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2" r:id="rId2"/>
    <p:sldId id="748" r:id="rId3"/>
    <p:sldId id="749" r:id="rId4"/>
    <p:sldId id="750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9BBB59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75" d="100"/>
          <a:sy n="75" d="100"/>
        </p:scale>
        <p:origin x="1944" y="9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Harris County: The Global Energy Heart</a:t>
            </a:r>
          </a:p>
        </p:txBody>
      </p:sp>
      <p:sp>
        <p:nvSpPr>
          <p:cNvPr id="497" name="Freeform 61">
            <a:extLst>
              <a:ext uri="{FF2B5EF4-FFF2-40B4-BE49-F238E27FC236}">
                <a16:creationId xmlns:a16="http://schemas.microsoft.com/office/drawing/2014/main" id="{F0762307-CEF1-8AA4-1FE7-12471AB17545}"/>
              </a:ext>
            </a:extLst>
          </p:cNvPr>
          <p:cNvSpPr>
            <a:spLocks noEditPoints="1"/>
          </p:cNvSpPr>
          <p:nvPr/>
        </p:nvSpPr>
        <p:spPr bwMode="auto">
          <a:xfrm>
            <a:off x="637466" y="1234326"/>
            <a:ext cx="4667162" cy="3456384"/>
          </a:xfrm>
          <a:custGeom>
            <a:avLst/>
            <a:gdLst>
              <a:gd name="T0" fmla="*/ 2931 w 3130"/>
              <a:gd name="T1" fmla="*/ 1671 h 2318"/>
              <a:gd name="T2" fmla="*/ 2929 w 3130"/>
              <a:gd name="T3" fmla="*/ 1664 h 2318"/>
              <a:gd name="T4" fmla="*/ 2738 w 3130"/>
              <a:gd name="T5" fmla="*/ 1583 h 2318"/>
              <a:gd name="T6" fmla="*/ 1273 w 3130"/>
              <a:gd name="T7" fmla="*/ 15 h 2318"/>
              <a:gd name="T8" fmla="*/ 1353 w 3130"/>
              <a:gd name="T9" fmla="*/ 87 h 2318"/>
              <a:gd name="T10" fmla="*/ 1393 w 3130"/>
              <a:gd name="T11" fmla="*/ 190 h 2318"/>
              <a:gd name="T12" fmla="*/ 1473 w 3130"/>
              <a:gd name="T13" fmla="*/ 226 h 2318"/>
              <a:gd name="T14" fmla="*/ 1622 w 3130"/>
              <a:gd name="T15" fmla="*/ 235 h 2318"/>
              <a:gd name="T16" fmla="*/ 1803 w 3130"/>
              <a:gd name="T17" fmla="*/ 323 h 2318"/>
              <a:gd name="T18" fmla="*/ 1976 w 3130"/>
              <a:gd name="T19" fmla="*/ 482 h 2318"/>
              <a:gd name="T20" fmla="*/ 2205 w 3130"/>
              <a:gd name="T21" fmla="*/ 354 h 2318"/>
              <a:gd name="T22" fmla="*/ 2687 w 3130"/>
              <a:gd name="T23" fmla="*/ 369 h 2318"/>
              <a:gd name="T24" fmla="*/ 2905 w 3130"/>
              <a:gd name="T25" fmla="*/ 700 h 2318"/>
              <a:gd name="T26" fmla="*/ 2876 w 3130"/>
              <a:gd name="T27" fmla="*/ 885 h 2318"/>
              <a:gd name="T28" fmla="*/ 2937 w 3130"/>
              <a:gd name="T29" fmla="*/ 1053 h 2318"/>
              <a:gd name="T30" fmla="*/ 3126 w 3130"/>
              <a:gd name="T31" fmla="*/ 1183 h 2318"/>
              <a:gd name="T32" fmla="*/ 3088 w 3130"/>
              <a:gd name="T33" fmla="*/ 1285 h 2318"/>
              <a:gd name="T34" fmla="*/ 3099 w 3130"/>
              <a:gd name="T35" fmla="*/ 1398 h 2318"/>
              <a:gd name="T36" fmla="*/ 3079 w 3130"/>
              <a:gd name="T37" fmla="*/ 1616 h 2318"/>
              <a:gd name="T38" fmla="*/ 3048 w 3130"/>
              <a:gd name="T39" fmla="*/ 1688 h 2318"/>
              <a:gd name="T40" fmla="*/ 2931 w 3130"/>
              <a:gd name="T41" fmla="*/ 1600 h 2318"/>
              <a:gd name="T42" fmla="*/ 2801 w 3130"/>
              <a:gd name="T43" fmla="*/ 1580 h 2318"/>
              <a:gd name="T44" fmla="*/ 2757 w 3130"/>
              <a:gd name="T45" fmla="*/ 1454 h 2318"/>
              <a:gd name="T46" fmla="*/ 2703 w 3130"/>
              <a:gd name="T47" fmla="*/ 1421 h 2318"/>
              <a:gd name="T48" fmla="*/ 2732 w 3130"/>
              <a:gd name="T49" fmla="*/ 1376 h 2318"/>
              <a:gd name="T50" fmla="*/ 2683 w 3130"/>
              <a:gd name="T51" fmla="*/ 1376 h 2318"/>
              <a:gd name="T52" fmla="*/ 2656 w 3130"/>
              <a:gd name="T53" fmla="*/ 1456 h 2318"/>
              <a:gd name="T54" fmla="*/ 2698 w 3130"/>
              <a:gd name="T55" fmla="*/ 1549 h 2318"/>
              <a:gd name="T56" fmla="*/ 2800 w 3130"/>
              <a:gd name="T57" fmla="*/ 1612 h 2318"/>
              <a:gd name="T58" fmla="*/ 2858 w 3130"/>
              <a:gd name="T59" fmla="*/ 1634 h 2318"/>
              <a:gd name="T60" fmla="*/ 2841 w 3130"/>
              <a:gd name="T61" fmla="*/ 1764 h 2318"/>
              <a:gd name="T62" fmla="*/ 2864 w 3130"/>
              <a:gd name="T63" fmla="*/ 1896 h 2318"/>
              <a:gd name="T64" fmla="*/ 2850 w 3130"/>
              <a:gd name="T65" fmla="*/ 1922 h 2318"/>
              <a:gd name="T66" fmla="*/ 2876 w 3130"/>
              <a:gd name="T67" fmla="*/ 2006 h 2318"/>
              <a:gd name="T68" fmla="*/ 2797 w 3130"/>
              <a:gd name="T69" fmla="*/ 2129 h 2318"/>
              <a:gd name="T70" fmla="*/ 2588 w 3130"/>
              <a:gd name="T71" fmla="*/ 2201 h 2318"/>
              <a:gd name="T72" fmla="*/ 2507 w 3130"/>
              <a:gd name="T73" fmla="*/ 2285 h 2318"/>
              <a:gd name="T74" fmla="*/ 2361 w 3130"/>
              <a:gd name="T75" fmla="*/ 2290 h 2318"/>
              <a:gd name="T76" fmla="*/ 2298 w 3130"/>
              <a:gd name="T77" fmla="*/ 2215 h 2318"/>
              <a:gd name="T78" fmla="*/ 2266 w 3130"/>
              <a:gd name="T79" fmla="*/ 2151 h 2318"/>
              <a:gd name="T80" fmla="*/ 2259 w 3130"/>
              <a:gd name="T81" fmla="*/ 2098 h 2318"/>
              <a:gd name="T82" fmla="*/ 2204 w 3130"/>
              <a:gd name="T83" fmla="*/ 2110 h 2318"/>
              <a:gd name="T84" fmla="*/ 2106 w 3130"/>
              <a:gd name="T85" fmla="*/ 2111 h 2318"/>
              <a:gd name="T86" fmla="*/ 2025 w 3130"/>
              <a:gd name="T87" fmla="*/ 1980 h 2318"/>
              <a:gd name="T88" fmla="*/ 1856 w 3130"/>
              <a:gd name="T89" fmla="*/ 1981 h 2318"/>
              <a:gd name="T90" fmla="*/ 1721 w 3130"/>
              <a:gd name="T91" fmla="*/ 2011 h 2318"/>
              <a:gd name="T92" fmla="*/ 1451 w 3130"/>
              <a:gd name="T93" fmla="*/ 1954 h 2318"/>
              <a:gd name="T94" fmla="*/ 1065 w 3130"/>
              <a:gd name="T95" fmla="*/ 1749 h 2318"/>
              <a:gd name="T96" fmla="*/ 826 w 3130"/>
              <a:gd name="T97" fmla="*/ 1594 h 2318"/>
              <a:gd name="T98" fmla="*/ 442 w 3130"/>
              <a:gd name="T99" fmla="*/ 1343 h 2318"/>
              <a:gd name="T100" fmla="*/ 117 w 3130"/>
              <a:gd name="T101" fmla="*/ 369 h 2318"/>
              <a:gd name="T102" fmla="*/ 39 w 3130"/>
              <a:gd name="T103" fmla="*/ 55 h 2318"/>
              <a:gd name="T104" fmla="*/ 129 w 3130"/>
              <a:gd name="T105" fmla="*/ 129 h 2318"/>
              <a:gd name="T106" fmla="*/ 235 w 3130"/>
              <a:gd name="T107" fmla="*/ 164 h 2318"/>
              <a:gd name="T108" fmla="*/ 341 w 3130"/>
              <a:gd name="T109" fmla="*/ 244 h 2318"/>
              <a:gd name="T110" fmla="*/ 450 w 3130"/>
              <a:gd name="T111" fmla="*/ 285 h 2318"/>
              <a:gd name="T112" fmla="*/ 573 w 3130"/>
              <a:gd name="T113" fmla="*/ 282 h 2318"/>
              <a:gd name="T114" fmla="*/ 692 w 3130"/>
              <a:gd name="T115" fmla="*/ 257 h 2318"/>
              <a:gd name="T116" fmla="*/ 815 w 3130"/>
              <a:gd name="T117" fmla="*/ 236 h 2318"/>
              <a:gd name="T118" fmla="*/ 902 w 3130"/>
              <a:gd name="T119" fmla="*/ 210 h 2318"/>
              <a:gd name="T120" fmla="*/ 988 w 3130"/>
              <a:gd name="T121" fmla="*/ 147 h 2318"/>
              <a:gd name="T122" fmla="*/ 1074 w 3130"/>
              <a:gd name="T123" fmla="*/ 128 h 2318"/>
              <a:gd name="T124" fmla="*/ 1162 w 3130"/>
              <a:gd name="T125" fmla="*/ 60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0" h="2318">
                <a:moveTo>
                  <a:pt x="3065" y="1693"/>
                </a:moveTo>
                <a:lnTo>
                  <a:pt x="3065" y="1694"/>
                </a:lnTo>
                <a:lnTo>
                  <a:pt x="3066" y="1694"/>
                </a:lnTo>
                <a:lnTo>
                  <a:pt x="3067" y="1695"/>
                </a:lnTo>
                <a:lnTo>
                  <a:pt x="3068" y="1696"/>
                </a:lnTo>
                <a:lnTo>
                  <a:pt x="3068" y="1697"/>
                </a:lnTo>
                <a:lnTo>
                  <a:pt x="3067" y="1699"/>
                </a:lnTo>
                <a:lnTo>
                  <a:pt x="3067" y="1700"/>
                </a:lnTo>
                <a:lnTo>
                  <a:pt x="3066" y="1701"/>
                </a:lnTo>
                <a:lnTo>
                  <a:pt x="3066" y="1702"/>
                </a:lnTo>
                <a:lnTo>
                  <a:pt x="3066" y="1703"/>
                </a:lnTo>
                <a:lnTo>
                  <a:pt x="3065" y="1703"/>
                </a:lnTo>
                <a:lnTo>
                  <a:pt x="3066" y="1707"/>
                </a:lnTo>
                <a:lnTo>
                  <a:pt x="3066" y="1708"/>
                </a:lnTo>
                <a:lnTo>
                  <a:pt x="3066" y="1709"/>
                </a:lnTo>
                <a:lnTo>
                  <a:pt x="3066" y="1710"/>
                </a:lnTo>
                <a:lnTo>
                  <a:pt x="3065" y="1710"/>
                </a:lnTo>
                <a:lnTo>
                  <a:pt x="3064" y="1709"/>
                </a:lnTo>
                <a:lnTo>
                  <a:pt x="3064" y="1708"/>
                </a:lnTo>
                <a:lnTo>
                  <a:pt x="3062" y="1708"/>
                </a:lnTo>
                <a:lnTo>
                  <a:pt x="3062" y="1707"/>
                </a:lnTo>
                <a:lnTo>
                  <a:pt x="3062" y="1705"/>
                </a:lnTo>
                <a:lnTo>
                  <a:pt x="3061" y="1705"/>
                </a:lnTo>
                <a:lnTo>
                  <a:pt x="3061" y="1704"/>
                </a:lnTo>
                <a:lnTo>
                  <a:pt x="3061" y="1703"/>
                </a:lnTo>
                <a:lnTo>
                  <a:pt x="3060" y="1703"/>
                </a:lnTo>
                <a:lnTo>
                  <a:pt x="3060" y="1702"/>
                </a:lnTo>
                <a:lnTo>
                  <a:pt x="3059" y="1702"/>
                </a:lnTo>
                <a:lnTo>
                  <a:pt x="3059" y="1701"/>
                </a:lnTo>
                <a:lnTo>
                  <a:pt x="3058" y="1700"/>
                </a:lnTo>
                <a:lnTo>
                  <a:pt x="3058" y="1699"/>
                </a:lnTo>
                <a:lnTo>
                  <a:pt x="3058" y="1697"/>
                </a:lnTo>
                <a:lnTo>
                  <a:pt x="3058" y="1696"/>
                </a:lnTo>
                <a:lnTo>
                  <a:pt x="3058" y="1695"/>
                </a:lnTo>
                <a:lnTo>
                  <a:pt x="3058" y="1694"/>
                </a:lnTo>
                <a:lnTo>
                  <a:pt x="3059" y="1694"/>
                </a:lnTo>
                <a:lnTo>
                  <a:pt x="3061" y="1694"/>
                </a:lnTo>
                <a:lnTo>
                  <a:pt x="3062" y="1693"/>
                </a:lnTo>
                <a:lnTo>
                  <a:pt x="3064" y="1693"/>
                </a:lnTo>
                <a:lnTo>
                  <a:pt x="3065" y="1693"/>
                </a:lnTo>
                <a:close/>
                <a:moveTo>
                  <a:pt x="2954" y="1677"/>
                </a:moveTo>
                <a:lnTo>
                  <a:pt x="2953" y="1678"/>
                </a:lnTo>
                <a:lnTo>
                  <a:pt x="2953" y="1677"/>
                </a:lnTo>
                <a:lnTo>
                  <a:pt x="2952" y="1677"/>
                </a:lnTo>
                <a:lnTo>
                  <a:pt x="2953" y="1677"/>
                </a:lnTo>
                <a:lnTo>
                  <a:pt x="2953" y="1676"/>
                </a:lnTo>
                <a:lnTo>
                  <a:pt x="2954" y="1676"/>
                </a:lnTo>
                <a:lnTo>
                  <a:pt x="2954" y="1677"/>
                </a:lnTo>
                <a:lnTo>
                  <a:pt x="2955" y="1677"/>
                </a:lnTo>
                <a:lnTo>
                  <a:pt x="2954" y="1677"/>
                </a:lnTo>
                <a:close/>
                <a:moveTo>
                  <a:pt x="3005" y="1676"/>
                </a:moveTo>
                <a:lnTo>
                  <a:pt x="3006" y="1677"/>
                </a:lnTo>
                <a:lnTo>
                  <a:pt x="3007" y="1677"/>
                </a:lnTo>
                <a:lnTo>
                  <a:pt x="3007" y="1678"/>
                </a:lnTo>
                <a:lnTo>
                  <a:pt x="3007" y="1679"/>
                </a:lnTo>
                <a:lnTo>
                  <a:pt x="3006" y="1678"/>
                </a:lnTo>
                <a:lnTo>
                  <a:pt x="3005" y="1678"/>
                </a:lnTo>
                <a:lnTo>
                  <a:pt x="3004" y="1677"/>
                </a:lnTo>
                <a:lnTo>
                  <a:pt x="3002" y="1677"/>
                </a:lnTo>
                <a:lnTo>
                  <a:pt x="3002" y="1676"/>
                </a:lnTo>
                <a:lnTo>
                  <a:pt x="3001" y="1676"/>
                </a:lnTo>
                <a:lnTo>
                  <a:pt x="3001" y="1675"/>
                </a:lnTo>
                <a:lnTo>
                  <a:pt x="3000" y="1675"/>
                </a:lnTo>
                <a:lnTo>
                  <a:pt x="3000" y="1674"/>
                </a:lnTo>
                <a:lnTo>
                  <a:pt x="2999" y="1674"/>
                </a:lnTo>
                <a:lnTo>
                  <a:pt x="2998" y="1674"/>
                </a:lnTo>
                <a:lnTo>
                  <a:pt x="2998" y="1672"/>
                </a:lnTo>
                <a:lnTo>
                  <a:pt x="2999" y="1671"/>
                </a:lnTo>
                <a:lnTo>
                  <a:pt x="3000" y="1671"/>
                </a:lnTo>
                <a:lnTo>
                  <a:pt x="3001" y="1674"/>
                </a:lnTo>
                <a:lnTo>
                  <a:pt x="3005" y="1676"/>
                </a:lnTo>
                <a:close/>
                <a:moveTo>
                  <a:pt x="2939" y="1670"/>
                </a:moveTo>
                <a:lnTo>
                  <a:pt x="2940" y="1670"/>
                </a:lnTo>
                <a:lnTo>
                  <a:pt x="2940" y="1671"/>
                </a:lnTo>
                <a:lnTo>
                  <a:pt x="2941" y="1671"/>
                </a:lnTo>
                <a:lnTo>
                  <a:pt x="2941" y="1672"/>
                </a:lnTo>
                <a:lnTo>
                  <a:pt x="2941" y="1674"/>
                </a:lnTo>
                <a:lnTo>
                  <a:pt x="2941" y="1675"/>
                </a:lnTo>
                <a:lnTo>
                  <a:pt x="2942" y="1675"/>
                </a:lnTo>
                <a:lnTo>
                  <a:pt x="2944" y="1675"/>
                </a:lnTo>
                <a:lnTo>
                  <a:pt x="2944" y="1674"/>
                </a:lnTo>
                <a:lnTo>
                  <a:pt x="2945" y="1675"/>
                </a:lnTo>
                <a:lnTo>
                  <a:pt x="2945" y="1676"/>
                </a:lnTo>
                <a:lnTo>
                  <a:pt x="2945" y="1677"/>
                </a:lnTo>
                <a:lnTo>
                  <a:pt x="2946" y="1677"/>
                </a:lnTo>
                <a:lnTo>
                  <a:pt x="2947" y="1677"/>
                </a:lnTo>
                <a:lnTo>
                  <a:pt x="2948" y="1677"/>
                </a:lnTo>
                <a:lnTo>
                  <a:pt x="2948" y="1678"/>
                </a:lnTo>
                <a:lnTo>
                  <a:pt x="2949" y="1678"/>
                </a:lnTo>
                <a:lnTo>
                  <a:pt x="2949" y="1679"/>
                </a:lnTo>
                <a:lnTo>
                  <a:pt x="2949" y="1680"/>
                </a:lnTo>
                <a:lnTo>
                  <a:pt x="2948" y="1680"/>
                </a:lnTo>
                <a:lnTo>
                  <a:pt x="2948" y="1682"/>
                </a:lnTo>
                <a:lnTo>
                  <a:pt x="2949" y="1682"/>
                </a:lnTo>
                <a:lnTo>
                  <a:pt x="2950" y="1683"/>
                </a:lnTo>
                <a:lnTo>
                  <a:pt x="2950" y="1684"/>
                </a:lnTo>
                <a:lnTo>
                  <a:pt x="2950" y="1685"/>
                </a:lnTo>
                <a:lnTo>
                  <a:pt x="2949" y="1685"/>
                </a:lnTo>
                <a:lnTo>
                  <a:pt x="2948" y="1685"/>
                </a:lnTo>
                <a:lnTo>
                  <a:pt x="2947" y="1685"/>
                </a:lnTo>
                <a:lnTo>
                  <a:pt x="2946" y="1686"/>
                </a:lnTo>
                <a:lnTo>
                  <a:pt x="2939" y="1691"/>
                </a:lnTo>
                <a:lnTo>
                  <a:pt x="2937" y="1692"/>
                </a:lnTo>
                <a:lnTo>
                  <a:pt x="2936" y="1693"/>
                </a:lnTo>
                <a:lnTo>
                  <a:pt x="2935" y="1693"/>
                </a:lnTo>
                <a:lnTo>
                  <a:pt x="2933" y="1694"/>
                </a:lnTo>
                <a:lnTo>
                  <a:pt x="2932" y="1694"/>
                </a:lnTo>
                <a:lnTo>
                  <a:pt x="2930" y="1696"/>
                </a:lnTo>
                <a:lnTo>
                  <a:pt x="2929" y="1696"/>
                </a:lnTo>
                <a:lnTo>
                  <a:pt x="2929" y="1695"/>
                </a:lnTo>
                <a:lnTo>
                  <a:pt x="2929" y="1694"/>
                </a:lnTo>
                <a:lnTo>
                  <a:pt x="2928" y="1694"/>
                </a:lnTo>
                <a:lnTo>
                  <a:pt x="2927" y="1692"/>
                </a:lnTo>
                <a:lnTo>
                  <a:pt x="2924" y="1691"/>
                </a:lnTo>
                <a:lnTo>
                  <a:pt x="2924" y="1689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6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4"/>
                </a:lnTo>
                <a:lnTo>
                  <a:pt x="2922" y="1683"/>
                </a:lnTo>
                <a:lnTo>
                  <a:pt x="2922" y="1682"/>
                </a:lnTo>
                <a:lnTo>
                  <a:pt x="2922" y="1679"/>
                </a:lnTo>
                <a:lnTo>
                  <a:pt x="2922" y="1678"/>
                </a:lnTo>
                <a:lnTo>
                  <a:pt x="2922" y="1677"/>
                </a:lnTo>
                <a:lnTo>
                  <a:pt x="2922" y="1676"/>
                </a:lnTo>
                <a:lnTo>
                  <a:pt x="2923" y="1676"/>
                </a:lnTo>
                <a:lnTo>
                  <a:pt x="2924" y="1675"/>
                </a:lnTo>
                <a:lnTo>
                  <a:pt x="2926" y="1674"/>
                </a:lnTo>
                <a:lnTo>
                  <a:pt x="2927" y="1674"/>
                </a:lnTo>
                <a:lnTo>
                  <a:pt x="2927" y="1672"/>
                </a:lnTo>
                <a:lnTo>
                  <a:pt x="2928" y="1672"/>
                </a:lnTo>
                <a:lnTo>
                  <a:pt x="2929" y="1672"/>
                </a:lnTo>
                <a:lnTo>
                  <a:pt x="2930" y="1672"/>
                </a:lnTo>
                <a:lnTo>
                  <a:pt x="2931" y="1672"/>
                </a:lnTo>
                <a:lnTo>
                  <a:pt x="2931" y="1671"/>
                </a:lnTo>
                <a:lnTo>
                  <a:pt x="2932" y="1671"/>
                </a:lnTo>
                <a:lnTo>
                  <a:pt x="2933" y="1671"/>
                </a:lnTo>
                <a:lnTo>
                  <a:pt x="2933" y="1670"/>
                </a:lnTo>
                <a:lnTo>
                  <a:pt x="2935" y="1670"/>
                </a:lnTo>
                <a:lnTo>
                  <a:pt x="2936" y="1670"/>
                </a:lnTo>
                <a:lnTo>
                  <a:pt x="2937" y="1670"/>
                </a:lnTo>
                <a:lnTo>
                  <a:pt x="2937" y="1669"/>
                </a:lnTo>
                <a:lnTo>
                  <a:pt x="2938" y="1669"/>
                </a:lnTo>
                <a:lnTo>
                  <a:pt x="2939" y="1670"/>
                </a:lnTo>
                <a:close/>
                <a:moveTo>
                  <a:pt x="2992" y="1668"/>
                </a:moveTo>
                <a:lnTo>
                  <a:pt x="2993" y="1668"/>
                </a:lnTo>
                <a:lnTo>
                  <a:pt x="2993" y="1669"/>
                </a:lnTo>
                <a:lnTo>
                  <a:pt x="2995" y="1670"/>
                </a:lnTo>
                <a:lnTo>
                  <a:pt x="2996" y="1670"/>
                </a:lnTo>
                <a:lnTo>
                  <a:pt x="2997" y="1670"/>
                </a:lnTo>
                <a:lnTo>
                  <a:pt x="2997" y="1671"/>
                </a:lnTo>
                <a:lnTo>
                  <a:pt x="2995" y="1671"/>
                </a:lnTo>
                <a:lnTo>
                  <a:pt x="2993" y="1671"/>
                </a:lnTo>
                <a:lnTo>
                  <a:pt x="2993" y="1670"/>
                </a:lnTo>
                <a:lnTo>
                  <a:pt x="2991" y="1669"/>
                </a:lnTo>
                <a:lnTo>
                  <a:pt x="2992" y="1668"/>
                </a:lnTo>
                <a:close/>
                <a:moveTo>
                  <a:pt x="2988" y="1667"/>
                </a:moveTo>
                <a:lnTo>
                  <a:pt x="2989" y="1667"/>
                </a:lnTo>
                <a:lnTo>
                  <a:pt x="2989" y="1668"/>
                </a:lnTo>
                <a:lnTo>
                  <a:pt x="2989" y="1669"/>
                </a:lnTo>
                <a:lnTo>
                  <a:pt x="2988" y="1669"/>
                </a:lnTo>
                <a:lnTo>
                  <a:pt x="2988" y="1668"/>
                </a:lnTo>
                <a:lnTo>
                  <a:pt x="2987" y="1668"/>
                </a:lnTo>
                <a:lnTo>
                  <a:pt x="2987" y="1667"/>
                </a:lnTo>
                <a:lnTo>
                  <a:pt x="2988" y="1667"/>
                </a:lnTo>
                <a:close/>
                <a:moveTo>
                  <a:pt x="2984" y="1664"/>
                </a:moveTo>
                <a:lnTo>
                  <a:pt x="2984" y="1666"/>
                </a:lnTo>
                <a:lnTo>
                  <a:pt x="2984" y="1667"/>
                </a:lnTo>
                <a:lnTo>
                  <a:pt x="2983" y="1666"/>
                </a:lnTo>
                <a:lnTo>
                  <a:pt x="2983" y="1664"/>
                </a:lnTo>
                <a:lnTo>
                  <a:pt x="2984" y="1664"/>
                </a:lnTo>
                <a:close/>
                <a:moveTo>
                  <a:pt x="2878" y="1626"/>
                </a:moveTo>
                <a:lnTo>
                  <a:pt x="2879" y="1626"/>
                </a:lnTo>
                <a:lnTo>
                  <a:pt x="2880" y="1626"/>
                </a:lnTo>
                <a:lnTo>
                  <a:pt x="2880" y="1627"/>
                </a:lnTo>
                <a:lnTo>
                  <a:pt x="2881" y="1627"/>
                </a:lnTo>
                <a:lnTo>
                  <a:pt x="2881" y="1628"/>
                </a:lnTo>
                <a:lnTo>
                  <a:pt x="2883" y="1628"/>
                </a:lnTo>
                <a:lnTo>
                  <a:pt x="2884" y="1628"/>
                </a:lnTo>
                <a:lnTo>
                  <a:pt x="2885" y="1628"/>
                </a:lnTo>
                <a:lnTo>
                  <a:pt x="2885" y="1629"/>
                </a:lnTo>
                <a:lnTo>
                  <a:pt x="2886" y="1629"/>
                </a:lnTo>
                <a:lnTo>
                  <a:pt x="2887" y="1629"/>
                </a:lnTo>
                <a:lnTo>
                  <a:pt x="2888" y="1629"/>
                </a:lnTo>
                <a:lnTo>
                  <a:pt x="2888" y="1630"/>
                </a:lnTo>
                <a:lnTo>
                  <a:pt x="2888" y="1629"/>
                </a:lnTo>
                <a:lnTo>
                  <a:pt x="2889" y="1629"/>
                </a:lnTo>
                <a:lnTo>
                  <a:pt x="2889" y="1628"/>
                </a:lnTo>
                <a:lnTo>
                  <a:pt x="2890" y="1628"/>
                </a:lnTo>
                <a:lnTo>
                  <a:pt x="2890" y="1629"/>
                </a:lnTo>
                <a:lnTo>
                  <a:pt x="2892" y="1629"/>
                </a:lnTo>
                <a:lnTo>
                  <a:pt x="2894" y="1629"/>
                </a:lnTo>
                <a:lnTo>
                  <a:pt x="2895" y="1629"/>
                </a:lnTo>
                <a:lnTo>
                  <a:pt x="2896" y="1629"/>
                </a:lnTo>
                <a:lnTo>
                  <a:pt x="2897" y="1629"/>
                </a:lnTo>
                <a:lnTo>
                  <a:pt x="2898" y="1629"/>
                </a:lnTo>
                <a:lnTo>
                  <a:pt x="2899" y="1629"/>
                </a:lnTo>
                <a:lnTo>
                  <a:pt x="2899" y="1628"/>
                </a:lnTo>
                <a:lnTo>
                  <a:pt x="2901" y="1628"/>
                </a:lnTo>
                <a:lnTo>
                  <a:pt x="2902" y="1628"/>
                </a:lnTo>
                <a:lnTo>
                  <a:pt x="2903" y="1628"/>
                </a:lnTo>
                <a:lnTo>
                  <a:pt x="2904" y="1628"/>
                </a:lnTo>
                <a:lnTo>
                  <a:pt x="2905" y="1628"/>
                </a:lnTo>
                <a:lnTo>
                  <a:pt x="2906" y="1628"/>
                </a:lnTo>
                <a:lnTo>
                  <a:pt x="2909" y="1629"/>
                </a:lnTo>
                <a:lnTo>
                  <a:pt x="2910" y="1629"/>
                </a:lnTo>
                <a:lnTo>
                  <a:pt x="2911" y="1629"/>
                </a:lnTo>
                <a:lnTo>
                  <a:pt x="2911" y="1630"/>
                </a:lnTo>
                <a:lnTo>
                  <a:pt x="2912" y="1630"/>
                </a:lnTo>
                <a:lnTo>
                  <a:pt x="2912" y="1632"/>
                </a:lnTo>
                <a:lnTo>
                  <a:pt x="2912" y="1633"/>
                </a:lnTo>
                <a:lnTo>
                  <a:pt x="2913" y="1633"/>
                </a:lnTo>
                <a:lnTo>
                  <a:pt x="2914" y="1633"/>
                </a:lnTo>
                <a:lnTo>
                  <a:pt x="2915" y="1633"/>
                </a:lnTo>
                <a:lnTo>
                  <a:pt x="2915" y="1634"/>
                </a:lnTo>
                <a:lnTo>
                  <a:pt x="2916" y="1634"/>
                </a:lnTo>
                <a:lnTo>
                  <a:pt x="2916" y="1635"/>
                </a:lnTo>
                <a:lnTo>
                  <a:pt x="2918" y="1635"/>
                </a:lnTo>
                <a:lnTo>
                  <a:pt x="2918" y="1636"/>
                </a:lnTo>
                <a:lnTo>
                  <a:pt x="2918" y="1637"/>
                </a:lnTo>
                <a:lnTo>
                  <a:pt x="2919" y="1638"/>
                </a:lnTo>
                <a:lnTo>
                  <a:pt x="2919" y="1640"/>
                </a:lnTo>
                <a:lnTo>
                  <a:pt x="2919" y="1641"/>
                </a:lnTo>
                <a:lnTo>
                  <a:pt x="2919" y="1642"/>
                </a:lnTo>
                <a:lnTo>
                  <a:pt x="2919" y="1643"/>
                </a:lnTo>
                <a:lnTo>
                  <a:pt x="2920" y="1643"/>
                </a:lnTo>
                <a:lnTo>
                  <a:pt x="2921" y="1643"/>
                </a:lnTo>
                <a:lnTo>
                  <a:pt x="2921" y="1644"/>
                </a:lnTo>
                <a:lnTo>
                  <a:pt x="2922" y="1643"/>
                </a:lnTo>
                <a:lnTo>
                  <a:pt x="2923" y="1643"/>
                </a:lnTo>
                <a:lnTo>
                  <a:pt x="2923" y="1642"/>
                </a:lnTo>
                <a:lnTo>
                  <a:pt x="2924" y="1642"/>
                </a:lnTo>
                <a:lnTo>
                  <a:pt x="2926" y="1642"/>
                </a:lnTo>
                <a:lnTo>
                  <a:pt x="2927" y="1642"/>
                </a:lnTo>
                <a:lnTo>
                  <a:pt x="2928" y="1642"/>
                </a:lnTo>
                <a:lnTo>
                  <a:pt x="2929" y="1642"/>
                </a:lnTo>
                <a:lnTo>
                  <a:pt x="2930" y="1641"/>
                </a:lnTo>
                <a:lnTo>
                  <a:pt x="2931" y="1641"/>
                </a:lnTo>
                <a:lnTo>
                  <a:pt x="2931" y="1642"/>
                </a:lnTo>
                <a:lnTo>
                  <a:pt x="2932" y="1642"/>
                </a:lnTo>
                <a:lnTo>
                  <a:pt x="2932" y="1643"/>
                </a:lnTo>
                <a:lnTo>
                  <a:pt x="2932" y="1644"/>
                </a:lnTo>
                <a:lnTo>
                  <a:pt x="2932" y="1645"/>
                </a:lnTo>
                <a:lnTo>
                  <a:pt x="2932" y="1646"/>
                </a:lnTo>
                <a:lnTo>
                  <a:pt x="2932" y="1647"/>
                </a:lnTo>
                <a:lnTo>
                  <a:pt x="2933" y="1647"/>
                </a:lnTo>
                <a:lnTo>
                  <a:pt x="2933" y="1649"/>
                </a:lnTo>
                <a:lnTo>
                  <a:pt x="2933" y="1650"/>
                </a:lnTo>
                <a:lnTo>
                  <a:pt x="2933" y="1651"/>
                </a:lnTo>
                <a:lnTo>
                  <a:pt x="2932" y="1652"/>
                </a:lnTo>
                <a:lnTo>
                  <a:pt x="2932" y="1653"/>
                </a:lnTo>
                <a:lnTo>
                  <a:pt x="2933" y="1653"/>
                </a:lnTo>
                <a:lnTo>
                  <a:pt x="2935" y="1653"/>
                </a:lnTo>
                <a:lnTo>
                  <a:pt x="2936" y="1652"/>
                </a:lnTo>
                <a:lnTo>
                  <a:pt x="2936" y="1651"/>
                </a:lnTo>
                <a:lnTo>
                  <a:pt x="2935" y="1651"/>
                </a:lnTo>
                <a:lnTo>
                  <a:pt x="2935" y="1650"/>
                </a:lnTo>
                <a:lnTo>
                  <a:pt x="2937" y="1650"/>
                </a:lnTo>
                <a:lnTo>
                  <a:pt x="2937" y="1651"/>
                </a:lnTo>
                <a:lnTo>
                  <a:pt x="2937" y="1652"/>
                </a:lnTo>
                <a:lnTo>
                  <a:pt x="2937" y="1653"/>
                </a:lnTo>
                <a:lnTo>
                  <a:pt x="2937" y="1654"/>
                </a:lnTo>
                <a:lnTo>
                  <a:pt x="2938" y="1654"/>
                </a:lnTo>
                <a:lnTo>
                  <a:pt x="2938" y="1655"/>
                </a:lnTo>
                <a:lnTo>
                  <a:pt x="2937" y="1657"/>
                </a:lnTo>
                <a:lnTo>
                  <a:pt x="2936" y="1657"/>
                </a:lnTo>
                <a:lnTo>
                  <a:pt x="2935" y="1658"/>
                </a:lnTo>
                <a:lnTo>
                  <a:pt x="2935" y="1659"/>
                </a:lnTo>
                <a:lnTo>
                  <a:pt x="2933" y="1660"/>
                </a:lnTo>
                <a:lnTo>
                  <a:pt x="2932" y="1661"/>
                </a:lnTo>
                <a:lnTo>
                  <a:pt x="2931" y="1662"/>
                </a:lnTo>
                <a:lnTo>
                  <a:pt x="2931" y="1663"/>
                </a:lnTo>
                <a:lnTo>
                  <a:pt x="2930" y="1663"/>
                </a:lnTo>
                <a:lnTo>
                  <a:pt x="2929" y="1664"/>
                </a:lnTo>
                <a:lnTo>
                  <a:pt x="2927" y="1664"/>
                </a:lnTo>
                <a:lnTo>
                  <a:pt x="2924" y="1664"/>
                </a:lnTo>
                <a:lnTo>
                  <a:pt x="2923" y="1664"/>
                </a:lnTo>
                <a:lnTo>
                  <a:pt x="2921" y="1663"/>
                </a:lnTo>
                <a:lnTo>
                  <a:pt x="2920" y="1663"/>
                </a:lnTo>
                <a:lnTo>
                  <a:pt x="2919" y="1662"/>
                </a:lnTo>
                <a:lnTo>
                  <a:pt x="2918" y="1661"/>
                </a:lnTo>
                <a:lnTo>
                  <a:pt x="2916" y="1660"/>
                </a:lnTo>
                <a:lnTo>
                  <a:pt x="2915" y="1659"/>
                </a:lnTo>
                <a:lnTo>
                  <a:pt x="2914" y="1659"/>
                </a:lnTo>
                <a:lnTo>
                  <a:pt x="2913" y="1658"/>
                </a:lnTo>
                <a:lnTo>
                  <a:pt x="2912" y="1657"/>
                </a:lnTo>
                <a:lnTo>
                  <a:pt x="2912" y="1655"/>
                </a:lnTo>
                <a:lnTo>
                  <a:pt x="2912" y="1654"/>
                </a:lnTo>
                <a:lnTo>
                  <a:pt x="2911" y="1653"/>
                </a:lnTo>
                <a:lnTo>
                  <a:pt x="2909" y="1653"/>
                </a:lnTo>
                <a:lnTo>
                  <a:pt x="2907" y="1653"/>
                </a:lnTo>
                <a:lnTo>
                  <a:pt x="2906" y="1653"/>
                </a:lnTo>
                <a:lnTo>
                  <a:pt x="2906" y="1654"/>
                </a:lnTo>
                <a:lnTo>
                  <a:pt x="2905" y="1653"/>
                </a:lnTo>
                <a:lnTo>
                  <a:pt x="2904" y="1652"/>
                </a:lnTo>
                <a:lnTo>
                  <a:pt x="2904" y="1651"/>
                </a:lnTo>
                <a:lnTo>
                  <a:pt x="2903" y="1651"/>
                </a:lnTo>
                <a:lnTo>
                  <a:pt x="2902" y="1650"/>
                </a:lnTo>
                <a:lnTo>
                  <a:pt x="2902" y="1649"/>
                </a:lnTo>
                <a:lnTo>
                  <a:pt x="2902" y="1647"/>
                </a:lnTo>
                <a:lnTo>
                  <a:pt x="2901" y="1646"/>
                </a:lnTo>
                <a:lnTo>
                  <a:pt x="2901" y="1645"/>
                </a:lnTo>
                <a:lnTo>
                  <a:pt x="2901" y="1644"/>
                </a:lnTo>
                <a:lnTo>
                  <a:pt x="2899" y="1642"/>
                </a:lnTo>
                <a:lnTo>
                  <a:pt x="2898" y="1642"/>
                </a:lnTo>
                <a:lnTo>
                  <a:pt x="2897" y="1642"/>
                </a:lnTo>
                <a:lnTo>
                  <a:pt x="2897" y="1641"/>
                </a:lnTo>
                <a:lnTo>
                  <a:pt x="2896" y="1641"/>
                </a:lnTo>
                <a:lnTo>
                  <a:pt x="2895" y="1641"/>
                </a:lnTo>
                <a:lnTo>
                  <a:pt x="2895" y="1640"/>
                </a:lnTo>
                <a:lnTo>
                  <a:pt x="2894" y="1638"/>
                </a:lnTo>
                <a:lnTo>
                  <a:pt x="2892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9" y="1634"/>
                </a:lnTo>
                <a:lnTo>
                  <a:pt x="2888" y="1635"/>
                </a:lnTo>
                <a:lnTo>
                  <a:pt x="2887" y="1635"/>
                </a:lnTo>
                <a:lnTo>
                  <a:pt x="2886" y="1636"/>
                </a:lnTo>
                <a:lnTo>
                  <a:pt x="2885" y="1635"/>
                </a:lnTo>
                <a:lnTo>
                  <a:pt x="2885" y="1634"/>
                </a:lnTo>
                <a:lnTo>
                  <a:pt x="2885" y="1633"/>
                </a:lnTo>
                <a:lnTo>
                  <a:pt x="2884" y="1632"/>
                </a:lnTo>
                <a:lnTo>
                  <a:pt x="2884" y="1630"/>
                </a:lnTo>
                <a:lnTo>
                  <a:pt x="2883" y="1630"/>
                </a:lnTo>
                <a:lnTo>
                  <a:pt x="2881" y="1629"/>
                </a:lnTo>
                <a:lnTo>
                  <a:pt x="2880" y="1629"/>
                </a:lnTo>
                <a:lnTo>
                  <a:pt x="2879" y="1630"/>
                </a:lnTo>
                <a:lnTo>
                  <a:pt x="2877" y="1628"/>
                </a:lnTo>
                <a:lnTo>
                  <a:pt x="2877" y="1627"/>
                </a:lnTo>
                <a:lnTo>
                  <a:pt x="2877" y="1626"/>
                </a:lnTo>
                <a:lnTo>
                  <a:pt x="2876" y="1626"/>
                </a:lnTo>
                <a:lnTo>
                  <a:pt x="2877" y="1625"/>
                </a:lnTo>
                <a:lnTo>
                  <a:pt x="2877" y="1626"/>
                </a:lnTo>
                <a:lnTo>
                  <a:pt x="2878" y="1626"/>
                </a:lnTo>
                <a:close/>
                <a:moveTo>
                  <a:pt x="2759" y="1527"/>
                </a:moveTo>
                <a:lnTo>
                  <a:pt x="2760" y="1527"/>
                </a:lnTo>
                <a:lnTo>
                  <a:pt x="2761" y="1527"/>
                </a:lnTo>
                <a:lnTo>
                  <a:pt x="2766" y="1528"/>
                </a:lnTo>
                <a:lnTo>
                  <a:pt x="2767" y="1528"/>
                </a:lnTo>
                <a:lnTo>
                  <a:pt x="2767" y="1527"/>
                </a:lnTo>
                <a:lnTo>
                  <a:pt x="2768" y="1527"/>
                </a:lnTo>
                <a:lnTo>
                  <a:pt x="2771" y="1528"/>
                </a:lnTo>
                <a:lnTo>
                  <a:pt x="2772" y="1529"/>
                </a:lnTo>
                <a:lnTo>
                  <a:pt x="2773" y="1529"/>
                </a:lnTo>
                <a:lnTo>
                  <a:pt x="2774" y="1529"/>
                </a:lnTo>
                <a:lnTo>
                  <a:pt x="2775" y="1529"/>
                </a:lnTo>
                <a:lnTo>
                  <a:pt x="2775" y="1530"/>
                </a:lnTo>
                <a:lnTo>
                  <a:pt x="2776" y="1530"/>
                </a:lnTo>
                <a:lnTo>
                  <a:pt x="2776" y="1532"/>
                </a:lnTo>
                <a:lnTo>
                  <a:pt x="2778" y="1532"/>
                </a:lnTo>
                <a:lnTo>
                  <a:pt x="2781" y="1533"/>
                </a:lnTo>
                <a:lnTo>
                  <a:pt x="2782" y="1533"/>
                </a:lnTo>
                <a:lnTo>
                  <a:pt x="2782" y="1534"/>
                </a:lnTo>
                <a:lnTo>
                  <a:pt x="2783" y="1535"/>
                </a:lnTo>
                <a:lnTo>
                  <a:pt x="2784" y="1536"/>
                </a:lnTo>
                <a:lnTo>
                  <a:pt x="2785" y="1536"/>
                </a:lnTo>
                <a:lnTo>
                  <a:pt x="2785" y="1537"/>
                </a:lnTo>
                <a:lnTo>
                  <a:pt x="2786" y="1537"/>
                </a:lnTo>
                <a:lnTo>
                  <a:pt x="2786" y="1538"/>
                </a:lnTo>
                <a:lnTo>
                  <a:pt x="2787" y="1541"/>
                </a:lnTo>
                <a:lnTo>
                  <a:pt x="2787" y="1542"/>
                </a:lnTo>
                <a:lnTo>
                  <a:pt x="2787" y="1544"/>
                </a:lnTo>
                <a:lnTo>
                  <a:pt x="2787" y="1548"/>
                </a:lnTo>
                <a:lnTo>
                  <a:pt x="2786" y="1550"/>
                </a:lnTo>
                <a:lnTo>
                  <a:pt x="2786" y="1552"/>
                </a:lnTo>
                <a:lnTo>
                  <a:pt x="2786" y="1553"/>
                </a:lnTo>
                <a:lnTo>
                  <a:pt x="2785" y="1554"/>
                </a:lnTo>
                <a:lnTo>
                  <a:pt x="2785" y="1555"/>
                </a:lnTo>
                <a:lnTo>
                  <a:pt x="2785" y="1557"/>
                </a:lnTo>
                <a:lnTo>
                  <a:pt x="2785" y="1558"/>
                </a:lnTo>
                <a:lnTo>
                  <a:pt x="2786" y="1559"/>
                </a:lnTo>
                <a:lnTo>
                  <a:pt x="2786" y="1560"/>
                </a:lnTo>
                <a:lnTo>
                  <a:pt x="2787" y="1563"/>
                </a:lnTo>
                <a:lnTo>
                  <a:pt x="2787" y="1565"/>
                </a:lnTo>
                <a:lnTo>
                  <a:pt x="2786" y="1567"/>
                </a:lnTo>
                <a:lnTo>
                  <a:pt x="2786" y="1569"/>
                </a:lnTo>
                <a:lnTo>
                  <a:pt x="2786" y="1570"/>
                </a:lnTo>
                <a:lnTo>
                  <a:pt x="2786" y="1574"/>
                </a:lnTo>
                <a:lnTo>
                  <a:pt x="2785" y="1574"/>
                </a:lnTo>
                <a:lnTo>
                  <a:pt x="2785" y="1575"/>
                </a:lnTo>
                <a:lnTo>
                  <a:pt x="2784" y="1576"/>
                </a:lnTo>
                <a:lnTo>
                  <a:pt x="2784" y="1578"/>
                </a:lnTo>
                <a:lnTo>
                  <a:pt x="2782" y="1582"/>
                </a:lnTo>
                <a:lnTo>
                  <a:pt x="2782" y="1583"/>
                </a:lnTo>
                <a:lnTo>
                  <a:pt x="2781" y="1584"/>
                </a:lnTo>
                <a:lnTo>
                  <a:pt x="2780" y="1585"/>
                </a:lnTo>
                <a:lnTo>
                  <a:pt x="2778" y="1587"/>
                </a:lnTo>
                <a:lnTo>
                  <a:pt x="2776" y="1588"/>
                </a:lnTo>
                <a:lnTo>
                  <a:pt x="2775" y="1590"/>
                </a:lnTo>
                <a:lnTo>
                  <a:pt x="2774" y="1591"/>
                </a:lnTo>
                <a:lnTo>
                  <a:pt x="2773" y="1591"/>
                </a:lnTo>
                <a:lnTo>
                  <a:pt x="2772" y="1592"/>
                </a:lnTo>
                <a:lnTo>
                  <a:pt x="2771" y="1592"/>
                </a:lnTo>
                <a:lnTo>
                  <a:pt x="2769" y="1592"/>
                </a:lnTo>
                <a:lnTo>
                  <a:pt x="2768" y="1591"/>
                </a:lnTo>
                <a:lnTo>
                  <a:pt x="2768" y="1590"/>
                </a:lnTo>
                <a:lnTo>
                  <a:pt x="2767" y="1588"/>
                </a:lnTo>
                <a:lnTo>
                  <a:pt x="2767" y="1587"/>
                </a:lnTo>
                <a:lnTo>
                  <a:pt x="2766" y="1587"/>
                </a:lnTo>
                <a:lnTo>
                  <a:pt x="2764" y="1587"/>
                </a:lnTo>
                <a:lnTo>
                  <a:pt x="2763" y="1587"/>
                </a:lnTo>
                <a:lnTo>
                  <a:pt x="2761" y="1587"/>
                </a:lnTo>
                <a:lnTo>
                  <a:pt x="2757" y="1588"/>
                </a:lnTo>
                <a:lnTo>
                  <a:pt x="2752" y="1590"/>
                </a:lnTo>
                <a:lnTo>
                  <a:pt x="2742" y="1591"/>
                </a:lnTo>
                <a:lnTo>
                  <a:pt x="2741" y="1591"/>
                </a:lnTo>
                <a:lnTo>
                  <a:pt x="2740" y="1590"/>
                </a:lnTo>
                <a:lnTo>
                  <a:pt x="2740" y="1587"/>
                </a:lnTo>
                <a:lnTo>
                  <a:pt x="2739" y="1586"/>
                </a:lnTo>
                <a:lnTo>
                  <a:pt x="2739" y="1585"/>
                </a:lnTo>
                <a:lnTo>
                  <a:pt x="2739" y="1584"/>
                </a:lnTo>
                <a:lnTo>
                  <a:pt x="2738" y="1584"/>
                </a:lnTo>
                <a:lnTo>
                  <a:pt x="2738" y="1583"/>
                </a:lnTo>
                <a:lnTo>
                  <a:pt x="2738" y="1582"/>
                </a:lnTo>
                <a:lnTo>
                  <a:pt x="2737" y="1580"/>
                </a:lnTo>
                <a:lnTo>
                  <a:pt x="2737" y="1579"/>
                </a:lnTo>
                <a:lnTo>
                  <a:pt x="2735" y="1578"/>
                </a:lnTo>
                <a:lnTo>
                  <a:pt x="2733" y="1575"/>
                </a:lnTo>
                <a:lnTo>
                  <a:pt x="2730" y="1569"/>
                </a:lnTo>
                <a:lnTo>
                  <a:pt x="2729" y="1568"/>
                </a:lnTo>
                <a:lnTo>
                  <a:pt x="2728" y="1568"/>
                </a:lnTo>
                <a:lnTo>
                  <a:pt x="2728" y="1567"/>
                </a:lnTo>
                <a:lnTo>
                  <a:pt x="2729" y="1566"/>
                </a:lnTo>
                <a:lnTo>
                  <a:pt x="2729" y="1565"/>
                </a:lnTo>
                <a:lnTo>
                  <a:pt x="2729" y="1563"/>
                </a:lnTo>
                <a:lnTo>
                  <a:pt x="2730" y="1561"/>
                </a:lnTo>
                <a:lnTo>
                  <a:pt x="2731" y="1560"/>
                </a:lnTo>
                <a:lnTo>
                  <a:pt x="2731" y="1558"/>
                </a:lnTo>
                <a:lnTo>
                  <a:pt x="2732" y="1555"/>
                </a:lnTo>
                <a:lnTo>
                  <a:pt x="2733" y="1553"/>
                </a:lnTo>
                <a:lnTo>
                  <a:pt x="2734" y="1552"/>
                </a:lnTo>
                <a:lnTo>
                  <a:pt x="2734" y="1551"/>
                </a:lnTo>
                <a:lnTo>
                  <a:pt x="2735" y="1551"/>
                </a:lnTo>
                <a:lnTo>
                  <a:pt x="2737" y="1550"/>
                </a:lnTo>
                <a:lnTo>
                  <a:pt x="2738" y="1550"/>
                </a:lnTo>
                <a:lnTo>
                  <a:pt x="2738" y="1549"/>
                </a:lnTo>
                <a:lnTo>
                  <a:pt x="2739" y="1548"/>
                </a:lnTo>
                <a:lnTo>
                  <a:pt x="2738" y="1548"/>
                </a:lnTo>
                <a:lnTo>
                  <a:pt x="2735" y="1546"/>
                </a:lnTo>
                <a:lnTo>
                  <a:pt x="2734" y="1545"/>
                </a:lnTo>
                <a:lnTo>
                  <a:pt x="2733" y="1544"/>
                </a:lnTo>
                <a:lnTo>
                  <a:pt x="2732" y="1543"/>
                </a:lnTo>
                <a:lnTo>
                  <a:pt x="2731" y="1543"/>
                </a:lnTo>
                <a:lnTo>
                  <a:pt x="2731" y="1542"/>
                </a:lnTo>
                <a:lnTo>
                  <a:pt x="2731" y="1541"/>
                </a:lnTo>
                <a:lnTo>
                  <a:pt x="2731" y="1540"/>
                </a:lnTo>
                <a:lnTo>
                  <a:pt x="2730" y="1538"/>
                </a:lnTo>
                <a:lnTo>
                  <a:pt x="2730" y="1537"/>
                </a:lnTo>
                <a:lnTo>
                  <a:pt x="2730" y="1536"/>
                </a:lnTo>
                <a:lnTo>
                  <a:pt x="2730" y="1535"/>
                </a:lnTo>
                <a:lnTo>
                  <a:pt x="2731" y="1535"/>
                </a:lnTo>
                <a:lnTo>
                  <a:pt x="2731" y="1534"/>
                </a:lnTo>
                <a:lnTo>
                  <a:pt x="2731" y="1532"/>
                </a:lnTo>
                <a:lnTo>
                  <a:pt x="2731" y="1530"/>
                </a:lnTo>
                <a:lnTo>
                  <a:pt x="2732" y="1530"/>
                </a:lnTo>
                <a:lnTo>
                  <a:pt x="2734" y="1530"/>
                </a:lnTo>
                <a:lnTo>
                  <a:pt x="2737" y="1529"/>
                </a:lnTo>
                <a:lnTo>
                  <a:pt x="2740" y="1527"/>
                </a:lnTo>
                <a:lnTo>
                  <a:pt x="2741" y="1527"/>
                </a:lnTo>
                <a:lnTo>
                  <a:pt x="2745" y="1526"/>
                </a:lnTo>
                <a:lnTo>
                  <a:pt x="2747" y="1526"/>
                </a:lnTo>
                <a:lnTo>
                  <a:pt x="2749" y="1526"/>
                </a:lnTo>
                <a:lnTo>
                  <a:pt x="2752" y="1526"/>
                </a:lnTo>
                <a:lnTo>
                  <a:pt x="2754" y="1526"/>
                </a:lnTo>
                <a:lnTo>
                  <a:pt x="2755" y="1526"/>
                </a:lnTo>
                <a:lnTo>
                  <a:pt x="2757" y="1527"/>
                </a:lnTo>
                <a:lnTo>
                  <a:pt x="2758" y="1527"/>
                </a:lnTo>
                <a:lnTo>
                  <a:pt x="2759" y="1527"/>
                </a:lnTo>
                <a:close/>
                <a:moveTo>
                  <a:pt x="2673" y="1446"/>
                </a:moveTo>
                <a:lnTo>
                  <a:pt x="2674" y="1448"/>
                </a:lnTo>
                <a:lnTo>
                  <a:pt x="2673" y="1449"/>
                </a:lnTo>
                <a:lnTo>
                  <a:pt x="2673" y="1450"/>
                </a:lnTo>
                <a:lnTo>
                  <a:pt x="2672" y="1450"/>
                </a:lnTo>
                <a:lnTo>
                  <a:pt x="2672" y="1449"/>
                </a:lnTo>
                <a:lnTo>
                  <a:pt x="2672" y="1448"/>
                </a:lnTo>
                <a:lnTo>
                  <a:pt x="2672" y="1446"/>
                </a:lnTo>
                <a:lnTo>
                  <a:pt x="2673" y="1446"/>
                </a:lnTo>
                <a:close/>
                <a:moveTo>
                  <a:pt x="1221" y="2"/>
                </a:moveTo>
                <a:lnTo>
                  <a:pt x="1222" y="1"/>
                </a:lnTo>
                <a:lnTo>
                  <a:pt x="1223" y="1"/>
                </a:lnTo>
                <a:lnTo>
                  <a:pt x="1224" y="2"/>
                </a:lnTo>
                <a:lnTo>
                  <a:pt x="1224" y="3"/>
                </a:lnTo>
                <a:lnTo>
                  <a:pt x="1224" y="4"/>
                </a:lnTo>
                <a:lnTo>
                  <a:pt x="1225" y="4"/>
                </a:lnTo>
                <a:lnTo>
                  <a:pt x="1226" y="4"/>
                </a:lnTo>
                <a:lnTo>
                  <a:pt x="1228" y="4"/>
                </a:lnTo>
                <a:lnTo>
                  <a:pt x="1228" y="3"/>
                </a:lnTo>
                <a:lnTo>
                  <a:pt x="1226" y="3"/>
                </a:lnTo>
                <a:lnTo>
                  <a:pt x="1226" y="2"/>
                </a:lnTo>
                <a:lnTo>
                  <a:pt x="1226" y="1"/>
                </a:lnTo>
                <a:lnTo>
                  <a:pt x="1228" y="2"/>
                </a:lnTo>
                <a:lnTo>
                  <a:pt x="1229" y="3"/>
                </a:lnTo>
                <a:lnTo>
                  <a:pt x="1230" y="4"/>
                </a:lnTo>
                <a:lnTo>
                  <a:pt x="1231" y="5"/>
                </a:lnTo>
                <a:lnTo>
                  <a:pt x="1231" y="4"/>
                </a:lnTo>
                <a:lnTo>
                  <a:pt x="1232" y="4"/>
                </a:lnTo>
                <a:lnTo>
                  <a:pt x="1233" y="4"/>
                </a:lnTo>
                <a:lnTo>
                  <a:pt x="1234" y="4"/>
                </a:lnTo>
                <a:lnTo>
                  <a:pt x="1234" y="3"/>
                </a:lnTo>
                <a:lnTo>
                  <a:pt x="1235" y="3"/>
                </a:lnTo>
                <a:lnTo>
                  <a:pt x="1237" y="4"/>
                </a:lnTo>
                <a:lnTo>
                  <a:pt x="1237" y="5"/>
                </a:lnTo>
                <a:lnTo>
                  <a:pt x="1238" y="5"/>
                </a:lnTo>
                <a:lnTo>
                  <a:pt x="1238" y="4"/>
                </a:lnTo>
                <a:lnTo>
                  <a:pt x="1238" y="3"/>
                </a:lnTo>
                <a:lnTo>
                  <a:pt x="1240" y="2"/>
                </a:lnTo>
                <a:lnTo>
                  <a:pt x="1241" y="1"/>
                </a:lnTo>
                <a:lnTo>
                  <a:pt x="1242" y="1"/>
                </a:lnTo>
                <a:lnTo>
                  <a:pt x="1242" y="2"/>
                </a:lnTo>
                <a:lnTo>
                  <a:pt x="1242" y="3"/>
                </a:lnTo>
                <a:lnTo>
                  <a:pt x="1243" y="3"/>
                </a:lnTo>
                <a:lnTo>
                  <a:pt x="1243" y="2"/>
                </a:lnTo>
                <a:lnTo>
                  <a:pt x="1242" y="1"/>
                </a:lnTo>
                <a:lnTo>
                  <a:pt x="1243" y="0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46" y="0"/>
                </a:lnTo>
                <a:lnTo>
                  <a:pt x="1247" y="1"/>
                </a:lnTo>
                <a:lnTo>
                  <a:pt x="1248" y="1"/>
                </a:lnTo>
                <a:lnTo>
                  <a:pt x="1250" y="2"/>
                </a:lnTo>
                <a:lnTo>
                  <a:pt x="1252" y="3"/>
                </a:lnTo>
                <a:lnTo>
                  <a:pt x="1254" y="4"/>
                </a:lnTo>
                <a:lnTo>
                  <a:pt x="1255" y="5"/>
                </a:lnTo>
                <a:lnTo>
                  <a:pt x="1255" y="6"/>
                </a:lnTo>
                <a:lnTo>
                  <a:pt x="1256" y="6"/>
                </a:lnTo>
                <a:lnTo>
                  <a:pt x="1257" y="5"/>
                </a:lnTo>
                <a:lnTo>
                  <a:pt x="1259" y="4"/>
                </a:lnTo>
                <a:lnTo>
                  <a:pt x="1260" y="4"/>
                </a:lnTo>
                <a:lnTo>
                  <a:pt x="1260" y="5"/>
                </a:lnTo>
                <a:lnTo>
                  <a:pt x="1261" y="6"/>
                </a:lnTo>
                <a:lnTo>
                  <a:pt x="1261" y="7"/>
                </a:lnTo>
                <a:lnTo>
                  <a:pt x="1263" y="7"/>
                </a:lnTo>
                <a:lnTo>
                  <a:pt x="1264" y="7"/>
                </a:lnTo>
                <a:lnTo>
                  <a:pt x="1265" y="7"/>
                </a:lnTo>
                <a:lnTo>
                  <a:pt x="1266" y="9"/>
                </a:lnTo>
                <a:lnTo>
                  <a:pt x="1267" y="9"/>
                </a:lnTo>
                <a:lnTo>
                  <a:pt x="1268" y="9"/>
                </a:lnTo>
                <a:lnTo>
                  <a:pt x="1267" y="9"/>
                </a:lnTo>
                <a:lnTo>
                  <a:pt x="1267" y="10"/>
                </a:lnTo>
                <a:lnTo>
                  <a:pt x="1266" y="10"/>
                </a:lnTo>
                <a:lnTo>
                  <a:pt x="1266" y="11"/>
                </a:lnTo>
                <a:lnTo>
                  <a:pt x="1267" y="11"/>
                </a:lnTo>
                <a:lnTo>
                  <a:pt x="1268" y="11"/>
                </a:lnTo>
                <a:lnTo>
                  <a:pt x="1269" y="12"/>
                </a:lnTo>
                <a:lnTo>
                  <a:pt x="1270" y="12"/>
                </a:lnTo>
                <a:lnTo>
                  <a:pt x="1269" y="13"/>
                </a:lnTo>
                <a:lnTo>
                  <a:pt x="1269" y="14"/>
                </a:lnTo>
                <a:lnTo>
                  <a:pt x="1270" y="14"/>
                </a:lnTo>
                <a:lnTo>
                  <a:pt x="1272" y="14"/>
                </a:lnTo>
                <a:lnTo>
                  <a:pt x="1272" y="15"/>
                </a:lnTo>
                <a:lnTo>
                  <a:pt x="1273" y="15"/>
                </a:lnTo>
                <a:lnTo>
                  <a:pt x="1274" y="15"/>
                </a:lnTo>
                <a:lnTo>
                  <a:pt x="1274" y="17"/>
                </a:lnTo>
                <a:lnTo>
                  <a:pt x="1275" y="18"/>
                </a:lnTo>
                <a:lnTo>
                  <a:pt x="1276" y="18"/>
                </a:lnTo>
                <a:lnTo>
                  <a:pt x="1276" y="19"/>
                </a:lnTo>
                <a:lnTo>
                  <a:pt x="1276" y="20"/>
                </a:lnTo>
                <a:lnTo>
                  <a:pt x="1277" y="21"/>
                </a:lnTo>
                <a:lnTo>
                  <a:pt x="1278" y="20"/>
                </a:lnTo>
                <a:lnTo>
                  <a:pt x="1278" y="19"/>
                </a:lnTo>
                <a:lnTo>
                  <a:pt x="1278" y="18"/>
                </a:lnTo>
                <a:lnTo>
                  <a:pt x="1280" y="18"/>
                </a:lnTo>
                <a:lnTo>
                  <a:pt x="1280" y="17"/>
                </a:lnTo>
                <a:lnTo>
                  <a:pt x="1281" y="17"/>
                </a:lnTo>
                <a:lnTo>
                  <a:pt x="1283" y="17"/>
                </a:lnTo>
                <a:lnTo>
                  <a:pt x="1284" y="17"/>
                </a:lnTo>
                <a:lnTo>
                  <a:pt x="1284" y="18"/>
                </a:lnTo>
                <a:lnTo>
                  <a:pt x="1284" y="19"/>
                </a:lnTo>
                <a:lnTo>
                  <a:pt x="1284" y="20"/>
                </a:lnTo>
                <a:lnTo>
                  <a:pt x="1285" y="20"/>
                </a:lnTo>
                <a:lnTo>
                  <a:pt x="1287" y="19"/>
                </a:lnTo>
                <a:lnTo>
                  <a:pt x="1289" y="20"/>
                </a:lnTo>
                <a:lnTo>
                  <a:pt x="1290" y="20"/>
                </a:lnTo>
                <a:lnTo>
                  <a:pt x="1290" y="21"/>
                </a:lnTo>
                <a:lnTo>
                  <a:pt x="1290" y="22"/>
                </a:lnTo>
                <a:lnTo>
                  <a:pt x="1291" y="23"/>
                </a:lnTo>
                <a:lnTo>
                  <a:pt x="1292" y="23"/>
                </a:lnTo>
                <a:lnTo>
                  <a:pt x="1292" y="24"/>
                </a:lnTo>
                <a:lnTo>
                  <a:pt x="1293" y="24"/>
                </a:lnTo>
                <a:lnTo>
                  <a:pt x="1294" y="24"/>
                </a:lnTo>
                <a:lnTo>
                  <a:pt x="1295" y="24"/>
                </a:lnTo>
                <a:lnTo>
                  <a:pt x="1297" y="24"/>
                </a:lnTo>
                <a:lnTo>
                  <a:pt x="1297" y="26"/>
                </a:lnTo>
                <a:lnTo>
                  <a:pt x="1298" y="26"/>
                </a:lnTo>
                <a:lnTo>
                  <a:pt x="1298" y="27"/>
                </a:lnTo>
                <a:lnTo>
                  <a:pt x="1298" y="28"/>
                </a:lnTo>
                <a:lnTo>
                  <a:pt x="1298" y="29"/>
                </a:lnTo>
                <a:lnTo>
                  <a:pt x="1298" y="30"/>
                </a:lnTo>
                <a:lnTo>
                  <a:pt x="1299" y="30"/>
                </a:lnTo>
                <a:lnTo>
                  <a:pt x="1300" y="31"/>
                </a:lnTo>
                <a:lnTo>
                  <a:pt x="1300" y="32"/>
                </a:lnTo>
                <a:lnTo>
                  <a:pt x="1300" y="34"/>
                </a:lnTo>
                <a:lnTo>
                  <a:pt x="1300" y="35"/>
                </a:lnTo>
                <a:lnTo>
                  <a:pt x="1299" y="36"/>
                </a:lnTo>
                <a:lnTo>
                  <a:pt x="1299" y="37"/>
                </a:lnTo>
                <a:lnTo>
                  <a:pt x="1299" y="38"/>
                </a:lnTo>
                <a:lnTo>
                  <a:pt x="1299" y="40"/>
                </a:lnTo>
                <a:lnTo>
                  <a:pt x="1299" y="42"/>
                </a:lnTo>
                <a:lnTo>
                  <a:pt x="1300" y="42"/>
                </a:lnTo>
                <a:lnTo>
                  <a:pt x="1301" y="42"/>
                </a:lnTo>
                <a:lnTo>
                  <a:pt x="1301" y="40"/>
                </a:lnTo>
                <a:lnTo>
                  <a:pt x="1302" y="40"/>
                </a:lnTo>
                <a:lnTo>
                  <a:pt x="1302" y="42"/>
                </a:lnTo>
                <a:lnTo>
                  <a:pt x="1301" y="43"/>
                </a:lnTo>
                <a:lnTo>
                  <a:pt x="1301" y="44"/>
                </a:lnTo>
                <a:lnTo>
                  <a:pt x="1301" y="45"/>
                </a:lnTo>
                <a:lnTo>
                  <a:pt x="1301" y="46"/>
                </a:lnTo>
                <a:lnTo>
                  <a:pt x="1302" y="46"/>
                </a:lnTo>
                <a:lnTo>
                  <a:pt x="1302" y="47"/>
                </a:lnTo>
                <a:lnTo>
                  <a:pt x="1304" y="48"/>
                </a:lnTo>
                <a:lnTo>
                  <a:pt x="1304" y="49"/>
                </a:lnTo>
                <a:lnTo>
                  <a:pt x="1304" y="51"/>
                </a:lnTo>
                <a:lnTo>
                  <a:pt x="1306" y="52"/>
                </a:lnTo>
                <a:lnTo>
                  <a:pt x="1304" y="52"/>
                </a:lnTo>
                <a:lnTo>
                  <a:pt x="1304" y="53"/>
                </a:lnTo>
                <a:lnTo>
                  <a:pt x="1304" y="54"/>
                </a:lnTo>
                <a:lnTo>
                  <a:pt x="1306" y="54"/>
                </a:lnTo>
                <a:lnTo>
                  <a:pt x="1307" y="53"/>
                </a:lnTo>
                <a:lnTo>
                  <a:pt x="1308" y="53"/>
                </a:lnTo>
                <a:lnTo>
                  <a:pt x="1309" y="54"/>
                </a:lnTo>
                <a:lnTo>
                  <a:pt x="1308" y="55"/>
                </a:lnTo>
                <a:lnTo>
                  <a:pt x="1309" y="56"/>
                </a:lnTo>
                <a:lnTo>
                  <a:pt x="1309" y="57"/>
                </a:lnTo>
                <a:lnTo>
                  <a:pt x="1310" y="57"/>
                </a:lnTo>
                <a:lnTo>
                  <a:pt x="1311" y="57"/>
                </a:lnTo>
                <a:lnTo>
                  <a:pt x="1312" y="59"/>
                </a:lnTo>
                <a:lnTo>
                  <a:pt x="1313" y="59"/>
                </a:lnTo>
                <a:lnTo>
                  <a:pt x="1313" y="60"/>
                </a:lnTo>
                <a:lnTo>
                  <a:pt x="1312" y="60"/>
                </a:lnTo>
                <a:lnTo>
                  <a:pt x="1312" y="61"/>
                </a:lnTo>
                <a:lnTo>
                  <a:pt x="1311" y="61"/>
                </a:lnTo>
                <a:lnTo>
                  <a:pt x="1312" y="62"/>
                </a:lnTo>
                <a:lnTo>
                  <a:pt x="1313" y="62"/>
                </a:lnTo>
                <a:lnTo>
                  <a:pt x="1315" y="63"/>
                </a:lnTo>
                <a:lnTo>
                  <a:pt x="1316" y="63"/>
                </a:lnTo>
                <a:lnTo>
                  <a:pt x="1316" y="62"/>
                </a:lnTo>
                <a:lnTo>
                  <a:pt x="1316" y="61"/>
                </a:lnTo>
                <a:lnTo>
                  <a:pt x="1317" y="61"/>
                </a:lnTo>
                <a:lnTo>
                  <a:pt x="1317" y="60"/>
                </a:lnTo>
                <a:lnTo>
                  <a:pt x="1316" y="60"/>
                </a:lnTo>
                <a:lnTo>
                  <a:pt x="1316" y="59"/>
                </a:lnTo>
                <a:lnTo>
                  <a:pt x="1317" y="59"/>
                </a:lnTo>
                <a:lnTo>
                  <a:pt x="1317" y="57"/>
                </a:lnTo>
                <a:lnTo>
                  <a:pt x="1318" y="56"/>
                </a:lnTo>
                <a:lnTo>
                  <a:pt x="1319" y="56"/>
                </a:lnTo>
                <a:lnTo>
                  <a:pt x="1320" y="57"/>
                </a:lnTo>
                <a:lnTo>
                  <a:pt x="1320" y="59"/>
                </a:lnTo>
                <a:lnTo>
                  <a:pt x="1320" y="60"/>
                </a:lnTo>
                <a:lnTo>
                  <a:pt x="1321" y="60"/>
                </a:lnTo>
                <a:lnTo>
                  <a:pt x="1321" y="61"/>
                </a:lnTo>
                <a:lnTo>
                  <a:pt x="1323" y="62"/>
                </a:lnTo>
                <a:lnTo>
                  <a:pt x="1323" y="63"/>
                </a:lnTo>
                <a:lnTo>
                  <a:pt x="1324" y="64"/>
                </a:lnTo>
                <a:lnTo>
                  <a:pt x="1325" y="64"/>
                </a:lnTo>
                <a:lnTo>
                  <a:pt x="1325" y="65"/>
                </a:lnTo>
                <a:lnTo>
                  <a:pt x="1326" y="65"/>
                </a:lnTo>
                <a:lnTo>
                  <a:pt x="1325" y="67"/>
                </a:lnTo>
                <a:lnTo>
                  <a:pt x="1326" y="67"/>
                </a:lnTo>
                <a:lnTo>
                  <a:pt x="1327" y="67"/>
                </a:lnTo>
                <a:lnTo>
                  <a:pt x="1328" y="68"/>
                </a:lnTo>
                <a:lnTo>
                  <a:pt x="1329" y="68"/>
                </a:lnTo>
                <a:lnTo>
                  <a:pt x="1330" y="69"/>
                </a:lnTo>
                <a:lnTo>
                  <a:pt x="1332" y="69"/>
                </a:lnTo>
                <a:lnTo>
                  <a:pt x="1332" y="70"/>
                </a:lnTo>
                <a:lnTo>
                  <a:pt x="1333" y="70"/>
                </a:lnTo>
                <a:lnTo>
                  <a:pt x="1333" y="71"/>
                </a:lnTo>
                <a:lnTo>
                  <a:pt x="1333" y="72"/>
                </a:lnTo>
                <a:lnTo>
                  <a:pt x="1334" y="72"/>
                </a:lnTo>
                <a:lnTo>
                  <a:pt x="1335" y="73"/>
                </a:lnTo>
                <a:lnTo>
                  <a:pt x="1337" y="74"/>
                </a:lnTo>
                <a:lnTo>
                  <a:pt x="1338" y="76"/>
                </a:lnTo>
                <a:lnTo>
                  <a:pt x="1339" y="76"/>
                </a:lnTo>
                <a:lnTo>
                  <a:pt x="1341" y="76"/>
                </a:lnTo>
                <a:lnTo>
                  <a:pt x="1342" y="76"/>
                </a:lnTo>
                <a:lnTo>
                  <a:pt x="1343" y="77"/>
                </a:lnTo>
                <a:lnTo>
                  <a:pt x="1344" y="78"/>
                </a:lnTo>
                <a:lnTo>
                  <a:pt x="1344" y="79"/>
                </a:lnTo>
                <a:lnTo>
                  <a:pt x="1344" y="80"/>
                </a:lnTo>
                <a:lnTo>
                  <a:pt x="1345" y="80"/>
                </a:lnTo>
                <a:lnTo>
                  <a:pt x="1346" y="81"/>
                </a:lnTo>
                <a:lnTo>
                  <a:pt x="1347" y="82"/>
                </a:lnTo>
                <a:lnTo>
                  <a:pt x="1349" y="82"/>
                </a:lnTo>
                <a:lnTo>
                  <a:pt x="1350" y="84"/>
                </a:lnTo>
                <a:lnTo>
                  <a:pt x="1351" y="84"/>
                </a:lnTo>
                <a:lnTo>
                  <a:pt x="1350" y="85"/>
                </a:lnTo>
                <a:lnTo>
                  <a:pt x="1350" y="86"/>
                </a:lnTo>
                <a:lnTo>
                  <a:pt x="1351" y="86"/>
                </a:lnTo>
                <a:lnTo>
                  <a:pt x="1352" y="86"/>
                </a:lnTo>
                <a:lnTo>
                  <a:pt x="1352" y="87"/>
                </a:lnTo>
                <a:lnTo>
                  <a:pt x="1353" y="87"/>
                </a:lnTo>
                <a:lnTo>
                  <a:pt x="1355" y="87"/>
                </a:lnTo>
                <a:lnTo>
                  <a:pt x="1355" y="88"/>
                </a:lnTo>
                <a:lnTo>
                  <a:pt x="1356" y="88"/>
                </a:lnTo>
                <a:lnTo>
                  <a:pt x="1358" y="88"/>
                </a:lnTo>
                <a:lnTo>
                  <a:pt x="1359" y="87"/>
                </a:lnTo>
                <a:lnTo>
                  <a:pt x="1360" y="87"/>
                </a:lnTo>
                <a:lnTo>
                  <a:pt x="1361" y="87"/>
                </a:lnTo>
                <a:lnTo>
                  <a:pt x="1360" y="87"/>
                </a:lnTo>
                <a:lnTo>
                  <a:pt x="1360" y="88"/>
                </a:lnTo>
                <a:lnTo>
                  <a:pt x="1360" y="89"/>
                </a:lnTo>
                <a:lnTo>
                  <a:pt x="1360" y="90"/>
                </a:lnTo>
                <a:lnTo>
                  <a:pt x="1361" y="89"/>
                </a:lnTo>
                <a:lnTo>
                  <a:pt x="1362" y="89"/>
                </a:lnTo>
                <a:lnTo>
                  <a:pt x="1362" y="90"/>
                </a:lnTo>
                <a:lnTo>
                  <a:pt x="1362" y="91"/>
                </a:lnTo>
                <a:lnTo>
                  <a:pt x="1363" y="91"/>
                </a:lnTo>
                <a:lnTo>
                  <a:pt x="1364" y="91"/>
                </a:lnTo>
                <a:lnTo>
                  <a:pt x="1364" y="90"/>
                </a:lnTo>
                <a:lnTo>
                  <a:pt x="1366" y="91"/>
                </a:lnTo>
                <a:lnTo>
                  <a:pt x="1367" y="91"/>
                </a:lnTo>
                <a:lnTo>
                  <a:pt x="1368" y="93"/>
                </a:lnTo>
                <a:lnTo>
                  <a:pt x="1368" y="94"/>
                </a:lnTo>
                <a:lnTo>
                  <a:pt x="1369" y="94"/>
                </a:lnTo>
                <a:lnTo>
                  <a:pt x="1369" y="95"/>
                </a:lnTo>
                <a:lnTo>
                  <a:pt x="1369" y="96"/>
                </a:lnTo>
                <a:lnTo>
                  <a:pt x="1370" y="96"/>
                </a:lnTo>
                <a:lnTo>
                  <a:pt x="1371" y="96"/>
                </a:lnTo>
                <a:lnTo>
                  <a:pt x="1371" y="97"/>
                </a:lnTo>
                <a:lnTo>
                  <a:pt x="1371" y="98"/>
                </a:lnTo>
                <a:lnTo>
                  <a:pt x="1371" y="99"/>
                </a:lnTo>
                <a:lnTo>
                  <a:pt x="1371" y="101"/>
                </a:lnTo>
                <a:lnTo>
                  <a:pt x="1371" y="102"/>
                </a:lnTo>
                <a:lnTo>
                  <a:pt x="1372" y="102"/>
                </a:lnTo>
                <a:lnTo>
                  <a:pt x="1372" y="103"/>
                </a:lnTo>
                <a:lnTo>
                  <a:pt x="1372" y="105"/>
                </a:lnTo>
                <a:lnTo>
                  <a:pt x="1372" y="106"/>
                </a:lnTo>
                <a:lnTo>
                  <a:pt x="1372" y="107"/>
                </a:lnTo>
                <a:lnTo>
                  <a:pt x="1373" y="107"/>
                </a:lnTo>
                <a:lnTo>
                  <a:pt x="1373" y="109"/>
                </a:lnTo>
                <a:lnTo>
                  <a:pt x="1375" y="109"/>
                </a:lnTo>
                <a:lnTo>
                  <a:pt x="1376" y="109"/>
                </a:lnTo>
                <a:lnTo>
                  <a:pt x="1376" y="111"/>
                </a:lnTo>
                <a:lnTo>
                  <a:pt x="1375" y="112"/>
                </a:lnTo>
                <a:lnTo>
                  <a:pt x="1375" y="113"/>
                </a:lnTo>
                <a:lnTo>
                  <a:pt x="1375" y="114"/>
                </a:lnTo>
                <a:lnTo>
                  <a:pt x="1376" y="114"/>
                </a:lnTo>
                <a:lnTo>
                  <a:pt x="1376" y="115"/>
                </a:lnTo>
                <a:lnTo>
                  <a:pt x="1377" y="115"/>
                </a:lnTo>
                <a:lnTo>
                  <a:pt x="1377" y="116"/>
                </a:lnTo>
                <a:lnTo>
                  <a:pt x="1378" y="118"/>
                </a:lnTo>
                <a:lnTo>
                  <a:pt x="1379" y="119"/>
                </a:lnTo>
                <a:lnTo>
                  <a:pt x="1379" y="120"/>
                </a:lnTo>
                <a:lnTo>
                  <a:pt x="1379" y="121"/>
                </a:lnTo>
                <a:lnTo>
                  <a:pt x="1378" y="121"/>
                </a:lnTo>
                <a:lnTo>
                  <a:pt x="1377" y="121"/>
                </a:lnTo>
                <a:lnTo>
                  <a:pt x="1377" y="122"/>
                </a:lnTo>
                <a:lnTo>
                  <a:pt x="1379" y="123"/>
                </a:lnTo>
                <a:lnTo>
                  <a:pt x="1379" y="124"/>
                </a:lnTo>
                <a:lnTo>
                  <a:pt x="1380" y="126"/>
                </a:lnTo>
                <a:lnTo>
                  <a:pt x="1381" y="127"/>
                </a:lnTo>
                <a:lnTo>
                  <a:pt x="1381" y="128"/>
                </a:lnTo>
                <a:lnTo>
                  <a:pt x="1380" y="128"/>
                </a:lnTo>
                <a:lnTo>
                  <a:pt x="1380" y="129"/>
                </a:lnTo>
                <a:lnTo>
                  <a:pt x="1380" y="130"/>
                </a:lnTo>
                <a:lnTo>
                  <a:pt x="1380" y="131"/>
                </a:lnTo>
                <a:lnTo>
                  <a:pt x="1380" y="132"/>
                </a:lnTo>
                <a:lnTo>
                  <a:pt x="1381" y="132"/>
                </a:lnTo>
                <a:lnTo>
                  <a:pt x="1382" y="134"/>
                </a:lnTo>
                <a:lnTo>
                  <a:pt x="1384" y="134"/>
                </a:lnTo>
                <a:lnTo>
                  <a:pt x="1382" y="137"/>
                </a:lnTo>
                <a:lnTo>
                  <a:pt x="1381" y="138"/>
                </a:lnTo>
                <a:lnTo>
                  <a:pt x="1381" y="139"/>
                </a:lnTo>
                <a:lnTo>
                  <a:pt x="1381" y="140"/>
                </a:lnTo>
                <a:lnTo>
                  <a:pt x="1382" y="140"/>
                </a:lnTo>
                <a:lnTo>
                  <a:pt x="1382" y="141"/>
                </a:lnTo>
                <a:lnTo>
                  <a:pt x="1381" y="141"/>
                </a:lnTo>
                <a:lnTo>
                  <a:pt x="1381" y="143"/>
                </a:lnTo>
                <a:lnTo>
                  <a:pt x="1380" y="144"/>
                </a:lnTo>
                <a:lnTo>
                  <a:pt x="1379" y="144"/>
                </a:lnTo>
                <a:lnTo>
                  <a:pt x="1379" y="145"/>
                </a:lnTo>
                <a:lnTo>
                  <a:pt x="1380" y="145"/>
                </a:lnTo>
                <a:lnTo>
                  <a:pt x="1381" y="146"/>
                </a:lnTo>
                <a:lnTo>
                  <a:pt x="1382" y="146"/>
                </a:lnTo>
                <a:lnTo>
                  <a:pt x="1384" y="147"/>
                </a:lnTo>
                <a:lnTo>
                  <a:pt x="1384" y="148"/>
                </a:lnTo>
                <a:lnTo>
                  <a:pt x="1382" y="149"/>
                </a:lnTo>
                <a:lnTo>
                  <a:pt x="1382" y="151"/>
                </a:lnTo>
                <a:lnTo>
                  <a:pt x="1382" y="152"/>
                </a:lnTo>
                <a:lnTo>
                  <a:pt x="1384" y="153"/>
                </a:lnTo>
                <a:lnTo>
                  <a:pt x="1384" y="154"/>
                </a:lnTo>
                <a:lnTo>
                  <a:pt x="1382" y="154"/>
                </a:lnTo>
                <a:lnTo>
                  <a:pt x="1382" y="153"/>
                </a:lnTo>
                <a:lnTo>
                  <a:pt x="1380" y="152"/>
                </a:lnTo>
                <a:lnTo>
                  <a:pt x="1379" y="152"/>
                </a:lnTo>
                <a:lnTo>
                  <a:pt x="1379" y="153"/>
                </a:lnTo>
                <a:lnTo>
                  <a:pt x="1378" y="153"/>
                </a:lnTo>
                <a:lnTo>
                  <a:pt x="1378" y="154"/>
                </a:lnTo>
                <a:lnTo>
                  <a:pt x="1379" y="155"/>
                </a:lnTo>
                <a:lnTo>
                  <a:pt x="1379" y="156"/>
                </a:lnTo>
                <a:lnTo>
                  <a:pt x="1379" y="157"/>
                </a:lnTo>
                <a:lnTo>
                  <a:pt x="1379" y="159"/>
                </a:lnTo>
                <a:lnTo>
                  <a:pt x="1379" y="160"/>
                </a:lnTo>
                <a:lnTo>
                  <a:pt x="1379" y="161"/>
                </a:lnTo>
                <a:lnTo>
                  <a:pt x="1379" y="162"/>
                </a:lnTo>
                <a:lnTo>
                  <a:pt x="1378" y="162"/>
                </a:lnTo>
                <a:lnTo>
                  <a:pt x="1377" y="162"/>
                </a:lnTo>
                <a:lnTo>
                  <a:pt x="1378" y="163"/>
                </a:lnTo>
                <a:lnTo>
                  <a:pt x="1378" y="164"/>
                </a:lnTo>
                <a:lnTo>
                  <a:pt x="1378" y="165"/>
                </a:lnTo>
                <a:lnTo>
                  <a:pt x="1379" y="166"/>
                </a:lnTo>
                <a:lnTo>
                  <a:pt x="1379" y="168"/>
                </a:lnTo>
                <a:lnTo>
                  <a:pt x="1379" y="169"/>
                </a:lnTo>
                <a:lnTo>
                  <a:pt x="1380" y="169"/>
                </a:lnTo>
                <a:lnTo>
                  <a:pt x="1381" y="169"/>
                </a:lnTo>
                <a:lnTo>
                  <a:pt x="1382" y="169"/>
                </a:lnTo>
                <a:lnTo>
                  <a:pt x="1382" y="170"/>
                </a:lnTo>
                <a:lnTo>
                  <a:pt x="1382" y="171"/>
                </a:lnTo>
                <a:lnTo>
                  <a:pt x="1382" y="172"/>
                </a:lnTo>
                <a:lnTo>
                  <a:pt x="1382" y="173"/>
                </a:lnTo>
                <a:lnTo>
                  <a:pt x="1382" y="174"/>
                </a:lnTo>
                <a:lnTo>
                  <a:pt x="1381" y="174"/>
                </a:lnTo>
                <a:lnTo>
                  <a:pt x="1381" y="176"/>
                </a:lnTo>
                <a:lnTo>
                  <a:pt x="1382" y="177"/>
                </a:lnTo>
                <a:lnTo>
                  <a:pt x="1384" y="177"/>
                </a:lnTo>
                <a:lnTo>
                  <a:pt x="1385" y="178"/>
                </a:lnTo>
                <a:lnTo>
                  <a:pt x="1385" y="179"/>
                </a:lnTo>
                <a:lnTo>
                  <a:pt x="1386" y="179"/>
                </a:lnTo>
                <a:lnTo>
                  <a:pt x="1386" y="180"/>
                </a:lnTo>
                <a:lnTo>
                  <a:pt x="1388" y="181"/>
                </a:lnTo>
                <a:lnTo>
                  <a:pt x="1389" y="182"/>
                </a:lnTo>
                <a:lnTo>
                  <a:pt x="1390" y="182"/>
                </a:lnTo>
                <a:lnTo>
                  <a:pt x="1392" y="183"/>
                </a:lnTo>
                <a:lnTo>
                  <a:pt x="1392" y="185"/>
                </a:lnTo>
                <a:lnTo>
                  <a:pt x="1393" y="185"/>
                </a:lnTo>
                <a:lnTo>
                  <a:pt x="1393" y="186"/>
                </a:lnTo>
                <a:lnTo>
                  <a:pt x="1393" y="187"/>
                </a:lnTo>
                <a:lnTo>
                  <a:pt x="1393" y="188"/>
                </a:lnTo>
                <a:lnTo>
                  <a:pt x="1393" y="189"/>
                </a:lnTo>
                <a:lnTo>
                  <a:pt x="1393" y="190"/>
                </a:lnTo>
                <a:lnTo>
                  <a:pt x="1394" y="190"/>
                </a:lnTo>
                <a:lnTo>
                  <a:pt x="1394" y="191"/>
                </a:lnTo>
                <a:lnTo>
                  <a:pt x="1394" y="190"/>
                </a:lnTo>
                <a:lnTo>
                  <a:pt x="1395" y="190"/>
                </a:lnTo>
                <a:lnTo>
                  <a:pt x="1395" y="191"/>
                </a:lnTo>
                <a:lnTo>
                  <a:pt x="1395" y="193"/>
                </a:lnTo>
                <a:lnTo>
                  <a:pt x="1395" y="194"/>
                </a:lnTo>
                <a:lnTo>
                  <a:pt x="1394" y="195"/>
                </a:lnTo>
                <a:lnTo>
                  <a:pt x="1393" y="196"/>
                </a:lnTo>
                <a:lnTo>
                  <a:pt x="1394" y="196"/>
                </a:lnTo>
                <a:lnTo>
                  <a:pt x="1394" y="197"/>
                </a:lnTo>
                <a:lnTo>
                  <a:pt x="1395" y="198"/>
                </a:lnTo>
                <a:lnTo>
                  <a:pt x="1395" y="199"/>
                </a:lnTo>
                <a:lnTo>
                  <a:pt x="1394" y="199"/>
                </a:lnTo>
                <a:lnTo>
                  <a:pt x="1395" y="201"/>
                </a:lnTo>
                <a:lnTo>
                  <a:pt x="1395" y="202"/>
                </a:lnTo>
                <a:lnTo>
                  <a:pt x="1395" y="203"/>
                </a:lnTo>
                <a:lnTo>
                  <a:pt x="1395" y="204"/>
                </a:lnTo>
                <a:lnTo>
                  <a:pt x="1396" y="205"/>
                </a:lnTo>
                <a:lnTo>
                  <a:pt x="1396" y="206"/>
                </a:lnTo>
                <a:lnTo>
                  <a:pt x="1397" y="206"/>
                </a:lnTo>
                <a:lnTo>
                  <a:pt x="1397" y="207"/>
                </a:lnTo>
                <a:lnTo>
                  <a:pt x="1397" y="208"/>
                </a:lnTo>
                <a:lnTo>
                  <a:pt x="1397" y="210"/>
                </a:lnTo>
                <a:lnTo>
                  <a:pt x="1398" y="210"/>
                </a:lnTo>
                <a:lnTo>
                  <a:pt x="1399" y="210"/>
                </a:lnTo>
                <a:lnTo>
                  <a:pt x="1399" y="211"/>
                </a:lnTo>
                <a:lnTo>
                  <a:pt x="1401" y="211"/>
                </a:lnTo>
                <a:lnTo>
                  <a:pt x="1401" y="212"/>
                </a:lnTo>
                <a:lnTo>
                  <a:pt x="1402" y="212"/>
                </a:lnTo>
                <a:lnTo>
                  <a:pt x="1402" y="213"/>
                </a:lnTo>
                <a:lnTo>
                  <a:pt x="1403" y="213"/>
                </a:lnTo>
                <a:lnTo>
                  <a:pt x="1403" y="214"/>
                </a:lnTo>
                <a:lnTo>
                  <a:pt x="1404" y="214"/>
                </a:lnTo>
                <a:lnTo>
                  <a:pt x="1405" y="214"/>
                </a:lnTo>
                <a:lnTo>
                  <a:pt x="1405" y="215"/>
                </a:lnTo>
                <a:lnTo>
                  <a:pt x="1405" y="216"/>
                </a:lnTo>
                <a:lnTo>
                  <a:pt x="1407" y="216"/>
                </a:lnTo>
                <a:lnTo>
                  <a:pt x="1409" y="216"/>
                </a:lnTo>
                <a:lnTo>
                  <a:pt x="1409" y="215"/>
                </a:lnTo>
                <a:lnTo>
                  <a:pt x="1410" y="215"/>
                </a:lnTo>
                <a:lnTo>
                  <a:pt x="1410" y="216"/>
                </a:lnTo>
                <a:lnTo>
                  <a:pt x="1411" y="216"/>
                </a:lnTo>
                <a:lnTo>
                  <a:pt x="1412" y="216"/>
                </a:lnTo>
                <a:lnTo>
                  <a:pt x="1413" y="216"/>
                </a:lnTo>
                <a:lnTo>
                  <a:pt x="1414" y="216"/>
                </a:lnTo>
                <a:lnTo>
                  <a:pt x="1415" y="216"/>
                </a:lnTo>
                <a:lnTo>
                  <a:pt x="1416" y="216"/>
                </a:lnTo>
                <a:lnTo>
                  <a:pt x="1418" y="216"/>
                </a:lnTo>
                <a:lnTo>
                  <a:pt x="1419" y="216"/>
                </a:lnTo>
                <a:lnTo>
                  <a:pt x="1420" y="218"/>
                </a:lnTo>
                <a:lnTo>
                  <a:pt x="1421" y="218"/>
                </a:lnTo>
                <a:lnTo>
                  <a:pt x="1421" y="219"/>
                </a:lnTo>
                <a:lnTo>
                  <a:pt x="1422" y="219"/>
                </a:lnTo>
                <a:lnTo>
                  <a:pt x="1423" y="219"/>
                </a:lnTo>
                <a:lnTo>
                  <a:pt x="1423" y="218"/>
                </a:lnTo>
                <a:lnTo>
                  <a:pt x="1424" y="219"/>
                </a:lnTo>
                <a:lnTo>
                  <a:pt x="1424" y="220"/>
                </a:lnTo>
                <a:lnTo>
                  <a:pt x="1424" y="221"/>
                </a:lnTo>
                <a:lnTo>
                  <a:pt x="1425" y="221"/>
                </a:lnTo>
                <a:lnTo>
                  <a:pt x="1425" y="222"/>
                </a:lnTo>
                <a:lnTo>
                  <a:pt x="1427" y="222"/>
                </a:lnTo>
                <a:lnTo>
                  <a:pt x="1428" y="222"/>
                </a:lnTo>
                <a:lnTo>
                  <a:pt x="1429" y="222"/>
                </a:lnTo>
                <a:lnTo>
                  <a:pt x="1429" y="223"/>
                </a:lnTo>
                <a:lnTo>
                  <a:pt x="1429" y="224"/>
                </a:lnTo>
                <a:lnTo>
                  <a:pt x="1430" y="224"/>
                </a:lnTo>
                <a:lnTo>
                  <a:pt x="1430" y="223"/>
                </a:lnTo>
                <a:lnTo>
                  <a:pt x="1430" y="222"/>
                </a:lnTo>
                <a:lnTo>
                  <a:pt x="1431" y="221"/>
                </a:lnTo>
                <a:lnTo>
                  <a:pt x="1432" y="221"/>
                </a:lnTo>
                <a:lnTo>
                  <a:pt x="1432" y="222"/>
                </a:lnTo>
                <a:lnTo>
                  <a:pt x="1432" y="223"/>
                </a:lnTo>
                <a:lnTo>
                  <a:pt x="1432" y="224"/>
                </a:lnTo>
                <a:lnTo>
                  <a:pt x="1432" y="226"/>
                </a:lnTo>
                <a:lnTo>
                  <a:pt x="1432" y="227"/>
                </a:lnTo>
                <a:lnTo>
                  <a:pt x="1433" y="227"/>
                </a:lnTo>
                <a:lnTo>
                  <a:pt x="1435" y="227"/>
                </a:lnTo>
                <a:lnTo>
                  <a:pt x="1436" y="226"/>
                </a:lnTo>
                <a:lnTo>
                  <a:pt x="1437" y="226"/>
                </a:lnTo>
                <a:lnTo>
                  <a:pt x="1437" y="227"/>
                </a:lnTo>
                <a:lnTo>
                  <a:pt x="1437" y="228"/>
                </a:lnTo>
                <a:lnTo>
                  <a:pt x="1438" y="228"/>
                </a:lnTo>
                <a:lnTo>
                  <a:pt x="1439" y="229"/>
                </a:lnTo>
                <a:lnTo>
                  <a:pt x="1439" y="228"/>
                </a:lnTo>
                <a:lnTo>
                  <a:pt x="1440" y="229"/>
                </a:lnTo>
                <a:lnTo>
                  <a:pt x="1441" y="229"/>
                </a:lnTo>
                <a:lnTo>
                  <a:pt x="1442" y="229"/>
                </a:lnTo>
                <a:lnTo>
                  <a:pt x="1442" y="230"/>
                </a:lnTo>
                <a:lnTo>
                  <a:pt x="1444" y="230"/>
                </a:lnTo>
                <a:lnTo>
                  <a:pt x="1444" y="231"/>
                </a:lnTo>
                <a:lnTo>
                  <a:pt x="1445" y="231"/>
                </a:lnTo>
                <a:lnTo>
                  <a:pt x="1446" y="232"/>
                </a:lnTo>
                <a:lnTo>
                  <a:pt x="1447" y="232"/>
                </a:lnTo>
                <a:lnTo>
                  <a:pt x="1447" y="231"/>
                </a:lnTo>
                <a:lnTo>
                  <a:pt x="1447" y="230"/>
                </a:lnTo>
                <a:lnTo>
                  <a:pt x="1448" y="230"/>
                </a:lnTo>
                <a:lnTo>
                  <a:pt x="1448" y="231"/>
                </a:lnTo>
                <a:lnTo>
                  <a:pt x="1449" y="231"/>
                </a:lnTo>
                <a:lnTo>
                  <a:pt x="1450" y="230"/>
                </a:lnTo>
                <a:lnTo>
                  <a:pt x="1450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9"/>
                </a:lnTo>
                <a:lnTo>
                  <a:pt x="1453" y="229"/>
                </a:lnTo>
                <a:lnTo>
                  <a:pt x="1453" y="230"/>
                </a:lnTo>
                <a:lnTo>
                  <a:pt x="1453" y="231"/>
                </a:lnTo>
                <a:lnTo>
                  <a:pt x="1454" y="231"/>
                </a:lnTo>
                <a:lnTo>
                  <a:pt x="1454" y="232"/>
                </a:lnTo>
                <a:lnTo>
                  <a:pt x="1455" y="232"/>
                </a:lnTo>
                <a:lnTo>
                  <a:pt x="1455" y="231"/>
                </a:lnTo>
                <a:lnTo>
                  <a:pt x="1457" y="230"/>
                </a:lnTo>
                <a:lnTo>
                  <a:pt x="1458" y="230"/>
                </a:lnTo>
                <a:lnTo>
                  <a:pt x="1458" y="229"/>
                </a:lnTo>
                <a:lnTo>
                  <a:pt x="1459" y="230"/>
                </a:lnTo>
                <a:lnTo>
                  <a:pt x="1461" y="229"/>
                </a:lnTo>
                <a:lnTo>
                  <a:pt x="1461" y="228"/>
                </a:lnTo>
                <a:lnTo>
                  <a:pt x="1462" y="228"/>
                </a:lnTo>
                <a:lnTo>
                  <a:pt x="1463" y="228"/>
                </a:lnTo>
                <a:lnTo>
                  <a:pt x="1463" y="229"/>
                </a:lnTo>
                <a:lnTo>
                  <a:pt x="1464" y="229"/>
                </a:lnTo>
                <a:lnTo>
                  <a:pt x="1465" y="229"/>
                </a:lnTo>
                <a:lnTo>
                  <a:pt x="1466" y="229"/>
                </a:lnTo>
                <a:lnTo>
                  <a:pt x="1466" y="230"/>
                </a:lnTo>
                <a:lnTo>
                  <a:pt x="1466" y="231"/>
                </a:lnTo>
                <a:lnTo>
                  <a:pt x="1467" y="231"/>
                </a:lnTo>
                <a:lnTo>
                  <a:pt x="1468" y="231"/>
                </a:lnTo>
                <a:lnTo>
                  <a:pt x="1470" y="231"/>
                </a:lnTo>
                <a:lnTo>
                  <a:pt x="1471" y="231"/>
                </a:lnTo>
                <a:lnTo>
                  <a:pt x="1472" y="230"/>
                </a:lnTo>
                <a:lnTo>
                  <a:pt x="1472" y="229"/>
                </a:lnTo>
                <a:lnTo>
                  <a:pt x="1472" y="228"/>
                </a:lnTo>
                <a:lnTo>
                  <a:pt x="1471" y="228"/>
                </a:lnTo>
                <a:lnTo>
                  <a:pt x="1471" y="227"/>
                </a:lnTo>
                <a:lnTo>
                  <a:pt x="1471" y="226"/>
                </a:lnTo>
                <a:lnTo>
                  <a:pt x="1472" y="226"/>
                </a:lnTo>
                <a:lnTo>
                  <a:pt x="1472" y="227"/>
                </a:lnTo>
                <a:lnTo>
                  <a:pt x="1473" y="227"/>
                </a:lnTo>
                <a:lnTo>
                  <a:pt x="1473" y="226"/>
                </a:lnTo>
                <a:lnTo>
                  <a:pt x="1474" y="226"/>
                </a:lnTo>
                <a:lnTo>
                  <a:pt x="1475" y="226"/>
                </a:lnTo>
                <a:lnTo>
                  <a:pt x="1476" y="226"/>
                </a:lnTo>
                <a:lnTo>
                  <a:pt x="1476" y="227"/>
                </a:lnTo>
                <a:lnTo>
                  <a:pt x="1476" y="228"/>
                </a:lnTo>
                <a:lnTo>
                  <a:pt x="1476" y="229"/>
                </a:lnTo>
                <a:lnTo>
                  <a:pt x="1478" y="229"/>
                </a:lnTo>
                <a:lnTo>
                  <a:pt x="1479" y="229"/>
                </a:lnTo>
                <a:lnTo>
                  <a:pt x="1479" y="228"/>
                </a:lnTo>
                <a:lnTo>
                  <a:pt x="1480" y="228"/>
                </a:lnTo>
                <a:lnTo>
                  <a:pt x="1480" y="227"/>
                </a:lnTo>
                <a:lnTo>
                  <a:pt x="1480" y="226"/>
                </a:lnTo>
                <a:lnTo>
                  <a:pt x="1481" y="226"/>
                </a:lnTo>
                <a:lnTo>
                  <a:pt x="1482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5" y="224"/>
                </a:lnTo>
                <a:lnTo>
                  <a:pt x="1487" y="224"/>
                </a:lnTo>
                <a:lnTo>
                  <a:pt x="1488" y="224"/>
                </a:lnTo>
                <a:lnTo>
                  <a:pt x="1489" y="224"/>
                </a:lnTo>
                <a:lnTo>
                  <a:pt x="1490" y="224"/>
                </a:lnTo>
                <a:lnTo>
                  <a:pt x="1490" y="226"/>
                </a:lnTo>
                <a:lnTo>
                  <a:pt x="1491" y="226"/>
                </a:lnTo>
                <a:lnTo>
                  <a:pt x="1492" y="226"/>
                </a:lnTo>
                <a:lnTo>
                  <a:pt x="1493" y="226"/>
                </a:lnTo>
                <a:lnTo>
                  <a:pt x="1493" y="227"/>
                </a:lnTo>
                <a:lnTo>
                  <a:pt x="1493" y="228"/>
                </a:lnTo>
                <a:lnTo>
                  <a:pt x="1494" y="228"/>
                </a:lnTo>
                <a:lnTo>
                  <a:pt x="1496" y="227"/>
                </a:lnTo>
                <a:lnTo>
                  <a:pt x="1497" y="227"/>
                </a:lnTo>
                <a:lnTo>
                  <a:pt x="1498" y="228"/>
                </a:lnTo>
                <a:lnTo>
                  <a:pt x="1498" y="227"/>
                </a:lnTo>
                <a:lnTo>
                  <a:pt x="1499" y="227"/>
                </a:lnTo>
                <a:lnTo>
                  <a:pt x="1500" y="226"/>
                </a:lnTo>
                <a:lnTo>
                  <a:pt x="1502" y="226"/>
                </a:lnTo>
                <a:lnTo>
                  <a:pt x="1502" y="227"/>
                </a:lnTo>
                <a:lnTo>
                  <a:pt x="1504" y="228"/>
                </a:lnTo>
                <a:lnTo>
                  <a:pt x="1504" y="229"/>
                </a:lnTo>
                <a:lnTo>
                  <a:pt x="1505" y="229"/>
                </a:lnTo>
                <a:lnTo>
                  <a:pt x="1506" y="228"/>
                </a:lnTo>
                <a:lnTo>
                  <a:pt x="1508" y="228"/>
                </a:lnTo>
                <a:lnTo>
                  <a:pt x="1509" y="227"/>
                </a:lnTo>
                <a:lnTo>
                  <a:pt x="1509" y="226"/>
                </a:lnTo>
                <a:lnTo>
                  <a:pt x="1509" y="223"/>
                </a:lnTo>
                <a:lnTo>
                  <a:pt x="1509" y="222"/>
                </a:lnTo>
                <a:lnTo>
                  <a:pt x="1509" y="221"/>
                </a:lnTo>
                <a:lnTo>
                  <a:pt x="1510" y="221"/>
                </a:lnTo>
                <a:lnTo>
                  <a:pt x="1511" y="221"/>
                </a:lnTo>
                <a:lnTo>
                  <a:pt x="1513" y="220"/>
                </a:lnTo>
                <a:lnTo>
                  <a:pt x="1514" y="219"/>
                </a:lnTo>
                <a:lnTo>
                  <a:pt x="1514" y="218"/>
                </a:lnTo>
                <a:lnTo>
                  <a:pt x="1514" y="215"/>
                </a:lnTo>
                <a:lnTo>
                  <a:pt x="1515" y="215"/>
                </a:lnTo>
                <a:lnTo>
                  <a:pt x="1516" y="214"/>
                </a:lnTo>
                <a:lnTo>
                  <a:pt x="1519" y="213"/>
                </a:lnTo>
                <a:lnTo>
                  <a:pt x="1520" y="212"/>
                </a:lnTo>
                <a:lnTo>
                  <a:pt x="1523" y="212"/>
                </a:lnTo>
                <a:lnTo>
                  <a:pt x="1524" y="211"/>
                </a:lnTo>
                <a:lnTo>
                  <a:pt x="1527" y="210"/>
                </a:lnTo>
                <a:lnTo>
                  <a:pt x="1528" y="210"/>
                </a:lnTo>
                <a:lnTo>
                  <a:pt x="1528" y="211"/>
                </a:lnTo>
                <a:lnTo>
                  <a:pt x="1530" y="211"/>
                </a:lnTo>
                <a:lnTo>
                  <a:pt x="1531" y="211"/>
                </a:lnTo>
                <a:lnTo>
                  <a:pt x="1534" y="210"/>
                </a:lnTo>
                <a:lnTo>
                  <a:pt x="1535" y="211"/>
                </a:lnTo>
                <a:lnTo>
                  <a:pt x="1537" y="210"/>
                </a:lnTo>
                <a:lnTo>
                  <a:pt x="1539" y="210"/>
                </a:lnTo>
                <a:lnTo>
                  <a:pt x="1541" y="211"/>
                </a:lnTo>
                <a:lnTo>
                  <a:pt x="1542" y="212"/>
                </a:lnTo>
                <a:lnTo>
                  <a:pt x="1543" y="212"/>
                </a:lnTo>
                <a:lnTo>
                  <a:pt x="1544" y="212"/>
                </a:lnTo>
                <a:lnTo>
                  <a:pt x="1549" y="211"/>
                </a:lnTo>
                <a:lnTo>
                  <a:pt x="1550" y="210"/>
                </a:lnTo>
                <a:lnTo>
                  <a:pt x="1551" y="210"/>
                </a:lnTo>
                <a:lnTo>
                  <a:pt x="1552" y="210"/>
                </a:lnTo>
                <a:lnTo>
                  <a:pt x="1552" y="207"/>
                </a:lnTo>
                <a:lnTo>
                  <a:pt x="1554" y="207"/>
                </a:lnTo>
                <a:lnTo>
                  <a:pt x="1557" y="210"/>
                </a:lnTo>
                <a:lnTo>
                  <a:pt x="1558" y="208"/>
                </a:lnTo>
                <a:lnTo>
                  <a:pt x="1559" y="208"/>
                </a:lnTo>
                <a:lnTo>
                  <a:pt x="1559" y="207"/>
                </a:lnTo>
                <a:lnTo>
                  <a:pt x="1560" y="207"/>
                </a:lnTo>
                <a:lnTo>
                  <a:pt x="1560" y="206"/>
                </a:lnTo>
                <a:lnTo>
                  <a:pt x="1561" y="205"/>
                </a:lnTo>
                <a:lnTo>
                  <a:pt x="1561" y="203"/>
                </a:lnTo>
                <a:lnTo>
                  <a:pt x="1561" y="202"/>
                </a:lnTo>
                <a:lnTo>
                  <a:pt x="1562" y="199"/>
                </a:lnTo>
                <a:lnTo>
                  <a:pt x="1563" y="199"/>
                </a:lnTo>
                <a:lnTo>
                  <a:pt x="1563" y="198"/>
                </a:lnTo>
                <a:lnTo>
                  <a:pt x="1567" y="197"/>
                </a:lnTo>
                <a:lnTo>
                  <a:pt x="1570" y="196"/>
                </a:lnTo>
                <a:lnTo>
                  <a:pt x="1573" y="196"/>
                </a:lnTo>
                <a:lnTo>
                  <a:pt x="1575" y="196"/>
                </a:lnTo>
                <a:lnTo>
                  <a:pt x="1577" y="195"/>
                </a:lnTo>
                <a:lnTo>
                  <a:pt x="1578" y="196"/>
                </a:lnTo>
                <a:lnTo>
                  <a:pt x="1579" y="196"/>
                </a:lnTo>
                <a:lnTo>
                  <a:pt x="1580" y="196"/>
                </a:lnTo>
                <a:lnTo>
                  <a:pt x="1582" y="195"/>
                </a:lnTo>
                <a:lnTo>
                  <a:pt x="1584" y="194"/>
                </a:lnTo>
                <a:lnTo>
                  <a:pt x="1586" y="193"/>
                </a:lnTo>
                <a:lnTo>
                  <a:pt x="1587" y="191"/>
                </a:lnTo>
                <a:lnTo>
                  <a:pt x="1588" y="190"/>
                </a:lnTo>
                <a:lnTo>
                  <a:pt x="1590" y="190"/>
                </a:lnTo>
                <a:lnTo>
                  <a:pt x="1591" y="190"/>
                </a:lnTo>
                <a:lnTo>
                  <a:pt x="1592" y="189"/>
                </a:lnTo>
                <a:lnTo>
                  <a:pt x="1595" y="189"/>
                </a:lnTo>
                <a:lnTo>
                  <a:pt x="1596" y="190"/>
                </a:lnTo>
                <a:lnTo>
                  <a:pt x="1597" y="191"/>
                </a:lnTo>
                <a:lnTo>
                  <a:pt x="1597" y="193"/>
                </a:lnTo>
                <a:lnTo>
                  <a:pt x="1599" y="194"/>
                </a:lnTo>
                <a:lnTo>
                  <a:pt x="1599" y="197"/>
                </a:lnTo>
                <a:lnTo>
                  <a:pt x="1600" y="199"/>
                </a:lnTo>
                <a:lnTo>
                  <a:pt x="1600" y="202"/>
                </a:lnTo>
                <a:lnTo>
                  <a:pt x="1600" y="206"/>
                </a:lnTo>
                <a:lnTo>
                  <a:pt x="1601" y="208"/>
                </a:lnTo>
                <a:lnTo>
                  <a:pt x="1602" y="210"/>
                </a:lnTo>
                <a:lnTo>
                  <a:pt x="1603" y="210"/>
                </a:lnTo>
                <a:lnTo>
                  <a:pt x="1605" y="211"/>
                </a:lnTo>
                <a:lnTo>
                  <a:pt x="1605" y="212"/>
                </a:lnTo>
                <a:lnTo>
                  <a:pt x="1606" y="213"/>
                </a:lnTo>
                <a:lnTo>
                  <a:pt x="1608" y="213"/>
                </a:lnTo>
                <a:lnTo>
                  <a:pt x="1609" y="213"/>
                </a:lnTo>
                <a:lnTo>
                  <a:pt x="1611" y="213"/>
                </a:lnTo>
                <a:lnTo>
                  <a:pt x="1612" y="213"/>
                </a:lnTo>
                <a:lnTo>
                  <a:pt x="1612" y="214"/>
                </a:lnTo>
                <a:lnTo>
                  <a:pt x="1612" y="216"/>
                </a:lnTo>
                <a:lnTo>
                  <a:pt x="1612" y="218"/>
                </a:lnTo>
                <a:lnTo>
                  <a:pt x="1612" y="221"/>
                </a:lnTo>
                <a:lnTo>
                  <a:pt x="1612" y="222"/>
                </a:lnTo>
                <a:lnTo>
                  <a:pt x="1612" y="223"/>
                </a:lnTo>
                <a:lnTo>
                  <a:pt x="1612" y="226"/>
                </a:lnTo>
                <a:lnTo>
                  <a:pt x="1612" y="227"/>
                </a:lnTo>
                <a:lnTo>
                  <a:pt x="1612" y="228"/>
                </a:lnTo>
                <a:lnTo>
                  <a:pt x="1613" y="228"/>
                </a:lnTo>
                <a:lnTo>
                  <a:pt x="1614" y="230"/>
                </a:lnTo>
                <a:lnTo>
                  <a:pt x="1617" y="231"/>
                </a:lnTo>
                <a:lnTo>
                  <a:pt x="1620" y="232"/>
                </a:lnTo>
                <a:lnTo>
                  <a:pt x="1620" y="233"/>
                </a:lnTo>
                <a:lnTo>
                  <a:pt x="1622" y="235"/>
                </a:lnTo>
                <a:lnTo>
                  <a:pt x="1626" y="238"/>
                </a:lnTo>
                <a:lnTo>
                  <a:pt x="1627" y="239"/>
                </a:lnTo>
                <a:lnTo>
                  <a:pt x="1629" y="240"/>
                </a:lnTo>
                <a:lnTo>
                  <a:pt x="1632" y="240"/>
                </a:lnTo>
                <a:lnTo>
                  <a:pt x="1634" y="240"/>
                </a:lnTo>
                <a:lnTo>
                  <a:pt x="1634" y="241"/>
                </a:lnTo>
                <a:lnTo>
                  <a:pt x="1634" y="243"/>
                </a:lnTo>
                <a:lnTo>
                  <a:pt x="1634" y="244"/>
                </a:lnTo>
                <a:lnTo>
                  <a:pt x="1632" y="245"/>
                </a:lnTo>
                <a:lnTo>
                  <a:pt x="1632" y="246"/>
                </a:lnTo>
                <a:lnTo>
                  <a:pt x="1634" y="245"/>
                </a:lnTo>
                <a:lnTo>
                  <a:pt x="1635" y="245"/>
                </a:lnTo>
                <a:lnTo>
                  <a:pt x="1636" y="245"/>
                </a:lnTo>
                <a:lnTo>
                  <a:pt x="1637" y="246"/>
                </a:lnTo>
                <a:lnTo>
                  <a:pt x="1636" y="247"/>
                </a:lnTo>
                <a:lnTo>
                  <a:pt x="1637" y="248"/>
                </a:lnTo>
                <a:lnTo>
                  <a:pt x="1637" y="250"/>
                </a:lnTo>
                <a:lnTo>
                  <a:pt x="1635" y="253"/>
                </a:lnTo>
                <a:lnTo>
                  <a:pt x="1634" y="254"/>
                </a:lnTo>
                <a:lnTo>
                  <a:pt x="1632" y="255"/>
                </a:lnTo>
                <a:lnTo>
                  <a:pt x="1630" y="257"/>
                </a:lnTo>
                <a:lnTo>
                  <a:pt x="1630" y="258"/>
                </a:lnTo>
                <a:lnTo>
                  <a:pt x="1630" y="260"/>
                </a:lnTo>
                <a:lnTo>
                  <a:pt x="1630" y="261"/>
                </a:lnTo>
                <a:lnTo>
                  <a:pt x="1631" y="261"/>
                </a:lnTo>
                <a:lnTo>
                  <a:pt x="1635" y="262"/>
                </a:lnTo>
                <a:lnTo>
                  <a:pt x="1636" y="262"/>
                </a:lnTo>
                <a:lnTo>
                  <a:pt x="1637" y="263"/>
                </a:lnTo>
                <a:lnTo>
                  <a:pt x="1637" y="264"/>
                </a:lnTo>
                <a:lnTo>
                  <a:pt x="1637" y="265"/>
                </a:lnTo>
                <a:lnTo>
                  <a:pt x="1638" y="266"/>
                </a:lnTo>
                <a:lnTo>
                  <a:pt x="1638" y="268"/>
                </a:lnTo>
                <a:lnTo>
                  <a:pt x="1638" y="269"/>
                </a:lnTo>
                <a:lnTo>
                  <a:pt x="1639" y="269"/>
                </a:lnTo>
                <a:lnTo>
                  <a:pt x="1640" y="269"/>
                </a:lnTo>
                <a:lnTo>
                  <a:pt x="1644" y="269"/>
                </a:lnTo>
                <a:lnTo>
                  <a:pt x="1646" y="268"/>
                </a:lnTo>
                <a:lnTo>
                  <a:pt x="1651" y="270"/>
                </a:lnTo>
                <a:lnTo>
                  <a:pt x="1652" y="271"/>
                </a:lnTo>
                <a:lnTo>
                  <a:pt x="1653" y="271"/>
                </a:lnTo>
                <a:lnTo>
                  <a:pt x="1655" y="272"/>
                </a:lnTo>
                <a:lnTo>
                  <a:pt x="1659" y="272"/>
                </a:lnTo>
                <a:lnTo>
                  <a:pt x="1661" y="272"/>
                </a:lnTo>
                <a:lnTo>
                  <a:pt x="1662" y="272"/>
                </a:lnTo>
                <a:lnTo>
                  <a:pt x="1664" y="274"/>
                </a:lnTo>
                <a:lnTo>
                  <a:pt x="1668" y="277"/>
                </a:lnTo>
                <a:lnTo>
                  <a:pt x="1669" y="278"/>
                </a:lnTo>
                <a:lnTo>
                  <a:pt x="1670" y="281"/>
                </a:lnTo>
                <a:lnTo>
                  <a:pt x="1670" y="283"/>
                </a:lnTo>
                <a:lnTo>
                  <a:pt x="1671" y="286"/>
                </a:lnTo>
                <a:lnTo>
                  <a:pt x="1672" y="289"/>
                </a:lnTo>
                <a:lnTo>
                  <a:pt x="1673" y="293"/>
                </a:lnTo>
                <a:lnTo>
                  <a:pt x="1673" y="294"/>
                </a:lnTo>
                <a:lnTo>
                  <a:pt x="1674" y="294"/>
                </a:lnTo>
                <a:lnTo>
                  <a:pt x="1675" y="294"/>
                </a:lnTo>
                <a:lnTo>
                  <a:pt x="1678" y="295"/>
                </a:lnTo>
                <a:lnTo>
                  <a:pt x="1681" y="298"/>
                </a:lnTo>
                <a:lnTo>
                  <a:pt x="1682" y="299"/>
                </a:lnTo>
                <a:lnTo>
                  <a:pt x="1683" y="299"/>
                </a:lnTo>
                <a:lnTo>
                  <a:pt x="1685" y="299"/>
                </a:lnTo>
                <a:lnTo>
                  <a:pt x="1690" y="302"/>
                </a:lnTo>
                <a:lnTo>
                  <a:pt x="1691" y="302"/>
                </a:lnTo>
                <a:lnTo>
                  <a:pt x="1692" y="303"/>
                </a:lnTo>
                <a:lnTo>
                  <a:pt x="1694" y="303"/>
                </a:lnTo>
                <a:lnTo>
                  <a:pt x="1695" y="303"/>
                </a:lnTo>
                <a:lnTo>
                  <a:pt x="1696" y="303"/>
                </a:lnTo>
                <a:lnTo>
                  <a:pt x="1696" y="302"/>
                </a:lnTo>
                <a:lnTo>
                  <a:pt x="1697" y="302"/>
                </a:lnTo>
                <a:lnTo>
                  <a:pt x="1697" y="299"/>
                </a:lnTo>
                <a:lnTo>
                  <a:pt x="1698" y="296"/>
                </a:lnTo>
                <a:lnTo>
                  <a:pt x="1699" y="295"/>
                </a:lnTo>
                <a:lnTo>
                  <a:pt x="1701" y="295"/>
                </a:lnTo>
                <a:lnTo>
                  <a:pt x="1703" y="295"/>
                </a:lnTo>
                <a:lnTo>
                  <a:pt x="1706" y="296"/>
                </a:lnTo>
                <a:lnTo>
                  <a:pt x="1708" y="296"/>
                </a:lnTo>
                <a:lnTo>
                  <a:pt x="1709" y="296"/>
                </a:lnTo>
                <a:lnTo>
                  <a:pt x="1711" y="295"/>
                </a:lnTo>
                <a:lnTo>
                  <a:pt x="1713" y="294"/>
                </a:lnTo>
                <a:lnTo>
                  <a:pt x="1713" y="293"/>
                </a:lnTo>
                <a:lnTo>
                  <a:pt x="1714" y="290"/>
                </a:lnTo>
                <a:lnTo>
                  <a:pt x="1713" y="287"/>
                </a:lnTo>
                <a:lnTo>
                  <a:pt x="1713" y="286"/>
                </a:lnTo>
                <a:lnTo>
                  <a:pt x="1714" y="286"/>
                </a:lnTo>
                <a:lnTo>
                  <a:pt x="1716" y="285"/>
                </a:lnTo>
                <a:lnTo>
                  <a:pt x="1717" y="285"/>
                </a:lnTo>
                <a:lnTo>
                  <a:pt x="1720" y="287"/>
                </a:lnTo>
                <a:lnTo>
                  <a:pt x="1721" y="288"/>
                </a:lnTo>
                <a:lnTo>
                  <a:pt x="1723" y="288"/>
                </a:lnTo>
                <a:lnTo>
                  <a:pt x="1726" y="287"/>
                </a:lnTo>
                <a:lnTo>
                  <a:pt x="1729" y="287"/>
                </a:lnTo>
                <a:lnTo>
                  <a:pt x="1730" y="287"/>
                </a:lnTo>
                <a:lnTo>
                  <a:pt x="1732" y="288"/>
                </a:lnTo>
                <a:lnTo>
                  <a:pt x="1737" y="291"/>
                </a:lnTo>
                <a:lnTo>
                  <a:pt x="1738" y="291"/>
                </a:lnTo>
                <a:lnTo>
                  <a:pt x="1740" y="291"/>
                </a:lnTo>
                <a:lnTo>
                  <a:pt x="1741" y="291"/>
                </a:lnTo>
                <a:lnTo>
                  <a:pt x="1742" y="290"/>
                </a:lnTo>
                <a:lnTo>
                  <a:pt x="1743" y="290"/>
                </a:lnTo>
                <a:lnTo>
                  <a:pt x="1744" y="291"/>
                </a:lnTo>
                <a:lnTo>
                  <a:pt x="1744" y="293"/>
                </a:lnTo>
                <a:lnTo>
                  <a:pt x="1746" y="296"/>
                </a:lnTo>
                <a:lnTo>
                  <a:pt x="1744" y="299"/>
                </a:lnTo>
                <a:lnTo>
                  <a:pt x="1744" y="300"/>
                </a:lnTo>
                <a:lnTo>
                  <a:pt x="1746" y="307"/>
                </a:lnTo>
                <a:lnTo>
                  <a:pt x="1746" y="310"/>
                </a:lnTo>
                <a:lnTo>
                  <a:pt x="1747" y="312"/>
                </a:lnTo>
                <a:lnTo>
                  <a:pt x="1748" y="313"/>
                </a:lnTo>
                <a:lnTo>
                  <a:pt x="1748" y="314"/>
                </a:lnTo>
                <a:lnTo>
                  <a:pt x="1750" y="315"/>
                </a:lnTo>
                <a:lnTo>
                  <a:pt x="1752" y="316"/>
                </a:lnTo>
                <a:lnTo>
                  <a:pt x="1755" y="319"/>
                </a:lnTo>
                <a:lnTo>
                  <a:pt x="1758" y="320"/>
                </a:lnTo>
                <a:lnTo>
                  <a:pt x="1759" y="320"/>
                </a:lnTo>
                <a:lnTo>
                  <a:pt x="1761" y="320"/>
                </a:lnTo>
                <a:lnTo>
                  <a:pt x="1765" y="320"/>
                </a:lnTo>
                <a:lnTo>
                  <a:pt x="1767" y="320"/>
                </a:lnTo>
                <a:lnTo>
                  <a:pt x="1767" y="321"/>
                </a:lnTo>
                <a:lnTo>
                  <a:pt x="1769" y="322"/>
                </a:lnTo>
                <a:lnTo>
                  <a:pt x="1769" y="323"/>
                </a:lnTo>
                <a:lnTo>
                  <a:pt x="1771" y="324"/>
                </a:lnTo>
                <a:lnTo>
                  <a:pt x="1772" y="324"/>
                </a:lnTo>
                <a:lnTo>
                  <a:pt x="1774" y="323"/>
                </a:lnTo>
                <a:lnTo>
                  <a:pt x="1775" y="322"/>
                </a:lnTo>
                <a:lnTo>
                  <a:pt x="1776" y="321"/>
                </a:lnTo>
                <a:lnTo>
                  <a:pt x="1777" y="320"/>
                </a:lnTo>
                <a:lnTo>
                  <a:pt x="1780" y="319"/>
                </a:lnTo>
                <a:lnTo>
                  <a:pt x="1781" y="318"/>
                </a:lnTo>
                <a:lnTo>
                  <a:pt x="1783" y="319"/>
                </a:lnTo>
                <a:lnTo>
                  <a:pt x="1784" y="319"/>
                </a:lnTo>
                <a:lnTo>
                  <a:pt x="1785" y="321"/>
                </a:lnTo>
                <a:lnTo>
                  <a:pt x="1787" y="323"/>
                </a:lnTo>
                <a:lnTo>
                  <a:pt x="1789" y="324"/>
                </a:lnTo>
                <a:lnTo>
                  <a:pt x="1790" y="324"/>
                </a:lnTo>
                <a:lnTo>
                  <a:pt x="1791" y="324"/>
                </a:lnTo>
                <a:lnTo>
                  <a:pt x="1795" y="322"/>
                </a:lnTo>
                <a:lnTo>
                  <a:pt x="1798" y="322"/>
                </a:lnTo>
                <a:lnTo>
                  <a:pt x="1799" y="322"/>
                </a:lnTo>
                <a:lnTo>
                  <a:pt x="1801" y="322"/>
                </a:lnTo>
                <a:lnTo>
                  <a:pt x="1803" y="323"/>
                </a:lnTo>
                <a:lnTo>
                  <a:pt x="1804" y="324"/>
                </a:lnTo>
                <a:lnTo>
                  <a:pt x="1807" y="325"/>
                </a:lnTo>
                <a:lnTo>
                  <a:pt x="1809" y="325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4"/>
                </a:lnTo>
                <a:lnTo>
                  <a:pt x="1818" y="324"/>
                </a:lnTo>
                <a:lnTo>
                  <a:pt x="1818" y="325"/>
                </a:lnTo>
                <a:lnTo>
                  <a:pt x="1819" y="325"/>
                </a:lnTo>
                <a:lnTo>
                  <a:pt x="1819" y="327"/>
                </a:lnTo>
                <a:lnTo>
                  <a:pt x="1819" y="330"/>
                </a:lnTo>
                <a:lnTo>
                  <a:pt x="1818" y="332"/>
                </a:lnTo>
                <a:lnTo>
                  <a:pt x="1818" y="333"/>
                </a:lnTo>
                <a:lnTo>
                  <a:pt x="1819" y="335"/>
                </a:lnTo>
                <a:lnTo>
                  <a:pt x="1819" y="336"/>
                </a:lnTo>
                <a:lnTo>
                  <a:pt x="1820" y="336"/>
                </a:lnTo>
                <a:lnTo>
                  <a:pt x="1823" y="337"/>
                </a:lnTo>
                <a:lnTo>
                  <a:pt x="1824" y="337"/>
                </a:lnTo>
                <a:lnTo>
                  <a:pt x="1827" y="337"/>
                </a:lnTo>
                <a:lnTo>
                  <a:pt x="1829" y="338"/>
                </a:lnTo>
                <a:lnTo>
                  <a:pt x="1832" y="340"/>
                </a:lnTo>
                <a:lnTo>
                  <a:pt x="1833" y="341"/>
                </a:lnTo>
                <a:lnTo>
                  <a:pt x="1834" y="342"/>
                </a:lnTo>
                <a:lnTo>
                  <a:pt x="1835" y="345"/>
                </a:lnTo>
                <a:lnTo>
                  <a:pt x="1836" y="348"/>
                </a:lnTo>
                <a:lnTo>
                  <a:pt x="1837" y="350"/>
                </a:lnTo>
                <a:lnTo>
                  <a:pt x="1837" y="353"/>
                </a:lnTo>
                <a:lnTo>
                  <a:pt x="1838" y="354"/>
                </a:lnTo>
                <a:lnTo>
                  <a:pt x="1840" y="355"/>
                </a:lnTo>
                <a:lnTo>
                  <a:pt x="1842" y="356"/>
                </a:lnTo>
                <a:lnTo>
                  <a:pt x="1844" y="357"/>
                </a:lnTo>
                <a:lnTo>
                  <a:pt x="1846" y="358"/>
                </a:lnTo>
                <a:lnTo>
                  <a:pt x="1849" y="358"/>
                </a:lnTo>
                <a:lnTo>
                  <a:pt x="1851" y="360"/>
                </a:lnTo>
                <a:lnTo>
                  <a:pt x="1852" y="361"/>
                </a:lnTo>
                <a:lnTo>
                  <a:pt x="1853" y="363"/>
                </a:lnTo>
                <a:lnTo>
                  <a:pt x="1853" y="364"/>
                </a:lnTo>
                <a:lnTo>
                  <a:pt x="1853" y="365"/>
                </a:lnTo>
                <a:lnTo>
                  <a:pt x="1854" y="367"/>
                </a:lnTo>
                <a:lnTo>
                  <a:pt x="1854" y="369"/>
                </a:lnTo>
                <a:lnTo>
                  <a:pt x="1855" y="370"/>
                </a:lnTo>
                <a:lnTo>
                  <a:pt x="1855" y="371"/>
                </a:lnTo>
                <a:lnTo>
                  <a:pt x="1856" y="371"/>
                </a:lnTo>
                <a:lnTo>
                  <a:pt x="1858" y="372"/>
                </a:lnTo>
                <a:lnTo>
                  <a:pt x="1860" y="372"/>
                </a:lnTo>
                <a:lnTo>
                  <a:pt x="1862" y="372"/>
                </a:lnTo>
                <a:lnTo>
                  <a:pt x="1863" y="371"/>
                </a:lnTo>
                <a:lnTo>
                  <a:pt x="1868" y="370"/>
                </a:lnTo>
                <a:lnTo>
                  <a:pt x="1870" y="370"/>
                </a:lnTo>
                <a:lnTo>
                  <a:pt x="1872" y="371"/>
                </a:lnTo>
                <a:lnTo>
                  <a:pt x="1873" y="372"/>
                </a:lnTo>
                <a:lnTo>
                  <a:pt x="1879" y="373"/>
                </a:lnTo>
                <a:lnTo>
                  <a:pt x="1880" y="374"/>
                </a:lnTo>
                <a:lnTo>
                  <a:pt x="1881" y="374"/>
                </a:lnTo>
                <a:lnTo>
                  <a:pt x="1882" y="377"/>
                </a:lnTo>
                <a:lnTo>
                  <a:pt x="1882" y="379"/>
                </a:lnTo>
                <a:lnTo>
                  <a:pt x="1882" y="381"/>
                </a:lnTo>
                <a:lnTo>
                  <a:pt x="1882" y="382"/>
                </a:lnTo>
                <a:lnTo>
                  <a:pt x="1885" y="387"/>
                </a:lnTo>
                <a:lnTo>
                  <a:pt x="1886" y="388"/>
                </a:lnTo>
                <a:lnTo>
                  <a:pt x="1887" y="390"/>
                </a:lnTo>
                <a:lnTo>
                  <a:pt x="1890" y="391"/>
                </a:lnTo>
                <a:lnTo>
                  <a:pt x="1894" y="394"/>
                </a:lnTo>
                <a:lnTo>
                  <a:pt x="1895" y="394"/>
                </a:lnTo>
                <a:lnTo>
                  <a:pt x="1895" y="395"/>
                </a:lnTo>
                <a:lnTo>
                  <a:pt x="1896" y="396"/>
                </a:lnTo>
                <a:lnTo>
                  <a:pt x="1897" y="400"/>
                </a:lnTo>
                <a:lnTo>
                  <a:pt x="1899" y="404"/>
                </a:lnTo>
                <a:lnTo>
                  <a:pt x="1901" y="405"/>
                </a:lnTo>
                <a:lnTo>
                  <a:pt x="1902" y="406"/>
                </a:lnTo>
                <a:lnTo>
                  <a:pt x="1903" y="406"/>
                </a:lnTo>
                <a:lnTo>
                  <a:pt x="1904" y="406"/>
                </a:lnTo>
                <a:lnTo>
                  <a:pt x="1907" y="406"/>
                </a:lnTo>
                <a:lnTo>
                  <a:pt x="1912" y="403"/>
                </a:lnTo>
                <a:lnTo>
                  <a:pt x="1913" y="402"/>
                </a:lnTo>
                <a:lnTo>
                  <a:pt x="1914" y="402"/>
                </a:lnTo>
                <a:lnTo>
                  <a:pt x="1915" y="402"/>
                </a:lnTo>
                <a:lnTo>
                  <a:pt x="1916" y="402"/>
                </a:lnTo>
                <a:lnTo>
                  <a:pt x="1918" y="402"/>
                </a:lnTo>
                <a:lnTo>
                  <a:pt x="1919" y="403"/>
                </a:lnTo>
                <a:lnTo>
                  <a:pt x="1920" y="404"/>
                </a:lnTo>
                <a:lnTo>
                  <a:pt x="1921" y="407"/>
                </a:lnTo>
                <a:lnTo>
                  <a:pt x="1924" y="411"/>
                </a:lnTo>
                <a:lnTo>
                  <a:pt x="1927" y="413"/>
                </a:lnTo>
                <a:lnTo>
                  <a:pt x="1927" y="414"/>
                </a:lnTo>
                <a:lnTo>
                  <a:pt x="1928" y="417"/>
                </a:lnTo>
                <a:lnTo>
                  <a:pt x="1929" y="421"/>
                </a:lnTo>
                <a:lnTo>
                  <a:pt x="1929" y="423"/>
                </a:lnTo>
                <a:lnTo>
                  <a:pt x="1930" y="424"/>
                </a:lnTo>
                <a:lnTo>
                  <a:pt x="1932" y="427"/>
                </a:lnTo>
                <a:lnTo>
                  <a:pt x="1935" y="429"/>
                </a:lnTo>
                <a:lnTo>
                  <a:pt x="1937" y="430"/>
                </a:lnTo>
                <a:lnTo>
                  <a:pt x="1938" y="431"/>
                </a:lnTo>
                <a:lnTo>
                  <a:pt x="1938" y="434"/>
                </a:lnTo>
                <a:lnTo>
                  <a:pt x="1938" y="437"/>
                </a:lnTo>
                <a:lnTo>
                  <a:pt x="1938" y="438"/>
                </a:lnTo>
                <a:lnTo>
                  <a:pt x="1937" y="439"/>
                </a:lnTo>
                <a:lnTo>
                  <a:pt x="1935" y="441"/>
                </a:lnTo>
                <a:lnTo>
                  <a:pt x="1933" y="441"/>
                </a:lnTo>
                <a:lnTo>
                  <a:pt x="1932" y="442"/>
                </a:lnTo>
                <a:lnTo>
                  <a:pt x="1932" y="444"/>
                </a:lnTo>
                <a:lnTo>
                  <a:pt x="1931" y="444"/>
                </a:lnTo>
                <a:lnTo>
                  <a:pt x="1930" y="449"/>
                </a:lnTo>
                <a:lnTo>
                  <a:pt x="1929" y="455"/>
                </a:lnTo>
                <a:lnTo>
                  <a:pt x="1929" y="457"/>
                </a:lnTo>
                <a:lnTo>
                  <a:pt x="1928" y="462"/>
                </a:lnTo>
                <a:lnTo>
                  <a:pt x="1928" y="464"/>
                </a:lnTo>
                <a:lnTo>
                  <a:pt x="1929" y="467"/>
                </a:lnTo>
                <a:lnTo>
                  <a:pt x="1930" y="470"/>
                </a:lnTo>
                <a:lnTo>
                  <a:pt x="1932" y="473"/>
                </a:lnTo>
                <a:lnTo>
                  <a:pt x="1933" y="475"/>
                </a:lnTo>
                <a:lnTo>
                  <a:pt x="1935" y="475"/>
                </a:lnTo>
                <a:lnTo>
                  <a:pt x="1938" y="477"/>
                </a:lnTo>
                <a:lnTo>
                  <a:pt x="1942" y="479"/>
                </a:lnTo>
                <a:lnTo>
                  <a:pt x="1945" y="480"/>
                </a:lnTo>
                <a:lnTo>
                  <a:pt x="1945" y="481"/>
                </a:lnTo>
                <a:lnTo>
                  <a:pt x="1946" y="482"/>
                </a:lnTo>
                <a:lnTo>
                  <a:pt x="1947" y="484"/>
                </a:lnTo>
                <a:lnTo>
                  <a:pt x="1948" y="486"/>
                </a:lnTo>
                <a:lnTo>
                  <a:pt x="1949" y="486"/>
                </a:lnTo>
                <a:lnTo>
                  <a:pt x="1950" y="487"/>
                </a:lnTo>
                <a:lnTo>
                  <a:pt x="1952" y="487"/>
                </a:lnTo>
                <a:lnTo>
                  <a:pt x="1953" y="486"/>
                </a:lnTo>
                <a:lnTo>
                  <a:pt x="1954" y="484"/>
                </a:lnTo>
                <a:lnTo>
                  <a:pt x="1954" y="482"/>
                </a:lnTo>
                <a:lnTo>
                  <a:pt x="1955" y="481"/>
                </a:lnTo>
                <a:lnTo>
                  <a:pt x="1956" y="480"/>
                </a:lnTo>
                <a:lnTo>
                  <a:pt x="1957" y="479"/>
                </a:lnTo>
                <a:lnTo>
                  <a:pt x="1957" y="478"/>
                </a:lnTo>
                <a:lnTo>
                  <a:pt x="1958" y="478"/>
                </a:lnTo>
                <a:lnTo>
                  <a:pt x="1961" y="478"/>
                </a:lnTo>
                <a:lnTo>
                  <a:pt x="1963" y="478"/>
                </a:lnTo>
                <a:lnTo>
                  <a:pt x="1965" y="478"/>
                </a:lnTo>
                <a:lnTo>
                  <a:pt x="1966" y="478"/>
                </a:lnTo>
                <a:lnTo>
                  <a:pt x="1967" y="478"/>
                </a:lnTo>
                <a:lnTo>
                  <a:pt x="1973" y="480"/>
                </a:lnTo>
                <a:lnTo>
                  <a:pt x="1974" y="480"/>
                </a:lnTo>
                <a:lnTo>
                  <a:pt x="1976" y="481"/>
                </a:lnTo>
                <a:lnTo>
                  <a:pt x="1976" y="482"/>
                </a:lnTo>
                <a:lnTo>
                  <a:pt x="1978" y="482"/>
                </a:lnTo>
                <a:lnTo>
                  <a:pt x="1979" y="483"/>
                </a:lnTo>
                <a:lnTo>
                  <a:pt x="1980" y="484"/>
                </a:lnTo>
                <a:lnTo>
                  <a:pt x="1981" y="484"/>
                </a:lnTo>
                <a:lnTo>
                  <a:pt x="1983" y="486"/>
                </a:lnTo>
                <a:lnTo>
                  <a:pt x="1984" y="487"/>
                </a:lnTo>
                <a:lnTo>
                  <a:pt x="1985" y="488"/>
                </a:lnTo>
                <a:lnTo>
                  <a:pt x="1985" y="489"/>
                </a:lnTo>
                <a:lnTo>
                  <a:pt x="1985" y="490"/>
                </a:lnTo>
                <a:lnTo>
                  <a:pt x="1987" y="491"/>
                </a:lnTo>
                <a:lnTo>
                  <a:pt x="1987" y="492"/>
                </a:lnTo>
                <a:lnTo>
                  <a:pt x="1988" y="492"/>
                </a:lnTo>
                <a:lnTo>
                  <a:pt x="1997" y="490"/>
                </a:lnTo>
                <a:lnTo>
                  <a:pt x="2001" y="489"/>
                </a:lnTo>
                <a:lnTo>
                  <a:pt x="2004" y="489"/>
                </a:lnTo>
                <a:lnTo>
                  <a:pt x="2005" y="489"/>
                </a:lnTo>
                <a:lnTo>
                  <a:pt x="2005" y="488"/>
                </a:lnTo>
                <a:lnTo>
                  <a:pt x="2007" y="488"/>
                </a:lnTo>
                <a:lnTo>
                  <a:pt x="2009" y="487"/>
                </a:lnTo>
                <a:lnTo>
                  <a:pt x="2010" y="486"/>
                </a:lnTo>
                <a:lnTo>
                  <a:pt x="2011" y="486"/>
                </a:lnTo>
                <a:lnTo>
                  <a:pt x="2013" y="484"/>
                </a:lnTo>
                <a:lnTo>
                  <a:pt x="2014" y="484"/>
                </a:lnTo>
                <a:lnTo>
                  <a:pt x="2015" y="483"/>
                </a:lnTo>
                <a:lnTo>
                  <a:pt x="2016" y="483"/>
                </a:lnTo>
                <a:lnTo>
                  <a:pt x="2017" y="482"/>
                </a:lnTo>
                <a:lnTo>
                  <a:pt x="2018" y="482"/>
                </a:lnTo>
                <a:lnTo>
                  <a:pt x="2019" y="482"/>
                </a:lnTo>
                <a:lnTo>
                  <a:pt x="2021" y="482"/>
                </a:lnTo>
                <a:lnTo>
                  <a:pt x="2022" y="482"/>
                </a:lnTo>
                <a:lnTo>
                  <a:pt x="2023" y="482"/>
                </a:lnTo>
                <a:lnTo>
                  <a:pt x="2024" y="482"/>
                </a:lnTo>
                <a:lnTo>
                  <a:pt x="2025" y="482"/>
                </a:lnTo>
                <a:lnTo>
                  <a:pt x="2026" y="482"/>
                </a:lnTo>
                <a:lnTo>
                  <a:pt x="2027" y="482"/>
                </a:lnTo>
                <a:lnTo>
                  <a:pt x="2028" y="482"/>
                </a:lnTo>
                <a:lnTo>
                  <a:pt x="2030" y="482"/>
                </a:lnTo>
                <a:lnTo>
                  <a:pt x="2030" y="481"/>
                </a:lnTo>
                <a:lnTo>
                  <a:pt x="2031" y="481"/>
                </a:lnTo>
                <a:lnTo>
                  <a:pt x="2031" y="482"/>
                </a:lnTo>
                <a:lnTo>
                  <a:pt x="2031" y="481"/>
                </a:lnTo>
                <a:lnTo>
                  <a:pt x="2032" y="481"/>
                </a:lnTo>
                <a:lnTo>
                  <a:pt x="2033" y="481"/>
                </a:lnTo>
                <a:lnTo>
                  <a:pt x="2034" y="481"/>
                </a:lnTo>
                <a:lnTo>
                  <a:pt x="2034" y="480"/>
                </a:lnTo>
                <a:lnTo>
                  <a:pt x="2034" y="481"/>
                </a:lnTo>
                <a:lnTo>
                  <a:pt x="2035" y="481"/>
                </a:lnTo>
                <a:lnTo>
                  <a:pt x="2037" y="480"/>
                </a:lnTo>
                <a:lnTo>
                  <a:pt x="2039" y="480"/>
                </a:lnTo>
                <a:lnTo>
                  <a:pt x="2041" y="479"/>
                </a:lnTo>
                <a:lnTo>
                  <a:pt x="2042" y="479"/>
                </a:lnTo>
                <a:lnTo>
                  <a:pt x="2043" y="478"/>
                </a:lnTo>
                <a:lnTo>
                  <a:pt x="2044" y="478"/>
                </a:lnTo>
                <a:lnTo>
                  <a:pt x="2045" y="478"/>
                </a:lnTo>
                <a:lnTo>
                  <a:pt x="2048" y="477"/>
                </a:lnTo>
                <a:lnTo>
                  <a:pt x="2049" y="477"/>
                </a:lnTo>
                <a:lnTo>
                  <a:pt x="2051" y="477"/>
                </a:lnTo>
                <a:lnTo>
                  <a:pt x="2052" y="477"/>
                </a:lnTo>
                <a:lnTo>
                  <a:pt x="2054" y="478"/>
                </a:lnTo>
                <a:lnTo>
                  <a:pt x="2057" y="479"/>
                </a:lnTo>
                <a:lnTo>
                  <a:pt x="2058" y="479"/>
                </a:lnTo>
                <a:lnTo>
                  <a:pt x="2059" y="479"/>
                </a:lnTo>
                <a:lnTo>
                  <a:pt x="2060" y="479"/>
                </a:lnTo>
                <a:lnTo>
                  <a:pt x="2061" y="479"/>
                </a:lnTo>
                <a:lnTo>
                  <a:pt x="2062" y="479"/>
                </a:lnTo>
                <a:lnTo>
                  <a:pt x="2063" y="479"/>
                </a:lnTo>
                <a:lnTo>
                  <a:pt x="2066" y="478"/>
                </a:lnTo>
                <a:lnTo>
                  <a:pt x="2067" y="478"/>
                </a:lnTo>
                <a:lnTo>
                  <a:pt x="2069" y="478"/>
                </a:lnTo>
                <a:lnTo>
                  <a:pt x="2073" y="478"/>
                </a:lnTo>
                <a:lnTo>
                  <a:pt x="2074" y="477"/>
                </a:lnTo>
                <a:lnTo>
                  <a:pt x="2075" y="475"/>
                </a:lnTo>
                <a:lnTo>
                  <a:pt x="2076" y="474"/>
                </a:lnTo>
                <a:lnTo>
                  <a:pt x="2077" y="473"/>
                </a:lnTo>
                <a:lnTo>
                  <a:pt x="2082" y="469"/>
                </a:lnTo>
                <a:lnTo>
                  <a:pt x="2083" y="469"/>
                </a:lnTo>
                <a:lnTo>
                  <a:pt x="2084" y="467"/>
                </a:lnTo>
                <a:lnTo>
                  <a:pt x="2084" y="466"/>
                </a:lnTo>
                <a:lnTo>
                  <a:pt x="2085" y="466"/>
                </a:lnTo>
                <a:lnTo>
                  <a:pt x="2099" y="454"/>
                </a:lnTo>
                <a:lnTo>
                  <a:pt x="2099" y="453"/>
                </a:lnTo>
                <a:lnTo>
                  <a:pt x="2100" y="453"/>
                </a:lnTo>
                <a:lnTo>
                  <a:pt x="2100" y="452"/>
                </a:lnTo>
                <a:lnTo>
                  <a:pt x="2101" y="452"/>
                </a:lnTo>
                <a:lnTo>
                  <a:pt x="2101" y="450"/>
                </a:lnTo>
                <a:lnTo>
                  <a:pt x="2113" y="440"/>
                </a:lnTo>
                <a:lnTo>
                  <a:pt x="2114" y="439"/>
                </a:lnTo>
                <a:lnTo>
                  <a:pt x="2114" y="438"/>
                </a:lnTo>
                <a:lnTo>
                  <a:pt x="2116" y="438"/>
                </a:lnTo>
                <a:lnTo>
                  <a:pt x="2126" y="428"/>
                </a:lnTo>
                <a:lnTo>
                  <a:pt x="2127" y="427"/>
                </a:lnTo>
                <a:lnTo>
                  <a:pt x="2133" y="422"/>
                </a:lnTo>
                <a:lnTo>
                  <a:pt x="2134" y="422"/>
                </a:lnTo>
                <a:lnTo>
                  <a:pt x="2138" y="417"/>
                </a:lnTo>
                <a:lnTo>
                  <a:pt x="2138" y="416"/>
                </a:lnTo>
                <a:lnTo>
                  <a:pt x="2139" y="415"/>
                </a:lnTo>
                <a:lnTo>
                  <a:pt x="2143" y="413"/>
                </a:lnTo>
                <a:lnTo>
                  <a:pt x="2144" y="412"/>
                </a:lnTo>
                <a:lnTo>
                  <a:pt x="2145" y="411"/>
                </a:lnTo>
                <a:lnTo>
                  <a:pt x="2146" y="411"/>
                </a:lnTo>
                <a:lnTo>
                  <a:pt x="2146" y="410"/>
                </a:lnTo>
                <a:lnTo>
                  <a:pt x="2147" y="410"/>
                </a:lnTo>
                <a:lnTo>
                  <a:pt x="2147" y="408"/>
                </a:lnTo>
                <a:lnTo>
                  <a:pt x="2148" y="408"/>
                </a:lnTo>
                <a:lnTo>
                  <a:pt x="2149" y="407"/>
                </a:lnTo>
                <a:lnTo>
                  <a:pt x="2149" y="406"/>
                </a:lnTo>
                <a:lnTo>
                  <a:pt x="2151" y="406"/>
                </a:lnTo>
                <a:lnTo>
                  <a:pt x="2151" y="405"/>
                </a:lnTo>
                <a:lnTo>
                  <a:pt x="2152" y="405"/>
                </a:lnTo>
                <a:lnTo>
                  <a:pt x="2153" y="404"/>
                </a:lnTo>
                <a:lnTo>
                  <a:pt x="2154" y="403"/>
                </a:lnTo>
                <a:lnTo>
                  <a:pt x="2155" y="402"/>
                </a:lnTo>
                <a:lnTo>
                  <a:pt x="2156" y="400"/>
                </a:lnTo>
                <a:lnTo>
                  <a:pt x="2157" y="399"/>
                </a:lnTo>
                <a:lnTo>
                  <a:pt x="2159" y="398"/>
                </a:lnTo>
                <a:lnTo>
                  <a:pt x="2161" y="396"/>
                </a:lnTo>
                <a:lnTo>
                  <a:pt x="2162" y="395"/>
                </a:lnTo>
                <a:lnTo>
                  <a:pt x="2163" y="394"/>
                </a:lnTo>
                <a:lnTo>
                  <a:pt x="2165" y="391"/>
                </a:lnTo>
                <a:lnTo>
                  <a:pt x="2169" y="389"/>
                </a:lnTo>
                <a:lnTo>
                  <a:pt x="2170" y="388"/>
                </a:lnTo>
                <a:lnTo>
                  <a:pt x="2170" y="387"/>
                </a:lnTo>
                <a:lnTo>
                  <a:pt x="2171" y="386"/>
                </a:lnTo>
                <a:lnTo>
                  <a:pt x="2172" y="386"/>
                </a:lnTo>
                <a:lnTo>
                  <a:pt x="2173" y="385"/>
                </a:lnTo>
                <a:lnTo>
                  <a:pt x="2174" y="382"/>
                </a:lnTo>
                <a:lnTo>
                  <a:pt x="2177" y="381"/>
                </a:lnTo>
                <a:lnTo>
                  <a:pt x="2178" y="380"/>
                </a:lnTo>
                <a:lnTo>
                  <a:pt x="2179" y="379"/>
                </a:lnTo>
                <a:lnTo>
                  <a:pt x="2181" y="377"/>
                </a:lnTo>
                <a:lnTo>
                  <a:pt x="2182" y="375"/>
                </a:lnTo>
                <a:lnTo>
                  <a:pt x="2183" y="374"/>
                </a:lnTo>
                <a:lnTo>
                  <a:pt x="2196" y="363"/>
                </a:lnTo>
                <a:lnTo>
                  <a:pt x="2197" y="362"/>
                </a:lnTo>
                <a:lnTo>
                  <a:pt x="2197" y="361"/>
                </a:lnTo>
                <a:lnTo>
                  <a:pt x="2202" y="357"/>
                </a:lnTo>
                <a:lnTo>
                  <a:pt x="2204" y="356"/>
                </a:lnTo>
                <a:lnTo>
                  <a:pt x="2205" y="355"/>
                </a:lnTo>
                <a:lnTo>
                  <a:pt x="2205" y="354"/>
                </a:lnTo>
                <a:lnTo>
                  <a:pt x="2207" y="353"/>
                </a:lnTo>
                <a:lnTo>
                  <a:pt x="2207" y="352"/>
                </a:lnTo>
                <a:lnTo>
                  <a:pt x="2208" y="352"/>
                </a:lnTo>
                <a:lnTo>
                  <a:pt x="2208" y="350"/>
                </a:lnTo>
                <a:lnTo>
                  <a:pt x="2209" y="350"/>
                </a:lnTo>
                <a:lnTo>
                  <a:pt x="2218" y="341"/>
                </a:lnTo>
                <a:lnTo>
                  <a:pt x="2220" y="341"/>
                </a:lnTo>
                <a:lnTo>
                  <a:pt x="2222" y="339"/>
                </a:lnTo>
                <a:lnTo>
                  <a:pt x="2225" y="336"/>
                </a:lnTo>
                <a:lnTo>
                  <a:pt x="2226" y="335"/>
                </a:lnTo>
                <a:lnTo>
                  <a:pt x="2228" y="333"/>
                </a:lnTo>
                <a:lnTo>
                  <a:pt x="2230" y="331"/>
                </a:lnTo>
                <a:lnTo>
                  <a:pt x="2237" y="325"/>
                </a:lnTo>
                <a:lnTo>
                  <a:pt x="2241" y="321"/>
                </a:lnTo>
                <a:lnTo>
                  <a:pt x="2251" y="312"/>
                </a:lnTo>
                <a:lnTo>
                  <a:pt x="2252" y="311"/>
                </a:lnTo>
                <a:lnTo>
                  <a:pt x="2255" y="308"/>
                </a:lnTo>
                <a:lnTo>
                  <a:pt x="2260" y="303"/>
                </a:lnTo>
                <a:lnTo>
                  <a:pt x="2263" y="300"/>
                </a:lnTo>
                <a:lnTo>
                  <a:pt x="2276" y="288"/>
                </a:lnTo>
                <a:lnTo>
                  <a:pt x="2276" y="287"/>
                </a:lnTo>
                <a:lnTo>
                  <a:pt x="2287" y="277"/>
                </a:lnTo>
                <a:lnTo>
                  <a:pt x="2291" y="273"/>
                </a:lnTo>
                <a:lnTo>
                  <a:pt x="2320" y="246"/>
                </a:lnTo>
                <a:lnTo>
                  <a:pt x="2321" y="246"/>
                </a:lnTo>
                <a:lnTo>
                  <a:pt x="2321" y="245"/>
                </a:lnTo>
                <a:lnTo>
                  <a:pt x="2330" y="237"/>
                </a:lnTo>
                <a:lnTo>
                  <a:pt x="2337" y="230"/>
                </a:lnTo>
                <a:lnTo>
                  <a:pt x="2343" y="224"/>
                </a:lnTo>
                <a:lnTo>
                  <a:pt x="2344" y="224"/>
                </a:lnTo>
                <a:lnTo>
                  <a:pt x="2344" y="223"/>
                </a:lnTo>
                <a:lnTo>
                  <a:pt x="2345" y="223"/>
                </a:lnTo>
                <a:lnTo>
                  <a:pt x="2363" y="206"/>
                </a:lnTo>
                <a:lnTo>
                  <a:pt x="2367" y="203"/>
                </a:lnTo>
                <a:lnTo>
                  <a:pt x="2398" y="173"/>
                </a:lnTo>
                <a:lnTo>
                  <a:pt x="2455" y="121"/>
                </a:lnTo>
                <a:lnTo>
                  <a:pt x="2458" y="118"/>
                </a:lnTo>
                <a:lnTo>
                  <a:pt x="2459" y="116"/>
                </a:lnTo>
                <a:lnTo>
                  <a:pt x="2463" y="114"/>
                </a:lnTo>
                <a:lnTo>
                  <a:pt x="2466" y="111"/>
                </a:lnTo>
                <a:lnTo>
                  <a:pt x="2467" y="110"/>
                </a:lnTo>
                <a:lnTo>
                  <a:pt x="2468" y="107"/>
                </a:lnTo>
                <a:lnTo>
                  <a:pt x="2470" y="106"/>
                </a:lnTo>
                <a:lnTo>
                  <a:pt x="2471" y="105"/>
                </a:lnTo>
                <a:lnTo>
                  <a:pt x="2472" y="104"/>
                </a:lnTo>
                <a:lnTo>
                  <a:pt x="2474" y="103"/>
                </a:lnTo>
                <a:lnTo>
                  <a:pt x="2474" y="102"/>
                </a:lnTo>
                <a:lnTo>
                  <a:pt x="2476" y="101"/>
                </a:lnTo>
                <a:lnTo>
                  <a:pt x="2481" y="97"/>
                </a:lnTo>
                <a:lnTo>
                  <a:pt x="2483" y="94"/>
                </a:lnTo>
                <a:lnTo>
                  <a:pt x="2484" y="93"/>
                </a:lnTo>
                <a:lnTo>
                  <a:pt x="2487" y="91"/>
                </a:lnTo>
                <a:lnTo>
                  <a:pt x="2488" y="89"/>
                </a:lnTo>
                <a:lnTo>
                  <a:pt x="2489" y="89"/>
                </a:lnTo>
                <a:lnTo>
                  <a:pt x="2490" y="88"/>
                </a:lnTo>
                <a:lnTo>
                  <a:pt x="2491" y="87"/>
                </a:lnTo>
                <a:lnTo>
                  <a:pt x="2493" y="84"/>
                </a:lnTo>
                <a:lnTo>
                  <a:pt x="2495" y="84"/>
                </a:lnTo>
                <a:lnTo>
                  <a:pt x="2495" y="82"/>
                </a:lnTo>
                <a:lnTo>
                  <a:pt x="2504" y="73"/>
                </a:lnTo>
                <a:lnTo>
                  <a:pt x="2506" y="72"/>
                </a:lnTo>
                <a:lnTo>
                  <a:pt x="2508" y="70"/>
                </a:lnTo>
                <a:lnTo>
                  <a:pt x="2509" y="69"/>
                </a:lnTo>
                <a:lnTo>
                  <a:pt x="2513" y="67"/>
                </a:lnTo>
                <a:lnTo>
                  <a:pt x="2514" y="65"/>
                </a:lnTo>
                <a:lnTo>
                  <a:pt x="2515" y="64"/>
                </a:lnTo>
                <a:lnTo>
                  <a:pt x="2515" y="63"/>
                </a:lnTo>
                <a:lnTo>
                  <a:pt x="2543" y="37"/>
                </a:lnTo>
                <a:lnTo>
                  <a:pt x="2570" y="11"/>
                </a:lnTo>
                <a:lnTo>
                  <a:pt x="2571" y="13"/>
                </a:lnTo>
                <a:lnTo>
                  <a:pt x="2571" y="14"/>
                </a:lnTo>
                <a:lnTo>
                  <a:pt x="2571" y="15"/>
                </a:lnTo>
                <a:lnTo>
                  <a:pt x="2573" y="18"/>
                </a:lnTo>
                <a:lnTo>
                  <a:pt x="2574" y="20"/>
                </a:lnTo>
                <a:lnTo>
                  <a:pt x="2574" y="21"/>
                </a:lnTo>
                <a:lnTo>
                  <a:pt x="2574" y="22"/>
                </a:lnTo>
                <a:lnTo>
                  <a:pt x="2575" y="23"/>
                </a:lnTo>
                <a:lnTo>
                  <a:pt x="2579" y="38"/>
                </a:lnTo>
                <a:lnTo>
                  <a:pt x="2580" y="42"/>
                </a:lnTo>
                <a:lnTo>
                  <a:pt x="2582" y="43"/>
                </a:lnTo>
                <a:lnTo>
                  <a:pt x="2582" y="44"/>
                </a:lnTo>
                <a:lnTo>
                  <a:pt x="2585" y="53"/>
                </a:lnTo>
                <a:lnTo>
                  <a:pt x="2588" y="63"/>
                </a:lnTo>
                <a:lnTo>
                  <a:pt x="2588" y="64"/>
                </a:lnTo>
                <a:lnTo>
                  <a:pt x="2595" y="87"/>
                </a:lnTo>
                <a:lnTo>
                  <a:pt x="2600" y="98"/>
                </a:lnTo>
                <a:lnTo>
                  <a:pt x="2600" y="99"/>
                </a:lnTo>
                <a:lnTo>
                  <a:pt x="2601" y="102"/>
                </a:lnTo>
                <a:lnTo>
                  <a:pt x="2601" y="103"/>
                </a:lnTo>
                <a:lnTo>
                  <a:pt x="2601" y="105"/>
                </a:lnTo>
                <a:lnTo>
                  <a:pt x="2602" y="107"/>
                </a:lnTo>
                <a:lnTo>
                  <a:pt x="2603" y="110"/>
                </a:lnTo>
                <a:lnTo>
                  <a:pt x="2603" y="112"/>
                </a:lnTo>
                <a:lnTo>
                  <a:pt x="2604" y="112"/>
                </a:lnTo>
                <a:lnTo>
                  <a:pt x="2604" y="113"/>
                </a:lnTo>
                <a:lnTo>
                  <a:pt x="2604" y="114"/>
                </a:lnTo>
                <a:lnTo>
                  <a:pt x="2604" y="115"/>
                </a:lnTo>
                <a:lnTo>
                  <a:pt x="2605" y="115"/>
                </a:lnTo>
                <a:lnTo>
                  <a:pt x="2605" y="119"/>
                </a:lnTo>
                <a:lnTo>
                  <a:pt x="2606" y="120"/>
                </a:lnTo>
                <a:lnTo>
                  <a:pt x="2606" y="121"/>
                </a:lnTo>
                <a:lnTo>
                  <a:pt x="2606" y="122"/>
                </a:lnTo>
                <a:lnTo>
                  <a:pt x="2609" y="128"/>
                </a:lnTo>
                <a:lnTo>
                  <a:pt x="2610" y="130"/>
                </a:lnTo>
                <a:lnTo>
                  <a:pt x="2610" y="131"/>
                </a:lnTo>
                <a:lnTo>
                  <a:pt x="2612" y="139"/>
                </a:lnTo>
                <a:lnTo>
                  <a:pt x="2620" y="163"/>
                </a:lnTo>
                <a:lnTo>
                  <a:pt x="2622" y="171"/>
                </a:lnTo>
                <a:lnTo>
                  <a:pt x="2622" y="173"/>
                </a:lnTo>
                <a:lnTo>
                  <a:pt x="2625" y="179"/>
                </a:lnTo>
                <a:lnTo>
                  <a:pt x="2625" y="180"/>
                </a:lnTo>
                <a:lnTo>
                  <a:pt x="2626" y="185"/>
                </a:lnTo>
                <a:lnTo>
                  <a:pt x="2630" y="196"/>
                </a:lnTo>
                <a:lnTo>
                  <a:pt x="2631" y="201"/>
                </a:lnTo>
                <a:lnTo>
                  <a:pt x="2633" y="204"/>
                </a:lnTo>
                <a:lnTo>
                  <a:pt x="2635" y="214"/>
                </a:lnTo>
                <a:lnTo>
                  <a:pt x="2636" y="214"/>
                </a:lnTo>
                <a:lnTo>
                  <a:pt x="2637" y="219"/>
                </a:lnTo>
                <a:lnTo>
                  <a:pt x="2637" y="221"/>
                </a:lnTo>
                <a:lnTo>
                  <a:pt x="2639" y="228"/>
                </a:lnTo>
                <a:lnTo>
                  <a:pt x="2640" y="230"/>
                </a:lnTo>
                <a:lnTo>
                  <a:pt x="2642" y="232"/>
                </a:lnTo>
                <a:lnTo>
                  <a:pt x="2643" y="232"/>
                </a:lnTo>
                <a:lnTo>
                  <a:pt x="2644" y="237"/>
                </a:lnTo>
                <a:lnTo>
                  <a:pt x="2666" y="307"/>
                </a:lnTo>
                <a:lnTo>
                  <a:pt x="2666" y="308"/>
                </a:lnTo>
                <a:lnTo>
                  <a:pt x="2668" y="308"/>
                </a:lnTo>
                <a:lnTo>
                  <a:pt x="2669" y="312"/>
                </a:lnTo>
                <a:lnTo>
                  <a:pt x="2671" y="321"/>
                </a:lnTo>
                <a:lnTo>
                  <a:pt x="2672" y="324"/>
                </a:lnTo>
                <a:lnTo>
                  <a:pt x="2673" y="327"/>
                </a:lnTo>
                <a:lnTo>
                  <a:pt x="2676" y="335"/>
                </a:lnTo>
                <a:lnTo>
                  <a:pt x="2677" y="338"/>
                </a:lnTo>
                <a:lnTo>
                  <a:pt x="2678" y="341"/>
                </a:lnTo>
                <a:lnTo>
                  <a:pt x="2681" y="350"/>
                </a:lnTo>
                <a:lnTo>
                  <a:pt x="2682" y="354"/>
                </a:lnTo>
                <a:lnTo>
                  <a:pt x="2682" y="357"/>
                </a:lnTo>
                <a:lnTo>
                  <a:pt x="2686" y="366"/>
                </a:lnTo>
                <a:lnTo>
                  <a:pt x="2687" y="369"/>
                </a:lnTo>
                <a:lnTo>
                  <a:pt x="2689" y="378"/>
                </a:lnTo>
                <a:lnTo>
                  <a:pt x="2711" y="444"/>
                </a:lnTo>
                <a:lnTo>
                  <a:pt x="2711" y="445"/>
                </a:lnTo>
                <a:lnTo>
                  <a:pt x="2711" y="446"/>
                </a:lnTo>
                <a:lnTo>
                  <a:pt x="2714" y="455"/>
                </a:lnTo>
                <a:lnTo>
                  <a:pt x="2714" y="456"/>
                </a:lnTo>
                <a:lnTo>
                  <a:pt x="2715" y="456"/>
                </a:lnTo>
                <a:lnTo>
                  <a:pt x="2715" y="457"/>
                </a:lnTo>
                <a:lnTo>
                  <a:pt x="2721" y="474"/>
                </a:lnTo>
                <a:lnTo>
                  <a:pt x="2721" y="475"/>
                </a:lnTo>
                <a:lnTo>
                  <a:pt x="2721" y="477"/>
                </a:lnTo>
                <a:lnTo>
                  <a:pt x="2722" y="477"/>
                </a:lnTo>
                <a:lnTo>
                  <a:pt x="2723" y="482"/>
                </a:lnTo>
                <a:lnTo>
                  <a:pt x="2724" y="488"/>
                </a:lnTo>
                <a:lnTo>
                  <a:pt x="2725" y="490"/>
                </a:lnTo>
                <a:lnTo>
                  <a:pt x="2725" y="491"/>
                </a:lnTo>
                <a:lnTo>
                  <a:pt x="2725" y="492"/>
                </a:lnTo>
                <a:lnTo>
                  <a:pt x="2732" y="512"/>
                </a:lnTo>
                <a:lnTo>
                  <a:pt x="2735" y="522"/>
                </a:lnTo>
                <a:lnTo>
                  <a:pt x="2740" y="534"/>
                </a:lnTo>
                <a:lnTo>
                  <a:pt x="2740" y="536"/>
                </a:lnTo>
                <a:lnTo>
                  <a:pt x="2752" y="571"/>
                </a:lnTo>
                <a:lnTo>
                  <a:pt x="2761" y="600"/>
                </a:lnTo>
                <a:lnTo>
                  <a:pt x="2763" y="603"/>
                </a:lnTo>
                <a:lnTo>
                  <a:pt x="2765" y="609"/>
                </a:lnTo>
                <a:lnTo>
                  <a:pt x="2766" y="612"/>
                </a:lnTo>
                <a:lnTo>
                  <a:pt x="2766" y="611"/>
                </a:lnTo>
                <a:lnTo>
                  <a:pt x="2767" y="609"/>
                </a:lnTo>
                <a:lnTo>
                  <a:pt x="2768" y="609"/>
                </a:lnTo>
                <a:lnTo>
                  <a:pt x="2769" y="608"/>
                </a:lnTo>
                <a:lnTo>
                  <a:pt x="2771" y="608"/>
                </a:lnTo>
                <a:lnTo>
                  <a:pt x="2772" y="608"/>
                </a:lnTo>
                <a:lnTo>
                  <a:pt x="2773" y="607"/>
                </a:lnTo>
                <a:lnTo>
                  <a:pt x="2774" y="606"/>
                </a:lnTo>
                <a:lnTo>
                  <a:pt x="2774" y="605"/>
                </a:lnTo>
                <a:lnTo>
                  <a:pt x="2776" y="603"/>
                </a:lnTo>
                <a:lnTo>
                  <a:pt x="2776" y="600"/>
                </a:lnTo>
                <a:lnTo>
                  <a:pt x="2777" y="600"/>
                </a:lnTo>
                <a:lnTo>
                  <a:pt x="2778" y="600"/>
                </a:lnTo>
                <a:lnTo>
                  <a:pt x="2780" y="600"/>
                </a:lnTo>
                <a:lnTo>
                  <a:pt x="2782" y="600"/>
                </a:lnTo>
                <a:lnTo>
                  <a:pt x="2783" y="600"/>
                </a:lnTo>
                <a:lnTo>
                  <a:pt x="2785" y="600"/>
                </a:lnTo>
                <a:lnTo>
                  <a:pt x="2790" y="600"/>
                </a:lnTo>
                <a:lnTo>
                  <a:pt x="2792" y="599"/>
                </a:lnTo>
                <a:lnTo>
                  <a:pt x="2793" y="599"/>
                </a:lnTo>
                <a:lnTo>
                  <a:pt x="2794" y="599"/>
                </a:lnTo>
                <a:lnTo>
                  <a:pt x="2798" y="600"/>
                </a:lnTo>
                <a:lnTo>
                  <a:pt x="2799" y="600"/>
                </a:lnTo>
                <a:lnTo>
                  <a:pt x="2803" y="600"/>
                </a:lnTo>
                <a:lnTo>
                  <a:pt x="2803" y="601"/>
                </a:lnTo>
                <a:lnTo>
                  <a:pt x="2807" y="603"/>
                </a:lnTo>
                <a:lnTo>
                  <a:pt x="2808" y="603"/>
                </a:lnTo>
                <a:lnTo>
                  <a:pt x="2819" y="606"/>
                </a:lnTo>
                <a:lnTo>
                  <a:pt x="2820" y="607"/>
                </a:lnTo>
                <a:lnTo>
                  <a:pt x="2825" y="608"/>
                </a:lnTo>
                <a:lnTo>
                  <a:pt x="2826" y="608"/>
                </a:lnTo>
                <a:lnTo>
                  <a:pt x="2829" y="609"/>
                </a:lnTo>
                <a:lnTo>
                  <a:pt x="2830" y="609"/>
                </a:lnTo>
                <a:lnTo>
                  <a:pt x="2833" y="611"/>
                </a:lnTo>
                <a:lnTo>
                  <a:pt x="2836" y="612"/>
                </a:lnTo>
                <a:lnTo>
                  <a:pt x="2841" y="613"/>
                </a:lnTo>
                <a:lnTo>
                  <a:pt x="2844" y="614"/>
                </a:lnTo>
                <a:lnTo>
                  <a:pt x="2845" y="614"/>
                </a:lnTo>
                <a:lnTo>
                  <a:pt x="2847" y="614"/>
                </a:lnTo>
                <a:lnTo>
                  <a:pt x="2847" y="615"/>
                </a:lnTo>
                <a:lnTo>
                  <a:pt x="2849" y="615"/>
                </a:lnTo>
                <a:lnTo>
                  <a:pt x="2851" y="615"/>
                </a:lnTo>
                <a:lnTo>
                  <a:pt x="2852" y="615"/>
                </a:lnTo>
                <a:lnTo>
                  <a:pt x="2852" y="616"/>
                </a:lnTo>
                <a:lnTo>
                  <a:pt x="2853" y="616"/>
                </a:lnTo>
                <a:lnTo>
                  <a:pt x="2854" y="616"/>
                </a:lnTo>
                <a:lnTo>
                  <a:pt x="2854" y="617"/>
                </a:lnTo>
                <a:lnTo>
                  <a:pt x="2855" y="617"/>
                </a:lnTo>
                <a:lnTo>
                  <a:pt x="2857" y="617"/>
                </a:lnTo>
                <a:lnTo>
                  <a:pt x="2858" y="617"/>
                </a:lnTo>
                <a:lnTo>
                  <a:pt x="2859" y="617"/>
                </a:lnTo>
                <a:lnTo>
                  <a:pt x="2859" y="618"/>
                </a:lnTo>
                <a:lnTo>
                  <a:pt x="2859" y="620"/>
                </a:lnTo>
                <a:lnTo>
                  <a:pt x="2859" y="621"/>
                </a:lnTo>
                <a:lnTo>
                  <a:pt x="2860" y="622"/>
                </a:lnTo>
                <a:lnTo>
                  <a:pt x="2860" y="623"/>
                </a:lnTo>
                <a:lnTo>
                  <a:pt x="2860" y="624"/>
                </a:lnTo>
                <a:lnTo>
                  <a:pt x="2861" y="625"/>
                </a:lnTo>
                <a:lnTo>
                  <a:pt x="2861" y="626"/>
                </a:lnTo>
                <a:lnTo>
                  <a:pt x="2861" y="628"/>
                </a:lnTo>
                <a:lnTo>
                  <a:pt x="2862" y="630"/>
                </a:lnTo>
                <a:lnTo>
                  <a:pt x="2863" y="631"/>
                </a:lnTo>
                <a:lnTo>
                  <a:pt x="2863" y="632"/>
                </a:lnTo>
                <a:lnTo>
                  <a:pt x="2863" y="633"/>
                </a:lnTo>
                <a:lnTo>
                  <a:pt x="2864" y="634"/>
                </a:lnTo>
                <a:lnTo>
                  <a:pt x="2864" y="636"/>
                </a:lnTo>
                <a:lnTo>
                  <a:pt x="2866" y="639"/>
                </a:lnTo>
                <a:lnTo>
                  <a:pt x="2866" y="640"/>
                </a:lnTo>
                <a:lnTo>
                  <a:pt x="2867" y="640"/>
                </a:lnTo>
                <a:lnTo>
                  <a:pt x="2867" y="641"/>
                </a:lnTo>
                <a:lnTo>
                  <a:pt x="2867" y="642"/>
                </a:lnTo>
                <a:lnTo>
                  <a:pt x="2867" y="643"/>
                </a:lnTo>
                <a:lnTo>
                  <a:pt x="2868" y="645"/>
                </a:lnTo>
                <a:lnTo>
                  <a:pt x="2868" y="646"/>
                </a:lnTo>
                <a:lnTo>
                  <a:pt x="2868" y="647"/>
                </a:lnTo>
                <a:lnTo>
                  <a:pt x="2869" y="648"/>
                </a:lnTo>
                <a:lnTo>
                  <a:pt x="2869" y="649"/>
                </a:lnTo>
                <a:lnTo>
                  <a:pt x="2870" y="651"/>
                </a:lnTo>
                <a:lnTo>
                  <a:pt x="2870" y="653"/>
                </a:lnTo>
                <a:lnTo>
                  <a:pt x="2871" y="656"/>
                </a:lnTo>
                <a:lnTo>
                  <a:pt x="2871" y="657"/>
                </a:lnTo>
                <a:lnTo>
                  <a:pt x="2872" y="659"/>
                </a:lnTo>
                <a:lnTo>
                  <a:pt x="2872" y="660"/>
                </a:lnTo>
                <a:lnTo>
                  <a:pt x="2872" y="662"/>
                </a:lnTo>
                <a:lnTo>
                  <a:pt x="2872" y="663"/>
                </a:lnTo>
                <a:lnTo>
                  <a:pt x="2871" y="663"/>
                </a:lnTo>
                <a:lnTo>
                  <a:pt x="2871" y="664"/>
                </a:lnTo>
                <a:lnTo>
                  <a:pt x="2871" y="665"/>
                </a:lnTo>
                <a:lnTo>
                  <a:pt x="2872" y="665"/>
                </a:lnTo>
                <a:lnTo>
                  <a:pt x="2875" y="666"/>
                </a:lnTo>
                <a:lnTo>
                  <a:pt x="2876" y="666"/>
                </a:lnTo>
                <a:lnTo>
                  <a:pt x="2877" y="667"/>
                </a:lnTo>
                <a:lnTo>
                  <a:pt x="2878" y="667"/>
                </a:lnTo>
                <a:lnTo>
                  <a:pt x="2878" y="668"/>
                </a:lnTo>
                <a:lnTo>
                  <a:pt x="2879" y="668"/>
                </a:lnTo>
                <a:lnTo>
                  <a:pt x="2880" y="668"/>
                </a:lnTo>
                <a:lnTo>
                  <a:pt x="2880" y="670"/>
                </a:lnTo>
                <a:lnTo>
                  <a:pt x="2881" y="670"/>
                </a:lnTo>
                <a:lnTo>
                  <a:pt x="2888" y="673"/>
                </a:lnTo>
                <a:lnTo>
                  <a:pt x="2889" y="673"/>
                </a:lnTo>
                <a:lnTo>
                  <a:pt x="2889" y="674"/>
                </a:lnTo>
                <a:lnTo>
                  <a:pt x="2893" y="675"/>
                </a:lnTo>
                <a:lnTo>
                  <a:pt x="2895" y="676"/>
                </a:lnTo>
                <a:lnTo>
                  <a:pt x="2901" y="681"/>
                </a:lnTo>
                <a:lnTo>
                  <a:pt x="2901" y="682"/>
                </a:lnTo>
                <a:lnTo>
                  <a:pt x="2902" y="683"/>
                </a:lnTo>
                <a:lnTo>
                  <a:pt x="2902" y="684"/>
                </a:lnTo>
                <a:lnTo>
                  <a:pt x="2902" y="685"/>
                </a:lnTo>
                <a:lnTo>
                  <a:pt x="2902" y="687"/>
                </a:lnTo>
                <a:lnTo>
                  <a:pt x="2902" y="691"/>
                </a:lnTo>
                <a:lnTo>
                  <a:pt x="2904" y="697"/>
                </a:lnTo>
                <a:lnTo>
                  <a:pt x="2904" y="699"/>
                </a:lnTo>
                <a:lnTo>
                  <a:pt x="2905" y="700"/>
                </a:lnTo>
                <a:lnTo>
                  <a:pt x="2906" y="703"/>
                </a:lnTo>
                <a:lnTo>
                  <a:pt x="2906" y="704"/>
                </a:lnTo>
                <a:lnTo>
                  <a:pt x="2907" y="705"/>
                </a:lnTo>
                <a:lnTo>
                  <a:pt x="2910" y="708"/>
                </a:lnTo>
                <a:lnTo>
                  <a:pt x="2911" y="709"/>
                </a:lnTo>
                <a:lnTo>
                  <a:pt x="2912" y="709"/>
                </a:lnTo>
                <a:lnTo>
                  <a:pt x="2912" y="710"/>
                </a:lnTo>
                <a:lnTo>
                  <a:pt x="2912" y="712"/>
                </a:lnTo>
                <a:lnTo>
                  <a:pt x="2912" y="713"/>
                </a:lnTo>
                <a:lnTo>
                  <a:pt x="2912" y="714"/>
                </a:lnTo>
                <a:lnTo>
                  <a:pt x="2912" y="715"/>
                </a:lnTo>
                <a:lnTo>
                  <a:pt x="2912" y="716"/>
                </a:lnTo>
                <a:lnTo>
                  <a:pt x="2913" y="717"/>
                </a:lnTo>
                <a:lnTo>
                  <a:pt x="2913" y="720"/>
                </a:lnTo>
                <a:lnTo>
                  <a:pt x="2913" y="722"/>
                </a:lnTo>
                <a:lnTo>
                  <a:pt x="2913" y="724"/>
                </a:lnTo>
                <a:lnTo>
                  <a:pt x="2914" y="725"/>
                </a:lnTo>
                <a:lnTo>
                  <a:pt x="2914" y="728"/>
                </a:lnTo>
                <a:lnTo>
                  <a:pt x="2914" y="729"/>
                </a:lnTo>
                <a:lnTo>
                  <a:pt x="2914" y="730"/>
                </a:lnTo>
                <a:lnTo>
                  <a:pt x="2915" y="731"/>
                </a:lnTo>
                <a:lnTo>
                  <a:pt x="2915" y="732"/>
                </a:lnTo>
                <a:lnTo>
                  <a:pt x="2915" y="733"/>
                </a:lnTo>
                <a:lnTo>
                  <a:pt x="2915" y="734"/>
                </a:lnTo>
                <a:lnTo>
                  <a:pt x="2915" y="735"/>
                </a:lnTo>
                <a:lnTo>
                  <a:pt x="2916" y="735"/>
                </a:lnTo>
                <a:lnTo>
                  <a:pt x="2916" y="737"/>
                </a:lnTo>
                <a:lnTo>
                  <a:pt x="2915" y="738"/>
                </a:lnTo>
                <a:lnTo>
                  <a:pt x="2915" y="739"/>
                </a:lnTo>
                <a:lnTo>
                  <a:pt x="2915" y="740"/>
                </a:lnTo>
                <a:lnTo>
                  <a:pt x="2915" y="741"/>
                </a:lnTo>
                <a:lnTo>
                  <a:pt x="2914" y="741"/>
                </a:lnTo>
                <a:lnTo>
                  <a:pt x="2914" y="742"/>
                </a:lnTo>
                <a:lnTo>
                  <a:pt x="2913" y="742"/>
                </a:lnTo>
                <a:lnTo>
                  <a:pt x="2911" y="743"/>
                </a:lnTo>
                <a:lnTo>
                  <a:pt x="2903" y="747"/>
                </a:lnTo>
                <a:lnTo>
                  <a:pt x="2896" y="750"/>
                </a:lnTo>
                <a:lnTo>
                  <a:pt x="2895" y="750"/>
                </a:lnTo>
                <a:lnTo>
                  <a:pt x="2895" y="751"/>
                </a:lnTo>
                <a:lnTo>
                  <a:pt x="2894" y="752"/>
                </a:lnTo>
                <a:lnTo>
                  <a:pt x="2894" y="755"/>
                </a:lnTo>
                <a:lnTo>
                  <a:pt x="2894" y="756"/>
                </a:lnTo>
                <a:lnTo>
                  <a:pt x="2893" y="757"/>
                </a:lnTo>
                <a:lnTo>
                  <a:pt x="2892" y="762"/>
                </a:lnTo>
                <a:lnTo>
                  <a:pt x="2892" y="763"/>
                </a:lnTo>
                <a:lnTo>
                  <a:pt x="2890" y="765"/>
                </a:lnTo>
                <a:lnTo>
                  <a:pt x="2889" y="768"/>
                </a:lnTo>
                <a:lnTo>
                  <a:pt x="2889" y="771"/>
                </a:lnTo>
                <a:lnTo>
                  <a:pt x="2888" y="773"/>
                </a:lnTo>
                <a:lnTo>
                  <a:pt x="2888" y="774"/>
                </a:lnTo>
                <a:lnTo>
                  <a:pt x="2887" y="776"/>
                </a:lnTo>
                <a:lnTo>
                  <a:pt x="2887" y="779"/>
                </a:lnTo>
                <a:lnTo>
                  <a:pt x="2886" y="780"/>
                </a:lnTo>
                <a:lnTo>
                  <a:pt x="2886" y="782"/>
                </a:lnTo>
                <a:lnTo>
                  <a:pt x="2885" y="783"/>
                </a:lnTo>
                <a:lnTo>
                  <a:pt x="2884" y="789"/>
                </a:lnTo>
                <a:lnTo>
                  <a:pt x="2883" y="790"/>
                </a:lnTo>
                <a:lnTo>
                  <a:pt x="2883" y="791"/>
                </a:lnTo>
                <a:lnTo>
                  <a:pt x="2883" y="792"/>
                </a:lnTo>
                <a:lnTo>
                  <a:pt x="2881" y="795"/>
                </a:lnTo>
                <a:lnTo>
                  <a:pt x="2880" y="796"/>
                </a:lnTo>
                <a:lnTo>
                  <a:pt x="2880" y="797"/>
                </a:lnTo>
                <a:lnTo>
                  <a:pt x="2879" y="797"/>
                </a:lnTo>
                <a:lnTo>
                  <a:pt x="2879" y="798"/>
                </a:lnTo>
                <a:lnTo>
                  <a:pt x="2878" y="799"/>
                </a:lnTo>
                <a:lnTo>
                  <a:pt x="2876" y="801"/>
                </a:lnTo>
                <a:lnTo>
                  <a:pt x="2875" y="804"/>
                </a:lnTo>
                <a:lnTo>
                  <a:pt x="2873" y="805"/>
                </a:lnTo>
                <a:lnTo>
                  <a:pt x="2873" y="806"/>
                </a:lnTo>
                <a:lnTo>
                  <a:pt x="2872" y="808"/>
                </a:lnTo>
                <a:lnTo>
                  <a:pt x="2873" y="809"/>
                </a:lnTo>
                <a:lnTo>
                  <a:pt x="2872" y="812"/>
                </a:lnTo>
                <a:lnTo>
                  <a:pt x="2872" y="813"/>
                </a:lnTo>
                <a:lnTo>
                  <a:pt x="2872" y="815"/>
                </a:lnTo>
                <a:lnTo>
                  <a:pt x="2872" y="816"/>
                </a:lnTo>
                <a:lnTo>
                  <a:pt x="2871" y="818"/>
                </a:lnTo>
                <a:lnTo>
                  <a:pt x="2870" y="823"/>
                </a:lnTo>
                <a:lnTo>
                  <a:pt x="2870" y="825"/>
                </a:lnTo>
                <a:lnTo>
                  <a:pt x="2870" y="827"/>
                </a:lnTo>
                <a:lnTo>
                  <a:pt x="2870" y="829"/>
                </a:lnTo>
                <a:lnTo>
                  <a:pt x="2870" y="830"/>
                </a:lnTo>
                <a:lnTo>
                  <a:pt x="2870" y="831"/>
                </a:lnTo>
                <a:lnTo>
                  <a:pt x="2871" y="831"/>
                </a:lnTo>
                <a:lnTo>
                  <a:pt x="2871" y="832"/>
                </a:lnTo>
                <a:lnTo>
                  <a:pt x="2872" y="832"/>
                </a:lnTo>
                <a:lnTo>
                  <a:pt x="2872" y="833"/>
                </a:lnTo>
                <a:lnTo>
                  <a:pt x="2873" y="833"/>
                </a:lnTo>
                <a:lnTo>
                  <a:pt x="2873" y="834"/>
                </a:lnTo>
                <a:lnTo>
                  <a:pt x="2875" y="834"/>
                </a:lnTo>
                <a:lnTo>
                  <a:pt x="2877" y="835"/>
                </a:lnTo>
                <a:lnTo>
                  <a:pt x="2878" y="835"/>
                </a:lnTo>
                <a:lnTo>
                  <a:pt x="2879" y="837"/>
                </a:lnTo>
                <a:lnTo>
                  <a:pt x="2879" y="838"/>
                </a:lnTo>
                <a:lnTo>
                  <a:pt x="2880" y="838"/>
                </a:lnTo>
                <a:lnTo>
                  <a:pt x="2880" y="839"/>
                </a:lnTo>
                <a:lnTo>
                  <a:pt x="2880" y="840"/>
                </a:lnTo>
                <a:lnTo>
                  <a:pt x="2880" y="841"/>
                </a:lnTo>
                <a:lnTo>
                  <a:pt x="2880" y="842"/>
                </a:lnTo>
                <a:lnTo>
                  <a:pt x="2880" y="843"/>
                </a:lnTo>
                <a:lnTo>
                  <a:pt x="2879" y="843"/>
                </a:lnTo>
                <a:lnTo>
                  <a:pt x="2876" y="844"/>
                </a:lnTo>
                <a:lnTo>
                  <a:pt x="2875" y="846"/>
                </a:lnTo>
                <a:lnTo>
                  <a:pt x="2873" y="848"/>
                </a:lnTo>
                <a:lnTo>
                  <a:pt x="2872" y="849"/>
                </a:lnTo>
                <a:lnTo>
                  <a:pt x="2872" y="850"/>
                </a:lnTo>
                <a:lnTo>
                  <a:pt x="2871" y="850"/>
                </a:lnTo>
                <a:lnTo>
                  <a:pt x="2871" y="851"/>
                </a:lnTo>
                <a:lnTo>
                  <a:pt x="2870" y="851"/>
                </a:lnTo>
                <a:lnTo>
                  <a:pt x="2869" y="851"/>
                </a:lnTo>
                <a:lnTo>
                  <a:pt x="2868" y="851"/>
                </a:lnTo>
                <a:lnTo>
                  <a:pt x="2868" y="852"/>
                </a:lnTo>
                <a:lnTo>
                  <a:pt x="2867" y="854"/>
                </a:lnTo>
                <a:lnTo>
                  <a:pt x="2867" y="855"/>
                </a:lnTo>
                <a:lnTo>
                  <a:pt x="2867" y="856"/>
                </a:lnTo>
                <a:lnTo>
                  <a:pt x="2866" y="857"/>
                </a:lnTo>
                <a:lnTo>
                  <a:pt x="2864" y="859"/>
                </a:lnTo>
                <a:lnTo>
                  <a:pt x="2864" y="860"/>
                </a:lnTo>
                <a:lnTo>
                  <a:pt x="2863" y="862"/>
                </a:lnTo>
                <a:lnTo>
                  <a:pt x="2863" y="863"/>
                </a:lnTo>
                <a:lnTo>
                  <a:pt x="2862" y="864"/>
                </a:lnTo>
                <a:lnTo>
                  <a:pt x="2862" y="865"/>
                </a:lnTo>
                <a:lnTo>
                  <a:pt x="2864" y="866"/>
                </a:lnTo>
                <a:lnTo>
                  <a:pt x="2866" y="867"/>
                </a:lnTo>
                <a:lnTo>
                  <a:pt x="2867" y="869"/>
                </a:lnTo>
                <a:lnTo>
                  <a:pt x="2868" y="869"/>
                </a:lnTo>
                <a:lnTo>
                  <a:pt x="2868" y="871"/>
                </a:lnTo>
                <a:lnTo>
                  <a:pt x="2869" y="871"/>
                </a:lnTo>
                <a:lnTo>
                  <a:pt x="2869" y="872"/>
                </a:lnTo>
                <a:lnTo>
                  <a:pt x="2870" y="872"/>
                </a:lnTo>
                <a:lnTo>
                  <a:pt x="2870" y="873"/>
                </a:lnTo>
                <a:lnTo>
                  <a:pt x="2871" y="874"/>
                </a:lnTo>
                <a:lnTo>
                  <a:pt x="2871" y="876"/>
                </a:lnTo>
                <a:lnTo>
                  <a:pt x="2872" y="876"/>
                </a:lnTo>
                <a:lnTo>
                  <a:pt x="2872" y="877"/>
                </a:lnTo>
                <a:lnTo>
                  <a:pt x="2872" y="879"/>
                </a:lnTo>
                <a:lnTo>
                  <a:pt x="2873" y="879"/>
                </a:lnTo>
                <a:lnTo>
                  <a:pt x="2873" y="880"/>
                </a:lnTo>
                <a:lnTo>
                  <a:pt x="2875" y="884"/>
                </a:lnTo>
                <a:lnTo>
                  <a:pt x="2876" y="885"/>
                </a:lnTo>
                <a:lnTo>
                  <a:pt x="2876" y="887"/>
                </a:lnTo>
                <a:lnTo>
                  <a:pt x="2876" y="888"/>
                </a:lnTo>
                <a:lnTo>
                  <a:pt x="2876" y="889"/>
                </a:lnTo>
                <a:lnTo>
                  <a:pt x="2877" y="891"/>
                </a:lnTo>
                <a:lnTo>
                  <a:pt x="2878" y="891"/>
                </a:lnTo>
                <a:lnTo>
                  <a:pt x="2879" y="892"/>
                </a:lnTo>
                <a:lnTo>
                  <a:pt x="2881" y="896"/>
                </a:lnTo>
                <a:lnTo>
                  <a:pt x="2883" y="897"/>
                </a:lnTo>
                <a:lnTo>
                  <a:pt x="2884" y="898"/>
                </a:lnTo>
                <a:lnTo>
                  <a:pt x="2884" y="900"/>
                </a:lnTo>
                <a:lnTo>
                  <a:pt x="2885" y="900"/>
                </a:lnTo>
                <a:lnTo>
                  <a:pt x="2885" y="901"/>
                </a:lnTo>
                <a:lnTo>
                  <a:pt x="2886" y="901"/>
                </a:lnTo>
                <a:lnTo>
                  <a:pt x="2886" y="902"/>
                </a:lnTo>
                <a:lnTo>
                  <a:pt x="2886" y="904"/>
                </a:lnTo>
                <a:lnTo>
                  <a:pt x="2887" y="905"/>
                </a:lnTo>
                <a:lnTo>
                  <a:pt x="2887" y="906"/>
                </a:lnTo>
                <a:lnTo>
                  <a:pt x="2888" y="906"/>
                </a:lnTo>
                <a:lnTo>
                  <a:pt x="2888" y="907"/>
                </a:lnTo>
                <a:lnTo>
                  <a:pt x="2889" y="908"/>
                </a:lnTo>
                <a:lnTo>
                  <a:pt x="2889" y="909"/>
                </a:lnTo>
                <a:lnTo>
                  <a:pt x="2890" y="910"/>
                </a:lnTo>
                <a:lnTo>
                  <a:pt x="2890" y="911"/>
                </a:lnTo>
                <a:lnTo>
                  <a:pt x="2892" y="911"/>
                </a:lnTo>
                <a:lnTo>
                  <a:pt x="2893" y="915"/>
                </a:lnTo>
                <a:lnTo>
                  <a:pt x="2894" y="916"/>
                </a:lnTo>
                <a:lnTo>
                  <a:pt x="2894" y="917"/>
                </a:lnTo>
                <a:lnTo>
                  <a:pt x="2895" y="917"/>
                </a:lnTo>
                <a:lnTo>
                  <a:pt x="2895" y="919"/>
                </a:lnTo>
                <a:lnTo>
                  <a:pt x="2895" y="921"/>
                </a:lnTo>
                <a:lnTo>
                  <a:pt x="2896" y="923"/>
                </a:lnTo>
                <a:lnTo>
                  <a:pt x="2896" y="925"/>
                </a:lnTo>
                <a:lnTo>
                  <a:pt x="2897" y="926"/>
                </a:lnTo>
                <a:lnTo>
                  <a:pt x="2898" y="930"/>
                </a:lnTo>
                <a:lnTo>
                  <a:pt x="2898" y="932"/>
                </a:lnTo>
                <a:lnTo>
                  <a:pt x="2899" y="933"/>
                </a:lnTo>
                <a:lnTo>
                  <a:pt x="2899" y="934"/>
                </a:lnTo>
                <a:lnTo>
                  <a:pt x="2899" y="935"/>
                </a:lnTo>
                <a:lnTo>
                  <a:pt x="2901" y="939"/>
                </a:lnTo>
                <a:lnTo>
                  <a:pt x="2902" y="941"/>
                </a:lnTo>
                <a:lnTo>
                  <a:pt x="2902" y="942"/>
                </a:lnTo>
                <a:lnTo>
                  <a:pt x="2902" y="943"/>
                </a:lnTo>
                <a:lnTo>
                  <a:pt x="2903" y="944"/>
                </a:lnTo>
                <a:lnTo>
                  <a:pt x="2903" y="946"/>
                </a:lnTo>
                <a:lnTo>
                  <a:pt x="2903" y="947"/>
                </a:lnTo>
                <a:lnTo>
                  <a:pt x="2903" y="948"/>
                </a:lnTo>
                <a:lnTo>
                  <a:pt x="2904" y="950"/>
                </a:lnTo>
                <a:lnTo>
                  <a:pt x="2904" y="951"/>
                </a:lnTo>
                <a:lnTo>
                  <a:pt x="2904" y="952"/>
                </a:lnTo>
                <a:lnTo>
                  <a:pt x="2904" y="954"/>
                </a:lnTo>
                <a:lnTo>
                  <a:pt x="2905" y="955"/>
                </a:lnTo>
                <a:lnTo>
                  <a:pt x="2905" y="956"/>
                </a:lnTo>
                <a:lnTo>
                  <a:pt x="2905" y="957"/>
                </a:lnTo>
                <a:lnTo>
                  <a:pt x="2904" y="958"/>
                </a:lnTo>
                <a:lnTo>
                  <a:pt x="2903" y="959"/>
                </a:lnTo>
                <a:lnTo>
                  <a:pt x="2902" y="960"/>
                </a:lnTo>
                <a:lnTo>
                  <a:pt x="2902" y="961"/>
                </a:lnTo>
                <a:lnTo>
                  <a:pt x="2901" y="963"/>
                </a:lnTo>
                <a:lnTo>
                  <a:pt x="2899" y="964"/>
                </a:lnTo>
                <a:lnTo>
                  <a:pt x="2899" y="965"/>
                </a:lnTo>
                <a:lnTo>
                  <a:pt x="2901" y="966"/>
                </a:lnTo>
                <a:lnTo>
                  <a:pt x="2901" y="967"/>
                </a:lnTo>
                <a:lnTo>
                  <a:pt x="2902" y="967"/>
                </a:lnTo>
                <a:lnTo>
                  <a:pt x="2903" y="969"/>
                </a:lnTo>
                <a:lnTo>
                  <a:pt x="2904" y="971"/>
                </a:lnTo>
                <a:lnTo>
                  <a:pt x="2904" y="972"/>
                </a:lnTo>
                <a:lnTo>
                  <a:pt x="2905" y="973"/>
                </a:lnTo>
                <a:lnTo>
                  <a:pt x="2906" y="974"/>
                </a:lnTo>
                <a:lnTo>
                  <a:pt x="2907" y="976"/>
                </a:lnTo>
                <a:lnTo>
                  <a:pt x="2909" y="979"/>
                </a:lnTo>
                <a:lnTo>
                  <a:pt x="2910" y="980"/>
                </a:lnTo>
                <a:lnTo>
                  <a:pt x="2910" y="981"/>
                </a:lnTo>
                <a:lnTo>
                  <a:pt x="2911" y="982"/>
                </a:lnTo>
                <a:lnTo>
                  <a:pt x="2911" y="983"/>
                </a:lnTo>
                <a:lnTo>
                  <a:pt x="2912" y="983"/>
                </a:lnTo>
                <a:lnTo>
                  <a:pt x="2912" y="984"/>
                </a:lnTo>
                <a:lnTo>
                  <a:pt x="2913" y="985"/>
                </a:lnTo>
                <a:lnTo>
                  <a:pt x="2913" y="986"/>
                </a:lnTo>
                <a:lnTo>
                  <a:pt x="2913" y="988"/>
                </a:lnTo>
                <a:lnTo>
                  <a:pt x="2914" y="989"/>
                </a:lnTo>
                <a:lnTo>
                  <a:pt x="2914" y="990"/>
                </a:lnTo>
                <a:lnTo>
                  <a:pt x="2915" y="991"/>
                </a:lnTo>
                <a:lnTo>
                  <a:pt x="2916" y="992"/>
                </a:lnTo>
                <a:lnTo>
                  <a:pt x="2916" y="993"/>
                </a:lnTo>
                <a:lnTo>
                  <a:pt x="2916" y="994"/>
                </a:lnTo>
                <a:lnTo>
                  <a:pt x="2918" y="994"/>
                </a:lnTo>
                <a:lnTo>
                  <a:pt x="2918" y="996"/>
                </a:lnTo>
                <a:lnTo>
                  <a:pt x="2918" y="997"/>
                </a:lnTo>
                <a:lnTo>
                  <a:pt x="2919" y="997"/>
                </a:lnTo>
                <a:lnTo>
                  <a:pt x="2919" y="998"/>
                </a:lnTo>
                <a:lnTo>
                  <a:pt x="2920" y="999"/>
                </a:lnTo>
                <a:lnTo>
                  <a:pt x="2920" y="1000"/>
                </a:lnTo>
                <a:lnTo>
                  <a:pt x="2921" y="1000"/>
                </a:lnTo>
                <a:lnTo>
                  <a:pt x="2921" y="1001"/>
                </a:lnTo>
                <a:lnTo>
                  <a:pt x="2922" y="1002"/>
                </a:lnTo>
                <a:lnTo>
                  <a:pt x="2922" y="1005"/>
                </a:lnTo>
                <a:lnTo>
                  <a:pt x="2923" y="1005"/>
                </a:lnTo>
                <a:lnTo>
                  <a:pt x="2924" y="1007"/>
                </a:lnTo>
                <a:lnTo>
                  <a:pt x="2926" y="1008"/>
                </a:lnTo>
                <a:lnTo>
                  <a:pt x="2927" y="1009"/>
                </a:lnTo>
                <a:lnTo>
                  <a:pt x="2927" y="1010"/>
                </a:lnTo>
                <a:lnTo>
                  <a:pt x="2928" y="1011"/>
                </a:lnTo>
                <a:lnTo>
                  <a:pt x="2929" y="1013"/>
                </a:lnTo>
                <a:lnTo>
                  <a:pt x="2929" y="1014"/>
                </a:lnTo>
                <a:lnTo>
                  <a:pt x="2929" y="1015"/>
                </a:lnTo>
                <a:lnTo>
                  <a:pt x="2929" y="1016"/>
                </a:lnTo>
                <a:lnTo>
                  <a:pt x="2928" y="1017"/>
                </a:lnTo>
                <a:lnTo>
                  <a:pt x="2928" y="1018"/>
                </a:lnTo>
                <a:lnTo>
                  <a:pt x="2928" y="1019"/>
                </a:lnTo>
                <a:lnTo>
                  <a:pt x="2929" y="1021"/>
                </a:lnTo>
                <a:lnTo>
                  <a:pt x="2929" y="1022"/>
                </a:lnTo>
                <a:lnTo>
                  <a:pt x="2929" y="1024"/>
                </a:lnTo>
                <a:lnTo>
                  <a:pt x="2930" y="1025"/>
                </a:lnTo>
                <a:lnTo>
                  <a:pt x="2930" y="1026"/>
                </a:lnTo>
                <a:lnTo>
                  <a:pt x="2930" y="1027"/>
                </a:lnTo>
                <a:lnTo>
                  <a:pt x="2930" y="1028"/>
                </a:lnTo>
                <a:lnTo>
                  <a:pt x="2929" y="1030"/>
                </a:lnTo>
                <a:lnTo>
                  <a:pt x="2929" y="1031"/>
                </a:lnTo>
                <a:lnTo>
                  <a:pt x="2929" y="1032"/>
                </a:lnTo>
                <a:lnTo>
                  <a:pt x="2928" y="1034"/>
                </a:lnTo>
                <a:lnTo>
                  <a:pt x="2928" y="1035"/>
                </a:lnTo>
                <a:lnTo>
                  <a:pt x="2928" y="1040"/>
                </a:lnTo>
                <a:lnTo>
                  <a:pt x="2927" y="1041"/>
                </a:lnTo>
                <a:lnTo>
                  <a:pt x="2927" y="1042"/>
                </a:lnTo>
                <a:lnTo>
                  <a:pt x="2927" y="1043"/>
                </a:lnTo>
                <a:lnTo>
                  <a:pt x="2928" y="1043"/>
                </a:lnTo>
                <a:lnTo>
                  <a:pt x="2929" y="1044"/>
                </a:lnTo>
                <a:lnTo>
                  <a:pt x="2930" y="1044"/>
                </a:lnTo>
                <a:lnTo>
                  <a:pt x="2930" y="1046"/>
                </a:lnTo>
                <a:lnTo>
                  <a:pt x="2930" y="1047"/>
                </a:lnTo>
                <a:lnTo>
                  <a:pt x="2931" y="1048"/>
                </a:lnTo>
                <a:lnTo>
                  <a:pt x="2932" y="1049"/>
                </a:lnTo>
                <a:lnTo>
                  <a:pt x="2933" y="1050"/>
                </a:lnTo>
                <a:lnTo>
                  <a:pt x="2935" y="1050"/>
                </a:lnTo>
                <a:lnTo>
                  <a:pt x="2936" y="1050"/>
                </a:lnTo>
                <a:lnTo>
                  <a:pt x="2936" y="1051"/>
                </a:lnTo>
                <a:lnTo>
                  <a:pt x="2937" y="1051"/>
                </a:lnTo>
                <a:lnTo>
                  <a:pt x="2937" y="1052"/>
                </a:lnTo>
                <a:lnTo>
                  <a:pt x="2937" y="1053"/>
                </a:lnTo>
                <a:lnTo>
                  <a:pt x="2938" y="1055"/>
                </a:lnTo>
                <a:lnTo>
                  <a:pt x="2939" y="1055"/>
                </a:lnTo>
                <a:lnTo>
                  <a:pt x="2939" y="1056"/>
                </a:lnTo>
                <a:lnTo>
                  <a:pt x="2940" y="1056"/>
                </a:lnTo>
                <a:lnTo>
                  <a:pt x="2940" y="1057"/>
                </a:lnTo>
                <a:lnTo>
                  <a:pt x="2939" y="1058"/>
                </a:lnTo>
                <a:lnTo>
                  <a:pt x="2939" y="1059"/>
                </a:lnTo>
                <a:lnTo>
                  <a:pt x="2939" y="1060"/>
                </a:lnTo>
                <a:lnTo>
                  <a:pt x="2940" y="1060"/>
                </a:lnTo>
                <a:lnTo>
                  <a:pt x="2940" y="1061"/>
                </a:lnTo>
                <a:lnTo>
                  <a:pt x="2941" y="1061"/>
                </a:lnTo>
                <a:lnTo>
                  <a:pt x="2942" y="1061"/>
                </a:lnTo>
                <a:lnTo>
                  <a:pt x="2942" y="1063"/>
                </a:lnTo>
                <a:lnTo>
                  <a:pt x="2944" y="1063"/>
                </a:lnTo>
                <a:lnTo>
                  <a:pt x="2944" y="1064"/>
                </a:lnTo>
                <a:lnTo>
                  <a:pt x="2945" y="1065"/>
                </a:lnTo>
                <a:lnTo>
                  <a:pt x="2945" y="1066"/>
                </a:lnTo>
                <a:lnTo>
                  <a:pt x="2947" y="1066"/>
                </a:lnTo>
                <a:lnTo>
                  <a:pt x="2950" y="1069"/>
                </a:lnTo>
                <a:lnTo>
                  <a:pt x="2953" y="1073"/>
                </a:lnTo>
                <a:lnTo>
                  <a:pt x="2954" y="1074"/>
                </a:lnTo>
                <a:lnTo>
                  <a:pt x="2955" y="1075"/>
                </a:lnTo>
                <a:lnTo>
                  <a:pt x="2957" y="1076"/>
                </a:lnTo>
                <a:lnTo>
                  <a:pt x="2958" y="1077"/>
                </a:lnTo>
                <a:lnTo>
                  <a:pt x="2959" y="1077"/>
                </a:lnTo>
                <a:lnTo>
                  <a:pt x="2962" y="1078"/>
                </a:lnTo>
                <a:lnTo>
                  <a:pt x="2964" y="1078"/>
                </a:lnTo>
                <a:lnTo>
                  <a:pt x="2966" y="1080"/>
                </a:lnTo>
                <a:lnTo>
                  <a:pt x="2967" y="1080"/>
                </a:lnTo>
                <a:lnTo>
                  <a:pt x="2971" y="1081"/>
                </a:lnTo>
                <a:lnTo>
                  <a:pt x="2972" y="1082"/>
                </a:lnTo>
                <a:lnTo>
                  <a:pt x="2973" y="1082"/>
                </a:lnTo>
                <a:lnTo>
                  <a:pt x="2974" y="1082"/>
                </a:lnTo>
                <a:lnTo>
                  <a:pt x="2975" y="1082"/>
                </a:lnTo>
                <a:lnTo>
                  <a:pt x="2975" y="1083"/>
                </a:lnTo>
                <a:lnTo>
                  <a:pt x="2976" y="1083"/>
                </a:lnTo>
                <a:lnTo>
                  <a:pt x="2978" y="1083"/>
                </a:lnTo>
                <a:lnTo>
                  <a:pt x="2979" y="1083"/>
                </a:lnTo>
                <a:lnTo>
                  <a:pt x="2980" y="1083"/>
                </a:lnTo>
                <a:lnTo>
                  <a:pt x="2981" y="1084"/>
                </a:lnTo>
                <a:lnTo>
                  <a:pt x="2982" y="1084"/>
                </a:lnTo>
                <a:lnTo>
                  <a:pt x="2983" y="1084"/>
                </a:lnTo>
                <a:lnTo>
                  <a:pt x="2985" y="1084"/>
                </a:lnTo>
                <a:lnTo>
                  <a:pt x="2987" y="1085"/>
                </a:lnTo>
                <a:lnTo>
                  <a:pt x="2988" y="1085"/>
                </a:lnTo>
                <a:lnTo>
                  <a:pt x="2989" y="1085"/>
                </a:lnTo>
                <a:lnTo>
                  <a:pt x="2990" y="1085"/>
                </a:lnTo>
                <a:lnTo>
                  <a:pt x="2992" y="1085"/>
                </a:lnTo>
                <a:lnTo>
                  <a:pt x="2992" y="1086"/>
                </a:lnTo>
                <a:lnTo>
                  <a:pt x="2993" y="1086"/>
                </a:lnTo>
                <a:lnTo>
                  <a:pt x="2996" y="1086"/>
                </a:lnTo>
                <a:lnTo>
                  <a:pt x="2997" y="1086"/>
                </a:lnTo>
                <a:lnTo>
                  <a:pt x="2998" y="1088"/>
                </a:lnTo>
                <a:lnTo>
                  <a:pt x="2999" y="1089"/>
                </a:lnTo>
                <a:lnTo>
                  <a:pt x="3000" y="1089"/>
                </a:lnTo>
                <a:lnTo>
                  <a:pt x="3001" y="1090"/>
                </a:lnTo>
                <a:lnTo>
                  <a:pt x="3002" y="1091"/>
                </a:lnTo>
                <a:lnTo>
                  <a:pt x="3004" y="1092"/>
                </a:lnTo>
                <a:lnTo>
                  <a:pt x="3004" y="1093"/>
                </a:lnTo>
                <a:lnTo>
                  <a:pt x="3007" y="1095"/>
                </a:lnTo>
                <a:lnTo>
                  <a:pt x="3007" y="1097"/>
                </a:lnTo>
                <a:lnTo>
                  <a:pt x="3008" y="1097"/>
                </a:lnTo>
                <a:lnTo>
                  <a:pt x="3011" y="1099"/>
                </a:lnTo>
                <a:lnTo>
                  <a:pt x="3011" y="1100"/>
                </a:lnTo>
                <a:lnTo>
                  <a:pt x="3013" y="1101"/>
                </a:lnTo>
                <a:lnTo>
                  <a:pt x="3014" y="1102"/>
                </a:lnTo>
                <a:lnTo>
                  <a:pt x="3015" y="1103"/>
                </a:lnTo>
                <a:lnTo>
                  <a:pt x="3015" y="1105"/>
                </a:lnTo>
                <a:lnTo>
                  <a:pt x="3016" y="1107"/>
                </a:lnTo>
                <a:lnTo>
                  <a:pt x="3016" y="1108"/>
                </a:lnTo>
                <a:lnTo>
                  <a:pt x="3016" y="1110"/>
                </a:lnTo>
                <a:lnTo>
                  <a:pt x="3018" y="1117"/>
                </a:lnTo>
                <a:lnTo>
                  <a:pt x="3018" y="1118"/>
                </a:lnTo>
                <a:lnTo>
                  <a:pt x="3019" y="1119"/>
                </a:lnTo>
                <a:lnTo>
                  <a:pt x="3019" y="1120"/>
                </a:lnTo>
                <a:lnTo>
                  <a:pt x="3021" y="1122"/>
                </a:lnTo>
                <a:lnTo>
                  <a:pt x="3022" y="1124"/>
                </a:lnTo>
                <a:lnTo>
                  <a:pt x="3023" y="1125"/>
                </a:lnTo>
                <a:lnTo>
                  <a:pt x="3024" y="1126"/>
                </a:lnTo>
                <a:lnTo>
                  <a:pt x="3025" y="1128"/>
                </a:lnTo>
                <a:lnTo>
                  <a:pt x="3026" y="1128"/>
                </a:lnTo>
                <a:lnTo>
                  <a:pt x="3026" y="1130"/>
                </a:lnTo>
                <a:lnTo>
                  <a:pt x="3027" y="1130"/>
                </a:lnTo>
                <a:lnTo>
                  <a:pt x="3031" y="1134"/>
                </a:lnTo>
                <a:lnTo>
                  <a:pt x="3031" y="1135"/>
                </a:lnTo>
                <a:lnTo>
                  <a:pt x="3032" y="1136"/>
                </a:lnTo>
                <a:lnTo>
                  <a:pt x="3034" y="1138"/>
                </a:lnTo>
                <a:lnTo>
                  <a:pt x="3034" y="1139"/>
                </a:lnTo>
                <a:lnTo>
                  <a:pt x="3035" y="1140"/>
                </a:lnTo>
                <a:lnTo>
                  <a:pt x="3035" y="1141"/>
                </a:lnTo>
                <a:lnTo>
                  <a:pt x="3036" y="1142"/>
                </a:lnTo>
                <a:lnTo>
                  <a:pt x="3039" y="1143"/>
                </a:lnTo>
                <a:lnTo>
                  <a:pt x="3040" y="1145"/>
                </a:lnTo>
                <a:lnTo>
                  <a:pt x="3042" y="1148"/>
                </a:lnTo>
                <a:lnTo>
                  <a:pt x="3043" y="1150"/>
                </a:lnTo>
                <a:lnTo>
                  <a:pt x="3044" y="1150"/>
                </a:lnTo>
                <a:lnTo>
                  <a:pt x="3045" y="1152"/>
                </a:lnTo>
                <a:lnTo>
                  <a:pt x="3048" y="1155"/>
                </a:lnTo>
                <a:lnTo>
                  <a:pt x="3049" y="1157"/>
                </a:lnTo>
                <a:lnTo>
                  <a:pt x="3051" y="1158"/>
                </a:lnTo>
                <a:lnTo>
                  <a:pt x="3053" y="1159"/>
                </a:lnTo>
                <a:lnTo>
                  <a:pt x="3054" y="1160"/>
                </a:lnTo>
                <a:lnTo>
                  <a:pt x="3057" y="1160"/>
                </a:lnTo>
                <a:lnTo>
                  <a:pt x="3064" y="1160"/>
                </a:lnTo>
                <a:lnTo>
                  <a:pt x="3069" y="1161"/>
                </a:lnTo>
                <a:lnTo>
                  <a:pt x="3070" y="1161"/>
                </a:lnTo>
                <a:lnTo>
                  <a:pt x="3073" y="1161"/>
                </a:lnTo>
                <a:lnTo>
                  <a:pt x="3074" y="1161"/>
                </a:lnTo>
                <a:lnTo>
                  <a:pt x="3075" y="1161"/>
                </a:lnTo>
                <a:lnTo>
                  <a:pt x="3076" y="1161"/>
                </a:lnTo>
                <a:lnTo>
                  <a:pt x="3078" y="1162"/>
                </a:lnTo>
                <a:lnTo>
                  <a:pt x="3080" y="1164"/>
                </a:lnTo>
                <a:lnTo>
                  <a:pt x="3084" y="1165"/>
                </a:lnTo>
                <a:lnTo>
                  <a:pt x="3087" y="1166"/>
                </a:lnTo>
                <a:lnTo>
                  <a:pt x="3088" y="1167"/>
                </a:lnTo>
                <a:lnTo>
                  <a:pt x="3091" y="1167"/>
                </a:lnTo>
                <a:lnTo>
                  <a:pt x="3092" y="1168"/>
                </a:lnTo>
                <a:lnTo>
                  <a:pt x="3093" y="1168"/>
                </a:lnTo>
                <a:lnTo>
                  <a:pt x="3095" y="1169"/>
                </a:lnTo>
                <a:lnTo>
                  <a:pt x="3097" y="1170"/>
                </a:lnTo>
                <a:lnTo>
                  <a:pt x="3099" y="1170"/>
                </a:lnTo>
                <a:lnTo>
                  <a:pt x="3101" y="1172"/>
                </a:lnTo>
                <a:lnTo>
                  <a:pt x="3103" y="1172"/>
                </a:lnTo>
                <a:lnTo>
                  <a:pt x="3103" y="1173"/>
                </a:lnTo>
                <a:lnTo>
                  <a:pt x="3104" y="1173"/>
                </a:lnTo>
                <a:lnTo>
                  <a:pt x="3107" y="1173"/>
                </a:lnTo>
                <a:lnTo>
                  <a:pt x="3111" y="1175"/>
                </a:lnTo>
                <a:lnTo>
                  <a:pt x="3112" y="1175"/>
                </a:lnTo>
                <a:lnTo>
                  <a:pt x="3113" y="1175"/>
                </a:lnTo>
                <a:lnTo>
                  <a:pt x="3116" y="1176"/>
                </a:lnTo>
                <a:lnTo>
                  <a:pt x="3118" y="1176"/>
                </a:lnTo>
                <a:lnTo>
                  <a:pt x="3119" y="1177"/>
                </a:lnTo>
                <a:lnTo>
                  <a:pt x="3120" y="1177"/>
                </a:lnTo>
                <a:lnTo>
                  <a:pt x="3121" y="1178"/>
                </a:lnTo>
                <a:lnTo>
                  <a:pt x="3122" y="1180"/>
                </a:lnTo>
                <a:lnTo>
                  <a:pt x="3122" y="1181"/>
                </a:lnTo>
                <a:lnTo>
                  <a:pt x="3123" y="1181"/>
                </a:lnTo>
                <a:lnTo>
                  <a:pt x="3123" y="1182"/>
                </a:lnTo>
                <a:lnTo>
                  <a:pt x="3126" y="1183"/>
                </a:lnTo>
                <a:lnTo>
                  <a:pt x="3127" y="1184"/>
                </a:lnTo>
                <a:lnTo>
                  <a:pt x="3129" y="1185"/>
                </a:lnTo>
                <a:lnTo>
                  <a:pt x="3129" y="1186"/>
                </a:lnTo>
                <a:lnTo>
                  <a:pt x="3130" y="1187"/>
                </a:lnTo>
                <a:lnTo>
                  <a:pt x="3130" y="1189"/>
                </a:lnTo>
                <a:lnTo>
                  <a:pt x="3130" y="1190"/>
                </a:lnTo>
                <a:lnTo>
                  <a:pt x="3130" y="1191"/>
                </a:lnTo>
                <a:lnTo>
                  <a:pt x="3129" y="1192"/>
                </a:lnTo>
                <a:lnTo>
                  <a:pt x="3129" y="1193"/>
                </a:lnTo>
                <a:lnTo>
                  <a:pt x="3129" y="1194"/>
                </a:lnTo>
                <a:lnTo>
                  <a:pt x="3129" y="1195"/>
                </a:lnTo>
                <a:lnTo>
                  <a:pt x="3128" y="1200"/>
                </a:lnTo>
                <a:lnTo>
                  <a:pt x="3128" y="1201"/>
                </a:lnTo>
                <a:lnTo>
                  <a:pt x="3127" y="1203"/>
                </a:lnTo>
                <a:lnTo>
                  <a:pt x="3127" y="1205"/>
                </a:lnTo>
                <a:lnTo>
                  <a:pt x="3127" y="1206"/>
                </a:lnTo>
                <a:lnTo>
                  <a:pt x="3126" y="1206"/>
                </a:lnTo>
                <a:lnTo>
                  <a:pt x="3126" y="1207"/>
                </a:lnTo>
                <a:lnTo>
                  <a:pt x="3126" y="1208"/>
                </a:lnTo>
                <a:lnTo>
                  <a:pt x="3127" y="1209"/>
                </a:lnTo>
                <a:lnTo>
                  <a:pt x="3127" y="1210"/>
                </a:lnTo>
                <a:lnTo>
                  <a:pt x="3126" y="1210"/>
                </a:lnTo>
                <a:lnTo>
                  <a:pt x="3125" y="1210"/>
                </a:lnTo>
                <a:lnTo>
                  <a:pt x="3123" y="1211"/>
                </a:lnTo>
                <a:lnTo>
                  <a:pt x="3125" y="1212"/>
                </a:lnTo>
                <a:lnTo>
                  <a:pt x="3125" y="1214"/>
                </a:lnTo>
                <a:lnTo>
                  <a:pt x="3125" y="1215"/>
                </a:lnTo>
                <a:lnTo>
                  <a:pt x="3123" y="1215"/>
                </a:lnTo>
                <a:lnTo>
                  <a:pt x="3122" y="1215"/>
                </a:lnTo>
                <a:lnTo>
                  <a:pt x="3123" y="1216"/>
                </a:lnTo>
                <a:lnTo>
                  <a:pt x="3123" y="1217"/>
                </a:lnTo>
                <a:lnTo>
                  <a:pt x="3123" y="1218"/>
                </a:lnTo>
                <a:lnTo>
                  <a:pt x="3123" y="1219"/>
                </a:lnTo>
                <a:lnTo>
                  <a:pt x="3125" y="1219"/>
                </a:lnTo>
                <a:lnTo>
                  <a:pt x="3125" y="1220"/>
                </a:lnTo>
                <a:lnTo>
                  <a:pt x="3126" y="1220"/>
                </a:lnTo>
                <a:lnTo>
                  <a:pt x="3126" y="1222"/>
                </a:lnTo>
                <a:lnTo>
                  <a:pt x="3125" y="1223"/>
                </a:lnTo>
                <a:lnTo>
                  <a:pt x="3123" y="1223"/>
                </a:lnTo>
                <a:lnTo>
                  <a:pt x="3125" y="1224"/>
                </a:lnTo>
                <a:lnTo>
                  <a:pt x="3125" y="1225"/>
                </a:lnTo>
                <a:lnTo>
                  <a:pt x="3126" y="1225"/>
                </a:lnTo>
                <a:lnTo>
                  <a:pt x="3127" y="1226"/>
                </a:lnTo>
                <a:lnTo>
                  <a:pt x="3128" y="1226"/>
                </a:lnTo>
                <a:lnTo>
                  <a:pt x="3130" y="1225"/>
                </a:lnTo>
                <a:lnTo>
                  <a:pt x="3130" y="1226"/>
                </a:lnTo>
                <a:lnTo>
                  <a:pt x="3129" y="1230"/>
                </a:lnTo>
                <a:lnTo>
                  <a:pt x="3129" y="1231"/>
                </a:lnTo>
                <a:lnTo>
                  <a:pt x="3128" y="1231"/>
                </a:lnTo>
                <a:lnTo>
                  <a:pt x="3127" y="1231"/>
                </a:lnTo>
                <a:lnTo>
                  <a:pt x="3126" y="1230"/>
                </a:lnTo>
                <a:lnTo>
                  <a:pt x="3125" y="1230"/>
                </a:lnTo>
                <a:lnTo>
                  <a:pt x="3123" y="1230"/>
                </a:lnTo>
                <a:lnTo>
                  <a:pt x="3123" y="1231"/>
                </a:lnTo>
                <a:lnTo>
                  <a:pt x="3125" y="1233"/>
                </a:lnTo>
                <a:lnTo>
                  <a:pt x="3125" y="1234"/>
                </a:lnTo>
                <a:lnTo>
                  <a:pt x="3125" y="1235"/>
                </a:lnTo>
                <a:lnTo>
                  <a:pt x="3125" y="1236"/>
                </a:lnTo>
                <a:lnTo>
                  <a:pt x="3123" y="1236"/>
                </a:lnTo>
                <a:lnTo>
                  <a:pt x="3122" y="1236"/>
                </a:lnTo>
                <a:lnTo>
                  <a:pt x="3121" y="1235"/>
                </a:lnTo>
                <a:lnTo>
                  <a:pt x="3121" y="1234"/>
                </a:lnTo>
                <a:lnTo>
                  <a:pt x="3121" y="1233"/>
                </a:lnTo>
                <a:lnTo>
                  <a:pt x="3121" y="1232"/>
                </a:lnTo>
                <a:lnTo>
                  <a:pt x="3121" y="1231"/>
                </a:lnTo>
                <a:lnTo>
                  <a:pt x="3121" y="1230"/>
                </a:lnTo>
                <a:lnTo>
                  <a:pt x="3120" y="1230"/>
                </a:lnTo>
                <a:lnTo>
                  <a:pt x="3119" y="1230"/>
                </a:lnTo>
                <a:lnTo>
                  <a:pt x="3118" y="1232"/>
                </a:lnTo>
                <a:lnTo>
                  <a:pt x="3117" y="1233"/>
                </a:lnTo>
                <a:lnTo>
                  <a:pt x="3117" y="1234"/>
                </a:lnTo>
                <a:lnTo>
                  <a:pt x="3117" y="1235"/>
                </a:lnTo>
                <a:lnTo>
                  <a:pt x="3117" y="1236"/>
                </a:lnTo>
                <a:lnTo>
                  <a:pt x="3118" y="1237"/>
                </a:lnTo>
                <a:lnTo>
                  <a:pt x="3119" y="1237"/>
                </a:lnTo>
                <a:lnTo>
                  <a:pt x="3120" y="1239"/>
                </a:lnTo>
                <a:lnTo>
                  <a:pt x="3120" y="1240"/>
                </a:lnTo>
                <a:lnTo>
                  <a:pt x="3119" y="1241"/>
                </a:lnTo>
                <a:lnTo>
                  <a:pt x="3118" y="1241"/>
                </a:lnTo>
                <a:lnTo>
                  <a:pt x="3117" y="1241"/>
                </a:lnTo>
                <a:lnTo>
                  <a:pt x="3116" y="1241"/>
                </a:lnTo>
                <a:lnTo>
                  <a:pt x="3116" y="1242"/>
                </a:lnTo>
                <a:lnTo>
                  <a:pt x="3117" y="1243"/>
                </a:lnTo>
                <a:lnTo>
                  <a:pt x="3117" y="1244"/>
                </a:lnTo>
                <a:lnTo>
                  <a:pt x="3118" y="1245"/>
                </a:lnTo>
                <a:lnTo>
                  <a:pt x="3119" y="1247"/>
                </a:lnTo>
                <a:lnTo>
                  <a:pt x="3119" y="1248"/>
                </a:lnTo>
                <a:lnTo>
                  <a:pt x="3118" y="1249"/>
                </a:lnTo>
                <a:lnTo>
                  <a:pt x="3117" y="1249"/>
                </a:lnTo>
                <a:lnTo>
                  <a:pt x="3114" y="1250"/>
                </a:lnTo>
                <a:lnTo>
                  <a:pt x="3113" y="1251"/>
                </a:lnTo>
                <a:lnTo>
                  <a:pt x="3112" y="1252"/>
                </a:lnTo>
                <a:lnTo>
                  <a:pt x="3111" y="1253"/>
                </a:lnTo>
                <a:lnTo>
                  <a:pt x="3110" y="1254"/>
                </a:lnTo>
                <a:lnTo>
                  <a:pt x="3109" y="1254"/>
                </a:lnTo>
                <a:lnTo>
                  <a:pt x="3108" y="1254"/>
                </a:lnTo>
                <a:lnTo>
                  <a:pt x="3108" y="1256"/>
                </a:lnTo>
                <a:lnTo>
                  <a:pt x="3108" y="1257"/>
                </a:lnTo>
                <a:lnTo>
                  <a:pt x="3109" y="1257"/>
                </a:lnTo>
                <a:lnTo>
                  <a:pt x="3109" y="1258"/>
                </a:lnTo>
                <a:lnTo>
                  <a:pt x="3108" y="1259"/>
                </a:lnTo>
                <a:lnTo>
                  <a:pt x="3107" y="1259"/>
                </a:lnTo>
                <a:lnTo>
                  <a:pt x="3105" y="1260"/>
                </a:lnTo>
                <a:lnTo>
                  <a:pt x="3104" y="1260"/>
                </a:lnTo>
                <a:lnTo>
                  <a:pt x="3104" y="1261"/>
                </a:lnTo>
                <a:lnTo>
                  <a:pt x="3104" y="1262"/>
                </a:lnTo>
                <a:lnTo>
                  <a:pt x="3105" y="1262"/>
                </a:lnTo>
                <a:lnTo>
                  <a:pt x="3105" y="1264"/>
                </a:lnTo>
                <a:lnTo>
                  <a:pt x="3107" y="1265"/>
                </a:lnTo>
                <a:lnTo>
                  <a:pt x="3105" y="1265"/>
                </a:lnTo>
                <a:lnTo>
                  <a:pt x="3105" y="1266"/>
                </a:lnTo>
                <a:lnTo>
                  <a:pt x="3104" y="1267"/>
                </a:lnTo>
                <a:lnTo>
                  <a:pt x="3103" y="1267"/>
                </a:lnTo>
                <a:lnTo>
                  <a:pt x="3102" y="1267"/>
                </a:lnTo>
                <a:lnTo>
                  <a:pt x="3102" y="1266"/>
                </a:lnTo>
                <a:lnTo>
                  <a:pt x="3101" y="1267"/>
                </a:lnTo>
                <a:lnTo>
                  <a:pt x="3100" y="1268"/>
                </a:lnTo>
                <a:lnTo>
                  <a:pt x="3099" y="1268"/>
                </a:lnTo>
                <a:lnTo>
                  <a:pt x="3097" y="1268"/>
                </a:lnTo>
                <a:lnTo>
                  <a:pt x="3096" y="1268"/>
                </a:lnTo>
                <a:lnTo>
                  <a:pt x="3095" y="1267"/>
                </a:lnTo>
                <a:lnTo>
                  <a:pt x="3092" y="1267"/>
                </a:lnTo>
                <a:lnTo>
                  <a:pt x="3091" y="1267"/>
                </a:lnTo>
                <a:lnTo>
                  <a:pt x="3090" y="1267"/>
                </a:lnTo>
                <a:lnTo>
                  <a:pt x="3088" y="1268"/>
                </a:lnTo>
                <a:lnTo>
                  <a:pt x="3087" y="1269"/>
                </a:lnTo>
                <a:lnTo>
                  <a:pt x="3087" y="1270"/>
                </a:lnTo>
                <a:lnTo>
                  <a:pt x="3087" y="1272"/>
                </a:lnTo>
                <a:lnTo>
                  <a:pt x="3090" y="1275"/>
                </a:lnTo>
                <a:lnTo>
                  <a:pt x="3090" y="1276"/>
                </a:lnTo>
                <a:lnTo>
                  <a:pt x="3091" y="1277"/>
                </a:lnTo>
                <a:lnTo>
                  <a:pt x="3090" y="1277"/>
                </a:lnTo>
                <a:lnTo>
                  <a:pt x="3088" y="1279"/>
                </a:lnTo>
                <a:lnTo>
                  <a:pt x="3087" y="1281"/>
                </a:lnTo>
                <a:lnTo>
                  <a:pt x="3087" y="1282"/>
                </a:lnTo>
                <a:lnTo>
                  <a:pt x="3086" y="1283"/>
                </a:lnTo>
                <a:lnTo>
                  <a:pt x="3086" y="1284"/>
                </a:lnTo>
                <a:lnTo>
                  <a:pt x="3087" y="1285"/>
                </a:lnTo>
                <a:lnTo>
                  <a:pt x="3088" y="1285"/>
                </a:lnTo>
                <a:lnTo>
                  <a:pt x="3090" y="1286"/>
                </a:lnTo>
                <a:lnTo>
                  <a:pt x="3091" y="1287"/>
                </a:lnTo>
                <a:lnTo>
                  <a:pt x="3090" y="1289"/>
                </a:lnTo>
                <a:lnTo>
                  <a:pt x="3088" y="1290"/>
                </a:lnTo>
                <a:lnTo>
                  <a:pt x="3086" y="1290"/>
                </a:lnTo>
                <a:lnTo>
                  <a:pt x="3085" y="1290"/>
                </a:lnTo>
                <a:lnTo>
                  <a:pt x="3084" y="1291"/>
                </a:lnTo>
                <a:lnTo>
                  <a:pt x="3084" y="1292"/>
                </a:lnTo>
                <a:lnTo>
                  <a:pt x="3084" y="1294"/>
                </a:lnTo>
                <a:lnTo>
                  <a:pt x="3084" y="1295"/>
                </a:lnTo>
                <a:lnTo>
                  <a:pt x="3085" y="1295"/>
                </a:lnTo>
                <a:lnTo>
                  <a:pt x="3087" y="1297"/>
                </a:lnTo>
                <a:lnTo>
                  <a:pt x="3088" y="1297"/>
                </a:lnTo>
                <a:lnTo>
                  <a:pt x="3090" y="1297"/>
                </a:lnTo>
                <a:lnTo>
                  <a:pt x="3091" y="1297"/>
                </a:lnTo>
                <a:lnTo>
                  <a:pt x="3093" y="1298"/>
                </a:lnTo>
                <a:lnTo>
                  <a:pt x="3095" y="1298"/>
                </a:lnTo>
                <a:lnTo>
                  <a:pt x="3096" y="1297"/>
                </a:lnTo>
                <a:lnTo>
                  <a:pt x="3097" y="1295"/>
                </a:lnTo>
                <a:lnTo>
                  <a:pt x="3097" y="1297"/>
                </a:lnTo>
                <a:lnTo>
                  <a:pt x="3099" y="1297"/>
                </a:lnTo>
                <a:lnTo>
                  <a:pt x="3099" y="1299"/>
                </a:lnTo>
                <a:lnTo>
                  <a:pt x="3099" y="1300"/>
                </a:lnTo>
                <a:lnTo>
                  <a:pt x="3097" y="1301"/>
                </a:lnTo>
                <a:lnTo>
                  <a:pt x="3096" y="1302"/>
                </a:lnTo>
                <a:lnTo>
                  <a:pt x="3095" y="1302"/>
                </a:lnTo>
                <a:lnTo>
                  <a:pt x="3094" y="1303"/>
                </a:lnTo>
                <a:lnTo>
                  <a:pt x="3093" y="1303"/>
                </a:lnTo>
                <a:lnTo>
                  <a:pt x="3092" y="1304"/>
                </a:lnTo>
                <a:lnTo>
                  <a:pt x="3093" y="1304"/>
                </a:lnTo>
                <a:lnTo>
                  <a:pt x="3093" y="1306"/>
                </a:lnTo>
                <a:lnTo>
                  <a:pt x="3094" y="1306"/>
                </a:lnTo>
                <a:lnTo>
                  <a:pt x="3095" y="1306"/>
                </a:lnTo>
                <a:lnTo>
                  <a:pt x="3096" y="1306"/>
                </a:lnTo>
                <a:lnTo>
                  <a:pt x="3097" y="1307"/>
                </a:lnTo>
                <a:lnTo>
                  <a:pt x="3097" y="1308"/>
                </a:lnTo>
                <a:lnTo>
                  <a:pt x="3099" y="1308"/>
                </a:lnTo>
                <a:lnTo>
                  <a:pt x="3099" y="1310"/>
                </a:lnTo>
                <a:lnTo>
                  <a:pt x="3100" y="1311"/>
                </a:lnTo>
                <a:lnTo>
                  <a:pt x="3101" y="1312"/>
                </a:lnTo>
                <a:lnTo>
                  <a:pt x="3101" y="1314"/>
                </a:lnTo>
                <a:lnTo>
                  <a:pt x="3102" y="1315"/>
                </a:lnTo>
                <a:lnTo>
                  <a:pt x="3103" y="1316"/>
                </a:lnTo>
                <a:lnTo>
                  <a:pt x="3103" y="1317"/>
                </a:lnTo>
                <a:lnTo>
                  <a:pt x="3103" y="1318"/>
                </a:lnTo>
                <a:lnTo>
                  <a:pt x="3102" y="1319"/>
                </a:lnTo>
                <a:lnTo>
                  <a:pt x="3101" y="1319"/>
                </a:lnTo>
                <a:lnTo>
                  <a:pt x="3101" y="1320"/>
                </a:lnTo>
                <a:lnTo>
                  <a:pt x="3101" y="1321"/>
                </a:lnTo>
                <a:lnTo>
                  <a:pt x="3101" y="1323"/>
                </a:lnTo>
                <a:lnTo>
                  <a:pt x="3102" y="1323"/>
                </a:lnTo>
                <a:lnTo>
                  <a:pt x="3104" y="1323"/>
                </a:lnTo>
                <a:lnTo>
                  <a:pt x="3105" y="1323"/>
                </a:lnTo>
                <a:lnTo>
                  <a:pt x="3105" y="1324"/>
                </a:lnTo>
                <a:lnTo>
                  <a:pt x="3105" y="1325"/>
                </a:lnTo>
                <a:lnTo>
                  <a:pt x="3103" y="1326"/>
                </a:lnTo>
                <a:lnTo>
                  <a:pt x="3102" y="1327"/>
                </a:lnTo>
                <a:lnTo>
                  <a:pt x="3101" y="1328"/>
                </a:lnTo>
                <a:lnTo>
                  <a:pt x="3102" y="1331"/>
                </a:lnTo>
                <a:lnTo>
                  <a:pt x="3102" y="1332"/>
                </a:lnTo>
                <a:lnTo>
                  <a:pt x="3102" y="1333"/>
                </a:lnTo>
                <a:lnTo>
                  <a:pt x="3101" y="1334"/>
                </a:lnTo>
                <a:lnTo>
                  <a:pt x="3099" y="1335"/>
                </a:lnTo>
                <a:lnTo>
                  <a:pt x="3094" y="1336"/>
                </a:lnTo>
                <a:lnTo>
                  <a:pt x="3093" y="1337"/>
                </a:lnTo>
                <a:lnTo>
                  <a:pt x="3092" y="1340"/>
                </a:lnTo>
                <a:lnTo>
                  <a:pt x="3093" y="1341"/>
                </a:lnTo>
                <a:lnTo>
                  <a:pt x="3093" y="1342"/>
                </a:lnTo>
                <a:lnTo>
                  <a:pt x="3094" y="1342"/>
                </a:lnTo>
                <a:lnTo>
                  <a:pt x="3096" y="1343"/>
                </a:lnTo>
                <a:lnTo>
                  <a:pt x="3097" y="1344"/>
                </a:lnTo>
                <a:lnTo>
                  <a:pt x="3097" y="1345"/>
                </a:lnTo>
                <a:lnTo>
                  <a:pt x="3097" y="1346"/>
                </a:lnTo>
                <a:lnTo>
                  <a:pt x="3096" y="1346"/>
                </a:lnTo>
                <a:lnTo>
                  <a:pt x="3096" y="1348"/>
                </a:lnTo>
                <a:lnTo>
                  <a:pt x="3096" y="1350"/>
                </a:lnTo>
                <a:lnTo>
                  <a:pt x="3096" y="1351"/>
                </a:lnTo>
                <a:lnTo>
                  <a:pt x="3096" y="1352"/>
                </a:lnTo>
                <a:lnTo>
                  <a:pt x="3097" y="1354"/>
                </a:lnTo>
                <a:lnTo>
                  <a:pt x="3097" y="1357"/>
                </a:lnTo>
                <a:lnTo>
                  <a:pt x="3096" y="1358"/>
                </a:lnTo>
                <a:lnTo>
                  <a:pt x="3095" y="1359"/>
                </a:lnTo>
                <a:lnTo>
                  <a:pt x="3095" y="1361"/>
                </a:lnTo>
                <a:lnTo>
                  <a:pt x="3096" y="1362"/>
                </a:lnTo>
                <a:lnTo>
                  <a:pt x="3097" y="1364"/>
                </a:lnTo>
                <a:lnTo>
                  <a:pt x="3100" y="1362"/>
                </a:lnTo>
                <a:lnTo>
                  <a:pt x="3102" y="1364"/>
                </a:lnTo>
                <a:lnTo>
                  <a:pt x="3103" y="1364"/>
                </a:lnTo>
                <a:lnTo>
                  <a:pt x="3104" y="1364"/>
                </a:lnTo>
                <a:lnTo>
                  <a:pt x="3105" y="1366"/>
                </a:lnTo>
                <a:lnTo>
                  <a:pt x="3107" y="1366"/>
                </a:lnTo>
                <a:lnTo>
                  <a:pt x="3107" y="1367"/>
                </a:lnTo>
                <a:lnTo>
                  <a:pt x="3108" y="1368"/>
                </a:lnTo>
                <a:lnTo>
                  <a:pt x="3108" y="1369"/>
                </a:lnTo>
                <a:lnTo>
                  <a:pt x="3108" y="1370"/>
                </a:lnTo>
                <a:lnTo>
                  <a:pt x="3108" y="1371"/>
                </a:lnTo>
                <a:lnTo>
                  <a:pt x="3107" y="1373"/>
                </a:lnTo>
                <a:lnTo>
                  <a:pt x="3105" y="1374"/>
                </a:lnTo>
                <a:lnTo>
                  <a:pt x="3103" y="1374"/>
                </a:lnTo>
                <a:lnTo>
                  <a:pt x="3101" y="1371"/>
                </a:lnTo>
                <a:lnTo>
                  <a:pt x="3099" y="1371"/>
                </a:lnTo>
                <a:lnTo>
                  <a:pt x="3097" y="1371"/>
                </a:lnTo>
                <a:lnTo>
                  <a:pt x="3097" y="1373"/>
                </a:lnTo>
                <a:lnTo>
                  <a:pt x="3096" y="1373"/>
                </a:lnTo>
                <a:lnTo>
                  <a:pt x="3096" y="1374"/>
                </a:lnTo>
                <a:lnTo>
                  <a:pt x="3096" y="1375"/>
                </a:lnTo>
                <a:lnTo>
                  <a:pt x="3097" y="1376"/>
                </a:lnTo>
                <a:lnTo>
                  <a:pt x="3099" y="1377"/>
                </a:lnTo>
                <a:lnTo>
                  <a:pt x="3101" y="1377"/>
                </a:lnTo>
                <a:lnTo>
                  <a:pt x="3103" y="1377"/>
                </a:lnTo>
                <a:lnTo>
                  <a:pt x="3104" y="1377"/>
                </a:lnTo>
                <a:lnTo>
                  <a:pt x="3105" y="1378"/>
                </a:lnTo>
                <a:lnTo>
                  <a:pt x="3107" y="1379"/>
                </a:lnTo>
                <a:lnTo>
                  <a:pt x="3107" y="1381"/>
                </a:lnTo>
                <a:lnTo>
                  <a:pt x="3109" y="1382"/>
                </a:lnTo>
                <a:lnTo>
                  <a:pt x="3110" y="1383"/>
                </a:lnTo>
                <a:lnTo>
                  <a:pt x="3111" y="1383"/>
                </a:lnTo>
                <a:lnTo>
                  <a:pt x="3112" y="1383"/>
                </a:lnTo>
                <a:lnTo>
                  <a:pt x="3113" y="1384"/>
                </a:lnTo>
                <a:lnTo>
                  <a:pt x="3116" y="1385"/>
                </a:lnTo>
                <a:lnTo>
                  <a:pt x="3116" y="1387"/>
                </a:lnTo>
                <a:lnTo>
                  <a:pt x="3117" y="1390"/>
                </a:lnTo>
                <a:lnTo>
                  <a:pt x="3117" y="1391"/>
                </a:lnTo>
                <a:lnTo>
                  <a:pt x="3116" y="1392"/>
                </a:lnTo>
                <a:lnTo>
                  <a:pt x="3114" y="1393"/>
                </a:lnTo>
                <a:lnTo>
                  <a:pt x="3114" y="1394"/>
                </a:lnTo>
                <a:lnTo>
                  <a:pt x="3113" y="1394"/>
                </a:lnTo>
                <a:lnTo>
                  <a:pt x="3112" y="1394"/>
                </a:lnTo>
                <a:lnTo>
                  <a:pt x="3110" y="1393"/>
                </a:lnTo>
                <a:lnTo>
                  <a:pt x="3109" y="1392"/>
                </a:lnTo>
                <a:lnTo>
                  <a:pt x="3108" y="1392"/>
                </a:lnTo>
                <a:lnTo>
                  <a:pt x="3107" y="1391"/>
                </a:lnTo>
                <a:lnTo>
                  <a:pt x="3107" y="1392"/>
                </a:lnTo>
                <a:lnTo>
                  <a:pt x="3105" y="1392"/>
                </a:lnTo>
                <a:lnTo>
                  <a:pt x="3103" y="1393"/>
                </a:lnTo>
                <a:lnTo>
                  <a:pt x="3102" y="1394"/>
                </a:lnTo>
                <a:lnTo>
                  <a:pt x="3101" y="1395"/>
                </a:lnTo>
                <a:lnTo>
                  <a:pt x="3100" y="1396"/>
                </a:lnTo>
                <a:lnTo>
                  <a:pt x="3099" y="1398"/>
                </a:lnTo>
                <a:lnTo>
                  <a:pt x="3099" y="1399"/>
                </a:lnTo>
                <a:lnTo>
                  <a:pt x="3099" y="1400"/>
                </a:lnTo>
                <a:lnTo>
                  <a:pt x="3100" y="1401"/>
                </a:lnTo>
                <a:lnTo>
                  <a:pt x="3101" y="1403"/>
                </a:lnTo>
                <a:lnTo>
                  <a:pt x="3101" y="1404"/>
                </a:lnTo>
                <a:lnTo>
                  <a:pt x="3102" y="1406"/>
                </a:lnTo>
                <a:lnTo>
                  <a:pt x="3102" y="1407"/>
                </a:lnTo>
                <a:lnTo>
                  <a:pt x="3102" y="1408"/>
                </a:lnTo>
                <a:lnTo>
                  <a:pt x="3103" y="1408"/>
                </a:lnTo>
                <a:lnTo>
                  <a:pt x="3103" y="1409"/>
                </a:lnTo>
                <a:lnTo>
                  <a:pt x="3103" y="1410"/>
                </a:lnTo>
                <a:lnTo>
                  <a:pt x="3103" y="1411"/>
                </a:lnTo>
                <a:lnTo>
                  <a:pt x="3102" y="1413"/>
                </a:lnTo>
                <a:lnTo>
                  <a:pt x="3102" y="1415"/>
                </a:lnTo>
                <a:lnTo>
                  <a:pt x="3101" y="1416"/>
                </a:lnTo>
                <a:lnTo>
                  <a:pt x="3101" y="1417"/>
                </a:lnTo>
                <a:lnTo>
                  <a:pt x="3100" y="1418"/>
                </a:lnTo>
                <a:lnTo>
                  <a:pt x="3100" y="1419"/>
                </a:lnTo>
                <a:lnTo>
                  <a:pt x="3101" y="1420"/>
                </a:lnTo>
                <a:lnTo>
                  <a:pt x="3101" y="1423"/>
                </a:lnTo>
                <a:lnTo>
                  <a:pt x="3101" y="1424"/>
                </a:lnTo>
                <a:lnTo>
                  <a:pt x="3101" y="1425"/>
                </a:lnTo>
                <a:lnTo>
                  <a:pt x="3101" y="1426"/>
                </a:lnTo>
                <a:lnTo>
                  <a:pt x="3101" y="1427"/>
                </a:lnTo>
                <a:lnTo>
                  <a:pt x="3101" y="1428"/>
                </a:lnTo>
                <a:lnTo>
                  <a:pt x="3101" y="1429"/>
                </a:lnTo>
                <a:lnTo>
                  <a:pt x="3101" y="1431"/>
                </a:lnTo>
                <a:lnTo>
                  <a:pt x="3100" y="1431"/>
                </a:lnTo>
                <a:lnTo>
                  <a:pt x="3097" y="1432"/>
                </a:lnTo>
                <a:lnTo>
                  <a:pt x="3095" y="1432"/>
                </a:lnTo>
                <a:lnTo>
                  <a:pt x="3094" y="1431"/>
                </a:lnTo>
                <a:lnTo>
                  <a:pt x="3092" y="1431"/>
                </a:lnTo>
                <a:lnTo>
                  <a:pt x="3088" y="1431"/>
                </a:lnTo>
                <a:lnTo>
                  <a:pt x="3086" y="1432"/>
                </a:lnTo>
                <a:lnTo>
                  <a:pt x="3084" y="1434"/>
                </a:lnTo>
                <a:lnTo>
                  <a:pt x="3082" y="1437"/>
                </a:lnTo>
                <a:lnTo>
                  <a:pt x="3078" y="1442"/>
                </a:lnTo>
                <a:lnTo>
                  <a:pt x="3077" y="1442"/>
                </a:lnTo>
                <a:lnTo>
                  <a:pt x="3076" y="1442"/>
                </a:lnTo>
                <a:lnTo>
                  <a:pt x="3076" y="1443"/>
                </a:lnTo>
                <a:lnTo>
                  <a:pt x="3074" y="1443"/>
                </a:lnTo>
                <a:lnTo>
                  <a:pt x="3074" y="1444"/>
                </a:lnTo>
                <a:lnTo>
                  <a:pt x="3073" y="1444"/>
                </a:lnTo>
                <a:lnTo>
                  <a:pt x="3071" y="1444"/>
                </a:lnTo>
                <a:lnTo>
                  <a:pt x="3070" y="1445"/>
                </a:lnTo>
                <a:lnTo>
                  <a:pt x="3068" y="1446"/>
                </a:lnTo>
                <a:lnTo>
                  <a:pt x="3068" y="1448"/>
                </a:lnTo>
                <a:lnTo>
                  <a:pt x="3068" y="1449"/>
                </a:lnTo>
                <a:lnTo>
                  <a:pt x="3067" y="1450"/>
                </a:lnTo>
                <a:lnTo>
                  <a:pt x="3067" y="1452"/>
                </a:lnTo>
                <a:lnTo>
                  <a:pt x="3066" y="1457"/>
                </a:lnTo>
                <a:lnTo>
                  <a:pt x="3067" y="1459"/>
                </a:lnTo>
                <a:lnTo>
                  <a:pt x="3067" y="1460"/>
                </a:lnTo>
                <a:lnTo>
                  <a:pt x="3067" y="1461"/>
                </a:lnTo>
                <a:lnTo>
                  <a:pt x="3068" y="1465"/>
                </a:lnTo>
                <a:lnTo>
                  <a:pt x="3069" y="1468"/>
                </a:lnTo>
                <a:lnTo>
                  <a:pt x="3070" y="1471"/>
                </a:lnTo>
                <a:lnTo>
                  <a:pt x="3070" y="1476"/>
                </a:lnTo>
                <a:lnTo>
                  <a:pt x="3070" y="1480"/>
                </a:lnTo>
                <a:lnTo>
                  <a:pt x="3071" y="1483"/>
                </a:lnTo>
                <a:lnTo>
                  <a:pt x="3071" y="1484"/>
                </a:lnTo>
                <a:lnTo>
                  <a:pt x="3071" y="1485"/>
                </a:lnTo>
                <a:lnTo>
                  <a:pt x="3071" y="1486"/>
                </a:lnTo>
                <a:lnTo>
                  <a:pt x="3071" y="1488"/>
                </a:lnTo>
                <a:lnTo>
                  <a:pt x="3070" y="1491"/>
                </a:lnTo>
                <a:lnTo>
                  <a:pt x="3069" y="1494"/>
                </a:lnTo>
                <a:lnTo>
                  <a:pt x="3066" y="1498"/>
                </a:lnTo>
                <a:lnTo>
                  <a:pt x="3064" y="1500"/>
                </a:lnTo>
                <a:lnTo>
                  <a:pt x="3061" y="1503"/>
                </a:lnTo>
                <a:lnTo>
                  <a:pt x="3060" y="1505"/>
                </a:lnTo>
                <a:lnTo>
                  <a:pt x="3052" y="1510"/>
                </a:lnTo>
                <a:lnTo>
                  <a:pt x="3050" y="1513"/>
                </a:lnTo>
                <a:lnTo>
                  <a:pt x="3048" y="1515"/>
                </a:lnTo>
                <a:lnTo>
                  <a:pt x="3047" y="1517"/>
                </a:lnTo>
                <a:lnTo>
                  <a:pt x="3045" y="1519"/>
                </a:lnTo>
                <a:lnTo>
                  <a:pt x="3044" y="1521"/>
                </a:lnTo>
                <a:lnTo>
                  <a:pt x="3041" y="1526"/>
                </a:lnTo>
                <a:lnTo>
                  <a:pt x="3040" y="1528"/>
                </a:lnTo>
                <a:lnTo>
                  <a:pt x="3040" y="1529"/>
                </a:lnTo>
                <a:lnTo>
                  <a:pt x="3039" y="1530"/>
                </a:lnTo>
                <a:lnTo>
                  <a:pt x="3038" y="1532"/>
                </a:lnTo>
                <a:lnTo>
                  <a:pt x="3036" y="1533"/>
                </a:lnTo>
                <a:lnTo>
                  <a:pt x="3034" y="1536"/>
                </a:lnTo>
                <a:lnTo>
                  <a:pt x="3033" y="1537"/>
                </a:lnTo>
                <a:lnTo>
                  <a:pt x="3031" y="1541"/>
                </a:lnTo>
                <a:lnTo>
                  <a:pt x="3031" y="1544"/>
                </a:lnTo>
                <a:lnTo>
                  <a:pt x="3031" y="1548"/>
                </a:lnTo>
                <a:lnTo>
                  <a:pt x="3030" y="1550"/>
                </a:lnTo>
                <a:lnTo>
                  <a:pt x="3028" y="1552"/>
                </a:lnTo>
                <a:lnTo>
                  <a:pt x="3028" y="1553"/>
                </a:lnTo>
                <a:lnTo>
                  <a:pt x="3027" y="1554"/>
                </a:lnTo>
                <a:lnTo>
                  <a:pt x="3026" y="1554"/>
                </a:lnTo>
                <a:lnTo>
                  <a:pt x="3022" y="1559"/>
                </a:lnTo>
                <a:lnTo>
                  <a:pt x="3021" y="1563"/>
                </a:lnTo>
                <a:lnTo>
                  <a:pt x="3021" y="1566"/>
                </a:lnTo>
                <a:lnTo>
                  <a:pt x="3022" y="1567"/>
                </a:lnTo>
                <a:lnTo>
                  <a:pt x="3023" y="1569"/>
                </a:lnTo>
                <a:lnTo>
                  <a:pt x="3024" y="1570"/>
                </a:lnTo>
                <a:lnTo>
                  <a:pt x="3025" y="1572"/>
                </a:lnTo>
                <a:lnTo>
                  <a:pt x="3030" y="1576"/>
                </a:lnTo>
                <a:lnTo>
                  <a:pt x="3031" y="1576"/>
                </a:lnTo>
                <a:lnTo>
                  <a:pt x="3033" y="1576"/>
                </a:lnTo>
                <a:lnTo>
                  <a:pt x="3035" y="1576"/>
                </a:lnTo>
                <a:lnTo>
                  <a:pt x="3036" y="1575"/>
                </a:lnTo>
                <a:lnTo>
                  <a:pt x="3047" y="1571"/>
                </a:lnTo>
                <a:lnTo>
                  <a:pt x="3051" y="1570"/>
                </a:lnTo>
                <a:lnTo>
                  <a:pt x="3051" y="1569"/>
                </a:lnTo>
                <a:lnTo>
                  <a:pt x="3052" y="1569"/>
                </a:lnTo>
                <a:lnTo>
                  <a:pt x="3053" y="1569"/>
                </a:lnTo>
                <a:lnTo>
                  <a:pt x="3054" y="1569"/>
                </a:lnTo>
                <a:lnTo>
                  <a:pt x="3056" y="1570"/>
                </a:lnTo>
                <a:lnTo>
                  <a:pt x="3057" y="1570"/>
                </a:lnTo>
                <a:lnTo>
                  <a:pt x="3058" y="1570"/>
                </a:lnTo>
                <a:lnTo>
                  <a:pt x="3058" y="1571"/>
                </a:lnTo>
                <a:lnTo>
                  <a:pt x="3059" y="1572"/>
                </a:lnTo>
                <a:lnTo>
                  <a:pt x="3059" y="1575"/>
                </a:lnTo>
                <a:lnTo>
                  <a:pt x="3058" y="1578"/>
                </a:lnTo>
                <a:lnTo>
                  <a:pt x="3054" y="1582"/>
                </a:lnTo>
                <a:lnTo>
                  <a:pt x="3053" y="1584"/>
                </a:lnTo>
                <a:lnTo>
                  <a:pt x="3053" y="1586"/>
                </a:lnTo>
                <a:lnTo>
                  <a:pt x="3053" y="1591"/>
                </a:lnTo>
                <a:lnTo>
                  <a:pt x="3054" y="1593"/>
                </a:lnTo>
                <a:lnTo>
                  <a:pt x="3054" y="1595"/>
                </a:lnTo>
                <a:lnTo>
                  <a:pt x="3054" y="1596"/>
                </a:lnTo>
                <a:lnTo>
                  <a:pt x="3056" y="1597"/>
                </a:lnTo>
                <a:lnTo>
                  <a:pt x="3056" y="1600"/>
                </a:lnTo>
                <a:lnTo>
                  <a:pt x="3058" y="1604"/>
                </a:lnTo>
                <a:lnTo>
                  <a:pt x="3059" y="1604"/>
                </a:lnTo>
                <a:lnTo>
                  <a:pt x="3060" y="1605"/>
                </a:lnTo>
                <a:lnTo>
                  <a:pt x="3064" y="1607"/>
                </a:lnTo>
                <a:lnTo>
                  <a:pt x="3074" y="1607"/>
                </a:lnTo>
                <a:lnTo>
                  <a:pt x="3075" y="1607"/>
                </a:lnTo>
                <a:lnTo>
                  <a:pt x="3078" y="1608"/>
                </a:lnTo>
                <a:lnTo>
                  <a:pt x="3079" y="1609"/>
                </a:lnTo>
                <a:lnTo>
                  <a:pt x="3080" y="1609"/>
                </a:lnTo>
                <a:lnTo>
                  <a:pt x="3082" y="1611"/>
                </a:lnTo>
                <a:lnTo>
                  <a:pt x="3082" y="1612"/>
                </a:lnTo>
                <a:lnTo>
                  <a:pt x="3080" y="1613"/>
                </a:lnTo>
                <a:lnTo>
                  <a:pt x="3079" y="1616"/>
                </a:lnTo>
                <a:lnTo>
                  <a:pt x="3077" y="1619"/>
                </a:lnTo>
                <a:lnTo>
                  <a:pt x="3074" y="1620"/>
                </a:lnTo>
                <a:lnTo>
                  <a:pt x="3071" y="1620"/>
                </a:lnTo>
                <a:lnTo>
                  <a:pt x="3070" y="1620"/>
                </a:lnTo>
                <a:lnTo>
                  <a:pt x="3068" y="1621"/>
                </a:lnTo>
                <a:lnTo>
                  <a:pt x="3066" y="1625"/>
                </a:lnTo>
                <a:lnTo>
                  <a:pt x="3066" y="1627"/>
                </a:lnTo>
                <a:lnTo>
                  <a:pt x="3066" y="1629"/>
                </a:lnTo>
                <a:lnTo>
                  <a:pt x="3067" y="1630"/>
                </a:lnTo>
                <a:lnTo>
                  <a:pt x="3070" y="1633"/>
                </a:lnTo>
                <a:lnTo>
                  <a:pt x="3076" y="1633"/>
                </a:lnTo>
                <a:lnTo>
                  <a:pt x="3080" y="1633"/>
                </a:lnTo>
                <a:lnTo>
                  <a:pt x="3083" y="1629"/>
                </a:lnTo>
                <a:lnTo>
                  <a:pt x="3085" y="1625"/>
                </a:lnTo>
                <a:lnTo>
                  <a:pt x="3087" y="1624"/>
                </a:lnTo>
                <a:lnTo>
                  <a:pt x="3090" y="1622"/>
                </a:lnTo>
                <a:lnTo>
                  <a:pt x="3091" y="1622"/>
                </a:lnTo>
                <a:lnTo>
                  <a:pt x="3096" y="1622"/>
                </a:lnTo>
                <a:lnTo>
                  <a:pt x="3099" y="1626"/>
                </a:lnTo>
                <a:lnTo>
                  <a:pt x="3101" y="1626"/>
                </a:lnTo>
                <a:lnTo>
                  <a:pt x="3102" y="1625"/>
                </a:lnTo>
                <a:lnTo>
                  <a:pt x="3103" y="1625"/>
                </a:lnTo>
                <a:lnTo>
                  <a:pt x="3105" y="1625"/>
                </a:lnTo>
                <a:lnTo>
                  <a:pt x="3107" y="1625"/>
                </a:lnTo>
                <a:lnTo>
                  <a:pt x="3108" y="1625"/>
                </a:lnTo>
                <a:lnTo>
                  <a:pt x="3109" y="1626"/>
                </a:lnTo>
                <a:lnTo>
                  <a:pt x="3109" y="1627"/>
                </a:lnTo>
                <a:lnTo>
                  <a:pt x="3110" y="1628"/>
                </a:lnTo>
                <a:lnTo>
                  <a:pt x="3110" y="1629"/>
                </a:lnTo>
                <a:lnTo>
                  <a:pt x="3109" y="1633"/>
                </a:lnTo>
                <a:lnTo>
                  <a:pt x="3108" y="1634"/>
                </a:lnTo>
                <a:lnTo>
                  <a:pt x="3108" y="1635"/>
                </a:lnTo>
                <a:lnTo>
                  <a:pt x="3107" y="1636"/>
                </a:lnTo>
                <a:lnTo>
                  <a:pt x="3105" y="1636"/>
                </a:lnTo>
                <a:lnTo>
                  <a:pt x="3104" y="1637"/>
                </a:lnTo>
                <a:lnTo>
                  <a:pt x="3103" y="1638"/>
                </a:lnTo>
                <a:lnTo>
                  <a:pt x="3102" y="1640"/>
                </a:lnTo>
                <a:lnTo>
                  <a:pt x="3099" y="1640"/>
                </a:lnTo>
                <a:lnTo>
                  <a:pt x="3097" y="1641"/>
                </a:lnTo>
                <a:lnTo>
                  <a:pt x="3095" y="1641"/>
                </a:lnTo>
                <a:lnTo>
                  <a:pt x="3095" y="1642"/>
                </a:lnTo>
                <a:lnTo>
                  <a:pt x="3094" y="1642"/>
                </a:lnTo>
                <a:lnTo>
                  <a:pt x="3093" y="1643"/>
                </a:lnTo>
                <a:lnTo>
                  <a:pt x="3092" y="1645"/>
                </a:lnTo>
                <a:lnTo>
                  <a:pt x="3091" y="1646"/>
                </a:lnTo>
                <a:lnTo>
                  <a:pt x="3091" y="1649"/>
                </a:lnTo>
                <a:lnTo>
                  <a:pt x="3091" y="1650"/>
                </a:lnTo>
                <a:lnTo>
                  <a:pt x="3092" y="1652"/>
                </a:lnTo>
                <a:lnTo>
                  <a:pt x="3093" y="1653"/>
                </a:lnTo>
                <a:lnTo>
                  <a:pt x="3094" y="1654"/>
                </a:lnTo>
                <a:lnTo>
                  <a:pt x="3095" y="1655"/>
                </a:lnTo>
                <a:lnTo>
                  <a:pt x="3095" y="1658"/>
                </a:lnTo>
                <a:lnTo>
                  <a:pt x="3093" y="1658"/>
                </a:lnTo>
                <a:lnTo>
                  <a:pt x="3092" y="1657"/>
                </a:lnTo>
                <a:lnTo>
                  <a:pt x="3092" y="1655"/>
                </a:lnTo>
                <a:lnTo>
                  <a:pt x="3092" y="1654"/>
                </a:lnTo>
                <a:lnTo>
                  <a:pt x="3091" y="1654"/>
                </a:lnTo>
                <a:lnTo>
                  <a:pt x="3091" y="1653"/>
                </a:lnTo>
                <a:lnTo>
                  <a:pt x="3091" y="1652"/>
                </a:lnTo>
                <a:lnTo>
                  <a:pt x="3090" y="1652"/>
                </a:lnTo>
                <a:lnTo>
                  <a:pt x="3090" y="1651"/>
                </a:lnTo>
                <a:lnTo>
                  <a:pt x="3090" y="1652"/>
                </a:lnTo>
                <a:lnTo>
                  <a:pt x="3092" y="1661"/>
                </a:lnTo>
                <a:lnTo>
                  <a:pt x="3092" y="1663"/>
                </a:lnTo>
                <a:lnTo>
                  <a:pt x="3092" y="1664"/>
                </a:lnTo>
                <a:lnTo>
                  <a:pt x="3092" y="1666"/>
                </a:lnTo>
                <a:lnTo>
                  <a:pt x="3091" y="1667"/>
                </a:lnTo>
                <a:lnTo>
                  <a:pt x="3091" y="1668"/>
                </a:lnTo>
                <a:lnTo>
                  <a:pt x="3092" y="1670"/>
                </a:lnTo>
                <a:lnTo>
                  <a:pt x="3091" y="1671"/>
                </a:lnTo>
                <a:lnTo>
                  <a:pt x="3090" y="1671"/>
                </a:lnTo>
                <a:lnTo>
                  <a:pt x="3088" y="1669"/>
                </a:lnTo>
                <a:lnTo>
                  <a:pt x="3086" y="1668"/>
                </a:lnTo>
                <a:lnTo>
                  <a:pt x="3085" y="1668"/>
                </a:lnTo>
                <a:lnTo>
                  <a:pt x="3082" y="1669"/>
                </a:lnTo>
                <a:lnTo>
                  <a:pt x="3079" y="1670"/>
                </a:lnTo>
                <a:lnTo>
                  <a:pt x="3078" y="1670"/>
                </a:lnTo>
                <a:lnTo>
                  <a:pt x="3077" y="1669"/>
                </a:lnTo>
                <a:lnTo>
                  <a:pt x="3075" y="1668"/>
                </a:lnTo>
                <a:lnTo>
                  <a:pt x="3073" y="1669"/>
                </a:lnTo>
                <a:lnTo>
                  <a:pt x="3071" y="1670"/>
                </a:lnTo>
                <a:lnTo>
                  <a:pt x="3070" y="1671"/>
                </a:lnTo>
                <a:lnTo>
                  <a:pt x="3069" y="1671"/>
                </a:lnTo>
                <a:lnTo>
                  <a:pt x="3067" y="1671"/>
                </a:lnTo>
                <a:lnTo>
                  <a:pt x="3065" y="1671"/>
                </a:lnTo>
                <a:lnTo>
                  <a:pt x="3064" y="1670"/>
                </a:lnTo>
                <a:lnTo>
                  <a:pt x="3062" y="1671"/>
                </a:lnTo>
                <a:lnTo>
                  <a:pt x="3060" y="1672"/>
                </a:lnTo>
                <a:lnTo>
                  <a:pt x="3059" y="1674"/>
                </a:lnTo>
                <a:lnTo>
                  <a:pt x="3059" y="1675"/>
                </a:lnTo>
                <a:lnTo>
                  <a:pt x="3060" y="1676"/>
                </a:lnTo>
                <a:lnTo>
                  <a:pt x="3061" y="1677"/>
                </a:lnTo>
                <a:lnTo>
                  <a:pt x="3061" y="1678"/>
                </a:lnTo>
                <a:lnTo>
                  <a:pt x="3062" y="1679"/>
                </a:lnTo>
                <a:lnTo>
                  <a:pt x="3064" y="1680"/>
                </a:lnTo>
                <a:lnTo>
                  <a:pt x="3064" y="1682"/>
                </a:lnTo>
                <a:lnTo>
                  <a:pt x="3064" y="1683"/>
                </a:lnTo>
                <a:lnTo>
                  <a:pt x="3064" y="1684"/>
                </a:lnTo>
                <a:lnTo>
                  <a:pt x="3065" y="1684"/>
                </a:lnTo>
                <a:lnTo>
                  <a:pt x="3065" y="1685"/>
                </a:lnTo>
                <a:lnTo>
                  <a:pt x="3065" y="1686"/>
                </a:lnTo>
                <a:lnTo>
                  <a:pt x="3066" y="1687"/>
                </a:lnTo>
                <a:lnTo>
                  <a:pt x="3065" y="1687"/>
                </a:lnTo>
                <a:lnTo>
                  <a:pt x="3065" y="1688"/>
                </a:lnTo>
                <a:lnTo>
                  <a:pt x="3065" y="1689"/>
                </a:lnTo>
                <a:lnTo>
                  <a:pt x="3062" y="1691"/>
                </a:lnTo>
                <a:lnTo>
                  <a:pt x="3061" y="1692"/>
                </a:lnTo>
                <a:lnTo>
                  <a:pt x="3059" y="1693"/>
                </a:lnTo>
                <a:lnTo>
                  <a:pt x="3058" y="1694"/>
                </a:lnTo>
                <a:lnTo>
                  <a:pt x="3057" y="1695"/>
                </a:lnTo>
                <a:lnTo>
                  <a:pt x="3056" y="1696"/>
                </a:lnTo>
                <a:lnTo>
                  <a:pt x="3056" y="1695"/>
                </a:lnTo>
                <a:lnTo>
                  <a:pt x="3054" y="1695"/>
                </a:lnTo>
                <a:lnTo>
                  <a:pt x="3054" y="1694"/>
                </a:lnTo>
                <a:lnTo>
                  <a:pt x="3054" y="1693"/>
                </a:lnTo>
                <a:lnTo>
                  <a:pt x="3053" y="1693"/>
                </a:lnTo>
                <a:lnTo>
                  <a:pt x="3053" y="1692"/>
                </a:lnTo>
                <a:lnTo>
                  <a:pt x="3053" y="1691"/>
                </a:lnTo>
                <a:lnTo>
                  <a:pt x="3053" y="1689"/>
                </a:lnTo>
                <a:lnTo>
                  <a:pt x="3052" y="1689"/>
                </a:lnTo>
                <a:lnTo>
                  <a:pt x="3051" y="1689"/>
                </a:lnTo>
                <a:lnTo>
                  <a:pt x="3050" y="1689"/>
                </a:lnTo>
                <a:lnTo>
                  <a:pt x="3049" y="1689"/>
                </a:lnTo>
                <a:lnTo>
                  <a:pt x="3049" y="1691"/>
                </a:lnTo>
                <a:lnTo>
                  <a:pt x="3049" y="1692"/>
                </a:lnTo>
                <a:lnTo>
                  <a:pt x="3048" y="1692"/>
                </a:lnTo>
                <a:lnTo>
                  <a:pt x="3048" y="1693"/>
                </a:lnTo>
                <a:lnTo>
                  <a:pt x="3047" y="1693"/>
                </a:lnTo>
                <a:lnTo>
                  <a:pt x="3045" y="1693"/>
                </a:lnTo>
                <a:lnTo>
                  <a:pt x="3047" y="1693"/>
                </a:lnTo>
                <a:lnTo>
                  <a:pt x="3047" y="1692"/>
                </a:lnTo>
                <a:lnTo>
                  <a:pt x="3045" y="1692"/>
                </a:lnTo>
                <a:lnTo>
                  <a:pt x="3044" y="1692"/>
                </a:lnTo>
                <a:lnTo>
                  <a:pt x="3044" y="1691"/>
                </a:lnTo>
                <a:lnTo>
                  <a:pt x="3045" y="1691"/>
                </a:lnTo>
                <a:lnTo>
                  <a:pt x="3045" y="1689"/>
                </a:lnTo>
                <a:lnTo>
                  <a:pt x="3047" y="1689"/>
                </a:lnTo>
                <a:lnTo>
                  <a:pt x="3047" y="1688"/>
                </a:lnTo>
                <a:lnTo>
                  <a:pt x="3048" y="1688"/>
                </a:lnTo>
                <a:lnTo>
                  <a:pt x="3048" y="1687"/>
                </a:lnTo>
                <a:lnTo>
                  <a:pt x="3048" y="1686"/>
                </a:lnTo>
                <a:lnTo>
                  <a:pt x="3047" y="1687"/>
                </a:lnTo>
                <a:lnTo>
                  <a:pt x="3047" y="1686"/>
                </a:lnTo>
                <a:lnTo>
                  <a:pt x="3045" y="1686"/>
                </a:lnTo>
                <a:lnTo>
                  <a:pt x="3047" y="1686"/>
                </a:lnTo>
                <a:lnTo>
                  <a:pt x="3047" y="1685"/>
                </a:lnTo>
                <a:lnTo>
                  <a:pt x="3047" y="1683"/>
                </a:lnTo>
                <a:lnTo>
                  <a:pt x="3048" y="1684"/>
                </a:lnTo>
                <a:lnTo>
                  <a:pt x="3048" y="1683"/>
                </a:lnTo>
                <a:lnTo>
                  <a:pt x="3049" y="1683"/>
                </a:lnTo>
                <a:lnTo>
                  <a:pt x="3049" y="1680"/>
                </a:lnTo>
                <a:lnTo>
                  <a:pt x="3049" y="1679"/>
                </a:lnTo>
                <a:lnTo>
                  <a:pt x="3049" y="1678"/>
                </a:lnTo>
                <a:lnTo>
                  <a:pt x="3049" y="1676"/>
                </a:lnTo>
                <a:lnTo>
                  <a:pt x="3050" y="1676"/>
                </a:lnTo>
                <a:lnTo>
                  <a:pt x="3049" y="1676"/>
                </a:lnTo>
                <a:lnTo>
                  <a:pt x="3050" y="1672"/>
                </a:lnTo>
                <a:lnTo>
                  <a:pt x="3049" y="1669"/>
                </a:lnTo>
                <a:lnTo>
                  <a:pt x="3049" y="1668"/>
                </a:lnTo>
                <a:lnTo>
                  <a:pt x="3049" y="1667"/>
                </a:lnTo>
                <a:lnTo>
                  <a:pt x="3049" y="1666"/>
                </a:lnTo>
                <a:lnTo>
                  <a:pt x="3049" y="1663"/>
                </a:lnTo>
                <a:lnTo>
                  <a:pt x="3050" y="1662"/>
                </a:lnTo>
                <a:lnTo>
                  <a:pt x="3050" y="1660"/>
                </a:lnTo>
                <a:lnTo>
                  <a:pt x="3050" y="1659"/>
                </a:lnTo>
                <a:lnTo>
                  <a:pt x="3049" y="1658"/>
                </a:lnTo>
                <a:lnTo>
                  <a:pt x="3049" y="1655"/>
                </a:lnTo>
                <a:lnTo>
                  <a:pt x="3049" y="1654"/>
                </a:lnTo>
                <a:lnTo>
                  <a:pt x="3049" y="1653"/>
                </a:lnTo>
                <a:lnTo>
                  <a:pt x="3049" y="1652"/>
                </a:lnTo>
                <a:lnTo>
                  <a:pt x="3050" y="1652"/>
                </a:lnTo>
                <a:lnTo>
                  <a:pt x="3050" y="1651"/>
                </a:lnTo>
                <a:lnTo>
                  <a:pt x="3050" y="1650"/>
                </a:lnTo>
                <a:lnTo>
                  <a:pt x="3051" y="1650"/>
                </a:lnTo>
                <a:lnTo>
                  <a:pt x="3051" y="1649"/>
                </a:lnTo>
                <a:lnTo>
                  <a:pt x="3050" y="1649"/>
                </a:lnTo>
                <a:lnTo>
                  <a:pt x="3050" y="1645"/>
                </a:lnTo>
                <a:lnTo>
                  <a:pt x="3049" y="1644"/>
                </a:lnTo>
                <a:lnTo>
                  <a:pt x="3047" y="1643"/>
                </a:lnTo>
                <a:lnTo>
                  <a:pt x="3045" y="1641"/>
                </a:lnTo>
                <a:lnTo>
                  <a:pt x="3043" y="1640"/>
                </a:lnTo>
                <a:lnTo>
                  <a:pt x="3041" y="1638"/>
                </a:lnTo>
                <a:lnTo>
                  <a:pt x="3039" y="1637"/>
                </a:lnTo>
                <a:lnTo>
                  <a:pt x="3038" y="1636"/>
                </a:lnTo>
                <a:lnTo>
                  <a:pt x="3036" y="1636"/>
                </a:lnTo>
                <a:lnTo>
                  <a:pt x="3035" y="1635"/>
                </a:lnTo>
                <a:lnTo>
                  <a:pt x="3034" y="1634"/>
                </a:lnTo>
                <a:lnTo>
                  <a:pt x="3033" y="1633"/>
                </a:lnTo>
                <a:lnTo>
                  <a:pt x="3032" y="1632"/>
                </a:lnTo>
                <a:lnTo>
                  <a:pt x="3031" y="1630"/>
                </a:lnTo>
                <a:lnTo>
                  <a:pt x="3030" y="1628"/>
                </a:lnTo>
                <a:lnTo>
                  <a:pt x="3028" y="1628"/>
                </a:lnTo>
                <a:lnTo>
                  <a:pt x="3026" y="1626"/>
                </a:lnTo>
                <a:lnTo>
                  <a:pt x="3025" y="1626"/>
                </a:lnTo>
                <a:lnTo>
                  <a:pt x="3023" y="1626"/>
                </a:lnTo>
                <a:lnTo>
                  <a:pt x="3022" y="1626"/>
                </a:lnTo>
                <a:lnTo>
                  <a:pt x="3021" y="1626"/>
                </a:lnTo>
                <a:lnTo>
                  <a:pt x="3021" y="1625"/>
                </a:lnTo>
                <a:lnTo>
                  <a:pt x="3019" y="1625"/>
                </a:lnTo>
                <a:lnTo>
                  <a:pt x="3018" y="1625"/>
                </a:lnTo>
                <a:lnTo>
                  <a:pt x="3017" y="1625"/>
                </a:lnTo>
                <a:lnTo>
                  <a:pt x="3017" y="1624"/>
                </a:lnTo>
                <a:lnTo>
                  <a:pt x="3016" y="1624"/>
                </a:lnTo>
                <a:lnTo>
                  <a:pt x="3015" y="1622"/>
                </a:lnTo>
                <a:lnTo>
                  <a:pt x="3014" y="1624"/>
                </a:lnTo>
                <a:lnTo>
                  <a:pt x="3013" y="1624"/>
                </a:lnTo>
                <a:lnTo>
                  <a:pt x="3011" y="1625"/>
                </a:lnTo>
                <a:lnTo>
                  <a:pt x="3010" y="1625"/>
                </a:lnTo>
                <a:lnTo>
                  <a:pt x="3009" y="1626"/>
                </a:lnTo>
                <a:lnTo>
                  <a:pt x="3007" y="1627"/>
                </a:lnTo>
                <a:lnTo>
                  <a:pt x="3006" y="1627"/>
                </a:lnTo>
                <a:lnTo>
                  <a:pt x="3004" y="1626"/>
                </a:lnTo>
                <a:lnTo>
                  <a:pt x="2996" y="1627"/>
                </a:lnTo>
                <a:lnTo>
                  <a:pt x="2990" y="1627"/>
                </a:lnTo>
                <a:lnTo>
                  <a:pt x="2988" y="1627"/>
                </a:lnTo>
                <a:lnTo>
                  <a:pt x="2984" y="1627"/>
                </a:lnTo>
                <a:lnTo>
                  <a:pt x="2982" y="1625"/>
                </a:lnTo>
                <a:lnTo>
                  <a:pt x="2981" y="1625"/>
                </a:lnTo>
                <a:lnTo>
                  <a:pt x="2979" y="1625"/>
                </a:lnTo>
                <a:lnTo>
                  <a:pt x="2978" y="1624"/>
                </a:lnTo>
                <a:lnTo>
                  <a:pt x="2976" y="1624"/>
                </a:lnTo>
                <a:lnTo>
                  <a:pt x="2975" y="1624"/>
                </a:lnTo>
                <a:lnTo>
                  <a:pt x="2974" y="1624"/>
                </a:lnTo>
                <a:lnTo>
                  <a:pt x="2970" y="1624"/>
                </a:lnTo>
                <a:lnTo>
                  <a:pt x="2968" y="1624"/>
                </a:lnTo>
                <a:lnTo>
                  <a:pt x="2967" y="1624"/>
                </a:lnTo>
                <a:lnTo>
                  <a:pt x="2966" y="1624"/>
                </a:lnTo>
                <a:lnTo>
                  <a:pt x="2966" y="1622"/>
                </a:lnTo>
                <a:lnTo>
                  <a:pt x="2965" y="1622"/>
                </a:lnTo>
                <a:lnTo>
                  <a:pt x="2965" y="1621"/>
                </a:lnTo>
                <a:lnTo>
                  <a:pt x="2964" y="1621"/>
                </a:lnTo>
                <a:lnTo>
                  <a:pt x="2962" y="1621"/>
                </a:lnTo>
                <a:lnTo>
                  <a:pt x="2961" y="1621"/>
                </a:lnTo>
                <a:lnTo>
                  <a:pt x="2959" y="1621"/>
                </a:lnTo>
                <a:lnTo>
                  <a:pt x="2957" y="1621"/>
                </a:lnTo>
                <a:lnTo>
                  <a:pt x="2956" y="1621"/>
                </a:lnTo>
                <a:lnTo>
                  <a:pt x="2956" y="1620"/>
                </a:lnTo>
                <a:lnTo>
                  <a:pt x="2955" y="1621"/>
                </a:lnTo>
                <a:lnTo>
                  <a:pt x="2955" y="1620"/>
                </a:lnTo>
                <a:lnTo>
                  <a:pt x="2953" y="1621"/>
                </a:lnTo>
                <a:lnTo>
                  <a:pt x="2952" y="1621"/>
                </a:lnTo>
                <a:lnTo>
                  <a:pt x="2952" y="1620"/>
                </a:lnTo>
                <a:lnTo>
                  <a:pt x="2950" y="1620"/>
                </a:lnTo>
                <a:lnTo>
                  <a:pt x="2949" y="1620"/>
                </a:lnTo>
                <a:lnTo>
                  <a:pt x="2948" y="1619"/>
                </a:lnTo>
                <a:lnTo>
                  <a:pt x="2947" y="1619"/>
                </a:lnTo>
                <a:lnTo>
                  <a:pt x="2946" y="1618"/>
                </a:lnTo>
                <a:lnTo>
                  <a:pt x="2945" y="1618"/>
                </a:lnTo>
                <a:lnTo>
                  <a:pt x="2944" y="1618"/>
                </a:lnTo>
                <a:lnTo>
                  <a:pt x="2942" y="1617"/>
                </a:lnTo>
                <a:lnTo>
                  <a:pt x="2942" y="1618"/>
                </a:lnTo>
                <a:lnTo>
                  <a:pt x="2941" y="1618"/>
                </a:lnTo>
                <a:lnTo>
                  <a:pt x="2940" y="1617"/>
                </a:lnTo>
                <a:lnTo>
                  <a:pt x="2938" y="1616"/>
                </a:lnTo>
                <a:lnTo>
                  <a:pt x="2937" y="1616"/>
                </a:lnTo>
                <a:lnTo>
                  <a:pt x="2937" y="1615"/>
                </a:lnTo>
                <a:lnTo>
                  <a:pt x="2936" y="1615"/>
                </a:lnTo>
                <a:lnTo>
                  <a:pt x="2936" y="1616"/>
                </a:lnTo>
                <a:lnTo>
                  <a:pt x="2937" y="1616"/>
                </a:lnTo>
                <a:lnTo>
                  <a:pt x="2937" y="1617"/>
                </a:lnTo>
                <a:lnTo>
                  <a:pt x="2936" y="1617"/>
                </a:lnTo>
                <a:lnTo>
                  <a:pt x="2935" y="1616"/>
                </a:lnTo>
                <a:lnTo>
                  <a:pt x="2933" y="1616"/>
                </a:lnTo>
                <a:lnTo>
                  <a:pt x="2933" y="1615"/>
                </a:lnTo>
                <a:lnTo>
                  <a:pt x="2933" y="1613"/>
                </a:lnTo>
                <a:lnTo>
                  <a:pt x="2932" y="1612"/>
                </a:lnTo>
                <a:lnTo>
                  <a:pt x="2933" y="1612"/>
                </a:lnTo>
                <a:lnTo>
                  <a:pt x="2933" y="1611"/>
                </a:lnTo>
                <a:lnTo>
                  <a:pt x="2933" y="1610"/>
                </a:lnTo>
                <a:lnTo>
                  <a:pt x="2933" y="1609"/>
                </a:lnTo>
                <a:lnTo>
                  <a:pt x="2933" y="1608"/>
                </a:lnTo>
                <a:lnTo>
                  <a:pt x="2933" y="1607"/>
                </a:lnTo>
                <a:lnTo>
                  <a:pt x="2932" y="1605"/>
                </a:lnTo>
                <a:lnTo>
                  <a:pt x="2932" y="1604"/>
                </a:lnTo>
                <a:lnTo>
                  <a:pt x="2932" y="1603"/>
                </a:lnTo>
                <a:lnTo>
                  <a:pt x="2932" y="1602"/>
                </a:lnTo>
                <a:lnTo>
                  <a:pt x="2931" y="1601"/>
                </a:lnTo>
                <a:lnTo>
                  <a:pt x="2931" y="1600"/>
                </a:lnTo>
                <a:lnTo>
                  <a:pt x="2929" y="1599"/>
                </a:lnTo>
                <a:lnTo>
                  <a:pt x="2927" y="1597"/>
                </a:lnTo>
                <a:lnTo>
                  <a:pt x="2926" y="1596"/>
                </a:lnTo>
                <a:lnTo>
                  <a:pt x="2924" y="1595"/>
                </a:lnTo>
                <a:lnTo>
                  <a:pt x="2923" y="1594"/>
                </a:lnTo>
                <a:lnTo>
                  <a:pt x="2924" y="1592"/>
                </a:lnTo>
                <a:lnTo>
                  <a:pt x="2923" y="1592"/>
                </a:lnTo>
                <a:lnTo>
                  <a:pt x="2924" y="1592"/>
                </a:lnTo>
                <a:lnTo>
                  <a:pt x="2923" y="1592"/>
                </a:lnTo>
                <a:lnTo>
                  <a:pt x="2922" y="1592"/>
                </a:lnTo>
                <a:lnTo>
                  <a:pt x="2921" y="1592"/>
                </a:lnTo>
                <a:lnTo>
                  <a:pt x="2921" y="1591"/>
                </a:lnTo>
                <a:lnTo>
                  <a:pt x="2920" y="1591"/>
                </a:lnTo>
                <a:lnTo>
                  <a:pt x="2919" y="1590"/>
                </a:lnTo>
                <a:lnTo>
                  <a:pt x="2918" y="1590"/>
                </a:lnTo>
                <a:lnTo>
                  <a:pt x="2916" y="1590"/>
                </a:lnTo>
                <a:lnTo>
                  <a:pt x="2915" y="1590"/>
                </a:lnTo>
                <a:lnTo>
                  <a:pt x="2915" y="1588"/>
                </a:lnTo>
                <a:lnTo>
                  <a:pt x="2914" y="1588"/>
                </a:lnTo>
                <a:lnTo>
                  <a:pt x="2914" y="1590"/>
                </a:lnTo>
                <a:lnTo>
                  <a:pt x="2914" y="1588"/>
                </a:lnTo>
                <a:lnTo>
                  <a:pt x="2913" y="1588"/>
                </a:lnTo>
                <a:lnTo>
                  <a:pt x="2912" y="1588"/>
                </a:lnTo>
                <a:lnTo>
                  <a:pt x="2911" y="1588"/>
                </a:lnTo>
                <a:lnTo>
                  <a:pt x="2910" y="1588"/>
                </a:lnTo>
                <a:lnTo>
                  <a:pt x="2909" y="1590"/>
                </a:lnTo>
                <a:lnTo>
                  <a:pt x="2909" y="1588"/>
                </a:lnTo>
                <a:lnTo>
                  <a:pt x="2907" y="1588"/>
                </a:lnTo>
                <a:lnTo>
                  <a:pt x="2906" y="1588"/>
                </a:lnTo>
                <a:lnTo>
                  <a:pt x="2905" y="1588"/>
                </a:lnTo>
                <a:lnTo>
                  <a:pt x="2905" y="1590"/>
                </a:lnTo>
                <a:lnTo>
                  <a:pt x="2904" y="1590"/>
                </a:lnTo>
                <a:lnTo>
                  <a:pt x="2903" y="1590"/>
                </a:lnTo>
                <a:lnTo>
                  <a:pt x="2902" y="1590"/>
                </a:lnTo>
                <a:lnTo>
                  <a:pt x="2901" y="1591"/>
                </a:lnTo>
                <a:lnTo>
                  <a:pt x="2899" y="1591"/>
                </a:lnTo>
                <a:lnTo>
                  <a:pt x="2898" y="1591"/>
                </a:lnTo>
                <a:lnTo>
                  <a:pt x="2896" y="1591"/>
                </a:lnTo>
                <a:lnTo>
                  <a:pt x="2896" y="1592"/>
                </a:lnTo>
                <a:lnTo>
                  <a:pt x="2894" y="1592"/>
                </a:lnTo>
                <a:lnTo>
                  <a:pt x="2893" y="1592"/>
                </a:lnTo>
                <a:lnTo>
                  <a:pt x="2892" y="1592"/>
                </a:lnTo>
                <a:lnTo>
                  <a:pt x="2892" y="1593"/>
                </a:lnTo>
                <a:lnTo>
                  <a:pt x="2890" y="1593"/>
                </a:lnTo>
                <a:lnTo>
                  <a:pt x="2889" y="1592"/>
                </a:lnTo>
                <a:lnTo>
                  <a:pt x="2889" y="1591"/>
                </a:lnTo>
                <a:lnTo>
                  <a:pt x="2886" y="1590"/>
                </a:lnTo>
                <a:lnTo>
                  <a:pt x="2883" y="1588"/>
                </a:lnTo>
                <a:lnTo>
                  <a:pt x="2880" y="1590"/>
                </a:lnTo>
                <a:lnTo>
                  <a:pt x="2878" y="1590"/>
                </a:lnTo>
                <a:lnTo>
                  <a:pt x="2877" y="1590"/>
                </a:lnTo>
                <a:lnTo>
                  <a:pt x="2877" y="1591"/>
                </a:lnTo>
                <a:lnTo>
                  <a:pt x="2876" y="1591"/>
                </a:lnTo>
                <a:lnTo>
                  <a:pt x="2875" y="1592"/>
                </a:lnTo>
                <a:lnTo>
                  <a:pt x="2872" y="1593"/>
                </a:lnTo>
                <a:lnTo>
                  <a:pt x="2871" y="1593"/>
                </a:lnTo>
                <a:lnTo>
                  <a:pt x="2870" y="1593"/>
                </a:lnTo>
                <a:lnTo>
                  <a:pt x="2868" y="1592"/>
                </a:lnTo>
                <a:lnTo>
                  <a:pt x="2867" y="1592"/>
                </a:lnTo>
                <a:lnTo>
                  <a:pt x="2866" y="1591"/>
                </a:lnTo>
                <a:lnTo>
                  <a:pt x="2864" y="1591"/>
                </a:lnTo>
                <a:lnTo>
                  <a:pt x="2862" y="1591"/>
                </a:lnTo>
                <a:lnTo>
                  <a:pt x="2861" y="1591"/>
                </a:lnTo>
                <a:lnTo>
                  <a:pt x="2862" y="1591"/>
                </a:lnTo>
                <a:lnTo>
                  <a:pt x="2863" y="1591"/>
                </a:lnTo>
                <a:lnTo>
                  <a:pt x="2866" y="1591"/>
                </a:lnTo>
                <a:lnTo>
                  <a:pt x="2867" y="1591"/>
                </a:lnTo>
                <a:lnTo>
                  <a:pt x="2868" y="1591"/>
                </a:lnTo>
                <a:lnTo>
                  <a:pt x="2868" y="1590"/>
                </a:lnTo>
                <a:lnTo>
                  <a:pt x="2869" y="1587"/>
                </a:lnTo>
                <a:lnTo>
                  <a:pt x="2869" y="1586"/>
                </a:lnTo>
                <a:lnTo>
                  <a:pt x="2870" y="1586"/>
                </a:lnTo>
                <a:lnTo>
                  <a:pt x="2871" y="1585"/>
                </a:lnTo>
                <a:lnTo>
                  <a:pt x="2873" y="1585"/>
                </a:lnTo>
                <a:lnTo>
                  <a:pt x="2873" y="1583"/>
                </a:lnTo>
                <a:lnTo>
                  <a:pt x="2873" y="1582"/>
                </a:lnTo>
                <a:lnTo>
                  <a:pt x="2872" y="1580"/>
                </a:lnTo>
                <a:lnTo>
                  <a:pt x="2872" y="1579"/>
                </a:lnTo>
                <a:lnTo>
                  <a:pt x="2871" y="1578"/>
                </a:lnTo>
                <a:lnTo>
                  <a:pt x="2871" y="1577"/>
                </a:lnTo>
                <a:lnTo>
                  <a:pt x="2870" y="1577"/>
                </a:lnTo>
                <a:lnTo>
                  <a:pt x="2869" y="1576"/>
                </a:lnTo>
                <a:lnTo>
                  <a:pt x="2868" y="1576"/>
                </a:lnTo>
                <a:lnTo>
                  <a:pt x="2866" y="1576"/>
                </a:lnTo>
                <a:lnTo>
                  <a:pt x="2864" y="1576"/>
                </a:lnTo>
                <a:lnTo>
                  <a:pt x="2863" y="1577"/>
                </a:lnTo>
                <a:lnTo>
                  <a:pt x="2863" y="1578"/>
                </a:lnTo>
                <a:lnTo>
                  <a:pt x="2863" y="1580"/>
                </a:lnTo>
                <a:lnTo>
                  <a:pt x="2863" y="1582"/>
                </a:lnTo>
                <a:lnTo>
                  <a:pt x="2862" y="1582"/>
                </a:lnTo>
                <a:lnTo>
                  <a:pt x="2861" y="1583"/>
                </a:lnTo>
                <a:lnTo>
                  <a:pt x="2860" y="1583"/>
                </a:lnTo>
                <a:lnTo>
                  <a:pt x="2859" y="1583"/>
                </a:lnTo>
                <a:lnTo>
                  <a:pt x="2857" y="1584"/>
                </a:lnTo>
                <a:lnTo>
                  <a:pt x="2855" y="1584"/>
                </a:lnTo>
                <a:lnTo>
                  <a:pt x="2854" y="1584"/>
                </a:lnTo>
                <a:lnTo>
                  <a:pt x="2854" y="1583"/>
                </a:lnTo>
                <a:lnTo>
                  <a:pt x="2853" y="1583"/>
                </a:lnTo>
                <a:lnTo>
                  <a:pt x="2853" y="1582"/>
                </a:lnTo>
                <a:lnTo>
                  <a:pt x="2852" y="1582"/>
                </a:lnTo>
                <a:lnTo>
                  <a:pt x="2851" y="1580"/>
                </a:lnTo>
                <a:lnTo>
                  <a:pt x="2850" y="1580"/>
                </a:lnTo>
                <a:lnTo>
                  <a:pt x="2849" y="1580"/>
                </a:lnTo>
                <a:lnTo>
                  <a:pt x="2847" y="1580"/>
                </a:lnTo>
                <a:lnTo>
                  <a:pt x="2846" y="1582"/>
                </a:lnTo>
                <a:lnTo>
                  <a:pt x="2845" y="1582"/>
                </a:lnTo>
                <a:lnTo>
                  <a:pt x="2844" y="1583"/>
                </a:lnTo>
                <a:lnTo>
                  <a:pt x="2843" y="1583"/>
                </a:lnTo>
                <a:lnTo>
                  <a:pt x="2843" y="1584"/>
                </a:lnTo>
                <a:lnTo>
                  <a:pt x="2841" y="1584"/>
                </a:lnTo>
                <a:lnTo>
                  <a:pt x="2838" y="1586"/>
                </a:lnTo>
                <a:lnTo>
                  <a:pt x="2835" y="1588"/>
                </a:lnTo>
                <a:lnTo>
                  <a:pt x="2834" y="1588"/>
                </a:lnTo>
                <a:lnTo>
                  <a:pt x="2834" y="1590"/>
                </a:lnTo>
                <a:lnTo>
                  <a:pt x="2829" y="1592"/>
                </a:lnTo>
                <a:lnTo>
                  <a:pt x="2817" y="1603"/>
                </a:lnTo>
                <a:lnTo>
                  <a:pt x="2816" y="1603"/>
                </a:lnTo>
                <a:lnTo>
                  <a:pt x="2815" y="1603"/>
                </a:lnTo>
                <a:lnTo>
                  <a:pt x="2812" y="1605"/>
                </a:lnTo>
                <a:lnTo>
                  <a:pt x="2811" y="1603"/>
                </a:lnTo>
                <a:lnTo>
                  <a:pt x="2809" y="1602"/>
                </a:lnTo>
                <a:lnTo>
                  <a:pt x="2808" y="1600"/>
                </a:lnTo>
                <a:lnTo>
                  <a:pt x="2808" y="1601"/>
                </a:lnTo>
                <a:lnTo>
                  <a:pt x="2807" y="1600"/>
                </a:lnTo>
                <a:lnTo>
                  <a:pt x="2806" y="1599"/>
                </a:lnTo>
                <a:lnTo>
                  <a:pt x="2804" y="1595"/>
                </a:lnTo>
                <a:lnTo>
                  <a:pt x="2804" y="1594"/>
                </a:lnTo>
                <a:lnTo>
                  <a:pt x="2804" y="1593"/>
                </a:lnTo>
                <a:lnTo>
                  <a:pt x="2803" y="1591"/>
                </a:lnTo>
                <a:lnTo>
                  <a:pt x="2803" y="1590"/>
                </a:lnTo>
                <a:lnTo>
                  <a:pt x="2802" y="1588"/>
                </a:lnTo>
                <a:lnTo>
                  <a:pt x="2802" y="1587"/>
                </a:lnTo>
                <a:lnTo>
                  <a:pt x="2803" y="1586"/>
                </a:lnTo>
                <a:lnTo>
                  <a:pt x="2803" y="1585"/>
                </a:lnTo>
                <a:lnTo>
                  <a:pt x="2803" y="1584"/>
                </a:lnTo>
                <a:lnTo>
                  <a:pt x="2802" y="1584"/>
                </a:lnTo>
                <a:lnTo>
                  <a:pt x="2802" y="1583"/>
                </a:lnTo>
                <a:lnTo>
                  <a:pt x="2801" y="1582"/>
                </a:lnTo>
                <a:lnTo>
                  <a:pt x="2801" y="1580"/>
                </a:lnTo>
                <a:lnTo>
                  <a:pt x="2801" y="1579"/>
                </a:lnTo>
                <a:lnTo>
                  <a:pt x="2801" y="1578"/>
                </a:lnTo>
                <a:lnTo>
                  <a:pt x="2801" y="1576"/>
                </a:lnTo>
                <a:lnTo>
                  <a:pt x="2801" y="1575"/>
                </a:lnTo>
                <a:lnTo>
                  <a:pt x="2801" y="1574"/>
                </a:lnTo>
                <a:lnTo>
                  <a:pt x="2801" y="1571"/>
                </a:lnTo>
                <a:lnTo>
                  <a:pt x="2801" y="1570"/>
                </a:lnTo>
                <a:lnTo>
                  <a:pt x="2801" y="1569"/>
                </a:lnTo>
                <a:lnTo>
                  <a:pt x="2801" y="1567"/>
                </a:lnTo>
                <a:lnTo>
                  <a:pt x="2801" y="1566"/>
                </a:lnTo>
                <a:lnTo>
                  <a:pt x="2802" y="1563"/>
                </a:lnTo>
                <a:lnTo>
                  <a:pt x="2802" y="1562"/>
                </a:lnTo>
                <a:lnTo>
                  <a:pt x="2802" y="1561"/>
                </a:lnTo>
                <a:lnTo>
                  <a:pt x="2803" y="1560"/>
                </a:lnTo>
                <a:lnTo>
                  <a:pt x="2803" y="1559"/>
                </a:lnTo>
                <a:lnTo>
                  <a:pt x="2803" y="1558"/>
                </a:lnTo>
                <a:lnTo>
                  <a:pt x="2803" y="1555"/>
                </a:lnTo>
                <a:lnTo>
                  <a:pt x="2803" y="1554"/>
                </a:lnTo>
                <a:lnTo>
                  <a:pt x="2803" y="1553"/>
                </a:lnTo>
                <a:lnTo>
                  <a:pt x="2803" y="1552"/>
                </a:lnTo>
                <a:lnTo>
                  <a:pt x="2803" y="1551"/>
                </a:lnTo>
                <a:lnTo>
                  <a:pt x="2802" y="1551"/>
                </a:lnTo>
                <a:lnTo>
                  <a:pt x="2802" y="1550"/>
                </a:lnTo>
                <a:lnTo>
                  <a:pt x="2803" y="1549"/>
                </a:lnTo>
                <a:lnTo>
                  <a:pt x="2802" y="1549"/>
                </a:lnTo>
                <a:lnTo>
                  <a:pt x="2802" y="1548"/>
                </a:lnTo>
                <a:lnTo>
                  <a:pt x="2802" y="1545"/>
                </a:lnTo>
                <a:lnTo>
                  <a:pt x="2802" y="1544"/>
                </a:lnTo>
                <a:lnTo>
                  <a:pt x="2801" y="1543"/>
                </a:lnTo>
                <a:lnTo>
                  <a:pt x="2801" y="1541"/>
                </a:lnTo>
                <a:lnTo>
                  <a:pt x="2800" y="1542"/>
                </a:lnTo>
                <a:lnTo>
                  <a:pt x="2799" y="1540"/>
                </a:lnTo>
                <a:lnTo>
                  <a:pt x="2798" y="1535"/>
                </a:lnTo>
                <a:lnTo>
                  <a:pt x="2798" y="1534"/>
                </a:lnTo>
                <a:lnTo>
                  <a:pt x="2799" y="1534"/>
                </a:lnTo>
                <a:lnTo>
                  <a:pt x="2799" y="1533"/>
                </a:lnTo>
                <a:lnTo>
                  <a:pt x="2799" y="1532"/>
                </a:lnTo>
                <a:lnTo>
                  <a:pt x="2799" y="1530"/>
                </a:lnTo>
                <a:lnTo>
                  <a:pt x="2799" y="1529"/>
                </a:lnTo>
                <a:lnTo>
                  <a:pt x="2799" y="1528"/>
                </a:lnTo>
                <a:lnTo>
                  <a:pt x="2799" y="1527"/>
                </a:lnTo>
                <a:lnTo>
                  <a:pt x="2800" y="1526"/>
                </a:lnTo>
                <a:lnTo>
                  <a:pt x="2800" y="1525"/>
                </a:lnTo>
                <a:lnTo>
                  <a:pt x="2800" y="1524"/>
                </a:lnTo>
                <a:lnTo>
                  <a:pt x="2800" y="1523"/>
                </a:lnTo>
                <a:lnTo>
                  <a:pt x="2801" y="1521"/>
                </a:lnTo>
                <a:lnTo>
                  <a:pt x="2802" y="1520"/>
                </a:lnTo>
                <a:lnTo>
                  <a:pt x="2802" y="1519"/>
                </a:lnTo>
                <a:lnTo>
                  <a:pt x="2802" y="1518"/>
                </a:lnTo>
                <a:lnTo>
                  <a:pt x="2802" y="1517"/>
                </a:lnTo>
                <a:lnTo>
                  <a:pt x="2802" y="1516"/>
                </a:lnTo>
                <a:lnTo>
                  <a:pt x="2802" y="1515"/>
                </a:lnTo>
                <a:lnTo>
                  <a:pt x="2802" y="1513"/>
                </a:lnTo>
                <a:lnTo>
                  <a:pt x="2802" y="1512"/>
                </a:lnTo>
                <a:lnTo>
                  <a:pt x="2802" y="1511"/>
                </a:lnTo>
                <a:lnTo>
                  <a:pt x="2801" y="1510"/>
                </a:lnTo>
                <a:lnTo>
                  <a:pt x="2800" y="1509"/>
                </a:lnTo>
                <a:lnTo>
                  <a:pt x="2800" y="1508"/>
                </a:lnTo>
                <a:lnTo>
                  <a:pt x="2799" y="1508"/>
                </a:lnTo>
                <a:lnTo>
                  <a:pt x="2798" y="1508"/>
                </a:lnTo>
                <a:lnTo>
                  <a:pt x="2798" y="1507"/>
                </a:lnTo>
                <a:lnTo>
                  <a:pt x="2797" y="1507"/>
                </a:lnTo>
                <a:lnTo>
                  <a:pt x="2795" y="1507"/>
                </a:lnTo>
                <a:lnTo>
                  <a:pt x="2794" y="1508"/>
                </a:lnTo>
                <a:lnTo>
                  <a:pt x="2794" y="1507"/>
                </a:lnTo>
                <a:lnTo>
                  <a:pt x="2793" y="1507"/>
                </a:lnTo>
                <a:lnTo>
                  <a:pt x="2792" y="1507"/>
                </a:lnTo>
                <a:lnTo>
                  <a:pt x="2791" y="1507"/>
                </a:lnTo>
                <a:lnTo>
                  <a:pt x="2791" y="1505"/>
                </a:lnTo>
                <a:lnTo>
                  <a:pt x="2787" y="1507"/>
                </a:lnTo>
                <a:lnTo>
                  <a:pt x="2787" y="1508"/>
                </a:lnTo>
                <a:lnTo>
                  <a:pt x="2786" y="1508"/>
                </a:lnTo>
                <a:lnTo>
                  <a:pt x="2785" y="1508"/>
                </a:lnTo>
                <a:lnTo>
                  <a:pt x="2783" y="1509"/>
                </a:lnTo>
                <a:lnTo>
                  <a:pt x="2783" y="1510"/>
                </a:lnTo>
                <a:lnTo>
                  <a:pt x="2782" y="1510"/>
                </a:lnTo>
                <a:lnTo>
                  <a:pt x="2782" y="1509"/>
                </a:lnTo>
                <a:lnTo>
                  <a:pt x="2782" y="1508"/>
                </a:lnTo>
                <a:lnTo>
                  <a:pt x="2782" y="1507"/>
                </a:lnTo>
                <a:lnTo>
                  <a:pt x="2781" y="1505"/>
                </a:lnTo>
                <a:lnTo>
                  <a:pt x="2781" y="1504"/>
                </a:lnTo>
                <a:lnTo>
                  <a:pt x="2780" y="1504"/>
                </a:lnTo>
                <a:lnTo>
                  <a:pt x="2780" y="1503"/>
                </a:lnTo>
                <a:lnTo>
                  <a:pt x="2777" y="1502"/>
                </a:lnTo>
                <a:lnTo>
                  <a:pt x="2777" y="1501"/>
                </a:lnTo>
                <a:lnTo>
                  <a:pt x="2776" y="1501"/>
                </a:lnTo>
                <a:lnTo>
                  <a:pt x="2776" y="1500"/>
                </a:lnTo>
                <a:lnTo>
                  <a:pt x="2775" y="1500"/>
                </a:lnTo>
                <a:lnTo>
                  <a:pt x="2775" y="1499"/>
                </a:lnTo>
                <a:lnTo>
                  <a:pt x="2775" y="1498"/>
                </a:lnTo>
                <a:lnTo>
                  <a:pt x="2775" y="1496"/>
                </a:lnTo>
                <a:lnTo>
                  <a:pt x="2775" y="1495"/>
                </a:lnTo>
                <a:lnTo>
                  <a:pt x="2776" y="1493"/>
                </a:lnTo>
                <a:lnTo>
                  <a:pt x="2776" y="1492"/>
                </a:lnTo>
                <a:lnTo>
                  <a:pt x="2776" y="1488"/>
                </a:lnTo>
                <a:lnTo>
                  <a:pt x="2776" y="1486"/>
                </a:lnTo>
                <a:lnTo>
                  <a:pt x="2775" y="1485"/>
                </a:lnTo>
                <a:lnTo>
                  <a:pt x="2775" y="1484"/>
                </a:lnTo>
                <a:lnTo>
                  <a:pt x="2775" y="1483"/>
                </a:lnTo>
                <a:lnTo>
                  <a:pt x="2775" y="1482"/>
                </a:lnTo>
                <a:lnTo>
                  <a:pt x="2774" y="1482"/>
                </a:lnTo>
                <a:lnTo>
                  <a:pt x="2774" y="1480"/>
                </a:lnTo>
                <a:lnTo>
                  <a:pt x="2775" y="1480"/>
                </a:lnTo>
                <a:lnTo>
                  <a:pt x="2775" y="1482"/>
                </a:lnTo>
                <a:lnTo>
                  <a:pt x="2776" y="1482"/>
                </a:lnTo>
                <a:lnTo>
                  <a:pt x="2776" y="1480"/>
                </a:lnTo>
                <a:lnTo>
                  <a:pt x="2777" y="1479"/>
                </a:lnTo>
                <a:lnTo>
                  <a:pt x="2777" y="1478"/>
                </a:lnTo>
                <a:lnTo>
                  <a:pt x="2777" y="1477"/>
                </a:lnTo>
                <a:lnTo>
                  <a:pt x="2776" y="1478"/>
                </a:lnTo>
                <a:lnTo>
                  <a:pt x="2775" y="1479"/>
                </a:lnTo>
                <a:lnTo>
                  <a:pt x="2775" y="1480"/>
                </a:lnTo>
                <a:lnTo>
                  <a:pt x="2774" y="1480"/>
                </a:lnTo>
                <a:lnTo>
                  <a:pt x="2775" y="1479"/>
                </a:lnTo>
                <a:lnTo>
                  <a:pt x="2775" y="1478"/>
                </a:lnTo>
                <a:lnTo>
                  <a:pt x="2774" y="1476"/>
                </a:lnTo>
                <a:lnTo>
                  <a:pt x="2773" y="1475"/>
                </a:lnTo>
                <a:lnTo>
                  <a:pt x="2773" y="1474"/>
                </a:lnTo>
                <a:lnTo>
                  <a:pt x="2773" y="1473"/>
                </a:lnTo>
                <a:lnTo>
                  <a:pt x="2772" y="1471"/>
                </a:lnTo>
                <a:lnTo>
                  <a:pt x="2772" y="1470"/>
                </a:lnTo>
                <a:lnTo>
                  <a:pt x="2771" y="1469"/>
                </a:lnTo>
                <a:lnTo>
                  <a:pt x="2771" y="1468"/>
                </a:lnTo>
                <a:lnTo>
                  <a:pt x="2769" y="1468"/>
                </a:lnTo>
                <a:lnTo>
                  <a:pt x="2769" y="1467"/>
                </a:lnTo>
                <a:lnTo>
                  <a:pt x="2769" y="1466"/>
                </a:lnTo>
                <a:lnTo>
                  <a:pt x="2768" y="1465"/>
                </a:lnTo>
                <a:lnTo>
                  <a:pt x="2767" y="1463"/>
                </a:lnTo>
                <a:lnTo>
                  <a:pt x="2767" y="1462"/>
                </a:lnTo>
                <a:lnTo>
                  <a:pt x="2766" y="1462"/>
                </a:lnTo>
                <a:lnTo>
                  <a:pt x="2765" y="1461"/>
                </a:lnTo>
                <a:lnTo>
                  <a:pt x="2764" y="1460"/>
                </a:lnTo>
                <a:lnTo>
                  <a:pt x="2764" y="1459"/>
                </a:lnTo>
                <a:lnTo>
                  <a:pt x="2763" y="1459"/>
                </a:lnTo>
                <a:lnTo>
                  <a:pt x="2761" y="1458"/>
                </a:lnTo>
                <a:lnTo>
                  <a:pt x="2760" y="1457"/>
                </a:lnTo>
                <a:lnTo>
                  <a:pt x="2759" y="1456"/>
                </a:lnTo>
                <a:lnTo>
                  <a:pt x="2758" y="1454"/>
                </a:lnTo>
                <a:lnTo>
                  <a:pt x="2757" y="1454"/>
                </a:lnTo>
                <a:lnTo>
                  <a:pt x="2757" y="1453"/>
                </a:lnTo>
                <a:lnTo>
                  <a:pt x="2756" y="1453"/>
                </a:lnTo>
                <a:lnTo>
                  <a:pt x="2755" y="1452"/>
                </a:lnTo>
                <a:lnTo>
                  <a:pt x="2756" y="1452"/>
                </a:lnTo>
                <a:lnTo>
                  <a:pt x="2756" y="1451"/>
                </a:lnTo>
                <a:lnTo>
                  <a:pt x="2755" y="1451"/>
                </a:lnTo>
                <a:lnTo>
                  <a:pt x="2754" y="1451"/>
                </a:lnTo>
                <a:lnTo>
                  <a:pt x="2754" y="1450"/>
                </a:lnTo>
                <a:lnTo>
                  <a:pt x="2752" y="1450"/>
                </a:lnTo>
                <a:lnTo>
                  <a:pt x="2752" y="1449"/>
                </a:lnTo>
                <a:lnTo>
                  <a:pt x="2751" y="1449"/>
                </a:lnTo>
                <a:lnTo>
                  <a:pt x="2750" y="1449"/>
                </a:lnTo>
                <a:lnTo>
                  <a:pt x="2749" y="1448"/>
                </a:lnTo>
                <a:lnTo>
                  <a:pt x="2748" y="1448"/>
                </a:lnTo>
                <a:lnTo>
                  <a:pt x="2747" y="1448"/>
                </a:lnTo>
                <a:lnTo>
                  <a:pt x="2746" y="1448"/>
                </a:lnTo>
                <a:lnTo>
                  <a:pt x="2745" y="1449"/>
                </a:lnTo>
                <a:lnTo>
                  <a:pt x="2743" y="1449"/>
                </a:lnTo>
                <a:lnTo>
                  <a:pt x="2742" y="1449"/>
                </a:lnTo>
                <a:lnTo>
                  <a:pt x="2741" y="1449"/>
                </a:lnTo>
                <a:lnTo>
                  <a:pt x="2740" y="1449"/>
                </a:lnTo>
                <a:lnTo>
                  <a:pt x="2739" y="1449"/>
                </a:lnTo>
                <a:lnTo>
                  <a:pt x="2738" y="1450"/>
                </a:lnTo>
                <a:lnTo>
                  <a:pt x="2737" y="1450"/>
                </a:lnTo>
                <a:lnTo>
                  <a:pt x="2735" y="1449"/>
                </a:lnTo>
                <a:lnTo>
                  <a:pt x="2735" y="1448"/>
                </a:lnTo>
                <a:lnTo>
                  <a:pt x="2735" y="1446"/>
                </a:lnTo>
                <a:lnTo>
                  <a:pt x="2737" y="1446"/>
                </a:lnTo>
                <a:lnTo>
                  <a:pt x="2735" y="1445"/>
                </a:lnTo>
                <a:lnTo>
                  <a:pt x="2734" y="1445"/>
                </a:lnTo>
                <a:lnTo>
                  <a:pt x="2733" y="1446"/>
                </a:lnTo>
                <a:lnTo>
                  <a:pt x="2732" y="1446"/>
                </a:lnTo>
                <a:lnTo>
                  <a:pt x="2731" y="1446"/>
                </a:lnTo>
                <a:lnTo>
                  <a:pt x="2730" y="1446"/>
                </a:lnTo>
                <a:lnTo>
                  <a:pt x="2730" y="1448"/>
                </a:lnTo>
                <a:lnTo>
                  <a:pt x="2729" y="1449"/>
                </a:lnTo>
                <a:lnTo>
                  <a:pt x="2728" y="1449"/>
                </a:lnTo>
                <a:lnTo>
                  <a:pt x="2725" y="1450"/>
                </a:lnTo>
                <a:lnTo>
                  <a:pt x="2725" y="1451"/>
                </a:lnTo>
                <a:lnTo>
                  <a:pt x="2725" y="1452"/>
                </a:lnTo>
                <a:lnTo>
                  <a:pt x="2725" y="1453"/>
                </a:lnTo>
                <a:lnTo>
                  <a:pt x="2724" y="1453"/>
                </a:lnTo>
                <a:lnTo>
                  <a:pt x="2723" y="1453"/>
                </a:lnTo>
                <a:lnTo>
                  <a:pt x="2722" y="1454"/>
                </a:lnTo>
                <a:lnTo>
                  <a:pt x="2721" y="1456"/>
                </a:lnTo>
                <a:lnTo>
                  <a:pt x="2720" y="1456"/>
                </a:lnTo>
                <a:lnTo>
                  <a:pt x="2720" y="1457"/>
                </a:lnTo>
                <a:lnTo>
                  <a:pt x="2718" y="1458"/>
                </a:lnTo>
                <a:lnTo>
                  <a:pt x="2717" y="1458"/>
                </a:lnTo>
                <a:lnTo>
                  <a:pt x="2716" y="1460"/>
                </a:lnTo>
                <a:lnTo>
                  <a:pt x="2715" y="1461"/>
                </a:lnTo>
                <a:lnTo>
                  <a:pt x="2713" y="1463"/>
                </a:lnTo>
                <a:lnTo>
                  <a:pt x="2712" y="1463"/>
                </a:lnTo>
                <a:lnTo>
                  <a:pt x="2711" y="1465"/>
                </a:lnTo>
                <a:lnTo>
                  <a:pt x="2709" y="1465"/>
                </a:lnTo>
                <a:lnTo>
                  <a:pt x="2709" y="1463"/>
                </a:lnTo>
                <a:lnTo>
                  <a:pt x="2708" y="1463"/>
                </a:lnTo>
                <a:lnTo>
                  <a:pt x="2708" y="1465"/>
                </a:lnTo>
                <a:lnTo>
                  <a:pt x="2708" y="1466"/>
                </a:lnTo>
                <a:lnTo>
                  <a:pt x="2708" y="1467"/>
                </a:lnTo>
                <a:lnTo>
                  <a:pt x="2707" y="1467"/>
                </a:lnTo>
                <a:lnTo>
                  <a:pt x="2706" y="1467"/>
                </a:lnTo>
                <a:lnTo>
                  <a:pt x="2705" y="1467"/>
                </a:lnTo>
                <a:lnTo>
                  <a:pt x="2704" y="1467"/>
                </a:lnTo>
                <a:lnTo>
                  <a:pt x="2703" y="1467"/>
                </a:lnTo>
                <a:lnTo>
                  <a:pt x="2702" y="1467"/>
                </a:lnTo>
                <a:lnTo>
                  <a:pt x="2702" y="1466"/>
                </a:lnTo>
                <a:lnTo>
                  <a:pt x="2702" y="1465"/>
                </a:lnTo>
                <a:lnTo>
                  <a:pt x="2700" y="1465"/>
                </a:lnTo>
                <a:lnTo>
                  <a:pt x="2699" y="1463"/>
                </a:lnTo>
                <a:lnTo>
                  <a:pt x="2699" y="1462"/>
                </a:lnTo>
                <a:lnTo>
                  <a:pt x="2699" y="1461"/>
                </a:lnTo>
                <a:lnTo>
                  <a:pt x="2699" y="1460"/>
                </a:lnTo>
                <a:lnTo>
                  <a:pt x="2698" y="1460"/>
                </a:lnTo>
                <a:lnTo>
                  <a:pt x="2698" y="1459"/>
                </a:lnTo>
                <a:lnTo>
                  <a:pt x="2697" y="1458"/>
                </a:lnTo>
                <a:lnTo>
                  <a:pt x="2697" y="1457"/>
                </a:lnTo>
                <a:lnTo>
                  <a:pt x="2698" y="1454"/>
                </a:lnTo>
                <a:lnTo>
                  <a:pt x="2698" y="1453"/>
                </a:lnTo>
                <a:lnTo>
                  <a:pt x="2698" y="1452"/>
                </a:lnTo>
                <a:lnTo>
                  <a:pt x="2699" y="1452"/>
                </a:lnTo>
                <a:lnTo>
                  <a:pt x="2700" y="1452"/>
                </a:lnTo>
                <a:lnTo>
                  <a:pt x="2702" y="1451"/>
                </a:lnTo>
                <a:lnTo>
                  <a:pt x="2702" y="1450"/>
                </a:lnTo>
                <a:lnTo>
                  <a:pt x="2702" y="1449"/>
                </a:lnTo>
                <a:lnTo>
                  <a:pt x="2702" y="1448"/>
                </a:lnTo>
                <a:lnTo>
                  <a:pt x="2702" y="1446"/>
                </a:lnTo>
                <a:lnTo>
                  <a:pt x="2702" y="1445"/>
                </a:lnTo>
                <a:lnTo>
                  <a:pt x="2704" y="1443"/>
                </a:lnTo>
                <a:lnTo>
                  <a:pt x="2706" y="1442"/>
                </a:lnTo>
                <a:lnTo>
                  <a:pt x="2706" y="1441"/>
                </a:lnTo>
                <a:lnTo>
                  <a:pt x="2707" y="1441"/>
                </a:lnTo>
                <a:lnTo>
                  <a:pt x="2707" y="1440"/>
                </a:lnTo>
                <a:lnTo>
                  <a:pt x="2708" y="1437"/>
                </a:lnTo>
                <a:lnTo>
                  <a:pt x="2709" y="1436"/>
                </a:lnTo>
                <a:lnTo>
                  <a:pt x="2709" y="1435"/>
                </a:lnTo>
                <a:lnTo>
                  <a:pt x="2709" y="1434"/>
                </a:lnTo>
                <a:lnTo>
                  <a:pt x="2709" y="1433"/>
                </a:lnTo>
                <a:lnTo>
                  <a:pt x="2709" y="1432"/>
                </a:lnTo>
                <a:lnTo>
                  <a:pt x="2709" y="1431"/>
                </a:lnTo>
                <a:lnTo>
                  <a:pt x="2711" y="1429"/>
                </a:lnTo>
                <a:lnTo>
                  <a:pt x="2711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7" y="1427"/>
                </a:lnTo>
                <a:lnTo>
                  <a:pt x="2706" y="1426"/>
                </a:lnTo>
                <a:lnTo>
                  <a:pt x="2705" y="1425"/>
                </a:lnTo>
                <a:lnTo>
                  <a:pt x="2704" y="1425"/>
                </a:lnTo>
                <a:lnTo>
                  <a:pt x="2703" y="1424"/>
                </a:lnTo>
                <a:lnTo>
                  <a:pt x="2700" y="1421"/>
                </a:lnTo>
                <a:lnTo>
                  <a:pt x="2699" y="1421"/>
                </a:lnTo>
                <a:lnTo>
                  <a:pt x="2699" y="1420"/>
                </a:lnTo>
                <a:lnTo>
                  <a:pt x="2698" y="1420"/>
                </a:lnTo>
                <a:lnTo>
                  <a:pt x="2697" y="1420"/>
                </a:lnTo>
                <a:lnTo>
                  <a:pt x="2696" y="1419"/>
                </a:lnTo>
                <a:lnTo>
                  <a:pt x="2695" y="1419"/>
                </a:lnTo>
                <a:lnTo>
                  <a:pt x="2694" y="1419"/>
                </a:lnTo>
                <a:lnTo>
                  <a:pt x="2692" y="1419"/>
                </a:lnTo>
                <a:lnTo>
                  <a:pt x="2691" y="1419"/>
                </a:lnTo>
                <a:lnTo>
                  <a:pt x="2689" y="1418"/>
                </a:lnTo>
                <a:lnTo>
                  <a:pt x="2688" y="1418"/>
                </a:lnTo>
                <a:lnTo>
                  <a:pt x="2689" y="1418"/>
                </a:lnTo>
                <a:lnTo>
                  <a:pt x="2689" y="1417"/>
                </a:lnTo>
                <a:lnTo>
                  <a:pt x="2689" y="1416"/>
                </a:lnTo>
                <a:lnTo>
                  <a:pt x="2690" y="1416"/>
                </a:lnTo>
                <a:lnTo>
                  <a:pt x="2690" y="1415"/>
                </a:lnTo>
                <a:lnTo>
                  <a:pt x="2691" y="1413"/>
                </a:lnTo>
                <a:lnTo>
                  <a:pt x="2692" y="1413"/>
                </a:lnTo>
                <a:lnTo>
                  <a:pt x="2694" y="1413"/>
                </a:lnTo>
                <a:lnTo>
                  <a:pt x="2695" y="1413"/>
                </a:lnTo>
                <a:lnTo>
                  <a:pt x="2696" y="1413"/>
                </a:lnTo>
                <a:lnTo>
                  <a:pt x="2697" y="1415"/>
                </a:lnTo>
                <a:lnTo>
                  <a:pt x="2698" y="1415"/>
                </a:lnTo>
                <a:lnTo>
                  <a:pt x="2699" y="1416"/>
                </a:lnTo>
                <a:lnTo>
                  <a:pt x="2700" y="1417"/>
                </a:lnTo>
                <a:lnTo>
                  <a:pt x="2702" y="1418"/>
                </a:lnTo>
                <a:lnTo>
                  <a:pt x="2702" y="1419"/>
                </a:lnTo>
                <a:lnTo>
                  <a:pt x="2703" y="1420"/>
                </a:lnTo>
                <a:lnTo>
                  <a:pt x="2703" y="1421"/>
                </a:lnTo>
                <a:lnTo>
                  <a:pt x="2704" y="1421"/>
                </a:lnTo>
                <a:lnTo>
                  <a:pt x="2705" y="1423"/>
                </a:lnTo>
                <a:lnTo>
                  <a:pt x="2706" y="1423"/>
                </a:lnTo>
                <a:lnTo>
                  <a:pt x="2708" y="1423"/>
                </a:lnTo>
                <a:lnTo>
                  <a:pt x="2709" y="1424"/>
                </a:lnTo>
                <a:lnTo>
                  <a:pt x="2711" y="1424"/>
                </a:lnTo>
                <a:lnTo>
                  <a:pt x="2712" y="1424"/>
                </a:lnTo>
                <a:lnTo>
                  <a:pt x="2714" y="1424"/>
                </a:lnTo>
                <a:lnTo>
                  <a:pt x="2715" y="1423"/>
                </a:lnTo>
                <a:lnTo>
                  <a:pt x="2716" y="1423"/>
                </a:lnTo>
                <a:lnTo>
                  <a:pt x="2717" y="1421"/>
                </a:lnTo>
                <a:lnTo>
                  <a:pt x="2718" y="1421"/>
                </a:lnTo>
                <a:lnTo>
                  <a:pt x="2720" y="1421"/>
                </a:lnTo>
                <a:lnTo>
                  <a:pt x="2721" y="1421"/>
                </a:lnTo>
                <a:lnTo>
                  <a:pt x="2722" y="1420"/>
                </a:lnTo>
                <a:lnTo>
                  <a:pt x="2723" y="1420"/>
                </a:lnTo>
                <a:lnTo>
                  <a:pt x="2724" y="1419"/>
                </a:lnTo>
                <a:lnTo>
                  <a:pt x="2724" y="1418"/>
                </a:lnTo>
                <a:lnTo>
                  <a:pt x="2725" y="1418"/>
                </a:lnTo>
                <a:lnTo>
                  <a:pt x="2726" y="1418"/>
                </a:lnTo>
                <a:lnTo>
                  <a:pt x="2726" y="1417"/>
                </a:lnTo>
                <a:lnTo>
                  <a:pt x="2728" y="1417"/>
                </a:lnTo>
                <a:lnTo>
                  <a:pt x="2729" y="1417"/>
                </a:lnTo>
                <a:lnTo>
                  <a:pt x="2729" y="1418"/>
                </a:lnTo>
                <a:lnTo>
                  <a:pt x="2729" y="1419"/>
                </a:lnTo>
                <a:lnTo>
                  <a:pt x="2729" y="1420"/>
                </a:lnTo>
                <a:lnTo>
                  <a:pt x="2730" y="1420"/>
                </a:lnTo>
                <a:lnTo>
                  <a:pt x="2730" y="1421"/>
                </a:lnTo>
                <a:lnTo>
                  <a:pt x="2731" y="1421"/>
                </a:lnTo>
                <a:lnTo>
                  <a:pt x="2732" y="1421"/>
                </a:lnTo>
                <a:lnTo>
                  <a:pt x="2732" y="1420"/>
                </a:lnTo>
                <a:lnTo>
                  <a:pt x="2732" y="1419"/>
                </a:lnTo>
                <a:lnTo>
                  <a:pt x="2732" y="1418"/>
                </a:lnTo>
                <a:lnTo>
                  <a:pt x="2732" y="1417"/>
                </a:lnTo>
                <a:lnTo>
                  <a:pt x="2732" y="1416"/>
                </a:lnTo>
                <a:lnTo>
                  <a:pt x="2732" y="1415"/>
                </a:lnTo>
                <a:lnTo>
                  <a:pt x="2732" y="1413"/>
                </a:lnTo>
                <a:lnTo>
                  <a:pt x="2731" y="1413"/>
                </a:lnTo>
                <a:lnTo>
                  <a:pt x="2730" y="1412"/>
                </a:lnTo>
                <a:lnTo>
                  <a:pt x="2730" y="1411"/>
                </a:lnTo>
                <a:lnTo>
                  <a:pt x="2731" y="1410"/>
                </a:lnTo>
                <a:lnTo>
                  <a:pt x="2732" y="1410"/>
                </a:lnTo>
                <a:lnTo>
                  <a:pt x="2733" y="1410"/>
                </a:lnTo>
                <a:lnTo>
                  <a:pt x="2734" y="1409"/>
                </a:lnTo>
                <a:lnTo>
                  <a:pt x="2735" y="1408"/>
                </a:lnTo>
                <a:lnTo>
                  <a:pt x="2737" y="1408"/>
                </a:lnTo>
                <a:lnTo>
                  <a:pt x="2737" y="1407"/>
                </a:lnTo>
                <a:lnTo>
                  <a:pt x="2738" y="1407"/>
                </a:lnTo>
                <a:lnTo>
                  <a:pt x="2739" y="1406"/>
                </a:lnTo>
                <a:lnTo>
                  <a:pt x="2740" y="1406"/>
                </a:lnTo>
                <a:lnTo>
                  <a:pt x="2741" y="1404"/>
                </a:lnTo>
                <a:lnTo>
                  <a:pt x="2745" y="1403"/>
                </a:lnTo>
                <a:lnTo>
                  <a:pt x="2745" y="1402"/>
                </a:lnTo>
                <a:lnTo>
                  <a:pt x="2746" y="1402"/>
                </a:lnTo>
                <a:lnTo>
                  <a:pt x="2746" y="1401"/>
                </a:lnTo>
                <a:lnTo>
                  <a:pt x="2747" y="1402"/>
                </a:lnTo>
                <a:lnTo>
                  <a:pt x="2747" y="1401"/>
                </a:lnTo>
                <a:lnTo>
                  <a:pt x="2747" y="1399"/>
                </a:lnTo>
                <a:lnTo>
                  <a:pt x="2747" y="1400"/>
                </a:lnTo>
                <a:lnTo>
                  <a:pt x="2746" y="1400"/>
                </a:lnTo>
                <a:lnTo>
                  <a:pt x="2746" y="1399"/>
                </a:lnTo>
                <a:lnTo>
                  <a:pt x="2746" y="1400"/>
                </a:lnTo>
                <a:lnTo>
                  <a:pt x="2746" y="1401"/>
                </a:lnTo>
                <a:lnTo>
                  <a:pt x="2745" y="1401"/>
                </a:lnTo>
                <a:lnTo>
                  <a:pt x="2745" y="1402"/>
                </a:lnTo>
                <a:lnTo>
                  <a:pt x="2743" y="1402"/>
                </a:lnTo>
                <a:lnTo>
                  <a:pt x="2742" y="1403"/>
                </a:lnTo>
                <a:lnTo>
                  <a:pt x="2741" y="1403"/>
                </a:lnTo>
                <a:lnTo>
                  <a:pt x="2741" y="1402"/>
                </a:lnTo>
                <a:lnTo>
                  <a:pt x="2741" y="1399"/>
                </a:lnTo>
                <a:lnTo>
                  <a:pt x="2742" y="1398"/>
                </a:lnTo>
                <a:lnTo>
                  <a:pt x="2742" y="1396"/>
                </a:lnTo>
                <a:lnTo>
                  <a:pt x="2742" y="1395"/>
                </a:lnTo>
                <a:lnTo>
                  <a:pt x="2742" y="1394"/>
                </a:lnTo>
                <a:lnTo>
                  <a:pt x="2742" y="1393"/>
                </a:lnTo>
                <a:lnTo>
                  <a:pt x="2742" y="1394"/>
                </a:lnTo>
                <a:lnTo>
                  <a:pt x="2741" y="1395"/>
                </a:lnTo>
                <a:lnTo>
                  <a:pt x="2741" y="1396"/>
                </a:lnTo>
                <a:lnTo>
                  <a:pt x="2741" y="1402"/>
                </a:lnTo>
                <a:lnTo>
                  <a:pt x="2741" y="1403"/>
                </a:lnTo>
                <a:lnTo>
                  <a:pt x="2739" y="1404"/>
                </a:lnTo>
                <a:lnTo>
                  <a:pt x="2738" y="1404"/>
                </a:lnTo>
                <a:lnTo>
                  <a:pt x="2737" y="1404"/>
                </a:lnTo>
                <a:lnTo>
                  <a:pt x="2737" y="1403"/>
                </a:lnTo>
                <a:lnTo>
                  <a:pt x="2738" y="1401"/>
                </a:lnTo>
                <a:lnTo>
                  <a:pt x="2738" y="1399"/>
                </a:lnTo>
                <a:lnTo>
                  <a:pt x="2739" y="1398"/>
                </a:lnTo>
                <a:lnTo>
                  <a:pt x="2739" y="1396"/>
                </a:lnTo>
                <a:lnTo>
                  <a:pt x="2738" y="1395"/>
                </a:lnTo>
                <a:lnTo>
                  <a:pt x="2739" y="1395"/>
                </a:lnTo>
                <a:lnTo>
                  <a:pt x="2739" y="1393"/>
                </a:lnTo>
                <a:lnTo>
                  <a:pt x="2740" y="1392"/>
                </a:lnTo>
                <a:lnTo>
                  <a:pt x="2739" y="1392"/>
                </a:lnTo>
                <a:lnTo>
                  <a:pt x="2739" y="1393"/>
                </a:lnTo>
                <a:lnTo>
                  <a:pt x="2739" y="1394"/>
                </a:lnTo>
                <a:lnTo>
                  <a:pt x="2738" y="1395"/>
                </a:lnTo>
                <a:lnTo>
                  <a:pt x="2738" y="1396"/>
                </a:lnTo>
                <a:lnTo>
                  <a:pt x="2738" y="1398"/>
                </a:lnTo>
                <a:lnTo>
                  <a:pt x="2738" y="1399"/>
                </a:lnTo>
                <a:lnTo>
                  <a:pt x="2737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5" y="1404"/>
                </a:lnTo>
                <a:lnTo>
                  <a:pt x="2735" y="1406"/>
                </a:lnTo>
                <a:lnTo>
                  <a:pt x="2733" y="1406"/>
                </a:lnTo>
                <a:lnTo>
                  <a:pt x="2732" y="1407"/>
                </a:lnTo>
                <a:lnTo>
                  <a:pt x="2731" y="1407"/>
                </a:lnTo>
                <a:lnTo>
                  <a:pt x="2730" y="1408"/>
                </a:lnTo>
                <a:lnTo>
                  <a:pt x="2729" y="1408"/>
                </a:lnTo>
                <a:lnTo>
                  <a:pt x="2728" y="1408"/>
                </a:lnTo>
                <a:lnTo>
                  <a:pt x="2728" y="1409"/>
                </a:lnTo>
                <a:lnTo>
                  <a:pt x="2726" y="1409"/>
                </a:lnTo>
                <a:lnTo>
                  <a:pt x="2726" y="1408"/>
                </a:lnTo>
                <a:lnTo>
                  <a:pt x="2726" y="1407"/>
                </a:lnTo>
                <a:lnTo>
                  <a:pt x="2726" y="1406"/>
                </a:lnTo>
                <a:lnTo>
                  <a:pt x="2726" y="1404"/>
                </a:lnTo>
                <a:lnTo>
                  <a:pt x="2728" y="1403"/>
                </a:lnTo>
                <a:lnTo>
                  <a:pt x="2728" y="1402"/>
                </a:lnTo>
                <a:lnTo>
                  <a:pt x="2729" y="1401"/>
                </a:lnTo>
                <a:lnTo>
                  <a:pt x="2729" y="1400"/>
                </a:lnTo>
                <a:lnTo>
                  <a:pt x="2730" y="1399"/>
                </a:lnTo>
                <a:lnTo>
                  <a:pt x="2730" y="1398"/>
                </a:lnTo>
                <a:lnTo>
                  <a:pt x="2730" y="1396"/>
                </a:lnTo>
                <a:lnTo>
                  <a:pt x="2730" y="1395"/>
                </a:lnTo>
                <a:lnTo>
                  <a:pt x="2730" y="1394"/>
                </a:lnTo>
                <a:lnTo>
                  <a:pt x="2731" y="1392"/>
                </a:lnTo>
                <a:lnTo>
                  <a:pt x="2731" y="1390"/>
                </a:lnTo>
                <a:lnTo>
                  <a:pt x="2732" y="1390"/>
                </a:lnTo>
                <a:lnTo>
                  <a:pt x="2732" y="1389"/>
                </a:lnTo>
                <a:lnTo>
                  <a:pt x="2732" y="1387"/>
                </a:lnTo>
                <a:lnTo>
                  <a:pt x="2733" y="1386"/>
                </a:lnTo>
                <a:lnTo>
                  <a:pt x="2733" y="1385"/>
                </a:lnTo>
                <a:lnTo>
                  <a:pt x="2733" y="1384"/>
                </a:lnTo>
                <a:lnTo>
                  <a:pt x="2733" y="1382"/>
                </a:lnTo>
                <a:lnTo>
                  <a:pt x="2733" y="1381"/>
                </a:lnTo>
                <a:lnTo>
                  <a:pt x="2733" y="1379"/>
                </a:lnTo>
                <a:lnTo>
                  <a:pt x="2732" y="1377"/>
                </a:lnTo>
                <a:lnTo>
                  <a:pt x="2732" y="1376"/>
                </a:lnTo>
                <a:lnTo>
                  <a:pt x="2731" y="1375"/>
                </a:lnTo>
                <a:lnTo>
                  <a:pt x="2731" y="1374"/>
                </a:lnTo>
                <a:lnTo>
                  <a:pt x="2730" y="1373"/>
                </a:lnTo>
                <a:lnTo>
                  <a:pt x="2730" y="1371"/>
                </a:lnTo>
                <a:lnTo>
                  <a:pt x="2730" y="1370"/>
                </a:lnTo>
                <a:lnTo>
                  <a:pt x="2730" y="1369"/>
                </a:lnTo>
                <a:lnTo>
                  <a:pt x="2730" y="1368"/>
                </a:lnTo>
                <a:lnTo>
                  <a:pt x="2730" y="1366"/>
                </a:lnTo>
                <a:lnTo>
                  <a:pt x="2730" y="1365"/>
                </a:lnTo>
                <a:lnTo>
                  <a:pt x="2729" y="1364"/>
                </a:lnTo>
                <a:lnTo>
                  <a:pt x="2729" y="1362"/>
                </a:lnTo>
                <a:lnTo>
                  <a:pt x="2728" y="1361"/>
                </a:lnTo>
                <a:lnTo>
                  <a:pt x="2728" y="1360"/>
                </a:lnTo>
                <a:lnTo>
                  <a:pt x="2726" y="1358"/>
                </a:lnTo>
                <a:lnTo>
                  <a:pt x="2725" y="1357"/>
                </a:lnTo>
                <a:lnTo>
                  <a:pt x="2724" y="1356"/>
                </a:lnTo>
                <a:lnTo>
                  <a:pt x="2723" y="1354"/>
                </a:lnTo>
                <a:lnTo>
                  <a:pt x="2722" y="1354"/>
                </a:lnTo>
                <a:lnTo>
                  <a:pt x="2721" y="1353"/>
                </a:lnTo>
                <a:lnTo>
                  <a:pt x="2718" y="1352"/>
                </a:lnTo>
                <a:lnTo>
                  <a:pt x="2717" y="1352"/>
                </a:lnTo>
                <a:lnTo>
                  <a:pt x="2716" y="1350"/>
                </a:lnTo>
                <a:lnTo>
                  <a:pt x="2715" y="1349"/>
                </a:lnTo>
                <a:lnTo>
                  <a:pt x="2714" y="1348"/>
                </a:lnTo>
                <a:lnTo>
                  <a:pt x="2714" y="1346"/>
                </a:lnTo>
                <a:lnTo>
                  <a:pt x="2715" y="1345"/>
                </a:lnTo>
                <a:lnTo>
                  <a:pt x="2716" y="1343"/>
                </a:lnTo>
                <a:lnTo>
                  <a:pt x="2716" y="1342"/>
                </a:lnTo>
                <a:lnTo>
                  <a:pt x="2717" y="1341"/>
                </a:lnTo>
                <a:lnTo>
                  <a:pt x="2717" y="1340"/>
                </a:lnTo>
                <a:lnTo>
                  <a:pt x="2718" y="1339"/>
                </a:lnTo>
                <a:lnTo>
                  <a:pt x="2718" y="1337"/>
                </a:lnTo>
                <a:lnTo>
                  <a:pt x="2720" y="1337"/>
                </a:lnTo>
                <a:lnTo>
                  <a:pt x="2720" y="1336"/>
                </a:lnTo>
                <a:lnTo>
                  <a:pt x="2721" y="1335"/>
                </a:lnTo>
                <a:lnTo>
                  <a:pt x="2720" y="1335"/>
                </a:lnTo>
                <a:lnTo>
                  <a:pt x="2720" y="1336"/>
                </a:lnTo>
                <a:lnTo>
                  <a:pt x="2718" y="1337"/>
                </a:lnTo>
                <a:lnTo>
                  <a:pt x="2717" y="1337"/>
                </a:lnTo>
                <a:lnTo>
                  <a:pt x="2717" y="1339"/>
                </a:lnTo>
                <a:lnTo>
                  <a:pt x="2716" y="1340"/>
                </a:lnTo>
                <a:lnTo>
                  <a:pt x="2715" y="1340"/>
                </a:lnTo>
                <a:lnTo>
                  <a:pt x="2715" y="1341"/>
                </a:lnTo>
                <a:lnTo>
                  <a:pt x="2714" y="1342"/>
                </a:lnTo>
                <a:lnTo>
                  <a:pt x="2713" y="1343"/>
                </a:lnTo>
                <a:lnTo>
                  <a:pt x="2712" y="1344"/>
                </a:lnTo>
                <a:lnTo>
                  <a:pt x="2711" y="1345"/>
                </a:lnTo>
                <a:lnTo>
                  <a:pt x="2711" y="1346"/>
                </a:lnTo>
                <a:lnTo>
                  <a:pt x="2709" y="1346"/>
                </a:lnTo>
                <a:lnTo>
                  <a:pt x="2709" y="1348"/>
                </a:lnTo>
                <a:lnTo>
                  <a:pt x="2708" y="1348"/>
                </a:lnTo>
                <a:lnTo>
                  <a:pt x="2706" y="1348"/>
                </a:lnTo>
                <a:lnTo>
                  <a:pt x="2705" y="1348"/>
                </a:lnTo>
                <a:lnTo>
                  <a:pt x="2704" y="1348"/>
                </a:lnTo>
                <a:lnTo>
                  <a:pt x="2703" y="1348"/>
                </a:lnTo>
                <a:lnTo>
                  <a:pt x="2702" y="1348"/>
                </a:lnTo>
                <a:lnTo>
                  <a:pt x="2700" y="1348"/>
                </a:lnTo>
                <a:lnTo>
                  <a:pt x="2699" y="1348"/>
                </a:lnTo>
                <a:lnTo>
                  <a:pt x="2699" y="1346"/>
                </a:lnTo>
                <a:lnTo>
                  <a:pt x="2698" y="1346"/>
                </a:lnTo>
                <a:lnTo>
                  <a:pt x="2697" y="1346"/>
                </a:lnTo>
                <a:lnTo>
                  <a:pt x="2697" y="1345"/>
                </a:lnTo>
                <a:lnTo>
                  <a:pt x="2695" y="1345"/>
                </a:lnTo>
                <a:lnTo>
                  <a:pt x="2694" y="1345"/>
                </a:lnTo>
                <a:lnTo>
                  <a:pt x="2690" y="1346"/>
                </a:lnTo>
                <a:lnTo>
                  <a:pt x="2689" y="1348"/>
                </a:lnTo>
                <a:lnTo>
                  <a:pt x="2688" y="1348"/>
                </a:lnTo>
                <a:lnTo>
                  <a:pt x="2688" y="1349"/>
                </a:lnTo>
                <a:lnTo>
                  <a:pt x="2687" y="1350"/>
                </a:lnTo>
                <a:lnTo>
                  <a:pt x="2686" y="1351"/>
                </a:lnTo>
                <a:lnTo>
                  <a:pt x="2685" y="1351"/>
                </a:lnTo>
                <a:lnTo>
                  <a:pt x="2683" y="1352"/>
                </a:lnTo>
                <a:lnTo>
                  <a:pt x="2682" y="1352"/>
                </a:lnTo>
                <a:lnTo>
                  <a:pt x="2681" y="1352"/>
                </a:lnTo>
                <a:lnTo>
                  <a:pt x="2680" y="1353"/>
                </a:lnTo>
                <a:lnTo>
                  <a:pt x="2679" y="1353"/>
                </a:lnTo>
                <a:lnTo>
                  <a:pt x="2678" y="1352"/>
                </a:lnTo>
                <a:lnTo>
                  <a:pt x="2677" y="1352"/>
                </a:lnTo>
                <a:lnTo>
                  <a:pt x="2676" y="1353"/>
                </a:lnTo>
                <a:lnTo>
                  <a:pt x="2674" y="1352"/>
                </a:lnTo>
                <a:lnTo>
                  <a:pt x="2673" y="1352"/>
                </a:lnTo>
                <a:lnTo>
                  <a:pt x="2672" y="1351"/>
                </a:lnTo>
                <a:lnTo>
                  <a:pt x="2671" y="1351"/>
                </a:lnTo>
                <a:lnTo>
                  <a:pt x="2670" y="1351"/>
                </a:lnTo>
                <a:lnTo>
                  <a:pt x="2668" y="1354"/>
                </a:lnTo>
                <a:lnTo>
                  <a:pt x="2668" y="1356"/>
                </a:lnTo>
                <a:lnTo>
                  <a:pt x="2666" y="1358"/>
                </a:lnTo>
                <a:lnTo>
                  <a:pt x="2669" y="1358"/>
                </a:lnTo>
                <a:lnTo>
                  <a:pt x="2670" y="1358"/>
                </a:lnTo>
                <a:lnTo>
                  <a:pt x="2671" y="1358"/>
                </a:lnTo>
                <a:lnTo>
                  <a:pt x="2672" y="1358"/>
                </a:lnTo>
                <a:lnTo>
                  <a:pt x="2673" y="1357"/>
                </a:lnTo>
                <a:lnTo>
                  <a:pt x="2673" y="1356"/>
                </a:lnTo>
                <a:lnTo>
                  <a:pt x="2674" y="1356"/>
                </a:lnTo>
                <a:lnTo>
                  <a:pt x="2677" y="1356"/>
                </a:lnTo>
                <a:lnTo>
                  <a:pt x="2678" y="1357"/>
                </a:lnTo>
                <a:lnTo>
                  <a:pt x="2677" y="1357"/>
                </a:lnTo>
                <a:lnTo>
                  <a:pt x="2676" y="1358"/>
                </a:lnTo>
                <a:lnTo>
                  <a:pt x="2674" y="1358"/>
                </a:lnTo>
                <a:lnTo>
                  <a:pt x="2673" y="1359"/>
                </a:lnTo>
                <a:lnTo>
                  <a:pt x="2672" y="1359"/>
                </a:lnTo>
                <a:lnTo>
                  <a:pt x="2673" y="1360"/>
                </a:lnTo>
                <a:lnTo>
                  <a:pt x="2674" y="1360"/>
                </a:lnTo>
                <a:lnTo>
                  <a:pt x="2676" y="1360"/>
                </a:lnTo>
                <a:lnTo>
                  <a:pt x="2677" y="1359"/>
                </a:lnTo>
                <a:lnTo>
                  <a:pt x="2678" y="1359"/>
                </a:lnTo>
                <a:lnTo>
                  <a:pt x="2679" y="1359"/>
                </a:lnTo>
                <a:lnTo>
                  <a:pt x="2680" y="1359"/>
                </a:lnTo>
                <a:lnTo>
                  <a:pt x="2680" y="1360"/>
                </a:lnTo>
                <a:lnTo>
                  <a:pt x="2681" y="1360"/>
                </a:lnTo>
                <a:lnTo>
                  <a:pt x="2682" y="1360"/>
                </a:lnTo>
                <a:lnTo>
                  <a:pt x="2682" y="1359"/>
                </a:lnTo>
                <a:lnTo>
                  <a:pt x="2683" y="1359"/>
                </a:lnTo>
                <a:lnTo>
                  <a:pt x="2685" y="1358"/>
                </a:lnTo>
                <a:lnTo>
                  <a:pt x="2687" y="1358"/>
                </a:lnTo>
                <a:lnTo>
                  <a:pt x="2687" y="1357"/>
                </a:lnTo>
                <a:lnTo>
                  <a:pt x="2688" y="1358"/>
                </a:lnTo>
                <a:lnTo>
                  <a:pt x="2687" y="1359"/>
                </a:lnTo>
                <a:lnTo>
                  <a:pt x="2687" y="1360"/>
                </a:lnTo>
                <a:lnTo>
                  <a:pt x="2687" y="1361"/>
                </a:lnTo>
                <a:lnTo>
                  <a:pt x="2686" y="1361"/>
                </a:lnTo>
                <a:lnTo>
                  <a:pt x="2686" y="1362"/>
                </a:lnTo>
                <a:lnTo>
                  <a:pt x="2685" y="1362"/>
                </a:lnTo>
                <a:lnTo>
                  <a:pt x="2685" y="1364"/>
                </a:lnTo>
                <a:lnTo>
                  <a:pt x="2686" y="1365"/>
                </a:lnTo>
                <a:lnTo>
                  <a:pt x="2686" y="1367"/>
                </a:lnTo>
                <a:lnTo>
                  <a:pt x="2687" y="1368"/>
                </a:lnTo>
                <a:lnTo>
                  <a:pt x="2687" y="1369"/>
                </a:lnTo>
                <a:lnTo>
                  <a:pt x="2688" y="1369"/>
                </a:lnTo>
                <a:lnTo>
                  <a:pt x="2688" y="1370"/>
                </a:lnTo>
                <a:lnTo>
                  <a:pt x="2688" y="1371"/>
                </a:lnTo>
                <a:lnTo>
                  <a:pt x="2688" y="1373"/>
                </a:lnTo>
                <a:lnTo>
                  <a:pt x="2687" y="1373"/>
                </a:lnTo>
                <a:lnTo>
                  <a:pt x="2687" y="1374"/>
                </a:lnTo>
                <a:lnTo>
                  <a:pt x="2688" y="1374"/>
                </a:lnTo>
                <a:lnTo>
                  <a:pt x="2686" y="1378"/>
                </a:lnTo>
                <a:lnTo>
                  <a:pt x="2685" y="1377"/>
                </a:lnTo>
                <a:lnTo>
                  <a:pt x="2683" y="1377"/>
                </a:lnTo>
                <a:lnTo>
                  <a:pt x="2683" y="1376"/>
                </a:lnTo>
                <a:lnTo>
                  <a:pt x="2682" y="1376"/>
                </a:lnTo>
                <a:lnTo>
                  <a:pt x="2681" y="1376"/>
                </a:lnTo>
                <a:lnTo>
                  <a:pt x="2680" y="1376"/>
                </a:lnTo>
                <a:lnTo>
                  <a:pt x="2679" y="1376"/>
                </a:lnTo>
                <a:lnTo>
                  <a:pt x="2679" y="1375"/>
                </a:lnTo>
                <a:lnTo>
                  <a:pt x="2678" y="1375"/>
                </a:lnTo>
                <a:lnTo>
                  <a:pt x="2678" y="1374"/>
                </a:lnTo>
                <a:lnTo>
                  <a:pt x="2677" y="1374"/>
                </a:lnTo>
                <a:lnTo>
                  <a:pt x="2677" y="1375"/>
                </a:lnTo>
                <a:lnTo>
                  <a:pt x="2676" y="1375"/>
                </a:lnTo>
                <a:lnTo>
                  <a:pt x="2674" y="1374"/>
                </a:lnTo>
                <a:lnTo>
                  <a:pt x="2674" y="1373"/>
                </a:lnTo>
                <a:lnTo>
                  <a:pt x="2673" y="1371"/>
                </a:lnTo>
                <a:lnTo>
                  <a:pt x="2672" y="1371"/>
                </a:lnTo>
                <a:lnTo>
                  <a:pt x="2671" y="1371"/>
                </a:lnTo>
                <a:lnTo>
                  <a:pt x="2669" y="1371"/>
                </a:lnTo>
                <a:lnTo>
                  <a:pt x="2668" y="1371"/>
                </a:lnTo>
                <a:lnTo>
                  <a:pt x="2666" y="1371"/>
                </a:lnTo>
                <a:lnTo>
                  <a:pt x="2665" y="1371"/>
                </a:lnTo>
                <a:lnTo>
                  <a:pt x="2665" y="1373"/>
                </a:lnTo>
                <a:lnTo>
                  <a:pt x="2665" y="1374"/>
                </a:lnTo>
                <a:lnTo>
                  <a:pt x="2666" y="1374"/>
                </a:lnTo>
                <a:lnTo>
                  <a:pt x="2668" y="1375"/>
                </a:lnTo>
                <a:lnTo>
                  <a:pt x="2669" y="1375"/>
                </a:lnTo>
                <a:lnTo>
                  <a:pt x="2670" y="1376"/>
                </a:lnTo>
                <a:lnTo>
                  <a:pt x="2671" y="1376"/>
                </a:lnTo>
                <a:lnTo>
                  <a:pt x="2671" y="1377"/>
                </a:lnTo>
                <a:lnTo>
                  <a:pt x="2672" y="1377"/>
                </a:lnTo>
                <a:lnTo>
                  <a:pt x="2673" y="1378"/>
                </a:lnTo>
                <a:lnTo>
                  <a:pt x="2674" y="1378"/>
                </a:lnTo>
                <a:lnTo>
                  <a:pt x="2674" y="1379"/>
                </a:lnTo>
                <a:lnTo>
                  <a:pt x="2676" y="1379"/>
                </a:lnTo>
                <a:lnTo>
                  <a:pt x="2674" y="1381"/>
                </a:lnTo>
                <a:lnTo>
                  <a:pt x="2676" y="1382"/>
                </a:lnTo>
                <a:lnTo>
                  <a:pt x="2677" y="1381"/>
                </a:lnTo>
                <a:lnTo>
                  <a:pt x="2678" y="1381"/>
                </a:lnTo>
                <a:lnTo>
                  <a:pt x="2679" y="1382"/>
                </a:lnTo>
                <a:lnTo>
                  <a:pt x="2679" y="1383"/>
                </a:lnTo>
                <a:lnTo>
                  <a:pt x="2680" y="1383"/>
                </a:lnTo>
                <a:lnTo>
                  <a:pt x="2681" y="1383"/>
                </a:lnTo>
                <a:lnTo>
                  <a:pt x="2682" y="1384"/>
                </a:lnTo>
                <a:lnTo>
                  <a:pt x="2682" y="1385"/>
                </a:lnTo>
                <a:lnTo>
                  <a:pt x="2683" y="1385"/>
                </a:lnTo>
                <a:lnTo>
                  <a:pt x="2685" y="1385"/>
                </a:lnTo>
                <a:lnTo>
                  <a:pt x="2685" y="1387"/>
                </a:lnTo>
                <a:lnTo>
                  <a:pt x="2683" y="1387"/>
                </a:lnTo>
                <a:lnTo>
                  <a:pt x="2683" y="1389"/>
                </a:lnTo>
                <a:lnTo>
                  <a:pt x="2683" y="1390"/>
                </a:lnTo>
                <a:lnTo>
                  <a:pt x="2683" y="1391"/>
                </a:lnTo>
                <a:lnTo>
                  <a:pt x="2682" y="1392"/>
                </a:lnTo>
                <a:lnTo>
                  <a:pt x="2681" y="1393"/>
                </a:lnTo>
                <a:lnTo>
                  <a:pt x="2680" y="1394"/>
                </a:lnTo>
                <a:lnTo>
                  <a:pt x="2680" y="1395"/>
                </a:lnTo>
                <a:lnTo>
                  <a:pt x="2679" y="1395"/>
                </a:lnTo>
                <a:lnTo>
                  <a:pt x="2678" y="1395"/>
                </a:lnTo>
                <a:lnTo>
                  <a:pt x="2677" y="1395"/>
                </a:lnTo>
                <a:lnTo>
                  <a:pt x="2676" y="1396"/>
                </a:lnTo>
                <a:lnTo>
                  <a:pt x="2674" y="1396"/>
                </a:lnTo>
                <a:lnTo>
                  <a:pt x="2673" y="1396"/>
                </a:lnTo>
                <a:lnTo>
                  <a:pt x="2672" y="1396"/>
                </a:lnTo>
                <a:lnTo>
                  <a:pt x="2671" y="1395"/>
                </a:lnTo>
                <a:lnTo>
                  <a:pt x="2669" y="1389"/>
                </a:lnTo>
                <a:lnTo>
                  <a:pt x="2669" y="1386"/>
                </a:lnTo>
                <a:lnTo>
                  <a:pt x="2669" y="1387"/>
                </a:lnTo>
                <a:lnTo>
                  <a:pt x="2668" y="1389"/>
                </a:lnTo>
                <a:lnTo>
                  <a:pt x="2666" y="1389"/>
                </a:lnTo>
                <a:lnTo>
                  <a:pt x="2663" y="1391"/>
                </a:lnTo>
                <a:lnTo>
                  <a:pt x="2663" y="1392"/>
                </a:lnTo>
                <a:lnTo>
                  <a:pt x="2662" y="1392"/>
                </a:lnTo>
                <a:lnTo>
                  <a:pt x="2662" y="1393"/>
                </a:lnTo>
                <a:lnTo>
                  <a:pt x="2662" y="1394"/>
                </a:lnTo>
                <a:lnTo>
                  <a:pt x="2661" y="1394"/>
                </a:lnTo>
                <a:lnTo>
                  <a:pt x="2660" y="1394"/>
                </a:lnTo>
                <a:lnTo>
                  <a:pt x="2657" y="1395"/>
                </a:lnTo>
                <a:lnTo>
                  <a:pt x="2655" y="1395"/>
                </a:lnTo>
                <a:lnTo>
                  <a:pt x="2654" y="1395"/>
                </a:lnTo>
                <a:lnTo>
                  <a:pt x="2652" y="1395"/>
                </a:lnTo>
                <a:lnTo>
                  <a:pt x="2652" y="1396"/>
                </a:lnTo>
                <a:lnTo>
                  <a:pt x="2651" y="1396"/>
                </a:lnTo>
                <a:lnTo>
                  <a:pt x="2649" y="1396"/>
                </a:lnTo>
                <a:lnTo>
                  <a:pt x="2648" y="1396"/>
                </a:lnTo>
                <a:lnTo>
                  <a:pt x="2647" y="1396"/>
                </a:lnTo>
                <a:lnTo>
                  <a:pt x="2647" y="1398"/>
                </a:lnTo>
                <a:lnTo>
                  <a:pt x="2647" y="1396"/>
                </a:lnTo>
                <a:lnTo>
                  <a:pt x="2646" y="1396"/>
                </a:lnTo>
                <a:lnTo>
                  <a:pt x="2645" y="1395"/>
                </a:lnTo>
                <a:lnTo>
                  <a:pt x="2645" y="1396"/>
                </a:lnTo>
                <a:lnTo>
                  <a:pt x="2644" y="1396"/>
                </a:lnTo>
                <a:lnTo>
                  <a:pt x="2643" y="1398"/>
                </a:lnTo>
                <a:lnTo>
                  <a:pt x="2643" y="1396"/>
                </a:lnTo>
                <a:lnTo>
                  <a:pt x="2642" y="1396"/>
                </a:lnTo>
                <a:lnTo>
                  <a:pt x="2640" y="1396"/>
                </a:lnTo>
                <a:lnTo>
                  <a:pt x="2643" y="1398"/>
                </a:lnTo>
                <a:lnTo>
                  <a:pt x="2642" y="1399"/>
                </a:lnTo>
                <a:lnTo>
                  <a:pt x="2640" y="1399"/>
                </a:lnTo>
                <a:lnTo>
                  <a:pt x="2639" y="1400"/>
                </a:lnTo>
                <a:lnTo>
                  <a:pt x="2638" y="1400"/>
                </a:lnTo>
                <a:lnTo>
                  <a:pt x="2637" y="1401"/>
                </a:lnTo>
                <a:lnTo>
                  <a:pt x="2637" y="1402"/>
                </a:lnTo>
                <a:lnTo>
                  <a:pt x="2636" y="1402"/>
                </a:lnTo>
                <a:lnTo>
                  <a:pt x="2627" y="1419"/>
                </a:lnTo>
                <a:lnTo>
                  <a:pt x="2628" y="1420"/>
                </a:lnTo>
                <a:lnTo>
                  <a:pt x="2629" y="1421"/>
                </a:lnTo>
                <a:lnTo>
                  <a:pt x="2630" y="1423"/>
                </a:lnTo>
                <a:lnTo>
                  <a:pt x="2631" y="1423"/>
                </a:lnTo>
                <a:lnTo>
                  <a:pt x="2634" y="1424"/>
                </a:lnTo>
                <a:lnTo>
                  <a:pt x="2635" y="1424"/>
                </a:lnTo>
                <a:lnTo>
                  <a:pt x="2635" y="1425"/>
                </a:lnTo>
                <a:lnTo>
                  <a:pt x="2636" y="1425"/>
                </a:lnTo>
                <a:lnTo>
                  <a:pt x="2638" y="1426"/>
                </a:lnTo>
                <a:lnTo>
                  <a:pt x="2639" y="1426"/>
                </a:lnTo>
                <a:lnTo>
                  <a:pt x="2640" y="1427"/>
                </a:lnTo>
                <a:lnTo>
                  <a:pt x="2642" y="1428"/>
                </a:lnTo>
                <a:lnTo>
                  <a:pt x="2643" y="1428"/>
                </a:lnTo>
                <a:lnTo>
                  <a:pt x="2643" y="1429"/>
                </a:lnTo>
                <a:lnTo>
                  <a:pt x="2643" y="1431"/>
                </a:lnTo>
                <a:lnTo>
                  <a:pt x="2644" y="1433"/>
                </a:lnTo>
                <a:lnTo>
                  <a:pt x="2645" y="1434"/>
                </a:lnTo>
                <a:lnTo>
                  <a:pt x="2646" y="1435"/>
                </a:lnTo>
                <a:lnTo>
                  <a:pt x="2647" y="1436"/>
                </a:lnTo>
                <a:lnTo>
                  <a:pt x="2648" y="1437"/>
                </a:lnTo>
                <a:lnTo>
                  <a:pt x="2649" y="1438"/>
                </a:lnTo>
                <a:lnTo>
                  <a:pt x="2649" y="1440"/>
                </a:lnTo>
                <a:lnTo>
                  <a:pt x="2651" y="1440"/>
                </a:lnTo>
                <a:lnTo>
                  <a:pt x="2651" y="1441"/>
                </a:lnTo>
                <a:lnTo>
                  <a:pt x="2652" y="1443"/>
                </a:lnTo>
                <a:lnTo>
                  <a:pt x="2652" y="1444"/>
                </a:lnTo>
                <a:lnTo>
                  <a:pt x="2653" y="1446"/>
                </a:lnTo>
                <a:lnTo>
                  <a:pt x="2653" y="1448"/>
                </a:lnTo>
                <a:lnTo>
                  <a:pt x="2653" y="1449"/>
                </a:lnTo>
                <a:lnTo>
                  <a:pt x="2654" y="1449"/>
                </a:lnTo>
                <a:lnTo>
                  <a:pt x="2654" y="1450"/>
                </a:lnTo>
                <a:lnTo>
                  <a:pt x="2655" y="1450"/>
                </a:lnTo>
                <a:lnTo>
                  <a:pt x="2655" y="1451"/>
                </a:lnTo>
                <a:lnTo>
                  <a:pt x="2655" y="1452"/>
                </a:lnTo>
                <a:lnTo>
                  <a:pt x="2655" y="1453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6"/>
                </a:lnTo>
                <a:lnTo>
                  <a:pt x="2656" y="1457"/>
                </a:lnTo>
                <a:lnTo>
                  <a:pt x="2657" y="1459"/>
                </a:lnTo>
                <a:lnTo>
                  <a:pt x="2660" y="1460"/>
                </a:lnTo>
                <a:lnTo>
                  <a:pt x="2661" y="1461"/>
                </a:lnTo>
                <a:lnTo>
                  <a:pt x="2662" y="1461"/>
                </a:lnTo>
                <a:lnTo>
                  <a:pt x="2660" y="1465"/>
                </a:lnTo>
                <a:lnTo>
                  <a:pt x="2660" y="1466"/>
                </a:lnTo>
                <a:lnTo>
                  <a:pt x="2660" y="1467"/>
                </a:lnTo>
                <a:lnTo>
                  <a:pt x="2659" y="1468"/>
                </a:lnTo>
                <a:lnTo>
                  <a:pt x="2659" y="1469"/>
                </a:lnTo>
                <a:lnTo>
                  <a:pt x="2659" y="1470"/>
                </a:lnTo>
                <a:lnTo>
                  <a:pt x="2656" y="1471"/>
                </a:lnTo>
                <a:lnTo>
                  <a:pt x="2656" y="1474"/>
                </a:lnTo>
                <a:lnTo>
                  <a:pt x="2656" y="1475"/>
                </a:lnTo>
                <a:lnTo>
                  <a:pt x="2655" y="1476"/>
                </a:lnTo>
                <a:lnTo>
                  <a:pt x="2656" y="1476"/>
                </a:lnTo>
                <a:lnTo>
                  <a:pt x="2657" y="1473"/>
                </a:lnTo>
                <a:lnTo>
                  <a:pt x="2660" y="1468"/>
                </a:lnTo>
                <a:lnTo>
                  <a:pt x="2660" y="1467"/>
                </a:lnTo>
                <a:lnTo>
                  <a:pt x="2660" y="1468"/>
                </a:lnTo>
                <a:lnTo>
                  <a:pt x="2660" y="1469"/>
                </a:lnTo>
                <a:lnTo>
                  <a:pt x="2660" y="1470"/>
                </a:lnTo>
                <a:lnTo>
                  <a:pt x="2657" y="1474"/>
                </a:lnTo>
                <a:lnTo>
                  <a:pt x="2657" y="1475"/>
                </a:lnTo>
                <a:lnTo>
                  <a:pt x="2659" y="1475"/>
                </a:lnTo>
                <a:lnTo>
                  <a:pt x="2660" y="1476"/>
                </a:lnTo>
                <a:lnTo>
                  <a:pt x="2661" y="1477"/>
                </a:lnTo>
                <a:lnTo>
                  <a:pt x="2662" y="1478"/>
                </a:lnTo>
                <a:lnTo>
                  <a:pt x="2662" y="1479"/>
                </a:lnTo>
                <a:lnTo>
                  <a:pt x="2662" y="1480"/>
                </a:lnTo>
                <a:lnTo>
                  <a:pt x="2661" y="1483"/>
                </a:lnTo>
                <a:lnTo>
                  <a:pt x="2662" y="1484"/>
                </a:lnTo>
                <a:lnTo>
                  <a:pt x="2668" y="1486"/>
                </a:lnTo>
                <a:lnTo>
                  <a:pt x="2674" y="1490"/>
                </a:lnTo>
                <a:lnTo>
                  <a:pt x="2677" y="1492"/>
                </a:lnTo>
                <a:lnTo>
                  <a:pt x="2679" y="1496"/>
                </a:lnTo>
                <a:lnTo>
                  <a:pt x="2680" y="1498"/>
                </a:lnTo>
                <a:lnTo>
                  <a:pt x="2681" y="1498"/>
                </a:lnTo>
                <a:lnTo>
                  <a:pt x="2681" y="1499"/>
                </a:lnTo>
                <a:lnTo>
                  <a:pt x="2682" y="1503"/>
                </a:lnTo>
                <a:lnTo>
                  <a:pt x="2682" y="1504"/>
                </a:lnTo>
                <a:lnTo>
                  <a:pt x="2682" y="1505"/>
                </a:lnTo>
                <a:lnTo>
                  <a:pt x="2683" y="1505"/>
                </a:lnTo>
                <a:lnTo>
                  <a:pt x="2686" y="1508"/>
                </a:lnTo>
                <a:lnTo>
                  <a:pt x="2687" y="1509"/>
                </a:lnTo>
                <a:lnTo>
                  <a:pt x="2689" y="1510"/>
                </a:lnTo>
                <a:lnTo>
                  <a:pt x="2689" y="1512"/>
                </a:lnTo>
                <a:lnTo>
                  <a:pt x="2690" y="1512"/>
                </a:lnTo>
                <a:lnTo>
                  <a:pt x="2694" y="1518"/>
                </a:lnTo>
                <a:lnTo>
                  <a:pt x="2691" y="1519"/>
                </a:lnTo>
                <a:lnTo>
                  <a:pt x="2689" y="1520"/>
                </a:lnTo>
                <a:lnTo>
                  <a:pt x="2688" y="1520"/>
                </a:lnTo>
                <a:lnTo>
                  <a:pt x="2687" y="1520"/>
                </a:lnTo>
                <a:lnTo>
                  <a:pt x="2681" y="1521"/>
                </a:lnTo>
                <a:lnTo>
                  <a:pt x="2679" y="1521"/>
                </a:lnTo>
                <a:lnTo>
                  <a:pt x="2679" y="1523"/>
                </a:lnTo>
                <a:lnTo>
                  <a:pt x="2679" y="1524"/>
                </a:lnTo>
                <a:lnTo>
                  <a:pt x="2679" y="1525"/>
                </a:lnTo>
                <a:lnTo>
                  <a:pt x="2682" y="1526"/>
                </a:lnTo>
                <a:lnTo>
                  <a:pt x="2686" y="1527"/>
                </a:lnTo>
                <a:lnTo>
                  <a:pt x="2689" y="1527"/>
                </a:lnTo>
                <a:lnTo>
                  <a:pt x="2691" y="1528"/>
                </a:lnTo>
                <a:lnTo>
                  <a:pt x="2694" y="1527"/>
                </a:lnTo>
                <a:lnTo>
                  <a:pt x="2695" y="1526"/>
                </a:lnTo>
                <a:lnTo>
                  <a:pt x="2696" y="1525"/>
                </a:lnTo>
                <a:lnTo>
                  <a:pt x="2698" y="1523"/>
                </a:lnTo>
                <a:lnTo>
                  <a:pt x="2699" y="1523"/>
                </a:lnTo>
                <a:lnTo>
                  <a:pt x="2700" y="1521"/>
                </a:lnTo>
                <a:lnTo>
                  <a:pt x="2702" y="1521"/>
                </a:lnTo>
                <a:lnTo>
                  <a:pt x="2702" y="1520"/>
                </a:lnTo>
                <a:lnTo>
                  <a:pt x="2703" y="1520"/>
                </a:lnTo>
                <a:lnTo>
                  <a:pt x="2703" y="1519"/>
                </a:lnTo>
                <a:lnTo>
                  <a:pt x="2704" y="1519"/>
                </a:lnTo>
                <a:lnTo>
                  <a:pt x="2705" y="1518"/>
                </a:lnTo>
                <a:lnTo>
                  <a:pt x="2706" y="1518"/>
                </a:lnTo>
                <a:lnTo>
                  <a:pt x="2707" y="1519"/>
                </a:lnTo>
                <a:lnTo>
                  <a:pt x="2708" y="1519"/>
                </a:lnTo>
                <a:lnTo>
                  <a:pt x="2709" y="1519"/>
                </a:lnTo>
                <a:lnTo>
                  <a:pt x="2711" y="1520"/>
                </a:lnTo>
                <a:lnTo>
                  <a:pt x="2712" y="1520"/>
                </a:lnTo>
                <a:lnTo>
                  <a:pt x="2713" y="1520"/>
                </a:lnTo>
                <a:lnTo>
                  <a:pt x="2714" y="1520"/>
                </a:lnTo>
                <a:lnTo>
                  <a:pt x="2714" y="1521"/>
                </a:lnTo>
                <a:lnTo>
                  <a:pt x="2714" y="1523"/>
                </a:lnTo>
                <a:lnTo>
                  <a:pt x="2713" y="1524"/>
                </a:lnTo>
                <a:lnTo>
                  <a:pt x="2712" y="1525"/>
                </a:lnTo>
                <a:lnTo>
                  <a:pt x="2711" y="1525"/>
                </a:lnTo>
                <a:lnTo>
                  <a:pt x="2708" y="1526"/>
                </a:lnTo>
                <a:lnTo>
                  <a:pt x="2708" y="1527"/>
                </a:lnTo>
                <a:lnTo>
                  <a:pt x="2707" y="1527"/>
                </a:lnTo>
                <a:lnTo>
                  <a:pt x="2707" y="1528"/>
                </a:lnTo>
                <a:lnTo>
                  <a:pt x="2706" y="1528"/>
                </a:lnTo>
                <a:lnTo>
                  <a:pt x="2706" y="1529"/>
                </a:lnTo>
                <a:lnTo>
                  <a:pt x="2705" y="1529"/>
                </a:lnTo>
                <a:lnTo>
                  <a:pt x="2704" y="1529"/>
                </a:lnTo>
                <a:lnTo>
                  <a:pt x="2704" y="1530"/>
                </a:lnTo>
                <a:lnTo>
                  <a:pt x="2703" y="1530"/>
                </a:lnTo>
                <a:lnTo>
                  <a:pt x="2702" y="1532"/>
                </a:lnTo>
                <a:lnTo>
                  <a:pt x="2700" y="1533"/>
                </a:lnTo>
                <a:lnTo>
                  <a:pt x="2699" y="1533"/>
                </a:lnTo>
                <a:lnTo>
                  <a:pt x="2699" y="1534"/>
                </a:lnTo>
                <a:lnTo>
                  <a:pt x="2698" y="1534"/>
                </a:lnTo>
                <a:lnTo>
                  <a:pt x="2697" y="1534"/>
                </a:lnTo>
                <a:lnTo>
                  <a:pt x="2696" y="1533"/>
                </a:lnTo>
                <a:lnTo>
                  <a:pt x="2694" y="1533"/>
                </a:lnTo>
                <a:lnTo>
                  <a:pt x="2694" y="1532"/>
                </a:lnTo>
                <a:lnTo>
                  <a:pt x="2691" y="1533"/>
                </a:lnTo>
                <a:lnTo>
                  <a:pt x="2690" y="1533"/>
                </a:lnTo>
                <a:lnTo>
                  <a:pt x="2688" y="1532"/>
                </a:lnTo>
                <a:lnTo>
                  <a:pt x="2686" y="1532"/>
                </a:lnTo>
                <a:lnTo>
                  <a:pt x="2685" y="1533"/>
                </a:lnTo>
                <a:lnTo>
                  <a:pt x="2686" y="1533"/>
                </a:lnTo>
                <a:lnTo>
                  <a:pt x="2687" y="1533"/>
                </a:lnTo>
                <a:lnTo>
                  <a:pt x="2689" y="1534"/>
                </a:lnTo>
                <a:lnTo>
                  <a:pt x="2690" y="1534"/>
                </a:lnTo>
                <a:lnTo>
                  <a:pt x="2691" y="1534"/>
                </a:lnTo>
                <a:lnTo>
                  <a:pt x="2692" y="1534"/>
                </a:lnTo>
                <a:lnTo>
                  <a:pt x="2692" y="1535"/>
                </a:lnTo>
                <a:lnTo>
                  <a:pt x="2692" y="1536"/>
                </a:lnTo>
                <a:lnTo>
                  <a:pt x="2692" y="1537"/>
                </a:lnTo>
                <a:lnTo>
                  <a:pt x="2694" y="1537"/>
                </a:lnTo>
                <a:lnTo>
                  <a:pt x="2694" y="1538"/>
                </a:lnTo>
                <a:lnTo>
                  <a:pt x="2695" y="1538"/>
                </a:lnTo>
                <a:lnTo>
                  <a:pt x="2696" y="1540"/>
                </a:lnTo>
                <a:lnTo>
                  <a:pt x="2697" y="1540"/>
                </a:lnTo>
                <a:lnTo>
                  <a:pt x="2698" y="1540"/>
                </a:lnTo>
                <a:lnTo>
                  <a:pt x="2699" y="1540"/>
                </a:lnTo>
                <a:lnTo>
                  <a:pt x="2702" y="1540"/>
                </a:lnTo>
                <a:lnTo>
                  <a:pt x="2703" y="1540"/>
                </a:lnTo>
                <a:lnTo>
                  <a:pt x="2704" y="1540"/>
                </a:lnTo>
                <a:lnTo>
                  <a:pt x="2705" y="1540"/>
                </a:lnTo>
                <a:lnTo>
                  <a:pt x="2706" y="1538"/>
                </a:lnTo>
                <a:lnTo>
                  <a:pt x="2706" y="1540"/>
                </a:lnTo>
                <a:lnTo>
                  <a:pt x="2706" y="1541"/>
                </a:lnTo>
                <a:lnTo>
                  <a:pt x="2706" y="1542"/>
                </a:lnTo>
                <a:lnTo>
                  <a:pt x="2705" y="1542"/>
                </a:lnTo>
                <a:lnTo>
                  <a:pt x="2704" y="1543"/>
                </a:lnTo>
                <a:lnTo>
                  <a:pt x="2703" y="1545"/>
                </a:lnTo>
                <a:lnTo>
                  <a:pt x="2698" y="1549"/>
                </a:lnTo>
                <a:lnTo>
                  <a:pt x="2698" y="1550"/>
                </a:lnTo>
                <a:lnTo>
                  <a:pt x="2695" y="1554"/>
                </a:lnTo>
                <a:lnTo>
                  <a:pt x="2695" y="1555"/>
                </a:lnTo>
                <a:lnTo>
                  <a:pt x="2694" y="1557"/>
                </a:lnTo>
                <a:lnTo>
                  <a:pt x="2691" y="1560"/>
                </a:lnTo>
                <a:lnTo>
                  <a:pt x="2690" y="1563"/>
                </a:lnTo>
                <a:lnTo>
                  <a:pt x="2689" y="1565"/>
                </a:lnTo>
                <a:lnTo>
                  <a:pt x="2688" y="1565"/>
                </a:lnTo>
                <a:lnTo>
                  <a:pt x="2688" y="1563"/>
                </a:lnTo>
                <a:lnTo>
                  <a:pt x="2687" y="1563"/>
                </a:lnTo>
                <a:lnTo>
                  <a:pt x="2687" y="1565"/>
                </a:lnTo>
                <a:lnTo>
                  <a:pt x="2688" y="1565"/>
                </a:lnTo>
                <a:lnTo>
                  <a:pt x="2690" y="1566"/>
                </a:lnTo>
                <a:lnTo>
                  <a:pt x="2690" y="1568"/>
                </a:lnTo>
                <a:lnTo>
                  <a:pt x="2690" y="1569"/>
                </a:lnTo>
                <a:lnTo>
                  <a:pt x="2689" y="1570"/>
                </a:lnTo>
                <a:lnTo>
                  <a:pt x="2689" y="1571"/>
                </a:lnTo>
                <a:lnTo>
                  <a:pt x="2689" y="1572"/>
                </a:lnTo>
                <a:lnTo>
                  <a:pt x="2689" y="1574"/>
                </a:lnTo>
                <a:lnTo>
                  <a:pt x="2689" y="1575"/>
                </a:lnTo>
                <a:lnTo>
                  <a:pt x="2689" y="1576"/>
                </a:lnTo>
                <a:lnTo>
                  <a:pt x="2689" y="1577"/>
                </a:lnTo>
                <a:lnTo>
                  <a:pt x="2688" y="1577"/>
                </a:lnTo>
                <a:lnTo>
                  <a:pt x="2687" y="1577"/>
                </a:lnTo>
                <a:lnTo>
                  <a:pt x="2688" y="1577"/>
                </a:lnTo>
                <a:lnTo>
                  <a:pt x="2688" y="1578"/>
                </a:lnTo>
                <a:lnTo>
                  <a:pt x="2689" y="1579"/>
                </a:lnTo>
                <a:lnTo>
                  <a:pt x="2690" y="1580"/>
                </a:lnTo>
                <a:lnTo>
                  <a:pt x="2691" y="1580"/>
                </a:lnTo>
                <a:lnTo>
                  <a:pt x="2691" y="1582"/>
                </a:lnTo>
                <a:lnTo>
                  <a:pt x="2692" y="1582"/>
                </a:lnTo>
                <a:lnTo>
                  <a:pt x="2692" y="1583"/>
                </a:lnTo>
                <a:lnTo>
                  <a:pt x="2692" y="1584"/>
                </a:lnTo>
                <a:lnTo>
                  <a:pt x="2692" y="1585"/>
                </a:lnTo>
                <a:lnTo>
                  <a:pt x="2691" y="1585"/>
                </a:lnTo>
                <a:lnTo>
                  <a:pt x="2691" y="1586"/>
                </a:lnTo>
                <a:lnTo>
                  <a:pt x="2691" y="1588"/>
                </a:lnTo>
                <a:lnTo>
                  <a:pt x="2691" y="1590"/>
                </a:lnTo>
                <a:lnTo>
                  <a:pt x="2691" y="1591"/>
                </a:lnTo>
                <a:lnTo>
                  <a:pt x="2692" y="1593"/>
                </a:lnTo>
                <a:lnTo>
                  <a:pt x="2694" y="1593"/>
                </a:lnTo>
                <a:lnTo>
                  <a:pt x="2694" y="1594"/>
                </a:lnTo>
                <a:lnTo>
                  <a:pt x="2697" y="1597"/>
                </a:lnTo>
                <a:lnTo>
                  <a:pt x="2699" y="1599"/>
                </a:lnTo>
                <a:lnTo>
                  <a:pt x="2700" y="1599"/>
                </a:lnTo>
                <a:lnTo>
                  <a:pt x="2700" y="1600"/>
                </a:lnTo>
                <a:lnTo>
                  <a:pt x="2702" y="1600"/>
                </a:lnTo>
                <a:lnTo>
                  <a:pt x="2702" y="1601"/>
                </a:lnTo>
                <a:lnTo>
                  <a:pt x="2703" y="1601"/>
                </a:lnTo>
                <a:lnTo>
                  <a:pt x="2704" y="1602"/>
                </a:lnTo>
                <a:lnTo>
                  <a:pt x="2705" y="1602"/>
                </a:lnTo>
                <a:lnTo>
                  <a:pt x="2706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9" y="1603"/>
                </a:lnTo>
                <a:lnTo>
                  <a:pt x="2711" y="1604"/>
                </a:lnTo>
                <a:lnTo>
                  <a:pt x="2712" y="1604"/>
                </a:lnTo>
                <a:lnTo>
                  <a:pt x="2714" y="1604"/>
                </a:lnTo>
                <a:lnTo>
                  <a:pt x="2716" y="1605"/>
                </a:lnTo>
                <a:lnTo>
                  <a:pt x="2717" y="1605"/>
                </a:lnTo>
                <a:lnTo>
                  <a:pt x="2718" y="1605"/>
                </a:lnTo>
                <a:lnTo>
                  <a:pt x="2721" y="1605"/>
                </a:lnTo>
                <a:lnTo>
                  <a:pt x="2723" y="1607"/>
                </a:lnTo>
                <a:lnTo>
                  <a:pt x="2725" y="1607"/>
                </a:lnTo>
                <a:lnTo>
                  <a:pt x="2728" y="1607"/>
                </a:lnTo>
                <a:lnTo>
                  <a:pt x="2729" y="1607"/>
                </a:lnTo>
                <a:lnTo>
                  <a:pt x="2730" y="1607"/>
                </a:lnTo>
                <a:lnTo>
                  <a:pt x="2733" y="1607"/>
                </a:lnTo>
                <a:lnTo>
                  <a:pt x="2735" y="1607"/>
                </a:lnTo>
                <a:lnTo>
                  <a:pt x="2737" y="1607"/>
                </a:lnTo>
                <a:lnTo>
                  <a:pt x="2739" y="1605"/>
                </a:lnTo>
                <a:lnTo>
                  <a:pt x="2740" y="1605"/>
                </a:lnTo>
                <a:lnTo>
                  <a:pt x="2741" y="1605"/>
                </a:lnTo>
                <a:lnTo>
                  <a:pt x="2745" y="1605"/>
                </a:lnTo>
                <a:lnTo>
                  <a:pt x="2748" y="1605"/>
                </a:lnTo>
                <a:lnTo>
                  <a:pt x="2749" y="1604"/>
                </a:lnTo>
                <a:lnTo>
                  <a:pt x="2752" y="1604"/>
                </a:lnTo>
                <a:lnTo>
                  <a:pt x="2754" y="1605"/>
                </a:lnTo>
                <a:lnTo>
                  <a:pt x="2757" y="1607"/>
                </a:lnTo>
                <a:lnTo>
                  <a:pt x="2758" y="1607"/>
                </a:lnTo>
                <a:lnTo>
                  <a:pt x="2759" y="1608"/>
                </a:lnTo>
                <a:lnTo>
                  <a:pt x="2759" y="1609"/>
                </a:lnTo>
                <a:lnTo>
                  <a:pt x="2760" y="1610"/>
                </a:lnTo>
                <a:lnTo>
                  <a:pt x="2760" y="1611"/>
                </a:lnTo>
                <a:lnTo>
                  <a:pt x="2760" y="1615"/>
                </a:lnTo>
                <a:lnTo>
                  <a:pt x="2761" y="1616"/>
                </a:lnTo>
                <a:lnTo>
                  <a:pt x="2763" y="1616"/>
                </a:lnTo>
                <a:lnTo>
                  <a:pt x="2765" y="1615"/>
                </a:lnTo>
                <a:lnTo>
                  <a:pt x="2767" y="1612"/>
                </a:lnTo>
                <a:lnTo>
                  <a:pt x="2768" y="1612"/>
                </a:lnTo>
                <a:lnTo>
                  <a:pt x="2769" y="1613"/>
                </a:lnTo>
                <a:lnTo>
                  <a:pt x="2769" y="1615"/>
                </a:lnTo>
                <a:lnTo>
                  <a:pt x="2768" y="1615"/>
                </a:lnTo>
                <a:lnTo>
                  <a:pt x="2768" y="1616"/>
                </a:lnTo>
                <a:lnTo>
                  <a:pt x="2767" y="1616"/>
                </a:lnTo>
                <a:lnTo>
                  <a:pt x="2767" y="1617"/>
                </a:lnTo>
                <a:lnTo>
                  <a:pt x="2766" y="1617"/>
                </a:lnTo>
                <a:lnTo>
                  <a:pt x="2766" y="1618"/>
                </a:lnTo>
                <a:lnTo>
                  <a:pt x="2766" y="1617"/>
                </a:lnTo>
                <a:lnTo>
                  <a:pt x="2765" y="1617"/>
                </a:lnTo>
                <a:lnTo>
                  <a:pt x="2764" y="1618"/>
                </a:lnTo>
                <a:lnTo>
                  <a:pt x="2764" y="1619"/>
                </a:lnTo>
                <a:lnTo>
                  <a:pt x="2764" y="1620"/>
                </a:lnTo>
                <a:lnTo>
                  <a:pt x="2765" y="1620"/>
                </a:lnTo>
                <a:lnTo>
                  <a:pt x="2765" y="1621"/>
                </a:lnTo>
                <a:lnTo>
                  <a:pt x="2769" y="1619"/>
                </a:lnTo>
                <a:lnTo>
                  <a:pt x="2771" y="1619"/>
                </a:lnTo>
                <a:lnTo>
                  <a:pt x="2771" y="1620"/>
                </a:lnTo>
                <a:lnTo>
                  <a:pt x="2773" y="1621"/>
                </a:lnTo>
                <a:lnTo>
                  <a:pt x="2774" y="1621"/>
                </a:lnTo>
                <a:lnTo>
                  <a:pt x="2780" y="1626"/>
                </a:lnTo>
                <a:lnTo>
                  <a:pt x="2781" y="1627"/>
                </a:lnTo>
                <a:lnTo>
                  <a:pt x="2782" y="1627"/>
                </a:lnTo>
                <a:lnTo>
                  <a:pt x="2784" y="1626"/>
                </a:lnTo>
                <a:lnTo>
                  <a:pt x="2785" y="1625"/>
                </a:lnTo>
                <a:lnTo>
                  <a:pt x="2785" y="1626"/>
                </a:lnTo>
                <a:lnTo>
                  <a:pt x="2786" y="1625"/>
                </a:lnTo>
                <a:lnTo>
                  <a:pt x="2785" y="1624"/>
                </a:lnTo>
                <a:lnTo>
                  <a:pt x="2786" y="1622"/>
                </a:lnTo>
                <a:lnTo>
                  <a:pt x="2786" y="1621"/>
                </a:lnTo>
                <a:lnTo>
                  <a:pt x="2787" y="1620"/>
                </a:lnTo>
                <a:lnTo>
                  <a:pt x="2789" y="1619"/>
                </a:lnTo>
                <a:lnTo>
                  <a:pt x="2790" y="1618"/>
                </a:lnTo>
                <a:lnTo>
                  <a:pt x="2790" y="1617"/>
                </a:lnTo>
                <a:lnTo>
                  <a:pt x="2791" y="1617"/>
                </a:lnTo>
                <a:lnTo>
                  <a:pt x="2791" y="1616"/>
                </a:lnTo>
                <a:lnTo>
                  <a:pt x="2792" y="1616"/>
                </a:lnTo>
                <a:lnTo>
                  <a:pt x="2793" y="1615"/>
                </a:lnTo>
                <a:lnTo>
                  <a:pt x="2793" y="1613"/>
                </a:lnTo>
                <a:lnTo>
                  <a:pt x="2794" y="1613"/>
                </a:lnTo>
                <a:lnTo>
                  <a:pt x="2794" y="1612"/>
                </a:lnTo>
                <a:lnTo>
                  <a:pt x="2795" y="1612"/>
                </a:lnTo>
                <a:lnTo>
                  <a:pt x="2795" y="1611"/>
                </a:lnTo>
                <a:lnTo>
                  <a:pt x="2797" y="1611"/>
                </a:lnTo>
                <a:lnTo>
                  <a:pt x="2798" y="1611"/>
                </a:lnTo>
                <a:lnTo>
                  <a:pt x="2798" y="1610"/>
                </a:lnTo>
                <a:lnTo>
                  <a:pt x="2799" y="1610"/>
                </a:lnTo>
                <a:lnTo>
                  <a:pt x="2800" y="1611"/>
                </a:lnTo>
                <a:lnTo>
                  <a:pt x="2800" y="1612"/>
                </a:lnTo>
                <a:lnTo>
                  <a:pt x="2799" y="1613"/>
                </a:lnTo>
                <a:lnTo>
                  <a:pt x="2799" y="1615"/>
                </a:lnTo>
                <a:lnTo>
                  <a:pt x="2799" y="1613"/>
                </a:lnTo>
                <a:lnTo>
                  <a:pt x="2795" y="1617"/>
                </a:lnTo>
                <a:lnTo>
                  <a:pt x="2795" y="1618"/>
                </a:lnTo>
                <a:lnTo>
                  <a:pt x="2787" y="1625"/>
                </a:lnTo>
                <a:lnTo>
                  <a:pt x="2786" y="1625"/>
                </a:lnTo>
                <a:lnTo>
                  <a:pt x="2786" y="1626"/>
                </a:lnTo>
                <a:lnTo>
                  <a:pt x="2786" y="1627"/>
                </a:lnTo>
                <a:lnTo>
                  <a:pt x="2783" y="1630"/>
                </a:lnTo>
                <a:lnTo>
                  <a:pt x="2783" y="1632"/>
                </a:lnTo>
                <a:lnTo>
                  <a:pt x="2782" y="1633"/>
                </a:lnTo>
                <a:lnTo>
                  <a:pt x="2782" y="1634"/>
                </a:lnTo>
                <a:lnTo>
                  <a:pt x="2781" y="1635"/>
                </a:lnTo>
                <a:lnTo>
                  <a:pt x="2781" y="1637"/>
                </a:lnTo>
                <a:lnTo>
                  <a:pt x="2778" y="1638"/>
                </a:lnTo>
                <a:lnTo>
                  <a:pt x="2778" y="1640"/>
                </a:lnTo>
                <a:lnTo>
                  <a:pt x="2778" y="1641"/>
                </a:lnTo>
                <a:lnTo>
                  <a:pt x="2778" y="1642"/>
                </a:lnTo>
                <a:lnTo>
                  <a:pt x="2778" y="1644"/>
                </a:lnTo>
                <a:lnTo>
                  <a:pt x="2780" y="1647"/>
                </a:lnTo>
                <a:lnTo>
                  <a:pt x="2780" y="1649"/>
                </a:lnTo>
                <a:lnTo>
                  <a:pt x="2780" y="1651"/>
                </a:lnTo>
                <a:lnTo>
                  <a:pt x="2780" y="1652"/>
                </a:lnTo>
                <a:lnTo>
                  <a:pt x="2778" y="1661"/>
                </a:lnTo>
                <a:lnTo>
                  <a:pt x="2778" y="1663"/>
                </a:lnTo>
                <a:lnTo>
                  <a:pt x="2778" y="1666"/>
                </a:lnTo>
                <a:lnTo>
                  <a:pt x="2780" y="1668"/>
                </a:lnTo>
                <a:lnTo>
                  <a:pt x="2781" y="1669"/>
                </a:lnTo>
                <a:lnTo>
                  <a:pt x="2782" y="1669"/>
                </a:lnTo>
                <a:lnTo>
                  <a:pt x="2784" y="1670"/>
                </a:lnTo>
                <a:lnTo>
                  <a:pt x="2785" y="1670"/>
                </a:lnTo>
                <a:lnTo>
                  <a:pt x="2786" y="1670"/>
                </a:lnTo>
                <a:lnTo>
                  <a:pt x="2787" y="1671"/>
                </a:lnTo>
                <a:lnTo>
                  <a:pt x="2787" y="1672"/>
                </a:lnTo>
                <a:lnTo>
                  <a:pt x="2787" y="1674"/>
                </a:lnTo>
                <a:lnTo>
                  <a:pt x="2786" y="1674"/>
                </a:lnTo>
                <a:lnTo>
                  <a:pt x="2786" y="1675"/>
                </a:lnTo>
                <a:lnTo>
                  <a:pt x="2785" y="1675"/>
                </a:lnTo>
                <a:lnTo>
                  <a:pt x="2784" y="1674"/>
                </a:lnTo>
                <a:lnTo>
                  <a:pt x="2784" y="1675"/>
                </a:lnTo>
                <a:lnTo>
                  <a:pt x="2785" y="1676"/>
                </a:lnTo>
                <a:lnTo>
                  <a:pt x="2785" y="1677"/>
                </a:lnTo>
                <a:lnTo>
                  <a:pt x="2786" y="1677"/>
                </a:lnTo>
                <a:lnTo>
                  <a:pt x="2787" y="1678"/>
                </a:lnTo>
                <a:lnTo>
                  <a:pt x="2789" y="1678"/>
                </a:lnTo>
                <a:lnTo>
                  <a:pt x="2791" y="1679"/>
                </a:lnTo>
                <a:lnTo>
                  <a:pt x="2791" y="1678"/>
                </a:lnTo>
                <a:lnTo>
                  <a:pt x="2791" y="1677"/>
                </a:lnTo>
                <a:lnTo>
                  <a:pt x="2792" y="1675"/>
                </a:lnTo>
                <a:lnTo>
                  <a:pt x="2792" y="1674"/>
                </a:lnTo>
                <a:lnTo>
                  <a:pt x="2792" y="1671"/>
                </a:lnTo>
                <a:lnTo>
                  <a:pt x="2792" y="1669"/>
                </a:lnTo>
                <a:lnTo>
                  <a:pt x="2792" y="1668"/>
                </a:lnTo>
                <a:lnTo>
                  <a:pt x="2792" y="1667"/>
                </a:lnTo>
                <a:lnTo>
                  <a:pt x="2793" y="1664"/>
                </a:lnTo>
                <a:lnTo>
                  <a:pt x="2793" y="1663"/>
                </a:lnTo>
                <a:lnTo>
                  <a:pt x="2793" y="1662"/>
                </a:lnTo>
                <a:lnTo>
                  <a:pt x="2793" y="1661"/>
                </a:lnTo>
                <a:lnTo>
                  <a:pt x="2793" y="1660"/>
                </a:lnTo>
                <a:lnTo>
                  <a:pt x="2793" y="1659"/>
                </a:lnTo>
                <a:lnTo>
                  <a:pt x="2793" y="1658"/>
                </a:lnTo>
                <a:lnTo>
                  <a:pt x="2793" y="1655"/>
                </a:lnTo>
                <a:lnTo>
                  <a:pt x="2793" y="1654"/>
                </a:lnTo>
                <a:lnTo>
                  <a:pt x="2793" y="1653"/>
                </a:lnTo>
                <a:lnTo>
                  <a:pt x="2793" y="1652"/>
                </a:lnTo>
                <a:lnTo>
                  <a:pt x="2793" y="1651"/>
                </a:lnTo>
                <a:lnTo>
                  <a:pt x="2794" y="1651"/>
                </a:lnTo>
                <a:lnTo>
                  <a:pt x="2794" y="1650"/>
                </a:lnTo>
                <a:lnTo>
                  <a:pt x="2793" y="1650"/>
                </a:lnTo>
                <a:lnTo>
                  <a:pt x="2793" y="1649"/>
                </a:lnTo>
                <a:lnTo>
                  <a:pt x="2794" y="1649"/>
                </a:lnTo>
                <a:lnTo>
                  <a:pt x="2794" y="1647"/>
                </a:lnTo>
                <a:lnTo>
                  <a:pt x="2794" y="1646"/>
                </a:lnTo>
                <a:lnTo>
                  <a:pt x="2794" y="1645"/>
                </a:lnTo>
                <a:lnTo>
                  <a:pt x="2794" y="1644"/>
                </a:lnTo>
                <a:lnTo>
                  <a:pt x="2795" y="1644"/>
                </a:lnTo>
                <a:lnTo>
                  <a:pt x="2795" y="1643"/>
                </a:lnTo>
                <a:lnTo>
                  <a:pt x="2795" y="1642"/>
                </a:lnTo>
                <a:lnTo>
                  <a:pt x="2795" y="1638"/>
                </a:lnTo>
                <a:lnTo>
                  <a:pt x="2795" y="1637"/>
                </a:lnTo>
                <a:lnTo>
                  <a:pt x="2795" y="1636"/>
                </a:lnTo>
                <a:lnTo>
                  <a:pt x="2795" y="1635"/>
                </a:lnTo>
                <a:lnTo>
                  <a:pt x="2795" y="1634"/>
                </a:lnTo>
                <a:lnTo>
                  <a:pt x="2795" y="1633"/>
                </a:lnTo>
                <a:lnTo>
                  <a:pt x="2795" y="1632"/>
                </a:lnTo>
                <a:lnTo>
                  <a:pt x="2795" y="1630"/>
                </a:lnTo>
                <a:lnTo>
                  <a:pt x="2797" y="1629"/>
                </a:lnTo>
                <a:lnTo>
                  <a:pt x="2797" y="1628"/>
                </a:lnTo>
                <a:lnTo>
                  <a:pt x="2797" y="1627"/>
                </a:lnTo>
                <a:lnTo>
                  <a:pt x="2797" y="1626"/>
                </a:lnTo>
                <a:lnTo>
                  <a:pt x="2797" y="1624"/>
                </a:lnTo>
                <a:lnTo>
                  <a:pt x="2797" y="1622"/>
                </a:lnTo>
                <a:lnTo>
                  <a:pt x="2797" y="1621"/>
                </a:lnTo>
                <a:lnTo>
                  <a:pt x="2797" y="1620"/>
                </a:lnTo>
                <a:lnTo>
                  <a:pt x="2797" y="1619"/>
                </a:lnTo>
                <a:lnTo>
                  <a:pt x="2797" y="1618"/>
                </a:lnTo>
                <a:lnTo>
                  <a:pt x="2800" y="1615"/>
                </a:lnTo>
                <a:lnTo>
                  <a:pt x="2801" y="1616"/>
                </a:lnTo>
                <a:lnTo>
                  <a:pt x="2802" y="1616"/>
                </a:lnTo>
                <a:lnTo>
                  <a:pt x="2802" y="1617"/>
                </a:lnTo>
                <a:lnTo>
                  <a:pt x="2803" y="1617"/>
                </a:lnTo>
                <a:lnTo>
                  <a:pt x="2804" y="1617"/>
                </a:lnTo>
                <a:lnTo>
                  <a:pt x="2806" y="1619"/>
                </a:lnTo>
                <a:lnTo>
                  <a:pt x="2807" y="1619"/>
                </a:lnTo>
                <a:lnTo>
                  <a:pt x="2807" y="1620"/>
                </a:lnTo>
                <a:lnTo>
                  <a:pt x="2808" y="1620"/>
                </a:lnTo>
                <a:lnTo>
                  <a:pt x="2809" y="1621"/>
                </a:lnTo>
                <a:lnTo>
                  <a:pt x="2810" y="1621"/>
                </a:lnTo>
                <a:lnTo>
                  <a:pt x="2811" y="1621"/>
                </a:lnTo>
                <a:lnTo>
                  <a:pt x="2812" y="1621"/>
                </a:lnTo>
                <a:lnTo>
                  <a:pt x="2814" y="1621"/>
                </a:lnTo>
                <a:lnTo>
                  <a:pt x="2815" y="1621"/>
                </a:lnTo>
                <a:lnTo>
                  <a:pt x="2816" y="1622"/>
                </a:lnTo>
                <a:lnTo>
                  <a:pt x="2817" y="1622"/>
                </a:lnTo>
                <a:lnTo>
                  <a:pt x="2818" y="1622"/>
                </a:lnTo>
                <a:lnTo>
                  <a:pt x="2818" y="1624"/>
                </a:lnTo>
                <a:lnTo>
                  <a:pt x="2819" y="1624"/>
                </a:lnTo>
                <a:lnTo>
                  <a:pt x="2821" y="1625"/>
                </a:lnTo>
                <a:lnTo>
                  <a:pt x="2825" y="1626"/>
                </a:lnTo>
                <a:lnTo>
                  <a:pt x="2827" y="1626"/>
                </a:lnTo>
                <a:lnTo>
                  <a:pt x="2829" y="1627"/>
                </a:lnTo>
                <a:lnTo>
                  <a:pt x="2832" y="1627"/>
                </a:lnTo>
                <a:lnTo>
                  <a:pt x="2833" y="1627"/>
                </a:lnTo>
                <a:lnTo>
                  <a:pt x="2834" y="1627"/>
                </a:lnTo>
                <a:lnTo>
                  <a:pt x="2836" y="1627"/>
                </a:lnTo>
                <a:lnTo>
                  <a:pt x="2838" y="1627"/>
                </a:lnTo>
                <a:lnTo>
                  <a:pt x="2840" y="1627"/>
                </a:lnTo>
                <a:lnTo>
                  <a:pt x="2841" y="1627"/>
                </a:lnTo>
                <a:lnTo>
                  <a:pt x="2843" y="1628"/>
                </a:lnTo>
                <a:lnTo>
                  <a:pt x="2845" y="1629"/>
                </a:lnTo>
                <a:lnTo>
                  <a:pt x="2847" y="1630"/>
                </a:lnTo>
                <a:lnTo>
                  <a:pt x="2850" y="1630"/>
                </a:lnTo>
                <a:lnTo>
                  <a:pt x="2851" y="1630"/>
                </a:lnTo>
                <a:lnTo>
                  <a:pt x="2852" y="1632"/>
                </a:lnTo>
                <a:lnTo>
                  <a:pt x="2854" y="1632"/>
                </a:lnTo>
                <a:lnTo>
                  <a:pt x="2855" y="1633"/>
                </a:lnTo>
                <a:lnTo>
                  <a:pt x="2857" y="1633"/>
                </a:lnTo>
                <a:lnTo>
                  <a:pt x="2858" y="1634"/>
                </a:lnTo>
                <a:lnTo>
                  <a:pt x="2858" y="1635"/>
                </a:lnTo>
                <a:lnTo>
                  <a:pt x="2859" y="1636"/>
                </a:lnTo>
                <a:lnTo>
                  <a:pt x="2863" y="1641"/>
                </a:lnTo>
                <a:lnTo>
                  <a:pt x="2863" y="1642"/>
                </a:lnTo>
                <a:lnTo>
                  <a:pt x="2864" y="1642"/>
                </a:lnTo>
                <a:lnTo>
                  <a:pt x="2866" y="1642"/>
                </a:lnTo>
                <a:lnTo>
                  <a:pt x="2866" y="1643"/>
                </a:lnTo>
                <a:lnTo>
                  <a:pt x="2866" y="1644"/>
                </a:lnTo>
                <a:lnTo>
                  <a:pt x="2867" y="1645"/>
                </a:lnTo>
                <a:lnTo>
                  <a:pt x="2870" y="1649"/>
                </a:lnTo>
                <a:lnTo>
                  <a:pt x="2871" y="1652"/>
                </a:lnTo>
                <a:lnTo>
                  <a:pt x="2873" y="1653"/>
                </a:lnTo>
                <a:lnTo>
                  <a:pt x="2877" y="1657"/>
                </a:lnTo>
                <a:lnTo>
                  <a:pt x="2879" y="1658"/>
                </a:lnTo>
                <a:lnTo>
                  <a:pt x="2880" y="1658"/>
                </a:lnTo>
                <a:lnTo>
                  <a:pt x="2880" y="1659"/>
                </a:lnTo>
                <a:lnTo>
                  <a:pt x="2881" y="1660"/>
                </a:lnTo>
                <a:lnTo>
                  <a:pt x="2883" y="1662"/>
                </a:lnTo>
                <a:lnTo>
                  <a:pt x="2884" y="1662"/>
                </a:lnTo>
                <a:lnTo>
                  <a:pt x="2884" y="1663"/>
                </a:lnTo>
                <a:lnTo>
                  <a:pt x="2885" y="1663"/>
                </a:lnTo>
                <a:lnTo>
                  <a:pt x="2886" y="1663"/>
                </a:lnTo>
                <a:lnTo>
                  <a:pt x="2887" y="1663"/>
                </a:lnTo>
                <a:lnTo>
                  <a:pt x="2887" y="1664"/>
                </a:lnTo>
                <a:lnTo>
                  <a:pt x="2887" y="1667"/>
                </a:lnTo>
                <a:lnTo>
                  <a:pt x="2888" y="1668"/>
                </a:lnTo>
                <a:lnTo>
                  <a:pt x="2889" y="1669"/>
                </a:lnTo>
                <a:lnTo>
                  <a:pt x="2890" y="1670"/>
                </a:lnTo>
                <a:lnTo>
                  <a:pt x="2890" y="1671"/>
                </a:lnTo>
                <a:lnTo>
                  <a:pt x="2890" y="1672"/>
                </a:lnTo>
                <a:lnTo>
                  <a:pt x="2889" y="1674"/>
                </a:lnTo>
                <a:lnTo>
                  <a:pt x="2889" y="1675"/>
                </a:lnTo>
                <a:lnTo>
                  <a:pt x="2888" y="1675"/>
                </a:lnTo>
                <a:lnTo>
                  <a:pt x="2887" y="1676"/>
                </a:lnTo>
                <a:lnTo>
                  <a:pt x="2885" y="1677"/>
                </a:lnTo>
                <a:lnTo>
                  <a:pt x="2884" y="1677"/>
                </a:lnTo>
                <a:lnTo>
                  <a:pt x="2887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90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89" y="1682"/>
                </a:lnTo>
                <a:lnTo>
                  <a:pt x="2890" y="1682"/>
                </a:lnTo>
                <a:lnTo>
                  <a:pt x="2890" y="1683"/>
                </a:lnTo>
                <a:lnTo>
                  <a:pt x="2893" y="1685"/>
                </a:lnTo>
                <a:lnTo>
                  <a:pt x="2894" y="1684"/>
                </a:lnTo>
                <a:lnTo>
                  <a:pt x="2894" y="1685"/>
                </a:lnTo>
                <a:lnTo>
                  <a:pt x="2895" y="1686"/>
                </a:lnTo>
                <a:lnTo>
                  <a:pt x="2894" y="1686"/>
                </a:lnTo>
                <a:lnTo>
                  <a:pt x="2895" y="1686"/>
                </a:lnTo>
                <a:lnTo>
                  <a:pt x="2902" y="1685"/>
                </a:lnTo>
                <a:lnTo>
                  <a:pt x="2901" y="1680"/>
                </a:lnTo>
                <a:lnTo>
                  <a:pt x="2904" y="1679"/>
                </a:lnTo>
                <a:lnTo>
                  <a:pt x="2904" y="1680"/>
                </a:lnTo>
                <a:lnTo>
                  <a:pt x="2903" y="1680"/>
                </a:lnTo>
                <a:lnTo>
                  <a:pt x="2904" y="1685"/>
                </a:lnTo>
                <a:lnTo>
                  <a:pt x="2905" y="1685"/>
                </a:lnTo>
                <a:lnTo>
                  <a:pt x="2906" y="1685"/>
                </a:lnTo>
                <a:lnTo>
                  <a:pt x="2906" y="1684"/>
                </a:lnTo>
                <a:lnTo>
                  <a:pt x="2907" y="1683"/>
                </a:lnTo>
                <a:lnTo>
                  <a:pt x="2909" y="1683"/>
                </a:lnTo>
                <a:lnTo>
                  <a:pt x="2909" y="1684"/>
                </a:lnTo>
                <a:lnTo>
                  <a:pt x="2910" y="1685"/>
                </a:lnTo>
                <a:lnTo>
                  <a:pt x="2910" y="1686"/>
                </a:lnTo>
                <a:lnTo>
                  <a:pt x="2910" y="1687"/>
                </a:lnTo>
                <a:lnTo>
                  <a:pt x="2910" y="1688"/>
                </a:lnTo>
                <a:lnTo>
                  <a:pt x="2910" y="1691"/>
                </a:lnTo>
                <a:lnTo>
                  <a:pt x="2910" y="1692"/>
                </a:lnTo>
                <a:lnTo>
                  <a:pt x="2911" y="1695"/>
                </a:lnTo>
                <a:lnTo>
                  <a:pt x="2911" y="1696"/>
                </a:lnTo>
                <a:lnTo>
                  <a:pt x="2912" y="1697"/>
                </a:lnTo>
                <a:lnTo>
                  <a:pt x="2912" y="1699"/>
                </a:lnTo>
                <a:lnTo>
                  <a:pt x="2913" y="1700"/>
                </a:lnTo>
                <a:lnTo>
                  <a:pt x="2914" y="1701"/>
                </a:lnTo>
                <a:lnTo>
                  <a:pt x="2914" y="1702"/>
                </a:lnTo>
                <a:lnTo>
                  <a:pt x="2913" y="1702"/>
                </a:lnTo>
                <a:lnTo>
                  <a:pt x="2912" y="1702"/>
                </a:lnTo>
                <a:lnTo>
                  <a:pt x="2912" y="1701"/>
                </a:lnTo>
                <a:lnTo>
                  <a:pt x="2911" y="1701"/>
                </a:lnTo>
                <a:lnTo>
                  <a:pt x="2910" y="1702"/>
                </a:lnTo>
                <a:lnTo>
                  <a:pt x="2909" y="1703"/>
                </a:lnTo>
                <a:lnTo>
                  <a:pt x="2907" y="1703"/>
                </a:lnTo>
                <a:lnTo>
                  <a:pt x="2906" y="1704"/>
                </a:lnTo>
                <a:lnTo>
                  <a:pt x="2905" y="1705"/>
                </a:lnTo>
                <a:lnTo>
                  <a:pt x="2904" y="1707"/>
                </a:lnTo>
                <a:lnTo>
                  <a:pt x="2902" y="1708"/>
                </a:lnTo>
                <a:lnTo>
                  <a:pt x="2899" y="1710"/>
                </a:lnTo>
                <a:lnTo>
                  <a:pt x="2898" y="1710"/>
                </a:lnTo>
                <a:lnTo>
                  <a:pt x="2897" y="1711"/>
                </a:lnTo>
                <a:lnTo>
                  <a:pt x="2896" y="1712"/>
                </a:lnTo>
                <a:lnTo>
                  <a:pt x="2895" y="1713"/>
                </a:lnTo>
                <a:lnTo>
                  <a:pt x="2894" y="1714"/>
                </a:lnTo>
                <a:lnTo>
                  <a:pt x="2893" y="1714"/>
                </a:lnTo>
                <a:lnTo>
                  <a:pt x="2893" y="1716"/>
                </a:lnTo>
                <a:lnTo>
                  <a:pt x="2892" y="1716"/>
                </a:lnTo>
                <a:lnTo>
                  <a:pt x="2887" y="1719"/>
                </a:lnTo>
                <a:lnTo>
                  <a:pt x="2886" y="1720"/>
                </a:lnTo>
                <a:lnTo>
                  <a:pt x="2883" y="1722"/>
                </a:lnTo>
                <a:lnTo>
                  <a:pt x="2881" y="1722"/>
                </a:lnTo>
                <a:lnTo>
                  <a:pt x="2878" y="1725"/>
                </a:lnTo>
                <a:lnTo>
                  <a:pt x="2877" y="1727"/>
                </a:lnTo>
                <a:lnTo>
                  <a:pt x="2873" y="1728"/>
                </a:lnTo>
                <a:lnTo>
                  <a:pt x="2872" y="1729"/>
                </a:lnTo>
                <a:lnTo>
                  <a:pt x="2870" y="1731"/>
                </a:lnTo>
                <a:lnTo>
                  <a:pt x="2869" y="1733"/>
                </a:lnTo>
                <a:lnTo>
                  <a:pt x="2868" y="1734"/>
                </a:lnTo>
                <a:lnTo>
                  <a:pt x="2862" y="1737"/>
                </a:lnTo>
                <a:lnTo>
                  <a:pt x="2859" y="1741"/>
                </a:lnTo>
                <a:lnTo>
                  <a:pt x="2858" y="1741"/>
                </a:lnTo>
                <a:lnTo>
                  <a:pt x="2855" y="1743"/>
                </a:lnTo>
                <a:lnTo>
                  <a:pt x="2854" y="1744"/>
                </a:lnTo>
                <a:lnTo>
                  <a:pt x="2853" y="1744"/>
                </a:lnTo>
                <a:lnTo>
                  <a:pt x="2853" y="1745"/>
                </a:lnTo>
                <a:lnTo>
                  <a:pt x="2853" y="1746"/>
                </a:lnTo>
                <a:lnTo>
                  <a:pt x="2852" y="1746"/>
                </a:lnTo>
                <a:lnTo>
                  <a:pt x="2851" y="1746"/>
                </a:lnTo>
                <a:lnTo>
                  <a:pt x="2852" y="1747"/>
                </a:lnTo>
                <a:lnTo>
                  <a:pt x="2852" y="1749"/>
                </a:lnTo>
                <a:lnTo>
                  <a:pt x="2852" y="1750"/>
                </a:lnTo>
                <a:lnTo>
                  <a:pt x="2851" y="1750"/>
                </a:lnTo>
                <a:lnTo>
                  <a:pt x="2851" y="1751"/>
                </a:lnTo>
                <a:lnTo>
                  <a:pt x="2851" y="1752"/>
                </a:lnTo>
                <a:lnTo>
                  <a:pt x="2850" y="1752"/>
                </a:lnTo>
                <a:lnTo>
                  <a:pt x="2850" y="1753"/>
                </a:lnTo>
                <a:lnTo>
                  <a:pt x="2849" y="1753"/>
                </a:lnTo>
                <a:lnTo>
                  <a:pt x="2847" y="1754"/>
                </a:lnTo>
                <a:lnTo>
                  <a:pt x="2846" y="1755"/>
                </a:lnTo>
                <a:lnTo>
                  <a:pt x="2845" y="1758"/>
                </a:lnTo>
                <a:lnTo>
                  <a:pt x="2845" y="1759"/>
                </a:lnTo>
                <a:lnTo>
                  <a:pt x="2844" y="1759"/>
                </a:lnTo>
                <a:lnTo>
                  <a:pt x="2843" y="1759"/>
                </a:lnTo>
                <a:lnTo>
                  <a:pt x="2843" y="1760"/>
                </a:lnTo>
                <a:lnTo>
                  <a:pt x="2842" y="1760"/>
                </a:lnTo>
                <a:lnTo>
                  <a:pt x="2842" y="1761"/>
                </a:lnTo>
                <a:lnTo>
                  <a:pt x="2842" y="1762"/>
                </a:lnTo>
                <a:lnTo>
                  <a:pt x="2842" y="1763"/>
                </a:lnTo>
                <a:lnTo>
                  <a:pt x="2842" y="1764"/>
                </a:lnTo>
                <a:lnTo>
                  <a:pt x="2841" y="1764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38" y="1768"/>
                </a:lnTo>
                <a:lnTo>
                  <a:pt x="2837" y="1769"/>
                </a:lnTo>
                <a:lnTo>
                  <a:pt x="2837" y="1770"/>
                </a:lnTo>
                <a:lnTo>
                  <a:pt x="2836" y="1770"/>
                </a:lnTo>
                <a:lnTo>
                  <a:pt x="2836" y="1771"/>
                </a:lnTo>
                <a:lnTo>
                  <a:pt x="2836" y="1772"/>
                </a:lnTo>
                <a:lnTo>
                  <a:pt x="2836" y="1774"/>
                </a:lnTo>
                <a:lnTo>
                  <a:pt x="2835" y="1774"/>
                </a:lnTo>
                <a:lnTo>
                  <a:pt x="2834" y="1776"/>
                </a:lnTo>
                <a:lnTo>
                  <a:pt x="2833" y="1778"/>
                </a:lnTo>
                <a:lnTo>
                  <a:pt x="2832" y="1781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1"/>
                </a:lnTo>
                <a:lnTo>
                  <a:pt x="2826" y="1792"/>
                </a:lnTo>
                <a:lnTo>
                  <a:pt x="2826" y="1793"/>
                </a:lnTo>
                <a:lnTo>
                  <a:pt x="2825" y="1794"/>
                </a:lnTo>
                <a:lnTo>
                  <a:pt x="2825" y="1795"/>
                </a:lnTo>
                <a:lnTo>
                  <a:pt x="2825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3" y="1800"/>
                </a:lnTo>
                <a:lnTo>
                  <a:pt x="2821" y="1801"/>
                </a:lnTo>
                <a:lnTo>
                  <a:pt x="2821" y="1802"/>
                </a:lnTo>
                <a:lnTo>
                  <a:pt x="2820" y="1804"/>
                </a:lnTo>
                <a:lnTo>
                  <a:pt x="2819" y="1805"/>
                </a:lnTo>
                <a:lnTo>
                  <a:pt x="2819" y="1808"/>
                </a:lnTo>
                <a:lnTo>
                  <a:pt x="2819" y="1809"/>
                </a:lnTo>
                <a:lnTo>
                  <a:pt x="2818" y="1810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3"/>
                </a:lnTo>
                <a:lnTo>
                  <a:pt x="2817" y="1814"/>
                </a:lnTo>
                <a:lnTo>
                  <a:pt x="2817" y="1816"/>
                </a:lnTo>
                <a:lnTo>
                  <a:pt x="2817" y="1818"/>
                </a:lnTo>
                <a:lnTo>
                  <a:pt x="2816" y="1819"/>
                </a:lnTo>
                <a:lnTo>
                  <a:pt x="2816" y="1820"/>
                </a:lnTo>
                <a:lnTo>
                  <a:pt x="2816" y="1821"/>
                </a:lnTo>
                <a:lnTo>
                  <a:pt x="2815" y="1822"/>
                </a:lnTo>
                <a:lnTo>
                  <a:pt x="2815" y="1823"/>
                </a:lnTo>
                <a:lnTo>
                  <a:pt x="2815" y="1825"/>
                </a:lnTo>
                <a:lnTo>
                  <a:pt x="2814" y="1827"/>
                </a:lnTo>
                <a:lnTo>
                  <a:pt x="2812" y="1829"/>
                </a:lnTo>
                <a:lnTo>
                  <a:pt x="2812" y="1830"/>
                </a:lnTo>
                <a:lnTo>
                  <a:pt x="2811" y="1831"/>
                </a:lnTo>
                <a:lnTo>
                  <a:pt x="2810" y="1833"/>
                </a:lnTo>
                <a:lnTo>
                  <a:pt x="2810" y="1834"/>
                </a:lnTo>
                <a:lnTo>
                  <a:pt x="2811" y="1834"/>
                </a:lnTo>
                <a:lnTo>
                  <a:pt x="2811" y="1836"/>
                </a:lnTo>
                <a:lnTo>
                  <a:pt x="2811" y="1838"/>
                </a:lnTo>
                <a:lnTo>
                  <a:pt x="2812" y="1839"/>
                </a:lnTo>
                <a:lnTo>
                  <a:pt x="2812" y="1841"/>
                </a:lnTo>
                <a:lnTo>
                  <a:pt x="2811" y="1842"/>
                </a:lnTo>
                <a:lnTo>
                  <a:pt x="2811" y="1843"/>
                </a:lnTo>
                <a:lnTo>
                  <a:pt x="2812" y="1843"/>
                </a:lnTo>
                <a:lnTo>
                  <a:pt x="2812" y="1844"/>
                </a:lnTo>
                <a:lnTo>
                  <a:pt x="2812" y="1845"/>
                </a:lnTo>
                <a:lnTo>
                  <a:pt x="2812" y="1846"/>
                </a:lnTo>
                <a:lnTo>
                  <a:pt x="2812" y="1847"/>
                </a:lnTo>
                <a:lnTo>
                  <a:pt x="2812" y="1848"/>
                </a:lnTo>
                <a:lnTo>
                  <a:pt x="2814" y="1850"/>
                </a:lnTo>
                <a:lnTo>
                  <a:pt x="2814" y="1851"/>
                </a:lnTo>
                <a:lnTo>
                  <a:pt x="2814" y="1852"/>
                </a:lnTo>
                <a:lnTo>
                  <a:pt x="2814" y="1853"/>
                </a:lnTo>
                <a:lnTo>
                  <a:pt x="2814" y="1854"/>
                </a:lnTo>
                <a:lnTo>
                  <a:pt x="2814" y="1855"/>
                </a:lnTo>
                <a:lnTo>
                  <a:pt x="2814" y="1856"/>
                </a:lnTo>
                <a:lnTo>
                  <a:pt x="2815" y="1856"/>
                </a:lnTo>
                <a:lnTo>
                  <a:pt x="2816" y="1856"/>
                </a:lnTo>
                <a:lnTo>
                  <a:pt x="2816" y="1858"/>
                </a:lnTo>
                <a:lnTo>
                  <a:pt x="2816" y="1859"/>
                </a:lnTo>
                <a:lnTo>
                  <a:pt x="2816" y="1860"/>
                </a:lnTo>
                <a:lnTo>
                  <a:pt x="2817" y="1860"/>
                </a:lnTo>
                <a:lnTo>
                  <a:pt x="2817" y="1861"/>
                </a:lnTo>
                <a:lnTo>
                  <a:pt x="2818" y="1862"/>
                </a:lnTo>
                <a:lnTo>
                  <a:pt x="2818" y="1863"/>
                </a:lnTo>
                <a:lnTo>
                  <a:pt x="2819" y="1864"/>
                </a:lnTo>
                <a:lnTo>
                  <a:pt x="2819" y="1866"/>
                </a:lnTo>
                <a:lnTo>
                  <a:pt x="2820" y="1867"/>
                </a:lnTo>
                <a:lnTo>
                  <a:pt x="2820" y="1868"/>
                </a:lnTo>
                <a:lnTo>
                  <a:pt x="2821" y="1868"/>
                </a:lnTo>
                <a:lnTo>
                  <a:pt x="2823" y="1868"/>
                </a:lnTo>
                <a:lnTo>
                  <a:pt x="2823" y="1869"/>
                </a:lnTo>
                <a:lnTo>
                  <a:pt x="2824" y="1870"/>
                </a:lnTo>
                <a:lnTo>
                  <a:pt x="2825" y="1870"/>
                </a:lnTo>
                <a:lnTo>
                  <a:pt x="2827" y="1875"/>
                </a:lnTo>
                <a:lnTo>
                  <a:pt x="2828" y="1877"/>
                </a:lnTo>
                <a:lnTo>
                  <a:pt x="2829" y="1878"/>
                </a:lnTo>
                <a:lnTo>
                  <a:pt x="2829" y="1879"/>
                </a:lnTo>
                <a:lnTo>
                  <a:pt x="2830" y="1879"/>
                </a:lnTo>
                <a:lnTo>
                  <a:pt x="2830" y="1881"/>
                </a:lnTo>
                <a:lnTo>
                  <a:pt x="2832" y="1881"/>
                </a:lnTo>
                <a:lnTo>
                  <a:pt x="2832" y="1883"/>
                </a:lnTo>
                <a:lnTo>
                  <a:pt x="2833" y="1884"/>
                </a:lnTo>
                <a:lnTo>
                  <a:pt x="2835" y="1886"/>
                </a:lnTo>
                <a:lnTo>
                  <a:pt x="2836" y="1887"/>
                </a:lnTo>
                <a:lnTo>
                  <a:pt x="2837" y="1887"/>
                </a:lnTo>
                <a:lnTo>
                  <a:pt x="2840" y="1889"/>
                </a:lnTo>
                <a:lnTo>
                  <a:pt x="2842" y="1892"/>
                </a:lnTo>
                <a:lnTo>
                  <a:pt x="2844" y="1894"/>
                </a:lnTo>
                <a:lnTo>
                  <a:pt x="2846" y="1896"/>
                </a:lnTo>
                <a:lnTo>
                  <a:pt x="2849" y="1897"/>
                </a:lnTo>
                <a:lnTo>
                  <a:pt x="2849" y="1898"/>
                </a:lnTo>
                <a:lnTo>
                  <a:pt x="2850" y="1898"/>
                </a:lnTo>
                <a:lnTo>
                  <a:pt x="2850" y="1900"/>
                </a:lnTo>
                <a:lnTo>
                  <a:pt x="2851" y="1900"/>
                </a:lnTo>
                <a:lnTo>
                  <a:pt x="2851" y="1901"/>
                </a:lnTo>
                <a:lnTo>
                  <a:pt x="2853" y="1901"/>
                </a:lnTo>
                <a:lnTo>
                  <a:pt x="2854" y="1901"/>
                </a:lnTo>
                <a:lnTo>
                  <a:pt x="2855" y="1900"/>
                </a:lnTo>
                <a:lnTo>
                  <a:pt x="2858" y="1897"/>
                </a:lnTo>
                <a:lnTo>
                  <a:pt x="2859" y="1896"/>
                </a:lnTo>
                <a:lnTo>
                  <a:pt x="2860" y="1896"/>
                </a:lnTo>
                <a:lnTo>
                  <a:pt x="2862" y="1894"/>
                </a:lnTo>
                <a:lnTo>
                  <a:pt x="2862" y="1895"/>
                </a:lnTo>
                <a:lnTo>
                  <a:pt x="2861" y="1896"/>
                </a:lnTo>
                <a:lnTo>
                  <a:pt x="2861" y="1897"/>
                </a:lnTo>
                <a:lnTo>
                  <a:pt x="2860" y="1897"/>
                </a:lnTo>
                <a:lnTo>
                  <a:pt x="2859" y="1897"/>
                </a:lnTo>
                <a:lnTo>
                  <a:pt x="2859" y="1898"/>
                </a:lnTo>
                <a:lnTo>
                  <a:pt x="2858" y="1898"/>
                </a:lnTo>
                <a:lnTo>
                  <a:pt x="2857" y="1901"/>
                </a:lnTo>
                <a:lnTo>
                  <a:pt x="2857" y="1900"/>
                </a:lnTo>
                <a:lnTo>
                  <a:pt x="2857" y="1901"/>
                </a:lnTo>
                <a:lnTo>
                  <a:pt x="2855" y="1902"/>
                </a:lnTo>
                <a:lnTo>
                  <a:pt x="2855" y="1903"/>
                </a:lnTo>
                <a:lnTo>
                  <a:pt x="2857" y="1904"/>
                </a:lnTo>
                <a:lnTo>
                  <a:pt x="2857" y="1903"/>
                </a:lnTo>
                <a:lnTo>
                  <a:pt x="2858" y="1904"/>
                </a:lnTo>
                <a:lnTo>
                  <a:pt x="2859" y="1904"/>
                </a:lnTo>
                <a:lnTo>
                  <a:pt x="2859" y="1903"/>
                </a:lnTo>
                <a:lnTo>
                  <a:pt x="2860" y="1903"/>
                </a:lnTo>
                <a:lnTo>
                  <a:pt x="2861" y="1902"/>
                </a:lnTo>
                <a:lnTo>
                  <a:pt x="2862" y="1898"/>
                </a:lnTo>
                <a:lnTo>
                  <a:pt x="2863" y="1897"/>
                </a:lnTo>
                <a:lnTo>
                  <a:pt x="2864" y="1896"/>
                </a:lnTo>
                <a:lnTo>
                  <a:pt x="2863" y="1895"/>
                </a:lnTo>
                <a:lnTo>
                  <a:pt x="2864" y="1895"/>
                </a:lnTo>
                <a:lnTo>
                  <a:pt x="2864" y="1896"/>
                </a:lnTo>
                <a:lnTo>
                  <a:pt x="2863" y="1900"/>
                </a:lnTo>
                <a:lnTo>
                  <a:pt x="2861" y="1903"/>
                </a:lnTo>
                <a:lnTo>
                  <a:pt x="2860" y="1905"/>
                </a:lnTo>
                <a:lnTo>
                  <a:pt x="2861" y="1905"/>
                </a:lnTo>
                <a:lnTo>
                  <a:pt x="2861" y="1906"/>
                </a:lnTo>
                <a:lnTo>
                  <a:pt x="2862" y="1908"/>
                </a:lnTo>
                <a:lnTo>
                  <a:pt x="2862" y="1909"/>
                </a:lnTo>
                <a:lnTo>
                  <a:pt x="2864" y="1910"/>
                </a:lnTo>
                <a:lnTo>
                  <a:pt x="2866" y="1911"/>
                </a:lnTo>
                <a:lnTo>
                  <a:pt x="2867" y="1912"/>
                </a:lnTo>
                <a:lnTo>
                  <a:pt x="2867" y="1913"/>
                </a:lnTo>
                <a:lnTo>
                  <a:pt x="2867" y="1914"/>
                </a:lnTo>
                <a:lnTo>
                  <a:pt x="2866" y="1915"/>
                </a:lnTo>
                <a:lnTo>
                  <a:pt x="2866" y="1914"/>
                </a:lnTo>
                <a:lnTo>
                  <a:pt x="2864" y="1914"/>
                </a:lnTo>
                <a:lnTo>
                  <a:pt x="2863" y="1914"/>
                </a:lnTo>
                <a:lnTo>
                  <a:pt x="2861" y="1914"/>
                </a:lnTo>
                <a:lnTo>
                  <a:pt x="2860" y="1915"/>
                </a:lnTo>
                <a:lnTo>
                  <a:pt x="2859" y="1914"/>
                </a:lnTo>
                <a:lnTo>
                  <a:pt x="2854" y="1915"/>
                </a:lnTo>
                <a:lnTo>
                  <a:pt x="2852" y="1915"/>
                </a:lnTo>
                <a:lnTo>
                  <a:pt x="2849" y="1915"/>
                </a:lnTo>
                <a:lnTo>
                  <a:pt x="2847" y="1915"/>
                </a:lnTo>
                <a:lnTo>
                  <a:pt x="2846" y="1915"/>
                </a:lnTo>
                <a:lnTo>
                  <a:pt x="2845" y="1915"/>
                </a:lnTo>
                <a:lnTo>
                  <a:pt x="2844" y="1915"/>
                </a:lnTo>
                <a:lnTo>
                  <a:pt x="2843" y="1915"/>
                </a:lnTo>
                <a:lnTo>
                  <a:pt x="2841" y="1915"/>
                </a:lnTo>
                <a:lnTo>
                  <a:pt x="2840" y="1915"/>
                </a:lnTo>
                <a:lnTo>
                  <a:pt x="2838" y="1915"/>
                </a:lnTo>
                <a:lnTo>
                  <a:pt x="2837" y="1915"/>
                </a:lnTo>
                <a:lnTo>
                  <a:pt x="2835" y="1915"/>
                </a:lnTo>
                <a:lnTo>
                  <a:pt x="2834" y="1915"/>
                </a:lnTo>
                <a:lnTo>
                  <a:pt x="2833" y="1915"/>
                </a:lnTo>
                <a:lnTo>
                  <a:pt x="2830" y="1915"/>
                </a:lnTo>
                <a:lnTo>
                  <a:pt x="2829" y="1915"/>
                </a:lnTo>
                <a:lnTo>
                  <a:pt x="2826" y="1915"/>
                </a:lnTo>
                <a:lnTo>
                  <a:pt x="2825" y="1915"/>
                </a:lnTo>
                <a:lnTo>
                  <a:pt x="2824" y="1915"/>
                </a:lnTo>
                <a:lnTo>
                  <a:pt x="2823" y="1915"/>
                </a:lnTo>
                <a:lnTo>
                  <a:pt x="2821" y="1914"/>
                </a:lnTo>
                <a:lnTo>
                  <a:pt x="2819" y="1914"/>
                </a:lnTo>
                <a:lnTo>
                  <a:pt x="2816" y="1914"/>
                </a:lnTo>
                <a:lnTo>
                  <a:pt x="2812" y="1914"/>
                </a:lnTo>
                <a:lnTo>
                  <a:pt x="2810" y="1914"/>
                </a:lnTo>
                <a:lnTo>
                  <a:pt x="2804" y="1914"/>
                </a:lnTo>
                <a:lnTo>
                  <a:pt x="2803" y="1914"/>
                </a:lnTo>
                <a:lnTo>
                  <a:pt x="2802" y="1915"/>
                </a:lnTo>
                <a:lnTo>
                  <a:pt x="2801" y="1915"/>
                </a:lnTo>
                <a:lnTo>
                  <a:pt x="2800" y="1917"/>
                </a:lnTo>
                <a:lnTo>
                  <a:pt x="2799" y="1917"/>
                </a:lnTo>
                <a:lnTo>
                  <a:pt x="2798" y="1917"/>
                </a:lnTo>
                <a:lnTo>
                  <a:pt x="2797" y="1917"/>
                </a:lnTo>
                <a:lnTo>
                  <a:pt x="2795" y="1917"/>
                </a:lnTo>
                <a:lnTo>
                  <a:pt x="2795" y="1915"/>
                </a:lnTo>
                <a:lnTo>
                  <a:pt x="2795" y="1914"/>
                </a:lnTo>
                <a:lnTo>
                  <a:pt x="2795" y="1913"/>
                </a:lnTo>
                <a:lnTo>
                  <a:pt x="2794" y="1913"/>
                </a:lnTo>
                <a:lnTo>
                  <a:pt x="2794" y="1914"/>
                </a:lnTo>
                <a:lnTo>
                  <a:pt x="2794" y="1915"/>
                </a:lnTo>
                <a:lnTo>
                  <a:pt x="2794" y="1917"/>
                </a:lnTo>
                <a:lnTo>
                  <a:pt x="2793" y="1917"/>
                </a:lnTo>
                <a:lnTo>
                  <a:pt x="2792" y="1917"/>
                </a:lnTo>
                <a:lnTo>
                  <a:pt x="2791" y="1917"/>
                </a:lnTo>
                <a:lnTo>
                  <a:pt x="2790" y="1917"/>
                </a:lnTo>
                <a:lnTo>
                  <a:pt x="2789" y="1917"/>
                </a:lnTo>
                <a:lnTo>
                  <a:pt x="2787" y="1918"/>
                </a:lnTo>
                <a:lnTo>
                  <a:pt x="2786" y="1918"/>
                </a:lnTo>
                <a:lnTo>
                  <a:pt x="2785" y="1918"/>
                </a:lnTo>
                <a:lnTo>
                  <a:pt x="2785" y="1920"/>
                </a:lnTo>
                <a:lnTo>
                  <a:pt x="2785" y="1925"/>
                </a:lnTo>
                <a:lnTo>
                  <a:pt x="2785" y="1926"/>
                </a:lnTo>
                <a:lnTo>
                  <a:pt x="2784" y="1926"/>
                </a:lnTo>
                <a:lnTo>
                  <a:pt x="2783" y="1926"/>
                </a:lnTo>
                <a:lnTo>
                  <a:pt x="2783" y="1927"/>
                </a:lnTo>
                <a:lnTo>
                  <a:pt x="2784" y="1927"/>
                </a:lnTo>
                <a:lnTo>
                  <a:pt x="2785" y="1927"/>
                </a:lnTo>
                <a:lnTo>
                  <a:pt x="2785" y="1928"/>
                </a:lnTo>
                <a:lnTo>
                  <a:pt x="2784" y="1928"/>
                </a:lnTo>
                <a:lnTo>
                  <a:pt x="2784" y="1930"/>
                </a:lnTo>
                <a:lnTo>
                  <a:pt x="2785" y="1930"/>
                </a:lnTo>
                <a:lnTo>
                  <a:pt x="2785" y="1931"/>
                </a:lnTo>
                <a:lnTo>
                  <a:pt x="2784" y="1931"/>
                </a:lnTo>
                <a:lnTo>
                  <a:pt x="2784" y="1935"/>
                </a:lnTo>
                <a:lnTo>
                  <a:pt x="2785" y="1935"/>
                </a:lnTo>
                <a:lnTo>
                  <a:pt x="2785" y="1936"/>
                </a:lnTo>
                <a:lnTo>
                  <a:pt x="2784" y="1938"/>
                </a:lnTo>
                <a:lnTo>
                  <a:pt x="2785" y="1938"/>
                </a:lnTo>
                <a:lnTo>
                  <a:pt x="2786" y="1936"/>
                </a:lnTo>
                <a:lnTo>
                  <a:pt x="2787" y="1936"/>
                </a:lnTo>
                <a:lnTo>
                  <a:pt x="2790" y="1936"/>
                </a:lnTo>
                <a:lnTo>
                  <a:pt x="2792" y="1936"/>
                </a:lnTo>
                <a:lnTo>
                  <a:pt x="2793" y="1936"/>
                </a:lnTo>
                <a:lnTo>
                  <a:pt x="2794" y="1936"/>
                </a:lnTo>
                <a:lnTo>
                  <a:pt x="2795" y="1936"/>
                </a:lnTo>
                <a:lnTo>
                  <a:pt x="2795" y="1935"/>
                </a:lnTo>
                <a:lnTo>
                  <a:pt x="2797" y="1935"/>
                </a:lnTo>
                <a:lnTo>
                  <a:pt x="2798" y="1935"/>
                </a:lnTo>
                <a:lnTo>
                  <a:pt x="2799" y="1935"/>
                </a:lnTo>
                <a:lnTo>
                  <a:pt x="2800" y="1935"/>
                </a:lnTo>
                <a:lnTo>
                  <a:pt x="2800" y="1936"/>
                </a:lnTo>
                <a:lnTo>
                  <a:pt x="2801" y="1935"/>
                </a:lnTo>
                <a:lnTo>
                  <a:pt x="2804" y="1938"/>
                </a:lnTo>
                <a:lnTo>
                  <a:pt x="2804" y="1939"/>
                </a:lnTo>
                <a:lnTo>
                  <a:pt x="2806" y="1939"/>
                </a:lnTo>
                <a:lnTo>
                  <a:pt x="2806" y="1940"/>
                </a:lnTo>
                <a:lnTo>
                  <a:pt x="2808" y="1942"/>
                </a:lnTo>
                <a:lnTo>
                  <a:pt x="2809" y="1940"/>
                </a:lnTo>
                <a:lnTo>
                  <a:pt x="2809" y="1939"/>
                </a:lnTo>
                <a:lnTo>
                  <a:pt x="2809" y="1938"/>
                </a:lnTo>
                <a:lnTo>
                  <a:pt x="2808" y="1937"/>
                </a:lnTo>
                <a:lnTo>
                  <a:pt x="2808" y="1936"/>
                </a:lnTo>
                <a:lnTo>
                  <a:pt x="2807" y="1936"/>
                </a:lnTo>
                <a:lnTo>
                  <a:pt x="2807" y="1935"/>
                </a:lnTo>
                <a:lnTo>
                  <a:pt x="2804" y="1933"/>
                </a:lnTo>
                <a:lnTo>
                  <a:pt x="2803" y="1933"/>
                </a:lnTo>
                <a:lnTo>
                  <a:pt x="2803" y="1931"/>
                </a:lnTo>
                <a:lnTo>
                  <a:pt x="2803" y="1929"/>
                </a:lnTo>
                <a:lnTo>
                  <a:pt x="2803" y="1927"/>
                </a:lnTo>
                <a:lnTo>
                  <a:pt x="2804" y="1926"/>
                </a:lnTo>
                <a:lnTo>
                  <a:pt x="2809" y="1923"/>
                </a:lnTo>
                <a:lnTo>
                  <a:pt x="2811" y="1923"/>
                </a:lnTo>
                <a:lnTo>
                  <a:pt x="2811" y="1925"/>
                </a:lnTo>
                <a:lnTo>
                  <a:pt x="2812" y="1923"/>
                </a:lnTo>
                <a:lnTo>
                  <a:pt x="2814" y="1923"/>
                </a:lnTo>
                <a:lnTo>
                  <a:pt x="2817" y="1922"/>
                </a:lnTo>
                <a:lnTo>
                  <a:pt x="2824" y="1922"/>
                </a:lnTo>
                <a:lnTo>
                  <a:pt x="2825" y="1922"/>
                </a:lnTo>
                <a:lnTo>
                  <a:pt x="2827" y="1922"/>
                </a:lnTo>
                <a:lnTo>
                  <a:pt x="2833" y="1922"/>
                </a:lnTo>
                <a:lnTo>
                  <a:pt x="2836" y="1922"/>
                </a:lnTo>
                <a:lnTo>
                  <a:pt x="2840" y="1922"/>
                </a:lnTo>
                <a:lnTo>
                  <a:pt x="2845" y="1922"/>
                </a:lnTo>
                <a:lnTo>
                  <a:pt x="2846" y="1922"/>
                </a:lnTo>
                <a:lnTo>
                  <a:pt x="2849" y="1922"/>
                </a:lnTo>
                <a:lnTo>
                  <a:pt x="2850" y="1922"/>
                </a:lnTo>
                <a:lnTo>
                  <a:pt x="2854" y="1922"/>
                </a:lnTo>
                <a:lnTo>
                  <a:pt x="2857" y="1922"/>
                </a:lnTo>
                <a:lnTo>
                  <a:pt x="2859" y="1922"/>
                </a:lnTo>
                <a:lnTo>
                  <a:pt x="2860" y="1922"/>
                </a:lnTo>
                <a:lnTo>
                  <a:pt x="2862" y="1922"/>
                </a:lnTo>
                <a:lnTo>
                  <a:pt x="2863" y="1922"/>
                </a:lnTo>
                <a:lnTo>
                  <a:pt x="2864" y="1922"/>
                </a:lnTo>
                <a:lnTo>
                  <a:pt x="2866" y="1922"/>
                </a:lnTo>
                <a:lnTo>
                  <a:pt x="2867" y="1922"/>
                </a:lnTo>
                <a:lnTo>
                  <a:pt x="2868" y="1922"/>
                </a:lnTo>
                <a:lnTo>
                  <a:pt x="2869" y="1922"/>
                </a:lnTo>
                <a:lnTo>
                  <a:pt x="2870" y="1922"/>
                </a:lnTo>
                <a:lnTo>
                  <a:pt x="2872" y="1923"/>
                </a:lnTo>
                <a:lnTo>
                  <a:pt x="2873" y="1923"/>
                </a:lnTo>
                <a:lnTo>
                  <a:pt x="2875" y="1923"/>
                </a:lnTo>
                <a:lnTo>
                  <a:pt x="2876" y="1923"/>
                </a:lnTo>
                <a:lnTo>
                  <a:pt x="2877" y="1923"/>
                </a:lnTo>
                <a:lnTo>
                  <a:pt x="2878" y="1923"/>
                </a:lnTo>
                <a:lnTo>
                  <a:pt x="2879" y="1923"/>
                </a:lnTo>
                <a:lnTo>
                  <a:pt x="2880" y="1923"/>
                </a:lnTo>
                <a:lnTo>
                  <a:pt x="2881" y="1923"/>
                </a:lnTo>
                <a:lnTo>
                  <a:pt x="2883" y="1925"/>
                </a:lnTo>
                <a:lnTo>
                  <a:pt x="2884" y="1925"/>
                </a:lnTo>
                <a:lnTo>
                  <a:pt x="2885" y="1926"/>
                </a:lnTo>
                <a:lnTo>
                  <a:pt x="2885" y="1927"/>
                </a:lnTo>
                <a:lnTo>
                  <a:pt x="2886" y="1926"/>
                </a:lnTo>
                <a:lnTo>
                  <a:pt x="2886" y="1927"/>
                </a:lnTo>
                <a:lnTo>
                  <a:pt x="2887" y="1927"/>
                </a:lnTo>
                <a:lnTo>
                  <a:pt x="2888" y="1928"/>
                </a:lnTo>
                <a:lnTo>
                  <a:pt x="2889" y="1928"/>
                </a:lnTo>
                <a:lnTo>
                  <a:pt x="2888" y="1929"/>
                </a:lnTo>
                <a:lnTo>
                  <a:pt x="2889" y="1929"/>
                </a:lnTo>
                <a:lnTo>
                  <a:pt x="2890" y="1930"/>
                </a:lnTo>
                <a:lnTo>
                  <a:pt x="2892" y="1933"/>
                </a:lnTo>
                <a:lnTo>
                  <a:pt x="2892" y="1934"/>
                </a:lnTo>
                <a:lnTo>
                  <a:pt x="2893" y="1935"/>
                </a:lnTo>
                <a:lnTo>
                  <a:pt x="2894" y="1935"/>
                </a:lnTo>
                <a:lnTo>
                  <a:pt x="2894" y="1936"/>
                </a:lnTo>
                <a:lnTo>
                  <a:pt x="2894" y="1937"/>
                </a:lnTo>
                <a:lnTo>
                  <a:pt x="2894" y="1938"/>
                </a:lnTo>
                <a:lnTo>
                  <a:pt x="2895" y="1938"/>
                </a:lnTo>
                <a:lnTo>
                  <a:pt x="2895" y="1939"/>
                </a:lnTo>
                <a:lnTo>
                  <a:pt x="2896" y="1939"/>
                </a:lnTo>
                <a:lnTo>
                  <a:pt x="2896" y="1942"/>
                </a:lnTo>
                <a:lnTo>
                  <a:pt x="2897" y="1944"/>
                </a:lnTo>
                <a:lnTo>
                  <a:pt x="2898" y="1945"/>
                </a:lnTo>
                <a:lnTo>
                  <a:pt x="2899" y="1946"/>
                </a:lnTo>
                <a:lnTo>
                  <a:pt x="2901" y="1947"/>
                </a:lnTo>
                <a:lnTo>
                  <a:pt x="2902" y="1948"/>
                </a:lnTo>
                <a:lnTo>
                  <a:pt x="2903" y="1950"/>
                </a:lnTo>
                <a:lnTo>
                  <a:pt x="2903" y="1951"/>
                </a:lnTo>
                <a:lnTo>
                  <a:pt x="2904" y="1951"/>
                </a:lnTo>
                <a:lnTo>
                  <a:pt x="2905" y="1951"/>
                </a:lnTo>
                <a:lnTo>
                  <a:pt x="2906" y="1950"/>
                </a:lnTo>
                <a:lnTo>
                  <a:pt x="2906" y="1951"/>
                </a:lnTo>
                <a:lnTo>
                  <a:pt x="2906" y="1952"/>
                </a:lnTo>
                <a:lnTo>
                  <a:pt x="2907" y="1953"/>
                </a:lnTo>
                <a:lnTo>
                  <a:pt x="2907" y="1954"/>
                </a:lnTo>
                <a:lnTo>
                  <a:pt x="2907" y="1955"/>
                </a:lnTo>
                <a:lnTo>
                  <a:pt x="2909" y="1956"/>
                </a:lnTo>
                <a:lnTo>
                  <a:pt x="2909" y="1958"/>
                </a:lnTo>
                <a:lnTo>
                  <a:pt x="2910" y="1959"/>
                </a:lnTo>
                <a:lnTo>
                  <a:pt x="2909" y="1961"/>
                </a:lnTo>
                <a:lnTo>
                  <a:pt x="2910" y="1962"/>
                </a:lnTo>
                <a:lnTo>
                  <a:pt x="2909" y="1962"/>
                </a:lnTo>
                <a:lnTo>
                  <a:pt x="2909" y="1963"/>
                </a:lnTo>
                <a:lnTo>
                  <a:pt x="2907" y="1963"/>
                </a:lnTo>
                <a:lnTo>
                  <a:pt x="2907" y="1965"/>
                </a:lnTo>
                <a:lnTo>
                  <a:pt x="2906" y="1967"/>
                </a:lnTo>
                <a:lnTo>
                  <a:pt x="2905" y="1968"/>
                </a:lnTo>
                <a:lnTo>
                  <a:pt x="2905" y="1969"/>
                </a:lnTo>
                <a:lnTo>
                  <a:pt x="2904" y="1969"/>
                </a:lnTo>
                <a:lnTo>
                  <a:pt x="2904" y="1970"/>
                </a:lnTo>
                <a:lnTo>
                  <a:pt x="2903" y="1970"/>
                </a:lnTo>
                <a:lnTo>
                  <a:pt x="2903" y="1971"/>
                </a:lnTo>
                <a:lnTo>
                  <a:pt x="2902" y="1971"/>
                </a:lnTo>
                <a:lnTo>
                  <a:pt x="2901" y="1972"/>
                </a:lnTo>
                <a:lnTo>
                  <a:pt x="2901" y="1973"/>
                </a:lnTo>
                <a:lnTo>
                  <a:pt x="2899" y="1975"/>
                </a:lnTo>
                <a:lnTo>
                  <a:pt x="2898" y="1976"/>
                </a:lnTo>
                <a:lnTo>
                  <a:pt x="2897" y="1976"/>
                </a:lnTo>
                <a:lnTo>
                  <a:pt x="2896" y="1976"/>
                </a:lnTo>
                <a:lnTo>
                  <a:pt x="2896" y="1977"/>
                </a:lnTo>
                <a:lnTo>
                  <a:pt x="2895" y="1977"/>
                </a:lnTo>
                <a:lnTo>
                  <a:pt x="2895" y="1978"/>
                </a:lnTo>
                <a:lnTo>
                  <a:pt x="2894" y="1978"/>
                </a:lnTo>
                <a:lnTo>
                  <a:pt x="2894" y="1979"/>
                </a:lnTo>
                <a:lnTo>
                  <a:pt x="2893" y="1979"/>
                </a:lnTo>
                <a:lnTo>
                  <a:pt x="2893" y="1980"/>
                </a:lnTo>
                <a:lnTo>
                  <a:pt x="2894" y="1980"/>
                </a:lnTo>
                <a:lnTo>
                  <a:pt x="2893" y="1980"/>
                </a:lnTo>
                <a:lnTo>
                  <a:pt x="2893" y="1981"/>
                </a:lnTo>
                <a:lnTo>
                  <a:pt x="2894" y="1982"/>
                </a:lnTo>
                <a:lnTo>
                  <a:pt x="2894" y="1984"/>
                </a:lnTo>
                <a:lnTo>
                  <a:pt x="2895" y="1984"/>
                </a:lnTo>
                <a:lnTo>
                  <a:pt x="2895" y="1985"/>
                </a:lnTo>
                <a:lnTo>
                  <a:pt x="2896" y="1985"/>
                </a:lnTo>
                <a:lnTo>
                  <a:pt x="2895" y="1985"/>
                </a:lnTo>
                <a:lnTo>
                  <a:pt x="2895" y="1986"/>
                </a:lnTo>
                <a:lnTo>
                  <a:pt x="2894" y="1986"/>
                </a:lnTo>
                <a:lnTo>
                  <a:pt x="2894" y="1985"/>
                </a:lnTo>
                <a:lnTo>
                  <a:pt x="2893" y="1985"/>
                </a:lnTo>
                <a:lnTo>
                  <a:pt x="2892" y="1985"/>
                </a:lnTo>
                <a:lnTo>
                  <a:pt x="2892" y="1984"/>
                </a:lnTo>
                <a:lnTo>
                  <a:pt x="2890" y="1984"/>
                </a:lnTo>
                <a:lnTo>
                  <a:pt x="2890" y="1985"/>
                </a:lnTo>
                <a:lnTo>
                  <a:pt x="2889" y="1985"/>
                </a:lnTo>
                <a:lnTo>
                  <a:pt x="2889" y="1986"/>
                </a:lnTo>
                <a:lnTo>
                  <a:pt x="2890" y="1986"/>
                </a:lnTo>
                <a:lnTo>
                  <a:pt x="2890" y="1987"/>
                </a:lnTo>
                <a:lnTo>
                  <a:pt x="2889" y="1987"/>
                </a:lnTo>
                <a:lnTo>
                  <a:pt x="2889" y="1988"/>
                </a:lnTo>
                <a:lnTo>
                  <a:pt x="2888" y="1988"/>
                </a:lnTo>
                <a:lnTo>
                  <a:pt x="2887" y="1988"/>
                </a:lnTo>
                <a:lnTo>
                  <a:pt x="2886" y="1988"/>
                </a:lnTo>
                <a:lnTo>
                  <a:pt x="2886" y="1989"/>
                </a:lnTo>
                <a:lnTo>
                  <a:pt x="2886" y="1990"/>
                </a:lnTo>
                <a:lnTo>
                  <a:pt x="2885" y="1990"/>
                </a:lnTo>
                <a:lnTo>
                  <a:pt x="2884" y="1990"/>
                </a:lnTo>
                <a:lnTo>
                  <a:pt x="2884" y="1992"/>
                </a:lnTo>
                <a:lnTo>
                  <a:pt x="2883" y="1993"/>
                </a:lnTo>
                <a:lnTo>
                  <a:pt x="2881" y="1994"/>
                </a:lnTo>
                <a:lnTo>
                  <a:pt x="2881" y="1995"/>
                </a:lnTo>
                <a:lnTo>
                  <a:pt x="2880" y="1995"/>
                </a:lnTo>
                <a:lnTo>
                  <a:pt x="2879" y="1996"/>
                </a:lnTo>
                <a:lnTo>
                  <a:pt x="2878" y="1997"/>
                </a:lnTo>
                <a:lnTo>
                  <a:pt x="2878" y="1998"/>
                </a:lnTo>
                <a:lnTo>
                  <a:pt x="2877" y="1998"/>
                </a:lnTo>
                <a:lnTo>
                  <a:pt x="2876" y="1998"/>
                </a:lnTo>
                <a:lnTo>
                  <a:pt x="2876" y="2000"/>
                </a:lnTo>
                <a:lnTo>
                  <a:pt x="2875" y="2000"/>
                </a:lnTo>
                <a:lnTo>
                  <a:pt x="2875" y="2001"/>
                </a:lnTo>
                <a:lnTo>
                  <a:pt x="2875" y="2002"/>
                </a:lnTo>
                <a:lnTo>
                  <a:pt x="2875" y="2003"/>
                </a:lnTo>
                <a:lnTo>
                  <a:pt x="2876" y="2004"/>
                </a:lnTo>
                <a:lnTo>
                  <a:pt x="2877" y="2005"/>
                </a:lnTo>
                <a:lnTo>
                  <a:pt x="2877" y="2006"/>
                </a:lnTo>
                <a:lnTo>
                  <a:pt x="2876" y="2007"/>
                </a:lnTo>
                <a:lnTo>
                  <a:pt x="2876" y="2006"/>
                </a:lnTo>
                <a:lnTo>
                  <a:pt x="2876" y="2005"/>
                </a:lnTo>
                <a:lnTo>
                  <a:pt x="2875" y="2005"/>
                </a:lnTo>
                <a:lnTo>
                  <a:pt x="2873" y="2005"/>
                </a:lnTo>
                <a:lnTo>
                  <a:pt x="2873" y="2006"/>
                </a:lnTo>
                <a:lnTo>
                  <a:pt x="2872" y="2007"/>
                </a:lnTo>
                <a:lnTo>
                  <a:pt x="2871" y="2007"/>
                </a:lnTo>
                <a:lnTo>
                  <a:pt x="2871" y="2009"/>
                </a:lnTo>
                <a:lnTo>
                  <a:pt x="2871" y="2010"/>
                </a:lnTo>
                <a:lnTo>
                  <a:pt x="2870" y="2010"/>
                </a:lnTo>
                <a:lnTo>
                  <a:pt x="2870" y="2011"/>
                </a:lnTo>
                <a:lnTo>
                  <a:pt x="2869" y="2011"/>
                </a:lnTo>
                <a:lnTo>
                  <a:pt x="2868" y="2011"/>
                </a:lnTo>
                <a:lnTo>
                  <a:pt x="2868" y="2012"/>
                </a:lnTo>
                <a:lnTo>
                  <a:pt x="2867" y="2013"/>
                </a:lnTo>
                <a:lnTo>
                  <a:pt x="2867" y="2014"/>
                </a:lnTo>
                <a:lnTo>
                  <a:pt x="2867" y="2017"/>
                </a:lnTo>
                <a:lnTo>
                  <a:pt x="2867" y="2018"/>
                </a:lnTo>
                <a:lnTo>
                  <a:pt x="2866" y="2018"/>
                </a:lnTo>
                <a:lnTo>
                  <a:pt x="2864" y="2018"/>
                </a:lnTo>
                <a:lnTo>
                  <a:pt x="2862" y="2018"/>
                </a:lnTo>
                <a:lnTo>
                  <a:pt x="2862" y="2019"/>
                </a:lnTo>
                <a:lnTo>
                  <a:pt x="2861" y="2019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21"/>
                </a:lnTo>
                <a:lnTo>
                  <a:pt x="2859" y="2022"/>
                </a:lnTo>
                <a:lnTo>
                  <a:pt x="2858" y="2023"/>
                </a:lnTo>
                <a:lnTo>
                  <a:pt x="2857" y="2025"/>
                </a:lnTo>
                <a:lnTo>
                  <a:pt x="2855" y="2025"/>
                </a:lnTo>
                <a:lnTo>
                  <a:pt x="2854" y="2025"/>
                </a:lnTo>
                <a:lnTo>
                  <a:pt x="2854" y="2026"/>
                </a:lnTo>
                <a:lnTo>
                  <a:pt x="2853" y="2027"/>
                </a:lnTo>
                <a:lnTo>
                  <a:pt x="2854" y="2028"/>
                </a:lnTo>
                <a:lnTo>
                  <a:pt x="2853" y="2029"/>
                </a:lnTo>
                <a:lnTo>
                  <a:pt x="2852" y="2030"/>
                </a:lnTo>
                <a:lnTo>
                  <a:pt x="2851" y="2030"/>
                </a:lnTo>
                <a:lnTo>
                  <a:pt x="2851" y="2031"/>
                </a:lnTo>
                <a:lnTo>
                  <a:pt x="2852" y="2031"/>
                </a:lnTo>
                <a:lnTo>
                  <a:pt x="2852" y="2032"/>
                </a:lnTo>
                <a:lnTo>
                  <a:pt x="2851" y="2034"/>
                </a:lnTo>
                <a:lnTo>
                  <a:pt x="2850" y="2034"/>
                </a:lnTo>
                <a:lnTo>
                  <a:pt x="2849" y="2034"/>
                </a:lnTo>
                <a:lnTo>
                  <a:pt x="2849" y="2035"/>
                </a:lnTo>
                <a:lnTo>
                  <a:pt x="2849" y="2036"/>
                </a:lnTo>
                <a:lnTo>
                  <a:pt x="2847" y="2036"/>
                </a:lnTo>
                <a:lnTo>
                  <a:pt x="2847" y="2035"/>
                </a:lnTo>
                <a:lnTo>
                  <a:pt x="2846" y="2036"/>
                </a:lnTo>
                <a:lnTo>
                  <a:pt x="2847" y="2036"/>
                </a:lnTo>
                <a:lnTo>
                  <a:pt x="2846" y="2036"/>
                </a:lnTo>
                <a:lnTo>
                  <a:pt x="2845" y="2036"/>
                </a:lnTo>
                <a:lnTo>
                  <a:pt x="2845" y="2037"/>
                </a:lnTo>
                <a:lnTo>
                  <a:pt x="2845" y="2038"/>
                </a:lnTo>
                <a:lnTo>
                  <a:pt x="2845" y="2039"/>
                </a:lnTo>
                <a:lnTo>
                  <a:pt x="2844" y="2039"/>
                </a:lnTo>
                <a:lnTo>
                  <a:pt x="2844" y="2040"/>
                </a:lnTo>
                <a:lnTo>
                  <a:pt x="2845" y="2040"/>
                </a:lnTo>
                <a:lnTo>
                  <a:pt x="2844" y="2040"/>
                </a:lnTo>
                <a:lnTo>
                  <a:pt x="2844" y="2042"/>
                </a:lnTo>
                <a:lnTo>
                  <a:pt x="2844" y="2043"/>
                </a:lnTo>
                <a:lnTo>
                  <a:pt x="2843" y="2044"/>
                </a:lnTo>
                <a:lnTo>
                  <a:pt x="2842" y="2044"/>
                </a:lnTo>
                <a:lnTo>
                  <a:pt x="2841" y="2044"/>
                </a:lnTo>
                <a:lnTo>
                  <a:pt x="2840" y="2046"/>
                </a:lnTo>
                <a:lnTo>
                  <a:pt x="2840" y="2047"/>
                </a:lnTo>
                <a:lnTo>
                  <a:pt x="2838" y="2048"/>
                </a:lnTo>
                <a:lnTo>
                  <a:pt x="2838" y="2050"/>
                </a:lnTo>
                <a:lnTo>
                  <a:pt x="2837" y="2051"/>
                </a:lnTo>
                <a:lnTo>
                  <a:pt x="2837" y="2052"/>
                </a:lnTo>
                <a:lnTo>
                  <a:pt x="2836" y="2052"/>
                </a:lnTo>
                <a:lnTo>
                  <a:pt x="2835" y="2053"/>
                </a:lnTo>
                <a:lnTo>
                  <a:pt x="2835" y="2054"/>
                </a:lnTo>
                <a:lnTo>
                  <a:pt x="2834" y="2055"/>
                </a:lnTo>
                <a:lnTo>
                  <a:pt x="2834" y="2056"/>
                </a:lnTo>
                <a:lnTo>
                  <a:pt x="2833" y="2057"/>
                </a:lnTo>
                <a:lnTo>
                  <a:pt x="2833" y="2059"/>
                </a:lnTo>
                <a:lnTo>
                  <a:pt x="2833" y="2060"/>
                </a:lnTo>
                <a:lnTo>
                  <a:pt x="2832" y="2060"/>
                </a:lnTo>
                <a:lnTo>
                  <a:pt x="2832" y="2061"/>
                </a:lnTo>
                <a:lnTo>
                  <a:pt x="2830" y="2062"/>
                </a:lnTo>
                <a:lnTo>
                  <a:pt x="2829" y="2063"/>
                </a:lnTo>
                <a:lnTo>
                  <a:pt x="2829" y="2064"/>
                </a:lnTo>
                <a:lnTo>
                  <a:pt x="2829" y="2065"/>
                </a:lnTo>
                <a:lnTo>
                  <a:pt x="2828" y="2067"/>
                </a:lnTo>
                <a:lnTo>
                  <a:pt x="2827" y="2067"/>
                </a:lnTo>
                <a:lnTo>
                  <a:pt x="2827" y="2068"/>
                </a:lnTo>
                <a:lnTo>
                  <a:pt x="2826" y="2068"/>
                </a:lnTo>
                <a:lnTo>
                  <a:pt x="2825" y="2071"/>
                </a:lnTo>
                <a:lnTo>
                  <a:pt x="2825" y="2072"/>
                </a:lnTo>
                <a:lnTo>
                  <a:pt x="2824" y="2073"/>
                </a:lnTo>
                <a:lnTo>
                  <a:pt x="2824" y="2074"/>
                </a:lnTo>
                <a:lnTo>
                  <a:pt x="2823" y="2076"/>
                </a:lnTo>
                <a:lnTo>
                  <a:pt x="2821" y="2076"/>
                </a:lnTo>
                <a:lnTo>
                  <a:pt x="2821" y="2077"/>
                </a:lnTo>
                <a:lnTo>
                  <a:pt x="2821" y="2078"/>
                </a:lnTo>
                <a:lnTo>
                  <a:pt x="2820" y="2078"/>
                </a:lnTo>
                <a:lnTo>
                  <a:pt x="2820" y="2080"/>
                </a:lnTo>
                <a:lnTo>
                  <a:pt x="2820" y="2081"/>
                </a:lnTo>
                <a:lnTo>
                  <a:pt x="2819" y="2082"/>
                </a:lnTo>
                <a:lnTo>
                  <a:pt x="2819" y="2084"/>
                </a:lnTo>
                <a:lnTo>
                  <a:pt x="2819" y="2085"/>
                </a:lnTo>
                <a:lnTo>
                  <a:pt x="2818" y="2086"/>
                </a:lnTo>
                <a:lnTo>
                  <a:pt x="2818" y="2087"/>
                </a:lnTo>
                <a:lnTo>
                  <a:pt x="2817" y="2088"/>
                </a:lnTo>
                <a:lnTo>
                  <a:pt x="2817" y="2089"/>
                </a:lnTo>
                <a:lnTo>
                  <a:pt x="2816" y="2089"/>
                </a:lnTo>
                <a:lnTo>
                  <a:pt x="2816" y="2090"/>
                </a:lnTo>
                <a:lnTo>
                  <a:pt x="2816" y="2094"/>
                </a:lnTo>
                <a:lnTo>
                  <a:pt x="2815" y="2094"/>
                </a:lnTo>
                <a:lnTo>
                  <a:pt x="2815" y="2095"/>
                </a:lnTo>
                <a:lnTo>
                  <a:pt x="2814" y="2095"/>
                </a:lnTo>
                <a:lnTo>
                  <a:pt x="2814" y="2096"/>
                </a:lnTo>
                <a:lnTo>
                  <a:pt x="2812" y="2098"/>
                </a:lnTo>
                <a:lnTo>
                  <a:pt x="2812" y="2099"/>
                </a:lnTo>
                <a:lnTo>
                  <a:pt x="2811" y="2102"/>
                </a:lnTo>
                <a:lnTo>
                  <a:pt x="2811" y="2103"/>
                </a:lnTo>
                <a:lnTo>
                  <a:pt x="2810" y="2104"/>
                </a:lnTo>
                <a:lnTo>
                  <a:pt x="2810" y="2105"/>
                </a:lnTo>
                <a:lnTo>
                  <a:pt x="2810" y="2106"/>
                </a:lnTo>
                <a:lnTo>
                  <a:pt x="2809" y="2106"/>
                </a:lnTo>
                <a:lnTo>
                  <a:pt x="2808" y="2107"/>
                </a:lnTo>
                <a:lnTo>
                  <a:pt x="2808" y="2109"/>
                </a:lnTo>
                <a:lnTo>
                  <a:pt x="2809" y="2109"/>
                </a:lnTo>
                <a:lnTo>
                  <a:pt x="2809" y="2110"/>
                </a:lnTo>
                <a:lnTo>
                  <a:pt x="2809" y="2111"/>
                </a:lnTo>
                <a:lnTo>
                  <a:pt x="2809" y="2112"/>
                </a:lnTo>
                <a:lnTo>
                  <a:pt x="2808" y="2112"/>
                </a:lnTo>
                <a:lnTo>
                  <a:pt x="2807" y="2114"/>
                </a:lnTo>
                <a:lnTo>
                  <a:pt x="2806" y="2115"/>
                </a:lnTo>
                <a:lnTo>
                  <a:pt x="2806" y="2117"/>
                </a:lnTo>
                <a:lnTo>
                  <a:pt x="2806" y="2118"/>
                </a:lnTo>
                <a:lnTo>
                  <a:pt x="2804" y="2120"/>
                </a:lnTo>
                <a:lnTo>
                  <a:pt x="2804" y="2121"/>
                </a:lnTo>
                <a:lnTo>
                  <a:pt x="2802" y="2122"/>
                </a:lnTo>
                <a:lnTo>
                  <a:pt x="2800" y="2122"/>
                </a:lnTo>
                <a:lnTo>
                  <a:pt x="2798" y="2124"/>
                </a:lnTo>
                <a:lnTo>
                  <a:pt x="2798" y="2126"/>
                </a:lnTo>
                <a:lnTo>
                  <a:pt x="2797" y="2127"/>
                </a:lnTo>
                <a:lnTo>
                  <a:pt x="2797" y="2128"/>
                </a:lnTo>
                <a:lnTo>
                  <a:pt x="2797" y="2129"/>
                </a:lnTo>
                <a:lnTo>
                  <a:pt x="2798" y="2130"/>
                </a:lnTo>
                <a:lnTo>
                  <a:pt x="2799" y="2131"/>
                </a:lnTo>
                <a:lnTo>
                  <a:pt x="2799" y="2132"/>
                </a:lnTo>
                <a:lnTo>
                  <a:pt x="2802" y="2134"/>
                </a:lnTo>
                <a:lnTo>
                  <a:pt x="2804" y="2136"/>
                </a:lnTo>
                <a:lnTo>
                  <a:pt x="2806" y="2137"/>
                </a:lnTo>
                <a:lnTo>
                  <a:pt x="2807" y="2138"/>
                </a:lnTo>
                <a:lnTo>
                  <a:pt x="2807" y="2139"/>
                </a:lnTo>
                <a:lnTo>
                  <a:pt x="2807" y="2140"/>
                </a:lnTo>
                <a:lnTo>
                  <a:pt x="2807" y="2141"/>
                </a:lnTo>
                <a:lnTo>
                  <a:pt x="2807" y="2143"/>
                </a:lnTo>
                <a:lnTo>
                  <a:pt x="2806" y="2143"/>
                </a:lnTo>
                <a:lnTo>
                  <a:pt x="2804" y="2143"/>
                </a:lnTo>
                <a:lnTo>
                  <a:pt x="2802" y="2143"/>
                </a:lnTo>
                <a:lnTo>
                  <a:pt x="2801" y="2143"/>
                </a:lnTo>
                <a:lnTo>
                  <a:pt x="2798" y="2141"/>
                </a:lnTo>
                <a:lnTo>
                  <a:pt x="2797" y="2141"/>
                </a:lnTo>
                <a:lnTo>
                  <a:pt x="2795" y="2140"/>
                </a:lnTo>
                <a:lnTo>
                  <a:pt x="2794" y="2140"/>
                </a:lnTo>
                <a:lnTo>
                  <a:pt x="2793" y="2140"/>
                </a:lnTo>
                <a:lnTo>
                  <a:pt x="2792" y="2139"/>
                </a:lnTo>
                <a:lnTo>
                  <a:pt x="2791" y="2139"/>
                </a:lnTo>
                <a:lnTo>
                  <a:pt x="2790" y="2139"/>
                </a:lnTo>
                <a:lnTo>
                  <a:pt x="2789" y="2139"/>
                </a:lnTo>
                <a:lnTo>
                  <a:pt x="2787" y="2139"/>
                </a:lnTo>
                <a:lnTo>
                  <a:pt x="2784" y="2139"/>
                </a:lnTo>
                <a:lnTo>
                  <a:pt x="2781" y="2141"/>
                </a:lnTo>
                <a:lnTo>
                  <a:pt x="2778" y="2143"/>
                </a:lnTo>
                <a:lnTo>
                  <a:pt x="2777" y="2144"/>
                </a:lnTo>
                <a:lnTo>
                  <a:pt x="2776" y="2145"/>
                </a:lnTo>
                <a:lnTo>
                  <a:pt x="2774" y="2146"/>
                </a:lnTo>
                <a:lnTo>
                  <a:pt x="2773" y="2145"/>
                </a:lnTo>
                <a:lnTo>
                  <a:pt x="2773" y="2143"/>
                </a:lnTo>
                <a:lnTo>
                  <a:pt x="2773" y="2140"/>
                </a:lnTo>
                <a:lnTo>
                  <a:pt x="2773" y="2136"/>
                </a:lnTo>
                <a:lnTo>
                  <a:pt x="2773" y="2135"/>
                </a:lnTo>
                <a:lnTo>
                  <a:pt x="2773" y="2132"/>
                </a:lnTo>
                <a:lnTo>
                  <a:pt x="2772" y="2131"/>
                </a:lnTo>
                <a:lnTo>
                  <a:pt x="2771" y="2129"/>
                </a:lnTo>
                <a:lnTo>
                  <a:pt x="2768" y="2129"/>
                </a:lnTo>
                <a:lnTo>
                  <a:pt x="2765" y="2130"/>
                </a:lnTo>
                <a:lnTo>
                  <a:pt x="2764" y="2130"/>
                </a:lnTo>
                <a:lnTo>
                  <a:pt x="2760" y="2129"/>
                </a:lnTo>
                <a:lnTo>
                  <a:pt x="2759" y="2129"/>
                </a:lnTo>
                <a:lnTo>
                  <a:pt x="2757" y="2128"/>
                </a:lnTo>
                <a:lnTo>
                  <a:pt x="2752" y="2127"/>
                </a:lnTo>
                <a:lnTo>
                  <a:pt x="2747" y="2124"/>
                </a:lnTo>
                <a:lnTo>
                  <a:pt x="2745" y="2123"/>
                </a:lnTo>
                <a:lnTo>
                  <a:pt x="2742" y="2123"/>
                </a:lnTo>
                <a:lnTo>
                  <a:pt x="2740" y="2122"/>
                </a:lnTo>
                <a:lnTo>
                  <a:pt x="2733" y="2121"/>
                </a:lnTo>
                <a:lnTo>
                  <a:pt x="2730" y="2120"/>
                </a:lnTo>
                <a:lnTo>
                  <a:pt x="2729" y="2119"/>
                </a:lnTo>
                <a:lnTo>
                  <a:pt x="2725" y="2118"/>
                </a:lnTo>
                <a:lnTo>
                  <a:pt x="2724" y="2117"/>
                </a:lnTo>
                <a:lnTo>
                  <a:pt x="2722" y="2114"/>
                </a:lnTo>
                <a:lnTo>
                  <a:pt x="2721" y="2114"/>
                </a:lnTo>
                <a:lnTo>
                  <a:pt x="2720" y="2112"/>
                </a:lnTo>
                <a:lnTo>
                  <a:pt x="2715" y="2110"/>
                </a:lnTo>
                <a:lnTo>
                  <a:pt x="2713" y="2109"/>
                </a:lnTo>
                <a:lnTo>
                  <a:pt x="2709" y="2107"/>
                </a:lnTo>
                <a:lnTo>
                  <a:pt x="2706" y="2107"/>
                </a:lnTo>
                <a:lnTo>
                  <a:pt x="2705" y="2107"/>
                </a:lnTo>
                <a:lnTo>
                  <a:pt x="2698" y="2106"/>
                </a:lnTo>
                <a:lnTo>
                  <a:pt x="2692" y="2106"/>
                </a:lnTo>
                <a:lnTo>
                  <a:pt x="2691" y="2106"/>
                </a:lnTo>
                <a:lnTo>
                  <a:pt x="2688" y="2106"/>
                </a:lnTo>
                <a:lnTo>
                  <a:pt x="2686" y="2105"/>
                </a:lnTo>
                <a:lnTo>
                  <a:pt x="2683" y="2105"/>
                </a:lnTo>
                <a:lnTo>
                  <a:pt x="2678" y="2106"/>
                </a:lnTo>
                <a:lnTo>
                  <a:pt x="2670" y="2106"/>
                </a:lnTo>
                <a:lnTo>
                  <a:pt x="2668" y="2106"/>
                </a:lnTo>
                <a:lnTo>
                  <a:pt x="2665" y="2107"/>
                </a:lnTo>
                <a:lnTo>
                  <a:pt x="2660" y="2109"/>
                </a:lnTo>
                <a:lnTo>
                  <a:pt x="2655" y="2111"/>
                </a:lnTo>
                <a:lnTo>
                  <a:pt x="2653" y="2115"/>
                </a:lnTo>
                <a:lnTo>
                  <a:pt x="2652" y="2118"/>
                </a:lnTo>
                <a:lnTo>
                  <a:pt x="2651" y="2120"/>
                </a:lnTo>
                <a:lnTo>
                  <a:pt x="2649" y="2124"/>
                </a:lnTo>
                <a:lnTo>
                  <a:pt x="2647" y="2130"/>
                </a:lnTo>
                <a:lnTo>
                  <a:pt x="2647" y="2135"/>
                </a:lnTo>
                <a:lnTo>
                  <a:pt x="2644" y="2139"/>
                </a:lnTo>
                <a:lnTo>
                  <a:pt x="2642" y="2140"/>
                </a:lnTo>
                <a:lnTo>
                  <a:pt x="2639" y="2143"/>
                </a:lnTo>
                <a:lnTo>
                  <a:pt x="2637" y="2144"/>
                </a:lnTo>
                <a:lnTo>
                  <a:pt x="2630" y="2145"/>
                </a:lnTo>
                <a:lnTo>
                  <a:pt x="2628" y="2145"/>
                </a:lnTo>
                <a:lnTo>
                  <a:pt x="2626" y="2146"/>
                </a:lnTo>
                <a:lnTo>
                  <a:pt x="2623" y="2147"/>
                </a:lnTo>
                <a:lnTo>
                  <a:pt x="2619" y="2149"/>
                </a:lnTo>
                <a:lnTo>
                  <a:pt x="2618" y="2151"/>
                </a:lnTo>
                <a:lnTo>
                  <a:pt x="2618" y="2152"/>
                </a:lnTo>
                <a:lnTo>
                  <a:pt x="2620" y="2156"/>
                </a:lnTo>
                <a:lnTo>
                  <a:pt x="2621" y="2159"/>
                </a:lnTo>
                <a:lnTo>
                  <a:pt x="2622" y="2160"/>
                </a:lnTo>
                <a:lnTo>
                  <a:pt x="2622" y="2161"/>
                </a:lnTo>
                <a:lnTo>
                  <a:pt x="2623" y="2162"/>
                </a:lnTo>
                <a:lnTo>
                  <a:pt x="2623" y="2164"/>
                </a:lnTo>
                <a:lnTo>
                  <a:pt x="2621" y="2166"/>
                </a:lnTo>
                <a:lnTo>
                  <a:pt x="2620" y="2166"/>
                </a:lnTo>
                <a:lnTo>
                  <a:pt x="2619" y="2168"/>
                </a:lnTo>
                <a:lnTo>
                  <a:pt x="2619" y="2171"/>
                </a:lnTo>
                <a:lnTo>
                  <a:pt x="2620" y="2174"/>
                </a:lnTo>
                <a:lnTo>
                  <a:pt x="2623" y="2177"/>
                </a:lnTo>
                <a:lnTo>
                  <a:pt x="2625" y="2179"/>
                </a:lnTo>
                <a:lnTo>
                  <a:pt x="2625" y="2180"/>
                </a:lnTo>
                <a:lnTo>
                  <a:pt x="2625" y="2181"/>
                </a:lnTo>
                <a:lnTo>
                  <a:pt x="2625" y="2184"/>
                </a:lnTo>
                <a:lnTo>
                  <a:pt x="2623" y="2186"/>
                </a:lnTo>
                <a:lnTo>
                  <a:pt x="2623" y="2187"/>
                </a:lnTo>
                <a:lnTo>
                  <a:pt x="2623" y="2188"/>
                </a:lnTo>
                <a:lnTo>
                  <a:pt x="2622" y="2189"/>
                </a:lnTo>
                <a:lnTo>
                  <a:pt x="2621" y="2190"/>
                </a:lnTo>
                <a:lnTo>
                  <a:pt x="2620" y="2191"/>
                </a:lnTo>
                <a:lnTo>
                  <a:pt x="2619" y="2191"/>
                </a:lnTo>
                <a:lnTo>
                  <a:pt x="2618" y="2191"/>
                </a:lnTo>
                <a:lnTo>
                  <a:pt x="2616" y="2191"/>
                </a:lnTo>
                <a:lnTo>
                  <a:pt x="2613" y="2191"/>
                </a:lnTo>
                <a:lnTo>
                  <a:pt x="2610" y="2191"/>
                </a:lnTo>
                <a:lnTo>
                  <a:pt x="2609" y="2191"/>
                </a:lnTo>
                <a:lnTo>
                  <a:pt x="2606" y="2190"/>
                </a:lnTo>
                <a:lnTo>
                  <a:pt x="2604" y="2189"/>
                </a:lnTo>
                <a:lnTo>
                  <a:pt x="2603" y="2189"/>
                </a:lnTo>
                <a:lnTo>
                  <a:pt x="2602" y="2189"/>
                </a:lnTo>
                <a:lnTo>
                  <a:pt x="2602" y="2190"/>
                </a:lnTo>
                <a:lnTo>
                  <a:pt x="2601" y="2191"/>
                </a:lnTo>
                <a:lnTo>
                  <a:pt x="2600" y="2194"/>
                </a:lnTo>
                <a:lnTo>
                  <a:pt x="2600" y="2195"/>
                </a:lnTo>
                <a:lnTo>
                  <a:pt x="2600" y="2196"/>
                </a:lnTo>
                <a:lnTo>
                  <a:pt x="2597" y="2197"/>
                </a:lnTo>
                <a:lnTo>
                  <a:pt x="2597" y="2198"/>
                </a:lnTo>
                <a:lnTo>
                  <a:pt x="2596" y="2199"/>
                </a:lnTo>
                <a:lnTo>
                  <a:pt x="2595" y="2199"/>
                </a:lnTo>
                <a:lnTo>
                  <a:pt x="2593" y="2202"/>
                </a:lnTo>
                <a:lnTo>
                  <a:pt x="2592" y="2202"/>
                </a:lnTo>
                <a:lnTo>
                  <a:pt x="2591" y="2202"/>
                </a:lnTo>
                <a:lnTo>
                  <a:pt x="2590" y="2202"/>
                </a:lnTo>
                <a:lnTo>
                  <a:pt x="2588" y="2202"/>
                </a:lnTo>
                <a:lnTo>
                  <a:pt x="2588" y="2201"/>
                </a:lnTo>
                <a:lnTo>
                  <a:pt x="2587" y="2199"/>
                </a:lnTo>
                <a:lnTo>
                  <a:pt x="2587" y="2198"/>
                </a:lnTo>
                <a:lnTo>
                  <a:pt x="2587" y="2197"/>
                </a:lnTo>
                <a:lnTo>
                  <a:pt x="2587" y="2196"/>
                </a:lnTo>
                <a:lnTo>
                  <a:pt x="2587" y="2195"/>
                </a:lnTo>
                <a:lnTo>
                  <a:pt x="2587" y="2194"/>
                </a:lnTo>
                <a:lnTo>
                  <a:pt x="2586" y="2193"/>
                </a:lnTo>
                <a:lnTo>
                  <a:pt x="2584" y="2190"/>
                </a:lnTo>
                <a:lnTo>
                  <a:pt x="2583" y="2190"/>
                </a:lnTo>
                <a:lnTo>
                  <a:pt x="2582" y="2189"/>
                </a:lnTo>
                <a:lnTo>
                  <a:pt x="2578" y="2187"/>
                </a:lnTo>
                <a:lnTo>
                  <a:pt x="2577" y="2187"/>
                </a:lnTo>
                <a:lnTo>
                  <a:pt x="2576" y="2187"/>
                </a:lnTo>
                <a:lnTo>
                  <a:pt x="2575" y="2187"/>
                </a:lnTo>
                <a:lnTo>
                  <a:pt x="2573" y="2187"/>
                </a:lnTo>
                <a:lnTo>
                  <a:pt x="2571" y="2188"/>
                </a:lnTo>
                <a:lnTo>
                  <a:pt x="2571" y="2189"/>
                </a:lnTo>
                <a:lnTo>
                  <a:pt x="2570" y="2189"/>
                </a:lnTo>
                <a:lnTo>
                  <a:pt x="2570" y="2190"/>
                </a:lnTo>
                <a:lnTo>
                  <a:pt x="2570" y="2191"/>
                </a:lnTo>
                <a:lnTo>
                  <a:pt x="2570" y="2194"/>
                </a:lnTo>
                <a:lnTo>
                  <a:pt x="2570" y="2195"/>
                </a:lnTo>
                <a:lnTo>
                  <a:pt x="2571" y="2197"/>
                </a:lnTo>
                <a:lnTo>
                  <a:pt x="2573" y="2198"/>
                </a:lnTo>
                <a:lnTo>
                  <a:pt x="2573" y="2199"/>
                </a:lnTo>
                <a:lnTo>
                  <a:pt x="2574" y="2202"/>
                </a:lnTo>
                <a:lnTo>
                  <a:pt x="2575" y="2203"/>
                </a:lnTo>
                <a:lnTo>
                  <a:pt x="2575" y="2205"/>
                </a:lnTo>
                <a:lnTo>
                  <a:pt x="2575" y="2207"/>
                </a:lnTo>
                <a:lnTo>
                  <a:pt x="2575" y="2209"/>
                </a:lnTo>
                <a:lnTo>
                  <a:pt x="2575" y="2210"/>
                </a:lnTo>
                <a:lnTo>
                  <a:pt x="2575" y="2211"/>
                </a:lnTo>
                <a:lnTo>
                  <a:pt x="2576" y="2212"/>
                </a:lnTo>
                <a:lnTo>
                  <a:pt x="2576" y="2213"/>
                </a:lnTo>
                <a:lnTo>
                  <a:pt x="2578" y="2215"/>
                </a:lnTo>
                <a:lnTo>
                  <a:pt x="2578" y="2216"/>
                </a:lnTo>
                <a:lnTo>
                  <a:pt x="2579" y="2216"/>
                </a:lnTo>
                <a:lnTo>
                  <a:pt x="2579" y="2218"/>
                </a:lnTo>
                <a:lnTo>
                  <a:pt x="2579" y="2220"/>
                </a:lnTo>
                <a:lnTo>
                  <a:pt x="2579" y="2222"/>
                </a:lnTo>
                <a:lnTo>
                  <a:pt x="2579" y="2223"/>
                </a:lnTo>
                <a:lnTo>
                  <a:pt x="2578" y="2227"/>
                </a:lnTo>
                <a:lnTo>
                  <a:pt x="2577" y="2229"/>
                </a:lnTo>
                <a:lnTo>
                  <a:pt x="2576" y="2232"/>
                </a:lnTo>
                <a:lnTo>
                  <a:pt x="2573" y="2235"/>
                </a:lnTo>
                <a:lnTo>
                  <a:pt x="2571" y="2236"/>
                </a:lnTo>
                <a:lnTo>
                  <a:pt x="2570" y="2237"/>
                </a:lnTo>
                <a:lnTo>
                  <a:pt x="2569" y="2239"/>
                </a:lnTo>
                <a:lnTo>
                  <a:pt x="2568" y="2241"/>
                </a:lnTo>
                <a:lnTo>
                  <a:pt x="2568" y="2244"/>
                </a:lnTo>
                <a:lnTo>
                  <a:pt x="2567" y="2246"/>
                </a:lnTo>
                <a:lnTo>
                  <a:pt x="2566" y="2246"/>
                </a:lnTo>
                <a:lnTo>
                  <a:pt x="2565" y="2246"/>
                </a:lnTo>
                <a:lnTo>
                  <a:pt x="2564" y="2246"/>
                </a:lnTo>
                <a:lnTo>
                  <a:pt x="2562" y="2245"/>
                </a:lnTo>
                <a:lnTo>
                  <a:pt x="2562" y="2244"/>
                </a:lnTo>
                <a:lnTo>
                  <a:pt x="2562" y="2243"/>
                </a:lnTo>
                <a:lnTo>
                  <a:pt x="2561" y="2241"/>
                </a:lnTo>
                <a:lnTo>
                  <a:pt x="2561" y="2240"/>
                </a:lnTo>
                <a:lnTo>
                  <a:pt x="2560" y="2240"/>
                </a:lnTo>
                <a:lnTo>
                  <a:pt x="2560" y="2239"/>
                </a:lnTo>
                <a:lnTo>
                  <a:pt x="2559" y="2238"/>
                </a:lnTo>
                <a:lnTo>
                  <a:pt x="2559" y="2237"/>
                </a:lnTo>
                <a:lnTo>
                  <a:pt x="2558" y="2236"/>
                </a:lnTo>
                <a:lnTo>
                  <a:pt x="2557" y="2236"/>
                </a:lnTo>
                <a:lnTo>
                  <a:pt x="2556" y="2235"/>
                </a:lnTo>
                <a:lnTo>
                  <a:pt x="2554" y="2235"/>
                </a:lnTo>
                <a:lnTo>
                  <a:pt x="2553" y="2236"/>
                </a:lnTo>
                <a:lnTo>
                  <a:pt x="2552" y="2236"/>
                </a:lnTo>
                <a:lnTo>
                  <a:pt x="2552" y="2237"/>
                </a:lnTo>
                <a:lnTo>
                  <a:pt x="2551" y="2237"/>
                </a:lnTo>
                <a:lnTo>
                  <a:pt x="2551" y="2238"/>
                </a:lnTo>
                <a:lnTo>
                  <a:pt x="2551" y="2239"/>
                </a:lnTo>
                <a:lnTo>
                  <a:pt x="2551" y="2243"/>
                </a:lnTo>
                <a:lnTo>
                  <a:pt x="2552" y="2244"/>
                </a:lnTo>
                <a:lnTo>
                  <a:pt x="2552" y="2245"/>
                </a:lnTo>
                <a:lnTo>
                  <a:pt x="2552" y="2246"/>
                </a:lnTo>
                <a:lnTo>
                  <a:pt x="2551" y="2246"/>
                </a:lnTo>
                <a:lnTo>
                  <a:pt x="2551" y="2247"/>
                </a:lnTo>
                <a:lnTo>
                  <a:pt x="2550" y="2247"/>
                </a:lnTo>
                <a:lnTo>
                  <a:pt x="2549" y="2248"/>
                </a:lnTo>
                <a:lnTo>
                  <a:pt x="2548" y="2248"/>
                </a:lnTo>
                <a:lnTo>
                  <a:pt x="2547" y="2248"/>
                </a:lnTo>
                <a:lnTo>
                  <a:pt x="2545" y="2249"/>
                </a:lnTo>
                <a:lnTo>
                  <a:pt x="2544" y="2249"/>
                </a:lnTo>
                <a:lnTo>
                  <a:pt x="2543" y="2251"/>
                </a:lnTo>
                <a:lnTo>
                  <a:pt x="2542" y="2252"/>
                </a:lnTo>
                <a:lnTo>
                  <a:pt x="2542" y="2254"/>
                </a:lnTo>
                <a:lnTo>
                  <a:pt x="2543" y="2255"/>
                </a:lnTo>
                <a:lnTo>
                  <a:pt x="2547" y="2260"/>
                </a:lnTo>
                <a:lnTo>
                  <a:pt x="2548" y="2262"/>
                </a:lnTo>
                <a:lnTo>
                  <a:pt x="2549" y="2265"/>
                </a:lnTo>
                <a:lnTo>
                  <a:pt x="2550" y="2269"/>
                </a:lnTo>
                <a:lnTo>
                  <a:pt x="2549" y="2270"/>
                </a:lnTo>
                <a:lnTo>
                  <a:pt x="2549" y="2271"/>
                </a:lnTo>
                <a:lnTo>
                  <a:pt x="2549" y="2272"/>
                </a:lnTo>
                <a:lnTo>
                  <a:pt x="2548" y="2272"/>
                </a:lnTo>
                <a:lnTo>
                  <a:pt x="2547" y="2272"/>
                </a:lnTo>
                <a:lnTo>
                  <a:pt x="2547" y="2273"/>
                </a:lnTo>
                <a:lnTo>
                  <a:pt x="2545" y="2273"/>
                </a:lnTo>
                <a:lnTo>
                  <a:pt x="2544" y="2273"/>
                </a:lnTo>
                <a:lnTo>
                  <a:pt x="2543" y="2273"/>
                </a:lnTo>
                <a:lnTo>
                  <a:pt x="2542" y="2274"/>
                </a:lnTo>
                <a:lnTo>
                  <a:pt x="2541" y="2274"/>
                </a:lnTo>
                <a:lnTo>
                  <a:pt x="2540" y="2274"/>
                </a:lnTo>
                <a:lnTo>
                  <a:pt x="2539" y="2276"/>
                </a:lnTo>
                <a:lnTo>
                  <a:pt x="2537" y="2276"/>
                </a:lnTo>
                <a:lnTo>
                  <a:pt x="2536" y="2276"/>
                </a:lnTo>
                <a:lnTo>
                  <a:pt x="2535" y="2276"/>
                </a:lnTo>
                <a:lnTo>
                  <a:pt x="2534" y="2276"/>
                </a:lnTo>
                <a:lnTo>
                  <a:pt x="2533" y="2276"/>
                </a:lnTo>
                <a:lnTo>
                  <a:pt x="2532" y="2274"/>
                </a:lnTo>
                <a:lnTo>
                  <a:pt x="2531" y="2274"/>
                </a:lnTo>
                <a:lnTo>
                  <a:pt x="2530" y="2273"/>
                </a:lnTo>
                <a:lnTo>
                  <a:pt x="2528" y="2272"/>
                </a:lnTo>
                <a:lnTo>
                  <a:pt x="2527" y="2272"/>
                </a:lnTo>
                <a:lnTo>
                  <a:pt x="2526" y="2271"/>
                </a:lnTo>
                <a:lnTo>
                  <a:pt x="2525" y="2271"/>
                </a:lnTo>
                <a:lnTo>
                  <a:pt x="2524" y="2271"/>
                </a:lnTo>
                <a:lnTo>
                  <a:pt x="2523" y="2271"/>
                </a:lnTo>
                <a:lnTo>
                  <a:pt x="2522" y="2272"/>
                </a:lnTo>
                <a:lnTo>
                  <a:pt x="2521" y="2272"/>
                </a:lnTo>
                <a:lnTo>
                  <a:pt x="2519" y="2272"/>
                </a:lnTo>
                <a:lnTo>
                  <a:pt x="2518" y="2273"/>
                </a:lnTo>
                <a:lnTo>
                  <a:pt x="2518" y="2274"/>
                </a:lnTo>
                <a:lnTo>
                  <a:pt x="2517" y="2274"/>
                </a:lnTo>
                <a:lnTo>
                  <a:pt x="2517" y="2276"/>
                </a:lnTo>
                <a:lnTo>
                  <a:pt x="2516" y="2277"/>
                </a:lnTo>
                <a:lnTo>
                  <a:pt x="2515" y="2278"/>
                </a:lnTo>
                <a:lnTo>
                  <a:pt x="2514" y="2279"/>
                </a:lnTo>
                <a:lnTo>
                  <a:pt x="2513" y="2279"/>
                </a:lnTo>
                <a:lnTo>
                  <a:pt x="2511" y="2280"/>
                </a:lnTo>
                <a:lnTo>
                  <a:pt x="2510" y="2280"/>
                </a:lnTo>
                <a:lnTo>
                  <a:pt x="2510" y="2281"/>
                </a:lnTo>
                <a:lnTo>
                  <a:pt x="2509" y="2281"/>
                </a:lnTo>
                <a:lnTo>
                  <a:pt x="2509" y="2282"/>
                </a:lnTo>
                <a:lnTo>
                  <a:pt x="2508" y="2283"/>
                </a:lnTo>
                <a:lnTo>
                  <a:pt x="2507" y="2283"/>
                </a:lnTo>
                <a:lnTo>
                  <a:pt x="2507" y="2285"/>
                </a:lnTo>
                <a:lnTo>
                  <a:pt x="2506" y="2285"/>
                </a:lnTo>
                <a:lnTo>
                  <a:pt x="2505" y="2285"/>
                </a:lnTo>
                <a:lnTo>
                  <a:pt x="2504" y="2285"/>
                </a:lnTo>
                <a:lnTo>
                  <a:pt x="2504" y="2283"/>
                </a:lnTo>
                <a:lnTo>
                  <a:pt x="2500" y="2279"/>
                </a:lnTo>
                <a:lnTo>
                  <a:pt x="2500" y="2278"/>
                </a:lnTo>
                <a:lnTo>
                  <a:pt x="2500" y="2277"/>
                </a:lnTo>
                <a:lnTo>
                  <a:pt x="2499" y="2277"/>
                </a:lnTo>
                <a:lnTo>
                  <a:pt x="2499" y="2276"/>
                </a:lnTo>
                <a:lnTo>
                  <a:pt x="2498" y="2274"/>
                </a:lnTo>
                <a:lnTo>
                  <a:pt x="2497" y="2274"/>
                </a:lnTo>
                <a:lnTo>
                  <a:pt x="2497" y="2273"/>
                </a:lnTo>
                <a:lnTo>
                  <a:pt x="2496" y="2273"/>
                </a:lnTo>
                <a:lnTo>
                  <a:pt x="2492" y="2272"/>
                </a:lnTo>
                <a:lnTo>
                  <a:pt x="2489" y="2273"/>
                </a:lnTo>
                <a:lnTo>
                  <a:pt x="2487" y="2273"/>
                </a:lnTo>
                <a:lnTo>
                  <a:pt x="2484" y="2274"/>
                </a:lnTo>
                <a:lnTo>
                  <a:pt x="2483" y="2274"/>
                </a:lnTo>
                <a:lnTo>
                  <a:pt x="2482" y="2276"/>
                </a:lnTo>
                <a:lnTo>
                  <a:pt x="2481" y="2276"/>
                </a:lnTo>
                <a:lnTo>
                  <a:pt x="2480" y="2276"/>
                </a:lnTo>
                <a:lnTo>
                  <a:pt x="2480" y="2277"/>
                </a:lnTo>
                <a:lnTo>
                  <a:pt x="2479" y="2277"/>
                </a:lnTo>
                <a:lnTo>
                  <a:pt x="2478" y="2278"/>
                </a:lnTo>
                <a:lnTo>
                  <a:pt x="2476" y="2279"/>
                </a:lnTo>
                <a:lnTo>
                  <a:pt x="2475" y="2280"/>
                </a:lnTo>
                <a:lnTo>
                  <a:pt x="2475" y="2281"/>
                </a:lnTo>
                <a:lnTo>
                  <a:pt x="2475" y="2282"/>
                </a:lnTo>
                <a:lnTo>
                  <a:pt x="2475" y="2283"/>
                </a:lnTo>
                <a:lnTo>
                  <a:pt x="2475" y="2286"/>
                </a:lnTo>
                <a:lnTo>
                  <a:pt x="2475" y="2287"/>
                </a:lnTo>
                <a:lnTo>
                  <a:pt x="2475" y="2289"/>
                </a:lnTo>
                <a:lnTo>
                  <a:pt x="2474" y="2290"/>
                </a:lnTo>
                <a:lnTo>
                  <a:pt x="2473" y="2290"/>
                </a:lnTo>
                <a:lnTo>
                  <a:pt x="2473" y="2291"/>
                </a:lnTo>
                <a:lnTo>
                  <a:pt x="2471" y="2291"/>
                </a:lnTo>
                <a:lnTo>
                  <a:pt x="2470" y="2291"/>
                </a:lnTo>
                <a:lnTo>
                  <a:pt x="2467" y="2291"/>
                </a:lnTo>
                <a:lnTo>
                  <a:pt x="2466" y="2291"/>
                </a:lnTo>
                <a:lnTo>
                  <a:pt x="2466" y="2290"/>
                </a:lnTo>
                <a:lnTo>
                  <a:pt x="2465" y="2289"/>
                </a:lnTo>
                <a:lnTo>
                  <a:pt x="2464" y="2289"/>
                </a:lnTo>
                <a:lnTo>
                  <a:pt x="2463" y="2288"/>
                </a:lnTo>
                <a:lnTo>
                  <a:pt x="2462" y="2288"/>
                </a:lnTo>
                <a:lnTo>
                  <a:pt x="2461" y="2287"/>
                </a:lnTo>
                <a:lnTo>
                  <a:pt x="2459" y="2287"/>
                </a:lnTo>
                <a:lnTo>
                  <a:pt x="2458" y="2287"/>
                </a:lnTo>
                <a:lnTo>
                  <a:pt x="2455" y="2288"/>
                </a:lnTo>
                <a:lnTo>
                  <a:pt x="2453" y="2287"/>
                </a:lnTo>
                <a:lnTo>
                  <a:pt x="2446" y="2287"/>
                </a:lnTo>
                <a:lnTo>
                  <a:pt x="2444" y="2287"/>
                </a:lnTo>
                <a:lnTo>
                  <a:pt x="2442" y="2287"/>
                </a:lnTo>
                <a:lnTo>
                  <a:pt x="2439" y="2287"/>
                </a:lnTo>
                <a:lnTo>
                  <a:pt x="2437" y="2287"/>
                </a:lnTo>
                <a:lnTo>
                  <a:pt x="2436" y="2288"/>
                </a:lnTo>
                <a:lnTo>
                  <a:pt x="2433" y="2289"/>
                </a:lnTo>
                <a:lnTo>
                  <a:pt x="2432" y="2289"/>
                </a:lnTo>
                <a:lnTo>
                  <a:pt x="2432" y="2290"/>
                </a:lnTo>
                <a:lnTo>
                  <a:pt x="2431" y="2291"/>
                </a:lnTo>
                <a:lnTo>
                  <a:pt x="2431" y="2293"/>
                </a:lnTo>
                <a:lnTo>
                  <a:pt x="2430" y="2295"/>
                </a:lnTo>
                <a:lnTo>
                  <a:pt x="2429" y="2298"/>
                </a:lnTo>
                <a:lnTo>
                  <a:pt x="2428" y="2298"/>
                </a:lnTo>
                <a:lnTo>
                  <a:pt x="2427" y="2299"/>
                </a:lnTo>
                <a:lnTo>
                  <a:pt x="2424" y="2300"/>
                </a:lnTo>
                <a:lnTo>
                  <a:pt x="2423" y="2300"/>
                </a:lnTo>
                <a:lnTo>
                  <a:pt x="2422" y="2300"/>
                </a:lnTo>
                <a:lnTo>
                  <a:pt x="2421" y="2302"/>
                </a:lnTo>
                <a:lnTo>
                  <a:pt x="2420" y="2302"/>
                </a:lnTo>
                <a:lnTo>
                  <a:pt x="2420" y="2303"/>
                </a:lnTo>
                <a:lnTo>
                  <a:pt x="2420" y="2304"/>
                </a:lnTo>
                <a:lnTo>
                  <a:pt x="2419" y="2307"/>
                </a:lnTo>
                <a:lnTo>
                  <a:pt x="2419" y="2308"/>
                </a:lnTo>
                <a:lnTo>
                  <a:pt x="2416" y="2312"/>
                </a:lnTo>
                <a:lnTo>
                  <a:pt x="2415" y="2313"/>
                </a:lnTo>
                <a:lnTo>
                  <a:pt x="2413" y="2314"/>
                </a:lnTo>
                <a:lnTo>
                  <a:pt x="2412" y="2314"/>
                </a:lnTo>
                <a:lnTo>
                  <a:pt x="2411" y="2313"/>
                </a:lnTo>
                <a:lnTo>
                  <a:pt x="2410" y="2313"/>
                </a:lnTo>
                <a:lnTo>
                  <a:pt x="2410" y="2311"/>
                </a:lnTo>
                <a:lnTo>
                  <a:pt x="2410" y="2310"/>
                </a:lnTo>
                <a:lnTo>
                  <a:pt x="2409" y="2308"/>
                </a:lnTo>
                <a:lnTo>
                  <a:pt x="2409" y="2307"/>
                </a:lnTo>
                <a:lnTo>
                  <a:pt x="2407" y="2307"/>
                </a:lnTo>
                <a:lnTo>
                  <a:pt x="2405" y="2307"/>
                </a:lnTo>
                <a:lnTo>
                  <a:pt x="2404" y="2307"/>
                </a:lnTo>
                <a:lnTo>
                  <a:pt x="2403" y="2307"/>
                </a:lnTo>
                <a:lnTo>
                  <a:pt x="2401" y="2308"/>
                </a:lnTo>
                <a:lnTo>
                  <a:pt x="2397" y="2311"/>
                </a:lnTo>
                <a:lnTo>
                  <a:pt x="2395" y="2313"/>
                </a:lnTo>
                <a:lnTo>
                  <a:pt x="2394" y="2314"/>
                </a:lnTo>
                <a:lnTo>
                  <a:pt x="2393" y="2314"/>
                </a:lnTo>
                <a:lnTo>
                  <a:pt x="2392" y="2315"/>
                </a:lnTo>
                <a:lnTo>
                  <a:pt x="2389" y="2315"/>
                </a:lnTo>
                <a:lnTo>
                  <a:pt x="2387" y="2314"/>
                </a:lnTo>
                <a:lnTo>
                  <a:pt x="2386" y="2314"/>
                </a:lnTo>
                <a:lnTo>
                  <a:pt x="2384" y="2315"/>
                </a:lnTo>
                <a:lnTo>
                  <a:pt x="2381" y="2316"/>
                </a:lnTo>
                <a:lnTo>
                  <a:pt x="2380" y="2318"/>
                </a:lnTo>
                <a:lnTo>
                  <a:pt x="2379" y="2318"/>
                </a:lnTo>
                <a:lnTo>
                  <a:pt x="2378" y="2318"/>
                </a:lnTo>
                <a:lnTo>
                  <a:pt x="2377" y="2318"/>
                </a:lnTo>
                <a:lnTo>
                  <a:pt x="2373" y="2318"/>
                </a:lnTo>
                <a:lnTo>
                  <a:pt x="2373" y="2316"/>
                </a:lnTo>
                <a:lnTo>
                  <a:pt x="2372" y="2316"/>
                </a:lnTo>
                <a:lnTo>
                  <a:pt x="2371" y="2316"/>
                </a:lnTo>
                <a:lnTo>
                  <a:pt x="2371" y="2315"/>
                </a:lnTo>
                <a:lnTo>
                  <a:pt x="2370" y="2315"/>
                </a:lnTo>
                <a:lnTo>
                  <a:pt x="2370" y="2314"/>
                </a:lnTo>
                <a:lnTo>
                  <a:pt x="2370" y="2313"/>
                </a:lnTo>
                <a:lnTo>
                  <a:pt x="2370" y="2312"/>
                </a:lnTo>
                <a:lnTo>
                  <a:pt x="2371" y="2311"/>
                </a:lnTo>
                <a:lnTo>
                  <a:pt x="2372" y="2310"/>
                </a:lnTo>
                <a:lnTo>
                  <a:pt x="2373" y="2308"/>
                </a:lnTo>
                <a:lnTo>
                  <a:pt x="2373" y="2307"/>
                </a:lnTo>
                <a:lnTo>
                  <a:pt x="2373" y="2306"/>
                </a:lnTo>
                <a:lnTo>
                  <a:pt x="2373" y="2305"/>
                </a:lnTo>
                <a:lnTo>
                  <a:pt x="2373" y="2304"/>
                </a:lnTo>
                <a:lnTo>
                  <a:pt x="2373" y="2303"/>
                </a:lnTo>
                <a:lnTo>
                  <a:pt x="2372" y="2302"/>
                </a:lnTo>
                <a:lnTo>
                  <a:pt x="2371" y="2302"/>
                </a:lnTo>
                <a:lnTo>
                  <a:pt x="2371" y="2300"/>
                </a:lnTo>
                <a:lnTo>
                  <a:pt x="2370" y="2300"/>
                </a:lnTo>
                <a:lnTo>
                  <a:pt x="2369" y="2300"/>
                </a:lnTo>
                <a:lnTo>
                  <a:pt x="2368" y="2300"/>
                </a:lnTo>
                <a:lnTo>
                  <a:pt x="2366" y="2302"/>
                </a:lnTo>
                <a:lnTo>
                  <a:pt x="2364" y="2302"/>
                </a:lnTo>
                <a:lnTo>
                  <a:pt x="2363" y="2302"/>
                </a:lnTo>
                <a:lnTo>
                  <a:pt x="2362" y="2302"/>
                </a:lnTo>
                <a:lnTo>
                  <a:pt x="2361" y="2300"/>
                </a:lnTo>
                <a:lnTo>
                  <a:pt x="2361" y="2299"/>
                </a:lnTo>
                <a:lnTo>
                  <a:pt x="2361" y="2296"/>
                </a:lnTo>
                <a:lnTo>
                  <a:pt x="2361" y="2295"/>
                </a:lnTo>
                <a:lnTo>
                  <a:pt x="2360" y="2295"/>
                </a:lnTo>
                <a:lnTo>
                  <a:pt x="2360" y="2294"/>
                </a:lnTo>
                <a:lnTo>
                  <a:pt x="2360" y="2293"/>
                </a:lnTo>
                <a:lnTo>
                  <a:pt x="2361" y="2293"/>
                </a:lnTo>
                <a:lnTo>
                  <a:pt x="2361" y="2291"/>
                </a:lnTo>
                <a:lnTo>
                  <a:pt x="2361" y="2290"/>
                </a:lnTo>
                <a:lnTo>
                  <a:pt x="2361" y="2289"/>
                </a:lnTo>
                <a:lnTo>
                  <a:pt x="2360" y="2288"/>
                </a:lnTo>
                <a:lnTo>
                  <a:pt x="2358" y="2287"/>
                </a:lnTo>
                <a:lnTo>
                  <a:pt x="2356" y="2286"/>
                </a:lnTo>
                <a:lnTo>
                  <a:pt x="2355" y="2286"/>
                </a:lnTo>
                <a:lnTo>
                  <a:pt x="2354" y="2286"/>
                </a:lnTo>
                <a:lnTo>
                  <a:pt x="2353" y="2286"/>
                </a:lnTo>
                <a:lnTo>
                  <a:pt x="2352" y="2285"/>
                </a:lnTo>
                <a:lnTo>
                  <a:pt x="2351" y="2285"/>
                </a:lnTo>
                <a:lnTo>
                  <a:pt x="2351" y="2283"/>
                </a:lnTo>
                <a:lnTo>
                  <a:pt x="2350" y="2282"/>
                </a:lnTo>
                <a:lnTo>
                  <a:pt x="2350" y="2280"/>
                </a:lnTo>
                <a:lnTo>
                  <a:pt x="2349" y="2279"/>
                </a:lnTo>
                <a:lnTo>
                  <a:pt x="2349" y="2277"/>
                </a:lnTo>
                <a:lnTo>
                  <a:pt x="2349" y="2276"/>
                </a:lnTo>
                <a:lnTo>
                  <a:pt x="2350" y="2274"/>
                </a:lnTo>
                <a:lnTo>
                  <a:pt x="2350" y="2273"/>
                </a:lnTo>
                <a:lnTo>
                  <a:pt x="2351" y="2273"/>
                </a:lnTo>
                <a:lnTo>
                  <a:pt x="2353" y="2272"/>
                </a:lnTo>
                <a:lnTo>
                  <a:pt x="2355" y="2272"/>
                </a:lnTo>
                <a:lnTo>
                  <a:pt x="2358" y="2271"/>
                </a:lnTo>
                <a:lnTo>
                  <a:pt x="2359" y="2271"/>
                </a:lnTo>
                <a:lnTo>
                  <a:pt x="2359" y="2270"/>
                </a:lnTo>
                <a:lnTo>
                  <a:pt x="2360" y="2270"/>
                </a:lnTo>
                <a:lnTo>
                  <a:pt x="2360" y="2269"/>
                </a:lnTo>
                <a:lnTo>
                  <a:pt x="2360" y="2268"/>
                </a:lnTo>
                <a:lnTo>
                  <a:pt x="2360" y="2266"/>
                </a:lnTo>
                <a:lnTo>
                  <a:pt x="2360" y="2265"/>
                </a:lnTo>
                <a:lnTo>
                  <a:pt x="2359" y="2265"/>
                </a:lnTo>
                <a:lnTo>
                  <a:pt x="2358" y="2264"/>
                </a:lnTo>
                <a:lnTo>
                  <a:pt x="2356" y="2264"/>
                </a:lnTo>
                <a:lnTo>
                  <a:pt x="2355" y="2263"/>
                </a:lnTo>
                <a:lnTo>
                  <a:pt x="2354" y="2262"/>
                </a:lnTo>
                <a:lnTo>
                  <a:pt x="2354" y="2260"/>
                </a:lnTo>
                <a:lnTo>
                  <a:pt x="2354" y="2258"/>
                </a:lnTo>
                <a:lnTo>
                  <a:pt x="2353" y="2257"/>
                </a:lnTo>
                <a:lnTo>
                  <a:pt x="2352" y="2256"/>
                </a:lnTo>
                <a:lnTo>
                  <a:pt x="2351" y="2256"/>
                </a:lnTo>
                <a:lnTo>
                  <a:pt x="2350" y="2257"/>
                </a:lnTo>
                <a:lnTo>
                  <a:pt x="2349" y="2260"/>
                </a:lnTo>
                <a:lnTo>
                  <a:pt x="2347" y="2260"/>
                </a:lnTo>
                <a:lnTo>
                  <a:pt x="2346" y="2260"/>
                </a:lnTo>
                <a:lnTo>
                  <a:pt x="2345" y="2260"/>
                </a:lnTo>
                <a:lnTo>
                  <a:pt x="2343" y="2258"/>
                </a:lnTo>
                <a:lnTo>
                  <a:pt x="2342" y="2258"/>
                </a:lnTo>
                <a:lnTo>
                  <a:pt x="2341" y="2257"/>
                </a:lnTo>
                <a:lnTo>
                  <a:pt x="2340" y="2256"/>
                </a:lnTo>
                <a:lnTo>
                  <a:pt x="2340" y="2255"/>
                </a:lnTo>
                <a:lnTo>
                  <a:pt x="2341" y="2254"/>
                </a:lnTo>
                <a:lnTo>
                  <a:pt x="2342" y="2253"/>
                </a:lnTo>
                <a:lnTo>
                  <a:pt x="2342" y="2252"/>
                </a:lnTo>
                <a:lnTo>
                  <a:pt x="2342" y="2251"/>
                </a:lnTo>
                <a:lnTo>
                  <a:pt x="2342" y="2249"/>
                </a:lnTo>
                <a:lnTo>
                  <a:pt x="2341" y="2249"/>
                </a:lnTo>
                <a:lnTo>
                  <a:pt x="2341" y="2248"/>
                </a:lnTo>
                <a:lnTo>
                  <a:pt x="2340" y="2248"/>
                </a:lnTo>
                <a:lnTo>
                  <a:pt x="2340" y="2247"/>
                </a:lnTo>
                <a:lnTo>
                  <a:pt x="2338" y="2246"/>
                </a:lnTo>
                <a:lnTo>
                  <a:pt x="2337" y="2246"/>
                </a:lnTo>
                <a:lnTo>
                  <a:pt x="2336" y="2247"/>
                </a:lnTo>
                <a:lnTo>
                  <a:pt x="2336" y="2249"/>
                </a:lnTo>
                <a:lnTo>
                  <a:pt x="2335" y="2251"/>
                </a:lnTo>
                <a:lnTo>
                  <a:pt x="2334" y="2251"/>
                </a:lnTo>
                <a:lnTo>
                  <a:pt x="2333" y="2251"/>
                </a:lnTo>
                <a:lnTo>
                  <a:pt x="2330" y="2251"/>
                </a:lnTo>
                <a:lnTo>
                  <a:pt x="2329" y="2251"/>
                </a:lnTo>
                <a:lnTo>
                  <a:pt x="2328" y="2249"/>
                </a:lnTo>
                <a:lnTo>
                  <a:pt x="2327" y="2249"/>
                </a:lnTo>
                <a:lnTo>
                  <a:pt x="2327" y="2248"/>
                </a:lnTo>
                <a:lnTo>
                  <a:pt x="2326" y="2247"/>
                </a:lnTo>
                <a:lnTo>
                  <a:pt x="2326" y="2246"/>
                </a:lnTo>
                <a:lnTo>
                  <a:pt x="2326" y="2245"/>
                </a:lnTo>
                <a:lnTo>
                  <a:pt x="2326" y="2244"/>
                </a:lnTo>
                <a:lnTo>
                  <a:pt x="2326" y="2243"/>
                </a:lnTo>
                <a:lnTo>
                  <a:pt x="2326" y="2241"/>
                </a:lnTo>
                <a:lnTo>
                  <a:pt x="2325" y="2240"/>
                </a:lnTo>
                <a:lnTo>
                  <a:pt x="2324" y="2240"/>
                </a:lnTo>
                <a:lnTo>
                  <a:pt x="2323" y="2240"/>
                </a:lnTo>
                <a:lnTo>
                  <a:pt x="2323" y="2241"/>
                </a:lnTo>
                <a:lnTo>
                  <a:pt x="2321" y="2241"/>
                </a:lnTo>
                <a:lnTo>
                  <a:pt x="2323" y="2241"/>
                </a:lnTo>
                <a:lnTo>
                  <a:pt x="2323" y="2243"/>
                </a:lnTo>
                <a:lnTo>
                  <a:pt x="2323" y="2244"/>
                </a:lnTo>
                <a:lnTo>
                  <a:pt x="2323" y="2245"/>
                </a:lnTo>
                <a:lnTo>
                  <a:pt x="2323" y="2246"/>
                </a:lnTo>
                <a:lnTo>
                  <a:pt x="2321" y="2246"/>
                </a:lnTo>
                <a:lnTo>
                  <a:pt x="2319" y="2246"/>
                </a:lnTo>
                <a:lnTo>
                  <a:pt x="2319" y="2245"/>
                </a:lnTo>
                <a:lnTo>
                  <a:pt x="2318" y="2245"/>
                </a:lnTo>
                <a:lnTo>
                  <a:pt x="2317" y="2245"/>
                </a:lnTo>
                <a:lnTo>
                  <a:pt x="2316" y="2245"/>
                </a:lnTo>
                <a:lnTo>
                  <a:pt x="2315" y="2244"/>
                </a:lnTo>
                <a:lnTo>
                  <a:pt x="2314" y="2244"/>
                </a:lnTo>
                <a:lnTo>
                  <a:pt x="2314" y="2243"/>
                </a:lnTo>
                <a:lnTo>
                  <a:pt x="2314" y="2241"/>
                </a:lnTo>
                <a:lnTo>
                  <a:pt x="2314" y="2240"/>
                </a:lnTo>
                <a:lnTo>
                  <a:pt x="2315" y="2240"/>
                </a:lnTo>
                <a:lnTo>
                  <a:pt x="2315" y="2239"/>
                </a:lnTo>
                <a:lnTo>
                  <a:pt x="2314" y="2239"/>
                </a:lnTo>
                <a:lnTo>
                  <a:pt x="2314" y="2238"/>
                </a:lnTo>
                <a:lnTo>
                  <a:pt x="2312" y="2239"/>
                </a:lnTo>
                <a:lnTo>
                  <a:pt x="2311" y="2239"/>
                </a:lnTo>
                <a:lnTo>
                  <a:pt x="2310" y="2239"/>
                </a:lnTo>
                <a:lnTo>
                  <a:pt x="2310" y="2238"/>
                </a:lnTo>
                <a:lnTo>
                  <a:pt x="2309" y="2238"/>
                </a:lnTo>
                <a:lnTo>
                  <a:pt x="2309" y="2237"/>
                </a:lnTo>
                <a:lnTo>
                  <a:pt x="2308" y="2236"/>
                </a:lnTo>
                <a:lnTo>
                  <a:pt x="2308" y="2235"/>
                </a:lnTo>
                <a:lnTo>
                  <a:pt x="2308" y="2233"/>
                </a:lnTo>
                <a:lnTo>
                  <a:pt x="2308" y="2232"/>
                </a:lnTo>
                <a:lnTo>
                  <a:pt x="2309" y="2231"/>
                </a:lnTo>
                <a:lnTo>
                  <a:pt x="2309" y="2230"/>
                </a:lnTo>
                <a:lnTo>
                  <a:pt x="2309" y="2229"/>
                </a:lnTo>
                <a:lnTo>
                  <a:pt x="2308" y="2229"/>
                </a:lnTo>
                <a:lnTo>
                  <a:pt x="2307" y="2229"/>
                </a:lnTo>
                <a:lnTo>
                  <a:pt x="2306" y="2229"/>
                </a:lnTo>
                <a:lnTo>
                  <a:pt x="2304" y="2229"/>
                </a:lnTo>
                <a:lnTo>
                  <a:pt x="2304" y="2228"/>
                </a:lnTo>
                <a:lnTo>
                  <a:pt x="2303" y="2228"/>
                </a:lnTo>
                <a:lnTo>
                  <a:pt x="2302" y="2227"/>
                </a:lnTo>
                <a:lnTo>
                  <a:pt x="2301" y="2227"/>
                </a:lnTo>
                <a:lnTo>
                  <a:pt x="2300" y="2227"/>
                </a:lnTo>
                <a:lnTo>
                  <a:pt x="2300" y="2226"/>
                </a:lnTo>
                <a:lnTo>
                  <a:pt x="2300" y="2224"/>
                </a:lnTo>
                <a:lnTo>
                  <a:pt x="2301" y="2224"/>
                </a:lnTo>
                <a:lnTo>
                  <a:pt x="2301" y="2223"/>
                </a:lnTo>
                <a:lnTo>
                  <a:pt x="2302" y="2223"/>
                </a:lnTo>
                <a:lnTo>
                  <a:pt x="2302" y="2222"/>
                </a:lnTo>
                <a:lnTo>
                  <a:pt x="2303" y="2221"/>
                </a:lnTo>
                <a:lnTo>
                  <a:pt x="2303" y="2220"/>
                </a:lnTo>
                <a:lnTo>
                  <a:pt x="2302" y="2218"/>
                </a:lnTo>
                <a:lnTo>
                  <a:pt x="2302" y="2216"/>
                </a:lnTo>
                <a:lnTo>
                  <a:pt x="2302" y="2215"/>
                </a:lnTo>
                <a:lnTo>
                  <a:pt x="2302" y="2214"/>
                </a:lnTo>
                <a:lnTo>
                  <a:pt x="2301" y="2214"/>
                </a:lnTo>
                <a:lnTo>
                  <a:pt x="2301" y="2215"/>
                </a:lnTo>
                <a:lnTo>
                  <a:pt x="2300" y="2215"/>
                </a:lnTo>
                <a:lnTo>
                  <a:pt x="2299" y="2215"/>
                </a:lnTo>
                <a:lnTo>
                  <a:pt x="2298" y="2215"/>
                </a:lnTo>
                <a:lnTo>
                  <a:pt x="2297" y="2215"/>
                </a:lnTo>
                <a:lnTo>
                  <a:pt x="2295" y="2215"/>
                </a:lnTo>
                <a:lnTo>
                  <a:pt x="2294" y="2215"/>
                </a:lnTo>
                <a:lnTo>
                  <a:pt x="2293" y="2215"/>
                </a:lnTo>
                <a:lnTo>
                  <a:pt x="2293" y="2214"/>
                </a:lnTo>
                <a:lnTo>
                  <a:pt x="2294" y="2214"/>
                </a:lnTo>
                <a:lnTo>
                  <a:pt x="2294" y="2213"/>
                </a:lnTo>
                <a:lnTo>
                  <a:pt x="2297" y="2213"/>
                </a:lnTo>
                <a:lnTo>
                  <a:pt x="2298" y="2213"/>
                </a:lnTo>
                <a:lnTo>
                  <a:pt x="2299" y="2213"/>
                </a:lnTo>
                <a:lnTo>
                  <a:pt x="2300" y="2213"/>
                </a:lnTo>
                <a:lnTo>
                  <a:pt x="2300" y="2212"/>
                </a:lnTo>
                <a:lnTo>
                  <a:pt x="2300" y="2211"/>
                </a:lnTo>
                <a:lnTo>
                  <a:pt x="2298" y="2210"/>
                </a:lnTo>
                <a:lnTo>
                  <a:pt x="2297" y="2210"/>
                </a:lnTo>
                <a:lnTo>
                  <a:pt x="2295" y="2209"/>
                </a:lnTo>
                <a:lnTo>
                  <a:pt x="2295" y="2207"/>
                </a:lnTo>
                <a:lnTo>
                  <a:pt x="2294" y="2207"/>
                </a:lnTo>
                <a:lnTo>
                  <a:pt x="2293" y="2206"/>
                </a:lnTo>
                <a:lnTo>
                  <a:pt x="2292" y="2206"/>
                </a:lnTo>
                <a:lnTo>
                  <a:pt x="2292" y="2205"/>
                </a:lnTo>
                <a:lnTo>
                  <a:pt x="2291" y="2204"/>
                </a:lnTo>
                <a:lnTo>
                  <a:pt x="2291" y="2203"/>
                </a:lnTo>
                <a:lnTo>
                  <a:pt x="2292" y="2203"/>
                </a:lnTo>
                <a:lnTo>
                  <a:pt x="2293" y="2203"/>
                </a:lnTo>
                <a:lnTo>
                  <a:pt x="2294" y="2203"/>
                </a:lnTo>
                <a:lnTo>
                  <a:pt x="2294" y="2202"/>
                </a:lnTo>
                <a:lnTo>
                  <a:pt x="2295" y="2201"/>
                </a:lnTo>
                <a:lnTo>
                  <a:pt x="2295" y="2199"/>
                </a:lnTo>
                <a:lnTo>
                  <a:pt x="2295" y="2198"/>
                </a:lnTo>
                <a:lnTo>
                  <a:pt x="2294" y="2198"/>
                </a:lnTo>
                <a:lnTo>
                  <a:pt x="2294" y="2197"/>
                </a:lnTo>
                <a:lnTo>
                  <a:pt x="2295" y="2197"/>
                </a:lnTo>
                <a:lnTo>
                  <a:pt x="2297" y="2197"/>
                </a:lnTo>
                <a:lnTo>
                  <a:pt x="2297" y="2196"/>
                </a:lnTo>
                <a:lnTo>
                  <a:pt x="2298" y="2196"/>
                </a:lnTo>
                <a:lnTo>
                  <a:pt x="2298" y="2195"/>
                </a:lnTo>
                <a:lnTo>
                  <a:pt x="2299" y="2194"/>
                </a:lnTo>
                <a:lnTo>
                  <a:pt x="2300" y="2194"/>
                </a:lnTo>
                <a:lnTo>
                  <a:pt x="2300" y="2193"/>
                </a:lnTo>
                <a:lnTo>
                  <a:pt x="2301" y="2193"/>
                </a:lnTo>
                <a:lnTo>
                  <a:pt x="2300" y="2191"/>
                </a:lnTo>
                <a:lnTo>
                  <a:pt x="2299" y="2191"/>
                </a:lnTo>
                <a:lnTo>
                  <a:pt x="2298" y="2191"/>
                </a:lnTo>
                <a:lnTo>
                  <a:pt x="2298" y="2190"/>
                </a:lnTo>
                <a:lnTo>
                  <a:pt x="2299" y="2189"/>
                </a:lnTo>
                <a:lnTo>
                  <a:pt x="2299" y="2188"/>
                </a:lnTo>
                <a:lnTo>
                  <a:pt x="2298" y="2187"/>
                </a:lnTo>
                <a:lnTo>
                  <a:pt x="2298" y="2186"/>
                </a:lnTo>
                <a:lnTo>
                  <a:pt x="2297" y="2186"/>
                </a:lnTo>
                <a:lnTo>
                  <a:pt x="2295" y="2186"/>
                </a:lnTo>
                <a:lnTo>
                  <a:pt x="2294" y="2186"/>
                </a:lnTo>
                <a:lnTo>
                  <a:pt x="2294" y="2187"/>
                </a:lnTo>
                <a:lnTo>
                  <a:pt x="2293" y="2187"/>
                </a:lnTo>
                <a:lnTo>
                  <a:pt x="2293" y="2186"/>
                </a:lnTo>
                <a:lnTo>
                  <a:pt x="2292" y="2185"/>
                </a:lnTo>
                <a:lnTo>
                  <a:pt x="2291" y="2185"/>
                </a:lnTo>
                <a:lnTo>
                  <a:pt x="2291" y="2186"/>
                </a:lnTo>
                <a:lnTo>
                  <a:pt x="2290" y="2186"/>
                </a:lnTo>
                <a:lnTo>
                  <a:pt x="2289" y="2186"/>
                </a:lnTo>
                <a:lnTo>
                  <a:pt x="2287" y="2186"/>
                </a:lnTo>
                <a:lnTo>
                  <a:pt x="2286" y="2186"/>
                </a:lnTo>
                <a:lnTo>
                  <a:pt x="2286" y="2185"/>
                </a:lnTo>
                <a:lnTo>
                  <a:pt x="2285" y="2184"/>
                </a:lnTo>
                <a:lnTo>
                  <a:pt x="2284" y="2184"/>
                </a:lnTo>
                <a:lnTo>
                  <a:pt x="2283" y="2184"/>
                </a:lnTo>
                <a:lnTo>
                  <a:pt x="2282" y="2184"/>
                </a:lnTo>
                <a:lnTo>
                  <a:pt x="2281" y="2184"/>
                </a:lnTo>
                <a:lnTo>
                  <a:pt x="2281" y="2182"/>
                </a:lnTo>
                <a:lnTo>
                  <a:pt x="2281" y="2181"/>
                </a:lnTo>
                <a:lnTo>
                  <a:pt x="2281" y="2180"/>
                </a:lnTo>
                <a:lnTo>
                  <a:pt x="2280" y="2179"/>
                </a:lnTo>
                <a:lnTo>
                  <a:pt x="2280" y="2178"/>
                </a:lnTo>
                <a:lnTo>
                  <a:pt x="2280" y="2177"/>
                </a:lnTo>
                <a:lnTo>
                  <a:pt x="2281" y="2177"/>
                </a:lnTo>
                <a:lnTo>
                  <a:pt x="2281" y="2178"/>
                </a:lnTo>
                <a:lnTo>
                  <a:pt x="2282" y="2178"/>
                </a:lnTo>
                <a:lnTo>
                  <a:pt x="2283" y="2177"/>
                </a:lnTo>
                <a:lnTo>
                  <a:pt x="2284" y="2177"/>
                </a:lnTo>
                <a:lnTo>
                  <a:pt x="2285" y="2177"/>
                </a:lnTo>
                <a:lnTo>
                  <a:pt x="2286" y="2176"/>
                </a:lnTo>
                <a:lnTo>
                  <a:pt x="2286" y="2174"/>
                </a:lnTo>
                <a:lnTo>
                  <a:pt x="2285" y="2174"/>
                </a:lnTo>
                <a:lnTo>
                  <a:pt x="2284" y="2173"/>
                </a:lnTo>
                <a:lnTo>
                  <a:pt x="2285" y="2172"/>
                </a:lnTo>
                <a:lnTo>
                  <a:pt x="2284" y="2171"/>
                </a:lnTo>
                <a:lnTo>
                  <a:pt x="2285" y="2171"/>
                </a:lnTo>
                <a:lnTo>
                  <a:pt x="2286" y="2171"/>
                </a:lnTo>
                <a:lnTo>
                  <a:pt x="2286" y="2170"/>
                </a:lnTo>
                <a:lnTo>
                  <a:pt x="2286" y="2169"/>
                </a:lnTo>
                <a:lnTo>
                  <a:pt x="2285" y="2166"/>
                </a:lnTo>
                <a:lnTo>
                  <a:pt x="2284" y="2166"/>
                </a:lnTo>
                <a:lnTo>
                  <a:pt x="2284" y="2168"/>
                </a:lnTo>
                <a:lnTo>
                  <a:pt x="2283" y="2168"/>
                </a:lnTo>
                <a:lnTo>
                  <a:pt x="2282" y="2166"/>
                </a:lnTo>
                <a:lnTo>
                  <a:pt x="2281" y="2166"/>
                </a:lnTo>
                <a:lnTo>
                  <a:pt x="2281" y="2168"/>
                </a:lnTo>
                <a:lnTo>
                  <a:pt x="2280" y="2168"/>
                </a:lnTo>
                <a:lnTo>
                  <a:pt x="2280" y="2166"/>
                </a:lnTo>
                <a:lnTo>
                  <a:pt x="2281" y="2165"/>
                </a:lnTo>
                <a:lnTo>
                  <a:pt x="2280" y="2164"/>
                </a:lnTo>
                <a:lnTo>
                  <a:pt x="2280" y="2163"/>
                </a:lnTo>
                <a:lnTo>
                  <a:pt x="2281" y="2162"/>
                </a:lnTo>
                <a:lnTo>
                  <a:pt x="2281" y="2161"/>
                </a:lnTo>
                <a:lnTo>
                  <a:pt x="2281" y="2160"/>
                </a:lnTo>
                <a:lnTo>
                  <a:pt x="2280" y="2160"/>
                </a:lnTo>
                <a:lnTo>
                  <a:pt x="2280" y="2161"/>
                </a:lnTo>
                <a:lnTo>
                  <a:pt x="2278" y="2161"/>
                </a:lnTo>
                <a:lnTo>
                  <a:pt x="2278" y="2160"/>
                </a:lnTo>
                <a:lnTo>
                  <a:pt x="2278" y="2159"/>
                </a:lnTo>
                <a:lnTo>
                  <a:pt x="2277" y="2159"/>
                </a:lnTo>
                <a:lnTo>
                  <a:pt x="2276" y="2159"/>
                </a:lnTo>
                <a:lnTo>
                  <a:pt x="2276" y="2160"/>
                </a:lnTo>
                <a:lnTo>
                  <a:pt x="2276" y="2161"/>
                </a:lnTo>
                <a:lnTo>
                  <a:pt x="2276" y="2162"/>
                </a:lnTo>
                <a:lnTo>
                  <a:pt x="2276" y="2163"/>
                </a:lnTo>
                <a:lnTo>
                  <a:pt x="2275" y="2163"/>
                </a:lnTo>
                <a:lnTo>
                  <a:pt x="2274" y="2164"/>
                </a:lnTo>
                <a:lnTo>
                  <a:pt x="2273" y="2164"/>
                </a:lnTo>
                <a:lnTo>
                  <a:pt x="2272" y="2164"/>
                </a:lnTo>
                <a:lnTo>
                  <a:pt x="2271" y="2164"/>
                </a:lnTo>
                <a:lnTo>
                  <a:pt x="2269" y="2164"/>
                </a:lnTo>
                <a:lnTo>
                  <a:pt x="2269" y="2163"/>
                </a:lnTo>
                <a:lnTo>
                  <a:pt x="2268" y="2163"/>
                </a:lnTo>
                <a:lnTo>
                  <a:pt x="2268" y="2162"/>
                </a:lnTo>
                <a:lnTo>
                  <a:pt x="2268" y="2161"/>
                </a:lnTo>
                <a:lnTo>
                  <a:pt x="2268" y="2160"/>
                </a:lnTo>
                <a:lnTo>
                  <a:pt x="2267" y="2160"/>
                </a:lnTo>
                <a:lnTo>
                  <a:pt x="2267" y="2159"/>
                </a:lnTo>
                <a:lnTo>
                  <a:pt x="2266" y="2159"/>
                </a:lnTo>
                <a:lnTo>
                  <a:pt x="2266" y="2157"/>
                </a:lnTo>
                <a:lnTo>
                  <a:pt x="2266" y="2156"/>
                </a:lnTo>
                <a:lnTo>
                  <a:pt x="2265" y="2156"/>
                </a:lnTo>
                <a:lnTo>
                  <a:pt x="2265" y="2155"/>
                </a:lnTo>
                <a:lnTo>
                  <a:pt x="2265" y="2154"/>
                </a:lnTo>
                <a:lnTo>
                  <a:pt x="2266" y="2154"/>
                </a:lnTo>
                <a:lnTo>
                  <a:pt x="2266" y="2153"/>
                </a:lnTo>
                <a:lnTo>
                  <a:pt x="2266" y="2152"/>
                </a:lnTo>
                <a:lnTo>
                  <a:pt x="2266" y="2151"/>
                </a:lnTo>
                <a:lnTo>
                  <a:pt x="2266" y="2149"/>
                </a:lnTo>
                <a:lnTo>
                  <a:pt x="2267" y="2149"/>
                </a:lnTo>
                <a:lnTo>
                  <a:pt x="2268" y="2149"/>
                </a:lnTo>
                <a:lnTo>
                  <a:pt x="2268" y="2148"/>
                </a:lnTo>
                <a:lnTo>
                  <a:pt x="2269" y="2148"/>
                </a:lnTo>
                <a:lnTo>
                  <a:pt x="2269" y="2147"/>
                </a:lnTo>
                <a:lnTo>
                  <a:pt x="2271" y="2147"/>
                </a:lnTo>
                <a:lnTo>
                  <a:pt x="2271" y="2146"/>
                </a:lnTo>
                <a:lnTo>
                  <a:pt x="2271" y="2145"/>
                </a:lnTo>
                <a:lnTo>
                  <a:pt x="2272" y="2145"/>
                </a:lnTo>
                <a:lnTo>
                  <a:pt x="2272" y="2144"/>
                </a:lnTo>
                <a:lnTo>
                  <a:pt x="2272" y="2143"/>
                </a:lnTo>
                <a:lnTo>
                  <a:pt x="2272" y="2141"/>
                </a:lnTo>
                <a:lnTo>
                  <a:pt x="2272" y="2140"/>
                </a:lnTo>
                <a:lnTo>
                  <a:pt x="2272" y="2139"/>
                </a:lnTo>
                <a:lnTo>
                  <a:pt x="2271" y="2139"/>
                </a:lnTo>
                <a:lnTo>
                  <a:pt x="2271" y="2138"/>
                </a:lnTo>
                <a:lnTo>
                  <a:pt x="2269" y="2138"/>
                </a:lnTo>
                <a:lnTo>
                  <a:pt x="2269" y="2137"/>
                </a:lnTo>
                <a:lnTo>
                  <a:pt x="2268" y="2137"/>
                </a:lnTo>
                <a:lnTo>
                  <a:pt x="2268" y="2136"/>
                </a:lnTo>
                <a:lnTo>
                  <a:pt x="2268" y="2135"/>
                </a:lnTo>
                <a:lnTo>
                  <a:pt x="2268" y="2134"/>
                </a:lnTo>
                <a:lnTo>
                  <a:pt x="2267" y="2134"/>
                </a:lnTo>
                <a:lnTo>
                  <a:pt x="2266" y="2132"/>
                </a:lnTo>
                <a:lnTo>
                  <a:pt x="2266" y="2131"/>
                </a:lnTo>
                <a:lnTo>
                  <a:pt x="2265" y="2131"/>
                </a:lnTo>
                <a:lnTo>
                  <a:pt x="2265" y="2130"/>
                </a:lnTo>
                <a:lnTo>
                  <a:pt x="2264" y="2129"/>
                </a:lnTo>
                <a:lnTo>
                  <a:pt x="2264" y="2128"/>
                </a:lnTo>
                <a:lnTo>
                  <a:pt x="2264" y="2127"/>
                </a:lnTo>
                <a:lnTo>
                  <a:pt x="2265" y="2127"/>
                </a:lnTo>
                <a:lnTo>
                  <a:pt x="2265" y="2126"/>
                </a:lnTo>
                <a:lnTo>
                  <a:pt x="2265" y="2124"/>
                </a:lnTo>
                <a:lnTo>
                  <a:pt x="2265" y="2123"/>
                </a:lnTo>
                <a:lnTo>
                  <a:pt x="2266" y="2123"/>
                </a:lnTo>
                <a:lnTo>
                  <a:pt x="2267" y="2122"/>
                </a:lnTo>
                <a:lnTo>
                  <a:pt x="2267" y="2121"/>
                </a:lnTo>
                <a:lnTo>
                  <a:pt x="2267" y="2120"/>
                </a:lnTo>
                <a:lnTo>
                  <a:pt x="2268" y="2120"/>
                </a:lnTo>
                <a:lnTo>
                  <a:pt x="2268" y="2119"/>
                </a:lnTo>
                <a:lnTo>
                  <a:pt x="2268" y="2118"/>
                </a:lnTo>
                <a:lnTo>
                  <a:pt x="2268" y="2117"/>
                </a:lnTo>
                <a:lnTo>
                  <a:pt x="2269" y="2115"/>
                </a:lnTo>
                <a:lnTo>
                  <a:pt x="2269" y="2114"/>
                </a:lnTo>
                <a:lnTo>
                  <a:pt x="2271" y="2113"/>
                </a:lnTo>
                <a:lnTo>
                  <a:pt x="2271" y="2112"/>
                </a:lnTo>
                <a:lnTo>
                  <a:pt x="2272" y="2112"/>
                </a:lnTo>
                <a:lnTo>
                  <a:pt x="2272" y="2113"/>
                </a:lnTo>
                <a:lnTo>
                  <a:pt x="2273" y="2113"/>
                </a:lnTo>
                <a:lnTo>
                  <a:pt x="2274" y="2113"/>
                </a:lnTo>
                <a:lnTo>
                  <a:pt x="2275" y="2112"/>
                </a:lnTo>
                <a:lnTo>
                  <a:pt x="2275" y="2111"/>
                </a:lnTo>
                <a:lnTo>
                  <a:pt x="2276" y="2111"/>
                </a:lnTo>
                <a:lnTo>
                  <a:pt x="2276" y="2112"/>
                </a:lnTo>
                <a:lnTo>
                  <a:pt x="2277" y="2113"/>
                </a:lnTo>
                <a:lnTo>
                  <a:pt x="2277" y="2114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80" y="2117"/>
                </a:lnTo>
                <a:lnTo>
                  <a:pt x="2281" y="2115"/>
                </a:lnTo>
                <a:lnTo>
                  <a:pt x="2281" y="2114"/>
                </a:lnTo>
                <a:lnTo>
                  <a:pt x="2280" y="2113"/>
                </a:lnTo>
                <a:lnTo>
                  <a:pt x="2278" y="2113"/>
                </a:lnTo>
                <a:lnTo>
                  <a:pt x="2278" y="2112"/>
                </a:lnTo>
                <a:lnTo>
                  <a:pt x="2280" y="2112"/>
                </a:lnTo>
                <a:lnTo>
                  <a:pt x="2280" y="2111"/>
                </a:lnTo>
                <a:lnTo>
                  <a:pt x="2281" y="2112"/>
                </a:lnTo>
                <a:lnTo>
                  <a:pt x="2282" y="2112"/>
                </a:lnTo>
                <a:lnTo>
                  <a:pt x="2282" y="2111"/>
                </a:lnTo>
                <a:lnTo>
                  <a:pt x="2283" y="2110"/>
                </a:lnTo>
                <a:lnTo>
                  <a:pt x="2283" y="2106"/>
                </a:lnTo>
                <a:lnTo>
                  <a:pt x="2284" y="2105"/>
                </a:lnTo>
                <a:lnTo>
                  <a:pt x="2284" y="2104"/>
                </a:lnTo>
                <a:lnTo>
                  <a:pt x="2283" y="2104"/>
                </a:lnTo>
                <a:lnTo>
                  <a:pt x="2283" y="2103"/>
                </a:lnTo>
                <a:lnTo>
                  <a:pt x="2282" y="2103"/>
                </a:lnTo>
                <a:lnTo>
                  <a:pt x="2281" y="2103"/>
                </a:lnTo>
                <a:lnTo>
                  <a:pt x="2280" y="2103"/>
                </a:lnTo>
                <a:lnTo>
                  <a:pt x="2280" y="2104"/>
                </a:lnTo>
                <a:lnTo>
                  <a:pt x="2278" y="2104"/>
                </a:lnTo>
                <a:lnTo>
                  <a:pt x="2277" y="2104"/>
                </a:lnTo>
                <a:lnTo>
                  <a:pt x="2277" y="2103"/>
                </a:lnTo>
                <a:lnTo>
                  <a:pt x="2276" y="2103"/>
                </a:lnTo>
                <a:lnTo>
                  <a:pt x="2276" y="2102"/>
                </a:lnTo>
                <a:lnTo>
                  <a:pt x="2275" y="2102"/>
                </a:lnTo>
                <a:lnTo>
                  <a:pt x="2274" y="2102"/>
                </a:lnTo>
                <a:lnTo>
                  <a:pt x="2274" y="2103"/>
                </a:lnTo>
                <a:lnTo>
                  <a:pt x="2273" y="2103"/>
                </a:lnTo>
                <a:lnTo>
                  <a:pt x="2273" y="2102"/>
                </a:lnTo>
                <a:lnTo>
                  <a:pt x="2272" y="2103"/>
                </a:lnTo>
                <a:lnTo>
                  <a:pt x="2273" y="2103"/>
                </a:lnTo>
                <a:lnTo>
                  <a:pt x="2273" y="2104"/>
                </a:lnTo>
                <a:lnTo>
                  <a:pt x="2274" y="2104"/>
                </a:lnTo>
                <a:lnTo>
                  <a:pt x="2274" y="2105"/>
                </a:lnTo>
                <a:lnTo>
                  <a:pt x="2275" y="2106"/>
                </a:lnTo>
                <a:lnTo>
                  <a:pt x="2275" y="2107"/>
                </a:lnTo>
                <a:lnTo>
                  <a:pt x="2274" y="2107"/>
                </a:lnTo>
                <a:lnTo>
                  <a:pt x="2273" y="2107"/>
                </a:lnTo>
                <a:lnTo>
                  <a:pt x="2272" y="2109"/>
                </a:lnTo>
                <a:lnTo>
                  <a:pt x="2271" y="2109"/>
                </a:lnTo>
                <a:lnTo>
                  <a:pt x="2269" y="2109"/>
                </a:lnTo>
                <a:lnTo>
                  <a:pt x="2269" y="2107"/>
                </a:lnTo>
                <a:lnTo>
                  <a:pt x="2269" y="2106"/>
                </a:lnTo>
                <a:lnTo>
                  <a:pt x="2268" y="2106"/>
                </a:lnTo>
                <a:lnTo>
                  <a:pt x="2267" y="2107"/>
                </a:lnTo>
                <a:lnTo>
                  <a:pt x="2266" y="2107"/>
                </a:lnTo>
                <a:lnTo>
                  <a:pt x="2266" y="2106"/>
                </a:lnTo>
                <a:lnTo>
                  <a:pt x="2266" y="2105"/>
                </a:lnTo>
                <a:lnTo>
                  <a:pt x="2266" y="2104"/>
                </a:lnTo>
                <a:lnTo>
                  <a:pt x="2266" y="2103"/>
                </a:lnTo>
                <a:lnTo>
                  <a:pt x="2265" y="2102"/>
                </a:lnTo>
                <a:lnTo>
                  <a:pt x="2264" y="2102"/>
                </a:lnTo>
                <a:lnTo>
                  <a:pt x="2263" y="2102"/>
                </a:lnTo>
                <a:lnTo>
                  <a:pt x="2263" y="2101"/>
                </a:lnTo>
                <a:lnTo>
                  <a:pt x="2264" y="2101"/>
                </a:lnTo>
                <a:lnTo>
                  <a:pt x="2264" y="2099"/>
                </a:lnTo>
                <a:lnTo>
                  <a:pt x="2265" y="2099"/>
                </a:lnTo>
                <a:lnTo>
                  <a:pt x="2266" y="2099"/>
                </a:lnTo>
                <a:lnTo>
                  <a:pt x="2266" y="2098"/>
                </a:lnTo>
                <a:lnTo>
                  <a:pt x="2265" y="2097"/>
                </a:lnTo>
                <a:lnTo>
                  <a:pt x="2264" y="2098"/>
                </a:lnTo>
                <a:lnTo>
                  <a:pt x="2263" y="2098"/>
                </a:lnTo>
                <a:lnTo>
                  <a:pt x="2263" y="2097"/>
                </a:lnTo>
                <a:lnTo>
                  <a:pt x="2261" y="2097"/>
                </a:lnTo>
                <a:lnTo>
                  <a:pt x="2263" y="2097"/>
                </a:lnTo>
                <a:lnTo>
                  <a:pt x="2263" y="2096"/>
                </a:lnTo>
                <a:lnTo>
                  <a:pt x="2263" y="2095"/>
                </a:lnTo>
                <a:lnTo>
                  <a:pt x="2264" y="2094"/>
                </a:lnTo>
                <a:lnTo>
                  <a:pt x="2263" y="2094"/>
                </a:lnTo>
                <a:lnTo>
                  <a:pt x="2263" y="2093"/>
                </a:lnTo>
                <a:lnTo>
                  <a:pt x="2261" y="2093"/>
                </a:lnTo>
                <a:lnTo>
                  <a:pt x="2260" y="2092"/>
                </a:lnTo>
                <a:lnTo>
                  <a:pt x="2260" y="2093"/>
                </a:lnTo>
                <a:lnTo>
                  <a:pt x="2260" y="2094"/>
                </a:lnTo>
                <a:lnTo>
                  <a:pt x="2260" y="2096"/>
                </a:lnTo>
                <a:lnTo>
                  <a:pt x="2259" y="2097"/>
                </a:lnTo>
                <a:lnTo>
                  <a:pt x="2259" y="2098"/>
                </a:lnTo>
                <a:lnTo>
                  <a:pt x="2258" y="2098"/>
                </a:lnTo>
                <a:lnTo>
                  <a:pt x="2257" y="2098"/>
                </a:lnTo>
                <a:lnTo>
                  <a:pt x="2256" y="2098"/>
                </a:lnTo>
                <a:lnTo>
                  <a:pt x="2255" y="2098"/>
                </a:lnTo>
                <a:lnTo>
                  <a:pt x="2255" y="2099"/>
                </a:lnTo>
                <a:lnTo>
                  <a:pt x="2256" y="2101"/>
                </a:lnTo>
                <a:lnTo>
                  <a:pt x="2256" y="2102"/>
                </a:lnTo>
                <a:lnTo>
                  <a:pt x="2255" y="2102"/>
                </a:lnTo>
                <a:lnTo>
                  <a:pt x="2254" y="2102"/>
                </a:lnTo>
                <a:lnTo>
                  <a:pt x="2254" y="2103"/>
                </a:lnTo>
                <a:lnTo>
                  <a:pt x="2255" y="2103"/>
                </a:lnTo>
                <a:lnTo>
                  <a:pt x="2255" y="2104"/>
                </a:lnTo>
                <a:lnTo>
                  <a:pt x="2254" y="2104"/>
                </a:lnTo>
                <a:lnTo>
                  <a:pt x="2254" y="2103"/>
                </a:lnTo>
                <a:lnTo>
                  <a:pt x="2252" y="2103"/>
                </a:lnTo>
                <a:lnTo>
                  <a:pt x="2252" y="2104"/>
                </a:lnTo>
                <a:lnTo>
                  <a:pt x="2252" y="2105"/>
                </a:lnTo>
                <a:lnTo>
                  <a:pt x="2252" y="2106"/>
                </a:lnTo>
                <a:lnTo>
                  <a:pt x="2251" y="2106"/>
                </a:lnTo>
                <a:lnTo>
                  <a:pt x="2251" y="2107"/>
                </a:lnTo>
                <a:lnTo>
                  <a:pt x="2251" y="2109"/>
                </a:lnTo>
                <a:lnTo>
                  <a:pt x="2250" y="2109"/>
                </a:lnTo>
                <a:lnTo>
                  <a:pt x="2250" y="2107"/>
                </a:lnTo>
                <a:lnTo>
                  <a:pt x="2250" y="2106"/>
                </a:lnTo>
                <a:lnTo>
                  <a:pt x="2249" y="2106"/>
                </a:lnTo>
                <a:lnTo>
                  <a:pt x="2249" y="2105"/>
                </a:lnTo>
                <a:lnTo>
                  <a:pt x="2248" y="2105"/>
                </a:lnTo>
                <a:lnTo>
                  <a:pt x="2247" y="2105"/>
                </a:lnTo>
                <a:lnTo>
                  <a:pt x="2246" y="2105"/>
                </a:lnTo>
                <a:lnTo>
                  <a:pt x="2246" y="2106"/>
                </a:lnTo>
                <a:lnTo>
                  <a:pt x="2246" y="2107"/>
                </a:lnTo>
                <a:lnTo>
                  <a:pt x="2246" y="2106"/>
                </a:lnTo>
                <a:lnTo>
                  <a:pt x="2246" y="2107"/>
                </a:lnTo>
                <a:lnTo>
                  <a:pt x="2247" y="2107"/>
                </a:lnTo>
                <a:lnTo>
                  <a:pt x="2247" y="2109"/>
                </a:lnTo>
                <a:lnTo>
                  <a:pt x="2247" y="2110"/>
                </a:lnTo>
                <a:lnTo>
                  <a:pt x="2247" y="2111"/>
                </a:lnTo>
                <a:lnTo>
                  <a:pt x="2246" y="2111"/>
                </a:lnTo>
                <a:lnTo>
                  <a:pt x="2244" y="2111"/>
                </a:lnTo>
                <a:lnTo>
                  <a:pt x="2244" y="2110"/>
                </a:lnTo>
                <a:lnTo>
                  <a:pt x="2243" y="2110"/>
                </a:lnTo>
                <a:lnTo>
                  <a:pt x="2242" y="2110"/>
                </a:lnTo>
                <a:lnTo>
                  <a:pt x="2241" y="2110"/>
                </a:lnTo>
                <a:lnTo>
                  <a:pt x="2241" y="2111"/>
                </a:lnTo>
                <a:lnTo>
                  <a:pt x="2240" y="2111"/>
                </a:lnTo>
                <a:lnTo>
                  <a:pt x="2240" y="2110"/>
                </a:lnTo>
                <a:lnTo>
                  <a:pt x="2241" y="2110"/>
                </a:lnTo>
                <a:lnTo>
                  <a:pt x="2241" y="2109"/>
                </a:lnTo>
                <a:lnTo>
                  <a:pt x="2242" y="2109"/>
                </a:lnTo>
                <a:lnTo>
                  <a:pt x="2243" y="2107"/>
                </a:lnTo>
                <a:lnTo>
                  <a:pt x="2243" y="2106"/>
                </a:lnTo>
                <a:lnTo>
                  <a:pt x="2242" y="2105"/>
                </a:lnTo>
                <a:lnTo>
                  <a:pt x="2241" y="2105"/>
                </a:lnTo>
                <a:lnTo>
                  <a:pt x="2240" y="2105"/>
                </a:lnTo>
                <a:lnTo>
                  <a:pt x="2240" y="2104"/>
                </a:lnTo>
                <a:lnTo>
                  <a:pt x="2239" y="2104"/>
                </a:lnTo>
                <a:lnTo>
                  <a:pt x="2239" y="2103"/>
                </a:lnTo>
                <a:lnTo>
                  <a:pt x="2238" y="2103"/>
                </a:lnTo>
                <a:lnTo>
                  <a:pt x="2237" y="2104"/>
                </a:lnTo>
                <a:lnTo>
                  <a:pt x="2238" y="2105"/>
                </a:lnTo>
                <a:lnTo>
                  <a:pt x="2237" y="2106"/>
                </a:lnTo>
                <a:lnTo>
                  <a:pt x="2235" y="2106"/>
                </a:lnTo>
                <a:lnTo>
                  <a:pt x="2234" y="2106"/>
                </a:lnTo>
                <a:lnTo>
                  <a:pt x="2234" y="2107"/>
                </a:lnTo>
                <a:lnTo>
                  <a:pt x="2233" y="2107"/>
                </a:lnTo>
                <a:lnTo>
                  <a:pt x="2233" y="2109"/>
                </a:lnTo>
                <a:lnTo>
                  <a:pt x="2232" y="2109"/>
                </a:lnTo>
                <a:lnTo>
                  <a:pt x="2231" y="2109"/>
                </a:lnTo>
                <a:lnTo>
                  <a:pt x="2231" y="2107"/>
                </a:lnTo>
                <a:lnTo>
                  <a:pt x="2231" y="2106"/>
                </a:lnTo>
                <a:lnTo>
                  <a:pt x="2230" y="2106"/>
                </a:lnTo>
                <a:lnTo>
                  <a:pt x="2230" y="2105"/>
                </a:lnTo>
                <a:lnTo>
                  <a:pt x="2229" y="2105"/>
                </a:lnTo>
                <a:lnTo>
                  <a:pt x="2229" y="2106"/>
                </a:lnTo>
                <a:lnTo>
                  <a:pt x="2228" y="2106"/>
                </a:lnTo>
                <a:lnTo>
                  <a:pt x="2228" y="2107"/>
                </a:lnTo>
                <a:lnTo>
                  <a:pt x="2226" y="2107"/>
                </a:lnTo>
                <a:lnTo>
                  <a:pt x="2225" y="2107"/>
                </a:lnTo>
                <a:lnTo>
                  <a:pt x="2225" y="2106"/>
                </a:lnTo>
                <a:lnTo>
                  <a:pt x="2224" y="2106"/>
                </a:lnTo>
                <a:lnTo>
                  <a:pt x="2223" y="2107"/>
                </a:lnTo>
                <a:lnTo>
                  <a:pt x="2223" y="2109"/>
                </a:lnTo>
                <a:lnTo>
                  <a:pt x="2225" y="2109"/>
                </a:lnTo>
                <a:lnTo>
                  <a:pt x="2225" y="2110"/>
                </a:lnTo>
                <a:lnTo>
                  <a:pt x="2225" y="2111"/>
                </a:lnTo>
                <a:lnTo>
                  <a:pt x="2224" y="2111"/>
                </a:lnTo>
                <a:lnTo>
                  <a:pt x="2224" y="2112"/>
                </a:lnTo>
                <a:lnTo>
                  <a:pt x="2223" y="2112"/>
                </a:lnTo>
                <a:lnTo>
                  <a:pt x="2223" y="2113"/>
                </a:lnTo>
                <a:lnTo>
                  <a:pt x="2224" y="2113"/>
                </a:lnTo>
                <a:lnTo>
                  <a:pt x="2225" y="2112"/>
                </a:lnTo>
                <a:lnTo>
                  <a:pt x="2225" y="2115"/>
                </a:lnTo>
                <a:lnTo>
                  <a:pt x="2224" y="2117"/>
                </a:lnTo>
                <a:lnTo>
                  <a:pt x="2224" y="2118"/>
                </a:lnTo>
                <a:lnTo>
                  <a:pt x="2223" y="2115"/>
                </a:lnTo>
                <a:lnTo>
                  <a:pt x="2222" y="2115"/>
                </a:lnTo>
                <a:lnTo>
                  <a:pt x="2221" y="2115"/>
                </a:lnTo>
                <a:lnTo>
                  <a:pt x="2221" y="2117"/>
                </a:lnTo>
                <a:lnTo>
                  <a:pt x="2222" y="2118"/>
                </a:lnTo>
                <a:lnTo>
                  <a:pt x="2222" y="2119"/>
                </a:lnTo>
                <a:lnTo>
                  <a:pt x="2221" y="2119"/>
                </a:lnTo>
                <a:lnTo>
                  <a:pt x="2221" y="2118"/>
                </a:lnTo>
                <a:lnTo>
                  <a:pt x="2220" y="2118"/>
                </a:lnTo>
                <a:lnTo>
                  <a:pt x="2220" y="2117"/>
                </a:lnTo>
                <a:lnTo>
                  <a:pt x="2218" y="2118"/>
                </a:lnTo>
                <a:lnTo>
                  <a:pt x="2217" y="2119"/>
                </a:lnTo>
                <a:lnTo>
                  <a:pt x="2217" y="2120"/>
                </a:lnTo>
                <a:lnTo>
                  <a:pt x="2216" y="2120"/>
                </a:lnTo>
                <a:lnTo>
                  <a:pt x="2216" y="2119"/>
                </a:lnTo>
                <a:lnTo>
                  <a:pt x="2216" y="2118"/>
                </a:lnTo>
                <a:lnTo>
                  <a:pt x="2215" y="2118"/>
                </a:lnTo>
                <a:lnTo>
                  <a:pt x="2214" y="2117"/>
                </a:lnTo>
                <a:lnTo>
                  <a:pt x="2214" y="2115"/>
                </a:lnTo>
                <a:lnTo>
                  <a:pt x="2215" y="2114"/>
                </a:lnTo>
                <a:lnTo>
                  <a:pt x="2216" y="2114"/>
                </a:lnTo>
                <a:lnTo>
                  <a:pt x="2216" y="2113"/>
                </a:lnTo>
                <a:lnTo>
                  <a:pt x="2217" y="2113"/>
                </a:lnTo>
                <a:lnTo>
                  <a:pt x="2218" y="2113"/>
                </a:lnTo>
                <a:lnTo>
                  <a:pt x="2218" y="2114"/>
                </a:lnTo>
                <a:lnTo>
                  <a:pt x="2220" y="2114"/>
                </a:lnTo>
                <a:lnTo>
                  <a:pt x="2220" y="2113"/>
                </a:lnTo>
                <a:lnTo>
                  <a:pt x="2218" y="2112"/>
                </a:lnTo>
                <a:lnTo>
                  <a:pt x="2217" y="2112"/>
                </a:lnTo>
                <a:lnTo>
                  <a:pt x="2216" y="2112"/>
                </a:lnTo>
                <a:lnTo>
                  <a:pt x="2216" y="2111"/>
                </a:lnTo>
                <a:lnTo>
                  <a:pt x="2215" y="2110"/>
                </a:lnTo>
                <a:lnTo>
                  <a:pt x="2215" y="2109"/>
                </a:lnTo>
                <a:lnTo>
                  <a:pt x="2214" y="2107"/>
                </a:lnTo>
                <a:lnTo>
                  <a:pt x="2213" y="2106"/>
                </a:lnTo>
                <a:lnTo>
                  <a:pt x="2212" y="2105"/>
                </a:lnTo>
                <a:lnTo>
                  <a:pt x="2211" y="2105"/>
                </a:lnTo>
                <a:lnTo>
                  <a:pt x="2209" y="2105"/>
                </a:lnTo>
                <a:lnTo>
                  <a:pt x="2208" y="2105"/>
                </a:lnTo>
                <a:lnTo>
                  <a:pt x="2208" y="2106"/>
                </a:lnTo>
                <a:lnTo>
                  <a:pt x="2207" y="2107"/>
                </a:lnTo>
                <a:lnTo>
                  <a:pt x="2207" y="2109"/>
                </a:lnTo>
                <a:lnTo>
                  <a:pt x="2206" y="2109"/>
                </a:lnTo>
                <a:lnTo>
                  <a:pt x="2205" y="2110"/>
                </a:lnTo>
                <a:lnTo>
                  <a:pt x="2204" y="2110"/>
                </a:lnTo>
                <a:lnTo>
                  <a:pt x="2203" y="2111"/>
                </a:lnTo>
                <a:lnTo>
                  <a:pt x="2202" y="2113"/>
                </a:lnTo>
                <a:lnTo>
                  <a:pt x="2200" y="2113"/>
                </a:lnTo>
                <a:lnTo>
                  <a:pt x="2199" y="2113"/>
                </a:lnTo>
                <a:lnTo>
                  <a:pt x="2199" y="2112"/>
                </a:lnTo>
                <a:lnTo>
                  <a:pt x="2198" y="2111"/>
                </a:lnTo>
                <a:lnTo>
                  <a:pt x="2198" y="2110"/>
                </a:lnTo>
                <a:lnTo>
                  <a:pt x="2198" y="2109"/>
                </a:lnTo>
                <a:lnTo>
                  <a:pt x="2197" y="2109"/>
                </a:lnTo>
                <a:lnTo>
                  <a:pt x="2196" y="2107"/>
                </a:lnTo>
                <a:lnTo>
                  <a:pt x="2195" y="2106"/>
                </a:lnTo>
                <a:lnTo>
                  <a:pt x="2194" y="2106"/>
                </a:lnTo>
                <a:lnTo>
                  <a:pt x="2194" y="2105"/>
                </a:lnTo>
                <a:lnTo>
                  <a:pt x="2192" y="2105"/>
                </a:lnTo>
                <a:lnTo>
                  <a:pt x="2191" y="2105"/>
                </a:lnTo>
                <a:lnTo>
                  <a:pt x="2190" y="2105"/>
                </a:lnTo>
                <a:lnTo>
                  <a:pt x="2187" y="2104"/>
                </a:lnTo>
                <a:lnTo>
                  <a:pt x="2186" y="2104"/>
                </a:lnTo>
                <a:lnTo>
                  <a:pt x="2183" y="2103"/>
                </a:lnTo>
                <a:lnTo>
                  <a:pt x="2182" y="2103"/>
                </a:lnTo>
                <a:lnTo>
                  <a:pt x="2181" y="2103"/>
                </a:lnTo>
                <a:lnTo>
                  <a:pt x="2179" y="2103"/>
                </a:lnTo>
                <a:lnTo>
                  <a:pt x="2178" y="2103"/>
                </a:lnTo>
                <a:lnTo>
                  <a:pt x="2177" y="2103"/>
                </a:lnTo>
                <a:lnTo>
                  <a:pt x="2177" y="2104"/>
                </a:lnTo>
                <a:lnTo>
                  <a:pt x="2177" y="2105"/>
                </a:lnTo>
                <a:lnTo>
                  <a:pt x="2175" y="2105"/>
                </a:lnTo>
                <a:lnTo>
                  <a:pt x="2175" y="2106"/>
                </a:lnTo>
                <a:lnTo>
                  <a:pt x="2173" y="2107"/>
                </a:lnTo>
                <a:lnTo>
                  <a:pt x="2172" y="2109"/>
                </a:lnTo>
                <a:lnTo>
                  <a:pt x="2172" y="2110"/>
                </a:lnTo>
                <a:lnTo>
                  <a:pt x="2171" y="2110"/>
                </a:lnTo>
                <a:lnTo>
                  <a:pt x="2171" y="2111"/>
                </a:lnTo>
                <a:lnTo>
                  <a:pt x="2168" y="2111"/>
                </a:lnTo>
                <a:lnTo>
                  <a:pt x="2166" y="2112"/>
                </a:lnTo>
                <a:lnTo>
                  <a:pt x="2165" y="2112"/>
                </a:lnTo>
                <a:lnTo>
                  <a:pt x="2164" y="2112"/>
                </a:lnTo>
                <a:lnTo>
                  <a:pt x="2163" y="2113"/>
                </a:lnTo>
                <a:lnTo>
                  <a:pt x="2162" y="2112"/>
                </a:lnTo>
                <a:lnTo>
                  <a:pt x="2162" y="2111"/>
                </a:lnTo>
                <a:lnTo>
                  <a:pt x="2160" y="2109"/>
                </a:lnTo>
                <a:lnTo>
                  <a:pt x="2160" y="2107"/>
                </a:lnTo>
                <a:lnTo>
                  <a:pt x="2159" y="2106"/>
                </a:lnTo>
                <a:lnTo>
                  <a:pt x="2157" y="2106"/>
                </a:lnTo>
                <a:lnTo>
                  <a:pt x="2157" y="2105"/>
                </a:lnTo>
                <a:lnTo>
                  <a:pt x="2156" y="2105"/>
                </a:lnTo>
                <a:lnTo>
                  <a:pt x="2156" y="2104"/>
                </a:lnTo>
                <a:lnTo>
                  <a:pt x="2155" y="2104"/>
                </a:lnTo>
                <a:lnTo>
                  <a:pt x="2155" y="2103"/>
                </a:lnTo>
                <a:lnTo>
                  <a:pt x="2155" y="2102"/>
                </a:lnTo>
                <a:lnTo>
                  <a:pt x="2154" y="2102"/>
                </a:lnTo>
                <a:lnTo>
                  <a:pt x="2153" y="2101"/>
                </a:lnTo>
                <a:lnTo>
                  <a:pt x="2152" y="2099"/>
                </a:lnTo>
                <a:lnTo>
                  <a:pt x="2152" y="2098"/>
                </a:lnTo>
                <a:lnTo>
                  <a:pt x="2151" y="2098"/>
                </a:lnTo>
                <a:lnTo>
                  <a:pt x="2149" y="2098"/>
                </a:lnTo>
                <a:lnTo>
                  <a:pt x="2148" y="2098"/>
                </a:lnTo>
                <a:lnTo>
                  <a:pt x="2147" y="2099"/>
                </a:lnTo>
                <a:lnTo>
                  <a:pt x="2146" y="2099"/>
                </a:lnTo>
                <a:lnTo>
                  <a:pt x="2145" y="2101"/>
                </a:lnTo>
                <a:lnTo>
                  <a:pt x="2144" y="2101"/>
                </a:lnTo>
                <a:lnTo>
                  <a:pt x="2143" y="2102"/>
                </a:lnTo>
                <a:lnTo>
                  <a:pt x="2142" y="2103"/>
                </a:lnTo>
                <a:lnTo>
                  <a:pt x="2140" y="2103"/>
                </a:lnTo>
                <a:lnTo>
                  <a:pt x="2139" y="2104"/>
                </a:lnTo>
                <a:lnTo>
                  <a:pt x="2139" y="2105"/>
                </a:lnTo>
                <a:lnTo>
                  <a:pt x="2139" y="2107"/>
                </a:lnTo>
                <a:lnTo>
                  <a:pt x="2138" y="2107"/>
                </a:lnTo>
                <a:lnTo>
                  <a:pt x="2138" y="2109"/>
                </a:lnTo>
                <a:lnTo>
                  <a:pt x="2138" y="2110"/>
                </a:lnTo>
                <a:lnTo>
                  <a:pt x="2138" y="2111"/>
                </a:lnTo>
                <a:lnTo>
                  <a:pt x="2138" y="2112"/>
                </a:lnTo>
                <a:lnTo>
                  <a:pt x="2138" y="2115"/>
                </a:lnTo>
                <a:lnTo>
                  <a:pt x="2138" y="2117"/>
                </a:lnTo>
                <a:lnTo>
                  <a:pt x="2138" y="2118"/>
                </a:lnTo>
                <a:lnTo>
                  <a:pt x="2137" y="2119"/>
                </a:lnTo>
                <a:lnTo>
                  <a:pt x="2136" y="2119"/>
                </a:lnTo>
                <a:lnTo>
                  <a:pt x="2136" y="2120"/>
                </a:lnTo>
                <a:lnTo>
                  <a:pt x="2135" y="2120"/>
                </a:lnTo>
                <a:lnTo>
                  <a:pt x="2134" y="2120"/>
                </a:lnTo>
                <a:lnTo>
                  <a:pt x="2133" y="2121"/>
                </a:lnTo>
                <a:lnTo>
                  <a:pt x="2131" y="2121"/>
                </a:lnTo>
                <a:lnTo>
                  <a:pt x="2130" y="2121"/>
                </a:lnTo>
                <a:lnTo>
                  <a:pt x="2129" y="2121"/>
                </a:lnTo>
                <a:lnTo>
                  <a:pt x="2128" y="2121"/>
                </a:lnTo>
                <a:lnTo>
                  <a:pt x="2128" y="2122"/>
                </a:lnTo>
                <a:lnTo>
                  <a:pt x="2127" y="2122"/>
                </a:lnTo>
                <a:lnTo>
                  <a:pt x="2127" y="2123"/>
                </a:lnTo>
                <a:lnTo>
                  <a:pt x="2126" y="2123"/>
                </a:lnTo>
                <a:lnTo>
                  <a:pt x="2125" y="2124"/>
                </a:lnTo>
                <a:lnTo>
                  <a:pt x="2123" y="2124"/>
                </a:lnTo>
                <a:lnTo>
                  <a:pt x="2123" y="2126"/>
                </a:lnTo>
                <a:lnTo>
                  <a:pt x="2122" y="2127"/>
                </a:lnTo>
                <a:lnTo>
                  <a:pt x="2122" y="2126"/>
                </a:lnTo>
                <a:lnTo>
                  <a:pt x="2121" y="2126"/>
                </a:lnTo>
                <a:lnTo>
                  <a:pt x="2121" y="2124"/>
                </a:lnTo>
                <a:lnTo>
                  <a:pt x="2121" y="2123"/>
                </a:lnTo>
                <a:lnTo>
                  <a:pt x="2121" y="2122"/>
                </a:lnTo>
                <a:lnTo>
                  <a:pt x="2121" y="2121"/>
                </a:lnTo>
                <a:lnTo>
                  <a:pt x="2122" y="2121"/>
                </a:lnTo>
                <a:lnTo>
                  <a:pt x="2122" y="2120"/>
                </a:lnTo>
                <a:lnTo>
                  <a:pt x="2121" y="2119"/>
                </a:lnTo>
                <a:lnTo>
                  <a:pt x="2120" y="2118"/>
                </a:lnTo>
                <a:lnTo>
                  <a:pt x="2119" y="2118"/>
                </a:lnTo>
                <a:lnTo>
                  <a:pt x="2119" y="2119"/>
                </a:lnTo>
                <a:lnTo>
                  <a:pt x="2118" y="2119"/>
                </a:lnTo>
                <a:lnTo>
                  <a:pt x="2117" y="2119"/>
                </a:lnTo>
                <a:lnTo>
                  <a:pt x="2116" y="2119"/>
                </a:lnTo>
                <a:lnTo>
                  <a:pt x="2114" y="2120"/>
                </a:lnTo>
                <a:lnTo>
                  <a:pt x="2114" y="2119"/>
                </a:lnTo>
                <a:lnTo>
                  <a:pt x="2113" y="2119"/>
                </a:lnTo>
                <a:lnTo>
                  <a:pt x="2112" y="2118"/>
                </a:lnTo>
                <a:lnTo>
                  <a:pt x="2111" y="2118"/>
                </a:lnTo>
                <a:lnTo>
                  <a:pt x="2111" y="2119"/>
                </a:lnTo>
                <a:lnTo>
                  <a:pt x="2109" y="2119"/>
                </a:lnTo>
                <a:lnTo>
                  <a:pt x="2109" y="2120"/>
                </a:lnTo>
                <a:lnTo>
                  <a:pt x="2108" y="2121"/>
                </a:lnTo>
                <a:lnTo>
                  <a:pt x="2106" y="2121"/>
                </a:lnTo>
                <a:lnTo>
                  <a:pt x="2105" y="2123"/>
                </a:lnTo>
                <a:lnTo>
                  <a:pt x="2104" y="2124"/>
                </a:lnTo>
                <a:lnTo>
                  <a:pt x="2103" y="2124"/>
                </a:lnTo>
                <a:lnTo>
                  <a:pt x="2103" y="2123"/>
                </a:lnTo>
                <a:lnTo>
                  <a:pt x="2102" y="2122"/>
                </a:lnTo>
                <a:lnTo>
                  <a:pt x="2102" y="2121"/>
                </a:lnTo>
                <a:lnTo>
                  <a:pt x="2101" y="2121"/>
                </a:lnTo>
                <a:lnTo>
                  <a:pt x="2101" y="2120"/>
                </a:lnTo>
                <a:lnTo>
                  <a:pt x="2100" y="2119"/>
                </a:lnTo>
                <a:lnTo>
                  <a:pt x="2100" y="2118"/>
                </a:lnTo>
                <a:lnTo>
                  <a:pt x="2100" y="2115"/>
                </a:lnTo>
                <a:lnTo>
                  <a:pt x="2100" y="2114"/>
                </a:lnTo>
                <a:lnTo>
                  <a:pt x="2100" y="2113"/>
                </a:lnTo>
                <a:lnTo>
                  <a:pt x="2100" y="2112"/>
                </a:lnTo>
                <a:lnTo>
                  <a:pt x="2101" y="2112"/>
                </a:lnTo>
                <a:lnTo>
                  <a:pt x="2101" y="2111"/>
                </a:lnTo>
                <a:lnTo>
                  <a:pt x="2102" y="2111"/>
                </a:lnTo>
                <a:lnTo>
                  <a:pt x="2103" y="2111"/>
                </a:lnTo>
                <a:lnTo>
                  <a:pt x="2105" y="2112"/>
                </a:lnTo>
                <a:lnTo>
                  <a:pt x="2106" y="2112"/>
                </a:lnTo>
                <a:lnTo>
                  <a:pt x="2106" y="2111"/>
                </a:lnTo>
                <a:lnTo>
                  <a:pt x="2108" y="2111"/>
                </a:lnTo>
                <a:lnTo>
                  <a:pt x="2108" y="2110"/>
                </a:lnTo>
                <a:lnTo>
                  <a:pt x="2106" y="2110"/>
                </a:lnTo>
                <a:lnTo>
                  <a:pt x="2106" y="2109"/>
                </a:lnTo>
                <a:lnTo>
                  <a:pt x="2106" y="2107"/>
                </a:lnTo>
                <a:lnTo>
                  <a:pt x="2106" y="2106"/>
                </a:lnTo>
                <a:lnTo>
                  <a:pt x="2106" y="2105"/>
                </a:lnTo>
                <a:lnTo>
                  <a:pt x="2106" y="2104"/>
                </a:lnTo>
                <a:lnTo>
                  <a:pt x="2106" y="2103"/>
                </a:lnTo>
                <a:lnTo>
                  <a:pt x="2108" y="2102"/>
                </a:lnTo>
                <a:lnTo>
                  <a:pt x="2108" y="2101"/>
                </a:lnTo>
                <a:lnTo>
                  <a:pt x="2108" y="2099"/>
                </a:lnTo>
                <a:lnTo>
                  <a:pt x="2106" y="2098"/>
                </a:lnTo>
                <a:lnTo>
                  <a:pt x="2105" y="2097"/>
                </a:lnTo>
                <a:lnTo>
                  <a:pt x="2104" y="2097"/>
                </a:lnTo>
                <a:lnTo>
                  <a:pt x="2103" y="2094"/>
                </a:lnTo>
                <a:lnTo>
                  <a:pt x="2101" y="2090"/>
                </a:lnTo>
                <a:lnTo>
                  <a:pt x="2100" y="2090"/>
                </a:lnTo>
                <a:lnTo>
                  <a:pt x="2100" y="2089"/>
                </a:lnTo>
                <a:lnTo>
                  <a:pt x="2097" y="2084"/>
                </a:lnTo>
                <a:lnTo>
                  <a:pt x="2097" y="2082"/>
                </a:lnTo>
                <a:lnTo>
                  <a:pt x="2099" y="2079"/>
                </a:lnTo>
                <a:lnTo>
                  <a:pt x="2099" y="2078"/>
                </a:lnTo>
                <a:lnTo>
                  <a:pt x="2096" y="2074"/>
                </a:lnTo>
                <a:lnTo>
                  <a:pt x="2095" y="2073"/>
                </a:lnTo>
                <a:lnTo>
                  <a:pt x="2094" y="2071"/>
                </a:lnTo>
                <a:lnTo>
                  <a:pt x="2094" y="2070"/>
                </a:lnTo>
                <a:lnTo>
                  <a:pt x="2093" y="2069"/>
                </a:lnTo>
                <a:lnTo>
                  <a:pt x="2092" y="2068"/>
                </a:lnTo>
                <a:lnTo>
                  <a:pt x="2090" y="2064"/>
                </a:lnTo>
                <a:lnTo>
                  <a:pt x="2090" y="2062"/>
                </a:lnTo>
                <a:lnTo>
                  <a:pt x="2090" y="2061"/>
                </a:lnTo>
                <a:lnTo>
                  <a:pt x="2090" y="2059"/>
                </a:lnTo>
                <a:lnTo>
                  <a:pt x="2090" y="2057"/>
                </a:lnTo>
                <a:lnTo>
                  <a:pt x="2088" y="2057"/>
                </a:lnTo>
                <a:lnTo>
                  <a:pt x="2088" y="2056"/>
                </a:lnTo>
                <a:lnTo>
                  <a:pt x="2086" y="2053"/>
                </a:lnTo>
                <a:lnTo>
                  <a:pt x="2086" y="2052"/>
                </a:lnTo>
                <a:lnTo>
                  <a:pt x="2086" y="2048"/>
                </a:lnTo>
                <a:lnTo>
                  <a:pt x="2086" y="2046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2"/>
                </a:lnTo>
                <a:lnTo>
                  <a:pt x="2088" y="2040"/>
                </a:lnTo>
                <a:lnTo>
                  <a:pt x="2086" y="2039"/>
                </a:lnTo>
                <a:lnTo>
                  <a:pt x="2085" y="2037"/>
                </a:lnTo>
                <a:lnTo>
                  <a:pt x="2084" y="2035"/>
                </a:lnTo>
                <a:lnTo>
                  <a:pt x="2084" y="2032"/>
                </a:lnTo>
                <a:lnTo>
                  <a:pt x="2083" y="2031"/>
                </a:lnTo>
                <a:lnTo>
                  <a:pt x="2082" y="2030"/>
                </a:lnTo>
                <a:lnTo>
                  <a:pt x="2082" y="2029"/>
                </a:lnTo>
                <a:lnTo>
                  <a:pt x="2083" y="2028"/>
                </a:lnTo>
                <a:lnTo>
                  <a:pt x="2083" y="2027"/>
                </a:lnTo>
                <a:lnTo>
                  <a:pt x="2084" y="2021"/>
                </a:lnTo>
                <a:lnTo>
                  <a:pt x="2084" y="2020"/>
                </a:lnTo>
                <a:lnTo>
                  <a:pt x="2083" y="2019"/>
                </a:lnTo>
                <a:lnTo>
                  <a:pt x="2082" y="2019"/>
                </a:lnTo>
                <a:lnTo>
                  <a:pt x="2082" y="2017"/>
                </a:lnTo>
                <a:lnTo>
                  <a:pt x="2082" y="2015"/>
                </a:lnTo>
                <a:lnTo>
                  <a:pt x="2082" y="2014"/>
                </a:lnTo>
                <a:lnTo>
                  <a:pt x="2080" y="2013"/>
                </a:lnTo>
                <a:lnTo>
                  <a:pt x="2079" y="2012"/>
                </a:lnTo>
                <a:lnTo>
                  <a:pt x="2078" y="2011"/>
                </a:lnTo>
                <a:lnTo>
                  <a:pt x="2078" y="2010"/>
                </a:lnTo>
                <a:lnTo>
                  <a:pt x="2080" y="2006"/>
                </a:lnTo>
                <a:lnTo>
                  <a:pt x="2080" y="2003"/>
                </a:lnTo>
                <a:lnTo>
                  <a:pt x="2082" y="2002"/>
                </a:lnTo>
                <a:lnTo>
                  <a:pt x="2084" y="2002"/>
                </a:lnTo>
                <a:lnTo>
                  <a:pt x="2084" y="2001"/>
                </a:lnTo>
                <a:lnTo>
                  <a:pt x="2084" y="2000"/>
                </a:lnTo>
                <a:lnTo>
                  <a:pt x="2084" y="1998"/>
                </a:lnTo>
                <a:lnTo>
                  <a:pt x="2083" y="1998"/>
                </a:lnTo>
                <a:lnTo>
                  <a:pt x="2082" y="1997"/>
                </a:lnTo>
                <a:lnTo>
                  <a:pt x="2082" y="1996"/>
                </a:lnTo>
                <a:lnTo>
                  <a:pt x="2082" y="1995"/>
                </a:lnTo>
                <a:lnTo>
                  <a:pt x="2083" y="1994"/>
                </a:lnTo>
                <a:lnTo>
                  <a:pt x="2082" y="1993"/>
                </a:lnTo>
                <a:lnTo>
                  <a:pt x="2082" y="1990"/>
                </a:lnTo>
                <a:lnTo>
                  <a:pt x="2080" y="1990"/>
                </a:lnTo>
                <a:lnTo>
                  <a:pt x="2080" y="1989"/>
                </a:lnTo>
                <a:lnTo>
                  <a:pt x="2079" y="1988"/>
                </a:lnTo>
                <a:lnTo>
                  <a:pt x="2078" y="1988"/>
                </a:lnTo>
                <a:lnTo>
                  <a:pt x="2077" y="1987"/>
                </a:lnTo>
                <a:lnTo>
                  <a:pt x="2076" y="1987"/>
                </a:lnTo>
                <a:lnTo>
                  <a:pt x="2074" y="1986"/>
                </a:lnTo>
                <a:lnTo>
                  <a:pt x="2071" y="1986"/>
                </a:lnTo>
                <a:lnTo>
                  <a:pt x="2070" y="1986"/>
                </a:lnTo>
                <a:lnTo>
                  <a:pt x="2069" y="1986"/>
                </a:lnTo>
                <a:lnTo>
                  <a:pt x="2068" y="1985"/>
                </a:lnTo>
                <a:lnTo>
                  <a:pt x="2067" y="1984"/>
                </a:lnTo>
                <a:lnTo>
                  <a:pt x="2066" y="1984"/>
                </a:lnTo>
                <a:lnTo>
                  <a:pt x="2065" y="1984"/>
                </a:lnTo>
                <a:lnTo>
                  <a:pt x="2063" y="1985"/>
                </a:lnTo>
                <a:lnTo>
                  <a:pt x="2063" y="1986"/>
                </a:lnTo>
                <a:lnTo>
                  <a:pt x="2062" y="1986"/>
                </a:lnTo>
                <a:lnTo>
                  <a:pt x="2062" y="1987"/>
                </a:lnTo>
                <a:lnTo>
                  <a:pt x="2061" y="1987"/>
                </a:lnTo>
                <a:lnTo>
                  <a:pt x="2060" y="1987"/>
                </a:lnTo>
                <a:lnTo>
                  <a:pt x="2060" y="1986"/>
                </a:lnTo>
                <a:lnTo>
                  <a:pt x="2059" y="1986"/>
                </a:lnTo>
                <a:lnTo>
                  <a:pt x="2058" y="1986"/>
                </a:lnTo>
                <a:lnTo>
                  <a:pt x="2058" y="1985"/>
                </a:lnTo>
                <a:lnTo>
                  <a:pt x="2057" y="1985"/>
                </a:lnTo>
                <a:lnTo>
                  <a:pt x="2057" y="1984"/>
                </a:lnTo>
                <a:lnTo>
                  <a:pt x="2056" y="1984"/>
                </a:lnTo>
                <a:lnTo>
                  <a:pt x="2054" y="1984"/>
                </a:lnTo>
                <a:lnTo>
                  <a:pt x="2053" y="1984"/>
                </a:lnTo>
                <a:lnTo>
                  <a:pt x="2052" y="1984"/>
                </a:lnTo>
                <a:lnTo>
                  <a:pt x="2052" y="1985"/>
                </a:lnTo>
                <a:lnTo>
                  <a:pt x="2051" y="1985"/>
                </a:lnTo>
                <a:lnTo>
                  <a:pt x="2050" y="1985"/>
                </a:lnTo>
                <a:lnTo>
                  <a:pt x="2049" y="1985"/>
                </a:lnTo>
                <a:lnTo>
                  <a:pt x="2049" y="1984"/>
                </a:lnTo>
                <a:lnTo>
                  <a:pt x="2048" y="1982"/>
                </a:lnTo>
                <a:lnTo>
                  <a:pt x="2047" y="1982"/>
                </a:lnTo>
                <a:lnTo>
                  <a:pt x="2045" y="1982"/>
                </a:lnTo>
                <a:lnTo>
                  <a:pt x="2045" y="1984"/>
                </a:lnTo>
                <a:lnTo>
                  <a:pt x="2044" y="1985"/>
                </a:lnTo>
                <a:lnTo>
                  <a:pt x="2043" y="1984"/>
                </a:lnTo>
                <a:lnTo>
                  <a:pt x="2042" y="1982"/>
                </a:lnTo>
                <a:lnTo>
                  <a:pt x="2041" y="1982"/>
                </a:lnTo>
                <a:lnTo>
                  <a:pt x="2041" y="1981"/>
                </a:lnTo>
                <a:lnTo>
                  <a:pt x="2040" y="1982"/>
                </a:lnTo>
                <a:lnTo>
                  <a:pt x="2039" y="1982"/>
                </a:lnTo>
                <a:lnTo>
                  <a:pt x="2037" y="1982"/>
                </a:lnTo>
                <a:lnTo>
                  <a:pt x="2036" y="1982"/>
                </a:lnTo>
                <a:lnTo>
                  <a:pt x="2035" y="1982"/>
                </a:lnTo>
                <a:lnTo>
                  <a:pt x="2034" y="1981"/>
                </a:lnTo>
                <a:lnTo>
                  <a:pt x="2034" y="1980"/>
                </a:lnTo>
                <a:lnTo>
                  <a:pt x="2034" y="1979"/>
                </a:lnTo>
                <a:lnTo>
                  <a:pt x="2033" y="1979"/>
                </a:lnTo>
                <a:lnTo>
                  <a:pt x="2032" y="1979"/>
                </a:lnTo>
                <a:lnTo>
                  <a:pt x="2030" y="1980"/>
                </a:lnTo>
                <a:lnTo>
                  <a:pt x="2030" y="1981"/>
                </a:lnTo>
                <a:lnTo>
                  <a:pt x="2028" y="1981"/>
                </a:lnTo>
                <a:lnTo>
                  <a:pt x="2027" y="1981"/>
                </a:lnTo>
                <a:lnTo>
                  <a:pt x="2026" y="1981"/>
                </a:lnTo>
                <a:lnTo>
                  <a:pt x="2025" y="1981"/>
                </a:lnTo>
                <a:lnTo>
                  <a:pt x="2025" y="1980"/>
                </a:lnTo>
                <a:lnTo>
                  <a:pt x="2024" y="1980"/>
                </a:lnTo>
                <a:lnTo>
                  <a:pt x="2024" y="1979"/>
                </a:lnTo>
                <a:lnTo>
                  <a:pt x="2023" y="1978"/>
                </a:lnTo>
                <a:lnTo>
                  <a:pt x="2022" y="1977"/>
                </a:lnTo>
                <a:lnTo>
                  <a:pt x="2021" y="1977"/>
                </a:lnTo>
                <a:lnTo>
                  <a:pt x="2021" y="1976"/>
                </a:lnTo>
                <a:lnTo>
                  <a:pt x="2021" y="1975"/>
                </a:lnTo>
                <a:lnTo>
                  <a:pt x="2019" y="1975"/>
                </a:lnTo>
                <a:lnTo>
                  <a:pt x="2018" y="1973"/>
                </a:lnTo>
                <a:lnTo>
                  <a:pt x="2017" y="1973"/>
                </a:lnTo>
                <a:lnTo>
                  <a:pt x="2016" y="1973"/>
                </a:lnTo>
                <a:lnTo>
                  <a:pt x="2015" y="1973"/>
                </a:lnTo>
                <a:lnTo>
                  <a:pt x="2014" y="1973"/>
                </a:lnTo>
                <a:lnTo>
                  <a:pt x="2013" y="1973"/>
                </a:lnTo>
                <a:lnTo>
                  <a:pt x="2011" y="1973"/>
                </a:lnTo>
                <a:lnTo>
                  <a:pt x="2011" y="1972"/>
                </a:lnTo>
                <a:lnTo>
                  <a:pt x="2010" y="1972"/>
                </a:lnTo>
                <a:lnTo>
                  <a:pt x="2009" y="1972"/>
                </a:lnTo>
                <a:lnTo>
                  <a:pt x="2009" y="1973"/>
                </a:lnTo>
                <a:lnTo>
                  <a:pt x="2008" y="1973"/>
                </a:lnTo>
                <a:lnTo>
                  <a:pt x="2007" y="1972"/>
                </a:lnTo>
                <a:lnTo>
                  <a:pt x="2006" y="1972"/>
                </a:lnTo>
                <a:lnTo>
                  <a:pt x="2005" y="1972"/>
                </a:lnTo>
                <a:lnTo>
                  <a:pt x="2002" y="1971"/>
                </a:lnTo>
                <a:lnTo>
                  <a:pt x="2001" y="1971"/>
                </a:lnTo>
                <a:lnTo>
                  <a:pt x="1999" y="1972"/>
                </a:lnTo>
                <a:lnTo>
                  <a:pt x="1997" y="1972"/>
                </a:lnTo>
                <a:lnTo>
                  <a:pt x="1996" y="1972"/>
                </a:lnTo>
                <a:lnTo>
                  <a:pt x="1996" y="1973"/>
                </a:lnTo>
                <a:lnTo>
                  <a:pt x="1994" y="1973"/>
                </a:lnTo>
                <a:lnTo>
                  <a:pt x="1993" y="1973"/>
                </a:lnTo>
                <a:lnTo>
                  <a:pt x="1992" y="1973"/>
                </a:lnTo>
                <a:lnTo>
                  <a:pt x="1991" y="1973"/>
                </a:lnTo>
                <a:lnTo>
                  <a:pt x="1990" y="1973"/>
                </a:lnTo>
                <a:lnTo>
                  <a:pt x="1989" y="1973"/>
                </a:lnTo>
                <a:lnTo>
                  <a:pt x="1988" y="1973"/>
                </a:lnTo>
                <a:lnTo>
                  <a:pt x="1987" y="1975"/>
                </a:lnTo>
                <a:lnTo>
                  <a:pt x="1987" y="1976"/>
                </a:lnTo>
                <a:lnTo>
                  <a:pt x="1985" y="1976"/>
                </a:lnTo>
                <a:lnTo>
                  <a:pt x="1985" y="1977"/>
                </a:lnTo>
                <a:lnTo>
                  <a:pt x="1984" y="1978"/>
                </a:lnTo>
                <a:lnTo>
                  <a:pt x="1983" y="1977"/>
                </a:lnTo>
                <a:lnTo>
                  <a:pt x="1982" y="1977"/>
                </a:lnTo>
                <a:lnTo>
                  <a:pt x="1981" y="1977"/>
                </a:lnTo>
                <a:lnTo>
                  <a:pt x="1981" y="1978"/>
                </a:lnTo>
                <a:lnTo>
                  <a:pt x="1980" y="1978"/>
                </a:lnTo>
                <a:lnTo>
                  <a:pt x="1979" y="1978"/>
                </a:lnTo>
                <a:lnTo>
                  <a:pt x="1978" y="1978"/>
                </a:lnTo>
                <a:lnTo>
                  <a:pt x="1976" y="1978"/>
                </a:lnTo>
                <a:lnTo>
                  <a:pt x="1975" y="1977"/>
                </a:lnTo>
                <a:lnTo>
                  <a:pt x="1974" y="1977"/>
                </a:lnTo>
                <a:lnTo>
                  <a:pt x="1973" y="1977"/>
                </a:lnTo>
                <a:lnTo>
                  <a:pt x="1972" y="1977"/>
                </a:lnTo>
                <a:lnTo>
                  <a:pt x="1971" y="1976"/>
                </a:lnTo>
                <a:lnTo>
                  <a:pt x="1970" y="1976"/>
                </a:lnTo>
                <a:lnTo>
                  <a:pt x="1968" y="1976"/>
                </a:lnTo>
                <a:lnTo>
                  <a:pt x="1966" y="1979"/>
                </a:lnTo>
                <a:lnTo>
                  <a:pt x="1965" y="1979"/>
                </a:lnTo>
                <a:lnTo>
                  <a:pt x="1963" y="1979"/>
                </a:lnTo>
                <a:lnTo>
                  <a:pt x="1962" y="1980"/>
                </a:lnTo>
                <a:lnTo>
                  <a:pt x="1961" y="1980"/>
                </a:lnTo>
                <a:lnTo>
                  <a:pt x="1959" y="1981"/>
                </a:lnTo>
                <a:lnTo>
                  <a:pt x="1958" y="1981"/>
                </a:lnTo>
                <a:lnTo>
                  <a:pt x="1957" y="1981"/>
                </a:lnTo>
                <a:lnTo>
                  <a:pt x="1954" y="1982"/>
                </a:lnTo>
                <a:lnTo>
                  <a:pt x="1949" y="1981"/>
                </a:lnTo>
                <a:lnTo>
                  <a:pt x="1947" y="1981"/>
                </a:lnTo>
                <a:lnTo>
                  <a:pt x="1942" y="1982"/>
                </a:lnTo>
                <a:lnTo>
                  <a:pt x="1940" y="1982"/>
                </a:lnTo>
                <a:lnTo>
                  <a:pt x="1937" y="1982"/>
                </a:lnTo>
                <a:lnTo>
                  <a:pt x="1932" y="1980"/>
                </a:lnTo>
                <a:lnTo>
                  <a:pt x="1932" y="1979"/>
                </a:lnTo>
                <a:lnTo>
                  <a:pt x="1931" y="1979"/>
                </a:lnTo>
                <a:lnTo>
                  <a:pt x="1930" y="1978"/>
                </a:lnTo>
                <a:lnTo>
                  <a:pt x="1929" y="1978"/>
                </a:lnTo>
                <a:lnTo>
                  <a:pt x="1928" y="1976"/>
                </a:lnTo>
                <a:lnTo>
                  <a:pt x="1925" y="1975"/>
                </a:lnTo>
                <a:lnTo>
                  <a:pt x="1922" y="1972"/>
                </a:lnTo>
                <a:lnTo>
                  <a:pt x="1921" y="1972"/>
                </a:lnTo>
                <a:lnTo>
                  <a:pt x="1918" y="1971"/>
                </a:lnTo>
                <a:lnTo>
                  <a:pt x="1914" y="1972"/>
                </a:lnTo>
                <a:lnTo>
                  <a:pt x="1913" y="1972"/>
                </a:lnTo>
                <a:lnTo>
                  <a:pt x="1912" y="1972"/>
                </a:lnTo>
                <a:lnTo>
                  <a:pt x="1911" y="1972"/>
                </a:lnTo>
                <a:lnTo>
                  <a:pt x="1911" y="1971"/>
                </a:lnTo>
                <a:lnTo>
                  <a:pt x="1910" y="1971"/>
                </a:lnTo>
                <a:lnTo>
                  <a:pt x="1909" y="1971"/>
                </a:lnTo>
                <a:lnTo>
                  <a:pt x="1907" y="1971"/>
                </a:lnTo>
                <a:lnTo>
                  <a:pt x="1903" y="1975"/>
                </a:lnTo>
                <a:lnTo>
                  <a:pt x="1902" y="1976"/>
                </a:lnTo>
                <a:lnTo>
                  <a:pt x="1901" y="1977"/>
                </a:lnTo>
                <a:lnTo>
                  <a:pt x="1899" y="1977"/>
                </a:lnTo>
                <a:lnTo>
                  <a:pt x="1897" y="1976"/>
                </a:lnTo>
                <a:lnTo>
                  <a:pt x="1896" y="1975"/>
                </a:lnTo>
                <a:lnTo>
                  <a:pt x="1895" y="1973"/>
                </a:lnTo>
                <a:lnTo>
                  <a:pt x="1894" y="1973"/>
                </a:lnTo>
                <a:lnTo>
                  <a:pt x="1893" y="1973"/>
                </a:lnTo>
                <a:lnTo>
                  <a:pt x="1892" y="1972"/>
                </a:lnTo>
                <a:lnTo>
                  <a:pt x="1890" y="1972"/>
                </a:lnTo>
                <a:lnTo>
                  <a:pt x="1889" y="1972"/>
                </a:lnTo>
                <a:lnTo>
                  <a:pt x="1888" y="1972"/>
                </a:lnTo>
                <a:lnTo>
                  <a:pt x="1887" y="1972"/>
                </a:lnTo>
                <a:lnTo>
                  <a:pt x="1886" y="1972"/>
                </a:lnTo>
                <a:lnTo>
                  <a:pt x="1884" y="1972"/>
                </a:lnTo>
                <a:lnTo>
                  <a:pt x="1882" y="1972"/>
                </a:lnTo>
                <a:lnTo>
                  <a:pt x="1881" y="1972"/>
                </a:lnTo>
                <a:lnTo>
                  <a:pt x="1881" y="1971"/>
                </a:lnTo>
                <a:lnTo>
                  <a:pt x="1880" y="1971"/>
                </a:lnTo>
                <a:lnTo>
                  <a:pt x="1879" y="1971"/>
                </a:lnTo>
                <a:lnTo>
                  <a:pt x="1879" y="1970"/>
                </a:lnTo>
                <a:lnTo>
                  <a:pt x="1878" y="1970"/>
                </a:lnTo>
                <a:lnTo>
                  <a:pt x="1877" y="1969"/>
                </a:lnTo>
                <a:lnTo>
                  <a:pt x="1876" y="1969"/>
                </a:lnTo>
                <a:lnTo>
                  <a:pt x="1875" y="1969"/>
                </a:lnTo>
                <a:lnTo>
                  <a:pt x="1873" y="1969"/>
                </a:lnTo>
                <a:lnTo>
                  <a:pt x="1872" y="1969"/>
                </a:lnTo>
                <a:lnTo>
                  <a:pt x="1871" y="1969"/>
                </a:lnTo>
                <a:lnTo>
                  <a:pt x="1870" y="1969"/>
                </a:lnTo>
                <a:lnTo>
                  <a:pt x="1869" y="1969"/>
                </a:lnTo>
                <a:lnTo>
                  <a:pt x="1869" y="1970"/>
                </a:lnTo>
                <a:lnTo>
                  <a:pt x="1869" y="1971"/>
                </a:lnTo>
                <a:lnTo>
                  <a:pt x="1868" y="1971"/>
                </a:lnTo>
                <a:lnTo>
                  <a:pt x="1867" y="1971"/>
                </a:lnTo>
                <a:lnTo>
                  <a:pt x="1867" y="1972"/>
                </a:lnTo>
                <a:lnTo>
                  <a:pt x="1866" y="1972"/>
                </a:lnTo>
                <a:lnTo>
                  <a:pt x="1864" y="1972"/>
                </a:lnTo>
                <a:lnTo>
                  <a:pt x="1864" y="1973"/>
                </a:lnTo>
                <a:lnTo>
                  <a:pt x="1864" y="1975"/>
                </a:lnTo>
                <a:lnTo>
                  <a:pt x="1863" y="1975"/>
                </a:lnTo>
                <a:lnTo>
                  <a:pt x="1863" y="1976"/>
                </a:lnTo>
                <a:lnTo>
                  <a:pt x="1862" y="1977"/>
                </a:lnTo>
                <a:lnTo>
                  <a:pt x="1862" y="1978"/>
                </a:lnTo>
                <a:lnTo>
                  <a:pt x="1861" y="1978"/>
                </a:lnTo>
                <a:lnTo>
                  <a:pt x="1861" y="1979"/>
                </a:lnTo>
                <a:lnTo>
                  <a:pt x="1860" y="1979"/>
                </a:lnTo>
                <a:lnTo>
                  <a:pt x="1859" y="1980"/>
                </a:lnTo>
                <a:lnTo>
                  <a:pt x="1858" y="1980"/>
                </a:lnTo>
                <a:lnTo>
                  <a:pt x="1856" y="1980"/>
                </a:lnTo>
                <a:lnTo>
                  <a:pt x="1856" y="1981"/>
                </a:lnTo>
                <a:lnTo>
                  <a:pt x="1855" y="1981"/>
                </a:lnTo>
                <a:lnTo>
                  <a:pt x="1855" y="1982"/>
                </a:lnTo>
                <a:lnTo>
                  <a:pt x="1854" y="1982"/>
                </a:lnTo>
                <a:lnTo>
                  <a:pt x="1854" y="1984"/>
                </a:lnTo>
                <a:lnTo>
                  <a:pt x="1855" y="1984"/>
                </a:lnTo>
                <a:lnTo>
                  <a:pt x="1855" y="1985"/>
                </a:lnTo>
                <a:lnTo>
                  <a:pt x="1855" y="1986"/>
                </a:lnTo>
                <a:lnTo>
                  <a:pt x="1854" y="1986"/>
                </a:lnTo>
                <a:lnTo>
                  <a:pt x="1854" y="1987"/>
                </a:lnTo>
                <a:lnTo>
                  <a:pt x="1853" y="1987"/>
                </a:lnTo>
                <a:lnTo>
                  <a:pt x="1853" y="1988"/>
                </a:lnTo>
                <a:lnTo>
                  <a:pt x="1852" y="1988"/>
                </a:lnTo>
                <a:lnTo>
                  <a:pt x="1851" y="1988"/>
                </a:lnTo>
                <a:lnTo>
                  <a:pt x="1850" y="1988"/>
                </a:lnTo>
                <a:lnTo>
                  <a:pt x="1849" y="1988"/>
                </a:lnTo>
                <a:lnTo>
                  <a:pt x="1849" y="1987"/>
                </a:lnTo>
                <a:lnTo>
                  <a:pt x="1847" y="1987"/>
                </a:lnTo>
                <a:lnTo>
                  <a:pt x="1846" y="1987"/>
                </a:lnTo>
                <a:lnTo>
                  <a:pt x="1845" y="1987"/>
                </a:lnTo>
                <a:lnTo>
                  <a:pt x="1845" y="1988"/>
                </a:lnTo>
                <a:lnTo>
                  <a:pt x="1845" y="1990"/>
                </a:lnTo>
                <a:lnTo>
                  <a:pt x="1845" y="1992"/>
                </a:lnTo>
                <a:lnTo>
                  <a:pt x="1844" y="1992"/>
                </a:lnTo>
                <a:lnTo>
                  <a:pt x="1842" y="1993"/>
                </a:lnTo>
                <a:lnTo>
                  <a:pt x="1841" y="1995"/>
                </a:lnTo>
                <a:lnTo>
                  <a:pt x="1840" y="1996"/>
                </a:lnTo>
                <a:lnTo>
                  <a:pt x="1838" y="1997"/>
                </a:lnTo>
                <a:lnTo>
                  <a:pt x="1837" y="1998"/>
                </a:lnTo>
                <a:lnTo>
                  <a:pt x="1836" y="1998"/>
                </a:lnTo>
                <a:lnTo>
                  <a:pt x="1836" y="2000"/>
                </a:lnTo>
                <a:lnTo>
                  <a:pt x="1835" y="2001"/>
                </a:lnTo>
                <a:lnTo>
                  <a:pt x="1835" y="2002"/>
                </a:lnTo>
                <a:lnTo>
                  <a:pt x="1834" y="2002"/>
                </a:lnTo>
                <a:lnTo>
                  <a:pt x="1834" y="2003"/>
                </a:lnTo>
                <a:lnTo>
                  <a:pt x="1834" y="2004"/>
                </a:lnTo>
                <a:lnTo>
                  <a:pt x="1833" y="2004"/>
                </a:lnTo>
                <a:lnTo>
                  <a:pt x="1833" y="2005"/>
                </a:lnTo>
                <a:lnTo>
                  <a:pt x="1834" y="2005"/>
                </a:lnTo>
                <a:lnTo>
                  <a:pt x="1834" y="2006"/>
                </a:lnTo>
                <a:lnTo>
                  <a:pt x="1834" y="2007"/>
                </a:lnTo>
                <a:lnTo>
                  <a:pt x="1834" y="2009"/>
                </a:lnTo>
                <a:lnTo>
                  <a:pt x="1834" y="2010"/>
                </a:lnTo>
                <a:lnTo>
                  <a:pt x="1833" y="2010"/>
                </a:lnTo>
                <a:lnTo>
                  <a:pt x="1833" y="2011"/>
                </a:lnTo>
                <a:lnTo>
                  <a:pt x="1832" y="2011"/>
                </a:lnTo>
                <a:lnTo>
                  <a:pt x="1832" y="2012"/>
                </a:lnTo>
                <a:lnTo>
                  <a:pt x="1830" y="2012"/>
                </a:lnTo>
                <a:lnTo>
                  <a:pt x="1829" y="2012"/>
                </a:lnTo>
                <a:lnTo>
                  <a:pt x="1829" y="2013"/>
                </a:lnTo>
                <a:lnTo>
                  <a:pt x="1828" y="2013"/>
                </a:lnTo>
                <a:lnTo>
                  <a:pt x="1828" y="2014"/>
                </a:lnTo>
                <a:lnTo>
                  <a:pt x="1828" y="2015"/>
                </a:lnTo>
                <a:lnTo>
                  <a:pt x="1827" y="2015"/>
                </a:lnTo>
                <a:lnTo>
                  <a:pt x="1827" y="2014"/>
                </a:lnTo>
                <a:lnTo>
                  <a:pt x="1826" y="2014"/>
                </a:lnTo>
                <a:lnTo>
                  <a:pt x="1825" y="2014"/>
                </a:lnTo>
                <a:lnTo>
                  <a:pt x="1824" y="2014"/>
                </a:lnTo>
                <a:lnTo>
                  <a:pt x="1823" y="2014"/>
                </a:lnTo>
                <a:lnTo>
                  <a:pt x="1821" y="2013"/>
                </a:lnTo>
                <a:lnTo>
                  <a:pt x="1821" y="2012"/>
                </a:lnTo>
                <a:lnTo>
                  <a:pt x="1820" y="2012"/>
                </a:lnTo>
                <a:lnTo>
                  <a:pt x="1819" y="2012"/>
                </a:lnTo>
                <a:lnTo>
                  <a:pt x="1818" y="2012"/>
                </a:lnTo>
                <a:lnTo>
                  <a:pt x="1817" y="2012"/>
                </a:lnTo>
                <a:lnTo>
                  <a:pt x="1816" y="2012"/>
                </a:lnTo>
                <a:lnTo>
                  <a:pt x="1816" y="2013"/>
                </a:lnTo>
                <a:lnTo>
                  <a:pt x="1815" y="2013"/>
                </a:lnTo>
                <a:lnTo>
                  <a:pt x="1813" y="2014"/>
                </a:lnTo>
                <a:lnTo>
                  <a:pt x="1812" y="2014"/>
                </a:lnTo>
                <a:lnTo>
                  <a:pt x="1812" y="2015"/>
                </a:lnTo>
                <a:lnTo>
                  <a:pt x="1811" y="2015"/>
                </a:lnTo>
                <a:lnTo>
                  <a:pt x="1810" y="2015"/>
                </a:lnTo>
                <a:lnTo>
                  <a:pt x="1809" y="2015"/>
                </a:lnTo>
                <a:lnTo>
                  <a:pt x="1808" y="2015"/>
                </a:lnTo>
                <a:lnTo>
                  <a:pt x="1807" y="2014"/>
                </a:lnTo>
                <a:lnTo>
                  <a:pt x="1806" y="2013"/>
                </a:lnTo>
                <a:lnTo>
                  <a:pt x="1803" y="2012"/>
                </a:lnTo>
                <a:lnTo>
                  <a:pt x="1802" y="2011"/>
                </a:lnTo>
                <a:lnTo>
                  <a:pt x="1801" y="2011"/>
                </a:lnTo>
                <a:lnTo>
                  <a:pt x="1799" y="2010"/>
                </a:lnTo>
                <a:lnTo>
                  <a:pt x="1798" y="2010"/>
                </a:lnTo>
                <a:lnTo>
                  <a:pt x="1797" y="2011"/>
                </a:lnTo>
                <a:lnTo>
                  <a:pt x="1795" y="2012"/>
                </a:lnTo>
                <a:lnTo>
                  <a:pt x="1794" y="2013"/>
                </a:lnTo>
                <a:lnTo>
                  <a:pt x="1793" y="2013"/>
                </a:lnTo>
                <a:lnTo>
                  <a:pt x="1792" y="2015"/>
                </a:lnTo>
                <a:lnTo>
                  <a:pt x="1791" y="2015"/>
                </a:lnTo>
                <a:lnTo>
                  <a:pt x="1790" y="2015"/>
                </a:lnTo>
                <a:lnTo>
                  <a:pt x="1789" y="2015"/>
                </a:lnTo>
                <a:lnTo>
                  <a:pt x="1789" y="2017"/>
                </a:lnTo>
                <a:lnTo>
                  <a:pt x="1787" y="2017"/>
                </a:lnTo>
                <a:lnTo>
                  <a:pt x="1786" y="2018"/>
                </a:lnTo>
                <a:lnTo>
                  <a:pt x="1785" y="2017"/>
                </a:lnTo>
                <a:lnTo>
                  <a:pt x="1784" y="2017"/>
                </a:lnTo>
                <a:lnTo>
                  <a:pt x="1780" y="2015"/>
                </a:lnTo>
                <a:lnTo>
                  <a:pt x="1778" y="2014"/>
                </a:lnTo>
                <a:lnTo>
                  <a:pt x="1777" y="2014"/>
                </a:lnTo>
                <a:lnTo>
                  <a:pt x="1776" y="2013"/>
                </a:lnTo>
                <a:lnTo>
                  <a:pt x="1775" y="2013"/>
                </a:lnTo>
                <a:lnTo>
                  <a:pt x="1774" y="2013"/>
                </a:lnTo>
                <a:lnTo>
                  <a:pt x="1774" y="2014"/>
                </a:lnTo>
                <a:lnTo>
                  <a:pt x="1773" y="2014"/>
                </a:lnTo>
                <a:lnTo>
                  <a:pt x="1772" y="2015"/>
                </a:lnTo>
                <a:lnTo>
                  <a:pt x="1768" y="2017"/>
                </a:lnTo>
                <a:lnTo>
                  <a:pt x="1767" y="2017"/>
                </a:lnTo>
                <a:lnTo>
                  <a:pt x="1765" y="2018"/>
                </a:lnTo>
                <a:lnTo>
                  <a:pt x="1764" y="2018"/>
                </a:lnTo>
                <a:lnTo>
                  <a:pt x="1763" y="2018"/>
                </a:lnTo>
                <a:lnTo>
                  <a:pt x="1761" y="2018"/>
                </a:lnTo>
                <a:lnTo>
                  <a:pt x="1760" y="2017"/>
                </a:lnTo>
                <a:lnTo>
                  <a:pt x="1758" y="2015"/>
                </a:lnTo>
                <a:lnTo>
                  <a:pt x="1757" y="2014"/>
                </a:lnTo>
                <a:lnTo>
                  <a:pt x="1756" y="2014"/>
                </a:lnTo>
                <a:lnTo>
                  <a:pt x="1755" y="2013"/>
                </a:lnTo>
                <a:lnTo>
                  <a:pt x="1754" y="2012"/>
                </a:lnTo>
                <a:lnTo>
                  <a:pt x="1752" y="2011"/>
                </a:lnTo>
                <a:lnTo>
                  <a:pt x="1751" y="2011"/>
                </a:lnTo>
                <a:lnTo>
                  <a:pt x="1750" y="2010"/>
                </a:lnTo>
                <a:lnTo>
                  <a:pt x="1749" y="2010"/>
                </a:lnTo>
                <a:lnTo>
                  <a:pt x="1748" y="2009"/>
                </a:lnTo>
                <a:lnTo>
                  <a:pt x="1744" y="2007"/>
                </a:lnTo>
                <a:lnTo>
                  <a:pt x="1742" y="2006"/>
                </a:lnTo>
                <a:lnTo>
                  <a:pt x="1741" y="2005"/>
                </a:lnTo>
                <a:lnTo>
                  <a:pt x="1740" y="2005"/>
                </a:lnTo>
                <a:lnTo>
                  <a:pt x="1739" y="2005"/>
                </a:lnTo>
                <a:lnTo>
                  <a:pt x="1739" y="2006"/>
                </a:lnTo>
                <a:lnTo>
                  <a:pt x="1738" y="2006"/>
                </a:lnTo>
                <a:lnTo>
                  <a:pt x="1738" y="2007"/>
                </a:lnTo>
                <a:lnTo>
                  <a:pt x="1737" y="2007"/>
                </a:lnTo>
                <a:lnTo>
                  <a:pt x="1734" y="2006"/>
                </a:lnTo>
                <a:lnTo>
                  <a:pt x="1733" y="2006"/>
                </a:lnTo>
                <a:lnTo>
                  <a:pt x="1733" y="2007"/>
                </a:lnTo>
                <a:lnTo>
                  <a:pt x="1731" y="2007"/>
                </a:lnTo>
                <a:lnTo>
                  <a:pt x="1728" y="2009"/>
                </a:lnTo>
                <a:lnTo>
                  <a:pt x="1726" y="2010"/>
                </a:lnTo>
                <a:lnTo>
                  <a:pt x="1725" y="2010"/>
                </a:lnTo>
                <a:lnTo>
                  <a:pt x="1724" y="2010"/>
                </a:lnTo>
                <a:lnTo>
                  <a:pt x="1722" y="2011"/>
                </a:lnTo>
                <a:lnTo>
                  <a:pt x="1721" y="2011"/>
                </a:lnTo>
                <a:lnTo>
                  <a:pt x="1720" y="2011"/>
                </a:lnTo>
                <a:lnTo>
                  <a:pt x="1718" y="2011"/>
                </a:lnTo>
                <a:lnTo>
                  <a:pt x="1717" y="2011"/>
                </a:lnTo>
                <a:lnTo>
                  <a:pt x="1716" y="2010"/>
                </a:lnTo>
                <a:lnTo>
                  <a:pt x="1715" y="2011"/>
                </a:lnTo>
                <a:lnTo>
                  <a:pt x="1714" y="2012"/>
                </a:lnTo>
                <a:lnTo>
                  <a:pt x="1713" y="2012"/>
                </a:lnTo>
                <a:lnTo>
                  <a:pt x="1713" y="2013"/>
                </a:lnTo>
                <a:lnTo>
                  <a:pt x="1712" y="2014"/>
                </a:lnTo>
                <a:lnTo>
                  <a:pt x="1711" y="2015"/>
                </a:lnTo>
                <a:lnTo>
                  <a:pt x="1709" y="2015"/>
                </a:lnTo>
                <a:lnTo>
                  <a:pt x="1708" y="2015"/>
                </a:lnTo>
                <a:lnTo>
                  <a:pt x="1707" y="2014"/>
                </a:lnTo>
                <a:lnTo>
                  <a:pt x="1706" y="2014"/>
                </a:lnTo>
                <a:lnTo>
                  <a:pt x="1705" y="2014"/>
                </a:lnTo>
                <a:lnTo>
                  <a:pt x="1704" y="2014"/>
                </a:lnTo>
                <a:lnTo>
                  <a:pt x="1703" y="2015"/>
                </a:lnTo>
                <a:lnTo>
                  <a:pt x="1701" y="2015"/>
                </a:lnTo>
                <a:lnTo>
                  <a:pt x="1700" y="2017"/>
                </a:lnTo>
                <a:lnTo>
                  <a:pt x="1699" y="2018"/>
                </a:lnTo>
                <a:lnTo>
                  <a:pt x="1698" y="2019"/>
                </a:lnTo>
                <a:lnTo>
                  <a:pt x="1698" y="2020"/>
                </a:lnTo>
                <a:lnTo>
                  <a:pt x="1697" y="2021"/>
                </a:lnTo>
                <a:lnTo>
                  <a:pt x="1696" y="2021"/>
                </a:lnTo>
                <a:lnTo>
                  <a:pt x="1696" y="2022"/>
                </a:lnTo>
                <a:lnTo>
                  <a:pt x="1695" y="2023"/>
                </a:lnTo>
                <a:lnTo>
                  <a:pt x="1695" y="2025"/>
                </a:lnTo>
                <a:lnTo>
                  <a:pt x="1694" y="2025"/>
                </a:lnTo>
                <a:lnTo>
                  <a:pt x="1692" y="2025"/>
                </a:lnTo>
                <a:lnTo>
                  <a:pt x="1692" y="2026"/>
                </a:lnTo>
                <a:lnTo>
                  <a:pt x="1691" y="2026"/>
                </a:lnTo>
                <a:lnTo>
                  <a:pt x="1691" y="2027"/>
                </a:lnTo>
                <a:lnTo>
                  <a:pt x="1690" y="2028"/>
                </a:lnTo>
                <a:lnTo>
                  <a:pt x="1689" y="2028"/>
                </a:lnTo>
                <a:lnTo>
                  <a:pt x="1688" y="2028"/>
                </a:lnTo>
                <a:lnTo>
                  <a:pt x="1687" y="2028"/>
                </a:lnTo>
                <a:lnTo>
                  <a:pt x="1686" y="2027"/>
                </a:lnTo>
                <a:lnTo>
                  <a:pt x="1683" y="2026"/>
                </a:lnTo>
                <a:lnTo>
                  <a:pt x="1682" y="2026"/>
                </a:lnTo>
                <a:lnTo>
                  <a:pt x="1681" y="2026"/>
                </a:lnTo>
                <a:lnTo>
                  <a:pt x="1680" y="2025"/>
                </a:lnTo>
                <a:lnTo>
                  <a:pt x="1679" y="2025"/>
                </a:lnTo>
                <a:lnTo>
                  <a:pt x="1678" y="2026"/>
                </a:lnTo>
                <a:lnTo>
                  <a:pt x="1675" y="2026"/>
                </a:lnTo>
                <a:lnTo>
                  <a:pt x="1674" y="2026"/>
                </a:lnTo>
                <a:lnTo>
                  <a:pt x="1673" y="2026"/>
                </a:lnTo>
                <a:lnTo>
                  <a:pt x="1672" y="2027"/>
                </a:lnTo>
                <a:lnTo>
                  <a:pt x="1671" y="2027"/>
                </a:lnTo>
                <a:lnTo>
                  <a:pt x="1670" y="2027"/>
                </a:lnTo>
                <a:lnTo>
                  <a:pt x="1669" y="2027"/>
                </a:lnTo>
                <a:lnTo>
                  <a:pt x="1668" y="2027"/>
                </a:lnTo>
                <a:lnTo>
                  <a:pt x="1666" y="2027"/>
                </a:lnTo>
                <a:lnTo>
                  <a:pt x="1665" y="2027"/>
                </a:lnTo>
                <a:lnTo>
                  <a:pt x="1664" y="2028"/>
                </a:lnTo>
                <a:lnTo>
                  <a:pt x="1662" y="2027"/>
                </a:lnTo>
                <a:lnTo>
                  <a:pt x="1661" y="2027"/>
                </a:lnTo>
                <a:lnTo>
                  <a:pt x="1660" y="2028"/>
                </a:lnTo>
                <a:lnTo>
                  <a:pt x="1659" y="2028"/>
                </a:lnTo>
                <a:lnTo>
                  <a:pt x="1657" y="2028"/>
                </a:lnTo>
                <a:lnTo>
                  <a:pt x="1656" y="2028"/>
                </a:lnTo>
                <a:lnTo>
                  <a:pt x="1655" y="2028"/>
                </a:lnTo>
                <a:lnTo>
                  <a:pt x="1654" y="2028"/>
                </a:lnTo>
                <a:lnTo>
                  <a:pt x="1654" y="2027"/>
                </a:lnTo>
                <a:lnTo>
                  <a:pt x="1653" y="2027"/>
                </a:lnTo>
                <a:lnTo>
                  <a:pt x="1653" y="2026"/>
                </a:lnTo>
                <a:lnTo>
                  <a:pt x="1652" y="2026"/>
                </a:lnTo>
                <a:lnTo>
                  <a:pt x="1651" y="2026"/>
                </a:lnTo>
                <a:lnTo>
                  <a:pt x="1649" y="2026"/>
                </a:lnTo>
                <a:lnTo>
                  <a:pt x="1647" y="2026"/>
                </a:lnTo>
                <a:lnTo>
                  <a:pt x="1646" y="2026"/>
                </a:lnTo>
                <a:lnTo>
                  <a:pt x="1644" y="2025"/>
                </a:lnTo>
                <a:lnTo>
                  <a:pt x="1643" y="2025"/>
                </a:lnTo>
                <a:lnTo>
                  <a:pt x="1642" y="2025"/>
                </a:lnTo>
                <a:lnTo>
                  <a:pt x="1640" y="2025"/>
                </a:lnTo>
                <a:lnTo>
                  <a:pt x="1639" y="2025"/>
                </a:lnTo>
                <a:lnTo>
                  <a:pt x="1636" y="2023"/>
                </a:lnTo>
                <a:lnTo>
                  <a:pt x="1634" y="2023"/>
                </a:lnTo>
                <a:lnTo>
                  <a:pt x="1631" y="2023"/>
                </a:lnTo>
                <a:lnTo>
                  <a:pt x="1629" y="2022"/>
                </a:lnTo>
                <a:lnTo>
                  <a:pt x="1628" y="2022"/>
                </a:lnTo>
                <a:lnTo>
                  <a:pt x="1627" y="2022"/>
                </a:lnTo>
                <a:lnTo>
                  <a:pt x="1627" y="2023"/>
                </a:lnTo>
                <a:lnTo>
                  <a:pt x="1626" y="2023"/>
                </a:lnTo>
                <a:lnTo>
                  <a:pt x="1626" y="2025"/>
                </a:lnTo>
                <a:lnTo>
                  <a:pt x="1625" y="2025"/>
                </a:lnTo>
                <a:lnTo>
                  <a:pt x="1623" y="2025"/>
                </a:lnTo>
                <a:lnTo>
                  <a:pt x="1622" y="2025"/>
                </a:lnTo>
                <a:lnTo>
                  <a:pt x="1621" y="2025"/>
                </a:lnTo>
                <a:lnTo>
                  <a:pt x="1620" y="2025"/>
                </a:lnTo>
                <a:lnTo>
                  <a:pt x="1619" y="2023"/>
                </a:lnTo>
                <a:lnTo>
                  <a:pt x="1618" y="2023"/>
                </a:lnTo>
                <a:lnTo>
                  <a:pt x="1618" y="2022"/>
                </a:lnTo>
                <a:lnTo>
                  <a:pt x="1596" y="2034"/>
                </a:lnTo>
                <a:lnTo>
                  <a:pt x="1596" y="2032"/>
                </a:lnTo>
                <a:lnTo>
                  <a:pt x="1588" y="2029"/>
                </a:lnTo>
                <a:lnTo>
                  <a:pt x="1587" y="2029"/>
                </a:lnTo>
                <a:lnTo>
                  <a:pt x="1577" y="2022"/>
                </a:lnTo>
                <a:lnTo>
                  <a:pt x="1576" y="2022"/>
                </a:lnTo>
                <a:lnTo>
                  <a:pt x="1576" y="2021"/>
                </a:lnTo>
                <a:lnTo>
                  <a:pt x="1575" y="2021"/>
                </a:lnTo>
                <a:lnTo>
                  <a:pt x="1562" y="2014"/>
                </a:lnTo>
                <a:lnTo>
                  <a:pt x="1558" y="2012"/>
                </a:lnTo>
                <a:lnTo>
                  <a:pt x="1554" y="2011"/>
                </a:lnTo>
                <a:lnTo>
                  <a:pt x="1549" y="2006"/>
                </a:lnTo>
                <a:lnTo>
                  <a:pt x="1548" y="2006"/>
                </a:lnTo>
                <a:lnTo>
                  <a:pt x="1533" y="1998"/>
                </a:lnTo>
                <a:lnTo>
                  <a:pt x="1531" y="1997"/>
                </a:lnTo>
                <a:lnTo>
                  <a:pt x="1528" y="1996"/>
                </a:lnTo>
                <a:lnTo>
                  <a:pt x="1527" y="1996"/>
                </a:lnTo>
                <a:lnTo>
                  <a:pt x="1526" y="1995"/>
                </a:lnTo>
                <a:lnTo>
                  <a:pt x="1524" y="1994"/>
                </a:lnTo>
                <a:lnTo>
                  <a:pt x="1523" y="1993"/>
                </a:lnTo>
                <a:lnTo>
                  <a:pt x="1519" y="1990"/>
                </a:lnTo>
                <a:lnTo>
                  <a:pt x="1518" y="1990"/>
                </a:lnTo>
                <a:lnTo>
                  <a:pt x="1517" y="1990"/>
                </a:lnTo>
                <a:lnTo>
                  <a:pt x="1516" y="1989"/>
                </a:lnTo>
                <a:lnTo>
                  <a:pt x="1515" y="1988"/>
                </a:lnTo>
                <a:lnTo>
                  <a:pt x="1514" y="1988"/>
                </a:lnTo>
                <a:lnTo>
                  <a:pt x="1514" y="1987"/>
                </a:lnTo>
                <a:lnTo>
                  <a:pt x="1510" y="1986"/>
                </a:lnTo>
                <a:lnTo>
                  <a:pt x="1508" y="1985"/>
                </a:lnTo>
                <a:lnTo>
                  <a:pt x="1505" y="1984"/>
                </a:lnTo>
                <a:lnTo>
                  <a:pt x="1505" y="1982"/>
                </a:lnTo>
                <a:lnTo>
                  <a:pt x="1504" y="1982"/>
                </a:lnTo>
                <a:lnTo>
                  <a:pt x="1502" y="1982"/>
                </a:lnTo>
                <a:lnTo>
                  <a:pt x="1501" y="1981"/>
                </a:lnTo>
                <a:lnTo>
                  <a:pt x="1500" y="1981"/>
                </a:lnTo>
                <a:lnTo>
                  <a:pt x="1500" y="1980"/>
                </a:lnTo>
                <a:lnTo>
                  <a:pt x="1496" y="1978"/>
                </a:lnTo>
                <a:lnTo>
                  <a:pt x="1493" y="1977"/>
                </a:lnTo>
                <a:lnTo>
                  <a:pt x="1489" y="1975"/>
                </a:lnTo>
                <a:lnTo>
                  <a:pt x="1475" y="1967"/>
                </a:lnTo>
                <a:lnTo>
                  <a:pt x="1474" y="1967"/>
                </a:lnTo>
                <a:lnTo>
                  <a:pt x="1464" y="1961"/>
                </a:lnTo>
                <a:lnTo>
                  <a:pt x="1463" y="1961"/>
                </a:lnTo>
                <a:lnTo>
                  <a:pt x="1455" y="1956"/>
                </a:lnTo>
                <a:lnTo>
                  <a:pt x="1454" y="1955"/>
                </a:lnTo>
                <a:lnTo>
                  <a:pt x="1453" y="1955"/>
                </a:lnTo>
                <a:lnTo>
                  <a:pt x="1451" y="1954"/>
                </a:lnTo>
                <a:lnTo>
                  <a:pt x="1448" y="1953"/>
                </a:lnTo>
                <a:lnTo>
                  <a:pt x="1442" y="1950"/>
                </a:lnTo>
                <a:lnTo>
                  <a:pt x="1440" y="1948"/>
                </a:lnTo>
                <a:lnTo>
                  <a:pt x="1439" y="1948"/>
                </a:lnTo>
                <a:lnTo>
                  <a:pt x="1438" y="1947"/>
                </a:lnTo>
                <a:lnTo>
                  <a:pt x="1436" y="1946"/>
                </a:lnTo>
                <a:lnTo>
                  <a:pt x="1435" y="1945"/>
                </a:lnTo>
                <a:lnTo>
                  <a:pt x="1418" y="1936"/>
                </a:lnTo>
                <a:lnTo>
                  <a:pt x="1416" y="1936"/>
                </a:lnTo>
                <a:lnTo>
                  <a:pt x="1406" y="1930"/>
                </a:lnTo>
                <a:lnTo>
                  <a:pt x="1393" y="1922"/>
                </a:lnTo>
                <a:lnTo>
                  <a:pt x="1390" y="1922"/>
                </a:lnTo>
                <a:lnTo>
                  <a:pt x="1390" y="1921"/>
                </a:lnTo>
                <a:lnTo>
                  <a:pt x="1389" y="1921"/>
                </a:lnTo>
                <a:lnTo>
                  <a:pt x="1388" y="1921"/>
                </a:lnTo>
                <a:lnTo>
                  <a:pt x="1387" y="1920"/>
                </a:lnTo>
                <a:lnTo>
                  <a:pt x="1386" y="1920"/>
                </a:lnTo>
                <a:lnTo>
                  <a:pt x="1386" y="1919"/>
                </a:lnTo>
                <a:lnTo>
                  <a:pt x="1384" y="1918"/>
                </a:lnTo>
                <a:lnTo>
                  <a:pt x="1382" y="1918"/>
                </a:lnTo>
                <a:lnTo>
                  <a:pt x="1381" y="1918"/>
                </a:lnTo>
                <a:lnTo>
                  <a:pt x="1381" y="1917"/>
                </a:lnTo>
                <a:lnTo>
                  <a:pt x="1373" y="1912"/>
                </a:lnTo>
                <a:lnTo>
                  <a:pt x="1371" y="1911"/>
                </a:lnTo>
                <a:lnTo>
                  <a:pt x="1369" y="1910"/>
                </a:lnTo>
                <a:lnTo>
                  <a:pt x="1364" y="1908"/>
                </a:lnTo>
                <a:lnTo>
                  <a:pt x="1361" y="1906"/>
                </a:lnTo>
                <a:lnTo>
                  <a:pt x="1345" y="1897"/>
                </a:lnTo>
                <a:lnTo>
                  <a:pt x="1341" y="1895"/>
                </a:lnTo>
                <a:lnTo>
                  <a:pt x="1339" y="1895"/>
                </a:lnTo>
                <a:lnTo>
                  <a:pt x="1332" y="1890"/>
                </a:lnTo>
                <a:lnTo>
                  <a:pt x="1328" y="1888"/>
                </a:lnTo>
                <a:lnTo>
                  <a:pt x="1326" y="1887"/>
                </a:lnTo>
                <a:lnTo>
                  <a:pt x="1325" y="1887"/>
                </a:lnTo>
                <a:lnTo>
                  <a:pt x="1324" y="1886"/>
                </a:lnTo>
                <a:lnTo>
                  <a:pt x="1316" y="1881"/>
                </a:lnTo>
                <a:lnTo>
                  <a:pt x="1312" y="1880"/>
                </a:lnTo>
                <a:lnTo>
                  <a:pt x="1310" y="1879"/>
                </a:lnTo>
                <a:lnTo>
                  <a:pt x="1310" y="1878"/>
                </a:lnTo>
                <a:lnTo>
                  <a:pt x="1309" y="1878"/>
                </a:lnTo>
                <a:lnTo>
                  <a:pt x="1308" y="1878"/>
                </a:lnTo>
                <a:lnTo>
                  <a:pt x="1307" y="1877"/>
                </a:lnTo>
                <a:lnTo>
                  <a:pt x="1286" y="1866"/>
                </a:lnTo>
                <a:lnTo>
                  <a:pt x="1280" y="1862"/>
                </a:lnTo>
                <a:lnTo>
                  <a:pt x="1275" y="1860"/>
                </a:lnTo>
                <a:lnTo>
                  <a:pt x="1274" y="1859"/>
                </a:lnTo>
                <a:lnTo>
                  <a:pt x="1273" y="1859"/>
                </a:lnTo>
                <a:lnTo>
                  <a:pt x="1272" y="1858"/>
                </a:lnTo>
                <a:lnTo>
                  <a:pt x="1270" y="1858"/>
                </a:lnTo>
                <a:lnTo>
                  <a:pt x="1268" y="1856"/>
                </a:lnTo>
                <a:lnTo>
                  <a:pt x="1267" y="1855"/>
                </a:lnTo>
                <a:lnTo>
                  <a:pt x="1266" y="1855"/>
                </a:lnTo>
                <a:lnTo>
                  <a:pt x="1264" y="1854"/>
                </a:lnTo>
                <a:lnTo>
                  <a:pt x="1263" y="1853"/>
                </a:lnTo>
                <a:lnTo>
                  <a:pt x="1261" y="1853"/>
                </a:lnTo>
                <a:lnTo>
                  <a:pt x="1260" y="1853"/>
                </a:lnTo>
                <a:lnTo>
                  <a:pt x="1260" y="1852"/>
                </a:lnTo>
                <a:lnTo>
                  <a:pt x="1259" y="1852"/>
                </a:lnTo>
                <a:lnTo>
                  <a:pt x="1258" y="1851"/>
                </a:lnTo>
                <a:lnTo>
                  <a:pt x="1257" y="1851"/>
                </a:lnTo>
                <a:lnTo>
                  <a:pt x="1249" y="1846"/>
                </a:lnTo>
                <a:lnTo>
                  <a:pt x="1247" y="1845"/>
                </a:lnTo>
                <a:lnTo>
                  <a:pt x="1246" y="1844"/>
                </a:lnTo>
                <a:lnTo>
                  <a:pt x="1241" y="1842"/>
                </a:lnTo>
                <a:lnTo>
                  <a:pt x="1240" y="1842"/>
                </a:lnTo>
                <a:lnTo>
                  <a:pt x="1233" y="1838"/>
                </a:lnTo>
                <a:lnTo>
                  <a:pt x="1232" y="1837"/>
                </a:lnTo>
                <a:lnTo>
                  <a:pt x="1231" y="1837"/>
                </a:lnTo>
                <a:lnTo>
                  <a:pt x="1228" y="1835"/>
                </a:lnTo>
                <a:lnTo>
                  <a:pt x="1225" y="1834"/>
                </a:lnTo>
                <a:lnTo>
                  <a:pt x="1224" y="1833"/>
                </a:lnTo>
                <a:lnTo>
                  <a:pt x="1223" y="1833"/>
                </a:lnTo>
                <a:lnTo>
                  <a:pt x="1222" y="1831"/>
                </a:lnTo>
                <a:lnTo>
                  <a:pt x="1218" y="1830"/>
                </a:lnTo>
                <a:lnTo>
                  <a:pt x="1217" y="1829"/>
                </a:lnTo>
                <a:lnTo>
                  <a:pt x="1214" y="1827"/>
                </a:lnTo>
                <a:lnTo>
                  <a:pt x="1212" y="1826"/>
                </a:lnTo>
                <a:lnTo>
                  <a:pt x="1209" y="1825"/>
                </a:lnTo>
                <a:lnTo>
                  <a:pt x="1208" y="1825"/>
                </a:lnTo>
                <a:lnTo>
                  <a:pt x="1205" y="1822"/>
                </a:lnTo>
                <a:lnTo>
                  <a:pt x="1199" y="1820"/>
                </a:lnTo>
                <a:lnTo>
                  <a:pt x="1198" y="1819"/>
                </a:lnTo>
                <a:lnTo>
                  <a:pt x="1192" y="1817"/>
                </a:lnTo>
                <a:lnTo>
                  <a:pt x="1182" y="1811"/>
                </a:lnTo>
                <a:lnTo>
                  <a:pt x="1180" y="1810"/>
                </a:lnTo>
                <a:lnTo>
                  <a:pt x="1177" y="1808"/>
                </a:lnTo>
                <a:lnTo>
                  <a:pt x="1175" y="1808"/>
                </a:lnTo>
                <a:lnTo>
                  <a:pt x="1173" y="1805"/>
                </a:lnTo>
                <a:lnTo>
                  <a:pt x="1171" y="1805"/>
                </a:lnTo>
                <a:lnTo>
                  <a:pt x="1170" y="1804"/>
                </a:lnTo>
                <a:lnTo>
                  <a:pt x="1168" y="1803"/>
                </a:lnTo>
                <a:lnTo>
                  <a:pt x="1161" y="1799"/>
                </a:lnTo>
                <a:lnTo>
                  <a:pt x="1160" y="1799"/>
                </a:lnTo>
                <a:lnTo>
                  <a:pt x="1158" y="1799"/>
                </a:lnTo>
                <a:lnTo>
                  <a:pt x="1158" y="1797"/>
                </a:lnTo>
                <a:lnTo>
                  <a:pt x="1157" y="1797"/>
                </a:lnTo>
                <a:lnTo>
                  <a:pt x="1154" y="1796"/>
                </a:lnTo>
                <a:lnTo>
                  <a:pt x="1140" y="1788"/>
                </a:lnTo>
                <a:lnTo>
                  <a:pt x="1139" y="1788"/>
                </a:lnTo>
                <a:lnTo>
                  <a:pt x="1137" y="1787"/>
                </a:lnTo>
                <a:lnTo>
                  <a:pt x="1132" y="1784"/>
                </a:lnTo>
                <a:lnTo>
                  <a:pt x="1130" y="1783"/>
                </a:lnTo>
                <a:lnTo>
                  <a:pt x="1128" y="1781"/>
                </a:lnTo>
                <a:lnTo>
                  <a:pt x="1126" y="1780"/>
                </a:lnTo>
                <a:lnTo>
                  <a:pt x="1125" y="1780"/>
                </a:lnTo>
                <a:lnTo>
                  <a:pt x="1125" y="1779"/>
                </a:lnTo>
                <a:lnTo>
                  <a:pt x="1123" y="1779"/>
                </a:lnTo>
                <a:lnTo>
                  <a:pt x="1122" y="1778"/>
                </a:lnTo>
                <a:lnTo>
                  <a:pt x="1119" y="1777"/>
                </a:lnTo>
                <a:lnTo>
                  <a:pt x="1117" y="1776"/>
                </a:lnTo>
                <a:lnTo>
                  <a:pt x="1116" y="1775"/>
                </a:lnTo>
                <a:lnTo>
                  <a:pt x="1114" y="1775"/>
                </a:lnTo>
                <a:lnTo>
                  <a:pt x="1112" y="1774"/>
                </a:lnTo>
                <a:lnTo>
                  <a:pt x="1110" y="1772"/>
                </a:lnTo>
                <a:lnTo>
                  <a:pt x="1109" y="1771"/>
                </a:lnTo>
                <a:lnTo>
                  <a:pt x="1106" y="1770"/>
                </a:lnTo>
                <a:lnTo>
                  <a:pt x="1105" y="1770"/>
                </a:lnTo>
                <a:lnTo>
                  <a:pt x="1103" y="1768"/>
                </a:lnTo>
                <a:lnTo>
                  <a:pt x="1101" y="1767"/>
                </a:lnTo>
                <a:lnTo>
                  <a:pt x="1099" y="1766"/>
                </a:lnTo>
                <a:lnTo>
                  <a:pt x="1097" y="1766"/>
                </a:lnTo>
                <a:lnTo>
                  <a:pt x="1096" y="1764"/>
                </a:lnTo>
                <a:lnTo>
                  <a:pt x="1095" y="1764"/>
                </a:lnTo>
                <a:lnTo>
                  <a:pt x="1094" y="1763"/>
                </a:lnTo>
                <a:lnTo>
                  <a:pt x="1092" y="1762"/>
                </a:lnTo>
                <a:lnTo>
                  <a:pt x="1091" y="1762"/>
                </a:lnTo>
                <a:lnTo>
                  <a:pt x="1087" y="1760"/>
                </a:lnTo>
                <a:lnTo>
                  <a:pt x="1085" y="1759"/>
                </a:lnTo>
                <a:lnTo>
                  <a:pt x="1082" y="1758"/>
                </a:lnTo>
                <a:lnTo>
                  <a:pt x="1082" y="1756"/>
                </a:lnTo>
                <a:lnTo>
                  <a:pt x="1079" y="1755"/>
                </a:lnTo>
                <a:lnTo>
                  <a:pt x="1076" y="1754"/>
                </a:lnTo>
                <a:lnTo>
                  <a:pt x="1074" y="1752"/>
                </a:lnTo>
                <a:lnTo>
                  <a:pt x="1071" y="1752"/>
                </a:lnTo>
                <a:lnTo>
                  <a:pt x="1071" y="1751"/>
                </a:lnTo>
                <a:lnTo>
                  <a:pt x="1070" y="1751"/>
                </a:lnTo>
                <a:lnTo>
                  <a:pt x="1067" y="1750"/>
                </a:lnTo>
                <a:lnTo>
                  <a:pt x="1066" y="1749"/>
                </a:lnTo>
                <a:lnTo>
                  <a:pt x="1065" y="1749"/>
                </a:lnTo>
                <a:lnTo>
                  <a:pt x="1059" y="1745"/>
                </a:lnTo>
                <a:lnTo>
                  <a:pt x="1057" y="1744"/>
                </a:lnTo>
                <a:lnTo>
                  <a:pt x="1056" y="1743"/>
                </a:lnTo>
                <a:lnTo>
                  <a:pt x="1051" y="1739"/>
                </a:lnTo>
                <a:lnTo>
                  <a:pt x="1050" y="1738"/>
                </a:lnTo>
                <a:lnTo>
                  <a:pt x="1048" y="1737"/>
                </a:lnTo>
                <a:lnTo>
                  <a:pt x="1047" y="1737"/>
                </a:lnTo>
                <a:lnTo>
                  <a:pt x="1044" y="1735"/>
                </a:lnTo>
                <a:lnTo>
                  <a:pt x="1043" y="1735"/>
                </a:lnTo>
                <a:lnTo>
                  <a:pt x="1037" y="1731"/>
                </a:lnTo>
                <a:lnTo>
                  <a:pt x="1036" y="1730"/>
                </a:lnTo>
                <a:lnTo>
                  <a:pt x="1035" y="1729"/>
                </a:lnTo>
                <a:lnTo>
                  <a:pt x="1025" y="1724"/>
                </a:lnTo>
                <a:lnTo>
                  <a:pt x="1020" y="1720"/>
                </a:lnTo>
                <a:lnTo>
                  <a:pt x="1019" y="1720"/>
                </a:lnTo>
                <a:lnTo>
                  <a:pt x="1017" y="1719"/>
                </a:lnTo>
                <a:lnTo>
                  <a:pt x="1017" y="1718"/>
                </a:lnTo>
                <a:lnTo>
                  <a:pt x="1016" y="1718"/>
                </a:lnTo>
                <a:lnTo>
                  <a:pt x="1016" y="1717"/>
                </a:lnTo>
                <a:lnTo>
                  <a:pt x="1010" y="1713"/>
                </a:lnTo>
                <a:lnTo>
                  <a:pt x="1008" y="1712"/>
                </a:lnTo>
                <a:lnTo>
                  <a:pt x="1005" y="1711"/>
                </a:lnTo>
                <a:lnTo>
                  <a:pt x="1005" y="1710"/>
                </a:lnTo>
                <a:lnTo>
                  <a:pt x="1004" y="1710"/>
                </a:lnTo>
                <a:lnTo>
                  <a:pt x="1002" y="1709"/>
                </a:lnTo>
                <a:lnTo>
                  <a:pt x="1001" y="1709"/>
                </a:lnTo>
                <a:lnTo>
                  <a:pt x="1001" y="1708"/>
                </a:lnTo>
                <a:lnTo>
                  <a:pt x="1000" y="1707"/>
                </a:lnTo>
                <a:lnTo>
                  <a:pt x="998" y="1705"/>
                </a:lnTo>
                <a:lnTo>
                  <a:pt x="997" y="1705"/>
                </a:lnTo>
                <a:lnTo>
                  <a:pt x="994" y="1703"/>
                </a:lnTo>
                <a:lnTo>
                  <a:pt x="992" y="1702"/>
                </a:lnTo>
                <a:lnTo>
                  <a:pt x="989" y="1700"/>
                </a:lnTo>
                <a:lnTo>
                  <a:pt x="987" y="1699"/>
                </a:lnTo>
                <a:lnTo>
                  <a:pt x="984" y="1696"/>
                </a:lnTo>
                <a:lnTo>
                  <a:pt x="981" y="1695"/>
                </a:lnTo>
                <a:lnTo>
                  <a:pt x="981" y="1694"/>
                </a:lnTo>
                <a:lnTo>
                  <a:pt x="979" y="1693"/>
                </a:lnTo>
                <a:lnTo>
                  <a:pt x="976" y="1692"/>
                </a:lnTo>
                <a:lnTo>
                  <a:pt x="972" y="1688"/>
                </a:lnTo>
                <a:lnTo>
                  <a:pt x="971" y="1688"/>
                </a:lnTo>
                <a:lnTo>
                  <a:pt x="970" y="1688"/>
                </a:lnTo>
                <a:lnTo>
                  <a:pt x="970" y="1687"/>
                </a:lnTo>
                <a:lnTo>
                  <a:pt x="968" y="1687"/>
                </a:lnTo>
                <a:lnTo>
                  <a:pt x="968" y="1686"/>
                </a:lnTo>
                <a:lnTo>
                  <a:pt x="967" y="1686"/>
                </a:lnTo>
                <a:lnTo>
                  <a:pt x="967" y="1685"/>
                </a:lnTo>
                <a:lnTo>
                  <a:pt x="966" y="1685"/>
                </a:lnTo>
                <a:lnTo>
                  <a:pt x="965" y="1684"/>
                </a:lnTo>
                <a:lnTo>
                  <a:pt x="964" y="1684"/>
                </a:lnTo>
                <a:lnTo>
                  <a:pt x="964" y="1683"/>
                </a:lnTo>
                <a:lnTo>
                  <a:pt x="961" y="1682"/>
                </a:lnTo>
                <a:lnTo>
                  <a:pt x="958" y="1679"/>
                </a:lnTo>
                <a:lnTo>
                  <a:pt x="955" y="1678"/>
                </a:lnTo>
                <a:lnTo>
                  <a:pt x="955" y="1677"/>
                </a:lnTo>
                <a:lnTo>
                  <a:pt x="954" y="1676"/>
                </a:lnTo>
                <a:lnTo>
                  <a:pt x="953" y="1676"/>
                </a:lnTo>
                <a:lnTo>
                  <a:pt x="949" y="1674"/>
                </a:lnTo>
                <a:lnTo>
                  <a:pt x="948" y="1674"/>
                </a:lnTo>
                <a:lnTo>
                  <a:pt x="946" y="1671"/>
                </a:lnTo>
                <a:lnTo>
                  <a:pt x="945" y="1671"/>
                </a:lnTo>
                <a:lnTo>
                  <a:pt x="945" y="1670"/>
                </a:lnTo>
                <a:lnTo>
                  <a:pt x="944" y="1670"/>
                </a:lnTo>
                <a:lnTo>
                  <a:pt x="942" y="1669"/>
                </a:lnTo>
                <a:lnTo>
                  <a:pt x="941" y="1668"/>
                </a:lnTo>
                <a:lnTo>
                  <a:pt x="938" y="1667"/>
                </a:lnTo>
                <a:lnTo>
                  <a:pt x="937" y="1666"/>
                </a:lnTo>
                <a:lnTo>
                  <a:pt x="933" y="1663"/>
                </a:lnTo>
                <a:lnTo>
                  <a:pt x="932" y="1662"/>
                </a:lnTo>
                <a:lnTo>
                  <a:pt x="928" y="1659"/>
                </a:lnTo>
                <a:lnTo>
                  <a:pt x="927" y="1659"/>
                </a:lnTo>
                <a:lnTo>
                  <a:pt x="925" y="1658"/>
                </a:lnTo>
                <a:lnTo>
                  <a:pt x="924" y="1658"/>
                </a:lnTo>
                <a:lnTo>
                  <a:pt x="921" y="1655"/>
                </a:lnTo>
                <a:lnTo>
                  <a:pt x="920" y="1654"/>
                </a:lnTo>
                <a:lnTo>
                  <a:pt x="919" y="1654"/>
                </a:lnTo>
                <a:lnTo>
                  <a:pt x="919" y="1653"/>
                </a:lnTo>
                <a:lnTo>
                  <a:pt x="918" y="1653"/>
                </a:lnTo>
                <a:lnTo>
                  <a:pt x="916" y="1652"/>
                </a:lnTo>
                <a:lnTo>
                  <a:pt x="912" y="1651"/>
                </a:lnTo>
                <a:lnTo>
                  <a:pt x="911" y="1650"/>
                </a:lnTo>
                <a:lnTo>
                  <a:pt x="910" y="1649"/>
                </a:lnTo>
                <a:lnTo>
                  <a:pt x="908" y="1649"/>
                </a:lnTo>
                <a:lnTo>
                  <a:pt x="906" y="1646"/>
                </a:lnTo>
                <a:lnTo>
                  <a:pt x="905" y="1646"/>
                </a:lnTo>
                <a:lnTo>
                  <a:pt x="905" y="1645"/>
                </a:lnTo>
                <a:lnTo>
                  <a:pt x="904" y="1645"/>
                </a:lnTo>
                <a:lnTo>
                  <a:pt x="902" y="1644"/>
                </a:lnTo>
                <a:lnTo>
                  <a:pt x="901" y="1643"/>
                </a:lnTo>
                <a:lnTo>
                  <a:pt x="899" y="1643"/>
                </a:lnTo>
                <a:lnTo>
                  <a:pt x="899" y="1642"/>
                </a:lnTo>
                <a:lnTo>
                  <a:pt x="897" y="1641"/>
                </a:lnTo>
                <a:lnTo>
                  <a:pt x="896" y="1641"/>
                </a:lnTo>
                <a:lnTo>
                  <a:pt x="895" y="1640"/>
                </a:lnTo>
                <a:lnTo>
                  <a:pt x="894" y="1638"/>
                </a:lnTo>
                <a:lnTo>
                  <a:pt x="893" y="1637"/>
                </a:lnTo>
                <a:lnTo>
                  <a:pt x="892" y="1637"/>
                </a:lnTo>
                <a:lnTo>
                  <a:pt x="890" y="1636"/>
                </a:lnTo>
                <a:lnTo>
                  <a:pt x="889" y="1636"/>
                </a:lnTo>
                <a:lnTo>
                  <a:pt x="889" y="1635"/>
                </a:lnTo>
                <a:lnTo>
                  <a:pt x="887" y="1634"/>
                </a:lnTo>
                <a:lnTo>
                  <a:pt x="886" y="1634"/>
                </a:lnTo>
                <a:lnTo>
                  <a:pt x="884" y="1632"/>
                </a:lnTo>
                <a:lnTo>
                  <a:pt x="882" y="1632"/>
                </a:lnTo>
                <a:lnTo>
                  <a:pt x="881" y="1630"/>
                </a:lnTo>
                <a:lnTo>
                  <a:pt x="880" y="1629"/>
                </a:lnTo>
                <a:lnTo>
                  <a:pt x="878" y="1628"/>
                </a:lnTo>
                <a:lnTo>
                  <a:pt x="877" y="1627"/>
                </a:lnTo>
                <a:lnTo>
                  <a:pt x="876" y="1627"/>
                </a:lnTo>
                <a:lnTo>
                  <a:pt x="875" y="1626"/>
                </a:lnTo>
                <a:lnTo>
                  <a:pt x="872" y="1625"/>
                </a:lnTo>
                <a:lnTo>
                  <a:pt x="870" y="1624"/>
                </a:lnTo>
                <a:lnTo>
                  <a:pt x="870" y="1622"/>
                </a:lnTo>
                <a:lnTo>
                  <a:pt x="868" y="1621"/>
                </a:lnTo>
                <a:lnTo>
                  <a:pt x="864" y="1619"/>
                </a:lnTo>
                <a:lnTo>
                  <a:pt x="863" y="1618"/>
                </a:lnTo>
                <a:lnTo>
                  <a:pt x="862" y="1618"/>
                </a:lnTo>
                <a:lnTo>
                  <a:pt x="861" y="1618"/>
                </a:lnTo>
                <a:lnTo>
                  <a:pt x="861" y="1617"/>
                </a:lnTo>
                <a:lnTo>
                  <a:pt x="860" y="1617"/>
                </a:lnTo>
                <a:lnTo>
                  <a:pt x="859" y="1616"/>
                </a:lnTo>
                <a:lnTo>
                  <a:pt x="858" y="1616"/>
                </a:lnTo>
                <a:lnTo>
                  <a:pt x="855" y="1615"/>
                </a:lnTo>
                <a:lnTo>
                  <a:pt x="855" y="1613"/>
                </a:lnTo>
                <a:lnTo>
                  <a:pt x="853" y="1612"/>
                </a:lnTo>
                <a:lnTo>
                  <a:pt x="852" y="1611"/>
                </a:lnTo>
                <a:lnTo>
                  <a:pt x="851" y="1611"/>
                </a:lnTo>
                <a:lnTo>
                  <a:pt x="851" y="1610"/>
                </a:lnTo>
                <a:lnTo>
                  <a:pt x="850" y="1610"/>
                </a:lnTo>
                <a:lnTo>
                  <a:pt x="849" y="1609"/>
                </a:lnTo>
                <a:lnTo>
                  <a:pt x="847" y="1609"/>
                </a:lnTo>
                <a:lnTo>
                  <a:pt x="846" y="1608"/>
                </a:lnTo>
                <a:lnTo>
                  <a:pt x="844" y="1607"/>
                </a:lnTo>
                <a:lnTo>
                  <a:pt x="842" y="1604"/>
                </a:lnTo>
                <a:lnTo>
                  <a:pt x="839" y="1603"/>
                </a:lnTo>
                <a:lnTo>
                  <a:pt x="835" y="1601"/>
                </a:lnTo>
                <a:lnTo>
                  <a:pt x="828" y="1596"/>
                </a:lnTo>
                <a:lnTo>
                  <a:pt x="827" y="1595"/>
                </a:lnTo>
                <a:lnTo>
                  <a:pt x="826" y="1594"/>
                </a:lnTo>
                <a:lnTo>
                  <a:pt x="825" y="1594"/>
                </a:lnTo>
                <a:lnTo>
                  <a:pt x="823" y="1592"/>
                </a:lnTo>
                <a:lnTo>
                  <a:pt x="821" y="1592"/>
                </a:lnTo>
                <a:lnTo>
                  <a:pt x="818" y="1590"/>
                </a:lnTo>
                <a:lnTo>
                  <a:pt x="815" y="1587"/>
                </a:lnTo>
                <a:lnTo>
                  <a:pt x="812" y="1586"/>
                </a:lnTo>
                <a:lnTo>
                  <a:pt x="812" y="1585"/>
                </a:lnTo>
                <a:lnTo>
                  <a:pt x="811" y="1585"/>
                </a:lnTo>
                <a:lnTo>
                  <a:pt x="810" y="1584"/>
                </a:lnTo>
                <a:lnTo>
                  <a:pt x="809" y="1584"/>
                </a:lnTo>
                <a:lnTo>
                  <a:pt x="807" y="1583"/>
                </a:lnTo>
                <a:lnTo>
                  <a:pt x="807" y="1582"/>
                </a:lnTo>
                <a:lnTo>
                  <a:pt x="789" y="1570"/>
                </a:lnTo>
                <a:lnTo>
                  <a:pt x="783" y="1567"/>
                </a:lnTo>
                <a:lnTo>
                  <a:pt x="770" y="1559"/>
                </a:lnTo>
                <a:lnTo>
                  <a:pt x="758" y="1551"/>
                </a:lnTo>
                <a:lnTo>
                  <a:pt x="751" y="1546"/>
                </a:lnTo>
                <a:lnTo>
                  <a:pt x="750" y="1546"/>
                </a:lnTo>
                <a:lnTo>
                  <a:pt x="743" y="1541"/>
                </a:lnTo>
                <a:lnTo>
                  <a:pt x="742" y="1541"/>
                </a:lnTo>
                <a:lnTo>
                  <a:pt x="735" y="1536"/>
                </a:lnTo>
                <a:lnTo>
                  <a:pt x="730" y="1533"/>
                </a:lnTo>
                <a:lnTo>
                  <a:pt x="722" y="1527"/>
                </a:lnTo>
                <a:lnTo>
                  <a:pt x="715" y="1523"/>
                </a:lnTo>
                <a:lnTo>
                  <a:pt x="704" y="1516"/>
                </a:lnTo>
                <a:lnTo>
                  <a:pt x="692" y="1509"/>
                </a:lnTo>
                <a:lnTo>
                  <a:pt x="692" y="1508"/>
                </a:lnTo>
                <a:lnTo>
                  <a:pt x="691" y="1508"/>
                </a:lnTo>
                <a:lnTo>
                  <a:pt x="688" y="1505"/>
                </a:lnTo>
                <a:lnTo>
                  <a:pt x="686" y="1503"/>
                </a:lnTo>
                <a:lnTo>
                  <a:pt x="685" y="1503"/>
                </a:lnTo>
                <a:lnTo>
                  <a:pt x="682" y="1502"/>
                </a:lnTo>
                <a:lnTo>
                  <a:pt x="682" y="1501"/>
                </a:lnTo>
                <a:lnTo>
                  <a:pt x="681" y="1500"/>
                </a:lnTo>
                <a:lnTo>
                  <a:pt x="680" y="1500"/>
                </a:lnTo>
                <a:lnTo>
                  <a:pt x="679" y="1500"/>
                </a:lnTo>
                <a:lnTo>
                  <a:pt x="678" y="1498"/>
                </a:lnTo>
                <a:lnTo>
                  <a:pt x="677" y="1498"/>
                </a:lnTo>
                <a:lnTo>
                  <a:pt x="675" y="1496"/>
                </a:lnTo>
                <a:lnTo>
                  <a:pt x="674" y="1496"/>
                </a:lnTo>
                <a:lnTo>
                  <a:pt x="674" y="1495"/>
                </a:lnTo>
                <a:lnTo>
                  <a:pt x="664" y="1490"/>
                </a:lnTo>
                <a:lnTo>
                  <a:pt x="661" y="1486"/>
                </a:lnTo>
                <a:lnTo>
                  <a:pt x="660" y="1486"/>
                </a:lnTo>
                <a:lnTo>
                  <a:pt x="660" y="1485"/>
                </a:lnTo>
                <a:lnTo>
                  <a:pt x="658" y="1485"/>
                </a:lnTo>
                <a:lnTo>
                  <a:pt x="657" y="1484"/>
                </a:lnTo>
                <a:lnTo>
                  <a:pt x="655" y="1483"/>
                </a:lnTo>
                <a:lnTo>
                  <a:pt x="654" y="1483"/>
                </a:lnTo>
                <a:lnTo>
                  <a:pt x="652" y="1482"/>
                </a:lnTo>
                <a:lnTo>
                  <a:pt x="649" y="1480"/>
                </a:lnTo>
                <a:lnTo>
                  <a:pt x="646" y="1478"/>
                </a:lnTo>
                <a:lnTo>
                  <a:pt x="645" y="1477"/>
                </a:lnTo>
                <a:lnTo>
                  <a:pt x="644" y="1476"/>
                </a:lnTo>
                <a:lnTo>
                  <a:pt x="643" y="1475"/>
                </a:lnTo>
                <a:lnTo>
                  <a:pt x="642" y="1475"/>
                </a:lnTo>
                <a:lnTo>
                  <a:pt x="640" y="1474"/>
                </a:lnTo>
                <a:lnTo>
                  <a:pt x="639" y="1474"/>
                </a:lnTo>
                <a:lnTo>
                  <a:pt x="635" y="1470"/>
                </a:lnTo>
                <a:lnTo>
                  <a:pt x="632" y="1468"/>
                </a:lnTo>
                <a:lnTo>
                  <a:pt x="630" y="1468"/>
                </a:lnTo>
                <a:lnTo>
                  <a:pt x="627" y="1466"/>
                </a:lnTo>
                <a:lnTo>
                  <a:pt x="625" y="1463"/>
                </a:lnTo>
                <a:lnTo>
                  <a:pt x="623" y="1462"/>
                </a:lnTo>
                <a:lnTo>
                  <a:pt x="622" y="1462"/>
                </a:lnTo>
                <a:lnTo>
                  <a:pt x="620" y="1460"/>
                </a:lnTo>
                <a:lnTo>
                  <a:pt x="618" y="1458"/>
                </a:lnTo>
                <a:lnTo>
                  <a:pt x="617" y="1458"/>
                </a:lnTo>
                <a:lnTo>
                  <a:pt x="615" y="1457"/>
                </a:lnTo>
                <a:lnTo>
                  <a:pt x="614" y="1457"/>
                </a:lnTo>
                <a:lnTo>
                  <a:pt x="614" y="1456"/>
                </a:lnTo>
                <a:lnTo>
                  <a:pt x="613" y="1456"/>
                </a:lnTo>
                <a:lnTo>
                  <a:pt x="612" y="1456"/>
                </a:lnTo>
                <a:lnTo>
                  <a:pt x="606" y="1452"/>
                </a:lnTo>
                <a:lnTo>
                  <a:pt x="606" y="1451"/>
                </a:lnTo>
                <a:lnTo>
                  <a:pt x="603" y="1450"/>
                </a:lnTo>
                <a:lnTo>
                  <a:pt x="602" y="1449"/>
                </a:lnTo>
                <a:lnTo>
                  <a:pt x="600" y="1448"/>
                </a:lnTo>
                <a:lnTo>
                  <a:pt x="600" y="1446"/>
                </a:lnTo>
                <a:lnTo>
                  <a:pt x="596" y="1444"/>
                </a:lnTo>
                <a:lnTo>
                  <a:pt x="593" y="1443"/>
                </a:lnTo>
                <a:lnTo>
                  <a:pt x="593" y="1442"/>
                </a:lnTo>
                <a:lnTo>
                  <a:pt x="592" y="1442"/>
                </a:lnTo>
                <a:lnTo>
                  <a:pt x="588" y="1440"/>
                </a:lnTo>
                <a:lnTo>
                  <a:pt x="587" y="1438"/>
                </a:lnTo>
                <a:lnTo>
                  <a:pt x="586" y="1438"/>
                </a:lnTo>
                <a:lnTo>
                  <a:pt x="586" y="1437"/>
                </a:lnTo>
                <a:lnTo>
                  <a:pt x="585" y="1437"/>
                </a:lnTo>
                <a:lnTo>
                  <a:pt x="584" y="1437"/>
                </a:lnTo>
                <a:lnTo>
                  <a:pt x="584" y="1436"/>
                </a:lnTo>
                <a:lnTo>
                  <a:pt x="583" y="1436"/>
                </a:lnTo>
                <a:lnTo>
                  <a:pt x="580" y="1435"/>
                </a:lnTo>
                <a:lnTo>
                  <a:pt x="580" y="1434"/>
                </a:lnTo>
                <a:lnTo>
                  <a:pt x="579" y="1434"/>
                </a:lnTo>
                <a:lnTo>
                  <a:pt x="578" y="1433"/>
                </a:lnTo>
                <a:lnTo>
                  <a:pt x="577" y="1432"/>
                </a:lnTo>
                <a:lnTo>
                  <a:pt x="576" y="1432"/>
                </a:lnTo>
                <a:lnTo>
                  <a:pt x="575" y="1431"/>
                </a:lnTo>
                <a:lnTo>
                  <a:pt x="574" y="1431"/>
                </a:lnTo>
                <a:lnTo>
                  <a:pt x="571" y="1429"/>
                </a:lnTo>
                <a:lnTo>
                  <a:pt x="571" y="1428"/>
                </a:lnTo>
                <a:lnTo>
                  <a:pt x="570" y="1428"/>
                </a:lnTo>
                <a:lnTo>
                  <a:pt x="568" y="1427"/>
                </a:lnTo>
                <a:lnTo>
                  <a:pt x="566" y="1425"/>
                </a:lnTo>
                <a:lnTo>
                  <a:pt x="565" y="1424"/>
                </a:lnTo>
                <a:lnTo>
                  <a:pt x="563" y="1423"/>
                </a:lnTo>
                <a:lnTo>
                  <a:pt x="562" y="1421"/>
                </a:lnTo>
                <a:lnTo>
                  <a:pt x="561" y="1421"/>
                </a:lnTo>
                <a:lnTo>
                  <a:pt x="561" y="1420"/>
                </a:lnTo>
                <a:lnTo>
                  <a:pt x="560" y="1420"/>
                </a:lnTo>
                <a:lnTo>
                  <a:pt x="559" y="1419"/>
                </a:lnTo>
                <a:lnTo>
                  <a:pt x="558" y="1419"/>
                </a:lnTo>
                <a:lnTo>
                  <a:pt x="556" y="1417"/>
                </a:lnTo>
                <a:lnTo>
                  <a:pt x="554" y="1417"/>
                </a:lnTo>
                <a:lnTo>
                  <a:pt x="550" y="1413"/>
                </a:lnTo>
                <a:lnTo>
                  <a:pt x="549" y="1412"/>
                </a:lnTo>
                <a:lnTo>
                  <a:pt x="548" y="1412"/>
                </a:lnTo>
                <a:lnTo>
                  <a:pt x="545" y="1410"/>
                </a:lnTo>
                <a:lnTo>
                  <a:pt x="531" y="1401"/>
                </a:lnTo>
                <a:lnTo>
                  <a:pt x="528" y="1400"/>
                </a:lnTo>
                <a:lnTo>
                  <a:pt x="522" y="1395"/>
                </a:lnTo>
                <a:lnTo>
                  <a:pt x="518" y="1393"/>
                </a:lnTo>
                <a:lnTo>
                  <a:pt x="502" y="1383"/>
                </a:lnTo>
                <a:lnTo>
                  <a:pt x="499" y="1381"/>
                </a:lnTo>
                <a:lnTo>
                  <a:pt x="493" y="1377"/>
                </a:lnTo>
                <a:lnTo>
                  <a:pt x="492" y="1376"/>
                </a:lnTo>
                <a:lnTo>
                  <a:pt x="490" y="1375"/>
                </a:lnTo>
                <a:lnTo>
                  <a:pt x="489" y="1374"/>
                </a:lnTo>
                <a:lnTo>
                  <a:pt x="488" y="1374"/>
                </a:lnTo>
                <a:lnTo>
                  <a:pt x="487" y="1373"/>
                </a:lnTo>
                <a:lnTo>
                  <a:pt x="483" y="1370"/>
                </a:lnTo>
                <a:lnTo>
                  <a:pt x="481" y="1369"/>
                </a:lnTo>
                <a:lnTo>
                  <a:pt x="481" y="1368"/>
                </a:lnTo>
                <a:lnTo>
                  <a:pt x="473" y="1364"/>
                </a:lnTo>
                <a:lnTo>
                  <a:pt x="466" y="1359"/>
                </a:lnTo>
                <a:lnTo>
                  <a:pt x="461" y="1356"/>
                </a:lnTo>
                <a:lnTo>
                  <a:pt x="447" y="1346"/>
                </a:lnTo>
                <a:lnTo>
                  <a:pt x="442" y="1344"/>
                </a:lnTo>
                <a:lnTo>
                  <a:pt x="442" y="1343"/>
                </a:lnTo>
                <a:lnTo>
                  <a:pt x="441" y="1343"/>
                </a:lnTo>
                <a:lnTo>
                  <a:pt x="440" y="1343"/>
                </a:lnTo>
                <a:lnTo>
                  <a:pt x="419" y="1328"/>
                </a:lnTo>
                <a:lnTo>
                  <a:pt x="416" y="1327"/>
                </a:lnTo>
                <a:lnTo>
                  <a:pt x="414" y="1326"/>
                </a:lnTo>
                <a:lnTo>
                  <a:pt x="413" y="1325"/>
                </a:lnTo>
                <a:lnTo>
                  <a:pt x="412" y="1324"/>
                </a:lnTo>
                <a:lnTo>
                  <a:pt x="408" y="1321"/>
                </a:lnTo>
                <a:lnTo>
                  <a:pt x="405" y="1319"/>
                </a:lnTo>
                <a:lnTo>
                  <a:pt x="404" y="1318"/>
                </a:lnTo>
                <a:lnTo>
                  <a:pt x="402" y="1317"/>
                </a:lnTo>
                <a:lnTo>
                  <a:pt x="401" y="1317"/>
                </a:lnTo>
                <a:lnTo>
                  <a:pt x="399" y="1312"/>
                </a:lnTo>
                <a:lnTo>
                  <a:pt x="398" y="1309"/>
                </a:lnTo>
                <a:lnTo>
                  <a:pt x="398" y="1308"/>
                </a:lnTo>
                <a:lnTo>
                  <a:pt x="397" y="1306"/>
                </a:lnTo>
                <a:lnTo>
                  <a:pt x="397" y="1304"/>
                </a:lnTo>
                <a:lnTo>
                  <a:pt x="395" y="1298"/>
                </a:lnTo>
                <a:lnTo>
                  <a:pt x="395" y="1295"/>
                </a:lnTo>
                <a:lnTo>
                  <a:pt x="394" y="1293"/>
                </a:lnTo>
                <a:lnTo>
                  <a:pt x="393" y="1290"/>
                </a:lnTo>
                <a:lnTo>
                  <a:pt x="392" y="1287"/>
                </a:lnTo>
                <a:lnTo>
                  <a:pt x="392" y="1284"/>
                </a:lnTo>
                <a:lnTo>
                  <a:pt x="390" y="1283"/>
                </a:lnTo>
                <a:lnTo>
                  <a:pt x="388" y="1276"/>
                </a:lnTo>
                <a:lnTo>
                  <a:pt x="388" y="1275"/>
                </a:lnTo>
                <a:lnTo>
                  <a:pt x="387" y="1270"/>
                </a:lnTo>
                <a:lnTo>
                  <a:pt x="385" y="1262"/>
                </a:lnTo>
                <a:lnTo>
                  <a:pt x="384" y="1262"/>
                </a:lnTo>
                <a:lnTo>
                  <a:pt x="382" y="1256"/>
                </a:lnTo>
                <a:lnTo>
                  <a:pt x="380" y="1251"/>
                </a:lnTo>
                <a:lnTo>
                  <a:pt x="380" y="1249"/>
                </a:lnTo>
                <a:lnTo>
                  <a:pt x="379" y="1245"/>
                </a:lnTo>
                <a:lnTo>
                  <a:pt x="371" y="1220"/>
                </a:lnTo>
                <a:lnTo>
                  <a:pt x="367" y="1205"/>
                </a:lnTo>
                <a:lnTo>
                  <a:pt x="360" y="1180"/>
                </a:lnTo>
                <a:lnTo>
                  <a:pt x="359" y="1178"/>
                </a:lnTo>
                <a:lnTo>
                  <a:pt x="356" y="1172"/>
                </a:lnTo>
                <a:lnTo>
                  <a:pt x="356" y="1170"/>
                </a:lnTo>
                <a:lnTo>
                  <a:pt x="353" y="1160"/>
                </a:lnTo>
                <a:lnTo>
                  <a:pt x="351" y="1153"/>
                </a:lnTo>
                <a:lnTo>
                  <a:pt x="341" y="1122"/>
                </a:lnTo>
                <a:lnTo>
                  <a:pt x="341" y="1120"/>
                </a:lnTo>
                <a:lnTo>
                  <a:pt x="325" y="1072"/>
                </a:lnTo>
                <a:lnTo>
                  <a:pt x="325" y="1070"/>
                </a:lnTo>
                <a:lnTo>
                  <a:pt x="321" y="1060"/>
                </a:lnTo>
                <a:lnTo>
                  <a:pt x="312" y="1032"/>
                </a:lnTo>
                <a:lnTo>
                  <a:pt x="309" y="1022"/>
                </a:lnTo>
                <a:lnTo>
                  <a:pt x="309" y="1021"/>
                </a:lnTo>
                <a:lnTo>
                  <a:pt x="309" y="1018"/>
                </a:lnTo>
                <a:lnTo>
                  <a:pt x="308" y="1017"/>
                </a:lnTo>
                <a:lnTo>
                  <a:pt x="306" y="1008"/>
                </a:lnTo>
                <a:lnTo>
                  <a:pt x="300" y="990"/>
                </a:lnTo>
                <a:lnTo>
                  <a:pt x="294" y="972"/>
                </a:lnTo>
                <a:lnTo>
                  <a:pt x="294" y="971"/>
                </a:lnTo>
                <a:lnTo>
                  <a:pt x="293" y="969"/>
                </a:lnTo>
                <a:lnTo>
                  <a:pt x="293" y="968"/>
                </a:lnTo>
                <a:lnTo>
                  <a:pt x="292" y="966"/>
                </a:lnTo>
                <a:lnTo>
                  <a:pt x="292" y="965"/>
                </a:lnTo>
                <a:lnTo>
                  <a:pt x="292" y="963"/>
                </a:lnTo>
                <a:lnTo>
                  <a:pt x="290" y="957"/>
                </a:lnTo>
                <a:lnTo>
                  <a:pt x="289" y="955"/>
                </a:lnTo>
                <a:lnTo>
                  <a:pt x="287" y="951"/>
                </a:lnTo>
                <a:lnTo>
                  <a:pt x="284" y="940"/>
                </a:lnTo>
                <a:lnTo>
                  <a:pt x="283" y="936"/>
                </a:lnTo>
                <a:lnTo>
                  <a:pt x="283" y="933"/>
                </a:lnTo>
                <a:lnTo>
                  <a:pt x="280" y="924"/>
                </a:lnTo>
                <a:lnTo>
                  <a:pt x="278" y="922"/>
                </a:lnTo>
                <a:lnTo>
                  <a:pt x="278" y="921"/>
                </a:lnTo>
                <a:lnTo>
                  <a:pt x="277" y="917"/>
                </a:lnTo>
                <a:lnTo>
                  <a:pt x="274" y="907"/>
                </a:lnTo>
                <a:lnTo>
                  <a:pt x="274" y="904"/>
                </a:lnTo>
                <a:lnTo>
                  <a:pt x="273" y="904"/>
                </a:lnTo>
                <a:lnTo>
                  <a:pt x="273" y="902"/>
                </a:lnTo>
                <a:lnTo>
                  <a:pt x="267" y="883"/>
                </a:lnTo>
                <a:lnTo>
                  <a:pt x="261" y="865"/>
                </a:lnTo>
                <a:lnTo>
                  <a:pt x="243" y="809"/>
                </a:lnTo>
                <a:lnTo>
                  <a:pt x="243" y="808"/>
                </a:lnTo>
                <a:lnTo>
                  <a:pt x="232" y="772"/>
                </a:lnTo>
                <a:lnTo>
                  <a:pt x="217" y="723"/>
                </a:lnTo>
                <a:lnTo>
                  <a:pt x="213" y="710"/>
                </a:lnTo>
                <a:lnTo>
                  <a:pt x="213" y="709"/>
                </a:lnTo>
                <a:lnTo>
                  <a:pt x="209" y="698"/>
                </a:lnTo>
                <a:lnTo>
                  <a:pt x="204" y="673"/>
                </a:lnTo>
                <a:lnTo>
                  <a:pt x="204" y="672"/>
                </a:lnTo>
                <a:lnTo>
                  <a:pt x="204" y="671"/>
                </a:lnTo>
                <a:lnTo>
                  <a:pt x="203" y="668"/>
                </a:lnTo>
                <a:lnTo>
                  <a:pt x="203" y="667"/>
                </a:lnTo>
                <a:lnTo>
                  <a:pt x="201" y="666"/>
                </a:lnTo>
                <a:lnTo>
                  <a:pt x="201" y="665"/>
                </a:lnTo>
                <a:lnTo>
                  <a:pt x="200" y="663"/>
                </a:lnTo>
                <a:lnTo>
                  <a:pt x="200" y="662"/>
                </a:lnTo>
                <a:lnTo>
                  <a:pt x="200" y="660"/>
                </a:lnTo>
                <a:lnTo>
                  <a:pt x="199" y="657"/>
                </a:lnTo>
                <a:lnTo>
                  <a:pt x="199" y="656"/>
                </a:lnTo>
                <a:lnTo>
                  <a:pt x="198" y="656"/>
                </a:lnTo>
                <a:lnTo>
                  <a:pt x="198" y="655"/>
                </a:lnTo>
                <a:lnTo>
                  <a:pt x="198" y="654"/>
                </a:lnTo>
                <a:lnTo>
                  <a:pt x="195" y="645"/>
                </a:lnTo>
                <a:lnTo>
                  <a:pt x="186" y="616"/>
                </a:lnTo>
                <a:lnTo>
                  <a:pt x="182" y="607"/>
                </a:lnTo>
                <a:lnTo>
                  <a:pt x="182" y="606"/>
                </a:lnTo>
                <a:lnTo>
                  <a:pt x="181" y="605"/>
                </a:lnTo>
                <a:lnTo>
                  <a:pt x="181" y="604"/>
                </a:lnTo>
                <a:lnTo>
                  <a:pt x="174" y="581"/>
                </a:lnTo>
                <a:lnTo>
                  <a:pt x="173" y="580"/>
                </a:lnTo>
                <a:lnTo>
                  <a:pt x="158" y="532"/>
                </a:lnTo>
                <a:lnTo>
                  <a:pt x="157" y="530"/>
                </a:lnTo>
                <a:lnTo>
                  <a:pt x="153" y="513"/>
                </a:lnTo>
                <a:lnTo>
                  <a:pt x="152" y="513"/>
                </a:lnTo>
                <a:lnTo>
                  <a:pt x="152" y="512"/>
                </a:lnTo>
                <a:lnTo>
                  <a:pt x="140" y="473"/>
                </a:lnTo>
                <a:lnTo>
                  <a:pt x="139" y="470"/>
                </a:lnTo>
                <a:lnTo>
                  <a:pt x="138" y="469"/>
                </a:lnTo>
                <a:lnTo>
                  <a:pt x="136" y="461"/>
                </a:lnTo>
                <a:lnTo>
                  <a:pt x="127" y="432"/>
                </a:lnTo>
                <a:lnTo>
                  <a:pt x="126" y="427"/>
                </a:lnTo>
                <a:lnTo>
                  <a:pt x="120" y="410"/>
                </a:lnTo>
                <a:lnTo>
                  <a:pt x="118" y="404"/>
                </a:lnTo>
                <a:lnTo>
                  <a:pt x="118" y="403"/>
                </a:lnTo>
                <a:lnTo>
                  <a:pt x="118" y="402"/>
                </a:lnTo>
                <a:lnTo>
                  <a:pt x="118" y="400"/>
                </a:lnTo>
                <a:lnTo>
                  <a:pt x="118" y="399"/>
                </a:lnTo>
                <a:lnTo>
                  <a:pt x="118" y="398"/>
                </a:lnTo>
                <a:lnTo>
                  <a:pt x="117" y="397"/>
                </a:lnTo>
                <a:lnTo>
                  <a:pt x="117" y="395"/>
                </a:lnTo>
                <a:lnTo>
                  <a:pt x="117" y="392"/>
                </a:lnTo>
                <a:lnTo>
                  <a:pt x="117" y="389"/>
                </a:lnTo>
                <a:lnTo>
                  <a:pt x="117" y="387"/>
                </a:lnTo>
                <a:lnTo>
                  <a:pt x="117" y="386"/>
                </a:lnTo>
                <a:lnTo>
                  <a:pt x="117" y="385"/>
                </a:lnTo>
                <a:lnTo>
                  <a:pt x="117" y="381"/>
                </a:lnTo>
                <a:lnTo>
                  <a:pt x="117" y="379"/>
                </a:lnTo>
                <a:lnTo>
                  <a:pt x="117" y="378"/>
                </a:lnTo>
                <a:lnTo>
                  <a:pt x="117" y="375"/>
                </a:lnTo>
                <a:lnTo>
                  <a:pt x="117" y="373"/>
                </a:lnTo>
                <a:lnTo>
                  <a:pt x="117" y="372"/>
                </a:lnTo>
                <a:lnTo>
                  <a:pt x="117" y="370"/>
                </a:lnTo>
                <a:lnTo>
                  <a:pt x="117" y="369"/>
                </a:lnTo>
                <a:lnTo>
                  <a:pt x="117" y="367"/>
                </a:lnTo>
                <a:lnTo>
                  <a:pt x="114" y="367"/>
                </a:lnTo>
                <a:lnTo>
                  <a:pt x="111" y="367"/>
                </a:lnTo>
                <a:lnTo>
                  <a:pt x="106" y="367"/>
                </a:lnTo>
                <a:lnTo>
                  <a:pt x="106" y="365"/>
                </a:lnTo>
                <a:lnTo>
                  <a:pt x="106" y="364"/>
                </a:lnTo>
                <a:lnTo>
                  <a:pt x="106" y="362"/>
                </a:lnTo>
                <a:lnTo>
                  <a:pt x="106" y="360"/>
                </a:lnTo>
                <a:lnTo>
                  <a:pt x="105" y="356"/>
                </a:lnTo>
                <a:lnTo>
                  <a:pt x="105" y="352"/>
                </a:lnTo>
                <a:lnTo>
                  <a:pt x="102" y="352"/>
                </a:lnTo>
                <a:lnTo>
                  <a:pt x="101" y="349"/>
                </a:lnTo>
                <a:lnTo>
                  <a:pt x="101" y="348"/>
                </a:lnTo>
                <a:lnTo>
                  <a:pt x="101" y="347"/>
                </a:lnTo>
                <a:lnTo>
                  <a:pt x="100" y="347"/>
                </a:lnTo>
                <a:lnTo>
                  <a:pt x="100" y="346"/>
                </a:lnTo>
                <a:lnTo>
                  <a:pt x="99" y="342"/>
                </a:lnTo>
                <a:lnTo>
                  <a:pt x="99" y="341"/>
                </a:lnTo>
                <a:lnTo>
                  <a:pt x="97" y="338"/>
                </a:lnTo>
                <a:lnTo>
                  <a:pt x="97" y="337"/>
                </a:lnTo>
                <a:lnTo>
                  <a:pt x="96" y="336"/>
                </a:lnTo>
                <a:lnTo>
                  <a:pt x="96" y="335"/>
                </a:lnTo>
                <a:lnTo>
                  <a:pt x="95" y="330"/>
                </a:lnTo>
                <a:lnTo>
                  <a:pt x="94" y="325"/>
                </a:lnTo>
                <a:lnTo>
                  <a:pt x="93" y="324"/>
                </a:lnTo>
                <a:lnTo>
                  <a:pt x="91" y="318"/>
                </a:lnTo>
                <a:lnTo>
                  <a:pt x="85" y="298"/>
                </a:lnTo>
                <a:lnTo>
                  <a:pt x="83" y="291"/>
                </a:lnTo>
                <a:lnTo>
                  <a:pt x="82" y="288"/>
                </a:lnTo>
                <a:lnTo>
                  <a:pt x="77" y="275"/>
                </a:lnTo>
                <a:lnTo>
                  <a:pt x="76" y="271"/>
                </a:lnTo>
                <a:lnTo>
                  <a:pt x="75" y="269"/>
                </a:lnTo>
                <a:lnTo>
                  <a:pt x="75" y="268"/>
                </a:lnTo>
                <a:lnTo>
                  <a:pt x="72" y="260"/>
                </a:lnTo>
                <a:lnTo>
                  <a:pt x="72" y="257"/>
                </a:lnTo>
                <a:lnTo>
                  <a:pt x="71" y="257"/>
                </a:lnTo>
                <a:lnTo>
                  <a:pt x="70" y="254"/>
                </a:lnTo>
                <a:lnTo>
                  <a:pt x="67" y="243"/>
                </a:lnTo>
                <a:lnTo>
                  <a:pt x="66" y="238"/>
                </a:lnTo>
                <a:lnTo>
                  <a:pt x="66" y="237"/>
                </a:lnTo>
                <a:lnTo>
                  <a:pt x="65" y="232"/>
                </a:lnTo>
                <a:lnTo>
                  <a:pt x="60" y="220"/>
                </a:lnTo>
                <a:lnTo>
                  <a:pt x="59" y="216"/>
                </a:lnTo>
                <a:lnTo>
                  <a:pt x="58" y="213"/>
                </a:lnTo>
                <a:lnTo>
                  <a:pt x="56" y="205"/>
                </a:lnTo>
                <a:lnTo>
                  <a:pt x="54" y="203"/>
                </a:lnTo>
                <a:lnTo>
                  <a:pt x="54" y="202"/>
                </a:lnTo>
                <a:lnTo>
                  <a:pt x="52" y="194"/>
                </a:lnTo>
                <a:lnTo>
                  <a:pt x="43" y="166"/>
                </a:lnTo>
                <a:lnTo>
                  <a:pt x="41" y="157"/>
                </a:lnTo>
                <a:lnTo>
                  <a:pt x="39" y="152"/>
                </a:lnTo>
                <a:lnTo>
                  <a:pt x="33" y="134"/>
                </a:lnTo>
                <a:lnTo>
                  <a:pt x="32" y="128"/>
                </a:lnTo>
                <a:lnTo>
                  <a:pt x="32" y="127"/>
                </a:lnTo>
                <a:lnTo>
                  <a:pt x="31" y="126"/>
                </a:lnTo>
                <a:lnTo>
                  <a:pt x="30" y="120"/>
                </a:lnTo>
                <a:lnTo>
                  <a:pt x="28" y="118"/>
                </a:lnTo>
                <a:lnTo>
                  <a:pt x="27" y="113"/>
                </a:lnTo>
                <a:lnTo>
                  <a:pt x="24" y="102"/>
                </a:lnTo>
                <a:lnTo>
                  <a:pt x="23" y="97"/>
                </a:lnTo>
                <a:lnTo>
                  <a:pt x="22" y="97"/>
                </a:lnTo>
                <a:lnTo>
                  <a:pt x="22" y="96"/>
                </a:lnTo>
                <a:lnTo>
                  <a:pt x="20" y="93"/>
                </a:lnTo>
                <a:lnTo>
                  <a:pt x="20" y="90"/>
                </a:lnTo>
                <a:lnTo>
                  <a:pt x="19" y="89"/>
                </a:lnTo>
                <a:lnTo>
                  <a:pt x="19" y="87"/>
                </a:lnTo>
                <a:lnTo>
                  <a:pt x="17" y="81"/>
                </a:lnTo>
                <a:lnTo>
                  <a:pt x="17" y="80"/>
                </a:lnTo>
                <a:lnTo>
                  <a:pt x="16" y="78"/>
                </a:lnTo>
                <a:lnTo>
                  <a:pt x="15" y="74"/>
                </a:lnTo>
                <a:lnTo>
                  <a:pt x="15" y="72"/>
                </a:lnTo>
                <a:lnTo>
                  <a:pt x="14" y="71"/>
                </a:lnTo>
                <a:lnTo>
                  <a:pt x="13" y="65"/>
                </a:lnTo>
                <a:lnTo>
                  <a:pt x="11" y="63"/>
                </a:lnTo>
                <a:lnTo>
                  <a:pt x="11" y="62"/>
                </a:lnTo>
                <a:lnTo>
                  <a:pt x="10" y="59"/>
                </a:lnTo>
                <a:lnTo>
                  <a:pt x="10" y="57"/>
                </a:lnTo>
                <a:lnTo>
                  <a:pt x="9" y="56"/>
                </a:lnTo>
                <a:lnTo>
                  <a:pt x="8" y="51"/>
                </a:lnTo>
                <a:lnTo>
                  <a:pt x="7" y="49"/>
                </a:lnTo>
                <a:lnTo>
                  <a:pt x="7" y="46"/>
                </a:lnTo>
                <a:lnTo>
                  <a:pt x="3" y="37"/>
                </a:lnTo>
                <a:lnTo>
                  <a:pt x="2" y="34"/>
                </a:lnTo>
                <a:lnTo>
                  <a:pt x="2" y="32"/>
                </a:lnTo>
                <a:lnTo>
                  <a:pt x="2" y="31"/>
                </a:lnTo>
                <a:lnTo>
                  <a:pt x="0" y="26"/>
                </a:lnTo>
                <a:lnTo>
                  <a:pt x="0" y="24"/>
                </a:lnTo>
                <a:lnTo>
                  <a:pt x="0" y="23"/>
                </a:lnTo>
                <a:lnTo>
                  <a:pt x="1" y="23"/>
                </a:lnTo>
                <a:lnTo>
                  <a:pt x="1" y="24"/>
                </a:lnTo>
                <a:lnTo>
                  <a:pt x="2" y="24"/>
                </a:lnTo>
                <a:lnTo>
                  <a:pt x="3" y="24"/>
                </a:lnTo>
                <a:lnTo>
                  <a:pt x="5" y="24"/>
                </a:lnTo>
                <a:lnTo>
                  <a:pt x="6" y="26"/>
                </a:lnTo>
                <a:lnTo>
                  <a:pt x="7" y="28"/>
                </a:lnTo>
                <a:lnTo>
                  <a:pt x="8" y="29"/>
                </a:lnTo>
                <a:lnTo>
                  <a:pt x="9" y="29"/>
                </a:lnTo>
                <a:lnTo>
                  <a:pt x="11" y="29"/>
                </a:lnTo>
                <a:lnTo>
                  <a:pt x="11" y="30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5" y="32"/>
                </a:lnTo>
                <a:lnTo>
                  <a:pt x="15" y="35"/>
                </a:lnTo>
                <a:lnTo>
                  <a:pt x="16" y="35"/>
                </a:lnTo>
                <a:lnTo>
                  <a:pt x="18" y="37"/>
                </a:lnTo>
                <a:lnTo>
                  <a:pt x="18" y="38"/>
                </a:lnTo>
                <a:lnTo>
                  <a:pt x="19" y="39"/>
                </a:lnTo>
                <a:lnTo>
                  <a:pt x="19" y="40"/>
                </a:lnTo>
                <a:lnTo>
                  <a:pt x="19" y="42"/>
                </a:lnTo>
                <a:lnTo>
                  <a:pt x="19" y="43"/>
                </a:lnTo>
                <a:lnTo>
                  <a:pt x="20" y="43"/>
                </a:lnTo>
                <a:lnTo>
                  <a:pt x="22" y="43"/>
                </a:lnTo>
                <a:lnTo>
                  <a:pt x="23" y="43"/>
                </a:lnTo>
                <a:lnTo>
                  <a:pt x="24" y="43"/>
                </a:lnTo>
                <a:lnTo>
                  <a:pt x="24" y="45"/>
                </a:lnTo>
                <a:lnTo>
                  <a:pt x="24" y="46"/>
                </a:lnTo>
                <a:lnTo>
                  <a:pt x="25" y="46"/>
                </a:lnTo>
                <a:lnTo>
                  <a:pt x="25" y="47"/>
                </a:lnTo>
                <a:lnTo>
                  <a:pt x="26" y="48"/>
                </a:lnTo>
                <a:lnTo>
                  <a:pt x="27" y="49"/>
                </a:lnTo>
                <a:lnTo>
                  <a:pt x="28" y="49"/>
                </a:lnTo>
                <a:lnTo>
                  <a:pt x="30" y="49"/>
                </a:lnTo>
                <a:lnTo>
                  <a:pt x="30" y="51"/>
                </a:lnTo>
                <a:lnTo>
                  <a:pt x="31" y="51"/>
                </a:lnTo>
                <a:lnTo>
                  <a:pt x="31" y="49"/>
                </a:lnTo>
                <a:lnTo>
                  <a:pt x="32" y="49"/>
                </a:lnTo>
                <a:lnTo>
                  <a:pt x="33" y="49"/>
                </a:lnTo>
                <a:lnTo>
                  <a:pt x="33" y="51"/>
                </a:lnTo>
                <a:lnTo>
                  <a:pt x="33" y="52"/>
                </a:lnTo>
                <a:lnTo>
                  <a:pt x="34" y="53"/>
                </a:lnTo>
                <a:lnTo>
                  <a:pt x="35" y="53"/>
                </a:lnTo>
                <a:lnTo>
                  <a:pt x="36" y="53"/>
                </a:lnTo>
                <a:lnTo>
                  <a:pt x="37" y="53"/>
                </a:lnTo>
                <a:lnTo>
                  <a:pt x="37" y="54"/>
                </a:lnTo>
                <a:lnTo>
                  <a:pt x="39" y="55"/>
                </a:lnTo>
                <a:lnTo>
                  <a:pt x="40" y="56"/>
                </a:lnTo>
                <a:lnTo>
                  <a:pt x="40" y="55"/>
                </a:lnTo>
                <a:lnTo>
                  <a:pt x="39" y="55"/>
                </a:lnTo>
                <a:lnTo>
                  <a:pt x="40" y="55"/>
                </a:lnTo>
                <a:lnTo>
                  <a:pt x="40" y="54"/>
                </a:lnTo>
                <a:lnTo>
                  <a:pt x="40" y="55"/>
                </a:lnTo>
                <a:lnTo>
                  <a:pt x="41" y="55"/>
                </a:lnTo>
                <a:lnTo>
                  <a:pt x="42" y="56"/>
                </a:lnTo>
                <a:lnTo>
                  <a:pt x="41" y="56"/>
                </a:lnTo>
                <a:lnTo>
                  <a:pt x="41" y="57"/>
                </a:lnTo>
                <a:lnTo>
                  <a:pt x="42" y="57"/>
                </a:lnTo>
                <a:lnTo>
                  <a:pt x="41" y="60"/>
                </a:lnTo>
                <a:lnTo>
                  <a:pt x="41" y="61"/>
                </a:lnTo>
                <a:lnTo>
                  <a:pt x="42" y="62"/>
                </a:lnTo>
                <a:lnTo>
                  <a:pt x="42" y="63"/>
                </a:lnTo>
                <a:lnTo>
                  <a:pt x="43" y="63"/>
                </a:lnTo>
                <a:lnTo>
                  <a:pt x="44" y="63"/>
                </a:lnTo>
                <a:lnTo>
                  <a:pt x="44" y="64"/>
                </a:lnTo>
                <a:lnTo>
                  <a:pt x="44" y="65"/>
                </a:lnTo>
                <a:lnTo>
                  <a:pt x="44" y="67"/>
                </a:lnTo>
                <a:lnTo>
                  <a:pt x="45" y="68"/>
                </a:lnTo>
                <a:lnTo>
                  <a:pt x="45" y="67"/>
                </a:lnTo>
                <a:lnTo>
                  <a:pt x="45" y="68"/>
                </a:lnTo>
                <a:lnTo>
                  <a:pt x="45" y="69"/>
                </a:lnTo>
                <a:lnTo>
                  <a:pt x="46" y="69"/>
                </a:lnTo>
                <a:lnTo>
                  <a:pt x="46" y="70"/>
                </a:lnTo>
                <a:lnTo>
                  <a:pt x="45" y="70"/>
                </a:lnTo>
                <a:lnTo>
                  <a:pt x="46" y="72"/>
                </a:lnTo>
                <a:lnTo>
                  <a:pt x="45" y="72"/>
                </a:lnTo>
                <a:lnTo>
                  <a:pt x="45" y="73"/>
                </a:lnTo>
                <a:lnTo>
                  <a:pt x="45" y="74"/>
                </a:lnTo>
                <a:lnTo>
                  <a:pt x="46" y="74"/>
                </a:lnTo>
                <a:lnTo>
                  <a:pt x="48" y="77"/>
                </a:lnTo>
                <a:lnTo>
                  <a:pt x="49" y="77"/>
                </a:lnTo>
                <a:lnTo>
                  <a:pt x="49" y="78"/>
                </a:lnTo>
                <a:lnTo>
                  <a:pt x="50" y="78"/>
                </a:lnTo>
                <a:lnTo>
                  <a:pt x="51" y="79"/>
                </a:lnTo>
                <a:lnTo>
                  <a:pt x="54" y="81"/>
                </a:lnTo>
                <a:lnTo>
                  <a:pt x="54" y="82"/>
                </a:lnTo>
                <a:lnTo>
                  <a:pt x="56" y="82"/>
                </a:lnTo>
                <a:lnTo>
                  <a:pt x="57" y="84"/>
                </a:lnTo>
                <a:lnTo>
                  <a:pt x="58" y="85"/>
                </a:lnTo>
                <a:lnTo>
                  <a:pt x="59" y="86"/>
                </a:lnTo>
                <a:lnTo>
                  <a:pt x="60" y="86"/>
                </a:lnTo>
                <a:lnTo>
                  <a:pt x="60" y="87"/>
                </a:lnTo>
                <a:lnTo>
                  <a:pt x="59" y="89"/>
                </a:lnTo>
                <a:lnTo>
                  <a:pt x="59" y="90"/>
                </a:lnTo>
                <a:lnTo>
                  <a:pt x="60" y="90"/>
                </a:lnTo>
                <a:lnTo>
                  <a:pt x="61" y="91"/>
                </a:lnTo>
                <a:lnTo>
                  <a:pt x="62" y="91"/>
                </a:lnTo>
                <a:lnTo>
                  <a:pt x="63" y="91"/>
                </a:lnTo>
                <a:lnTo>
                  <a:pt x="67" y="89"/>
                </a:lnTo>
                <a:lnTo>
                  <a:pt x="67" y="88"/>
                </a:lnTo>
                <a:lnTo>
                  <a:pt x="68" y="87"/>
                </a:lnTo>
                <a:lnTo>
                  <a:pt x="69" y="87"/>
                </a:lnTo>
                <a:lnTo>
                  <a:pt x="69" y="86"/>
                </a:lnTo>
                <a:lnTo>
                  <a:pt x="70" y="87"/>
                </a:lnTo>
                <a:lnTo>
                  <a:pt x="70" y="88"/>
                </a:lnTo>
                <a:lnTo>
                  <a:pt x="71" y="88"/>
                </a:lnTo>
                <a:lnTo>
                  <a:pt x="72" y="89"/>
                </a:lnTo>
                <a:lnTo>
                  <a:pt x="74" y="89"/>
                </a:lnTo>
                <a:lnTo>
                  <a:pt x="75" y="91"/>
                </a:lnTo>
                <a:lnTo>
                  <a:pt x="76" y="91"/>
                </a:lnTo>
                <a:lnTo>
                  <a:pt x="76" y="90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9" y="90"/>
                </a:lnTo>
                <a:lnTo>
                  <a:pt x="80" y="90"/>
                </a:lnTo>
                <a:lnTo>
                  <a:pt x="80" y="91"/>
                </a:lnTo>
                <a:lnTo>
                  <a:pt x="83" y="91"/>
                </a:lnTo>
                <a:lnTo>
                  <a:pt x="83" y="93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6" y="93"/>
                </a:lnTo>
                <a:lnTo>
                  <a:pt x="86" y="91"/>
                </a:lnTo>
                <a:lnTo>
                  <a:pt x="87" y="90"/>
                </a:lnTo>
                <a:lnTo>
                  <a:pt x="88" y="89"/>
                </a:lnTo>
                <a:lnTo>
                  <a:pt x="88" y="90"/>
                </a:lnTo>
                <a:lnTo>
                  <a:pt x="89" y="90"/>
                </a:lnTo>
                <a:lnTo>
                  <a:pt x="92" y="91"/>
                </a:lnTo>
                <a:lnTo>
                  <a:pt x="93" y="91"/>
                </a:lnTo>
                <a:lnTo>
                  <a:pt x="94" y="90"/>
                </a:lnTo>
                <a:lnTo>
                  <a:pt x="95" y="91"/>
                </a:lnTo>
                <a:lnTo>
                  <a:pt x="96" y="91"/>
                </a:lnTo>
                <a:lnTo>
                  <a:pt x="96" y="93"/>
                </a:lnTo>
                <a:lnTo>
                  <a:pt x="96" y="94"/>
                </a:lnTo>
                <a:lnTo>
                  <a:pt x="97" y="95"/>
                </a:lnTo>
                <a:lnTo>
                  <a:pt x="99" y="96"/>
                </a:lnTo>
                <a:lnTo>
                  <a:pt x="99" y="97"/>
                </a:lnTo>
                <a:lnTo>
                  <a:pt x="100" y="98"/>
                </a:lnTo>
                <a:lnTo>
                  <a:pt x="101" y="98"/>
                </a:lnTo>
                <a:lnTo>
                  <a:pt x="102" y="99"/>
                </a:lnTo>
                <a:lnTo>
                  <a:pt x="102" y="101"/>
                </a:lnTo>
                <a:lnTo>
                  <a:pt x="103" y="101"/>
                </a:lnTo>
                <a:lnTo>
                  <a:pt x="103" y="99"/>
                </a:lnTo>
                <a:lnTo>
                  <a:pt x="104" y="99"/>
                </a:lnTo>
                <a:lnTo>
                  <a:pt x="105" y="98"/>
                </a:lnTo>
                <a:lnTo>
                  <a:pt x="108" y="97"/>
                </a:lnTo>
                <a:lnTo>
                  <a:pt x="109" y="97"/>
                </a:lnTo>
                <a:lnTo>
                  <a:pt x="109" y="98"/>
                </a:lnTo>
                <a:lnTo>
                  <a:pt x="109" y="99"/>
                </a:lnTo>
                <a:lnTo>
                  <a:pt x="109" y="101"/>
                </a:lnTo>
                <a:lnTo>
                  <a:pt x="109" y="102"/>
                </a:lnTo>
                <a:lnTo>
                  <a:pt x="109" y="103"/>
                </a:lnTo>
                <a:lnTo>
                  <a:pt x="109" y="104"/>
                </a:lnTo>
                <a:lnTo>
                  <a:pt x="108" y="104"/>
                </a:lnTo>
                <a:lnTo>
                  <a:pt x="108" y="105"/>
                </a:lnTo>
                <a:lnTo>
                  <a:pt x="108" y="106"/>
                </a:lnTo>
                <a:lnTo>
                  <a:pt x="109" y="107"/>
                </a:lnTo>
                <a:lnTo>
                  <a:pt x="110" y="109"/>
                </a:lnTo>
                <a:lnTo>
                  <a:pt x="111" y="110"/>
                </a:lnTo>
                <a:lnTo>
                  <a:pt x="112" y="110"/>
                </a:lnTo>
                <a:lnTo>
                  <a:pt x="114" y="110"/>
                </a:lnTo>
                <a:lnTo>
                  <a:pt x="115" y="110"/>
                </a:lnTo>
                <a:lnTo>
                  <a:pt x="117" y="110"/>
                </a:lnTo>
                <a:lnTo>
                  <a:pt x="117" y="111"/>
                </a:lnTo>
                <a:lnTo>
                  <a:pt x="115" y="112"/>
                </a:lnTo>
                <a:lnTo>
                  <a:pt x="115" y="113"/>
                </a:lnTo>
                <a:lnTo>
                  <a:pt x="115" y="116"/>
                </a:lnTo>
                <a:lnTo>
                  <a:pt x="115" y="118"/>
                </a:lnTo>
                <a:lnTo>
                  <a:pt x="117" y="119"/>
                </a:lnTo>
                <a:lnTo>
                  <a:pt x="118" y="120"/>
                </a:lnTo>
                <a:lnTo>
                  <a:pt x="120" y="121"/>
                </a:lnTo>
                <a:lnTo>
                  <a:pt x="121" y="122"/>
                </a:lnTo>
                <a:lnTo>
                  <a:pt x="122" y="122"/>
                </a:lnTo>
                <a:lnTo>
                  <a:pt x="122" y="121"/>
                </a:lnTo>
                <a:lnTo>
                  <a:pt x="123" y="121"/>
                </a:lnTo>
                <a:lnTo>
                  <a:pt x="125" y="121"/>
                </a:lnTo>
                <a:lnTo>
                  <a:pt x="125" y="122"/>
                </a:lnTo>
                <a:lnTo>
                  <a:pt x="125" y="123"/>
                </a:lnTo>
                <a:lnTo>
                  <a:pt x="125" y="124"/>
                </a:lnTo>
                <a:lnTo>
                  <a:pt x="125" y="126"/>
                </a:lnTo>
                <a:lnTo>
                  <a:pt x="126" y="126"/>
                </a:lnTo>
                <a:lnTo>
                  <a:pt x="126" y="127"/>
                </a:lnTo>
                <a:lnTo>
                  <a:pt x="127" y="127"/>
                </a:lnTo>
                <a:lnTo>
                  <a:pt x="128" y="127"/>
                </a:lnTo>
                <a:lnTo>
                  <a:pt x="129" y="127"/>
                </a:lnTo>
                <a:lnTo>
                  <a:pt x="129" y="128"/>
                </a:lnTo>
                <a:lnTo>
                  <a:pt x="130" y="128"/>
                </a:lnTo>
                <a:lnTo>
                  <a:pt x="129" y="129"/>
                </a:lnTo>
                <a:lnTo>
                  <a:pt x="129" y="130"/>
                </a:lnTo>
                <a:lnTo>
                  <a:pt x="130" y="131"/>
                </a:lnTo>
                <a:lnTo>
                  <a:pt x="131" y="132"/>
                </a:lnTo>
                <a:lnTo>
                  <a:pt x="131" y="134"/>
                </a:lnTo>
                <a:lnTo>
                  <a:pt x="132" y="135"/>
                </a:lnTo>
                <a:lnTo>
                  <a:pt x="134" y="136"/>
                </a:lnTo>
                <a:lnTo>
                  <a:pt x="135" y="137"/>
                </a:lnTo>
                <a:lnTo>
                  <a:pt x="136" y="137"/>
                </a:lnTo>
                <a:lnTo>
                  <a:pt x="136" y="136"/>
                </a:lnTo>
                <a:lnTo>
                  <a:pt x="142" y="136"/>
                </a:lnTo>
                <a:lnTo>
                  <a:pt x="143" y="136"/>
                </a:lnTo>
                <a:lnTo>
                  <a:pt x="144" y="137"/>
                </a:lnTo>
                <a:lnTo>
                  <a:pt x="145" y="138"/>
                </a:lnTo>
                <a:lnTo>
                  <a:pt x="146" y="140"/>
                </a:lnTo>
                <a:lnTo>
                  <a:pt x="147" y="141"/>
                </a:lnTo>
                <a:lnTo>
                  <a:pt x="148" y="141"/>
                </a:lnTo>
                <a:lnTo>
                  <a:pt x="148" y="144"/>
                </a:lnTo>
                <a:lnTo>
                  <a:pt x="148" y="145"/>
                </a:lnTo>
                <a:lnTo>
                  <a:pt x="147" y="145"/>
                </a:lnTo>
                <a:lnTo>
                  <a:pt x="147" y="146"/>
                </a:lnTo>
                <a:lnTo>
                  <a:pt x="148" y="146"/>
                </a:lnTo>
                <a:lnTo>
                  <a:pt x="149" y="147"/>
                </a:lnTo>
                <a:lnTo>
                  <a:pt x="149" y="146"/>
                </a:lnTo>
                <a:lnTo>
                  <a:pt x="151" y="146"/>
                </a:lnTo>
                <a:lnTo>
                  <a:pt x="152" y="147"/>
                </a:lnTo>
                <a:lnTo>
                  <a:pt x="153" y="148"/>
                </a:lnTo>
                <a:lnTo>
                  <a:pt x="154" y="148"/>
                </a:lnTo>
                <a:lnTo>
                  <a:pt x="155" y="148"/>
                </a:lnTo>
                <a:lnTo>
                  <a:pt x="156" y="149"/>
                </a:lnTo>
                <a:lnTo>
                  <a:pt x="160" y="151"/>
                </a:lnTo>
                <a:lnTo>
                  <a:pt x="161" y="151"/>
                </a:lnTo>
                <a:lnTo>
                  <a:pt x="161" y="149"/>
                </a:lnTo>
                <a:lnTo>
                  <a:pt x="162" y="149"/>
                </a:lnTo>
                <a:lnTo>
                  <a:pt x="163" y="149"/>
                </a:lnTo>
                <a:lnTo>
                  <a:pt x="164" y="148"/>
                </a:lnTo>
                <a:lnTo>
                  <a:pt x="165" y="148"/>
                </a:lnTo>
                <a:lnTo>
                  <a:pt x="165" y="149"/>
                </a:lnTo>
                <a:lnTo>
                  <a:pt x="166" y="149"/>
                </a:lnTo>
                <a:lnTo>
                  <a:pt x="166" y="151"/>
                </a:lnTo>
                <a:lnTo>
                  <a:pt x="166" y="152"/>
                </a:lnTo>
                <a:lnTo>
                  <a:pt x="166" y="153"/>
                </a:lnTo>
                <a:lnTo>
                  <a:pt x="166" y="154"/>
                </a:lnTo>
                <a:lnTo>
                  <a:pt x="168" y="154"/>
                </a:lnTo>
                <a:lnTo>
                  <a:pt x="169" y="154"/>
                </a:lnTo>
                <a:lnTo>
                  <a:pt x="171" y="156"/>
                </a:lnTo>
                <a:lnTo>
                  <a:pt x="171" y="157"/>
                </a:lnTo>
                <a:lnTo>
                  <a:pt x="172" y="157"/>
                </a:lnTo>
                <a:lnTo>
                  <a:pt x="173" y="157"/>
                </a:lnTo>
                <a:lnTo>
                  <a:pt x="173" y="159"/>
                </a:lnTo>
                <a:lnTo>
                  <a:pt x="173" y="161"/>
                </a:lnTo>
                <a:lnTo>
                  <a:pt x="174" y="162"/>
                </a:lnTo>
                <a:lnTo>
                  <a:pt x="174" y="163"/>
                </a:lnTo>
                <a:lnTo>
                  <a:pt x="174" y="164"/>
                </a:lnTo>
                <a:lnTo>
                  <a:pt x="175" y="164"/>
                </a:lnTo>
                <a:lnTo>
                  <a:pt x="177" y="164"/>
                </a:lnTo>
                <a:lnTo>
                  <a:pt x="178" y="164"/>
                </a:lnTo>
                <a:lnTo>
                  <a:pt x="179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6"/>
                </a:lnTo>
                <a:lnTo>
                  <a:pt x="183" y="168"/>
                </a:lnTo>
                <a:lnTo>
                  <a:pt x="182" y="168"/>
                </a:lnTo>
                <a:lnTo>
                  <a:pt x="182" y="169"/>
                </a:lnTo>
                <a:lnTo>
                  <a:pt x="182" y="170"/>
                </a:lnTo>
                <a:lnTo>
                  <a:pt x="183" y="171"/>
                </a:lnTo>
                <a:lnTo>
                  <a:pt x="184" y="171"/>
                </a:lnTo>
                <a:lnTo>
                  <a:pt x="186" y="171"/>
                </a:lnTo>
                <a:lnTo>
                  <a:pt x="186" y="170"/>
                </a:lnTo>
                <a:lnTo>
                  <a:pt x="186" y="169"/>
                </a:lnTo>
                <a:lnTo>
                  <a:pt x="187" y="166"/>
                </a:lnTo>
                <a:lnTo>
                  <a:pt x="188" y="166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4" y="166"/>
                </a:lnTo>
                <a:lnTo>
                  <a:pt x="195" y="166"/>
                </a:lnTo>
                <a:lnTo>
                  <a:pt x="195" y="168"/>
                </a:lnTo>
                <a:lnTo>
                  <a:pt x="196" y="168"/>
                </a:lnTo>
                <a:lnTo>
                  <a:pt x="196" y="169"/>
                </a:lnTo>
                <a:lnTo>
                  <a:pt x="196" y="170"/>
                </a:lnTo>
                <a:lnTo>
                  <a:pt x="196" y="171"/>
                </a:lnTo>
                <a:lnTo>
                  <a:pt x="197" y="172"/>
                </a:lnTo>
                <a:lnTo>
                  <a:pt x="198" y="173"/>
                </a:lnTo>
                <a:lnTo>
                  <a:pt x="199" y="173"/>
                </a:lnTo>
                <a:lnTo>
                  <a:pt x="200" y="173"/>
                </a:lnTo>
                <a:lnTo>
                  <a:pt x="201" y="173"/>
                </a:lnTo>
                <a:lnTo>
                  <a:pt x="203" y="173"/>
                </a:lnTo>
                <a:lnTo>
                  <a:pt x="204" y="173"/>
                </a:lnTo>
                <a:lnTo>
                  <a:pt x="204" y="174"/>
                </a:lnTo>
                <a:lnTo>
                  <a:pt x="205" y="176"/>
                </a:lnTo>
                <a:lnTo>
                  <a:pt x="206" y="176"/>
                </a:lnTo>
                <a:lnTo>
                  <a:pt x="206" y="177"/>
                </a:lnTo>
                <a:lnTo>
                  <a:pt x="207" y="177"/>
                </a:lnTo>
                <a:lnTo>
                  <a:pt x="207" y="178"/>
                </a:lnTo>
                <a:lnTo>
                  <a:pt x="208" y="178"/>
                </a:lnTo>
                <a:lnTo>
                  <a:pt x="209" y="178"/>
                </a:lnTo>
                <a:lnTo>
                  <a:pt x="211" y="178"/>
                </a:lnTo>
                <a:lnTo>
                  <a:pt x="212" y="178"/>
                </a:lnTo>
                <a:lnTo>
                  <a:pt x="213" y="177"/>
                </a:lnTo>
                <a:lnTo>
                  <a:pt x="213" y="176"/>
                </a:lnTo>
                <a:lnTo>
                  <a:pt x="212" y="176"/>
                </a:lnTo>
                <a:lnTo>
                  <a:pt x="211" y="174"/>
                </a:lnTo>
                <a:lnTo>
                  <a:pt x="211" y="173"/>
                </a:lnTo>
                <a:lnTo>
                  <a:pt x="212" y="173"/>
                </a:lnTo>
                <a:lnTo>
                  <a:pt x="213" y="173"/>
                </a:lnTo>
                <a:lnTo>
                  <a:pt x="214" y="173"/>
                </a:lnTo>
                <a:lnTo>
                  <a:pt x="215" y="173"/>
                </a:lnTo>
                <a:lnTo>
                  <a:pt x="216" y="174"/>
                </a:lnTo>
                <a:lnTo>
                  <a:pt x="217" y="174"/>
                </a:lnTo>
                <a:lnTo>
                  <a:pt x="218" y="174"/>
                </a:lnTo>
                <a:lnTo>
                  <a:pt x="218" y="173"/>
                </a:lnTo>
                <a:lnTo>
                  <a:pt x="218" y="172"/>
                </a:lnTo>
                <a:lnTo>
                  <a:pt x="220" y="171"/>
                </a:lnTo>
                <a:lnTo>
                  <a:pt x="221" y="171"/>
                </a:lnTo>
                <a:lnTo>
                  <a:pt x="222" y="172"/>
                </a:lnTo>
                <a:lnTo>
                  <a:pt x="223" y="173"/>
                </a:lnTo>
                <a:lnTo>
                  <a:pt x="224" y="173"/>
                </a:lnTo>
                <a:lnTo>
                  <a:pt x="224" y="174"/>
                </a:lnTo>
                <a:lnTo>
                  <a:pt x="224" y="176"/>
                </a:lnTo>
                <a:lnTo>
                  <a:pt x="225" y="176"/>
                </a:lnTo>
                <a:lnTo>
                  <a:pt x="226" y="176"/>
                </a:lnTo>
                <a:lnTo>
                  <a:pt x="227" y="176"/>
                </a:lnTo>
                <a:lnTo>
                  <a:pt x="229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4"/>
                </a:lnTo>
                <a:lnTo>
                  <a:pt x="232" y="174"/>
                </a:lnTo>
                <a:lnTo>
                  <a:pt x="232" y="173"/>
                </a:lnTo>
                <a:lnTo>
                  <a:pt x="232" y="172"/>
                </a:lnTo>
                <a:lnTo>
                  <a:pt x="232" y="171"/>
                </a:lnTo>
                <a:lnTo>
                  <a:pt x="233" y="171"/>
                </a:lnTo>
                <a:lnTo>
                  <a:pt x="233" y="170"/>
                </a:lnTo>
                <a:lnTo>
                  <a:pt x="234" y="169"/>
                </a:lnTo>
                <a:lnTo>
                  <a:pt x="235" y="168"/>
                </a:lnTo>
                <a:lnTo>
                  <a:pt x="235" y="166"/>
                </a:lnTo>
                <a:lnTo>
                  <a:pt x="235" y="165"/>
                </a:lnTo>
                <a:lnTo>
                  <a:pt x="235" y="164"/>
                </a:lnTo>
                <a:lnTo>
                  <a:pt x="237" y="163"/>
                </a:lnTo>
                <a:lnTo>
                  <a:pt x="238" y="163"/>
                </a:lnTo>
                <a:lnTo>
                  <a:pt x="239" y="164"/>
                </a:lnTo>
                <a:lnTo>
                  <a:pt x="240" y="165"/>
                </a:lnTo>
                <a:lnTo>
                  <a:pt x="240" y="166"/>
                </a:lnTo>
                <a:lnTo>
                  <a:pt x="241" y="168"/>
                </a:lnTo>
                <a:lnTo>
                  <a:pt x="241" y="169"/>
                </a:lnTo>
                <a:lnTo>
                  <a:pt x="241" y="170"/>
                </a:lnTo>
                <a:lnTo>
                  <a:pt x="241" y="171"/>
                </a:lnTo>
                <a:lnTo>
                  <a:pt x="242" y="172"/>
                </a:lnTo>
                <a:lnTo>
                  <a:pt x="243" y="173"/>
                </a:lnTo>
                <a:lnTo>
                  <a:pt x="244" y="173"/>
                </a:lnTo>
                <a:lnTo>
                  <a:pt x="246" y="173"/>
                </a:lnTo>
                <a:lnTo>
                  <a:pt x="247" y="173"/>
                </a:lnTo>
                <a:lnTo>
                  <a:pt x="247" y="172"/>
                </a:lnTo>
                <a:lnTo>
                  <a:pt x="248" y="172"/>
                </a:lnTo>
                <a:lnTo>
                  <a:pt x="249" y="172"/>
                </a:lnTo>
                <a:lnTo>
                  <a:pt x="250" y="171"/>
                </a:lnTo>
                <a:lnTo>
                  <a:pt x="251" y="171"/>
                </a:lnTo>
                <a:lnTo>
                  <a:pt x="252" y="171"/>
                </a:lnTo>
                <a:lnTo>
                  <a:pt x="253" y="171"/>
                </a:lnTo>
                <a:lnTo>
                  <a:pt x="253" y="170"/>
                </a:lnTo>
                <a:lnTo>
                  <a:pt x="255" y="170"/>
                </a:lnTo>
                <a:lnTo>
                  <a:pt x="255" y="169"/>
                </a:lnTo>
                <a:lnTo>
                  <a:pt x="257" y="168"/>
                </a:lnTo>
                <a:lnTo>
                  <a:pt x="257" y="166"/>
                </a:lnTo>
                <a:lnTo>
                  <a:pt x="258" y="166"/>
                </a:lnTo>
                <a:lnTo>
                  <a:pt x="259" y="168"/>
                </a:lnTo>
                <a:lnTo>
                  <a:pt x="260" y="168"/>
                </a:lnTo>
                <a:lnTo>
                  <a:pt x="260" y="169"/>
                </a:lnTo>
                <a:lnTo>
                  <a:pt x="260" y="170"/>
                </a:lnTo>
                <a:lnTo>
                  <a:pt x="263" y="171"/>
                </a:lnTo>
                <a:lnTo>
                  <a:pt x="264" y="172"/>
                </a:lnTo>
                <a:lnTo>
                  <a:pt x="264" y="173"/>
                </a:lnTo>
                <a:lnTo>
                  <a:pt x="264" y="174"/>
                </a:lnTo>
                <a:lnTo>
                  <a:pt x="264" y="176"/>
                </a:lnTo>
                <a:lnTo>
                  <a:pt x="263" y="176"/>
                </a:lnTo>
                <a:lnTo>
                  <a:pt x="261" y="176"/>
                </a:lnTo>
                <a:lnTo>
                  <a:pt x="261" y="177"/>
                </a:lnTo>
                <a:lnTo>
                  <a:pt x="261" y="178"/>
                </a:lnTo>
                <a:lnTo>
                  <a:pt x="261" y="179"/>
                </a:lnTo>
                <a:lnTo>
                  <a:pt x="263" y="180"/>
                </a:lnTo>
                <a:lnTo>
                  <a:pt x="263" y="181"/>
                </a:lnTo>
                <a:lnTo>
                  <a:pt x="264" y="181"/>
                </a:lnTo>
                <a:lnTo>
                  <a:pt x="265" y="181"/>
                </a:lnTo>
                <a:lnTo>
                  <a:pt x="268" y="181"/>
                </a:lnTo>
                <a:lnTo>
                  <a:pt x="269" y="181"/>
                </a:lnTo>
                <a:lnTo>
                  <a:pt x="273" y="182"/>
                </a:lnTo>
                <a:lnTo>
                  <a:pt x="274" y="182"/>
                </a:lnTo>
                <a:lnTo>
                  <a:pt x="275" y="182"/>
                </a:lnTo>
                <a:lnTo>
                  <a:pt x="275" y="183"/>
                </a:lnTo>
                <a:lnTo>
                  <a:pt x="275" y="185"/>
                </a:lnTo>
                <a:lnTo>
                  <a:pt x="276" y="186"/>
                </a:lnTo>
                <a:lnTo>
                  <a:pt x="276" y="187"/>
                </a:lnTo>
                <a:lnTo>
                  <a:pt x="275" y="187"/>
                </a:lnTo>
                <a:lnTo>
                  <a:pt x="275" y="188"/>
                </a:lnTo>
                <a:lnTo>
                  <a:pt x="274" y="189"/>
                </a:lnTo>
                <a:lnTo>
                  <a:pt x="275" y="189"/>
                </a:lnTo>
                <a:lnTo>
                  <a:pt x="275" y="190"/>
                </a:lnTo>
                <a:lnTo>
                  <a:pt x="276" y="190"/>
                </a:lnTo>
                <a:lnTo>
                  <a:pt x="277" y="191"/>
                </a:lnTo>
                <a:lnTo>
                  <a:pt x="278" y="191"/>
                </a:lnTo>
                <a:lnTo>
                  <a:pt x="278" y="193"/>
                </a:lnTo>
                <a:lnTo>
                  <a:pt x="280" y="193"/>
                </a:lnTo>
                <a:lnTo>
                  <a:pt x="281" y="193"/>
                </a:lnTo>
                <a:lnTo>
                  <a:pt x="282" y="193"/>
                </a:lnTo>
                <a:lnTo>
                  <a:pt x="282" y="194"/>
                </a:lnTo>
                <a:lnTo>
                  <a:pt x="283" y="194"/>
                </a:lnTo>
                <a:lnTo>
                  <a:pt x="284" y="194"/>
                </a:lnTo>
                <a:lnTo>
                  <a:pt x="284" y="195"/>
                </a:lnTo>
                <a:lnTo>
                  <a:pt x="285" y="196"/>
                </a:lnTo>
                <a:lnTo>
                  <a:pt x="287" y="198"/>
                </a:lnTo>
                <a:lnTo>
                  <a:pt x="289" y="199"/>
                </a:lnTo>
                <a:lnTo>
                  <a:pt x="290" y="201"/>
                </a:lnTo>
                <a:lnTo>
                  <a:pt x="290" y="202"/>
                </a:lnTo>
                <a:lnTo>
                  <a:pt x="291" y="203"/>
                </a:lnTo>
                <a:lnTo>
                  <a:pt x="292" y="204"/>
                </a:lnTo>
                <a:lnTo>
                  <a:pt x="293" y="205"/>
                </a:lnTo>
                <a:lnTo>
                  <a:pt x="293" y="206"/>
                </a:lnTo>
                <a:lnTo>
                  <a:pt x="292" y="206"/>
                </a:lnTo>
                <a:lnTo>
                  <a:pt x="291" y="207"/>
                </a:lnTo>
                <a:lnTo>
                  <a:pt x="290" y="208"/>
                </a:lnTo>
                <a:lnTo>
                  <a:pt x="290" y="210"/>
                </a:lnTo>
                <a:lnTo>
                  <a:pt x="290" y="211"/>
                </a:lnTo>
                <a:lnTo>
                  <a:pt x="291" y="211"/>
                </a:lnTo>
                <a:lnTo>
                  <a:pt x="291" y="212"/>
                </a:lnTo>
                <a:lnTo>
                  <a:pt x="290" y="213"/>
                </a:lnTo>
                <a:lnTo>
                  <a:pt x="290" y="214"/>
                </a:lnTo>
                <a:lnTo>
                  <a:pt x="290" y="216"/>
                </a:lnTo>
                <a:lnTo>
                  <a:pt x="290" y="219"/>
                </a:lnTo>
                <a:lnTo>
                  <a:pt x="291" y="220"/>
                </a:lnTo>
                <a:lnTo>
                  <a:pt x="291" y="221"/>
                </a:lnTo>
                <a:lnTo>
                  <a:pt x="292" y="222"/>
                </a:lnTo>
                <a:lnTo>
                  <a:pt x="293" y="222"/>
                </a:lnTo>
                <a:lnTo>
                  <a:pt x="293" y="223"/>
                </a:lnTo>
                <a:lnTo>
                  <a:pt x="294" y="223"/>
                </a:lnTo>
                <a:lnTo>
                  <a:pt x="294" y="224"/>
                </a:lnTo>
                <a:lnTo>
                  <a:pt x="295" y="224"/>
                </a:lnTo>
                <a:lnTo>
                  <a:pt x="296" y="226"/>
                </a:lnTo>
                <a:lnTo>
                  <a:pt x="299" y="224"/>
                </a:lnTo>
                <a:lnTo>
                  <a:pt x="300" y="226"/>
                </a:lnTo>
                <a:lnTo>
                  <a:pt x="302" y="227"/>
                </a:lnTo>
                <a:lnTo>
                  <a:pt x="304" y="227"/>
                </a:lnTo>
                <a:lnTo>
                  <a:pt x="306" y="228"/>
                </a:lnTo>
                <a:lnTo>
                  <a:pt x="307" y="228"/>
                </a:lnTo>
                <a:lnTo>
                  <a:pt x="308" y="228"/>
                </a:lnTo>
                <a:lnTo>
                  <a:pt x="308" y="229"/>
                </a:lnTo>
                <a:lnTo>
                  <a:pt x="309" y="231"/>
                </a:lnTo>
                <a:lnTo>
                  <a:pt x="309" y="232"/>
                </a:lnTo>
                <a:lnTo>
                  <a:pt x="309" y="233"/>
                </a:lnTo>
                <a:lnTo>
                  <a:pt x="309" y="236"/>
                </a:lnTo>
                <a:lnTo>
                  <a:pt x="309" y="237"/>
                </a:lnTo>
                <a:lnTo>
                  <a:pt x="310" y="238"/>
                </a:lnTo>
                <a:lnTo>
                  <a:pt x="310" y="237"/>
                </a:lnTo>
                <a:lnTo>
                  <a:pt x="311" y="237"/>
                </a:lnTo>
                <a:lnTo>
                  <a:pt x="311" y="236"/>
                </a:lnTo>
                <a:lnTo>
                  <a:pt x="312" y="236"/>
                </a:lnTo>
                <a:lnTo>
                  <a:pt x="313" y="237"/>
                </a:lnTo>
                <a:lnTo>
                  <a:pt x="316" y="237"/>
                </a:lnTo>
                <a:lnTo>
                  <a:pt x="316" y="238"/>
                </a:lnTo>
                <a:lnTo>
                  <a:pt x="319" y="237"/>
                </a:lnTo>
                <a:lnTo>
                  <a:pt x="321" y="237"/>
                </a:lnTo>
                <a:lnTo>
                  <a:pt x="323" y="237"/>
                </a:lnTo>
                <a:lnTo>
                  <a:pt x="325" y="237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9"/>
                </a:lnTo>
                <a:lnTo>
                  <a:pt x="329" y="240"/>
                </a:lnTo>
                <a:lnTo>
                  <a:pt x="330" y="241"/>
                </a:lnTo>
                <a:lnTo>
                  <a:pt x="332" y="243"/>
                </a:lnTo>
                <a:lnTo>
                  <a:pt x="333" y="243"/>
                </a:lnTo>
                <a:lnTo>
                  <a:pt x="334" y="243"/>
                </a:lnTo>
                <a:lnTo>
                  <a:pt x="337" y="243"/>
                </a:lnTo>
                <a:lnTo>
                  <a:pt x="337" y="241"/>
                </a:lnTo>
                <a:lnTo>
                  <a:pt x="338" y="241"/>
                </a:lnTo>
                <a:lnTo>
                  <a:pt x="339" y="241"/>
                </a:lnTo>
                <a:lnTo>
                  <a:pt x="341" y="243"/>
                </a:lnTo>
                <a:lnTo>
                  <a:pt x="341" y="244"/>
                </a:lnTo>
                <a:lnTo>
                  <a:pt x="341" y="245"/>
                </a:lnTo>
                <a:lnTo>
                  <a:pt x="341" y="246"/>
                </a:lnTo>
                <a:lnTo>
                  <a:pt x="341" y="247"/>
                </a:lnTo>
                <a:lnTo>
                  <a:pt x="342" y="248"/>
                </a:lnTo>
                <a:lnTo>
                  <a:pt x="342" y="250"/>
                </a:lnTo>
                <a:lnTo>
                  <a:pt x="342" y="252"/>
                </a:lnTo>
                <a:lnTo>
                  <a:pt x="341" y="252"/>
                </a:lnTo>
                <a:lnTo>
                  <a:pt x="341" y="253"/>
                </a:lnTo>
                <a:lnTo>
                  <a:pt x="342" y="253"/>
                </a:lnTo>
                <a:lnTo>
                  <a:pt x="343" y="254"/>
                </a:lnTo>
                <a:lnTo>
                  <a:pt x="344" y="255"/>
                </a:lnTo>
                <a:lnTo>
                  <a:pt x="345" y="255"/>
                </a:lnTo>
                <a:lnTo>
                  <a:pt x="346" y="255"/>
                </a:lnTo>
                <a:lnTo>
                  <a:pt x="347" y="255"/>
                </a:lnTo>
                <a:lnTo>
                  <a:pt x="349" y="256"/>
                </a:lnTo>
                <a:lnTo>
                  <a:pt x="349" y="257"/>
                </a:lnTo>
                <a:lnTo>
                  <a:pt x="350" y="258"/>
                </a:lnTo>
                <a:lnTo>
                  <a:pt x="351" y="260"/>
                </a:lnTo>
                <a:lnTo>
                  <a:pt x="351" y="261"/>
                </a:lnTo>
                <a:lnTo>
                  <a:pt x="351" y="262"/>
                </a:lnTo>
                <a:lnTo>
                  <a:pt x="351" y="264"/>
                </a:lnTo>
                <a:lnTo>
                  <a:pt x="351" y="265"/>
                </a:lnTo>
                <a:lnTo>
                  <a:pt x="351" y="266"/>
                </a:lnTo>
                <a:lnTo>
                  <a:pt x="351" y="269"/>
                </a:lnTo>
                <a:lnTo>
                  <a:pt x="350" y="271"/>
                </a:lnTo>
                <a:lnTo>
                  <a:pt x="350" y="272"/>
                </a:lnTo>
                <a:lnTo>
                  <a:pt x="349" y="272"/>
                </a:lnTo>
                <a:lnTo>
                  <a:pt x="349" y="273"/>
                </a:lnTo>
                <a:lnTo>
                  <a:pt x="347" y="275"/>
                </a:lnTo>
                <a:lnTo>
                  <a:pt x="346" y="279"/>
                </a:lnTo>
                <a:lnTo>
                  <a:pt x="345" y="280"/>
                </a:lnTo>
                <a:lnTo>
                  <a:pt x="345" y="281"/>
                </a:lnTo>
                <a:lnTo>
                  <a:pt x="345" y="282"/>
                </a:lnTo>
                <a:lnTo>
                  <a:pt x="345" y="283"/>
                </a:lnTo>
                <a:lnTo>
                  <a:pt x="346" y="285"/>
                </a:lnTo>
                <a:lnTo>
                  <a:pt x="346" y="286"/>
                </a:lnTo>
                <a:lnTo>
                  <a:pt x="347" y="287"/>
                </a:lnTo>
                <a:lnTo>
                  <a:pt x="347" y="288"/>
                </a:lnTo>
                <a:lnTo>
                  <a:pt x="349" y="288"/>
                </a:lnTo>
                <a:lnTo>
                  <a:pt x="352" y="291"/>
                </a:lnTo>
                <a:lnTo>
                  <a:pt x="354" y="293"/>
                </a:lnTo>
                <a:lnTo>
                  <a:pt x="355" y="293"/>
                </a:lnTo>
                <a:lnTo>
                  <a:pt x="358" y="295"/>
                </a:lnTo>
                <a:lnTo>
                  <a:pt x="359" y="295"/>
                </a:lnTo>
                <a:lnTo>
                  <a:pt x="360" y="295"/>
                </a:lnTo>
                <a:lnTo>
                  <a:pt x="360" y="296"/>
                </a:lnTo>
                <a:lnTo>
                  <a:pt x="361" y="296"/>
                </a:lnTo>
                <a:lnTo>
                  <a:pt x="362" y="297"/>
                </a:lnTo>
                <a:lnTo>
                  <a:pt x="362" y="298"/>
                </a:lnTo>
                <a:lnTo>
                  <a:pt x="362" y="299"/>
                </a:lnTo>
                <a:lnTo>
                  <a:pt x="362" y="300"/>
                </a:lnTo>
                <a:lnTo>
                  <a:pt x="362" y="302"/>
                </a:lnTo>
                <a:lnTo>
                  <a:pt x="363" y="302"/>
                </a:lnTo>
                <a:lnTo>
                  <a:pt x="364" y="302"/>
                </a:lnTo>
                <a:lnTo>
                  <a:pt x="365" y="302"/>
                </a:lnTo>
                <a:lnTo>
                  <a:pt x="367" y="302"/>
                </a:lnTo>
                <a:lnTo>
                  <a:pt x="369" y="300"/>
                </a:lnTo>
                <a:lnTo>
                  <a:pt x="370" y="299"/>
                </a:lnTo>
                <a:lnTo>
                  <a:pt x="372" y="299"/>
                </a:lnTo>
                <a:lnTo>
                  <a:pt x="376" y="298"/>
                </a:lnTo>
                <a:lnTo>
                  <a:pt x="377" y="297"/>
                </a:lnTo>
                <a:lnTo>
                  <a:pt x="378" y="296"/>
                </a:lnTo>
                <a:lnTo>
                  <a:pt x="379" y="295"/>
                </a:lnTo>
                <a:lnTo>
                  <a:pt x="380" y="295"/>
                </a:lnTo>
                <a:lnTo>
                  <a:pt x="381" y="296"/>
                </a:lnTo>
                <a:lnTo>
                  <a:pt x="382" y="297"/>
                </a:lnTo>
                <a:lnTo>
                  <a:pt x="384" y="297"/>
                </a:lnTo>
                <a:lnTo>
                  <a:pt x="385" y="297"/>
                </a:lnTo>
                <a:lnTo>
                  <a:pt x="386" y="297"/>
                </a:lnTo>
                <a:lnTo>
                  <a:pt x="387" y="298"/>
                </a:lnTo>
                <a:lnTo>
                  <a:pt x="388" y="298"/>
                </a:lnTo>
                <a:lnTo>
                  <a:pt x="389" y="299"/>
                </a:lnTo>
                <a:lnTo>
                  <a:pt x="389" y="300"/>
                </a:lnTo>
                <a:lnTo>
                  <a:pt x="389" y="302"/>
                </a:lnTo>
                <a:lnTo>
                  <a:pt x="390" y="304"/>
                </a:lnTo>
                <a:lnTo>
                  <a:pt x="390" y="305"/>
                </a:lnTo>
                <a:lnTo>
                  <a:pt x="392" y="305"/>
                </a:lnTo>
                <a:lnTo>
                  <a:pt x="392" y="306"/>
                </a:lnTo>
                <a:lnTo>
                  <a:pt x="393" y="306"/>
                </a:lnTo>
                <a:lnTo>
                  <a:pt x="394" y="306"/>
                </a:lnTo>
                <a:lnTo>
                  <a:pt x="395" y="306"/>
                </a:lnTo>
                <a:lnTo>
                  <a:pt x="395" y="305"/>
                </a:lnTo>
                <a:lnTo>
                  <a:pt x="401" y="305"/>
                </a:lnTo>
                <a:lnTo>
                  <a:pt x="402" y="305"/>
                </a:lnTo>
                <a:lnTo>
                  <a:pt x="403" y="305"/>
                </a:lnTo>
                <a:lnTo>
                  <a:pt x="404" y="304"/>
                </a:lnTo>
                <a:lnTo>
                  <a:pt x="405" y="304"/>
                </a:lnTo>
                <a:lnTo>
                  <a:pt x="406" y="304"/>
                </a:lnTo>
                <a:lnTo>
                  <a:pt x="408" y="304"/>
                </a:lnTo>
                <a:lnTo>
                  <a:pt x="411" y="305"/>
                </a:lnTo>
                <a:lnTo>
                  <a:pt x="413" y="305"/>
                </a:lnTo>
                <a:lnTo>
                  <a:pt x="414" y="305"/>
                </a:lnTo>
                <a:lnTo>
                  <a:pt x="414" y="304"/>
                </a:lnTo>
                <a:lnTo>
                  <a:pt x="415" y="304"/>
                </a:lnTo>
                <a:lnTo>
                  <a:pt x="416" y="303"/>
                </a:lnTo>
                <a:lnTo>
                  <a:pt x="418" y="303"/>
                </a:lnTo>
                <a:lnTo>
                  <a:pt x="418" y="302"/>
                </a:lnTo>
                <a:lnTo>
                  <a:pt x="419" y="302"/>
                </a:lnTo>
                <a:lnTo>
                  <a:pt x="420" y="302"/>
                </a:lnTo>
                <a:lnTo>
                  <a:pt x="421" y="302"/>
                </a:lnTo>
                <a:lnTo>
                  <a:pt x="423" y="304"/>
                </a:lnTo>
                <a:lnTo>
                  <a:pt x="424" y="305"/>
                </a:lnTo>
                <a:lnTo>
                  <a:pt x="425" y="306"/>
                </a:lnTo>
                <a:lnTo>
                  <a:pt x="428" y="306"/>
                </a:lnTo>
                <a:lnTo>
                  <a:pt x="429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9" y="299"/>
                </a:lnTo>
                <a:lnTo>
                  <a:pt x="430" y="297"/>
                </a:lnTo>
                <a:lnTo>
                  <a:pt x="430" y="296"/>
                </a:lnTo>
                <a:lnTo>
                  <a:pt x="430" y="295"/>
                </a:lnTo>
                <a:lnTo>
                  <a:pt x="431" y="295"/>
                </a:lnTo>
                <a:lnTo>
                  <a:pt x="431" y="294"/>
                </a:lnTo>
                <a:lnTo>
                  <a:pt x="432" y="294"/>
                </a:lnTo>
                <a:lnTo>
                  <a:pt x="433" y="295"/>
                </a:lnTo>
                <a:lnTo>
                  <a:pt x="436" y="296"/>
                </a:lnTo>
                <a:lnTo>
                  <a:pt x="437" y="297"/>
                </a:lnTo>
                <a:lnTo>
                  <a:pt x="439" y="297"/>
                </a:lnTo>
                <a:lnTo>
                  <a:pt x="440" y="297"/>
                </a:lnTo>
                <a:lnTo>
                  <a:pt x="441" y="297"/>
                </a:lnTo>
                <a:lnTo>
                  <a:pt x="442" y="297"/>
                </a:lnTo>
                <a:lnTo>
                  <a:pt x="444" y="296"/>
                </a:lnTo>
                <a:lnTo>
                  <a:pt x="444" y="295"/>
                </a:lnTo>
                <a:lnTo>
                  <a:pt x="446" y="295"/>
                </a:lnTo>
                <a:lnTo>
                  <a:pt x="447" y="295"/>
                </a:lnTo>
                <a:lnTo>
                  <a:pt x="448" y="295"/>
                </a:lnTo>
                <a:lnTo>
                  <a:pt x="449" y="295"/>
                </a:lnTo>
                <a:lnTo>
                  <a:pt x="449" y="294"/>
                </a:lnTo>
                <a:lnTo>
                  <a:pt x="450" y="293"/>
                </a:lnTo>
                <a:lnTo>
                  <a:pt x="451" y="293"/>
                </a:lnTo>
                <a:lnTo>
                  <a:pt x="451" y="291"/>
                </a:lnTo>
                <a:lnTo>
                  <a:pt x="451" y="289"/>
                </a:lnTo>
                <a:lnTo>
                  <a:pt x="451" y="288"/>
                </a:lnTo>
                <a:lnTo>
                  <a:pt x="450" y="288"/>
                </a:lnTo>
                <a:lnTo>
                  <a:pt x="450" y="287"/>
                </a:lnTo>
                <a:lnTo>
                  <a:pt x="449" y="286"/>
                </a:lnTo>
                <a:lnTo>
                  <a:pt x="449" y="285"/>
                </a:lnTo>
                <a:lnTo>
                  <a:pt x="450" y="285"/>
                </a:lnTo>
                <a:lnTo>
                  <a:pt x="450" y="283"/>
                </a:lnTo>
                <a:lnTo>
                  <a:pt x="451" y="283"/>
                </a:lnTo>
                <a:lnTo>
                  <a:pt x="453" y="283"/>
                </a:lnTo>
                <a:lnTo>
                  <a:pt x="454" y="282"/>
                </a:lnTo>
                <a:lnTo>
                  <a:pt x="455" y="282"/>
                </a:lnTo>
                <a:lnTo>
                  <a:pt x="455" y="281"/>
                </a:lnTo>
                <a:lnTo>
                  <a:pt x="459" y="280"/>
                </a:lnTo>
                <a:lnTo>
                  <a:pt x="459" y="279"/>
                </a:lnTo>
                <a:lnTo>
                  <a:pt x="461" y="279"/>
                </a:lnTo>
                <a:lnTo>
                  <a:pt x="462" y="279"/>
                </a:lnTo>
                <a:lnTo>
                  <a:pt x="463" y="279"/>
                </a:lnTo>
                <a:lnTo>
                  <a:pt x="464" y="279"/>
                </a:lnTo>
                <a:lnTo>
                  <a:pt x="465" y="279"/>
                </a:lnTo>
                <a:lnTo>
                  <a:pt x="467" y="278"/>
                </a:lnTo>
                <a:lnTo>
                  <a:pt x="468" y="278"/>
                </a:lnTo>
                <a:lnTo>
                  <a:pt x="470" y="277"/>
                </a:lnTo>
                <a:lnTo>
                  <a:pt x="471" y="277"/>
                </a:lnTo>
                <a:lnTo>
                  <a:pt x="472" y="275"/>
                </a:lnTo>
                <a:lnTo>
                  <a:pt x="473" y="274"/>
                </a:lnTo>
                <a:lnTo>
                  <a:pt x="474" y="273"/>
                </a:lnTo>
                <a:lnTo>
                  <a:pt x="475" y="273"/>
                </a:lnTo>
                <a:lnTo>
                  <a:pt x="476" y="273"/>
                </a:lnTo>
                <a:lnTo>
                  <a:pt x="477" y="273"/>
                </a:lnTo>
                <a:lnTo>
                  <a:pt x="479" y="275"/>
                </a:lnTo>
                <a:lnTo>
                  <a:pt x="479" y="277"/>
                </a:lnTo>
                <a:lnTo>
                  <a:pt x="480" y="278"/>
                </a:lnTo>
                <a:lnTo>
                  <a:pt x="481" y="278"/>
                </a:lnTo>
                <a:lnTo>
                  <a:pt x="482" y="278"/>
                </a:lnTo>
                <a:lnTo>
                  <a:pt x="483" y="278"/>
                </a:lnTo>
                <a:lnTo>
                  <a:pt x="484" y="277"/>
                </a:lnTo>
                <a:lnTo>
                  <a:pt x="485" y="277"/>
                </a:lnTo>
                <a:lnTo>
                  <a:pt x="487" y="275"/>
                </a:lnTo>
                <a:lnTo>
                  <a:pt x="488" y="275"/>
                </a:lnTo>
                <a:lnTo>
                  <a:pt x="489" y="275"/>
                </a:lnTo>
                <a:lnTo>
                  <a:pt x="490" y="275"/>
                </a:lnTo>
                <a:lnTo>
                  <a:pt x="491" y="275"/>
                </a:lnTo>
                <a:lnTo>
                  <a:pt x="492" y="274"/>
                </a:lnTo>
                <a:lnTo>
                  <a:pt x="496" y="273"/>
                </a:lnTo>
                <a:lnTo>
                  <a:pt x="497" y="272"/>
                </a:lnTo>
                <a:lnTo>
                  <a:pt x="498" y="272"/>
                </a:lnTo>
                <a:lnTo>
                  <a:pt x="500" y="272"/>
                </a:lnTo>
                <a:lnTo>
                  <a:pt x="501" y="273"/>
                </a:lnTo>
                <a:lnTo>
                  <a:pt x="502" y="273"/>
                </a:lnTo>
                <a:lnTo>
                  <a:pt x="504" y="273"/>
                </a:lnTo>
                <a:lnTo>
                  <a:pt x="505" y="273"/>
                </a:lnTo>
                <a:lnTo>
                  <a:pt x="506" y="272"/>
                </a:lnTo>
                <a:lnTo>
                  <a:pt x="507" y="272"/>
                </a:lnTo>
                <a:lnTo>
                  <a:pt x="508" y="271"/>
                </a:lnTo>
                <a:lnTo>
                  <a:pt x="509" y="271"/>
                </a:lnTo>
                <a:lnTo>
                  <a:pt x="510" y="271"/>
                </a:lnTo>
                <a:lnTo>
                  <a:pt x="511" y="271"/>
                </a:lnTo>
                <a:lnTo>
                  <a:pt x="513" y="271"/>
                </a:lnTo>
                <a:lnTo>
                  <a:pt x="513" y="270"/>
                </a:lnTo>
                <a:lnTo>
                  <a:pt x="513" y="269"/>
                </a:lnTo>
                <a:lnTo>
                  <a:pt x="511" y="268"/>
                </a:lnTo>
                <a:lnTo>
                  <a:pt x="511" y="266"/>
                </a:lnTo>
                <a:lnTo>
                  <a:pt x="510" y="265"/>
                </a:lnTo>
                <a:lnTo>
                  <a:pt x="510" y="264"/>
                </a:lnTo>
                <a:lnTo>
                  <a:pt x="510" y="263"/>
                </a:lnTo>
                <a:lnTo>
                  <a:pt x="510" y="262"/>
                </a:lnTo>
                <a:lnTo>
                  <a:pt x="511" y="262"/>
                </a:lnTo>
                <a:lnTo>
                  <a:pt x="511" y="263"/>
                </a:lnTo>
                <a:lnTo>
                  <a:pt x="513" y="264"/>
                </a:lnTo>
                <a:lnTo>
                  <a:pt x="514" y="264"/>
                </a:lnTo>
                <a:lnTo>
                  <a:pt x="515" y="264"/>
                </a:lnTo>
                <a:lnTo>
                  <a:pt x="515" y="263"/>
                </a:lnTo>
                <a:lnTo>
                  <a:pt x="516" y="263"/>
                </a:lnTo>
                <a:lnTo>
                  <a:pt x="517" y="263"/>
                </a:lnTo>
                <a:lnTo>
                  <a:pt x="517" y="264"/>
                </a:lnTo>
                <a:lnTo>
                  <a:pt x="518" y="264"/>
                </a:lnTo>
                <a:lnTo>
                  <a:pt x="519" y="265"/>
                </a:lnTo>
                <a:lnTo>
                  <a:pt x="520" y="264"/>
                </a:lnTo>
                <a:lnTo>
                  <a:pt x="522" y="264"/>
                </a:lnTo>
                <a:lnTo>
                  <a:pt x="522" y="265"/>
                </a:lnTo>
                <a:lnTo>
                  <a:pt x="523" y="265"/>
                </a:lnTo>
                <a:lnTo>
                  <a:pt x="523" y="266"/>
                </a:lnTo>
                <a:lnTo>
                  <a:pt x="524" y="266"/>
                </a:lnTo>
                <a:lnTo>
                  <a:pt x="524" y="268"/>
                </a:lnTo>
                <a:lnTo>
                  <a:pt x="526" y="269"/>
                </a:lnTo>
                <a:lnTo>
                  <a:pt x="527" y="269"/>
                </a:lnTo>
                <a:lnTo>
                  <a:pt x="528" y="270"/>
                </a:lnTo>
                <a:lnTo>
                  <a:pt x="530" y="271"/>
                </a:lnTo>
                <a:lnTo>
                  <a:pt x="528" y="271"/>
                </a:lnTo>
                <a:lnTo>
                  <a:pt x="528" y="272"/>
                </a:lnTo>
                <a:lnTo>
                  <a:pt x="528" y="273"/>
                </a:lnTo>
                <a:lnTo>
                  <a:pt x="530" y="274"/>
                </a:lnTo>
                <a:lnTo>
                  <a:pt x="532" y="275"/>
                </a:lnTo>
                <a:lnTo>
                  <a:pt x="533" y="277"/>
                </a:lnTo>
                <a:lnTo>
                  <a:pt x="534" y="277"/>
                </a:lnTo>
                <a:lnTo>
                  <a:pt x="535" y="277"/>
                </a:lnTo>
                <a:lnTo>
                  <a:pt x="535" y="278"/>
                </a:lnTo>
                <a:lnTo>
                  <a:pt x="536" y="278"/>
                </a:lnTo>
                <a:lnTo>
                  <a:pt x="537" y="278"/>
                </a:lnTo>
                <a:lnTo>
                  <a:pt x="539" y="278"/>
                </a:lnTo>
                <a:lnTo>
                  <a:pt x="541" y="278"/>
                </a:lnTo>
                <a:lnTo>
                  <a:pt x="542" y="279"/>
                </a:lnTo>
                <a:lnTo>
                  <a:pt x="543" y="279"/>
                </a:lnTo>
                <a:lnTo>
                  <a:pt x="544" y="279"/>
                </a:lnTo>
                <a:lnTo>
                  <a:pt x="545" y="279"/>
                </a:lnTo>
                <a:lnTo>
                  <a:pt x="548" y="279"/>
                </a:lnTo>
                <a:lnTo>
                  <a:pt x="548" y="278"/>
                </a:lnTo>
                <a:lnTo>
                  <a:pt x="549" y="278"/>
                </a:lnTo>
                <a:lnTo>
                  <a:pt x="549" y="277"/>
                </a:lnTo>
                <a:lnTo>
                  <a:pt x="548" y="277"/>
                </a:lnTo>
                <a:lnTo>
                  <a:pt x="548" y="278"/>
                </a:lnTo>
                <a:lnTo>
                  <a:pt x="546" y="278"/>
                </a:lnTo>
                <a:lnTo>
                  <a:pt x="546" y="277"/>
                </a:lnTo>
                <a:lnTo>
                  <a:pt x="548" y="275"/>
                </a:lnTo>
                <a:lnTo>
                  <a:pt x="549" y="275"/>
                </a:lnTo>
                <a:lnTo>
                  <a:pt x="550" y="275"/>
                </a:lnTo>
                <a:lnTo>
                  <a:pt x="550" y="274"/>
                </a:lnTo>
                <a:lnTo>
                  <a:pt x="551" y="274"/>
                </a:lnTo>
                <a:lnTo>
                  <a:pt x="552" y="274"/>
                </a:lnTo>
                <a:lnTo>
                  <a:pt x="553" y="274"/>
                </a:lnTo>
                <a:lnTo>
                  <a:pt x="554" y="274"/>
                </a:lnTo>
                <a:lnTo>
                  <a:pt x="556" y="274"/>
                </a:lnTo>
                <a:lnTo>
                  <a:pt x="557" y="275"/>
                </a:lnTo>
                <a:lnTo>
                  <a:pt x="558" y="275"/>
                </a:lnTo>
                <a:lnTo>
                  <a:pt x="559" y="277"/>
                </a:lnTo>
                <a:lnTo>
                  <a:pt x="560" y="278"/>
                </a:lnTo>
                <a:lnTo>
                  <a:pt x="560" y="279"/>
                </a:lnTo>
                <a:lnTo>
                  <a:pt x="561" y="279"/>
                </a:lnTo>
                <a:lnTo>
                  <a:pt x="562" y="280"/>
                </a:lnTo>
                <a:lnTo>
                  <a:pt x="561" y="281"/>
                </a:lnTo>
                <a:lnTo>
                  <a:pt x="562" y="282"/>
                </a:lnTo>
                <a:lnTo>
                  <a:pt x="563" y="285"/>
                </a:lnTo>
                <a:lnTo>
                  <a:pt x="563" y="286"/>
                </a:lnTo>
                <a:lnTo>
                  <a:pt x="563" y="287"/>
                </a:lnTo>
                <a:lnTo>
                  <a:pt x="565" y="287"/>
                </a:lnTo>
                <a:lnTo>
                  <a:pt x="566" y="287"/>
                </a:lnTo>
                <a:lnTo>
                  <a:pt x="567" y="287"/>
                </a:lnTo>
                <a:lnTo>
                  <a:pt x="568" y="287"/>
                </a:lnTo>
                <a:lnTo>
                  <a:pt x="569" y="287"/>
                </a:lnTo>
                <a:lnTo>
                  <a:pt x="570" y="287"/>
                </a:lnTo>
                <a:lnTo>
                  <a:pt x="571" y="286"/>
                </a:lnTo>
                <a:lnTo>
                  <a:pt x="573" y="286"/>
                </a:lnTo>
                <a:lnTo>
                  <a:pt x="573" y="285"/>
                </a:lnTo>
                <a:lnTo>
                  <a:pt x="573" y="283"/>
                </a:lnTo>
                <a:lnTo>
                  <a:pt x="573" y="282"/>
                </a:lnTo>
                <a:lnTo>
                  <a:pt x="574" y="282"/>
                </a:lnTo>
                <a:lnTo>
                  <a:pt x="575" y="283"/>
                </a:lnTo>
                <a:lnTo>
                  <a:pt x="577" y="282"/>
                </a:lnTo>
                <a:lnTo>
                  <a:pt x="578" y="282"/>
                </a:lnTo>
                <a:lnTo>
                  <a:pt x="579" y="282"/>
                </a:lnTo>
                <a:lnTo>
                  <a:pt x="580" y="283"/>
                </a:lnTo>
                <a:lnTo>
                  <a:pt x="583" y="283"/>
                </a:lnTo>
                <a:lnTo>
                  <a:pt x="584" y="283"/>
                </a:lnTo>
                <a:lnTo>
                  <a:pt x="584" y="285"/>
                </a:lnTo>
                <a:lnTo>
                  <a:pt x="584" y="286"/>
                </a:lnTo>
                <a:lnTo>
                  <a:pt x="585" y="287"/>
                </a:lnTo>
                <a:lnTo>
                  <a:pt x="585" y="288"/>
                </a:lnTo>
                <a:lnTo>
                  <a:pt x="586" y="288"/>
                </a:lnTo>
                <a:lnTo>
                  <a:pt x="587" y="288"/>
                </a:lnTo>
                <a:lnTo>
                  <a:pt x="588" y="288"/>
                </a:lnTo>
                <a:lnTo>
                  <a:pt x="588" y="289"/>
                </a:lnTo>
                <a:lnTo>
                  <a:pt x="589" y="289"/>
                </a:lnTo>
                <a:lnTo>
                  <a:pt x="591" y="290"/>
                </a:lnTo>
                <a:lnTo>
                  <a:pt x="593" y="290"/>
                </a:lnTo>
                <a:lnTo>
                  <a:pt x="594" y="290"/>
                </a:lnTo>
                <a:lnTo>
                  <a:pt x="595" y="290"/>
                </a:lnTo>
                <a:lnTo>
                  <a:pt x="596" y="289"/>
                </a:lnTo>
                <a:lnTo>
                  <a:pt x="597" y="288"/>
                </a:lnTo>
                <a:lnTo>
                  <a:pt x="597" y="287"/>
                </a:lnTo>
                <a:lnTo>
                  <a:pt x="599" y="286"/>
                </a:lnTo>
                <a:lnTo>
                  <a:pt x="599" y="283"/>
                </a:lnTo>
                <a:lnTo>
                  <a:pt x="599" y="282"/>
                </a:lnTo>
                <a:lnTo>
                  <a:pt x="599" y="280"/>
                </a:lnTo>
                <a:lnTo>
                  <a:pt x="599" y="278"/>
                </a:lnTo>
                <a:lnTo>
                  <a:pt x="599" y="277"/>
                </a:lnTo>
                <a:lnTo>
                  <a:pt x="600" y="277"/>
                </a:lnTo>
                <a:lnTo>
                  <a:pt x="601" y="277"/>
                </a:lnTo>
                <a:lnTo>
                  <a:pt x="603" y="275"/>
                </a:lnTo>
                <a:lnTo>
                  <a:pt x="604" y="274"/>
                </a:lnTo>
                <a:lnTo>
                  <a:pt x="605" y="274"/>
                </a:lnTo>
                <a:lnTo>
                  <a:pt x="606" y="274"/>
                </a:lnTo>
                <a:lnTo>
                  <a:pt x="608" y="273"/>
                </a:lnTo>
                <a:lnTo>
                  <a:pt x="609" y="273"/>
                </a:lnTo>
                <a:lnTo>
                  <a:pt x="609" y="272"/>
                </a:lnTo>
                <a:lnTo>
                  <a:pt x="610" y="271"/>
                </a:lnTo>
                <a:lnTo>
                  <a:pt x="611" y="271"/>
                </a:lnTo>
                <a:lnTo>
                  <a:pt x="612" y="271"/>
                </a:lnTo>
                <a:lnTo>
                  <a:pt x="612" y="270"/>
                </a:lnTo>
                <a:lnTo>
                  <a:pt x="613" y="270"/>
                </a:lnTo>
                <a:lnTo>
                  <a:pt x="614" y="270"/>
                </a:lnTo>
                <a:lnTo>
                  <a:pt x="614" y="269"/>
                </a:lnTo>
                <a:lnTo>
                  <a:pt x="615" y="268"/>
                </a:lnTo>
                <a:lnTo>
                  <a:pt x="617" y="268"/>
                </a:lnTo>
                <a:lnTo>
                  <a:pt x="617" y="266"/>
                </a:lnTo>
                <a:lnTo>
                  <a:pt x="618" y="265"/>
                </a:lnTo>
                <a:lnTo>
                  <a:pt x="620" y="265"/>
                </a:lnTo>
                <a:lnTo>
                  <a:pt x="621" y="265"/>
                </a:lnTo>
                <a:lnTo>
                  <a:pt x="622" y="265"/>
                </a:lnTo>
                <a:lnTo>
                  <a:pt x="623" y="264"/>
                </a:lnTo>
                <a:lnTo>
                  <a:pt x="623" y="263"/>
                </a:lnTo>
                <a:lnTo>
                  <a:pt x="625" y="263"/>
                </a:lnTo>
                <a:lnTo>
                  <a:pt x="626" y="263"/>
                </a:lnTo>
                <a:lnTo>
                  <a:pt x="627" y="262"/>
                </a:lnTo>
                <a:lnTo>
                  <a:pt x="627" y="261"/>
                </a:lnTo>
                <a:lnTo>
                  <a:pt x="627" y="260"/>
                </a:lnTo>
                <a:lnTo>
                  <a:pt x="628" y="260"/>
                </a:lnTo>
                <a:lnTo>
                  <a:pt x="629" y="260"/>
                </a:lnTo>
                <a:lnTo>
                  <a:pt x="629" y="258"/>
                </a:lnTo>
                <a:lnTo>
                  <a:pt x="630" y="258"/>
                </a:lnTo>
                <a:lnTo>
                  <a:pt x="630" y="257"/>
                </a:lnTo>
                <a:lnTo>
                  <a:pt x="631" y="257"/>
                </a:lnTo>
                <a:lnTo>
                  <a:pt x="632" y="258"/>
                </a:lnTo>
                <a:lnTo>
                  <a:pt x="634" y="258"/>
                </a:lnTo>
                <a:lnTo>
                  <a:pt x="635" y="260"/>
                </a:lnTo>
                <a:lnTo>
                  <a:pt x="635" y="258"/>
                </a:lnTo>
                <a:lnTo>
                  <a:pt x="636" y="258"/>
                </a:lnTo>
                <a:lnTo>
                  <a:pt x="636" y="260"/>
                </a:lnTo>
                <a:lnTo>
                  <a:pt x="637" y="260"/>
                </a:lnTo>
                <a:lnTo>
                  <a:pt x="638" y="260"/>
                </a:lnTo>
                <a:lnTo>
                  <a:pt x="639" y="260"/>
                </a:lnTo>
                <a:lnTo>
                  <a:pt x="640" y="258"/>
                </a:lnTo>
                <a:lnTo>
                  <a:pt x="640" y="260"/>
                </a:lnTo>
                <a:lnTo>
                  <a:pt x="640" y="261"/>
                </a:lnTo>
                <a:lnTo>
                  <a:pt x="642" y="261"/>
                </a:lnTo>
                <a:lnTo>
                  <a:pt x="643" y="261"/>
                </a:lnTo>
                <a:lnTo>
                  <a:pt x="644" y="261"/>
                </a:lnTo>
                <a:lnTo>
                  <a:pt x="645" y="261"/>
                </a:lnTo>
                <a:lnTo>
                  <a:pt x="645" y="260"/>
                </a:lnTo>
                <a:lnTo>
                  <a:pt x="646" y="260"/>
                </a:lnTo>
                <a:lnTo>
                  <a:pt x="646" y="258"/>
                </a:lnTo>
                <a:lnTo>
                  <a:pt x="647" y="257"/>
                </a:lnTo>
                <a:lnTo>
                  <a:pt x="647" y="256"/>
                </a:lnTo>
                <a:lnTo>
                  <a:pt x="647" y="255"/>
                </a:lnTo>
                <a:lnTo>
                  <a:pt x="648" y="255"/>
                </a:lnTo>
                <a:lnTo>
                  <a:pt x="649" y="255"/>
                </a:lnTo>
                <a:lnTo>
                  <a:pt x="651" y="255"/>
                </a:lnTo>
                <a:lnTo>
                  <a:pt x="651" y="256"/>
                </a:lnTo>
                <a:lnTo>
                  <a:pt x="652" y="256"/>
                </a:lnTo>
                <a:lnTo>
                  <a:pt x="653" y="256"/>
                </a:lnTo>
                <a:lnTo>
                  <a:pt x="653" y="257"/>
                </a:lnTo>
                <a:lnTo>
                  <a:pt x="654" y="257"/>
                </a:lnTo>
                <a:lnTo>
                  <a:pt x="655" y="257"/>
                </a:lnTo>
                <a:lnTo>
                  <a:pt x="656" y="257"/>
                </a:lnTo>
                <a:lnTo>
                  <a:pt x="657" y="258"/>
                </a:lnTo>
                <a:lnTo>
                  <a:pt x="658" y="258"/>
                </a:lnTo>
                <a:lnTo>
                  <a:pt x="658" y="260"/>
                </a:lnTo>
                <a:lnTo>
                  <a:pt x="660" y="260"/>
                </a:lnTo>
                <a:lnTo>
                  <a:pt x="661" y="260"/>
                </a:lnTo>
                <a:lnTo>
                  <a:pt x="662" y="260"/>
                </a:lnTo>
                <a:lnTo>
                  <a:pt x="662" y="261"/>
                </a:lnTo>
                <a:lnTo>
                  <a:pt x="663" y="262"/>
                </a:lnTo>
                <a:lnTo>
                  <a:pt x="664" y="262"/>
                </a:lnTo>
                <a:lnTo>
                  <a:pt x="665" y="262"/>
                </a:lnTo>
                <a:lnTo>
                  <a:pt x="665" y="263"/>
                </a:lnTo>
                <a:lnTo>
                  <a:pt x="666" y="263"/>
                </a:lnTo>
                <a:lnTo>
                  <a:pt x="668" y="263"/>
                </a:lnTo>
                <a:lnTo>
                  <a:pt x="669" y="264"/>
                </a:lnTo>
                <a:lnTo>
                  <a:pt x="670" y="264"/>
                </a:lnTo>
                <a:lnTo>
                  <a:pt x="671" y="264"/>
                </a:lnTo>
                <a:lnTo>
                  <a:pt x="671" y="265"/>
                </a:lnTo>
                <a:lnTo>
                  <a:pt x="672" y="265"/>
                </a:lnTo>
                <a:lnTo>
                  <a:pt x="673" y="265"/>
                </a:lnTo>
                <a:lnTo>
                  <a:pt x="673" y="266"/>
                </a:lnTo>
                <a:lnTo>
                  <a:pt x="674" y="266"/>
                </a:lnTo>
                <a:lnTo>
                  <a:pt x="674" y="265"/>
                </a:lnTo>
                <a:lnTo>
                  <a:pt x="675" y="265"/>
                </a:lnTo>
                <a:lnTo>
                  <a:pt x="675" y="264"/>
                </a:lnTo>
                <a:lnTo>
                  <a:pt x="677" y="263"/>
                </a:lnTo>
                <a:lnTo>
                  <a:pt x="678" y="263"/>
                </a:lnTo>
                <a:lnTo>
                  <a:pt x="679" y="262"/>
                </a:lnTo>
                <a:lnTo>
                  <a:pt x="680" y="262"/>
                </a:lnTo>
                <a:lnTo>
                  <a:pt x="681" y="262"/>
                </a:lnTo>
                <a:lnTo>
                  <a:pt x="682" y="262"/>
                </a:lnTo>
                <a:lnTo>
                  <a:pt x="683" y="261"/>
                </a:lnTo>
                <a:lnTo>
                  <a:pt x="685" y="261"/>
                </a:lnTo>
                <a:lnTo>
                  <a:pt x="686" y="261"/>
                </a:lnTo>
                <a:lnTo>
                  <a:pt x="687" y="261"/>
                </a:lnTo>
                <a:lnTo>
                  <a:pt x="687" y="260"/>
                </a:lnTo>
                <a:lnTo>
                  <a:pt x="688" y="260"/>
                </a:lnTo>
                <a:lnTo>
                  <a:pt x="689" y="260"/>
                </a:lnTo>
                <a:lnTo>
                  <a:pt x="690" y="260"/>
                </a:lnTo>
                <a:lnTo>
                  <a:pt x="691" y="258"/>
                </a:lnTo>
                <a:lnTo>
                  <a:pt x="692" y="258"/>
                </a:lnTo>
                <a:lnTo>
                  <a:pt x="692" y="257"/>
                </a:lnTo>
                <a:lnTo>
                  <a:pt x="694" y="257"/>
                </a:lnTo>
                <a:lnTo>
                  <a:pt x="694" y="256"/>
                </a:lnTo>
                <a:lnTo>
                  <a:pt x="695" y="256"/>
                </a:lnTo>
                <a:lnTo>
                  <a:pt x="695" y="255"/>
                </a:lnTo>
                <a:lnTo>
                  <a:pt x="696" y="255"/>
                </a:lnTo>
                <a:lnTo>
                  <a:pt x="697" y="255"/>
                </a:lnTo>
                <a:lnTo>
                  <a:pt x="697" y="254"/>
                </a:lnTo>
                <a:lnTo>
                  <a:pt x="698" y="253"/>
                </a:lnTo>
                <a:lnTo>
                  <a:pt x="699" y="253"/>
                </a:lnTo>
                <a:lnTo>
                  <a:pt x="700" y="253"/>
                </a:lnTo>
                <a:lnTo>
                  <a:pt x="701" y="254"/>
                </a:lnTo>
                <a:lnTo>
                  <a:pt x="701" y="253"/>
                </a:lnTo>
                <a:lnTo>
                  <a:pt x="701" y="252"/>
                </a:lnTo>
                <a:lnTo>
                  <a:pt x="703" y="252"/>
                </a:lnTo>
                <a:lnTo>
                  <a:pt x="703" y="250"/>
                </a:lnTo>
                <a:lnTo>
                  <a:pt x="704" y="249"/>
                </a:lnTo>
                <a:lnTo>
                  <a:pt x="705" y="249"/>
                </a:lnTo>
                <a:lnTo>
                  <a:pt x="705" y="248"/>
                </a:lnTo>
                <a:lnTo>
                  <a:pt x="706" y="248"/>
                </a:lnTo>
                <a:lnTo>
                  <a:pt x="706" y="247"/>
                </a:lnTo>
                <a:lnTo>
                  <a:pt x="706" y="246"/>
                </a:lnTo>
                <a:lnTo>
                  <a:pt x="707" y="246"/>
                </a:lnTo>
                <a:lnTo>
                  <a:pt x="707" y="245"/>
                </a:lnTo>
                <a:lnTo>
                  <a:pt x="707" y="244"/>
                </a:lnTo>
                <a:lnTo>
                  <a:pt x="708" y="244"/>
                </a:lnTo>
                <a:lnTo>
                  <a:pt x="709" y="244"/>
                </a:lnTo>
                <a:lnTo>
                  <a:pt x="711" y="244"/>
                </a:lnTo>
                <a:lnTo>
                  <a:pt x="712" y="244"/>
                </a:lnTo>
                <a:lnTo>
                  <a:pt x="713" y="244"/>
                </a:lnTo>
                <a:lnTo>
                  <a:pt x="714" y="244"/>
                </a:lnTo>
                <a:lnTo>
                  <a:pt x="715" y="244"/>
                </a:lnTo>
                <a:lnTo>
                  <a:pt x="716" y="244"/>
                </a:lnTo>
                <a:lnTo>
                  <a:pt x="717" y="245"/>
                </a:lnTo>
                <a:lnTo>
                  <a:pt x="718" y="245"/>
                </a:lnTo>
                <a:lnTo>
                  <a:pt x="720" y="245"/>
                </a:lnTo>
                <a:lnTo>
                  <a:pt x="721" y="245"/>
                </a:lnTo>
                <a:lnTo>
                  <a:pt x="722" y="245"/>
                </a:lnTo>
                <a:lnTo>
                  <a:pt x="723" y="246"/>
                </a:lnTo>
                <a:lnTo>
                  <a:pt x="723" y="245"/>
                </a:lnTo>
                <a:lnTo>
                  <a:pt x="724" y="246"/>
                </a:lnTo>
                <a:lnTo>
                  <a:pt x="724" y="245"/>
                </a:lnTo>
                <a:lnTo>
                  <a:pt x="725" y="245"/>
                </a:lnTo>
                <a:lnTo>
                  <a:pt x="725" y="244"/>
                </a:lnTo>
                <a:lnTo>
                  <a:pt x="724" y="244"/>
                </a:lnTo>
                <a:lnTo>
                  <a:pt x="725" y="243"/>
                </a:lnTo>
                <a:lnTo>
                  <a:pt x="726" y="243"/>
                </a:lnTo>
                <a:lnTo>
                  <a:pt x="726" y="241"/>
                </a:lnTo>
                <a:lnTo>
                  <a:pt x="727" y="240"/>
                </a:lnTo>
                <a:lnTo>
                  <a:pt x="727" y="239"/>
                </a:lnTo>
                <a:lnTo>
                  <a:pt x="729" y="239"/>
                </a:lnTo>
                <a:lnTo>
                  <a:pt x="729" y="238"/>
                </a:lnTo>
                <a:lnTo>
                  <a:pt x="730" y="237"/>
                </a:lnTo>
                <a:lnTo>
                  <a:pt x="730" y="236"/>
                </a:lnTo>
                <a:lnTo>
                  <a:pt x="731" y="236"/>
                </a:lnTo>
                <a:lnTo>
                  <a:pt x="732" y="236"/>
                </a:lnTo>
                <a:lnTo>
                  <a:pt x="732" y="235"/>
                </a:lnTo>
                <a:lnTo>
                  <a:pt x="733" y="235"/>
                </a:lnTo>
                <a:lnTo>
                  <a:pt x="733" y="236"/>
                </a:lnTo>
                <a:lnTo>
                  <a:pt x="734" y="236"/>
                </a:lnTo>
                <a:lnTo>
                  <a:pt x="735" y="237"/>
                </a:lnTo>
                <a:lnTo>
                  <a:pt x="737" y="237"/>
                </a:lnTo>
                <a:lnTo>
                  <a:pt x="738" y="237"/>
                </a:lnTo>
                <a:lnTo>
                  <a:pt x="739" y="237"/>
                </a:lnTo>
                <a:lnTo>
                  <a:pt x="740" y="237"/>
                </a:lnTo>
                <a:lnTo>
                  <a:pt x="741" y="237"/>
                </a:lnTo>
                <a:lnTo>
                  <a:pt x="742" y="237"/>
                </a:lnTo>
                <a:lnTo>
                  <a:pt x="742" y="236"/>
                </a:lnTo>
                <a:lnTo>
                  <a:pt x="743" y="236"/>
                </a:lnTo>
                <a:lnTo>
                  <a:pt x="744" y="235"/>
                </a:lnTo>
                <a:lnTo>
                  <a:pt x="746" y="235"/>
                </a:lnTo>
                <a:lnTo>
                  <a:pt x="746" y="233"/>
                </a:lnTo>
                <a:lnTo>
                  <a:pt x="747" y="233"/>
                </a:lnTo>
                <a:lnTo>
                  <a:pt x="748" y="233"/>
                </a:lnTo>
                <a:lnTo>
                  <a:pt x="749" y="233"/>
                </a:lnTo>
                <a:lnTo>
                  <a:pt x="750" y="233"/>
                </a:lnTo>
                <a:lnTo>
                  <a:pt x="751" y="233"/>
                </a:lnTo>
                <a:lnTo>
                  <a:pt x="752" y="233"/>
                </a:lnTo>
                <a:lnTo>
                  <a:pt x="754" y="233"/>
                </a:lnTo>
                <a:lnTo>
                  <a:pt x="755" y="233"/>
                </a:lnTo>
                <a:lnTo>
                  <a:pt x="756" y="233"/>
                </a:lnTo>
                <a:lnTo>
                  <a:pt x="756" y="235"/>
                </a:lnTo>
                <a:lnTo>
                  <a:pt x="757" y="235"/>
                </a:lnTo>
                <a:lnTo>
                  <a:pt x="758" y="235"/>
                </a:lnTo>
                <a:lnTo>
                  <a:pt x="759" y="235"/>
                </a:lnTo>
                <a:lnTo>
                  <a:pt x="760" y="236"/>
                </a:lnTo>
                <a:lnTo>
                  <a:pt x="761" y="236"/>
                </a:lnTo>
                <a:lnTo>
                  <a:pt x="763" y="237"/>
                </a:lnTo>
                <a:lnTo>
                  <a:pt x="763" y="238"/>
                </a:lnTo>
                <a:lnTo>
                  <a:pt x="764" y="239"/>
                </a:lnTo>
                <a:lnTo>
                  <a:pt x="765" y="240"/>
                </a:lnTo>
                <a:lnTo>
                  <a:pt x="765" y="241"/>
                </a:lnTo>
                <a:lnTo>
                  <a:pt x="766" y="243"/>
                </a:lnTo>
                <a:lnTo>
                  <a:pt x="766" y="244"/>
                </a:lnTo>
                <a:lnTo>
                  <a:pt x="767" y="244"/>
                </a:lnTo>
                <a:lnTo>
                  <a:pt x="768" y="246"/>
                </a:lnTo>
                <a:lnTo>
                  <a:pt x="769" y="247"/>
                </a:lnTo>
                <a:lnTo>
                  <a:pt x="770" y="247"/>
                </a:lnTo>
                <a:lnTo>
                  <a:pt x="772" y="248"/>
                </a:lnTo>
                <a:lnTo>
                  <a:pt x="774" y="248"/>
                </a:lnTo>
                <a:lnTo>
                  <a:pt x="775" y="249"/>
                </a:lnTo>
                <a:lnTo>
                  <a:pt x="776" y="249"/>
                </a:lnTo>
                <a:lnTo>
                  <a:pt x="777" y="249"/>
                </a:lnTo>
                <a:lnTo>
                  <a:pt x="780" y="249"/>
                </a:lnTo>
                <a:lnTo>
                  <a:pt x="780" y="248"/>
                </a:lnTo>
                <a:lnTo>
                  <a:pt x="781" y="248"/>
                </a:lnTo>
                <a:lnTo>
                  <a:pt x="782" y="248"/>
                </a:lnTo>
                <a:lnTo>
                  <a:pt x="783" y="248"/>
                </a:lnTo>
                <a:lnTo>
                  <a:pt x="784" y="248"/>
                </a:lnTo>
                <a:lnTo>
                  <a:pt x="784" y="247"/>
                </a:lnTo>
                <a:lnTo>
                  <a:pt x="785" y="247"/>
                </a:lnTo>
                <a:lnTo>
                  <a:pt x="785" y="246"/>
                </a:lnTo>
                <a:lnTo>
                  <a:pt x="786" y="246"/>
                </a:lnTo>
                <a:lnTo>
                  <a:pt x="787" y="246"/>
                </a:lnTo>
                <a:lnTo>
                  <a:pt x="790" y="246"/>
                </a:lnTo>
                <a:lnTo>
                  <a:pt x="792" y="247"/>
                </a:lnTo>
                <a:lnTo>
                  <a:pt x="794" y="247"/>
                </a:lnTo>
                <a:lnTo>
                  <a:pt x="795" y="247"/>
                </a:lnTo>
                <a:lnTo>
                  <a:pt x="796" y="247"/>
                </a:lnTo>
                <a:lnTo>
                  <a:pt x="798" y="247"/>
                </a:lnTo>
                <a:lnTo>
                  <a:pt x="799" y="247"/>
                </a:lnTo>
                <a:lnTo>
                  <a:pt x="801" y="248"/>
                </a:lnTo>
                <a:lnTo>
                  <a:pt x="802" y="248"/>
                </a:lnTo>
                <a:lnTo>
                  <a:pt x="803" y="247"/>
                </a:lnTo>
                <a:lnTo>
                  <a:pt x="804" y="246"/>
                </a:lnTo>
                <a:lnTo>
                  <a:pt x="806" y="245"/>
                </a:lnTo>
                <a:lnTo>
                  <a:pt x="807" y="245"/>
                </a:lnTo>
                <a:lnTo>
                  <a:pt x="808" y="244"/>
                </a:lnTo>
                <a:lnTo>
                  <a:pt x="809" y="243"/>
                </a:lnTo>
                <a:lnTo>
                  <a:pt x="810" y="243"/>
                </a:lnTo>
                <a:lnTo>
                  <a:pt x="811" y="241"/>
                </a:lnTo>
                <a:lnTo>
                  <a:pt x="812" y="241"/>
                </a:lnTo>
                <a:lnTo>
                  <a:pt x="813" y="241"/>
                </a:lnTo>
                <a:lnTo>
                  <a:pt x="813" y="240"/>
                </a:lnTo>
                <a:lnTo>
                  <a:pt x="815" y="239"/>
                </a:lnTo>
                <a:lnTo>
                  <a:pt x="815" y="238"/>
                </a:lnTo>
                <a:lnTo>
                  <a:pt x="816" y="238"/>
                </a:lnTo>
                <a:lnTo>
                  <a:pt x="816" y="237"/>
                </a:lnTo>
                <a:lnTo>
                  <a:pt x="815" y="237"/>
                </a:lnTo>
                <a:lnTo>
                  <a:pt x="815" y="236"/>
                </a:lnTo>
                <a:lnTo>
                  <a:pt x="816" y="235"/>
                </a:lnTo>
                <a:lnTo>
                  <a:pt x="816" y="233"/>
                </a:lnTo>
                <a:lnTo>
                  <a:pt x="815" y="232"/>
                </a:lnTo>
                <a:lnTo>
                  <a:pt x="815" y="231"/>
                </a:lnTo>
                <a:lnTo>
                  <a:pt x="813" y="231"/>
                </a:lnTo>
                <a:lnTo>
                  <a:pt x="812" y="231"/>
                </a:lnTo>
                <a:lnTo>
                  <a:pt x="811" y="231"/>
                </a:lnTo>
                <a:lnTo>
                  <a:pt x="811" y="230"/>
                </a:lnTo>
                <a:lnTo>
                  <a:pt x="812" y="229"/>
                </a:lnTo>
                <a:lnTo>
                  <a:pt x="813" y="228"/>
                </a:lnTo>
                <a:lnTo>
                  <a:pt x="815" y="227"/>
                </a:lnTo>
                <a:lnTo>
                  <a:pt x="815" y="226"/>
                </a:lnTo>
                <a:lnTo>
                  <a:pt x="816" y="224"/>
                </a:lnTo>
                <a:lnTo>
                  <a:pt x="816" y="223"/>
                </a:lnTo>
                <a:lnTo>
                  <a:pt x="816" y="222"/>
                </a:lnTo>
                <a:lnTo>
                  <a:pt x="817" y="221"/>
                </a:lnTo>
                <a:lnTo>
                  <a:pt x="818" y="220"/>
                </a:lnTo>
                <a:lnTo>
                  <a:pt x="819" y="220"/>
                </a:lnTo>
                <a:lnTo>
                  <a:pt x="820" y="220"/>
                </a:lnTo>
                <a:lnTo>
                  <a:pt x="821" y="220"/>
                </a:lnTo>
                <a:lnTo>
                  <a:pt x="823" y="219"/>
                </a:lnTo>
                <a:lnTo>
                  <a:pt x="823" y="218"/>
                </a:lnTo>
                <a:lnTo>
                  <a:pt x="824" y="218"/>
                </a:lnTo>
                <a:lnTo>
                  <a:pt x="825" y="218"/>
                </a:lnTo>
                <a:lnTo>
                  <a:pt x="825" y="219"/>
                </a:lnTo>
                <a:lnTo>
                  <a:pt x="827" y="220"/>
                </a:lnTo>
                <a:lnTo>
                  <a:pt x="828" y="220"/>
                </a:lnTo>
                <a:lnTo>
                  <a:pt x="829" y="221"/>
                </a:lnTo>
                <a:lnTo>
                  <a:pt x="830" y="222"/>
                </a:lnTo>
                <a:lnTo>
                  <a:pt x="832" y="222"/>
                </a:lnTo>
                <a:lnTo>
                  <a:pt x="833" y="222"/>
                </a:lnTo>
                <a:lnTo>
                  <a:pt x="834" y="222"/>
                </a:lnTo>
                <a:lnTo>
                  <a:pt x="835" y="222"/>
                </a:lnTo>
                <a:lnTo>
                  <a:pt x="836" y="223"/>
                </a:lnTo>
                <a:lnTo>
                  <a:pt x="837" y="223"/>
                </a:lnTo>
                <a:lnTo>
                  <a:pt x="837" y="224"/>
                </a:lnTo>
                <a:lnTo>
                  <a:pt x="837" y="226"/>
                </a:lnTo>
                <a:lnTo>
                  <a:pt x="838" y="226"/>
                </a:lnTo>
                <a:lnTo>
                  <a:pt x="838" y="227"/>
                </a:lnTo>
                <a:lnTo>
                  <a:pt x="839" y="227"/>
                </a:lnTo>
                <a:lnTo>
                  <a:pt x="839" y="228"/>
                </a:lnTo>
                <a:lnTo>
                  <a:pt x="841" y="228"/>
                </a:lnTo>
                <a:lnTo>
                  <a:pt x="841" y="229"/>
                </a:lnTo>
                <a:lnTo>
                  <a:pt x="842" y="229"/>
                </a:lnTo>
                <a:lnTo>
                  <a:pt x="843" y="230"/>
                </a:lnTo>
                <a:lnTo>
                  <a:pt x="844" y="230"/>
                </a:lnTo>
                <a:lnTo>
                  <a:pt x="845" y="231"/>
                </a:lnTo>
                <a:lnTo>
                  <a:pt x="846" y="232"/>
                </a:lnTo>
                <a:lnTo>
                  <a:pt x="847" y="233"/>
                </a:lnTo>
                <a:lnTo>
                  <a:pt x="849" y="233"/>
                </a:lnTo>
                <a:lnTo>
                  <a:pt x="850" y="235"/>
                </a:lnTo>
                <a:lnTo>
                  <a:pt x="851" y="235"/>
                </a:lnTo>
                <a:lnTo>
                  <a:pt x="852" y="236"/>
                </a:lnTo>
                <a:lnTo>
                  <a:pt x="853" y="236"/>
                </a:lnTo>
                <a:lnTo>
                  <a:pt x="854" y="237"/>
                </a:lnTo>
                <a:lnTo>
                  <a:pt x="855" y="237"/>
                </a:lnTo>
                <a:lnTo>
                  <a:pt x="856" y="238"/>
                </a:lnTo>
                <a:lnTo>
                  <a:pt x="858" y="238"/>
                </a:lnTo>
                <a:lnTo>
                  <a:pt x="859" y="238"/>
                </a:lnTo>
                <a:lnTo>
                  <a:pt x="860" y="238"/>
                </a:lnTo>
                <a:lnTo>
                  <a:pt x="861" y="239"/>
                </a:lnTo>
                <a:lnTo>
                  <a:pt x="862" y="239"/>
                </a:lnTo>
                <a:lnTo>
                  <a:pt x="863" y="239"/>
                </a:lnTo>
                <a:lnTo>
                  <a:pt x="864" y="239"/>
                </a:lnTo>
                <a:lnTo>
                  <a:pt x="866" y="239"/>
                </a:lnTo>
                <a:lnTo>
                  <a:pt x="867" y="239"/>
                </a:lnTo>
                <a:lnTo>
                  <a:pt x="868" y="238"/>
                </a:lnTo>
                <a:lnTo>
                  <a:pt x="869" y="238"/>
                </a:lnTo>
                <a:lnTo>
                  <a:pt x="870" y="238"/>
                </a:lnTo>
                <a:lnTo>
                  <a:pt x="871" y="237"/>
                </a:lnTo>
                <a:lnTo>
                  <a:pt x="872" y="236"/>
                </a:lnTo>
                <a:lnTo>
                  <a:pt x="872" y="233"/>
                </a:lnTo>
                <a:lnTo>
                  <a:pt x="872" y="232"/>
                </a:lnTo>
                <a:lnTo>
                  <a:pt x="871" y="232"/>
                </a:lnTo>
                <a:lnTo>
                  <a:pt x="872" y="232"/>
                </a:lnTo>
                <a:lnTo>
                  <a:pt x="872" y="231"/>
                </a:lnTo>
                <a:lnTo>
                  <a:pt x="872" y="230"/>
                </a:lnTo>
                <a:lnTo>
                  <a:pt x="872" y="229"/>
                </a:lnTo>
                <a:lnTo>
                  <a:pt x="872" y="228"/>
                </a:lnTo>
                <a:lnTo>
                  <a:pt x="872" y="227"/>
                </a:lnTo>
                <a:lnTo>
                  <a:pt x="873" y="226"/>
                </a:lnTo>
                <a:lnTo>
                  <a:pt x="873" y="224"/>
                </a:lnTo>
                <a:lnTo>
                  <a:pt x="873" y="223"/>
                </a:lnTo>
                <a:lnTo>
                  <a:pt x="875" y="223"/>
                </a:lnTo>
                <a:lnTo>
                  <a:pt x="876" y="223"/>
                </a:lnTo>
                <a:lnTo>
                  <a:pt x="877" y="222"/>
                </a:lnTo>
                <a:lnTo>
                  <a:pt x="877" y="221"/>
                </a:lnTo>
                <a:lnTo>
                  <a:pt x="878" y="220"/>
                </a:lnTo>
                <a:lnTo>
                  <a:pt x="879" y="219"/>
                </a:lnTo>
                <a:lnTo>
                  <a:pt x="880" y="219"/>
                </a:lnTo>
                <a:lnTo>
                  <a:pt x="880" y="218"/>
                </a:lnTo>
                <a:lnTo>
                  <a:pt x="881" y="218"/>
                </a:lnTo>
                <a:lnTo>
                  <a:pt x="882" y="218"/>
                </a:lnTo>
                <a:lnTo>
                  <a:pt x="882" y="216"/>
                </a:lnTo>
                <a:lnTo>
                  <a:pt x="884" y="216"/>
                </a:lnTo>
                <a:lnTo>
                  <a:pt x="885" y="216"/>
                </a:lnTo>
                <a:lnTo>
                  <a:pt x="886" y="216"/>
                </a:lnTo>
                <a:lnTo>
                  <a:pt x="887" y="215"/>
                </a:lnTo>
                <a:lnTo>
                  <a:pt x="888" y="215"/>
                </a:lnTo>
                <a:lnTo>
                  <a:pt x="888" y="214"/>
                </a:lnTo>
                <a:lnTo>
                  <a:pt x="888" y="213"/>
                </a:lnTo>
                <a:lnTo>
                  <a:pt x="889" y="213"/>
                </a:lnTo>
                <a:lnTo>
                  <a:pt x="890" y="212"/>
                </a:lnTo>
                <a:lnTo>
                  <a:pt x="890" y="211"/>
                </a:lnTo>
                <a:lnTo>
                  <a:pt x="890" y="210"/>
                </a:lnTo>
                <a:lnTo>
                  <a:pt x="892" y="208"/>
                </a:lnTo>
                <a:lnTo>
                  <a:pt x="892" y="207"/>
                </a:lnTo>
                <a:lnTo>
                  <a:pt x="890" y="207"/>
                </a:lnTo>
                <a:lnTo>
                  <a:pt x="889" y="207"/>
                </a:lnTo>
                <a:lnTo>
                  <a:pt x="889" y="206"/>
                </a:lnTo>
                <a:lnTo>
                  <a:pt x="889" y="205"/>
                </a:lnTo>
                <a:lnTo>
                  <a:pt x="889" y="204"/>
                </a:lnTo>
                <a:lnTo>
                  <a:pt x="890" y="204"/>
                </a:lnTo>
                <a:lnTo>
                  <a:pt x="892" y="204"/>
                </a:lnTo>
                <a:lnTo>
                  <a:pt x="893" y="204"/>
                </a:lnTo>
                <a:lnTo>
                  <a:pt x="894" y="204"/>
                </a:lnTo>
                <a:lnTo>
                  <a:pt x="895" y="204"/>
                </a:lnTo>
                <a:lnTo>
                  <a:pt x="895" y="203"/>
                </a:lnTo>
                <a:lnTo>
                  <a:pt x="896" y="202"/>
                </a:lnTo>
                <a:lnTo>
                  <a:pt x="897" y="202"/>
                </a:lnTo>
                <a:lnTo>
                  <a:pt x="897" y="201"/>
                </a:lnTo>
                <a:lnTo>
                  <a:pt x="898" y="201"/>
                </a:lnTo>
                <a:lnTo>
                  <a:pt x="898" y="202"/>
                </a:lnTo>
                <a:lnTo>
                  <a:pt x="899" y="202"/>
                </a:lnTo>
                <a:lnTo>
                  <a:pt x="899" y="203"/>
                </a:lnTo>
                <a:lnTo>
                  <a:pt x="899" y="204"/>
                </a:lnTo>
                <a:lnTo>
                  <a:pt x="901" y="205"/>
                </a:lnTo>
                <a:lnTo>
                  <a:pt x="899" y="205"/>
                </a:lnTo>
                <a:lnTo>
                  <a:pt x="898" y="205"/>
                </a:lnTo>
                <a:lnTo>
                  <a:pt x="897" y="205"/>
                </a:lnTo>
                <a:lnTo>
                  <a:pt x="898" y="206"/>
                </a:lnTo>
                <a:lnTo>
                  <a:pt x="899" y="206"/>
                </a:lnTo>
                <a:lnTo>
                  <a:pt x="899" y="207"/>
                </a:lnTo>
                <a:lnTo>
                  <a:pt x="898" y="207"/>
                </a:lnTo>
                <a:lnTo>
                  <a:pt x="899" y="208"/>
                </a:lnTo>
                <a:lnTo>
                  <a:pt x="901" y="208"/>
                </a:lnTo>
                <a:lnTo>
                  <a:pt x="901" y="207"/>
                </a:lnTo>
                <a:lnTo>
                  <a:pt x="902" y="208"/>
                </a:lnTo>
                <a:lnTo>
                  <a:pt x="902" y="210"/>
                </a:lnTo>
                <a:lnTo>
                  <a:pt x="903" y="210"/>
                </a:lnTo>
                <a:lnTo>
                  <a:pt x="904" y="210"/>
                </a:lnTo>
                <a:lnTo>
                  <a:pt x="905" y="210"/>
                </a:lnTo>
                <a:lnTo>
                  <a:pt x="906" y="211"/>
                </a:lnTo>
                <a:lnTo>
                  <a:pt x="907" y="211"/>
                </a:lnTo>
                <a:lnTo>
                  <a:pt x="907" y="212"/>
                </a:lnTo>
                <a:lnTo>
                  <a:pt x="908" y="212"/>
                </a:lnTo>
                <a:lnTo>
                  <a:pt x="910" y="212"/>
                </a:lnTo>
                <a:lnTo>
                  <a:pt x="911" y="212"/>
                </a:lnTo>
                <a:lnTo>
                  <a:pt x="912" y="212"/>
                </a:lnTo>
                <a:lnTo>
                  <a:pt x="913" y="212"/>
                </a:lnTo>
                <a:lnTo>
                  <a:pt x="913" y="211"/>
                </a:lnTo>
                <a:lnTo>
                  <a:pt x="913" y="210"/>
                </a:lnTo>
                <a:lnTo>
                  <a:pt x="914" y="208"/>
                </a:lnTo>
                <a:lnTo>
                  <a:pt x="914" y="207"/>
                </a:lnTo>
                <a:lnTo>
                  <a:pt x="913" y="207"/>
                </a:lnTo>
                <a:lnTo>
                  <a:pt x="912" y="207"/>
                </a:lnTo>
                <a:lnTo>
                  <a:pt x="912" y="206"/>
                </a:lnTo>
                <a:lnTo>
                  <a:pt x="911" y="206"/>
                </a:lnTo>
                <a:lnTo>
                  <a:pt x="911" y="205"/>
                </a:lnTo>
                <a:lnTo>
                  <a:pt x="912" y="205"/>
                </a:lnTo>
                <a:lnTo>
                  <a:pt x="913" y="205"/>
                </a:lnTo>
                <a:lnTo>
                  <a:pt x="913" y="206"/>
                </a:lnTo>
                <a:lnTo>
                  <a:pt x="913" y="205"/>
                </a:lnTo>
                <a:lnTo>
                  <a:pt x="914" y="205"/>
                </a:lnTo>
                <a:lnTo>
                  <a:pt x="915" y="204"/>
                </a:lnTo>
                <a:lnTo>
                  <a:pt x="915" y="203"/>
                </a:lnTo>
                <a:lnTo>
                  <a:pt x="915" y="202"/>
                </a:lnTo>
                <a:lnTo>
                  <a:pt x="916" y="202"/>
                </a:lnTo>
                <a:lnTo>
                  <a:pt x="916" y="201"/>
                </a:lnTo>
                <a:lnTo>
                  <a:pt x="916" y="199"/>
                </a:lnTo>
                <a:lnTo>
                  <a:pt x="916" y="198"/>
                </a:lnTo>
                <a:lnTo>
                  <a:pt x="916" y="197"/>
                </a:lnTo>
                <a:lnTo>
                  <a:pt x="916" y="196"/>
                </a:lnTo>
                <a:lnTo>
                  <a:pt x="918" y="196"/>
                </a:lnTo>
                <a:lnTo>
                  <a:pt x="918" y="195"/>
                </a:lnTo>
                <a:lnTo>
                  <a:pt x="919" y="194"/>
                </a:lnTo>
                <a:lnTo>
                  <a:pt x="920" y="194"/>
                </a:lnTo>
                <a:lnTo>
                  <a:pt x="920" y="193"/>
                </a:lnTo>
                <a:lnTo>
                  <a:pt x="921" y="193"/>
                </a:lnTo>
                <a:lnTo>
                  <a:pt x="921" y="191"/>
                </a:lnTo>
                <a:lnTo>
                  <a:pt x="922" y="193"/>
                </a:lnTo>
                <a:lnTo>
                  <a:pt x="923" y="193"/>
                </a:lnTo>
                <a:lnTo>
                  <a:pt x="923" y="191"/>
                </a:lnTo>
                <a:lnTo>
                  <a:pt x="924" y="190"/>
                </a:lnTo>
                <a:lnTo>
                  <a:pt x="925" y="190"/>
                </a:lnTo>
                <a:lnTo>
                  <a:pt x="925" y="188"/>
                </a:lnTo>
                <a:lnTo>
                  <a:pt x="927" y="188"/>
                </a:lnTo>
                <a:lnTo>
                  <a:pt x="928" y="186"/>
                </a:lnTo>
                <a:lnTo>
                  <a:pt x="928" y="185"/>
                </a:lnTo>
                <a:lnTo>
                  <a:pt x="929" y="183"/>
                </a:lnTo>
                <a:lnTo>
                  <a:pt x="930" y="182"/>
                </a:lnTo>
                <a:lnTo>
                  <a:pt x="931" y="181"/>
                </a:lnTo>
                <a:lnTo>
                  <a:pt x="932" y="181"/>
                </a:lnTo>
                <a:lnTo>
                  <a:pt x="932" y="180"/>
                </a:lnTo>
                <a:lnTo>
                  <a:pt x="933" y="180"/>
                </a:lnTo>
                <a:lnTo>
                  <a:pt x="933" y="179"/>
                </a:lnTo>
                <a:lnTo>
                  <a:pt x="935" y="178"/>
                </a:lnTo>
                <a:lnTo>
                  <a:pt x="936" y="178"/>
                </a:lnTo>
                <a:lnTo>
                  <a:pt x="936" y="177"/>
                </a:lnTo>
                <a:lnTo>
                  <a:pt x="937" y="177"/>
                </a:lnTo>
                <a:lnTo>
                  <a:pt x="937" y="178"/>
                </a:lnTo>
                <a:lnTo>
                  <a:pt x="937" y="177"/>
                </a:lnTo>
                <a:lnTo>
                  <a:pt x="938" y="177"/>
                </a:lnTo>
                <a:lnTo>
                  <a:pt x="938" y="176"/>
                </a:lnTo>
                <a:lnTo>
                  <a:pt x="939" y="176"/>
                </a:lnTo>
                <a:lnTo>
                  <a:pt x="940" y="174"/>
                </a:lnTo>
                <a:lnTo>
                  <a:pt x="941" y="174"/>
                </a:lnTo>
                <a:lnTo>
                  <a:pt x="941" y="173"/>
                </a:lnTo>
                <a:lnTo>
                  <a:pt x="942" y="173"/>
                </a:lnTo>
                <a:lnTo>
                  <a:pt x="944" y="173"/>
                </a:lnTo>
                <a:lnTo>
                  <a:pt x="945" y="174"/>
                </a:lnTo>
                <a:lnTo>
                  <a:pt x="946" y="174"/>
                </a:lnTo>
                <a:lnTo>
                  <a:pt x="946" y="173"/>
                </a:lnTo>
                <a:lnTo>
                  <a:pt x="947" y="172"/>
                </a:lnTo>
                <a:lnTo>
                  <a:pt x="948" y="173"/>
                </a:lnTo>
                <a:lnTo>
                  <a:pt x="948" y="172"/>
                </a:lnTo>
                <a:lnTo>
                  <a:pt x="948" y="171"/>
                </a:lnTo>
                <a:lnTo>
                  <a:pt x="948" y="170"/>
                </a:lnTo>
                <a:lnTo>
                  <a:pt x="949" y="170"/>
                </a:lnTo>
                <a:lnTo>
                  <a:pt x="949" y="171"/>
                </a:lnTo>
                <a:lnTo>
                  <a:pt x="949" y="172"/>
                </a:lnTo>
                <a:lnTo>
                  <a:pt x="950" y="172"/>
                </a:lnTo>
                <a:lnTo>
                  <a:pt x="951" y="171"/>
                </a:lnTo>
                <a:lnTo>
                  <a:pt x="951" y="170"/>
                </a:lnTo>
                <a:lnTo>
                  <a:pt x="953" y="169"/>
                </a:lnTo>
                <a:lnTo>
                  <a:pt x="953" y="168"/>
                </a:lnTo>
                <a:lnTo>
                  <a:pt x="954" y="168"/>
                </a:lnTo>
                <a:lnTo>
                  <a:pt x="955" y="166"/>
                </a:lnTo>
                <a:lnTo>
                  <a:pt x="956" y="166"/>
                </a:lnTo>
                <a:lnTo>
                  <a:pt x="957" y="166"/>
                </a:lnTo>
                <a:lnTo>
                  <a:pt x="957" y="165"/>
                </a:lnTo>
                <a:lnTo>
                  <a:pt x="957" y="163"/>
                </a:lnTo>
                <a:lnTo>
                  <a:pt x="958" y="163"/>
                </a:lnTo>
                <a:lnTo>
                  <a:pt x="959" y="163"/>
                </a:lnTo>
                <a:lnTo>
                  <a:pt x="959" y="162"/>
                </a:lnTo>
                <a:lnTo>
                  <a:pt x="958" y="162"/>
                </a:lnTo>
                <a:lnTo>
                  <a:pt x="958" y="161"/>
                </a:lnTo>
                <a:lnTo>
                  <a:pt x="958" y="160"/>
                </a:lnTo>
                <a:lnTo>
                  <a:pt x="959" y="160"/>
                </a:lnTo>
                <a:lnTo>
                  <a:pt x="961" y="160"/>
                </a:lnTo>
                <a:lnTo>
                  <a:pt x="962" y="160"/>
                </a:lnTo>
                <a:lnTo>
                  <a:pt x="962" y="159"/>
                </a:lnTo>
                <a:lnTo>
                  <a:pt x="961" y="157"/>
                </a:lnTo>
                <a:lnTo>
                  <a:pt x="959" y="157"/>
                </a:lnTo>
                <a:lnTo>
                  <a:pt x="959" y="156"/>
                </a:lnTo>
                <a:lnTo>
                  <a:pt x="961" y="156"/>
                </a:lnTo>
                <a:lnTo>
                  <a:pt x="962" y="155"/>
                </a:lnTo>
                <a:lnTo>
                  <a:pt x="963" y="155"/>
                </a:lnTo>
                <a:lnTo>
                  <a:pt x="964" y="154"/>
                </a:lnTo>
                <a:lnTo>
                  <a:pt x="963" y="153"/>
                </a:lnTo>
                <a:lnTo>
                  <a:pt x="964" y="153"/>
                </a:lnTo>
                <a:lnTo>
                  <a:pt x="964" y="152"/>
                </a:lnTo>
                <a:lnTo>
                  <a:pt x="965" y="152"/>
                </a:lnTo>
                <a:lnTo>
                  <a:pt x="966" y="152"/>
                </a:lnTo>
                <a:lnTo>
                  <a:pt x="966" y="153"/>
                </a:lnTo>
                <a:lnTo>
                  <a:pt x="967" y="153"/>
                </a:lnTo>
                <a:lnTo>
                  <a:pt x="968" y="154"/>
                </a:lnTo>
                <a:lnTo>
                  <a:pt x="970" y="155"/>
                </a:lnTo>
                <a:lnTo>
                  <a:pt x="971" y="155"/>
                </a:lnTo>
                <a:lnTo>
                  <a:pt x="972" y="154"/>
                </a:lnTo>
                <a:lnTo>
                  <a:pt x="972" y="153"/>
                </a:lnTo>
                <a:lnTo>
                  <a:pt x="972" y="152"/>
                </a:lnTo>
                <a:lnTo>
                  <a:pt x="973" y="152"/>
                </a:lnTo>
                <a:lnTo>
                  <a:pt x="974" y="152"/>
                </a:lnTo>
                <a:lnTo>
                  <a:pt x="975" y="152"/>
                </a:lnTo>
                <a:lnTo>
                  <a:pt x="977" y="151"/>
                </a:lnTo>
                <a:lnTo>
                  <a:pt x="979" y="151"/>
                </a:lnTo>
                <a:lnTo>
                  <a:pt x="980" y="151"/>
                </a:lnTo>
                <a:lnTo>
                  <a:pt x="980" y="149"/>
                </a:lnTo>
                <a:lnTo>
                  <a:pt x="981" y="149"/>
                </a:lnTo>
                <a:lnTo>
                  <a:pt x="982" y="149"/>
                </a:lnTo>
                <a:lnTo>
                  <a:pt x="983" y="148"/>
                </a:lnTo>
                <a:lnTo>
                  <a:pt x="984" y="148"/>
                </a:lnTo>
                <a:lnTo>
                  <a:pt x="984" y="147"/>
                </a:lnTo>
                <a:lnTo>
                  <a:pt x="985" y="147"/>
                </a:lnTo>
                <a:lnTo>
                  <a:pt x="987" y="147"/>
                </a:lnTo>
                <a:lnTo>
                  <a:pt x="988" y="148"/>
                </a:lnTo>
                <a:lnTo>
                  <a:pt x="988" y="147"/>
                </a:lnTo>
                <a:lnTo>
                  <a:pt x="988" y="148"/>
                </a:lnTo>
                <a:lnTo>
                  <a:pt x="989" y="147"/>
                </a:lnTo>
                <a:lnTo>
                  <a:pt x="990" y="147"/>
                </a:lnTo>
                <a:lnTo>
                  <a:pt x="991" y="147"/>
                </a:lnTo>
                <a:lnTo>
                  <a:pt x="992" y="148"/>
                </a:lnTo>
                <a:lnTo>
                  <a:pt x="993" y="148"/>
                </a:lnTo>
                <a:lnTo>
                  <a:pt x="993" y="149"/>
                </a:lnTo>
                <a:lnTo>
                  <a:pt x="993" y="151"/>
                </a:lnTo>
                <a:lnTo>
                  <a:pt x="994" y="152"/>
                </a:lnTo>
                <a:lnTo>
                  <a:pt x="994" y="153"/>
                </a:lnTo>
                <a:lnTo>
                  <a:pt x="996" y="153"/>
                </a:lnTo>
                <a:lnTo>
                  <a:pt x="997" y="153"/>
                </a:lnTo>
                <a:lnTo>
                  <a:pt x="997" y="152"/>
                </a:lnTo>
                <a:lnTo>
                  <a:pt x="998" y="152"/>
                </a:lnTo>
                <a:lnTo>
                  <a:pt x="999" y="152"/>
                </a:lnTo>
                <a:lnTo>
                  <a:pt x="1000" y="152"/>
                </a:lnTo>
                <a:lnTo>
                  <a:pt x="1001" y="152"/>
                </a:lnTo>
                <a:lnTo>
                  <a:pt x="1002" y="151"/>
                </a:lnTo>
                <a:lnTo>
                  <a:pt x="1004" y="149"/>
                </a:lnTo>
                <a:lnTo>
                  <a:pt x="1004" y="148"/>
                </a:lnTo>
                <a:lnTo>
                  <a:pt x="1002" y="148"/>
                </a:lnTo>
                <a:lnTo>
                  <a:pt x="1002" y="147"/>
                </a:lnTo>
                <a:lnTo>
                  <a:pt x="1002" y="146"/>
                </a:lnTo>
                <a:lnTo>
                  <a:pt x="1002" y="145"/>
                </a:lnTo>
                <a:lnTo>
                  <a:pt x="1001" y="145"/>
                </a:lnTo>
                <a:lnTo>
                  <a:pt x="1000" y="145"/>
                </a:lnTo>
                <a:lnTo>
                  <a:pt x="999" y="145"/>
                </a:lnTo>
                <a:lnTo>
                  <a:pt x="998" y="145"/>
                </a:lnTo>
                <a:lnTo>
                  <a:pt x="997" y="145"/>
                </a:lnTo>
                <a:lnTo>
                  <a:pt x="996" y="144"/>
                </a:lnTo>
                <a:lnTo>
                  <a:pt x="997" y="143"/>
                </a:lnTo>
                <a:lnTo>
                  <a:pt x="998" y="141"/>
                </a:lnTo>
                <a:lnTo>
                  <a:pt x="998" y="140"/>
                </a:lnTo>
                <a:lnTo>
                  <a:pt x="999" y="139"/>
                </a:lnTo>
                <a:lnTo>
                  <a:pt x="1000" y="139"/>
                </a:lnTo>
                <a:lnTo>
                  <a:pt x="1000" y="138"/>
                </a:lnTo>
                <a:lnTo>
                  <a:pt x="999" y="138"/>
                </a:lnTo>
                <a:lnTo>
                  <a:pt x="999" y="137"/>
                </a:lnTo>
                <a:lnTo>
                  <a:pt x="998" y="137"/>
                </a:lnTo>
                <a:lnTo>
                  <a:pt x="998" y="136"/>
                </a:lnTo>
                <a:lnTo>
                  <a:pt x="997" y="136"/>
                </a:lnTo>
                <a:lnTo>
                  <a:pt x="998" y="134"/>
                </a:lnTo>
                <a:lnTo>
                  <a:pt x="999" y="132"/>
                </a:lnTo>
                <a:lnTo>
                  <a:pt x="999" y="131"/>
                </a:lnTo>
                <a:lnTo>
                  <a:pt x="1000" y="130"/>
                </a:lnTo>
                <a:lnTo>
                  <a:pt x="1001" y="129"/>
                </a:lnTo>
                <a:lnTo>
                  <a:pt x="1002" y="129"/>
                </a:lnTo>
                <a:lnTo>
                  <a:pt x="1002" y="128"/>
                </a:lnTo>
                <a:lnTo>
                  <a:pt x="1002" y="127"/>
                </a:lnTo>
                <a:lnTo>
                  <a:pt x="1002" y="124"/>
                </a:lnTo>
                <a:lnTo>
                  <a:pt x="1002" y="123"/>
                </a:lnTo>
                <a:lnTo>
                  <a:pt x="1002" y="122"/>
                </a:lnTo>
                <a:lnTo>
                  <a:pt x="1004" y="122"/>
                </a:lnTo>
                <a:lnTo>
                  <a:pt x="1004" y="121"/>
                </a:lnTo>
                <a:lnTo>
                  <a:pt x="1005" y="121"/>
                </a:lnTo>
                <a:lnTo>
                  <a:pt x="1005" y="120"/>
                </a:lnTo>
                <a:lnTo>
                  <a:pt x="1006" y="120"/>
                </a:lnTo>
                <a:lnTo>
                  <a:pt x="1006" y="119"/>
                </a:lnTo>
                <a:lnTo>
                  <a:pt x="1007" y="119"/>
                </a:lnTo>
                <a:lnTo>
                  <a:pt x="1008" y="119"/>
                </a:lnTo>
                <a:lnTo>
                  <a:pt x="1009" y="119"/>
                </a:lnTo>
                <a:lnTo>
                  <a:pt x="1010" y="119"/>
                </a:lnTo>
                <a:lnTo>
                  <a:pt x="1010" y="120"/>
                </a:lnTo>
                <a:lnTo>
                  <a:pt x="1013" y="120"/>
                </a:lnTo>
                <a:lnTo>
                  <a:pt x="1014" y="120"/>
                </a:lnTo>
                <a:lnTo>
                  <a:pt x="1014" y="121"/>
                </a:lnTo>
                <a:lnTo>
                  <a:pt x="1015" y="121"/>
                </a:lnTo>
                <a:lnTo>
                  <a:pt x="1015" y="120"/>
                </a:lnTo>
                <a:lnTo>
                  <a:pt x="1016" y="120"/>
                </a:lnTo>
                <a:lnTo>
                  <a:pt x="1017" y="120"/>
                </a:lnTo>
                <a:lnTo>
                  <a:pt x="1018" y="120"/>
                </a:lnTo>
                <a:lnTo>
                  <a:pt x="1018" y="121"/>
                </a:lnTo>
                <a:lnTo>
                  <a:pt x="1019" y="122"/>
                </a:lnTo>
                <a:lnTo>
                  <a:pt x="1020" y="122"/>
                </a:lnTo>
                <a:lnTo>
                  <a:pt x="1022" y="122"/>
                </a:lnTo>
                <a:lnTo>
                  <a:pt x="1023" y="121"/>
                </a:lnTo>
                <a:lnTo>
                  <a:pt x="1023" y="120"/>
                </a:lnTo>
                <a:lnTo>
                  <a:pt x="1024" y="120"/>
                </a:lnTo>
                <a:lnTo>
                  <a:pt x="1024" y="121"/>
                </a:lnTo>
                <a:lnTo>
                  <a:pt x="1024" y="122"/>
                </a:lnTo>
                <a:lnTo>
                  <a:pt x="1025" y="122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2"/>
                </a:lnTo>
                <a:lnTo>
                  <a:pt x="1030" y="122"/>
                </a:lnTo>
                <a:lnTo>
                  <a:pt x="1031" y="122"/>
                </a:lnTo>
                <a:lnTo>
                  <a:pt x="1032" y="121"/>
                </a:lnTo>
                <a:lnTo>
                  <a:pt x="1033" y="121"/>
                </a:lnTo>
                <a:lnTo>
                  <a:pt x="1034" y="121"/>
                </a:lnTo>
                <a:lnTo>
                  <a:pt x="1035" y="121"/>
                </a:lnTo>
                <a:lnTo>
                  <a:pt x="1036" y="122"/>
                </a:lnTo>
                <a:lnTo>
                  <a:pt x="1036" y="123"/>
                </a:lnTo>
                <a:lnTo>
                  <a:pt x="1037" y="123"/>
                </a:lnTo>
                <a:lnTo>
                  <a:pt x="1040" y="122"/>
                </a:lnTo>
                <a:lnTo>
                  <a:pt x="1041" y="122"/>
                </a:lnTo>
                <a:lnTo>
                  <a:pt x="1042" y="123"/>
                </a:lnTo>
                <a:lnTo>
                  <a:pt x="1043" y="123"/>
                </a:lnTo>
                <a:lnTo>
                  <a:pt x="1044" y="123"/>
                </a:lnTo>
                <a:lnTo>
                  <a:pt x="1045" y="123"/>
                </a:lnTo>
                <a:lnTo>
                  <a:pt x="1047" y="124"/>
                </a:lnTo>
                <a:lnTo>
                  <a:pt x="1048" y="124"/>
                </a:lnTo>
                <a:lnTo>
                  <a:pt x="1049" y="126"/>
                </a:lnTo>
                <a:lnTo>
                  <a:pt x="1050" y="126"/>
                </a:lnTo>
                <a:lnTo>
                  <a:pt x="1051" y="124"/>
                </a:lnTo>
                <a:lnTo>
                  <a:pt x="1051" y="126"/>
                </a:lnTo>
                <a:lnTo>
                  <a:pt x="1052" y="126"/>
                </a:lnTo>
                <a:lnTo>
                  <a:pt x="1054" y="126"/>
                </a:lnTo>
                <a:lnTo>
                  <a:pt x="1056" y="126"/>
                </a:lnTo>
                <a:lnTo>
                  <a:pt x="1054" y="124"/>
                </a:lnTo>
                <a:lnTo>
                  <a:pt x="1056" y="124"/>
                </a:lnTo>
                <a:lnTo>
                  <a:pt x="1056" y="126"/>
                </a:lnTo>
                <a:lnTo>
                  <a:pt x="1057" y="126"/>
                </a:lnTo>
                <a:lnTo>
                  <a:pt x="1057" y="127"/>
                </a:lnTo>
                <a:lnTo>
                  <a:pt x="1057" y="128"/>
                </a:lnTo>
                <a:lnTo>
                  <a:pt x="1058" y="128"/>
                </a:lnTo>
                <a:lnTo>
                  <a:pt x="1059" y="127"/>
                </a:lnTo>
                <a:lnTo>
                  <a:pt x="1060" y="127"/>
                </a:lnTo>
                <a:lnTo>
                  <a:pt x="1061" y="127"/>
                </a:lnTo>
                <a:lnTo>
                  <a:pt x="1061" y="128"/>
                </a:lnTo>
                <a:lnTo>
                  <a:pt x="1062" y="128"/>
                </a:lnTo>
                <a:lnTo>
                  <a:pt x="1062" y="127"/>
                </a:lnTo>
                <a:lnTo>
                  <a:pt x="1063" y="127"/>
                </a:lnTo>
                <a:lnTo>
                  <a:pt x="1065" y="127"/>
                </a:lnTo>
                <a:lnTo>
                  <a:pt x="1066" y="129"/>
                </a:lnTo>
                <a:lnTo>
                  <a:pt x="1066" y="130"/>
                </a:lnTo>
                <a:lnTo>
                  <a:pt x="1067" y="130"/>
                </a:lnTo>
                <a:lnTo>
                  <a:pt x="1068" y="130"/>
                </a:lnTo>
                <a:lnTo>
                  <a:pt x="1068" y="129"/>
                </a:lnTo>
                <a:lnTo>
                  <a:pt x="1067" y="129"/>
                </a:lnTo>
                <a:lnTo>
                  <a:pt x="1067" y="128"/>
                </a:lnTo>
                <a:lnTo>
                  <a:pt x="1067" y="127"/>
                </a:lnTo>
                <a:lnTo>
                  <a:pt x="1068" y="128"/>
                </a:lnTo>
                <a:lnTo>
                  <a:pt x="1069" y="129"/>
                </a:lnTo>
                <a:lnTo>
                  <a:pt x="1069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3" y="128"/>
                </a:lnTo>
                <a:lnTo>
                  <a:pt x="1074" y="128"/>
                </a:lnTo>
                <a:lnTo>
                  <a:pt x="1074" y="129"/>
                </a:lnTo>
                <a:lnTo>
                  <a:pt x="1075" y="129"/>
                </a:lnTo>
                <a:lnTo>
                  <a:pt x="1076" y="128"/>
                </a:lnTo>
                <a:lnTo>
                  <a:pt x="1078" y="128"/>
                </a:lnTo>
                <a:lnTo>
                  <a:pt x="1079" y="128"/>
                </a:lnTo>
                <a:lnTo>
                  <a:pt x="1080" y="128"/>
                </a:lnTo>
                <a:lnTo>
                  <a:pt x="1082" y="128"/>
                </a:lnTo>
                <a:lnTo>
                  <a:pt x="1082" y="127"/>
                </a:lnTo>
                <a:lnTo>
                  <a:pt x="1082" y="126"/>
                </a:lnTo>
                <a:lnTo>
                  <a:pt x="1082" y="124"/>
                </a:lnTo>
                <a:lnTo>
                  <a:pt x="1083" y="124"/>
                </a:lnTo>
                <a:lnTo>
                  <a:pt x="1084" y="124"/>
                </a:lnTo>
                <a:lnTo>
                  <a:pt x="1084" y="126"/>
                </a:lnTo>
                <a:lnTo>
                  <a:pt x="1084" y="127"/>
                </a:lnTo>
                <a:lnTo>
                  <a:pt x="1085" y="127"/>
                </a:lnTo>
                <a:lnTo>
                  <a:pt x="1085" y="126"/>
                </a:lnTo>
                <a:lnTo>
                  <a:pt x="1086" y="126"/>
                </a:lnTo>
                <a:lnTo>
                  <a:pt x="1086" y="124"/>
                </a:lnTo>
                <a:lnTo>
                  <a:pt x="1085" y="124"/>
                </a:lnTo>
                <a:lnTo>
                  <a:pt x="1085" y="123"/>
                </a:lnTo>
                <a:lnTo>
                  <a:pt x="1086" y="123"/>
                </a:lnTo>
                <a:lnTo>
                  <a:pt x="1087" y="122"/>
                </a:lnTo>
                <a:lnTo>
                  <a:pt x="1088" y="122"/>
                </a:lnTo>
                <a:lnTo>
                  <a:pt x="1088" y="123"/>
                </a:lnTo>
                <a:lnTo>
                  <a:pt x="1088" y="124"/>
                </a:lnTo>
                <a:lnTo>
                  <a:pt x="1089" y="124"/>
                </a:lnTo>
                <a:lnTo>
                  <a:pt x="1091" y="124"/>
                </a:lnTo>
                <a:lnTo>
                  <a:pt x="1091" y="123"/>
                </a:lnTo>
                <a:lnTo>
                  <a:pt x="1091" y="121"/>
                </a:lnTo>
                <a:lnTo>
                  <a:pt x="1092" y="121"/>
                </a:lnTo>
                <a:lnTo>
                  <a:pt x="1093" y="122"/>
                </a:lnTo>
                <a:lnTo>
                  <a:pt x="1093" y="121"/>
                </a:lnTo>
                <a:lnTo>
                  <a:pt x="1094" y="121"/>
                </a:lnTo>
                <a:lnTo>
                  <a:pt x="1095" y="120"/>
                </a:lnTo>
                <a:lnTo>
                  <a:pt x="1096" y="120"/>
                </a:lnTo>
                <a:lnTo>
                  <a:pt x="1097" y="120"/>
                </a:lnTo>
                <a:lnTo>
                  <a:pt x="1099" y="119"/>
                </a:lnTo>
                <a:lnTo>
                  <a:pt x="1099" y="118"/>
                </a:lnTo>
                <a:lnTo>
                  <a:pt x="1100" y="116"/>
                </a:lnTo>
                <a:lnTo>
                  <a:pt x="1100" y="118"/>
                </a:lnTo>
                <a:lnTo>
                  <a:pt x="1101" y="118"/>
                </a:lnTo>
                <a:lnTo>
                  <a:pt x="1101" y="119"/>
                </a:lnTo>
                <a:lnTo>
                  <a:pt x="1101" y="120"/>
                </a:lnTo>
                <a:lnTo>
                  <a:pt x="1102" y="120"/>
                </a:lnTo>
                <a:lnTo>
                  <a:pt x="1102" y="119"/>
                </a:lnTo>
                <a:lnTo>
                  <a:pt x="1102" y="116"/>
                </a:lnTo>
                <a:lnTo>
                  <a:pt x="1103" y="116"/>
                </a:lnTo>
                <a:lnTo>
                  <a:pt x="1104" y="116"/>
                </a:lnTo>
                <a:lnTo>
                  <a:pt x="1105" y="115"/>
                </a:lnTo>
                <a:lnTo>
                  <a:pt x="1105" y="114"/>
                </a:lnTo>
                <a:lnTo>
                  <a:pt x="1106" y="114"/>
                </a:lnTo>
                <a:lnTo>
                  <a:pt x="1109" y="113"/>
                </a:lnTo>
                <a:lnTo>
                  <a:pt x="1109" y="112"/>
                </a:lnTo>
                <a:lnTo>
                  <a:pt x="1109" y="111"/>
                </a:lnTo>
                <a:lnTo>
                  <a:pt x="1110" y="111"/>
                </a:lnTo>
                <a:lnTo>
                  <a:pt x="1111" y="109"/>
                </a:lnTo>
                <a:lnTo>
                  <a:pt x="1111" y="107"/>
                </a:lnTo>
                <a:lnTo>
                  <a:pt x="1112" y="106"/>
                </a:lnTo>
                <a:lnTo>
                  <a:pt x="1112" y="105"/>
                </a:lnTo>
                <a:lnTo>
                  <a:pt x="1112" y="103"/>
                </a:lnTo>
                <a:lnTo>
                  <a:pt x="1112" y="102"/>
                </a:lnTo>
                <a:lnTo>
                  <a:pt x="1113" y="102"/>
                </a:lnTo>
                <a:lnTo>
                  <a:pt x="1114" y="102"/>
                </a:lnTo>
                <a:lnTo>
                  <a:pt x="1114" y="101"/>
                </a:lnTo>
                <a:lnTo>
                  <a:pt x="1117" y="98"/>
                </a:lnTo>
                <a:lnTo>
                  <a:pt x="1117" y="97"/>
                </a:lnTo>
                <a:lnTo>
                  <a:pt x="1117" y="96"/>
                </a:lnTo>
                <a:lnTo>
                  <a:pt x="1117" y="94"/>
                </a:lnTo>
                <a:lnTo>
                  <a:pt x="1117" y="91"/>
                </a:lnTo>
                <a:lnTo>
                  <a:pt x="1118" y="89"/>
                </a:lnTo>
                <a:lnTo>
                  <a:pt x="1118" y="88"/>
                </a:lnTo>
                <a:lnTo>
                  <a:pt x="1119" y="87"/>
                </a:lnTo>
                <a:lnTo>
                  <a:pt x="1120" y="87"/>
                </a:lnTo>
                <a:lnTo>
                  <a:pt x="1120" y="86"/>
                </a:lnTo>
                <a:lnTo>
                  <a:pt x="1121" y="86"/>
                </a:lnTo>
                <a:lnTo>
                  <a:pt x="1121" y="85"/>
                </a:lnTo>
                <a:lnTo>
                  <a:pt x="1121" y="84"/>
                </a:lnTo>
                <a:lnTo>
                  <a:pt x="1120" y="82"/>
                </a:lnTo>
                <a:lnTo>
                  <a:pt x="1121" y="82"/>
                </a:lnTo>
                <a:lnTo>
                  <a:pt x="1122" y="81"/>
                </a:lnTo>
                <a:lnTo>
                  <a:pt x="1123" y="80"/>
                </a:lnTo>
                <a:lnTo>
                  <a:pt x="1123" y="79"/>
                </a:lnTo>
                <a:lnTo>
                  <a:pt x="1125" y="79"/>
                </a:lnTo>
                <a:lnTo>
                  <a:pt x="1126" y="79"/>
                </a:lnTo>
                <a:lnTo>
                  <a:pt x="1126" y="80"/>
                </a:lnTo>
                <a:lnTo>
                  <a:pt x="1126" y="79"/>
                </a:lnTo>
                <a:lnTo>
                  <a:pt x="1127" y="79"/>
                </a:lnTo>
                <a:lnTo>
                  <a:pt x="1126" y="78"/>
                </a:lnTo>
                <a:lnTo>
                  <a:pt x="1126" y="77"/>
                </a:lnTo>
                <a:lnTo>
                  <a:pt x="1127" y="77"/>
                </a:lnTo>
                <a:lnTo>
                  <a:pt x="1127" y="76"/>
                </a:lnTo>
                <a:lnTo>
                  <a:pt x="1128" y="74"/>
                </a:lnTo>
                <a:lnTo>
                  <a:pt x="1129" y="73"/>
                </a:lnTo>
                <a:lnTo>
                  <a:pt x="1131" y="71"/>
                </a:lnTo>
                <a:lnTo>
                  <a:pt x="1132" y="70"/>
                </a:lnTo>
                <a:lnTo>
                  <a:pt x="1134" y="70"/>
                </a:lnTo>
                <a:lnTo>
                  <a:pt x="1134" y="71"/>
                </a:lnTo>
                <a:lnTo>
                  <a:pt x="1135" y="71"/>
                </a:lnTo>
                <a:lnTo>
                  <a:pt x="1136" y="71"/>
                </a:lnTo>
                <a:lnTo>
                  <a:pt x="1137" y="71"/>
                </a:lnTo>
                <a:lnTo>
                  <a:pt x="1137" y="70"/>
                </a:lnTo>
                <a:lnTo>
                  <a:pt x="1138" y="70"/>
                </a:lnTo>
                <a:lnTo>
                  <a:pt x="1139" y="70"/>
                </a:lnTo>
                <a:lnTo>
                  <a:pt x="1140" y="70"/>
                </a:lnTo>
                <a:lnTo>
                  <a:pt x="1142" y="69"/>
                </a:lnTo>
                <a:lnTo>
                  <a:pt x="1143" y="68"/>
                </a:lnTo>
                <a:lnTo>
                  <a:pt x="1143" y="69"/>
                </a:lnTo>
                <a:lnTo>
                  <a:pt x="1144" y="69"/>
                </a:lnTo>
                <a:lnTo>
                  <a:pt x="1145" y="69"/>
                </a:lnTo>
                <a:lnTo>
                  <a:pt x="1145" y="68"/>
                </a:lnTo>
                <a:lnTo>
                  <a:pt x="1145" y="67"/>
                </a:lnTo>
                <a:lnTo>
                  <a:pt x="1146" y="65"/>
                </a:lnTo>
                <a:lnTo>
                  <a:pt x="1147" y="65"/>
                </a:lnTo>
                <a:lnTo>
                  <a:pt x="1147" y="64"/>
                </a:lnTo>
                <a:lnTo>
                  <a:pt x="1148" y="65"/>
                </a:lnTo>
                <a:lnTo>
                  <a:pt x="1148" y="64"/>
                </a:lnTo>
                <a:lnTo>
                  <a:pt x="1149" y="64"/>
                </a:lnTo>
                <a:lnTo>
                  <a:pt x="1151" y="64"/>
                </a:lnTo>
                <a:lnTo>
                  <a:pt x="1151" y="65"/>
                </a:lnTo>
                <a:lnTo>
                  <a:pt x="1152" y="65"/>
                </a:lnTo>
                <a:lnTo>
                  <a:pt x="1153" y="65"/>
                </a:lnTo>
                <a:lnTo>
                  <a:pt x="1154" y="65"/>
                </a:lnTo>
                <a:lnTo>
                  <a:pt x="1155" y="65"/>
                </a:lnTo>
                <a:lnTo>
                  <a:pt x="1155" y="64"/>
                </a:lnTo>
                <a:lnTo>
                  <a:pt x="1156" y="64"/>
                </a:lnTo>
                <a:lnTo>
                  <a:pt x="1157" y="64"/>
                </a:lnTo>
                <a:lnTo>
                  <a:pt x="1157" y="63"/>
                </a:lnTo>
                <a:lnTo>
                  <a:pt x="1157" y="62"/>
                </a:lnTo>
                <a:lnTo>
                  <a:pt x="1157" y="61"/>
                </a:lnTo>
                <a:lnTo>
                  <a:pt x="1158" y="61"/>
                </a:lnTo>
                <a:lnTo>
                  <a:pt x="1158" y="60"/>
                </a:lnTo>
                <a:lnTo>
                  <a:pt x="1160" y="60"/>
                </a:lnTo>
                <a:lnTo>
                  <a:pt x="1160" y="61"/>
                </a:lnTo>
                <a:lnTo>
                  <a:pt x="1160" y="62"/>
                </a:lnTo>
                <a:lnTo>
                  <a:pt x="1161" y="62"/>
                </a:lnTo>
                <a:lnTo>
                  <a:pt x="1162" y="62"/>
                </a:lnTo>
                <a:lnTo>
                  <a:pt x="1162" y="61"/>
                </a:lnTo>
                <a:lnTo>
                  <a:pt x="1161" y="60"/>
                </a:lnTo>
                <a:lnTo>
                  <a:pt x="1162" y="60"/>
                </a:lnTo>
                <a:lnTo>
                  <a:pt x="1163" y="60"/>
                </a:lnTo>
                <a:lnTo>
                  <a:pt x="1163" y="59"/>
                </a:lnTo>
                <a:lnTo>
                  <a:pt x="1163" y="57"/>
                </a:lnTo>
                <a:lnTo>
                  <a:pt x="1162" y="57"/>
                </a:lnTo>
                <a:lnTo>
                  <a:pt x="1162" y="56"/>
                </a:lnTo>
                <a:lnTo>
                  <a:pt x="1162" y="55"/>
                </a:lnTo>
                <a:lnTo>
                  <a:pt x="1162" y="53"/>
                </a:lnTo>
                <a:lnTo>
                  <a:pt x="1161" y="52"/>
                </a:lnTo>
                <a:lnTo>
                  <a:pt x="1161" y="51"/>
                </a:lnTo>
                <a:lnTo>
                  <a:pt x="1162" y="49"/>
                </a:lnTo>
                <a:lnTo>
                  <a:pt x="1163" y="49"/>
                </a:lnTo>
                <a:lnTo>
                  <a:pt x="1163" y="48"/>
                </a:lnTo>
                <a:lnTo>
                  <a:pt x="1164" y="48"/>
                </a:lnTo>
                <a:lnTo>
                  <a:pt x="1165" y="48"/>
                </a:lnTo>
                <a:lnTo>
                  <a:pt x="1165" y="47"/>
                </a:lnTo>
                <a:lnTo>
                  <a:pt x="1164" y="46"/>
                </a:lnTo>
                <a:lnTo>
                  <a:pt x="1163" y="46"/>
                </a:lnTo>
                <a:lnTo>
                  <a:pt x="1163" y="45"/>
                </a:lnTo>
                <a:lnTo>
                  <a:pt x="1164" y="44"/>
                </a:lnTo>
                <a:lnTo>
                  <a:pt x="1164" y="43"/>
                </a:lnTo>
                <a:lnTo>
                  <a:pt x="1165" y="43"/>
                </a:lnTo>
                <a:lnTo>
                  <a:pt x="1166" y="43"/>
                </a:lnTo>
                <a:lnTo>
                  <a:pt x="1168" y="42"/>
                </a:lnTo>
                <a:lnTo>
                  <a:pt x="1169" y="42"/>
                </a:lnTo>
                <a:lnTo>
                  <a:pt x="1169" y="40"/>
                </a:lnTo>
                <a:lnTo>
                  <a:pt x="1168" y="39"/>
                </a:lnTo>
                <a:lnTo>
                  <a:pt x="1169" y="39"/>
                </a:lnTo>
                <a:lnTo>
                  <a:pt x="1170" y="39"/>
                </a:lnTo>
                <a:lnTo>
                  <a:pt x="1171" y="39"/>
                </a:lnTo>
                <a:lnTo>
                  <a:pt x="1171" y="38"/>
                </a:lnTo>
                <a:lnTo>
                  <a:pt x="1172" y="38"/>
                </a:lnTo>
                <a:lnTo>
                  <a:pt x="1173" y="37"/>
                </a:lnTo>
                <a:lnTo>
                  <a:pt x="1174" y="35"/>
                </a:lnTo>
                <a:lnTo>
                  <a:pt x="1175" y="34"/>
                </a:lnTo>
                <a:lnTo>
                  <a:pt x="1177" y="34"/>
                </a:lnTo>
                <a:lnTo>
                  <a:pt x="1180" y="36"/>
                </a:lnTo>
                <a:lnTo>
                  <a:pt x="1182" y="36"/>
                </a:lnTo>
                <a:lnTo>
                  <a:pt x="1182" y="35"/>
                </a:lnTo>
                <a:lnTo>
                  <a:pt x="1182" y="34"/>
                </a:lnTo>
                <a:lnTo>
                  <a:pt x="1183" y="34"/>
                </a:lnTo>
                <a:lnTo>
                  <a:pt x="1183" y="35"/>
                </a:lnTo>
                <a:lnTo>
                  <a:pt x="1185" y="36"/>
                </a:lnTo>
                <a:lnTo>
                  <a:pt x="1185" y="37"/>
                </a:lnTo>
                <a:lnTo>
                  <a:pt x="1186" y="39"/>
                </a:lnTo>
                <a:lnTo>
                  <a:pt x="1186" y="40"/>
                </a:lnTo>
                <a:lnTo>
                  <a:pt x="1187" y="40"/>
                </a:lnTo>
                <a:lnTo>
                  <a:pt x="1187" y="39"/>
                </a:lnTo>
                <a:lnTo>
                  <a:pt x="1188" y="39"/>
                </a:lnTo>
                <a:lnTo>
                  <a:pt x="1189" y="39"/>
                </a:lnTo>
                <a:lnTo>
                  <a:pt x="1190" y="38"/>
                </a:lnTo>
                <a:lnTo>
                  <a:pt x="1191" y="38"/>
                </a:lnTo>
                <a:lnTo>
                  <a:pt x="1191" y="39"/>
                </a:lnTo>
                <a:lnTo>
                  <a:pt x="1191" y="40"/>
                </a:lnTo>
                <a:lnTo>
                  <a:pt x="1191" y="42"/>
                </a:lnTo>
                <a:lnTo>
                  <a:pt x="1192" y="42"/>
                </a:lnTo>
                <a:lnTo>
                  <a:pt x="1192" y="40"/>
                </a:lnTo>
                <a:lnTo>
                  <a:pt x="1195" y="39"/>
                </a:lnTo>
                <a:lnTo>
                  <a:pt x="1196" y="38"/>
                </a:lnTo>
                <a:lnTo>
                  <a:pt x="1196" y="37"/>
                </a:lnTo>
                <a:lnTo>
                  <a:pt x="1197" y="37"/>
                </a:lnTo>
                <a:lnTo>
                  <a:pt x="1197" y="36"/>
                </a:lnTo>
                <a:lnTo>
                  <a:pt x="1198" y="35"/>
                </a:lnTo>
                <a:lnTo>
                  <a:pt x="1199" y="35"/>
                </a:lnTo>
                <a:lnTo>
                  <a:pt x="1199" y="34"/>
                </a:lnTo>
                <a:lnTo>
                  <a:pt x="1200" y="34"/>
                </a:lnTo>
                <a:lnTo>
                  <a:pt x="1200" y="32"/>
                </a:lnTo>
                <a:lnTo>
                  <a:pt x="1199" y="32"/>
                </a:lnTo>
                <a:lnTo>
                  <a:pt x="1199" y="31"/>
                </a:lnTo>
                <a:lnTo>
                  <a:pt x="1199" y="30"/>
                </a:lnTo>
                <a:lnTo>
                  <a:pt x="1198" y="30"/>
                </a:lnTo>
                <a:lnTo>
                  <a:pt x="1198" y="31"/>
                </a:lnTo>
                <a:lnTo>
                  <a:pt x="1197" y="31"/>
                </a:lnTo>
                <a:lnTo>
                  <a:pt x="1197" y="30"/>
                </a:lnTo>
                <a:lnTo>
                  <a:pt x="1196" y="30"/>
                </a:lnTo>
                <a:lnTo>
                  <a:pt x="1196" y="29"/>
                </a:lnTo>
                <a:lnTo>
                  <a:pt x="1197" y="29"/>
                </a:lnTo>
                <a:lnTo>
                  <a:pt x="1197" y="28"/>
                </a:lnTo>
                <a:lnTo>
                  <a:pt x="1198" y="28"/>
                </a:lnTo>
                <a:lnTo>
                  <a:pt x="1198" y="27"/>
                </a:lnTo>
                <a:lnTo>
                  <a:pt x="1197" y="27"/>
                </a:lnTo>
                <a:lnTo>
                  <a:pt x="1197" y="26"/>
                </a:lnTo>
                <a:lnTo>
                  <a:pt x="1196" y="26"/>
                </a:lnTo>
                <a:lnTo>
                  <a:pt x="1195" y="26"/>
                </a:lnTo>
                <a:lnTo>
                  <a:pt x="1195" y="24"/>
                </a:lnTo>
                <a:lnTo>
                  <a:pt x="1196" y="23"/>
                </a:lnTo>
                <a:lnTo>
                  <a:pt x="1197" y="22"/>
                </a:lnTo>
                <a:lnTo>
                  <a:pt x="1197" y="21"/>
                </a:lnTo>
                <a:lnTo>
                  <a:pt x="1197" y="20"/>
                </a:lnTo>
                <a:lnTo>
                  <a:pt x="1197" y="19"/>
                </a:lnTo>
                <a:lnTo>
                  <a:pt x="1197" y="18"/>
                </a:lnTo>
                <a:lnTo>
                  <a:pt x="1197" y="17"/>
                </a:lnTo>
                <a:lnTo>
                  <a:pt x="1198" y="17"/>
                </a:lnTo>
                <a:lnTo>
                  <a:pt x="1198" y="18"/>
                </a:lnTo>
                <a:lnTo>
                  <a:pt x="1198" y="19"/>
                </a:lnTo>
                <a:lnTo>
                  <a:pt x="1199" y="20"/>
                </a:lnTo>
                <a:lnTo>
                  <a:pt x="1200" y="19"/>
                </a:lnTo>
                <a:lnTo>
                  <a:pt x="1200" y="18"/>
                </a:lnTo>
                <a:lnTo>
                  <a:pt x="1200" y="15"/>
                </a:lnTo>
                <a:lnTo>
                  <a:pt x="1201" y="15"/>
                </a:lnTo>
                <a:lnTo>
                  <a:pt x="1201" y="17"/>
                </a:lnTo>
                <a:lnTo>
                  <a:pt x="1201" y="15"/>
                </a:lnTo>
                <a:lnTo>
                  <a:pt x="1203" y="15"/>
                </a:lnTo>
                <a:lnTo>
                  <a:pt x="1203" y="14"/>
                </a:lnTo>
                <a:lnTo>
                  <a:pt x="1203" y="13"/>
                </a:lnTo>
                <a:lnTo>
                  <a:pt x="1204" y="13"/>
                </a:lnTo>
                <a:lnTo>
                  <a:pt x="1204" y="12"/>
                </a:lnTo>
                <a:lnTo>
                  <a:pt x="1204" y="11"/>
                </a:lnTo>
                <a:lnTo>
                  <a:pt x="1205" y="11"/>
                </a:lnTo>
                <a:lnTo>
                  <a:pt x="1206" y="11"/>
                </a:lnTo>
                <a:lnTo>
                  <a:pt x="1208" y="10"/>
                </a:lnTo>
                <a:lnTo>
                  <a:pt x="1208" y="9"/>
                </a:lnTo>
                <a:lnTo>
                  <a:pt x="1209" y="9"/>
                </a:lnTo>
                <a:lnTo>
                  <a:pt x="1211" y="9"/>
                </a:lnTo>
                <a:lnTo>
                  <a:pt x="1212" y="7"/>
                </a:lnTo>
                <a:lnTo>
                  <a:pt x="1213" y="5"/>
                </a:lnTo>
                <a:lnTo>
                  <a:pt x="1214" y="4"/>
                </a:lnTo>
                <a:lnTo>
                  <a:pt x="1214" y="3"/>
                </a:lnTo>
                <a:lnTo>
                  <a:pt x="1213" y="2"/>
                </a:lnTo>
                <a:lnTo>
                  <a:pt x="1214" y="2"/>
                </a:lnTo>
                <a:lnTo>
                  <a:pt x="1215" y="1"/>
                </a:lnTo>
                <a:lnTo>
                  <a:pt x="1215" y="0"/>
                </a:lnTo>
                <a:lnTo>
                  <a:pt x="1216" y="0"/>
                </a:lnTo>
                <a:lnTo>
                  <a:pt x="1217" y="0"/>
                </a:lnTo>
                <a:lnTo>
                  <a:pt x="1218" y="0"/>
                </a:lnTo>
                <a:lnTo>
                  <a:pt x="1220" y="0"/>
                </a:lnTo>
                <a:lnTo>
                  <a:pt x="1220" y="1"/>
                </a:lnTo>
                <a:lnTo>
                  <a:pt x="1220" y="2"/>
                </a:lnTo>
                <a:lnTo>
                  <a:pt x="1221" y="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59" name="Freeform 123">
            <a:extLst>
              <a:ext uri="{FF2B5EF4-FFF2-40B4-BE49-F238E27FC236}">
                <a16:creationId xmlns:a16="http://schemas.microsoft.com/office/drawing/2014/main" id="{ED49E7D1-9FEA-4AF1-7864-73892530B555}"/>
              </a:ext>
            </a:extLst>
          </p:cNvPr>
          <p:cNvSpPr>
            <a:spLocks noEditPoints="1"/>
          </p:cNvSpPr>
          <p:nvPr/>
        </p:nvSpPr>
        <p:spPr bwMode="auto">
          <a:xfrm>
            <a:off x="864114" y="1310372"/>
            <a:ext cx="3978271" cy="3283416"/>
          </a:xfrm>
          <a:custGeom>
            <a:avLst/>
            <a:gdLst>
              <a:gd name="T0" fmla="*/ 1443 w 2668"/>
              <a:gd name="T1" fmla="*/ 100 h 2202"/>
              <a:gd name="T2" fmla="*/ 1341 w 2668"/>
              <a:gd name="T3" fmla="*/ 2126 h 2202"/>
              <a:gd name="T4" fmla="*/ 0 w 2668"/>
              <a:gd name="T5" fmla="*/ 172 h 2202"/>
              <a:gd name="T6" fmla="*/ 551 w 2668"/>
              <a:gd name="T7" fmla="*/ 443 h 2202"/>
              <a:gd name="T8" fmla="*/ 717 w 2668"/>
              <a:gd name="T9" fmla="*/ 694 h 2202"/>
              <a:gd name="T10" fmla="*/ 902 w 2668"/>
              <a:gd name="T11" fmla="*/ 800 h 2202"/>
              <a:gd name="T12" fmla="*/ 1202 w 2668"/>
              <a:gd name="T13" fmla="*/ 831 h 2202"/>
              <a:gd name="T14" fmla="*/ 1027 w 2668"/>
              <a:gd name="T15" fmla="*/ 766 h 2202"/>
              <a:gd name="T16" fmla="*/ 956 w 2668"/>
              <a:gd name="T17" fmla="*/ 700 h 2202"/>
              <a:gd name="T18" fmla="*/ 901 w 2668"/>
              <a:gd name="T19" fmla="*/ 553 h 2202"/>
              <a:gd name="T20" fmla="*/ 908 w 2668"/>
              <a:gd name="T21" fmla="*/ 490 h 2202"/>
              <a:gd name="T22" fmla="*/ 1004 w 2668"/>
              <a:gd name="T23" fmla="*/ 328 h 2202"/>
              <a:gd name="T24" fmla="*/ 1316 w 2668"/>
              <a:gd name="T25" fmla="*/ 360 h 2202"/>
              <a:gd name="T26" fmla="*/ 956 w 2668"/>
              <a:gd name="T27" fmla="*/ 349 h 2202"/>
              <a:gd name="T28" fmla="*/ 985 w 2668"/>
              <a:gd name="T29" fmla="*/ 487 h 2202"/>
              <a:gd name="T30" fmla="*/ 1142 w 2668"/>
              <a:gd name="T31" fmla="*/ 563 h 2202"/>
              <a:gd name="T32" fmla="*/ 1314 w 2668"/>
              <a:gd name="T33" fmla="*/ 514 h 2202"/>
              <a:gd name="T34" fmla="*/ 1374 w 2668"/>
              <a:gd name="T35" fmla="*/ 315 h 2202"/>
              <a:gd name="T36" fmla="*/ 1564 w 2668"/>
              <a:gd name="T37" fmla="*/ 388 h 2202"/>
              <a:gd name="T38" fmla="*/ 1673 w 2668"/>
              <a:gd name="T39" fmla="*/ 391 h 2202"/>
              <a:gd name="T40" fmla="*/ 1891 w 2668"/>
              <a:gd name="T41" fmla="*/ 739 h 2202"/>
              <a:gd name="T42" fmla="*/ 1650 w 2668"/>
              <a:gd name="T43" fmla="*/ 928 h 2202"/>
              <a:gd name="T44" fmla="*/ 2069 w 2668"/>
              <a:gd name="T45" fmla="*/ 1281 h 2202"/>
              <a:gd name="T46" fmla="*/ 2252 w 2668"/>
              <a:gd name="T47" fmla="*/ 545 h 2202"/>
              <a:gd name="T48" fmla="*/ 1997 w 2668"/>
              <a:gd name="T49" fmla="*/ 525 h 2202"/>
              <a:gd name="T50" fmla="*/ 2404 w 2668"/>
              <a:gd name="T51" fmla="*/ 448 h 2202"/>
              <a:gd name="T52" fmla="*/ 2276 w 2668"/>
              <a:gd name="T53" fmla="*/ 1265 h 2202"/>
              <a:gd name="T54" fmla="*/ 2134 w 2668"/>
              <a:gd name="T55" fmla="*/ 1368 h 2202"/>
              <a:gd name="T56" fmla="*/ 2613 w 2668"/>
              <a:gd name="T57" fmla="*/ 1492 h 2202"/>
              <a:gd name="T58" fmla="*/ 2165 w 2668"/>
              <a:gd name="T59" fmla="*/ 1810 h 2202"/>
              <a:gd name="T60" fmla="*/ 2061 w 2668"/>
              <a:gd name="T61" fmla="*/ 1979 h 2202"/>
              <a:gd name="T62" fmla="*/ 1710 w 2668"/>
              <a:gd name="T63" fmla="*/ 1926 h 2202"/>
              <a:gd name="T64" fmla="*/ 876 w 2668"/>
              <a:gd name="T65" fmla="*/ 1656 h 2202"/>
              <a:gd name="T66" fmla="*/ 785 w 2668"/>
              <a:gd name="T67" fmla="*/ 1650 h 2202"/>
              <a:gd name="T68" fmla="*/ 683 w 2668"/>
              <a:gd name="T69" fmla="*/ 1638 h 2202"/>
              <a:gd name="T70" fmla="*/ 357 w 2668"/>
              <a:gd name="T71" fmla="*/ 1578 h 2202"/>
              <a:gd name="T72" fmla="*/ 315 w 2668"/>
              <a:gd name="T73" fmla="*/ 1571 h 2202"/>
              <a:gd name="T74" fmla="*/ 402 w 2668"/>
              <a:gd name="T75" fmla="*/ 1553 h 2202"/>
              <a:gd name="T76" fmla="*/ 454 w 2668"/>
              <a:gd name="T77" fmla="*/ 1366 h 2202"/>
              <a:gd name="T78" fmla="*/ 345 w 2668"/>
              <a:gd name="T79" fmla="*/ 1330 h 2202"/>
              <a:gd name="T80" fmla="*/ 710 w 2668"/>
              <a:gd name="T81" fmla="*/ 987 h 2202"/>
              <a:gd name="T82" fmla="*/ 650 w 2668"/>
              <a:gd name="T83" fmla="*/ 951 h 2202"/>
              <a:gd name="T84" fmla="*/ 727 w 2668"/>
              <a:gd name="T85" fmla="*/ 722 h 2202"/>
              <a:gd name="T86" fmla="*/ 407 w 2668"/>
              <a:gd name="T87" fmla="*/ 535 h 2202"/>
              <a:gd name="T88" fmla="*/ 456 w 2668"/>
              <a:gd name="T89" fmla="*/ 1208 h 2202"/>
              <a:gd name="T90" fmla="*/ 626 w 2668"/>
              <a:gd name="T91" fmla="*/ 1193 h 2202"/>
              <a:gd name="T92" fmla="*/ 838 w 2668"/>
              <a:gd name="T93" fmla="*/ 1468 h 2202"/>
              <a:gd name="T94" fmla="*/ 1073 w 2668"/>
              <a:gd name="T95" fmla="*/ 1064 h 2202"/>
              <a:gd name="T96" fmla="*/ 1180 w 2668"/>
              <a:gd name="T97" fmla="*/ 1420 h 2202"/>
              <a:gd name="T98" fmla="*/ 1298 w 2668"/>
              <a:gd name="T99" fmla="*/ 690 h 2202"/>
              <a:gd name="T100" fmla="*/ 1345 w 2668"/>
              <a:gd name="T101" fmla="*/ 529 h 2202"/>
              <a:gd name="T102" fmla="*/ 1414 w 2668"/>
              <a:gd name="T103" fmla="*/ 356 h 2202"/>
              <a:gd name="T104" fmla="*/ 1622 w 2668"/>
              <a:gd name="T105" fmla="*/ 607 h 2202"/>
              <a:gd name="T106" fmla="*/ 1649 w 2668"/>
              <a:gd name="T107" fmla="*/ 854 h 2202"/>
              <a:gd name="T108" fmla="*/ 1970 w 2668"/>
              <a:gd name="T109" fmla="*/ 1318 h 2202"/>
              <a:gd name="T110" fmla="*/ 2164 w 2668"/>
              <a:gd name="T111" fmla="*/ 1266 h 2202"/>
              <a:gd name="T112" fmla="*/ 2178 w 2668"/>
              <a:gd name="T113" fmla="*/ 1309 h 2202"/>
              <a:gd name="T114" fmla="*/ 812 w 2668"/>
              <a:gd name="T115" fmla="*/ 895 h 2202"/>
              <a:gd name="T116" fmla="*/ 934 w 2668"/>
              <a:gd name="T117" fmla="*/ 950 h 2202"/>
              <a:gd name="T118" fmla="*/ 779 w 2668"/>
              <a:gd name="T119" fmla="*/ 995 h 2202"/>
              <a:gd name="T120" fmla="*/ 1197 w 2668"/>
              <a:gd name="T121" fmla="*/ 756 h 2202"/>
              <a:gd name="T122" fmla="*/ 1316 w 2668"/>
              <a:gd name="T123" fmla="*/ 916 h 2202"/>
              <a:gd name="T124" fmla="*/ 1290 w 2668"/>
              <a:gd name="T125" fmla="*/ 733 h 2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2202">
                <a:moveTo>
                  <a:pt x="2191" y="1200"/>
                </a:moveTo>
                <a:lnTo>
                  <a:pt x="2192" y="1199"/>
                </a:lnTo>
                <a:lnTo>
                  <a:pt x="2198" y="1198"/>
                </a:lnTo>
                <a:lnTo>
                  <a:pt x="2199" y="1198"/>
                </a:lnTo>
                <a:lnTo>
                  <a:pt x="2201" y="1197"/>
                </a:lnTo>
                <a:lnTo>
                  <a:pt x="2201" y="1200"/>
                </a:lnTo>
                <a:lnTo>
                  <a:pt x="2202" y="1202"/>
                </a:lnTo>
                <a:lnTo>
                  <a:pt x="2195" y="1203"/>
                </a:lnTo>
                <a:lnTo>
                  <a:pt x="2194" y="1205"/>
                </a:lnTo>
                <a:lnTo>
                  <a:pt x="2192" y="1205"/>
                </a:lnTo>
                <a:lnTo>
                  <a:pt x="2191" y="1205"/>
                </a:lnTo>
                <a:lnTo>
                  <a:pt x="2191" y="1200"/>
                </a:lnTo>
                <a:close/>
                <a:moveTo>
                  <a:pt x="2167" y="2101"/>
                </a:moveTo>
                <a:lnTo>
                  <a:pt x="2169" y="2098"/>
                </a:lnTo>
                <a:lnTo>
                  <a:pt x="2171" y="2098"/>
                </a:lnTo>
                <a:lnTo>
                  <a:pt x="2171" y="2100"/>
                </a:lnTo>
                <a:lnTo>
                  <a:pt x="2172" y="2100"/>
                </a:lnTo>
                <a:lnTo>
                  <a:pt x="2172" y="2101"/>
                </a:lnTo>
                <a:lnTo>
                  <a:pt x="2173" y="2101"/>
                </a:lnTo>
                <a:lnTo>
                  <a:pt x="2173" y="2102"/>
                </a:lnTo>
                <a:lnTo>
                  <a:pt x="2174" y="2102"/>
                </a:lnTo>
                <a:lnTo>
                  <a:pt x="2174" y="2103"/>
                </a:lnTo>
                <a:lnTo>
                  <a:pt x="2172" y="2105"/>
                </a:lnTo>
                <a:lnTo>
                  <a:pt x="2169" y="2103"/>
                </a:lnTo>
                <a:lnTo>
                  <a:pt x="2167" y="2101"/>
                </a:lnTo>
                <a:close/>
                <a:moveTo>
                  <a:pt x="1368" y="59"/>
                </a:moveTo>
                <a:lnTo>
                  <a:pt x="1372" y="59"/>
                </a:lnTo>
                <a:lnTo>
                  <a:pt x="1372" y="60"/>
                </a:lnTo>
                <a:lnTo>
                  <a:pt x="1368" y="60"/>
                </a:lnTo>
                <a:lnTo>
                  <a:pt x="1368" y="59"/>
                </a:lnTo>
                <a:close/>
                <a:moveTo>
                  <a:pt x="1349" y="93"/>
                </a:moveTo>
                <a:lnTo>
                  <a:pt x="1350" y="93"/>
                </a:lnTo>
                <a:lnTo>
                  <a:pt x="1352" y="93"/>
                </a:lnTo>
                <a:lnTo>
                  <a:pt x="1352" y="92"/>
                </a:lnTo>
                <a:lnTo>
                  <a:pt x="1353" y="92"/>
                </a:lnTo>
                <a:lnTo>
                  <a:pt x="1358" y="92"/>
                </a:lnTo>
                <a:lnTo>
                  <a:pt x="1359" y="90"/>
                </a:lnTo>
                <a:lnTo>
                  <a:pt x="1359" y="88"/>
                </a:lnTo>
                <a:lnTo>
                  <a:pt x="1367" y="88"/>
                </a:lnTo>
                <a:lnTo>
                  <a:pt x="1368" y="88"/>
                </a:lnTo>
                <a:lnTo>
                  <a:pt x="1368" y="87"/>
                </a:lnTo>
                <a:lnTo>
                  <a:pt x="1368" y="84"/>
                </a:lnTo>
                <a:lnTo>
                  <a:pt x="1353" y="84"/>
                </a:lnTo>
                <a:lnTo>
                  <a:pt x="1353" y="83"/>
                </a:lnTo>
                <a:lnTo>
                  <a:pt x="1352" y="83"/>
                </a:lnTo>
                <a:lnTo>
                  <a:pt x="1352" y="81"/>
                </a:lnTo>
                <a:lnTo>
                  <a:pt x="1352" y="80"/>
                </a:lnTo>
                <a:lnTo>
                  <a:pt x="1354" y="80"/>
                </a:lnTo>
                <a:lnTo>
                  <a:pt x="1356" y="80"/>
                </a:lnTo>
                <a:lnTo>
                  <a:pt x="1358" y="80"/>
                </a:lnTo>
                <a:lnTo>
                  <a:pt x="1359" y="80"/>
                </a:lnTo>
                <a:lnTo>
                  <a:pt x="1361" y="80"/>
                </a:lnTo>
                <a:lnTo>
                  <a:pt x="1362" y="80"/>
                </a:lnTo>
                <a:lnTo>
                  <a:pt x="1363" y="80"/>
                </a:lnTo>
                <a:lnTo>
                  <a:pt x="1364" y="80"/>
                </a:lnTo>
                <a:lnTo>
                  <a:pt x="1365" y="80"/>
                </a:lnTo>
                <a:lnTo>
                  <a:pt x="1366" y="80"/>
                </a:lnTo>
                <a:lnTo>
                  <a:pt x="1367" y="80"/>
                </a:lnTo>
                <a:lnTo>
                  <a:pt x="1367" y="79"/>
                </a:lnTo>
                <a:lnTo>
                  <a:pt x="1368" y="79"/>
                </a:lnTo>
                <a:lnTo>
                  <a:pt x="1370" y="79"/>
                </a:lnTo>
                <a:lnTo>
                  <a:pt x="1370" y="83"/>
                </a:lnTo>
                <a:lnTo>
                  <a:pt x="1370" y="84"/>
                </a:lnTo>
                <a:lnTo>
                  <a:pt x="1370" y="85"/>
                </a:lnTo>
                <a:lnTo>
                  <a:pt x="1370" y="87"/>
                </a:lnTo>
                <a:lnTo>
                  <a:pt x="1373" y="87"/>
                </a:lnTo>
                <a:lnTo>
                  <a:pt x="1373" y="85"/>
                </a:lnTo>
                <a:lnTo>
                  <a:pt x="1374" y="85"/>
                </a:lnTo>
                <a:lnTo>
                  <a:pt x="1374" y="87"/>
                </a:lnTo>
                <a:lnTo>
                  <a:pt x="1378" y="87"/>
                </a:lnTo>
                <a:lnTo>
                  <a:pt x="1376" y="83"/>
                </a:lnTo>
                <a:lnTo>
                  <a:pt x="1376" y="81"/>
                </a:lnTo>
                <a:lnTo>
                  <a:pt x="1378" y="78"/>
                </a:lnTo>
                <a:lnTo>
                  <a:pt x="1378" y="77"/>
                </a:lnTo>
                <a:lnTo>
                  <a:pt x="1378" y="72"/>
                </a:lnTo>
                <a:lnTo>
                  <a:pt x="1376" y="72"/>
                </a:lnTo>
                <a:lnTo>
                  <a:pt x="1374" y="72"/>
                </a:lnTo>
                <a:lnTo>
                  <a:pt x="1373" y="72"/>
                </a:lnTo>
                <a:lnTo>
                  <a:pt x="1372" y="71"/>
                </a:lnTo>
                <a:lnTo>
                  <a:pt x="1371" y="71"/>
                </a:lnTo>
                <a:lnTo>
                  <a:pt x="1370" y="71"/>
                </a:lnTo>
                <a:lnTo>
                  <a:pt x="1368" y="71"/>
                </a:lnTo>
                <a:lnTo>
                  <a:pt x="1368" y="67"/>
                </a:lnTo>
                <a:lnTo>
                  <a:pt x="1371" y="67"/>
                </a:lnTo>
                <a:lnTo>
                  <a:pt x="1371" y="65"/>
                </a:lnTo>
                <a:lnTo>
                  <a:pt x="1368" y="65"/>
                </a:lnTo>
                <a:lnTo>
                  <a:pt x="1368" y="62"/>
                </a:lnTo>
                <a:lnTo>
                  <a:pt x="1372" y="62"/>
                </a:lnTo>
                <a:lnTo>
                  <a:pt x="1374" y="62"/>
                </a:lnTo>
                <a:lnTo>
                  <a:pt x="1374" y="61"/>
                </a:lnTo>
                <a:lnTo>
                  <a:pt x="1372" y="61"/>
                </a:lnTo>
                <a:lnTo>
                  <a:pt x="1372" y="60"/>
                </a:lnTo>
                <a:lnTo>
                  <a:pt x="1374" y="60"/>
                </a:lnTo>
                <a:lnTo>
                  <a:pt x="1374" y="59"/>
                </a:lnTo>
                <a:lnTo>
                  <a:pt x="1372" y="59"/>
                </a:lnTo>
                <a:lnTo>
                  <a:pt x="1372" y="58"/>
                </a:lnTo>
                <a:lnTo>
                  <a:pt x="1368" y="58"/>
                </a:lnTo>
                <a:lnTo>
                  <a:pt x="1368" y="56"/>
                </a:lnTo>
                <a:lnTo>
                  <a:pt x="1367" y="56"/>
                </a:lnTo>
                <a:lnTo>
                  <a:pt x="1364" y="56"/>
                </a:lnTo>
                <a:lnTo>
                  <a:pt x="1364" y="54"/>
                </a:lnTo>
                <a:lnTo>
                  <a:pt x="1367" y="54"/>
                </a:lnTo>
                <a:lnTo>
                  <a:pt x="1368" y="54"/>
                </a:lnTo>
                <a:lnTo>
                  <a:pt x="1368" y="53"/>
                </a:lnTo>
                <a:lnTo>
                  <a:pt x="1368" y="52"/>
                </a:lnTo>
                <a:lnTo>
                  <a:pt x="1367" y="52"/>
                </a:lnTo>
                <a:lnTo>
                  <a:pt x="1366" y="52"/>
                </a:lnTo>
                <a:lnTo>
                  <a:pt x="1366" y="48"/>
                </a:lnTo>
                <a:lnTo>
                  <a:pt x="1367" y="48"/>
                </a:lnTo>
                <a:lnTo>
                  <a:pt x="1368" y="48"/>
                </a:lnTo>
                <a:lnTo>
                  <a:pt x="1368" y="47"/>
                </a:lnTo>
                <a:lnTo>
                  <a:pt x="1368" y="46"/>
                </a:lnTo>
                <a:lnTo>
                  <a:pt x="1368" y="44"/>
                </a:lnTo>
                <a:lnTo>
                  <a:pt x="1368" y="43"/>
                </a:lnTo>
                <a:lnTo>
                  <a:pt x="1368" y="42"/>
                </a:lnTo>
                <a:lnTo>
                  <a:pt x="1371" y="42"/>
                </a:lnTo>
                <a:lnTo>
                  <a:pt x="1372" y="42"/>
                </a:lnTo>
                <a:lnTo>
                  <a:pt x="1372" y="40"/>
                </a:lnTo>
                <a:lnTo>
                  <a:pt x="1371" y="39"/>
                </a:lnTo>
                <a:lnTo>
                  <a:pt x="1371" y="40"/>
                </a:lnTo>
                <a:lnTo>
                  <a:pt x="1368" y="40"/>
                </a:lnTo>
                <a:lnTo>
                  <a:pt x="1368" y="39"/>
                </a:lnTo>
                <a:lnTo>
                  <a:pt x="1368" y="38"/>
                </a:lnTo>
                <a:lnTo>
                  <a:pt x="1368" y="37"/>
                </a:lnTo>
                <a:lnTo>
                  <a:pt x="1368" y="36"/>
                </a:lnTo>
                <a:lnTo>
                  <a:pt x="1368" y="35"/>
                </a:lnTo>
                <a:lnTo>
                  <a:pt x="1371" y="35"/>
                </a:lnTo>
                <a:lnTo>
                  <a:pt x="1371" y="34"/>
                </a:lnTo>
                <a:lnTo>
                  <a:pt x="1368" y="34"/>
                </a:lnTo>
                <a:lnTo>
                  <a:pt x="1368" y="33"/>
                </a:lnTo>
                <a:lnTo>
                  <a:pt x="1368" y="31"/>
                </a:lnTo>
                <a:lnTo>
                  <a:pt x="1370" y="31"/>
                </a:lnTo>
                <a:lnTo>
                  <a:pt x="1371" y="31"/>
                </a:lnTo>
                <a:lnTo>
                  <a:pt x="1370" y="30"/>
                </a:lnTo>
                <a:lnTo>
                  <a:pt x="1368" y="30"/>
                </a:lnTo>
                <a:lnTo>
                  <a:pt x="1368" y="29"/>
                </a:lnTo>
                <a:lnTo>
                  <a:pt x="1368" y="28"/>
                </a:lnTo>
                <a:lnTo>
                  <a:pt x="1368" y="27"/>
                </a:lnTo>
                <a:lnTo>
                  <a:pt x="1368" y="26"/>
                </a:lnTo>
                <a:lnTo>
                  <a:pt x="1368" y="25"/>
                </a:lnTo>
                <a:lnTo>
                  <a:pt x="1368" y="22"/>
                </a:lnTo>
                <a:lnTo>
                  <a:pt x="1368" y="21"/>
                </a:lnTo>
                <a:lnTo>
                  <a:pt x="1368" y="18"/>
                </a:lnTo>
                <a:lnTo>
                  <a:pt x="1368" y="17"/>
                </a:lnTo>
                <a:lnTo>
                  <a:pt x="1368" y="16"/>
                </a:lnTo>
                <a:lnTo>
                  <a:pt x="1368" y="14"/>
                </a:lnTo>
                <a:lnTo>
                  <a:pt x="1368" y="12"/>
                </a:lnTo>
                <a:lnTo>
                  <a:pt x="1368" y="11"/>
                </a:lnTo>
                <a:lnTo>
                  <a:pt x="1368" y="10"/>
                </a:lnTo>
                <a:lnTo>
                  <a:pt x="1368" y="2"/>
                </a:lnTo>
                <a:lnTo>
                  <a:pt x="1368" y="1"/>
                </a:lnTo>
                <a:lnTo>
                  <a:pt x="1368" y="0"/>
                </a:lnTo>
                <a:lnTo>
                  <a:pt x="1370" y="3"/>
                </a:lnTo>
                <a:lnTo>
                  <a:pt x="1370" y="8"/>
                </a:lnTo>
                <a:lnTo>
                  <a:pt x="1371" y="14"/>
                </a:lnTo>
                <a:lnTo>
                  <a:pt x="1372" y="17"/>
                </a:lnTo>
                <a:lnTo>
                  <a:pt x="1373" y="22"/>
                </a:lnTo>
                <a:lnTo>
                  <a:pt x="1373" y="23"/>
                </a:lnTo>
                <a:lnTo>
                  <a:pt x="1374" y="27"/>
                </a:lnTo>
                <a:lnTo>
                  <a:pt x="1374" y="30"/>
                </a:lnTo>
                <a:lnTo>
                  <a:pt x="1374" y="31"/>
                </a:lnTo>
                <a:lnTo>
                  <a:pt x="1375" y="34"/>
                </a:lnTo>
                <a:lnTo>
                  <a:pt x="1376" y="34"/>
                </a:lnTo>
                <a:lnTo>
                  <a:pt x="1378" y="33"/>
                </a:lnTo>
                <a:lnTo>
                  <a:pt x="1380" y="33"/>
                </a:lnTo>
                <a:lnTo>
                  <a:pt x="1380" y="34"/>
                </a:lnTo>
                <a:lnTo>
                  <a:pt x="1380" y="35"/>
                </a:lnTo>
                <a:lnTo>
                  <a:pt x="1380" y="36"/>
                </a:lnTo>
                <a:lnTo>
                  <a:pt x="1380" y="37"/>
                </a:lnTo>
                <a:lnTo>
                  <a:pt x="1381" y="38"/>
                </a:lnTo>
                <a:lnTo>
                  <a:pt x="1381" y="39"/>
                </a:lnTo>
                <a:lnTo>
                  <a:pt x="1381" y="40"/>
                </a:lnTo>
                <a:lnTo>
                  <a:pt x="1381" y="42"/>
                </a:lnTo>
                <a:lnTo>
                  <a:pt x="1381" y="43"/>
                </a:lnTo>
                <a:lnTo>
                  <a:pt x="1381" y="44"/>
                </a:lnTo>
                <a:lnTo>
                  <a:pt x="1381" y="45"/>
                </a:lnTo>
                <a:lnTo>
                  <a:pt x="1382" y="45"/>
                </a:lnTo>
                <a:lnTo>
                  <a:pt x="1382" y="46"/>
                </a:lnTo>
                <a:lnTo>
                  <a:pt x="1382" y="47"/>
                </a:lnTo>
                <a:lnTo>
                  <a:pt x="1382" y="48"/>
                </a:lnTo>
                <a:lnTo>
                  <a:pt x="1382" y="50"/>
                </a:lnTo>
                <a:lnTo>
                  <a:pt x="1383" y="51"/>
                </a:lnTo>
                <a:lnTo>
                  <a:pt x="1383" y="52"/>
                </a:lnTo>
                <a:lnTo>
                  <a:pt x="1383" y="53"/>
                </a:lnTo>
                <a:lnTo>
                  <a:pt x="1383" y="55"/>
                </a:lnTo>
                <a:lnTo>
                  <a:pt x="1383" y="56"/>
                </a:lnTo>
                <a:lnTo>
                  <a:pt x="1384" y="56"/>
                </a:lnTo>
                <a:lnTo>
                  <a:pt x="1384" y="58"/>
                </a:lnTo>
                <a:lnTo>
                  <a:pt x="1384" y="59"/>
                </a:lnTo>
                <a:lnTo>
                  <a:pt x="1384" y="60"/>
                </a:lnTo>
                <a:lnTo>
                  <a:pt x="1384" y="61"/>
                </a:lnTo>
                <a:lnTo>
                  <a:pt x="1384" y="62"/>
                </a:lnTo>
                <a:lnTo>
                  <a:pt x="1385" y="62"/>
                </a:lnTo>
                <a:lnTo>
                  <a:pt x="1385" y="64"/>
                </a:lnTo>
                <a:lnTo>
                  <a:pt x="1387" y="64"/>
                </a:lnTo>
                <a:lnTo>
                  <a:pt x="1387" y="65"/>
                </a:lnTo>
                <a:lnTo>
                  <a:pt x="1387" y="67"/>
                </a:lnTo>
                <a:lnTo>
                  <a:pt x="1388" y="67"/>
                </a:lnTo>
                <a:lnTo>
                  <a:pt x="1389" y="67"/>
                </a:lnTo>
                <a:lnTo>
                  <a:pt x="1390" y="67"/>
                </a:lnTo>
                <a:lnTo>
                  <a:pt x="1391" y="67"/>
                </a:lnTo>
                <a:lnTo>
                  <a:pt x="1392" y="67"/>
                </a:lnTo>
                <a:lnTo>
                  <a:pt x="1393" y="67"/>
                </a:lnTo>
                <a:lnTo>
                  <a:pt x="1395" y="67"/>
                </a:lnTo>
                <a:lnTo>
                  <a:pt x="1395" y="68"/>
                </a:lnTo>
                <a:lnTo>
                  <a:pt x="1395" y="70"/>
                </a:lnTo>
                <a:lnTo>
                  <a:pt x="1391" y="70"/>
                </a:lnTo>
                <a:lnTo>
                  <a:pt x="1389" y="70"/>
                </a:lnTo>
                <a:lnTo>
                  <a:pt x="1384" y="70"/>
                </a:lnTo>
                <a:lnTo>
                  <a:pt x="1384" y="72"/>
                </a:lnTo>
                <a:lnTo>
                  <a:pt x="1384" y="73"/>
                </a:lnTo>
                <a:lnTo>
                  <a:pt x="1385" y="73"/>
                </a:lnTo>
                <a:lnTo>
                  <a:pt x="1391" y="73"/>
                </a:lnTo>
                <a:lnTo>
                  <a:pt x="1391" y="75"/>
                </a:lnTo>
                <a:lnTo>
                  <a:pt x="1391" y="76"/>
                </a:lnTo>
                <a:lnTo>
                  <a:pt x="1391" y="77"/>
                </a:lnTo>
                <a:lnTo>
                  <a:pt x="1390" y="78"/>
                </a:lnTo>
                <a:lnTo>
                  <a:pt x="1390" y="79"/>
                </a:lnTo>
                <a:lnTo>
                  <a:pt x="1389" y="80"/>
                </a:lnTo>
                <a:lnTo>
                  <a:pt x="1389" y="81"/>
                </a:lnTo>
                <a:lnTo>
                  <a:pt x="1389" y="83"/>
                </a:lnTo>
                <a:lnTo>
                  <a:pt x="1389" y="84"/>
                </a:lnTo>
                <a:lnTo>
                  <a:pt x="1390" y="89"/>
                </a:lnTo>
                <a:lnTo>
                  <a:pt x="1390" y="92"/>
                </a:lnTo>
                <a:lnTo>
                  <a:pt x="1391" y="94"/>
                </a:lnTo>
                <a:lnTo>
                  <a:pt x="1391" y="95"/>
                </a:lnTo>
                <a:lnTo>
                  <a:pt x="1392" y="95"/>
                </a:lnTo>
                <a:lnTo>
                  <a:pt x="1395" y="95"/>
                </a:lnTo>
                <a:lnTo>
                  <a:pt x="1397" y="95"/>
                </a:lnTo>
                <a:lnTo>
                  <a:pt x="1397" y="94"/>
                </a:lnTo>
                <a:lnTo>
                  <a:pt x="1395" y="94"/>
                </a:lnTo>
                <a:lnTo>
                  <a:pt x="1397" y="94"/>
                </a:lnTo>
                <a:lnTo>
                  <a:pt x="1397" y="93"/>
                </a:lnTo>
                <a:lnTo>
                  <a:pt x="1395" y="93"/>
                </a:lnTo>
                <a:lnTo>
                  <a:pt x="1395" y="92"/>
                </a:lnTo>
                <a:lnTo>
                  <a:pt x="1395" y="90"/>
                </a:lnTo>
                <a:lnTo>
                  <a:pt x="1395" y="89"/>
                </a:lnTo>
                <a:lnTo>
                  <a:pt x="1395" y="88"/>
                </a:lnTo>
                <a:lnTo>
                  <a:pt x="1397" y="88"/>
                </a:lnTo>
                <a:lnTo>
                  <a:pt x="1397" y="87"/>
                </a:lnTo>
                <a:lnTo>
                  <a:pt x="1397" y="86"/>
                </a:lnTo>
                <a:lnTo>
                  <a:pt x="1395" y="86"/>
                </a:lnTo>
                <a:lnTo>
                  <a:pt x="1395" y="85"/>
                </a:lnTo>
                <a:lnTo>
                  <a:pt x="1397" y="85"/>
                </a:lnTo>
                <a:lnTo>
                  <a:pt x="1397" y="84"/>
                </a:lnTo>
                <a:lnTo>
                  <a:pt x="1395" y="84"/>
                </a:lnTo>
                <a:lnTo>
                  <a:pt x="1395" y="83"/>
                </a:lnTo>
                <a:lnTo>
                  <a:pt x="1397" y="83"/>
                </a:lnTo>
                <a:lnTo>
                  <a:pt x="1397" y="81"/>
                </a:lnTo>
                <a:lnTo>
                  <a:pt x="1395" y="81"/>
                </a:lnTo>
                <a:lnTo>
                  <a:pt x="1395" y="80"/>
                </a:lnTo>
                <a:lnTo>
                  <a:pt x="1397" y="80"/>
                </a:lnTo>
                <a:lnTo>
                  <a:pt x="1397" y="79"/>
                </a:lnTo>
                <a:lnTo>
                  <a:pt x="1397" y="77"/>
                </a:lnTo>
                <a:lnTo>
                  <a:pt x="1395" y="77"/>
                </a:lnTo>
                <a:lnTo>
                  <a:pt x="1395" y="76"/>
                </a:lnTo>
                <a:lnTo>
                  <a:pt x="1397" y="76"/>
                </a:lnTo>
                <a:lnTo>
                  <a:pt x="1396" y="75"/>
                </a:lnTo>
                <a:lnTo>
                  <a:pt x="1396" y="73"/>
                </a:lnTo>
                <a:lnTo>
                  <a:pt x="1395" y="73"/>
                </a:lnTo>
                <a:lnTo>
                  <a:pt x="1395" y="72"/>
                </a:lnTo>
                <a:lnTo>
                  <a:pt x="1396" y="72"/>
                </a:lnTo>
                <a:lnTo>
                  <a:pt x="1397" y="72"/>
                </a:lnTo>
                <a:lnTo>
                  <a:pt x="1397" y="75"/>
                </a:lnTo>
                <a:lnTo>
                  <a:pt x="1397" y="76"/>
                </a:lnTo>
                <a:lnTo>
                  <a:pt x="1397" y="79"/>
                </a:lnTo>
                <a:lnTo>
                  <a:pt x="1399" y="79"/>
                </a:lnTo>
                <a:lnTo>
                  <a:pt x="1399" y="80"/>
                </a:lnTo>
                <a:lnTo>
                  <a:pt x="1397" y="80"/>
                </a:lnTo>
                <a:lnTo>
                  <a:pt x="1397" y="81"/>
                </a:lnTo>
                <a:lnTo>
                  <a:pt x="1399" y="81"/>
                </a:lnTo>
                <a:lnTo>
                  <a:pt x="1399" y="85"/>
                </a:lnTo>
                <a:lnTo>
                  <a:pt x="1399" y="86"/>
                </a:lnTo>
                <a:lnTo>
                  <a:pt x="1399" y="89"/>
                </a:lnTo>
                <a:lnTo>
                  <a:pt x="1397" y="89"/>
                </a:lnTo>
                <a:lnTo>
                  <a:pt x="1397" y="90"/>
                </a:lnTo>
                <a:lnTo>
                  <a:pt x="1397" y="92"/>
                </a:lnTo>
                <a:lnTo>
                  <a:pt x="1399" y="92"/>
                </a:lnTo>
                <a:lnTo>
                  <a:pt x="1399" y="93"/>
                </a:lnTo>
                <a:lnTo>
                  <a:pt x="1399" y="94"/>
                </a:lnTo>
                <a:lnTo>
                  <a:pt x="1399" y="95"/>
                </a:lnTo>
                <a:lnTo>
                  <a:pt x="1399" y="96"/>
                </a:lnTo>
                <a:lnTo>
                  <a:pt x="1399" y="97"/>
                </a:lnTo>
                <a:lnTo>
                  <a:pt x="1400" y="97"/>
                </a:lnTo>
                <a:lnTo>
                  <a:pt x="1401" y="97"/>
                </a:lnTo>
                <a:lnTo>
                  <a:pt x="1402" y="97"/>
                </a:lnTo>
                <a:lnTo>
                  <a:pt x="1402" y="98"/>
                </a:lnTo>
                <a:lnTo>
                  <a:pt x="1405" y="98"/>
                </a:lnTo>
                <a:lnTo>
                  <a:pt x="1405" y="93"/>
                </a:lnTo>
                <a:lnTo>
                  <a:pt x="1406" y="93"/>
                </a:lnTo>
                <a:lnTo>
                  <a:pt x="1406" y="98"/>
                </a:lnTo>
                <a:lnTo>
                  <a:pt x="1407" y="98"/>
                </a:lnTo>
                <a:lnTo>
                  <a:pt x="1407" y="96"/>
                </a:lnTo>
                <a:lnTo>
                  <a:pt x="1408" y="96"/>
                </a:lnTo>
                <a:lnTo>
                  <a:pt x="1409" y="96"/>
                </a:lnTo>
                <a:lnTo>
                  <a:pt x="1410" y="95"/>
                </a:lnTo>
                <a:lnTo>
                  <a:pt x="1411" y="95"/>
                </a:lnTo>
                <a:lnTo>
                  <a:pt x="1411" y="97"/>
                </a:lnTo>
                <a:lnTo>
                  <a:pt x="1411" y="98"/>
                </a:lnTo>
                <a:lnTo>
                  <a:pt x="1414" y="98"/>
                </a:lnTo>
                <a:lnTo>
                  <a:pt x="1414" y="97"/>
                </a:lnTo>
                <a:lnTo>
                  <a:pt x="1414" y="95"/>
                </a:lnTo>
                <a:lnTo>
                  <a:pt x="1415" y="95"/>
                </a:lnTo>
                <a:lnTo>
                  <a:pt x="1415" y="72"/>
                </a:lnTo>
                <a:lnTo>
                  <a:pt x="1415" y="71"/>
                </a:lnTo>
                <a:lnTo>
                  <a:pt x="1415" y="69"/>
                </a:lnTo>
                <a:lnTo>
                  <a:pt x="1416" y="69"/>
                </a:lnTo>
                <a:lnTo>
                  <a:pt x="1417" y="69"/>
                </a:lnTo>
                <a:lnTo>
                  <a:pt x="1418" y="69"/>
                </a:lnTo>
                <a:lnTo>
                  <a:pt x="1418" y="68"/>
                </a:lnTo>
                <a:lnTo>
                  <a:pt x="1418" y="67"/>
                </a:lnTo>
                <a:lnTo>
                  <a:pt x="1419" y="65"/>
                </a:lnTo>
                <a:lnTo>
                  <a:pt x="1419" y="64"/>
                </a:lnTo>
                <a:lnTo>
                  <a:pt x="1422" y="64"/>
                </a:lnTo>
                <a:lnTo>
                  <a:pt x="1423" y="65"/>
                </a:lnTo>
                <a:lnTo>
                  <a:pt x="1424" y="68"/>
                </a:lnTo>
                <a:lnTo>
                  <a:pt x="1424" y="70"/>
                </a:lnTo>
                <a:lnTo>
                  <a:pt x="1427" y="84"/>
                </a:lnTo>
                <a:lnTo>
                  <a:pt x="1428" y="92"/>
                </a:lnTo>
                <a:lnTo>
                  <a:pt x="1430" y="97"/>
                </a:lnTo>
                <a:lnTo>
                  <a:pt x="1431" y="97"/>
                </a:lnTo>
                <a:lnTo>
                  <a:pt x="1433" y="97"/>
                </a:lnTo>
                <a:lnTo>
                  <a:pt x="1434" y="96"/>
                </a:lnTo>
                <a:lnTo>
                  <a:pt x="1438" y="97"/>
                </a:lnTo>
                <a:lnTo>
                  <a:pt x="1439" y="97"/>
                </a:lnTo>
                <a:lnTo>
                  <a:pt x="1441" y="97"/>
                </a:lnTo>
                <a:lnTo>
                  <a:pt x="1442" y="98"/>
                </a:lnTo>
                <a:lnTo>
                  <a:pt x="1443" y="98"/>
                </a:lnTo>
                <a:lnTo>
                  <a:pt x="1443" y="100"/>
                </a:lnTo>
                <a:lnTo>
                  <a:pt x="1445" y="101"/>
                </a:lnTo>
                <a:lnTo>
                  <a:pt x="1447" y="101"/>
                </a:lnTo>
                <a:lnTo>
                  <a:pt x="1448" y="102"/>
                </a:lnTo>
                <a:lnTo>
                  <a:pt x="1450" y="102"/>
                </a:lnTo>
                <a:lnTo>
                  <a:pt x="1452" y="103"/>
                </a:lnTo>
                <a:lnTo>
                  <a:pt x="1454" y="103"/>
                </a:lnTo>
                <a:lnTo>
                  <a:pt x="1457" y="104"/>
                </a:lnTo>
                <a:lnTo>
                  <a:pt x="1461" y="105"/>
                </a:lnTo>
                <a:lnTo>
                  <a:pt x="1462" y="105"/>
                </a:lnTo>
                <a:lnTo>
                  <a:pt x="1466" y="106"/>
                </a:lnTo>
                <a:lnTo>
                  <a:pt x="1467" y="106"/>
                </a:lnTo>
                <a:lnTo>
                  <a:pt x="1468" y="106"/>
                </a:lnTo>
                <a:lnTo>
                  <a:pt x="1469" y="108"/>
                </a:lnTo>
                <a:lnTo>
                  <a:pt x="1470" y="108"/>
                </a:lnTo>
                <a:lnTo>
                  <a:pt x="1471" y="108"/>
                </a:lnTo>
                <a:lnTo>
                  <a:pt x="1473" y="108"/>
                </a:lnTo>
                <a:lnTo>
                  <a:pt x="1474" y="108"/>
                </a:lnTo>
                <a:lnTo>
                  <a:pt x="1475" y="109"/>
                </a:lnTo>
                <a:lnTo>
                  <a:pt x="1476" y="109"/>
                </a:lnTo>
                <a:lnTo>
                  <a:pt x="1477" y="109"/>
                </a:lnTo>
                <a:lnTo>
                  <a:pt x="1478" y="109"/>
                </a:lnTo>
                <a:lnTo>
                  <a:pt x="1479" y="110"/>
                </a:lnTo>
                <a:lnTo>
                  <a:pt x="1480" y="110"/>
                </a:lnTo>
                <a:lnTo>
                  <a:pt x="1482" y="110"/>
                </a:lnTo>
                <a:lnTo>
                  <a:pt x="1483" y="110"/>
                </a:lnTo>
                <a:lnTo>
                  <a:pt x="1485" y="111"/>
                </a:lnTo>
                <a:lnTo>
                  <a:pt x="1486" y="111"/>
                </a:lnTo>
                <a:lnTo>
                  <a:pt x="1488" y="112"/>
                </a:lnTo>
                <a:lnTo>
                  <a:pt x="1490" y="112"/>
                </a:lnTo>
                <a:lnTo>
                  <a:pt x="1491" y="112"/>
                </a:lnTo>
                <a:lnTo>
                  <a:pt x="1492" y="112"/>
                </a:lnTo>
                <a:lnTo>
                  <a:pt x="1493" y="112"/>
                </a:lnTo>
                <a:lnTo>
                  <a:pt x="1493" y="113"/>
                </a:lnTo>
                <a:lnTo>
                  <a:pt x="1494" y="113"/>
                </a:lnTo>
                <a:lnTo>
                  <a:pt x="1495" y="113"/>
                </a:lnTo>
                <a:lnTo>
                  <a:pt x="1497" y="112"/>
                </a:lnTo>
                <a:lnTo>
                  <a:pt x="1500" y="112"/>
                </a:lnTo>
                <a:lnTo>
                  <a:pt x="1501" y="112"/>
                </a:lnTo>
                <a:lnTo>
                  <a:pt x="1502" y="112"/>
                </a:lnTo>
                <a:lnTo>
                  <a:pt x="1503" y="112"/>
                </a:lnTo>
                <a:lnTo>
                  <a:pt x="1504" y="112"/>
                </a:lnTo>
                <a:lnTo>
                  <a:pt x="1505" y="113"/>
                </a:lnTo>
                <a:lnTo>
                  <a:pt x="1507" y="113"/>
                </a:lnTo>
                <a:lnTo>
                  <a:pt x="1508" y="113"/>
                </a:lnTo>
                <a:lnTo>
                  <a:pt x="1509" y="113"/>
                </a:lnTo>
                <a:lnTo>
                  <a:pt x="1510" y="114"/>
                </a:lnTo>
                <a:lnTo>
                  <a:pt x="1511" y="115"/>
                </a:lnTo>
                <a:lnTo>
                  <a:pt x="1512" y="115"/>
                </a:lnTo>
                <a:lnTo>
                  <a:pt x="1517" y="119"/>
                </a:lnTo>
                <a:lnTo>
                  <a:pt x="1518" y="120"/>
                </a:lnTo>
                <a:lnTo>
                  <a:pt x="1519" y="120"/>
                </a:lnTo>
                <a:lnTo>
                  <a:pt x="1519" y="121"/>
                </a:lnTo>
                <a:lnTo>
                  <a:pt x="1520" y="121"/>
                </a:lnTo>
                <a:lnTo>
                  <a:pt x="1520" y="122"/>
                </a:lnTo>
                <a:lnTo>
                  <a:pt x="1521" y="122"/>
                </a:lnTo>
                <a:lnTo>
                  <a:pt x="1521" y="123"/>
                </a:lnTo>
                <a:lnTo>
                  <a:pt x="1522" y="123"/>
                </a:lnTo>
                <a:lnTo>
                  <a:pt x="1522" y="125"/>
                </a:lnTo>
                <a:lnTo>
                  <a:pt x="1523" y="125"/>
                </a:lnTo>
                <a:lnTo>
                  <a:pt x="1523" y="126"/>
                </a:lnTo>
                <a:lnTo>
                  <a:pt x="1525" y="127"/>
                </a:lnTo>
                <a:lnTo>
                  <a:pt x="1526" y="129"/>
                </a:lnTo>
                <a:lnTo>
                  <a:pt x="1526" y="130"/>
                </a:lnTo>
                <a:lnTo>
                  <a:pt x="1527" y="131"/>
                </a:lnTo>
                <a:lnTo>
                  <a:pt x="1528" y="132"/>
                </a:lnTo>
                <a:lnTo>
                  <a:pt x="1528" y="134"/>
                </a:lnTo>
                <a:lnTo>
                  <a:pt x="1528" y="135"/>
                </a:lnTo>
                <a:lnTo>
                  <a:pt x="1530" y="139"/>
                </a:lnTo>
                <a:lnTo>
                  <a:pt x="1531" y="139"/>
                </a:lnTo>
                <a:lnTo>
                  <a:pt x="1531" y="140"/>
                </a:lnTo>
                <a:lnTo>
                  <a:pt x="1533" y="142"/>
                </a:lnTo>
                <a:lnTo>
                  <a:pt x="1533" y="143"/>
                </a:lnTo>
                <a:lnTo>
                  <a:pt x="1534" y="145"/>
                </a:lnTo>
                <a:lnTo>
                  <a:pt x="1535" y="146"/>
                </a:lnTo>
                <a:lnTo>
                  <a:pt x="1538" y="152"/>
                </a:lnTo>
                <a:lnTo>
                  <a:pt x="1538" y="153"/>
                </a:lnTo>
                <a:lnTo>
                  <a:pt x="1539" y="153"/>
                </a:lnTo>
                <a:lnTo>
                  <a:pt x="1539" y="154"/>
                </a:lnTo>
                <a:lnTo>
                  <a:pt x="1540" y="155"/>
                </a:lnTo>
                <a:lnTo>
                  <a:pt x="1540" y="156"/>
                </a:lnTo>
                <a:lnTo>
                  <a:pt x="1542" y="156"/>
                </a:lnTo>
                <a:lnTo>
                  <a:pt x="1542" y="157"/>
                </a:lnTo>
                <a:lnTo>
                  <a:pt x="1543" y="157"/>
                </a:lnTo>
                <a:lnTo>
                  <a:pt x="1543" y="159"/>
                </a:lnTo>
                <a:lnTo>
                  <a:pt x="1544" y="159"/>
                </a:lnTo>
                <a:lnTo>
                  <a:pt x="1545" y="160"/>
                </a:lnTo>
                <a:lnTo>
                  <a:pt x="1546" y="159"/>
                </a:lnTo>
                <a:lnTo>
                  <a:pt x="1547" y="159"/>
                </a:lnTo>
                <a:lnTo>
                  <a:pt x="1549" y="157"/>
                </a:lnTo>
                <a:lnTo>
                  <a:pt x="1551" y="156"/>
                </a:lnTo>
                <a:lnTo>
                  <a:pt x="1552" y="155"/>
                </a:lnTo>
                <a:lnTo>
                  <a:pt x="1545" y="147"/>
                </a:lnTo>
                <a:lnTo>
                  <a:pt x="1546" y="147"/>
                </a:lnTo>
                <a:lnTo>
                  <a:pt x="1554" y="138"/>
                </a:lnTo>
                <a:lnTo>
                  <a:pt x="1559" y="143"/>
                </a:lnTo>
                <a:lnTo>
                  <a:pt x="1560" y="142"/>
                </a:lnTo>
                <a:lnTo>
                  <a:pt x="1561" y="142"/>
                </a:lnTo>
                <a:lnTo>
                  <a:pt x="1560" y="140"/>
                </a:lnTo>
                <a:lnTo>
                  <a:pt x="1561" y="140"/>
                </a:lnTo>
                <a:lnTo>
                  <a:pt x="1561" y="139"/>
                </a:lnTo>
                <a:lnTo>
                  <a:pt x="1562" y="140"/>
                </a:lnTo>
                <a:lnTo>
                  <a:pt x="1562" y="139"/>
                </a:lnTo>
                <a:lnTo>
                  <a:pt x="1557" y="135"/>
                </a:lnTo>
                <a:lnTo>
                  <a:pt x="1562" y="130"/>
                </a:lnTo>
                <a:lnTo>
                  <a:pt x="1564" y="129"/>
                </a:lnTo>
                <a:lnTo>
                  <a:pt x="1565" y="129"/>
                </a:lnTo>
                <a:lnTo>
                  <a:pt x="1566" y="128"/>
                </a:lnTo>
                <a:lnTo>
                  <a:pt x="1573" y="125"/>
                </a:lnTo>
                <a:lnTo>
                  <a:pt x="1576" y="123"/>
                </a:lnTo>
                <a:lnTo>
                  <a:pt x="1581" y="120"/>
                </a:lnTo>
                <a:lnTo>
                  <a:pt x="1589" y="115"/>
                </a:lnTo>
                <a:lnTo>
                  <a:pt x="1592" y="118"/>
                </a:lnTo>
                <a:lnTo>
                  <a:pt x="1594" y="119"/>
                </a:lnTo>
                <a:lnTo>
                  <a:pt x="1585" y="126"/>
                </a:lnTo>
                <a:lnTo>
                  <a:pt x="1578" y="130"/>
                </a:lnTo>
                <a:lnTo>
                  <a:pt x="1571" y="135"/>
                </a:lnTo>
                <a:lnTo>
                  <a:pt x="1569" y="137"/>
                </a:lnTo>
                <a:lnTo>
                  <a:pt x="1570" y="138"/>
                </a:lnTo>
                <a:lnTo>
                  <a:pt x="1571" y="139"/>
                </a:lnTo>
                <a:lnTo>
                  <a:pt x="1570" y="140"/>
                </a:lnTo>
                <a:lnTo>
                  <a:pt x="1569" y="143"/>
                </a:lnTo>
                <a:lnTo>
                  <a:pt x="1568" y="144"/>
                </a:lnTo>
                <a:lnTo>
                  <a:pt x="1566" y="144"/>
                </a:lnTo>
                <a:lnTo>
                  <a:pt x="1566" y="145"/>
                </a:lnTo>
                <a:lnTo>
                  <a:pt x="1565" y="147"/>
                </a:lnTo>
                <a:lnTo>
                  <a:pt x="1564" y="148"/>
                </a:lnTo>
                <a:lnTo>
                  <a:pt x="1563" y="148"/>
                </a:lnTo>
                <a:lnTo>
                  <a:pt x="1563" y="150"/>
                </a:lnTo>
                <a:lnTo>
                  <a:pt x="1562" y="151"/>
                </a:lnTo>
                <a:lnTo>
                  <a:pt x="1561" y="152"/>
                </a:lnTo>
                <a:lnTo>
                  <a:pt x="1560" y="152"/>
                </a:lnTo>
                <a:lnTo>
                  <a:pt x="1559" y="153"/>
                </a:lnTo>
                <a:lnTo>
                  <a:pt x="1557" y="153"/>
                </a:lnTo>
                <a:lnTo>
                  <a:pt x="1556" y="154"/>
                </a:lnTo>
                <a:lnTo>
                  <a:pt x="1555" y="154"/>
                </a:lnTo>
                <a:lnTo>
                  <a:pt x="1554" y="155"/>
                </a:lnTo>
                <a:lnTo>
                  <a:pt x="1555" y="155"/>
                </a:lnTo>
                <a:lnTo>
                  <a:pt x="1555" y="156"/>
                </a:lnTo>
                <a:lnTo>
                  <a:pt x="1556" y="156"/>
                </a:lnTo>
                <a:lnTo>
                  <a:pt x="1556" y="157"/>
                </a:lnTo>
                <a:lnTo>
                  <a:pt x="1557" y="157"/>
                </a:lnTo>
                <a:lnTo>
                  <a:pt x="1557" y="159"/>
                </a:lnTo>
                <a:lnTo>
                  <a:pt x="1559" y="159"/>
                </a:lnTo>
                <a:lnTo>
                  <a:pt x="1559" y="160"/>
                </a:lnTo>
                <a:lnTo>
                  <a:pt x="1560" y="160"/>
                </a:lnTo>
                <a:lnTo>
                  <a:pt x="1560" y="161"/>
                </a:lnTo>
                <a:lnTo>
                  <a:pt x="1562" y="162"/>
                </a:lnTo>
                <a:lnTo>
                  <a:pt x="1565" y="165"/>
                </a:lnTo>
                <a:lnTo>
                  <a:pt x="1565" y="167"/>
                </a:lnTo>
                <a:lnTo>
                  <a:pt x="1564" y="167"/>
                </a:lnTo>
                <a:lnTo>
                  <a:pt x="1564" y="168"/>
                </a:lnTo>
                <a:lnTo>
                  <a:pt x="1563" y="168"/>
                </a:lnTo>
                <a:lnTo>
                  <a:pt x="1563" y="169"/>
                </a:lnTo>
                <a:lnTo>
                  <a:pt x="1562" y="168"/>
                </a:lnTo>
                <a:lnTo>
                  <a:pt x="1561" y="167"/>
                </a:lnTo>
                <a:lnTo>
                  <a:pt x="1560" y="167"/>
                </a:lnTo>
                <a:lnTo>
                  <a:pt x="1557" y="168"/>
                </a:lnTo>
                <a:lnTo>
                  <a:pt x="1556" y="168"/>
                </a:lnTo>
                <a:lnTo>
                  <a:pt x="1556" y="169"/>
                </a:lnTo>
                <a:lnTo>
                  <a:pt x="1553" y="172"/>
                </a:lnTo>
                <a:lnTo>
                  <a:pt x="1548" y="177"/>
                </a:lnTo>
                <a:lnTo>
                  <a:pt x="1547" y="176"/>
                </a:lnTo>
                <a:lnTo>
                  <a:pt x="1542" y="173"/>
                </a:lnTo>
                <a:lnTo>
                  <a:pt x="1539" y="172"/>
                </a:lnTo>
                <a:lnTo>
                  <a:pt x="1538" y="171"/>
                </a:lnTo>
                <a:lnTo>
                  <a:pt x="1534" y="176"/>
                </a:lnTo>
                <a:lnTo>
                  <a:pt x="1533" y="177"/>
                </a:lnTo>
                <a:lnTo>
                  <a:pt x="1531" y="178"/>
                </a:lnTo>
                <a:lnTo>
                  <a:pt x="1530" y="178"/>
                </a:lnTo>
                <a:lnTo>
                  <a:pt x="1529" y="180"/>
                </a:lnTo>
                <a:lnTo>
                  <a:pt x="1528" y="181"/>
                </a:lnTo>
                <a:lnTo>
                  <a:pt x="1527" y="181"/>
                </a:lnTo>
                <a:lnTo>
                  <a:pt x="1527" y="182"/>
                </a:lnTo>
                <a:lnTo>
                  <a:pt x="1526" y="182"/>
                </a:lnTo>
                <a:lnTo>
                  <a:pt x="1519" y="177"/>
                </a:lnTo>
                <a:lnTo>
                  <a:pt x="1514" y="172"/>
                </a:lnTo>
                <a:lnTo>
                  <a:pt x="1517" y="169"/>
                </a:lnTo>
                <a:lnTo>
                  <a:pt x="1527" y="178"/>
                </a:lnTo>
                <a:lnTo>
                  <a:pt x="1528" y="179"/>
                </a:lnTo>
                <a:lnTo>
                  <a:pt x="1529" y="178"/>
                </a:lnTo>
                <a:lnTo>
                  <a:pt x="1530" y="177"/>
                </a:lnTo>
                <a:lnTo>
                  <a:pt x="1531" y="177"/>
                </a:lnTo>
                <a:lnTo>
                  <a:pt x="1534" y="175"/>
                </a:lnTo>
                <a:lnTo>
                  <a:pt x="1535" y="173"/>
                </a:lnTo>
                <a:lnTo>
                  <a:pt x="1537" y="171"/>
                </a:lnTo>
                <a:lnTo>
                  <a:pt x="1538" y="169"/>
                </a:lnTo>
                <a:lnTo>
                  <a:pt x="1542" y="165"/>
                </a:lnTo>
                <a:lnTo>
                  <a:pt x="1543" y="163"/>
                </a:lnTo>
                <a:lnTo>
                  <a:pt x="1544" y="161"/>
                </a:lnTo>
                <a:lnTo>
                  <a:pt x="1545" y="161"/>
                </a:lnTo>
                <a:lnTo>
                  <a:pt x="1543" y="160"/>
                </a:lnTo>
                <a:lnTo>
                  <a:pt x="1543" y="159"/>
                </a:lnTo>
                <a:lnTo>
                  <a:pt x="1542" y="159"/>
                </a:lnTo>
                <a:lnTo>
                  <a:pt x="1542" y="157"/>
                </a:lnTo>
                <a:lnTo>
                  <a:pt x="1540" y="157"/>
                </a:lnTo>
                <a:lnTo>
                  <a:pt x="1540" y="156"/>
                </a:lnTo>
                <a:lnTo>
                  <a:pt x="1539" y="156"/>
                </a:lnTo>
                <a:lnTo>
                  <a:pt x="1539" y="155"/>
                </a:lnTo>
                <a:lnTo>
                  <a:pt x="1538" y="155"/>
                </a:lnTo>
                <a:lnTo>
                  <a:pt x="1538" y="154"/>
                </a:lnTo>
                <a:lnTo>
                  <a:pt x="1538" y="153"/>
                </a:lnTo>
                <a:lnTo>
                  <a:pt x="1537" y="153"/>
                </a:lnTo>
                <a:lnTo>
                  <a:pt x="1537" y="152"/>
                </a:lnTo>
                <a:lnTo>
                  <a:pt x="1536" y="151"/>
                </a:lnTo>
                <a:lnTo>
                  <a:pt x="1536" y="150"/>
                </a:lnTo>
                <a:lnTo>
                  <a:pt x="1535" y="148"/>
                </a:lnTo>
                <a:lnTo>
                  <a:pt x="1535" y="147"/>
                </a:lnTo>
                <a:lnTo>
                  <a:pt x="1534" y="146"/>
                </a:lnTo>
                <a:lnTo>
                  <a:pt x="1534" y="145"/>
                </a:lnTo>
                <a:lnTo>
                  <a:pt x="1533" y="144"/>
                </a:lnTo>
                <a:lnTo>
                  <a:pt x="1533" y="143"/>
                </a:lnTo>
                <a:lnTo>
                  <a:pt x="1531" y="143"/>
                </a:lnTo>
                <a:lnTo>
                  <a:pt x="1531" y="142"/>
                </a:lnTo>
                <a:lnTo>
                  <a:pt x="1531" y="140"/>
                </a:lnTo>
                <a:lnTo>
                  <a:pt x="1530" y="140"/>
                </a:lnTo>
                <a:lnTo>
                  <a:pt x="1530" y="139"/>
                </a:lnTo>
                <a:lnTo>
                  <a:pt x="1530" y="138"/>
                </a:lnTo>
                <a:lnTo>
                  <a:pt x="1529" y="138"/>
                </a:lnTo>
                <a:lnTo>
                  <a:pt x="1529" y="137"/>
                </a:lnTo>
                <a:lnTo>
                  <a:pt x="1528" y="137"/>
                </a:lnTo>
                <a:lnTo>
                  <a:pt x="1528" y="136"/>
                </a:lnTo>
                <a:lnTo>
                  <a:pt x="1528" y="135"/>
                </a:lnTo>
                <a:lnTo>
                  <a:pt x="1527" y="135"/>
                </a:lnTo>
                <a:lnTo>
                  <a:pt x="1527" y="134"/>
                </a:lnTo>
                <a:lnTo>
                  <a:pt x="1527" y="132"/>
                </a:lnTo>
                <a:lnTo>
                  <a:pt x="1526" y="132"/>
                </a:lnTo>
                <a:lnTo>
                  <a:pt x="1526" y="131"/>
                </a:lnTo>
                <a:lnTo>
                  <a:pt x="1526" y="130"/>
                </a:lnTo>
                <a:lnTo>
                  <a:pt x="1525" y="130"/>
                </a:lnTo>
                <a:lnTo>
                  <a:pt x="1525" y="129"/>
                </a:lnTo>
                <a:lnTo>
                  <a:pt x="1525" y="128"/>
                </a:lnTo>
                <a:lnTo>
                  <a:pt x="1523" y="128"/>
                </a:lnTo>
                <a:lnTo>
                  <a:pt x="1521" y="129"/>
                </a:lnTo>
                <a:lnTo>
                  <a:pt x="1521" y="127"/>
                </a:lnTo>
                <a:lnTo>
                  <a:pt x="1523" y="126"/>
                </a:lnTo>
                <a:lnTo>
                  <a:pt x="1522" y="126"/>
                </a:lnTo>
                <a:lnTo>
                  <a:pt x="1522" y="125"/>
                </a:lnTo>
                <a:lnTo>
                  <a:pt x="1521" y="125"/>
                </a:lnTo>
                <a:lnTo>
                  <a:pt x="1521" y="123"/>
                </a:lnTo>
                <a:lnTo>
                  <a:pt x="1520" y="123"/>
                </a:lnTo>
                <a:lnTo>
                  <a:pt x="1520" y="122"/>
                </a:lnTo>
                <a:lnTo>
                  <a:pt x="1519" y="122"/>
                </a:lnTo>
                <a:lnTo>
                  <a:pt x="1519" y="121"/>
                </a:lnTo>
                <a:lnTo>
                  <a:pt x="1518" y="121"/>
                </a:lnTo>
                <a:lnTo>
                  <a:pt x="1517" y="120"/>
                </a:lnTo>
                <a:lnTo>
                  <a:pt x="1516" y="120"/>
                </a:lnTo>
                <a:lnTo>
                  <a:pt x="1510" y="115"/>
                </a:lnTo>
                <a:lnTo>
                  <a:pt x="1509" y="115"/>
                </a:lnTo>
                <a:lnTo>
                  <a:pt x="1509" y="114"/>
                </a:lnTo>
                <a:lnTo>
                  <a:pt x="1508" y="114"/>
                </a:lnTo>
                <a:lnTo>
                  <a:pt x="1507" y="114"/>
                </a:lnTo>
                <a:lnTo>
                  <a:pt x="1507" y="115"/>
                </a:lnTo>
                <a:lnTo>
                  <a:pt x="1505" y="115"/>
                </a:lnTo>
                <a:lnTo>
                  <a:pt x="1504" y="115"/>
                </a:lnTo>
                <a:lnTo>
                  <a:pt x="1503" y="115"/>
                </a:lnTo>
                <a:lnTo>
                  <a:pt x="1502" y="115"/>
                </a:lnTo>
                <a:lnTo>
                  <a:pt x="1501" y="115"/>
                </a:lnTo>
                <a:lnTo>
                  <a:pt x="1501" y="118"/>
                </a:lnTo>
                <a:lnTo>
                  <a:pt x="1500" y="118"/>
                </a:lnTo>
                <a:lnTo>
                  <a:pt x="1500" y="115"/>
                </a:lnTo>
                <a:lnTo>
                  <a:pt x="1497" y="115"/>
                </a:lnTo>
                <a:lnTo>
                  <a:pt x="1496" y="115"/>
                </a:lnTo>
                <a:lnTo>
                  <a:pt x="1495" y="115"/>
                </a:lnTo>
                <a:lnTo>
                  <a:pt x="1494" y="115"/>
                </a:lnTo>
                <a:lnTo>
                  <a:pt x="1493" y="115"/>
                </a:lnTo>
                <a:lnTo>
                  <a:pt x="1492" y="117"/>
                </a:lnTo>
                <a:lnTo>
                  <a:pt x="1492" y="115"/>
                </a:lnTo>
                <a:lnTo>
                  <a:pt x="1490" y="114"/>
                </a:lnTo>
                <a:lnTo>
                  <a:pt x="1491" y="113"/>
                </a:lnTo>
                <a:lnTo>
                  <a:pt x="1490" y="113"/>
                </a:lnTo>
                <a:lnTo>
                  <a:pt x="1485" y="112"/>
                </a:lnTo>
                <a:lnTo>
                  <a:pt x="1480" y="111"/>
                </a:lnTo>
                <a:lnTo>
                  <a:pt x="1470" y="108"/>
                </a:lnTo>
                <a:lnTo>
                  <a:pt x="1469" y="108"/>
                </a:lnTo>
                <a:lnTo>
                  <a:pt x="1467" y="108"/>
                </a:lnTo>
                <a:lnTo>
                  <a:pt x="1466" y="106"/>
                </a:lnTo>
                <a:lnTo>
                  <a:pt x="1461" y="106"/>
                </a:lnTo>
                <a:lnTo>
                  <a:pt x="1460" y="105"/>
                </a:lnTo>
                <a:lnTo>
                  <a:pt x="1457" y="104"/>
                </a:lnTo>
                <a:lnTo>
                  <a:pt x="1450" y="103"/>
                </a:lnTo>
                <a:lnTo>
                  <a:pt x="1448" y="103"/>
                </a:lnTo>
                <a:lnTo>
                  <a:pt x="1447" y="102"/>
                </a:lnTo>
                <a:lnTo>
                  <a:pt x="1445" y="102"/>
                </a:lnTo>
                <a:lnTo>
                  <a:pt x="1444" y="101"/>
                </a:lnTo>
                <a:lnTo>
                  <a:pt x="1443" y="100"/>
                </a:lnTo>
                <a:lnTo>
                  <a:pt x="1442" y="100"/>
                </a:lnTo>
                <a:lnTo>
                  <a:pt x="1441" y="98"/>
                </a:lnTo>
                <a:lnTo>
                  <a:pt x="1440" y="98"/>
                </a:lnTo>
                <a:lnTo>
                  <a:pt x="1439" y="97"/>
                </a:lnTo>
                <a:lnTo>
                  <a:pt x="1439" y="98"/>
                </a:lnTo>
                <a:lnTo>
                  <a:pt x="1439" y="100"/>
                </a:lnTo>
                <a:lnTo>
                  <a:pt x="1438" y="100"/>
                </a:lnTo>
                <a:lnTo>
                  <a:pt x="1438" y="101"/>
                </a:lnTo>
                <a:lnTo>
                  <a:pt x="1438" y="102"/>
                </a:lnTo>
                <a:lnTo>
                  <a:pt x="1438" y="103"/>
                </a:lnTo>
                <a:lnTo>
                  <a:pt x="1438" y="104"/>
                </a:lnTo>
                <a:lnTo>
                  <a:pt x="1435" y="104"/>
                </a:lnTo>
                <a:lnTo>
                  <a:pt x="1434" y="104"/>
                </a:lnTo>
                <a:lnTo>
                  <a:pt x="1434" y="103"/>
                </a:lnTo>
                <a:lnTo>
                  <a:pt x="1433" y="103"/>
                </a:lnTo>
                <a:lnTo>
                  <a:pt x="1433" y="101"/>
                </a:lnTo>
                <a:lnTo>
                  <a:pt x="1433" y="100"/>
                </a:lnTo>
                <a:lnTo>
                  <a:pt x="1431" y="100"/>
                </a:lnTo>
                <a:lnTo>
                  <a:pt x="1431" y="101"/>
                </a:lnTo>
                <a:lnTo>
                  <a:pt x="1430" y="101"/>
                </a:lnTo>
                <a:lnTo>
                  <a:pt x="1424" y="101"/>
                </a:lnTo>
                <a:lnTo>
                  <a:pt x="1424" y="100"/>
                </a:lnTo>
                <a:lnTo>
                  <a:pt x="1424" y="98"/>
                </a:lnTo>
                <a:lnTo>
                  <a:pt x="1424" y="97"/>
                </a:lnTo>
                <a:lnTo>
                  <a:pt x="1423" y="97"/>
                </a:lnTo>
                <a:lnTo>
                  <a:pt x="1419" y="97"/>
                </a:lnTo>
                <a:lnTo>
                  <a:pt x="1419" y="98"/>
                </a:lnTo>
                <a:lnTo>
                  <a:pt x="1419" y="104"/>
                </a:lnTo>
                <a:lnTo>
                  <a:pt x="1419" y="105"/>
                </a:lnTo>
                <a:lnTo>
                  <a:pt x="1417" y="104"/>
                </a:lnTo>
                <a:lnTo>
                  <a:pt x="1415" y="104"/>
                </a:lnTo>
                <a:lnTo>
                  <a:pt x="1415" y="109"/>
                </a:lnTo>
                <a:lnTo>
                  <a:pt x="1415" y="113"/>
                </a:lnTo>
                <a:lnTo>
                  <a:pt x="1424" y="113"/>
                </a:lnTo>
                <a:lnTo>
                  <a:pt x="1425" y="113"/>
                </a:lnTo>
                <a:lnTo>
                  <a:pt x="1426" y="113"/>
                </a:lnTo>
                <a:lnTo>
                  <a:pt x="1432" y="113"/>
                </a:lnTo>
                <a:lnTo>
                  <a:pt x="1433" y="113"/>
                </a:lnTo>
                <a:lnTo>
                  <a:pt x="1435" y="120"/>
                </a:lnTo>
                <a:lnTo>
                  <a:pt x="1439" y="139"/>
                </a:lnTo>
                <a:lnTo>
                  <a:pt x="1438" y="139"/>
                </a:lnTo>
                <a:lnTo>
                  <a:pt x="1436" y="139"/>
                </a:lnTo>
                <a:lnTo>
                  <a:pt x="1435" y="140"/>
                </a:lnTo>
                <a:lnTo>
                  <a:pt x="1434" y="142"/>
                </a:lnTo>
                <a:lnTo>
                  <a:pt x="1433" y="140"/>
                </a:lnTo>
                <a:lnTo>
                  <a:pt x="1432" y="134"/>
                </a:lnTo>
                <a:lnTo>
                  <a:pt x="1431" y="131"/>
                </a:lnTo>
                <a:lnTo>
                  <a:pt x="1431" y="130"/>
                </a:lnTo>
                <a:lnTo>
                  <a:pt x="1430" y="129"/>
                </a:lnTo>
                <a:lnTo>
                  <a:pt x="1430" y="128"/>
                </a:lnTo>
                <a:lnTo>
                  <a:pt x="1427" y="121"/>
                </a:lnTo>
                <a:lnTo>
                  <a:pt x="1422" y="121"/>
                </a:lnTo>
                <a:lnTo>
                  <a:pt x="1422" y="135"/>
                </a:lnTo>
                <a:lnTo>
                  <a:pt x="1421" y="135"/>
                </a:lnTo>
                <a:lnTo>
                  <a:pt x="1421" y="140"/>
                </a:lnTo>
                <a:lnTo>
                  <a:pt x="1418" y="140"/>
                </a:lnTo>
                <a:lnTo>
                  <a:pt x="1414" y="140"/>
                </a:lnTo>
                <a:lnTo>
                  <a:pt x="1409" y="140"/>
                </a:lnTo>
                <a:lnTo>
                  <a:pt x="1409" y="144"/>
                </a:lnTo>
                <a:lnTo>
                  <a:pt x="1408" y="144"/>
                </a:lnTo>
                <a:lnTo>
                  <a:pt x="1406" y="144"/>
                </a:lnTo>
                <a:lnTo>
                  <a:pt x="1407" y="147"/>
                </a:lnTo>
                <a:lnTo>
                  <a:pt x="1408" y="152"/>
                </a:lnTo>
                <a:lnTo>
                  <a:pt x="1409" y="154"/>
                </a:lnTo>
                <a:lnTo>
                  <a:pt x="1409" y="156"/>
                </a:lnTo>
                <a:lnTo>
                  <a:pt x="1410" y="156"/>
                </a:lnTo>
                <a:lnTo>
                  <a:pt x="1410" y="155"/>
                </a:lnTo>
                <a:lnTo>
                  <a:pt x="1410" y="154"/>
                </a:lnTo>
                <a:lnTo>
                  <a:pt x="1411" y="154"/>
                </a:lnTo>
                <a:lnTo>
                  <a:pt x="1413" y="154"/>
                </a:lnTo>
                <a:lnTo>
                  <a:pt x="1413" y="155"/>
                </a:lnTo>
                <a:lnTo>
                  <a:pt x="1413" y="156"/>
                </a:lnTo>
                <a:lnTo>
                  <a:pt x="1414" y="156"/>
                </a:lnTo>
                <a:lnTo>
                  <a:pt x="1414" y="157"/>
                </a:lnTo>
                <a:lnTo>
                  <a:pt x="1414" y="159"/>
                </a:lnTo>
                <a:lnTo>
                  <a:pt x="1415" y="160"/>
                </a:lnTo>
                <a:lnTo>
                  <a:pt x="1415" y="161"/>
                </a:lnTo>
                <a:lnTo>
                  <a:pt x="1415" y="162"/>
                </a:lnTo>
                <a:lnTo>
                  <a:pt x="1416" y="163"/>
                </a:lnTo>
                <a:lnTo>
                  <a:pt x="1416" y="164"/>
                </a:lnTo>
                <a:lnTo>
                  <a:pt x="1417" y="164"/>
                </a:lnTo>
                <a:lnTo>
                  <a:pt x="1417" y="165"/>
                </a:lnTo>
                <a:lnTo>
                  <a:pt x="1418" y="165"/>
                </a:lnTo>
                <a:lnTo>
                  <a:pt x="1419" y="167"/>
                </a:lnTo>
                <a:lnTo>
                  <a:pt x="1421" y="167"/>
                </a:lnTo>
                <a:lnTo>
                  <a:pt x="1423" y="168"/>
                </a:lnTo>
                <a:lnTo>
                  <a:pt x="1424" y="168"/>
                </a:lnTo>
                <a:lnTo>
                  <a:pt x="1424" y="167"/>
                </a:lnTo>
                <a:lnTo>
                  <a:pt x="1424" y="168"/>
                </a:lnTo>
                <a:lnTo>
                  <a:pt x="1425" y="168"/>
                </a:lnTo>
                <a:lnTo>
                  <a:pt x="1426" y="168"/>
                </a:lnTo>
                <a:lnTo>
                  <a:pt x="1426" y="169"/>
                </a:lnTo>
                <a:lnTo>
                  <a:pt x="1426" y="170"/>
                </a:lnTo>
                <a:lnTo>
                  <a:pt x="1427" y="170"/>
                </a:lnTo>
                <a:lnTo>
                  <a:pt x="1430" y="172"/>
                </a:lnTo>
                <a:lnTo>
                  <a:pt x="1430" y="173"/>
                </a:lnTo>
                <a:lnTo>
                  <a:pt x="1431" y="173"/>
                </a:lnTo>
                <a:lnTo>
                  <a:pt x="1431" y="175"/>
                </a:lnTo>
                <a:lnTo>
                  <a:pt x="1432" y="175"/>
                </a:lnTo>
                <a:lnTo>
                  <a:pt x="1433" y="175"/>
                </a:lnTo>
                <a:lnTo>
                  <a:pt x="1433" y="176"/>
                </a:lnTo>
                <a:lnTo>
                  <a:pt x="1433" y="177"/>
                </a:lnTo>
                <a:lnTo>
                  <a:pt x="1431" y="179"/>
                </a:lnTo>
                <a:lnTo>
                  <a:pt x="1430" y="179"/>
                </a:lnTo>
                <a:lnTo>
                  <a:pt x="1428" y="181"/>
                </a:lnTo>
                <a:lnTo>
                  <a:pt x="1422" y="177"/>
                </a:lnTo>
                <a:lnTo>
                  <a:pt x="1418" y="176"/>
                </a:lnTo>
                <a:lnTo>
                  <a:pt x="1417" y="175"/>
                </a:lnTo>
                <a:lnTo>
                  <a:pt x="1416" y="173"/>
                </a:lnTo>
                <a:lnTo>
                  <a:pt x="1416" y="172"/>
                </a:lnTo>
                <a:lnTo>
                  <a:pt x="1415" y="172"/>
                </a:lnTo>
                <a:lnTo>
                  <a:pt x="1414" y="170"/>
                </a:lnTo>
                <a:lnTo>
                  <a:pt x="1414" y="169"/>
                </a:lnTo>
                <a:lnTo>
                  <a:pt x="1415" y="169"/>
                </a:lnTo>
                <a:lnTo>
                  <a:pt x="1415" y="167"/>
                </a:lnTo>
                <a:lnTo>
                  <a:pt x="1413" y="167"/>
                </a:lnTo>
                <a:lnTo>
                  <a:pt x="1411" y="167"/>
                </a:lnTo>
                <a:lnTo>
                  <a:pt x="1413" y="168"/>
                </a:lnTo>
                <a:lnTo>
                  <a:pt x="1413" y="170"/>
                </a:lnTo>
                <a:lnTo>
                  <a:pt x="1413" y="171"/>
                </a:lnTo>
                <a:lnTo>
                  <a:pt x="1411" y="172"/>
                </a:lnTo>
                <a:lnTo>
                  <a:pt x="1411" y="173"/>
                </a:lnTo>
                <a:lnTo>
                  <a:pt x="1411" y="176"/>
                </a:lnTo>
                <a:lnTo>
                  <a:pt x="1411" y="177"/>
                </a:lnTo>
                <a:lnTo>
                  <a:pt x="1411" y="185"/>
                </a:lnTo>
                <a:lnTo>
                  <a:pt x="1411" y="190"/>
                </a:lnTo>
                <a:lnTo>
                  <a:pt x="1411" y="196"/>
                </a:lnTo>
                <a:lnTo>
                  <a:pt x="1411" y="201"/>
                </a:lnTo>
                <a:lnTo>
                  <a:pt x="1411" y="204"/>
                </a:lnTo>
                <a:lnTo>
                  <a:pt x="1413" y="205"/>
                </a:lnTo>
                <a:lnTo>
                  <a:pt x="1413" y="206"/>
                </a:lnTo>
                <a:lnTo>
                  <a:pt x="1413" y="209"/>
                </a:lnTo>
                <a:lnTo>
                  <a:pt x="1413" y="210"/>
                </a:lnTo>
                <a:lnTo>
                  <a:pt x="1414" y="215"/>
                </a:lnTo>
                <a:lnTo>
                  <a:pt x="1414" y="217"/>
                </a:lnTo>
                <a:lnTo>
                  <a:pt x="1414" y="218"/>
                </a:lnTo>
                <a:lnTo>
                  <a:pt x="1414" y="219"/>
                </a:lnTo>
                <a:lnTo>
                  <a:pt x="1414" y="220"/>
                </a:lnTo>
                <a:lnTo>
                  <a:pt x="1414" y="221"/>
                </a:lnTo>
                <a:lnTo>
                  <a:pt x="1414" y="223"/>
                </a:lnTo>
                <a:lnTo>
                  <a:pt x="1413" y="227"/>
                </a:lnTo>
                <a:lnTo>
                  <a:pt x="1411" y="234"/>
                </a:lnTo>
                <a:lnTo>
                  <a:pt x="1411" y="235"/>
                </a:lnTo>
                <a:lnTo>
                  <a:pt x="1411" y="237"/>
                </a:lnTo>
                <a:lnTo>
                  <a:pt x="1411" y="239"/>
                </a:lnTo>
                <a:lnTo>
                  <a:pt x="1410" y="242"/>
                </a:lnTo>
                <a:lnTo>
                  <a:pt x="1410" y="244"/>
                </a:lnTo>
                <a:lnTo>
                  <a:pt x="1409" y="246"/>
                </a:lnTo>
                <a:lnTo>
                  <a:pt x="1409" y="247"/>
                </a:lnTo>
                <a:lnTo>
                  <a:pt x="1409" y="248"/>
                </a:lnTo>
                <a:lnTo>
                  <a:pt x="1409" y="249"/>
                </a:lnTo>
                <a:lnTo>
                  <a:pt x="1409" y="251"/>
                </a:lnTo>
                <a:lnTo>
                  <a:pt x="1408" y="252"/>
                </a:lnTo>
                <a:lnTo>
                  <a:pt x="1408" y="253"/>
                </a:lnTo>
                <a:lnTo>
                  <a:pt x="1408" y="254"/>
                </a:lnTo>
                <a:lnTo>
                  <a:pt x="1407" y="257"/>
                </a:lnTo>
                <a:lnTo>
                  <a:pt x="1407" y="260"/>
                </a:lnTo>
                <a:lnTo>
                  <a:pt x="1408" y="262"/>
                </a:lnTo>
                <a:lnTo>
                  <a:pt x="1408" y="264"/>
                </a:lnTo>
                <a:lnTo>
                  <a:pt x="1408" y="265"/>
                </a:lnTo>
                <a:lnTo>
                  <a:pt x="1409" y="271"/>
                </a:lnTo>
                <a:lnTo>
                  <a:pt x="1410" y="274"/>
                </a:lnTo>
                <a:lnTo>
                  <a:pt x="1410" y="277"/>
                </a:lnTo>
                <a:lnTo>
                  <a:pt x="1410" y="279"/>
                </a:lnTo>
                <a:lnTo>
                  <a:pt x="1411" y="282"/>
                </a:lnTo>
                <a:lnTo>
                  <a:pt x="1411" y="287"/>
                </a:lnTo>
                <a:lnTo>
                  <a:pt x="1413" y="291"/>
                </a:lnTo>
                <a:lnTo>
                  <a:pt x="1413" y="290"/>
                </a:lnTo>
                <a:lnTo>
                  <a:pt x="1413" y="291"/>
                </a:lnTo>
                <a:lnTo>
                  <a:pt x="1411" y="291"/>
                </a:lnTo>
                <a:lnTo>
                  <a:pt x="1410" y="291"/>
                </a:lnTo>
                <a:lnTo>
                  <a:pt x="1409" y="291"/>
                </a:lnTo>
                <a:lnTo>
                  <a:pt x="1406" y="291"/>
                </a:lnTo>
                <a:lnTo>
                  <a:pt x="1405" y="290"/>
                </a:lnTo>
                <a:lnTo>
                  <a:pt x="1405" y="289"/>
                </a:lnTo>
                <a:lnTo>
                  <a:pt x="1409" y="289"/>
                </a:lnTo>
                <a:lnTo>
                  <a:pt x="1408" y="285"/>
                </a:lnTo>
                <a:lnTo>
                  <a:pt x="1407" y="285"/>
                </a:lnTo>
                <a:lnTo>
                  <a:pt x="1407" y="284"/>
                </a:lnTo>
                <a:lnTo>
                  <a:pt x="1407" y="282"/>
                </a:lnTo>
                <a:lnTo>
                  <a:pt x="1406" y="281"/>
                </a:lnTo>
                <a:lnTo>
                  <a:pt x="1406" y="280"/>
                </a:lnTo>
                <a:lnTo>
                  <a:pt x="1406" y="278"/>
                </a:lnTo>
                <a:lnTo>
                  <a:pt x="1405" y="278"/>
                </a:lnTo>
                <a:lnTo>
                  <a:pt x="1405" y="280"/>
                </a:lnTo>
                <a:lnTo>
                  <a:pt x="1405" y="281"/>
                </a:lnTo>
                <a:lnTo>
                  <a:pt x="1400" y="285"/>
                </a:lnTo>
                <a:lnTo>
                  <a:pt x="1400" y="284"/>
                </a:lnTo>
                <a:lnTo>
                  <a:pt x="1399" y="284"/>
                </a:lnTo>
                <a:lnTo>
                  <a:pt x="1399" y="282"/>
                </a:lnTo>
                <a:lnTo>
                  <a:pt x="1398" y="284"/>
                </a:lnTo>
                <a:lnTo>
                  <a:pt x="1398" y="281"/>
                </a:lnTo>
                <a:lnTo>
                  <a:pt x="1398" y="280"/>
                </a:lnTo>
                <a:lnTo>
                  <a:pt x="1398" y="277"/>
                </a:lnTo>
                <a:lnTo>
                  <a:pt x="1398" y="276"/>
                </a:lnTo>
                <a:lnTo>
                  <a:pt x="1399" y="276"/>
                </a:lnTo>
                <a:lnTo>
                  <a:pt x="1399" y="273"/>
                </a:lnTo>
                <a:lnTo>
                  <a:pt x="1398" y="273"/>
                </a:lnTo>
                <a:lnTo>
                  <a:pt x="1398" y="267"/>
                </a:lnTo>
                <a:lnTo>
                  <a:pt x="1401" y="267"/>
                </a:lnTo>
                <a:lnTo>
                  <a:pt x="1405" y="267"/>
                </a:lnTo>
                <a:lnTo>
                  <a:pt x="1406" y="267"/>
                </a:lnTo>
                <a:lnTo>
                  <a:pt x="1406" y="264"/>
                </a:lnTo>
                <a:lnTo>
                  <a:pt x="1406" y="261"/>
                </a:lnTo>
                <a:lnTo>
                  <a:pt x="1405" y="257"/>
                </a:lnTo>
                <a:lnTo>
                  <a:pt x="1405" y="256"/>
                </a:lnTo>
                <a:lnTo>
                  <a:pt x="1405" y="255"/>
                </a:lnTo>
                <a:lnTo>
                  <a:pt x="1405" y="254"/>
                </a:lnTo>
                <a:lnTo>
                  <a:pt x="1405" y="251"/>
                </a:lnTo>
                <a:lnTo>
                  <a:pt x="1406" y="249"/>
                </a:lnTo>
                <a:lnTo>
                  <a:pt x="1406" y="248"/>
                </a:lnTo>
                <a:lnTo>
                  <a:pt x="1406" y="247"/>
                </a:lnTo>
                <a:lnTo>
                  <a:pt x="1407" y="246"/>
                </a:lnTo>
                <a:lnTo>
                  <a:pt x="1408" y="239"/>
                </a:lnTo>
                <a:lnTo>
                  <a:pt x="1408" y="238"/>
                </a:lnTo>
                <a:lnTo>
                  <a:pt x="1408" y="237"/>
                </a:lnTo>
                <a:lnTo>
                  <a:pt x="1408" y="236"/>
                </a:lnTo>
                <a:lnTo>
                  <a:pt x="1408" y="234"/>
                </a:lnTo>
                <a:lnTo>
                  <a:pt x="1409" y="232"/>
                </a:lnTo>
                <a:lnTo>
                  <a:pt x="1409" y="228"/>
                </a:lnTo>
                <a:lnTo>
                  <a:pt x="1409" y="226"/>
                </a:lnTo>
                <a:lnTo>
                  <a:pt x="1410" y="220"/>
                </a:lnTo>
                <a:lnTo>
                  <a:pt x="1410" y="219"/>
                </a:lnTo>
                <a:lnTo>
                  <a:pt x="1410" y="218"/>
                </a:lnTo>
                <a:lnTo>
                  <a:pt x="1410" y="217"/>
                </a:lnTo>
                <a:lnTo>
                  <a:pt x="1410" y="215"/>
                </a:lnTo>
                <a:lnTo>
                  <a:pt x="1409" y="211"/>
                </a:lnTo>
                <a:lnTo>
                  <a:pt x="1409" y="209"/>
                </a:lnTo>
                <a:lnTo>
                  <a:pt x="1409" y="207"/>
                </a:lnTo>
                <a:lnTo>
                  <a:pt x="1409" y="202"/>
                </a:lnTo>
                <a:lnTo>
                  <a:pt x="1409" y="201"/>
                </a:lnTo>
                <a:lnTo>
                  <a:pt x="1409" y="197"/>
                </a:lnTo>
                <a:lnTo>
                  <a:pt x="1409" y="196"/>
                </a:lnTo>
                <a:lnTo>
                  <a:pt x="1409" y="193"/>
                </a:lnTo>
                <a:lnTo>
                  <a:pt x="1409" y="187"/>
                </a:lnTo>
                <a:lnTo>
                  <a:pt x="1409" y="186"/>
                </a:lnTo>
                <a:lnTo>
                  <a:pt x="1409" y="179"/>
                </a:lnTo>
                <a:lnTo>
                  <a:pt x="1409" y="178"/>
                </a:lnTo>
                <a:lnTo>
                  <a:pt x="1409" y="177"/>
                </a:lnTo>
                <a:lnTo>
                  <a:pt x="1409" y="176"/>
                </a:lnTo>
                <a:lnTo>
                  <a:pt x="1409" y="175"/>
                </a:lnTo>
                <a:lnTo>
                  <a:pt x="1409" y="173"/>
                </a:lnTo>
                <a:lnTo>
                  <a:pt x="1408" y="170"/>
                </a:lnTo>
                <a:lnTo>
                  <a:pt x="1408" y="167"/>
                </a:lnTo>
                <a:lnTo>
                  <a:pt x="1408" y="164"/>
                </a:lnTo>
                <a:lnTo>
                  <a:pt x="1408" y="162"/>
                </a:lnTo>
                <a:lnTo>
                  <a:pt x="1407" y="157"/>
                </a:lnTo>
                <a:lnTo>
                  <a:pt x="1405" y="151"/>
                </a:lnTo>
                <a:lnTo>
                  <a:pt x="1405" y="150"/>
                </a:lnTo>
                <a:lnTo>
                  <a:pt x="1405" y="148"/>
                </a:lnTo>
                <a:lnTo>
                  <a:pt x="1404" y="148"/>
                </a:lnTo>
                <a:lnTo>
                  <a:pt x="1404" y="147"/>
                </a:lnTo>
                <a:lnTo>
                  <a:pt x="1404" y="146"/>
                </a:lnTo>
                <a:lnTo>
                  <a:pt x="1404" y="145"/>
                </a:lnTo>
                <a:lnTo>
                  <a:pt x="1402" y="145"/>
                </a:lnTo>
                <a:lnTo>
                  <a:pt x="1401" y="144"/>
                </a:lnTo>
                <a:lnTo>
                  <a:pt x="1401" y="143"/>
                </a:lnTo>
                <a:lnTo>
                  <a:pt x="1399" y="139"/>
                </a:lnTo>
                <a:lnTo>
                  <a:pt x="1398" y="137"/>
                </a:lnTo>
                <a:lnTo>
                  <a:pt x="1397" y="137"/>
                </a:lnTo>
                <a:lnTo>
                  <a:pt x="1396" y="137"/>
                </a:lnTo>
                <a:lnTo>
                  <a:pt x="1395" y="136"/>
                </a:lnTo>
                <a:lnTo>
                  <a:pt x="1395" y="135"/>
                </a:lnTo>
                <a:lnTo>
                  <a:pt x="1393" y="135"/>
                </a:lnTo>
                <a:lnTo>
                  <a:pt x="1393" y="134"/>
                </a:lnTo>
                <a:lnTo>
                  <a:pt x="1392" y="132"/>
                </a:lnTo>
                <a:lnTo>
                  <a:pt x="1392" y="131"/>
                </a:lnTo>
                <a:lnTo>
                  <a:pt x="1391" y="130"/>
                </a:lnTo>
                <a:lnTo>
                  <a:pt x="1391" y="129"/>
                </a:lnTo>
                <a:lnTo>
                  <a:pt x="1391" y="128"/>
                </a:lnTo>
                <a:lnTo>
                  <a:pt x="1390" y="128"/>
                </a:lnTo>
                <a:lnTo>
                  <a:pt x="1390" y="127"/>
                </a:lnTo>
                <a:lnTo>
                  <a:pt x="1390" y="126"/>
                </a:lnTo>
                <a:lnTo>
                  <a:pt x="1384" y="126"/>
                </a:lnTo>
                <a:lnTo>
                  <a:pt x="1382" y="126"/>
                </a:lnTo>
                <a:lnTo>
                  <a:pt x="1380" y="126"/>
                </a:lnTo>
                <a:lnTo>
                  <a:pt x="1372" y="126"/>
                </a:lnTo>
                <a:lnTo>
                  <a:pt x="1370" y="126"/>
                </a:lnTo>
                <a:lnTo>
                  <a:pt x="1370" y="122"/>
                </a:lnTo>
                <a:lnTo>
                  <a:pt x="1368" y="123"/>
                </a:lnTo>
                <a:lnTo>
                  <a:pt x="1367" y="123"/>
                </a:lnTo>
                <a:lnTo>
                  <a:pt x="1367" y="125"/>
                </a:lnTo>
                <a:lnTo>
                  <a:pt x="1361" y="125"/>
                </a:lnTo>
                <a:lnTo>
                  <a:pt x="1361" y="123"/>
                </a:lnTo>
                <a:lnTo>
                  <a:pt x="1363" y="123"/>
                </a:lnTo>
                <a:lnTo>
                  <a:pt x="1365" y="123"/>
                </a:lnTo>
                <a:lnTo>
                  <a:pt x="1365" y="121"/>
                </a:lnTo>
                <a:lnTo>
                  <a:pt x="1365" y="120"/>
                </a:lnTo>
                <a:lnTo>
                  <a:pt x="1365" y="118"/>
                </a:lnTo>
                <a:lnTo>
                  <a:pt x="1365" y="113"/>
                </a:lnTo>
                <a:lnTo>
                  <a:pt x="1368" y="113"/>
                </a:lnTo>
                <a:lnTo>
                  <a:pt x="1368" y="110"/>
                </a:lnTo>
                <a:lnTo>
                  <a:pt x="1368" y="108"/>
                </a:lnTo>
                <a:lnTo>
                  <a:pt x="1367" y="108"/>
                </a:lnTo>
                <a:lnTo>
                  <a:pt x="1362" y="109"/>
                </a:lnTo>
                <a:lnTo>
                  <a:pt x="1361" y="109"/>
                </a:lnTo>
                <a:lnTo>
                  <a:pt x="1359" y="109"/>
                </a:lnTo>
                <a:lnTo>
                  <a:pt x="1359" y="119"/>
                </a:lnTo>
                <a:lnTo>
                  <a:pt x="1356" y="119"/>
                </a:lnTo>
                <a:lnTo>
                  <a:pt x="1354" y="119"/>
                </a:lnTo>
                <a:lnTo>
                  <a:pt x="1352" y="119"/>
                </a:lnTo>
                <a:lnTo>
                  <a:pt x="1352" y="105"/>
                </a:lnTo>
                <a:lnTo>
                  <a:pt x="1352" y="101"/>
                </a:lnTo>
                <a:lnTo>
                  <a:pt x="1349" y="101"/>
                </a:lnTo>
                <a:lnTo>
                  <a:pt x="1349" y="100"/>
                </a:lnTo>
                <a:lnTo>
                  <a:pt x="1349" y="96"/>
                </a:lnTo>
                <a:lnTo>
                  <a:pt x="1349" y="95"/>
                </a:lnTo>
                <a:lnTo>
                  <a:pt x="1349" y="93"/>
                </a:lnTo>
                <a:close/>
                <a:moveTo>
                  <a:pt x="1368" y="94"/>
                </a:moveTo>
                <a:lnTo>
                  <a:pt x="1368" y="95"/>
                </a:lnTo>
                <a:lnTo>
                  <a:pt x="1370" y="95"/>
                </a:lnTo>
                <a:lnTo>
                  <a:pt x="1371" y="95"/>
                </a:lnTo>
                <a:lnTo>
                  <a:pt x="1372" y="95"/>
                </a:lnTo>
                <a:lnTo>
                  <a:pt x="1373" y="95"/>
                </a:lnTo>
                <a:lnTo>
                  <a:pt x="1374" y="95"/>
                </a:lnTo>
                <a:lnTo>
                  <a:pt x="1375" y="95"/>
                </a:lnTo>
                <a:lnTo>
                  <a:pt x="1376" y="95"/>
                </a:lnTo>
                <a:lnTo>
                  <a:pt x="1376" y="94"/>
                </a:lnTo>
                <a:lnTo>
                  <a:pt x="1379" y="94"/>
                </a:lnTo>
                <a:lnTo>
                  <a:pt x="1380" y="94"/>
                </a:lnTo>
                <a:lnTo>
                  <a:pt x="1380" y="95"/>
                </a:lnTo>
                <a:lnTo>
                  <a:pt x="1384" y="95"/>
                </a:lnTo>
                <a:lnTo>
                  <a:pt x="1384" y="92"/>
                </a:lnTo>
                <a:lnTo>
                  <a:pt x="1383" y="93"/>
                </a:lnTo>
                <a:lnTo>
                  <a:pt x="1381" y="93"/>
                </a:lnTo>
                <a:lnTo>
                  <a:pt x="1379" y="93"/>
                </a:lnTo>
                <a:lnTo>
                  <a:pt x="1378" y="93"/>
                </a:lnTo>
                <a:lnTo>
                  <a:pt x="1375" y="93"/>
                </a:lnTo>
                <a:lnTo>
                  <a:pt x="1371" y="93"/>
                </a:lnTo>
                <a:lnTo>
                  <a:pt x="1370" y="93"/>
                </a:lnTo>
                <a:lnTo>
                  <a:pt x="1368" y="93"/>
                </a:lnTo>
                <a:lnTo>
                  <a:pt x="1368" y="94"/>
                </a:lnTo>
                <a:close/>
                <a:moveTo>
                  <a:pt x="1370" y="118"/>
                </a:moveTo>
                <a:lnTo>
                  <a:pt x="1371" y="118"/>
                </a:lnTo>
                <a:lnTo>
                  <a:pt x="1372" y="118"/>
                </a:lnTo>
                <a:lnTo>
                  <a:pt x="1372" y="125"/>
                </a:lnTo>
                <a:lnTo>
                  <a:pt x="1373" y="125"/>
                </a:lnTo>
                <a:lnTo>
                  <a:pt x="1375" y="125"/>
                </a:lnTo>
                <a:lnTo>
                  <a:pt x="1378" y="125"/>
                </a:lnTo>
                <a:lnTo>
                  <a:pt x="1380" y="125"/>
                </a:lnTo>
                <a:lnTo>
                  <a:pt x="1380" y="118"/>
                </a:lnTo>
                <a:lnTo>
                  <a:pt x="1382" y="118"/>
                </a:lnTo>
                <a:lnTo>
                  <a:pt x="1382" y="117"/>
                </a:lnTo>
                <a:lnTo>
                  <a:pt x="1382" y="115"/>
                </a:lnTo>
                <a:lnTo>
                  <a:pt x="1381" y="115"/>
                </a:lnTo>
                <a:lnTo>
                  <a:pt x="1380" y="115"/>
                </a:lnTo>
                <a:lnTo>
                  <a:pt x="1379" y="115"/>
                </a:lnTo>
                <a:lnTo>
                  <a:pt x="1379" y="114"/>
                </a:lnTo>
                <a:lnTo>
                  <a:pt x="1378" y="114"/>
                </a:lnTo>
                <a:lnTo>
                  <a:pt x="1378" y="113"/>
                </a:lnTo>
                <a:lnTo>
                  <a:pt x="1376" y="113"/>
                </a:lnTo>
                <a:lnTo>
                  <a:pt x="1375" y="113"/>
                </a:lnTo>
                <a:lnTo>
                  <a:pt x="1372" y="113"/>
                </a:lnTo>
                <a:lnTo>
                  <a:pt x="1368" y="113"/>
                </a:lnTo>
                <a:lnTo>
                  <a:pt x="1370" y="118"/>
                </a:lnTo>
                <a:close/>
                <a:moveTo>
                  <a:pt x="1371" y="52"/>
                </a:moveTo>
                <a:lnTo>
                  <a:pt x="1371" y="53"/>
                </a:lnTo>
                <a:lnTo>
                  <a:pt x="1373" y="53"/>
                </a:lnTo>
                <a:lnTo>
                  <a:pt x="1373" y="52"/>
                </a:lnTo>
                <a:lnTo>
                  <a:pt x="1371" y="52"/>
                </a:lnTo>
                <a:close/>
                <a:moveTo>
                  <a:pt x="1371" y="55"/>
                </a:moveTo>
                <a:lnTo>
                  <a:pt x="1373" y="55"/>
                </a:lnTo>
                <a:lnTo>
                  <a:pt x="1373" y="54"/>
                </a:lnTo>
                <a:lnTo>
                  <a:pt x="1371" y="54"/>
                </a:lnTo>
                <a:lnTo>
                  <a:pt x="1371" y="55"/>
                </a:lnTo>
                <a:close/>
                <a:moveTo>
                  <a:pt x="1372" y="67"/>
                </a:moveTo>
                <a:lnTo>
                  <a:pt x="1373" y="67"/>
                </a:lnTo>
                <a:lnTo>
                  <a:pt x="1374" y="67"/>
                </a:lnTo>
                <a:lnTo>
                  <a:pt x="1373" y="67"/>
                </a:lnTo>
                <a:lnTo>
                  <a:pt x="1372" y="67"/>
                </a:lnTo>
                <a:close/>
                <a:moveTo>
                  <a:pt x="1374" y="63"/>
                </a:moveTo>
                <a:lnTo>
                  <a:pt x="1374" y="64"/>
                </a:lnTo>
                <a:lnTo>
                  <a:pt x="1376" y="64"/>
                </a:lnTo>
                <a:lnTo>
                  <a:pt x="1376" y="63"/>
                </a:lnTo>
                <a:lnTo>
                  <a:pt x="1376" y="62"/>
                </a:lnTo>
                <a:lnTo>
                  <a:pt x="1374" y="62"/>
                </a:lnTo>
                <a:lnTo>
                  <a:pt x="1374" y="63"/>
                </a:lnTo>
                <a:close/>
                <a:moveTo>
                  <a:pt x="1419" y="87"/>
                </a:moveTo>
                <a:lnTo>
                  <a:pt x="1419" y="90"/>
                </a:lnTo>
                <a:lnTo>
                  <a:pt x="1419" y="92"/>
                </a:lnTo>
                <a:lnTo>
                  <a:pt x="1419" y="94"/>
                </a:lnTo>
                <a:lnTo>
                  <a:pt x="1421" y="94"/>
                </a:lnTo>
                <a:lnTo>
                  <a:pt x="1422" y="94"/>
                </a:lnTo>
                <a:lnTo>
                  <a:pt x="1423" y="94"/>
                </a:lnTo>
                <a:lnTo>
                  <a:pt x="1424" y="94"/>
                </a:lnTo>
                <a:lnTo>
                  <a:pt x="1425" y="94"/>
                </a:lnTo>
                <a:lnTo>
                  <a:pt x="1426" y="94"/>
                </a:lnTo>
                <a:lnTo>
                  <a:pt x="1426" y="97"/>
                </a:lnTo>
                <a:lnTo>
                  <a:pt x="1428" y="97"/>
                </a:lnTo>
                <a:lnTo>
                  <a:pt x="1430" y="97"/>
                </a:lnTo>
                <a:lnTo>
                  <a:pt x="1428" y="94"/>
                </a:lnTo>
                <a:lnTo>
                  <a:pt x="1428" y="93"/>
                </a:lnTo>
                <a:lnTo>
                  <a:pt x="1428" y="92"/>
                </a:lnTo>
                <a:lnTo>
                  <a:pt x="1427" y="90"/>
                </a:lnTo>
                <a:lnTo>
                  <a:pt x="1427" y="89"/>
                </a:lnTo>
                <a:lnTo>
                  <a:pt x="1427" y="88"/>
                </a:lnTo>
                <a:lnTo>
                  <a:pt x="1427" y="87"/>
                </a:lnTo>
                <a:lnTo>
                  <a:pt x="1426" y="87"/>
                </a:lnTo>
                <a:lnTo>
                  <a:pt x="1425" y="87"/>
                </a:lnTo>
                <a:lnTo>
                  <a:pt x="1424" y="87"/>
                </a:lnTo>
                <a:lnTo>
                  <a:pt x="1422" y="87"/>
                </a:lnTo>
                <a:lnTo>
                  <a:pt x="1419" y="87"/>
                </a:lnTo>
                <a:close/>
                <a:moveTo>
                  <a:pt x="1561" y="145"/>
                </a:moveTo>
                <a:lnTo>
                  <a:pt x="1562" y="145"/>
                </a:lnTo>
                <a:lnTo>
                  <a:pt x="1562" y="146"/>
                </a:lnTo>
                <a:lnTo>
                  <a:pt x="1563" y="147"/>
                </a:lnTo>
                <a:lnTo>
                  <a:pt x="1564" y="147"/>
                </a:lnTo>
                <a:lnTo>
                  <a:pt x="1565" y="146"/>
                </a:lnTo>
                <a:lnTo>
                  <a:pt x="1566" y="145"/>
                </a:lnTo>
                <a:lnTo>
                  <a:pt x="1566" y="144"/>
                </a:lnTo>
                <a:lnTo>
                  <a:pt x="1566" y="143"/>
                </a:lnTo>
                <a:lnTo>
                  <a:pt x="1565" y="143"/>
                </a:lnTo>
                <a:lnTo>
                  <a:pt x="1565" y="142"/>
                </a:lnTo>
                <a:lnTo>
                  <a:pt x="1564" y="142"/>
                </a:lnTo>
                <a:lnTo>
                  <a:pt x="1563" y="142"/>
                </a:lnTo>
                <a:lnTo>
                  <a:pt x="1563" y="143"/>
                </a:lnTo>
                <a:lnTo>
                  <a:pt x="1562" y="144"/>
                </a:lnTo>
                <a:lnTo>
                  <a:pt x="1561" y="145"/>
                </a:lnTo>
                <a:close/>
                <a:moveTo>
                  <a:pt x="1340" y="104"/>
                </a:moveTo>
                <a:lnTo>
                  <a:pt x="1340" y="101"/>
                </a:lnTo>
                <a:lnTo>
                  <a:pt x="1341" y="101"/>
                </a:lnTo>
                <a:lnTo>
                  <a:pt x="1342" y="101"/>
                </a:lnTo>
                <a:lnTo>
                  <a:pt x="1346" y="101"/>
                </a:lnTo>
                <a:lnTo>
                  <a:pt x="1349" y="101"/>
                </a:lnTo>
                <a:lnTo>
                  <a:pt x="1349" y="114"/>
                </a:lnTo>
                <a:lnTo>
                  <a:pt x="1348" y="114"/>
                </a:lnTo>
                <a:lnTo>
                  <a:pt x="1347" y="114"/>
                </a:lnTo>
                <a:lnTo>
                  <a:pt x="1347" y="115"/>
                </a:lnTo>
                <a:lnTo>
                  <a:pt x="1346" y="115"/>
                </a:lnTo>
                <a:lnTo>
                  <a:pt x="1345" y="115"/>
                </a:lnTo>
                <a:lnTo>
                  <a:pt x="1344" y="115"/>
                </a:lnTo>
                <a:lnTo>
                  <a:pt x="1341" y="115"/>
                </a:lnTo>
                <a:lnTo>
                  <a:pt x="1340" y="115"/>
                </a:lnTo>
                <a:lnTo>
                  <a:pt x="1340" y="110"/>
                </a:lnTo>
                <a:lnTo>
                  <a:pt x="1340" y="109"/>
                </a:lnTo>
                <a:lnTo>
                  <a:pt x="1340" y="105"/>
                </a:lnTo>
                <a:lnTo>
                  <a:pt x="1340" y="104"/>
                </a:lnTo>
                <a:close/>
                <a:moveTo>
                  <a:pt x="1312" y="112"/>
                </a:moveTo>
                <a:lnTo>
                  <a:pt x="1315" y="112"/>
                </a:lnTo>
                <a:lnTo>
                  <a:pt x="1315" y="102"/>
                </a:lnTo>
                <a:lnTo>
                  <a:pt x="1319" y="102"/>
                </a:lnTo>
                <a:lnTo>
                  <a:pt x="1320" y="115"/>
                </a:lnTo>
                <a:lnTo>
                  <a:pt x="1316" y="119"/>
                </a:lnTo>
                <a:lnTo>
                  <a:pt x="1315" y="119"/>
                </a:lnTo>
                <a:lnTo>
                  <a:pt x="1312" y="119"/>
                </a:lnTo>
                <a:lnTo>
                  <a:pt x="1312" y="112"/>
                </a:lnTo>
                <a:close/>
                <a:moveTo>
                  <a:pt x="1296" y="84"/>
                </a:moveTo>
                <a:lnTo>
                  <a:pt x="1296" y="81"/>
                </a:lnTo>
                <a:lnTo>
                  <a:pt x="1296" y="80"/>
                </a:lnTo>
                <a:lnTo>
                  <a:pt x="1296" y="78"/>
                </a:lnTo>
                <a:lnTo>
                  <a:pt x="1296" y="77"/>
                </a:lnTo>
                <a:lnTo>
                  <a:pt x="1296" y="76"/>
                </a:lnTo>
                <a:lnTo>
                  <a:pt x="1297" y="76"/>
                </a:lnTo>
                <a:lnTo>
                  <a:pt x="1297" y="75"/>
                </a:lnTo>
                <a:lnTo>
                  <a:pt x="1298" y="75"/>
                </a:lnTo>
                <a:lnTo>
                  <a:pt x="1298" y="76"/>
                </a:lnTo>
                <a:lnTo>
                  <a:pt x="1299" y="76"/>
                </a:lnTo>
                <a:lnTo>
                  <a:pt x="1301" y="76"/>
                </a:lnTo>
                <a:lnTo>
                  <a:pt x="1301" y="77"/>
                </a:lnTo>
                <a:lnTo>
                  <a:pt x="1302" y="78"/>
                </a:lnTo>
                <a:lnTo>
                  <a:pt x="1302" y="79"/>
                </a:lnTo>
                <a:lnTo>
                  <a:pt x="1302" y="80"/>
                </a:lnTo>
                <a:lnTo>
                  <a:pt x="1302" y="81"/>
                </a:lnTo>
                <a:lnTo>
                  <a:pt x="1302" y="84"/>
                </a:lnTo>
                <a:lnTo>
                  <a:pt x="1298" y="84"/>
                </a:lnTo>
                <a:lnTo>
                  <a:pt x="1297" y="84"/>
                </a:lnTo>
                <a:lnTo>
                  <a:pt x="1296" y="84"/>
                </a:lnTo>
                <a:close/>
                <a:moveTo>
                  <a:pt x="1288" y="110"/>
                </a:moveTo>
                <a:lnTo>
                  <a:pt x="1289" y="109"/>
                </a:lnTo>
                <a:lnTo>
                  <a:pt x="1290" y="106"/>
                </a:lnTo>
                <a:lnTo>
                  <a:pt x="1292" y="104"/>
                </a:lnTo>
                <a:lnTo>
                  <a:pt x="1292" y="101"/>
                </a:lnTo>
                <a:lnTo>
                  <a:pt x="1292" y="96"/>
                </a:lnTo>
                <a:lnTo>
                  <a:pt x="1302" y="96"/>
                </a:lnTo>
                <a:lnTo>
                  <a:pt x="1302" y="98"/>
                </a:lnTo>
                <a:lnTo>
                  <a:pt x="1302" y="101"/>
                </a:lnTo>
                <a:lnTo>
                  <a:pt x="1302" y="102"/>
                </a:lnTo>
                <a:lnTo>
                  <a:pt x="1299" y="102"/>
                </a:lnTo>
                <a:lnTo>
                  <a:pt x="1296" y="102"/>
                </a:lnTo>
                <a:lnTo>
                  <a:pt x="1296" y="112"/>
                </a:lnTo>
                <a:lnTo>
                  <a:pt x="1295" y="112"/>
                </a:lnTo>
                <a:lnTo>
                  <a:pt x="1294" y="112"/>
                </a:lnTo>
                <a:lnTo>
                  <a:pt x="1293" y="112"/>
                </a:lnTo>
                <a:lnTo>
                  <a:pt x="1292" y="112"/>
                </a:lnTo>
                <a:lnTo>
                  <a:pt x="1288" y="112"/>
                </a:lnTo>
                <a:lnTo>
                  <a:pt x="1288" y="110"/>
                </a:lnTo>
                <a:close/>
                <a:moveTo>
                  <a:pt x="1242" y="2135"/>
                </a:moveTo>
                <a:lnTo>
                  <a:pt x="1243" y="2135"/>
                </a:lnTo>
                <a:lnTo>
                  <a:pt x="1246" y="2135"/>
                </a:lnTo>
                <a:lnTo>
                  <a:pt x="1252" y="2135"/>
                </a:lnTo>
                <a:lnTo>
                  <a:pt x="1253" y="2135"/>
                </a:lnTo>
                <a:lnTo>
                  <a:pt x="1258" y="2135"/>
                </a:lnTo>
                <a:lnTo>
                  <a:pt x="1260" y="2135"/>
                </a:lnTo>
                <a:lnTo>
                  <a:pt x="1261" y="2135"/>
                </a:lnTo>
                <a:lnTo>
                  <a:pt x="1264" y="2135"/>
                </a:lnTo>
                <a:lnTo>
                  <a:pt x="1267" y="2135"/>
                </a:lnTo>
                <a:lnTo>
                  <a:pt x="1267" y="2134"/>
                </a:lnTo>
                <a:lnTo>
                  <a:pt x="1267" y="2133"/>
                </a:lnTo>
                <a:lnTo>
                  <a:pt x="1267" y="2131"/>
                </a:lnTo>
                <a:lnTo>
                  <a:pt x="1267" y="2130"/>
                </a:lnTo>
                <a:lnTo>
                  <a:pt x="1266" y="2129"/>
                </a:lnTo>
                <a:lnTo>
                  <a:pt x="1266" y="2128"/>
                </a:lnTo>
                <a:lnTo>
                  <a:pt x="1266" y="2127"/>
                </a:lnTo>
                <a:lnTo>
                  <a:pt x="1264" y="2126"/>
                </a:lnTo>
                <a:lnTo>
                  <a:pt x="1264" y="2125"/>
                </a:lnTo>
                <a:lnTo>
                  <a:pt x="1263" y="2123"/>
                </a:lnTo>
                <a:lnTo>
                  <a:pt x="1262" y="2122"/>
                </a:lnTo>
                <a:lnTo>
                  <a:pt x="1261" y="2121"/>
                </a:lnTo>
                <a:lnTo>
                  <a:pt x="1260" y="2120"/>
                </a:lnTo>
                <a:lnTo>
                  <a:pt x="1260" y="2119"/>
                </a:lnTo>
                <a:lnTo>
                  <a:pt x="1259" y="2118"/>
                </a:lnTo>
                <a:lnTo>
                  <a:pt x="1259" y="2117"/>
                </a:lnTo>
                <a:lnTo>
                  <a:pt x="1259" y="2115"/>
                </a:lnTo>
                <a:lnTo>
                  <a:pt x="1258" y="2114"/>
                </a:lnTo>
                <a:lnTo>
                  <a:pt x="1258" y="2113"/>
                </a:lnTo>
                <a:lnTo>
                  <a:pt x="1258" y="2112"/>
                </a:lnTo>
                <a:lnTo>
                  <a:pt x="1258" y="2111"/>
                </a:lnTo>
                <a:lnTo>
                  <a:pt x="1257" y="2111"/>
                </a:lnTo>
                <a:lnTo>
                  <a:pt x="1257" y="2110"/>
                </a:lnTo>
                <a:lnTo>
                  <a:pt x="1257" y="2109"/>
                </a:lnTo>
                <a:lnTo>
                  <a:pt x="1257" y="2108"/>
                </a:lnTo>
                <a:lnTo>
                  <a:pt x="1257" y="2101"/>
                </a:lnTo>
                <a:lnTo>
                  <a:pt x="1258" y="2101"/>
                </a:lnTo>
                <a:lnTo>
                  <a:pt x="1258" y="2102"/>
                </a:lnTo>
                <a:lnTo>
                  <a:pt x="1258" y="2108"/>
                </a:lnTo>
                <a:lnTo>
                  <a:pt x="1258" y="2111"/>
                </a:lnTo>
                <a:lnTo>
                  <a:pt x="1259" y="2113"/>
                </a:lnTo>
                <a:lnTo>
                  <a:pt x="1259" y="2115"/>
                </a:lnTo>
                <a:lnTo>
                  <a:pt x="1260" y="2117"/>
                </a:lnTo>
                <a:lnTo>
                  <a:pt x="1260" y="2119"/>
                </a:lnTo>
                <a:lnTo>
                  <a:pt x="1262" y="2120"/>
                </a:lnTo>
                <a:lnTo>
                  <a:pt x="1262" y="2121"/>
                </a:lnTo>
                <a:lnTo>
                  <a:pt x="1263" y="2122"/>
                </a:lnTo>
                <a:lnTo>
                  <a:pt x="1264" y="2123"/>
                </a:lnTo>
                <a:lnTo>
                  <a:pt x="1266" y="2126"/>
                </a:lnTo>
                <a:lnTo>
                  <a:pt x="1266" y="2127"/>
                </a:lnTo>
                <a:lnTo>
                  <a:pt x="1267" y="2128"/>
                </a:lnTo>
                <a:lnTo>
                  <a:pt x="1267" y="2129"/>
                </a:lnTo>
                <a:lnTo>
                  <a:pt x="1268" y="2130"/>
                </a:lnTo>
                <a:lnTo>
                  <a:pt x="1268" y="2131"/>
                </a:lnTo>
                <a:lnTo>
                  <a:pt x="1270" y="2131"/>
                </a:lnTo>
                <a:lnTo>
                  <a:pt x="1270" y="2133"/>
                </a:lnTo>
                <a:lnTo>
                  <a:pt x="1270" y="2134"/>
                </a:lnTo>
                <a:lnTo>
                  <a:pt x="1270" y="2135"/>
                </a:lnTo>
                <a:lnTo>
                  <a:pt x="1276" y="2134"/>
                </a:lnTo>
                <a:lnTo>
                  <a:pt x="1279" y="2134"/>
                </a:lnTo>
                <a:lnTo>
                  <a:pt x="1279" y="2133"/>
                </a:lnTo>
                <a:lnTo>
                  <a:pt x="1280" y="2131"/>
                </a:lnTo>
                <a:lnTo>
                  <a:pt x="1283" y="2133"/>
                </a:lnTo>
                <a:lnTo>
                  <a:pt x="1285" y="2133"/>
                </a:lnTo>
                <a:lnTo>
                  <a:pt x="1285" y="2135"/>
                </a:lnTo>
                <a:lnTo>
                  <a:pt x="1284" y="2135"/>
                </a:lnTo>
                <a:lnTo>
                  <a:pt x="1283" y="2135"/>
                </a:lnTo>
                <a:lnTo>
                  <a:pt x="1284" y="2135"/>
                </a:lnTo>
                <a:lnTo>
                  <a:pt x="1284" y="2136"/>
                </a:lnTo>
                <a:lnTo>
                  <a:pt x="1285" y="2136"/>
                </a:lnTo>
                <a:lnTo>
                  <a:pt x="1287" y="2136"/>
                </a:lnTo>
                <a:lnTo>
                  <a:pt x="1292" y="2135"/>
                </a:lnTo>
                <a:lnTo>
                  <a:pt x="1294" y="2135"/>
                </a:lnTo>
                <a:lnTo>
                  <a:pt x="1295" y="2135"/>
                </a:lnTo>
                <a:lnTo>
                  <a:pt x="1297" y="2135"/>
                </a:lnTo>
                <a:lnTo>
                  <a:pt x="1299" y="2135"/>
                </a:lnTo>
                <a:lnTo>
                  <a:pt x="1302" y="2135"/>
                </a:lnTo>
                <a:lnTo>
                  <a:pt x="1304" y="2135"/>
                </a:lnTo>
                <a:lnTo>
                  <a:pt x="1305" y="2135"/>
                </a:lnTo>
                <a:lnTo>
                  <a:pt x="1306" y="2135"/>
                </a:lnTo>
                <a:lnTo>
                  <a:pt x="1307" y="2135"/>
                </a:lnTo>
                <a:lnTo>
                  <a:pt x="1312" y="2135"/>
                </a:lnTo>
                <a:lnTo>
                  <a:pt x="1313" y="2135"/>
                </a:lnTo>
                <a:lnTo>
                  <a:pt x="1314" y="2135"/>
                </a:lnTo>
                <a:lnTo>
                  <a:pt x="1319" y="2135"/>
                </a:lnTo>
                <a:lnTo>
                  <a:pt x="1323" y="2135"/>
                </a:lnTo>
                <a:lnTo>
                  <a:pt x="1330" y="2135"/>
                </a:lnTo>
                <a:lnTo>
                  <a:pt x="1335" y="2135"/>
                </a:lnTo>
                <a:lnTo>
                  <a:pt x="1339" y="2134"/>
                </a:lnTo>
                <a:lnTo>
                  <a:pt x="1341" y="2134"/>
                </a:lnTo>
                <a:lnTo>
                  <a:pt x="1347" y="2134"/>
                </a:lnTo>
                <a:lnTo>
                  <a:pt x="1348" y="2134"/>
                </a:lnTo>
                <a:lnTo>
                  <a:pt x="1352" y="2134"/>
                </a:lnTo>
                <a:lnTo>
                  <a:pt x="1355" y="2134"/>
                </a:lnTo>
                <a:lnTo>
                  <a:pt x="1363" y="2134"/>
                </a:lnTo>
                <a:lnTo>
                  <a:pt x="1364" y="2134"/>
                </a:lnTo>
                <a:lnTo>
                  <a:pt x="1365" y="2134"/>
                </a:lnTo>
                <a:lnTo>
                  <a:pt x="1366" y="2134"/>
                </a:lnTo>
                <a:lnTo>
                  <a:pt x="1367" y="2134"/>
                </a:lnTo>
                <a:lnTo>
                  <a:pt x="1367" y="2133"/>
                </a:lnTo>
                <a:lnTo>
                  <a:pt x="1368" y="2129"/>
                </a:lnTo>
                <a:lnTo>
                  <a:pt x="1365" y="2129"/>
                </a:lnTo>
                <a:lnTo>
                  <a:pt x="1365" y="2127"/>
                </a:lnTo>
                <a:lnTo>
                  <a:pt x="1366" y="2127"/>
                </a:lnTo>
                <a:lnTo>
                  <a:pt x="1367" y="2127"/>
                </a:lnTo>
                <a:lnTo>
                  <a:pt x="1368" y="2127"/>
                </a:lnTo>
                <a:lnTo>
                  <a:pt x="1370" y="2125"/>
                </a:lnTo>
                <a:lnTo>
                  <a:pt x="1371" y="2121"/>
                </a:lnTo>
                <a:lnTo>
                  <a:pt x="1368" y="2121"/>
                </a:lnTo>
                <a:lnTo>
                  <a:pt x="1368" y="2122"/>
                </a:lnTo>
                <a:lnTo>
                  <a:pt x="1368" y="2123"/>
                </a:lnTo>
                <a:lnTo>
                  <a:pt x="1365" y="2123"/>
                </a:lnTo>
                <a:lnTo>
                  <a:pt x="1365" y="2122"/>
                </a:lnTo>
                <a:lnTo>
                  <a:pt x="1354" y="2122"/>
                </a:lnTo>
                <a:lnTo>
                  <a:pt x="1349" y="2122"/>
                </a:lnTo>
                <a:lnTo>
                  <a:pt x="1348" y="2122"/>
                </a:lnTo>
                <a:lnTo>
                  <a:pt x="1347" y="2122"/>
                </a:lnTo>
                <a:lnTo>
                  <a:pt x="1347" y="2123"/>
                </a:lnTo>
                <a:lnTo>
                  <a:pt x="1347" y="2125"/>
                </a:lnTo>
                <a:lnTo>
                  <a:pt x="1347" y="2126"/>
                </a:lnTo>
                <a:lnTo>
                  <a:pt x="1347" y="2127"/>
                </a:lnTo>
                <a:lnTo>
                  <a:pt x="1347" y="2128"/>
                </a:lnTo>
                <a:lnTo>
                  <a:pt x="1346" y="2128"/>
                </a:lnTo>
                <a:lnTo>
                  <a:pt x="1345" y="2128"/>
                </a:lnTo>
                <a:lnTo>
                  <a:pt x="1345" y="2126"/>
                </a:lnTo>
                <a:lnTo>
                  <a:pt x="1345" y="2122"/>
                </a:lnTo>
                <a:lnTo>
                  <a:pt x="1341" y="2122"/>
                </a:lnTo>
                <a:lnTo>
                  <a:pt x="1341" y="2126"/>
                </a:lnTo>
                <a:lnTo>
                  <a:pt x="1340" y="2126"/>
                </a:lnTo>
                <a:lnTo>
                  <a:pt x="1332" y="2126"/>
                </a:lnTo>
                <a:lnTo>
                  <a:pt x="1326" y="2126"/>
                </a:lnTo>
                <a:lnTo>
                  <a:pt x="1326" y="2122"/>
                </a:lnTo>
                <a:lnTo>
                  <a:pt x="1327" y="2122"/>
                </a:lnTo>
                <a:lnTo>
                  <a:pt x="1328" y="2122"/>
                </a:lnTo>
                <a:lnTo>
                  <a:pt x="1329" y="2122"/>
                </a:lnTo>
                <a:lnTo>
                  <a:pt x="1330" y="2122"/>
                </a:lnTo>
                <a:lnTo>
                  <a:pt x="1331" y="2122"/>
                </a:lnTo>
                <a:lnTo>
                  <a:pt x="1332" y="2122"/>
                </a:lnTo>
                <a:lnTo>
                  <a:pt x="1332" y="2120"/>
                </a:lnTo>
                <a:lnTo>
                  <a:pt x="1333" y="2120"/>
                </a:lnTo>
                <a:lnTo>
                  <a:pt x="1333" y="2122"/>
                </a:lnTo>
                <a:lnTo>
                  <a:pt x="1335" y="2122"/>
                </a:lnTo>
                <a:lnTo>
                  <a:pt x="1337" y="2122"/>
                </a:lnTo>
                <a:lnTo>
                  <a:pt x="1340" y="2122"/>
                </a:lnTo>
                <a:lnTo>
                  <a:pt x="1341" y="2122"/>
                </a:lnTo>
                <a:lnTo>
                  <a:pt x="1349" y="2122"/>
                </a:lnTo>
                <a:lnTo>
                  <a:pt x="1361" y="2122"/>
                </a:lnTo>
                <a:lnTo>
                  <a:pt x="1361" y="2121"/>
                </a:lnTo>
                <a:lnTo>
                  <a:pt x="1362" y="2121"/>
                </a:lnTo>
                <a:lnTo>
                  <a:pt x="1365" y="2121"/>
                </a:lnTo>
                <a:lnTo>
                  <a:pt x="1366" y="2121"/>
                </a:lnTo>
                <a:lnTo>
                  <a:pt x="1366" y="2114"/>
                </a:lnTo>
                <a:lnTo>
                  <a:pt x="1366" y="2112"/>
                </a:lnTo>
                <a:lnTo>
                  <a:pt x="1366" y="2110"/>
                </a:lnTo>
                <a:lnTo>
                  <a:pt x="1366" y="2109"/>
                </a:lnTo>
                <a:lnTo>
                  <a:pt x="1366" y="2108"/>
                </a:lnTo>
                <a:lnTo>
                  <a:pt x="1366" y="2105"/>
                </a:lnTo>
                <a:lnTo>
                  <a:pt x="1371" y="2105"/>
                </a:lnTo>
                <a:lnTo>
                  <a:pt x="1374" y="2105"/>
                </a:lnTo>
                <a:lnTo>
                  <a:pt x="1374" y="2104"/>
                </a:lnTo>
                <a:lnTo>
                  <a:pt x="1374" y="2103"/>
                </a:lnTo>
                <a:lnTo>
                  <a:pt x="1374" y="2102"/>
                </a:lnTo>
                <a:lnTo>
                  <a:pt x="1378" y="2103"/>
                </a:lnTo>
                <a:lnTo>
                  <a:pt x="1380" y="2096"/>
                </a:lnTo>
                <a:lnTo>
                  <a:pt x="1379" y="2096"/>
                </a:lnTo>
                <a:lnTo>
                  <a:pt x="1378" y="2096"/>
                </a:lnTo>
                <a:lnTo>
                  <a:pt x="1375" y="2096"/>
                </a:lnTo>
                <a:lnTo>
                  <a:pt x="1372" y="2096"/>
                </a:lnTo>
                <a:lnTo>
                  <a:pt x="1368" y="2096"/>
                </a:lnTo>
                <a:lnTo>
                  <a:pt x="1368" y="2094"/>
                </a:lnTo>
                <a:lnTo>
                  <a:pt x="1368" y="2090"/>
                </a:lnTo>
                <a:lnTo>
                  <a:pt x="1366" y="2090"/>
                </a:lnTo>
                <a:lnTo>
                  <a:pt x="1366" y="2072"/>
                </a:lnTo>
                <a:lnTo>
                  <a:pt x="1353" y="2072"/>
                </a:lnTo>
                <a:lnTo>
                  <a:pt x="1352" y="2072"/>
                </a:lnTo>
                <a:lnTo>
                  <a:pt x="1350" y="2072"/>
                </a:lnTo>
                <a:lnTo>
                  <a:pt x="1350" y="2071"/>
                </a:lnTo>
                <a:lnTo>
                  <a:pt x="1350" y="2069"/>
                </a:lnTo>
                <a:lnTo>
                  <a:pt x="1350" y="2068"/>
                </a:lnTo>
                <a:lnTo>
                  <a:pt x="1349" y="2045"/>
                </a:lnTo>
                <a:lnTo>
                  <a:pt x="1349" y="2035"/>
                </a:lnTo>
                <a:lnTo>
                  <a:pt x="1349" y="2025"/>
                </a:lnTo>
                <a:lnTo>
                  <a:pt x="1349" y="2022"/>
                </a:lnTo>
                <a:lnTo>
                  <a:pt x="1378" y="2017"/>
                </a:lnTo>
                <a:lnTo>
                  <a:pt x="1378" y="2027"/>
                </a:lnTo>
                <a:lnTo>
                  <a:pt x="1402" y="2026"/>
                </a:lnTo>
                <a:lnTo>
                  <a:pt x="1405" y="2026"/>
                </a:lnTo>
                <a:lnTo>
                  <a:pt x="1404" y="2028"/>
                </a:lnTo>
                <a:lnTo>
                  <a:pt x="1402" y="2030"/>
                </a:lnTo>
                <a:lnTo>
                  <a:pt x="1401" y="2034"/>
                </a:lnTo>
                <a:lnTo>
                  <a:pt x="1401" y="2036"/>
                </a:lnTo>
                <a:lnTo>
                  <a:pt x="1398" y="2044"/>
                </a:lnTo>
                <a:lnTo>
                  <a:pt x="1396" y="2051"/>
                </a:lnTo>
                <a:lnTo>
                  <a:pt x="1395" y="2055"/>
                </a:lnTo>
                <a:lnTo>
                  <a:pt x="1392" y="2061"/>
                </a:lnTo>
                <a:lnTo>
                  <a:pt x="1391" y="2066"/>
                </a:lnTo>
                <a:lnTo>
                  <a:pt x="1390" y="2067"/>
                </a:lnTo>
                <a:lnTo>
                  <a:pt x="1390" y="2068"/>
                </a:lnTo>
                <a:lnTo>
                  <a:pt x="1389" y="2071"/>
                </a:lnTo>
                <a:lnTo>
                  <a:pt x="1389" y="2072"/>
                </a:lnTo>
                <a:lnTo>
                  <a:pt x="1388" y="2075"/>
                </a:lnTo>
                <a:lnTo>
                  <a:pt x="1384" y="2084"/>
                </a:lnTo>
                <a:lnTo>
                  <a:pt x="1383" y="2086"/>
                </a:lnTo>
                <a:lnTo>
                  <a:pt x="1383" y="2089"/>
                </a:lnTo>
                <a:lnTo>
                  <a:pt x="1382" y="2092"/>
                </a:lnTo>
                <a:lnTo>
                  <a:pt x="1380" y="2096"/>
                </a:lnTo>
                <a:lnTo>
                  <a:pt x="1380" y="2097"/>
                </a:lnTo>
                <a:lnTo>
                  <a:pt x="1379" y="2100"/>
                </a:lnTo>
                <a:lnTo>
                  <a:pt x="1378" y="2103"/>
                </a:lnTo>
                <a:lnTo>
                  <a:pt x="1378" y="2104"/>
                </a:lnTo>
                <a:lnTo>
                  <a:pt x="1378" y="2105"/>
                </a:lnTo>
                <a:lnTo>
                  <a:pt x="1375" y="2109"/>
                </a:lnTo>
                <a:lnTo>
                  <a:pt x="1374" y="2112"/>
                </a:lnTo>
                <a:lnTo>
                  <a:pt x="1374" y="2115"/>
                </a:lnTo>
                <a:lnTo>
                  <a:pt x="1372" y="2121"/>
                </a:lnTo>
                <a:lnTo>
                  <a:pt x="1370" y="2126"/>
                </a:lnTo>
                <a:lnTo>
                  <a:pt x="1370" y="2128"/>
                </a:lnTo>
                <a:lnTo>
                  <a:pt x="1368" y="2129"/>
                </a:lnTo>
                <a:lnTo>
                  <a:pt x="1368" y="2130"/>
                </a:lnTo>
                <a:lnTo>
                  <a:pt x="1367" y="2133"/>
                </a:lnTo>
                <a:lnTo>
                  <a:pt x="1367" y="2134"/>
                </a:lnTo>
                <a:lnTo>
                  <a:pt x="1366" y="2137"/>
                </a:lnTo>
                <a:lnTo>
                  <a:pt x="1365" y="2139"/>
                </a:lnTo>
                <a:lnTo>
                  <a:pt x="1364" y="2143"/>
                </a:lnTo>
                <a:lnTo>
                  <a:pt x="1363" y="2146"/>
                </a:lnTo>
                <a:lnTo>
                  <a:pt x="1362" y="2150"/>
                </a:lnTo>
                <a:lnTo>
                  <a:pt x="1361" y="2154"/>
                </a:lnTo>
                <a:lnTo>
                  <a:pt x="1358" y="2159"/>
                </a:lnTo>
                <a:lnTo>
                  <a:pt x="1357" y="2163"/>
                </a:lnTo>
                <a:lnTo>
                  <a:pt x="1357" y="2164"/>
                </a:lnTo>
                <a:lnTo>
                  <a:pt x="1356" y="2168"/>
                </a:lnTo>
                <a:lnTo>
                  <a:pt x="1354" y="2172"/>
                </a:lnTo>
                <a:lnTo>
                  <a:pt x="1353" y="2175"/>
                </a:lnTo>
                <a:lnTo>
                  <a:pt x="1352" y="2179"/>
                </a:lnTo>
                <a:lnTo>
                  <a:pt x="1350" y="2181"/>
                </a:lnTo>
                <a:lnTo>
                  <a:pt x="1349" y="2185"/>
                </a:lnTo>
                <a:lnTo>
                  <a:pt x="1349" y="2186"/>
                </a:lnTo>
                <a:lnTo>
                  <a:pt x="1348" y="2189"/>
                </a:lnTo>
                <a:lnTo>
                  <a:pt x="1347" y="2192"/>
                </a:lnTo>
                <a:lnTo>
                  <a:pt x="1347" y="2193"/>
                </a:lnTo>
                <a:lnTo>
                  <a:pt x="1346" y="2193"/>
                </a:lnTo>
                <a:lnTo>
                  <a:pt x="1346" y="2190"/>
                </a:lnTo>
                <a:lnTo>
                  <a:pt x="1346" y="2189"/>
                </a:lnTo>
                <a:lnTo>
                  <a:pt x="1347" y="2189"/>
                </a:lnTo>
                <a:lnTo>
                  <a:pt x="1353" y="2173"/>
                </a:lnTo>
                <a:lnTo>
                  <a:pt x="1354" y="2172"/>
                </a:lnTo>
                <a:lnTo>
                  <a:pt x="1353" y="2171"/>
                </a:lnTo>
                <a:lnTo>
                  <a:pt x="1352" y="2171"/>
                </a:lnTo>
                <a:lnTo>
                  <a:pt x="1350" y="2171"/>
                </a:lnTo>
                <a:lnTo>
                  <a:pt x="1348" y="2172"/>
                </a:lnTo>
                <a:lnTo>
                  <a:pt x="1347" y="2172"/>
                </a:lnTo>
                <a:lnTo>
                  <a:pt x="1346" y="2172"/>
                </a:lnTo>
                <a:lnTo>
                  <a:pt x="1342" y="2172"/>
                </a:lnTo>
                <a:lnTo>
                  <a:pt x="1342" y="2165"/>
                </a:lnTo>
                <a:lnTo>
                  <a:pt x="1346" y="2165"/>
                </a:lnTo>
                <a:lnTo>
                  <a:pt x="1349" y="2165"/>
                </a:lnTo>
                <a:lnTo>
                  <a:pt x="1353" y="2165"/>
                </a:lnTo>
                <a:lnTo>
                  <a:pt x="1354" y="2165"/>
                </a:lnTo>
                <a:lnTo>
                  <a:pt x="1354" y="2164"/>
                </a:lnTo>
                <a:lnTo>
                  <a:pt x="1355" y="2164"/>
                </a:lnTo>
                <a:lnTo>
                  <a:pt x="1356" y="2164"/>
                </a:lnTo>
                <a:lnTo>
                  <a:pt x="1356" y="2163"/>
                </a:lnTo>
                <a:lnTo>
                  <a:pt x="1358" y="2159"/>
                </a:lnTo>
                <a:lnTo>
                  <a:pt x="1359" y="2154"/>
                </a:lnTo>
                <a:lnTo>
                  <a:pt x="1362" y="2146"/>
                </a:lnTo>
                <a:lnTo>
                  <a:pt x="1363" y="2146"/>
                </a:lnTo>
                <a:lnTo>
                  <a:pt x="1366" y="2134"/>
                </a:lnTo>
                <a:lnTo>
                  <a:pt x="1364" y="2134"/>
                </a:lnTo>
                <a:lnTo>
                  <a:pt x="1363" y="2134"/>
                </a:lnTo>
                <a:lnTo>
                  <a:pt x="1358" y="2134"/>
                </a:lnTo>
                <a:lnTo>
                  <a:pt x="1352" y="2134"/>
                </a:lnTo>
                <a:lnTo>
                  <a:pt x="1347" y="2135"/>
                </a:lnTo>
                <a:lnTo>
                  <a:pt x="1347" y="2137"/>
                </a:lnTo>
                <a:lnTo>
                  <a:pt x="1345" y="2137"/>
                </a:lnTo>
                <a:lnTo>
                  <a:pt x="1345" y="2136"/>
                </a:lnTo>
                <a:lnTo>
                  <a:pt x="1345" y="2135"/>
                </a:lnTo>
                <a:lnTo>
                  <a:pt x="1342" y="2135"/>
                </a:lnTo>
                <a:lnTo>
                  <a:pt x="1341" y="2135"/>
                </a:lnTo>
                <a:lnTo>
                  <a:pt x="1339" y="2135"/>
                </a:lnTo>
                <a:lnTo>
                  <a:pt x="1337" y="2135"/>
                </a:lnTo>
                <a:lnTo>
                  <a:pt x="1337" y="2139"/>
                </a:lnTo>
                <a:lnTo>
                  <a:pt x="1337" y="2140"/>
                </a:lnTo>
                <a:lnTo>
                  <a:pt x="1337" y="2142"/>
                </a:lnTo>
                <a:lnTo>
                  <a:pt x="1336" y="2142"/>
                </a:lnTo>
                <a:lnTo>
                  <a:pt x="1336" y="2140"/>
                </a:lnTo>
                <a:lnTo>
                  <a:pt x="1336" y="2135"/>
                </a:lnTo>
                <a:lnTo>
                  <a:pt x="1333" y="2135"/>
                </a:lnTo>
                <a:lnTo>
                  <a:pt x="1332" y="2135"/>
                </a:lnTo>
                <a:lnTo>
                  <a:pt x="1332" y="2140"/>
                </a:lnTo>
                <a:lnTo>
                  <a:pt x="1331" y="2140"/>
                </a:lnTo>
                <a:lnTo>
                  <a:pt x="1330" y="2140"/>
                </a:lnTo>
                <a:lnTo>
                  <a:pt x="1329" y="2135"/>
                </a:lnTo>
                <a:lnTo>
                  <a:pt x="1326" y="2135"/>
                </a:lnTo>
                <a:lnTo>
                  <a:pt x="1318" y="2135"/>
                </a:lnTo>
                <a:lnTo>
                  <a:pt x="1318" y="2136"/>
                </a:lnTo>
                <a:lnTo>
                  <a:pt x="1318" y="2137"/>
                </a:lnTo>
                <a:lnTo>
                  <a:pt x="1318" y="2138"/>
                </a:lnTo>
                <a:lnTo>
                  <a:pt x="1318" y="2139"/>
                </a:lnTo>
                <a:lnTo>
                  <a:pt x="1318" y="2140"/>
                </a:lnTo>
                <a:lnTo>
                  <a:pt x="1318" y="2142"/>
                </a:lnTo>
                <a:lnTo>
                  <a:pt x="1319" y="2143"/>
                </a:lnTo>
                <a:lnTo>
                  <a:pt x="1319" y="2144"/>
                </a:lnTo>
                <a:lnTo>
                  <a:pt x="1319" y="2145"/>
                </a:lnTo>
                <a:lnTo>
                  <a:pt x="1319" y="2146"/>
                </a:lnTo>
                <a:lnTo>
                  <a:pt x="1319" y="2147"/>
                </a:lnTo>
                <a:lnTo>
                  <a:pt x="1318" y="2147"/>
                </a:lnTo>
                <a:lnTo>
                  <a:pt x="1315" y="2147"/>
                </a:lnTo>
                <a:lnTo>
                  <a:pt x="1311" y="2147"/>
                </a:lnTo>
                <a:lnTo>
                  <a:pt x="1311" y="2146"/>
                </a:lnTo>
                <a:lnTo>
                  <a:pt x="1311" y="2145"/>
                </a:lnTo>
                <a:lnTo>
                  <a:pt x="1311" y="2144"/>
                </a:lnTo>
                <a:lnTo>
                  <a:pt x="1312" y="2144"/>
                </a:lnTo>
                <a:lnTo>
                  <a:pt x="1313" y="2144"/>
                </a:lnTo>
                <a:lnTo>
                  <a:pt x="1315" y="2144"/>
                </a:lnTo>
                <a:lnTo>
                  <a:pt x="1318" y="2144"/>
                </a:lnTo>
                <a:lnTo>
                  <a:pt x="1318" y="2143"/>
                </a:lnTo>
                <a:lnTo>
                  <a:pt x="1318" y="2135"/>
                </a:lnTo>
                <a:lnTo>
                  <a:pt x="1314" y="2135"/>
                </a:lnTo>
                <a:lnTo>
                  <a:pt x="1314" y="2136"/>
                </a:lnTo>
                <a:lnTo>
                  <a:pt x="1314" y="2137"/>
                </a:lnTo>
                <a:lnTo>
                  <a:pt x="1314" y="2138"/>
                </a:lnTo>
                <a:lnTo>
                  <a:pt x="1314" y="2139"/>
                </a:lnTo>
                <a:lnTo>
                  <a:pt x="1314" y="2140"/>
                </a:lnTo>
                <a:lnTo>
                  <a:pt x="1313" y="2140"/>
                </a:lnTo>
                <a:lnTo>
                  <a:pt x="1313" y="2139"/>
                </a:lnTo>
                <a:lnTo>
                  <a:pt x="1313" y="2135"/>
                </a:lnTo>
                <a:lnTo>
                  <a:pt x="1311" y="2135"/>
                </a:lnTo>
                <a:lnTo>
                  <a:pt x="1309" y="2135"/>
                </a:lnTo>
                <a:lnTo>
                  <a:pt x="1309" y="2136"/>
                </a:lnTo>
                <a:lnTo>
                  <a:pt x="1307" y="2136"/>
                </a:lnTo>
                <a:lnTo>
                  <a:pt x="1307" y="2135"/>
                </a:lnTo>
                <a:lnTo>
                  <a:pt x="1304" y="2136"/>
                </a:lnTo>
                <a:lnTo>
                  <a:pt x="1299" y="2136"/>
                </a:lnTo>
                <a:lnTo>
                  <a:pt x="1294" y="2136"/>
                </a:lnTo>
                <a:lnTo>
                  <a:pt x="1293" y="2136"/>
                </a:lnTo>
                <a:lnTo>
                  <a:pt x="1284" y="2136"/>
                </a:lnTo>
                <a:lnTo>
                  <a:pt x="1283" y="2136"/>
                </a:lnTo>
                <a:lnTo>
                  <a:pt x="1281" y="2136"/>
                </a:lnTo>
                <a:lnTo>
                  <a:pt x="1280" y="2135"/>
                </a:lnTo>
                <a:lnTo>
                  <a:pt x="1278" y="2135"/>
                </a:lnTo>
                <a:lnTo>
                  <a:pt x="1278" y="2137"/>
                </a:lnTo>
                <a:lnTo>
                  <a:pt x="1277" y="2137"/>
                </a:lnTo>
                <a:lnTo>
                  <a:pt x="1277" y="2139"/>
                </a:lnTo>
                <a:lnTo>
                  <a:pt x="1276" y="2139"/>
                </a:lnTo>
                <a:lnTo>
                  <a:pt x="1276" y="2135"/>
                </a:lnTo>
                <a:lnTo>
                  <a:pt x="1273" y="2135"/>
                </a:lnTo>
                <a:lnTo>
                  <a:pt x="1272" y="2135"/>
                </a:lnTo>
                <a:lnTo>
                  <a:pt x="1272" y="2138"/>
                </a:lnTo>
                <a:lnTo>
                  <a:pt x="1270" y="2138"/>
                </a:lnTo>
                <a:lnTo>
                  <a:pt x="1270" y="2135"/>
                </a:lnTo>
                <a:lnTo>
                  <a:pt x="1269" y="2135"/>
                </a:lnTo>
                <a:lnTo>
                  <a:pt x="1268" y="2135"/>
                </a:lnTo>
                <a:lnTo>
                  <a:pt x="1268" y="2136"/>
                </a:lnTo>
                <a:lnTo>
                  <a:pt x="1268" y="2140"/>
                </a:lnTo>
                <a:lnTo>
                  <a:pt x="1268" y="2145"/>
                </a:lnTo>
                <a:lnTo>
                  <a:pt x="1268" y="2146"/>
                </a:lnTo>
                <a:lnTo>
                  <a:pt x="1268" y="2147"/>
                </a:lnTo>
                <a:lnTo>
                  <a:pt x="1268" y="2148"/>
                </a:lnTo>
                <a:lnTo>
                  <a:pt x="1268" y="2150"/>
                </a:lnTo>
                <a:lnTo>
                  <a:pt x="1269" y="2150"/>
                </a:lnTo>
                <a:lnTo>
                  <a:pt x="1269" y="2151"/>
                </a:lnTo>
                <a:lnTo>
                  <a:pt x="1269" y="2152"/>
                </a:lnTo>
                <a:lnTo>
                  <a:pt x="1269" y="2153"/>
                </a:lnTo>
                <a:lnTo>
                  <a:pt x="1270" y="2153"/>
                </a:lnTo>
                <a:lnTo>
                  <a:pt x="1270" y="2154"/>
                </a:lnTo>
                <a:lnTo>
                  <a:pt x="1271" y="2155"/>
                </a:lnTo>
                <a:lnTo>
                  <a:pt x="1271" y="2156"/>
                </a:lnTo>
                <a:lnTo>
                  <a:pt x="1272" y="2156"/>
                </a:lnTo>
                <a:lnTo>
                  <a:pt x="1272" y="2158"/>
                </a:lnTo>
                <a:lnTo>
                  <a:pt x="1273" y="2158"/>
                </a:lnTo>
                <a:lnTo>
                  <a:pt x="1275" y="2159"/>
                </a:lnTo>
                <a:lnTo>
                  <a:pt x="1276" y="2160"/>
                </a:lnTo>
                <a:lnTo>
                  <a:pt x="1277" y="2160"/>
                </a:lnTo>
                <a:lnTo>
                  <a:pt x="1277" y="2161"/>
                </a:lnTo>
                <a:lnTo>
                  <a:pt x="1278" y="2162"/>
                </a:lnTo>
                <a:lnTo>
                  <a:pt x="1278" y="2163"/>
                </a:lnTo>
                <a:lnTo>
                  <a:pt x="1278" y="2164"/>
                </a:lnTo>
                <a:lnTo>
                  <a:pt x="1279" y="2164"/>
                </a:lnTo>
                <a:lnTo>
                  <a:pt x="1279" y="2165"/>
                </a:lnTo>
                <a:lnTo>
                  <a:pt x="1279" y="2167"/>
                </a:lnTo>
                <a:lnTo>
                  <a:pt x="1279" y="2168"/>
                </a:lnTo>
                <a:lnTo>
                  <a:pt x="1279" y="2169"/>
                </a:lnTo>
                <a:lnTo>
                  <a:pt x="1279" y="2170"/>
                </a:lnTo>
                <a:lnTo>
                  <a:pt x="1279" y="2171"/>
                </a:lnTo>
                <a:lnTo>
                  <a:pt x="1279" y="2172"/>
                </a:lnTo>
                <a:lnTo>
                  <a:pt x="1279" y="2173"/>
                </a:lnTo>
                <a:lnTo>
                  <a:pt x="1279" y="2175"/>
                </a:lnTo>
                <a:lnTo>
                  <a:pt x="1279" y="2176"/>
                </a:lnTo>
                <a:lnTo>
                  <a:pt x="1279" y="2177"/>
                </a:lnTo>
                <a:lnTo>
                  <a:pt x="1280" y="2177"/>
                </a:lnTo>
                <a:lnTo>
                  <a:pt x="1280" y="2178"/>
                </a:lnTo>
                <a:lnTo>
                  <a:pt x="1280" y="2179"/>
                </a:lnTo>
                <a:lnTo>
                  <a:pt x="1280" y="2180"/>
                </a:lnTo>
                <a:lnTo>
                  <a:pt x="1281" y="2181"/>
                </a:lnTo>
                <a:lnTo>
                  <a:pt x="1281" y="2184"/>
                </a:lnTo>
                <a:lnTo>
                  <a:pt x="1281" y="2185"/>
                </a:lnTo>
                <a:lnTo>
                  <a:pt x="1283" y="2185"/>
                </a:lnTo>
                <a:lnTo>
                  <a:pt x="1283" y="2186"/>
                </a:lnTo>
                <a:lnTo>
                  <a:pt x="1283" y="2187"/>
                </a:lnTo>
                <a:lnTo>
                  <a:pt x="1283" y="2188"/>
                </a:lnTo>
                <a:lnTo>
                  <a:pt x="1281" y="2188"/>
                </a:lnTo>
                <a:lnTo>
                  <a:pt x="1281" y="2189"/>
                </a:lnTo>
                <a:lnTo>
                  <a:pt x="1281" y="2190"/>
                </a:lnTo>
                <a:lnTo>
                  <a:pt x="1281" y="2192"/>
                </a:lnTo>
                <a:lnTo>
                  <a:pt x="1280" y="2192"/>
                </a:lnTo>
                <a:lnTo>
                  <a:pt x="1280" y="2193"/>
                </a:lnTo>
                <a:lnTo>
                  <a:pt x="1281" y="2194"/>
                </a:lnTo>
                <a:lnTo>
                  <a:pt x="1283" y="2194"/>
                </a:lnTo>
                <a:lnTo>
                  <a:pt x="1283" y="2195"/>
                </a:lnTo>
                <a:lnTo>
                  <a:pt x="1284" y="2195"/>
                </a:lnTo>
                <a:lnTo>
                  <a:pt x="1285" y="2195"/>
                </a:lnTo>
                <a:lnTo>
                  <a:pt x="1285" y="2196"/>
                </a:lnTo>
                <a:lnTo>
                  <a:pt x="1285" y="2198"/>
                </a:lnTo>
                <a:lnTo>
                  <a:pt x="1286" y="2200"/>
                </a:lnTo>
                <a:lnTo>
                  <a:pt x="1286" y="2202"/>
                </a:lnTo>
                <a:lnTo>
                  <a:pt x="1279" y="2198"/>
                </a:lnTo>
                <a:lnTo>
                  <a:pt x="1277" y="2197"/>
                </a:lnTo>
                <a:lnTo>
                  <a:pt x="1276" y="2196"/>
                </a:lnTo>
                <a:lnTo>
                  <a:pt x="1269" y="2193"/>
                </a:lnTo>
                <a:lnTo>
                  <a:pt x="1269" y="2192"/>
                </a:lnTo>
                <a:lnTo>
                  <a:pt x="1266" y="2189"/>
                </a:lnTo>
                <a:lnTo>
                  <a:pt x="1268" y="2189"/>
                </a:lnTo>
                <a:lnTo>
                  <a:pt x="1269" y="2189"/>
                </a:lnTo>
                <a:lnTo>
                  <a:pt x="1269" y="2187"/>
                </a:lnTo>
                <a:lnTo>
                  <a:pt x="1269" y="2188"/>
                </a:lnTo>
                <a:lnTo>
                  <a:pt x="1270" y="2188"/>
                </a:lnTo>
                <a:lnTo>
                  <a:pt x="1271" y="2189"/>
                </a:lnTo>
                <a:lnTo>
                  <a:pt x="1272" y="2189"/>
                </a:lnTo>
                <a:lnTo>
                  <a:pt x="1273" y="2190"/>
                </a:lnTo>
                <a:lnTo>
                  <a:pt x="1275" y="2190"/>
                </a:lnTo>
                <a:lnTo>
                  <a:pt x="1275" y="2192"/>
                </a:lnTo>
                <a:lnTo>
                  <a:pt x="1276" y="2192"/>
                </a:lnTo>
                <a:lnTo>
                  <a:pt x="1277" y="2193"/>
                </a:lnTo>
                <a:lnTo>
                  <a:pt x="1278" y="2194"/>
                </a:lnTo>
                <a:lnTo>
                  <a:pt x="1279" y="2193"/>
                </a:lnTo>
                <a:lnTo>
                  <a:pt x="1280" y="2192"/>
                </a:lnTo>
                <a:lnTo>
                  <a:pt x="1280" y="2190"/>
                </a:lnTo>
                <a:lnTo>
                  <a:pt x="1280" y="2189"/>
                </a:lnTo>
                <a:lnTo>
                  <a:pt x="1281" y="2188"/>
                </a:lnTo>
                <a:lnTo>
                  <a:pt x="1281" y="2187"/>
                </a:lnTo>
                <a:lnTo>
                  <a:pt x="1281" y="2186"/>
                </a:lnTo>
                <a:lnTo>
                  <a:pt x="1281" y="2185"/>
                </a:lnTo>
                <a:lnTo>
                  <a:pt x="1281" y="2184"/>
                </a:lnTo>
                <a:lnTo>
                  <a:pt x="1280" y="2184"/>
                </a:lnTo>
                <a:lnTo>
                  <a:pt x="1280" y="2182"/>
                </a:lnTo>
                <a:lnTo>
                  <a:pt x="1279" y="2179"/>
                </a:lnTo>
                <a:lnTo>
                  <a:pt x="1279" y="2178"/>
                </a:lnTo>
                <a:lnTo>
                  <a:pt x="1279" y="2177"/>
                </a:lnTo>
                <a:lnTo>
                  <a:pt x="1279" y="2176"/>
                </a:lnTo>
                <a:lnTo>
                  <a:pt x="1279" y="2175"/>
                </a:lnTo>
                <a:lnTo>
                  <a:pt x="1279" y="2173"/>
                </a:lnTo>
                <a:lnTo>
                  <a:pt x="1279" y="2172"/>
                </a:lnTo>
                <a:lnTo>
                  <a:pt x="1279" y="2171"/>
                </a:lnTo>
                <a:lnTo>
                  <a:pt x="1278" y="2170"/>
                </a:lnTo>
                <a:lnTo>
                  <a:pt x="1278" y="2169"/>
                </a:lnTo>
                <a:lnTo>
                  <a:pt x="1278" y="2168"/>
                </a:lnTo>
                <a:lnTo>
                  <a:pt x="1278" y="2167"/>
                </a:lnTo>
                <a:lnTo>
                  <a:pt x="1278" y="2165"/>
                </a:lnTo>
                <a:lnTo>
                  <a:pt x="1278" y="2164"/>
                </a:lnTo>
                <a:lnTo>
                  <a:pt x="1278" y="2163"/>
                </a:lnTo>
                <a:lnTo>
                  <a:pt x="1277" y="2163"/>
                </a:lnTo>
                <a:lnTo>
                  <a:pt x="1277" y="2162"/>
                </a:lnTo>
                <a:lnTo>
                  <a:pt x="1277" y="2161"/>
                </a:lnTo>
                <a:lnTo>
                  <a:pt x="1276" y="2161"/>
                </a:lnTo>
                <a:lnTo>
                  <a:pt x="1275" y="2160"/>
                </a:lnTo>
                <a:lnTo>
                  <a:pt x="1273" y="2159"/>
                </a:lnTo>
                <a:lnTo>
                  <a:pt x="1272" y="2158"/>
                </a:lnTo>
                <a:lnTo>
                  <a:pt x="1271" y="2158"/>
                </a:lnTo>
                <a:lnTo>
                  <a:pt x="1271" y="2156"/>
                </a:lnTo>
                <a:lnTo>
                  <a:pt x="1270" y="2156"/>
                </a:lnTo>
                <a:lnTo>
                  <a:pt x="1270" y="2155"/>
                </a:lnTo>
                <a:lnTo>
                  <a:pt x="1269" y="2154"/>
                </a:lnTo>
                <a:lnTo>
                  <a:pt x="1269" y="2153"/>
                </a:lnTo>
                <a:lnTo>
                  <a:pt x="1268" y="2152"/>
                </a:lnTo>
                <a:lnTo>
                  <a:pt x="1268" y="2151"/>
                </a:lnTo>
                <a:lnTo>
                  <a:pt x="1268" y="2150"/>
                </a:lnTo>
                <a:lnTo>
                  <a:pt x="1268" y="2148"/>
                </a:lnTo>
                <a:lnTo>
                  <a:pt x="1267" y="2148"/>
                </a:lnTo>
                <a:lnTo>
                  <a:pt x="1267" y="2147"/>
                </a:lnTo>
                <a:lnTo>
                  <a:pt x="1267" y="2146"/>
                </a:lnTo>
                <a:lnTo>
                  <a:pt x="1267" y="2145"/>
                </a:lnTo>
                <a:lnTo>
                  <a:pt x="1267" y="2136"/>
                </a:lnTo>
                <a:lnTo>
                  <a:pt x="1262" y="2136"/>
                </a:lnTo>
                <a:lnTo>
                  <a:pt x="1261" y="2136"/>
                </a:lnTo>
                <a:lnTo>
                  <a:pt x="1259" y="2136"/>
                </a:lnTo>
                <a:lnTo>
                  <a:pt x="1258" y="2136"/>
                </a:lnTo>
                <a:lnTo>
                  <a:pt x="1252" y="2136"/>
                </a:lnTo>
                <a:lnTo>
                  <a:pt x="1243" y="2136"/>
                </a:lnTo>
                <a:lnTo>
                  <a:pt x="1242" y="2136"/>
                </a:lnTo>
                <a:lnTo>
                  <a:pt x="1242" y="2135"/>
                </a:lnTo>
                <a:close/>
                <a:moveTo>
                  <a:pt x="1233" y="2076"/>
                </a:moveTo>
                <a:lnTo>
                  <a:pt x="1237" y="2075"/>
                </a:lnTo>
                <a:lnTo>
                  <a:pt x="1237" y="2076"/>
                </a:lnTo>
                <a:lnTo>
                  <a:pt x="1237" y="2080"/>
                </a:lnTo>
                <a:lnTo>
                  <a:pt x="1233" y="2080"/>
                </a:lnTo>
                <a:lnTo>
                  <a:pt x="1233" y="2076"/>
                </a:lnTo>
                <a:close/>
                <a:moveTo>
                  <a:pt x="878" y="373"/>
                </a:moveTo>
                <a:lnTo>
                  <a:pt x="879" y="372"/>
                </a:lnTo>
                <a:lnTo>
                  <a:pt x="880" y="372"/>
                </a:lnTo>
                <a:lnTo>
                  <a:pt x="881" y="372"/>
                </a:lnTo>
                <a:lnTo>
                  <a:pt x="882" y="373"/>
                </a:lnTo>
                <a:lnTo>
                  <a:pt x="882" y="374"/>
                </a:lnTo>
                <a:lnTo>
                  <a:pt x="883" y="377"/>
                </a:lnTo>
                <a:lnTo>
                  <a:pt x="884" y="377"/>
                </a:lnTo>
                <a:lnTo>
                  <a:pt x="884" y="378"/>
                </a:lnTo>
                <a:lnTo>
                  <a:pt x="885" y="379"/>
                </a:lnTo>
                <a:lnTo>
                  <a:pt x="885" y="380"/>
                </a:lnTo>
                <a:lnTo>
                  <a:pt x="887" y="380"/>
                </a:lnTo>
                <a:lnTo>
                  <a:pt x="885" y="380"/>
                </a:lnTo>
                <a:lnTo>
                  <a:pt x="885" y="381"/>
                </a:lnTo>
                <a:lnTo>
                  <a:pt x="884" y="381"/>
                </a:lnTo>
                <a:lnTo>
                  <a:pt x="883" y="382"/>
                </a:lnTo>
                <a:lnTo>
                  <a:pt x="882" y="380"/>
                </a:lnTo>
                <a:lnTo>
                  <a:pt x="881" y="380"/>
                </a:lnTo>
                <a:lnTo>
                  <a:pt x="881" y="379"/>
                </a:lnTo>
                <a:lnTo>
                  <a:pt x="880" y="378"/>
                </a:lnTo>
                <a:lnTo>
                  <a:pt x="880" y="377"/>
                </a:lnTo>
                <a:lnTo>
                  <a:pt x="879" y="377"/>
                </a:lnTo>
                <a:lnTo>
                  <a:pt x="879" y="376"/>
                </a:lnTo>
                <a:lnTo>
                  <a:pt x="879" y="374"/>
                </a:lnTo>
                <a:lnTo>
                  <a:pt x="878" y="373"/>
                </a:lnTo>
                <a:close/>
                <a:moveTo>
                  <a:pt x="301" y="686"/>
                </a:moveTo>
                <a:lnTo>
                  <a:pt x="301" y="689"/>
                </a:lnTo>
                <a:lnTo>
                  <a:pt x="301" y="690"/>
                </a:lnTo>
                <a:lnTo>
                  <a:pt x="301" y="691"/>
                </a:lnTo>
                <a:lnTo>
                  <a:pt x="301" y="705"/>
                </a:lnTo>
                <a:lnTo>
                  <a:pt x="301" y="706"/>
                </a:lnTo>
                <a:lnTo>
                  <a:pt x="301" y="709"/>
                </a:lnTo>
                <a:lnTo>
                  <a:pt x="301" y="712"/>
                </a:lnTo>
                <a:lnTo>
                  <a:pt x="301" y="713"/>
                </a:lnTo>
                <a:lnTo>
                  <a:pt x="301" y="714"/>
                </a:lnTo>
                <a:lnTo>
                  <a:pt x="302" y="717"/>
                </a:lnTo>
                <a:lnTo>
                  <a:pt x="302" y="719"/>
                </a:lnTo>
                <a:lnTo>
                  <a:pt x="302" y="724"/>
                </a:lnTo>
                <a:lnTo>
                  <a:pt x="302" y="761"/>
                </a:lnTo>
                <a:lnTo>
                  <a:pt x="302" y="764"/>
                </a:lnTo>
                <a:lnTo>
                  <a:pt x="302" y="770"/>
                </a:lnTo>
                <a:lnTo>
                  <a:pt x="302" y="771"/>
                </a:lnTo>
                <a:lnTo>
                  <a:pt x="303" y="780"/>
                </a:lnTo>
                <a:lnTo>
                  <a:pt x="303" y="784"/>
                </a:lnTo>
                <a:lnTo>
                  <a:pt x="303" y="786"/>
                </a:lnTo>
                <a:lnTo>
                  <a:pt x="303" y="791"/>
                </a:lnTo>
                <a:lnTo>
                  <a:pt x="303" y="795"/>
                </a:lnTo>
                <a:lnTo>
                  <a:pt x="303" y="797"/>
                </a:lnTo>
                <a:lnTo>
                  <a:pt x="303" y="804"/>
                </a:lnTo>
                <a:lnTo>
                  <a:pt x="303" y="806"/>
                </a:lnTo>
                <a:lnTo>
                  <a:pt x="303" y="807"/>
                </a:lnTo>
                <a:lnTo>
                  <a:pt x="303" y="808"/>
                </a:lnTo>
                <a:lnTo>
                  <a:pt x="303" y="812"/>
                </a:lnTo>
                <a:lnTo>
                  <a:pt x="303" y="816"/>
                </a:lnTo>
                <a:lnTo>
                  <a:pt x="303" y="821"/>
                </a:lnTo>
                <a:lnTo>
                  <a:pt x="304" y="826"/>
                </a:lnTo>
                <a:lnTo>
                  <a:pt x="304" y="829"/>
                </a:lnTo>
                <a:lnTo>
                  <a:pt x="304" y="847"/>
                </a:lnTo>
                <a:lnTo>
                  <a:pt x="304" y="868"/>
                </a:lnTo>
                <a:lnTo>
                  <a:pt x="304" y="882"/>
                </a:lnTo>
                <a:lnTo>
                  <a:pt x="304" y="883"/>
                </a:lnTo>
                <a:lnTo>
                  <a:pt x="304" y="900"/>
                </a:lnTo>
                <a:lnTo>
                  <a:pt x="304" y="918"/>
                </a:lnTo>
                <a:lnTo>
                  <a:pt x="304" y="928"/>
                </a:lnTo>
                <a:lnTo>
                  <a:pt x="305" y="948"/>
                </a:lnTo>
                <a:lnTo>
                  <a:pt x="305" y="968"/>
                </a:lnTo>
                <a:lnTo>
                  <a:pt x="305" y="970"/>
                </a:lnTo>
                <a:lnTo>
                  <a:pt x="304" y="970"/>
                </a:lnTo>
                <a:lnTo>
                  <a:pt x="305" y="975"/>
                </a:lnTo>
                <a:lnTo>
                  <a:pt x="305" y="980"/>
                </a:lnTo>
                <a:lnTo>
                  <a:pt x="305" y="981"/>
                </a:lnTo>
                <a:lnTo>
                  <a:pt x="305" y="983"/>
                </a:lnTo>
                <a:lnTo>
                  <a:pt x="305" y="993"/>
                </a:lnTo>
                <a:lnTo>
                  <a:pt x="305" y="995"/>
                </a:lnTo>
                <a:lnTo>
                  <a:pt x="305" y="997"/>
                </a:lnTo>
                <a:lnTo>
                  <a:pt x="305" y="999"/>
                </a:lnTo>
                <a:lnTo>
                  <a:pt x="305" y="1007"/>
                </a:lnTo>
                <a:lnTo>
                  <a:pt x="305" y="1016"/>
                </a:lnTo>
                <a:lnTo>
                  <a:pt x="305" y="1018"/>
                </a:lnTo>
                <a:lnTo>
                  <a:pt x="305" y="1024"/>
                </a:lnTo>
                <a:lnTo>
                  <a:pt x="305" y="1043"/>
                </a:lnTo>
                <a:lnTo>
                  <a:pt x="305" y="1046"/>
                </a:lnTo>
                <a:lnTo>
                  <a:pt x="305" y="1047"/>
                </a:lnTo>
                <a:lnTo>
                  <a:pt x="305" y="1049"/>
                </a:lnTo>
                <a:lnTo>
                  <a:pt x="305" y="1054"/>
                </a:lnTo>
                <a:lnTo>
                  <a:pt x="305" y="1056"/>
                </a:lnTo>
                <a:lnTo>
                  <a:pt x="305" y="1059"/>
                </a:lnTo>
                <a:lnTo>
                  <a:pt x="306" y="1068"/>
                </a:lnTo>
                <a:lnTo>
                  <a:pt x="305" y="1068"/>
                </a:lnTo>
                <a:lnTo>
                  <a:pt x="305" y="1069"/>
                </a:lnTo>
                <a:lnTo>
                  <a:pt x="305" y="1082"/>
                </a:lnTo>
                <a:lnTo>
                  <a:pt x="305" y="1083"/>
                </a:lnTo>
                <a:lnTo>
                  <a:pt x="305" y="1085"/>
                </a:lnTo>
                <a:lnTo>
                  <a:pt x="305" y="1088"/>
                </a:lnTo>
                <a:lnTo>
                  <a:pt x="305" y="1090"/>
                </a:lnTo>
                <a:lnTo>
                  <a:pt x="305" y="1091"/>
                </a:lnTo>
                <a:lnTo>
                  <a:pt x="306" y="1093"/>
                </a:lnTo>
                <a:lnTo>
                  <a:pt x="306" y="1118"/>
                </a:lnTo>
                <a:lnTo>
                  <a:pt x="319" y="1118"/>
                </a:lnTo>
                <a:lnTo>
                  <a:pt x="321" y="1118"/>
                </a:lnTo>
                <a:lnTo>
                  <a:pt x="322" y="1118"/>
                </a:lnTo>
                <a:lnTo>
                  <a:pt x="324" y="1118"/>
                </a:lnTo>
                <a:lnTo>
                  <a:pt x="331" y="1118"/>
                </a:lnTo>
                <a:lnTo>
                  <a:pt x="332" y="1118"/>
                </a:lnTo>
                <a:lnTo>
                  <a:pt x="345" y="1118"/>
                </a:lnTo>
                <a:lnTo>
                  <a:pt x="356" y="1118"/>
                </a:lnTo>
                <a:lnTo>
                  <a:pt x="381" y="1118"/>
                </a:lnTo>
                <a:lnTo>
                  <a:pt x="405" y="1118"/>
                </a:lnTo>
                <a:lnTo>
                  <a:pt x="396" y="1118"/>
                </a:lnTo>
                <a:lnTo>
                  <a:pt x="390" y="1118"/>
                </a:lnTo>
                <a:lnTo>
                  <a:pt x="384" y="1118"/>
                </a:lnTo>
                <a:lnTo>
                  <a:pt x="381" y="1118"/>
                </a:lnTo>
                <a:lnTo>
                  <a:pt x="372" y="1118"/>
                </a:lnTo>
                <a:lnTo>
                  <a:pt x="367" y="1118"/>
                </a:lnTo>
                <a:lnTo>
                  <a:pt x="356" y="1118"/>
                </a:lnTo>
                <a:lnTo>
                  <a:pt x="354" y="1118"/>
                </a:lnTo>
                <a:lnTo>
                  <a:pt x="350" y="1118"/>
                </a:lnTo>
                <a:lnTo>
                  <a:pt x="348" y="1118"/>
                </a:lnTo>
                <a:lnTo>
                  <a:pt x="345" y="1118"/>
                </a:lnTo>
                <a:lnTo>
                  <a:pt x="332" y="1118"/>
                </a:lnTo>
                <a:lnTo>
                  <a:pt x="331" y="1118"/>
                </a:lnTo>
                <a:lnTo>
                  <a:pt x="324" y="1118"/>
                </a:lnTo>
                <a:lnTo>
                  <a:pt x="323" y="1118"/>
                </a:lnTo>
                <a:lnTo>
                  <a:pt x="322" y="1118"/>
                </a:lnTo>
                <a:lnTo>
                  <a:pt x="319" y="1118"/>
                </a:lnTo>
                <a:lnTo>
                  <a:pt x="315" y="1118"/>
                </a:lnTo>
                <a:lnTo>
                  <a:pt x="313" y="1118"/>
                </a:lnTo>
                <a:lnTo>
                  <a:pt x="312" y="1118"/>
                </a:lnTo>
                <a:lnTo>
                  <a:pt x="311" y="1118"/>
                </a:lnTo>
                <a:lnTo>
                  <a:pt x="309" y="1118"/>
                </a:lnTo>
                <a:lnTo>
                  <a:pt x="307" y="1118"/>
                </a:lnTo>
                <a:lnTo>
                  <a:pt x="306" y="1118"/>
                </a:lnTo>
                <a:lnTo>
                  <a:pt x="306" y="1114"/>
                </a:lnTo>
                <a:lnTo>
                  <a:pt x="306" y="1110"/>
                </a:lnTo>
                <a:lnTo>
                  <a:pt x="306" y="1109"/>
                </a:lnTo>
                <a:lnTo>
                  <a:pt x="306" y="1106"/>
                </a:lnTo>
                <a:lnTo>
                  <a:pt x="306" y="1102"/>
                </a:lnTo>
                <a:lnTo>
                  <a:pt x="306" y="1099"/>
                </a:lnTo>
                <a:lnTo>
                  <a:pt x="305" y="1097"/>
                </a:lnTo>
                <a:lnTo>
                  <a:pt x="305" y="1093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5" y="1085"/>
                </a:lnTo>
                <a:lnTo>
                  <a:pt x="305" y="1083"/>
                </a:lnTo>
                <a:lnTo>
                  <a:pt x="305" y="1082"/>
                </a:lnTo>
                <a:lnTo>
                  <a:pt x="305" y="1069"/>
                </a:lnTo>
                <a:lnTo>
                  <a:pt x="305" y="1068"/>
                </a:lnTo>
                <a:lnTo>
                  <a:pt x="305" y="1060"/>
                </a:lnTo>
                <a:lnTo>
                  <a:pt x="305" y="1059"/>
                </a:lnTo>
                <a:lnTo>
                  <a:pt x="305" y="1054"/>
                </a:lnTo>
                <a:lnTo>
                  <a:pt x="305" y="1043"/>
                </a:lnTo>
                <a:lnTo>
                  <a:pt x="305" y="1041"/>
                </a:lnTo>
                <a:lnTo>
                  <a:pt x="305" y="1039"/>
                </a:lnTo>
                <a:lnTo>
                  <a:pt x="305" y="1035"/>
                </a:lnTo>
                <a:lnTo>
                  <a:pt x="305" y="1033"/>
                </a:lnTo>
                <a:lnTo>
                  <a:pt x="305" y="1024"/>
                </a:lnTo>
                <a:lnTo>
                  <a:pt x="305" y="1018"/>
                </a:lnTo>
                <a:lnTo>
                  <a:pt x="305" y="1016"/>
                </a:lnTo>
                <a:lnTo>
                  <a:pt x="305" y="1009"/>
                </a:lnTo>
                <a:lnTo>
                  <a:pt x="305" y="1008"/>
                </a:lnTo>
                <a:lnTo>
                  <a:pt x="305" y="1007"/>
                </a:lnTo>
                <a:lnTo>
                  <a:pt x="305" y="999"/>
                </a:lnTo>
                <a:lnTo>
                  <a:pt x="305" y="997"/>
                </a:lnTo>
                <a:lnTo>
                  <a:pt x="305" y="996"/>
                </a:lnTo>
                <a:lnTo>
                  <a:pt x="305" y="995"/>
                </a:lnTo>
                <a:lnTo>
                  <a:pt x="305" y="993"/>
                </a:lnTo>
                <a:lnTo>
                  <a:pt x="305" y="988"/>
                </a:lnTo>
                <a:lnTo>
                  <a:pt x="305" y="984"/>
                </a:lnTo>
                <a:lnTo>
                  <a:pt x="305" y="983"/>
                </a:lnTo>
                <a:lnTo>
                  <a:pt x="304" y="982"/>
                </a:lnTo>
                <a:lnTo>
                  <a:pt x="304" y="970"/>
                </a:lnTo>
                <a:lnTo>
                  <a:pt x="305" y="970"/>
                </a:lnTo>
                <a:lnTo>
                  <a:pt x="305" y="968"/>
                </a:lnTo>
                <a:lnTo>
                  <a:pt x="305" y="965"/>
                </a:lnTo>
                <a:lnTo>
                  <a:pt x="305" y="964"/>
                </a:lnTo>
                <a:lnTo>
                  <a:pt x="304" y="949"/>
                </a:lnTo>
                <a:lnTo>
                  <a:pt x="304" y="948"/>
                </a:lnTo>
                <a:lnTo>
                  <a:pt x="304" y="928"/>
                </a:lnTo>
                <a:lnTo>
                  <a:pt x="304" y="923"/>
                </a:lnTo>
                <a:lnTo>
                  <a:pt x="304" y="918"/>
                </a:lnTo>
                <a:lnTo>
                  <a:pt x="304" y="900"/>
                </a:lnTo>
                <a:lnTo>
                  <a:pt x="304" y="883"/>
                </a:lnTo>
                <a:lnTo>
                  <a:pt x="304" y="878"/>
                </a:lnTo>
                <a:lnTo>
                  <a:pt x="304" y="868"/>
                </a:lnTo>
                <a:lnTo>
                  <a:pt x="304" y="867"/>
                </a:lnTo>
                <a:lnTo>
                  <a:pt x="304" y="866"/>
                </a:lnTo>
                <a:lnTo>
                  <a:pt x="304" y="850"/>
                </a:lnTo>
                <a:lnTo>
                  <a:pt x="304" y="847"/>
                </a:lnTo>
                <a:lnTo>
                  <a:pt x="303" y="831"/>
                </a:lnTo>
                <a:lnTo>
                  <a:pt x="303" y="829"/>
                </a:lnTo>
                <a:lnTo>
                  <a:pt x="303" y="821"/>
                </a:lnTo>
                <a:lnTo>
                  <a:pt x="303" y="816"/>
                </a:lnTo>
                <a:lnTo>
                  <a:pt x="303" y="807"/>
                </a:lnTo>
                <a:lnTo>
                  <a:pt x="303" y="806"/>
                </a:lnTo>
                <a:lnTo>
                  <a:pt x="303" y="804"/>
                </a:lnTo>
                <a:lnTo>
                  <a:pt x="303" y="798"/>
                </a:lnTo>
                <a:lnTo>
                  <a:pt x="303" y="795"/>
                </a:lnTo>
                <a:lnTo>
                  <a:pt x="303" y="790"/>
                </a:lnTo>
                <a:lnTo>
                  <a:pt x="303" y="789"/>
                </a:lnTo>
                <a:lnTo>
                  <a:pt x="303" y="786"/>
                </a:lnTo>
                <a:lnTo>
                  <a:pt x="303" y="784"/>
                </a:lnTo>
                <a:lnTo>
                  <a:pt x="303" y="783"/>
                </a:lnTo>
                <a:lnTo>
                  <a:pt x="303" y="782"/>
                </a:lnTo>
                <a:lnTo>
                  <a:pt x="302" y="771"/>
                </a:lnTo>
                <a:lnTo>
                  <a:pt x="302" y="770"/>
                </a:lnTo>
                <a:lnTo>
                  <a:pt x="302" y="764"/>
                </a:lnTo>
                <a:lnTo>
                  <a:pt x="302" y="761"/>
                </a:lnTo>
                <a:lnTo>
                  <a:pt x="302" y="725"/>
                </a:lnTo>
                <a:lnTo>
                  <a:pt x="302" y="724"/>
                </a:lnTo>
                <a:lnTo>
                  <a:pt x="301" y="716"/>
                </a:lnTo>
                <a:lnTo>
                  <a:pt x="301" y="715"/>
                </a:lnTo>
                <a:lnTo>
                  <a:pt x="301" y="714"/>
                </a:lnTo>
                <a:lnTo>
                  <a:pt x="301" y="713"/>
                </a:lnTo>
                <a:lnTo>
                  <a:pt x="301" y="712"/>
                </a:lnTo>
                <a:lnTo>
                  <a:pt x="301" y="709"/>
                </a:lnTo>
                <a:lnTo>
                  <a:pt x="301" y="706"/>
                </a:lnTo>
                <a:lnTo>
                  <a:pt x="301" y="705"/>
                </a:lnTo>
                <a:lnTo>
                  <a:pt x="301" y="701"/>
                </a:lnTo>
                <a:lnTo>
                  <a:pt x="301" y="686"/>
                </a:lnTo>
                <a:close/>
                <a:moveTo>
                  <a:pt x="126" y="1306"/>
                </a:moveTo>
                <a:lnTo>
                  <a:pt x="132" y="1306"/>
                </a:lnTo>
                <a:lnTo>
                  <a:pt x="140" y="1306"/>
                </a:lnTo>
                <a:lnTo>
                  <a:pt x="141" y="1306"/>
                </a:lnTo>
                <a:lnTo>
                  <a:pt x="146" y="1306"/>
                </a:lnTo>
                <a:lnTo>
                  <a:pt x="152" y="1306"/>
                </a:lnTo>
                <a:lnTo>
                  <a:pt x="154" y="1306"/>
                </a:lnTo>
                <a:lnTo>
                  <a:pt x="154" y="1308"/>
                </a:lnTo>
                <a:lnTo>
                  <a:pt x="154" y="1309"/>
                </a:lnTo>
                <a:lnTo>
                  <a:pt x="154" y="1310"/>
                </a:lnTo>
                <a:lnTo>
                  <a:pt x="155" y="1320"/>
                </a:lnTo>
                <a:lnTo>
                  <a:pt x="147" y="1320"/>
                </a:lnTo>
                <a:lnTo>
                  <a:pt x="146" y="1320"/>
                </a:lnTo>
                <a:lnTo>
                  <a:pt x="144" y="1320"/>
                </a:lnTo>
                <a:lnTo>
                  <a:pt x="143" y="1320"/>
                </a:lnTo>
                <a:lnTo>
                  <a:pt x="142" y="1322"/>
                </a:lnTo>
                <a:lnTo>
                  <a:pt x="141" y="1320"/>
                </a:lnTo>
                <a:lnTo>
                  <a:pt x="137" y="1320"/>
                </a:lnTo>
                <a:lnTo>
                  <a:pt x="126" y="1320"/>
                </a:lnTo>
                <a:lnTo>
                  <a:pt x="126" y="1306"/>
                </a:lnTo>
                <a:close/>
                <a:moveTo>
                  <a:pt x="0" y="160"/>
                </a:moveTo>
                <a:lnTo>
                  <a:pt x="0" y="161"/>
                </a:lnTo>
                <a:lnTo>
                  <a:pt x="0" y="163"/>
                </a:lnTo>
                <a:lnTo>
                  <a:pt x="0" y="167"/>
                </a:lnTo>
                <a:lnTo>
                  <a:pt x="0" y="169"/>
                </a:lnTo>
                <a:lnTo>
                  <a:pt x="0" y="172"/>
                </a:lnTo>
                <a:lnTo>
                  <a:pt x="0" y="176"/>
                </a:lnTo>
                <a:lnTo>
                  <a:pt x="0" y="181"/>
                </a:lnTo>
                <a:lnTo>
                  <a:pt x="1" y="185"/>
                </a:lnTo>
                <a:lnTo>
                  <a:pt x="1" y="188"/>
                </a:lnTo>
                <a:lnTo>
                  <a:pt x="1" y="193"/>
                </a:lnTo>
                <a:lnTo>
                  <a:pt x="1" y="195"/>
                </a:lnTo>
                <a:lnTo>
                  <a:pt x="1" y="196"/>
                </a:lnTo>
                <a:lnTo>
                  <a:pt x="1" y="197"/>
                </a:lnTo>
                <a:lnTo>
                  <a:pt x="1" y="206"/>
                </a:lnTo>
                <a:lnTo>
                  <a:pt x="1" y="210"/>
                </a:lnTo>
                <a:lnTo>
                  <a:pt x="2" y="210"/>
                </a:lnTo>
                <a:lnTo>
                  <a:pt x="5" y="210"/>
                </a:lnTo>
                <a:lnTo>
                  <a:pt x="8" y="210"/>
                </a:lnTo>
                <a:lnTo>
                  <a:pt x="9" y="210"/>
                </a:lnTo>
                <a:lnTo>
                  <a:pt x="10" y="210"/>
                </a:lnTo>
                <a:lnTo>
                  <a:pt x="14" y="209"/>
                </a:lnTo>
                <a:lnTo>
                  <a:pt x="18" y="209"/>
                </a:lnTo>
                <a:lnTo>
                  <a:pt x="19" y="209"/>
                </a:lnTo>
                <a:lnTo>
                  <a:pt x="23" y="209"/>
                </a:lnTo>
                <a:lnTo>
                  <a:pt x="23" y="210"/>
                </a:lnTo>
                <a:lnTo>
                  <a:pt x="27" y="210"/>
                </a:lnTo>
                <a:lnTo>
                  <a:pt x="36" y="209"/>
                </a:lnTo>
                <a:lnTo>
                  <a:pt x="38" y="209"/>
                </a:lnTo>
                <a:lnTo>
                  <a:pt x="39" y="209"/>
                </a:lnTo>
                <a:lnTo>
                  <a:pt x="46" y="209"/>
                </a:lnTo>
                <a:lnTo>
                  <a:pt x="52" y="209"/>
                </a:lnTo>
                <a:lnTo>
                  <a:pt x="53" y="209"/>
                </a:lnTo>
                <a:lnTo>
                  <a:pt x="53" y="210"/>
                </a:lnTo>
                <a:lnTo>
                  <a:pt x="53" y="221"/>
                </a:lnTo>
                <a:lnTo>
                  <a:pt x="53" y="228"/>
                </a:lnTo>
                <a:lnTo>
                  <a:pt x="53" y="232"/>
                </a:lnTo>
                <a:lnTo>
                  <a:pt x="53" y="238"/>
                </a:lnTo>
                <a:lnTo>
                  <a:pt x="53" y="240"/>
                </a:lnTo>
                <a:lnTo>
                  <a:pt x="53" y="244"/>
                </a:lnTo>
                <a:lnTo>
                  <a:pt x="53" y="245"/>
                </a:lnTo>
                <a:lnTo>
                  <a:pt x="53" y="246"/>
                </a:lnTo>
                <a:lnTo>
                  <a:pt x="54" y="246"/>
                </a:lnTo>
                <a:lnTo>
                  <a:pt x="54" y="248"/>
                </a:lnTo>
                <a:lnTo>
                  <a:pt x="54" y="253"/>
                </a:lnTo>
                <a:lnTo>
                  <a:pt x="54" y="254"/>
                </a:lnTo>
                <a:lnTo>
                  <a:pt x="54" y="257"/>
                </a:lnTo>
                <a:lnTo>
                  <a:pt x="54" y="260"/>
                </a:lnTo>
                <a:lnTo>
                  <a:pt x="55" y="260"/>
                </a:lnTo>
                <a:lnTo>
                  <a:pt x="60" y="260"/>
                </a:lnTo>
                <a:lnTo>
                  <a:pt x="65" y="259"/>
                </a:lnTo>
                <a:lnTo>
                  <a:pt x="66" y="259"/>
                </a:lnTo>
                <a:lnTo>
                  <a:pt x="68" y="259"/>
                </a:lnTo>
                <a:lnTo>
                  <a:pt x="69" y="259"/>
                </a:lnTo>
                <a:lnTo>
                  <a:pt x="72" y="259"/>
                </a:lnTo>
                <a:lnTo>
                  <a:pt x="73" y="259"/>
                </a:lnTo>
                <a:lnTo>
                  <a:pt x="75" y="259"/>
                </a:lnTo>
                <a:lnTo>
                  <a:pt x="80" y="259"/>
                </a:lnTo>
                <a:lnTo>
                  <a:pt x="94" y="259"/>
                </a:lnTo>
                <a:lnTo>
                  <a:pt x="95" y="259"/>
                </a:lnTo>
                <a:lnTo>
                  <a:pt x="95" y="260"/>
                </a:lnTo>
                <a:lnTo>
                  <a:pt x="95" y="261"/>
                </a:lnTo>
                <a:lnTo>
                  <a:pt x="95" y="264"/>
                </a:lnTo>
                <a:lnTo>
                  <a:pt x="95" y="267"/>
                </a:lnTo>
                <a:lnTo>
                  <a:pt x="95" y="268"/>
                </a:lnTo>
                <a:lnTo>
                  <a:pt x="95" y="270"/>
                </a:lnTo>
                <a:lnTo>
                  <a:pt x="95" y="272"/>
                </a:lnTo>
                <a:lnTo>
                  <a:pt x="95" y="273"/>
                </a:lnTo>
                <a:lnTo>
                  <a:pt x="99" y="273"/>
                </a:lnTo>
                <a:lnTo>
                  <a:pt x="100" y="273"/>
                </a:lnTo>
                <a:lnTo>
                  <a:pt x="101" y="273"/>
                </a:lnTo>
                <a:lnTo>
                  <a:pt x="105" y="273"/>
                </a:lnTo>
                <a:lnTo>
                  <a:pt x="105" y="277"/>
                </a:lnTo>
                <a:lnTo>
                  <a:pt x="105" y="278"/>
                </a:lnTo>
                <a:lnTo>
                  <a:pt x="105" y="280"/>
                </a:lnTo>
                <a:lnTo>
                  <a:pt x="105" y="284"/>
                </a:lnTo>
                <a:lnTo>
                  <a:pt x="105" y="286"/>
                </a:lnTo>
                <a:lnTo>
                  <a:pt x="105" y="287"/>
                </a:lnTo>
                <a:lnTo>
                  <a:pt x="105" y="289"/>
                </a:lnTo>
                <a:lnTo>
                  <a:pt x="105" y="290"/>
                </a:lnTo>
                <a:lnTo>
                  <a:pt x="105" y="291"/>
                </a:lnTo>
                <a:lnTo>
                  <a:pt x="105" y="293"/>
                </a:lnTo>
                <a:lnTo>
                  <a:pt x="105" y="295"/>
                </a:lnTo>
                <a:lnTo>
                  <a:pt x="105" y="296"/>
                </a:lnTo>
                <a:lnTo>
                  <a:pt x="105" y="297"/>
                </a:lnTo>
                <a:lnTo>
                  <a:pt x="105" y="303"/>
                </a:lnTo>
                <a:lnTo>
                  <a:pt x="105" y="304"/>
                </a:lnTo>
                <a:lnTo>
                  <a:pt x="105" y="305"/>
                </a:lnTo>
                <a:lnTo>
                  <a:pt x="105" y="311"/>
                </a:lnTo>
                <a:lnTo>
                  <a:pt x="105" y="312"/>
                </a:lnTo>
                <a:lnTo>
                  <a:pt x="105" y="323"/>
                </a:lnTo>
                <a:lnTo>
                  <a:pt x="105" y="324"/>
                </a:lnTo>
                <a:lnTo>
                  <a:pt x="105" y="334"/>
                </a:lnTo>
                <a:lnTo>
                  <a:pt x="106" y="345"/>
                </a:lnTo>
                <a:lnTo>
                  <a:pt x="106" y="347"/>
                </a:lnTo>
                <a:lnTo>
                  <a:pt x="106" y="349"/>
                </a:lnTo>
                <a:lnTo>
                  <a:pt x="106" y="351"/>
                </a:lnTo>
                <a:lnTo>
                  <a:pt x="106" y="352"/>
                </a:lnTo>
                <a:lnTo>
                  <a:pt x="106" y="353"/>
                </a:lnTo>
                <a:lnTo>
                  <a:pt x="106" y="361"/>
                </a:lnTo>
                <a:lnTo>
                  <a:pt x="106" y="362"/>
                </a:lnTo>
                <a:lnTo>
                  <a:pt x="106" y="366"/>
                </a:lnTo>
                <a:lnTo>
                  <a:pt x="106" y="371"/>
                </a:lnTo>
                <a:lnTo>
                  <a:pt x="106" y="373"/>
                </a:lnTo>
                <a:lnTo>
                  <a:pt x="106" y="376"/>
                </a:lnTo>
                <a:lnTo>
                  <a:pt x="106" y="380"/>
                </a:lnTo>
                <a:lnTo>
                  <a:pt x="106" y="391"/>
                </a:lnTo>
                <a:lnTo>
                  <a:pt x="106" y="406"/>
                </a:lnTo>
                <a:lnTo>
                  <a:pt x="147" y="424"/>
                </a:lnTo>
                <a:lnTo>
                  <a:pt x="148" y="424"/>
                </a:lnTo>
                <a:lnTo>
                  <a:pt x="149" y="424"/>
                </a:lnTo>
                <a:lnTo>
                  <a:pt x="150" y="426"/>
                </a:lnTo>
                <a:lnTo>
                  <a:pt x="152" y="427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61" y="431"/>
                </a:lnTo>
                <a:lnTo>
                  <a:pt x="161" y="430"/>
                </a:lnTo>
                <a:lnTo>
                  <a:pt x="163" y="430"/>
                </a:lnTo>
                <a:lnTo>
                  <a:pt x="163" y="431"/>
                </a:lnTo>
                <a:lnTo>
                  <a:pt x="167" y="432"/>
                </a:lnTo>
                <a:lnTo>
                  <a:pt x="172" y="435"/>
                </a:lnTo>
                <a:lnTo>
                  <a:pt x="173" y="435"/>
                </a:lnTo>
                <a:lnTo>
                  <a:pt x="175" y="436"/>
                </a:lnTo>
                <a:lnTo>
                  <a:pt x="176" y="436"/>
                </a:lnTo>
                <a:lnTo>
                  <a:pt x="176" y="437"/>
                </a:lnTo>
                <a:lnTo>
                  <a:pt x="177" y="437"/>
                </a:lnTo>
                <a:lnTo>
                  <a:pt x="178" y="437"/>
                </a:lnTo>
                <a:lnTo>
                  <a:pt x="178" y="438"/>
                </a:lnTo>
                <a:lnTo>
                  <a:pt x="180" y="438"/>
                </a:lnTo>
                <a:lnTo>
                  <a:pt x="181" y="438"/>
                </a:lnTo>
                <a:lnTo>
                  <a:pt x="185" y="440"/>
                </a:lnTo>
                <a:lnTo>
                  <a:pt x="186" y="440"/>
                </a:lnTo>
                <a:lnTo>
                  <a:pt x="186" y="441"/>
                </a:lnTo>
                <a:lnTo>
                  <a:pt x="187" y="441"/>
                </a:lnTo>
                <a:lnTo>
                  <a:pt x="189" y="443"/>
                </a:lnTo>
                <a:lnTo>
                  <a:pt x="191" y="443"/>
                </a:lnTo>
                <a:lnTo>
                  <a:pt x="192" y="443"/>
                </a:lnTo>
                <a:lnTo>
                  <a:pt x="192" y="444"/>
                </a:lnTo>
                <a:lnTo>
                  <a:pt x="193" y="444"/>
                </a:lnTo>
                <a:lnTo>
                  <a:pt x="195" y="445"/>
                </a:lnTo>
                <a:lnTo>
                  <a:pt x="197" y="445"/>
                </a:lnTo>
                <a:lnTo>
                  <a:pt x="197" y="446"/>
                </a:lnTo>
                <a:lnTo>
                  <a:pt x="198" y="446"/>
                </a:lnTo>
                <a:lnTo>
                  <a:pt x="202" y="447"/>
                </a:lnTo>
                <a:lnTo>
                  <a:pt x="215" y="453"/>
                </a:lnTo>
                <a:lnTo>
                  <a:pt x="217" y="453"/>
                </a:lnTo>
                <a:lnTo>
                  <a:pt x="218" y="453"/>
                </a:lnTo>
                <a:lnTo>
                  <a:pt x="219" y="453"/>
                </a:lnTo>
                <a:lnTo>
                  <a:pt x="220" y="453"/>
                </a:lnTo>
                <a:lnTo>
                  <a:pt x="221" y="453"/>
                </a:lnTo>
                <a:lnTo>
                  <a:pt x="225" y="455"/>
                </a:lnTo>
                <a:lnTo>
                  <a:pt x="229" y="456"/>
                </a:lnTo>
                <a:lnTo>
                  <a:pt x="232" y="457"/>
                </a:lnTo>
                <a:lnTo>
                  <a:pt x="233" y="458"/>
                </a:lnTo>
                <a:lnTo>
                  <a:pt x="234" y="458"/>
                </a:lnTo>
                <a:lnTo>
                  <a:pt x="235" y="458"/>
                </a:lnTo>
                <a:lnTo>
                  <a:pt x="237" y="460"/>
                </a:lnTo>
                <a:lnTo>
                  <a:pt x="238" y="461"/>
                </a:lnTo>
                <a:lnTo>
                  <a:pt x="240" y="461"/>
                </a:lnTo>
                <a:lnTo>
                  <a:pt x="241" y="462"/>
                </a:lnTo>
                <a:lnTo>
                  <a:pt x="242" y="462"/>
                </a:lnTo>
                <a:lnTo>
                  <a:pt x="243" y="463"/>
                </a:lnTo>
                <a:lnTo>
                  <a:pt x="253" y="468"/>
                </a:lnTo>
                <a:lnTo>
                  <a:pt x="260" y="471"/>
                </a:lnTo>
                <a:lnTo>
                  <a:pt x="266" y="473"/>
                </a:lnTo>
                <a:lnTo>
                  <a:pt x="269" y="474"/>
                </a:lnTo>
                <a:lnTo>
                  <a:pt x="270" y="474"/>
                </a:lnTo>
                <a:lnTo>
                  <a:pt x="271" y="474"/>
                </a:lnTo>
                <a:lnTo>
                  <a:pt x="272" y="474"/>
                </a:lnTo>
                <a:lnTo>
                  <a:pt x="273" y="474"/>
                </a:lnTo>
                <a:lnTo>
                  <a:pt x="276" y="473"/>
                </a:lnTo>
                <a:lnTo>
                  <a:pt x="277" y="473"/>
                </a:lnTo>
                <a:lnTo>
                  <a:pt x="278" y="473"/>
                </a:lnTo>
                <a:lnTo>
                  <a:pt x="279" y="473"/>
                </a:lnTo>
                <a:lnTo>
                  <a:pt x="280" y="474"/>
                </a:lnTo>
                <a:lnTo>
                  <a:pt x="281" y="474"/>
                </a:lnTo>
                <a:lnTo>
                  <a:pt x="282" y="475"/>
                </a:lnTo>
                <a:lnTo>
                  <a:pt x="284" y="475"/>
                </a:lnTo>
                <a:lnTo>
                  <a:pt x="285" y="477"/>
                </a:lnTo>
                <a:lnTo>
                  <a:pt x="285" y="478"/>
                </a:lnTo>
                <a:lnTo>
                  <a:pt x="286" y="478"/>
                </a:lnTo>
                <a:lnTo>
                  <a:pt x="286" y="479"/>
                </a:lnTo>
                <a:lnTo>
                  <a:pt x="287" y="480"/>
                </a:lnTo>
                <a:lnTo>
                  <a:pt x="287" y="481"/>
                </a:lnTo>
                <a:lnTo>
                  <a:pt x="288" y="481"/>
                </a:lnTo>
                <a:lnTo>
                  <a:pt x="288" y="482"/>
                </a:lnTo>
                <a:lnTo>
                  <a:pt x="289" y="482"/>
                </a:lnTo>
                <a:lnTo>
                  <a:pt x="289" y="483"/>
                </a:lnTo>
                <a:lnTo>
                  <a:pt x="296" y="487"/>
                </a:lnTo>
                <a:lnTo>
                  <a:pt x="298" y="487"/>
                </a:lnTo>
                <a:lnTo>
                  <a:pt x="302" y="489"/>
                </a:lnTo>
                <a:lnTo>
                  <a:pt x="303" y="489"/>
                </a:lnTo>
                <a:lnTo>
                  <a:pt x="306" y="490"/>
                </a:lnTo>
                <a:lnTo>
                  <a:pt x="309" y="493"/>
                </a:lnTo>
                <a:lnTo>
                  <a:pt x="310" y="493"/>
                </a:lnTo>
                <a:lnTo>
                  <a:pt x="311" y="494"/>
                </a:lnTo>
                <a:lnTo>
                  <a:pt x="318" y="496"/>
                </a:lnTo>
                <a:lnTo>
                  <a:pt x="319" y="497"/>
                </a:lnTo>
                <a:lnTo>
                  <a:pt x="323" y="498"/>
                </a:lnTo>
                <a:lnTo>
                  <a:pt x="324" y="499"/>
                </a:lnTo>
                <a:lnTo>
                  <a:pt x="328" y="500"/>
                </a:lnTo>
                <a:lnTo>
                  <a:pt x="329" y="500"/>
                </a:lnTo>
                <a:lnTo>
                  <a:pt x="329" y="495"/>
                </a:lnTo>
                <a:lnTo>
                  <a:pt x="328" y="478"/>
                </a:lnTo>
                <a:lnTo>
                  <a:pt x="328" y="475"/>
                </a:lnTo>
                <a:lnTo>
                  <a:pt x="328" y="446"/>
                </a:lnTo>
                <a:lnTo>
                  <a:pt x="329" y="443"/>
                </a:lnTo>
                <a:lnTo>
                  <a:pt x="329" y="441"/>
                </a:lnTo>
                <a:lnTo>
                  <a:pt x="330" y="439"/>
                </a:lnTo>
                <a:lnTo>
                  <a:pt x="330" y="438"/>
                </a:lnTo>
                <a:lnTo>
                  <a:pt x="330" y="430"/>
                </a:lnTo>
                <a:lnTo>
                  <a:pt x="332" y="414"/>
                </a:lnTo>
                <a:lnTo>
                  <a:pt x="332" y="413"/>
                </a:lnTo>
                <a:lnTo>
                  <a:pt x="331" y="412"/>
                </a:lnTo>
                <a:lnTo>
                  <a:pt x="331" y="410"/>
                </a:lnTo>
                <a:lnTo>
                  <a:pt x="331" y="411"/>
                </a:lnTo>
                <a:lnTo>
                  <a:pt x="331" y="412"/>
                </a:lnTo>
                <a:lnTo>
                  <a:pt x="332" y="414"/>
                </a:lnTo>
                <a:lnTo>
                  <a:pt x="331" y="430"/>
                </a:lnTo>
                <a:lnTo>
                  <a:pt x="330" y="431"/>
                </a:lnTo>
                <a:lnTo>
                  <a:pt x="330" y="433"/>
                </a:lnTo>
                <a:lnTo>
                  <a:pt x="330" y="438"/>
                </a:lnTo>
                <a:lnTo>
                  <a:pt x="330" y="439"/>
                </a:lnTo>
                <a:lnTo>
                  <a:pt x="329" y="443"/>
                </a:lnTo>
                <a:lnTo>
                  <a:pt x="328" y="446"/>
                </a:lnTo>
                <a:lnTo>
                  <a:pt x="328" y="465"/>
                </a:lnTo>
                <a:lnTo>
                  <a:pt x="328" y="466"/>
                </a:lnTo>
                <a:lnTo>
                  <a:pt x="329" y="478"/>
                </a:lnTo>
                <a:lnTo>
                  <a:pt x="329" y="482"/>
                </a:lnTo>
                <a:lnTo>
                  <a:pt x="329" y="486"/>
                </a:lnTo>
                <a:lnTo>
                  <a:pt x="329" y="495"/>
                </a:lnTo>
                <a:lnTo>
                  <a:pt x="329" y="500"/>
                </a:lnTo>
                <a:lnTo>
                  <a:pt x="338" y="505"/>
                </a:lnTo>
                <a:lnTo>
                  <a:pt x="342" y="506"/>
                </a:lnTo>
                <a:lnTo>
                  <a:pt x="358" y="514"/>
                </a:lnTo>
                <a:lnTo>
                  <a:pt x="361" y="515"/>
                </a:lnTo>
                <a:lnTo>
                  <a:pt x="362" y="515"/>
                </a:lnTo>
                <a:lnTo>
                  <a:pt x="365" y="516"/>
                </a:lnTo>
                <a:lnTo>
                  <a:pt x="366" y="516"/>
                </a:lnTo>
                <a:lnTo>
                  <a:pt x="366" y="518"/>
                </a:lnTo>
                <a:lnTo>
                  <a:pt x="367" y="518"/>
                </a:lnTo>
                <a:lnTo>
                  <a:pt x="368" y="518"/>
                </a:lnTo>
                <a:lnTo>
                  <a:pt x="371" y="519"/>
                </a:lnTo>
                <a:lnTo>
                  <a:pt x="374" y="520"/>
                </a:lnTo>
                <a:lnTo>
                  <a:pt x="375" y="520"/>
                </a:lnTo>
                <a:lnTo>
                  <a:pt x="375" y="521"/>
                </a:lnTo>
                <a:lnTo>
                  <a:pt x="376" y="521"/>
                </a:lnTo>
                <a:lnTo>
                  <a:pt x="378" y="521"/>
                </a:lnTo>
                <a:lnTo>
                  <a:pt x="379" y="521"/>
                </a:lnTo>
                <a:lnTo>
                  <a:pt x="379" y="520"/>
                </a:lnTo>
                <a:lnTo>
                  <a:pt x="380" y="520"/>
                </a:lnTo>
                <a:lnTo>
                  <a:pt x="382" y="520"/>
                </a:lnTo>
                <a:lnTo>
                  <a:pt x="382" y="519"/>
                </a:lnTo>
                <a:lnTo>
                  <a:pt x="383" y="519"/>
                </a:lnTo>
                <a:lnTo>
                  <a:pt x="384" y="519"/>
                </a:lnTo>
                <a:lnTo>
                  <a:pt x="385" y="519"/>
                </a:lnTo>
                <a:lnTo>
                  <a:pt x="385" y="520"/>
                </a:lnTo>
                <a:lnTo>
                  <a:pt x="387" y="520"/>
                </a:lnTo>
                <a:lnTo>
                  <a:pt x="388" y="520"/>
                </a:lnTo>
                <a:lnTo>
                  <a:pt x="389" y="521"/>
                </a:lnTo>
                <a:lnTo>
                  <a:pt x="390" y="521"/>
                </a:lnTo>
                <a:lnTo>
                  <a:pt x="391" y="522"/>
                </a:lnTo>
                <a:lnTo>
                  <a:pt x="392" y="522"/>
                </a:lnTo>
                <a:lnTo>
                  <a:pt x="392" y="523"/>
                </a:lnTo>
                <a:lnTo>
                  <a:pt x="394" y="528"/>
                </a:lnTo>
                <a:lnTo>
                  <a:pt x="394" y="529"/>
                </a:lnTo>
                <a:lnTo>
                  <a:pt x="396" y="529"/>
                </a:lnTo>
                <a:lnTo>
                  <a:pt x="397" y="529"/>
                </a:lnTo>
                <a:lnTo>
                  <a:pt x="397" y="530"/>
                </a:lnTo>
                <a:lnTo>
                  <a:pt x="407" y="535"/>
                </a:lnTo>
                <a:lnTo>
                  <a:pt x="410" y="536"/>
                </a:lnTo>
                <a:lnTo>
                  <a:pt x="410" y="537"/>
                </a:lnTo>
                <a:lnTo>
                  <a:pt x="411" y="537"/>
                </a:lnTo>
                <a:lnTo>
                  <a:pt x="413" y="537"/>
                </a:lnTo>
                <a:lnTo>
                  <a:pt x="414" y="538"/>
                </a:lnTo>
                <a:lnTo>
                  <a:pt x="415" y="538"/>
                </a:lnTo>
                <a:lnTo>
                  <a:pt x="417" y="539"/>
                </a:lnTo>
                <a:lnTo>
                  <a:pt x="418" y="540"/>
                </a:lnTo>
                <a:lnTo>
                  <a:pt x="419" y="540"/>
                </a:lnTo>
                <a:lnTo>
                  <a:pt x="421" y="540"/>
                </a:lnTo>
                <a:lnTo>
                  <a:pt x="422" y="541"/>
                </a:lnTo>
                <a:lnTo>
                  <a:pt x="423" y="541"/>
                </a:lnTo>
                <a:lnTo>
                  <a:pt x="425" y="542"/>
                </a:lnTo>
                <a:lnTo>
                  <a:pt x="424" y="542"/>
                </a:lnTo>
                <a:lnTo>
                  <a:pt x="424" y="541"/>
                </a:lnTo>
                <a:lnTo>
                  <a:pt x="423" y="541"/>
                </a:lnTo>
                <a:lnTo>
                  <a:pt x="423" y="540"/>
                </a:lnTo>
                <a:lnTo>
                  <a:pt x="422" y="540"/>
                </a:lnTo>
                <a:lnTo>
                  <a:pt x="422" y="539"/>
                </a:lnTo>
                <a:lnTo>
                  <a:pt x="422" y="538"/>
                </a:lnTo>
                <a:lnTo>
                  <a:pt x="421" y="537"/>
                </a:lnTo>
                <a:lnTo>
                  <a:pt x="421" y="536"/>
                </a:lnTo>
                <a:lnTo>
                  <a:pt x="421" y="535"/>
                </a:lnTo>
                <a:lnTo>
                  <a:pt x="421" y="532"/>
                </a:lnTo>
                <a:lnTo>
                  <a:pt x="421" y="530"/>
                </a:lnTo>
                <a:lnTo>
                  <a:pt x="421" y="529"/>
                </a:lnTo>
                <a:lnTo>
                  <a:pt x="422" y="529"/>
                </a:lnTo>
                <a:lnTo>
                  <a:pt x="426" y="529"/>
                </a:lnTo>
                <a:lnTo>
                  <a:pt x="427" y="529"/>
                </a:lnTo>
                <a:lnTo>
                  <a:pt x="428" y="529"/>
                </a:lnTo>
                <a:lnTo>
                  <a:pt x="431" y="529"/>
                </a:lnTo>
                <a:lnTo>
                  <a:pt x="431" y="530"/>
                </a:lnTo>
                <a:lnTo>
                  <a:pt x="431" y="531"/>
                </a:lnTo>
                <a:lnTo>
                  <a:pt x="431" y="532"/>
                </a:lnTo>
                <a:lnTo>
                  <a:pt x="431" y="533"/>
                </a:lnTo>
                <a:lnTo>
                  <a:pt x="432" y="533"/>
                </a:lnTo>
                <a:lnTo>
                  <a:pt x="432" y="535"/>
                </a:lnTo>
                <a:lnTo>
                  <a:pt x="432" y="536"/>
                </a:lnTo>
                <a:lnTo>
                  <a:pt x="433" y="536"/>
                </a:lnTo>
                <a:lnTo>
                  <a:pt x="434" y="537"/>
                </a:lnTo>
                <a:lnTo>
                  <a:pt x="435" y="537"/>
                </a:lnTo>
                <a:lnTo>
                  <a:pt x="436" y="537"/>
                </a:lnTo>
                <a:lnTo>
                  <a:pt x="437" y="538"/>
                </a:lnTo>
                <a:lnTo>
                  <a:pt x="439" y="538"/>
                </a:lnTo>
                <a:lnTo>
                  <a:pt x="440" y="538"/>
                </a:lnTo>
                <a:lnTo>
                  <a:pt x="441" y="538"/>
                </a:lnTo>
                <a:lnTo>
                  <a:pt x="442" y="537"/>
                </a:lnTo>
                <a:lnTo>
                  <a:pt x="443" y="538"/>
                </a:lnTo>
                <a:lnTo>
                  <a:pt x="444" y="538"/>
                </a:lnTo>
                <a:lnTo>
                  <a:pt x="445" y="538"/>
                </a:lnTo>
                <a:lnTo>
                  <a:pt x="448" y="540"/>
                </a:lnTo>
                <a:lnTo>
                  <a:pt x="449" y="540"/>
                </a:lnTo>
                <a:lnTo>
                  <a:pt x="449" y="539"/>
                </a:lnTo>
                <a:lnTo>
                  <a:pt x="451" y="536"/>
                </a:lnTo>
                <a:lnTo>
                  <a:pt x="453" y="533"/>
                </a:lnTo>
                <a:lnTo>
                  <a:pt x="457" y="537"/>
                </a:lnTo>
                <a:lnTo>
                  <a:pt x="458" y="539"/>
                </a:lnTo>
                <a:lnTo>
                  <a:pt x="460" y="541"/>
                </a:lnTo>
                <a:lnTo>
                  <a:pt x="462" y="546"/>
                </a:lnTo>
                <a:lnTo>
                  <a:pt x="465" y="548"/>
                </a:lnTo>
                <a:lnTo>
                  <a:pt x="467" y="550"/>
                </a:lnTo>
                <a:lnTo>
                  <a:pt x="468" y="550"/>
                </a:lnTo>
                <a:lnTo>
                  <a:pt x="477" y="555"/>
                </a:lnTo>
                <a:lnTo>
                  <a:pt x="485" y="558"/>
                </a:lnTo>
                <a:lnTo>
                  <a:pt x="488" y="560"/>
                </a:lnTo>
                <a:lnTo>
                  <a:pt x="492" y="561"/>
                </a:lnTo>
                <a:lnTo>
                  <a:pt x="494" y="561"/>
                </a:lnTo>
                <a:lnTo>
                  <a:pt x="495" y="561"/>
                </a:lnTo>
                <a:lnTo>
                  <a:pt x="496" y="558"/>
                </a:lnTo>
                <a:lnTo>
                  <a:pt x="497" y="557"/>
                </a:lnTo>
                <a:lnTo>
                  <a:pt x="499" y="556"/>
                </a:lnTo>
                <a:lnTo>
                  <a:pt x="500" y="555"/>
                </a:lnTo>
                <a:lnTo>
                  <a:pt x="501" y="555"/>
                </a:lnTo>
                <a:lnTo>
                  <a:pt x="502" y="555"/>
                </a:lnTo>
                <a:lnTo>
                  <a:pt x="503" y="555"/>
                </a:lnTo>
                <a:lnTo>
                  <a:pt x="504" y="555"/>
                </a:lnTo>
                <a:lnTo>
                  <a:pt x="505" y="555"/>
                </a:lnTo>
                <a:lnTo>
                  <a:pt x="506" y="555"/>
                </a:lnTo>
                <a:lnTo>
                  <a:pt x="508" y="556"/>
                </a:lnTo>
                <a:lnTo>
                  <a:pt x="508" y="554"/>
                </a:lnTo>
                <a:lnTo>
                  <a:pt x="508" y="553"/>
                </a:lnTo>
                <a:lnTo>
                  <a:pt x="508" y="552"/>
                </a:lnTo>
                <a:lnTo>
                  <a:pt x="509" y="553"/>
                </a:lnTo>
                <a:lnTo>
                  <a:pt x="510" y="553"/>
                </a:lnTo>
                <a:lnTo>
                  <a:pt x="511" y="553"/>
                </a:lnTo>
                <a:lnTo>
                  <a:pt x="511" y="554"/>
                </a:lnTo>
                <a:lnTo>
                  <a:pt x="512" y="554"/>
                </a:lnTo>
                <a:lnTo>
                  <a:pt x="513" y="554"/>
                </a:lnTo>
                <a:lnTo>
                  <a:pt x="513" y="555"/>
                </a:lnTo>
                <a:lnTo>
                  <a:pt x="514" y="555"/>
                </a:lnTo>
                <a:lnTo>
                  <a:pt x="514" y="556"/>
                </a:lnTo>
                <a:lnTo>
                  <a:pt x="516" y="556"/>
                </a:lnTo>
                <a:lnTo>
                  <a:pt x="514" y="557"/>
                </a:lnTo>
                <a:lnTo>
                  <a:pt x="514" y="558"/>
                </a:lnTo>
                <a:lnTo>
                  <a:pt x="514" y="560"/>
                </a:lnTo>
                <a:lnTo>
                  <a:pt x="513" y="560"/>
                </a:lnTo>
                <a:lnTo>
                  <a:pt x="514" y="561"/>
                </a:lnTo>
                <a:lnTo>
                  <a:pt x="514" y="562"/>
                </a:lnTo>
                <a:lnTo>
                  <a:pt x="514" y="563"/>
                </a:lnTo>
                <a:lnTo>
                  <a:pt x="516" y="563"/>
                </a:lnTo>
                <a:lnTo>
                  <a:pt x="516" y="564"/>
                </a:lnTo>
                <a:lnTo>
                  <a:pt x="517" y="565"/>
                </a:lnTo>
                <a:lnTo>
                  <a:pt x="518" y="565"/>
                </a:lnTo>
                <a:lnTo>
                  <a:pt x="518" y="566"/>
                </a:lnTo>
                <a:lnTo>
                  <a:pt x="517" y="566"/>
                </a:lnTo>
                <a:lnTo>
                  <a:pt x="517" y="567"/>
                </a:lnTo>
                <a:lnTo>
                  <a:pt x="516" y="569"/>
                </a:lnTo>
                <a:lnTo>
                  <a:pt x="514" y="569"/>
                </a:lnTo>
                <a:lnTo>
                  <a:pt x="514" y="570"/>
                </a:lnTo>
                <a:lnTo>
                  <a:pt x="512" y="573"/>
                </a:lnTo>
                <a:lnTo>
                  <a:pt x="510" y="577"/>
                </a:lnTo>
                <a:lnTo>
                  <a:pt x="509" y="574"/>
                </a:lnTo>
                <a:lnTo>
                  <a:pt x="509" y="573"/>
                </a:lnTo>
                <a:lnTo>
                  <a:pt x="508" y="573"/>
                </a:lnTo>
                <a:lnTo>
                  <a:pt x="508" y="572"/>
                </a:lnTo>
                <a:lnTo>
                  <a:pt x="506" y="572"/>
                </a:lnTo>
                <a:lnTo>
                  <a:pt x="505" y="572"/>
                </a:lnTo>
                <a:lnTo>
                  <a:pt x="504" y="571"/>
                </a:lnTo>
                <a:lnTo>
                  <a:pt x="503" y="571"/>
                </a:lnTo>
                <a:lnTo>
                  <a:pt x="502" y="571"/>
                </a:lnTo>
                <a:lnTo>
                  <a:pt x="502" y="570"/>
                </a:lnTo>
                <a:lnTo>
                  <a:pt x="501" y="570"/>
                </a:lnTo>
                <a:lnTo>
                  <a:pt x="500" y="570"/>
                </a:lnTo>
                <a:lnTo>
                  <a:pt x="499" y="570"/>
                </a:lnTo>
                <a:lnTo>
                  <a:pt x="496" y="571"/>
                </a:lnTo>
                <a:lnTo>
                  <a:pt x="495" y="571"/>
                </a:lnTo>
                <a:lnTo>
                  <a:pt x="495" y="572"/>
                </a:lnTo>
                <a:lnTo>
                  <a:pt x="494" y="572"/>
                </a:lnTo>
                <a:lnTo>
                  <a:pt x="493" y="572"/>
                </a:lnTo>
                <a:lnTo>
                  <a:pt x="492" y="571"/>
                </a:lnTo>
                <a:lnTo>
                  <a:pt x="494" y="572"/>
                </a:lnTo>
                <a:lnTo>
                  <a:pt x="495" y="573"/>
                </a:lnTo>
                <a:lnTo>
                  <a:pt x="502" y="575"/>
                </a:lnTo>
                <a:lnTo>
                  <a:pt x="503" y="577"/>
                </a:lnTo>
                <a:lnTo>
                  <a:pt x="504" y="577"/>
                </a:lnTo>
                <a:lnTo>
                  <a:pt x="510" y="579"/>
                </a:lnTo>
                <a:lnTo>
                  <a:pt x="510" y="580"/>
                </a:lnTo>
                <a:lnTo>
                  <a:pt x="511" y="580"/>
                </a:lnTo>
                <a:lnTo>
                  <a:pt x="512" y="581"/>
                </a:lnTo>
                <a:lnTo>
                  <a:pt x="513" y="581"/>
                </a:lnTo>
                <a:lnTo>
                  <a:pt x="514" y="581"/>
                </a:lnTo>
                <a:lnTo>
                  <a:pt x="516" y="582"/>
                </a:lnTo>
                <a:lnTo>
                  <a:pt x="520" y="585"/>
                </a:lnTo>
                <a:lnTo>
                  <a:pt x="523" y="586"/>
                </a:lnTo>
                <a:lnTo>
                  <a:pt x="528" y="588"/>
                </a:lnTo>
                <a:lnTo>
                  <a:pt x="529" y="588"/>
                </a:lnTo>
                <a:lnTo>
                  <a:pt x="529" y="589"/>
                </a:lnTo>
                <a:lnTo>
                  <a:pt x="534" y="590"/>
                </a:lnTo>
                <a:lnTo>
                  <a:pt x="535" y="591"/>
                </a:lnTo>
                <a:lnTo>
                  <a:pt x="536" y="591"/>
                </a:lnTo>
                <a:lnTo>
                  <a:pt x="538" y="592"/>
                </a:lnTo>
                <a:lnTo>
                  <a:pt x="539" y="592"/>
                </a:lnTo>
                <a:lnTo>
                  <a:pt x="540" y="594"/>
                </a:lnTo>
                <a:lnTo>
                  <a:pt x="543" y="595"/>
                </a:lnTo>
                <a:lnTo>
                  <a:pt x="544" y="595"/>
                </a:lnTo>
                <a:lnTo>
                  <a:pt x="545" y="595"/>
                </a:lnTo>
                <a:lnTo>
                  <a:pt x="545" y="596"/>
                </a:lnTo>
                <a:lnTo>
                  <a:pt x="546" y="596"/>
                </a:lnTo>
                <a:lnTo>
                  <a:pt x="548" y="597"/>
                </a:lnTo>
                <a:lnTo>
                  <a:pt x="551" y="598"/>
                </a:lnTo>
                <a:lnTo>
                  <a:pt x="552" y="598"/>
                </a:lnTo>
                <a:lnTo>
                  <a:pt x="552" y="597"/>
                </a:lnTo>
                <a:lnTo>
                  <a:pt x="552" y="596"/>
                </a:lnTo>
                <a:lnTo>
                  <a:pt x="553" y="595"/>
                </a:lnTo>
                <a:lnTo>
                  <a:pt x="553" y="594"/>
                </a:lnTo>
                <a:lnTo>
                  <a:pt x="554" y="594"/>
                </a:lnTo>
                <a:lnTo>
                  <a:pt x="555" y="594"/>
                </a:lnTo>
                <a:lnTo>
                  <a:pt x="555" y="595"/>
                </a:lnTo>
                <a:lnTo>
                  <a:pt x="556" y="595"/>
                </a:lnTo>
                <a:lnTo>
                  <a:pt x="557" y="595"/>
                </a:lnTo>
                <a:lnTo>
                  <a:pt x="557" y="596"/>
                </a:lnTo>
                <a:lnTo>
                  <a:pt x="559" y="596"/>
                </a:lnTo>
                <a:lnTo>
                  <a:pt x="560" y="596"/>
                </a:lnTo>
                <a:lnTo>
                  <a:pt x="561" y="597"/>
                </a:lnTo>
                <a:lnTo>
                  <a:pt x="562" y="597"/>
                </a:lnTo>
                <a:lnTo>
                  <a:pt x="563" y="598"/>
                </a:lnTo>
                <a:lnTo>
                  <a:pt x="564" y="598"/>
                </a:lnTo>
                <a:lnTo>
                  <a:pt x="565" y="598"/>
                </a:lnTo>
                <a:lnTo>
                  <a:pt x="565" y="599"/>
                </a:lnTo>
                <a:lnTo>
                  <a:pt x="566" y="599"/>
                </a:lnTo>
                <a:lnTo>
                  <a:pt x="568" y="599"/>
                </a:lnTo>
                <a:lnTo>
                  <a:pt x="568" y="600"/>
                </a:lnTo>
                <a:lnTo>
                  <a:pt x="569" y="600"/>
                </a:lnTo>
                <a:lnTo>
                  <a:pt x="570" y="600"/>
                </a:lnTo>
                <a:lnTo>
                  <a:pt x="571" y="602"/>
                </a:lnTo>
                <a:lnTo>
                  <a:pt x="572" y="602"/>
                </a:lnTo>
                <a:lnTo>
                  <a:pt x="572" y="600"/>
                </a:lnTo>
                <a:lnTo>
                  <a:pt x="571" y="598"/>
                </a:lnTo>
                <a:lnTo>
                  <a:pt x="569" y="595"/>
                </a:lnTo>
                <a:lnTo>
                  <a:pt x="569" y="594"/>
                </a:lnTo>
                <a:lnTo>
                  <a:pt x="568" y="591"/>
                </a:lnTo>
                <a:lnTo>
                  <a:pt x="568" y="590"/>
                </a:lnTo>
                <a:lnTo>
                  <a:pt x="568" y="589"/>
                </a:lnTo>
                <a:lnTo>
                  <a:pt x="565" y="585"/>
                </a:lnTo>
                <a:lnTo>
                  <a:pt x="564" y="581"/>
                </a:lnTo>
                <a:lnTo>
                  <a:pt x="563" y="580"/>
                </a:lnTo>
                <a:lnTo>
                  <a:pt x="563" y="579"/>
                </a:lnTo>
                <a:lnTo>
                  <a:pt x="563" y="578"/>
                </a:lnTo>
                <a:lnTo>
                  <a:pt x="562" y="578"/>
                </a:lnTo>
                <a:lnTo>
                  <a:pt x="562" y="577"/>
                </a:lnTo>
                <a:lnTo>
                  <a:pt x="561" y="573"/>
                </a:lnTo>
                <a:lnTo>
                  <a:pt x="560" y="571"/>
                </a:lnTo>
                <a:lnTo>
                  <a:pt x="560" y="570"/>
                </a:lnTo>
                <a:lnTo>
                  <a:pt x="557" y="564"/>
                </a:lnTo>
                <a:lnTo>
                  <a:pt x="556" y="563"/>
                </a:lnTo>
                <a:lnTo>
                  <a:pt x="556" y="562"/>
                </a:lnTo>
                <a:lnTo>
                  <a:pt x="555" y="560"/>
                </a:lnTo>
                <a:lnTo>
                  <a:pt x="555" y="558"/>
                </a:lnTo>
                <a:lnTo>
                  <a:pt x="554" y="557"/>
                </a:lnTo>
                <a:lnTo>
                  <a:pt x="553" y="554"/>
                </a:lnTo>
                <a:lnTo>
                  <a:pt x="553" y="553"/>
                </a:lnTo>
                <a:lnTo>
                  <a:pt x="553" y="552"/>
                </a:lnTo>
                <a:lnTo>
                  <a:pt x="552" y="552"/>
                </a:lnTo>
                <a:lnTo>
                  <a:pt x="552" y="550"/>
                </a:lnTo>
                <a:lnTo>
                  <a:pt x="552" y="549"/>
                </a:lnTo>
                <a:lnTo>
                  <a:pt x="552" y="548"/>
                </a:lnTo>
                <a:lnTo>
                  <a:pt x="551" y="547"/>
                </a:lnTo>
                <a:lnTo>
                  <a:pt x="551" y="546"/>
                </a:lnTo>
                <a:lnTo>
                  <a:pt x="551" y="545"/>
                </a:lnTo>
                <a:lnTo>
                  <a:pt x="551" y="544"/>
                </a:lnTo>
                <a:lnTo>
                  <a:pt x="551" y="540"/>
                </a:lnTo>
                <a:lnTo>
                  <a:pt x="551" y="539"/>
                </a:lnTo>
                <a:lnTo>
                  <a:pt x="551" y="538"/>
                </a:lnTo>
                <a:lnTo>
                  <a:pt x="551" y="537"/>
                </a:lnTo>
                <a:lnTo>
                  <a:pt x="551" y="535"/>
                </a:lnTo>
                <a:lnTo>
                  <a:pt x="551" y="533"/>
                </a:lnTo>
                <a:lnTo>
                  <a:pt x="551" y="530"/>
                </a:lnTo>
                <a:lnTo>
                  <a:pt x="551" y="527"/>
                </a:lnTo>
                <a:lnTo>
                  <a:pt x="551" y="525"/>
                </a:lnTo>
                <a:lnTo>
                  <a:pt x="551" y="523"/>
                </a:lnTo>
                <a:lnTo>
                  <a:pt x="551" y="521"/>
                </a:lnTo>
                <a:lnTo>
                  <a:pt x="551" y="518"/>
                </a:lnTo>
                <a:lnTo>
                  <a:pt x="551" y="515"/>
                </a:lnTo>
                <a:lnTo>
                  <a:pt x="551" y="510"/>
                </a:lnTo>
                <a:lnTo>
                  <a:pt x="551" y="508"/>
                </a:lnTo>
                <a:lnTo>
                  <a:pt x="551" y="507"/>
                </a:lnTo>
                <a:lnTo>
                  <a:pt x="551" y="506"/>
                </a:lnTo>
                <a:lnTo>
                  <a:pt x="551" y="502"/>
                </a:lnTo>
                <a:lnTo>
                  <a:pt x="551" y="499"/>
                </a:lnTo>
                <a:lnTo>
                  <a:pt x="551" y="496"/>
                </a:lnTo>
                <a:lnTo>
                  <a:pt x="551" y="495"/>
                </a:lnTo>
                <a:lnTo>
                  <a:pt x="551" y="494"/>
                </a:lnTo>
                <a:lnTo>
                  <a:pt x="551" y="493"/>
                </a:lnTo>
                <a:lnTo>
                  <a:pt x="551" y="491"/>
                </a:lnTo>
                <a:lnTo>
                  <a:pt x="549" y="489"/>
                </a:lnTo>
                <a:lnTo>
                  <a:pt x="549" y="488"/>
                </a:lnTo>
                <a:lnTo>
                  <a:pt x="549" y="487"/>
                </a:lnTo>
                <a:lnTo>
                  <a:pt x="549" y="486"/>
                </a:lnTo>
                <a:lnTo>
                  <a:pt x="549" y="483"/>
                </a:lnTo>
                <a:lnTo>
                  <a:pt x="549" y="482"/>
                </a:lnTo>
                <a:lnTo>
                  <a:pt x="549" y="478"/>
                </a:lnTo>
                <a:lnTo>
                  <a:pt x="549" y="477"/>
                </a:lnTo>
                <a:lnTo>
                  <a:pt x="549" y="471"/>
                </a:lnTo>
                <a:lnTo>
                  <a:pt x="549" y="470"/>
                </a:lnTo>
                <a:lnTo>
                  <a:pt x="549" y="469"/>
                </a:lnTo>
                <a:lnTo>
                  <a:pt x="549" y="466"/>
                </a:lnTo>
                <a:lnTo>
                  <a:pt x="549" y="465"/>
                </a:lnTo>
                <a:lnTo>
                  <a:pt x="549" y="464"/>
                </a:lnTo>
                <a:lnTo>
                  <a:pt x="549" y="462"/>
                </a:lnTo>
                <a:lnTo>
                  <a:pt x="549" y="460"/>
                </a:lnTo>
                <a:lnTo>
                  <a:pt x="551" y="460"/>
                </a:lnTo>
                <a:lnTo>
                  <a:pt x="549" y="460"/>
                </a:lnTo>
                <a:lnTo>
                  <a:pt x="549" y="458"/>
                </a:lnTo>
                <a:lnTo>
                  <a:pt x="549" y="457"/>
                </a:lnTo>
                <a:lnTo>
                  <a:pt x="549" y="455"/>
                </a:lnTo>
                <a:lnTo>
                  <a:pt x="549" y="453"/>
                </a:lnTo>
                <a:lnTo>
                  <a:pt x="549" y="452"/>
                </a:lnTo>
                <a:lnTo>
                  <a:pt x="551" y="450"/>
                </a:lnTo>
                <a:lnTo>
                  <a:pt x="551" y="449"/>
                </a:lnTo>
                <a:lnTo>
                  <a:pt x="551" y="447"/>
                </a:lnTo>
                <a:lnTo>
                  <a:pt x="551" y="446"/>
                </a:lnTo>
                <a:lnTo>
                  <a:pt x="549" y="445"/>
                </a:lnTo>
                <a:lnTo>
                  <a:pt x="549" y="443"/>
                </a:lnTo>
                <a:lnTo>
                  <a:pt x="549" y="441"/>
                </a:lnTo>
                <a:lnTo>
                  <a:pt x="549" y="439"/>
                </a:lnTo>
                <a:lnTo>
                  <a:pt x="549" y="437"/>
                </a:lnTo>
                <a:lnTo>
                  <a:pt x="549" y="436"/>
                </a:lnTo>
                <a:lnTo>
                  <a:pt x="549" y="433"/>
                </a:lnTo>
                <a:lnTo>
                  <a:pt x="549" y="432"/>
                </a:lnTo>
                <a:lnTo>
                  <a:pt x="549" y="431"/>
                </a:lnTo>
                <a:lnTo>
                  <a:pt x="549" y="430"/>
                </a:lnTo>
                <a:lnTo>
                  <a:pt x="548" y="428"/>
                </a:lnTo>
                <a:lnTo>
                  <a:pt x="548" y="426"/>
                </a:lnTo>
                <a:lnTo>
                  <a:pt x="548" y="423"/>
                </a:lnTo>
                <a:lnTo>
                  <a:pt x="547" y="422"/>
                </a:lnTo>
                <a:lnTo>
                  <a:pt x="547" y="421"/>
                </a:lnTo>
                <a:lnTo>
                  <a:pt x="547" y="420"/>
                </a:lnTo>
                <a:lnTo>
                  <a:pt x="547" y="418"/>
                </a:lnTo>
                <a:lnTo>
                  <a:pt x="547" y="416"/>
                </a:lnTo>
                <a:lnTo>
                  <a:pt x="546" y="416"/>
                </a:lnTo>
                <a:lnTo>
                  <a:pt x="546" y="415"/>
                </a:lnTo>
                <a:lnTo>
                  <a:pt x="546" y="412"/>
                </a:lnTo>
                <a:lnTo>
                  <a:pt x="546" y="411"/>
                </a:lnTo>
                <a:lnTo>
                  <a:pt x="545" y="408"/>
                </a:lnTo>
                <a:lnTo>
                  <a:pt x="545" y="407"/>
                </a:lnTo>
                <a:lnTo>
                  <a:pt x="545" y="405"/>
                </a:lnTo>
                <a:lnTo>
                  <a:pt x="544" y="402"/>
                </a:lnTo>
                <a:lnTo>
                  <a:pt x="544" y="401"/>
                </a:lnTo>
                <a:lnTo>
                  <a:pt x="544" y="398"/>
                </a:lnTo>
                <a:lnTo>
                  <a:pt x="544" y="397"/>
                </a:lnTo>
                <a:lnTo>
                  <a:pt x="543" y="393"/>
                </a:lnTo>
                <a:lnTo>
                  <a:pt x="543" y="391"/>
                </a:lnTo>
                <a:lnTo>
                  <a:pt x="542" y="390"/>
                </a:lnTo>
                <a:lnTo>
                  <a:pt x="542" y="389"/>
                </a:lnTo>
                <a:lnTo>
                  <a:pt x="542" y="388"/>
                </a:lnTo>
                <a:lnTo>
                  <a:pt x="542" y="386"/>
                </a:lnTo>
                <a:lnTo>
                  <a:pt x="542" y="385"/>
                </a:lnTo>
                <a:lnTo>
                  <a:pt x="540" y="383"/>
                </a:lnTo>
                <a:lnTo>
                  <a:pt x="542" y="383"/>
                </a:lnTo>
                <a:lnTo>
                  <a:pt x="542" y="386"/>
                </a:lnTo>
                <a:lnTo>
                  <a:pt x="542" y="387"/>
                </a:lnTo>
                <a:lnTo>
                  <a:pt x="542" y="388"/>
                </a:lnTo>
                <a:lnTo>
                  <a:pt x="542" y="389"/>
                </a:lnTo>
                <a:lnTo>
                  <a:pt x="543" y="390"/>
                </a:lnTo>
                <a:lnTo>
                  <a:pt x="543" y="391"/>
                </a:lnTo>
                <a:lnTo>
                  <a:pt x="543" y="393"/>
                </a:lnTo>
                <a:lnTo>
                  <a:pt x="544" y="397"/>
                </a:lnTo>
                <a:lnTo>
                  <a:pt x="544" y="398"/>
                </a:lnTo>
                <a:lnTo>
                  <a:pt x="544" y="401"/>
                </a:lnTo>
                <a:lnTo>
                  <a:pt x="544" y="402"/>
                </a:lnTo>
                <a:lnTo>
                  <a:pt x="545" y="405"/>
                </a:lnTo>
                <a:lnTo>
                  <a:pt x="545" y="407"/>
                </a:lnTo>
                <a:lnTo>
                  <a:pt x="545" y="408"/>
                </a:lnTo>
                <a:lnTo>
                  <a:pt x="546" y="410"/>
                </a:lnTo>
                <a:lnTo>
                  <a:pt x="546" y="411"/>
                </a:lnTo>
                <a:lnTo>
                  <a:pt x="546" y="412"/>
                </a:lnTo>
                <a:lnTo>
                  <a:pt x="546" y="415"/>
                </a:lnTo>
                <a:lnTo>
                  <a:pt x="547" y="416"/>
                </a:lnTo>
                <a:lnTo>
                  <a:pt x="547" y="418"/>
                </a:lnTo>
                <a:lnTo>
                  <a:pt x="547" y="420"/>
                </a:lnTo>
                <a:lnTo>
                  <a:pt x="547" y="421"/>
                </a:lnTo>
                <a:lnTo>
                  <a:pt x="547" y="422"/>
                </a:lnTo>
                <a:lnTo>
                  <a:pt x="548" y="422"/>
                </a:lnTo>
                <a:lnTo>
                  <a:pt x="548" y="423"/>
                </a:lnTo>
                <a:lnTo>
                  <a:pt x="548" y="424"/>
                </a:lnTo>
                <a:lnTo>
                  <a:pt x="548" y="426"/>
                </a:lnTo>
                <a:lnTo>
                  <a:pt x="548" y="428"/>
                </a:lnTo>
                <a:lnTo>
                  <a:pt x="549" y="429"/>
                </a:lnTo>
                <a:lnTo>
                  <a:pt x="549" y="430"/>
                </a:lnTo>
                <a:lnTo>
                  <a:pt x="549" y="431"/>
                </a:lnTo>
                <a:lnTo>
                  <a:pt x="549" y="432"/>
                </a:lnTo>
                <a:lnTo>
                  <a:pt x="549" y="433"/>
                </a:lnTo>
                <a:lnTo>
                  <a:pt x="549" y="435"/>
                </a:lnTo>
                <a:lnTo>
                  <a:pt x="551" y="436"/>
                </a:lnTo>
                <a:lnTo>
                  <a:pt x="551" y="437"/>
                </a:lnTo>
                <a:lnTo>
                  <a:pt x="551" y="439"/>
                </a:lnTo>
                <a:lnTo>
                  <a:pt x="551" y="440"/>
                </a:lnTo>
                <a:lnTo>
                  <a:pt x="551" y="441"/>
                </a:lnTo>
                <a:lnTo>
                  <a:pt x="551" y="443"/>
                </a:lnTo>
                <a:lnTo>
                  <a:pt x="551" y="445"/>
                </a:lnTo>
                <a:lnTo>
                  <a:pt x="551" y="446"/>
                </a:lnTo>
                <a:lnTo>
                  <a:pt x="551" y="447"/>
                </a:lnTo>
                <a:lnTo>
                  <a:pt x="551" y="449"/>
                </a:lnTo>
                <a:lnTo>
                  <a:pt x="551" y="450"/>
                </a:lnTo>
                <a:lnTo>
                  <a:pt x="551" y="453"/>
                </a:lnTo>
                <a:lnTo>
                  <a:pt x="551" y="454"/>
                </a:lnTo>
                <a:lnTo>
                  <a:pt x="549" y="455"/>
                </a:lnTo>
                <a:lnTo>
                  <a:pt x="549" y="456"/>
                </a:lnTo>
                <a:lnTo>
                  <a:pt x="549" y="457"/>
                </a:lnTo>
                <a:lnTo>
                  <a:pt x="549" y="458"/>
                </a:lnTo>
                <a:lnTo>
                  <a:pt x="551" y="460"/>
                </a:lnTo>
                <a:lnTo>
                  <a:pt x="551" y="462"/>
                </a:lnTo>
                <a:lnTo>
                  <a:pt x="549" y="462"/>
                </a:lnTo>
                <a:lnTo>
                  <a:pt x="549" y="464"/>
                </a:lnTo>
                <a:lnTo>
                  <a:pt x="549" y="465"/>
                </a:lnTo>
                <a:lnTo>
                  <a:pt x="549" y="482"/>
                </a:lnTo>
                <a:lnTo>
                  <a:pt x="549" y="483"/>
                </a:lnTo>
                <a:lnTo>
                  <a:pt x="549" y="485"/>
                </a:lnTo>
                <a:lnTo>
                  <a:pt x="549" y="486"/>
                </a:lnTo>
                <a:lnTo>
                  <a:pt x="549" y="487"/>
                </a:lnTo>
                <a:lnTo>
                  <a:pt x="549" y="488"/>
                </a:lnTo>
                <a:lnTo>
                  <a:pt x="551" y="489"/>
                </a:lnTo>
                <a:lnTo>
                  <a:pt x="551" y="491"/>
                </a:lnTo>
                <a:lnTo>
                  <a:pt x="551" y="494"/>
                </a:lnTo>
                <a:lnTo>
                  <a:pt x="551" y="499"/>
                </a:lnTo>
                <a:lnTo>
                  <a:pt x="551" y="502"/>
                </a:lnTo>
                <a:lnTo>
                  <a:pt x="551" y="506"/>
                </a:lnTo>
                <a:lnTo>
                  <a:pt x="551" y="507"/>
                </a:lnTo>
                <a:lnTo>
                  <a:pt x="551" y="508"/>
                </a:lnTo>
                <a:lnTo>
                  <a:pt x="551" y="513"/>
                </a:lnTo>
                <a:lnTo>
                  <a:pt x="551" y="518"/>
                </a:lnTo>
                <a:lnTo>
                  <a:pt x="551" y="521"/>
                </a:lnTo>
                <a:lnTo>
                  <a:pt x="551" y="524"/>
                </a:lnTo>
                <a:lnTo>
                  <a:pt x="551" y="525"/>
                </a:lnTo>
                <a:lnTo>
                  <a:pt x="551" y="527"/>
                </a:lnTo>
                <a:lnTo>
                  <a:pt x="551" y="530"/>
                </a:lnTo>
                <a:lnTo>
                  <a:pt x="551" y="533"/>
                </a:lnTo>
                <a:lnTo>
                  <a:pt x="551" y="535"/>
                </a:lnTo>
                <a:lnTo>
                  <a:pt x="551" y="537"/>
                </a:lnTo>
                <a:lnTo>
                  <a:pt x="551" y="539"/>
                </a:lnTo>
                <a:lnTo>
                  <a:pt x="551" y="544"/>
                </a:lnTo>
                <a:lnTo>
                  <a:pt x="551" y="545"/>
                </a:lnTo>
                <a:lnTo>
                  <a:pt x="551" y="546"/>
                </a:lnTo>
                <a:lnTo>
                  <a:pt x="551" y="547"/>
                </a:lnTo>
                <a:lnTo>
                  <a:pt x="552" y="548"/>
                </a:lnTo>
                <a:lnTo>
                  <a:pt x="552" y="549"/>
                </a:lnTo>
                <a:lnTo>
                  <a:pt x="552" y="550"/>
                </a:lnTo>
                <a:lnTo>
                  <a:pt x="553" y="552"/>
                </a:lnTo>
                <a:lnTo>
                  <a:pt x="553" y="554"/>
                </a:lnTo>
                <a:lnTo>
                  <a:pt x="554" y="556"/>
                </a:lnTo>
                <a:lnTo>
                  <a:pt x="554" y="557"/>
                </a:lnTo>
                <a:lnTo>
                  <a:pt x="555" y="557"/>
                </a:lnTo>
                <a:lnTo>
                  <a:pt x="555" y="560"/>
                </a:lnTo>
                <a:lnTo>
                  <a:pt x="556" y="562"/>
                </a:lnTo>
                <a:lnTo>
                  <a:pt x="557" y="565"/>
                </a:lnTo>
                <a:lnTo>
                  <a:pt x="559" y="567"/>
                </a:lnTo>
                <a:lnTo>
                  <a:pt x="559" y="569"/>
                </a:lnTo>
                <a:lnTo>
                  <a:pt x="560" y="570"/>
                </a:lnTo>
                <a:lnTo>
                  <a:pt x="560" y="571"/>
                </a:lnTo>
                <a:lnTo>
                  <a:pt x="561" y="573"/>
                </a:lnTo>
                <a:lnTo>
                  <a:pt x="562" y="577"/>
                </a:lnTo>
                <a:lnTo>
                  <a:pt x="563" y="578"/>
                </a:lnTo>
                <a:lnTo>
                  <a:pt x="563" y="579"/>
                </a:lnTo>
                <a:lnTo>
                  <a:pt x="563" y="580"/>
                </a:lnTo>
                <a:lnTo>
                  <a:pt x="564" y="581"/>
                </a:lnTo>
                <a:lnTo>
                  <a:pt x="568" y="589"/>
                </a:lnTo>
                <a:lnTo>
                  <a:pt x="568" y="590"/>
                </a:lnTo>
                <a:lnTo>
                  <a:pt x="568" y="591"/>
                </a:lnTo>
                <a:lnTo>
                  <a:pt x="571" y="598"/>
                </a:lnTo>
                <a:lnTo>
                  <a:pt x="572" y="602"/>
                </a:lnTo>
                <a:lnTo>
                  <a:pt x="573" y="602"/>
                </a:lnTo>
                <a:lnTo>
                  <a:pt x="574" y="602"/>
                </a:lnTo>
                <a:lnTo>
                  <a:pt x="574" y="603"/>
                </a:lnTo>
                <a:lnTo>
                  <a:pt x="575" y="603"/>
                </a:lnTo>
                <a:lnTo>
                  <a:pt x="575" y="604"/>
                </a:lnTo>
                <a:lnTo>
                  <a:pt x="577" y="604"/>
                </a:lnTo>
                <a:lnTo>
                  <a:pt x="578" y="604"/>
                </a:lnTo>
                <a:lnTo>
                  <a:pt x="578" y="605"/>
                </a:lnTo>
                <a:lnTo>
                  <a:pt x="578" y="606"/>
                </a:lnTo>
                <a:lnTo>
                  <a:pt x="581" y="607"/>
                </a:lnTo>
                <a:lnTo>
                  <a:pt x="583" y="608"/>
                </a:lnTo>
                <a:lnTo>
                  <a:pt x="583" y="609"/>
                </a:lnTo>
                <a:lnTo>
                  <a:pt x="583" y="612"/>
                </a:lnTo>
                <a:lnTo>
                  <a:pt x="583" y="613"/>
                </a:lnTo>
                <a:lnTo>
                  <a:pt x="588" y="614"/>
                </a:lnTo>
                <a:lnTo>
                  <a:pt x="590" y="615"/>
                </a:lnTo>
                <a:lnTo>
                  <a:pt x="591" y="615"/>
                </a:lnTo>
                <a:lnTo>
                  <a:pt x="591" y="614"/>
                </a:lnTo>
                <a:lnTo>
                  <a:pt x="594" y="612"/>
                </a:lnTo>
                <a:lnTo>
                  <a:pt x="595" y="613"/>
                </a:lnTo>
                <a:lnTo>
                  <a:pt x="596" y="614"/>
                </a:lnTo>
                <a:lnTo>
                  <a:pt x="596" y="615"/>
                </a:lnTo>
                <a:lnTo>
                  <a:pt x="597" y="615"/>
                </a:lnTo>
                <a:lnTo>
                  <a:pt x="597" y="616"/>
                </a:lnTo>
                <a:lnTo>
                  <a:pt x="598" y="617"/>
                </a:lnTo>
                <a:lnTo>
                  <a:pt x="599" y="619"/>
                </a:lnTo>
                <a:lnTo>
                  <a:pt x="603" y="621"/>
                </a:lnTo>
                <a:lnTo>
                  <a:pt x="605" y="621"/>
                </a:lnTo>
                <a:lnTo>
                  <a:pt x="607" y="622"/>
                </a:lnTo>
                <a:lnTo>
                  <a:pt x="608" y="622"/>
                </a:lnTo>
                <a:lnTo>
                  <a:pt x="611" y="623"/>
                </a:lnTo>
                <a:lnTo>
                  <a:pt x="612" y="623"/>
                </a:lnTo>
                <a:lnTo>
                  <a:pt x="614" y="624"/>
                </a:lnTo>
                <a:lnTo>
                  <a:pt x="616" y="624"/>
                </a:lnTo>
                <a:lnTo>
                  <a:pt x="617" y="624"/>
                </a:lnTo>
                <a:lnTo>
                  <a:pt x="618" y="625"/>
                </a:lnTo>
                <a:lnTo>
                  <a:pt x="620" y="623"/>
                </a:lnTo>
                <a:lnTo>
                  <a:pt x="620" y="622"/>
                </a:lnTo>
                <a:lnTo>
                  <a:pt x="620" y="621"/>
                </a:lnTo>
                <a:lnTo>
                  <a:pt x="621" y="620"/>
                </a:lnTo>
                <a:lnTo>
                  <a:pt x="622" y="620"/>
                </a:lnTo>
                <a:lnTo>
                  <a:pt x="623" y="620"/>
                </a:lnTo>
                <a:lnTo>
                  <a:pt x="624" y="620"/>
                </a:lnTo>
                <a:lnTo>
                  <a:pt x="625" y="620"/>
                </a:lnTo>
                <a:lnTo>
                  <a:pt x="625" y="617"/>
                </a:lnTo>
                <a:lnTo>
                  <a:pt x="625" y="615"/>
                </a:lnTo>
                <a:lnTo>
                  <a:pt x="625" y="614"/>
                </a:lnTo>
                <a:lnTo>
                  <a:pt x="625" y="613"/>
                </a:lnTo>
                <a:lnTo>
                  <a:pt x="625" y="606"/>
                </a:lnTo>
                <a:lnTo>
                  <a:pt x="625" y="603"/>
                </a:lnTo>
                <a:lnTo>
                  <a:pt x="625" y="600"/>
                </a:lnTo>
                <a:lnTo>
                  <a:pt x="625" y="597"/>
                </a:lnTo>
                <a:lnTo>
                  <a:pt x="625" y="594"/>
                </a:lnTo>
                <a:lnTo>
                  <a:pt x="625" y="592"/>
                </a:lnTo>
                <a:lnTo>
                  <a:pt x="625" y="590"/>
                </a:lnTo>
                <a:lnTo>
                  <a:pt x="625" y="588"/>
                </a:lnTo>
                <a:lnTo>
                  <a:pt x="625" y="586"/>
                </a:lnTo>
                <a:lnTo>
                  <a:pt x="625" y="582"/>
                </a:lnTo>
                <a:lnTo>
                  <a:pt x="625" y="581"/>
                </a:lnTo>
                <a:lnTo>
                  <a:pt x="625" y="574"/>
                </a:lnTo>
                <a:lnTo>
                  <a:pt x="625" y="571"/>
                </a:lnTo>
                <a:lnTo>
                  <a:pt x="625" y="563"/>
                </a:lnTo>
                <a:lnTo>
                  <a:pt x="625" y="560"/>
                </a:lnTo>
                <a:lnTo>
                  <a:pt x="625" y="552"/>
                </a:lnTo>
                <a:lnTo>
                  <a:pt x="625" y="548"/>
                </a:lnTo>
                <a:lnTo>
                  <a:pt x="625" y="547"/>
                </a:lnTo>
                <a:lnTo>
                  <a:pt x="626" y="547"/>
                </a:lnTo>
                <a:lnTo>
                  <a:pt x="628" y="547"/>
                </a:lnTo>
                <a:lnTo>
                  <a:pt x="631" y="547"/>
                </a:lnTo>
                <a:lnTo>
                  <a:pt x="632" y="547"/>
                </a:lnTo>
                <a:lnTo>
                  <a:pt x="632" y="548"/>
                </a:lnTo>
                <a:lnTo>
                  <a:pt x="632" y="550"/>
                </a:lnTo>
                <a:lnTo>
                  <a:pt x="631" y="550"/>
                </a:lnTo>
                <a:lnTo>
                  <a:pt x="629" y="549"/>
                </a:lnTo>
                <a:lnTo>
                  <a:pt x="626" y="549"/>
                </a:lnTo>
                <a:lnTo>
                  <a:pt x="626" y="550"/>
                </a:lnTo>
                <a:lnTo>
                  <a:pt x="626" y="552"/>
                </a:lnTo>
                <a:lnTo>
                  <a:pt x="626" y="561"/>
                </a:lnTo>
                <a:lnTo>
                  <a:pt x="625" y="563"/>
                </a:lnTo>
                <a:lnTo>
                  <a:pt x="626" y="574"/>
                </a:lnTo>
                <a:lnTo>
                  <a:pt x="626" y="577"/>
                </a:lnTo>
                <a:lnTo>
                  <a:pt x="626" y="581"/>
                </a:lnTo>
                <a:lnTo>
                  <a:pt x="626" y="585"/>
                </a:lnTo>
                <a:lnTo>
                  <a:pt x="626" y="586"/>
                </a:lnTo>
                <a:lnTo>
                  <a:pt x="626" y="588"/>
                </a:lnTo>
                <a:lnTo>
                  <a:pt x="626" y="591"/>
                </a:lnTo>
                <a:lnTo>
                  <a:pt x="626" y="592"/>
                </a:lnTo>
                <a:lnTo>
                  <a:pt x="626" y="597"/>
                </a:lnTo>
                <a:lnTo>
                  <a:pt x="626" y="598"/>
                </a:lnTo>
                <a:lnTo>
                  <a:pt x="626" y="600"/>
                </a:lnTo>
                <a:lnTo>
                  <a:pt x="626" y="608"/>
                </a:lnTo>
                <a:lnTo>
                  <a:pt x="626" y="613"/>
                </a:lnTo>
                <a:lnTo>
                  <a:pt x="626" y="614"/>
                </a:lnTo>
                <a:lnTo>
                  <a:pt x="626" y="617"/>
                </a:lnTo>
                <a:lnTo>
                  <a:pt x="632" y="617"/>
                </a:lnTo>
                <a:lnTo>
                  <a:pt x="635" y="617"/>
                </a:lnTo>
                <a:lnTo>
                  <a:pt x="635" y="619"/>
                </a:lnTo>
                <a:lnTo>
                  <a:pt x="635" y="620"/>
                </a:lnTo>
                <a:lnTo>
                  <a:pt x="634" y="623"/>
                </a:lnTo>
                <a:lnTo>
                  <a:pt x="634" y="625"/>
                </a:lnTo>
                <a:lnTo>
                  <a:pt x="634" y="627"/>
                </a:lnTo>
                <a:lnTo>
                  <a:pt x="633" y="627"/>
                </a:lnTo>
                <a:lnTo>
                  <a:pt x="633" y="628"/>
                </a:lnTo>
                <a:lnTo>
                  <a:pt x="633" y="629"/>
                </a:lnTo>
                <a:lnTo>
                  <a:pt x="632" y="629"/>
                </a:lnTo>
                <a:lnTo>
                  <a:pt x="631" y="629"/>
                </a:lnTo>
                <a:lnTo>
                  <a:pt x="630" y="628"/>
                </a:lnTo>
                <a:lnTo>
                  <a:pt x="629" y="628"/>
                </a:lnTo>
                <a:lnTo>
                  <a:pt x="626" y="628"/>
                </a:lnTo>
                <a:lnTo>
                  <a:pt x="626" y="629"/>
                </a:lnTo>
                <a:lnTo>
                  <a:pt x="625" y="630"/>
                </a:lnTo>
                <a:lnTo>
                  <a:pt x="624" y="630"/>
                </a:lnTo>
                <a:lnTo>
                  <a:pt x="624" y="631"/>
                </a:lnTo>
                <a:lnTo>
                  <a:pt x="623" y="632"/>
                </a:lnTo>
                <a:lnTo>
                  <a:pt x="623" y="633"/>
                </a:lnTo>
                <a:lnTo>
                  <a:pt x="622" y="633"/>
                </a:lnTo>
                <a:lnTo>
                  <a:pt x="622" y="634"/>
                </a:lnTo>
                <a:lnTo>
                  <a:pt x="621" y="636"/>
                </a:lnTo>
                <a:lnTo>
                  <a:pt x="622" y="636"/>
                </a:lnTo>
                <a:lnTo>
                  <a:pt x="622" y="637"/>
                </a:lnTo>
                <a:lnTo>
                  <a:pt x="623" y="637"/>
                </a:lnTo>
                <a:lnTo>
                  <a:pt x="624" y="638"/>
                </a:lnTo>
                <a:lnTo>
                  <a:pt x="625" y="639"/>
                </a:lnTo>
                <a:lnTo>
                  <a:pt x="626" y="639"/>
                </a:lnTo>
                <a:lnTo>
                  <a:pt x="628" y="640"/>
                </a:lnTo>
                <a:lnTo>
                  <a:pt x="630" y="642"/>
                </a:lnTo>
                <a:lnTo>
                  <a:pt x="631" y="644"/>
                </a:lnTo>
                <a:lnTo>
                  <a:pt x="632" y="644"/>
                </a:lnTo>
                <a:lnTo>
                  <a:pt x="633" y="645"/>
                </a:lnTo>
                <a:lnTo>
                  <a:pt x="634" y="646"/>
                </a:lnTo>
                <a:lnTo>
                  <a:pt x="635" y="647"/>
                </a:lnTo>
                <a:lnTo>
                  <a:pt x="637" y="648"/>
                </a:lnTo>
                <a:lnTo>
                  <a:pt x="639" y="649"/>
                </a:lnTo>
                <a:lnTo>
                  <a:pt x="641" y="652"/>
                </a:lnTo>
                <a:lnTo>
                  <a:pt x="642" y="653"/>
                </a:lnTo>
                <a:lnTo>
                  <a:pt x="646" y="655"/>
                </a:lnTo>
                <a:lnTo>
                  <a:pt x="652" y="661"/>
                </a:lnTo>
                <a:lnTo>
                  <a:pt x="654" y="662"/>
                </a:lnTo>
                <a:lnTo>
                  <a:pt x="655" y="662"/>
                </a:lnTo>
                <a:lnTo>
                  <a:pt x="656" y="663"/>
                </a:lnTo>
                <a:lnTo>
                  <a:pt x="657" y="664"/>
                </a:lnTo>
                <a:lnTo>
                  <a:pt x="658" y="665"/>
                </a:lnTo>
                <a:lnTo>
                  <a:pt x="659" y="666"/>
                </a:lnTo>
                <a:lnTo>
                  <a:pt x="660" y="666"/>
                </a:lnTo>
                <a:lnTo>
                  <a:pt x="663" y="669"/>
                </a:lnTo>
                <a:lnTo>
                  <a:pt x="665" y="671"/>
                </a:lnTo>
                <a:lnTo>
                  <a:pt x="666" y="672"/>
                </a:lnTo>
                <a:lnTo>
                  <a:pt x="669" y="674"/>
                </a:lnTo>
                <a:lnTo>
                  <a:pt x="673" y="677"/>
                </a:lnTo>
                <a:lnTo>
                  <a:pt x="673" y="678"/>
                </a:lnTo>
                <a:lnTo>
                  <a:pt x="676" y="680"/>
                </a:lnTo>
                <a:lnTo>
                  <a:pt x="677" y="681"/>
                </a:lnTo>
                <a:lnTo>
                  <a:pt x="680" y="683"/>
                </a:lnTo>
                <a:lnTo>
                  <a:pt x="680" y="682"/>
                </a:lnTo>
                <a:lnTo>
                  <a:pt x="681" y="682"/>
                </a:lnTo>
                <a:lnTo>
                  <a:pt x="681" y="681"/>
                </a:lnTo>
                <a:lnTo>
                  <a:pt x="682" y="681"/>
                </a:lnTo>
                <a:lnTo>
                  <a:pt x="683" y="679"/>
                </a:lnTo>
                <a:lnTo>
                  <a:pt x="684" y="679"/>
                </a:lnTo>
                <a:lnTo>
                  <a:pt x="685" y="677"/>
                </a:lnTo>
                <a:lnTo>
                  <a:pt x="691" y="669"/>
                </a:lnTo>
                <a:lnTo>
                  <a:pt x="692" y="667"/>
                </a:lnTo>
                <a:lnTo>
                  <a:pt x="692" y="666"/>
                </a:lnTo>
                <a:lnTo>
                  <a:pt x="692" y="665"/>
                </a:lnTo>
                <a:lnTo>
                  <a:pt x="692" y="664"/>
                </a:lnTo>
                <a:lnTo>
                  <a:pt x="689" y="662"/>
                </a:lnTo>
                <a:lnTo>
                  <a:pt x="687" y="662"/>
                </a:lnTo>
                <a:lnTo>
                  <a:pt x="686" y="661"/>
                </a:lnTo>
                <a:lnTo>
                  <a:pt x="685" y="659"/>
                </a:lnTo>
                <a:lnTo>
                  <a:pt x="685" y="658"/>
                </a:lnTo>
                <a:lnTo>
                  <a:pt x="685" y="657"/>
                </a:lnTo>
                <a:lnTo>
                  <a:pt x="686" y="657"/>
                </a:lnTo>
                <a:lnTo>
                  <a:pt x="689" y="657"/>
                </a:lnTo>
                <a:lnTo>
                  <a:pt x="693" y="657"/>
                </a:lnTo>
                <a:lnTo>
                  <a:pt x="694" y="657"/>
                </a:lnTo>
                <a:lnTo>
                  <a:pt x="695" y="657"/>
                </a:lnTo>
                <a:lnTo>
                  <a:pt x="698" y="657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2" y="657"/>
                </a:lnTo>
                <a:lnTo>
                  <a:pt x="702" y="656"/>
                </a:lnTo>
                <a:lnTo>
                  <a:pt x="702" y="654"/>
                </a:lnTo>
                <a:lnTo>
                  <a:pt x="702" y="652"/>
                </a:lnTo>
                <a:lnTo>
                  <a:pt x="702" y="650"/>
                </a:lnTo>
                <a:lnTo>
                  <a:pt x="702" y="649"/>
                </a:lnTo>
                <a:lnTo>
                  <a:pt x="702" y="648"/>
                </a:lnTo>
                <a:lnTo>
                  <a:pt x="702" y="647"/>
                </a:lnTo>
                <a:lnTo>
                  <a:pt x="702" y="646"/>
                </a:lnTo>
                <a:lnTo>
                  <a:pt x="703" y="646"/>
                </a:lnTo>
                <a:lnTo>
                  <a:pt x="703" y="645"/>
                </a:lnTo>
                <a:lnTo>
                  <a:pt x="703" y="644"/>
                </a:lnTo>
                <a:lnTo>
                  <a:pt x="703" y="642"/>
                </a:lnTo>
                <a:lnTo>
                  <a:pt x="704" y="642"/>
                </a:lnTo>
                <a:lnTo>
                  <a:pt x="704" y="641"/>
                </a:lnTo>
                <a:lnTo>
                  <a:pt x="706" y="640"/>
                </a:lnTo>
                <a:lnTo>
                  <a:pt x="707" y="639"/>
                </a:lnTo>
                <a:lnTo>
                  <a:pt x="707" y="638"/>
                </a:lnTo>
                <a:lnTo>
                  <a:pt x="709" y="636"/>
                </a:lnTo>
                <a:lnTo>
                  <a:pt x="709" y="634"/>
                </a:lnTo>
                <a:lnTo>
                  <a:pt x="709" y="633"/>
                </a:lnTo>
                <a:lnTo>
                  <a:pt x="710" y="633"/>
                </a:lnTo>
                <a:lnTo>
                  <a:pt x="710" y="632"/>
                </a:lnTo>
                <a:lnTo>
                  <a:pt x="710" y="631"/>
                </a:lnTo>
                <a:lnTo>
                  <a:pt x="711" y="631"/>
                </a:lnTo>
                <a:lnTo>
                  <a:pt x="711" y="630"/>
                </a:lnTo>
                <a:lnTo>
                  <a:pt x="711" y="629"/>
                </a:lnTo>
                <a:lnTo>
                  <a:pt x="711" y="628"/>
                </a:lnTo>
                <a:lnTo>
                  <a:pt x="711" y="627"/>
                </a:lnTo>
                <a:lnTo>
                  <a:pt x="711" y="625"/>
                </a:lnTo>
                <a:lnTo>
                  <a:pt x="711" y="624"/>
                </a:lnTo>
                <a:lnTo>
                  <a:pt x="711" y="623"/>
                </a:lnTo>
                <a:lnTo>
                  <a:pt x="711" y="622"/>
                </a:lnTo>
                <a:lnTo>
                  <a:pt x="711" y="621"/>
                </a:lnTo>
                <a:lnTo>
                  <a:pt x="711" y="620"/>
                </a:lnTo>
                <a:lnTo>
                  <a:pt x="711" y="619"/>
                </a:lnTo>
                <a:lnTo>
                  <a:pt x="710" y="619"/>
                </a:lnTo>
                <a:lnTo>
                  <a:pt x="710" y="617"/>
                </a:lnTo>
                <a:lnTo>
                  <a:pt x="709" y="616"/>
                </a:lnTo>
                <a:lnTo>
                  <a:pt x="709" y="615"/>
                </a:lnTo>
                <a:lnTo>
                  <a:pt x="708" y="615"/>
                </a:lnTo>
                <a:lnTo>
                  <a:pt x="707" y="615"/>
                </a:lnTo>
                <a:lnTo>
                  <a:pt x="707" y="616"/>
                </a:lnTo>
                <a:lnTo>
                  <a:pt x="706" y="616"/>
                </a:lnTo>
                <a:lnTo>
                  <a:pt x="706" y="615"/>
                </a:lnTo>
                <a:lnTo>
                  <a:pt x="704" y="615"/>
                </a:lnTo>
                <a:lnTo>
                  <a:pt x="704" y="614"/>
                </a:lnTo>
                <a:lnTo>
                  <a:pt x="706" y="614"/>
                </a:lnTo>
                <a:lnTo>
                  <a:pt x="706" y="613"/>
                </a:lnTo>
                <a:lnTo>
                  <a:pt x="706" y="612"/>
                </a:lnTo>
                <a:lnTo>
                  <a:pt x="706" y="609"/>
                </a:lnTo>
                <a:lnTo>
                  <a:pt x="707" y="609"/>
                </a:lnTo>
                <a:lnTo>
                  <a:pt x="707" y="608"/>
                </a:lnTo>
                <a:lnTo>
                  <a:pt x="707" y="607"/>
                </a:lnTo>
                <a:lnTo>
                  <a:pt x="706" y="606"/>
                </a:lnTo>
                <a:lnTo>
                  <a:pt x="706" y="605"/>
                </a:lnTo>
                <a:lnTo>
                  <a:pt x="706" y="604"/>
                </a:lnTo>
                <a:lnTo>
                  <a:pt x="706" y="603"/>
                </a:lnTo>
                <a:lnTo>
                  <a:pt x="706" y="602"/>
                </a:lnTo>
                <a:lnTo>
                  <a:pt x="706" y="600"/>
                </a:lnTo>
                <a:lnTo>
                  <a:pt x="706" y="599"/>
                </a:lnTo>
                <a:lnTo>
                  <a:pt x="706" y="598"/>
                </a:lnTo>
                <a:lnTo>
                  <a:pt x="704" y="597"/>
                </a:lnTo>
                <a:lnTo>
                  <a:pt x="704" y="596"/>
                </a:lnTo>
                <a:lnTo>
                  <a:pt x="703" y="595"/>
                </a:lnTo>
                <a:lnTo>
                  <a:pt x="703" y="594"/>
                </a:lnTo>
                <a:lnTo>
                  <a:pt x="702" y="594"/>
                </a:lnTo>
                <a:lnTo>
                  <a:pt x="702" y="592"/>
                </a:lnTo>
                <a:lnTo>
                  <a:pt x="701" y="592"/>
                </a:lnTo>
                <a:lnTo>
                  <a:pt x="701" y="591"/>
                </a:lnTo>
                <a:lnTo>
                  <a:pt x="700" y="590"/>
                </a:lnTo>
                <a:lnTo>
                  <a:pt x="699" y="589"/>
                </a:lnTo>
                <a:lnTo>
                  <a:pt x="698" y="588"/>
                </a:lnTo>
                <a:lnTo>
                  <a:pt x="697" y="588"/>
                </a:lnTo>
                <a:lnTo>
                  <a:pt x="697" y="587"/>
                </a:lnTo>
                <a:lnTo>
                  <a:pt x="695" y="587"/>
                </a:lnTo>
                <a:lnTo>
                  <a:pt x="695" y="586"/>
                </a:lnTo>
                <a:lnTo>
                  <a:pt x="694" y="585"/>
                </a:lnTo>
                <a:lnTo>
                  <a:pt x="694" y="583"/>
                </a:lnTo>
                <a:lnTo>
                  <a:pt x="693" y="583"/>
                </a:lnTo>
                <a:lnTo>
                  <a:pt x="693" y="582"/>
                </a:lnTo>
                <a:lnTo>
                  <a:pt x="692" y="582"/>
                </a:lnTo>
                <a:lnTo>
                  <a:pt x="691" y="580"/>
                </a:lnTo>
                <a:lnTo>
                  <a:pt x="690" y="579"/>
                </a:lnTo>
                <a:lnTo>
                  <a:pt x="690" y="578"/>
                </a:lnTo>
                <a:lnTo>
                  <a:pt x="690" y="577"/>
                </a:lnTo>
                <a:lnTo>
                  <a:pt x="689" y="577"/>
                </a:lnTo>
                <a:lnTo>
                  <a:pt x="689" y="575"/>
                </a:lnTo>
                <a:lnTo>
                  <a:pt x="689" y="574"/>
                </a:lnTo>
                <a:lnTo>
                  <a:pt x="689" y="573"/>
                </a:lnTo>
                <a:lnTo>
                  <a:pt x="689" y="572"/>
                </a:lnTo>
                <a:lnTo>
                  <a:pt x="689" y="571"/>
                </a:lnTo>
                <a:lnTo>
                  <a:pt x="689" y="570"/>
                </a:lnTo>
                <a:lnTo>
                  <a:pt x="689" y="569"/>
                </a:lnTo>
                <a:lnTo>
                  <a:pt x="689" y="567"/>
                </a:lnTo>
                <a:lnTo>
                  <a:pt x="689" y="556"/>
                </a:lnTo>
                <a:lnTo>
                  <a:pt x="689" y="555"/>
                </a:lnTo>
                <a:lnTo>
                  <a:pt x="690" y="555"/>
                </a:lnTo>
                <a:lnTo>
                  <a:pt x="690" y="554"/>
                </a:lnTo>
                <a:lnTo>
                  <a:pt x="690" y="550"/>
                </a:lnTo>
                <a:lnTo>
                  <a:pt x="691" y="550"/>
                </a:lnTo>
                <a:lnTo>
                  <a:pt x="692" y="550"/>
                </a:lnTo>
                <a:lnTo>
                  <a:pt x="693" y="550"/>
                </a:lnTo>
                <a:lnTo>
                  <a:pt x="694" y="550"/>
                </a:lnTo>
                <a:lnTo>
                  <a:pt x="695" y="550"/>
                </a:lnTo>
                <a:lnTo>
                  <a:pt x="697" y="550"/>
                </a:lnTo>
                <a:lnTo>
                  <a:pt x="698" y="550"/>
                </a:lnTo>
                <a:lnTo>
                  <a:pt x="699" y="550"/>
                </a:lnTo>
                <a:lnTo>
                  <a:pt x="700" y="550"/>
                </a:lnTo>
                <a:lnTo>
                  <a:pt x="701" y="550"/>
                </a:lnTo>
                <a:lnTo>
                  <a:pt x="702" y="550"/>
                </a:lnTo>
                <a:lnTo>
                  <a:pt x="701" y="554"/>
                </a:lnTo>
                <a:lnTo>
                  <a:pt x="701" y="555"/>
                </a:lnTo>
                <a:lnTo>
                  <a:pt x="698" y="555"/>
                </a:lnTo>
                <a:lnTo>
                  <a:pt x="697" y="555"/>
                </a:lnTo>
                <a:lnTo>
                  <a:pt x="695" y="555"/>
                </a:lnTo>
                <a:lnTo>
                  <a:pt x="692" y="555"/>
                </a:lnTo>
                <a:lnTo>
                  <a:pt x="691" y="555"/>
                </a:lnTo>
                <a:lnTo>
                  <a:pt x="690" y="555"/>
                </a:lnTo>
                <a:lnTo>
                  <a:pt x="690" y="560"/>
                </a:lnTo>
                <a:lnTo>
                  <a:pt x="690" y="564"/>
                </a:lnTo>
                <a:lnTo>
                  <a:pt x="690" y="569"/>
                </a:lnTo>
                <a:lnTo>
                  <a:pt x="690" y="570"/>
                </a:lnTo>
                <a:lnTo>
                  <a:pt x="690" y="573"/>
                </a:lnTo>
                <a:lnTo>
                  <a:pt x="690" y="574"/>
                </a:lnTo>
                <a:lnTo>
                  <a:pt x="690" y="575"/>
                </a:lnTo>
                <a:lnTo>
                  <a:pt x="690" y="577"/>
                </a:lnTo>
                <a:lnTo>
                  <a:pt x="691" y="578"/>
                </a:lnTo>
                <a:lnTo>
                  <a:pt x="691" y="579"/>
                </a:lnTo>
                <a:lnTo>
                  <a:pt x="692" y="579"/>
                </a:lnTo>
                <a:lnTo>
                  <a:pt x="692" y="580"/>
                </a:lnTo>
                <a:lnTo>
                  <a:pt x="693" y="581"/>
                </a:lnTo>
                <a:lnTo>
                  <a:pt x="693" y="582"/>
                </a:lnTo>
                <a:lnTo>
                  <a:pt x="694" y="582"/>
                </a:lnTo>
                <a:lnTo>
                  <a:pt x="694" y="583"/>
                </a:lnTo>
                <a:lnTo>
                  <a:pt x="695" y="583"/>
                </a:lnTo>
                <a:lnTo>
                  <a:pt x="695" y="585"/>
                </a:lnTo>
                <a:lnTo>
                  <a:pt x="697" y="585"/>
                </a:lnTo>
                <a:lnTo>
                  <a:pt x="697" y="586"/>
                </a:lnTo>
                <a:lnTo>
                  <a:pt x="697" y="587"/>
                </a:lnTo>
                <a:lnTo>
                  <a:pt x="698" y="587"/>
                </a:lnTo>
                <a:lnTo>
                  <a:pt x="699" y="588"/>
                </a:lnTo>
                <a:lnTo>
                  <a:pt x="700" y="589"/>
                </a:lnTo>
                <a:lnTo>
                  <a:pt x="701" y="590"/>
                </a:lnTo>
                <a:lnTo>
                  <a:pt x="702" y="590"/>
                </a:lnTo>
                <a:lnTo>
                  <a:pt x="702" y="591"/>
                </a:lnTo>
                <a:lnTo>
                  <a:pt x="703" y="592"/>
                </a:lnTo>
                <a:lnTo>
                  <a:pt x="703" y="594"/>
                </a:lnTo>
                <a:lnTo>
                  <a:pt x="704" y="594"/>
                </a:lnTo>
                <a:lnTo>
                  <a:pt x="704" y="595"/>
                </a:lnTo>
                <a:lnTo>
                  <a:pt x="704" y="596"/>
                </a:lnTo>
                <a:lnTo>
                  <a:pt x="706" y="596"/>
                </a:lnTo>
                <a:lnTo>
                  <a:pt x="706" y="597"/>
                </a:lnTo>
                <a:lnTo>
                  <a:pt x="706" y="598"/>
                </a:lnTo>
                <a:lnTo>
                  <a:pt x="707" y="599"/>
                </a:lnTo>
                <a:lnTo>
                  <a:pt x="707" y="600"/>
                </a:lnTo>
                <a:lnTo>
                  <a:pt x="707" y="602"/>
                </a:lnTo>
                <a:lnTo>
                  <a:pt x="707" y="603"/>
                </a:lnTo>
                <a:lnTo>
                  <a:pt x="707" y="604"/>
                </a:lnTo>
                <a:lnTo>
                  <a:pt x="707" y="605"/>
                </a:lnTo>
                <a:lnTo>
                  <a:pt x="707" y="606"/>
                </a:lnTo>
                <a:lnTo>
                  <a:pt x="707" y="607"/>
                </a:lnTo>
                <a:lnTo>
                  <a:pt x="708" y="608"/>
                </a:lnTo>
                <a:lnTo>
                  <a:pt x="708" y="609"/>
                </a:lnTo>
                <a:lnTo>
                  <a:pt x="708" y="611"/>
                </a:lnTo>
                <a:lnTo>
                  <a:pt x="709" y="609"/>
                </a:lnTo>
                <a:lnTo>
                  <a:pt x="710" y="609"/>
                </a:lnTo>
                <a:lnTo>
                  <a:pt x="711" y="609"/>
                </a:lnTo>
                <a:lnTo>
                  <a:pt x="712" y="609"/>
                </a:lnTo>
                <a:lnTo>
                  <a:pt x="714" y="609"/>
                </a:lnTo>
                <a:lnTo>
                  <a:pt x="715" y="609"/>
                </a:lnTo>
                <a:lnTo>
                  <a:pt x="716" y="608"/>
                </a:lnTo>
                <a:lnTo>
                  <a:pt x="718" y="607"/>
                </a:lnTo>
                <a:lnTo>
                  <a:pt x="723" y="605"/>
                </a:lnTo>
                <a:lnTo>
                  <a:pt x="724" y="605"/>
                </a:lnTo>
                <a:lnTo>
                  <a:pt x="730" y="602"/>
                </a:lnTo>
                <a:lnTo>
                  <a:pt x="732" y="602"/>
                </a:lnTo>
                <a:lnTo>
                  <a:pt x="736" y="599"/>
                </a:lnTo>
                <a:lnTo>
                  <a:pt x="740" y="597"/>
                </a:lnTo>
                <a:lnTo>
                  <a:pt x="741" y="597"/>
                </a:lnTo>
                <a:lnTo>
                  <a:pt x="742" y="597"/>
                </a:lnTo>
                <a:lnTo>
                  <a:pt x="743" y="596"/>
                </a:lnTo>
                <a:lnTo>
                  <a:pt x="744" y="596"/>
                </a:lnTo>
                <a:lnTo>
                  <a:pt x="744" y="595"/>
                </a:lnTo>
                <a:lnTo>
                  <a:pt x="745" y="595"/>
                </a:lnTo>
                <a:lnTo>
                  <a:pt x="746" y="595"/>
                </a:lnTo>
                <a:lnTo>
                  <a:pt x="746" y="594"/>
                </a:lnTo>
                <a:lnTo>
                  <a:pt x="747" y="594"/>
                </a:lnTo>
                <a:lnTo>
                  <a:pt x="747" y="592"/>
                </a:lnTo>
                <a:lnTo>
                  <a:pt x="749" y="592"/>
                </a:lnTo>
                <a:lnTo>
                  <a:pt x="749" y="591"/>
                </a:lnTo>
                <a:lnTo>
                  <a:pt x="747" y="591"/>
                </a:lnTo>
                <a:lnTo>
                  <a:pt x="747" y="590"/>
                </a:lnTo>
                <a:lnTo>
                  <a:pt x="746" y="590"/>
                </a:lnTo>
                <a:lnTo>
                  <a:pt x="747" y="589"/>
                </a:lnTo>
                <a:lnTo>
                  <a:pt x="749" y="588"/>
                </a:lnTo>
                <a:lnTo>
                  <a:pt x="750" y="588"/>
                </a:lnTo>
                <a:lnTo>
                  <a:pt x="750" y="589"/>
                </a:lnTo>
                <a:lnTo>
                  <a:pt x="751" y="589"/>
                </a:lnTo>
                <a:lnTo>
                  <a:pt x="751" y="590"/>
                </a:lnTo>
                <a:lnTo>
                  <a:pt x="752" y="590"/>
                </a:lnTo>
                <a:lnTo>
                  <a:pt x="752" y="589"/>
                </a:lnTo>
                <a:lnTo>
                  <a:pt x="753" y="589"/>
                </a:lnTo>
                <a:lnTo>
                  <a:pt x="754" y="588"/>
                </a:lnTo>
                <a:lnTo>
                  <a:pt x="755" y="589"/>
                </a:lnTo>
                <a:lnTo>
                  <a:pt x="753" y="591"/>
                </a:lnTo>
                <a:lnTo>
                  <a:pt x="755" y="594"/>
                </a:lnTo>
                <a:lnTo>
                  <a:pt x="758" y="596"/>
                </a:lnTo>
                <a:lnTo>
                  <a:pt x="761" y="599"/>
                </a:lnTo>
                <a:lnTo>
                  <a:pt x="762" y="600"/>
                </a:lnTo>
                <a:lnTo>
                  <a:pt x="762" y="602"/>
                </a:lnTo>
                <a:lnTo>
                  <a:pt x="762" y="603"/>
                </a:lnTo>
                <a:lnTo>
                  <a:pt x="762" y="605"/>
                </a:lnTo>
                <a:lnTo>
                  <a:pt x="762" y="604"/>
                </a:lnTo>
                <a:lnTo>
                  <a:pt x="763" y="604"/>
                </a:lnTo>
                <a:lnTo>
                  <a:pt x="763" y="603"/>
                </a:lnTo>
                <a:lnTo>
                  <a:pt x="764" y="603"/>
                </a:lnTo>
                <a:lnTo>
                  <a:pt x="766" y="605"/>
                </a:lnTo>
                <a:lnTo>
                  <a:pt x="767" y="605"/>
                </a:lnTo>
                <a:lnTo>
                  <a:pt x="766" y="605"/>
                </a:lnTo>
                <a:lnTo>
                  <a:pt x="766" y="606"/>
                </a:lnTo>
                <a:lnTo>
                  <a:pt x="763" y="607"/>
                </a:lnTo>
                <a:lnTo>
                  <a:pt x="763" y="608"/>
                </a:lnTo>
                <a:lnTo>
                  <a:pt x="764" y="608"/>
                </a:lnTo>
                <a:lnTo>
                  <a:pt x="766" y="608"/>
                </a:lnTo>
                <a:lnTo>
                  <a:pt x="767" y="612"/>
                </a:lnTo>
                <a:lnTo>
                  <a:pt x="767" y="613"/>
                </a:lnTo>
                <a:lnTo>
                  <a:pt x="768" y="616"/>
                </a:lnTo>
                <a:lnTo>
                  <a:pt x="770" y="615"/>
                </a:lnTo>
                <a:lnTo>
                  <a:pt x="771" y="615"/>
                </a:lnTo>
                <a:lnTo>
                  <a:pt x="772" y="615"/>
                </a:lnTo>
                <a:lnTo>
                  <a:pt x="772" y="614"/>
                </a:lnTo>
                <a:lnTo>
                  <a:pt x="773" y="613"/>
                </a:lnTo>
                <a:lnTo>
                  <a:pt x="775" y="613"/>
                </a:lnTo>
                <a:lnTo>
                  <a:pt x="776" y="615"/>
                </a:lnTo>
                <a:lnTo>
                  <a:pt x="777" y="615"/>
                </a:lnTo>
                <a:lnTo>
                  <a:pt x="777" y="616"/>
                </a:lnTo>
                <a:lnTo>
                  <a:pt x="776" y="616"/>
                </a:lnTo>
                <a:lnTo>
                  <a:pt x="776" y="617"/>
                </a:lnTo>
                <a:lnTo>
                  <a:pt x="776" y="616"/>
                </a:lnTo>
                <a:lnTo>
                  <a:pt x="775" y="616"/>
                </a:lnTo>
                <a:lnTo>
                  <a:pt x="773" y="616"/>
                </a:lnTo>
                <a:lnTo>
                  <a:pt x="772" y="616"/>
                </a:lnTo>
                <a:lnTo>
                  <a:pt x="771" y="616"/>
                </a:lnTo>
                <a:lnTo>
                  <a:pt x="770" y="616"/>
                </a:lnTo>
                <a:lnTo>
                  <a:pt x="769" y="616"/>
                </a:lnTo>
                <a:lnTo>
                  <a:pt x="766" y="617"/>
                </a:lnTo>
                <a:lnTo>
                  <a:pt x="764" y="617"/>
                </a:lnTo>
                <a:lnTo>
                  <a:pt x="764" y="616"/>
                </a:lnTo>
                <a:lnTo>
                  <a:pt x="763" y="614"/>
                </a:lnTo>
                <a:lnTo>
                  <a:pt x="763" y="611"/>
                </a:lnTo>
                <a:lnTo>
                  <a:pt x="762" y="608"/>
                </a:lnTo>
                <a:lnTo>
                  <a:pt x="762" y="606"/>
                </a:lnTo>
                <a:lnTo>
                  <a:pt x="762" y="605"/>
                </a:lnTo>
                <a:lnTo>
                  <a:pt x="762" y="604"/>
                </a:lnTo>
                <a:lnTo>
                  <a:pt x="761" y="602"/>
                </a:lnTo>
                <a:lnTo>
                  <a:pt x="761" y="600"/>
                </a:lnTo>
                <a:lnTo>
                  <a:pt x="759" y="598"/>
                </a:lnTo>
                <a:lnTo>
                  <a:pt x="758" y="597"/>
                </a:lnTo>
                <a:lnTo>
                  <a:pt x="752" y="591"/>
                </a:lnTo>
                <a:lnTo>
                  <a:pt x="751" y="591"/>
                </a:lnTo>
                <a:lnTo>
                  <a:pt x="750" y="592"/>
                </a:lnTo>
                <a:lnTo>
                  <a:pt x="749" y="594"/>
                </a:lnTo>
                <a:lnTo>
                  <a:pt x="747" y="595"/>
                </a:lnTo>
                <a:lnTo>
                  <a:pt x="746" y="595"/>
                </a:lnTo>
                <a:lnTo>
                  <a:pt x="746" y="596"/>
                </a:lnTo>
                <a:lnTo>
                  <a:pt x="745" y="596"/>
                </a:lnTo>
                <a:lnTo>
                  <a:pt x="744" y="596"/>
                </a:lnTo>
                <a:lnTo>
                  <a:pt x="744" y="597"/>
                </a:lnTo>
                <a:lnTo>
                  <a:pt x="742" y="597"/>
                </a:lnTo>
                <a:lnTo>
                  <a:pt x="742" y="598"/>
                </a:lnTo>
                <a:lnTo>
                  <a:pt x="741" y="598"/>
                </a:lnTo>
                <a:lnTo>
                  <a:pt x="738" y="599"/>
                </a:lnTo>
                <a:lnTo>
                  <a:pt x="733" y="602"/>
                </a:lnTo>
                <a:lnTo>
                  <a:pt x="732" y="603"/>
                </a:lnTo>
                <a:lnTo>
                  <a:pt x="729" y="604"/>
                </a:lnTo>
                <a:lnTo>
                  <a:pt x="728" y="604"/>
                </a:lnTo>
                <a:lnTo>
                  <a:pt x="724" y="606"/>
                </a:lnTo>
                <a:lnTo>
                  <a:pt x="723" y="606"/>
                </a:lnTo>
                <a:lnTo>
                  <a:pt x="720" y="607"/>
                </a:lnTo>
                <a:lnTo>
                  <a:pt x="719" y="608"/>
                </a:lnTo>
                <a:lnTo>
                  <a:pt x="718" y="608"/>
                </a:lnTo>
                <a:lnTo>
                  <a:pt x="718" y="609"/>
                </a:lnTo>
                <a:lnTo>
                  <a:pt x="717" y="609"/>
                </a:lnTo>
                <a:lnTo>
                  <a:pt x="717" y="611"/>
                </a:lnTo>
                <a:lnTo>
                  <a:pt x="716" y="611"/>
                </a:lnTo>
                <a:lnTo>
                  <a:pt x="715" y="612"/>
                </a:lnTo>
                <a:lnTo>
                  <a:pt x="714" y="613"/>
                </a:lnTo>
                <a:lnTo>
                  <a:pt x="712" y="614"/>
                </a:lnTo>
                <a:lnTo>
                  <a:pt x="712" y="615"/>
                </a:lnTo>
                <a:lnTo>
                  <a:pt x="711" y="616"/>
                </a:lnTo>
                <a:lnTo>
                  <a:pt x="711" y="617"/>
                </a:lnTo>
                <a:lnTo>
                  <a:pt x="711" y="619"/>
                </a:lnTo>
                <a:lnTo>
                  <a:pt x="711" y="620"/>
                </a:lnTo>
                <a:lnTo>
                  <a:pt x="712" y="620"/>
                </a:lnTo>
                <a:lnTo>
                  <a:pt x="712" y="621"/>
                </a:lnTo>
                <a:lnTo>
                  <a:pt x="712" y="622"/>
                </a:lnTo>
                <a:lnTo>
                  <a:pt x="712" y="623"/>
                </a:lnTo>
                <a:lnTo>
                  <a:pt x="712" y="624"/>
                </a:lnTo>
                <a:lnTo>
                  <a:pt x="712" y="625"/>
                </a:lnTo>
                <a:lnTo>
                  <a:pt x="712" y="627"/>
                </a:lnTo>
                <a:lnTo>
                  <a:pt x="712" y="628"/>
                </a:lnTo>
                <a:lnTo>
                  <a:pt x="712" y="629"/>
                </a:lnTo>
                <a:lnTo>
                  <a:pt x="712" y="630"/>
                </a:lnTo>
                <a:lnTo>
                  <a:pt x="712" y="631"/>
                </a:lnTo>
                <a:lnTo>
                  <a:pt x="711" y="632"/>
                </a:lnTo>
                <a:lnTo>
                  <a:pt x="710" y="634"/>
                </a:lnTo>
                <a:lnTo>
                  <a:pt x="710" y="636"/>
                </a:lnTo>
                <a:lnTo>
                  <a:pt x="709" y="636"/>
                </a:lnTo>
                <a:lnTo>
                  <a:pt x="709" y="637"/>
                </a:lnTo>
                <a:lnTo>
                  <a:pt x="707" y="639"/>
                </a:lnTo>
                <a:lnTo>
                  <a:pt x="707" y="640"/>
                </a:lnTo>
                <a:lnTo>
                  <a:pt x="706" y="641"/>
                </a:lnTo>
                <a:lnTo>
                  <a:pt x="706" y="642"/>
                </a:lnTo>
                <a:lnTo>
                  <a:pt x="704" y="642"/>
                </a:lnTo>
                <a:lnTo>
                  <a:pt x="704" y="644"/>
                </a:lnTo>
                <a:lnTo>
                  <a:pt x="704" y="645"/>
                </a:lnTo>
                <a:lnTo>
                  <a:pt x="703" y="646"/>
                </a:lnTo>
                <a:lnTo>
                  <a:pt x="703" y="647"/>
                </a:lnTo>
                <a:lnTo>
                  <a:pt x="703" y="648"/>
                </a:lnTo>
                <a:lnTo>
                  <a:pt x="703" y="649"/>
                </a:lnTo>
                <a:lnTo>
                  <a:pt x="703" y="650"/>
                </a:lnTo>
                <a:lnTo>
                  <a:pt x="703" y="652"/>
                </a:lnTo>
                <a:lnTo>
                  <a:pt x="703" y="654"/>
                </a:lnTo>
                <a:lnTo>
                  <a:pt x="703" y="655"/>
                </a:lnTo>
                <a:lnTo>
                  <a:pt x="703" y="656"/>
                </a:lnTo>
                <a:lnTo>
                  <a:pt x="703" y="657"/>
                </a:lnTo>
                <a:lnTo>
                  <a:pt x="703" y="658"/>
                </a:lnTo>
                <a:lnTo>
                  <a:pt x="703" y="659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4" y="665"/>
                </a:lnTo>
                <a:lnTo>
                  <a:pt x="704" y="666"/>
                </a:lnTo>
                <a:lnTo>
                  <a:pt x="704" y="667"/>
                </a:lnTo>
                <a:lnTo>
                  <a:pt x="704" y="670"/>
                </a:lnTo>
                <a:lnTo>
                  <a:pt x="704" y="671"/>
                </a:lnTo>
                <a:lnTo>
                  <a:pt x="704" y="672"/>
                </a:lnTo>
                <a:lnTo>
                  <a:pt x="706" y="672"/>
                </a:lnTo>
                <a:lnTo>
                  <a:pt x="706" y="673"/>
                </a:lnTo>
                <a:lnTo>
                  <a:pt x="706" y="674"/>
                </a:lnTo>
                <a:lnTo>
                  <a:pt x="706" y="675"/>
                </a:lnTo>
                <a:lnTo>
                  <a:pt x="707" y="677"/>
                </a:lnTo>
                <a:lnTo>
                  <a:pt x="707" y="678"/>
                </a:lnTo>
                <a:lnTo>
                  <a:pt x="707" y="679"/>
                </a:lnTo>
                <a:lnTo>
                  <a:pt x="708" y="679"/>
                </a:lnTo>
                <a:lnTo>
                  <a:pt x="710" y="679"/>
                </a:lnTo>
                <a:lnTo>
                  <a:pt x="710" y="680"/>
                </a:lnTo>
                <a:lnTo>
                  <a:pt x="710" y="681"/>
                </a:lnTo>
                <a:lnTo>
                  <a:pt x="710" y="682"/>
                </a:lnTo>
                <a:lnTo>
                  <a:pt x="711" y="682"/>
                </a:lnTo>
                <a:lnTo>
                  <a:pt x="712" y="683"/>
                </a:lnTo>
                <a:lnTo>
                  <a:pt x="714" y="684"/>
                </a:lnTo>
                <a:lnTo>
                  <a:pt x="715" y="686"/>
                </a:lnTo>
                <a:lnTo>
                  <a:pt x="716" y="686"/>
                </a:lnTo>
                <a:lnTo>
                  <a:pt x="717" y="686"/>
                </a:lnTo>
                <a:lnTo>
                  <a:pt x="717" y="687"/>
                </a:lnTo>
                <a:lnTo>
                  <a:pt x="717" y="688"/>
                </a:lnTo>
                <a:lnTo>
                  <a:pt x="717" y="689"/>
                </a:lnTo>
                <a:lnTo>
                  <a:pt x="717" y="690"/>
                </a:lnTo>
                <a:lnTo>
                  <a:pt x="717" y="691"/>
                </a:lnTo>
                <a:lnTo>
                  <a:pt x="717" y="692"/>
                </a:lnTo>
                <a:lnTo>
                  <a:pt x="717" y="694"/>
                </a:lnTo>
                <a:lnTo>
                  <a:pt x="717" y="695"/>
                </a:lnTo>
                <a:lnTo>
                  <a:pt x="717" y="696"/>
                </a:lnTo>
                <a:lnTo>
                  <a:pt x="717" y="697"/>
                </a:lnTo>
                <a:lnTo>
                  <a:pt x="717" y="698"/>
                </a:lnTo>
                <a:lnTo>
                  <a:pt x="717" y="699"/>
                </a:lnTo>
                <a:lnTo>
                  <a:pt x="717" y="700"/>
                </a:lnTo>
                <a:lnTo>
                  <a:pt x="717" y="701"/>
                </a:lnTo>
                <a:lnTo>
                  <a:pt x="717" y="703"/>
                </a:lnTo>
                <a:lnTo>
                  <a:pt x="717" y="704"/>
                </a:lnTo>
                <a:lnTo>
                  <a:pt x="717" y="705"/>
                </a:lnTo>
                <a:lnTo>
                  <a:pt x="717" y="706"/>
                </a:lnTo>
                <a:lnTo>
                  <a:pt x="717" y="707"/>
                </a:lnTo>
                <a:lnTo>
                  <a:pt x="717" y="708"/>
                </a:lnTo>
                <a:lnTo>
                  <a:pt x="717" y="709"/>
                </a:lnTo>
                <a:lnTo>
                  <a:pt x="717" y="711"/>
                </a:lnTo>
                <a:lnTo>
                  <a:pt x="717" y="712"/>
                </a:lnTo>
                <a:lnTo>
                  <a:pt x="717" y="713"/>
                </a:lnTo>
                <a:lnTo>
                  <a:pt x="717" y="714"/>
                </a:lnTo>
                <a:lnTo>
                  <a:pt x="719" y="715"/>
                </a:lnTo>
                <a:lnTo>
                  <a:pt x="721" y="717"/>
                </a:lnTo>
                <a:lnTo>
                  <a:pt x="725" y="720"/>
                </a:lnTo>
                <a:lnTo>
                  <a:pt x="727" y="722"/>
                </a:lnTo>
                <a:lnTo>
                  <a:pt x="730" y="724"/>
                </a:lnTo>
                <a:lnTo>
                  <a:pt x="733" y="726"/>
                </a:lnTo>
                <a:lnTo>
                  <a:pt x="736" y="729"/>
                </a:lnTo>
                <a:lnTo>
                  <a:pt x="737" y="730"/>
                </a:lnTo>
                <a:lnTo>
                  <a:pt x="738" y="731"/>
                </a:lnTo>
                <a:lnTo>
                  <a:pt x="741" y="732"/>
                </a:lnTo>
                <a:lnTo>
                  <a:pt x="742" y="733"/>
                </a:lnTo>
                <a:lnTo>
                  <a:pt x="743" y="733"/>
                </a:lnTo>
                <a:lnTo>
                  <a:pt x="743" y="734"/>
                </a:lnTo>
                <a:lnTo>
                  <a:pt x="744" y="736"/>
                </a:lnTo>
                <a:lnTo>
                  <a:pt x="745" y="736"/>
                </a:lnTo>
                <a:lnTo>
                  <a:pt x="746" y="737"/>
                </a:lnTo>
                <a:lnTo>
                  <a:pt x="747" y="738"/>
                </a:lnTo>
                <a:lnTo>
                  <a:pt x="749" y="739"/>
                </a:lnTo>
                <a:lnTo>
                  <a:pt x="750" y="740"/>
                </a:lnTo>
                <a:lnTo>
                  <a:pt x="751" y="741"/>
                </a:lnTo>
                <a:lnTo>
                  <a:pt x="753" y="742"/>
                </a:lnTo>
                <a:lnTo>
                  <a:pt x="755" y="745"/>
                </a:lnTo>
                <a:lnTo>
                  <a:pt x="756" y="746"/>
                </a:lnTo>
                <a:lnTo>
                  <a:pt x="759" y="747"/>
                </a:lnTo>
                <a:lnTo>
                  <a:pt x="761" y="749"/>
                </a:lnTo>
                <a:lnTo>
                  <a:pt x="762" y="750"/>
                </a:lnTo>
                <a:lnTo>
                  <a:pt x="764" y="751"/>
                </a:lnTo>
                <a:lnTo>
                  <a:pt x="767" y="754"/>
                </a:lnTo>
                <a:lnTo>
                  <a:pt x="772" y="757"/>
                </a:lnTo>
                <a:lnTo>
                  <a:pt x="772" y="758"/>
                </a:lnTo>
                <a:lnTo>
                  <a:pt x="773" y="758"/>
                </a:lnTo>
                <a:lnTo>
                  <a:pt x="775" y="759"/>
                </a:lnTo>
                <a:lnTo>
                  <a:pt x="776" y="761"/>
                </a:lnTo>
                <a:lnTo>
                  <a:pt x="777" y="762"/>
                </a:lnTo>
                <a:lnTo>
                  <a:pt x="778" y="763"/>
                </a:lnTo>
                <a:lnTo>
                  <a:pt x="779" y="763"/>
                </a:lnTo>
                <a:lnTo>
                  <a:pt x="780" y="764"/>
                </a:lnTo>
                <a:lnTo>
                  <a:pt x="781" y="765"/>
                </a:lnTo>
                <a:lnTo>
                  <a:pt x="783" y="766"/>
                </a:lnTo>
                <a:lnTo>
                  <a:pt x="784" y="767"/>
                </a:lnTo>
                <a:lnTo>
                  <a:pt x="785" y="767"/>
                </a:lnTo>
                <a:lnTo>
                  <a:pt x="785" y="769"/>
                </a:lnTo>
                <a:lnTo>
                  <a:pt x="786" y="769"/>
                </a:lnTo>
                <a:lnTo>
                  <a:pt x="787" y="770"/>
                </a:lnTo>
                <a:lnTo>
                  <a:pt x="788" y="771"/>
                </a:lnTo>
                <a:lnTo>
                  <a:pt x="790" y="773"/>
                </a:lnTo>
                <a:lnTo>
                  <a:pt x="792" y="773"/>
                </a:lnTo>
                <a:lnTo>
                  <a:pt x="792" y="774"/>
                </a:lnTo>
                <a:lnTo>
                  <a:pt x="793" y="774"/>
                </a:lnTo>
                <a:lnTo>
                  <a:pt x="795" y="776"/>
                </a:lnTo>
                <a:lnTo>
                  <a:pt x="797" y="778"/>
                </a:lnTo>
                <a:lnTo>
                  <a:pt x="797" y="779"/>
                </a:lnTo>
                <a:lnTo>
                  <a:pt x="801" y="781"/>
                </a:lnTo>
                <a:lnTo>
                  <a:pt x="804" y="783"/>
                </a:lnTo>
                <a:lnTo>
                  <a:pt x="805" y="784"/>
                </a:lnTo>
                <a:lnTo>
                  <a:pt x="810" y="788"/>
                </a:lnTo>
                <a:lnTo>
                  <a:pt x="811" y="789"/>
                </a:lnTo>
                <a:lnTo>
                  <a:pt x="812" y="790"/>
                </a:lnTo>
                <a:lnTo>
                  <a:pt x="815" y="792"/>
                </a:lnTo>
                <a:lnTo>
                  <a:pt x="818" y="795"/>
                </a:lnTo>
                <a:lnTo>
                  <a:pt x="819" y="796"/>
                </a:lnTo>
                <a:lnTo>
                  <a:pt x="820" y="796"/>
                </a:lnTo>
                <a:lnTo>
                  <a:pt x="820" y="797"/>
                </a:lnTo>
                <a:lnTo>
                  <a:pt x="821" y="797"/>
                </a:lnTo>
                <a:lnTo>
                  <a:pt x="822" y="798"/>
                </a:lnTo>
                <a:lnTo>
                  <a:pt x="823" y="799"/>
                </a:lnTo>
                <a:lnTo>
                  <a:pt x="824" y="800"/>
                </a:lnTo>
                <a:lnTo>
                  <a:pt x="825" y="801"/>
                </a:lnTo>
                <a:lnTo>
                  <a:pt x="827" y="801"/>
                </a:lnTo>
                <a:lnTo>
                  <a:pt x="827" y="803"/>
                </a:lnTo>
                <a:lnTo>
                  <a:pt x="828" y="803"/>
                </a:lnTo>
                <a:lnTo>
                  <a:pt x="830" y="805"/>
                </a:lnTo>
                <a:lnTo>
                  <a:pt x="831" y="805"/>
                </a:lnTo>
                <a:lnTo>
                  <a:pt x="836" y="809"/>
                </a:lnTo>
                <a:lnTo>
                  <a:pt x="836" y="808"/>
                </a:lnTo>
                <a:lnTo>
                  <a:pt x="836" y="807"/>
                </a:lnTo>
                <a:lnTo>
                  <a:pt x="836" y="806"/>
                </a:lnTo>
                <a:lnTo>
                  <a:pt x="836" y="805"/>
                </a:lnTo>
                <a:lnTo>
                  <a:pt x="835" y="803"/>
                </a:lnTo>
                <a:lnTo>
                  <a:pt x="836" y="801"/>
                </a:lnTo>
                <a:lnTo>
                  <a:pt x="836" y="800"/>
                </a:lnTo>
                <a:lnTo>
                  <a:pt x="835" y="800"/>
                </a:lnTo>
                <a:lnTo>
                  <a:pt x="832" y="799"/>
                </a:lnTo>
                <a:lnTo>
                  <a:pt x="831" y="799"/>
                </a:lnTo>
                <a:lnTo>
                  <a:pt x="830" y="799"/>
                </a:lnTo>
                <a:lnTo>
                  <a:pt x="829" y="798"/>
                </a:lnTo>
                <a:lnTo>
                  <a:pt x="828" y="798"/>
                </a:lnTo>
                <a:lnTo>
                  <a:pt x="827" y="798"/>
                </a:lnTo>
                <a:lnTo>
                  <a:pt x="825" y="797"/>
                </a:lnTo>
                <a:lnTo>
                  <a:pt x="824" y="797"/>
                </a:lnTo>
                <a:lnTo>
                  <a:pt x="822" y="796"/>
                </a:lnTo>
                <a:lnTo>
                  <a:pt x="820" y="793"/>
                </a:lnTo>
                <a:lnTo>
                  <a:pt x="821" y="792"/>
                </a:lnTo>
                <a:lnTo>
                  <a:pt x="825" y="786"/>
                </a:lnTo>
                <a:lnTo>
                  <a:pt x="830" y="790"/>
                </a:lnTo>
                <a:lnTo>
                  <a:pt x="832" y="789"/>
                </a:lnTo>
                <a:lnTo>
                  <a:pt x="836" y="789"/>
                </a:lnTo>
                <a:lnTo>
                  <a:pt x="836" y="784"/>
                </a:lnTo>
                <a:lnTo>
                  <a:pt x="836" y="783"/>
                </a:lnTo>
                <a:lnTo>
                  <a:pt x="836" y="782"/>
                </a:lnTo>
                <a:lnTo>
                  <a:pt x="836" y="781"/>
                </a:lnTo>
                <a:lnTo>
                  <a:pt x="836" y="776"/>
                </a:lnTo>
                <a:lnTo>
                  <a:pt x="836" y="775"/>
                </a:lnTo>
                <a:lnTo>
                  <a:pt x="836" y="767"/>
                </a:lnTo>
                <a:lnTo>
                  <a:pt x="836" y="763"/>
                </a:lnTo>
                <a:lnTo>
                  <a:pt x="836" y="762"/>
                </a:lnTo>
                <a:lnTo>
                  <a:pt x="836" y="758"/>
                </a:lnTo>
                <a:lnTo>
                  <a:pt x="835" y="756"/>
                </a:lnTo>
                <a:lnTo>
                  <a:pt x="835" y="755"/>
                </a:lnTo>
                <a:lnTo>
                  <a:pt x="835" y="753"/>
                </a:lnTo>
                <a:lnTo>
                  <a:pt x="835" y="750"/>
                </a:lnTo>
                <a:lnTo>
                  <a:pt x="835" y="749"/>
                </a:lnTo>
                <a:lnTo>
                  <a:pt x="835" y="748"/>
                </a:lnTo>
                <a:lnTo>
                  <a:pt x="835" y="746"/>
                </a:lnTo>
                <a:lnTo>
                  <a:pt x="835" y="741"/>
                </a:lnTo>
                <a:lnTo>
                  <a:pt x="835" y="739"/>
                </a:lnTo>
                <a:lnTo>
                  <a:pt x="835" y="738"/>
                </a:lnTo>
                <a:lnTo>
                  <a:pt x="835" y="737"/>
                </a:lnTo>
                <a:lnTo>
                  <a:pt x="835" y="734"/>
                </a:lnTo>
                <a:lnTo>
                  <a:pt x="835" y="729"/>
                </a:lnTo>
                <a:lnTo>
                  <a:pt x="835" y="728"/>
                </a:lnTo>
                <a:lnTo>
                  <a:pt x="835" y="724"/>
                </a:lnTo>
                <a:lnTo>
                  <a:pt x="831" y="724"/>
                </a:lnTo>
                <a:lnTo>
                  <a:pt x="829" y="724"/>
                </a:lnTo>
                <a:lnTo>
                  <a:pt x="827" y="724"/>
                </a:lnTo>
                <a:lnTo>
                  <a:pt x="827" y="723"/>
                </a:lnTo>
                <a:lnTo>
                  <a:pt x="825" y="723"/>
                </a:lnTo>
                <a:lnTo>
                  <a:pt x="825" y="722"/>
                </a:lnTo>
                <a:lnTo>
                  <a:pt x="825" y="721"/>
                </a:lnTo>
                <a:lnTo>
                  <a:pt x="825" y="720"/>
                </a:lnTo>
                <a:lnTo>
                  <a:pt x="825" y="719"/>
                </a:lnTo>
                <a:lnTo>
                  <a:pt x="828" y="719"/>
                </a:lnTo>
                <a:lnTo>
                  <a:pt x="829" y="719"/>
                </a:lnTo>
                <a:lnTo>
                  <a:pt x="830" y="719"/>
                </a:lnTo>
                <a:lnTo>
                  <a:pt x="830" y="716"/>
                </a:lnTo>
                <a:lnTo>
                  <a:pt x="831" y="716"/>
                </a:lnTo>
                <a:lnTo>
                  <a:pt x="832" y="716"/>
                </a:lnTo>
                <a:lnTo>
                  <a:pt x="832" y="715"/>
                </a:lnTo>
                <a:lnTo>
                  <a:pt x="835" y="715"/>
                </a:lnTo>
                <a:lnTo>
                  <a:pt x="835" y="714"/>
                </a:lnTo>
                <a:lnTo>
                  <a:pt x="835" y="712"/>
                </a:lnTo>
                <a:lnTo>
                  <a:pt x="833" y="711"/>
                </a:lnTo>
                <a:lnTo>
                  <a:pt x="833" y="709"/>
                </a:lnTo>
                <a:lnTo>
                  <a:pt x="833" y="708"/>
                </a:lnTo>
                <a:lnTo>
                  <a:pt x="832" y="708"/>
                </a:lnTo>
                <a:lnTo>
                  <a:pt x="831" y="708"/>
                </a:lnTo>
                <a:lnTo>
                  <a:pt x="830" y="708"/>
                </a:lnTo>
                <a:lnTo>
                  <a:pt x="829" y="708"/>
                </a:lnTo>
                <a:lnTo>
                  <a:pt x="829" y="706"/>
                </a:lnTo>
                <a:lnTo>
                  <a:pt x="829" y="705"/>
                </a:lnTo>
                <a:lnTo>
                  <a:pt x="829" y="704"/>
                </a:lnTo>
                <a:lnTo>
                  <a:pt x="829" y="701"/>
                </a:lnTo>
                <a:lnTo>
                  <a:pt x="829" y="700"/>
                </a:lnTo>
                <a:lnTo>
                  <a:pt x="830" y="700"/>
                </a:lnTo>
                <a:lnTo>
                  <a:pt x="831" y="701"/>
                </a:lnTo>
                <a:lnTo>
                  <a:pt x="831" y="703"/>
                </a:lnTo>
                <a:lnTo>
                  <a:pt x="832" y="704"/>
                </a:lnTo>
                <a:lnTo>
                  <a:pt x="832" y="705"/>
                </a:lnTo>
                <a:lnTo>
                  <a:pt x="832" y="706"/>
                </a:lnTo>
                <a:lnTo>
                  <a:pt x="833" y="707"/>
                </a:lnTo>
                <a:lnTo>
                  <a:pt x="835" y="708"/>
                </a:lnTo>
                <a:lnTo>
                  <a:pt x="835" y="709"/>
                </a:lnTo>
                <a:lnTo>
                  <a:pt x="835" y="711"/>
                </a:lnTo>
                <a:lnTo>
                  <a:pt x="835" y="712"/>
                </a:lnTo>
                <a:lnTo>
                  <a:pt x="837" y="712"/>
                </a:lnTo>
                <a:lnTo>
                  <a:pt x="837" y="713"/>
                </a:lnTo>
                <a:lnTo>
                  <a:pt x="838" y="713"/>
                </a:lnTo>
                <a:lnTo>
                  <a:pt x="839" y="713"/>
                </a:lnTo>
                <a:lnTo>
                  <a:pt x="840" y="713"/>
                </a:lnTo>
                <a:lnTo>
                  <a:pt x="840" y="716"/>
                </a:lnTo>
                <a:lnTo>
                  <a:pt x="840" y="719"/>
                </a:lnTo>
                <a:lnTo>
                  <a:pt x="841" y="719"/>
                </a:lnTo>
                <a:lnTo>
                  <a:pt x="842" y="719"/>
                </a:lnTo>
                <a:lnTo>
                  <a:pt x="844" y="719"/>
                </a:lnTo>
                <a:lnTo>
                  <a:pt x="845" y="719"/>
                </a:lnTo>
                <a:lnTo>
                  <a:pt x="846" y="719"/>
                </a:lnTo>
                <a:lnTo>
                  <a:pt x="847" y="719"/>
                </a:lnTo>
                <a:lnTo>
                  <a:pt x="848" y="719"/>
                </a:lnTo>
                <a:lnTo>
                  <a:pt x="849" y="719"/>
                </a:lnTo>
                <a:lnTo>
                  <a:pt x="850" y="719"/>
                </a:lnTo>
                <a:lnTo>
                  <a:pt x="853" y="719"/>
                </a:lnTo>
                <a:lnTo>
                  <a:pt x="854" y="719"/>
                </a:lnTo>
                <a:lnTo>
                  <a:pt x="856" y="719"/>
                </a:lnTo>
                <a:lnTo>
                  <a:pt x="859" y="719"/>
                </a:lnTo>
                <a:lnTo>
                  <a:pt x="861" y="719"/>
                </a:lnTo>
                <a:lnTo>
                  <a:pt x="863" y="719"/>
                </a:lnTo>
                <a:lnTo>
                  <a:pt x="865" y="719"/>
                </a:lnTo>
                <a:lnTo>
                  <a:pt x="866" y="719"/>
                </a:lnTo>
                <a:lnTo>
                  <a:pt x="867" y="719"/>
                </a:lnTo>
                <a:lnTo>
                  <a:pt x="868" y="719"/>
                </a:lnTo>
                <a:lnTo>
                  <a:pt x="870" y="719"/>
                </a:lnTo>
                <a:lnTo>
                  <a:pt x="871" y="719"/>
                </a:lnTo>
                <a:lnTo>
                  <a:pt x="872" y="719"/>
                </a:lnTo>
                <a:lnTo>
                  <a:pt x="872" y="717"/>
                </a:lnTo>
                <a:lnTo>
                  <a:pt x="872" y="716"/>
                </a:lnTo>
                <a:lnTo>
                  <a:pt x="872" y="715"/>
                </a:lnTo>
                <a:lnTo>
                  <a:pt x="872" y="714"/>
                </a:lnTo>
                <a:lnTo>
                  <a:pt x="872" y="713"/>
                </a:lnTo>
                <a:lnTo>
                  <a:pt x="873" y="713"/>
                </a:lnTo>
                <a:lnTo>
                  <a:pt x="874" y="712"/>
                </a:lnTo>
                <a:lnTo>
                  <a:pt x="875" y="713"/>
                </a:lnTo>
                <a:lnTo>
                  <a:pt x="876" y="714"/>
                </a:lnTo>
                <a:lnTo>
                  <a:pt x="876" y="715"/>
                </a:lnTo>
                <a:lnTo>
                  <a:pt x="878" y="715"/>
                </a:lnTo>
                <a:lnTo>
                  <a:pt x="879" y="717"/>
                </a:lnTo>
                <a:lnTo>
                  <a:pt x="880" y="717"/>
                </a:lnTo>
                <a:lnTo>
                  <a:pt x="881" y="717"/>
                </a:lnTo>
                <a:lnTo>
                  <a:pt x="882" y="717"/>
                </a:lnTo>
                <a:lnTo>
                  <a:pt x="882" y="716"/>
                </a:lnTo>
                <a:lnTo>
                  <a:pt x="883" y="716"/>
                </a:lnTo>
                <a:lnTo>
                  <a:pt x="884" y="716"/>
                </a:lnTo>
                <a:lnTo>
                  <a:pt x="885" y="714"/>
                </a:lnTo>
                <a:lnTo>
                  <a:pt x="887" y="714"/>
                </a:lnTo>
                <a:lnTo>
                  <a:pt x="888" y="713"/>
                </a:lnTo>
                <a:lnTo>
                  <a:pt x="889" y="712"/>
                </a:lnTo>
                <a:lnTo>
                  <a:pt x="890" y="711"/>
                </a:lnTo>
                <a:lnTo>
                  <a:pt x="891" y="709"/>
                </a:lnTo>
                <a:lnTo>
                  <a:pt x="892" y="708"/>
                </a:lnTo>
                <a:lnTo>
                  <a:pt x="893" y="707"/>
                </a:lnTo>
                <a:lnTo>
                  <a:pt x="893" y="706"/>
                </a:lnTo>
                <a:lnTo>
                  <a:pt x="895" y="706"/>
                </a:lnTo>
                <a:lnTo>
                  <a:pt x="896" y="705"/>
                </a:lnTo>
                <a:lnTo>
                  <a:pt x="897" y="704"/>
                </a:lnTo>
                <a:lnTo>
                  <a:pt x="898" y="704"/>
                </a:lnTo>
                <a:lnTo>
                  <a:pt x="899" y="703"/>
                </a:lnTo>
                <a:lnTo>
                  <a:pt x="900" y="703"/>
                </a:lnTo>
                <a:lnTo>
                  <a:pt x="901" y="703"/>
                </a:lnTo>
                <a:lnTo>
                  <a:pt x="902" y="701"/>
                </a:lnTo>
                <a:lnTo>
                  <a:pt x="904" y="701"/>
                </a:lnTo>
                <a:lnTo>
                  <a:pt x="905" y="701"/>
                </a:lnTo>
                <a:lnTo>
                  <a:pt x="905" y="700"/>
                </a:lnTo>
                <a:lnTo>
                  <a:pt x="905" y="698"/>
                </a:lnTo>
                <a:lnTo>
                  <a:pt x="906" y="698"/>
                </a:lnTo>
                <a:lnTo>
                  <a:pt x="907" y="698"/>
                </a:lnTo>
                <a:lnTo>
                  <a:pt x="907" y="697"/>
                </a:lnTo>
                <a:lnTo>
                  <a:pt x="908" y="696"/>
                </a:lnTo>
                <a:lnTo>
                  <a:pt x="908" y="695"/>
                </a:lnTo>
                <a:lnTo>
                  <a:pt x="908" y="694"/>
                </a:lnTo>
                <a:lnTo>
                  <a:pt x="909" y="694"/>
                </a:lnTo>
                <a:lnTo>
                  <a:pt x="909" y="695"/>
                </a:lnTo>
                <a:lnTo>
                  <a:pt x="909" y="697"/>
                </a:lnTo>
                <a:lnTo>
                  <a:pt x="909" y="698"/>
                </a:lnTo>
                <a:lnTo>
                  <a:pt x="909" y="699"/>
                </a:lnTo>
                <a:lnTo>
                  <a:pt x="909" y="700"/>
                </a:lnTo>
                <a:lnTo>
                  <a:pt x="909" y="701"/>
                </a:lnTo>
                <a:lnTo>
                  <a:pt x="907" y="701"/>
                </a:lnTo>
                <a:lnTo>
                  <a:pt x="907" y="703"/>
                </a:lnTo>
                <a:lnTo>
                  <a:pt x="907" y="704"/>
                </a:lnTo>
                <a:lnTo>
                  <a:pt x="907" y="705"/>
                </a:lnTo>
                <a:lnTo>
                  <a:pt x="907" y="706"/>
                </a:lnTo>
                <a:lnTo>
                  <a:pt x="907" y="707"/>
                </a:lnTo>
                <a:lnTo>
                  <a:pt x="906" y="707"/>
                </a:lnTo>
                <a:lnTo>
                  <a:pt x="906" y="708"/>
                </a:lnTo>
                <a:lnTo>
                  <a:pt x="905" y="709"/>
                </a:lnTo>
                <a:lnTo>
                  <a:pt x="905" y="711"/>
                </a:lnTo>
                <a:lnTo>
                  <a:pt x="904" y="712"/>
                </a:lnTo>
                <a:lnTo>
                  <a:pt x="902" y="712"/>
                </a:lnTo>
                <a:lnTo>
                  <a:pt x="902" y="713"/>
                </a:lnTo>
                <a:lnTo>
                  <a:pt x="901" y="714"/>
                </a:lnTo>
                <a:lnTo>
                  <a:pt x="900" y="714"/>
                </a:lnTo>
                <a:lnTo>
                  <a:pt x="900" y="715"/>
                </a:lnTo>
                <a:lnTo>
                  <a:pt x="899" y="716"/>
                </a:lnTo>
                <a:lnTo>
                  <a:pt x="899" y="717"/>
                </a:lnTo>
                <a:lnTo>
                  <a:pt x="899" y="719"/>
                </a:lnTo>
                <a:lnTo>
                  <a:pt x="898" y="719"/>
                </a:lnTo>
                <a:lnTo>
                  <a:pt x="898" y="720"/>
                </a:lnTo>
                <a:lnTo>
                  <a:pt x="898" y="721"/>
                </a:lnTo>
                <a:lnTo>
                  <a:pt x="898" y="722"/>
                </a:lnTo>
                <a:lnTo>
                  <a:pt x="898" y="723"/>
                </a:lnTo>
                <a:lnTo>
                  <a:pt x="898" y="724"/>
                </a:lnTo>
                <a:lnTo>
                  <a:pt x="898" y="725"/>
                </a:lnTo>
                <a:lnTo>
                  <a:pt x="898" y="728"/>
                </a:lnTo>
                <a:lnTo>
                  <a:pt x="898" y="730"/>
                </a:lnTo>
                <a:lnTo>
                  <a:pt x="898" y="731"/>
                </a:lnTo>
                <a:lnTo>
                  <a:pt x="898" y="732"/>
                </a:lnTo>
                <a:lnTo>
                  <a:pt x="898" y="733"/>
                </a:lnTo>
                <a:lnTo>
                  <a:pt x="898" y="734"/>
                </a:lnTo>
                <a:lnTo>
                  <a:pt x="898" y="736"/>
                </a:lnTo>
                <a:lnTo>
                  <a:pt x="898" y="737"/>
                </a:lnTo>
                <a:lnTo>
                  <a:pt x="898" y="738"/>
                </a:lnTo>
                <a:lnTo>
                  <a:pt x="899" y="739"/>
                </a:lnTo>
                <a:lnTo>
                  <a:pt x="899" y="740"/>
                </a:lnTo>
                <a:lnTo>
                  <a:pt x="899" y="741"/>
                </a:lnTo>
                <a:lnTo>
                  <a:pt x="899" y="742"/>
                </a:lnTo>
                <a:lnTo>
                  <a:pt x="899" y="744"/>
                </a:lnTo>
                <a:lnTo>
                  <a:pt x="899" y="745"/>
                </a:lnTo>
                <a:lnTo>
                  <a:pt x="899" y="746"/>
                </a:lnTo>
                <a:lnTo>
                  <a:pt x="899" y="748"/>
                </a:lnTo>
                <a:lnTo>
                  <a:pt x="899" y="749"/>
                </a:lnTo>
                <a:lnTo>
                  <a:pt x="899" y="750"/>
                </a:lnTo>
                <a:lnTo>
                  <a:pt x="899" y="753"/>
                </a:lnTo>
                <a:lnTo>
                  <a:pt x="899" y="754"/>
                </a:lnTo>
                <a:lnTo>
                  <a:pt x="899" y="756"/>
                </a:lnTo>
                <a:lnTo>
                  <a:pt x="899" y="757"/>
                </a:lnTo>
                <a:lnTo>
                  <a:pt x="900" y="757"/>
                </a:lnTo>
                <a:lnTo>
                  <a:pt x="901" y="757"/>
                </a:lnTo>
                <a:lnTo>
                  <a:pt x="901" y="758"/>
                </a:lnTo>
                <a:lnTo>
                  <a:pt x="901" y="759"/>
                </a:lnTo>
                <a:lnTo>
                  <a:pt x="901" y="761"/>
                </a:lnTo>
                <a:lnTo>
                  <a:pt x="900" y="761"/>
                </a:lnTo>
                <a:lnTo>
                  <a:pt x="900" y="762"/>
                </a:lnTo>
                <a:lnTo>
                  <a:pt x="899" y="761"/>
                </a:lnTo>
                <a:lnTo>
                  <a:pt x="899" y="762"/>
                </a:lnTo>
                <a:lnTo>
                  <a:pt x="899" y="763"/>
                </a:lnTo>
                <a:lnTo>
                  <a:pt x="900" y="763"/>
                </a:lnTo>
                <a:lnTo>
                  <a:pt x="901" y="765"/>
                </a:lnTo>
                <a:lnTo>
                  <a:pt x="901" y="766"/>
                </a:lnTo>
                <a:lnTo>
                  <a:pt x="901" y="767"/>
                </a:lnTo>
                <a:lnTo>
                  <a:pt x="899" y="767"/>
                </a:lnTo>
                <a:lnTo>
                  <a:pt x="898" y="767"/>
                </a:lnTo>
                <a:lnTo>
                  <a:pt x="898" y="766"/>
                </a:lnTo>
                <a:lnTo>
                  <a:pt x="898" y="765"/>
                </a:lnTo>
                <a:lnTo>
                  <a:pt x="897" y="764"/>
                </a:lnTo>
                <a:lnTo>
                  <a:pt x="897" y="763"/>
                </a:lnTo>
                <a:lnTo>
                  <a:pt x="897" y="762"/>
                </a:lnTo>
                <a:lnTo>
                  <a:pt x="897" y="761"/>
                </a:lnTo>
                <a:lnTo>
                  <a:pt x="896" y="759"/>
                </a:lnTo>
                <a:lnTo>
                  <a:pt x="896" y="757"/>
                </a:lnTo>
                <a:lnTo>
                  <a:pt x="897" y="757"/>
                </a:lnTo>
                <a:lnTo>
                  <a:pt x="898" y="757"/>
                </a:lnTo>
                <a:lnTo>
                  <a:pt x="898" y="756"/>
                </a:lnTo>
                <a:lnTo>
                  <a:pt x="898" y="754"/>
                </a:lnTo>
                <a:lnTo>
                  <a:pt x="898" y="753"/>
                </a:lnTo>
                <a:lnTo>
                  <a:pt x="898" y="750"/>
                </a:lnTo>
                <a:lnTo>
                  <a:pt x="898" y="749"/>
                </a:lnTo>
                <a:lnTo>
                  <a:pt x="898" y="748"/>
                </a:lnTo>
                <a:lnTo>
                  <a:pt x="898" y="747"/>
                </a:lnTo>
                <a:lnTo>
                  <a:pt x="898" y="746"/>
                </a:lnTo>
                <a:lnTo>
                  <a:pt x="898" y="745"/>
                </a:lnTo>
                <a:lnTo>
                  <a:pt x="898" y="744"/>
                </a:lnTo>
                <a:lnTo>
                  <a:pt x="898" y="742"/>
                </a:lnTo>
                <a:lnTo>
                  <a:pt x="898" y="741"/>
                </a:lnTo>
                <a:lnTo>
                  <a:pt x="898" y="740"/>
                </a:lnTo>
                <a:lnTo>
                  <a:pt x="898" y="739"/>
                </a:lnTo>
                <a:lnTo>
                  <a:pt x="898" y="738"/>
                </a:lnTo>
                <a:lnTo>
                  <a:pt x="898" y="737"/>
                </a:lnTo>
                <a:lnTo>
                  <a:pt x="898" y="736"/>
                </a:lnTo>
                <a:lnTo>
                  <a:pt x="898" y="734"/>
                </a:lnTo>
                <a:lnTo>
                  <a:pt x="898" y="733"/>
                </a:lnTo>
                <a:lnTo>
                  <a:pt x="898" y="732"/>
                </a:lnTo>
                <a:lnTo>
                  <a:pt x="897" y="731"/>
                </a:lnTo>
                <a:lnTo>
                  <a:pt x="897" y="730"/>
                </a:lnTo>
                <a:lnTo>
                  <a:pt x="897" y="728"/>
                </a:lnTo>
                <a:lnTo>
                  <a:pt x="897" y="724"/>
                </a:lnTo>
                <a:lnTo>
                  <a:pt x="897" y="723"/>
                </a:lnTo>
                <a:lnTo>
                  <a:pt x="897" y="721"/>
                </a:lnTo>
                <a:lnTo>
                  <a:pt x="898" y="720"/>
                </a:lnTo>
                <a:lnTo>
                  <a:pt x="898" y="719"/>
                </a:lnTo>
                <a:lnTo>
                  <a:pt x="898" y="717"/>
                </a:lnTo>
                <a:lnTo>
                  <a:pt x="899" y="716"/>
                </a:lnTo>
                <a:lnTo>
                  <a:pt x="899" y="715"/>
                </a:lnTo>
                <a:lnTo>
                  <a:pt x="900" y="715"/>
                </a:lnTo>
                <a:lnTo>
                  <a:pt x="900" y="714"/>
                </a:lnTo>
                <a:lnTo>
                  <a:pt x="900" y="713"/>
                </a:lnTo>
                <a:lnTo>
                  <a:pt x="901" y="713"/>
                </a:lnTo>
                <a:lnTo>
                  <a:pt x="901" y="712"/>
                </a:lnTo>
                <a:lnTo>
                  <a:pt x="902" y="712"/>
                </a:lnTo>
                <a:lnTo>
                  <a:pt x="904" y="711"/>
                </a:lnTo>
                <a:lnTo>
                  <a:pt x="904" y="709"/>
                </a:lnTo>
                <a:lnTo>
                  <a:pt x="905" y="709"/>
                </a:lnTo>
                <a:lnTo>
                  <a:pt x="905" y="708"/>
                </a:lnTo>
                <a:lnTo>
                  <a:pt x="906" y="707"/>
                </a:lnTo>
                <a:lnTo>
                  <a:pt x="906" y="706"/>
                </a:lnTo>
                <a:lnTo>
                  <a:pt x="906" y="705"/>
                </a:lnTo>
                <a:lnTo>
                  <a:pt x="907" y="704"/>
                </a:lnTo>
                <a:lnTo>
                  <a:pt x="907" y="703"/>
                </a:lnTo>
                <a:lnTo>
                  <a:pt x="906" y="703"/>
                </a:lnTo>
                <a:lnTo>
                  <a:pt x="905" y="703"/>
                </a:lnTo>
                <a:lnTo>
                  <a:pt x="904" y="703"/>
                </a:lnTo>
                <a:lnTo>
                  <a:pt x="902" y="703"/>
                </a:lnTo>
                <a:lnTo>
                  <a:pt x="901" y="703"/>
                </a:lnTo>
                <a:lnTo>
                  <a:pt x="899" y="704"/>
                </a:lnTo>
                <a:lnTo>
                  <a:pt x="898" y="705"/>
                </a:lnTo>
                <a:lnTo>
                  <a:pt x="896" y="705"/>
                </a:lnTo>
                <a:lnTo>
                  <a:pt x="895" y="707"/>
                </a:lnTo>
                <a:lnTo>
                  <a:pt x="892" y="708"/>
                </a:lnTo>
                <a:lnTo>
                  <a:pt x="891" y="711"/>
                </a:lnTo>
                <a:lnTo>
                  <a:pt x="890" y="712"/>
                </a:lnTo>
                <a:lnTo>
                  <a:pt x="889" y="713"/>
                </a:lnTo>
                <a:lnTo>
                  <a:pt x="888" y="714"/>
                </a:lnTo>
                <a:lnTo>
                  <a:pt x="887" y="715"/>
                </a:lnTo>
                <a:lnTo>
                  <a:pt x="888" y="716"/>
                </a:lnTo>
                <a:lnTo>
                  <a:pt x="887" y="719"/>
                </a:lnTo>
                <a:lnTo>
                  <a:pt x="885" y="717"/>
                </a:lnTo>
                <a:lnTo>
                  <a:pt x="885" y="716"/>
                </a:lnTo>
                <a:lnTo>
                  <a:pt x="884" y="716"/>
                </a:lnTo>
                <a:lnTo>
                  <a:pt x="883" y="717"/>
                </a:lnTo>
                <a:lnTo>
                  <a:pt x="883" y="719"/>
                </a:lnTo>
                <a:lnTo>
                  <a:pt x="884" y="719"/>
                </a:lnTo>
                <a:lnTo>
                  <a:pt x="889" y="724"/>
                </a:lnTo>
                <a:lnTo>
                  <a:pt x="890" y="726"/>
                </a:lnTo>
                <a:lnTo>
                  <a:pt x="889" y="726"/>
                </a:lnTo>
                <a:lnTo>
                  <a:pt x="888" y="726"/>
                </a:lnTo>
                <a:lnTo>
                  <a:pt x="887" y="726"/>
                </a:lnTo>
                <a:lnTo>
                  <a:pt x="885" y="726"/>
                </a:lnTo>
                <a:lnTo>
                  <a:pt x="884" y="726"/>
                </a:lnTo>
                <a:lnTo>
                  <a:pt x="883" y="726"/>
                </a:lnTo>
                <a:lnTo>
                  <a:pt x="881" y="726"/>
                </a:lnTo>
                <a:lnTo>
                  <a:pt x="880" y="726"/>
                </a:lnTo>
                <a:lnTo>
                  <a:pt x="879" y="726"/>
                </a:lnTo>
                <a:lnTo>
                  <a:pt x="879" y="725"/>
                </a:lnTo>
                <a:lnTo>
                  <a:pt x="879" y="724"/>
                </a:lnTo>
                <a:lnTo>
                  <a:pt x="879" y="723"/>
                </a:lnTo>
                <a:lnTo>
                  <a:pt x="879" y="722"/>
                </a:lnTo>
                <a:lnTo>
                  <a:pt x="879" y="721"/>
                </a:lnTo>
                <a:lnTo>
                  <a:pt x="879" y="720"/>
                </a:lnTo>
                <a:lnTo>
                  <a:pt x="878" y="720"/>
                </a:lnTo>
                <a:lnTo>
                  <a:pt x="876" y="720"/>
                </a:lnTo>
                <a:lnTo>
                  <a:pt x="875" y="720"/>
                </a:lnTo>
                <a:lnTo>
                  <a:pt x="874" y="720"/>
                </a:lnTo>
                <a:lnTo>
                  <a:pt x="874" y="722"/>
                </a:lnTo>
                <a:lnTo>
                  <a:pt x="874" y="726"/>
                </a:lnTo>
                <a:lnTo>
                  <a:pt x="873" y="726"/>
                </a:lnTo>
                <a:lnTo>
                  <a:pt x="872" y="726"/>
                </a:lnTo>
                <a:lnTo>
                  <a:pt x="872" y="724"/>
                </a:lnTo>
                <a:lnTo>
                  <a:pt x="872" y="721"/>
                </a:lnTo>
                <a:lnTo>
                  <a:pt x="871" y="721"/>
                </a:lnTo>
                <a:lnTo>
                  <a:pt x="871" y="720"/>
                </a:lnTo>
                <a:lnTo>
                  <a:pt x="871" y="719"/>
                </a:lnTo>
                <a:lnTo>
                  <a:pt x="870" y="719"/>
                </a:lnTo>
                <a:lnTo>
                  <a:pt x="867" y="719"/>
                </a:lnTo>
                <a:lnTo>
                  <a:pt x="867" y="721"/>
                </a:lnTo>
                <a:lnTo>
                  <a:pt x="867" y="722"/>
                </a:lnTo>
                <a:lnTo>
                  <a:pt x="866" y="722"/>
                </a:lnTo>
                <a:lnTo>
                  <a:pt x="865" y="722"/>
                </a:lnTo>
                <a:lnTo>
                  <a:pt x="865" y="721"/>
                </a:lnTo>
                <a:lnTo>
                  <a:pt x="865" y="720"/>
                </a:lnTo>
                <a:lnTo>
                  <a:pt x="865" y="719"/>
                </a:lnTo>
                <a:lnTo>
                  <a:pt x="863" y="719"/>
                </a:lnTo>
                <a:lnTo>
                  <a:pt x="859" y="719"/>
                </a:lnTo>
                <a:lnTo>
                  <a:pt x="858" y="719"/>
                </a:lnTo>
                <a:lnTo>
                  <a:pt x="856" y="719"/>
                </a:lnTo>
                <a:lnTo>
                  <a:pt x="855" y="719"/>
                </a:lnTo>
                <a:lnTo>
                  <a:pt x="853" y="719"/>
                </a:lnTo>
                <a:lnTo>
                  <a:pt x="850" y="719"/>
                </a:lnTo>
                <a:lnTo>
                  <a:pt x="848" y="719"/>
                </a:lnTo>
                <a:lnTo>
                  <a:pt x="846" y="719"/>
                </a:lnTo>
                <a:lnTo>
                  <a:pt x="846" y="721"/>
                </a:lnTo>
                <a:lnTo>
                  <a:pt x="846" y="722"/>
                </a:lnTo>
                <a:lnTo>
                  <a:pt x="846" y="723"/>
                </a:lnTo>
                <a:lnTo>
                  <a:pt x="848" y="723"/>
                </a:lnTo>
                <a:lnTo>
                  <a:pt x="850" y="723"/>
                </a:lnTo>
                <a:lnTo>
                  <a:pt x="850" y="724"/>
                </a:lnTo>
                <a:lnTo>
                  <a:pt x="850" y="726"/>
                </a:lnTo>
                <a:lnTo>
                  <a:pt x="850" y="728"/>
                </a:lnTo>
                <a:lnTo>
                  <a:pt x="850" y="729"/>
                </a:lnTo>
                <a:lnTo>
                  <a:pt x="849" y="729"/>
                </a:lnTo>
                <a:lnTo>
                  <a:pt x="848" y="729"/>
                </a:lnTo>
                <a:lnTo>
                  <a:pt x="847" y="729"/>
                </a:lnTo>
                <a:lnTo>
                  <a:pt x="846" y="729"/>
                </a:lnTo>
                <a:lnTo>
                  <a:pt x="845" y="729"/>
                </a:lnTo>
                <a:lnTo>
                  <a:pt x="844" y="729"/>
                </a:lnTo>
                <a:lnTo>
                  <a:pt x="842" y="729"/>
                </a:lnTo>
                <a:lnTo>
                  <a:pt x="841" y="729"/>
                </a:lnTo>
                <a:lnTo>
                  <a:pt x="840" y="729"/>
                </a:lnTo>
                <a:lnTo>
                  <a:pt x="839" y="729"/>
                </a:lnTo>
                <a:lnTo>
                  <a:pt x="838" y="729"/>
                </a:lnTo>
                <a:lnTo>
                  <a:pt x="837" y="729"/>
                </a:lnTo>
                <a:lnTo>
                  <a:pt x="836" y="729"/>
                </a:lnTo>
                <a:lnTo>
                  <a:pt x="836" y="730"/>
                </a:lnTo>
                <a:lnTo>
                  <a:pt x="836" y="740"/>
                </a:lnTo>
                <a:lnTo>
                  <a:pt x="836" y="746"/>
                </a:lnTo>
                <a:lnTo>
                  <a:pt x="836" y="748"/>
                </a:lnTo>
                <a:lnTo>
                  <a:pt x="836" y="749"/>
                </a:lnTo>
                <a:lnTo>
                  <a:pt x="836" y="750"/>
                </a:lnTo>
                <a:lnTo>
                  <a:pt x="836" y="753"/>
                </a:lnTo>
                <a:lnTo>
                  <a:pt x="836" y="755"/>
                </a:lnTo>
                <a:lnTo>
                  <a:pt x="836" y="756"/>
                </a:lnTo>
                <a:lnTo>
                  <a:pt x="836" y="758"/>
                </a:lnTo>
                <a:lnTo>
                  <a:pt x="836" y="762"/>
                </a:lnTo>
                <a:lnTo>
                  <a:pt x="836" y="767"/>
                </a:lnTo>
                <a:lnTo>
                  <a:pt x="838" y="767"/>
                </a:lnTo>
                <a:lnTo>
                  <a:pt x="839" y="767"/>
                </a:lnTo>
                <a:lnTo>
                  <a:pt x="839" y="769"/>
                </a:lnTo>
                <a:lnTo>
                  <a:pt x="839" y="771"/>
                </a:lnTo>
                <a:lnTo>
                  <a:pt x="839" y="772"/>
                </a:lnTo>
                <a:lnTo>
                  <a:pt x="839" y="773"/>
                </a:lnTo>
                <a:lnTo>
                  <a:pt x="839" y="774"/>
                </a:lnTo>
                <a:lnTo>
                  <a:pt x="838" y="774"/>
                </a:lnTo>
                <a:lnTo>
                  <a:pt x="838" y="775"/>
                </a:lnTo>
                <a:lnTo>
                  <a:pt x="839" y="775"/>
                </a:lnTo>
                <a:lnTo>
                  <a:pt x="839" y="776"/>
                </a:lnTo>
                <a:lnTo>
                  <a:pt x="839" y="778"/>
                </a:lnTo>
                <a:lnTo>
                  <a:pt x="839" y="779"/>
                </a:lnTo>
                <a:lnTo>
                  <a:pt x="839" y="780"/>
                </a:lnTo>
                <a:lnTo>
                  <a:pt x="839" y="781"/>
                </a:lnTo>
                <a:lnTo>
                  <a:pt x="839" y="782"/>
                </a:lnTo>
                <a:lnTo>
                  <a:pt x="840" y="782"/>
                </a:lnTo>
                <a:lnTo>
                  <a:pt x="840" y="783"/>
                </a:lnTo>
                <a:lnTo>
                  <a:pt x="840" y="784"/>
                </a:lnTo>
                <a:lnTo>
                  <a:pt x="840" y="786"/>
                </a:lnTo>
                <a:lnTo>
                  <a:pt x="840" y="787"/>
                </a:lnTo>
                <a:lnTo>
                  <a:pt x="840" y="788"/>
                </a:lnTo>
                <a:lnTo>
                  <a:pt x="840" y="789"/>
                </a:lnTo>
                <a:lnTo>
                  <a:pt x="840" y="790"/>
                </a:lnTo>
                <a:lnTo>
                  <a:pt x="840" y="791"/>
                </a:lnTo>
                <a:lnTo>
                  <a:pt x="840" y="792"/>
                </a:lnTo>
                <a:lnTo>
                  <a:pt x="840" y="793"/>
                </a:lnTo>
                <a:lnTo>
                  <a:pt x="840" y="795"/>
                </a:lnTo>
                <a:lnTo>
                  <a:pt x="840" y="796"/>
                </a:lnTo>
                <a:lnTo>
                  <a:pt x="840" y="797"/>
                </a:lnTo>
                <a:lnTo>
                  <a:pt x="840" y="798"/>
                </a:lnTo>
                <a:lnTo>
                  <a:pt x="840" y="799"/>
                </a:lnTo>
                <a:lnTo>
                  <a:pt x="840" y="800"/>
                </a:lnTo>
                <a:lnTo>
                  <a:pt x="838" y="800"/>
                </a:lnTo>
                <a:lnTo>
                  <a:pt x="838" y="801"/>
                </a:lnTo>
                <a:lnTo>
                  <a:pt x="838" y="803"/>
                </a:lnTo>
                <a:lnTo>
                  <a:pt x="840" y="803"/>
                </a:lnTo>
                <a:lnTo>
                  <a:pt x="844" y="803"/>
                </a:lnTo>
                <a:lnTo>
                  <a:pt x="846" y="803"/>
                </a:lnTo>
                <a:lnTo>
                  <a:pt x="850" y="804"/>
                </a:lnTo>
                <a:lnTo>
                  <a:pt x="853" y="804"/>
                </a:lnTo>
                <a:lnTo>
                  <a:pt x="854" y="805"/>
                </a:lnTo>
                <a:lnTo>
                  <a:pt x="856" y="806"/>
                </a:lnTo>
                <a:lnTo>
                  <a:pt x="861" y="811"/>
                </a:lnTo>
                <a:lnTo>
                  <a:pt x="864" y="813"/>
                </a:lnTo>
                <a:lnTo>
                  <a:pt x="863" y="813"/>
                </a:lnTo>
                <a:lnTo>
                  <a:pt x="850" y="821"/>
                </a:lnTo>
                <a:lnTo>
                  <a:pt x="849" y="820"/>
                </a:lnTo>
                <a:lnTo>
                  <a:pt x="845" y="816"/>
                </a:lnTo>
                <a:lnTo>
                  <a:pt x="845" y="815"/>
                </a:lnTo>
                <a:lnTo>
                  <a:pt x="837" y="809"/>
                </a:lnTo>
                <a:lnTo>
                  <a:pt x="837" y="811"/>
                </a:lnTo>
                <a:lnTo>
                  <a:pt x="841" y="814"/>
                </a:lnTo>
                <a:lnTo>
                  <a:pt x="847" y="818"/>
                </a:lnTo>
                <a:lnTo>
                  <a:pt x="848" y="820"/>
                </a:lnTo>
                <a:lnTo>
                  <a:pt x="849" y="821"/>
                </a:lnTo>
                <a:lnTo>
                  <a:pt x="850" y="822"/>
                </a:lnTo>
                <a:lnTo>
                  <a:pt x="853" y="823"/>
                </a:lnTo>
                <a:lnTo>
                  <a:pt x="855" y="825"/>
                </a:lnTo>
                <a:lnTo>
                  <a:pt x="856" y="825"/>
                </a:lnTo>
                <a:lnTo>
                  <a:pt x="852" y="822"/>
                </a:lnTo>
                <a:lnTo>
                  <a:pt x="854" y="821"/>
                </a:lnTo>
                <a:lnTo>
                  <a:pt x="854" y="820"/>
                </a:lnTo>
                <a:lnTo>
                  <a:pt x="855" y="820"/>
                </a:lnTo>
                <a:lnTo>
                  <a:pt x="859" y="817"/>
                </a:lnTo>
                <a:lnTo>
                  <a:pt x="865" y="815"/>
                </a:lnTo>
                <a:lnTo>
                  <a:pt x="865" y="814"/>
                </a:lnTo>
                <a:lnTo>
                  <a:pt x="866" y="815"/>
                </a:lnTo>
                <a:lnTo>
                  <a:pt x="867" y="817"/>
                </a:lnTo>
                <a:lnTo>
                  <a:pt x="868" y="818"/>
                </a:lnTo>
                <a:lnTo>
                  <a:pt x="870" y="820"/>
                </a:lnTo>
                <a:lnTo>
                  <a:pt x="871" y="822"/>
                </a:lnTo>
                <a:lnTo>
                  <a:pt x="872" y="823"/>
                </a:lnTo>
                <a:lnTo>
                  <a:pt x="872" y="824"/>
                </a:lnTo>
                <a:lnTo>
                  <a:pt x="873" y="824"/>
                </a:lnTo>
                <a:lnTo>
                  <a:pt x="874" y="823"/>
                </a:lnTo>
                <a:lnTo>
                  <a:pt x="873" y="820"/>
                </a:lnTo>
                <a:lnTo>
                  <a:pt x="871" y="817"/>
                </a:lnTo>
                <a:lnTo>
                  <a:pt x="868" y="815"/>
                </a:lnTo>
                <a:lnTo>
                  <a:pt x="866" y="813"/>
                </a:lnTo>
                <a:lnTo>
                  <a:pt x="865" y="812"/>
                </a:lnTo>
                <a:lnTo>
                  <a:pt x="861" y="808"/>
                </a:lnTo>
                <a:lnTo>
                  <a:pt x="858" y="806"/>
                </a:lnTo>
                <a:lnTo>
                  <a:pt x="857" y="806"/>
                </a:lnTo>
                <a:lnTo>
                  <a:pt x="857" y="805"/>
                </a:lnTo>
                <a:lnTo>
                  <a:pt x="858" y="804"/>
                </a:lnTo>
                <a:lnTo>
                  <a:pt x="858" y="803"/>
                </a:lnTo>
                <a:lnTo>
                  <a:pt x="861" y="803"/>
                </a:lnTo>
                <a:lnTo>
                  <a:pt x="862" y="803"/>
                </a:lnTo>
                <a:lnTo>
                  <a:pt x="862" y="805"/>
                </a:lnTo>
                <a:lnTo>
                  <a:pt x="863" y="806"/>
                </a:lnTo>
                <a:lnTo>
                  <a:pt x="864" y="807"/>
                </a:lnTo>
                <a:lnTo>
                  <a:pt x="866" y="808"/>
                </a:lnTo>
                <a:lnTo>
                  <a:pt x="867" y="809"/>
                </a:lnTo>
                <a:lnTo>
                  <a:pt x="867" y="811"/>
                </a:lnTo>
                <a:lnTo>
                  <a:pt x="873" y="807"/>
                </a:lnTo>
                <a:lnTo>
                  <a:pt x="878" y="805"/>
                </a:lnTo>
                <a:lnTo>
                  <a:pt x="879" y="805"/>
                </a:lnTo>
                <a:lnTo>
                  <a:pt x="879" y="804"/>
                </a:lnTo>
                <a:lnTo>
                  <a:pt x="880" y="804"/>
                </a:lnTo>
                <a:lnTo>
                  <a:pt x="887" y="800"/>
                </a:lnTo>
                <a:lnTo>
                  <a:pt x="895" y="796"/>
                </a:lnTo>
                <a:lnTo>
                  <a:pt x="896" y="796"/>
                </a:lnTo>
                <a:lnTo>
                  <a:pt x="897" y="796"/>
                </a:lnTo>
                <a:lnTo>
                  <a:pt x="897" y="797"/>
                </a:lnTo>
                <a:lnTo>
                  <a:pt x="897" y="798"/>
                </a:lnTo>
                <a:lnTo>
                  <a:pt x="897" y="801"/>
                </a:lnTo>
                <a:lnTo>
                  <a:pt x="897" y="803"/>
                </a:lnTo>
                <a:lnTo>
                  <a:pt x="883" y="809"/>
                </a:lnTo>
                <a:lnTo>
                  <a:pt x="883" y="811"/>
                </a:lnTo>
                <a:lnTo>
                  <a:pt x="884" y="812"/>
                </a:lnTo>
                <a:lnTo>
                  <a:pt x="887" y="814"/>
                </a:lnTo>
                <a:lnTo>
                  <a:pt x="888" y="814"/>
                </a:lnTo>
                <a:lnTo>
                  <a:pt x="890" y="813"/>
                </a:lnTo>
                <a:lnTo>
                  <a:pt x="891" y="812"/>
                </a:lnTo>
                <a:lnTo>
                  <a:pt x="892" y="814"/>
                </a:lnTo>
                <a:lnTo>
                  <a:pt x="893" y="814"/>
                </a:lnTo>
                <a:lnTo>
                  <a:pt x="900" y="811"/>
                </a:lnTo>
                <a:lnTo>
                  <a:pt x="900" y="809"/>
                </a:lnTo>
                <a:lnTo>
                  <a:pt x="902" y="809"/>
                </a:lnTo>
                <a:lnTo>
                  <a:pt x="902" y="806"/>
                </a:lnTo>
                <a:lnTo>
                  <a:pt x="902" y="804"/>
                </a:lnTo>
                <a:lnTo>
                  <a:pt x="902" y="803"/>
                </a:lnTo>
                <a:lnTo>
                  <a:pt x="902" y="801"/>
                </a:lnTo>
                <a:lnTo>
                  <a:pt x="902" y="800"/>
                </a:lnTo>
                <a:lnTo>
                  <a:pt x="904" y="800"/>
                </a:lnTo>
                <a:lnTo>
                  <a:pt x="902" y="800"/>
                </a:lnTo>
                <a:lnTo>
                  <a:pt x="904" y="800"/>
                </a:lnTo>
                <a:lnTo>
                  <a:pt x="902" y="799"/>
                </a:lnTo>
                <a:lnTo>
                  <a:pt x="902" y="798"/>
                </a:lnTo>
                <a:lnTo>
                  <a:pt x="902" y="797"/>
                </a:lnTo>
                <a:lnTo>
                  <a:pt x="902" y="796"/>
                </a:lnTo>
                <a:lnTo>
                  <a:pt x="905" y="795"/>
                </a:lnTo>
                <a:lnTo>
                  <a:pt x="906" y="796"/>
                </a:lnTo>
                <a:lnTo>
                  <a:pt x="907" y="796"/>
                </a:lnTo>
                <a:lnTo>
                  <a:pt x="909" y="796"/>
                </a:lnTo>
                <a:lnTo>
                  <a:pt x="910" y="796"/>
                </a:lnTo>
                <a:lnTo>
                  <a:pt x="911" y="796"/>
                </a:lnTo>
                <a:lnTo>
                  <a:pt x="913" y="796"/>
                </a:lnTo>
                <a:lnTo>
                  <a:pt x="916" y="797"/>
                </a:lnTo>
                <a:lnTo>
                  <a:pt x="917" y="797"/>
                </a:lnTo>
                <a:lnTo>
                  <a:pt x="918" y="797"/>
                </a:lnTo>
                <a:lnTo>
                  <a:pt x="919" y="797"/>
                </a:lnTo>
                <a:lnTo>
                  <a:pt x="922" y="797"/>
                </a:lnTo>
                <a:lnTo>
                  <a:pt x="922" y="796"/>
                </a:lnTo>
                <a:lnTo>
                  <a:pt x="923" y="796"/>
                </a:lnTo>
                <a:lnTo>
                  <a:pt x="924" y="796"/>
                </a:lnTo>
                <a:lnTo>
                  <a:pt x="924" y="795"/>
                </a:lnTo>
                <a:lnTo>
                  <a:pt x="925" y="795"/>
                </a:lnTo>
                <a:lnTo>
                  <a:pt x="926" y="796"/>
                </a:lnTo>
                <a:lnTo>
                  <a:pt x="927" y="796"/>
                </a:lnTo>
                <a:lnTo>
                  <a:pt x="928" y="795"/>
                </a:lnTo>
                <a:lnTo>
                  <a:pt x="926" y="793"/>
                </a:lnTo>
                <a:lnTo>
                  <a:pt x="925" y="792"/>
                </a:lnTo>
                <a:lnTo>
                  <a:pt x="925" y="791"/>
                </a:lnTo>
                <a:lnTo>
                  <a:pt x="924" y="790"/>
                </a:lnTo>
                <a:lnTo>
                  <a:pt x="925" y="790"/>
                </a:lnTo>
                <a:lnTo>
                  <a:pt x="928" y="787"/>
                </a:lnTo>
                <a:lnTo>
                  <a:pt x="930" y="786"/>
                </a:lnTo>
                <a:lnTo>
                  <a:pt x="931" y="786"/>
                </a:lnTo>
                <a:lnTo>
                  <a:pt x="932" y="786"/>
                </a:lnTo>
                <a:lnTo>
                  <a:pt x="932" y="787"/>
                </a:lnTo>
                <a:lnTo>
                  <a:pt x="933" y="788"/>
                </a:lnTo>
                <a:lnTo>
                  <a:pt x="934" y="787"/>
                </a:lnTo>
                <a:lnTo>
                  <a:pt x="935" y="786"/>
                </a:lnTo>
                <a:lnTo>
                  <a:pt x="937" y="784"/>
                </a:lnTo>
                <a:lnTo>
                  <a:pt x="939" y="783"/>
                </a:lnTo>
                <a:lnTo>
                  <a:pt x="939" y="780"/>
                </a:lnTo>
                <a:lnTo>
                  <a:pt x="939" y="779"/>
                </a:lnTo>
                <a:lnTo>
                  <a:pt x="939" y="776"/>
                </a:lnTo>
                <a:lnTo>
                  <a:pt x="940" y="775"/>
                </a:lnTo>
                <a:lnTo>
                  <a:pt x="941" y="775"/>
                </a:lnTo>
                <a:lnTo>
                  <a:pt x="941" y="774"/>
                </a:lnTo>
                <a:lnTo>
                  <a:pt x="942" y="774"/>
                </a:lnTo>
                <a:lnTo>
                  <a:pt x="944" y="773"/>
                </a:lnTo>
                <a:lnTo>
                  <a:pt x="944" y="771"/>
                </a:lnTo>
                <a:lnTo>
                  <a:pt x="942" y="772"/>
                </a:lnTo>
                <a:lnTo>
                  <a:pt x="941" y="772"/>
                </a:lnTo>
                <a:lnTo>
                  <a:pt x="941" y="771"/>
                </a:lnTo>
                <a:lnTo>
                  <a:pt x="941" y="767"/>
                </a:lnTo>
                <a:lnTo>
                  <a:pt x="942" y="767"/>
                </a:lnTo>
                <a:lnTo>
                  <a:pt x="943" y="767"/>
                </a:lnTo>
                <a:lnTo>
                  <a:pt x="944" y="767"/>
                </a:lnTo>
                <a:lnTo>
                  <a:pt x="944" y="769"/>
                </a:lnTo>
                <a:lnTo>
                  <a:pt x="944" y="770"/>
                </a:lnTo>
                <a:lnTo>
                  <a:pt x="944" y="772"/>
                </a:lnTo>
                <a:lnTo>
                  <a:pt x="944" y="773"/>
                </a:lnTo>
                <a:lnTo>
                  <a:pt x="949" y="771"/>
                </a:lnTo>
                <a:lnTo>
                  <a:pt x="949" y="776"/>
                </a:lnTo>
                <a:lnTo>
                  <a:pt x="949" y="780"/>
                </a:lnTo>
                <a:lnTo>
                  <a:pt x="949" y="781"/>
                </a:lnTo>
                <a:lnTo>
                  <a:pt x="949" y="782"/>
                </a:lnTo>
                <a:lnTo>
                  <a:pt x="948" y="782"/>
                </a:lnTo>
                <a:lnTo>
                  <a:pt x="947" y="783"/>
                </a:lnTo>
                <a:lnTo>
                  <a:pt x="945" y="784"/>
                </a:lnTo>
                <a:lnTo>
                  <a:pt x="944" y="784"/>
                </a:lnTo>
                <a:lnTo>
                  <a:pt x="943" y="786"/>
                </a:lnTo>
                <a:lnTo>
                  <a:pt x="942" y="787"/>
                </a:lnTo>
                <a:lnTo>
                  <a:pt x="941" y="787"/>
                </a:lnTo>
                <a:lnTo>
                  <a:pt x="939" y="789"/>
                </a:lnTo>
                <a:lnTo>
                  <a:pt x="937" y="790"/>
                </a:lnTo>
                <a:lnTo>
                  <a:pt x="936" y="790"/>
                </a:lnTo>
                <a:lnTo>
                  <a:pt x="934" y="791"/>
                </a:lnTo>
                <a:lnTo>
                  <a:pt x="927" y="796"/>
                </a:lnTo>
                <a:lnTo>
                  <a:pt x="927" y="797"/>
                </a:lnTo>
                <a:lnTo>
                  <a:pt x="928" y="798"/>
                </a:lnTo>
                <a:lnTo>
                  <a:pt x="930" y="798"/>
                </a:lnTo>
                <a:lnTo>
                  <a:pt x="928" y="799"/>
                </a:lnTo>
                <a:lnTo>
                  <a:pt x="927" y="799"/>
                </a:lnTo>
                <a:lnTo>
                  <a:pt x="926" y="799"/>
                </a:lnTo>
                <a:lnTo>
                  <a:pt x="925" y="799"/>
                </a:lnTo>
                <a:lnTo>
                  <a:pt x="924" y="800"/>
                </a:lnTo>
                <a:lnTo>
                  <a:pt x="923" y="800"/>
                </a:lnTo>
                <a:lnTo>
                  <a:pt x="923" y="801"/>
                </a:lnTo>
                <a:lnTo>
                  <a:pt x="922" y="801"/>
                </a:lnTo>
                <a:lnTo>
                  <a:pt x="922" y="800"/>
                </a:lnTo>
                <a:lnTo>
                  <a:pt x="922" y="799"/>
                </a:lnTo>
                <a:lnTo>
                  <a:pt x="922" y="801"/>
                </a:lnTo>
                <a:lnTo>
                  <a:pt x="922" y="807"/>
                </a:lnTo>
                <a:lnTo>
                  <a:pt x="922" y="809"/>
                </a:lnTo>
                <a:lnTo>
                  <a:pt x="922" y="816"/>
                </a:lnTo>
                <a:lnTo>
                  <a:pt x="919" y="816"/>
                </a:lnTo>
                <a:lnTo>
                  <a:pt x="918" y="816"/>
                </a:lnTo>
                <a:lnTo>
                  <a:pt x="915" y="817"/>
                </a:lnTo>
                <a:lnTo>
                  <a:pt x="911" y="817"/>
                </a:lnTo>
                <a:lnTo>
                  <a:pt x="910" y="817"/>
                </a:lnTo>
                <a:lnTo>
                  <a:pt x="910" y="822"/>
                </a:lnTo>
                <a:lnTo>
                  <a:pt x="907" y="823"/>
                </a:lnTo>
                <a:lnTo>
                  <a:pt x="906" y="823"/>
                </a:lnTo>
                <a:lnTo>
                  <a:pt x="905" y="823"/>
                </a:lnTo>
                <a:lnTo>
                  <a:pt x="904" y="823"/>
                </a:lnTo>
                <a:lnTo>
                  <a:pt x="902" y="823"/>
                </a:lnTo>
                <a:lnTo>
                  <a:pt x="901" y="823"/>
                </a:lnTo>
                <a:lnTo>
                  <a:pt x="900" y="823"/>
                </a:lnTo>
                <a:lnTo>
                  <a:pt x="898" y="823"/>
                </a:lnTo>
                <a:lnTo>
                  <a:pt x="897" y="823"/>
                </a:lnTo>
                <a:lnTo>
                  <a:pt x="897" y="821"/>
                </a:lnTo>
                <a:lnTo>
                  <a:pt x="897" y="820"/>
                </a:lnTo>
                <a:lnTo>
                  <a:pt x="897" y="817"/>
                </a:lnTo>
                <a:lnTo>
                  <a:pt x="897" y="816"/>
                </a:lnTo>
                <a:lnTo>
                  <a:pt x="896" y="816"/>
                </a:lnTo>
                <a:lnTo>
                  <a:pt x="895" y="816"/>
                </a:lnTo>
                <a:lnTo>
                  <a:pt x="895" y="817"/>
                </a:lnTo>
                <a:lnTo>
                  <a:pt x="893" y="817"/>
                </a:lnTo>
                <a:lnTo>
                  <a:pt x="893" y="818"/>
                </a:lnTo>
                <a:lnTo>
                  <a:pt x="892" y="820"/>
                </a:lnTo>
                <a:lnTo>
                  <a:pt x="892" y="821"/>
                </a:lnTo>
                <a:lnTo>
                  <a:pt x="891" y="821"/>
                </a:lnTo>
                <a:lnTo>
                  <a:pt x="891" y="822"/>
                </a:lnTo>
                <a:lnTo>
                  <a:pt x="890" y="823"/>
                </a:lnTo>
                <a:lnTo>
                  <a:pt x="891" y="823"/>
                </a:lnTo>
                <a:lnTo>
                  <a:pt x="891" y="824"/>
                </a:lnTo>
                <a:lnTo>
                  <a:pt x="892" y="824"/>
                </a:lnTo>
                <a:lnTo>
                  <a:pt x="892" y="825"/>
                </a:lnTo>
                <a:lnTo>
                  <a:pt x="893" y="825"/>
                </a:lnTo>
                <a:lnTo>
                  <a:pt x="893" y="826"/>
                </a:lnTo>
                <a:lnTo>
                  <a:pt x="893" y="828"/>
                </a:lnTo>
                <a:lnTo>
                  <a:pt x="895" y="828"/>
                </a:lnTo>
                <a:lnTo>
                  <a:pt x="895" y="829"/>
                </a:lnTo>
                <a:lnTo>
                  <a:pt x="895" y="830"/>
                </a:lnTo>
                <a:lnTo>
                  <a:pt x="896" y="830"/>
                </a:lnTo>
                <a:lnTo>
                  <a:pt x="898" y="834"/>
                </a:lnTo>
                <a:lnTo>
                  <a:pt x="898" y="836"/>
                </a:lnTo>
                <a:lnTo>
                  <a:pt x="898" y="837"/>
                </a:lnTo>
                <a:lnTo>
                  <a:pt x="897" y="837"/>
                </a:lnTo>
                <a:lnTo>
                  <a:pt x="897" y="838"/>
                </a:lnTo>
                <a:lnTo>
                  <a:pt x="896" y="838"/>
                </a:lnTo>
                <a:lnTo>
                  <a:pt x="895" y="839"/>
                </a:lnTo>
                <a:lnTo>
                  <a:pt x="893" y="839"/>
                </a:lnTo>
                <a:lnTo>
                  <a:pt x="893" y="840"/>
                </a:lnTo>
                <a:lnTo>
                  <a:pt x="891" y="840"/>
                </a:lnTo>
                <a:lnTo>
                  <a:pt x="890" y="841"/>
                </a:lnTo>
                <a:lnTo>
                  <a:pt x="891" y="841"/>
                </a:lnTo>
                <a:lnTo>
                  <a:pt x="891" y="842"/>
                </a:lnTo>
                <a:lnTo>
                  <a:pt x="892" y="843"/>
                </a:lnTo>
                <a:lnTo>
                  <a:pt x="892" y="845"/>
                </a:lnTo>
                <a:lnTo>
                  <a:pt x="892" y="846"/>
                </a:lnTo>
                <a:lnTo>
                  <a:pt x="893" y="846"/>
                </a:lnTo>
                <a:lnTo>
                  <a:pt x="893" y="847"/>
                </a:lnTo>
                <a:lnTo>
                  <a:pt x="893" y="848"/>
                </a:lnTo>
                <a:lnTo>
                  <a:pt x="893" y="849"/>
                </a:lnTo>
                <a:lnTo>
                  <a:pt x="893" y="850"/>
                </a:lnTo>
                <a:lnTo>
                  <a:pt x="897" y="850"/>
                </a:lnTo>
                <a:lnTo>
                  <a:pt x="899" y="851"/>
                </a:lnTo>
                <a:lnTo>
                  <a:pt x="904" y="851"/>
                </a:lnTo>
                <a:lnTo>
                  <a:pt x="907" y="853"/>
                </a:lnTo>
                <a:lnTo>
                  <a:pt x="909" y="853"/>
                </a:lnTo>
                <a:lnTo>
                  <a:pt x="910" y="853"/>
                </a:lnTo>
                <a:lnTo>
                  <a:pt x="910" y="855"/>
                </a:lnTo>
                <a:lnTo>
                  <a:pt x="910" y="856"/>
                </a:lnTo>
                <a:lnTo>
                  <a:pt x="911" y="856"/>
                </a:lnTo>
                <a:lnTo>
                  <a:pt x="911" y="857"/>
                </a:lnTo>
                <a:lnTo>
                  <a:pt x="911" y="859"/>
                </a:lnTo>
                <a:lnTo>
                  <a:pt x="911" y="860"/>
                </a:lnTo>
                <a:lnTo>
                  <a:pt x="911" y="862"/>
                </a:lnTo>
                <a:lnTo>
                  <a:pt x="911" y="863"/>
                </a:lnTo>
                <a:lnTo>
                  <a:pt x="911" y="864"/>
                </a:lnTo>
                <a:lnTo>
                  <a:pt x="911" y="865"/>
                </a:lnTo>
                <a:lnTo>
                  <a:pt x="910" y="865"/>
                </a:lnTo>
                <a:lnTo>
                  <a:pt x="910" y="866"/>
                </a:lnTo>
                <a:lnTo>
                  <a:pt x="908" y="865"/>
                </a:lnTo>
                <a:lnTo>
                  <a:pt x="907" y="864"/>
                </a:lnTo>
                <a:lnTo>
                  <a:pt x="905" y="862"/>
                </a:lnTo>
                <a:lnTo>
                  <a:pt x="904" y="862"/>
                </a:lnTo>
                <a:lnTo>
                  <a:pt x="904" y="863"/>
                </a:lnTo>
                <a:lnTo>
                  <a:pt x="902" y="863"/>
                </a:lnTo>
                <a:lnTo>
                  <a:pt x="902" y="864"/>
                </a:lnTo>
                <a:lnTo>
                  <a:pt x="901" y="865"/>
                </a:lnTo>
                <a:lnTo>
                  <a:pt x="895" y="858"/>
                </a:lnTo>
                <a:lnTo>
                  <a:pt x="890" y="855"/>
                </a:lnTo>
                <a:lnTo>
                  <a:pt x="890" y="854"/>
                </a:lnTo>
                <a:lnTo>
                  <a:pt x="884" y="849"/>
                </a:lnTo>
                <a:lnTo>
                  <a:pt x="866" y="834"/>
                </a:lnTo>
                <a:lnTo>
                  <a:pt x="866" y="833"/>
                </a:lnTo>
                <a:lnTo>
                  <a:pt x="867" y="832"/>
                </a:lnTo>
                <a:lnTo>
                  <a:pt x="866" y="831"/>
                </a:lnTo>
                <a:lnTo>
                  <a:pt x="865" y="830"/>
                </a:lnTo>
                <a:lnTo>
                  <a:pt x="864" y="831"/>
                </a:lnTo>
                <a:lnTo>
                  <a:pt x="864" y="832"/>
                </a:lnTo>
                <a:lnTo>
                  <a:pt x="863" y="832"/>
                </a:lnTo>
                <a:lnTo>
                  <a:pt x="862" y="832"/>
                </a:lnTo>
                <a:lnTo>
                  <a:pt x="862" y="836"/>
                </a:lnTo>
                <a:lnTo>
                  <a:pt x="862" y="840"/>
                </a:lnTo>
                <a:lnTo>
                  <a:pt x="862" y="845"/>
                </a:lnTo>
                <a:lnTo>
                  <a:pt x="862" y="846"/>
                </a:lnTo>
                <a:lnTo>
                  <a:pt x="862" y="847"/>
                </a:lnTo>
                <a:lnTo>
                  <a:pt x="862" y="857"/>
                </a:lnTo>
                <a:lnTo>
                  <a:pt x="862" y="860"/>
                </a:lnTo>
                <a:lnTo>
                  <a:pt x="861" y="863"/>
                </a:lnTo>
                <a:lnTo>
                  <a:pt x="861" y="866"/>
                </a:lnTo>
                <a:lnTo>
                  <a:pt x="861" y="872"/>
                </a:lnTo>
                <a:lnTo>
                  <a:pt x="861" y="880"/>
                </a:lnTo>
                <a:lnTo>
                  <a:pt x="861" y="884"/>
                </a:lnTo>
                <a:lnTo>
                  <a:pt x="861" y="890"/>
                </a:lnTo>
                <a:lnTo>
                  <a:pt x="859" y="893"/>
                </a:lnTo>
                <a:lnTo>
                  <a:pt x="859" y="895"/>
                </a:lnTo>
                <a:lnTo>
                  <a:pt x="859" y="896"/>
                </a:lnTo>
                <a:lnTo>
                  <a:pt x="859" y="897"/>
                </a:lnTo>
                <a:lnTo>
                  <a:pt x="859" y="898"/>
                </a:lnTo>
                <a:lnTo>
                  <a:pt x="859" y="901"/>
                </a:lnTo>
                <a:lnTo>
                  <a:pt x="859" y="904"/>
                </a:lnTo>
                <a:lnTo>
                  <a:pt x="859" y="905"/>
                </a:lnTo>
                <a:lnTo>
                  <a:pt x="859" y="906"/>
                </a:lnTo>
                <a:lnTo>
                  <a:pt x="859" y="908"/>
                </a:lnTo>
                <a:lnTo>
                  <a:pt x="859" y="909"/>
                </a:lnTo>
                <a:lnTo>
                  <a:pt x="859" y="912"/>
                </a:lnTo>
                <a:lnTo>
                  <a:pt x="861" y="912"/>
                </a:lnTo>
                <a:lnTo>
                  <a:pt x="862" y="912"/>
                </a:lnTo>
                <a:lnTo>
                  <a:pt x="862" y="913"/>
                </a:lnTo>
                <a:lnTo>
                  <a:pt x="863" y="914"/>
                </a:lnTo>
                <a:lnTo>
                  <a:pt x="862" y="914"/>
                </a:lnTo>
                <a:lnTo>
                  <a:pt x="861" y="914"/>
                </a:lnTo>
                <a:lnTo>
                  <a:pt x="859" y="914"/>
                </a:lnTo>
                <a:lnTo>
                  <a:pt x="859" y="915"/>
                </a:lnTo>
                <a:lnTo>
                  <a:pt x="859" y="920"/>
                </a:lnTo>
                <a:lnTo>
                  <a:pt x="859" y="921"/>
                </a:lnTo>
                <a:lnTo>
                  <a:pt x="861" y="923"/>
                </a:lnTo>
                <a:lnTo>
                  <a:pt x="861" y="925"/>
                </a:lnTo>
                <a:lnTo>
                  <a:pt x="861" y="929"/>
                </a:lnTo>
                <a:lnTo>
                  <a:pt x="862" y="929"/>
                </a:lnTo>
                <a:lnTo>
                  <a:pt x="863" y="929"/>
                </a:lnTo>
                <a:lnTo>
                  <a:pt x="863" y="931"/>
                </a:lnTo>
                <a:lnTo>
                  <a:pt x="863" y="932"/>
                </a:lnTo>
                <a:lnTo>
                  <a:pt x="863" y="933"/>
                </a:lnTo>
                <a:lnTo>
                  <a:pt x="863" y="934"/>
                </a:lnTo>
                <a:lnTo>
                  <a:pt x="861" y="934"/>
                </a:lnTo>
                <a:lnTo>
                  <a:pt x="861" y="935"/>
                </a:lnTo>
                <a:lnTo>
                  <a:pt x="861" y="937"/>
                </a:lnTo>
                <a:lnTo>
                  <a:pt x="861" y="938"/>
                </a:lnTo>
                <a:lnTo>
                  <a:pt x="861" y="939"/>
                </a:lnTo>
                <a:lnTo>
                  <a:pt x="861" y="940"/>
                </a:lnTo>
                <a:lnTo>
                  <a:pt x="862" y="940"/>
                </a:lnTo>
                <a:lnTo>
                  <a:pt x="863" y="940"/>
                </a:lnTo>
                <a:lnTo>
                  <a:pt x="864" y="940"/>
                </a:lnTo>
                <a:lnTo>
                  <a:pt x="865" y="940"/>
                </a:lnTo>
                <a:lnTo>
                  <a:pt x="866" y="940"/>
                </a:lnTo>
                <a:lnTo>
                  <a:pt x="867" y="940"/>
                </a:lnTo>
                <a:lnTo>
                  <a:pt x="868" y="940"/>
                </a:lnTo>
                <a:lnTo>
                  <a:pt x="870" y="940"/>
                </a:lnTo>
                <a:lnTo>
                  <a:pt x="871" y="940"/>
                </a:lnTo>
                <a:lnTo>
                  <a:pt x="872" y="940"/>
                </a:lnTo>
                <a:lnTo>
                  <a:pt x="873" y="940"/>
                </a:lnTo>
                <a:lnTo>
                  <a:pt x="874" y="940"/>
                </a:lnTo>
                <a:lnTo>
                  <a:pt x="874" y="952"/>
                </a:lnTo>
                <a:lnTo>
                  <a:pt x="878" y="952"/>
                </a:lnTo>
                <a:lnTo>
                  <a:pt x="881" y="952"/>
                </a:lnTo>
                <a:lnTo>
                  <a:pt x="882" y="952"/>
                </a:lnTo>
                <a:lnTo>
                  <a:pt x="882" y="950"/>
                </a:lnTo>
                <a:lnTo>
                  <a:pt x="883" y="950"/>
                </a:lnTo>
                <a:lnTo>
                  <a:pt x="884" y="950"/>
                </a:lnTo>
                <a:lnTo>
                  <a:pt x="885" y="950"/>
                </a:lnTo>
                <a:lnTo>
                  <a:pt x="887" y="950"/>
                </a:lnTo>
                <a:lnTo>
                  <a:pt x="888" y="950"/>
                </a:lnTo>
                <a:lnTo>
                  <a:pt x="889" y="950"/>
                </a:lnTo>
                <a:lnTo>
                  <a:pt x="890" y="950"/>
                </a:lnTo>
                <a:lnTo>
                  <a:pt x="891" y="950"/>
                </a:lnTo>
                <a:lnTo>
                  <a:pt x="891" y="949"/>
                </a:lnTo>
                <a:lnTo>
                  <a:pt x="891" y="948"/>
                </a:lnTo>
                <a:lnTo>
                  <a:pt x="892" y="948"/>
                </a:lnTo>
                <a:lnTo>
                  <a:pt x="895" y="948"/>
                </a:lnTo>
                <a:lnTo>
                  <a:pt x="896" y="948"/>
                </a:lnTo>
                <a:lnTo>
                  <a:pt x="896" y="947"/>
                </a:lnTo>
                <a:lnTo>
                  <a:pt x="896" y="946"/>
                </a:lnTo>
                <a:lnTo>
                  <a:pt x="896" y="945"/>
                </a:lnTo>
                <a:lnTo>
                  <a:pt x="896" y="943"/>
                </a:lnTo>
                <a:lnTo>
                  <a:pt x="896" y="942"/>
                </a:lnTo>
                <a:lnTo>
                  <a:pt x="896" y="941"/>
                </a:lnTo>
                <a:lnTo>
                  <a:pt x="896" y="940"/>
                </a:lnTo>
                <a:lnTo>
                  <a:pt x="896" y="939"/>
                </a:lnTo>
                <a:lnTo>
                  <a:pt x="896" y="938"/>
                </a:lnTo>
                <a:lnTo>
                  <a:pt x="896" y="937"/>
                </a:lnTo>
                <a:lnTo>
                  <a:pt x="896" y="935"/>
                </a:lnTo>
                <a:lnTo>
                  <a:pt x="897" y="935"/>
                </a:lnTo>
                <a:lnTo>
                  <a:pt x="897" y="934"/>
                </a:lnTo>
                <a:lnTo>
                  <a:pt x="897" y="933"/>
                </a:lnTo>
                <a:lnTo>
                  <a:pt x="897" y="932"/>
                </a:lnTo>
                <a:lnTo>
                  <a:pt x="898" y="932"/>
                </a:lnTo>
                <a:lnTo>
                  <a:pt x="898" y="931"/>
                </a:lnTo>
                <a:lnTo>
                  <a:pt x="899" y="930"/>
                </a:lnTo>
                <a:lnTo>
                  <a:pt x="899" y="929"/>
                </a:lnTo>
                <a:lnTo>
                  <a:pt x="899" y="928"/>
                </a:lnTo>
                <a:lnTo>
                  <a:pt x="900" y="928"/>
                </a:lnTo>
                <a:lnTo>
                  <a:pt x="900" y="926"/>
                </a:lnTo>
                <a:lnTo>
                  <a:pt x="901" y="925"/>
                </a:lnTo>
                <a:lnTo>
                  <a:pt x="901" y="924"/>
                </a:lnTo>
                <a:lnTo>
                  <a:pt x="901" y="923"/>
                </a:lnTo>
                <a:lnTo>
                  <a:pt x="902" y="923"/>
                </a:lnTo>
                <a:lnTo>
                  <a:pt x="902" y="922"/>
                </a:lnTo>
                <a:lnTo>
                  <a:pt x="902" y="921"/>
                </a:lnTo>
                <a:lnTo>
                  <a:pt x="902" y="920"/>
                </a:lnTo>
                <a:lnTo>
                  <a:pt x="902" y="918"/>
                </a:lnTo>
                <a:lnTo>
                  <a:pt x="902" y="917"/>
                </a:lnTo>
                <a:lnTo>
                  <a:pt x="902" y="916"/>
                </a:lnTo>
                <a:lnTo>
                  <a:pt x="902" y="915"/>
                </a:lnTo>
                <a:lnTo>
                  <a:pt x="904" y="915"/>
                </a:lnTo>
                <a:lnTo>
                  <a:pt x="902" y="922"/>
                </a:lnTo>
                <a:lnTo>
                  <a:pt x="901" y="926"/>
                </a:lnTo>
                <a:lnTo>
                  <a:pt x="901" y="928"/>
                </a:lnTo>
                <a:lnTo>
                  <a:pt x="900" y="929"/>
                </a:lnTo>
                <a:lnTo>
                  <a:pt x="900" y="930"/>
                </a:lnTo>
                <a:lnTo>
                  <a:pt x="899" y="930"/>
                </a:lnTo>
                <a:lnTo>
                  <a:pt x="899" y="931"/>
                </a:lnTo>
                <a:lnTo>
                  <a:pt x="898" y="932"/>
                </a:lnTo>
                <a:lnTo>
                  <a:pt x="898" y="933"/>
                </a:lnTo>
                <a:lnTo>
                  <a:pt x="898" y="934"/>
                </a:lnTo>
                <a:lnTo>
                  <a:pt x="897" y="935"/>
                </a:lnTo>
                <a:lnTo>
                  <a:pt x="897" y="937"/>
                </a:lnTo>
                <a:lnTo>
                  <a:pt x="897" y="938"/>
                </a:lnTo>
                <a:lnTo>
                  <a:pt x="897" y="939"/>
                </a:lnTo>
                <a:lnTo>
                  <a:pt x="897" y="940"/>
                </a:lnTo>
                <a:lnTo>
                  <a:pt x="897" y="941"/>
                </a:lnTo>
                <a:lnTo>
                  <a:pt x="897" y="942"/>
                </a:lnTo>
                <a:lnTo>
                  <a:pt x="897" y="943"/>
                </a:lnTo>
                <a:lnTo>
                  <a:pt x="897" y="945"/>
                </a:lnTo>
                <a:lnTo>
                  <a:pt x="897" y="946"/>
                </a:lnTo>
                <a:lnTo>
                  <a:pt x="897" y="947"/>
                </a:lnTo>
                <a:lnTo>
                  <a:pt x="900" y="947"/>
                </a:lnTo>
                <a:lnTo>
                  <a:pt x="901" y="947"/>
                </a:lnTo>
                <a:lnTo>
                  <a:pt x="902" y="947"/>
                </a:lnTo>
                <a:lnTo>
                  <a:pt x="902" y="946"/>
                </a:lnTo>
                <a:lnTo>
                  <a:pt x="902" y="943"/>
                </a:lnTo>
                <a:lnTo>
                  <a:pt x="902" y="941"/>
                </a:lnTo>
                <a:lnTo>
                  <a:pt x="902" y="940"/>
                </a:lnTo>
                <a:lnTo>
                  <a:pt x="904" y="940"/>
                </a:lnTo>
                <a:lnTo>
                  <a:pt x="905" y="940"/>
                </a:lnTo>
                <a:lnTo>
                  <a:pt x="906" y="940"/>
                </a:lnTo>
                <a:lnTo>
                  <a:pt x="907" y="940"/>
                </a:lnTo>
                <a:lnTo>
                  <a:pt x="907" y="941"/>
                </a:lnTo>
                <a:lnTo>
                  <a:pt x="908" y="941"/>
                </a:lnTo>
                <a:lnTo>
                  <a:pt x="908" y="943"/>
                </a:lnTo>
                <a:lnTo>
                  <a:pt x="905" y="943"/>
                </a:lnTo>
                <a:lnTo>
                  <a:pt x="904" y="943"/>
                </a:lnTo>
                <a:lnTo>
                  <a:pt x="904" y="945"/>
                </a:lnTo>
                <a:lnTo>
                  <a:pt x="904" y="946"/>
                </a:lnTo>
                <a:lnTo>
                  <a:pt x="904" y="947"/>
                </a:lnTo>
                <a:lnTo>
                  <a:pt x="904" y="948"/>
                </a:lnTo>
                <a:lnTo>
                  <a:pt x="904" y="949"/>
                </a:lnTo>
                <a:lnTo>
                  <a:pt x="904" y="950"/>
                </a:lnTo>
                <a:lnTo>
                  <a:pt x="904" y="951"/>
                </a:lnTo>
                <a:lnTo>
                  <a:pt x="904" y="952"/>
                </a:lnTo>
                <a:lnTo>
                  <a:pt x="914" y="951"/>
                </a:lnTo>
                <a:lnTo>
                  <a:pt x="916" y="951"/>
                </a:lnTo>
                <a:lnTo>
                  <a:pt x="917" y="951"/>
                </a:lnTo>
                <a:lnTo>
                  <a:pt x="919" y="951"/>
                </a:lnTo>
                <a:lnTo>
                  <a:pt x="921" y="951"/>
                </a:lnTo>
                <a:lnTo>
                  <a:pt x="922" y="951"/>
                </a:lnTo>
                <a:lnTo>
                  <a:pt x="923" y="950"/>
                </a:lnTo>
                <a:lnTo>
                  <a:pt x="924" y="950"/>
                </a:lnTo>
                <a:lnTo>
                  <a:pt x="927" y="950"/>
                </a:lnTo>
                <a:lnTo>
                  <a:pt x="927" y="951"/>
                </a:lnTo>
                <a:lnTo>
                  <a:pt x="930" y="951"/>
                </a:lnTo>
                <a:lnTo>
                  <a:pt x="931" y="951"/>
                </a:lnTo>
                <a:lnTo>
                  <a:pt x="931" y="950"/>
                </a:lnTo>
                <a:lnTo>
                  <a:pt x="932" y="950"/>
                </a:lnTo>
                <a:lnTo>
                  <a:pt x="933" y="950"/>
                </a:lnTo>
                <a:lnTo>
                  <a:pt x="934" y="950"/>
                </a:lnTo>
                <a:lnTo>
                  <a:pt x="935" y="950"/>
                </a:lnTo>
                <a:lnTo>
                  <a:pt x="936" y="950"/>
                </a:lnTo>
                <a:lnTo>
                  <a:pt x="937" y="950"/>
                </a:lnTo>
                <a:lnTo>
                  <a:pt x="939" y="950"/>
                </a:lnTo>
                <a:lnTo>
                  <a:pt x="940" y="950"/>
                </a:lnTo>
                <a:lnTo>
                  <a:pt x="941" y="950"/>
                </a:lnTo>
                <a:lnTo>
                  <a:pt x="942" y="950"/>
                </a:lnTo>
                <a:lnTo>
                  <a:pt x="943" y="950"/>
                </a:lnTo>
                <a:lnTo>
                  <a:pt x="944" y="950"/>
                </a:lnTo>
                <a:lnTo>
                  <a:pt x="945" y="950"/>
                </a:lnTo>
                <a:lnTo>
                  <a:pt x="947" y="950"/>
                </a:lnTo>
                <a:lnTo>
                  <a:pt x="948" y="950"/>
                </a:lnTo>
                <a:lnTo>
                  <a:pt x="949" y="950"/>
                </a:lnTo>
                <a:lnTo>
                  <a:pt x="950" y="950"/>
                </a:lnTo>
                <a:lnTo>
                  <a:pt x="951" y="950"/>
                </a:lnTo>
                <a:lnTo>
                  <a:pt x="952" y="950"/>
                </a:lnTo>
                <a:lnTo>
                  <a:pt x="953" y="950"/>
                </a:lnTo>
                <a:lnTo>
                  <a:pt x="958" y="950"/>
                </a:lnTo>
                <a:lnTo>
                  <a:pt x="959" y="950"/>
                </a:lnTo>
                <a:lnTo>
                  <a:pt x="960" y="950"/>
                </a:lnTo>
                <a:lnTo>
                  <a:pt x="961" y="950"/>
                </a:lnTo>
                <a:lnTo>
                  <a:pt x="962" y="950"/>
                </a:lnTo>
                <a:lnTo>
                  <a:pt x="964" y="950"/>
                </a:lnTo>
                <a:lnTo>
                  <a:pt x="966" y="950"/>
                </a:lnTo>
                <a:lnTo>
                  <a:pt x="967" y="950"/>
                </a:lnTo>
                <a:lnTo>
                  <a:pt x="968" y="950"/>
                </a:lnTo>
                <a:lnTo>
                  <a:pt x="969" y="950"/>
                </a:lnTo>
                <a:lnTo>
                  <a:pt x="970" y="950"/>
                </a:lnTo>
                <a:lnTo>
                  <a:pt x="971" y="950"/>
                </a:lnTo>
                <a:lnTo>
                  <a:pt x="973" y="950"/>
                </a:lnTo>
                <a:lnTo>
                  <a:pt x="974" y="950"/>
                </a:lnTo>
                <a:lnTo>
                  <a:pt x="975" y="950"/>
                </a:lnTo>
                <a:lnTo>
                  <a:pt x="976" y="950"/>
                </a:lnTo>
                <a:lnTo>
                  <a:pt x="979" y="950"/>
                </a:lnTo>
                <a:lnTo>
                  <a:pt x="980" y="950"/>
                </a:lnTo>
                <a:lnTo>
                  <a:pt x="982" y="950"/>
                </a:lnTo>
                <a:lnTo>
                  <a:pt x="983" y="950"/>
                </a:lnTo>
                <a:lnTo>
                  <a:pt x="985" y="950"/>
                </a:lnTo>
                <a:lnTo>
                  <a:pt x="986" y="950"/>
                </a:lnTo>
                <a:lnTo>
                  <a:pt x="987" y="950"/>
                </a:lnTo>
                <a:lnTo>
                  <a:pt x="988" y="950"/>
                </a:lnTo>
                <a:lnTo>
                  <a:pt x="990" y="950"/>
                </a:lnTo>
                <a:lnTo>
                  <a:pt x="991" y="950"/>
                </a:lnTo>
                <a:lnTo>
                  <a:pt x="992" y="950"/>
                </a:lnTo>
                <a:lnTo>
                  <a:pt x="994" y="950"/>
                </a:lnTo>
                <a:lnTo>
                  <a:pt x="995" y="950"/>
                </a:lnTo>
                <a:lnTo>
                  <a:pt x="996" y="950"/>
                </a:lnTo>
                <a:lnTo>
                  <a:pt x="1005" y="949"/>
                </a:lnTo>
                <a:lnTo>
                  <a:pt x="1006" y="949"/>
                </a:lnTo>
                <a:lnTo>
                  <a:pt x="1008" y="949"/>
                </a:lnTo>
                <a:lnTo>
                  <a:pt x="1009" y="950"/>
                </a:lnTo>
                <a:lnTo>
                  <a:pt x="1011" y="952"/>
                </a:lnTo>
                <a:lnTo>
                  <a:pt x="1012" y="952"/>
                </a:lnTo>
                <a:lnTo>
                  <a:pt x="1013" y="954"/>
                </a:lnTo>
                <a:lnTo>
                  <a:pt x="1014" y="955"/>
                </a:lnTo>
                <a:lnTo>
                  <a:pt x="1018" y="957"/>
                </a:lnTo>
                <a:lnTo>
                  <a:pt x="1019" y="958"/>
                </a:lnTo>
                <a:lnTo>
                  <a:pt x="1020" y="959"/>
                </a:lnTo>
                <a:lnTo>
                  <a:pt x="1022" y="960"/>
                </a:lnTo>
                <a:lnTo>
                  <a:pt x="1023" y="962"/>
                </a:lnTo>
                <a:lnTo>
                  <a:pt x="1025" y="963"/>
                </a:lnTo>
                <a:lnTo>
                  <a:pt x="1026" y="964"/>
                </a:lnTo>
                <a:lnTo>
                  <a:pt x="1027" y="964"/>
                </a:lnTo>
                <a:lnTo>
                  <a:pt x="1028" y="965"/>
                </a:lnTo>
                <a:lnTo>
                  <a:pt x="1029" y="966"/>
                </a:lnTo>
                <a:lnTo>
                  <a:pt x="1030" y="967"/>
                </a:lnTo>
                <a:lnTo>
                  <a:pt x="1033" y="968"/>
                </a:lnTo>
                <a:lnTo>
                  <a:pt x="1033" y="970"/>
                </a:lnTo>
                <a:lnTo>
                  <a:pt x="1034" y="971"/>
                </a:lnTo>
                <a:lnTo>
                  <a:pt x="1035" y="971"/>
                </a:lnTo>
                <a:lnTo>
                  <a:pt x="1036" y="972"/>
                </a:lnTo>
                <a:lnTo>
                  <a:pt x="1037" y="973"/>
                </a:lnTo>
                <a:lnTo>
                  <a:pt x="1038" y="973"/>
                </a:lnTo>
                <a:lnTo>
                  <a:pt x="1038" y="974"/>
                </a:lnTo>
                <a:lnTo>
                  <a:pt x="1039" y="974"/>
                </a:lnTo>
                <a:lnTo>
                  <a:pt x="1040" y="975"/>
                </a:lnTo>
                <a:lnTo>
                  <a:pt x="1042" y="976"/>
                </a:lnTo>
                <a:lnTo>
                  <a:pt x="1043" y="977"/>
                </a:lnTo>
                <a:lnTo>
                  <a:pt x="1044" y="977"/>
                </a:lnTo>
                <a:lnTo>
                  <a:pt x="1044" y="979"/>
                </a:lnTo>
                <a:lnTo>
                  <a:pt x="1045" y="979"/>
                </a:lnTo>
                <a:lnTo>
                  <a:pt x="1045" y="980"/>
                </a:lnTo>
                <a:lnTo>
                  <a:pt x="1046" y="980"/>
                </a:lnTo>
                <a:lnTo>
                  <a:pt x="1047" y="981"/>
                </a:lnTo>
                <a:lnTo>
                  <a:pt x="1055" y="988"/>
                </a:lnTo>
                <a:lnTo>
                  <a:pt x="1057" y="990"/>
                </a:lnTo>
                <a:lnTo>
                  <a:pt x="1059" y="990"/>
                </a:lnTo>
                <a:lnTo>
                  <a:pt x="1063" y="993"/>
                </a:lnTo>
                <a:lnTo>
                  <a:pt x="1066" y="997"/>
                </a:lnTo>
                <a:lnTo>
                  <a:pt x="1068" y="997"/>
                </a:lnTo>
                <a:lnTo>
                  <a:pt x="1068" y="998"/>
                </a:lnTo>
                <a:lnTo>
                  <a:pt x="1069" y="998"/>
                </a:lnTo>
                <a:lnTo>
                  <a:pt x="1070" y="998"/>
                </a:lnTo>
                <a:lnTo>
                  <a:pt x="1073" y="997"/>
                </a:lnTo>
                <a:lnTo>
                  <a:pt x="1077" y="997"/>
                </a:lnTo>
                <a:lnTo>
                  <a:pt x="1079" y="996"/>
                </a:lnTo>
                <a:lnTo>
                  <a:pt x="1080" y="996"/>
                </a:lnTo>
                <a:lnTo>
                  <a:pt x="1083" y="996"/>
                </a:lnTo>
                <a:lnTo>
                  <a:pt x="1085" y="996"/>
                </a:lnTo>
                <a:lnTo>
                  <a:pt x="1089" y="993"/>
                </a:lnTo>
                <a:lnTo>
                  <a:pt x="1090" y="993"/>
                </a:lnTo>
                <a:lnTo>
                  <a:pt x="1091" y="993"/>
                </a:lnTo>
                <a:lnTo>
                  <a:pt x="1091" y="992"/>
                </a:lnTo>
                <a:lnTo>
                  <a:pt x="1092" y="992"/>
                </a:lnTo>
                <a:lnTo>
                  <a:pt x="1094" y="992"/>
                </a:lnTo>
                <a:lnTo>
                  <a:pt x="1095" y="992"/>
                </a:lnTo>
                <a:lnTo>
                  <a:pt x="1096" y="992"/>
                </a:lnTo>
                <a:lnTo>
                  <a:pt x="1097" y="992"/>
                </a:lnTo>
                <a:lnTo>
                  <a:pt x="1099" y="993"/>
                </a:lnTo>
                <a:lnTo>
                  <a:pt x="1100" y="993"/>
                </a:lnTo>
                <a:lnTo>
                  <a:pt x="1103" y="992"/>
                </a:lnTo>
                <a:lnTo>
                  <a:pt x="1104" y="992"/>
                </a:lnTo>
                <a:lnTo>
                  <a:pt x="1105" y="992"/>
                </a:lnTo>
                <a:lnTo>
                  <a:pt x="1105" y="993"/>
                </a:lnTo>
                <a:lnTo>
                  <a:pt x="1106" y="995"/>
                </a:lnTo>
                <a:lnTo>
                  <a:pt x="1107" y="995"/>
                </a:lnTo>
                <a:lnTo>
                  <a:pt x="1108" y="995"/>
                </a:lnTo>
                <a:lnTo>
                  <a:pt x="1111" y="996"/>
                </a:lnTo>
                <a:lnTo>
                  <a:pt x="1115" y="996"/>
                </a:lnTo>
                <a:lnTo>
                  <a:pt x="1115" y="997"/>
                </a:lnTo>
                <a:lnTo>
                  <a:pt x="1117" y="998"/>
                </a:lnTo>
                <a:lnTo>
                  <a:pt x="1118" y="999"/>
                </a:lnTo>
                <a:lnTo>
                  <a:pt x="1120" y="1000"/>
                </a:lnTo>
                <a:lnTo>
                  <a:pt x="1121" y="1000"/>
                </a:lnTo>
                <a:lnTo>
                  <a:pt x="1123" y="1002"/>
                </a:lnTo>
                <a:lnTo>
                  <a:pt x="1124" y="1004"/>
                </a:lnTo>
                <a:lnTo>
                  <a:pt x="1125" y="1004"/>
                </a:lnTo>
                <a:lnTo>
                  <a:pt x="1126" y="1005"/>
                </a:lnTo>
                <a:lnTo>
                  <a:pt x="1128" y="1006"/>
                </a:lnTo>
                <a:lnTo>
                  <a:pt x="1129" y="1007"/>
                </a:lnTo>
                <a:lnTo>
                  <a:pt x="1132" y="1009"/>
                </a:lnTo>
                <a:lnTo>
                  <a:pt x="1133" y="1009"/>
                </a:lnTo>
                <a:lnTo>
                  <a:pt x="1133" y="1010"/>
                </a:lnTo>
                <a:lnTo>
                  <a:pt x="1134" y="1010"/>
                </a:lnTo>
                <a:lnTo>
                  <a:pt x="1137" y="1012"/>
                </a:lnTo>
                <a:lnTo>
                  <a:pt x="1139" y="1012"/>
                </a:lnTo>
                <a:lnTo>
                  <a:pt x="1140" y="1013"/>
                </a:lnTo>
                <a:lnTo>
                  <a:pt x="1141" y="1014"/>
                </a:lnTo>
                <a:lnTo>
                  <a:pt x="1141" y="1015"/>
                </a:lnTo>
                <a:lnTo>
                  <a:pt x="1142" y="1015"/>
                </a:lnTo>
                <a:lnTo>
                  <a:pt x="1143" y="1016"/>
                </a:lnTo>
                <a:lnTo>
                  <a:pt x="1145" y="1017"/>
                </a:lnTo>
                <a:lnTo>
                  <a:pt x="1146" y="1017"/>
                </a:lnTo>
                <a:lnTo>
                  <a:pt x="1147" y="1017"/>
                </a:lnTo>
                <a:lnTo>
                  <a:pt x="1146" y="1012"/>
                </a:lnTo>
                <a:lnTo>
                  <a:pt x="1146" y="1006"/>
                </a:lnTo>
                <a:lnTo>
                  <a:pt x="1146" y="1001"/>
                </a:lnTo>
                <a:lnTo>
                  <a:pt x="1147" y="1001"/>
                </a:lnTo>
                <a:lnTo>
                  <a:pt x="1150" y="1001"/>
                </a:lnTo>
                <a:lnTo>
                  <a:pt x="1151" y="1001"/>
                </a:lnTo>
                <a:lnTo>
                  <a:pt x="1152" y="1001"/>
                </a:lnTo>
                <a:lnTo>
                  <a:pt x="1154" y="1001"/>
                </a:lnTo>
                <a:lnTo>
                  <a:pt x="1156" y="1001"/>
                </a:lnTo>
                <a:lnTo>
                  <a:pt x="1158" y="1001"/>
                </a:lnTo>
                <a:lnTo>
                  <a:pt x="1159" y="1001"/>
                </a:lnTo>
                <a:lnTo>
                  <a:pt x="1165" y="1001"/>
                </a:lnTo>
                <a:lnTo>
                  <a:pt x="1173" y="1001"/>
                </a:lnTo>
                <a:lnTo>
                  <a:pt x="1184" y="1001"/>
                </a:lnTo>
                <a:lnTo>
                  <a:pt x="1185" y="1001"/>
                </a:lnTo>
                <a:lnTo>
                  <a:pt x="1187" y="1000"/>
                </a:lnTo>
                <a:lnTo>
                  <a:pt x="1190" y="1000"/>
                </a:lnTo>
                <a:lnTo>
                  <a:pt x="1199" y="1000"/>
                </a:lnTo>
                <a:lnTo>
                  <a:pt x="1209" y="1000"/>
                </a:lnTo>
                <a:lnTo>
                  <a:pt x="1212" y="1000"/>
                </a:lnTo>
                <a:lnTo>
                  <a:pt x="1212" y="996"/>
                </a:lnTo>
                <a:lnTo>
                  <a:pt x="1212" y="983"/>
                </a:lnTo>
                <a:lnTo>
                  <a:pt x="1212" y="976"/>
                </a:lnTo>
                <a:lnTo>
                  <a:pt x="1211" y="974"/>
                </a:lnTo>
                <a:lnTo>
                  <a:pt x="1211" y="973"/>
                </a:lnTo>
                <a:lnTo>
                  <a:pt x="1198" y="971"/>
                </a:lnTo>
                <a:lnTo>
                  <a:pt x="1198" y="968"/>
                </a:lnTo>
                <a:lnTo>
                  <a:pt x="1198" y="966"/>
                </a:lnTo>
                <a:lnTo>
                  <a:pt x="1198" y="964"/>
                </a:lnTo>
                <a:lnTo>
                  <a:pt x="1198" y="960"/>
                </a:lnTo>
                <a:lnTo>
                  <a:pt x="1198" y="958"/>
                </a:lnTo>
                <a:lnTo>
                  <a:pt x="1198" y="956"/>
                </a:lnTo>
                <a:lnTo>
                  <a:pt x="1198" y="954"/>
                </a:lnTo>
                <a:lnTo>
                  <a:pt x="1198" y="952"/>
                </a:lnTo>
                <a:lnTo>
                  <a:pt x="1198" y="949"/>
                </a:lnTo>
                <a:lnTo>
                  <a:pt x="1198" y="947"/>
                </a:lnTo>
                <a:lnTo>
                  <a:pt x="1198" y="943"/>
                </a:lnTo>
                <a:lnTo>
                  <a:pt x="1198" y="941"/>
                </a:lnTo>
                <a:lnTo>
                  <a:pt x="1198" y="939"/>
                </a:lnTo>
                <a:lnTo>
                  <a:pt x="1198" y="938"/>
                </a:lnTo>
                <a:lnTo>
                  <a:pt x="1198" y="934"/>
                </a:lnTo>
                <a:lnTo>
                  <a:pt x="1198" y="932"/>
                </a:lnTo>
                <a:lnTo>
                  <a:pt x="1198" y="930"/>
                </a:lnTo>
                <a:lnTo>
                  <a:pt x="1198" y="929"/>
                </a:lnTo>
                <a:lnTo>
                  <a:pt x="1198" y="928"/>
                </a:lnTo>
                <a:lnTo>
                  <a:pt x="1198" y="926"/>
                </a:lnTo>
                <a:lnTo>
                  <a:pt x="1198" y="924"/>
                </a:lnTo>
                <a:lnTo>
                  <a:pt x="1198" y="922"/>
                </a:lnTo>
                <a:lnTo>
                  <a:pt x="1198" y="921"/>
                </a:lnTo>
                <a:lnTo>
                  <a:pt x="1198" y="920"/>
                </a:lnTo>
                <a:lnTo>
                  <a:pt x="1198" y="917"/>
                </a:lnTo>
                <a:lnTo>
                  <a:pt x="1198" y="916"/>
                </a:lnTo>
                <a:lnTo>
                  <a:pt x="1199" y="916"/>
                </a:lnTo>
                <a:lnTo>
                  <a:pt x="1200" y="916"/>
                </a:lnTo>
                <a:lnTo>
                  <a:pt x="1201" y="916"/>
                </a:lnTo>
                <a:lnTo>
                  <a:pt x="1202" y="916"/>
                </a:lnTo>
                <a:lnTo>
                  <a:pt x="1203" y="916"/>
                </a:lnTo>
                <a:lnTo>
                  <a:pt x="1204" y="916"/>
                </a:lnTo>
                <a:lnTo>
                  <a:pt x="1206" y="916"/>
                </a:lnTo>
                <a:lnTo>
                  <a:pt x="1207" y="916"/>
                </a:lnTo>
                <a:lnTo>
                  <a:pt x="1208" y="916"/>
                </a:lnTo>
                <a:lnTo>
                  <a:pt x="1209" y="916"/>
                </a:lnTo>
                <a:lnTo>
                  <a:pt x="1210" y="916"/>
                </a:lnTo>
                <a:lnTo>
                  <a:pt x="1211" y="916"/>
                </a:lnTo>
                <a:lnTo>
                  <a:pt x="1212" y="916"/>
                </a:lnTo>
                <a:lnTo>
                  <a:pt x="1214" y="916"/>
                </a:lnTo>
                <a:lnTo>
                  <a:pt x="1215" y="916"/>
                </a:lnTo>
                <a:lnTo>
                  <a:pt x="1216" y="916"/>
                </a:lnTo>
                <a:lnTo>
                  <a:pt x="1217" y="916"/>
                </a:lnTo>
                <a:lnTo>
                  <a:pt x="1218" y="916"/>
                </a:lnTo>
                <a:lnTo>
                  <a:pt x="1219" y="916"/>
                </a:lnTo>
                <a:lnTo>
                  <a:pt x="1220" y="916"/>
                </a:lnTo>
                <a:lnTo>
                  <a:pt x="1221" y="916"/>
                </a:lnTo>
                <a:lnTo>
                  <a:pt x="1223" y="916"/>
                </a:lnTo>
                <a:lnTo>
                  <a:pt x="1224" y="916"/>
                </a:lnTo>
                <a:lnTo>
                  <a:pt x="1225" y="916"/>
                </a:lnTo>
                <a:lnTo>
                  <a:pt x="1226" y="916"/>
                </a:lnTo>
                <a:lnTo>
                  <a:pt x="1227" y="916"/>
                </a:lnTo>
                <a:lnTo>
                  <a:pt x="1228" y="916"/>
                </a:lnTo>
                <a:lnTo>
                  <a:pt x="1229" y="916"/>
                </a:lnTo>
                <a:lnTo>
                  <a:pt x="1230" y="916"/>
                </a:lnTo>
                <a:lnTo>
                  <a:pt x="1232" y="916"/>
                </a:lnTo>
                <a:lnTo>
                  <a:pt x="1232" y="915"/>
                </a:lnTo>
                <a:lnTo>
                  <a:pt x="1230" y="914"/>
                </a:lnTo>
                <a:lnTo>
                  <a:pt x="1232" y="914"/>
                </a:lnTo>
                <a:lnTo>
                  <a:pt x="1230" y="913"/>
                </a:lnTo>
                <a:lnTo>
                  <a:pt x="1223" y="896"/>
                </a:lnTo>
                <a:lnTo>
                  <a:pt x="1219" y="889"/>
                </a:lnTo>
                <a:lnTo>
                  <a:pt x="1217" y="883"/>
                </a:lnTo>
                <a:lnTo>
                  <a:pt x="1212" y="875"/>
                </a:lnTo>
                <a:lnTo>
                  <a:pt x="1212" y="874"/>
                </a:lnTo>
                <a:lnTo>
                  <a:pt x="1207" y="864"/>
                </a:lnTo>
                <a:lnTo>
                  <a:pt x="1200" y="849"/>
                </a:lnTo>
                <a:lnTo>
                  <a:pt x="1191" y="832"/>
                </a:lnTo>
                <a:lnTo>
                  <a:pt x="1192" y="832"/>
                </a:lnTo>
                <a:lnTo>
                  <a:pt x="1194" y="832"/>
                </a:lnTo>
                <a:lnTo>
                  <a:pt x="1195" y="832"/>
                </a:lnTo>
                <a:lnTo>
                  <a:pt x="1201" y="831"/>
                </a:lnTo>
                <a:lnTo>
                  <a:pt x="1202" y="831"/>
                </a:lnTo>
                <a:lnTo>
                  <a:pt x="1206" y="832"/>
                </a:lnTo>
                <a:lnTo>
                  <a:pt x="1207" y="831"/>
                </a:lnTo>
                <a:lnTo>
                  <a:pt x="1212" y="831"/>
                </a:lnTo>
                <a:lnTo>
                  <a:pt x="1215" y="831"/>
                </a:lnTo>
                <a:lnTo>
                  <a:pt x="1216" y="831"/>
                </a:lnTo>
                <a:lnTo>
                  <a:pt x="1216" y="832"/>
                </a:lnTo>
                <a:lnTo>
                  <a:pt x="1221" y="832"/>
                </a:lnTo>
                <a:lnTo>
                  <a:pt x="1224" y="831"/>
                </a:lnTo>
                <a:lnTo>
                  <a:pt x="1226" y="831"/>
                </a:lnTo>
                <a:lnTo>
                  <a:pt x="1227" y="831"/>
                </a:lnTo>
                <a:lnTo>
                  <a:pt x="1228" y="831"/>
                </a:lnTo>
                <a:lnTo>
                  <a:pt x="1230" y="831"/>
                </a:lnTo>
                <a:lnTo>
                  <a:pt x="1232" y="831"/>
                </a:lnTo>
                <a:lnTo>
                  <a:pt x="1232" y="830"/>
                </a:lnTo>
                <a:lnTo>
                  <a:pt x="1232" y="829"/>
                </a:lnTo>
                <a:lnTo>
                  <a:pt x="1232" y="828"/>
                </a:lnTo>
                <a:lnTo>
                  <a:pt x="1232" y="826"/>
                </a:lnTo>
                <a:lnTo>
                  <a:pt x="1230" y="826"/>
                </a:lnTo>
                <a:lnTo>
                  <a:pt x="1229" y="826"/>
                </a:lnTo>
                <a:lnTo>
                  <a:pt x="1229" y="825"/>
                </a:lnTo>
                <a:lnTo>
                  <a:pt x="1229" y="824"/>
                </a:lnTo>
                <a:lnTo>
                  <a:pt x="1229" y="823"/>
                </a:lnTo>
                <a:lnTo>
                  <a:pt x="1229" y="822"/>
                </a:lnTo>
                <a:lnTo>
                  <a:pt x="1229" y="821"/>
                </a:lnTo>
                <a:lnTo>
                  <a:pt x="1229" y="820"/>
                </a:lnTo>
                <a:lnTo>
                  <a:pt x="1230" y="820"/>
                </a:lnTo>
                <a:lnTo>
                  <a:pt x="1232" y="820"/>
                </a:lnTo>
                <a:lnTo>
                  <a:pt x="1233" y="820"/>
                </a:lnTo>
                <a:lnTo>
                  <a:pt x="1233" y="818"/>
                </a:lnTo>
                <a:lnTo>
                  <a:pt x="1234" y="818"/>
                </a:lnTo>
                <a:lnTo>
                  <a:pt x="1233" y="817"/>
                </a:lnTo>
                <a:lnTo>
                  <a:pt x="1232" y="817"/>
                </a:lnTo>
                <a:lnTo>
                  <a:pt x="1230" y="816"/>
                </a:lnTo>
                <a:lnTo>
                  <a:pt x="1230" y="815"/>
                </a:lnTo>
                <a:lnTo>
                  <a:pt x="1230" y="814"/>
                </a:lnTo>
                <a:lnTo>
                  <a:pt x="1230" y="813"/>
                </a:lnTo>
                <a:lnTo>
                  <a:pt x="1230" y="812"/>
                </a:lnTo>
                <a:lnTo>
                  <a:pt x="1233" y="812"/>
                </a:lnTo>
                <a:lnTo>
                  <a:pt x="1232" y="811"/>
                </a:lnTo>
                <a:lnTo>
                  <a:pt x="1230" y="812"/>
                </a:lnTo>
                <a:lnTo>
                  <a:pt x="1229" y="812"/>
                </a:lnTo>
                <a:lnTo>
                  <a:pt x="1228" y="812"/>
                </a:lnTo>
                <a:lnTo>
                  <a:pt x="1227" y="812"/>
                </a:lnTo>
                <a:lnTo>
                  <a:pt x="1226" y="812"/>
                </a:lnTo>
                <a:lnTo>
                  <a:pt x="1226" y="813"/>
                </a:lnTo>
                <a:lnTo>
                  <a:pt x="1225" y="813"/>
                </a:lnTo>
                <a:lnTo>
                  <a:pt x="1224" y="813"/>
                </a:lnTo>
                <a:lnTo>
                  <a:pt x="1223" y="813"/>
                </a:lnTo>
                <a:lnTo>
                  <a:pt x="1221" y="813"/>
                </a:lnTo>
                <a:lnTo>
                  <a:pt x="1220" y="813"/>
                </a:lnTo>
                <a:lnTo>
                  <a:pt x="1220" y="812"/>
                </a:lnTo>
                <a:lnTo>
                  <a:pt x="1220" y="809"/>
                </a:lnTo>
                <a:lnTo>
                  <a:pt x="1220" y="808"/>
                </a:lnTo>
                <a:lnTo>
                  <a:pt x="1221" y="808"/>
                </a:lnTo>
                <a:lnTo>
                  <a:pt x="1223" y="808"/>
                </a:lnTo>
                <a:lnTo>
                  <a:pt x="1223" y="806"/>
                </a:lnTo>
                <a:lnTo>
                  <a:pt x="1223" y="803"/>
                </a:lnTo>
                <a:lnTo>
                  <a:pt x="1223" y="801"/>
                </a:lnTo>
                <a:lnTo>
                  <a:pt x="1223" y="800"/>
                </a:lnTo>
                <a:lnTo>
                  <a:pt x="1221" y="799"/>
                </a:lnTo>
                <a:lnTo>
                  <a:pt x="1220" y="798"/>
                </a:lnTo>
                <a:lnTo>
                  <a:pt x="1220" y="799"/>
                </a:lnTo>
                <a:lnTo>
                  <a:pt x="1220" y="800"/>
                </a:lnTo>
                <a:lnTo>
                  <a:pt x="1220" y="801"/>
                </a:lnTo>
                <a:lnTo>
                  <a:pt x="1220" y="807"/>
                </a:lnTo>
                <a:lnTo>
                  <a:pt x="1219" y="807"/>
                </a:lnTo>
                <a:lnTo>
                  <a:pt x="1215" y="807"/>
                </a:lnTo>
                <a:lnTo>
                  <a:pt x="1215" y="806"/>
                </a:lnTo>
                <a:lnTo>
                  <a:pt x="1215" y="805"/>
                </a:lnTo>
                <a:lnTo>
                  <a:pt x="1215" y="804"/>
                </a:lnTo>
                <a:lnTo>
                  <a:pt x="1215" y="803"/>
                </a:lnTo>
                <a:lnTo>
                  <a:pt x="1214" y="803"/>
                </a:lnTo>
                <a:lnTo>
                  <a:pt x="1212" y="803"/>
                </a:lnTo>
                <a:lnTo>
                  <a:pt x="1212" y="799"/>
                </a:lnTo>
                <a:lnTo>
                  <a:pt x="1211" y="799"/>
                </a:lnTo>
                <a:lnTo>
                  <a:pt x="1209" y="799"/>
                </a:lnTo>
                <a:lnTo>
                  <a:pt x="1208" y="799"/>
                </a:lnTo>
                <a:lnTo>
                  <a:pt x="1207" y="799"/>
                </a:lnTo>
                <a:lnTo>
                  <a:pt x="1206" y="799"/>
                </a:lnTo>
                <a:lnTo>
                  <a:pt x="1206" y="801"/>
                </a:lnTo>
                <a:lnTo>
                  <a:pt x="1206" y="803"/>
                </a:lnTo>
                <a:lnTo>
                  <a:pt x="1204" y="803"/>
                </a:lnTo>
                <a:lnTo>
                  <a:pt x="1203" y="803"/>
                </a:lnTo>
                <a:lnTo>
                  <a:pt x="1203" y="801"/>
                </a:lnTo>
                <a:lnTo>
                  <a:pt x="1203" y="799"/>
                </a:lnTo>
                <a:lnTo>
                  <a:pt x="1203" y="798"/>
                </a:lnTo>
                <a:lnTo>
                  <a:pt x="1197" y="796"/>
                </a:lnTo>
                <a:lnTo>
                  <a:pt x="1194" y="796"/>
                </a:lnTo>
                <a:lnTo>
                  <a:pt x="1191" y="795"/>
                </a:lnTo>
                <a:lnTo>
                  <a:pt x="1190" y="795"/>
                </a:lnTo>
                <a:lnTo>
                  <a:pt x="1191" y="798"/>
                </a:lnTo>
                <a:lnTo>
                  <a:pt x="1192" y="799"/>
                </a:lnTo>
                <a:lnTo>
                  <a:pt x="1191" y="799"/>
                </a:lnTo>
                <a:lnTo>
                  <a:pt x="1190" y="798"/>
                </a:lnTo>
                <a:lnTo>
                  <a:pt x="1186" y="798"/>
                </a:lnTo>
                <a:lnTo>
                  <a:pt x="1184" y="798"/>
                </a:lnTo>
                <a:lnTo>
                  <a:pt x="1184" y="797"/>
                </a:lnTo>
                <a:lnTo>
                  <a:pt x="1184" y="796"/>
                </a:lnTo>
                <a:lnTo>
                  <a:pt x="1184" y="795"/>
                </a:lnTo>
                <a:lnTo>
                  <a:pt x="1181" y="795"/>
                </a:lnTo>
                <a:lnTo>
                  <a:pt x="1180" y="795"/>
                </a:lnTo>
                <a:lnTo>
                  <a:pt x="1178" y="795"/>
                </a:lnTo>
                <a:lnTo>
                  <a:pt x="1177" y="795"/>
                </a:lnTo>
                <a:lnTo>
                  <a:pt x="1177" y="793"/>
                </a:lnTo>
                <a:lnTo>
                  <a:pt x="1177" y="791"/>
                </a:lnTo>
                <a:lnTo>
                  <a:pt x="1177" y="790"/>
                </a:lnTo>
                <a:lnTo>
                  <a:pt x="1178" y="790"/>
                </a:lnTo>
                <a:lnTo>
                  <a:pt x="1180" y="790"/>
                </a:lnTo>
                <a:lnTo>
                  <a:pt x="1180" y="791"/>
                </a:lnTo>
                <a:lnTo>
                  <a:pt x="1180" y="792"/>
                </a:lnTo>
                <a:lnTo>
                  <a:pt x="1180" y="793"/>
                </a:lnTo>
                <a:lnTo>
                  <a:pt x="1180" y="795"/>
                </a:lnTo>
                <a:lnTo>
                  <a:pt x="1181" y="795"/>
                </a:lnTo>
                <a:lnTo>
                  <a:pt x="1182" y="795"/>
                </a:lnTo>
                <a:lnTo>
                  <a:pt x="1183" y="795"/>
                </a:lnTo>
                <a:lnTo>
                  <a:pt x="1184" y="795"/>
                </a:lnTo>
                <a:lnTo>
                  <a:pt x="1185" y="795"/>
                </a:lnTo>
                <a:lnTo>
                  <a:pt x="1186" y="795"/>
                </a:lnTo>
                <a:lnTo>
                  <a:pt x="1189" y="795"/>
                </a:lnTo>
                <a:lnTo>
                  <a:pt x="1190" y="795"/>
                </a:lnTo>
                <a:lnTo>
                  <a:pt x="1192" y="795"/>
                </a:lnTo>
                <a:lnTo>
                  <a:pt x="1193" y="795"/>
                </a:lnTo>
                <a:lnTo>
                  <a:pt x="1194" y="795"/>
                </a:lnTo>
                <a:lnTo>
                  <a:pt x="1195" y="795"/>
                </a:lnTo>
                <a:lnTo>
                  <a:pt x="1197" y="795"/>
                </a:lnTo>
                <a:lnTo>
                  <a:pt x="1198" y="795"/>
                </a:lnTo>
                <a:lnTo>
                  <a:pt x="1198" y="793"/>
                </a:lnTo>
                <a:lnTo>
                  <a:pt x="1198" y="788"/>
                </a:lnTo>
                <a:lnTo>
                  <a:pt x="1197" y="788"/>
                </a:lnTo>
                <a:lnTo>
                  <a:pt x="1195" y="788"/>
                </a:lnTo>
                <a:lnTo>
                  <a:pt x="1195" y="787"/>
                </a:lnTo>
                <a:lnTo>
                  <a:pt x="1195" y="786"/>
                </a:lnTo>
                <a:lnTo>
                  <a:pt x="1197" y="786"/>
                </a:lnTo>
                <a:lnTo>
                  <a:pt x="1203" y="786"/>
                </a:lnTo>
                <a:lnTo>
                  <a:pt x="1204" y="786"/>
                </a:lnTo>
                <a:lnTo>
                  <a:pt x="1198" y="779"/>
                </a:lnTo>
                <a:lnTo>
                  <a:pt x="1197" y="779"/>
                </a:lnTo>
                <a:lnTo>
                  <a:pt x="1195" y="779"/>
                </a:lnTo>
                <a:lnTo>
                  <a:pt x="1192" y="779"/>
                </a:lnTo>
                <a:lnTo>
                  <a:pt x="1191" y="779"/>
                </a:lnTo>
                <a:lnTo>
                  <a:pt x="1189" y="779"/>
                </a:lnTo>
                <a:lnTo>
                  <a:pt x="1189" y="778"/>
                </a:lnTo>
                <a:lnTo>
                  <a:pt x="1190" y="778"/>
                </a:lnTo>
                <a:lnTo>
                  <a:pt x="1189" y="776"/>
                </a:lnTo>
                <a:lnTo>
                  <a:pt x="1187" y="776"/>
                </a:lnTo>
                <a:lnTo>
                  <a:pt x="1187" y="775"/>
                </a:lnTo>
                <a:lnTo>
                  <a:pt x="1186" y="775"/>
                </a:lnTo>
                <a:lnTo>
                  <a:pt x="1186" y="774"/>
                </a:lnTo>
                <a:lnTo>
                  <a:pt x="1185" y="774"/>
                </a:lnTo>
                <a:lnTo>
                  <a:pt x="1185" y="773"/>
                </a:lnTo>
                <a:lnTo>
                  <a:pt x="1184" y="773"/>
                </a:lnTo>
                <a:lnTo>
                  <a:pt x="1183" y="772"/>
                </a:lnTo>
                <a:lnTo>
                  <a:pt x="1183" y="771"/>
                </a:lnTo>
                <a:lnTo>
                  <a:pt x="1182" y="771"/>
                </a:lnTo>
                <a:lnTo>
                  <a:pt x="1181" y="770"/>
                </a:lnTo>
                <a:lnTo>
                  <a:pt x="1180" y="770"/>
                </a:lnTo>
                <a:lnTo>
                  <a:pt x="1180" y="769"/>
                </a:lnTo>
                <a:lnTo>
                  <a:pt x="1178" y="769"/>
                </a:lnTo>
                <a:lnTo>
                  <a:pt x="1178" y="767"/>
                </a:lnTo>
                <a:lnTo>
                  <a:pt x="1177" y="767"/>
                </a:lnTo>
                <a:lnTo>
                  <a:pt x="1177" y="766"/>
                </a:lnTo>
                <a:lnTo>
                  <a:pt x="1176" y="766"/>
                </a:lnTo>
                <a:lnTo>
                  <a:pt x="1176" y="765"/>
                </a:lnTo>
                <a:lnTo>
                  <a:pt x="1175" y="765"/>
                </a:lnTo>
                <a:lnTo>
                  <a:pt x="1174" y="764"/>
                </a:lnTo>
                <a:lnTo>
                  <a:pt x="1173" y="763"/>
                </a:lnTo>
                <a:lnTo>
                  <a:pt x="1172" y="763"/>
                </a:lnTo>
                <a:lnTo>
                  <a:pt x="1172" y="762"/>
                </a:lnTo>
                <a:lnTo>
                  <a:pt x="1171" y="762"/>
                </a:lnTo>
                <a:lnTo>
                  <a:pt x="1169" y="762"/>
                </a:lnTo>
                <a:lnTo>
                  <a:pt x="1168" y="762"/>
                </a:lnTo>
                <a:lnTo>
                  <a:pt x="1167" y="762"/>
                </a:lnTo>
                <a:lnTo>
                  <a:pt x="1166" y="762"/>
                </a:lnTo>
                <a:lnTo>
                  <a:pt x="1165" y="762"/>
                </a:lnTo>
                <a:lnTo>
                  <a:pt x="1164" y="762"/>
                </a:lnTo>
                <a:lnTo>
                  <a:pt x="1163" y="762"/>
                </a:lnTo>
                <a:lnTo>
                  <a:pt x="1161" y="762"/>
                </a:lnTo>
                <a:lnTo>
                  <a:pt x="1160" y="762"/>
                </a:lnTo>
                <a:lnTo>
                  <a:pt x="1158" y="762"/>
                </a:lnTo>
                <a:lnTo>
                  <a:pt x="1157" y="762"/>
                </a:lnTo>
                <a:lnTo>
                  <a:pt x="1157" y="761"/>
                </a:lnTo>
                <a:lnTo>
                  <a:pt x="1155" y="757"/>
                </a:lnTo>
                <a:lnTo>
                  <a:pt x="1156" y="757"/>
                </a:lnTo>
                <a:lnTo>
                  <a:pt x="1166" y="757"/>
                </a:lnTo>
                <a:lnTo>
                  <a:pt x="1169" y="756"/>
                </a:lnTo>
                <a:lnTo>
                  <a:pt x="1171" y="756"/>
                </a:lnTo>
                <a:lnTo>
                  <a:pt x="1172" y="756"/>
                </a:lnTo>
                <a:lnTo>
                  <a:pt x="1173" y="756"/>
                </a:lnTo>
                <a:lnTo>
                  <a:pt x="1175" y="756"/>
                </a:lnTo>
                <a:lnTo>
                  <a:pt x="1174" y="755"/>
                </a:lnTo>
                <a:lnTo>
                  <a:pt x="1173" y="755"/>
                </a:lnTo>
                <a:lnTo>
                  <a:pt x="1172" y="754"/>
                </a:lnTo>
                <a:lnTo>
                  <a:pt x="1171" y="753"/>
                </a:lnTo>
                <a:lnTo>
                  <a:pt x="1171" y="751"/>
                </a:lnTo>
                <a:lnTo>
                  <a:pt x="1169" y="751"/>
                </a:lnTo>
                <a:lnTo>
                  <a:pt x="1168" y="750"/>
                </a:lnTo>
                <a:lnTo>
                  <a:pt x="1167" y="749"/>
                </a:lnTo>
                <a:lnTo>
                  <a:pt x="1166" y="749"/>
                </a:lnTo>
                <a:lnTo>
                  <a:pt x="1166" y="748"/>
                </a:lnTo>
                <a:lnTo>
                  <a:pt x="1165" y="748"/>
                </a:lnTo>
                <a:lnTo>
                  <a:pt x="1164" y="747"/>
                </a:lnTo>
                <a:lnTo>
                  <a:pt x="1163" y="745"/>
                </a:lnTo>
                <a:lnTo>
                  <a:pt x="1161" y="745"/>
                </a:lnTo>
                <a:lnTo>
                  <a:pt x="1160" y="744"/>
                </a:lnTo>
                <a:lnTo>
                  <a:pt x="1159" y="742"/>
                </a:lnTo>
                <a:lnTo>
                  <a:pt x="1156" y="740"/>
                </a:lnTo>
                <a:lnTo>
                  <a:pt x="1155" y="739"/>
                </a:lnTo>
                <a:lnTo>
                  <a:pt x="1152" y="737"/>
                </a:lnTo>
                <a:lnTo>
                  <a:pt x="1151" y="737"/>
                </a:lnTo>
                <a:lnTo>
                  <a:pt x="1149" y="734"/>
                </a:lnTo>
                <a:lnTo>
                  <a:pt x="1148" y="733"/>
                </a:lnTo>
                <a:lnTo>
                  <a:pt x="1148" y="732"/>
                </a:lnTo>
                <a:lnTo>
                  <a:pt x="1147" y="732"/>
                </a:lnTo>
                <a:lnTo>
                  <a:pt x="1147" y="731"/>
                </a:lnTo>
                <a:lnTo>
                  <a:pt x="1146" y="731"/>
                </a:lnTo>
                <a:lnTo>
                  <a:pt x="1146" y="730"/>
                </a:lnTo>
                <a:lnTo>
                  <a:pt x="1145" y="730"/>
                </a:lnTo>
                <a:lnTo>
                  <a:pt x="1143" y="729"/>
                </a:lnTo>
                <a:lnTo>
                  <a:pt x="1142" y="729"/>
                </a:lnTo>
                <a:lnTo>
                  <a:pt x="1141" y="728"/>
                </a:lnTo>
                <a:lnTo>
                  <a:pt x="1140" y="725"/>
                </a:lnTo>
                <a:lnTo>
                  <a:pt x="1139" y="724"/>
                </a:lnTo>
                <a:lnTo>
                  <a:pt x="1138" y="724"/>
                </a:lnTo>
                <a:lnTo>
                  <a:pt x="1139" y="725"/>
                </a:lnTo>
                <a:lnTo>
                  <a:pt x="1139" y="728"/>
                </a:lnTo>
                <a:lnTo>
                  <a:pt x="1140" y="728"/>
                </a:lnTo>
                <a:lnTo>
                  <a:pt x="1140" y="729"/>
                </a:lnTo>
                <a:lnTo>
                  <a:pt x="1141" y="730"/>
                </a:lnTo>
                <a:lnTo>
                  <a:pt x="1141" y="731"/>
                </a:lnTo>
                <a:lnTo>
                  <a:pt x="1142" y="733"/>
                </a:lnTo>
                <a:lnTo>
                  <a:pt x="1145" y="737"/>
                </a:lnTo>
                <a:lnTo>
                  <a:pt x="1146" y="740"/>
                </a:lnTo>
                <a:lnTo>
                  <a:pt x="1149" y="746"/>
                </a:lnTo>
                <a:lnTo>
                  <a:pt x="1151" y="751"/>
                </a:lnTo>
                <a:lnTo>
                  <a:pt x="1152" y="753"/>
                </a:lnTo>
                <a:lnTo>
                  <a:pt x="1151" y="753"/>
                </a:lnTo>
                <a:lnTo>
                  <a:pt x="1149" y="754"/>
                </a:lnTo>
                <a:lnTo>
                  <a:pt x="1147" y="754"/>
                </a:lnTo>
                <a:lnTo>
                  <a:pt x="1146" y="754"/>
                </a:lnTo>
                <a:lnTo>
                  <a:pt x="1145" y="754"/>
                </a:lnTo>
                <a:lnTo>
                  <a:pt x="1143" y="754"/>
                </a:lnTo>
                <a:lnTo>
                  <a:pt x="1143" y="755"/>
                </a:lnTo>
                <a:lnTo>
                  <a:pt x="1143" y="756"/>
                </a:lnTo>
                <a:lnTo>
                  <a:pt x="1143" y="757"/>
                </a:lnTo>
                <a:lnTo>
                  <a:pt x="1143" y="758"/>
                </a:lnTo>
                <a:lnTo>
                  <a:pt x="1143" y="762"/>
                </a:lnTo>
                <a:lnTo>
                  <a:pt x="1139" y="763"/>
                </a:lnTo>
                <a:lnTo>
                  <a:pt x="1137" y="764"/>
                </a:lnTo>
                <a:lnTo>
                  <a:pt x="1135" y="765"/>
                </a:lnTo>
                <a:lnTo>
                  <a:pt x="1134" y="765"/>
                </a:lnTo>
                <a:lnTo>
                  <a:pt x="1137" y="770"/>
                </a:lnTo>
                <a:lnTo>
                  <a:pt x="1138" y="770"/>
                </a:lnTo>
                <a:lnTo>
                  <a:pt x="1139" y="769"/>
                </a:lnTo>
                <a:lnTo>
                  <a:pt x="1140" y="769"/>
                </a:lnTo>
                <a:lnTo>
                  <a:pt x="1140" y="770"/>
                </a:lnTo>
                <a:lnTo>
                  <a:pt x="1141" y="771"/>
                </a:lnTo>
                <a:lnTo>
                  <a:pt x="1141" y="772"/>
                </a:lnTo>
                <a:lnTo>
                  <a:pt x="1141" y="773"/>
                </a:lnTo>
                <a:lnTo>
                  <a:pt x="1142" y="773"/>
                </a:lnTo>
                <a:lnTo>
                  <a:pt x="1142" y="774"/>
                </a:lnTo>
                <a:lnTo>
                  <a:pt x="1143" y="775"/>
                </a:lnTo>
                <a:lnTo>
                  <a:pt x="1143" y="776"/>
                </a:lnTo>
                <a:lnTo>
                  <a:pt x="1145" y="778"/>
                </a:lnTo>
                <a:lnTo>
                  <a:pt x="1145" y="779"/>
                </a:lnTo>
                <a:lnTo>
                  <a:pt x="1145" y="780"/>
                </a:lnTo>
                <a:lnTo>
                  <a:pt x="1146" y="780"/>
                </a:lnTo>
                <a:lnTo>
                  <a:pt x="1146" y="781"/>
                </a:lnTo>
                <a:lnTo>
                  <a:pt x="1146" y="782"/>
                </a:lnTo>
                <a:lnTo>
                  <a:pt x="1146" y="783"/>
                </a:lnTo>
                <a:lnTo>
                  <a:pt x="1146" y="784"/>
                </a:lnTo>
                <a:lnTo>
                  <a:pt x="1147" y="786"/>
                </a:lnTo>
                <a:lnTo>
                  <a:pt x="1147" y="787"/>
                </a:lnTo>
                <a:lnTo>
                  <a:pt x="1146" y="787"/>
                </a:lnTo>
                <a:lnTo>
                  <a:pt x="1145" y="787"/>
                </a:lnTo>
                <a:lnTo>
                  <a:pt x="1143" y="787"/>
                </a:lnTo>
                <a:lnTo>
                  <a:pt x="1143" y="790"/>
                </a:lnTo>
                <a:lnTo>
                  <a:pt x="1143" y="791"/>
                </a:lnTo>
                <a:lnTo>
                  <a:pt x="1143" y="792"/>
                </a:lnTo>
                <a:lnTo>
                  <a:pt x="1143" y="793"/>
                </a:lnTo>
                <a:lnTo>
                  <a:pt x="1143" y="795"/>
                </a:lnTo>
                <a:lnTo>
                  <a:pt x="1143" y="796"/>
                </a:lnTo>
                <a:lnTo>
                  <a:pt x="1143" y="798"/>
                </a:lnTo>
                <a:lnTo>
                  <a:pt x="1145" y="801"/>
                </a:lnTo>
                <a:lnTo>
                  <a:pt x="1145" y="805"/>
                </a:lnTo>
                <a:lnTo>
                  <a:pt x="1143" y="805"/>
                </a:lnTo>
                <a:lnTo>
                  <a:pt x="1138" y="805"/>
                </a:lnTo>
                <a:lnTo>
                  <a:pt x="1138" y="806"/>
                </a:lnTo>
                <a:lnTo>
                  <a:pt x="1138" y="808"/>
                </a:lnTo>
                <a:lnTo>
                  <a:pt x="1138" y="809"/>
                </a:lnTo>
                <a:lnTo>
                  <a:pt x="1138" y="812"/>
                </a:lnTo>
                <a:lnTo>
                  <a:pt x="1139" y="812"/>
                </a:lnTo>
                <a:lnTo>
                  <a:pt x="1140" y="812"/>
                </a:lnTo>
                <a:lnTo>
                  <a:pt x="1142" y="812"/>
                </a:lnTo>
                <a:lnTo>
                  <a:pt x="1143" y="812"/>
                </a:lnTo>
                <a:lnTo>
                  <a:pt x="1145" y="812"/>
                </a:lnTo>
                <a:lnTo>
                  <a:pt x="1145" y="813"/>
                </a:lnTo>
                <a:lnTo>
                  <a:pt x="1145" y="815"/>
                </a:lnTo>
                <a:lnTo>
                  <a:pt x="1145" y="818"/>
                </a:lnTo>
                <a:lnTo>
                  <a:pt x="1145" y="822"/>
                </a:lnTo>
                <a:lnTo>
                  <a:pt x="1145" y="825"/>
                </a:lnTo>
                <a:lnTo>
                  <a:pt x="1138" y="825"/>
                </a:lnTo>
                <a:lnTo>
                  <a:pt x="1138" y="829"/>
                </a:lnTo>
                <a:lnTo>
                  <a:pt x="1129" y="829"/>
                </a:lnTo>
                <a:lnTo>
                  <a:pt x="1129" y="820"/>
                </a:lnTo>
                <a:lnTo>
                  <a:pt x="1129" y="815"/>
                </a:lnTo>
                <a:lnTo>
                  <a:pt x="1125" y="815"/>
                </a:lnTo>
                <a:lnTo>
                  <a:pt x="1112" y="815"/>
                </a:lnTo>
                <a:lnTo>
                  <a:pt x="1108" y="815"/>
                </a:lnTo>
                <a:lnTo>
                  <a:pt x="1099" y="816"/>
                </a:lnTo>
                <a:lnTo>
                  <a:pt x="1099" y="806"/>
                </a:lnTo>
                <a:lnTo>
                  <a:pt x="1103" y="806"/>
                </a:lnTo>
                <a:lnTo>
                  <a:pt x="1103" y="795"/>
                </a:lnTo>
                <a:lnTo>
                  <a:pt x="1114" y="795"/>
                </a:lnTo>
                <a:lnTo>
                  <a:pt x="1114" y="800"/>
                </a:lnTo>
                <a:lnTo>
                  <a:pt x="1118" y="800"/>
                </a:lnTo>
                <a:lnTo>
                  <a:pt x="1118" y="795"/>
                </a:lnTo>
                <a:lnTo>
                  <a:pt x="1118" y="793"/>
                </a:lnTo>
                <a:lnTo>
                  <a:pt x="1117" y="793"/>
                </a:lnTo>
                <a:lnTo>
                  <a:pt x="1116" y="793"/>
                </a:lnTo>
                <a:lnTo>
                  <a:pt x="1106" y="793"/>
                </a:lnTo>
                <a:lnTo>
                  <a:pt x="1103" y="792"/>
                </a:lnTo>
                <a:lnTo>
                  <a:pt x="1099" y="791"/>
                </a:lnTo>
                <a:lnTo>
                  <a:pt x="1097" y="790"/>
                </a:lnTo>
                <a:lnTo>
                  <a:pt x="1096" y="789"/>
                </a:lnTo>
                <a:lnTo>
                  <a:pt x="1096" y="790"/>
                </a:lnTo>
                <a:lnTo>
                  <a:pt x="1096" y="793"/>
                </a:lnTo>
                <a:lnTo>
                  <a:pt x="1096" y="796"/>
                </a:lnTo>
                <a:lnTo>
                  <a:pt x="1095" y="796"/>
                </a:lnTo>
                <a:lnTo>
                  <a:pt x="1094" y="796"/>
                </a:lnTo>
                <a:lnTo>
                  <a:pt x="1091" y="796"/>
                </a:lnTo>
                <a:lnTo>
                  <a:pt x="1090" y="796"/>
                </a:lnTo>
                <a:lnTo>
                  <a:pt x="1088" y="796"/>
                </a:lnTo>
                <a:lnTo>
                  <a:pt x="1086" y="796"/>
                </a:lnTo>
                <a:lnTo>
                  <a:pt x="1083" y="796"/>
                </a:lnTo>
                <a:lnTo>
                  <a:pt x="1078" y="796"/>
                </a:lnTo>
                <a:lnTo>
                  <a:pt x="1077" y="796"/>
                </a:lnTo>
                <a:lnTo>
                  <a:pt x="1077" y="795"/>
                </a:lnTo>
                <a:lnTo>
                  <a:pt x="1076" y="795"/>
                </a:lnTo>
                <a:lnTo>
                  <a:pt x="1074" y="796"/>
                </a:lnTo>
                <a:lnTo>
                  <a:pt x="1074" y="809"/>
                </a:lnTo>
                <a:lnTo>
                  <a:pt x="1066" y="809"/>
                </a:lnTo>
                <a:lnTo>
                  <a:pt x="1066" y="806"/>
                </a:lnTo>
                <a:lnTo>
                  <a:pt x="1065" y="806"/>
                </a:lnTo>
                <a:lnTo>
                  <a:pt x="1061" y="806"/>
                </a:lnTo>
                <a:lnTo>
                  <a:pt x="1059" y="806"/>
                </a:lnTo>
                <a:lnTo>
                  <a:pt x="1055" y="806"/>
                </a:lnTo>
                <a:lnTo>
                  <a:pt x="1055" y="805"/>
                </a:lnTo>
                <a:lnTo>
                  <a:pt x="1054" y="812"/>
                </a:lnTo>
                <a:lnTo>
                  <a:pt x="1053" y="814"/>
                </a:lnTo>
                <a:lnTo>
                  <a:pt x="1054" y="814"/>
                </a:lnTo>
                <a:lnTo>
                  <a:pt x="1055" y="814"/>
                </a:lnTo>
                <a:lnTo>
                  <a:pt x="1057" y="814"/>
                </a:lnTo>
                <a:lnTo>
                  <a:pt x="1057" y="816"/>
                </a:lnTo>
                <a:lnTo>
                  <a:pt x="1060" y="816"/>
                </a:lnTo>
                <a:lnTo>
                  <a:pt x="1060" y="817"/>
                </a:lnTo>
                <a:lnTo>
                  <a:pt x="1059" y="821"/>
                </a:lnTo>
                <a:lnTo>
                  <a:pt x="1059" y="822"/>
                </a:lnTo>
                <a:lnTo>
                  <a:pt x="1059" y="823"/>
                </a:lnTo>
                <a:lnTo>
                  <a:pt x="1060" y="823"/>
                </a:lnTo>
                <a:lnTo>
                  <a:pt x="1063" y="822"/>
                </a:lnTo>
                <a:lnTo>
                  <a:pt x="1064" y="822"/>
                </a:lnTo>
                <a:lnTo>
                  <a:pt x="1064" y="823"/>
                </a:lnTo>
                <a:lnTo>
                  <a:pt x="1068" y="823"/>
                </a:lnTo>
                <a:lnTo>
                  <a:pt x="1068" y="831"/>
                </a:lnTo>
                <a:lnTo>
                  <a:pt x="1068" y="837"/>
                </a:lnTo>
                <a:lnTo>
                  <a:pt x="1068" y="839"/>
                </a:lnTo>
                <a:lnTo>
                  <a:pt x="1068" y="841"/>
                </a:lnTo>
                <a:lnTo>
                  <a:pt x="1068" y="842"/>
                </a:lnTo>
                <a:lnTo>
                  <a:pt x="1068" y="845"/>
                </a:lnTo>
                <a:lnTo>
                  <a:pt x="1068" y="847"/>
                </a:lnTo>
                <a:lnTo>
                  <a:pt x="1064" y="847"/>
                </a:lnTo>
                <a:lnTo>
                  <a:pt x="1063" y="847"/>
                </a:lnTo>
                <a:lnTo>
                  <a:pt x="1063" y="848"/>
                </a:lnTo>
                <a:lnTo>
                  <a:pt x="1064" y="848"/>
                </a:lnTo>
                <a:lnTo>
                  <a:pt x="1064" y="850"/>
                </a:lnTo>
                <a:lnTo>
                  <a:pt x="1061" y="853"/>
                </a:lnTo>
                <a:lnTo>
                  <a:pt x="1060" y="851"/>
                </a:lnTo>
                <a:lnTo>
                  <a:pt x="1053" y="845"/>
                </a:lnTo>
                <a:lnTo>
                  <a:pt x="1053" y="848"/>
                </a:lnTo>
                <a:lnTo>
                  <a:pt x="1054" y="848"/>
                </a:lnTo>
                <a:lnTo>
                  <a:pt x="1062" y="857"/>
                </a:lnTo>
                <a:lnTo>
                  <a:pt x="1066" y="862"/>
                </a:lnTo>
                <a:lnTo>
                  <a:pt x="1068" y="863"/>
                </a:lnTo>
                <a:lnTo>
                  <a:pt x="1068" y="864"/>
                </a:lnTo>
                <a:lnTo>
                  <a:pt x="1068" y="866"/>
                </a:lnTo>
                <a:lnTo>
                  <a:pt x="1069" y="868"/>
                </a:lnTo>
                <a:lnTo>
                  <a:pt x="1069" y="872"/>
                </a:lnTo>
                <a:lnTo>
                  <a:pt x="1071" y="872"/>
                </a:lnTo>
                <a:lnTo>
                  <a:pt x="1072" y="872"/>
                </a:lnTo>
                <a:lnTo>
                  <a:pt x="1072" y="870"/>
                </a:lnTo>
                <a:lnTo>
                  <a:pt x="1072" y="868"/>
                </a:lnTo>
                <a:lnTo>
                  <a:pt x="1076" y="872"/>
                </a:lnTo>
                <a:lnTo>
                  <a:pt x="1077" y="872"/>
                </a:lnTo>
                <a:lnTo>
                  <a:pt x="1077" y="867"/>
                </a:lnTo>
                <a:lnTo>
                  <a:pt x="1078" y="867"/>
                </a:lnTo>
                <a:lnTo>
                  <a:pt x="1079" y="867"/>
                </a:lnTo>
                <a:lnTo>
                  <a:pt x="1080" y="867"/>
                </a:lnTo>
                <a:lnTo>
                  <a:pt x="1081" y="867"/>
                </a:lnTo>
                <a:lnTo>
                  <a:pt x="1082" y="867"/>
                </a:lnTo>
                <a:lnTo>
                  <a:pt x="1083" y="867"/>
                </a:lnTo>
                <a:lnTo>
                  <a:pt x="1085" y="867"/>
                </a:lnTo>
                <a:lnTo>
                  <a:pt x="1086" y="867"/>
                </a:lnTo>
                <a:lnTo>
                  <a:pt x="1087" y="867"/>
                </a:lnTo>
                <a:lnTo>
                  <a:pt x="1088" y="867"/>
                </a:lnTo>
                <a:lnTo>
                  <a:pt x="1089" y="867"/>
                </a:lnTo>
                <a:lnTo>
                  <a:pt x="1090" y="867"/>
                </a:lnTo>
                <a:lnTo>
                  <a:pt x="1091" y="867"/>
                </a:lnTo>
                <a:lnTo>
                  <a:pt x="1092" y="867"/>
                </a:lnTo>
                <a:lnTo>
                  <a:pt x="1094" y="867"/>
                </a:lnTo>
                <a:lnTo>
                  <a:pt x="1095" y="867"/>
                </a:lnTo>
                <a:lnTo>
                  <a:pt x="1096" y="867"/>
                </a:lnTo>
                <a:lnTo>
                  <a:pt x="1097" y="867"/>
                </a:lnTo>
                <a:lnTo>
                  <a:pt x="1098" y="867"/>
                </a:lnTo>
                <a:lnTo>
                  <a:pt x="1099" y="867"/>
                </a:lnTo>
                <a:lnTo>
                  <a:pt x="1100" y="867"/>
                </a:lnTo>
                <a:lnTo>
                  <a:pt x="1102" y="867"/>
                </a:lnTo>
                <a:lnTo>
                  <a:pt x="1103" y="867"/>
                </a:lnTo>
                <a:lnTo>
                  <a:pt x="1104" y="867"/>
                </a:lnTo>
                <a:lnTo>
                  <a:pt x="1104" y="871"/>
                </a:lnTo>
                <a:lnTo>
                  <a:pt x="1104" y="872"/>
                </a:lnTo>
                <a:lnTo>
                  <a:pt x="1104" y="873"/>
                </a:lnTo>
                <a:lnTo>
                  <a:pt x="1103" y="873"/>
                </a:lnTo>
                <a:lnTo>
                  <a:pt x="1100" y="873"/>
                </a:lnTo>
                <a:lnTo>
                  <a:pt x="1100" y="874"/>
                </a:lnTo>
                <a:lnTo>
                  <a:pt x="1100" y="878"/>
                </a:lnTo>
                <a:lnTo>
                  <a:pt x="1094" y="878"/>
                </a:lnTo>
                <a:lnTo>
                  <a:pt x="1090" y="878"/>
                </a:lnTo>
                <a:lnTo>
                  <a:pt x="1089" y="878"/>
                </a:lnTo>
                <a:lnTo>
                  <a:pt x="1087" y="878"/>
                </a:lnTo>
                <a:lnTo>
                  <a:pt x="1087" y="873"/>
                </a:lnTo>
                <a:lnTo>
                  <a:pt x="1077" y="873"/>
                </a:lnTo>
                <a:lnTo>
                  <a:pt x="1076" y="873"/>
                </a:lnTo>
                <a:lnTo>
                  <a:pt x="1074" y="873"/>
                </a:lnTo>
                <a:lnTo>
                  <a:pt x="1076" y="875"/>
                </a:lnTo>
                <a:lnTo>
                  <a:pt x="1073" y="875"/>
                </a:lnTo>
                <a:lnTo>
                  <a:pt x="1073" y="873"/>
                </a:lnTo>
                <a:lnTo>
                  <a:pt x="1072" y="873"/>
                </a:lnTo>
                <a:lnTo>
                  <a:pt x="1071" y="873"/>
                </a:lnTo>
                <a:lnTo>
                  <a:pt x="1071" y="874"/>
                </a:lnTo>
                <a:lnTo>
                  <a:pt x="1072" y="876"/>
                </a:lnTo>
                <a:lnTo>
                  <a:pt x="1072" y="878"/>
                </a:lnTo>
                <a:lnTo>
                  <a:pt x="1072" y="879"/>
                </a:lnTo>
                <a:lnTo>
                  <a:pt x="1074" y="880"/>
                </a:lnTo>
                <a:lnTo>
                  <a:pt x="1071" y="880"/>
                </a:lnTo>
                <a:lnTo>
                  <a:pt x="1070" y="879"/>
                </a:lnTo>
                <a:lnTo>
                  <a:pt x="1070" y="878"/>
                </a:lnTo>
                <a:lnTo>
                  <a:pt x="1070" y="876"/>
                </a:lnTo>
                <a:lnTo>
                  <a:pt x="1070" y="880"/>
                </a:lnTo>
                <a:lnTo>
                  <a:pt x="1070" y="882"/>
                </a:lnTo>
                <a:lnTo>
                  <a:pt x="1070" y="884"/>
                </a:lnTo>
                <a:lnTo>
                  <a:pt x="1070" y="885"/>
                </a:lnTo>
                <a:lnTo>
                  <a:pt x="1070" y="888"/>
                </a:lnTo>
                <a:lnTo>
                  <a:pt x="1070" y="889"/>
                </a:lnTo>
                <a:lnTo>
                  <a:pt x="1070" y="890"/>
                </a:lnTo>
                <a:lnTo>
                  <a:pt x="1069" y="890"/>
                </a:lnTo>
                <a:lnTo>
                  <a:pt x="1065" y="890"/>
                </a:lnTo>
                <a:lnTo>
                  <a:pt x="1065" y="889"/>
                </a:lnTo>
                <a:lnTo>
                  <a:pt x="1065" y="888"/>
                </a:lnTo>
                <a:lnTo>
                  <a:pt x="1065" y="887"/>
                </a:lnTo>
                <a:lnTo>
                  <a:pt x="1065" y="885"/>
                </a:lnTo>
                <a:lnTo>
                  <a:pt x="1065" y="884"/>
                </a:lnTo>
                <a:lnTo>
                  <a:pt x="1065" y="883"/>
                </a:lnTo>
                <a:lnTo>
                  <a:pt x="1064" y="883"/>
                </a:lnTo>
                <a:lnTo>
                  <a:pt x="1064" y="882"/>
                </a:lnTo>
                <a:lnTo>
                  <a:pt x="1063" y="881"/>
                </a:lnTo>
                <a:lnTo>
                  <a:pt x="1063" y="880"/>
                </a:lnTo>
                <a:lnTo>
                  <a:pt x="1062" y="879"/>
                </a:lnTo>
                <a:lnTo>
                  <a:pt x="1061" y="879"/>
                </a:lnTo>
                <a:lnTo>
                  <a:pt x="1060" y="879"/>
                </a:lnTo>
                <a:lnTo>
                  <a:pt x="1059" y="879"/>
                </a:lnTo>
                <a:lnTo>
                  <a:pt x="1059" y="878"/>
                </a:lnTo>
                <a:lnTo>
                  <a:pt x="1057" y="878"/>
                </a:lnTo>
                <a:lnTo>
                  <a:pt x="1056" y="878"/>
                </a:lnTo>
                <a:lnTo>
                  <a:pt x="1055" y="878"/>
                </a:lnTo>
                <a:lnTo>
                  <a:pt x="1054" y="878"/>
                </a:lnTo>
                <a:lnTo>
                  <a:pt x="1053" y="878"/>
                </a:lnTo>
                <a:lnTo>
                  <a:pt x="1053" y="876"/>
                </a:lnTo>
                <a:lnTo>
                  <a:pt x="1054" y="875"/>
                </a:lnTo>
                <a:lnTo>
                  <a:pt x="1054" y="874"/>
                </a:lnTo>
                <a:lnTo>
                  <a:pt x="1054" y="873"/>
                </a:lnTo>
                <a:lnTo>
                  <a:pt x="1053" y="872"/>
                </a:lnTo>
                <a:lnTo>
                  <a:pt x="1052" y="872"/>
                </a:lnTo>
                <a:lnTo>
                  <a:pt x="1051" y="872"/>
                </a:lnTo>
                <a:lnTo>
                  <a:pt x="1049" y="872"/>
                </a:lnTo>
                <a:lnTo>
                  <a:pt x="1051" y="871"/>
                </a:lnTo>
                <a:lnTo>
                  <a:pt x="1051" y="868"/>
                </a:lnTo>
                <a:lnTo>
                  <a:pt x="1052" y="866"/>
                </a:lnTo>
                <a:lnTo>
                  <a:pt x="1054" y="865"/>
                </a:lnTo>
                <a:lnTo>
                  <a:pt x="1055" y="864"/>
                </a:lnTo>
                <a:lnTo>
                  <a:pt x="1055" y="863"/>
                </a:lnTo>
                <a:lnTo>
                  <a:pt x="1054" y="860"/>
                </a:lnTo>
                <a:lnTo>
                  <a:pt x="1053" y="859"/>
                </a:lnTo>
                <a:lnTo>
                  <a:pt x="1053" y="858"/>
                </a:lnTo>
                <a:lnTo>
                  <a:pt x="1053" y="857"/>
                </a:lnTo>
                <a:lnTo>
                  <a:pt x="1052" y="856"/>
                </a:lnTo>
                <a:lnTo>
                  <a:pt x="1052" y="854"/>
                </a:lnTo>
                <a:lnTo>
                  <a:pt x="1051" y="855"/>
                </a:lnTo>
                <a:lnTo>
                  <a:pt x="1049" y="855"/>
                </a:lnTo>
                <a:lnTo>
                  <a:pt x="1047" y="855"/>
                </a:lnTo>
                <a:lnTo>
                  <a:pt x="1047" y="854"/>
                </a:lnTo>
                <a:lnTo>
                  <a:pt x="1047" y="853"/>
                </a:lnTo>
                <a:lnTo>
                  <a:pt x="1047" y="851"/>
                </a:lnTo>
                <a:lnTo>
                  <a:pt x="1047" y="850"/>
                </a:lnTo>
                <a:lnTo>
                  <a:pt x="1046" y="849"/>
                </a:lnTo>
                <a:lnTo>
                  <a:pt x="1046" y="848"/>
                </a:lnTo>
                <a:lnTo>
                  <a:pt x="1046" y="847"/>
                </a:lnTo>
                <a:lnTo>
                  <a:pt x="1046" y="846"/>
                </a:lnTo>
                <a:lnTo>
                  <a:pt x="1046" y="845"/>
                </a:lnTo>
                <a:lnTo>
                  <a:pt x="1046" y="843"/>
                </a:lnTo>
                <a:lnTo>
                  <a:pt x="1046" y="842"/>
                </a:lnTo>
                <a:lnTo>
                  <a:pt x="1046" y="841"/>
                </a:lnTo>
                <a:lnTo>
                  <a:pt x="1046" y="839"/>
                </a:lnTo>
                <a:lnTo>
                  <a:pt x="1046" y="838"/>
                </a:lnTo>
                <a:lnTo>
                  <a:pt x="1046" y="837"/>
                </a:lnTo>
                <a:lnTo>
                  <a:pt x="1046" y="836"/>
                </a:lnTo>
                <a:lnTo>
                  <a:pt x="1046" y="834"/>
                </a:lnTo>
                <a:lnTo>
                  <a:pt x="1046" y="833"/>
                </a:lnTo>
                <a:lnTo>
                  <a:pt x="1047" y="833"/>
                </a:lnTo>
                <a:lnTo>
                  <a:pt x="1048" y="833"/>
                </a:lnTo>
                <a:lnTo>
                  <a:pt x="1049" y="833"/>
                </a:lnTo>
                <a:lnTo>
                  <a:pt x="1051" y="833"/>
                </a:lnTo>
                <a:lnTo>
                  <a:pt x="1051" y="822"/>
                </a:lnTo>
                <a:lnTo>
                  <a:pt x="1051" y="821"/>
                </a:lnTo>
                <a:lnTo>
                  <a:pt x="1046" y="821"/>
                </a:lnTo>
                <a:lnTo>
                  <a:pt x="1045" y="821"/>
                </a:lnTo>
                <a:lnTo>
                  <a:pt x="1044" y="821"/>
                </a:lnTo>
                <a:lnTo>
                  <a:pt x="1043" y="821"/>
                </a:lnTo>
                <a:lnTo>
                  <a:pt x="1042" y="821"/>
                </a:lnTo>
                <a:lnTo>
                  <a:pt x="1040" y="821"/>
                </a:lnTo>
                <a:lnTo>
                  <a:pt x="1039" y="821"/>
                </a:lnTo>
                <a:lnTo>
                  <a:pt x="1038" y="821"/>
                </a:lnTo>
                <a:lnTo>
                  <a:pt x="1037" y="821"/>
                </a:lnTo>
                <a:lnTo>
                  <a:pt x="1036" y="821"/>
                </a:lnTo>
                <a:lnTo>
                  <a:pt x="1034" y="821"/>
                </a:lnTo>
                <a:lnTo>
                  <a:pt x="1033" y="821"/>
                </a:lnTo>
                <a:lnTo>
                  <a:pt x="1031" y="821"/>
                </a:lnTo>
                <a:lnTo>
                  <a:pt x="1031" y="820"/>
                </a:lnTo>
                <a:lnTo>
                  <a:pt x="1031" y="818"/>
                </a:lnTo>
                <a:lnTo>
                  <a:pt x="1031" y="817"/>
                </a:lnTo>
                <a:lnTo>
                  <a:pt x="1031" y="816"/>
                </a:lnTo>
                <a:lnTo>
                  <a:pt x="1031" y="815"/>
                </a:lnTo>
                <a:lnTo>
                  <a:pt x="1031" y="814"/>
                </a:lnTo>
                <a:lnTo>
                  <a:pt x="1031" y="813"/>
                </a:lnTo>
                <a:lnTo>
                  <a:pt x="1031" y="812"/>
                </a:lnTo>
                <a:lnTo>
                  <a:pt x="1031" y="811"/>
                </a:lnTo>
                <a:lnTo>
                  <a:pt x="1031" y="809"/>
                </a:lnTo>
                <a:lnTo>
                  <a:pt x="1031" y="808"/>
                </a:lnTo>
                <a:lnTo>
                  <a:pt x="1034" y="808"/>
                </a:lnTo>
                <a:lnTo>
                  <a:pt x="1035" y="811"/>
                </a:lnTo>
                <a:lnTo>
                  <a:pt x="1036" y="812"/>
                </a:lnTo>
                <a:lnTo>
                  <a:pt x="1038" y="812"/>
                </a:lnTo>
                <a:lnTo>
                  <a:pt x="1039" y="811"/>
                </a:lnTo>
                <a:lnTo>
                  <a:pt x="1040" y="811"/>
                </a:lnTo>
                <a:lnTo>
                  <a:pt x="1042" y="811"/>
                </a:lnTo>
                <a:lnTo>
                  <a:pt x="1043" y="811"/>
                </a:lnTo>
                <a:lnTo>
                  <a:pt x="1043" y="808"/>
                </a:lnTo>
                <a:lnTo>
                  <a:pt x="1044" y="808"/>
                </a:lnTo>
                <a:lnTo>
                  <a:pt x="1049" y="808"/>
                </a:lnTo>
                <a:lnTo>
                  <a:pt x="1051" y="808"/>
                </a:lnTo>
                <a:lnTo>
                  <a:pt x="1052" y="807"/>
                </a:lnTo>
                <a:lnTo>
                  <a:pt x="1052" y="806"/>
                </a:lnTo>
                <a:lnTo>
                  <a:pt x="1052" y="805"/>
                </a:lnTo>
                <a:lnTo>
                  <a:pt x="1052" y="804"/>
                </a:lnTo>
                <a:lnTo>
                  <a:pt x="1052" y="803"/>
                </a:lnTo>
                <a:lnTo>
                  <a:pt x="1053" y="803"/>
                </a:lnTo>
                <a:lnTo>
                  <a:pt x="1052" y="803"/>
                </a:lnTo>
                <a:lnTo>
                  <a:pt x="1052" y="801"/>
                </a:lnTo>
                <a:lnTo>
                  <a:pt x="1049" y="801"/>
                </a:lnTo>
                <a:lnTo>
                  <a:pt x="1049" y="800"/>
                </a:lnTo>
                <a:lnTo>
                  <a:pt x="1048" y="800"/>
                </a:lnTo>
                <a:lnTo>
                  <a:pt x="1048" y="799"/>
                </a:lnTo>
                <a:lnTo>
                  <a:pt x="1049" y="798"/>
                </a:lnTo>
                <a:lnTo>
                  <a:pt x="1047" y="796"/>
                </a:lnTo>
                <a:lnTo>
                  <a:pt x="1046" y="796"/>
                </a:lnTo>
                <a:lnTo>
                  <a:pt x="1045" y="795"/>
                </a:lnTo>
                <a:lnTo>
                  <a:pt x="1044" y="795"/>
                </a:lnTo>
                <a:lnTo>
                  <a:pt x="1042" y="793"/>
                </a:lnTo>
                <a:lnTo>
                  <a:pt x="1040" y="792"/>
                </a:lnTo>
                <a:lnTo>
                  <a:pt x="1039" y="792"/>
                </a:lnTo>
                <a:lnTo>
                  <a:pt x="1038" y="791"/>
                </a:lnTo>
                <a:lnTo>
                  <a:pt x="1036" y="791"/>
                </a:lnTo>
                <a:lnTo>
                  <a:pt x="1034" y="791"/>
                </a:lnTo>
                <a:lnTo>
                  <a:pt x="1033" y="791"/>
                </a:lnTo>
                <a:lnTo>
                  <a:pt x="1030" y="791"/>
                </a:lnTo>
                <a:lnTo>
                  <a:pt x="1029" y="791"/>
                </a:lnTo>
                <a:lnTo>
                  <a:pt x="1028" y="791"/>
                </a:lnTo>
                <a:lnTo>
                  <a:pt x="1027" y="790"/>
                </a:lnTo>
                <a:lnTo>
                  <a:pt x="1026" y="790"/>
                </a:lnTo>
                <a:lnTo>
                  <a:pt x="1025" y="790"/>
                </a:lnTo>
                <a:lnTo>
                  <a:pt x="1022" y="789"/>
                </a:lnTo>
                <a:lnTo>
                  <a:pt x="1021" y="789"/>
                </a:lnTo>
                <a:lnTo>
                  <a:pt x="1020" y="788"/>
                </a:lnTo>
                <a:lnTo>
                  <a:pt x="1019" y="788"/>
                </a:lnTo>
                <a:lnTo>
                  <a:pt x="1020" y="784"/>
                </a:lnTo>
                <a:lnTo>
                  <a:pt x="1022" y="786"/>
                </a:lnTo>
                <a:lnTo>
                  <a:pt x="1023" y="787"/>
                </a:lnTo>
                <a:lnTo>
                  <a:pt x="1023" y="786"/>
                </a:lnTo>
                <a:lnTo>
                  <a:pt x="1023" y="784"/>
                </a:lnTo>
                <a:lnTo>
                  <a:pt x="1025" y="783"/>
                </a:lnTo>
                <a:lnTo>
                  <a:pt x="1025" y="782"/>
                </a:lnTo>
                <a:lnTo>
                  <a:pt x="1026" y="782"/>
                </a:lnTo>
                <a:lnTo>
                  <a:pt x="1026" y="781"/>
                </a:lnTo>
                <a:lnTo>
                  <a:pt x="1026" y="780"/>
                </a:lnTo>
                <a:lnTo>
                  <a:pt x="1026" y="779"/>
                </a:lnTo>
                <a:lnTo>
                  <a:pt x="1026" y="778"/>
                </a:lnTo>
                <a:lnTo>
                  <a:pt x="1027" y="778"/>
                </a:lnTo>
                <a:lnTo>
                  <a:pt x="1027" y="776"/>
                </a:lnTo>
                <a:lnTo>
                  <a:pt x="1027" y="775"/>
                </a:lnTo>
                <a:lnTo>
                  <a:pt x="1027" y="774"/>
                </a:lnTo>
                <a:lnTo>
                  <a:pt x="1027" y="773"/>
                </a:lnTo>
                <a:lnTo>
                  <a:pt x="1027" y="772"/>
                </a:lnTo>
                <a:lnTo>
                  <a:pt x="1027" y="771"/>
                </a:lnTo>
                <a:lnTo>
                  <a:pt x="1027" y="770"/>
                </a:lnTo>
                <a:lnTo>
                  <a:pt x="1027" y="766"/>
                </a:lnTo>
                <a:lnTo>
                  <a:pt x="1026" y="766"/>
                </a:lnTo>
                <a:lnTo>
                  <a:pt x="1023" y="766"/>
                </a:lnTo>
                <a:lnTo>
                  <a:pt x="1022" y="766"/>
                </a:lnTo>
                <a:lnTo>
                  <a:pt x="1020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7" y="766"/>
                </a:lnTo>
                <a:lnTo>
                  <a:pt x="1016" y="766"/>
                </a:lnTo>
                <a:lnTo>
                  <a:pt x="1014" y="766"/>
                </a:lnTo>
                <a:lnTo>
                  <a:pt x="1013" y="766"/>
                </a:lnTo>
                <a:lnTo>
                  <a:pt x="1012" y="766"/>
                </a:lnTo>
                <a:lnTo>
                  <a:pt x="1011" y="766"/>
                </a:lnTo>
                <a:lnTo>
                  <a:pt x="1010" y="766"/>
                </a:lnTo>
                <a:lnTo>
                  <a:pt x="1009" y="766"/>
                </a:lnTo>
                <a:lnTo>
                  <a:pt x="1008" y="766"/>
                </a:lnTo>
                <a:lnTo>
                  <a:pt x="1006" y="766"/>
                </a:lnTo>
                <a:lnTo>
                  <a:pt x="1006" y="769"/>
                </a:lnTo>
                <a:lnTo>
                  <a:pt x="1005" y="769"/>
                </a:lnTo>
                <a:lnTo>
                  <a:pt x="1004" y="769"/>
                </a:lnTo>
                <a:lnTo>
                  <a:pt x="1004" y="770"/>
                </a:lnTo>
                <a:lnTo>
                  <a:pt x="1003" y="770"/>
                </a:lnTo>
                <a:lnTo>
                  <a:pt x="1002" y="770"/>
                </a:lnTo>
                <a:lnTo>
                  <a:pt x="1001" y="770"/>
                </a:lnTo>
                <a:lnTo>
                  <a:pt x="1001" y="771"/>
                </a:lnTo>
                <a:lnTo>
                  <a:pt x="999" y="771"/>
                </a:lnTo>
                <a:lnTo>
                  <a:pt x="999" y="770"/>
                </a:lnTo>
                <a:lnTo>
                  <a:pt x="999" y="769"/>
                </a:lnTo>
                <a:lnTo>
                  <a:pt x="999" y="767"/>
                </a:lnTo>
                <a:lnTo>
                  <a:pt x="999" y="766"/>
                </a:lnTo>
                <a:lnTo>
                  <a:pt x="996" y="766"/>
                </a:lnTo>
                <a:lnTo>
                  <a:pt x="995" y="766"/>
                </a:lnTo>
                <a:lnTo>
                  <a:pt x="994" y="766"/>
                </a:lnTo>
                <a:lnTo>
                  <a:pt x="993" y="766"/>
                </a:lnTo>
                <a:lnTo>
                  <a:pt x="992" y="766"/>
                </a:lnTo>
                <a:lnTo>
                  <a:pt x="988" y="766"/>
                </a:lnTo>
                <a:lnTo>
                  <a:pt x="987" y="766"/>
                </a:lnTo>
                <a:lnTo>
                  <a:pt x="984" y="766"/>
                </a:lnTo>
                <a:lnTo>
                  <a:pt x="984" y="767"/>
                </a:lnTo>
                <a:lnTo>
                  <a:pt x="984" y="769"/>
                </a:lnTo>
                <a:lnTo>
                  <a:pt x="983" y="769"/>
                </a:lnTo>
                <a:lnTo>
                  <a:pt x="982" y="769"/>
                </a:lnTo>
                <a:lnTo>
                  <a:pt x="980" y="769"/>
                </a:lnTo>
                <a:lnTo>
                  <a:pt x="980" y="767"/>
                </a:lnTo>
                <a:lnTo>
                  <a:pt x="980" y="769"/>
                </a:lnTo>
                <a:lnTo>
                  <a:pt x="980" y="771"/>
                </a:lnTo>
                <a:lnTo>
                  <a:pt x="980" y="770"/>
                </a:lnTo>
                <a:lnTo>
                  <a:pt x="977" y="767"/>
                </a:lnTo>
                <a:lnTo>
                  <a:pt x="976" y="767"/>
                </a:lnTo>
                <a:lnTo>
                  <a:pt x="976" y="766"/>
                </a:lnTo>
                <a:lnTo>
                  <a:pt x="976" y="767"/>
                </a:lnTo>
                <a:lnTo>
                  <a:pt x="976" y="769"/>
                </a:lnTo>
                <a:lnTo>
                  <a:pt x="976" y="770"/>
                </a:lnTo>
                <a:lnTo>
                  <a:pt x="975" y="770"/>
                </a:lnTo>
                <a:lnTo>
                  <a:pt x="975" y="771"/>
                </a:lnTo>
                <a:lnTo>
                  <a:pt x="975" y="772"/>
                </a:lnTo>
                <a:lnTo>
                  <a:pt x="975" y="773"/>
                </a:lnTo>
                <a:lnTo>
                  <a:pt x="975" y="774"/>
                </a:lnTo>
                <a:lnTo>
                  <a:pt x="974" y="774"/>
                </a:lnTo>
                <a:lnTo>
                  <a:pt x="973" y="774"/>
                </a:lnTo>
                <a:lnTo>
                  <a:pt x="971" y="774"/>
                </a:lnTo>
                <a:lnTo>
                  <a:pt x="971" y="775"/>
                </a:lnTo>
                <a:lnTo>
                  <a:pt x="971" y="776"/>
                </a:lnTo>
                <a:lnTo>
                  <a:pt x="971" y="778"/>
                </a:lnTo>
                <a:lnTo>
                  <a:pt x="969" y="778"/>
                </a:lnTo>
                <a:lnTo>
                  <a:pt x="967" y="778"/>
                </a:lnTo>
                <a:lnTo>
                  <a:pt x="967" y="779"/>
                </a:lnTo>
                <a:lnTo>
                  <a:pt x="967" y="781"/>
                </a:lnTo>
                <a:lnTo>
                  <a:pt x="969" y="781"/>
                </a:lnTo>
                <a:lnTo>
                  <a:pt x="970" y="781"/>
                </a:lnTo>
                <a:lnTo>
                  <a:pt x="971" y="781"/>
                </a:lnTo>
                <a:lnTo>
                  <a:pt x="971" y="782"/>
                </a:lnTo>
                <a:lnTo>
                  <a:pt x="971" y="783"/>
                </a:lnTo>
                <a:lnTo>
                  <a:pt x="971" y="784"/>
                </a:lnTo>
                <a:lnTo>
                  <a:pt x="971" y="788"/>
                </a:lnTo>
                <a:lnTo>
                  <a:pt x="971" y="790"/>
                </a:lnTo>
                <a:lnTo>
                  <a:pt x="971" y="791"/>
                </a:lnTo>
                <a:lnTo>
                  <a:pt x="970" y="791"/>
                </a:lnTo>
                <a:lnTo>
                  <a:pt x="969" y="791"/>
                </a:lnTo>
                <a:lnTo>
                  <a:pt x="969" y="793"/>
                </a:lnTo>
                <a:lnTo>
                  <a:pt x="969" y="795"/>
                </a:lnTo>
                <a:lnTo>
                  <a:pt x="970" y="795"/>
                </a:lnTo>
                <a:lnTo>
                  <a:pt x="970" y="796"/>
                </a:lnTo>
                <a:lnTo>
                  <a:pt x="970" y="797"/>
                </a:lnTo>
                <a:lnTo>
                  <a:pt x="970" y="798"/>
                </a:lnTo>
                <a:lnTo>
                  <a:pt x="970" y="811"/>
                </a:lnTo>
                <a:lnTo>
                  <a:pt x="969" y="811"/>
                </a:lnTo>
                <a:lnTo>
                  <a:pt x="969" y="812"/>
                </a:lnTo>
                <a:lnTo>
                  <a:pt x="968" y="812"/>
                </a:lnTo>
                <a:lnTo>
                  <a:pt x="967" y="812"/>
                </a:lnTo>
                <a:lnTo>
                  <a:pt x="967" y="813"/>
                </a:lnTo>
                <a:lnTo>
                  <a:pt x="967" y="816"/>
                </a:lnTo>
                <a:lnTo>
                  <a:pt x="967" y="817"/>
                </a:lnTo>
                <a:lnTo>
                  <a:pt x="967" y="818"/>
                </a:lnTo>
                <a:lnTo>
                  <a:pt x="967" y="820"/>
                </a:lnTo>
                <a:lnTo>
                  <a:pt x="967" y="821"/>
                </a:lnTo>
                <a:lnTo>
                  <a:pt x="967" y="822"/>
                </a:lnTo>
                <a:lnTo>
                  <a:pt x="967" y="825"/>
                </a:lnTo>
                <a:lnTo>
                  <a:pt x="967" y="826"/>
                </a:lnTo>
                <a:lnTo>
                  <a:pt x="967" y="829"/>
                </a:lnTo>
                <a:lnTo>
                  <a:pt x="967" y="830"/>
                </a:lnTo>
                <a:lnTo>
                  <a:pt x="968" y="830"/>
                </a:lnTo>
                <a:lnTo>
                  <a:pt x="969" y="830"/>
                </a:lnTo>
                <a:lnTo>
                  <a:pt x="969" y="833"/>
                </a:lnTo>
                <a:lnTo>
                  <a:pt x="971" y="832"/>
                </a:lnTo>
                <a:lnTo>
                  <a:pt x="973" y="832"/>
                </a:lnTo>
                <a:lnTo>
                  <a:pt x="973" y="833"/>
                </a:lnTo>
                <a:lnTo>
                  <a:pt x="973" y="834"/>
                </a:lnTo>
                <a:lnTo>
                  <a:pt x="973" y="836"/>
                </a:lnTo>
                <a:lnTo>
                  <a:pt x="973" y="837"/>
                </a:lnTo>
                <a:lnTo>
                  <a:pt x="973" y="841"/>
                </a:lnTo>
                <a:lnTo>
                  <a:pt x="973" y="842"/>
                </a:lnTo>
                <a:lnTo>
                  <a:pt x="973" y="843"/>
                </a:lnTo>
                <a:lnTo>
                  <a:pt x="973" y="846"/>
                </a:lnTo>
                <a:lnTo>
                  <a:pt x="973" y="847"/>
                </a:lnTo>
                <a:lnTo>
                  <a:pt x="974" y="847"/>
                </a:lnTo>
                <a:lnTo>
                  <a:pt x="975" y="847"/>
                </a:lnTo>
                <a:lnTo>
                  <a:pt x="976" y="847"/>
                </a:lnTo>
                <a:lnTo>
                  <a:pt x="977" y="848"/>
                </a:lnTo>
                <a:lnTo>
                  <a:pt x="978" y="848"/>
                </a:lnTo>
                <a:lnTo>
                  <a:pt x="979" y="848"/>
                </a:lnTo>
                <a:lnTo>
                  <a:pt x="980" y="848"/>
                </a:lnTo>
                <a:lnTo>
                  <a:pt x="980" y="847"/>
                </a:lnTo>
                <a:lnTo>
                  <a:pt x="980" y="846"/>
                </a:lnTo>
                <a:lnTo>
                  <a:pt x="980" y="845"/>
                </a:lnTo>
                <a:lnTo>
                  <a:pt x="982" y="845"/>
                </a:lnTo>
                <a:lnTo>
                  <a:pt x="983" y="845"/>
                </a:lnTo>
                <a:lnTo>
                  <a:pt x="984" y="845"/>
                </a:lnTo>
                <a:lnTo>
                  <a:pt x="984" y="842"/>
                </a:lnTo>
                <a:lnTo>
                  <a:pt x="985" y="842"/>
                </a:lnTo>
                <a:lnTo>
                  <a:pt x="985" y="845"/>
                </a:lnTo>
                <a:lnTo>
                  <a:pt x="986" y="849"/>
                </a:lnTo>
                <a:lnTo>
                  <a:pt x="986" y="850"/>
                </a:lnTo>
                <a:lnTo>
                  <a:pt x="980" y="849"/>
                </a:lnTo>
                <a:lnTo>
                  <a:pt x="979" y="849"/>
                </a:lnTo>
                <a:lnTo>
                  <a:pt x="977" y="849"/>
                </a:lnTo>
                <a:lnTo>
                  <a:pt x="977" y="848"/>
                </a:lnTo>
                <a:lnTo>
                  <a:pt x="976" y="848"/>
                </a:lnTo>
                <a:lnTo>
                  <a:pt x="975" y="848"/>
                </a:lnTo>
                <a:lnTo>
                  <a:pt x="974" y="848"/>
                </a:lnTo>
                <a:lnTo>
                  <a:pt x="973" y="848"/>
                </a:lnTo>
                <a:lnTo>
                  <a:pt x="973" y="849"/>
                </a:lnTo>
                <a:lnTo>
                  <a:pt x="973" y="853"/>
                </a:lnTo>
                <a:lnTo>
                  <a:pt x="973" y="854"/>
                </a:lnTo>
                <a:lnTo>
                  <a:pt x="973" y="857"/>
                </a:lnTo>
                <a:lnTo>
                  <a:pt x="973" y="860"/>
                </a:lnTo>
                <a:lnTo>
                  <a:pt x="973" y="862"/>
                </a:lnTo>
                <a:lnTo>
                  <a:pt x="970" y="862"/>
                </a:lnTo>
                <a:lnTo>
                  <a:pt x="968" y="862"/>
                </a:lnTo>
                <a:lnTo>
                  <a:pt x="967" y="862"/>
                </a:lnTo>
                <a:lnTo>
                  <a:pt x="967" y="863"/>
                </a:lnTo>
                <a:lnTo>
                  <a:pt x="968" y="863"/>
                </a:lnTo>
                <a:lnTo>
                  <a:pt x="969" y="863"/>
                </a:lnTo>
                <a:lnTo>
                  <a:pt x="969" y="864"/>
                </a:lnTo>
                <a:lnTo>
                  <a:pt x="970" y="864"/>
                </a:lnTo>
                <a:lnTo>
                  <a:pt x="970" y="865"/>
                </a:lnTo>
                <a:lnTo>
                  <a:pt x="970" y="866"/>
                </a:lnTo>
                <a:lnTo>
                  <a:pt x="973" y="867"/>
                </a:lnTo>
                <a:lnTo>
                  <a:pt x="974" y="867"/>
                </a:lnTo>
                <a:lnTo>
                  <a:pt x="975" y="867"/>
                </a:lnTo>
                <a:lnTo>
                  <a:pt x="976" y="867"/>
                </a:lnTo>
                <a:lnTo>
                  <a:pt x="978" y="867"/>
                </a:lnTo>
                <a:lnTo>
                  <a:pt x="978" y="868"/>
                </a:lnTo>
                <a:lnTo>
                  <a:pt x="978" y="871"/>
                </a:lnTo>
                <a:lnTo>
                  <a:pt x="977" y="871"/>
                </a:lnTo>
                <a:lnTo>
                  <a:pt x="968" y="871"/>
                </a:lnTo>
                <a:lnTo>
                  <a:pt x="967" y="871"/>
                </a:lnTo>
                <a:lnTo>
                  <a:pt x="967" y="867"/>
                </a:lnTo>
                <a:lnTo>
                  <a:pt x="966" y="867"/>
                </a:lnTo>
                <a:lnTo>
                  <a:pt x="965" y="867"/>
                </a:lnTo>
                <a:lnTo>
                  <a:pt x="964" y="867"/>
                </a:lnTo>
                <a:lnTo>
                  <a:pt x="962" y="867"/>
                </a:lnTo>
                <a:lnTo>
                  <a:pt x="961" y="867"/>
                </a:lnTo>
                <a:lnTo>
                  <a:pt x="961" y="870"/>
                </a:lnTo>
                <a:lnTo>
                  <a:pt x="961" y="871"/>
                </a:lnTo>
                <a:lnTo>
                  <a:pt x="959" y="871"/>
                </a:lnTo>
                <a:lnTo>
                  <a:pt x="959" y="872"/>
                </a:lnTo>
                <a:lnTo>
                  <a:pt x="959" y="873"/>
                </a:lnTo>
                <a:lnTo>
                  <a:pt x="958" y="873"/>
                </a:lnTo>
                <a:lnTo>
                  <a:pt x="958" y="872"/>
                </a:lnTo>
                <a:lnTo>
                  <a:pt x="958" y="871"/>
                </a:lnTo>
                <a:lnTo>
                  <a:pt x="958" y="870"/>
                </a:lnTo>
                <a:lnTo>
                  <a:pt x="958" y="868"/>
                </a:lnTo>
                <a:lnTo>
                  <a:pt x="958" y="867"/>
                </a:lnTo>
                <a:lnTo>
                  <a:pt x="959" y="867"/>
                </a:lnTo>
                <a:lnTo>
                  <a:pt x="960" y="866"/>
                </a:lnTo>
                <a:lnTo>
                  <a:pt x="961" y="866"/>
                </a:lnTo>
                <a:lnTo>
                  <a:pt x="962" y="866"/>
                </a:lnTo>
                <a:lnTo>
                  <a:pt x="964" y="866"/>
                </a:lnTo>
                <a:lnTo>
                  <a:pt x="966" y="866"/>
                </a:lnTo>
                <a:lnTo>
                  <a:pt x="967" y="866"/>
                </a:lnTo>
                <a:lnTo>
                  <a:pt x="967" y="864"/>
                </a:lnTo>
                <a:lnTo>
                  <a:pt x="967" y="863"/>
                </a:lnTo>
                <a:lnTo>
                  <a:pt x="965" y="863"/>
                </a:lnTo>
                <a:lnTo>
                  <a:pt x="962" y="862"/>
                </a:lnTo>
                <a:lnTo>
                  <a:pt x="958" y="862"/>
                </a:lnTo>
                <a:lnTo>
                  <a:pt x="956" y="860"/>
                </a:lnTo>
                <a:lnTo>
                  <a:pt x="954" y="860"/>
                </a:lnTo>
                <a:lnTo>
                  <a:pt x="956" y="860"/>
                </a:lnTo>
                <a:lnTo>
                  <a:pt x="960" y="857"/>
                </a:lnTo>
                <a:lnTo>
                  <a:pt x="961" y="857"/>
                </a:lnTo>
                <a:lnTo>
                  <a:pt x="961" y="856"/>
                </a:lnTo>
                <a:lnTo>
                  <a:pt x="962" y="856"/>
                </a:lnTo>
                <a:lnTo>
                  <a:pt x="962" y="855"/>
                </a:lnTo>
                <a:lnTo>
                  <a:pt x="962" y="854"/>
                </a:lnTo>
                <a:lnTo>
                  <a:pt x="962" y="850"/>
                </a:lnTo>
                <a:lnTo>
                  <a:pt x="962" y="848"/>
                </a:lnTo>
                <a:lnTo>
                  <a:pt x="961" y="848"/>
                </a:lnTo>
                <a:lnTo>
                  <a:pt x="961" y="847"/>
                </a:lnTo>
                <a:lnTo>
                  <a:pt x="961" y="848"/>
                </a:lnTo>
                <a:lnTo>
                  <a:pt x="961" y="847"/>
                </a:lnTo>
                <a:lnTo>
                  <a:pt x="961" y="842"/>
                </a:lnTo>
                <a:lnTo>
                  <a:pt x="961" y="841"/>
                </a:lnTo>
                <a:lnTo>
                  <a:pt x="960" y="841"/>
                </a:lnTo>
                <a:lnTo>
                  <a:pt x="957" y="843"/>
                </a:lnTo>
                <a:lnTo>
                  <a:pt x="954" y="843"/>
                </a:lnTo>
                <a:lnTo>
                  <a:pt x="954" y="845"/>
                </a:lnTo>
                <a:lnTo>
                  <a:pt x="953" y="845"/>
                </a:lnTo>
                <a:lnTo>
                  <a:pt x="953" y="846"/>
                </a:lnTo>
                <a:lnTo>
                  <a:pt x="953" y="847"/>
                </a:lnTo>
                <a:lnTo>
                  <a:pt x="953" y="848"/>
                </a:lnTo>
                <a:lnTo>
                  <a:pt x="954" y="849"/>
                </a:lnTo>
                <a:lnTo>
                  <a:pt x="953" y="850"/>
                </a:lnTo>
                <a:lnTo>
                  <a:pt x="952" y="850"/>
                </a:lnTo>
                <a:lnTo>
                  <a:pt x="952" y="851"/>
                </a:lnTo>
                <a:lnTo>
                  <a:pt x="951" y="851"/>
                </a:lnTo>
                <a:lnTo>
                  <a:pt x="950" y="853"/>
                </a:lnTo>
                <a:lnTo>
                  <a:pt x="949" y="854"/>
                </a:lnTo>
                <a:lnTo>
                  <a:pt x="948" y="855"/>
                </a:lnTo>
                <a:lnTo>
                  <a:pt x="949" y="856"/>
                </a:lnTo>
                <a:lnTo>
                  <a:pt x="951" y="857"/>
                </a:lnTo>
                <a:lnTo>
                  <a:pt x="952" y="858"/>
                </a:lnTo>
                <a:lnTo>
                  <a:pt x="954" y="859"/>
                </a:lnTo>
                <a:lnTo>
                  <a:pt x="954" y="860"/>
                </a:lnTo>
                <a:lnTo>
                  <a:pt x="953" y="860"/>
                </a:lnTo>
                <a:lnTo>
                  <a:pt x="949" y="859"/>
                </a:lnTo>
                <a:lnTo>
                  <a:pt x="945" y="859"/>
                </a:lnTo>
                <a:lnTo>
                  <a:pt x="945" y="858"/>
                </a:lnTo>
                <a:lnTo>
                  <a:pt x="944" y="858"/>
                </a:lnTo>
                <a:lnTo>
                  <a:pt x="942" y="858"/>
                </a:lnTo>
                <a:lnTo>
                  <a:pt x="944" y="855"/>
                </a:lnTo>
                <a:lnTo>
                  <a:pt x="944" y="854"/>
                </a:lnTo>
                <a:lnTo>
                  <a:pt x="943" y="853"/>
                </a:lnTo>
                <a:lnTo>
                  <a:pt x="944" y="853"/>
                </a:lnTo>
                <a:lnTo>
                  <a:pt x="947" y="850"/>
                </a:lnTo>
                <a:lnTo>
                  <a:pt x="945" y="848"/>
                </a:lnTo>
                <a:lnTo>
                  <a:pt x="949" y="847"/>
                </a:lnTo>
                <a:lnTo>
                  <a:pt x="949" y="846"/>
                </a:lnTo>
                <a:lnTo>
                  <a:pt x="948" y="846"/>
                </a:lnTo>
                <a:lnTo>
                  <a:pt x="948" y="845"/>
                </a:lnTo>
                <a:lnTo>
                  <a:pt x="947" y="845"/>
                </a:lnTo>
                <a:lnTo>
                  <a:pt x="947" y="843"/>
                </a:lnTo>
                <a:lnTo>
                  <a:pt x="948" y="843"/>
                </a:lnTo>
                <a:lnTo>
                  <a:pt x="949" y="842"/>
                </a:lnTo>
                <a:lnTo>
                  <a:pt x="950" y="842"/>
                </a:lnTo>
                <a:lnTo>
                  <a:pt x="954" y="840"/>
                </a:lnTo>
                <a:lnTo>
                  <a:pt x="959" y="838"/>
                </a:lnTo>
                <a:lnTo>
                  <a:pt x="960" y="838"/>
                </a:lnTo>
                <a:lnTo>
                  <a:pt x="961" y="837"/>
                </a:lnTo>
                <a:lnTo>
                  <a:pt x="962" y="837"/>
                </a:lnTo>
                <a:lnTo>
                  <a:pt x="962" y="834"/>
                </a:lnTo>
                <a:lnTo>
                  <a:pt x="962" y="832"/>
                </a:lnTo>
                <a:lnTo>
                  <a:pt x="962" y="830"/>
                </a:lnTo>
                <a:lnTo>
                  <a:pt x="962" y="829"/>
                </a:lnTo>
                <a:lnTo>
                  <a:pt x="962" y="826"/>
                </a:lnTo>
                <a:lnTo>
                  <a:pt x="962" y="825"/>
                </a:lnTo>
                <a:lnTo>
                  <a:pt x="962" y="824"/>
                </a:lnTo>
                <a:lnTo>
                  <a:pt x="962" y="823"/>
                </a:lnTo>
                <a:lnTo>
                  <a:pt x="962" y="822"/>
                </a:lnTo>
                <a:lnTo>
                  <a:pt x="964" y="822"/>
                </a:lnTo>
                <a:lnTo>
                  <a:pt x="965" y="822"/>
                </a:lnTo>
                <a:lnTo>
                  <a:pt x="966" y="822"/>
                </a:lnTo>
                <a:lnTo>
                  <a:pt x="966" y="821"/>
                </a:lnTo>
                <a:lnTo>
                  <a:pt x="966" y="820"/>
                </a:lnTo>
                <a:lnTo>
                  <a:pt x="966" y="812"/>
                </a:lnTo>
                <a:lnTo>
                  <a:pt x="966" y="811"/>
                </a:lnTo>
                <a:lnTo>
                  <a:pt x="966" y="808"/>
                </a:lnTo>
                <a:lnTo>
                  <a:pt x="966" y="806"/>
                </a:lnTo>
                <a:lnTo>
                  <a:pt x="966" y="805"/>
                </a:lnTo>
                <a:lnTo>
                  <a:pt x="966" y="804"/>
                </a:lnTo>
                <a:lnTo>
                  <a:pt x="966" y="800"/>
                </a:lnTo>
                <a:lnTo>
                  <a:pt x="966" y="798"/>
                </a:lnTo>
                <a:lnTo>
                  <a:pt x="966" y="797"/>
                </a:lnTo>
                <a:lnTo>
                  <a:pt x="966" y="795"/>
                </a:lnTo>
                <a:lnTo>
                  <a:pt x="966" y="793"/>
                </a:lnTo>
                <a:lnTo>
                  <a:pt x="966" y="792"/>
                </a:lnTo>
                <a:lnTo>
                  <a:pt x="966" y="791"/>
                </a:lnTo>
                <a:lnTo>
                  <a:pt x="966" y="790"/>
                </a:lnTo>
                <a:lnTo>
                  <a:pt x="966" y="789"/>
                </a:lnTo>
                <a:lnTo>
                  <a:pt x="966" y="788"/>
                </a:lnTo>
                <a:lnTo>
                  <a:pt x="966" y="770"/>
                </a:lnTo>
                <a:lnTo>
                  <a:pt x="965" y="771"/>
                </a:lnTo>
                <a:lnTo>
                  <a:pt x="962" y="772"/>
                </a:lnTo>
                <a:lnTo>
                  <a:pt x="960" y="774"/>
                </a:lnTo>
                <a:lnTo>
                  <a:pt x="959" y="774"/>
                </a:lnTo>
                <a:lnTo>
                  <a:pt x="958" y="775"/>
                </a:lnTo>
                <a:lnTo>
                  <a:pt x="957" y="775"/>
                </a:lnTo>
                <a:lnTo>
                  <a:pt x="956" y="776"/>
                </a:lnTo>
                <a:lnTo>
                  <a:pt x="954" y="778"/>
                </a:lnTo>
                <a:lnTo>
                  <a:pt x="954" y="776"/>
                </a:lnTo>
                <a:lnTo>
                  <a:pt x="954" y="773"/>
                </a:lnTo>
                <a:lnTo>
                  <a:pt x="954" y="772"/>
                </a:lnTo>
                <a:lnTo>
                  <a:pt x="954" y="776"/>
                </a:lnTo>
                <a:lnTo>
                  <a:pt x="957" y="775"/>
                </a:lnTo>
                <a:lnTo>
                  <a:pt x="958" y="774"/>
                </a:lnTo>
                <a:lnTo>
                  <a:pt x="959" y="773"/>
                </a:lnTo>
                <a:lnTo>
                  <a:pt x="959" y="772"/>
                </a:lnTo>
                <a:lnTo>
                  <a:pt x="959" y="770"/>
                </a:lnTo>
                <a:lnTo>
                  <a:pt x="959" y="769"/>
                </a:lnTo>
                <a:lnTo>
                  <a:pt x="959" y="766"/>
                </a:lnTo>
                <a:lnTo>
                  <a:pt x="961" y="766"/>
                </a:lnTo>
                <a:lnTo>
                  <a:pt x="962" y="766"/>
                </a:lnTo>
                <a:lnTo>
                  <a:pt x="966" y="766"/>
                </a:lnTo>
                <a:lnTo>
                  <a:pt x="966" y="765"/>
                </a:lnTo>
                <a:lnTo>
                  <a:pt x="966" y="764"/>
                </a:lnTo>
                <a:lnTo>
                  <a:pt x="966" y="763"/>
                </a:lnTo>
                <a:lnTo>
                  <a:pt x="966" y="761"/>
                </a:lnTo>
                <a:lnTo>
                  <a:pt x="966" y="759"/>
                </a:lnTo>
                <a:lnTo>
                  <a:pt x="966" y="758"/>
                </a:lnTo>
                <a:lnTo>
                  <a:pt x="965" y="758"/>
                </a:lnTo>
                <a:lnTo>
                  <a:pt x="964" y="758"/>
                </a:lnTo>
                <a:lnTo>
                  <a:pt x="962" y="758"/>
                </a:lnTo>
                <a:lnTo>
                  <a:pt x="961" y="758"/>
                </a:lnTo>
                <a:lnTo>
                  <a:pt x="961" y="757"/>
                </a:lnTo>
                <a:lnTo>
                  <a:pt x="961" y="756"/>
                </a:lnTo>
                <a:lnTo>
                  <a:pt x="960" y="756"/>
                </a:lnTo>
                <a:lnTo>
                  <a:pt x="960" y="754"/>
                </a:lnTo>
                <a:lnTo>
                  <a:pt x="959" y="754"/>
                </a:lnTo>
                <a:lnTo>
                  <a:pt x="958" y="754"/>
                </a:lnTo>
                <a:lnTo>
                  <a:pt x="957" y="754"/>
                </a:lnTo>
                <a:lnTo>
                  <a:pt x="956" y="754"/>
                </a:lnTo>
                <a:lnTo>
                  <a:pt x="954" y="754"/>
                </a:lnTo>
                <a:lnTo>
                  <a:pt x="953" y="754"/>
                </a:lnTo>
                <a:lnTo>
                  <a:pt x="952" y="754"/>
                </a:lnTo>
                <a:lnTo>
                  <a:pt x="951" y="754"/>
                </a:lnTo>
                <a:lnTo>
                  <a:pt x="949" y="755"/>
                </a:lnTo>
                <a:lnTo>
                  <a:pt x="948" y="755"/>
                </a:lnTo>
                <a:lnTo>
                  <a:pt x="947" y="755"/>
                </a:lnTo>
                <a:lnTo>
                  <a:pt x="947" y="756"/>
                </a:lnTo>
                <a:lnTo>
                  <a:pt x="947" y="757"/>
                </a:lnTo>
                <a:lnTo>
                  <a:pt x="949" y="757"/>
                </a:lnTo>
                <a:lnTo>
                  <a:pt x="951" y="757"/>
                </a:lnTo>
                <a:lnTo>
                  <a:pt x="952" y="757"/>
                </a:lnTo>
                <a:lnTo>
                  <a:pt x="953" y="757"/>
                </a:lnTo>
                <a:lnTo>
                  <a:pt x="954" y="757"/>
                </a:lnTo>
                <a:lnTo>
                  <a:pt x="954" y="758"/>
                </a:lnTo>
                <a:lnTo>
                  <a:pt x="953" y="758"/>
                </a:lnTo>
                <a:lnTo>
                  <a:pt x="952" y="758"/>
                </a:lnTo>
                <a:lnTo>
                  <a:pt x="951" y="758"/>
                </a:lnTo>
                <a:lnTo>
                  <a:pt x="950" y="758"/>
                </a:lnTo>
                <a:lnTo>
                  <a:pt x="949" y="758"/>
                </a:lnTo>
                <a:lnTo>
                  <a:pt x="948" y="758"/>
                </a:lnTo>
                <a:lnTo>
                  <a:pt x="947" y="758"/>
                </a:lnTo>
                <a:lnTo>
                  <a:pt x="945" y="758"/>
                </a:lnTo>
                <a:lnTo>
                  <a:pt x="944" y="758"/>
                </a:lnTo>
                <a:lnTo>
                  <a:pt x="943" y="758"/>
                </a:lnTo>
                <a:lnTo>
                  <a:pt x="943" y="757"/>
                </a:lnTo>
                <a:lnTo>
                  <a:pt x="943" y="755"/>
                </a:lnTo>
                <a:lnTo>
                  <a:pt x="943" y="754"/>
                </a:lnTo>
                <a:lnTo>
                  <a:pt x="943" y="751"/>
                </a:lnTo>
                <a:lnTo>
                  <a:pt x="945" y="751"/>
                </a:lnTo>
                <a:lnTo>
                  <a:pt x="945" y="749"/>
                </a:lnTo>
                <a:lnTo>
                  <a:pt x="945" y="748"/>
                </a:lnTo>
                <a:lnTo>
                  <a:pt x="947" y="748"/>
                </a:lnTo>
                <a:lnTo>
                  <a:pt x="948" y="748"/>
                </a:lnTo>
                <a:lnTo>
                  <a:pt x="949" y="748"/>
                </a:lnTo>
                <a:lnTo>
                  <a:pt x="951" y="748"/>
                </a:lnTo>
                <a:lnTo>
                  <a:pt x="964" y="748"/>
                </a:lnTo>
                <a:lnTo>
                  <a:pt x="965" y="748"/>
                </a:lnTo>
                <a:lnTo>
                  <a:pt x="965" y="747"/>
                </a:lnTo>
                <a:lnTo>
                  <a:pt x="964" y="747"/>
                </a:lnTo>
                <a:lnTo>
                  <a:pt x="964" y="746"/>
                </a:lnTo>
                <a:lnTo>
                  <a:pt x="964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7"/>
                </a:lnTo>
                <a:lnTo>
                  <a:pt x="967" y="750"/>
                </a:lnTo>
                <a:lnTo>
                  <a:pt x="968" y="750"/>
                </a:lnTo>
                <a:lnTo>
                  <a:pt x="970" y="750"/>
                </a:lnTo>
                <a:lnTo>
                  <a:pt x="971" y="750"/>
                </a:lnTo>
                <a:lnTo>
                  <a:pt x="973" y="750"/>
                </a:lnTo>
                <a:lnTo>
                  <a:pt x="974" y="750"/>
                </a:lnTo>
                <a:lnTo>
                  <a:pt x="975" y="750"/>
                </a:lnTo>
                <a:lnTo>
                  <a:pt x="976" y="750"/>
                </a:lnTo>
                <a:lnTo>
                  <a:pt x="977" y="750"/>
                </a:lnTo>
                <a:lnTo>
                  <a:pt x="982" y="750"/>
                </a:lnTo>
                <a:lnTo>
                  <a:pt x="984" y="750"/>
                </a:lnTo>
                <a:lnTo>
                  <a:pt x="985" y="750"/>
                </a:lnTo>
                <a:lnTo>
                  <a:pt x="985" y="755"/>
                </a:lnTo>
                <a:lnTo>
                  <a:pt x="1001" y="744"/>
                </a:lnTo>
                <a:lnTo>
                  <a:pt x="1004" y="741"/>
                </a:lnTo>
                <a:lnTo>
                  <a:pt x="1013" y="734"/>
                </a:lnTo>
                <a:lnTo>
                  <a:pt x="1017" y="733"/>
                </a:lnTo>
                <a:lnTo>
                  <a:pt x="1018" y="732"/>
                </a:lnTo>
                <a:lnTo>
                  <a:pt x="1020" y="731"/>
                </a:lnTo>
                <a:lnTo>
                  <a:pt x="1021" y="730"/>
                </a:lnTo>
                <a:lnTo>
                  <a:pt x="1021" y="729"/>
                </a:lnTo>
                <a:lnTo>
                  <a:pt x="1022" y="729"/>
                </a:lnTo>
                <a:lnTo>
                  <a:pt x="1022" y="728"/>
                </a:lnTo>
                <a:lnTo>
                  <a:pt x="1023" y="726"/>
                </a:lnTo>
                <a:lnTo>
                  <a:pt x="1025" y="725"/>
                </a:lnTo>
                <a:lnTo>
                  <a:pt x="1027" y="723"/>
                </a:lnTo>
                <a:lnTo>
                  <a:pt x="1028" y="723"/>
                </a:lnTo>
                <a:lnTo>
                  <a:pt x="1029" y="722"/>
                </a:lnTo>
                <a:lnTo>
                  <a:pt x="1034" y="716"/>
                </a:lnTo>
                <a:lnTo>
                  <a:pt x="1040" y="709"/>
                </a:lnTo>
                <a:lnTo>
                  <a:pt x="1043" y="707"/>
                </a:lnTo>
                <a:lnTo>
                  <a:pt x="1049" y="700"/>
                </a:lnTo>
                <a:lnTo>
                  <a:pt x="1049" y="699"/>
                </a:lnTo>
                <a:lnTo>
                  <a:pt x="1053" y="697"/>
                </a:lnTo>
                <a:lnTo>
                  <a:pt x="1046" y="697"/>
                </a:lnTo>
                <a:lnTo>
                  <a:pt x="1046" y="687"/>
                </a:lnTo>
                <a:lnTo>
                  <a:pt x="1046" y="686"/>
                </a:lnTo>
                <a:lnTo>
                  <a:pt x="1047" y="686"/>
                </a:lnTo>
                <a:lnTo>
                  <a:pt x="1048" y="687"/>
                </a:lnTo>
                <a:lnTo>
                  <a:pt x="1049" y="687"/>
                </a:lnTo>
                <a:lnTo>
                  <a:pt x="1052" y="688"/>
                </a:lnTo>
                <a:lnTo>
                  <a:pt x="1057" y="690"/>
                </a:lnTo>
                <a:lnTo>
                  <a:pt x="1057" y="687"/>
                </a:lnTo>
                <a:lnTo>
                  <a:pt x="1057" y="686"/>
                </a:lnTo>
                <a:lnTo>
                  <a:pt x="1057" y="681"/>
                </a:lnTo>
                <a:lnTo>
                  <a:pt x="1054" y="681"/>
                </a:lnTo>
                <a:lnTo>
                  <a:pt x="1051" y="681"/>
                </a:lnTo>
                <a:lnTo>
                  <a:pt x="1048" y="681"/>
                </a:lnTo>
                <a:lnTo>
                  <a:pt x="1046" y="681"/>
                </a:lnTo>
                <a:lnTo>
                  <a:pt x="1044" y="681"/>
                </a:lnTo>
                <a:lnTo>
                  <a:pt x="1043" y="681"/>
                </a:lnTo>
                <a:lnTo>
                  <a:pt x="1042" y="681"/>
                </a:lnTo>
                <a:lnTo>
                  <a:pt x="1039" y="681"/>
                </a:lnTo>
                <a:lnTo>
                  <a:pt x="1037" y="681"/>
                </a:lnTo>
                <a:lnTo>
                  <a:pt x="1030" y="681"/>
                </a:lnTo>
                <a:lnTo>
                  <a:pt x="1029" y="681"/>
                </a:lnTo>
                <a:lnTo>
                  <a:pt x="1029" y="682"/>
                </a:lnTo>
                <a:lnTo>
                  <a:pt x="1029" y="684"/>
                </a:lnTo>
                <a:lnTo>
                  <a:pt x="1029" y="690"/>
                </a:lnTo>
                <a:lnTo>
                  <a:pt x="1029" y="691"/>
                </a:lnTo>
                <a:lnTo>
                  <a:pt x="1029" y="694"/>
                </a:lnTo>
                <a:lnTo>
                  <a:pt x="1029" y="696"/>
                </a:lnTo>
                <a:lnTo>
                  <a:pt x="1029" y="697"/>
                </a:lnTo>
                <a:lnTo>
                  <a:pt x="1029" y="698"/>
                </a:lnTo>
                <a:lnTo>
                  <a:pt x="1029" y="700"/>
                </a:lnTo>
                <a:lnTo>
                  <a:pt x="1033" y="700"/>
                </a:lnTo>
                <a:lnTo>
                  <a:pt x="1033" y="703"/>
                </a:lnTo>
                <a:lnTo>
                  <a:pt x="1033" y="705"/>
                </a:lnTo>
                <a:lnTo>
                  <a:pt x="1033" y="706"/>
                </a:lnTo>
                <a:lnTo>
                  <a:pt x="1033" y="707"/>
                </a:lnTo>
                <a:lnTo>
                  <a:pt x="1029" y="707"/>
                </a:lnTo>
                <a:lnTo>
                  <a:pt x="1028" y="707"/>
                </a:lnTo>
                <a:lnTo>
                  <a:pt x="1028" y="706"/>
                </a:lnTo>
                <a:lnTo>
                  <a:pt x="1028" y="705"/>
                </a:lnTo>
                <a:lnTo>
                  <a:pt x="1029" y="705"/>
                </a:lnTo>
                <a:lnTo>
                  <a:pt x="1028" y="705"/>
                </a:lnTo>
                <a:lnTo>
                  <a:pt x="1028" y="703"/>
                </a:lnTo>
                <a:lnTo>
                  <a:pt x="1028" y="700"/>
                </a:lnTo>
                <a:lnTo>
                  <a:pt x="1027" y="700"/>
                </a:lnTo>
                <a:lnTo>
                  <a:pt x="1023" y="700"/>
                </a:lnTo>
                <a:lnTo>
                  <a:pt x="1023" y="699"/>
                </a:lnTo>
                <a:lnTo>
                  <a:pt x="1023" y="696"/>
                </a:lnTo>
                <a:lnTo>
                  <a:pt x="1023" y="692"/>
                </a:lnTo>
                <a:lnTo>
                  <a:pt x="1023" y="691"/>
                </a:lnTo>
                <a:lnTo>
                  <a:pt x="1025" y="691"/>
                </a:lnTo>
                <a:lnTo>
                  <a:pt x="1026" y="691"/>
                </a:lnTo>
                <a:lnTo>
                  <a:pt x="1027" y="691"/>
                </a:lnTo>
                <a:lnTo>
                  <a:pt x="1028" y="691"/>
                </a:lnTo>
                <a:lnTo>
                  <a:pt x="1028" y="690"/>
                </a:lnTo>
                <a:lnTo>
                  <a:pt x="1028" y="689"/>
                </a:lnTo>
                <a:lnTo>
                  <a:pt x="1028" y="688"/>
                </a:lnTo>
                <a:lnTo>
                  <a:pt x="1028" y="687"/>
                </a:lnTo>
                <a:lnTo>
                  <a:pt x="1028" y="686"/>
                </a:lnTo>
                <a:lnTo>
                  <a:pt x="1028" y="684"/>
                </a:lnTo>
                <a:lnTo>
                  <a:pt x="1028" y="683"/>
                </a:lnTo>
                <a:lnTo>
                  <a:pt x="1028" y="682"/>
                </a:lnTo>
                <a:lnTo>
                  <a:pt x="1027" y="681"/>
                </a:lnTo>
                <a:lnTo>
                  <a:pt x="1026" y="681"/>
                </a:lnTo>
                <a:lnTo>
                  <a:pt x="1025" y="681"/>
                </a:lnTo>
                <a:lnTo>
                  <a:pt x="1025" y="680"/>
                </a:lnTo>
                <a:lnTo>
                  <a:pt x="1025" y="679"/>
                </a:lnTo>
                <a:lnTo>
                  <a:pt x="1023" y="679"/>
                </a:lnTo>
                <a:lnTo>
                  <a:pt x="1022" y="679"/>
                </a:lnTo>
                <a:lnTo>
                  <a:pt x="1021" y="679"/>
                </a:lnTo>
                <a:lnTo>
                  <a:pt x="1021" y="678"/>
                </a:lnTo>
                <a:lnTo>
                  <a:pt x="1020" y="678"/>
                </a:lnTo>
                <a:lnTo>
                  <a:pt x="1019" y="678"/>
                </a:lnTo>
                <a:lnTo>
                  <a:pt x="1018" y="678"/>
                </a:lnTo>
                <a:lnTo>
                  <a:pt x="1018" y="677"/>
                </a:lnTo>
                <a:lnTo>
                  <a:pt x="1017" y="677"/>
                </a:lnTo>
                <a:lnTo>
                  <a:pt x="1016" y="677"/>
                </a:lnTo>
                <a:lnTo>
                  <a:pt x="1014" y="677"/>
                </a:lnTo>
                <a:lnTo>
                  <a:pt x="1014" y="675"/>
                </a:lnTo>
                <a:lnTo>
                  <a:pt x="1013" y="675"/>
                </a:lnTo>
                <a:lnTo>
                  <a:pt x="1012" y="675"/>
                </a:lnTo>
                <a:lnTo>
                  <a:pt x="1011" y="675"/>
                </a:lnTo>
                <a:lnTo>
                  <a:pt x="1011" y="674"/>
                </a:lnTo>
                <a:lnTo>
                  <a:pt x="1010" y="674"/>
                </a:lnTo>
                <a:lnTo>
                  <a:pt x="1009" y="674"/>
                </a:lnTo>
                <a:lnTo>
                  <a:pt x="1008" y="674"/>
                </a:lnTo>
                <a:lnTo>
                  <a:pt x="1009" y="678"/>
                </a:lnTo>
                <a:lnTo>
                  <a:pt x="1009" y="679"/>
                </a:lnTo>
                <a:lnTo>
                  <a:pt x="1009" y="680"/>
                </a:lnTo>
                <a:lnTo>
                  <a:pt x="1009" y="681"/>
                </a:lnTo>
                <a:lnTo>
                  <a:pt x="1009" y="682"/>
                </a:lnTo>
                <a:lnTo>
                  <a:pt x="1009" y="683"/>
                </a:lnTo>
                <a:lnTo>
                  <a:pt x="1009" y="684"/>
                </a:lnTo>
                <a:lnTo>
                  <a:pt x="1008" y="684"/>
                </a:lnTo>
                <a:lnTo>
                  <a:pt x="1006" y="684"/>
                </a:lnTo>
                <a:lnTo>
                  <a:pt x="1004" y="684"/>
                </a:lnTo>
                <a:lnTo>
                  <a:pt x="1003" y="684"/>
                </a:lnTo>
                <a:lnTo>
                  <a:pt x="1003" y="683"/>
                </a:lnTo>
                <a:lnTo>
                  <a:pt x="1003" y="682"/>
                </a:lnTo>
                <a:lnTo>
                  <a:pt x="1003" y="681"/>
                </a:lnTo>
                <a:lnTo>
                  <a:pt x="1003" y="680"/>
                </a:lnTo>
                <a:lnTo>
                  <a:pt x="1003" y="679"/>
                </a:lnTo>
                <a:lnTo>
                  <a:pt x="1003" y="678"/>
                </a:lnTo>
                <a:lnTo>
                  <a:pt x="1003" y="677"/>
                </a:lnTo>
                <a:lnTo>
                  <a:pt x="1003" y="675"/>
                </a:lnTo>
                <a:lnTo>
                  <a:pt x="1003" y="674"/>
                </a:lnTo>
                <a:lnTo>
                  <a:pt x="1003" y="673"/>
                </a:lnTo>
                <a:lnTo>
                  <a:pt x="1003" y="672"/>
                </a:lnTo>
                <a:lnTo>
                  <a:pt x="1000" y="671"/>
                </a:lnTo>
                <a:lnTo>
                  <a:pt x="997" y="671"/>
                </a:lnTo>
                <a:lnTo>
                  <a:pt x="993" y="671"/>
                </a:lnTo>
                <a:lnTo>
                  <a:pt x="991" y="671"/>
                </a:lnTo>
                <a:lnTo>
                  <a:pt x="987" y="671"/>
                </a:lnTo>
                <a:lnTo>
                  <a:pt x="986" y="671"/>
                </a:lnTo>
                <a:lnTo>
                  <a:pt x="985" y="671"/>
                </a:lnTo>
                <a:lnTo>
                  <a:pt x="984" y="671"/>
                </a:lnTo>
                <a:lnTo>
                  <a:pt x="983" y="671"/>
                </a:lnTo>
                <a:lnTo>
                  <a:pt x="982" y="671"/>
                </a:lnTo>
                <a:lnTo>
                  <a:pt x="980" y="671"/>
                </a:lnTo>
                <a:lnTo>
                  <a:pt x="979" y="671"/>
                </a:lnTo>
                <a:lnTo>
                  <a:pt x="978" y="671"/>
                </a:lnTo>
                <a:lnTo>
                  <a:pt x="975" y="671"/>
                </a:lnTo>
                <a:lnTo>
                  <a:pt x="968" y="672"/>
                </a:lnTo>
                <a:lnTo>
                  <a:pt x="968" y="673"/>
                </a:lnTo>
                <a:lnTo>
                  <a:pt x="967" y="673"/>
                </a:lnTo>
                <a:lnTo>
                  <a:pt x="966" y="673"/>
                </a:lnTo>
                <a:lnTo>
                  <a:pt x="966" y="675"/>
                </a:lnTo>
                <a:lnTo>
                  <a:pt x="966" y="678"/>
                </a:lnTo>
                <a:lnTo>
                  <a:pt x="967" y="678"/>
                </a:lnTo>
                <a:lnTo>
                  <a:pt x="968" y="678"/>
                </a:lnTo>
                <a:lnTo>
                  <a:pt x="968" y="679"/>
                </a:lnTo>
                <a:lnTo>
                  <a:pt x="968" y="680"/>
                </a:lnTo>
                <a:lnTo>
                  <a:pt x="968" y="681"/>
                </a:lnTo>
                <a:lnTo>
                  <a:pt x="968" y="683"/>
                </a:lnTo>
                <a:lnTo>
                  <a:pt x="968" y="686"/>
                </a:lnTo>
                <a:lnTo>
                  <a:pt x="968" y="688"/>
                </a:lnTo>
                <a:lnTo>
                  <a:pt x="968" y="689"/>
                </a:lnTo>
                <a:lnTo>
                  <a:pt x="968" y="690"/>
                </a:lnTo>
                <a:lnTo>
                  <a:pt x="970" y="690"/>
                </a:lnTo>
                <a:lnTo>
                  <a:pt x="970" y="691"/>
                </a:lnTo>
                <a:lnTo>
                  <a:pt x="970" y="692"/>
                </a:lnTo>
                <a:lnTo>
                  <a:pt x="970" y="694"/>
                </a:lnTo>
                <a:lnTo>
                  <a:pt x="971" y="694"/>
                </a:lnTo>
                <a:lnTo>
                  <a:pt x="973" y="694"/>
                </a:lnTo>
                <a:lnTo>
                  <a:pt x="974" y="694"/>
                </a:lnTo>
                <a:lnTo>
                  <a:pt x="975" y="694"/>
                </a:lnTo>
                <a:lnTo>
                  <a:pt x="976" y="694"/>
                </a:lnTo>
                <a:lnTo>
                  <a:pt x="977" y="694"/>
                </a:lnTo>
                <a:lnTo>
                  <a:pt x="977" y="696"/>
                </a:lnTo>
                <a:lnTo>
                  <a:pt x="976" y="696"/>
                </a:lnTo>
                <a:lnTo>
                  <a:pt x="976" y="695"/>
                </a:lnTo>
                <a:lnTo>
                  <a:pt x="976" y="694"/>
                </a:lnTo>
                <a:lnTo>
                  <a:pt x="975" y="694"/>
                </a:lnTo>
                <a:lnTo>
                  <a:pt x="974" y="694"/>
                </a:lnTo>
                <a:lnTo>
                  <a:pt x="973" y="694"/>
                </a:lnTo>
                <a:lnTo>
                  <a:pt x="970" y="694"/>
                </a:lnTo>
                <a:lnTo>
                  <a:pt x="971" y="700"/>
                </a:lnTo>
                <a:lnTo>
                  <a:pt x="971" y="701"/>
                </a:lnTo>
                <a:lnTo>
                  <a:pt x="973" y="701"/>
                </a:lnTo>
                <a:lnTo>
                  <a:pt x="975" y="701"/>
                </a:lnTo>
                <a:lnTo>
                  <a:pt x="980" y="704"/>
                </a:lnTo>
                <a:lnTo>
                  <a:pt x="984" y="705"/>
                </a:lnTo>
                <a:lnTo>
                  <a:pt x="983" y="706"/>
                </a:lnTo>
                <a:lnTo>
                  <a:pt x="980" y="706"/>
                </a:lnTo>
                <a:lnTo>
                  <a:pt x="979" y="706"/>
                </a:lnTo>
                <a:lnTo>
                  <a:pt x="977" y="706"/>
                </a:lnTo>
                <a:lnTo>
                  <a:pt x="974" y="706"/>
                </a:lnTo>
                <a:lnTo>
                  <a:pt x="974" y="707"/>
                </a:lnTo>
                <a:lnTo>
                  <a:pt x="974" y="708"/>
                </a:lnTo>
                <a:lnTo>
                  <a:pt x="973" y="708"/>
                </a:lnTo>
                <a:lnTo>
                  <a:pt x="970" y="708"/>
                </a:lnTo>
                <a:lnTo>
                  <a:pt x="969" y="708"/>
                </a:lnTo>
                <a:lnTo>
                  <a:pt x="968" y="708"/>
                </a:lnTo>
                <a:lnTo>
                  <a:pt x="967" y="708"/>
                </a:lnTo>
                <a:lnTo>
                  <a:pt x="967" y="712"/>
                </a:lnTo>
                <a:lnTo>
                  <a:pt x="967" y="713"/>
                </a:lnTo>
                <a:lnTo>
                  <a:pt x="967" y="714"/>
                </a:lnTo>
                <a:lnTo>
                  <a:pt x="967" y="716"/>
                </a:lnTo>
                <a:lnTo>
                  <a:pt x="967" y="717"/>
                </a:lnTo>
                <a:lnTo>
                  <a:pt x="967" y="719"/>
                </a:lnTo>
                <a:lnTo>
                  <a:pt x="967" y="720"/>
                </a:lnTo>
                <a:lnTo>
                  <a:pt x="966" y="720"/>
                </a:lnTo>
                <a:lnTo>
                  <a:pt x="964" y="720"/>
                </a:lnTo>
                <a:lnTo>
                  <a:pt x="962" y="720"/>
                </a:lnTo>
                <a:lnTo>
                  <a:pt x="962" y="719"/>
                </a:lnTo>
                <a:lnTo>
                  <a:pt x="962" y="717"/>
                </a:lnTo>
                <a:lnTo>
                  <a:pt x="962" y="716"/>
                </a:lnTo>
                <a:lnTo>
                  <a:pt x="962" y="715"/>
                </a:lnTo>
                <a:lnTo>
                  <a:pt x="962" y="714"/>
                </a:lnTo>
                <a:lnTo>
                  <a:pt x="962" y="713"/>
                </a:lnTo>
                <a:lnTo>
                  <a:pt x="966" y="713"/>
                </a:lnTo>
                <a:lnTo>
                  <a:pt x="966" y="712"/>
                </a:lnTo>
                <a:lnTo>
                  <a:pt x="964" y="712"/>
                </a:lnTo>
                <a:lnTo>
                  <a:pt x="964" y="708"/>
                </a:lnTo>
                <a:lnTo>
                  <a:pt x="964" y="707"/>
                </a:lnTo>
                <a:lnTo>
                  <a:pt x="964" y="706"/>
                </a:lnTo>
                <a:lnTo>
                  <a:pt x="964" y="704"/>
                </a:lnTo>
                <a:lnTo>
                  <a:pt x="964" y="703"/>
                </a:lnTo>
                <a:lnTo>
                  <a:pt x="964" y="701"/>
                </a:lnTo>
                <a:lnTo>
                  <a:pt x="962" y="701"/>
                </a:lnTo>
                <a:lnTo>
                  <a:pt x="961" y="701"/>
                </a:lnTo>
                <a:lnTo>
                  <a:pt x="960" y="701"/>
                </a:lnTo>
                <a:lnTo>
                  <a:pt x="959" y="701"/>
                </a:lnTo>
                <a:lnTo>
                  <a:pt x="956" y="701"/>
                </a:lnTo>
                <a:lnTo>
                  <a:pt x="956" y="700"/>
                </a:lnTo>
                <a:lnTo>
                  <a:pt x="956" y="699"/>
                </a:lnTo>
                <a:lnTo>
                  <a:pt x="956" y="698"/>
                </a:lnTo>
                <a:lnTo>
                  <a:pt x="957" y="698"/>
                </a:lnTo>
                <a:lnTo>
                  <a:pt x="958" y="698"/>
                </a:lnTo>
                <a:lnTo>
                  <a:pt x="959" y="698"/>
                </a:lnTo>
                <a:lnTo>
                  <a:pt x="959" y="697"/>
                </a:lnTo>
                <a:lnTo>
                  <a:pt x="959" y="696"/>
                </a:lnTo>
                <a:lnTo>
                  <a:pt x="958" y="695"/>
                </a:lnTo>
                <a:lnTo>
                  <a:pt x="958" y="694"/>
                </a:lnTo>
                <a:lnTo>
                  <a:pt x="959" y="694"/>
                </a:lnTo>
                <a:lnTo>
                  <a:pt x="960" y="694"/>
                </a:lnTo>
                <a:lnTo>
                  <a:pt x="960" y="692"/>
                </a:lnTo>
                <a:lnTo>
                  <a:pt x="961" y="692"/>
                </a:lnTo>
                <a:lnTo>
                  <a:pt x="961" y="691"/>
                </a:lnTo>
                <a:lnTo>
                  <a:pt x="961" y="690"/>
                </a:lnTo>
                <a:lnTo>
                  <a:pt x="961" y="689"/>
                </a:lnTo>
                <a:lnTo>
                  <a:pt x="962" y="689"/>
                </a:lnTo>
                <a:lnTo>
                  <a:pt x="962" y="688"/>
                </a:lnTo>
                <a:lnTo>
                  <a:pt x="964" y="688"/>
                </a:lnTo>
                <a:lnTo>
                  <a:pt x="964" y="687"/>
                </a:lnTo>
                <a:lnTo>
                  <a:pt x="966" y="687"/>
                </a:lnTo>
                <a:lnTo>
                  <a:pt x="966" y="686"/>
                </a:lnTo>
                <a:lnTo>
                  <a:pt x="966" y="684"/>
                </a:lnTo>
                <a:lnTo>
                  <a:pt x="966" y="683"/>
                </a:lnTo>
                <a:lnTo>
                  <a:pt x="964" y="683"/>
                </a:lnTo>
                <a:lnTo>
                  <a:pt x="960" y="683"/>
                </a:lnTo>
                <a:lnTo>
                  <a:pt x="959" y="683"/>
                </a:lnTo>
                <a:lnTo>
                  <a:pt x="956" y="683"/>
                </a:lnTo>
                <a:lnTo>
                  <a:pt x="956" y="684"/>
                </a:lnTo>
                <a:lnTo>
                  <a:pt x="956" y="681"/>
                </a:lnTo>
                <a:lnTo>
                  <a:pt x="960" y="681"/>
                </a:lnTo>
                <a:lnTo>
                  <a:pt x="962" y="681"/>
                </a:lnTo>
                <a:lnTo>
                  <a:pt x="962" y="679"/>
                </a:lnTo>
                <a:lnTo>
                  <a:pt x="961" y="678"/>
                </a:lnTo>
                <a:lnTo>
                  <a:pt x="961" y="677"/>
                </a:lnTo>
                <a:lnTo>
                  <a:pt x="960" y="677"/>
                </a:lnTo>
                <a:lnTo>
                  <a:pt x="958" y="677"/>
                </a:lnTo>
                <a:lnTo>
                  <a:pt x="957" y="677"/>
                </a:lnTo>
                <a:lnTo>
                  <a:pt x="956" y="677"/>
                </a:lnTo>
                <a:lnTo>
                  <a:pt x="956" y="675"/>
                </a:lnTo>
                <a:lnTo>
                  <a:pt x="956" y="674"/>
                </a:lnTo>
                <a:lnTo>
                  <a:pt x="956" y="672"/>
                </a:lnTo>
                <a:lnTo>
                  <a:pt x="957" y="672"/>
                </a:lnTo>
                <a:lnTo>
                  <a:pt x="958" y="672"/>
                </a:lnTo>
                <a:lnTo>
                  <a:pt x="959" y="672"/>
                </a:lnTo>
                <a:lnTo>
                  <a:pt x="961" y="672"/>
                </a:lnTo>
                <a:lnTo>
                  <a:pt x="965" y="671"/>
                </a:lnTo>
                <a:lnTo>
                  <a:pt x="965" y="669"/>
                </a:lnTo>
                <a:lnTo>
                  <a:pt x="964" y="669"/>
                </a:lnTo>
                <a:lnTo>
                  <a:pt x="960" y="669"/>
                </a:lnTo>
                <a:lnTo>
                  <a:pt x="958" y="669"/>
                </a:lnTo>
                <a:lnTo>
                  <a:pt x="957" y="669"/>
                </a:lnTo>
                <a:lnTo>
                  <a:pt x="956" y="669"/>
                </a:lnTo>
                <a:lnTo>
                  <a:pt x="954" y="669"/>
                </a:lnTo>
                <a:lnTo>
                  <a:pt x="954" y="665"/>
                </a:lnTo>
                <a:lnTo>
                  <a:pt x="952" y="665"/>
                </a:lnTo>
                <a:lnTo>
                  <a:pt x="952" y="669"/>
                </a:lnTo>
                <a:lnTo>
                  <a:pt x="952" y="671"/>
                </a:lnTo>
                <a:lnTo>
                  <a:pt x="951" y="671"/>
                </a:lnTo>
                <a:lnTo>
                  <a:pt x="949" y="671"/>
                </a:lnTo>
                <a:lnTo>
                  <a:pt x="945" y="671"/>
                </a:lnTo>
                <a:lnTo>
                  <a:pt x="944" y="671"/>
                </a:lnTo>
                <a:lnTo>
                  <a:pt x="944" y="674"/>
                </a:lnTo>
                <a:lnTo>
                  <a:pt x="944" y="678"/>
                </a:lnTo>
                <a:lnTo>
                  <a:pt x="945" y="678"/>
                </a:lnTo>
                <a:lnTo>
                  <a:pt x="945" y="679"/>
                </a:lnTo>
                <a:lnTo>
                  <a:pt x="945" y="680"/>
                </a:lnTo>
                <a:lnTo>
                  <a:pt x="944" y="680"/>
                </a:lnTo>
                <a:lnTo>
                  <a:pt x="944" y="679"/>
                </a:lnTo>
                <a:lnTo>
                  <a:pt x="944" y="678"/>
                </a:lnTo>
                <a:lnTo>
                  <a:pt x="943" y="678"/>
                </a:lnTo>
                <a:lnTo>
                  <a:pt x="942" y="677"/>
                </a:lnTo>
                <a:lnTo>
                  <a:pt x="942" y="675"/>
                </a:lnTo>
                <a:lnTo>
                  <a:pt x="941" y="675"/>
                </a:lnTo>
                <a:lnTo>
                  <a:pt x="941" y="674"/>
                </a:lnTo>
                <a:lnTo>
                  <a:pt x="940" y="674"/>
                </a:lnTo>
                <a:lnTo>
                  <a:pt x="939" y="672"/>
                </a:lnTo>
                <a:lnTo>
                  <a:pt x="940" y="672"/>
                </a:lnTo>
                <a:lnTo>
                  <a:pt x="941" y="670"/>
                </a:lnTo>
                <a:lnTo>
                  <a:pt x="942" y="670"/>
                </a:lnTo>
                <a:lnTo>
                  <a:pt x="942" y="669"/>
                </a:lnTo>
                <a:lnTo>
                  <a:pt x="943" y="667"/>
                </a:lnTo>
                <a:lnTo>
                  <a:pt x="944" y="667"/>
                </a:lnTo>
                <a:lnTo>
                  <a:pt x="944" y="666"/>
                </a:lnTo>
                <a:lnTo>
                  <a:pt x="947" y="665"/>
                </a:lnTo>
                <a:lnTo>
                  <a:pt x="948" y="665"/>
                </a:lnTo>
                <a:lnTo>
                  <a:pt x="949" y="663"/>
                </a:lnTo>
                <a:lnTo>
                  <a:pt x="952" y="661"/>
                </a:lnTo>
                <a:lnTo>
                  <a:pt x="954" y="658"/>
                </a:lnTo>
                <a:lnTo>
                  <a:pt x="959" y="655"/>
                </a:lnTo>
                <a:lnTo>
                  <a:pt x="960" y="654"/>
                </a:lnTo>
                <a:lnTo>
                  <a:pt x="961" y="653"/>
                </a:lnTo>
                <a:lnTo>
                  <a:pt x="958" y="653"/>
                </a:lnTo>
                <a:lnTo>
                  <a:pt x="954" y="652"/>
                </a:lnTo>
                <a:lnTo>
                  <a:pt x="952" y="652"/>
                </a:lnTo>
                <a:lnTo>
                  <a:pt x="950" y="652"/>
                </a:lnTo>
                <a:lnTo>
                  <a:pt x="949" y="654"/>
                </a:lnTo>
                <a:lnTo>
                  <a:pt x="948" y="654"/>
                </a:lnTo>
                <a:lnTo>
                  <a:pt x="945" y="656"/>
                </a:lnTo>
                <a:lnTo>
                  <a:pt x="945" y="657"/>
                </a:lnTo>
                <a:lnTo>
                  <a:pt x="944" y="658"/>
                </a:lnTo>
                <a:lnTo>
                  <a:pt x="943" y="657"/>
                </a:lnTo>
                <a:lnTo>
                  <a:pt x="941" y="655"/>
                </a:lnTo>
                <a:lnTo>
                  <a:pt x="939" y="653"/>
                </a:lnTo>
                <a:lnTo>
                  <a:pt x="937" y="652"/>
                </a:lnTo>
                <a:lnTo>
                  <a:pt x="939" y="652"/>
                </a:lnTo>
                <a:lnTo>
                  <a:pt x="940" y="649"/>
                </a:lnTo>
                <a:lnTo>
                  <a:pt x="941" y="648"/>
                </a:lnTo>
                <a:lnTo>
                  <a:pt x="943" y="647"/>
                </a:lnTo>
                <a:lnTo>
                  <a:pt x="943" y="646"/>
                </a:lnTo>
                <a:lnTo>
                  <a:pt x="944" y="647"/>
                </a:lnTo>
                <a:lnTo>
                  <a:pt x="945" y="648"/>
                </a:lnTo>
                <a:lnTo>
                  <a:pt x="947" y="649"/>
                </a:lnTo>
                <a:lnTo>
                  <a:pt x="948" y="649"/>
                </a:lnTo>
                <a:lnTo>
                  <a:pt x="948" y="650"/>
                </a:lnTo>
                <a:lnTo>
                  <a:pt x="949" y="650"/>
                </a:lnTo>
                <a:lnTo>
                  <a:pt x="950" y="650"/>
                </a:lnTo>
                <a:lnTo>
                  <a:pt x="951" y="650"/>
                </a:lnTo>
                <a:lnTo>
                  <a:pt x="951" y="652"/>
                </a:lnTo>
                <a:lnTo>
                  <a:pt x="952" y="652"/>
                </a:lnTo>
                <a:lnTo>
                  <a:pt x="953" y="652"/>
                </a:lnTo>
                <a:lnTo>
                  <a:pt x="954" y="652"/>
                </a:lnTo>
                <a:lnTo>
                  <a:pt x="957" y="652"/>
                </a:lnTo>
                <a:lnTo>
                  <a:pt x="958" y="652"/>
                </a:lnTo>
                <a:lnTo>
                  <a:pt x="960" y="652"/>
                </a:lnTo>
                <a:lnTo>
                  <a:pt x="961" y="652"/>
                </a:lnTo>
                <a:lnTo>
                  <a:pt x="962" y="652"/>
                </a:lnTo>
                <a:lnTo>
                  <a:pt x="964" y="652"/>
                </a:lnTo>
                <a:lnTo>
                  <a:pt x="964" y="650"/>
                </a:lnTo>
                <a:lnTo>
                  <a:pt x="964" y="649"/>
                </a:lnTo>
                <a:lnTo>
                  <a:pt x="964" y="641"/>
                </a:lnTo>
                <a:lnTo>
                  <a:pt x="966" y="641"/>
                </a:lnTo>
                <a:lnTo>
                  <a:pt x="967" y="641"/>
                </a:lnTo>
                <a:lnTo>
                  <a:pt x="968" y="641"/>
                </a:lnTo>
                <a:lnTo>
                  <a:pt x="968" y="642"/>
                </a:lnTo>
                <a:lnTo>
                  <a:pt x="968" y="644"/>
                </a:lnTo>
                <a:lnTo>
                  <a:pt x="968" y="645"/>
                </a:lnTo>
                <a:lnTo>
                  <a:pt x="973" y="645"/>
                </a:lnTo>
                <a:lnTo>
                  <a:pt x="974" y="645"/>
                </a:lnTo>
                <a:lnTo>
                  <a:pt x="974" y="646"/>
                </a:lnTo>
                <a:lnTo>
                  <a:pt x="974" y="647"/>
                </a:lnTo>
                <a:lnTo>
                  <a:pt x="974" y="649"/>
                </a:lnTo>
                <a:lnTo>
                  <a:pt x="975" y="649"/>
                </a:lnTo>
                <a:lnTo>
                  <a:pt x="976" y="649"/>
                </a:lnTo>
                <a:lnTo>
                  <a:pt x="977" y="649"/>
                </a:lnTo>
                <a:lnTo>
                  <a:pt x="978" y="649"/>
                </a:lnTo>
                <a:lnTo>
                  <a:pt x="979" y="649"/>
                </a:lnTo>
                <a:lnTo>
                  <a:pt x="980" y="649"/>
                </a:lnTo>
                <a:lnTo>
                  <a:pt x="982" y="649"/>
                </a:lnTo>
                <a:lnTo>
                  <a:pt x="983" y="649"/>
                </a:lnTo>
                <a:lnTo>
                  <a:pt x="984" y="649"/>
                </a:lnTo>
                <a:lnTo>
                  <a:pt x="985" y="649"/>
                </a:lnTo>
                <a:lnTo>
                  <a:pt x="986" y="649"/>
                </a:lnTo>
                <a:lnTo>
                  <a:pt x="987" y="649"/>
                </a:lnTo>
                <a:lnTo>
                  <a:pt x="988" y="649"/>
                </a:lnTo>
                <a:lnTo>
                  <a:pt x="988" y="648"/>
                </a:lnTo>
                <a:lnTo>
                  <a:pt x="992" y="648"/>
                </a:lnTo>
                <a:lnTo>
                  <a:pt x="992" y="649"/>
                </a:lnTo>
                <a:lnTo>
                  <a:pt x="992" y="650"/>
                </a:lnTo>
                <a:lnTo>
                  <a:pt x="991" y="650"/>
                </a:lnTo>
                <a:lnTo>
                  <a:pt x="988" y="650"/>
                </a:lnTo>
                <a:lnTo>
                  <a:pt x="988" y="652"/>
                </a:lnTo>
                <a:lnTo>
                  <a:pt x="988" y="653"/>
                </a:lnTo>
                <a:lnTo>
                  <a:pt x="991" y="653"/>
                </a:lnTo>
                <a:lnTo>
                  <a:pt x="991" y="655"/>
                </a:lnTo>
                <a:lnTo>
                  <a:pt x="990" y="655"/>
                </a:lnTo>
                <a:lnTo>
                  <a:pt x="988" y="655"/>
                </a:lnTo>
                <a:lnTo>
                  <a:pt x="987" y="655"/>
                </a:lnTo>
                <a:lnTo>
                  <a:pt x="986" y="655"/>
                </a:lnTo>
                <a:lnTo>
                  <a:pt x="985" y="655"/>
                </a:lnTo>
                <a:lnTo>
                  <a:pt x="984" y="655"/>
                </a:lnTo>
                <a:lnTo>
                  <a:pt x="983" y="655"/>
                </a:lnTo>
                <a:lnTo>
                  <a:pt x="980" y="655"/>
                </a:lnTo>
                <a:lnTo>
                  <a:pt x="982" y="655"/>
                </a:lnTo>
                <a:lnTo>
                  <a:pt x="982" y="656"/>
                </a:lnTo>
                <a:lnTo>
                  <a:pt x="982" y="658"/>
                </a:lnTo>
                <a:lnTo>
                  <a:pt x="982" y="659"/>
                </a:lnTo>
                <a:lnTo>
                  <a:pt x="982" y="662"/>
                </a:lnTo>
                <a:lnTo>
                  <a:pt x="982" y="663"/>
                </a:lnTo>
                <a:lnTo>
                  <a:pt x="982" y="664"/>
                </a:lnTo>
                <a:lnTo>
                  <a:pt x="983" y="664"/>
                </a:lnTo>
                <a:lnTo>
                  <a:pt x="982" y="665"/>
                </a:lnTo>
                <a:lnTo>
                  <a:pt x="982" y="666"/>
                </a:lnTo>
                <a:lnTo>
                  <a:pt x="980" y="667"/>
                </a:lnTo>
                <a:lnTo>
                  <a:pt x="980" y="663"/>
                </a:lnTo>
                <a:lnTo>
                  <a:pt x="980" y="659"/>
                </a:lnTo>
                <a:lnTo>
                  <a:pt x="980" y="657"/>
                </a:lnTo>
                <a:lnTo>
                  <a:pt x="980" y="656"/>
                </a:lnTo>
                <a:lnTo>
                  <a:pt x="980" y="655"/>
                </a:lnTo>
                <a:lnTo>
                  <a:pt x="980" y="654"/>
                </a:lnTo>
                <a:lnTo>
                  <a:pt x="979" y="653"/>
                </a:lnTo>
                <a:lnTo>
                  <a:pt x="979" y="652"/>
                </a:lnTo>
                <a:lnTo>
                  <a:pt x="973" y="652"/>
                </a:lnTo>
                <a:lnTo>
                  <a:pt x="970" y="652"/>
                </a:lnTo>
                <a:lnTo>
                  <a:pt x="969" y="652"/>
                </a:lnTo>
                <a:lnTo>
                  <a:pt x="968" y="653"/>
                </a:lnTo>
                <a:lnTo>
                  <a:pt x="966" y="653"/>
                </a:lnTo>
                <a:lnTo>
                  <a:pt x="966" y="654"/>
                </a:lnTo>
                <a:lnTo>
                  <a:pt x="966" y="655"/>
                </a:lnTo>
                <a:lnTo>
                  <a:pt x="966" y="656"/>
                </a:lnTo>
                <a:lnTo>
                  <a:pt x="966" y="657"/>
                </a:lnTo>
                <a:lnTo>
                  <a:pt x="966" y="658"/>
                </a:lnTo>
                <a:lnTo>
                  <a:pt x="966" y="659"/>
                </a:lnTo>
                <a:lnTo>
                  <a:pt x="966" y="661"/>
                </a:lnTo>
                <a:lnTo>
                  <a:pt x="966" y="664"/>
                </a:lnTo>
                <a:lnTo>
                  <a:pt x="966" y="665"/>
                </a:lnTo>
                <a:lnTo>
                  <a:pt x="966" y="666"/>
                </a:lnTo>
                <a:lnTo>
                  <a:pt x="966" y="667"/>
                </a:lnTo>
                <a:lnTo>
                  <a:pt x="966" y="669"/>
                </a:lnTo>
                <a:lnTo>
                  <a:pt x="966" y="670"/>
                </a:lnTo>
                <a:lnTo>
                  <a:pt x="966" y="671"/>
                </a:lnTo>
                <a:lnTo>
                  <a:pt x="968" y="671"/>
                </a:lnTo>
                <a:lnTo>
                  <a:pt x="970" y="671"/>
                </a:lnTo>
                <a:lnTo>
                  <a:pt x="974" y="671"/>
                </a:lnTo>
                <a:lnTo>
                  <a:pt x="975" y="671"/>
                </a:lnTo>
                <a:lnTo>
                  <a:pt x="978" y="671"/>
                </a:lnTo>
                <a:lnTo>
                  <a:pt x="980" y="671"/>
                </a:lnTo>
                <a:lnTo>
                  <a:pt x="982" y="671"/>
                </a:lnTo>
                <a:lnTo>
                  <a:pt x="982" y="669"/>
                </a:lnTo>
                <a:lnTo>
                  <a:pt x="983" y="669"/>
                </a:lnTo>
                <a:lnTo>
                  <a:pt x="983" y="670"/>
                </a:lnTo>
                <a:lnTo>
                  <a:pt x="984" y="670"/>
                </a:lnTo>
                <a:lnTo>
                  <a:pt x="985" y="670"/>
                </a:lnTo>
                <a:lnTo>
                  <a:pt x="985" y="671"/>
                </a:lnTo>
                <a:lnTo>
                  <a:pt x="986" y="671"/>
                </a:lnTo>
                <a:lnTo>
                  <a:pt x="987" y="671"/>
                </a:lnTo>
                <a:lnTo>
                  <a:pt x="988" y="671"/>
                </a:lnTo>
                <a:lnTo>
                  <a:pt x="988" y="670"/>
                </a:lnTo>
                <a:lnTo>
                  <a:pt x="990" y="670"/>
                </a:lnTo>
                <a:lnTo>
                  <a:pt x="991" y="670"/>
                </a:lnTo>
                <a:lnTo>
                  <a:pt x="992" y="670"/>
                </a:lnTo>
                <a:lnTo>
                  <a:pt x="993" y="670"/>
                </a:lnTo>
                <a:lnTo>
                  <a:pt x="994" y="670"/>
                </a:lnTo>
                <a:lnTo>
                  <a:pt x="996" y="670"/>
                </a:lnTo>
                <a:lnTo>
                  <a:pt x="1001" y="670"/>
                </a:lnTo>
                <a:lnTo>
                  <a:pt x="1003" y="671"/>
                </a:lnTo>
                <a:lnTo>
                  <a:pt x="1004" y="672"/>
                </a:lnTo>
                <a:lnTo>
                  <a:pt x="1005" y="672"/>
                </a:lnTo>
                <a:lnTo>
                  <a:pt x="1006" y="672"/>
                </a:lnTo>
                <a:lnTo>
                  <a:pt x="1008" y="673"/>
                </a:lnTo>
                <a:lnTo>
                  <a:pt x="1009" y="673"/>
                </a:lnTo>
                <a:lnTo>
                  <a:pt x="1010" y="673"/>
                </a:lnTo>
                <a:lnTo>
                  <a:pt x="1019" y="677"/>
                </a:lnTo>
                <a:lnTo>
                  <a:pt x="1021" y="678"/>
                </a:lnTo>
                <a:lnTo>
                  <a:pt x="1025" y="679"/>
                </a:lnTo>
                <a:lnTo>
                  <a:pt x="1026" y="679"/>
                </a:lnTo>
                <a:lnTo>
                  <a:pt x="1027" y="679"/>
                </a:lnTo>
                <a:lnTo>
                  <a:pt x="1028" y="680"/>
                </a:lnTo>
                <a:lnTo>
                  <a:pt x="1029" y="678"/>
                </a:lnTo>
                <a:lnTo>
                  <a:pt x="1029" y="675"/>
                </a:lnTo>
                <a:lnTo>
                  <a:pt x="1029" y="674"/>
                </a:lnTo>
                <a:lnTo>
                  <a:pt x="1029" y="673"/>
                </a:lnTo>
                <a:lnTo>
                  <a:pt x="1029" y="672"/>
                </a:lnTo>
                <a:lnTo>
                  <a:pt x="1029" y="670"/>
                </a:lnTo>
                <a:lnTo>
                  <a:pt x="1029" y="666"/>
                </a:lnTo>
                <a:lnTo>
                  <a:pt x="1029" y="665"/>
                </a:lnTo>
                <a:lnTo>
                  <a:pt x="1029" y="664"/>
                </a:lnTo>
                <a:lnTo>
                  <a:pt x="1029" y="663"/>
                </a:lnTo>
                <a:lnTo>
                  <a:pt x="1029" y="662"/>
                </a:lnTo>
                <a:lnTo>
                  <a:pt x="1029" y="661"/>
                </a:lnTo>
                <a:lnTo>
                  <a:pt x="1029" y="658"/>
                </a:lnTo>
                <a:lnTo>
                  <a:pt x="1029" y="657"/>
                </a:lnTo>
                <a:lnTo>
                  <a:pt x="1029" y="655"/>
                </a:lnTo>
                <a:lnTo>
                  <a:pt x="1029" y="654"/>
                </a:lnTo>
                <a:lnTo>
                  <a:pt x="1028" y="653"/>
                </a:lnTo>
                <a:lnTo>
                  <a:pt x="1028" y="652"/>
                </a:lnTo>
                <a:lnTo>
                  <a:pt x="1027" y="652"/>
                </a:lnTo>
                <a:lnTo>
                  <a:pt x="1026" y="652"/>
                </a:lnTo>
                <a:lnTo>
                  <a:pt x="1025" y="652"/>
                </a:lnTo>
                <a:lnTo>
                  <a:pt x="1023" y="652"/>
                </a:lnTo>
                <a:lnTo>
                  <a:pt x="1022" y="650"/>
                </a:lnTo>
                <a:lnTo>
                  <a:pt x="1021" y="650"/>
                </a:lnTo>
                <a:lnTo>
                  <a:pt x="1020" y="650"/>
                </a:lnTo>
                <a:lnTo>
                  <a:pt x="1016" y="650"/>
                </a:lnTo>
                <a:lnTo>
                  <a:pt x="1016" y="654"/>
                </a:lnTo>
                <a:lnTo>
                  <a:pt x="1016" y="663"/>
                </a:lnTo>
                <a:lnTo>
                  <a:pt x="1014" y="663"/>
                </a:lnTo>
                <a:lnTo>
                  <a:pt x="1013" y="664"/>
                </a:lnTo>
                <a:lnTo>
                  <a:pt x="1013" y="663"/>
                </a:lnTo>
                <a:lnTo>
                  <a:pt x="1013" y="662"/>
                </a:lnTo>
                <a:lnTo>
                  <a:pt x="1013" y="661"/>
                </a:lnTo>
                <a:lnTo>
                  <a:pt x="1013" y="659"/>
                </a:lnTo>
                <a:lnTo>
                  <a:pt x="1013" y="658"/>
                </a:lnTo>
                <a:lnTo>
                  <a:pt x="1013" y="657"/>
                </a:lnTo>
                <a:lnTo>
                  <a:pt x="1013" y="656"/>
                </a:lnTo>
                <a:lnTo>
                  <a:pt x="1013" y="655"/>
                </a:lnTo>
                <a:lnTo>
                  <a:pt x="1013" y="654"/>
                </a:lnTo>
                <a:lnTo>
                  <a:pt x="1013" y="653"/>
                </a:lnTo>
                <a:lnTo>
                  <a:pt x="1013" y="652"/>
                </a:lnTo>
                <a:lnTo>
                  <a:pt x="1013" y="650"/>
                </a:lnTo>
                <a:lnTo>
                  <a:pt x="1012" y="650"/>
                </a:lnTo>
                <a:lnTo>
                  <a:pt x="1011" y="650"/>
                </a:lnTo>
                <a:lnTo>
                  <a:pt x="1010" y="650"/>
                </a:lnTo>
                <a:lnTo>
                  <a:pt x="1008" y="650"/>
                </a:lnTo>
                <a:lnTo>
                  <a:pt x="1005" y="650"/>
                </a:lnTo>
                <a:lnTo>
                  <a:pt x="1004" y="650"/>
                </a:lnTo>
                <a:lnTo>
                  <a:pt x="1003" y="650"/>
                </a:lnTo>
                <a:lnTo>
                  <a:pt x="1000" y="650"/>
                </a:lnTo>
                <a:lnTo>
                  <a:pt x="997" y="650"/>
                </a:lnTo>
                <a:lnTo>
                  <a:pt x="995" y="650"/>
                </a:lnTo>
                <a:lnTo>
                  <a:pt x="994" y="650"/>
                </a:lnTo>
                <a:lnTo>
                  <a:pt x="994" y="652"/>
                </a:lnTo>
                <a:lnTo>
                  <a:pt x="993" y="652"/>
                </a:lnTo>
                <a:lnTo>
                  <a:pt x="993" y="650"/>
                </a:lnTo>
                <a:lnTo>
                  <a:pt x="994" y="650"/>
                </a:lnTo>
                <a:lnTo>
                  <a:pt x="994" y="649"/>
                </a:lnTo>
                <a:lnTo>
                  <a:pt x="994" y="648"/>
                </a:lnTo>
                <a:lnTo>
                  <a:pt x="994" y="647"/>
                </a:lnTo>
                <a:lnTo>
                  <a:pt x="995" y="647"/>
                </a:lnTo>
                <a:lnTo>
                  <a:pt x="996" y="647"/>
                </a:lnTo>
                <a:lnTo>
                  <a:pt x="997" y="647"/>
                </a:lnTo>
                <a:lnTo>
                  <a:pt x="997" y="649"/>
                </a:lnTo>
                <a:lnTo>
                  <a:pt x="997" y="650"/>
                </a:lnTo>
                <a:lnTo>
                  <a:pt x="1000" y="650"/>
                </a:lnTo>
                <a:lnTo>
                  <a:pt x="1002" y="650"/>
                </a:lnTo>
                <a:lnTo>
                  <a:pt x="1003" y="650"/>
                </a:lnTo>
                <a:lnTo>
                  <a:pt x="1004" y="649"/>
                </a:lnTo>
                <a:lnTo>
                  <a:pt x="1004" y="647"/>
                </a:lnTo>
                <a:lnTo>
                  <a:pt x="1005" y="647"/>
                </a:lnTo>
                <a:lnTo>
                  <a:pt x="1006" y="647"/>
                </a:lnTo>
                <a:lnTo>
                  <a:pt x="1008" y="647"/>
                </a:lnTo>
                <a:lnTo>
                  <a:pt x="1009" y="647"/>
                </a:lnTo>
                <a:lnTo>
                  <a:pt x="1010" y="647"/>
                </a:lnTo>
                <a:lnTo>
                  <a:pt x="1011" y="647"/>
                </a:lnTo>
                <a:lnTo>
                  <a:pt x="1012" y="647"/>
                </a:lnTo>
                <a:lnTo>
                  <a:pt x="1013" y="647"/>
                </a:lnTo>
                <a:lnTo>
                  <a:pt x="1014" y="647"/>
                </a:lnTo>
                <a:lnTo>
                  <a:pt x="1017" y="648"/>
                </a:lnTo>
                <a:lnTo>
                  <a:pt x="1021" y="648"/>
                </a:lnTo>
                <a:lnTo>
                  <a:pt x="1022" y="648"/>
                </a:lnTo>
                <a:lnTo>
                  <a:pt x="1023" y="648"/>
                </a:lnTo>
                <a:lnTo>
                  <a:pt x="1023" y="647"/>
                </a:lnTo>
                <a:lnTo>
                  <a:pt x="1025" y="647"/>
                </a:lnTo>
                <a:lnTo>
                  <a:pt x="1026" y="646"/>
                </a:lnTo>
                <a:lnTo>
                  <a:pt x="1026" y="645"/>
                </a:lnTo>
                <a:lnTo>
                  <a:pt x="1026" y="644"/>
                </a:lnTo>
                <a:lnTo>
                  <a:pt x="1026" y="642"/>
                </a:lnTo>
                <a:lnTo>
                  <a:pt x="1027" y="642"/>
                </a:lnTo>
                <a:lnTo>
                  <a:pt x="1027" y="641"/>
                </a:lnTo>
                <a:lnTo>
                  <a:pt x="1028" y="641"/>
                </a:lnTo>
                <a:lnTo>
                  <a:pt x="1028" y="639"/>
                </a:lnTo>
                <a:lnTo>
                  <a:pt x="1030" y="639"/>
                </a:lnTo>
                <a:lnTo>
                  <a:pt x="1035" y="639"/>
                </a:lnTo>
                <a:lnTo>
                  <a:pt x="1034" y="639"/>
                </a:lnTo>
                <a:lnTo>
                  <a:pt x="1034" y="638"/>
                </a:lnTo>
                <a:lnTo>
                  <a:pt x="1034" y="637"/>
                </a:lnTo>
                <a:lnTo>
                  <a:pt x="1033" y="637"/>
                </a:lnTo>
                <a:lnTo>
                  <a:pt x="1030" y="637"/>
                </a:lnTo>
                <a:lnTo>
                  <a:pt x="1028" y="637"/>
                </a:lnTo>
                <a:lnTo>
                  <a:pt x="1028" y="634"/>
                </a:lnTo>
                <a:lnTo>
                  <a:pt x="1029" y="631"/>
                </a:lnTo>
                <a:lnTo>
                  <a:pt x="1029" y="630"/>
                </a:lnTo>
                <a:lnTo>
                  <a:pt x="1028" y="630"/>
                </a:lnTo>
                <a:lnTo>
                  <a:pt x="1027" y="630"/>
                </a:lnTo>
                <a:lnTo>
                  <a:pt x="1020" y="630"/>
                </a:lnTo>
                <a:lnTo>
                  <a:pt x="1016" y="630"/>
                </a:lnTo>
                <a:lnTo>
                  <a:pt x="1016" y="629"/>
                </a:lnTo>
                <a:lnTo>
                  <a:pt x="1016" y="628"/>
                </a:lnTo>
                <a:lnTo>
                  <a:pt x="1016" y="627"/>
                </a:lnTo>
                <a:lnTo>
                  <a:pt x="1016" y="625"/>
                </a:lnTo>
                <a:lnTo>
                  <a:pt x="1016" y="624"/>
                </a:lnTo>
                <a:lnTo>
                  <a:pt x="1016" y="623"/>
                </a:lnTo>
                <a:lnTo>
                  <a:pt x="1016" y="622"/>
                </a:lnTo>
                <a:lnTo>
                  <a:pt x="1016" y="621"/>
                </a:lnTo>
                <a:lnTo>
                  <a:pt x="1017" y="621"/>
                </a:lnTo>
                <a:lnTo>
                  <a:pt x="1021" y="621"/>
                </a:lnTo>
                <a:lnTo>
                  <a:pt x="1023" y="621"/>
                </a:lnTo>
                <a:lnTo>
                  <a:pt x="1025" y="621"/>
                </a:lnTo>
                <a:lnTo>
                  <a:pt x="1023" y="620"/>
                </a:lnTo>
                <a:lnTo>
                  <a:pt x="1023" y="617"/>
                </a:lnTo>
                <a:lnTo>
                  <a:pt x="1022" y="616"/>
                </a:lnTo>
                <a:lnTo>
                  <a:pt x="1022" y="615"/>
                </a:lnTo>
                <a:lnTo>
                  <a:pt x="1021" y="614"/>
                </a:lnTo>
                <a:lnTo>
                  <a:pt x="1021" y="613"/>
                </a:lnTo>
                <a:lnTo>
                  <a:pt x="1020" y="612"/>
                </a:lnTo>
                <a:lnTo>
                  <a:pt x="1020" y="613"/>
                </a:lnTo>
                <a:lnTo>
                  <a:pt x="1018" y="613"/>
                </a:lnTo>
                <a:lnTo>
                  <a:pt x="1016" y="613"/>
                </a:lnTo>
                <a:lnTo>
                  <a:pt x="1016" y="615"/>
                </a:lnTo>
                <a:lnTo>
                  <a:pt x="1016" y="616"/>
                </a:lnTo>
                <a:lnTo>
                  <a:pt x="1014" y="616"/>
                </a:lnTo>
                <a:lnTo>
                  <a:pt x="1013" y="616"/>
                </a:lnTo>
                <a:lnTo>
                  <a:pt x="1013" y="615"/>
                </a:lnTo>
                <a:lnTo>
                  <a:pt x="1013" y="614"/>
                </a:lnTo>
                <a:lnTo>
                  <a:pt x="1013" y="613"/>
                </a:lnTo>
                <a:lnTo>
                  <a:pt x="1012" y="613"/>
                </a:lnTo>
                <a:lnTo>
                  <a:pt x="1012" y="612"/>
                </a:lnTo>
                <a:lnTo>
                  <a:pt x="1009" y="608"/>
                </a:lnTo>
                <a:lnTo>
                  <a:pt x="1009" y="607"/>
                </a:lnTo>
                <a:lnTo>
                  <a:pt x="1010" y="607"/>
                </a:lnTo>
                <a:lnTo>
                  <a:pt x="1011" y="606"/>
                </a:lnTo>
                <a:lnTo>
                  <a:pt x="1012" y="606"/>
                </a:lnTo>
                <a:lnTo>
                  <a:pt x="1012" y="605"/>
                </a:lnTo>
                <a:lnTo>
                  <a:pt x="1013" y="605"/>
                </a:lnTo>
                <a:lnTo>
                  <a:pt x="1013" y="604"/>
                </a:lnTo>
                <a:lnTo>
                  <a:pt x="1012" y="602"/>
                </a:lnTo>
                <a:lnTo>
                  <a:pt x="1013" y="602"/>
                </a:lnTo>
                <a:lnTo>
                  <a:pt x="1014" y="602"/>
                </a:lnTo>
                <a:lnTo>
                  <a:pt x="1016" y="600"/>
                </a:lnTo>
                <a:lnTo>
                  <a:pt x="1014" y="600"/>
                </a:lnTo>
                <a:lnTo>
                  <a:pt x="1013" y="598"/>
                </a:lnTo>
                <a:lnTo>
                  <a:pt x="1012" y="596"/>
                </a:lnTo>
                <a:lnTo>
                  <a:pt x="1013" y="596"/>
                </a:lnTo>
                <a:lnTo>
                  <a:pt x="1014" y="596"/>
                </a:lnTo>
                <a:lnTo>
                  <a:pt x="1016" y="596"/>
                </a:lnTo>
                <a:lnTo>
                  <a:pt x="1016" y="595"/>
                </a:lnTo>
                <a:lnTo>
                  <a:pt x="1014" y="594"/>
                </a:lnTo>
                <a:lnTo>
                  <a:pt x="1012" y="589"/>
                </a:lnTo>
                <a:lnTo>
                  <a:pt x="1011" y="588"/>
                </a:lnTo>
                <a:lnTo>
                  <a:pt x="1011" y="587"/>
                </a:lnTo>
                <a:lnTo>
                  <a:pt x="1010" y="586"/>
                </a:lnTo>
                <a:lnTo>
                  <a:pt x="1009" y="583"/>
                </a:lnTo>
                <a:lnTo>
                  <a:pt x="1009" y="582"/>
                </a:lnTo>
                <a:lnTo>
                  <a:pt x="1008" y="581"/>
                </a:lnTo>
                <a:lnTo>
                  <a:pt x="1008" y="580"/>
                </a:lnTo>
                <a:lnTo>
                  <a:pt x="1006" y="580"/>
                </a:lnTo>
                <a:lnTo>
                  <a:pt x="1006" y="579"/>
                </a:lnTo>
                <a:lnTo>
                  <a:pt x="1006" y="578"/>
                </a:lnTo>
                <a:lnTo>
                  <a:pt x="1005" y="578"/>
                </a:lnTo>
                <a:lnTo>
                  <a:pt x="1005" y="579"/>
                </a:lnTo>
                <a:lnTo>
                  <a:pt x="1004" y="579"/>
                </a:lnTo>
                <a:lnTo>
                  <a:pt x="1004" y="580"/>
                </a:lnTo>
                <a:lnTo>
                  <a:pt x="1003" y="580"/>
                </a:lnTo>
                <a:lnTo>
                  <a:pt x="1004" y="580"/>
                </a:lnTo>
                <a:lnTo>
                  <a:pt x="1004" y="581"/>
                </a:lnTo>
                <a:lnTo>
                  <a:pt x="1005" y="582"/>
                </a:lnTo>
                <a:lnTo>
                  <a:pt x="1008" y="588"/>
                </a:lnTo>
                <a:lnTo>
                  <a:pt x="1009" y="589"/>
                </a:lnTo>
                <a:lnTo>
                  <a:pt x="1008" y="589"/>
                </a:lnTo>
                <a:lnTo>
                  <a:pt x="1005" y="588"/>
                </a:lnTo>
                <a:lnTo>
                  <a:pt x="1005" y="586"/>
                </a:lnTo>
                <a:lnTo>
                  <a:pt x="1002" y="586"/>
                </a:lnTo>
                <a:lnTo>
                  <a:pt x="1002" y="589"/>
                </a:lnTo>
                <a:lnTo>
                  <a:pt x="1001" y="588"/>
                </a:lnTo>
                <a:lnTo>
                  <a:pt x="1001" y="587"/>
                </a:lnTo>
                <a:lnTo>
                  <a:pt x="1000" y="587"/>
                </a:lnTo>
                <a:lnTo>
                  <a:pt x="999" y="587"/>
                </a:lnTo>
                <a:lnTo>
                  <a:pt x="999" y="588"/>
                </a:lnTo>
                <a:lnTo>
                  <a:pt x="997" y="587"/>
                </a:lnTo>
                <a:lnTo>
                  <a:pt x="996" y="587"/>
                </a:lnTo>
                <a:lnTo>
                  <a:pt x="996" y="586"/>
                </a:lnTo>
                <a:lnTo>
                  <a:pt x="995" y="586"/>
                </a:lnTo>
                <a:lnTo>
                  <a:pt x="994" y="586"/>
                </a:lnTo>
                <a:lnTo>
                  <a:pt x="993" y="586"/>
                </a:lnTo>
                <a:lnTo>
                  <a:pt x="992" y="585"/>
                </a:lnTo>
                <a:lnTo>
                  <a:pt x="991" y="585"/>
                </a:lnTo>
                <a:lnTo>
                  <a:pt x="991" y="583"/>
                </a:lnTo>
                <a:lnTo>
                  <a:pt x="991" y="582"/>
                </a:lnTo>
                <a:lnTo>
                  <a:pt x="990" y="582"/>
                </a:lnTo>
                <a:lnTo>
                  <a:pt x="991" y="581"/>
                </a:lnTo>
                <a:lnTo>
                  <a:pt x="991" y="580"/>
                </a:lnTo>
                <a:lnTo>
                  <a:pt x="990" y="579"/>
                </a:lnTo>
                <a:lnTo>
                  <a:pt x="987" y="578"/>
                </a:lnTo>
                <a:lnTo>
                  <a:pt x="984" y="574"/>
                </a:lnTo>
                <a:lnTo>
                  <a:pt x="983" y="574"/>
                </a:lnTo>
                <a:lnTo>
                  <a:pt x="982" y="574"/>
                </a:lnTo>
                <a:lnTo>
                  <a:pt x="980" y="577"/>
                </a:lnTo>
                <a:lnTo>
                  <a:pt x="982" y="579"/>
                </a:lnTo>
                <a:lnTo>
                  <a:pt x="980" y="580"/>
                </a:lnTo>
                <a:lnTo>
                  <a:pt x="980" y="581"/>
                </a:lnTo>
                <a:lnTo>
                  <a:pt x="979" y="581"/>
                </a:lnTo>
                <a:lnTo>
                  <a:pt x="979" y="582"/>
                </a:lnTo>
                <a:lnTo>
                  <a:pt x="979" y="583"/>
                </a:lnTo>
                <a:lnTo>
                  <a:pt x="978" y="583"/>
                </a:lnTo>
                <a:lnTo>
                  <a:pt x="976" y="582"/>
                </a:lnTo>
                <a:lnTo>
                  <a:pt x="974" y="585"/>
                </a:lnTo>
                <a:lnTo>
                  <a:pt x="973" y="585"/>
                </a:lnTo>
                <a:lnTo>
                  <a:pt x="971" y="581"/>
                </a:lnTo>
                <a:lnTo>
                  <a:pt x="970" y="581"/>
                </a:lnTo>
                <a:lnTo>
                  <a:pt x="969" y="581"/>
                </a:lnTo>
                <a:lnTo>
                  <a:pt x="968" y="581"/>
                </a:lnTo>
                <a:lnTo>
                  <a:pt x="968" y="582"/>
                </a:lnTo>
                <a:lnTo>
                  <a:pt x="968" y="583"/>
                </a:lnTo>
                <a:lnTo>
                  <a:pt x="968" y="585"/>
                </a:lnTo>
                <a:lnTo>
                  <a:pt x="966" y="585"/>
                </a:lnTo>
                <a:lnTo>
                  <a:pt x="965" y="585"/>
                </a:lnTo>
                <a:lnTo>
                  <a:pt x="966" y="583"/>
                </a:lnTo>
                <a:lnTo>
                  <a:pt x="965" y="583"/>
                </a:lnTo>
                <a:lnTo>
                  <a:pt x="962" y="583"/>
                </a:lnTo>
                <a:lnTo>
                  <a:pt x="962" y="582"/>
                </a:lnTo>
                <a:lnTo>
                  <a:pt x="962" y="580"/>
                </a:lnTo>
                <a:lnTo>
                  <a:pt x="961" y="580"/>
                </a:lnTo>
                <a:lnTo>
                  <a:pt x="960" y="580"/>
                </a:lnTo>
                <a:lnTo>
                  <a:pt x="959" y="580"/>
                </a:lnTo>
                <a:lnTo>
                  <a:pt x="958" y="575"/>
                </a:lnTo>
                <a:lnTo>
                  <a:pt x="958" y="574"/>
                </a:lnTo>
                <a:lnTo>
                  <a:pt x="958" y="573"/>
                </a:lnTo>
                <a:lnTo>
                  <a:pt x="958" y="572"/>
                </a:lnTo>
                <a:lnTo>
                  <a:pt x="959" y="572"/>
                </a:lnTo>
                <a:lnTo>
                  <a:pt x="960" y="572"/>
                </a:lnTo>
                <a:lnTo>
                  <a:pt x="961" y="572"/>
                </a:lnTo>
                <a:lnTo>
                  <a:pt x="964" y="572"/>
                </a:lnTo>
                <a:lnTo>
                  <a:pt x="964" y="571"/>
                </a:lnTo>
                <a:lnTo>
                  <a:pt x="964" y="569"/>
                </a:lnTo>
                <a:lnTo>
                  <a:pt x="964" y="567"/>
                </a:lnTo>
                <a:lnTo>
                  <a:pt x="964" y="566"/>
                </a:lnTo>
                <a:lnTo>
                  <a:pt x="964" y="565"/>
                </a:lnTo>
                <a:lnTo>
                  <a:pt x="964" y="564"/>
                </a:lnTo>
                <a:lnTo>
                  <a:pt x="964" y="563"/>
                </a:lnTo>
                <a:lnTo>
                  <a:pt x="964" y="562"/>
                </a:lnTo>
                <a:lnTo>
                  <a:pt x="964" y="561"/>
                </a:lnTo>
                <a:lnTo>
                  <a:pt x="964" y="560"/>
                </a:lnTo>
                <a:lnTo>
                  <a:pt x="964" y="558"/>
                </a:lnTo>
                <a:lnTo>
                  <a:pt x="964" y="557"/>
                </a:lnTo>
                <a:lnTo>
                  <a:pt x="964" y="556"/>
                </a:lnTo>
                <a:lnTo>
                  <a:pt x="964" y="555"/>
                </a:lnTo>
                <a:lnTo>
                  <a:pt x="964" y="554"/>
                </a:lnTo>
                <a:lnTo>
                  <a:pt x="964" y="553"/>
                </a:lnTo>
                <a:lnTo>
                  <a:pt x="964" y="552"/>
                </a:lnTo>
                <a:lnTo>
                  <a:pt x="966" y="552"/>
                </a:lnTo>
                <a:lnTo>
                  <a:pt x="968" y="552"/>
                </a:lnTo>
                <a:lnTo>
                  <a:pt x="969" y="552"/>
                </a:lnTo>
                <a:lnTo>
                  <a:pt x="973" y="552"/>
                </a:lnTo>
                <a:lnTo>
                  <a:pt x="974" y="552"/>
                </a:lnTo>
                <a:lnTo>
                  <a:pt x="975" y="552"/>
                </a:lnTo>
                <a:lnTo>
                  <a:pt x="975" y="553"/>
                </a:lnTo>
                <a:lnTo>
                  <a:pt x="975" y="549"/>
                </a:lnTo>
                <a:lnTo>
                  <a:pt x="974" y="549"/>
                </a:lnTo>
                <a:lnTo>
                  <a:pt x="970" y="549"/>
                </a:lnTo>
                <a:lnTo>
                  <a:pt x="969" y="549"/>
                </a:lnTo>
                <a:lnTo>
                  <a:pt x="968" y="549"/>
                </a:lnTo>
                <a:lnTo>
                  <a:pt x="967" y="549"/>
                </a:lnTo>
                <a:lnTo>
                  <a:pt x="966" y="549"/>
                </a:lnTo>
                <a:lnTo>
                  <a:pt x="965" y="549"/>
                </a:lnTo>
                <a:lnTo>
                  <a:pt x="964" y="549"/>
                </a:lnTo>
                <a:lnTo>
                  <a:pt x="962" y="549"/>
                </a:lnTo>
                <a:lnTo>
                  <a:pt x="961" y="549"/>
                </a:lnTo>
                <a:lnTo>
                  <a:pt x="960" y="549"/>
                </a:lnTo>
                <a:lnTo>
                  <a:pt x="959" y="549"/>
                </a:lnTo>
                <a:lnTo>
                  <a:pt x="958" y="549"/>
                </a:lnTo>
                <a:lnTo>
                  <a:pt x="956" y="549"/>
                </a:lnTo>
                <a:lnTo>
                  <a:pt x="952" y="549"/>
                </a:lnTo>
                <a:lnTo>
                  <a:pt x="951" y="549"/>
                </a:lnTo>
                <a:lnTo>
                  <a:pt x="950" y="549"/>
                </a:lnTo>
                <a:lnTo>
                  <a:pt x="948" y="549"/>
                </a:lnTo>
                <a:lnTo>
                  <a:pt x="948" y="552"/>
                </a:lnTo>
                <a:lnTo>
                  <a:pt x="947" y="554"/>
                </a:lnTo>
                <a:lnTo>
                  <a:pt x="947" y="556"/>
                </a:lnTo>
                <a:lnTo>
                  <a:pt x="947" y="557"/>
                </a:lnTo>
                <a:lnTo>
                  <a:pt x="947" y="558"/>
                </a:lnTo>
                <a:lnTo>
                  <a:pt x="947" y="560"/>
                </a:lnTo>
                <a:lnTo>
                  <a:pt x="945" y="561"/>
                </a:lnTo>
                <a:lnTo>
                  <a:pt x="945" y="562"/>
                </a:lnTo>
                <a:lnTo>
                  <a:pt x="944" y="563"/>
                </a:lnTo>
                <a:lnTo>
                  <a:pt x="943" y="564"/>
                </a:lnTo>
                <a:lnTo>
                  <a:pt x="943" y="565"/>
                </a:lnTo>
                <a:lnTo>
                  <a:pt x="942" y="565"/>
                </a:lnTo>
                <a:lnTo>
                  <a:pt x="942" y="566"/>
                </a:lnTo>
                <a:lnTo>
                  <a:pt x="942" y="567"/>
                </a:lnTo>
                <a:lnTo>
                  <a:pt x="942" y="569"/>
                </a:lnTo>
                <a:lnTo>
                  <a:pt x="943" y="569"/>
                </a:lnTo>
                <a:lnTo>
                  <a:pt x="944" y="569"/>
                </a:lnTo>
                <a:lnTo>
                  <a:pt x="944" y="570"/>
                </a:lnTo>
                <a:lnTo>
                  <a:pt x="944" y="571"/>
                </a:lnTo>
                <a:lnTo>
                  <a:pt x="945" y="571"/>
                </a:lnTo>
                <a:lnTo>
                  <a:pt x="947" y="571"/>
                </a:lnTo>
                <a:lnTo>
                  <a:pt x="947" y="572"/>
                </a:lnTo>
                <a:lnTo>
                  <a:pt x="948" y="572"/>
                </a:lnTo>
                <a:lnTo>
                  <a:pt x="949" y="572"/>
                </a:lnTo>
                <a:lnTo>
                  <a:pt x="949" y="573"/>
                </a:lnTo>
                <a:lnTo>
                  <a:pt x="947" y="573"/>
                </a:lnTo>
                <a:lnTo>
                  <a:pt x="947" y="572"/>
                </a:lnTo>
                <a:lnTo>
                  <a:pt x="945" y="573"/>
                </a:lnTo>
                <a:lnTo>
                  <a:pt x="944" y="572"/>
                </a:lnTo>
                <a:lnTo>
                  <a:pt x="943" y="572"/>
                </a:lnTo>
                <a:lnTo>
                  <a:pt x="942" y="572"/>
                </a:lnTo>
                <a:lnTo>
                  <a:pt x="942" y="571"/>
                </a:lnTo>
                <a:lnTo>
                  <a:pt x="941" y="569"/>
                </a:lnTo>
                <a:lnTo>
                  <a:pt x="941" y="566"/>
                </a:lnTo>
                <a:lnTo>
                  <a:pt x="942" y="566"/>
                </a:lnTo>
                <a:lnTo>
                  <a:pt x="942" y="565"/>
                </a:lnTo>
                <a:lnTo>
                  <a:pt x="942" y="564"/>
                </a:lnTo>
                <a:lnTo>
                  <a:pt x="943" y="563"/>
                </a:lnTo>
                <a:lnTo>
                  <a:pt x="944" y="562"/>
                </a:lnTo>
                <a:lnTo>
                  <a:pt x="944" y="561"/>
                </a:lnTo>
                <a:lnTo>
                  <a:pt x="945" y="561"/>
                </a:lnTo>
                <a:lnTo>
                  <a:pt x="945" y="560"/>
                </a:lnTo>
                <a:lnTo>
                  <a:pt x="947" y="560"/>
                </a:lnTo>
                <a:lnTo>
                  <a:pt x="947" y="558"/>
                </a:lnTo>
                <a:lnTo>
                  <a:pt x="947" y="557"/>
                </a:lnTo>
                <a:lnTo>
                  <a:pt x="947" y="556"/>
                </a:lnTo>
                <a:lnTo>
                  <a:pt x="947" y="555"/>
                </a:lnTo>
                <a:lnTo>
                  <a:pt x="947" y="554"/>
                </a:lnTo>
                <a:lnTo>
                  <a:pt x="947" y="553"/>
                </a:lnTo>
                <a:lnTo>
                  <a:pt x="947" y="552"/>
                </a:lnTo>
                <a:lnTo>
                  <a:pt x="947" y="550"/>
                </a:lnTo>
                <a:lnTo>
                  <a:pt x="947" y="549"/>
                </a:lnTo>
                <a:lnTo>
                  <a:pt x="941" y="549"/>
                </a:lnTo>
                <a:lnTo>
                  <a:pt x="934" y="549"/>
                </a:lnTo>
                <a:lnTo>
                  <a:pt x="932" y="549"/>
                </a:lnTo>
                <a:lnTo>
                  <a:pt x="931" y="549"/>
                </a:lnTo>
                <a:lnTo>
                  <a:pt x="924" y="549"/>
                </a:lnTo>
                <a:lnTo>
                  <a:pt x="922" y="549"/>
                </a:lnTo>
                <a:lnTo>
                  <a:pt x="919" y="549"/>
                </a:lnTo>
                <a:lnTo>
                  <a:pt x="917" y="549"/>
                </a:lnTo>
                <a:lnTo>
                  <a:pt x="917" y="550"/>
                </a:lnTo>
                <a:lnTo>
                  <a:pt x="917" y="552"/>
                </a:lnTo>
                <a:lnTo>
                  <a:pt x="916" y="552"/>
                </a:lnTo>
                <a:lnTo>
                  <a:pt x="915" y="552"/>
                </a:lnTo>
                <a:lnTo>
                  <a:pt x="915" y="549"/>
                </a:lnTo>
                <a:lnTo>
                  <a:pt x="914" y="549"/>
                </a:lnTo>
                <a:lnTo>
                  <a:pt x="913" y="549"/>
                </a:lnTo>
                <a:lnTo>
                  <a:pt x="911" y="549"/>
                </a:lnTo>
                <a:lnTo>
                  <a:pt x="911" y="550"/>
                </a:lnTo>
                <a:lnTo>
                  <a:pt x="909" y="552"/>
                </a:lnTo>
                <a:lnTo>
                  <a:pt x="908" y="552"/>
                </a:lnTo>
                <a:lnTo>
                  <a:pt x="907" y="552"/>
                </a:lnTo>
                <a:lnTo>
                  <a:pt x="906" y="552"/>
                </a:lnTo>
                <a:lnTo>
                  <a:pt x="905" y="552"/>
                </a:lnTo>
                <a:lnTo>
                  <a:pt x="905" y="553"/>
                </a:lnTo>
                <a:lnTo>
                  <a:pt x="904" y="553"/>
                </a:lnTo>
                <a:lnTo>
                  <a:pt x="902" y="552"/>
                </a:lnTo>
                <a:lnTo>
                  <a:pt x="901" y="552"/>
                </a:lnTo>
                <a:lnTo>
                  <a:pt x="901" y="553"/>
                </a:lnTo>
                <a:lnTo>
                  <a:pt x="900" y="553"/>
                </a:lnTo>
                <a:lnTo>
                  <a:pt x="900" y="554"/>
                </a:lnTo>
                <a:lnTo>
                  <a:pt x="899" y="555"/>
                </a:lnTo>
                <a:lnTo>
                  <a:pt x="898" y="555"/>
                </a:lnTo>
                <a:lnTo>
                  <a:pt x="897" y="556"/>
                </a:lnTo>
                <a:lnTo>
                  <a:pt x="896" y="557"/>
                </a:lnTo>
                <a:lnTo>
                  <a:pt x="896" y="558"/>
                </a:lnTo>
                <a:lnTo>
                  <a:pt x="895" y="558"/>
                </a:lnTo>
                <a:lnTo>
                  <a:pt x="895" y="560"/>
                </a:lnTo>
                <a:lnTo>
                  <a:pt x="893" y="561"/>
                </a:lnTo>
                <a:lnTo>
                  <a:pt x="892" y="562"/>
                </a:lnTo>
                <a:lnTo>
                  <a:pt x="891" y="562"/>
                </a:lnTo>
                <a:lnTo>
                  <a:pt x="890" y="563"/>
                </a:lnTo>
                <a:lnTo>
                  <a:pt x="890" y="564"/>
                </a:lnTo>
                <a:lnTo>
                  <a:pt x="889" y="564"/>
                </a:lnTo>
                <a:lnTo>
                  <a:pt x="889" y="565"/>
                </a:lnTo>
                <a:lnTo>
                  <a:pt x="887" y="567"/>
                </a:lnTo>
                <a:lnTo>
                  <a:pt x="885" y="569"/>
                </a:lnTo>
                <a:lnTo>
                  <a:pt x="884" y="570"/>
                </a:lnTo>
                <a:lnTo>
                  <a:pt x="883" y="571"/>
                </a:lnTo>
                <a:lnTo>
                  <a:pt x="882" y="572"/>
                </a:lnTo>
                <a:lnTo>
                  <a:pt x="881" y="573"/>
                </a:lnTo>
                <a:lnTo>
                  <a:pt x="880" y="574"/>
                </a:lnTo>
                <a:lnTo>
                  <a:pt x="879" y="575"/>
                </a:lnTo>
                <a:lnTo>
                  <a:pt x="878" y="577"/>
                </a:lnTo>
                <a:lnTo>
                  <a:pt x="876" y="578"/>
                </a:lnTo>
                <a:lnTo>
                  <a:pt x="876" y="579"/>
                </a:lnTo>
                <a:lnTo>
                  <a:pt x="878" y="580"/>
                </a:lnTo>
                <a:lnTo>
                  <a:pt x="878" y="581"/>
                </a:lnTo>
                <a:lnTo>
                  <a:pt x="878" y="582"/>
                </a:lnTo>
                <a:lnTo>
                  <a:pt x="879" y="582"/>
                </a:lnTo>
                <a:lnTo>
                  <a:pt x="879" y="583"/>
                </a:lnTo>
                <a:lnTo>
                  <a:pt x="881" y="585"/>
                </a:lnTo>
                <a:lnTo>
                  <a:pt x="882" y="585"/>
                </a:lnTo>
                <a:lnTo>
                  <a:pt x="883" y="585"/>
                </a:lnTo>
                <a:lnTo>
                  <a:pt x="884" y="585"/>
                </a:lnTo>
                <a:lnTo>
                  <a:pt x="885" y="585"/>
                </a:lnTo>
                <a:lnTo>
                  <a:pt x="887" y="585"/>
                </a:lnTo>
                <a:lnTo>
                  <a:pt x="888" y="585"/>
                </a:lnTo>
                <a:lnTo>
                  <a:pt x="888" y="586"/>
                </a:lnTo>
                <a:lnTo>
                  <a:pt x="888" y="588"/>
                </a:lnTo>
                <a:lnTo>
                  <a:pt x="888" y="589"/>
                </a:lnTo>
                <a:lnTo>
                  <a:pt x="888" y="590"/>
                </a:lnTo>
                <a:lnTo>
                  <a:pt x="888" y="591"/>
                </a:lnTo>
                <a:lnTo>
                  <a:pt x="889" y="592"/>
                </a:lnTo>
                <a:lnTo>
                  <a:pt x="890" y="594"/>
                </a:lnTo>
                <a:lnTo>
                  <a:pt x="891" y="595"/>
                </a:lnTo>
                <a:lnTo>
                  <a:pt x="892" y="596"/>
                </a:lnTo>
                <a:lnTo>
                  <a:pt x="893" y="597"/>
                </a:lnTo>
                <a:lnTo>
                  <a:pt x="895" y="598"/>
                </a:lnTo>
                <a:lnTo>
                  <a:pt x="897" y="599"/>
                </a:lnTo>
                <a:lnTo>
                  <a:pt x="897" y="600"/>
                </a:lnTo>
                <a:lnTo>
                  <a:pt x="898" y="602"/>
                </a:lnTo>
                <a:lnTo>
                  <a:pt x="899" y="602"/>
                </a:lnTo>
                <a:lnTo>
                  <a:pt x="900" y="604"/>
                </a:lnTo>
                <a:lnTo>
                  <a:pt x="904" y="606"/>
                </a:lnTo>
                <a:lnTo>
                  <a:pt x="904" y="607"/>
                </a:lnTo>
                <a:lnTo>
                  <a:pt x="905" y="607"/>
                </a:lnTo>
                <a:lnTo>
                  <a:pt x="905" y="608"/>
                </a:lnTo>
                <a:lnTo>
                  <a:pt x="907" y="609"/>
                </a:lnTo>
                <a:lnTo>
                  <a:pt x="907" y="611"/>
                </a:lnTo>
                <a:lnTo>
                  <a:pt x="908" y="612"/>
                </a:lnTo>
                <a:lnTo>
                  <a:pt x="910" y="609"/>
                </a:lnTo>
                <a:lnTo>
                  <a:pt x="910" y="608"/>
                </a:lnTo>
                <a:lnTo>
                  <a:pt x="911" y="608"/>
                </a:lnTo>
                <a:lnTo>
                  <a:pt x="911" y="607"/>
                </a:lnTo>
                <a:lnTo>
                  <a:pt x="911" y="606"/>
                </a:lnTo>
                <a:lnTo>
                  <a:pt x="913" y="606"/>
                </a:lnTo>
                <a:lnTo>
                  <a:pt x="914" y="607"/>
                </a:lnTo>
                <a:lnTo>
                  <a:pt x="916" y="608"/>
                </a:lnTo>
                <a:lnTo>
                  <a:pt x="917" y="608"/>
                </a:lnTo>
                <a:lnTo>
                  <a:pt x="918" y="608"/>
                </a:lnTo>
                <a:lnTo>
                  <a:pt x="918" y="609"/>
                </a:lnTo>
                <a:lnTo>
                  <a:pt x="917" y="609"/>
                </a:lnTo>
                <a:lnTo>
                  <a:pt x="917" y="611"/>
                </a:lnTo>
                <a:lnTo>
                  <a:pt x="917" y="612"/>
                </a:lnTo>
                <a:lnTo>
                  <a:pt x="916" y="612"/>
                </a:lnTo>
                <a:lnTo>
                  <a:pt x="916" y="613"/>
                </a:lnTo>
                <a:lnTo>
                  <a:pt x="915" y="614"/>
                </a:lnTo>
                <a:lnTo>
                  <a:pt x="915" y="615"/>
                </a:lnTo>
                <a:lnTo>
                  <a:pt x="914" y="616"/>
                </a:lnTo>
                <a:lnTo>
                  <a:pt x="913" y="616"/>
                </a:lnTo>
                <a:lnTo>
                  <a:pt x="914" y="617"/>
                </a:lnTo>
                <a:lnTo>
                  <a:pt x="916" y="619"/>
                </a:lnTo>
                <a:lnTo>
                  <a:pt x="917" y="620"/>
                </a:lnTo>
                <a:lnTo>
                  <a:pt x="918" y="621"/>
                </a:lnTo>
                <a:lnTo>
                  <a:pt x="921" y="623"/>
                </a:lnTo>
                <a:lnTo>
                  <a:pt x="921" y="622"/>
                </a:lnTo>
                <a:lnTo>
                  <a:pt x="922" y="622"/>
                </a:lnTo>
                <a:lnTo>
                  <a:pt x="923" y="621"/>
                </a:lnTo>
                <a:lnTo>
                  <a:pt x="924" y="622"/>
                </a:lnTo>
                <a:lnTo>
                  <a:pt x="924" y="623"/>
                </a:lnTo>
                <a:lnTo>
                  <a:pt x="925" y="623"/>
                </a:lnTo>
                <a:lnTo>
                  <a:pt x="926" y="624"/>
                </a:lnTo>
                <a:lnTo>
                  <a:pt x="926" y="625"/>
                </a:lnTo>
                <a:lnTo>
                  <a:pt x="927" y="625"/>
                </a:lnTo>
                <a:lnTo>
                  <a:pt x="926" y="625"/>
                </a:lnTo>
                <a:lnTo>
                  <a:pt x="926" y="627"/>
                </a:lnTo>
                <a:lnTo>
                  <a:pt x="925" y="627"/>
                </a:lnTo>
                <a:lnTo>
                  <a:pt x="925" y="628"/>
                </a:lnTo>
                <a:lnTo>
                  <a:pt x="924" y="628"/>
                </a:lnTo>
                <a:lnTo>
                  <a:pt x="923" y="627"/>
                </a:lnTo>
                <a:lnTo>
                  <a:pt x="922" y="625"/>
                </a:lnTo>
                <a:lnTo>
                  <a:pt x="921" y="624"/>
                </a:lnTo>
                <a:lnTo>
                  <a:pt x="919" y="623"/>
                </a:lnTo>
                <a:lnTo>
                  <a:pt x="918" y="622"/>
                </a:lnTo>
                <a:lnTo>
                  <a:pt x="917" y="621"/>
                </a:lnTo>
                <a:lnTo>
                  <a:pt x="916" y="620"/>
                </a:lnTo>
                <a:lnTo>
                  <a:pt x="916" y="622"/>
                </a:lnTo>
                <a:lnTo>
                  <a:pt x="915" y="622"/>
                </a:lnTo>
                <a:lnTo>
                  <a:pt x="915" y="623"/>
                </a:lnTo>
                <a:lnTo>
                  <a:pt x="915" y="622"/>
                </a:lnTo>
                <a:lnTo>
                  <a:pt x="913" y="621"/>
                </a:lnTo>
                <a:lnTo>
                  <a:pt x="911" y="621"/>
                </a:lnTo>
                <a:lnTo>
                  <a:pt x="911" y="620"/>
                </a:lnTo>
                <a:lnTo>
                  <a:pt x="913" y="620"/>
                </a:lnTo>
                <a:lnTo>
                  <a:pt x="913" y="619"/>
                </a:lnTo>
                <a:lnTo>
                  <a:pt x="914" y="619"/>
                </a:lnTo>
                <a:lnTo>
                  <a:pt x="914" y="617"/>
                </a:lnTo>
                <a:lnTo>
                  <a:pt x="913" y="616"/>
                </a:lnTo>
                <a:lnTo>
                  <a:pt x="911" y="615"/>
                </a:lnTo>
                <a:lnTo>
                  <a:pt x="910" y="614"/>
                </a:lnTo>
                <a:lnTo>
                  <a:pt x="909" y="613"/>
                </a:lnTo>
                <a:lnTo>
                  <a:pt x="908" y="612"/>
                </a:lnTo>
                <a:lnTo>
                  <a:pt x="907" y="611"/>
                </a:lnTo>
                <a:lnTo>
                  <a:pt x="907" y="612"/>
                </a:lnTo>
                <a:lnTo>
                  <a:pt x="906" y="612"/>
                </a:lnTo>
                <a:lnTo>
                  <a:pt x="906" y="613"/>
                </a:lnTo>
                <a:lnTo>
                  <a:pt x="905" y="612"/>
                </a:lnTo>
                <a:lnTo>
                  <a:pt x="904" y="611"/>
                </a:lnTo>
                <a:lnTo>
                  <a:pt x="902" y="609"/>
                </a:lnTo>
                <a:lnTo>
                  <a:pt x="902" y="608"/>
                </a:lnTo>
                <a:lnTo>
                  <a:pt x="904" y="607"/>
                </a:lnTo>
                <a:lnTo>
                  <a:pt x="902" y="607"/>
                </a:lnTo>
                <a:lnTo>
                  <a:pt x="901" y="606"/>
                </a:lnTo>
                <a:lnTo>
                  <a:pt x="900" y="604"/>
                </a:lnTo>
                <a:lnTo>
                  <a:pt x="898" y="603"/>
                </a:lnTo>
                <a:lnTo>
                  <a:pt x="898" y="602"/>
                </a:lnTo>
                <a:lnTo>
                  <a:pt x="896" y="600"/>
                </a:lnTo>
                <a:lnTo>
                  <a:pt x="896" y="599"/>
                </a:lnTo>
                <a:lnTo>
                  <a:pt x="895" y="599"/>
                </a:lnTo>
                <a:lnTo>
                  <a:pt x="893" y="597"/>
                </a:lnTo>
                <a:lnTo>
                  <a:pt x="891" y="596"/>
                </a:lnTo>
                <a:lnTo>
                  <a:pt x="890" y="595"/>
                </a:lnTo>
                <a:lnTo>
                  <a:pt x="889" y="594"/>
                </a:lnTo>
                <a:lnTo>
                  <a:pt x="889" y="592"/>
                </a:lnTo>
                <a:lnTo>
                  <a:pt x="888" y="592"/>
                </a:lnTo>
                <a:lnTo>
                  <a:pt x="888" y="591"/>
                </a:lnTo>
                <a:lnTo>
                  <a:pt x="888" y="592"/>
                </a:lnTo>
                <a:lnTo>
                  <a:pt x="888" y="594"/>
                </a:lnTo>
                <a:lnTo>
                  <a:pt x="887" y="594"/>
                </a:lnTo>
                <a:lnTo>
                  <a:pt x="884" y="595"/>
                </a:lnTo>
                <a:lnTo>
                  <a:pt x="884" y="591"/>
                </a:lnTo>
                <a:lnTo>
                  <a:pt x="885" y="591"/>
                </a:lnTo>
                <a:lnTo>
                  <a:pt x="885" y="590"/>
                </a:lnTo>
                <a:lnTo>
                  <a:pt x="883" y="588"/>
                </a:lnTo>
                <a:lnTo>
                  <a:pt x="882" y="587"/>
                </a:lnTo>
                <a:lnTo>
                  <a:pt x="881" y="586"/>
                </a:lnTo>
                <a:lnTo>
                  <a:pt x="880" y="585"/>
                </a:lnTo>
                <a:lnTo>
                  <a:pt x="879" y="583"/>
                </a:lnTo>
                <a:lnTo>
                  <a:pt x="878" y="582"/>
                </a:lnTo>
                <a:lnTo>
                  <a:pt x="876" y="581"/>
                </a:lnTo>
                <a:lnTo>
                  <a:pt x="874" y="579"/>
                </a:lnTo>
                <a:lnTo>
                  <a:pt x="873" y="577"/>
                </a:lnTo>
                <a:lnTo>
                  <a:pt x="868" y="573"/>
                </a:lnTo>
                <a:lnTo>
                  <a:pt x="871" y="571"/>
                </a:lnTo>
                <a:lnTo>
                  <a:pt x="872" y="571"/>
                </a:lnTo>
                <a:lnTo>
                  <a:pt x="873" y="572"/>
                </a:lnTo>
                <a:lnTo>
                  <a:pt x="874" y="573"/>
                </a:lnTo>
                <a:lnTo>
                  <a:pt x="875" y="574"/>
                </a:lnTo>
                <a:lnTo>
                  <a:pt x="876" y="575"/>
                </a:lnTo>
                <a:lnTo>
                  <a:pt x="878" y="577"/>
                </a:lnTo>
                <a:lnTo>
                  <a:pt x="878" y="575"/>
                </a:lnTo>
                <a:lnTo>
                  <a:pt x="880" y="573"/>
                </a:lnTo>
                <a:lnTo>
                  <a:pt x="882" y="571"/>
                </a:lnTo>
                <a:lnTo>
                  <a:pt x="882" y="570"/>
                </a:lnTo>
                <a:lnTo>
                  <a:pt x="883" y="570"/>
                </a:lnTo>
                <a:lnTo>
                  <a:pt x="884" y="569"/>
                </a:lnTo>
                <a:lnTo>
                  <a:pt x="885" y="567"/>
                </a:lnTo>
                <a:lnTo>
                  <a:pt x="887" y="566"/>
                </a:lnTo>
                <a:lnTo>
                  <a:pt x="885" y="565"/>
                </a:lnTo>
                <a:lnTo>
                  <a:pt x="884" y="564"/>
                </a:lnTo>
                <a:lnTo>
                  <a:pt x="883" y="562"/>
                </a:lnTo>
                <a:lnTo>
                  <a:pt x="882" y="561"/>
                </a:lnTo>
                <a:lnTo>
                  <a:pt x="882" y="562"/>
                </a:lnTo>
                <a:lnTo>
                  <a:pt x="881" y="562"/>
                </a:lnTo>
                <a:lnTo>
                  <a:pt x="881" y="563"/>
                </a:lnTo>
                <a:lnTo>
                  <a:pt x="880" y="561"/>
                </a:lnTo>
                <a:lnTo>
                  <a:pt x="879" y="560"/>
                </a:lnTo>
                <a:lnTo>
                  <a:pt x="878" y="560"/>
                </a:lnTo>
                <a:lnTo>
                  <a:pt x="878" y="558"/>
                </a:lnTo>
                <a:lnTo>
                  <a:pt x="875" y="557"/>
                </a:lnTo>
                <a:lnTo>
                  <a:pt x="874" y="555"/>
                </a:lnTo>
                <a:lnTo>
                  <a:pt x="872" y="554"/>
                </a:lnTo>
                <a:lnTo>
                  <a:pt x="871" y="553"/>
                </a:lnTo>
                <a:lnTo>
                  <a:pt x="870" y="550"/>
                </a:lnTo>
                <a:lnTo>
                  <a:pt x="868" y="550"/>
                </a:lnTo>
                <a:lnTo>
                  <a:pt x="867" y="552"/>
                </a:lnTo>
                <a:lnTo>
                  <a:pt x="866" y="552"/>
                </a:lnTo>
                <a:lnTo>
                  <a:pt x="865" y="553"/>
                </a:lnTo>
                <a:lnTo>
                  <a:pt x="864" y="554"/>
                </a:lnTo>
                <a:lnTo>
                  <a:pt x="863" y="554"/>
                </a:lnTo>
                <a:lnTo>
                  <a:pt x="862" y="555"/>
                </a:lnTo>
                <a:lnTo>
                  <a:pt x="861" y="555"/>
                </a:lnTo>
                <a:lnTo>
                  <a:pt x="859" y="556"/>
                </a:lnTo>
                <a:lnTo>
                  <a:pt x="859" y="557"/>
                </a:lnTo>
                <a:lnTo>
                  <a:pt x="859" y="558"/>
                </a:lnTo>
                <a:lnTo>
                  <a:pt x="862" y="560"/>
                </a:lnTo>
                <a:lnTo>
                  <a:pt x="862" y="561"/>
                </a:lnTo>
                <a:lnTo>
                  <a:pt x="863" y="561"/>
                </a:lnTo>
                <a:lnTo>
                  <a:pt x="859" y="563"/>
                </a:lnTo>
                <a:lnTo>
                  <a:pt x="859" y="564"/>
                </a:lnTo>
                <a:lnTo>
                  <a:pt x="858" y="564"/>
                </a:lnTo>
                <a:lnTo>
                  <a:pt x="858" y="563"/>
                </a:lnTo>
                <a:lnTo>
                  <a:pt x="857" y="562"/>
                </a:lnTo>
                <a:lnTo>
                  <a:pt x="856" y="562"/>
                </a:lnTo>
                <a:lnTo>
                  <a:pt x="856" y="561"/>
                </a:lnTo>
                <a:lnTo>
                  <a:pt x="855" y="561"/>
                </a:lnTo>
                <a:lnTo>
                  <a:pt x="852" y="556"/>
                </a:lnTo>
                <a:lnTo>
                  <a:pt x="850" y="555"/>
                </a:lnTo>
                <a:lnTo>
                  <a:pt x="850" y="556"/>
                </a:lnTo>
                <a:lnTo>
                  <a:pt x="848" y="557"/>
                </a:lnTo>
                <a:lnTo>
                  <a:pt x="848" y="558"/>
                </a:lnTo>
                <a:lnTo>
                  <a:pt x="847" y="558"/>
                </a:lnTo>
                <a:lnTo>
                  <a:pt x="845" y="556"/>
                </a:lnTo>
                <a:lnTo>
                  <a:pt x="846" y="555"/>
                </a:lnTo>
                <a:lnTo>
                  <a:pt x="847" y="554"/>
                </a:lnTo>
                <a:lnTo>
                  <a:pt x="848" y="553"/>
                </a:lnTo>
                <a:lnTo>
                  <a:pt x="846" y="552"/>
                </a:lnTo>
                <a:lnTo>
                  <a:pt x="841" y="547"/>
                </a:lnTo>
                <a:lnTo>
                  <a:pt x="840" y="546"/>
                </a:lnTo>
                <a:lnTo>
                  <a:pt x="839" y="544"/>
                </a:lnTo>
                <a:lnTo>
                  <a:pt x="837" y="542"/>
                </a:lnTo>
                <a:lnTo>
                  <a:pt x="835" y="540"/>
                </a:lnTo>
                <a:lnTo>
                  <a:pt x="833" y="539"/>
                </a:lnTo>
                <a:lnTo>
                  <a:pt x="832" y="538"/>
                </a:lnTo>
                <a:lnTo>
                  <a:pt x="831" y="536"/>
                </a:lnTo>
                <a:lnTo>
                  <a:pt x="829" y="535"/>
                </a:lnTo>
                <a:lnTo>
                  <a:pt x="828" y="533"/>
                </a:lnTo>
                <a:lnTo>
                  <a:pt x="827" y="532"/>
                </a:lnTo>
                <a:lnTo>
                  <a:pt x="825" y="531"/>
                </a:lnTo>
                <a:lnTo>
                  <a:pt x="824" y="530"/>
                </a:lnTo>
                <a:lnTo>
                  <a:pt x="823" y="529"/>
                </a:lnTo>
                <a:lnTo>
                  <a:pt x="822" y="528"/>
                </a:lnTo>
                <a:lnTo>
                  <a:pt x="821" y="528"/>
                </a:lnTo>
                <a:lnTo>
                  <a:pt x="821" y="527"/>
                </a:lnTo>
                <a:lnTo>
                  <a:pt x="820" y="525"/>
                </a:lnTo>
                <a:lnTo>
                  <a:pt x="819" y="525"/>
                </a:lnTo>
                <a:lnTo>
                  <a:pt x="819" y="524"/>
                </a:lnTo>
                <a:lnTo>
                  <a:pt x="818" y="524"/>
                </a:lnTo>
                <a:lnTo>
                  <a:pt x="816" y="525"/>
                </a:lnTo>
                <a:lnTo>
                  <a:pt x="815" y="525"/>
                </a:lnTo>
                <a:lnTo>
                  <a:pt x="814" y="524"/>
                </a:lnTo>
                <a:lnTo>
                  <a:pt x="813" y="525"/>
                </a:lnTo>
                <a:lnTo>
                  <a:pt x="812" y="527"/>
                </a:lnTo>
                <a:lnTo>
                  <a:pt x="812" y="528"/>
                </a:lnTo>
                <a:lnTo>
                  <a:pt x="811" y="528"/>
                </a:lnTo>
                <a:lnTo>
                  <a:pt x="810" y="529"/>
                </a:lnTo>
                <a:lnTo>
                  <a:pt x="810" y="530"/>
                </a:lnTo>
                <a:lnTo>
                  <a:pt x="809" y="530"/>
                </a:lnTo>
                <a:lnTo>
                  <a:pt x="809" y="531"/>
                </a:lnTo>
                <a:lnTo>
                  <a:pt x="807" y="531"/>
                </a:lnTo>
                <a:lnTo>
                  <a:pt x="807" y="532"/>
                </a:lnTo>
                <a:lnTo>
                  <a:pt x="806" y="532"/>
                </a:lnTo>
                <a:lnTo>
                  <a:pt x="805" y="533"/>
                </a:lnTo>
                <a:lnTo>
                  <a:pt x="805" y="535"/>
                </a:lnTo>
                <a:lnTo>
                  <a:pt x="804" y="535"/>
                </a:lnTo>
                <a:lnTo>
                  <a:pt x="803" y="536"/>
                </a:lnTo>
                <a:lnTo>
                  <a:pt x="802" y="537"/>
                </a:lnTo>
                <a:lnTo>
                  <a:pt x="801" y="538"/>
                </a:lnTo>
                <a:lnTo>
                  <a:pt x="799" y="539"/>
                </a:lnTo>
                <a:lnTo>
                  <a:pt x="799" y="540"/>
                </a:lnTo>
                <a:lnTo>
                  <a:pt x="798" y="540"/>
                </a:lnTo>
                <a:lnTo>
                  <a:pt x="798" y="541"/>
                </a:lnTo>
                <a:lnTo>
                  <a:pt x="797" y="541"/>
                </a:lnTo>
                <a:lnTo>
                  <a:pt x="797" y="542"/>
                </a:lnTo>
                <a:lnTo>
                  <a:pt x="796" y="542"/>
                </a:lnTo>
                <a:lnTo>
                  <a:pt x="796" y="544"/>
                </a:lnTo>
                <a:lnTo>
                  <a:pt x="795" y="544"/>
                </a:lnTo>
                <a:lnTo>
                  <a:pt x="795" y="545"/>
                </a:lnTo>
                <a:lnTo>
                  <a:pt x="794" y="545"/>
                </a:lnTo>
                <a:lnTo>
                  <a:pt x="794" y="546"/>
                </a:lnTo>
                <a:lnTo>
                  <a:pt x="793" y="546"/>
                </a:lnTo>
                <a:lnTo>
                  <a:pt x="793" y="547"/>
                </a:lnTo>
                <a:lnTo>
                  <a:pt x="792" y="547"/>
                </a:lnTo>
                <a:lnTo>
                  <a:pt x="792" y="548"/>
                </a:lnTo>
                <a:lnTo>
                  <a:pt x="790" y="548"/>
                </a:lnTo>
                <a:lnTo>
                  <a:pt x="790" y="549"/>
                </a:lnTo>
                <a:lnTo>
                  <a:pt x="789" y="549"/>
                </a:lnTo>
                <a:lnTo>
                  <a:pt x="789" y="550"/>
                </a:lnTo>
                <a:lnTo>
                  <a:pt x="788" y="550"/>
                </a:lnTo>
                <a:lnTo>
                  <a:pt x="788" y="552"/>
                </a:lnTo>
                <a:lnTo>
                  <a:pt x="787" y="552"/>
                </a:lnTo>
                <a:lnTo>
                  <a:pt x="787" y="553"/>
                </a:lnTo>
                <a:lnTo>
                  <a:pt x="786" y="553"/>
                </a:lnTo>
                <a:lnTo>
                  <a:pt x="786" y="554"/>
                </a:lnTo>
                <a:lnTo>
                  <a:pt x="785" y="554"/>
                </a:lnTo>
                <a:lnTo>
                  <a:pt x="785" y="555"/>
                </a:lnTo>
                <a:lnTo>
                  <a:pt x="784" y="556"/>
                </a:lnTo>
                <a:lnTo>
                  <a:pt x="783" y="556"/>
                </a:lnTo>
                <a:lnTo>
                  <a:pt x="783" y="557"/>
                </a:lnTo>
                <a:lnTo>
                  <a:pt x="781" y="557"/>
                </a:lnTo>
                <a:lnTo>
                  <a:pt x="781" y="558"/>
                </a:lnTo>
                <a:lnTo>
                  <a:pt x="780" y="560"/>
                </a:lnTo>
                <a:lnTo>
                  <a:pt x="779" y="561"/>
                </a:lnTo>
                <a:lnTo>
                  <a:pt x="777" y="562"/>
                </a:lnTo>
                <a:lnTo>
                  <a:pt x="776" y="563"/>
                </a:lnTo>
                <a:lnTo>
                  <a:pt x="776" y="564"/>
                </a:lnTo>
                <a:lnTo>
                  <a:pt x="775" y="565"/>
                </a:lnTo>
                <a:lnTo>
                  <a:pt x="773" y="565"/>
                </a:lnTo>
                <a:lnTo>
                  <a:pt x="772" y="566"/>
                </a:lnTo>
                <a:lnTo>
                  <a:pt x="771" y="566"/>
                </a:lnTo>
                <a:lnTo>
                  <a:pt x="770" y="566"/>
                </a:lnTo>
                <a:lnTo>
                  <a:pt x="769" y="567"/>
                </a:lnTo>
                <a:lnTo>
                  <a:pt x="768" y="567"/>
                </a:lnTo>
                <a:lnTo>
                  <a:pt x="767" y="567"/>
                </a:lnTo>
                <a:lnTo>
                  <a:pt x="764" y="569"/>
                </a:lnTo>
                <a:lnTo>
                  <a:pt x="762" y="569"/>
                </a:lnTo>
                <a:lnTo>
                  <a:pt x="763" y="569"/>
                </a:lnTo>
                <a:lnTo>
                  <a:pt x="762" y="567"/>
                </a:lnTo>
                <a:lnTo>
                  <a:pt x="762" y="565"/>
                </a:lnTo>
                <a:lnTo>
                  <a:pt x="763" y="565"/>
                </a:lnTo>
                <a:lnTo>
                  <a:pt x="764" y="564"/>
                </a:lnTo>
                <a:lnTo>
                  <a:pt x="766" y="563"/>
                </a:lnTo>
                <a:lnTo>
                  <a:pt x="767" y="563"/>
                </a:lnTo>
                <a:lnTo>
                  <a:pt x="769" y="562"/>
                </a:lnTo>
                <a:lnTo>
                  <a:pt x="770" y="563"/>
                </a:lnTo>
                <a:lnTo>
                  <a:pt x="771" y="563"/>
                </a:lnTo>
                <a:lnTo>
                  <a:pt x="772" y="562"/>
                </a:lnTo>
                <a:lnTo>
                  <a:pt x="772" y="565"/>
                </a:lnTo>
                <a:lnTo>
                  <a:pt x="773" y="565"/>
                </a:lnTo>
                <a:lnTo>
                  <a:pt x="775" y="563"/>
                </a:lnTo>
                <a:lnTo>
                  <a:pt x="776" y="563"/>
                </a:lnTo>
                <a:lnTo>
                  <a:pt x="776" y="562"/>
                </a:lnTo>
                <a:lnTo>
                  <a:pt x="778" y="561"/>
                </a:lnTo>
                <a:lnTo>
                  <a:pt x="780" y="558"/>
                </a:lnTo>
                <a:lnTo>
                  <a:pt x="781" y="557"/>
                </a:lnTo>
                <a:lnTo>
                  <a:pt x="784" y="555"/>
                </a:lnTo>
                <a:lnTo>
                  <a:pt x="785" y="554"/>
                </a:lnTo>
                <a:lnTo>
                  <a:pt x="785" y="553"/>
                </a:lnTo>
                <a:lnTo>
                  <a:pt x="786" y="552"/>
                </a:lnTo>
                <a:lnTo>
                  <a:pt x="787" y="552"/>
                </a:lnTo>
                <a:lnTo>
                  <a:pt x="788" y="549"/>
                </a:lnTo>
                <a:lnTo>
                  <a:pt x="790" y="548"/>
                </a:lnTo>
                <a:lnTo>
                  <a:pt x="792" y="547"/>
                </a:lnTo>
                <a:lnTo>
                  <a:pt x="795" y="544"/>
                </a:lnTo>
                <a:lnTo>
                  <a:pt x="797" y="541"/>
                </a:lnTo>
                <a:lnTo>
                  <a:pt x="798" y="540"/>
                </a:lnTo>
                <a:lnTo>
                  <a:pt x="798" y="539"/>
                </a:lnTo>
                <a:lnTo>
                  <a:pt x="799" y="538"/>
                </a:lnTo>
                <a:lnTo>
                  <a:pt x="802" y="537"/>
                </a:lnTo>
                <a:lnTo>
                  <a:pt x="803" y="536"/>
                </a:lnTo>
                <a:lnTo>
                  <a:pt x="804" y="535"/>
                </a:lnTo>
                <a:lnTo>
                  <a:pt x="804" y="533"/>
                </a:lnTo>
                <a:lnTo>
                  <a:pt x="803" y="533"/>
                </a:lnTo>
                <a:lnTo>
                  <a:pt x="803" y="532"/>
                </a:lnTo>
                <a:lnTo>
                  <a:pt x="802" y="532"/>
                </a:lnTo>
                <a:lnTo>
                  <a:pt x="803" y="531"/>
                </a:lnTo>
                <a:lnTo>
                  <a:pt x="803" y="530"/>
                </a:lnTo>
                <a:lnTo>
                  <a:pt x="804" y="530"/>
                </a:lnTo>
                <a:lnTo>
                  <a:pt x="804" y="529"/>
                </a:lnTo>
                <a:lnTo>
                  <a:pt x="805" y="528"/>
                </a:lnTo>
                <a:lnTo>
                  <a:pt x="809" y="524"/>
                </a:lnTo>
                <a:lnTo>
                  <a:pt x="810" y="524"/>
                </a:lnTo>
                <a:lnTo>
                  <a:pt x="811" y="523"/>
                </a:lnTo>
                <a:lnTo>
                  <a:pt x="812" y="521"/>
                </a:lnTo>
                <a:lnTo>
                  <a:pt x="811" y="521"/>
                </a:lnTo>
                <a:lnTo>
                  <a:pt x="809" y="520"/>
                </a:lnTo>
                <a:lnTo>
                  <a:pt x="810" y="520"/>
                </a:lnTo>
                <a:lnTo>
                  <a:pt x="810" y="519"/>
                </a:lnTo>
                <a:lnTo>
                  <a:pt x="811" y="518"/>
                </a:lnTo>
                <a:lnTo>
                  <a:pt x="812" y="518"/>
                </a:lnTo>
                <a:lnTo>
                  <a:pt x="813" y="516"/>
                </a:lnTo>
                <a:lnTo>
                  <a:pt x="814" y="516"/>
                </a:lnTo>
                <a:lnTo>
                  <a:pt x="814" y="518"/>
                </a:lnTo>
                <a:lnTo>
                  <a:pt x="815" y="518"/>
                </a:lnTo>
                <a:lnTo>
                  <a:pt x="815" y="519"/>
                </a:lnTo>
                <a:lnTo>
                  <a:pt x="816" y="520"/>
                </a:lnTo>
                <a:lnTo>
                  <a:pt x="816" y="521"/>
                </a:lnTo>
                <a:lnTo>
                  <a:pt x="818" y="520"/>
                </a:lnTo>
                <a:lnTo>
                  <a:pt x="819" y="520"/>
                </a:lnTo>
                <a:lnTo>
                  <a:pt x="820" y="519"/>
                </a:lnTo>
                <a:lnTo>
                  <a:pt x="821" y="519"/>
                </a:lnTo>
                <a:lnTo>
                  <a:pt x="821" y="518"/>
                </a:lnTo>
                <a:lnTo>
                  <a:pt x="822" y="518"/>
                </a:lnTo>
                <a:lnTo>
                  <a:pt x="823" y="518"/>
                </a:lnTo>
                <a:lnTo>
                  <a:pt x="824" y="518"/>
                </a:lnTo>
                <a:lnTo>
                  <a:pt x="825" y="518"/>
                </a:lnTo>
                <a:lnTo>
                  <a:pt x="828" y="518"/>
                </a:lnTo>
                <a:lnTo>
                  <a:pt x="829" y="518"/>
                </a:lnTo>
                <a:lnTo>
                  <a:pt x="831" y="518"/>
                </a:lnTo>
                <a:lnTo>
                  <a:pt x="832" y="518"/>
                </a:lnTo>
                <a:lnTo>
                  <a:pt x="833" y="518"/>
                </a:lnTo>
                <a:lnTo>
                  <a:pt x="835" y="518"/>
                </a:lnTo>
                <a:lnTo>
                  <a:pt x="836" y="518"/>
                </a:lnTo>
                <a:lnTo>
                  <a:pt x="837" y="518"/>
                </a:lnTo>
                <a:lnTo>
                  <a:pt x="839" y="518"/>
                </a:lnTo>
                <a:lnTo>
                  <a:pt x="840" y="518"/>
                </a:lnTo>
                <a:lnTo>
                  <a:pt x="841" y="518"/>
                </a:lnTo>
                <a:lnTo>
                  <a:pt x="842" y="516"/>
                </a:lnTo>
                <a:lnTo>
                  <a:pt x="844" y="516"/>
                </a:lnTo>
                <a:lnTo>
                  <a:pt x="845" y="515"/>
                </a:lnTo>
                <a:lnTo>
                  <a:pt x="846" y="514"/>
                </a:lnTo>
                <a:lnTo>
                  <a:pt x="847" y="513"/>
                </a:lnTo>
                <a:lnTo>
                  <a:pt x="848" y="512"/>
                </a:lnTo>
                <a:lnTo>
                  <a:pt x="849" y="511"/>
                </a:lnTo>
                <a:lnTo>
                  <a:pt x="850" y="511"/>
                </a:lnTo>
                <a:lnTo>
                  <a:pt x="850" y="510"/>
                </a:lnTo>
                <a:lnTo>
                  <a:pt x="852" y="510"/>
                </a:lnTo>
                <a:lnTo>
                  <a:pt x="853" y="508"/>
                </a:lnTo>
                <a:lnTo>
                  <a:pt x="854" y="507"/>
                </a:lnTo>
                <a:lnTo>
                  <a:pt x="855" y="506"/>
                </a:lnTo>
                <a:lnTo>
                  <a:pt x="856" y="505"/>
                </a:lnTo>
                <a:lnTo>
                  <a:pt x="857" y="504"/>
                </a:lnTo>
                <a:lnTo>
                  <a:pt x="858" y="503"/>
                </a:lnTo>
                <a:lnTo>
                  <a:pt x="861" y="502"/>
                </a:lnTo>
                <a:lnTo>
                  <a:pt x="863" y="499"/>
                </a:lnTo>
                <a:lnTo>
                  <a:pt x="864" y="498"/>
                </a:lnTo>
                <a:lnTo>
                  <a:pt x="865" y="497"/>
                </a:lnTo>
                <a:lnTo>
                  <a:pt x="866" y="497"/>
                </a:lnTo>
                <a:lnTo>
                  <a:pt x="867" y="496"/>
                </a:lnTo>
                <a:lnTo>
                  <a:pt x="870" y="495"/>
                </a:lnTo>
                <a:lnTo>
                  <a:pt x="871" y="494"/>
                </a:lnTo>
                <a:lnTo>
                  <a:pt x="872" y="494"/>
                </a:lnTo>
                <a:lnTo>
                  <a:pt x="873" y="494"/>
                </a:lnTo>
                <a:lnTo>
                  <a:pt x="874" y="494"/>
                </a:lnTo>
                <a:lnTo>
                  <a:pt x="875" y="494"/>
                </a:lnTo>
                <a:lnTo>
                  <a:pt x="875" y="495"/>
                </a:lnTo>
                <a:lnTo>
                  <a:pt x="875" y="496"/>
                </a:lnTo>
                <a:lnTo>
                  <a:pt x="875" y="497"/>
                </a:lnTo>
                <a:lnTo>
                  <a:pt x="875" y="498"/>
                </a:lnTo>
                <a:lnTo>
                  <a:pt x="875" y="500"/>
                </a:lnTo>
                <a:lnTo>
                  <a:pt x="874" y="500"/>
                </a:lnTo>
                <a:lnTo>
                  <a:pt x="873" y="500"/>
                </a:lnTo>
                <a:lnTo>
                  <a:pt x="872" y="500"/>
                </a:lnTo>
                <a:lnTo>
                  <a:pt x="871" y="500"/>
                </a:lnTo>
                <a:lnTo>
                  <a:pt x="871" y="499"/>
                </a:lnTo>
                <a:lnTo>
                  <a:pt x="871" y="497"/>
                </a:lnTo>
                <a:lnTo>
                  <a:pt x="871" y="496"/>
                </a:lnTo>
                <a:lnTo>
                  <a:pt x="871" y="495"/>
                </a:lnTo>
                <a:lnTo>
                  <a:pt x="870" y="495"/>
                </a:lnTo>
                <a:lnTo>
                  <a:pt x="868" y="495"/>
                </a:lnTo>
                <a:lnTo>
                  <a:pt x="868" y="496"/>
                </a:lnTo>
                <a:lnTo>
                  <a:pt x="867" y="496"/>
                </a:lnTo>
                <a:lnTo>
                  <a:pt x="867" y="497"/>
                </a:lnTo>
                <a:lnTo>
                  <a:pt x="866" y="498"/>
                </a:lnTo>
                <a:lnTo>
                  <a:pt x="865" y="498"/>
                </a:lnTo>
                <a:lnTo>
                  <a:pt x="864" y="499"/>
                </a:lnTo>
                <a:lnTo>
                  <a:pt x="863" y="500"/>
                </a:lnTo>
                <a:lnTo>
                  <a:pt x="862" y="502"/>
                </a:lnTo>
                <a:lnTo>
                  <a:pt x="861" y="503"/>
                </a:lnTo>
                <a:lnTo>
                  <a:pt x="859" y="503"/>
                </a:lnTo>
                <a:lnTo>
                  <a:pt x="859" y="504"/>
                </a:lnTo>
                <a:lnTo>
                  <a:pt x="858" y="505"/>
                </a:lnTo>
                <a:lnTo>
                  <a:pt x="857" y="505"/>
                </a:lnTo>
                <a:lnTo>
                  <a:pt x="856" y="506"/>
                </a:lnTo>
                <a:lnTo>
                  <a:pt x="855" y="507"/>
                </a:lnTo>
                <a:lnTo>
                  <a:pt x="854" y="508"/>
                </a:lnTo>
                <a:lnTo>
                  <a:pt x="853" y="510"/>
                </a:lnTo>
                <a:lnTo>
                  <a:pt x="852" y="511"/>
                </a:lnTo>
                <a:lnTo>
                  <a:pt x="850" y="511"/>
                </a:lnTo>
                <a:lnTo>
                  <a:pt x="849" y="512"/>
                </a:lnTo>
                <a:lnTo>
                  <a:pt x="850" y="512"/>
                </a:lnTo>
                <a:lnTo>
                  <a:pt x="850" y="513"/>
                </a:lnTo>
                <a:lnTo>
                  <a:pt x="852" y="518"/>
                </a:lnTo>
                <a:lnTo>
                  <a:pt x="850" y="518"/>
                </a:lnTo>
                <a:lnTo>
                  <a:pt x="850" y="516"/>
                </a:lnTo>
                <a:lnTo>
                  <a:pt x="850" y="518"/>
                </a:lnTo>
                <a:lnTo>
                  <a:pt x="849" y="518"/>
                </a:lnTo>
                <a:lnTo>
                  <a:pt x="848" y="519"/>
                </a:lnTo>
                <a:lnTo>
                  <a:pt x="847" y="519"/>
                </a:lnTo>
                <a:lnTo>
                  <a:pt x="847" y="518"/>
                </a:lnTo>
                <a:lnTo>
                  <a:pt x="846" y="518"/>
                </a:lnTo>
                <a:lnTo>
                  <a:pt x="845" y="516"/>
                </a:lnTo>
                <a:lnTo>
                  <a:pt x="844" y="516"/>
                </a:lnTo>
                <a:lnTo>
                  <a:pt x="844" y="518"/>
                </a:lnTo>
                <a:lnTo>
                  <a:pt x="842" y="518"/>
                </a:lnTo>
                <a:lnTo>
                  <a:pt x="841" y="518"/>
                </a:lnTo>
                <a:lnTo>
                  <a:pt x="840" y="518"/>
                </a:lnTo>
                <a:lnTo>
                  <a:pt x="839" y="518"/>
                </a:lnTo>
                <a:lnTo>
                  <a:pt x="837" y="518"/>
                </a:lnTo>
                <a:lnTo>
                  <a:pt x="833" y="518"/>
                </a:lnTo>
                <a:lnTo>
                  <a:pt x="832" y="518"/>
                </a:lnTo>
                <a:lnTo>
                  <a:pt x="830" y="518"/>
                </a:lnTo>
                <a:lnTo>
                  <a:pt x="829" y="518"/>
                </a:lnTo>
                <a:lnTo>
                  <a:pt x="827" y="518"/>
                </a:lnTo>
                <a:lnTo>
                  <a:pt x="824" y="518"/>
                </a:lnTo>
                <a:lnTo>
                  <a:pt x="823" y="519"/>
                </a:lnTo>
                <a:lnTo>
                  <a:pt x="822" y="519"/>
                </a:lnTo>
                <a:lnTo>
                  <a:pt x="821" y="519"/>
                </a:lnTo>
                <a:lnTo>
                  <a:pt x="820" y="520"/>
                </a:lnTo>
                <a:lnTo>
                  <a:pt x="819" y="520"/>
                </a:lnTo>
                <a:lnTo>
                  <a:pt x="819" y="521"/>
                </a:lnTo>
                <a:lnTo>
                  <a:pt x="820" y="521"/>
                </a:lnTo>
                <a:lnTo>
                  <a:pt x="820" y="522"/>
                </a:lnTo>
                <a:lnTo>
                  <a:pt x="821" y="522"/>
                </a:lnTo>
                <a:lnTo>
                  <a:pt x="820" y="522"/>
                </a:lnTo>
                <a:lnTo>
                  <a:pt x="819" y="524"/>
                </a:lnTo>
                <a:lnTo>
                  <a:pt x="820" y="524"/>
                </a:lnTo>
                <a:lnTo>
                  <a:pt x="820" y="525"/>
                </a:lnTo>
                <a:lnTo>
                  <a:pt x="821" y="525"/>
                </a:lnTo>
                <a:lnTo>
                  <a:pt x="821" y="527"/>
                </a:lnTo>
                <a:lnTo>
                  <a:pt x="822" y="527"/>
                </a:lnTo>
                <a:lnTo>
                  <a:pt x="822" y="528"/>
                </a:lnTo>
                <a:lnTo>
                  <a:pt x="823" y="528"/>
                </a:lnTo>
                <a:lnTo>
                  <a:pt x="824" y="529"/>
                </a:lnTo>
                <a:lnTo>
                  <a:pt x="825" y="530"/>
                </a:lnTo>
                <a:lnTo>
                  <a:pt x="827" y="531"/>
                </a:lnTo>
                <a:lnTo>
                  <a:pt x="828" y="531"/>
                </a:lnTo>
                <a:lnTo>
                  <a:pt x="828" y="532"/>
                </a:lnTo>
                <a:lnTo>
                  <a:pt x="829" y="533"/>
                </a:lnTo>
                <a:lnTo>
                  <a:pt x="830" y="535"/>
                </a:lnTo>
                <a:lnTo>
                  <a:pt x="831" y="536"/>
                </a:lnTo>
                <a:lnTo>
                  <a:pt x="832" y="536"/>
                </a:lnTo>
                <a:lnTo>
                  <a:pt x="835" y="538"/>
                </a:lnTo>
                <a:lnTo>
                  <a:pt x="835" y="539"/>
                </a:lnTo>
                <a:lnTo>
                  <a:pt x="836" y="540"/>
                </a:lnTo>
                <a:lnTo>
                  <a:pt x="839" y="542"/>
                </a:lnTo>
                <a:lnTo>
                  <a:pt x="839" y="544"/>
                </a:lnTo>
                <a:lnTo>
                  <a:pt x="840" y="545"/>
                </a:lnTo>
                <a:lnTo>
                  <a:pt x="841" y="545"/>
                </a:lnTo>
                <a:lnTo>
                  <a:pt x="841" y="546"/>
                </a:lnTo>
                <a:lnTo>
                  <a:pt x="842" y="547"/>
                </a:lnTo>
                <a:lnTo>
                  <a:pt x="844" y="548"/>
                </a:lnTo>
                <a:lnTo>
                  <a:pt x="845" y="549"/>
                </a:lnTo>
                <a:lnTo>
                  <a:pt x="846" y="549"/>
                </a:lnTo>
                <a:lnTo>
                  <a:pt x="846" y="550"/>
                </a:lnTo>
                <a:lnTo>
                  <a:pt x="847" y="550"/>
                </a:lnTo>
                <a:lnTo>
                  <a:pt x="848" y="550"/>
                </a:lnTo>
                <a:lnTo>
                  <a:pt x="848" y="549"/>
                </a:lnTo>
                <a:lnTo>
                  <a:pt x="850" y="547"/>
                </a:lnTo>
                <a:lnTo>
                  <a:pt x="850" y="548"/>
                </a:lnTo>
                <a:lnTo>
                  <a:pt x="852" y="548"/>
                </a:lnTo>
                <a:lnTo>
                  <a:pt x="853" y="549"/>
                </a:lnTo>
                <a:lnTo>
                  <a:pt x="854" y="552"/>
                </a:lnTo>
                <a:lnTo>
                  <a:pt x="854" y="550"/>
                </a:lnTo>
                <a:lnTo>
                  <a:pt x="855" y="550"/>
                </a:lnTo>
                <a:lnTo>
                  <a:pt x="856" y="548"/>
                </a:lnTo>
                <a:lnTo>
                  <a:pt x="857" y="548"/>
                </a:lnTo>
                <a:lnTo>
                  <a:pt x="857" y="549"/>
                </a:lnTo>
                <a:lnTo>
                  <a:pt x="859" y="552"/>
                </a:lnTo>
                <a:lnTo>
                  <a:pt x="861" y="550"/>
                </a:lnTo>
                <a:lnTo>
                  <a:pt x="862" y="550"/>
                </a:lnTo>
                <a:lnTo>
                  <a:pt x="863" y="550"/>
                </a:lnTo>
                <a:lnTo>
                  <a:pt x="865" y="549"/>
                </a:lnTo>
                <a:lnTo>
                  <a:pt x="866" y="549"/>
                </a:lnTo>
                <a:lnTo>
                  <a:pt x="874" y="549"/>
                </a:lnTo>
                <a:lnTo>
                  <a:pt x="879" y="549"/>
                </a:lnTo>
                <a:lnTo>
                  <a:pt x="880" y="544"/>
                </a:lnTo>
                <a:lnTo>
                  <a:pt x="881" y="542"/>
                </a:lnTo>
                <a:lnTo>
                  <a:pt x="882" y="540"/>
                </a:lnTo>
                <a:lnTo>
                  <a:pt x="884" y="537"/>
                </a:lnTo>
                <a:lnTo>
                  <a:pt x="887" y="536"/>
                </a:lnTo>
                <a:lnTo>
                  <a:pt x="888" y="533"/>
                </a:lnTo>
                <a:lnTo>
                  <a:pt x="890" y="532"/>
                </a:lnTo>
                <a:lnTo>
                  <a:pt x="890" y="531"/>
                </a:lnTo>
                <a:lnTo>
                  <a:pt x="891" y="530"/>
                </a:lnTo>
                <a:lnTo>
                  <a:pt x="892" y="529"/>
                </a:lnTo>
                <a:lnTo>
                  <a:pt x="893" y="528"/>
                </a:lnTo>
                <a:lnTo>
                  <a:pt x="895" y="525"/>
                </a:lnTo>
                <a:lnTo>
                  <a:pt x="893" y="524"/>
                </a:lnTo>
                <a:lnTo>
                  <a:pt x="895" y="523"/>
                </a:lnTo>
                <a:lnTo>
                  <a:pt x="895" y="522"/>
                </a:lnTo>
                <a:lnTo>
                  <a:pt x="895" y="521"/>
                </a:lnTo>
                <a:lnTo>
                  <a:pt x="895" y="520"/>
                </a:lnTo>
                <a:lnTo>
                  <a:pt x="896" y="519"/>
                </a:lnTo>
                <a:lnTo>
                  <a:pt x="896" y="518"/>
                </a:lnTo>
                <a:lnTo>
                  <a:pt x="896" y="516"/>
                </a:lnTo>
                <a:lnTo>
                  <a:pt x="896" y="515"/>
                </a:lnTo>
                <a:lnTo>
                  <a:pt x="896" y="514"/>
                </a:lnTo>
                <a:lnTo>
                  <a:pt x="897" y="514"/>
                </a:lnTo>
                <a:lnTo>
                  <a:pt x="897" y="506"/>
                </a:lnTo>
                <a:lnTo>
                  <a:pt x="897" y="503"/>
                </a:lnTo>
                <a:lnTo>
                  <a:pt x="897" y="500"/>
                </a:lnTo>
                <a:lnTo>
                  <a:pt x="897" y="498"/>
                </a:lnTo>
                <a:lnTo>
                  <a:pt x="896" y="498"/>
                </a:lnTo>
                <a:lnTo>
                  <a:pt x="895" y="498"/>
                </a:lnTo>
                <a:lnTo>
                  <a:pt x="893" y="498"/>
                </a:lnTo>
                <a:lnTo>
                  <a:pt x="892" y="498"/>
                </a:lnTo>
                <a:lnTo>
                  <a:pt x="891" y="498"/>
                </a:lnTo>
                <a:lnTo>
                  <a:pt x="890" y="498"/>
                </a:lnTo>
                <a:lnTo>
                  <a:pt x="889" y="498"/>
                </a:lnTo>
                <a:lnTo>
                  <a:pt x="888" y="498"/>
                </a:lnTo>
                <a:lnTo>
                  <a:pt x="888" y="497"/>
                </a:lnTo>
                <a:lnTo>
                  <a:pt x="888" y="496"/>
                </a:lnTo>
                <a:lnTo>
                  <a:pt x="887" y="496"/>
                </a:lnTo>
                <a:lnTo>
                  <a:pt x="883" y="496"/>
                </a:lnTo>
                <a:lnTo>
                  <a:pt x="883" y="495"/>
                </a:lnTo>
                <a:lnTo>
                  <a:pt x="879" y="495"/>
                </a:lnTo>
                <a:lnTo>
                  <a:pt x="879" y="494"/>
                </a:lnTo>
                <a:lnTo>
                  <a:pt x="883" y="493"/>
                </a:lnTo>
                <a:lnTo>
                  <a:pt x="884" y="493"/>
                </a:lnTo>
                <a:lnTo>
                  <a:pt x="885" y="493"/>
                </a:lnTo>
                <a:lnTo>
                  <a:pt x="887" y="493"/>
                </a:lnTo>
                <a:lnTo>
                  <a:pt x="888" y="493"/>
                </a:lnTo>
                <a:lnTo>
                  <a:pt x="889" y="494"/>
                </a:lnTo>
                <a:lnTo>
                  <a:pt x="890" y="494"/>
                </a:lnTo>
                <a:lnTo>
                  <a:pt x="893" y="494"/>
                </a:lnTo>
                <a:lnTo>
                  <a:pt x="895" y="494"/>
                </a:lnTo>
                <a:lnTo>
                  <a:pt x="895" y="493"/>
                </a:lnTo>
                <a:lnTo>
                  <a:pt x="895" y="489"/>
                </a:lnTo>
                <a:lnTo>
                  <a:pt x="898" y="489"/>
                </a:lnTo>
                <a:lnTo>
                  <a:pt x="898" y="488"/>
                </a:lnTo>
                <a:lnTo>
                  <a:pt x="898" y="487"/>
                </a:lnTo>
                <a:lnTo>
                  <a:pt x="899" y="487"/>
                </a:lnTo>
                <a:lnTo>
                  <a:pt x="900" y="487"/>
                </a:lnTo>
                <a:lnTo>
                  <a:pt x="901" y="487"/>
                </a:lnTo>
                <a:lnTo>
                  <a:pt x="902" y="487"/>
                </a:lnTo>
                <a:lnTo>
                  <a:pt x="904" y="487"/>
                </a:lnTo>
                <a:lnTo>
                  <a:pt x="905" y="487"/>
                </a:lnTo>
                <a:lnTo>
                  <a:pt x="906" y="487"/>
                </a:lnTo>
                <a:lnTo>
                  <a:pt x="906" y="488"/>
                </a:lnTo>
                <a:lnTo>
                  <a:pt x="906" y="490"/>
                </a:lnTo>
                <a:lnTo>
                  <a:pt x="908" y="490"/>
                </a:lnTo>
                <a:lnTo>
                  <a:pt x="909" y="490"/>
                </a:lnTo>
                <a:lnTo>
                  <a:pt x="909" y="491"/>
                </a:lnTo>
                <a:lnTo>
                  <a:pt x="910" y="491"/>
                </a:lnTo>
                <a:lnTo>
                  <a:pt x="911" y="491"/>
                </a:lnTo>
                <a:lnTo>
                  <a:pt x="913" y="491"/>
                </a:lnTo>
                <a:lnTo>
                  <a:pt x="913" y="494"/>
                </a:lnTo>
                <a:lnTo>
                  <a:pt x="909" y="494"/>
                </a:lnTo>
                <a:lnTo>
                  <a:pt x="907" y="494"/>
                </a:lnTo>
                <a:lnTo>
                  <a:pt x="906" y="494"/>
                </a:lnTo>
                <a:lnTo>
                  <a:pt x="905" y="494"/>
                </a:lnTo>
                <a:lnTo>
                  <a:pt x="904" y="494"/>
                </a:lnTo>
                <a:lnTo>
                  <a:pt x="901" y="494"/>
                </a:lnTo>
                <a:lnTo>
                  <a:pt x="901" y="496"/>
                </a:lnTo>
                <a:lnTo>
                  <a:pt x="901" y="497"/>
                </a:lnTo>
                <a:lnTo>
                  <a:pt x="901" y="499"/>
                </a:lnTo>
                <a:lnTo>
                  <a:pt x="901" y="500"/>
                </a:lnTo>
                <a:lnTo>
                  <a:pt x="901" y="503"/>
                </a:lnTo>
                <a:lnTo>
                  <a:pt x="901" y="504"/>
                </a:lnTo>
                <a:lnTo>
                  <a:pt x="901" y="505"/>
                </a:lnTo>
                <a:lnTo>
                  <a:pt x="901" y="506"/>
                </a:lnTo>
                <a:lnTo>
                  <a:pt x="900" y="506"/>
                </a:lnTo>
                <a:lnTo>
                  <a:pt x="899" y="506"/>
                </a:lnTo>
                <a:lnTo>
                  <a:pt x="898" y="506"/>
                </a:lnTo>
                <a:lnTo>
                  <a:pt x="898" y="511"/>
                </a:lnTo>
                <a:lnTo>
                  <a:pt x="898" y="514"/>
                </a:lnTo>
                <a:lnTo>
                  <a:pt x="898" y="515"/>
                </a:lnTo>
                <a:lnTo>
                  <a:pt x="898" y="516"/>
                </a:lnTo>
                <a:lnTo>
                  <a:pt x="898" y="518"/>
                </a:lnTo>
                <a:lnTo>
                  <a:pt x="898" y="519"/>
                </a:lnTo>
                <a:lnTo>
                  <a:pt x="898" y="521"/>
                </a:lnTo>
                <a:lnTo>
                  <a:pt x="897" y="522"/>
                </a:lnTo>
                <a:lnTo>
                  <a:pt x="897" y="524"/>
                </a:lnTo>
                <a:lnTo>
                  <a:pt x="896" y="525"/>
                </a:lnTo>
                <a:lnTo>
                  <a:pt x="896" y="527"/>
                </a:lnTo>
                <a:lnTo>
                  <a:pt x="895" y="528"/>
                </a:lnTo>
                <a:lnTo>
                  <a:pt x="893" y="530"/>
                </a:lnTo>
                <a:lnTo>
                  <a:pt x="892" y="530"/>
                </a:lnTo>
                <a:lnTo>
                  <a:pt x="889" y="535"/>
                </a:lnTo>
                <a:lnTo>
                  <a:pt x="887" y="536"/>
                </a:lnTo>
                <a:lnTo>
                  <a:pt x="884" y="538"/>
                </a:lnTo>
                <a:lnTo>
                  <a:pt x="884" y="539"/>
                </a:lnTo>
                <a:lnTo>
                  <a:pt x="883" y="540"/>
                </a:lnTo>
                <a:lnTo>
                  <a:pt x="882" y="541"/>
                </a:lnTo>
                <a:lnTo>
                  <a:pt x="882" y="542"/>
                </a:lnTo>
                <a:lnTo>
                  <a:pt x="881" y="544"/>
                </a:lnTo>
                <a:lnTo>
                  <a:pt x="881" y="545"/>
                </a:lnTo>
                <a:lnTo>
                  <a:pt x="883" y="546"/>
                </a:lnTo>
                <a:lnTo>
                  <a:pt x="883" y="547"/>
                </a:lnTo>
                <a:lnTo>
                  <a:pt x="883" y="549"/>
                </a:lnTo>
                <a:lnTo>
                  <a:pt x="884" y="549"/>
                </a:lnTo>
                <a:lnTo>
                  <a:pt x="888" y="549"/>
                </a:lnTo>
                <a:lnTo>
                  <a:pt x="891" y="549"/>
                </a:lnTo>
                <a:lnTo>
                  <a:pt x="896" y="549"/>
                </a:lnTo>
                <a:lnTo>
                  <a:pt x="897" y="549"/>
                </a:lnTo>
                <a:lnTo>
                  <a:pt x="900" y="549"/>
                </a:lnTo>
                <a:lnTo>
                  <a:pt x="901" y="549"/>
                </a:lnTo>
                <a:lnTo>
                  <a:pt x="902" y="549"/>
                </a:lnTo>
                <a:lnTo>
                  <a:pt x="902" y="548"/>
                </a:lnTo>
                <a:lnTo>
                  <a:pt x="902" y="547"/>
                </a:lnTo>
                <a:lnTo>
                  <a:pt x="902" y="546"/>
                </a:lnTo>
                <a:lnTo>
                  <a:pt x="904" y="546"/>
                </a:lnTo>
                <a:lnTo>
                  <a:pt x="904" y="545"/>
                </a:lnTo>
                <a:lnTo>
                  <a:pt x="905" y="544"/>
                </a:lnTo>
                <a:lnTo>
                  <a:pt x="906" y="545"/>
                </a:lnTo>
                <a:lnTo>
                  <a:pt x="907" y="545"/>
                </a:lnTo>
                <a:lnTo>
                  <a:pt x="907" y="546"/>
                </a:lnTo>
                <a:lnTo>
                  <a:pt x="907" y="547"/>
                </a:lnTo>
                <a:lnTo>
                  <a:pt x="907" y="548"/>
                </a:lnTo>
                <a:lnTo>
                  <a:pt x="908" y="549"/>
                </a:lnTo>
                <a:lnTo>
                  <a:pt x="909" y="549"/>
                </a:lnTo>
                <a:lnTo>
                  <a:pt x="914" y="549"/>
                </a:lnTo>
                <a:lnTo>
                  <a:pt x="917" y="549"/>
                </a:lnTo>
                <a:lnTo>
                  <a:pt x="919" y="549"/>
                </a:lnTo>
                <a:lnTo>
                  <a:pt x="919" y="547"/>
                </a:lnTo>
                <a:lnTo>
                  <a:pt x="921" y="547"/>
                </a:lnTo>
                <a:lnTo>
                  <a:pt x="922" y="547"/>
                </a:lnTo>
                <a:lnTo>
                  <a:pt x="923" y="547"/>
                </a:lnTo>
                <a:lnTo>
                  <a:pt x="923" y="549"/>
                </a:lnTo>
                <a:lnTo>
                  <a:pt x="924" y="549"/>
                </a:lnTo>
                <a:lnTo>
                  <a:pt x="925" y="549"/>
                </a:lnTo>
                <a:lnTo>
                  <a:pt x="931" y="549"/>
                </a:lnTo>
                <a:lnTo>
                  <a:pt x="931" y="548"/>
                </a:lnTo>
                <a:lnTo>
                  <a:pt x="932" y="548"/>
                </a:lnTo>
                <a:lnTo>
                  <a:pt x="934" y="549"/>
                </a:lnTo>
                <a:lnTo>
                  <a:pt x="934" y="548"/>
                </a:lnTo>
                <a:lnTo>
                  <a:pt x="940" y="548"/>
                </a:lnTo>
                <a:lnTo>
                  <a:pt x="941" y="548"/>
                </a:lnTo>
                <a:lnTo>
                  <a:pt x="941" y="547"/>
                </a:lnTo>
                <a:lnTo>
                  <a:pt x="944" y="547"/>
                </a:lnTo>
                <a:lnTo>
                  <a:pt x="947" y="547"/>
                </a:lnTo>
                <a:lnTo>
                  <a:pt x="947" y="546"/>
                </a:lnTo>
                <a:lnTo>
                  <a:pt x="949" y="546"/>
                </a:lnTo>
                <a:lnTo>
                  <a:pt x="949" y="540"/>
                </a:lnTo>
                <a:lnTo>
                  <a:pt x="952" y="540"/>
                </a:lnTo>
                <a:lnTo>
                  <a:pt x="957" y="540"/>
                </a:lnTo>
                <a:lnTo>
                  <a:pt x="957" y="541"/>
                </a:lnTo>
                <a:lnTo>
                  <a:pt x="957" y="547"/>
                </a:lnTo>
                <a:lnTo>
                  <a:pt x="957" y="548"/>
                </a:lnTo>
                <a:lnTo>
                  <a:pt x="958" y="549"/>
                </a:lnTo>
                <a:lnTo>
                  <a:pt x="958" y="547"/>
                </a:lnTo>
                <a:lnTo>
                  <a:pt x="959" y="547"/>
                </a:lnTo>
                <a:lnTo>
                  <a:pt x="959" y="546"/>
                </a:lnTo>
                <a:lnTo>
                  <a:pt x="959" y="545"/>
                </a:lnTo>
                <a:lnTo>
                  <a:pt x="961" y="546"/>
                </a:lnTo>
                <a:lnTo>
                  <a:pt x="960" y="548"/>
                </a:lnTo>
                <a:lnTo>
                  <a:pt x="969" y="548"/>
                </a:lnTo>
                <a:lnTo>
                  <a:pt x="969" y="547"/>
                </a:lnTo>
                <a:lnTo>
                  <a:pt x="969" y="546"/>
                </a:lnTo>
                <a:lnTo>
                  <a:pt x="969" y="545"/>
                </a:lnTo>
                <a:lnTo>
                  <a:pt x="968" y="545"/>
                </a:lnTo>
                <a:lnTo>
                  <a:pt x="968" y="544"/>
                </a:lnTo>
                <a:lnTo>
                  <a:pt x="967" y="542"/>
                </a:lnTo>
                <a:lnTo>
                  <a:pt x="966" y="539"/>
                </a:lnTo>
                <a:lnTo>
                  <a:pt x="965" y="539"/>
                </a:lnTo>
                <a:lnTo>
                  <a:pt x="966" y="538"/>
                </a:lnTo>
                <a:lnTo>
                  <a:pt x="967" y="536"/>
                </a:lnTo>
                <a:lnTo>
                  <a:pt x="968" y="535"/>
                </a:lnTo>
                <a:lnTo>
                  <a:pt x="969" y="533"/>
                </a:lnTo>
                <a:lnTo>
                  <a:pt x="970" y="532"/>
                </a:lnTo>
                <a:lnTo>
                  <a:pt x="969" y="532"/>
                </a:lnTo>
                <a:lnTo>
                  <a:pt x="966" y="527"/>
                </a:lnTo>
                <a:lnTo>
                  <a:pt x="966" y="528"/>
                </a:lnTo>
                <a:lnTo>
                  <a:pt x="965" y="528"/>
                </a:lnTo>
                <a:lnTo>
                  <a:pt x="964" y="528"/>
                </a:lnTo>
                <a:lnTo>
                  <a:pt x="964" y="529"/>
                </a:lnTo>
                <a:lnTo>
                  <a:pt x="962" y="527"/>
                </a:lnTo>
                <a:lnTo>
                  <a:pt x="961" y="524"/>
                </a:lnTo>
                <a:lnTo>
                  <a:pt x="964" y="523"/>
                </a:lnTo>
                <a:lnTo>
                  <a:pt x="962" y="522"/>
                </a:lnTo>
                <a:lnTo>
                  <a:pt x="962" y="521"/>
                </a:lnTo>
                <a:lnTo>
                  <a:pt x="957" y="521"/>
                </a:lnTo>
                <a:lnTo>
                  <a:pt x="957" y="520"/>
                </a:lnTo>
                <a:lnTo>
                  <a:pt x="957" y="519"/>
                </a:lnTo>
                <a:lnTo>
                  <a:pt x="956" y="519"/>
                </a:lnTo>
                <a:lnTo>
                  <a:pt x="954" y="519"/>
                </a:lnTo>
                <a:lnTo>
                  <a:pt x="953" y="518"/>
                </a:lnTo>
                <a:lnTo>
                  <a:pt x="953" y="516"/>
                </a:lnTo>
                <a:lnTo>
                  <a:pt x="952" y="515"/>
                </a:lnTo>
                <a:lnTo>
                  <a:pt x="952" y="514"/>
                </a:lnTo>
                <a:lnTo>
                  <a:pt x="951" y="513"/>
                </a:lnTo>
                <a:lnTo>
                  <a:pt x="951" y="512"/>
                </a:lnTo>
                <a:lnTo>
                  <a:pt x="951" y="511"/>
                </a:lnTo>
                <a:lnTo>
                  <a:pt x="951" y="510"/>
                </a:lnTo>
                <a:lnTo>
                  <a:pt x="951" y="508"/>
                </a:lnTo>
                <a:lnTo>
                  <a:pt x="950" y="507"/>
                </a:lnTo>
                <a:lnTo>
                  <a:pt x="950" y="506"/>
                </a:lnTo>
                <a:lnTo>
                  <a:pt x="949" y="505"/>
                </a:lnTo>
                <a:lnTo>
                  <a:pt x="949" y="504"/>
                </a:lnTo>
                <a:lnTo>
                  <a:pt x="948" y="504"/>
                </a:lnTo>
                <a:lnTo>
                  <a:pt x="948" y="503"/>
                </a:lnTo>
                <a:lnTo>
                  <a:pt x="948" y="502"/>
                </a:lnTo>
                <a:lnTo>
                  <a:pt x="947" y="500"/>
                </a:lnTo>
                <a:lnTo>
                  <a:pt x="945" y="500"/>
                </a:lnTo>
                <a:lnTo>
                  <a:pt x="945" y="502"/>
                </a:lnTo>
                <a:lnTo>
                  <a:pt x="944" y="502"/>
                </a:lnTo>
                <a:lnTo>
                  <a:pt x="943" y="503"/>
                </a:lnTo>
                <a:lnTo>
                  <a:pt x="942" y="503"/>
                </a:lnTo>
                <a:lnTo>
                  <a:pt x="942" y="504"/>
                </a:lnTo>
                <a:lnTo>
                  <a:pt x="942" y="500"/>
                </a:lnTo>
                <a:lnTo>
                  <a:pt x="941" y="500"/>
                </a:lnTo>
                <a:lnTo>
                  <a:pt x="941" y="496"/>
                </a:lnTo>
                <a:lnTo>
                  <a:pt x="941" y="494"/>
                </a:lnTo>
                <a:lnTo>
                  <a:pt x="941" y="493"/>
                </a:lnTo>
                <a:lnTo>
                  <a:pt x="940" y="493"/>
                </a:lnTo>
                <a:lnTo>
                  <a:pt x="939" y="493"/>
                </a:lnTo>
                <a:lnTo>
                  <a:pt x="937" y="493"/>
                </a:lnTo>
                <a:lnTo>
                  <a:pt x="936" y="493"/>
                </a:lnTo>
                <a:lnTo>
                  <a:pt x="936" y="496"/>
                </a:lnTo>
                <a:lnTo>
                  <a:pt x="933" y="496"/>
                </a:lnTo>
                <a:lnTo>
                  <a:pt x="933" y="494"/>
                </a:lnTo>
                <a:lnTo>
                  <a:pt x="932" y="494"/>
                </a:lnTo>
                <a:lnTo>
                  <a:pt x="931" y="494"/>
                </a:lnTo>
                <a:lnTo>
                  <a:pt x="931" y="496"/>
                </a:lnTo>
                <a:lnTo>
                  <a:pt x="930" y="496"/>
                </a:lnTo>
                <a:lnTo>
                  <a:pt x="930" y="494"/>
                </a:lnTo>
                <a:lnTo>
                  <a:pt x="928" y="494"/>
                </a:lnTo>
                <a:lnTo>
                  <a:pt x="927" y="494"/>
                </a:lnTo>
                <a:lnTo>
                  <a:pt x="926" y="494"/>
                </a:lnTo>
                <a:lnTo>
                  <a:pt x="926" y="496"/>
                </a:lnTo>
                <a:lnTo>
                  <a:pt x="924" y="496"/>
                </a:lnTo>
                <a:lnTo>
                  <a:pt x="924" y="502"/>
                </a:lnTo>
                <a:lnTo>
                  <a:pt x="919" y="502"/>
                </a:lnTo>
                <a:lnTo>
                  <a:pt x="919" y="497"/>
                </a:lnTo>
                <a:lnTo>
                  <a:pt x="919" y="494"/>
                </a:lnTo>
                <a:lnTo>
                  <a:pt x="915" y="494"/>
                </a:lnTo>
                <a:lnTo>
                  <a:pt x="915" y="493"/>
                </a:lnTo>
                <a:lnTo>
                  <a:pt x="915" y="491"/>
                </a:lnTo>
                <a:lnTo>
                  <a:pt x="915" y="490"/>
                </a:lnTo>
                <a:lnTo>
                  <a:pt x="918" y="490"/>
                </a:lnTo>
                <a:lnTo>
                  <a:pt x="919" y="490"/>
                </a:lnTo>
                <a:lnTo>
                  <a:pt x="921" y="490"/>
                </a:lnTo>
                <a:lnTo>
                  <a:pt x="924" y="490"/>
                </a:lnTo>
                <a:lnTo>
                  <a:pt x="924" y="493"/>
                </a:lnTo>
                <a:lnTo>
                  <a:pt x="926" y="493"/>
                </a:lnTo>
                <a:lnTo>
                  <a:pt x="927" y="493"/>
                </a:lnTo>
                <a:lnTo>
                  <a:pt x="928" y="493"/>
                </a:lnTo>
                <a:lnTo>
                  <a:pt x="932" y="493"/>
                </a:lnTo>
                <a:lnTo>
                  <a:pt x="933" y="493"/>
                </a:lnTo>
                <a:lnTo>
                  <a:pt x="933" y="488"/>
                </a:lnTo>
                <a:lnTo>
                  <a:pt x="927" y="488"/>
                </a:lnTo>
                <a:lnTo>
                  <a:pt x="927" y="485"/>
                </a:lnTo>
                <a:lnTo>
                  <a:pt x="933" y="485"/>
                </a:lnTo>
                <a:lnTo>
                  <a:pt x="932" y="480"/>
                </a:lnTo>
                <a:lnTo>
                  <a:pt x="937" y="480"/>
                </a:lnTo>
                <a:lnTo>
                  <a:pt x="935" y="475"/>
                </a:lnTo>
                <a:lnTo>
                  <a:pt x="939" y="475"/>
                </a:lnTo>
                <a:lnTo>
                  <a:pt x="940" y="475"/>
                </a:lnTo>
                <a:lnTo>
                  <a:pt x="941" y="475"/>
                </a:lnTo>
                <a:lnTo>
                  <a:pt x="942" y="475"/>
                </a:lnTo>
                <a:lnTo>
                  <a:pt x="940" y="472"/>
                </a:lnTo>
                <a:lnTo>
                  <a:pt x="940" y="471"/>
                </a:lnTo>
                <a:lnTo>
                  <a:pt x="939" y="471"/>
                </a:lnTo>
                <a:lnTo>
                  <a:pt x="937" y="471"/>
                </a:lnTo>
                <a:lnTo>
                  <a:pt x="936" y="471"/>
                </a:lnTo>
                <a:lnTo>
                  <a:pt x="935" y="471"/>
                </a:lnTo>
                <a:lnTo>
                  <a:pt x="927" y="471"/>
                </a:lnTo>
                <a:lnTo>
                  <a:pt x="926" y="471"/>
                </a:lnTo>
                <a:lnTo>
                  <a:pt x="924" y="471"/>
                </a:lnTo>
                <a:lnTo>
                  <a:pt x="924" y="470"/>
                </a:lnTo>
                <a:lnTo>
                  <a:pt x="924" y="469"/>
                </a:lnTo>
                <a:lnTo>
                  <a:pt x="934" y="468"/>
                </a:lnTo>
                <a:lnTo>
                  <a:pt x="933" y="464"/>
                </a:lnTo>
                <a:lnTo>
                  <a:pt x="927" y="455"/>
                </a:lnTo>
                <a:lnTo>
                  <a:pt x="924" y="448"/>
                </a:lnTo>
                <a:lnTo>
                  <a:pt x="923" y="448"/>
                </a:lnTo>
                <a:lnTo>
                  <a:pt x="922" y="448"/>
                </a:lnTo>
                <a:lnTo>
                  <a:pt x="921" y="448"/>
                </a:lnTo>
                <a:lnTo>
                  <a:pt x="917" y="448"/>
                </a:lnTo>
                <a:lnTo>
                  <a:pt x="916" y="448"/>
                </a:lnTo>
                <a:lnTo>
                  <a:pt x="915" y="448"/>
                </a:lnTo>
                <a:lnTo>
                  <a:pt x="913" y="446"/>
                </a:lnTo>
                <a:lnTo>
                  <a:pt x="915" y="444"/>
                </a:lnTo>
                <a:lnTo>
                  <a:pt x="913" y="441"/>
                </a:lnTo>
                <a:lnTo>
                  <a:pt x="911" y="440"/>
                </a:lnTo>
                <a:lnTo>
                  <a:pt x="908" y="435"/>
                </a:lnTo>
                <a:lnTo>
                  <a:pt x="909" y="435"/>
                </a:lnTo>
                <a:lnTo>
                  <a:pt x="910" y="433"/>
                </a:lnTo>
                <a:lnTo>
                  <a:pt x="911" y="433"/>
                </a:lnTo>
                <a:lnTo>
                  <a:pt x="910" y="432"/>
                </a:lnTo>
                <a:lnTo>
                  <a:pt x="910" y="431"/>
                </a:lnTo>
                <a:lnTo>
                  <a:pt x="909" y="431"/>
                </a:lnTo>
                <a:lnTo>
                  <a:pt x="909" y="430"/>
                </a:lnTo>
                <a:lnTo>
                  <a:pt x="908" y="429"/>
                </a:lnTo>
                <a:lnTo>
                  <a:pt x="907" y="429"/>
                </a:lnTo>
                <a:lnTo>
                  <a:pt x="907" y="428"/>
                </a:lnTo>
                <a:lnTo>
                  <a:pt x="907" y="429"/>
                </a:lnTo>
                <a:lnTo>
                  <a:pt x="906" y="429"/>
                </a:lnTo>
                <a:lnTo>
                  <a:pt x="906" y="430"/>
                </a:lnTo>
                <a:lnTo>
                  <a:pt x="906" y="431"/>
                </a:lnTo>
                <a:lnTo>
                  <a:pt x="905" y="431"/>
                </a:lnTo>
                <a:lnTo>
                  <a:pt x="905" y="432"/>
                </a:lnTo>
                <a:lnTo>
                  <a:pt x="904" y="432"/>
                </a:lnTo>
                <a:lnTo>
                  <a:pt x="904" y="433"/>
                </a:lnTo>
                <a:lnTo>
                  <a:pt x="902" y="433"/>
                </a:lnTo>
                <a:lnTo>
                  <a:pt x="901" y="435"/>
                </a:lnTo>
                <a:lnTo>
                  <a:pt x="900" y="436"/>
                </a:lnTo>
                <a:lnTo>
                  <a:pt x="899" y="436"/>
                </a:lnTo>
                <a:lnTo>
                  <a:pt x="899" y="437"/>
                </a:lnTo>
                <a:lnTo>
                  <a:pt x="898" y="437"/>
                </a:lnTo>
                <a:lnTo>
                  <a:pt x="898" y="438"/>
                </a:lnTo>
                <a:lnTo>
                  <a:pt x="897" y="438"/>
                </a:lnTo>
                <a:lnTo>
                  <a:pt x="897" y="439"/>
                </a:lnTo>
                <a:lnTo>
                  <a:pt x="896" y="439"/>
                </a:lnTo>
                <a:lnTo>
                  <a:pt x="896" y="440"/>
                </a:lnTo>
                <a:lnTo>
                  <a:pt x="895" y="440"/>
                </a:lnTo>
                <a:lnTo>
                  <a:pt x="895" y="439"/>
                </a:lnTo>
                <a:lnTo>
                  <a:pt x="893" y="438"/>
                </a:lnTo>
                <a:lnTo>
                  <a:pt x="892" y="436"/>
                </a:lnTo>
                <a:lnTo>
                  <a:pt x="891" y="435"/>
                </a:lnTo>
                <a:lnTo>
                  <a:pt x="890" y="433"/>
                </a:lnTo>
                <a:lnTo>
                  <a:pt x="889" y="433"/>
                </a:lnTo>
                <a:lnTo>
                  <a:pt x="889" y="432"/>
                </a:lnTo>
                <a:lnTo>
                  <a:pt x="888" y="432"/>
                </a:lnTo>
                <a:lnTo>
                  <a:pt x="888" y="431"/>
                </a:lnTo>
                <a:lnTo>
                  <a:pt x="887" y="431"/>
                </a:lnTo>
                <a:lnTo>
                  <a:pt x="887" y="430"/>
                </a:lnTo>
                <a:lnTo>
                  <a:pt x="887" y="429"/>
                </a:lnTo>
                <a:lnTo>
                  <a:pt x="888" y="429"/>
                </a:lnTo>
                <a:lnTo>
                  <a:pt x="888" y="428"/>
                </a:lnTo>
                <a:lnTo>
                  <a:pt x="889" y="428"/>
                </a:lnTo>
                <a:lnTo>
                  <a:pt x="889" y="429"/>
                </a:lnTo>
                <a:lnTo>
                  <a:pt x="889" y="430"/>
                </a:lnTo>
                <a:lnTo>
                  <a:pt x="889" y="431"/>
                </a:lnTo>
                <a:lnTo>
                  <a:pt x="890" y="431"/>
                </a:lnTo>
                <a:lnTo>
                  <a:pt x="890" y="432"/>
                </a:lnTo>
                <a:lnTo>
                  <a:pt x="890" y="433"/>
                </a:lnTo>
                <a:lnTo>
                  <a:pt x="891" y="433"/>
                </a:lnTo>
                <a:lnTo>
                  <a:pt x="891" y="435"/>
                </a:lnTo>
                <a:lnTo>
                  <a:pt x="892" y="436"/>
                </a:lnTo>
                <a:lnTo>
                  <a:pt x="893" y="437"/>
                </a:lnTo>
                <a:lnTo>
                  <a:pt x="895" y="438"/>
                </a:lnTo>
                <a:lnTo>
                  <a:pt x="895" y="439"/>
                </a:lnTo>
                <a:lnTo>
                  <a:pt x="897" y="438"/>
                </a:lnTo>
                <a:lnTo>
                  <a:pt x="899" y="437"/>
                </a:lnTo>
                <a:lnTo>
                  <a:pt x="900" y="436"/>
                </a:lnTo>
                <a:lnTo>
                  <a:pt x="900" y="435"/>
                </a:lnTo>
                <a:lnTo>
                  <a:pt x="901" y="435"/>
                </a:lnTo>
                <a:lnTo>
                  <a:pt x="902" y="433"/>
                </a:lnTo>
                <a:lnTo>
                  <a:pt x="904" y="432"/>
                </a:lnTo>
                <a:lnTo>
                  <a:pt x="904" y="431"/>
                </a:lnTo>
                <a:lnTo>
                  <a:pt x="905" y="431"/>
                </a:lnTo>
                <a:lnTo>
                  <a:pt x="905" y="430"/>
                </a:lnTo>
                <a:lnTo>
                  <a:pt x="906" y="430"/>
                </a:lnTo>
                <a:lnTo>
                  <a:pt x="905" y="430"/>
                </a:lnTo>
                <a:lnTo>
                  <a:pt x="905" y="429"/>
                </a:lnTo>
                <a:lnTo>
                  <a:pt x="904" y="428"/>
                </a:lnTo>
                <a:lnTo>
                  <a:pt x="904" y="427"/>
                </a:lnTo>
                <a:lnTo>
                  <a:pt x="907" y="424"/>
                </a:lnTo>
                <a:lnTo>
                  <a:pt x="908" y="422"/>
                </a:lnTo>
                <a:lnTo>
                  <a:pt x="909" y="422"/>
                </a:lnTo>
                <a:lnTo>
                  <a:pt x="908" y="421"/>
                </a:lnTo>
                <a:lnTo>
                  <a:pt x="907" y="419"/>
                </a:lnTo>
                <a:lnTo>
                  <a:pt x="908" y="419"/>
                </a:lnTo>
                <a:lnTo>
                  <a:pt x="909" y="419"/>
                </a:lnTo>
                <a:lnTo>
                  <a:pt x="909" y="418"/>
                </a:lnTo>
                <a:lnTo>
                  <a:pt x="907" y="419"/>
                </a:lnTo>
                <a:lnTo>
                  <a:pt x="907" y="418"/>
                </a:lnTo>
                <a:lnTo>
                  <a:pt x="906" y="418"/>
                </a:lnTo>
                <a:lnTo>
                  <a:pt x="906" y="416"/>
                </a:lnTo>
                <a:lnTo>
                  <a:pt x="906" y="418"/>
                </a:lnTo>
                <a:lnTo>
                  <a:pt x="905" y="416"/>
                </a:lnTo>
                <a:lnTo>
                  <a:pt x="905" y="415"/>
                </a:lnTo>
                <a:lnTo>
                  <a:pt x="904" y="415"/>
                </a:lnTo>
                <a:lnTo>
                  <a:pt x="902" y="415"/>
                </a:lnTo>
                <a:lnTo>
                  <a:pt x="901" y="416"/>
                </a:lnTo>
                <a:lnTo>
                  <a:pt x="900" y="419"/>
                </a:lnTo>
                <a:lnTo>
                  <a:pt x="899" y="419"/>
                </a:lnTo>
                <a:lnTo>
                  <a:pt x="898" y="420"/>
                </a:lnTo>
                <a:lnTo>
                  <a:pt x="896" y="421"/>
                </a:lnTo>
                <a:lnTo>
                  <a:pt x="891" y="413"/>
                </a:lnTo>
                <a:lnTo>
                  <a:pt x="896" y="411"/>
                </a:lnTo>
                <a:lnTo>
                  <a:pt x="896" y="410"/>
                </a:lnTo>
                <a:lnTo>
                  <a:pt x="896" y="408"/>
                </a:lnTo>
                <a:lnTo>
                  <a:pt x="895" y="407"/>
                </a:lnTo>
                <a:lnTo>
                  <a:pt x="895" y="406"/>
                </a:lnTo>
                <a:lnTo>
                  <a:pt x="895" y="405"/>
                </a:lnTo>
                <a:lnTo>
                  <a:pt x="895" y="404"/>
                </a:lnTo>
                <a:lnTo>
                  <a:pt x="896" y="404"/>
                </a:lnTo>
                <a:lnTo>
                  <a:pt x="895" y="404"/>
                </a:lnTo>
                <a:lnTo>
                  <a:pt x="895" y="403"/>
                </a:lnTo>
                <a:lnTo>
                  <a:pt x="893" y="402"/>
                </a:lnTo>
                <a:lnTo>
                  <a:pt x="893" y="401"/>
                </a:lnTo>
                <a:lnTo>
                  <a:pt x="892" y="401"/>
                </a:lnTo>
                <a:lnTo>
                  <a:pt x="892" y="399"/>
                </a:lnTo>
                <a:lnTo>
                  <a:pt x="891" y="398"/>
                </a:lnTo>
                <a:lnTo>
                  <a:pt x="891" y="397"/>
                </a:lnTo>
                <a:lnTo>
                  <a:pt x="891" y="396"/>
                </a:lnTo>
                <a:lnTo>
                  <a:pt x="892" y="396"/>
                </a:lnTo>
                <a:lnTo>
                  <a:pt x="893" y="396"/>
                </a:lnTo>
                <a:lnTo>
                  <a:pt x="893" y="395"/>
                </a:lnTo>
                <a:lnTo>
                  <a:pt x="895" y="395"/>
                </a:lnTo>
                <a:lnTo>
                  <a:pt x="896" y="394"/>
                </a:lnTo>
                <a:lnTo>
                  <a:pt x="897" y="393"/>
                </a:lnTo>
                <a:lnTo>
                  <a:pt x="898" y="393"/>
                </a:lnTo>
                <a:lnTo>
                  <a:pt x="899" y="393"/>
                </a:lnTo>
                <a:lnTo>
                  <a:pt x="899" y="391"/>
                </a:lnTo>
                <a:lnTo>
                  <a:pt x="898" y="391"/>
                </a:lnTo>
                <a:lnTo>
                  <a:pt x="898" y="390"/>
                </a:lnTo>
                <a:lnTo>
                  <a:pt x="897" y="390"/>
                </a:lnTo>
                <a:lnTo>
                  <a:pt x="897" y="389"/>
                </a:lnTo>
                <a:lnTo>
                  <a:pt x="896" y="388"/>
                </a:lnTo>
                <a:lnTo>
                  <a:pt x="896" y="387"/>
                </a:lnTo>
                <a:lnTo>
                  <a:pt x="895" y="387"/>
                </a:lnTo>
                <a:lnTo>
                  <a:pt x="893" y="386"/>
                </a:lnTo>
                <a:lnTo>
                  <a:pt x="893" y="385"/>
                </a:lnTo>
                <a:lnTo>
                  <a:pt x="892" y="383"/>
                </a:lnTo>
                <a:lnTo>
                  <a:pt x="892" y="382"/>
                </a:lnTo>
                <a:lnTo>
                  <a:pt x="891" y="382"/>
                </a:lnTo>
                <a:lnTo>
                  <a:pt x="889" y="379"/>
                </a:lnTo>
                <a:lnTo>
                  <a:pt x="887" y="374"/>
                </a:lnTo>
                <a:lnTo>
                  <a:pt x="885" y="374"/>
                </a:lnTo>
                <a:lnTo>
                  <a:pt x="885" y="373"/>
                </a:lnTo>
                <a:lnTo>
                  <a:pt x="885" y="372"/>
                </a:lnTo>
                <a:lnTo>
                  <a:pt x="884" y="371"/>
                </a:lnTo>
                <a:lnTo>
                  <a:pt x="884" y="370"/>
                </a:lnTo>
                <a:lnTo>
                  <a:pt x="883" y="369"/>
                </a:lnTo>
                <a:lnTo>
                  <a:pt x="883" y="368"/>
                </a:lnTo>
                <a:lnTo>
                  <a:pt x="882" y="366"/>
                </a:lnTo>
                <a:lnTo>
                  <a:pt x="882" y="365"/>
                </a:lnTo>
                <a:lnTo>
                  <a:pt x="881" y="364"/>
                </a:lnTo>
                <a:lnTo>
                  <a:pt x="881" y="363"/>
                </a:lnTo>
                <a:lnTo>
                  <a:pt x="880" y="363"/>
                </a:lnTo>
                <a:lnTo>
                  <a:pt x="880" y="362"/>
                </a:lnTo>
                <a:lnTo>
                  <a:pt x="880" y="361"/>
                </a:lnTo>
                <a:lnTo>
                  <a:pt x="879" y="361"/>
                </a:lnTo>
                <a:lnTo>
                  <a:pt x="879" y="360"/>
                </a:lnTo>
                <a:lnTo>
                  <a:pt x="878" y="359"/>
                </a:lnTo>
                <a:lnTo>
                  <a:pt x="878" y="357"/>
                </a:lnTo>
                <a:lnTo>
                  <a:pt x="878" y="356"/>
                </a:lnTo>
                <a:lnTo>
                  <a:pt x="876" y="355"/>
                </a:lnTo>
                <a:lnTo>
                  <a:pt x="876" y="354"/>
                </a:lnTo>
                <a:lnTo>
                  <a:pt x="876" y="353"/>
                </a:lnTo>
                <a:lnTo>
                  <a:pt x="875" y="352"/>
                </a:lnTo>
                <a:lnTo>
                  <a:pt x="875" y="351"/>
                </a:lnTo>
                <a:lnTo>
                  <a:pt x="874" y="351"/>
                </a:lnTo>
                <a:lnTo>
                  <a:pt x="873" y="351"/>
                </a:lnTo>
                <a:lnTo>
                  <a:pt x="872" y="351"/>
                </a:lnTo>
                <a:lnTo>
                  <a:pt x="871" y="351"/>
                </a:lnTo>
                <a:lnTo>
                  <a:pt x="870" y="351"/>
                </a:lnTo>
                <a:lnTo>
                  <a:pt x="867" y="351"/>
                </a:lnTo>
                <a:lnTo>
                  <a:pt x="865" y="351"/>
                </a:lnTo>
                <a:lnTo>
                  <a:pt x="861" y="351"/>
                </a:lnTo>
                <a:lnTo>
                  <a:pt x="861" y="354"/>
                </a:lnTo>
                <a:lnTo>
                  <a:pt x="861" y="357"/>
                </a:lnTo>
                <a:lnTo>
                  <a:pt x="861" y="359"/>
                </a:lnTo>
                <a:lnTo>
                  <a:pt x="861" y="360"/>
                </a:lnTo>
                <a:lnTo>
                  <a:pt x="861" y="361"/>
                </a:lnTo>
                <a:lnTo>
                  <a:pt x="861" y="363"/>
                </a:lnTo>
                <a:lnTo>
                  <a:pt x="861" y="365"/>
                </a:lnTo>
                <a:lnTo>
                  <a:pt x="861" y="366"/>
                </a:lnTo>
                <a:lnTo>
                  <a:pt x="861" y="368"/>
                </a:lnTo>
                <a:lnTo>
                  <a:pt x="861" y="369"/>
                </a:lnTo>
                <a:lnTo>
                  <a:pt x="861" y="370"/>
                </a:lnTo>
                <a:lnTo>
                  <a:pt x="861" y="373"/>
                </a:lnTo>
                <a:lnTo>
                  <a:pt x="861" y="377"/>
                </a:lnTo>
                <a:lnTo>
                  <a:pt x="861" y="378"/>
                </a:lnTo>
                <a:lnTo>
                  <a:pt x="861" y="379"/>
                </a:lnTo>
                <a:lnTo>
                  <a:pt x="858" y="379"/>
                </a:lnTo>
                <a:lnTo>
                  <a:pt x="856" y="379"/>
                </a:lnTo>
                <a:lnTo>
                  <a:pt x="853" y="379"/>
                </a:lnTo>
                <a:lnTo>
                  <a:pt x="849" y="379"/>
                </a:lnTo>
                <a:lnTo>
                  <a:pt x="841" y="379"/>
                </a:lnTo>
                <a:lnTo>
                  <a:pt x="840" y="379"/>
                </a:lnTo>
                <a:lnTo>
                  <a:pt x="830" y="380"/>
                </a:lnTo>
                <a:lnTo>
                  <a:pt x="824" y="380"/>
                </a:lnTo>
                <a:lnTo>
                  <a:pt x="821" y="380"/>
                </a:lnTo>
                <a:lnTo>
                  <a:pt x="820" y="380"/>
                </a:lnTo>
                <a:lnTo>
                  <a:pt x="818" y="380"/>
                </a:lnTo>
                <a:lnTo>
                  <a:pt x="816" y="380"/>
                </a:lnTo>
                <a:lnTo>
                  <a:pt x="815" y="380"/>
                </a:lnTo>
                <a:lnTo>
                  <a:pt x="814" y="380"/>
                </a:lnTo>
                <a:lnTo>
                  <a:pt x="812" y="380"/>
                </a:lnTo>
                <a:lnTo>
                  <a:pt x="811" y="380"/>
                </a:lnTo>
                <a:lnTo>
                  <a:pt x="804" y="380"/>
                </a:lnTo>
                <a:lnTo>
                  <a:pt x="792" y="380"/>
                </a:lnTo>
                <a:lnTo>
                  <a:pt x="787" y="381"/>
                </a:lnTo>
                <a:lnTo>
                  <a:pt x="781" y="381"/>
                </a:lnTo>
                <a:lnTo>
                  <a:pt x="775" y="381"/>
                </a:lnTo>
                <a:lnTo>
                  <a:pt x="771" y="381"/>
                </a:lnTo>
                <a:lnTo>
                  <a:pt x="770" y="381"/>
                </a:lnTo>
                <a:lnTo>
                  <a:pt x="763" y="381"/>
                </a:lnTo>
                <a:lnTo>
                  <a:pt x="761" y="381"/>
                </a:lnTo>
                <a:lnTo>
                  <a:pt x="756" y="381"/>
                </a:lnTo>
                <a:lnTo>
                  <a:pt x="755" y="381"/>
                </a:lnTo>
                <a:lnTo>
                  <a:pt x="753" y="381"/>
                </a:lnTo>
                <a:lnTo>
                  <a:pt x="751" y="381"/>
                </a:lnTo>
                <a:lnTo>
                  <a:pt x="746" y="382"/>
                </a:lnTo>
                <a:lnTo>
                  <a:pt x="744" y="382"/>
                </a:lnTo>
                <a:lnTo>
                  <a:pt x="743" y="382"/>
                </a:lnTo>
                <a:lnTo>
                  <a:pt x="744" y="382"/>
                </a:lnTo>
                <a:lnTo>
                  <a:pt x="753" y="381"/>
                </a:lnTo>
                <a:lnTo>
                  <a:pt x="758" y="381"/>
                </a:lnTo>
                <a:lnTo>
                  <a:pt x="761" y="381"/>
                </a:lnTo>
                <a:lnTo>
                  <a:pt x="762" y="381"/>
                </a:lnTo>
                <a:lnTo>
                  <a:pt x="763" y="381"/>
                </a:lnTo>
                <a:lnTo>
                  <a:pt x="764" y="381"/>
                </a:lnTo>
                <a:lnTo>
                  <a:pt x="767" y="381"/>
                </a:lnTo>
                <a:lnTo>
                  <a:pt x="771" y="381"/>
                </a:lnTo>
                <a:lnTo>
                  <a:pt x="773" y="381"/>
                </a:lnTo>
                <a:lnTo>
                  <a:pt x="775" y="381"/>
                </a:lnTo>
                <a:lnTo>
                  <a:pt x="777" y="381"/>
                </a:lnTo>
                <a:lnTo>
                  <a:pt x="778" y="381"/>
                </a:lnTo>
                <a:lnTo>
                  <a:pt x="781" y="381"/>
                </a:lnTo>
                <a:lnTo>
                  <a:pt x="785" y="381"/>
                </a:lnTo>
                <a:lnTo>
                  <a:pt x="786" y="381"/>
                </a:lnTo>
                <a:lnTo>
                  <a:pt x="787" y="380"/>
                </a:lnTo>
                <a:lnTo>
                  <a:pt x="789" y="380"/>
                </a:lnTo>
                <a:lnTo>
                  <a:pt x="790" y="380"/>
                </a:lnTo>
                <a:lnTo>
                  <a:pt x="792" y="380"/>
                </a:lnTo>
                <a:lnTo>
                  <a:pt x="793" y="380"/>
                </a:lnTo>
                <a:lnTo>
                  <a:pt x="799" y="380"/>
                </a:lnTo>
                <a:lnTo>
                  <a:pt x="802" y="380"/>
                </a:lnTo>
                <a:lnTo>
                  <a:pt x="803" y="380"/>
                </a:lnTo>
                <a:lnTo>
                  <a:pt x="804" y="380"/>
                </a:lnTo>
                <a:lnTo>
                  <a:pt x="805" y="380"/>
                </a:lnTo>
                <a:lnTo>
                  <a:pt x="807" y="380"/>
                </a:lnTo>
                <a:lnTo>
                  <a:pt x="811" y="380"/>
                </a:lnTo>
                <a:lnTo>
                  <a:pt x="812" y="380"/>
                </a:lnTo>
                <a:lnTo>
                  <a:pt x="813" y="380"/>
                </a:lnTo>
                <a:lnTo>
                  <a:pt x="814" y="380"/>
                </a:lnTo>
                <a:lnTo>
                  <a:pt x="815" y="380"/>
                </a:lnTo>
                <a:lnTo>
                  <a:pt x="816" y="380"/>
                </a:lnTo>
                <a:lnTo>
                  <a:pt x="818" y="380"/>
                </a:lnTo>
                <a:lnTo>
                  <a:pt x="820" y="380"/>
                </a:lnTo>
                <a:lnTo>
                  <a:pt x="821" y="380"/>
                </a:lnTo>
                <a:lnTo>
                  <a:pt x="823" y="380"/>
                </a:lnTo>
                <a:lnTo>
                  <a:pt x="824" y="380"/>
                </a:lnTo>
                <a:lnTo>
                  <a:pt x="825" y="380"/>
                </a:lnTo>
                <a:lnTo>
                  <a:pt x="827" y="380"/>
                </a:lnTo>
                <a:lnTo>
                  <a:pt x="828" y="380"/>
                </a:lnTo>
                <a:lnTo>
                  <a:pt x="830" y="379"/>
                </a:lnTo>
                <a:lnTo>
                  <a:pt x="831" y="379"/>
                </a:lnTo>
                <a:lnTo>
                  <a:pt x="833" y="379"/>
                </a:lnTo>
                <a:lnTo>
                  <a:pt x="836" y="379"/>
                </a:lnTo>
                <a:lnTo>
                  <a:pt x="838" y="379"/>
                </a:lnTo>
                <a:lnTo>
                  <a:pt x="839" y="379"/>
                </a:lnTo>
                <a:lnTo>
                  <a:pt x="840" y="379"/>
                </a:lnTo>
                <a:lnTo>
                  <a:pt x="841" y="379"/>
                </a:lnTo>
                <a:lnTo>
                  <a:pt x="846" y="379"/>
                </a:lnTo>
                <a:lnTo>
                  <a:pt x="847" y="379"/>
                </a:lnTo>
                <a:lnTo>
                  <a:pt x="849" y="379"/>
                </a:lnTo>
                <a:lnTo>
                  <a:pt x="850" y="379"/>
                </a:lnTo>
                <a:lnTo>
                  <a:pt x="853" y="379"/>
                </a:lnTo>
                <a:lnTo>
                  <a:pt x="854" y="379"/>
                </a:lnTo>
                <a:lnTo>
                  <a:pt x="855" y="379"/>
                </a:lnTo>
                <a:lnTo>
                  <a:pt x="856" y="379"/>
                </a:lnTo>
                <a:lnTo>
                  <a:pt x="858" y="379"/>
                </a:lnTo>
                <a:lnTo>
                  <a:pt x="859" y="379"/>
                </a:lnTo>
                <a:lnTo>
                  <a:pt x="861" y="379"/>
                </a:lnTo>
                <a:lnTo>
                  <a:pt x="861" y="378"/>
                </a:lnTo>
                <a:lnTo>
                  <a:pt x="861" y="377"/>
                </a:lnTo>
                <a:lnTo>
                  <a:pt x="861" y="376"/>
                </a:lnTo>
                <a:lnTo>
                  <a:pt x="861" y="374"/>
                </a:lnTo>
                <a:lnTo>
                  <a:pt x="861" y="373"/>
                </a:lnTo>
                <a:lnTo>
                  <a:pt x="861" y="372"/>
                </a:lnTo>
                <a:lnTo>
                  <a:pt x="861" y="371"/>
                </a:lnTo>
                <a:lnTo>
                  <a:pt x="861" y="370"/>
                </a:lnTo>
                <a:lnTo>
                  <a:pt x="861" y="369"/>
                </a:lnTo>
                <a:lnTo>
                  <a:pt x="861" y="368"/>
                </a:lnTo>
                <a:lnTo>
                  <a:pt x="861" y="366"/>
                </a:lnTo>
                <a:lnTo>
                  <a:pt x="861" y="365"/>
                </a:lnTo>
                <a:lnTo>
                  <a:pt x="861" y="364"/>
                </a:lnTo>
                <a:lnTo>
                  <a:pt x="861" y="363"/>
                </a:lnTo>
                <a:lnTo>
                  <a:pt x="861" y="362"/>
                </a:lnTo>
                <a:lnTo>
                  <a:pt x="861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7"/>
                </a:lnTo>
                <a:lnTo>
                  <a:pt x="861" y="356"/>
                </a:lnTo>
                <a:lnTo>
                  <a:pt x="861" y="355"/>
                </a:lnTo>
                <a:lnTo>
                  <a:pt x="861" y="354"/>
                </a:lnTo>
                <a:lnTo>
                  <a:pt x="861" y="353"/>
                </a:lnTo>
                <a:lnTo>
                  <a:pt x="861" y="352"/>
                </a:lnTo>
                <a:lnTo>
                  <a:pt x="861" y="351"/>
                </a:lnTo>
                <a:lnTo>
                  <a:pt x="862" y="351"/>
                </a:lnTo>
                <a:lnTo>
                  <a:pt x="865" y="351"/>
                </a:lnTo>
                <a:lnTo>
                  <a:pt x="867" y="351"/>
                </a:lnTo>
                <a:lnTo>
                  <a:pt x="870" y="351"/>
                </a:lnTo>
                <a:lnTo>
                  <a:pt x="871" y="351"/>
                </a:lnTo>
                <a:lnTo>
                  <a:pt x="872" y="351"/>
                </a:lnTo>
                <a:lnTo>
                  <a:pt x="873" y="351"/>
                </a:lnTo>
                <a:lnTo>
                  <a:pt x="874" y="351"/>
                </a:lnTo>
                <a:lnTo>
                  <a:pt x="875" y="351"/>
                </a:lnTo>
                <a:lnTo>
                  <a:pt x="878" y="351"/>
                </a:lnTo>
                <a:lnTo>
                  <a:pt x="880" y="351"/>
                </a:lnTo>
                <a:lnTo>
                  <a:pt x="883" y="351"/>
                </a:lnTo>
                <a:lnTo>
                  <a:pt x="887" y="351"/>
                </a:lnTo>
                <a:lnTo>
                  <a:pt x="891" y="351"/>
                </a:lnTo>
                <a:lnTo>
                  <a:pt x="893" y="351"/>
                </a:lnTo>
                <a:lnTo>
                  <a:pt x="896" y="351"/>
                </a:lnTo>
                <a:lnTo>
                  <a:pt x="898" y="351"/>
                </a:lnTo>
                <a:lnTo>
                  <a:pt x="900" y="351"/>
                </a:lnTo>
                <a:lnTo>
                  <a:pt x="901" y="351"/>
                </a:lnTo>
                <a:lnTo>
                  <a:pt x="902" y="351"/>
                </a:lnTo>
                <a:lnTo>
                  <a:pt x="904" y="351"/>
                </a:lnTo>
                <a:lnTo>
                  <a:pt x="906" y="351"/>
                </a:lnTo>
                <a:lnTo>
                  <a:pt x="907" y="349"/>
                </a:lnTo>
                <a:lnTo>
                  <a:pt x="910" y="349"/>
                </a:lnTo>
                <a:lnTo>
                  <a:pt x="911" y="349"/>
                </a:lnTo>
                <a:lnTo>
                  <a:pt x="913" y="349"/>
                </a:lnTo>
                <a:lnTo>
                  <a:pt x="914" y="349"/>
                </a:lnTo>
                <a:lnTo>
                  <a:pt x="916" y="349"/>
                </a:lnTo>
                <a:lnTo>
                  <a:pt x="918" y="349"/>
                </a:lnTo>
                <a:lnTo>
                  <a:pt x="923" y="349"/>
                </a:lnTo>
                <a:lnTo>
                  <a:pt x="924" y="349"/>
                </a:lnTo>
                <a:lnTo>
                  <a:pt x="930" y="349"/>
                </a:lnTo>
                <a:lnTo>
                  <a:pt x="931" y="349"/>
                </a:lnTo>
                <a:lnTo>
                  <a:pt x="932" y="349"/>
                </a:lnTo>
                <a:lnTo>
                  <a:pt x="933" y="349"/>
                </a:lnTo>
                <a:lnTo>
                  <a:pt x="935" y="349"/>
                </a:lnTo>
                <a:lnTo>
                  <a:pt x="937" y="349"/>
                </a:lnTo>
                <a:lnTo>
                  <a:pt x="939" y="349"/>
                </a:lnTo>
                <a:lnTo>
                  <a:pt x="942" y="349"/>
                </a:lnTo>
                <a:lnTo>
                  <a:pt x="945" y="349"/>
                </a:lnTo>
                <a:lnTo>
                  <a:pt x="947" y="349"/>
                </a:lnTo>
                <a:lnTo>
                  <a:pt x="950" y="349"/>
                </a:lnTo>
                <a:lnTo>
                  <a:pt x="951" y="349"/>
                </a:lnTo>
                <a:lnTo>
                  <a:pt x="952" y="349"/>
                </a:lnTo>
                <a:lnTo>
                  <a:pt x="953" y="349"/>
                </a:lnTo>
                <a:lnTo>
                  <a:pt x="954" y="349"/>
                </a:lnTo>
                <a:lnTo>
                  <a:pt x="956" y="349"/>
                </a:lnTo>
                <a:lnTo>
                  <a:pt x="957" y="349"/>
                </a:lnTo>
                <a:lnTo>
                  <a:pt x="958" y="349"/>
                </a:lnTo>
                <a:lnTo>
                  <a:pt x="959" y="349"/>
                </a:lnTo>
                <a:lnTo>
                  <a:pt x="960" y="349"/>
                </a:lnTo>
                <a:lnTo>
                  <a:pt x="964" y="349"/>
                </a:lnTo>
                <a:lnTo>
                  <a:pt x="970" y="349"/>
                </a:lnTo>
                <a:lnTo>
                  <a:pt x="971" y="349"/>
                </a:lnTo>
                <a:lnTo>
                  <a:pt x="976" y="349"/>
                </a:lnTo>
                <a:lnTo>
                  <a:pt x="977" y="349"/>
                </a:lnTo>
                <a:lnTo>
                  <a:pt x="979" y="349"/>
                </a:lnTo>
                <a:lnTo>
                  <a:pt x="980" y="349"/>
                </a:lnTo>
                <a:lnTo>
                  <a:pt x="982" y="349"/>
                </a:lnTo>
                <a:lnTo>
                  <a:pt x="984" y="349"/>
                </a:lnTo>
                <a:lnTo>
                  <a:pt x="985" y="349"/>
                </a:lnTo>
                <a:lnTo>
                  <a:pt x="985" y="348"/>
                </a:lnTo>
                <a:lnTo>
                  <a:pt x="986" y="348"/>
                </a:lnTo>
                <a:lnTo>
                  <a:pt x="987" y="347"/>
                </a:lnTo>
                <a:lnTo>
                  <a:pt x="988" y="344"/>
                </a:lnTo>
                <a:lnTo>
                  <a:pt x="990" y="344"/>
                </a:lnTo>
                <a:lnTo>
                  <a:pt x="991" y="343"/>
                </a:lnTo>
                <a:lnTo>
                  <a:pt x="991" y="341"/>
                </a:lnTo>
                <a:lnTo>
                  <a:pt x="992" y="341"/>
                </a:lnTo>
                <a:lnTo>
                  <a:pt x="992" y="340"/>
                </a:lnTo>
                <a:lnTo>
                  <a:pt x="994" y="338"/>
                </a:lnTo>
                <a:lnTo>
                  <a:pt x="995" y="338"/>
                </a:lnTo>
                <a:lnTo>
                  <a:pt x="997" y="336"/>
                </a:lnTo>
                <a:lnTo>
                  <a:pt x="997" y="335"/>
                </a:lnTo>
                <a:lnTo>
                  <a:pt x="999" y="334"/>
                </a:lnTo>
                <a:lnTo>
                  <a:pt x="1000" y="332"/>
                </a:lnTo>
                <a:lnTo>
                  <a:pt x="1001" y="331"/>
                </a:lnTo>
                <a:lnTo>
                  <a:pt x="1002" y="330"/>
                </a:lnTo>
                <a:lnTo>
                  <a:pt x="1003" y="329"/>
                </a:lnTo>
                <a:lnTo>
                  <a:pt x="1004" y="328"/>
                </a:lnTo>
                <a:lnTo>
                  <a:pt x="1005" y="327"/>
                </a:lnTo>
                <a:lnTo>
                  <a:pt x="1005" y="326"/>
                </a:lnTo>
                <a:lnTo>
                  <a:pt x="1006" y="326"/>
                </a:lnTo>
                <a:lnTo>
                  <a:pt x="1006" y="324"/>
                </a:lnTo>
                <a:lnTo>
                  <a:pt x="1008" y="324"/>
                </a:lnTo>
                <a:lnTo>
                  <a:pt x="1009" y="322"/>
                </a:lnTo>
                <a:lnTo>
                  <a:pt x="1013" y="319"/>
                </a:lnTo>
                <a:lnTo>
                  <a:pt x="1014" y="318"/>
                </a:lnTo>
                <a:lnTo>
                  <a:pt x="1016" y="316"/>
                </a:lnTo>
                <a:lnTo>
                  <a:pt x="1017" y="314"/>
                </a:lnTo>
                <a:lnTo>
                  <a:pt x="1019" y="312"/>
                </a:lnTo>
                <a:lnTo>
                  <a:pt x="1020" y="311"/>
                </a:lnTo>
                <a:lnTo>
                  <a:pt x="1021" y="311"/>
                </a:lnTo>
                <a:lnTo>
                  <a:pt x="1021" y="310"/>
                </a:lnTo>
                <a:lnTo>
                  <a:pt x="1022" y="310"/>
                </a:lnTo>
                <a:lnTo>
                  <a:pt x="1022" y="309"/>
                </a:lnTo>
                <a:lnTo>
                  <a:pt x="1023" y="309"/>
                </a:lnTo>
                <a:lnTo>
                  <a:pt x="1023" y="307"/>
                </a:lnTo>
                <a:lnTo>
                  <a:pt x="1025" y="306"/>
                </a:lnTo>
                <a:lnTo>
                  <a:pt x="1026" y="306"/>
                </a:lnTo>
                <a:lnTo>
                  <a:pt x="1026" y="305"/>
                </a:lnTo>
                <a:lnTo>
                  <a:pt x="1027" y="304"/>
                </a:lnTo>
                <a:lnTo>
                  <a:pt x="1028" y="303"/>
                </a:lnTo>
                <a:lnTo>
                  <a:pt x="1033" y="298"/>
                </a:lnTo>
                <a:lnTo>
                  <a:pt x="1034" y="298"/>
                </a:lnTo>
                <a:lnTo>
                  <a:pt x="1034" y="297"/>
                </a:lnTo>
                <a:lnTo>
                  <a:pt x="1035" y="296"/>
                </a:lnTo>
                <a:lnTo>
                  <a:pt x="1036" y="295"/>
                </a:lnTo>
                <a:lnTo>
                  <a:pt x="1037" y="294"/>
                </a:lnTo>
                <a:lnTo>
                  <a:pt x="1038" y="293"/>
                </a:lnTo>
                <a:lnTo>
                  <a:pt x="1040" y="290"/>
                </a:lnTo>
                <a:lnTo>
                  <a:pt x="1042" y="289"/>
                </a:lnTo>
                <a:lnTo>
                  <a:pt x="1043" y="288"/>
                </a:lnTo>
                <a:lnTo>
                  <a:pt x="1045" y="286"/>
                </a:lnTo>
                <a:lnTo>
                  <a:pt x="1046" y="285"/>
                </a:lnTo>
                <a:lnTo>
                  <a:pt x="1045" y="284"/>
                </a:lnTo>
                <a:lnTo>
                  <a:pt x="1044" y="282"/>
                </a:lnTo>
                <a:lnTo>
                  <a:pt x="1043" y="282"/>
                </a:lnTo>
                <a:lnTo>
                  <a:pt x="1043" y="281"/>
                </a:lnTo>
                <a:lnTo>
                  <a:pt x="1042" y="281"/>
                </a:lnTo>
                <a:lnTo>
                  <a:pt x="1042" y="280"/>
                </a:lnTo>
                <a:lnTo>
                  <a:pt x="1040" y="280"/>
                </a:lnTo>
                <a:lnTo>
                  <a:pt x="1040" y="279"/>
                </a:lnTo>
                <a:lnTo>
                  <a:pt x="1039" y="278"/>
                </a:lnTo>
                <a:lnTo>
                  <a:pt x="1040" y="278"/>
                </a:lnTo>
                <a:lnTo>
                  <a:pt x="1040" y="277"/>
                </a:lnTo>
                <a:lnTo>
                  <a:pt x="1042" y="277"/>
                </a:lnTo>
                <a:lnTo>
                  <a:pt x="1042" y="276"/>
                </a:lnTo>
                <a:lnTo>
                  <a:pt x="1043" y="276"/>
                </a:lnTo>
                <a:lnTo>
                  <a:pt x="1043" y="274"/>
                </a:lnTo>
                <a:lnTo>
                  <a:pt x="1044" y="273"/>
                </a:lnTo>
                <a:lnTo>
                  <a:pt x="1036" y="264"/>
                </a:lnTo>
                <a:lnTo>
                  <a:pt x="1035" y="264"/>
                </a:lnTo>
                <a:lnTo>
                  <a:pt x="1031" y="260"/>
                </a:lnTo>
                <a:lnTo>
                  <a:pt x="1030" y="259"/>
                </a:lnTo>
                <a:lnTo>
                  <a:pt x="1028" y="256"/>
                </a:lnTo>
                <a:lnTo>
                  <a:pt x="1027" y="256"/>
                </a:lnTo>
                <a:lnTo>
                  <a:pt x="1028" y="256"/>
                </a:lnTo>
                <a:lnTo>
                  <a:pt x="1028" y="255"/>
                </a:lnTo>
                <a:lnTo>
                  <a:pt x="1029" y="255"/>
                </a:lnTo>
                <a:lnTo>
                  <a:pt x="1030" y="254"/>
                </a:lnTo>
                <a:lnTo>
                  <a:pt x="1031" y="254"/>
                </a:lnTo>
                <a:lnTo>
                  <a:pt x="1033" y="253"/>
                </a:lnTo>
                <a:lnTo>
                  <a:pt x="1034" y="252"/>
                </a:lnTo>
                <a:lnTo>
                  <a:pt x="1036" y="251"/>
                </a:lnTo>
                <a:lnTo>
                  <a:pt x="1037" y="251"/>
                </a:lnTo>
                <a:lnTo>
                  <a:pt x="1037" y="249"/>
                </a:lnTo>
                <a:lnTo>
                  <a:pt x="1038" y="249"/>
                </a:lnTo>
                <a:lnTo>
                  <a:pt x="1046" y="244"/>
                </a:lnTo>
                <a:lnTo>
                  <a:pt x="1048" y="243"/>
                </a:lnTo>
                <a:lnTo>
                  <a:pt x="1049" y="242"/>
                </a:lnTo>
                <a:lnTo>
                  <a:pt x="1053" y="240"/>
                </a:lnTo>
                <a:lnTo>
                  <a:pt x="1054" y="239"/>
                </a:lnTo>
                <a:lnTo>
                  <a:pt x="1055" y="239"/>
                </a:lnTo>
                <a:lnTo>
                  <a:pt x="1056" y="238"/>
                </a:lnTo>
                <a:lnTo>
                  <a:pt x="1057" y="237"/>
                </a:lnTo>
                <a:lnTo>
                  <a:pt x="1059" y="237"/>
                </a:lnTo>
                <a:lnTo>
                  <a:pt x="1059" y="236"/>
                </a:lnTo>
                <a:lnTo>
                  <a:pt x="1060" y="236"/>
                </a:lnTo>
                <a:lnTo>
                  <a:pt x="1060" y="235"/>
                </a:lnTo>
                <a:lnTo>
                  <a:pt x="1061" y="234"/>
                </a:lnTo>
                <a:lnTo>
                  <a:pt x="1062" y="232"/>
                </a:lnTo>
                <a:lnTo>
                  <a:pt x="1063" y="230"/>
                </a:lnTo>
                <a:lnTo>
                  <a:pt x="1064" y="230"/>
                </a:lnTo>
                <a:lnTo>
                  <a:pt x="1064" y="229"/>
                </a:lnTo>
                <a:lnTo>
                  <a:pt x="1065" y="229"/>
                </a:lnTo>
                <a:lnTo>
                  <a:pt x="1066" y="228"/>
                </a:lnTo>
                <a:lnTo>
                  <a:pt x="1066" y="227"/>
                </a:lnTo>
                <a:lnTo>
                  <a:pt x="1068" y="227"/>
                </a:lnTo>
                <a:lnTo>
                  <a:pt x="1068" y="226"/>
                </a:lnTo>
                <a:lnTo>
                  <a:pt x="1070" y="224"/>
                </a:lnTo>
                <a:lnTo>
                  <a:pt x="1071" y="223"/>
                </a:lnTo>
                <a:lnTo>
                  <a:pt x="1071" y="222"/>
                </a:lnTo>
                <a:lnTo>
                  <a:pt x="1072" y="222"/>
                </a:lnTo>
                <a:lnTo>
                  <a:pt x="1073" y="221"/>
                </a:lnTo>
                <a:lnTo>
                  <a:pt x="1074" y="221"/>
                </a:lnTo>
                <a:lnTo>
                  <a:pt x="1074" y="220"/>
                </a:lnTo>
                <a:lnTo>
                  <a:pt x="1076" y="220"/>
                </a:lnTo>
                <a:lnTo>
                  <a:pt x="1077" y="219"/>
                </a:lnTo>
                <a:lnTo>
                  <a:pt x="1078" y="218"/>
                </a:lnTo>
                <a:lnTo>
                  <a:pt x="1079" y="217"/>
                </a:lnTo>
                <a:lnTo>
                  <a:pt x="1080" y="215"/>
                </a:lnTo>
                <a:lnTo>
                  <a:pt x="1081" y="215"/>
                </a:lnTo>
                <a:lnTo>
                  <a:pt x="1083" y="215"/>
                </a:lnTo>
                <a:lnTo>
                  <a:pt x="1085" y="214"/>
                </a:lnTo>
                <a:lnTo>
                  <a:pt x="1090" y="209"/>
                </a:lnTo>
                <a:lnTo>
                  <a:pt x="1090" y="207"/>
                </a:lnTo>
                <a:lnTo>
                  <a:pt x="1091" y="206"/>
                </a:lnTo>
                <a:lnTo>
                  <a:pt x="1092" y="205"/>
                </a:lnTo>
                <a:lnTo>
                  <a:pt x="1091" y="205"/>
                </a:lnTo>
                <a:lnTo>
                  <a:pt x="1091" y="204"/>
                </a:lnTo>
                <a:lnTo>
                  <a:pt x="1090" y="203"/>
                </a:lnTo>
                <a:lnTo>
                  <a:pt x="1089" y="202"/>
                </a:lnTo>
                <a:lnTo>
                  <a:pt x="1088" y="201"/>
                </a:lnTo>
                <a:lnTo>
                  <a:pt x="1089" y="199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7"/>
                </a:lnTo>
                <a:lnTo>
                  <a:pt x="1092" y="197"/>
                </a:lnTo>
                <a:lnTo>
                  <a:pt x="1094" y="196"/>
                </a:lnTo>
                <a:lnTo>
                  <a:pt x="1094" y="195"/>
                </a:lnTo>
                <a:lnTo>
                  <a:pt x="1095" y="195"/>
                </a:lnTo>
                <a:lnTo>
                  <a:pt x="1095" y="194"/>
                </a:lnTo>
                <a:lnTo>
                  <a:pt x="1094" y="193"/>
                </a:lnTo>
                <a:lnTo>
                  <a:pt x="1095" y="192"/>
                </a:lnTo>
                <a:lnTo>
                  <a:pt x="1091" y="188"/>
                </a:lnTo>
                <a:lnTo>
                  <a:pt x="1090" y="187"/>
                </a:lnTo>
                <a:lnTo>
                  <a:pt x="1087" y="184"/>
                </a:lnTo>
                <a:lnTo>
                  <a:pt x="1086" y="182"/>
                </a:lnTo>
                <a:lnTo>
                  <a:pt x="1085" y="181"/>
                </a:lnTo>
                <a:lnTo>
                  <a:pt x="1083" y="180"/>
                </a:lnTo>
                <a:lnTo>
                  <a:pt x="1083" y="179"/>
                </a:lnTo>
                <a:lnTo>
                  <a:pt x="1082" y="179"/>
                </a:lnTo>
                <a:lnTo>
                  <a:pt x="1081" y="177"/>
                </a:lnTo>
                <a:lnTo>
                  <a:pt x="1080" y="175"/>
                </a:lnTo>
                <a:lnTo>
                  <a:pt x="1073" y="167"/>
                </a:lnTo>
                <a:lnTo>
                  <a:pt x="1072" y="167"/>
                </a:lnTo>
                <a:lnTo>
                  <a:pt x="1071" y="165"/>
                </a:lnTo>
                <a:lnTo>
                  <a:pt x="1069" y="163"/>
                </a:lnTo>
                <a:lnTo>
                  <a:pt x="1068" y="162"/>
                </a:lnTo>
                <a:lnTo>
                  <a:pt x="1065" y="160"/>
                </a:lnTo>
                <a:lnTo>
                  <a:pt x="1065" y="159"/>
                </a:lnTo>
                <a:lnTo>
                  <a:pt x="1061" y="155"/>
                </a:lnTo>
                <a:lnTo>
                  <a:pt x="1060" y="154"/>
                </a:lnTo>
                <a:lnTo>
                  <a:pt x="1060" y="153"/>
                </a:lnTo>
                <a:lnTo>
                  <a:pt x="1059" y="153"/>
                </a:lnTo>
                <a:lnTo>
                  <a:pt x="1059" y="152"/>
                </a:lnTo>
                <a:lnTo>
                  <a:pt x="1059" y="151"/>
                </a:lnTo>
                <a:lnTo>
                  <a:pt x="1057" y="151"/>
                </a:lnTo>
                <a:lnTo>
                  <a:pt x="1057" y="150"/>
                </a:lnTo>
                <a:lnTo>
                  <a:pt x="1057" y="148"/>
                </a:lnTo>
                <a:lnTo>
                  <a:pt x="1056" y="147"/>
                </a:lnTo>
                <a:lnTo>
                  <a:pt x="1056" y="146"/>
                </a:lnTo>
                <a:lnTo>
                  <a:pt x="1056" y="145"/>
                </a:lnTo>
                <a:lnTo>
                  <a:pt x="1055" y="145"/>
                </a:lnTo>
                <a:lnTo>
                  <a:pt x="1054" y="145"/>
                </a:lnTo>
                <a:lnTo>
                  <a:pt x="1053" y="144"/>
                </a:lnTo>
                <a:lnTo>
                  <a:pt x="1054" y="144"/>
                </a:lnTo>
                <a:lnTo>
                  <a:pt x="1054" y="143"/>
                </a:lnTo>
                <a:lnTo>
                  <a:pt x="1055" y="142"/>
                </a:lnTo>
                <a:lnTo>
                  <a:pt x="1055" y="140"/>
                </a:lnTo>
                <a:lnTo>
                  <a:pt x="1055" y="139"/>
                </a:lnTo>
                <a:lnTo>
                  <a:pt x="1055" y="138"/>
                </a:lnTo>
                <a:lnTo>
                  <a:pt x="1056" y="139"/>
                </a:lnTo>
                <a:lnTo>
                  <a:pt x="1056" y="137"/>
                </a:lnTo>
                <a:lnTo>
                  <a:pt x="1056" y="136"/>
                </a:lnTo>
                <a:lnTo>
                  <a:pt x="1056" y="135"/>
                </a:lnTo>
                <a:lnTo>
                  <a:pt x="1056" y="134"/>
                </a:lnTo>
                <a:lnTo>
                  <a:pt x="1056" y="132"/>
                </a:lnTo>
                <a:lnTo>
                  <a:pt x="1056" y="131"/>
                </a:lnTo>
                <a:lnTo>
                  <a:pt x="1056" y="130"/>
                </a:lnTo>
                <a:lnTo>
                  <a:pt x="1056" y="129"/>
                </a:lnTo>
                <a:lnTo>
                  <a:pt x="1056" y="128"/>
                </a:lnTo>
                <a:lnTo>
                  <a:pt x="1056" y="127"/>
                </a:lnTo>
                <a:lnTo>
                  <a:pt x="1056" y="126"/>
                </a:lnTo>
                <a:lnTo>
                  <a:pt x="1056" y="125"/>
                </a:lnTo>
                <a:lnTo>
                  <a:pt x="1056" y="123"/>
                </a:lnTo>
                <a:lnTo>
                  <a:pt x="1056" y="122"/>
                </a:lnTo>
                <a:lnTo>
                  <a:pt x="1057" y="122"/>
                </a:lnTo>
                <a:lnTo>
                  <a:pt x="1057" y="121"/>
                </a:lnTo>
                <a:lnTo>
                  <a:pt x="1057" y="120"/>
                </a:lnTo>
                <a:lnTo>
                  <a:pt x="1057" y="119"/>
                </a:lnTo>
                <a:lnTo>
                  <a:pt x="1057" y="118"/>
                </a:lnTo>
                <a:lnTo>
                  <a:pt x="1057" y="117"/>
                </a:lnTo>
                <a:lnTo>
                  <a:pt x="1057" y="115"/>
                </a:lnTo>
                <a:lnTo>
                  <a:pt x="1057" y="114"/>
                </a:lnTo>
                <a:lnTo>
                  <a:pt x="1057" y="113"/>
                </a:lnTo>
                <a:lnTo>
                  <a:pt x="1057" y="112"/>
                </a:lnTo>
                <a:lnTo>
                  <a:pt x="1056" y="112"/>
                </a:lnTo>
                <a:lnTo>
                  <a:pt x="1055" y="112"/>
                </a:lnTo>
                <a:lnTo>
                  <a:pt x="1054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5" y="109"/>
                </a:lnTo>
                <a:lnTo>
                  <a:pt x="1057" y="109"/>
                </a:lnTo>
                <a:lnTo>
                  <a:pt x="1057" y="108"/>
                </a:lnTo>
                <a:lnTo>
                  <a:pt x="1057" y="106"/>
                </a:lnTo>
                <a:lnTo>
                  <a:pt x="1057" y="105"/>
                </a:lnTo>
                <a:lnTo>
                  <a:pt x="1059" y="104"/>
                </a:lnTo>
                <a:lnTo>
                  <a:pt x="1057" y="104"/>
                </a:lnTo>
                <a:lnTo>
                  <a:pt x="1056" y="103"/>
                </a:lnTo>
                <a:lnTo>
                  <a:pt x="1055" y="103"/>
                </a:lnTo>
                <a:lnTo>
                  <a:pt x="1055" y="102"/>
                </a:lnTo>
                <a:lnTo>
                  <a:pt x="1055" y="101"/>
                </a:lnTo>
                <a:lnTo>
                  <a:pt x="1055" y="98"/>
                </a:lnTo>
                <a:lnTo>
                  <a:pt x="1055" y="97"/>
                </a:lnTo>
                <a:lnTo>
                  <a:pt x="1054" y="97"/>
                </a:lnTo>
                <a:lnTo>
                  <a:pt x="1053" y="97"/>
                </a:lnTo>
                <a:lnTo>
                  <a:pt x="1052" y="97"/>
                </a:lnTo>
                <a:lnTo>
                  <a:pt x="1052" y="96"/>
                </a:lnTo>
                <a:lnTo>
                  <a:pt x="1052" y="95"/>
                </a:lnTo>
                <a:lnTo>
                  <a:pt x="1051" y="95"/>
                </a:lnTo>
                <a:lnTo>
                  <a:pt x="1051" y="94"/>
                </a:lnTo>
                <a:lnTo>
                  <a:pt x="1049" y="94"/>
                </a:lnTo>
                <a:lnTo>
                  <a:pt x="1051" y="94"/>
                </a:lnTo>
                <a:lnTo>
                  <a:pt x="1049" y="94"/>
                </a:lnTo>
                <a:lnTo>
                  <a:pt x="1049" y="93"/>
                </a:lnTo>
                <a:lnTo>
                  <a:pt x="1048" y="93"/>
                </a:lnTo>
                <a:lnTo>
                  <a:pt x="1048" y="92"/>
                </a:lnTo>
                <a:lnTo>
                  <a:pt x="1047" y="90"/>
                </a:lnTo>
                <a:lnTo>
                  <a:pt x="1047" y="89"/>
                </a:lnTo>
                <a:lnTo>
                  <a:pt x="1047" y="88"/>
                </a:lnTo>
                <a:lnTo>
                  <a:pt x="1047" y="87"/>
                </a:lnTo>
                <a:lnTo>
                  <a:pt x="1047" y="86"/>
                </a:lnTo>
                <a:lnTo>
                  <a:pt x="1047" y="85"/>
                </a:lnTo>
                <a:lnTo>
                  <a:pt x="1047" y="84"/>
                </a:lnTo>
                <a:lnTo>
                  <a:pt x="1054" y="84"/>
                </a:lnTo>
                <a:lnTo>
                  <a:pt x="1059" y="84"/>
                </a:lnTo>
                <a:lnTo>
                  <a:pt x="1060" y="84"/>
                </a:lnTo>
                <a:lnTo>
                  <a:pt x="1060" y="85"/>
                </a:lnTo>
                <a:lnTo>
                  <a:pt x="1066" y="85"/>
                </a:lnTo>
                <a:lnTo>
                  <a:pt x="1066" y="86"/>
                </a:lnTo>
                <a:lnTo>
                  <a:pt x="1066" y="87"/>
                </a:lnTo>
                <a:lnTo>
                  <a:pt x="1066" y="88"/>
                </a:lnTo>
                <a:lnTo>
                  <a:pt x="1065" y="88"/>
                </a:lnTo>
                <a:lnTo>
                  <a:pt x="1064" y="88"/>
                </a:lnTo>
                <a:lnTo>
                  <a:pt x="1063" y="88"/>
                </a:lnTo>
                <a:lnTo>
                  <a:pt x="1060" y="88"/>
                </a:lnTo>
                <a:lnTo>
                  <a:pt x="1060" y="89"/>
                </a:lnTo>
                <a:lnTo>
                  <a:pt x="1060" y="90"/>
                </a:lnTo>
                <a:lnTo>
                  <a:pt x="1060" y="93"/>
                </a:lnTo>
                <a:lnTo>
                  <a:pt x="1059" y="96"/>
                </a:lnTo>
                <a:lnTo>
                  <a:pt x="1059" y="97"/>
                </a:lnTo>
                <a:lnTo>
                  <a:pt x="1059" y="101"/>
                </a:lnTo>
                <a:lnTo>
                  <a:pt x="1059" y="102"/>
                </a:lnTo>
                <a:lnTo>
                  <a:pt x="1059" y="104"/>
                </a:lnTo>
                <a:lnTo>
                  <a:pt x="1059" y="105"/>
                </a:lnTo>
                <a:lnTo>
                  <a:pt x="1059" y="106"/>
                </a:lnTo>
                <a:lnTo>
                  <a:pt x="1059" y="108"/>
                </a:lnTo>
                <a:lnTo>
                  <a:pt x="1059" y="109"/>
                </a:lnTo>
                <a:lnTo>
                  <a:pt x="1060" y="109"/>
                </a:lnTo>
                <a:lnTo>
                  <a:pt x="1061" y="109"/>
                </a:lnTo>
                <a:lnTo>
                  <a:pt x="1062" y="109"/>
                </a:lnTo>
                <a:lnTo>
                  <a:pt x="1062" y="110"/>
                </a:lnTo>
                <a:lnTo>
                  <a:pt x="1062" y="111"/>
                </a:lnTo>
                <a:lnTo>
                  <a:pt x="1062" y="112"/>
                </a:lnTo>
                <a:lnTo>
                  <a:pt x="1062" y="113"/>
                </a:lnTo>
                <a:lnTo>
                  <a:pt x="1061" y="113"/>
                </a:lnTo>
                <a:lnTo>
                  <a:pt x="1061" y="114"/>
                </a:lnTo>
                <a:lnTo>
                  <a:pt x="1061" y="115"/>
                </a:lnTo>
                <a:lnTo>
                  <a:pt x="1060" y="115"/>
                </a:lnTo>
                <a:lnTo>
                  <a:pt x="1060" y="117"/>
                </a:lnTo>
                <a:lnTo>
                  <a:pt x="1060" y="118"/>
                </a:lnTo>
                <a:lnTo>
                  <a:pt x="1060" y="119"/>
                </a:lnTo>
                <a:lnTo>
                  <a:pt x="1060" y="120"/>
                </a:lnTo>
                <a:lnTo>
                  <a:pt x="1057" y="120"/>
                </a:lnTo>
                <a:lnTo>
                  <a:pt x="1057" y="121"/>
                </a:lnTo>
                <a:lnTo>
                  <a:pt x="1057" y="125"/>
                </a:lnTo>
                <a:lnTo>
                  <a:pt x="1057" y="127"/>
                </a:lnTo>
                <a:lnTo>
                  <a:pt x="1057" y="128"/>
                </a:lnTo>
                <a:lnTo>
                  <a:pt x="1057" y="131"/>
                </a:lnTo>
                <a:lnTo>
                  <a:pt x="1057" y="134"/>
                </a:lnTo>
                <a:lnTo>
                  <a:pt x="1057" y="136"/>
                </a:lnTo>
                <a:lnTo>
                  <a:pt x="1057" y="138"/>
                </a:lnTo>
                <a:lnTo>
                  <a:pt x="1057" y="139"/>
                </a:lnTo>
                <a:lnTo>
                  <a:pt x="1056" y="139"/>
                </a:lnTo>
                <a:lnTo>
                  <a:pt x="1056" y="140"/>
                </a:lnTo>
                <a:lnTo>
                  <a:pt x="1056" y="142"/>
                </a:lnTo>
                <a:lnTo>
                  <a:pt x="1056" y="143"/>
                </a:lnTo>
                <a:lnTo>
                  <a:pt x="1056" y="144"/>
                </a:lnTo>
                <a:lnTo>
                  <a:pt x="1057" y="144"/>
                </a:lnTo>
                <a:lnTo>
                  <a:pt x="1057" y="145"/>
                </a:lnTo>
                <a:lnTo>
                  <a:pt x="1057" y="146"/>
                </a:lnTo>
                <a:lnTo>
                  <a:pt x="1057" y="147"/>
                </a:lnTo>
                <a:lnTo>
                  <a:pt x="1057" y="148"/>
                </a:lnTo>
                <a:lnTo>
                  <a:pt x="1059" y="148"/>
                </a:lnTo>
                <a:lnTo>
                  <a:pt x="1059" y="150"/>
                </a:lnTo>
                <a:lnTo>
                  <a:pt x="1059" y="151"/>
                </a:lnTo>
                <a:lnTo>
                  <a:pt x="1060" y="151"/>
                </a:lnTo>
                <a:lnTo>
                  <a:pt x="1060" y="152"/>
                </a:lnTo>
                <a:lnTo>
                  <a:pt x="1061" y="153"/>
                </a:lnTo>
                <a:lnTo>
                  <a:pt x="1061" y="154"/>
                </a:lnTo>
                <a:lnTo>
                  <a:pt x="1062" y="154"/>
                </a:lnTo>
                <a:lnTo>
                  <a:pt x="1062" y="155"/>
                </a:lnTo>
                <a:lnTo>
                  <a:pt x="1063" y="155"/>
                </a:lnTo>
                <a:lnTo>
                  <a:pt x="1063" y="156"/>
                </a:lnTo>
                <a:lnTo>
                  <a:pt x="1064" y="156"/>
                </a:lnTo>
                <a:lnTo>
                  <a:pt x="1064" y="157"/>
                </a:lnTo>
                <a:lnTo>
                  <a:pt x="1065" y="159"/>
                </a:lnTo>
                <a:lnTo>
                  <a:pt x="1066" y="159"/>
                </a:lnTo>
                <a:lnTo>
                  <a:pt x="1068" y="160"/>
                </a:lnTo>
                <a:lnTo>
                  <a:pt x="1068" y="161"/>
                </a:lnTo>
                <a:lnTo>
                  <a:pt x="1070" y="162"/>
                </a:lnTo>
                <a:lnTo>
                  <a:pt x="1071" y="163"/>
                </a:lnTo>
                <a:lnTo>
                  <a:pt x="1071" y="164"/>
                </a:lnTo>
                <a:lnTo>
                  <a:pt x="1073" y="165"/>
                </a:lnTo>
                <a:lnTo>
                  <a:pt x="1073" y="167"/>
                </a:lnTo>
                <a:lnTo>
                  <a:pt x="1080" y="173"/>
                </a:lnTo>
                <a:lnTo>
                  <a:pt x="1081" y="173"/>
                </a:lnTo>
                <a:lnTo>
                  <a:pt x="1081" y="175"/>
                </a:lnTo>
                <a:lnTo>
                  <a:pt x="1082" y="175"/>
                </a:lnTo>
                <a:lnTo>
                  <a:pt x="1082" y="176"/>
                </a:lnTo>
                <a:lnTo>
                  <a:pt x="1083" y="178"/>
                </a:lnTo>
                <a:lnTo>
                  <a:pt x="1085" y="179"/>
                </a:lnTo>
                <a:lnTo>
                  <a:pt x="1085" y="180"/>
                </a:lnTo>
                <a:lnTo>
                  <a:pt x="1086" y="181"/>
                </a:lnTo>
                <a:lnTo>
                  <a:pt x="1086" y="182"/>
                </a:lnTo>
                <a:lnTo>
                  <a:pt x="1087" y="182"/>
                </a:lnTo>
                <a:lnTo>
                  <a:pt x="1088" y="184"/>
                </a:lnTo>
                <a:lnTo>
                  <a:pt x="1091" y="187"/>
                </a:lnTo>
                <a:lnTo>
                  <a:pt x="1092" y="188"/>
                </a:lnTo>
                <a:lnTo>
                  <a:pt x="1094" y="189"/>
                </a:lnTo>
                <a:lnTo>
                  <a:pt x="1095" y="190"/>
                </a:lnTo>
                <a:lnTo>
                  <a:pt x="1096" y="190"/>
                </a:lnTo>
                <a:lnTo>
                  <a:pt x="1097" y="193"/>
                </a:lnTo>
                <a:lnTo>
                  <a:pt x="1098" y="194"/>
                </a:lnTo>
                <a:lnTo>
                  <a:pt x="1099" y="195"/>
                </a:lnTo>
                <a:lnTo>
                  <a:pt x="1100" y="196"/>
                </a:lnTo>
                <a:lnTo>
                  <a:pt x="1102" y="197"/>
                </a:lnTo>
                <a:lnTo>
                  <a:pt x="1103" y="198"/>
                </a:lnTo>
                <a:lnTo>
                  <a:pt x="1104" y="199"/>
                </a:lnTo>
                <a:lnTo>
                  <a:pt x="1105" y="201"/>
                </a:lnTo>
                <a:lnTo>
                  <a:pt x="1106" y="202"/>
                </a:lnTo>
                <a:lnTo>
                  <a:pt x="1108" y="203"/>
                </a:lnTo>
                <a:lnTo>
                  <a:pt x="1111" y="206"/>
                </a:lnTo>
                <a:lnTo>
                  <a:pt x="1112" y="207"/>
                </a:lnTo>
                <a:lnTo>
                  <a:pt x="1113" y="209"/>
                </a:lnTo>
                <a:lnTo>
                  <a:pt x="1114" y="209"/>
                </a:lnTo>
                <a:lnTo>
                  <a:pt x="1115" y="211"/>
                </a:lnTo>
                <a:lnTo>
                  <a:pt x="1116" y="212"/>
                </a:lnTo>
                <a:lnTo>
                  <a:pt x="1118" y="214"/>
                </a:lnTo>
                <a:lnTo>
                  <a:pt x="1121" y="217"/>
                </a:lnTo>
                <a:lnTo>
                  <a:pt x="1122" y="218"/>
                </a:lnTo>
                <a:lnTo>
                  <a:pt x="1122" y="219"/>
                </a:lnTo>
                <a:lnTo>
                  <a:pt x="1124" y="221"/>
                </a:lnTo>
                <a:lnTo>
                  <a:pt x="1126" y="223"/>
                </a:lnTo>
                <a:lnTo>
                  <a:pt x="1134" y="232"/>
                </a:lnTo>
                <a:lnTo>
                  <a:pt x="1135" y="232"/>
                </a:lnTo>
                <a:lnTo>
                  <a:pt x="1138" y="236"/>
                </a:lnTo>
                <a:lnTo>
                  <a:pt x="1139" y="237"/>
                </a:lnTo>
                <a:lnTo>
                  <a:pt x="1140" y="238"/>
                </a:lnTo>
                <a:lnTo>
                  <a:pt x="1142" y="242"/>
                </a:lnTo>
                <a:lnTo>
                  <a:pt x="1143" y="242"/>
                </a:lnTo>
                <a:lnTo>
                  <a:pt x="1143" y="243"/>
                </a:lnTo>
                <a:lnTo>
                  <a:pt x="1145" y="243"/>
                </a:lnTo>
                <a:lnTo>
                  <a:pt x="1149" y="243"/>
                </a:lnTo>
                <a:lnTo>
                  <a:pt x="1172" y="245"/>
                </a:lnTo>
                <a:lnTo>
                  <a:pt x="1172" y="246"/>
                </a:lnTo>
                <a:lnTo>
                  <a:pt x="1172" y="247"/>
                </a:lnTo>
                <a:lnTo>
                  <a:pt x="1172" y="248"/>
                </a:lnTo>
                <a:lnTo>
                  <a:pt x="1171" y="248"/>
                </a:lnTo>
                <a:lnTo>
                  <a:pt x="1171" y="249"/>
                </a:lnTo>
                <a:lnTo>
                  <a:pt x="1171" y="251"/>
                </a:lnTo>
                <a:lnTo>
                  <a:pt x="1171" y="252"/>
                </a:lnTo>
                <a:lnTo>
                  <a:pt x="1169" y="252"/>
                </a:lnTo>
                <a:lnTo>
                  <a:pt x="1169" y="253"/>
                </a:lnTo>
                <a:lnTo>
                  <a:pt x="1168" y="253"/>
                </a:lnTo>
                <a:lnTo>
                  <a:pt x="1167" y="254"/>
                </a:lnTo>
                <a:lnTo>
                  <a:pt x="1166" y="254"/>
                </a:lnTo>
                <a:lnTo>
                  <a:pt x="1166" y="255"/>
                </a:lnTo>
                <a:lnTo>
                  <a:pt x="1165" y="255"/>
                </a:lnTo>
                <a:lnTo>
                  <a:pt x="1164" y="255"/>
                </a:lnTo>
                <a:lnTo>
                  <a:pt x="1164" y="256"/>
                </a:lnTo>
                <a:lnTo>
                  <a:pt x="1165" y="256"/>
                </a:lnTo>
                <a:lnTo>
                  <a:pt x="1165" y="257"/>
                </a:lnTo>
                <a:lnTo>
                  <a:pt x="1166" y="257"/>
                </a:lnTo>
                <a:lnTo>
                  <a:pt x="1166" y="259"/>
                </a:lnTo>
                <a:lnTo>
                  <a:pt x="1167" y="259"/>
                </a:lnTo>
                <a:lnTo>
                  <a:pt x="1167" y="260"/>
                </a:lnTo>
                <a:lnTo>
                  <a:pt x="1168" y="261"/>
                </a:lnTo>
                <a:lnTo>
                  <a:pt x="1169" y="262"/>
                </a:lnTo>
                <a:lnTo>
                  <a:pt x="1171" y="263"/>
                </a:lnTo>
                <a:lnTo>
                  <a:pt x="1171" y="264"/>
                </a:lnTo>
                <a:lnTo>
                  <a:pt x="1172" y="264"/>
                </a:lnTo>
                <a:lnTo>
                  <a:pt x="1176" y="264"/>
                </a:lnTo>
                <a:lnTo>
                  <a:pt x="1182" y="264"/>
                </a:lnTo>
                <a:lnTo>
                  <a:pt x="1184" y="264"/>
                </a:lnTo>
                <a:lnTo>
                  <a:pt x="1184" y="265"/>
                </a:lnTo>
                <a:lnTo>
                  <a:pt x="1184" y="268"/>
                </a:lnTo>
                <a:lnTo>
                  <a:pt x="1184" y="269"/>
                </a:lnTo>
                <a:lnTo>
                  <a:pt x="1184" y="270"/>
                </a:lnTo>
                <a:lnTo>
                  <a:pt x="1184" y="272"/>
                </a:lnTo>
                <a:lnTo>
                  <a:pt x="1184" y="273"/>
                </a:lnTo>
                <a:lnTo>
                  <a:pt x="1184" y="277"/>
                </a:lnTo>
                <a:lnTo>
                  <a:pt x="1184" y="281"/>
                </a:lnTo>
                <a:lnTo>
                  <a:pt x="1191" y="281"/>
                </a:lnTo>
                <a:lnTo>
                  <a:pt x="1193" y="281"/>
                </a:lnTo>
                <a:lnTo>
                  <a:pt x="1193" y="280"/>
                </a:lnTo>
                <a:lnTo>
                  <a:pt x="1193" y="279"/>
                </a:lnTo>
                <a:lnTo>
                  <a:pt x="1194" y="279"/>
                </a:lnTo>
                <a:lnTo>
                  <a:pt x="1195" y="279"/>
                </a:lnTo>
                <a:lnTo>
                  <a:pt x="1197" y="279"/>
                </a:lnTo>
                <a:lnTo>
                  <a:pt x="1197" y="281"/>
                </a:lnTo>
                <a:lnTo>
                  <a:pt x="1197" y="282"/>
                </a:lnTo>
                <a:lnTo>
                  <a:pt x="1197" y="285"/>
                </a:lnTo>
                <a:lnTo>
                  <a:pt x="1197" y="291"/>
                </a:lnTo>
                <a:lnTo>
                  <a:pt x="1197" y="295"/>
                </a:lnTo>
                <a:lnTo>
                  <a:pt x="1199" y="295"/>
                </a:lnTo>
                <a:lnTo>
                  <a:pt x="1199" y="287"/>
                </a:lnTo>
                <a:lnTo>
                  <a:pt x="1200" y="287"/>
                </a:lnTo>
                <a:lnTo>
                  <a:pt x="1202" y="287"/>
                </a:lnTo>
                <a:lnTo>
                  <a:pt x="1204" y="287"/>
                </a:lnTo>
                <a:lnTo>
                  <a:pt x="1207" y="287"/>
                </a:lnTo>
                <a:lnTo>
                  <a:pt x="1207" y="284"/>
                </a:lnTo>
                <a:lnTo>
                  <a:pt x="1207" y="282"/>
                </a:lnTo>
                <a:lnTo>
                  <a:pt x="1209" y="282"/>
                </a:lnTo>
                <a:lnTo>
                  <a:pt x="1209" y="281"/>
                </a:lnTo>
                <a:lnTo>
                  <a:pt x="1210" y="281"/>
                </a:lnTo>
                <a:lnTo>
                  <a:pt x="1210" y="280"/>
                </a:lnTo>
                <a:lnTo>
                  <a:pt x="1210" y="279"/>
                </a:lnTo>
                <a:lnTo>
                  <a:pt x="1215" y="279"/>
                </a:lnTo>
                <a:lnTo>
                  <a:pt x="1218" y="274"/>
                </a:lnTo>
                <a:lnTo>
                  <a:pt x="1218" y="278"/>
                </a:lnTo>
                <a:lnTo>
                  <a:pt x="1218" y="281"/>
                </a:lnTo>
                <a:lnTo>
                  <a:pt x="1219" y="281"/>
                </a:lnTo>
                <a:lnTo>
                  <a:pt x="1220" y="281"/>
                </a:lnTo>
                <a:lnTo>
                  <a:pt x="1220" y="279"/>
                </a:lnTo>
                <a:lnTo>
                  <a:pt x="1220" y="277"/>
                </a:lnTo>
                <a:lnTo>
                  <a:pt x="1226" y="277"/>
                </a:lnTo>
                <a:lnTo>
                  <a:pt x="1228" y="277"/>
                </a:lnTo>
                <a:lnTo>
                  <a:pt x="1228" y="278"/>
                </a:lnTo>
                <a:lnTo>
                  <a:pt x="1228" y="279"/>
                </a:lnTo>
                <a:lnTo>
                  <a:pt x="1228" y="280"/>
                </a:lnTo>
                <a:lnTo>
                  <a:pt x="1228" y="281"/>
                </a:lnTo>
                <a:lnTo>
                  <a:pt x="1228" y="282"/>
                </a:lnTo>
                <a:lnTo>
                  <a:pt x="1228" y="284"/>
                </a:lnTo>
                <a:lnTo>
                  <a:pt x="1228" y="285"/>
                </a:lnTo>
                <a:lnTo>
                  <a:pt x="1227" y="285"/>
                </a:lnTo>
                <a:lnTo>
                  <a:pt x="1226" y="285"/>
                </a:lnTo>
                <a:lnTo>
                  <a:pt x="1226" y="286"/>
                </a:lnTo>
                <a:lnTo>
                  <a:pt x="1224" y="286"/>
                </a:lnTo>
                <a:lnTo>
                  <a:pt x="1224" y="285"/>
                </a:lnTo>
                <a:lnTo>
                  <a:pt x="1223" y="285"/>
                </a:lnTo>
                <a:lnTo>
                  <a:pt x="1223" y="286"/>
                </a:lnTo>
                <a:lnTo>
                  <a:pt x="1223" y="288"/>
                </a:lnTo>
                <a:lnTo>
                  <a:pt x="1223" y="289"/>
                </a:lnTo>
                <a:lnTo>
                  <a:pt x="1223" y="293"/>
                </a:lnTo>
                <a:lnTo>
                  <a:pt x="1221" y="293"/>
                </a:lnTo>
                <a:lnTo>
                  <a:pt x="1219" y="295"/>
                </a:lnTo>
                <a:lnTo>
                  <a:pt x="1219" y="291"/>
                </a:lnTo>
                <a:lnTo>
                  <a:pt x="1219" y="290"/>
                </a:lnTo>
                <a:lnTo>
                  <a:pt x="1219" y="289"/>
                </a:lnTo>
                <a:lnTo>
                  <a:pt x="1219" y="287"/>
                </a:lnTo>
                <a:lnTo>
                  <a:pt x="1219" y="286"/>
                </a:lnTo>
                <a:lnTo>
                  <a:pt x="1219" y="285"/>
                </a:lnTo>
                <a:lnTo>
                  <a:pt x="1219" y="284"/>
                </a:lnTo>
                <a:lnTo>
                  <a:pt x="1219" y="282"/>
                </a:lnTo>
                <a:lnTo>
                  <a:pt x="1218" y="282"/>
                </a:lnTo>
                <a:lnTo>
                  <a:pt x="1217" y="282"/>
                </a:lnTo>
                <a:lnTo>
                  <a:pt x="1216" y="282"/>
                </a:lnTo>
                <a:lnTo>
                  <a:pt x="1216" y="297"/>
                </a:lnTo>
                <a:lnTo>
                  <a:pt x="1214" y="298"/>
                </a:lnTo>
                <a:lnTo>
                  <a:pt x="1214" y="299"/>
                </a:lnTo>
                <a:lnTo>
                  <a:pt x="1208" y="303"/>
                </a:lnTo>
                <a:lnTo>
                  <a:pt x="1207" y="304"/>
                </a:lnTo>
                <a:lnTo>
                  <a:pt x="1206" y="303"/>
                </a:lnTo>
                <a:lnTo>
                  <a:pt x="1204" y="303"/>
                </a:lnTo>
                <a:lnTo>
                  <a:pt x="1203" y="304"/>
                </a:lnTo>
                <a:lnTo>
                  <a:pt x="1201" y="305"/>
                </a:lnTo>
                <a:lnTo>
                  <a:pt x="1209" y="313"/>
                </a:lnTo>
                <a:lnTo>
                  <a:pt x="1215" y="318"/>
                </a:lnTo>
                <a:lnTo>
                  <a:pt x="1216" y="319"/>
                </a:lnTo>
                <a:lnTo>
                  <a:pt x="1217" y="320"/>
                </a:lnTo>
                <a:lnTo>
                  <a:pt x="1218" y="321"/>
                </a:lnTo>
                <a:lnTo>
                  <a:pt x="1219" y="322"/>
                </a:lnTo>
                <a:lnTo>
                  <a:pt x="1220" y="323"/>
                </a:lnTo>
                <a:lnTo>
                  <a:pt x="1221" y="324"/>
                </a:lnTo>
                <a:lnTo>
                  <a:pt x="1223" y="324"/>
                </a:lnTo>
                <a:lnTo>
                  <a:pt x="1223" y="326"/>
                </a:lnTo>
                <a:lnTo>
                  <a:pt x="1224" y="327"/>
                </a:lnTo>
                <a:lnTo>
                  <a:pt x="1225" y="327"/>
                </a:lnTo>
                <a:lnTo>
                  <a:pt x="1225" y="328"/>
                </a:lnTo>
                <a:lnTo>
                  <a:pt x="1226" y="329"/>
                </a:lnTo>
                <a:lnTo>
                  <a:pt x="1227" y="329"/>
                </a:lnTo>
                <a:lnTo>
                  <a:pt x="1227" y="330"/>
                </a:lnTo>
                <a:lnTo>
                  <a:pt x="1228" y="330"/>
                </a:lnTo>
                <a:lnTo>
                  <a:pt x="1229" y="331"/>
                </a:lnTo>
                <a:lnTo>
                  <a:pt x="1229" y="332"/>
                </a:lnTo>
                <a:lnTo>
                  <a:pt x="1230" y="332"/>
                </a:lnTo>
                <a:lnTo>
                  <a:pt x="1230" y="334"/>
                </a:lnTo>
                <a:lnTo>
                  <a:pt x="1230" y="335"/>
                </a:lnTo>
                <a:lnTo>
                  <a:pt x="1232" y="337"/>
                </a:lnTo>
                <a:lnTo>
                  <a:pt x="1233" y="338"/>
                </a:lnTo>
                <a:lnTo>
                  <a:pt x="1233" y="339"/>
                </a:lnTo>
                <a:lnTo>
                  <a:pt x="1233" y="340"/>
                </a:lnTo>
                <a:lnTo>
                  <a:pt x="1233" y="341"/>
                </a:lnTo>
                <a:lnTo>
                  <a:pt x="1234" y="344"/>
                </a:lnTo>
                <a:lnTo>
                  <a:pt x="1234" y="345"/>
                </a:lnTo>
                <a:lnTo>
                  <a:pt x="1235" y="347"/>
                </a:lnTo>
                <a:lnTo>
                  <a:pt x="1235" y="348"/>
                </a:lnTo>
                <a:lnTo>
                  <a:pt x="1236" y="348"/>
                </a:lnTo>
                <a:lnTo>
                  <a:pt x="1236" y="351"/>
                </a:lnTo>
                <a:lnTo>
                  <a:pt x="1237" y="353"/>
                </a:lnTo>
                <a:lnTo>
                  <a:pt x="1237" y="354"/>
                </a:lnTo>
                <a:lnTo>
                  <a:pt x="1238" y="355"/>
                </a:lnTo>
                <a:lnTo>
                  <a:pt x="1238" y="356"/>
                </a:lnTo>
                <a:lnTo>
                  <a:pt x="1238" y="357"/>
                </a:lnTo>
                <a:lnTo>
                  <a:pt x="1238" y="359"/>
                </a:lnTo>
                <a:lnTo>
                  <a:pt x="1240" y="359"/>
                </a:lnTo>
                <a:lnTo>
                  <a:pt x="1240" y="360"/>
                </a:lnTo>
                <a:lnTo>
                  <a:pt x="1240" y="361"/>
                </a:lnTo>
                <a:lnTo>
                  <a:pt x="1241" y="362"/>
                </a:lnTo>
                <a:lnTo>
                  <a:pt x="1242" y="362"/>
                </a:lnTo>
                <a:lnTo>
                  <a:pt x="1243" y="361"/>
                </a:lnTo>
                <a:lnTo>
                  <a:pt x="1244" y="361"/>
                </a:lnTo>
                <a:lnTo>
                  <a:pt x="1252" y="355"/>
                </a:lnTo>
                <a:lnTo>
                  <a:pt x="1254" y="354"/>
                </a:lnTo>
                <a:lnTo>
                  <a:pt x="1254" y="353"/>
                </a:lnTo>
                <a:lnTo>
                  <a:pt x="1255" y="353"/>
                </a:lnTo>
                <a:lnTo>
                  <a:pt x="1258" y="352"/>
                </a:lnTo>
                <a:lnTo>
                  <a:pt x="1260" y="349"/>
                </a:lnTo>
                <a:lnTo>
                  <a:pt x="1262" y="348"/>
                </a:lnTo>
                <a:lnTo>
                  <a:pt x="1263" y="348"/>
                </a:lnTo>
                <a:lnTo>
                  <a:pt x="1264" y="347"/>
                </a:lnTo>
                <a:lnTo>
                  <a:pt x="1266" y="347"/>
                </a:lnTo>
                <a:lnTo>
                  <a:pt x="1266" y="346"/>
                </a:lnTo>
                <a:lnTo>
                  <a:pt x="1267" y="346"/>
                </a:lnTo>
                <a:lnTo>
                  <a:pt x="1268" y="345"/>
                </a:lnTo>
                <a:lnTo>
                  <a:pt x="1269" y="345"/>
                </a:lnTo>
                <a:lnTo>
                  <a:pt x="1270" y="343"/>
                </a:lnTo>
                <a:lnTo>
                  <a:pt x="1271" y="343"/>
                </a:lnTo>
                <a:lnTo>
                  <a:pt x="1273" y="340"/>
                </a:lnTo>
                <a:lnTo>
                  <a:pt x="1275" y="340"/>
                </a:lnTo>
                <a:lnTo>
                  <a:pt x="1276" y="340"/>
                </a:lnTo>
                <a:lnTo>
                  <a:pt x="1277" y="339"/>
                </a:lnTo>
                <a:lnTo>
                  <a:pt x="1278" y="338"/>
                </a:lnTo>
                <a:lnTo>
                  <a:pt x="1281" y="336"/>
                </a:lnTo>
                <a:lnTo>
                  <a:pt x="1284" y="335"/>
                </a:lnTo>
                <a:lnTo>
                  <a:pt x="1285" y="334"/>
                </a:lnTo>
                <a:lnTo>
                  <a:pt x="1286" y="334"/>
                </a:lnTo>
                <a:lnTo>
                  <a:pt x="1286" y="332"/>
                </a:lnTo>
                <a:lnTo>
                  <a:pt x="1286" y="334"/>
                </a:lnTo>
                <a:lnTo>
                  <a:pt x="1287" y="334"/>
                </a:lnTo>
                <a:lnTo>
                  <a:pt x="1287" y="335"/>
                </a:lnTo>
                <a:lnTo>
                  <a:pt x="1287" y="337"/>
                </a:lnTo>
                <a:lnTo>
                  <a:pt x="1287" y="338"/>
                </a:lnTo>
                <a:lnTo>
                  <a:pt x="1287" y="339"/>
                </a:lnTo>
                <a:lnTo>
                  <a:pt x="1287" y="343"/>
                </a:lnTo>
                <a:lnTo>
                  <a:pt x="1287" y="344"/>
                </a:lnTo>
                <a:lnTo>
                  <a:pt x="1287" y="346"/>
                </a:lnTo>
                <a:lnTo>
                  <a:pt x="1287" y="347"/>
                </a:lnTo>
                <a:lnTo>
                  <a:pt x="1287" y="349"/>
                </a:lnTo>
                <a:lnTo>
                  <a:pt x="1287" y="351"/>
                </a:lnTo>
                <a:lnTo>
                  <a:pt x="1288" y="352"/>
                </a:lnTo>
                <a:lnTo>
                  <a:pt x="1288" y="353"/>
                </a:lnTo>
                <a:lnTo>
                  <a:pt x="1288" y="355"/>
                </a:lnTo>
                <a:lnTo>
                  <a:pt x="1289" y="356"/>
                </a:lnTo>
                <a:lnTo>
                  <a:pt x="1290" y="359"/>
                </a:lnTo>
                <a:lnTo>
                  <a:pt x="1292" y="360"/>
                </a:lnTo>
                <a:lnTo>
                  <a:pt x="1292" y="362"/>
                </a:lnTo>
                <a:lnTo>
                  <a:pt x="1294" y="364"/>
                </a:lnTo>
                <a:lnTo>
                  <a:pt x="1296" y="362"/>
                </a:lnTo>
                <a:lnTo>
                  <a:pt x="1296" y="363"/>
                </a:lnTo>
                <a:lnTo>
                  <a:pt x="1297" y="364"/>
                </a:lnTo>
                <a:lnTo>
                  <a:pt x="1298" y="365"/>
                </a:lnTo>
                <a:lnTo>
                  <a:pt x="1299" y="368"/>
                </a:lnTo>
                <a:lnTo>
                  <a:pt x="1301" y="366"/>
                </a:lnTo>
                <a:lnTo>
                  <a:pt x="1304" y="365"/>
                </a:lnTo>
                <a:lnTo>
                  <a:pt x="1305" y="364"/>
                </a:lnTo>
                <a:lnTo>
                  <a:pt x="1306" y="364"/>
                </a:lnTo>
                <a:lnTo>
                  <a:pt x="1307" y="363"/>
                </a:lnTo>
                <a:lnTo>
                  <a:pt x="1309" y="362"/>
                </a:lnTo>
                <a:lnTo>
                  <a:pt x="1311" y="361"/>
                </a:lnTo>
                <a:lnTo>
                  <a:pt x="1312" y="361"/>
                </a:lnTo>
                <a:lnTo>
                  <a:pt x="1312" y="360"/>
                </a:lnTo>
                <a:lnTo>
                  <a:pt x="1315" y="360"/>
                </a:lnTo>
                <a:lnTo>
                  <a:pt x="1315" y="359"/>
                </a:lnTo>
                <a:lnTo>
                  <a:pt x="1314" y="356"/>
                </a:lnTo>
                <a:lnTo>
                  <a:pt x="1315" y="355"/>
                </a:lnTo>
                <a:lnTo>
                  <a:pt x="1315" y="354"/>
                </a:lnTo>
                <a:lnTo>
                  <a:pt x="1314" y="354"/>
                </a:lnTo>
                <a:lnTo>
                  <a:pt x="1314" y="353"/>
                </a:lnTo>
                <a:lnTo>
                  <a:pt x="1313" y="352"/>
                </a:lnTo>
                <a:lnTo>
                  <a:pt x="1313" y="351"/>
                </a:lnTo>
                <a:lnTo>
                  <a:pt x="1313" y="349"/>
                </a:lnTo>
                <a:lnTo>
                  <a:pt x="1312" y="349"/>
                </a:lnTo>
                <a:lnTo>
                  <a:pt x="1313" y="348"/>
                </a:lnTo>
                <a:lnTo>
                  <a:pt x="1314" y="348"/>
                </a:lnTo>
                <a:lnTo>
                  <a:pt x="1315" y="348"/>
                </a:lnTo>
                <a:lnTo>
                  <a:pt x="1315" y="349"/>
                </a:lnTo>
                <a:lnTo>
                  <a:pt x="1316" y="355"/>
                </a:lnTo>
                <a:lnTo>
                  <a:pt x="1319" y="355"/>
                </a:lnTo>
                <a:lnTo>
                  <a:pt x="1320" y="355"/>
                </a:lnTo>
                <a:lnTo>
                  <a:pt x="1321" y="355"/>
                </a:lnTo>
                <a:lnTo>
                  <a:pt x="1322" y="355"/>
                </a:lnTo>
                <a:lnTo>
                  <a:pt x="1323" y="355"/>
                </a:lnTo>
                <a:lnTo>
                  <a:pt x="1323" y="354"/>
                </a:lnTo>
                <a:lnTo>
                  <a:pt x="1324" y="354"/>
                </a:lnTo>
                <a:lnTo>
                  <a:pt x="1326" y="354"/>
                </a:lnTo>
                <a:lnTo>
                  <a:pt x="1327" y="354"/>
                </a:lnTo>
                <a:lnTo>
                  <a:pt x="1328" y="354"/>
                </a:lnTo>
                <a:lnTo>
                  <a:pt x="1329" y="354"/>
                </a:lnTo>
                <a:lnTo>
                  <a:pt x="1329" y="353"/>
                </a:lnTo>
                <a:lnTo>
                  <a:pt x="1331" y="355"/>
                </a:lnTo>
                <a:lnTo>
                  <a:pt x="1331" y="356"/>
                </a:lnTo>
                <a:lnTo>
                  <a:pt x="1330" y="356"/>
                </a:lnTo>
                <a:lnTo>
                  <a:pt x="1329" y="357"/>
                </a:lnTo>
                <a:lnTo>
                  <a:pt x="1328" y="357"/>
                </a:lnTo>
                <a:lnTo>
                  <a:pt x="1324" y="359"/>
                </a:lnTo>
                <a:lnTo>
                  <a:pt x="1323" y="359"/>
                </a:lnTo>
                <a:lnTo>
                  <a:pt x="1321" y="359"/>
                </a:lnTo>
                <a:lnTo>
                  <a:pt x="1319" y="359"/>
                </a:lnTo>
                <a:lnTo>
                  <a:pt x="1318" y="359"/>
                </a:lnTo>
                <a:lnTo>
                  <a:pt x="1316" y="360"/>
                </a:lnTo>
                <a:lnTo>
                  <a:pt x="1315" y="360"/>
                </a:lnTo>
                <a:lnTo>
                  <a:pt x="1314" y="360"/>
                </a:lnTo>
                <a:lnTo>
                  <a:pt x="1313" y="361"/>
                </a:lnTo>
                <a:lnTo>
                  <a:pt x="1311" y="361"/>
                </a:lnTo>
                <a:lnTo>
                  <a:pt x="1311" y="362"/>
                </a:lnTo>
                <a:lnTo>
                  <a:pt x="1310" y="362"/>
                </a:lnTo>
                <a:lnTo>
                  <a:pt x="1309" y="363"/>
                </a:lnTo>
                <a:lnTo>
                  <a:pt x="1306" y="364"/>
                </a:lnTo>
                <a:lnTo>
                  <a:pt x="1304" y="366"/>
                </a:lnTo>
                <a:lnTo>
                  <a:pt x="1302" y="368"/>
                </a:lnTo>
                <a:lnTo>
                  <a:pt x="1299" y="369"/>
                </a:lnTo>
                <a:lnTo>
                  <a:pt x="1298" y="369"/>
                </a:lnTo>
                <a:lnTo>
                  <a:pt x="1298" y="370"/>
                </a:lnTo>
                <a:lnTo>
                  <a:pt x="1297" y="370"/>
                </a:lnTo>
                <a:lnTo>
                  <a:pt x="1296" y="370"/>
                </a:lnTo>
                <a:lnTo>
                  <a:pt x="1296" y="371"/>
                </a:lnTo>
                <a:lnTo>
                  <a:pt x="1295" y="371"/>
                </a:lnTo>
                <a:lnTo>
                  <a:pt x="1294" y="372"/>
                </a:lnTo>
                <a:lnTo>
                  <a:pt x="1293" y="373"/>
                </a:lnTo>
                <a:lnTo>
                  <a:pt x="1290" y="374"/>
                </a:lnTo>
                <a:lnTo>
                  <a:pt x="1289" y="374"/>
                </a:lnTo>
                <a:lnTo>
                  <a:pt x="1288" y="376"/>
                </a:lnTo>
                <a:lnTo>
                  <a:pt x="1286" y="378"/>
                </a:lnTo>
                <a:lnTo>
                  <a:pt x="1284" y="379"/>
                </a:lnTo>
                <a:lnTo>
                  <a:pt x="1283" y="379"/>
                </a:lnTo>
                <a:lnTo>
                  <a:pt x="1281" y="380"/>
                </a:lnTo>
                <a:lnTo>
                  <a:pt x="1280" y="381"/>
                </a:lnTo>
                <a:lnTo>
                  <a:pt x="1279" y="381"/>
                </a:lnTo>
                <a:lnTo>
                  <a:pt x="1279" y="382"/>
                </a:lnTo>
                <a:lnTo>
                  <a:pt x="1278" y="382"/>
                </a:lnTo>
                <a:lnTo>
                  <a:pt x="1275" y="385"/>
                </a:lnTo>
                <a:lnTo>
                  <a:pt x="1272" y="386"/>
                </a:lnTo>
                <a:lnTo>
                  <a:pt x="1271" y="387"/>
                </a:lnTo>
                <a:lnTo>
                  <a:pt x="1269" y="388"/>
                </a:lnTo>
                <a:lnTo>
                  <a:pt x="1268" y="389"/>
                </a:lnTo>
                <a:lnTo>
                  <a:pt x="1267" y="389"/>
                </a:lnTo>
                <a:lnTo>
                  <a:pt x="1266" y="390"/>
                </a:lnTo>
                <a:lnTo>
                  <a:pt x="1263" y="391"/>
                </a:lnTo>
                <a:lnTo>
                  <a:pt x="1262" y="393"/>
                </a:lnTo>
                <a:lnTo>
                  <a:pt x="1261" y="394"/>
                </a:lnTo>
                <a:lnTo>
                  <a:pt x="1260" y="395"/>
                </a:lnTo>
                <a:lnTo>
                  <a:pt x="1259" y="395"/>
                </a:lnTo>
                <a:lnTo>
                  <a:pt x="1257" y="396"/>
                </a:lnTo>
                <a:lnTo>
                  <a:pt x="1255" y="397"/>
                </a:lnTo>
                <a:lnTo>
                  <a:pt x="1253" y="398"/>
                </a:lnTo>
                <a:lnTo>
                  <a:pt x="1252" y="398"/>
                </a:lnTo>
                <a:lnTo>
                  <a:pt x="1251" y="399"/>
                </a:lnTo>
                <a:lnTo>
                  <a:pt x="1250" y="401"/>
                </a:lnTo>
                <a:lnTo>
                  <a:pt x="1249" y="401"/>
                </a:lnTo>
                <a:lnTo>
                  <a:pt x="1247" y="402"/>
                </a:lnTo>
                <a:lnTo>
                  <a:pt x="1247" y="403"/>
                </a:lnTo>
                <a:lnTo>
                  <a:pt x="1244" y="404"/>
                </a:lnTo>
                <a:lnTo>
                  <a:pt x="1242" y="405"/>
                </a:lnTo>
                <a:lnTo>
                  <a:pt x="1242" y="406"/>
                </a:lnTo>
                <a:lnTo>
                  <a:pt x="1240" y="407"/>
                </a:lnTo>
                <a:lnTo>
                  <a:pt x="1241" y="408"/>
                </a:lnTo>
                <a:lnTo>
                  <a:pt x="1243" y="412"/>
                </a:lnTo>
                <a:lnTo>
                  <a:pt x="1244" y="413"/>
                </a:lnTo>
                <a:lnTo>
                  <a:pt x="1245" y="415"/>
                </a:lnTo>
                <a:lnTo>
                  <a:pt x="1245" y="416"/>
                </a:lnTo>
                <a:lnTo>
                  <a:pt x="1247" y="419"/>
                </a:lnTo>
                <a:lnTo>
                  <a:pt x="1247" y="420"/>
                </a:lnTo>
                <a:lnTo>
                  <a:pt x="1249" y="421"/>
                </a:lnTo>
                <a:lnTo>
                  <a:pt x="1249" y="422"/>
                </a:lnTo>
                <a:lnTo>
                  <a:pt x="1250" y="422"/>
                </a:lnTo>
                <a:lnTo>
                  <a:pt x="1250" y="423"/>
                </a:lnTo>
                <a:lnTo>
                  <a:pt x="1250" y="424"/>
                </a:lnTo>
                <a:lnTo>
                  <a:pt x="1250" y="426"/>
                </a:lnTo>
                <a:lnTo>
                  <a:pt x="1250" y="427"/>
                </a:lnTo>
                <a:lnTo>
                  <a:pt x="1250" y="428"/>
                </a:lnTo>
                <a:lnTo>
                  <a:pt x="1251" y="430"/>
                </a:lnTo>
                <a:lnTo>
                  <a:pt x="1252" y="431"/>
                </a:lnTo>
                <a:lnTo>
                  <a:pt x="1252" y="432"/>
                </a:lnTo>
                <a:lnTo>
                  <a:pt x="1253" y="433"/>
                </a:lnTo>
                <a:lnTo>
                  <a:pt x="1254" y="435"/>
                </a:lnTo>
                <a:lnTo>
                  <a:pt x="1255" y="437"/>
                </a:lnTo>
                <a:lnTo>
                  <a:pt x="1257" y="438"/>
                </a:lnTo>
                <a:lnTo>
                  <a:pt x="1257" y="439"/>
                </a:lnTo>
                <a:lnTo>
                  <a:pt x="1258" y="440"/>
                </a:lnTo>
                <a:lnTo>
                  <a:pt x="1259" y="443"/>
                </a:lnTo>
                <a:lnTo>
                  <a:pt x="1260" y="444"/>
                </a:lnTo>
                <a:lnTo>
                  <a:pt x="1261" y="445"/>
                </a:lnTo>
                <a:lnTo>
                  <a:pt x="1261" y="447"/>
                </a:lnTo>
                <a:lnTo>
                  <a:pt x="1262" y="447"/>
                </a:lnTo>
                <a:lnTo>
                  <a:pt x="1263" y="448"/>
                </a:lnTo>
                <a:lnTo>
                  <a:pt x="1263" y="449"/>
                </a:lnTo>
                <a:lnTo>
                  <a:pt x="1263" y="450"/>
                </a:lnTo>
                <a:lnTo>
                  <a:pt x="1262" y="450"/>
                </a:lnTo>
                <a:lnTo>
                  <a:pt x="1260" y="450"/>
                </a:lnTo>
                <a:lnTo>
                  <a:pt x="1258" y="452"/>
                </a:lnTo>
                <a:lnTo>
                  <a:pt x="1257" y="453"/>
                </a:lnTo>
                <a:lnTo>
                  <a:pt x="1253" y="454"/>
                </a:lnTo>
                <a:lnTo>
                  <a:pt x="1252" y="455"/>
                </a:lnTo>
                <a:lnTo>
                  <a:pt x="1246" y="457"/>
                </a:lnTo>
                <a:lnTo>
                  <a:pt x="1245" y="458"/>
                </a:lnTo>
                <a:lnTo>
                  <a:pt x="1245" y="457"/>
                </a:lnTo>
                <a:lnTo>
                  <a:pt x="1245" y="456"/>
                </a:lnTo>
                <a:lnTo>
                  <a:pt x="1244" y="455"/>
                </a:lnTo>
                <a:lnTo>
                  <a:pt x="1244" y="454"/>
                </a:lnTo>
                <a:lnTo>
                  <a:pt x="1245" y="453"/>
                </a:lnTo>
                <a:lnTo>
                  <a:pt x="1246" y="453"/>
                </a:lnTo>
                <a:lnTo>
                  <a:pt x="1247" y="452"/>
                </a:lnTo>
                <a:lnTo>
                  <a:pt x="1249" y="450"/>
                </a:lnTo>
                <a:lnTo>
                  <a:pt x="1250" y="450"/>
                </a:lnTo>
                <a:lnTo>
                  <a:pt x="1250" y="449"/>
                </a:lnTo>
                <a:lnTo>
                  <a:pt x="1249" y="449"/>
                </a:lnTo>
                <a:lnTo>
                  <a:pt x="1250" y="449"/>
                </a:lnTo>
                <a:lnTo>
                  <a:pt x="1250" y="448"/>
                </a:lnTo>
                <a:lnTo>
                  <a:pt x="1250" y="449"/>
                </a:lnTo>
                <a:lnTo>
                  <a:pt x="1251" y="449"/>
                </a:lnTo>
                <a:lnTo>
                  <a:pt x="1252" y="449"/>
                </a:lnTo>
                <a:lnTo>
                  <a:pt x="1253" y="448"/>
                </a:lnTo>
                <a:lnTo>
                  <a:pt x="1254" y="447"/>
                </a:lnTo>
                <a:lnTo>
                  <a:pt x="1255" y="447"/>
                </a:lnTo>
                <a:lnTo>
                  <a:pt x="1255" y="446"/>
                </a:lnTo>
                <a:lnTo>
                  <a:pt x="1257" y="446"/>
                </a:lnTo>
                <a:lnTo>
                  <a:pt x="1258" y="445"/>
                </a:lnTo>
                <a:lnTo>
                  <a:pt x="1258" y="446"/>
                </a:lnTo>
                <a:lnTo>
                  <a:pt x="1259" y="447"/>
                </a:lnTo>
                <a:lnTo>
                  <a:pt x="1259" y="448"/>
                </a:lnTo>
                <a:lnTo>
                  <a:pt x="1260" y="449"/>
                </a:lnTo>
                <a:lnTo>
                  <a:pt x="1260" y="450"/>
                </a:lnTo>
                <a:lnTo>
                  <a:pt x="1261" y="450"/>
                </a:lnTo>
                <a:lnTo>
                  <a:pt x="1263" y="449"/>
                </a:lnTo>
                <a:lnTo>
                  <a:pt x="1262" y="449"/>
                </a:lnTo>
                <a:lnTo>
                  <a:pt x="1262" y="448"/>
                </a:lnTo>
                <a:lnTo>
                  <a:pt x="1261" y="447"/>
                </a:lnTo>
                <a:lnTo>
                  <a:pt x="1260" y="446"/>
                </a:lnTo>
                <a:lnTo>
                  <a:pt x="1260" y="445"/>
                </a:lnTo>
                <a:lnTo>
                  <a:pt x="1259" y="444"/>
                </a:lnTo>
                <a:lnTo>
                  <a:pt x="1259" y="443"/>
                </a:lnTo>
                <a:lnTo>
                  <a:pt x="1257" y="439"/>
                </a:lnTo>
                <a:lnTo>
                  <a:pt x="1255" y="438"/>
                </a:lnTo>
                <a:lnTo>
                  <a:pt x="1254" y="437"/>
                </a:lnTo>
                <a:lnTo>
                  <a:pt x="1254" y="436"/>
                </a:lnTo>
                <a:lnTo>
                  <a:pt x="1253" y="433"/>
                </a:lnTo>
                <a:lnTo>
                  <a:pt x="1252" y="432"/>
                </a:lnTo>
                <a:lnTo>
                  <a:pt x="1251" y="431"/>
                </a:lnTo>
                <a:lnTo>
                  <a:pt x="1251" y="430"/>
                </a:lnTo>
                <a:lnTo>
                  <a:pt x="1250" y="429"/>
                </a:lnTo>
                <a:lnTo>
                  <a:pt x="1250" y="428"/>
                </a:lnTo>
                <a:lnTo>
                  <a:pt x="1249" y="428"/>
                </a:lnTo>
                <a:lnTo>
                  <a:pt x="1249" y="427"/>
                </a:lnTo>
                <a:lnTo>
                  <a:pt x="1249" y="426"/>
                </a:lnTo>
                <a:lnTo>
                  <a:pt x="1247" y="424"/>
                </a:lnTo>
                <a:lnTo>
                  <a:pt x="1246" y="423"/>
                </a:lnTo>
                <a:lnTo>
                  <a:pt x="1249" y="422"/>
                </a:lnTo>
                <a:lnTo>
                  <a:pt x="1249" y="421"/>
                </a:lnTo>
                <a:lnTo>
                  <a:pt x="1247" y="421"/>
                </a:lnTo>
                <a:lnTo>
                  <a:pt x="1246" y="419"/>
                </a:lnTo>
                <a:lnTo>
                  <a:pt x="1246" y="418"/>
                </a:lnTo>
                <a:lnTo>
                  <a:pt x="1245" y="416"/>
                </a:lnTo>
                <a:lnTo>
                  <a:pt x="1244" y="415"/>
                </a:lnTo>
                <a:lnTo>
                  <a:pt x="1243" y="414"/>
                </a:lnTo>
                <a:lnTo>
                  <a:pt x="1243" y="413"/>
                </a:lnTo>
                <a:lnTo>
                  <a:pt x="1242" y="411"/>
                </a:lnTo>
                <a:lnTo>
                  <a:pt x="1241" y="410"/>
                </a:lnTo>
                <a:lnTo>
                  <a:pt x="1241" y="408"/>
                </a:lnTo>
                <a:lnTo>
                  <a:pt x="1236" y="411"/>
                </a:lnTo>
                <a:lnTo>
                  <a:pt x="1236" y="412"/>
                </a:lnTo>
                <a:lnTo>
                  <a:pt x="1237" y="413"/>
                </a:lnTo>
                <a:lnTo>
                  <a:pt x="1236" y="413"/>
                </a:lnTo>
                <a:lnTo>
                  <a:pt x="1236" y="414"/>
                </a:lnTo>
                <a:lnTo>
                  <a:pt x="1235" y="414"/>
                </a:lnTo>
                <a:lnTo>
                  <a:pt x="1234" y="414"/>
                </a:lnTo>
                <a:lnTo>
                  <a:pt x="1234" y="415"/>
                </a:lnTo>
                <a:lnTo>
                  <a:pt x="1233" y="415"/>
                </a:lnTo>
                <a:lnTo>
                  <a:pt x="1232" y="416"/>
                </a:lnTo>
                <a:lnTo>
                  <a:pt x="1230" y="416"/>
                </a:lnTo>
                <a:lnTo>
                  <a:pt x="1230" y="418"/>
                </a:lnTo>
                <a:lnTo>
                  <a:pt x="1229" y="418"/>
                </a:lnTo>
                <a:lnTo>
                  <a:pt x="1228" y="419"/>
                </a:lnTo>
                <a:lnTo>
                  <a:pt x="1227" y="419"/>
                </a:lnTo>
                <a:lnTo>
                  <a:pt x="1227" y="420"/>
                </a:lnTo>
                <a:lnTo>
                  <a:pt x="1227" y="418"/>
                </a:lnTo>
                <a:lnTo>
                  <a:pt x="1226" y="415"/>
                </a:lnTo>
                <a:lnTo>
                  <a:pt x="1227" y="414"/>
                </a:lnTo>
                <a:lnTo>
                  <a:pt x="1232" y="412"/>
                </a:lnTo>
                <a:lnTo>
                  <a:pt x="1233" y="411"/>
                </a:lnTo>
                <a:lnTo>
                  <a:pt x="1232" y="411"/>
                </a:lnTo>
                <a:lnTo>
                  <a:pt x="1230" y="408"/>
                </a:lnTo>
                <a:lnTo>
                  <a:pt x="1234" y="407"/>
                </a:lnTo>
                <a:lnTo>
                  <a:pt x="1233" y="406"/>
                </a:lnTo>
                <a:lnTo>
                  <a:pt x="1235" y="405"/>
                </a:lnTo>
                <a:lnTo>
                  <a:pt x="1236" y="404"/>
                </a:lnTo>
                <a:lnTo>
                  <a:pt x="1238" y="407"/>
                </a:lnTo>
                <a:lnTo>
                  <a:pt x="1240" y="406"/>
                </a:lnTo>
                <a:lnTo>
                  <a:pt x="1242" y="405"/>
                </a:lnTo>
                <a:lnTo>
                  <a:pt x="1241" y="402"/>
                </a:lnTo>
                <a:lnTo>
                  <a:pt x="1243" y="401"/>
                </a:lnTo>
                <a:lnTo>
                  <a:pt x="1244" y="399"/>
                </a:lnTo>
                <a:lnTo>
                  <a:pt x="1245" y="399"/>
                </a:lnTo>
                <a:lnTo>
                  <a:pt x="1245" y="398"/>
                </a:lnTo>
                <a:lnTo>
                  <a:pt x="1246" y="398"/>
                </a:lnTo>
                <a:lnTo>
                  <a:pt x="1247" y="397"/>
                </a:lnTo>
                <a:lnTo>
                  <a:pt x="1249" y="399"/>
                </a:lnTo>
                <a:lnTo>
                  <a:pt x="1249" y="401"/>
                </a:lnTo>
                <a:lnTo>
                  <a:pt x="1249" y="399"/>
                </a:lnTo>
                <a:lnTo>
                  <a:pt x="1250" y="399"/>
                </a:lnTo>
                <a:lnTo>
                  <a:pt x="1251" y="399"/>
                </a:lnTo>
                <a:lnTo>
                  <a:pt x="1252" y="398"/>
                </a:lnTo>
                <a:lnTo>
                  <a:pt x="1253" y="398"/>
                </a:lnTo>
                <a:lnTo>
                  <a:pt x="1253" y="397"/>
                </a:lnTo>
                <a:lnTo>
                  <a:pt x="1254" y="397"/>
                </a:lnTo>
                <a:lnTo>
                  <a:pt x="1259" y="394"/>
                </a:lnTo>
                <a:lnTo>
                  <a:pt x="1260" y="393"/>
                </a:lnTo>
                <a:lnTo>
                  <a:pt x="1261" y="393"/>
                </a:lnTo>
                <a:lnTo>
                  <a:pt x="1261" y="391"/>
                </a:lnTo>
                <a:lnTo>
                  <a:pt x="1262" y="391"/>
                </a:lnTo>
                <a:lnTo>
                  <a:pt x="1264" y="390"/>
                </a:lnTo>
                <a:lnTo>
                  <a:pt x="1267" y="389"/>
                </a:lnTo>
                <a:lnTo>
                  <a:pt x="1267" y="388"/>
                </a:lnTo>
                <a:lnTo>
                  <a:pt x="1270" y="387"/>
                </a:lnTo>
                <a:lnTo>
                  <a:pt x="1272" y="386"/>
                </a:lnTo>
                <a:lnTo>
                  <a:pt x="1275" y="383"/>
                </a:lnTo>
                <a:lnTo>
                  <a:pt x="1277" y="382"/>
                </a:lnTo>
                <a:lnTo>
                  <a:pt x="1280" y="380"/>
                </a:lnTo>
                <a:lnTo>
                  <a:pt x="1281" y="379"/>
                </a:lnTo>
                <a:lnTo>
                  <a:pt x="1284" y="378"/>
                </a:lnTo>
                <a:lnTo>
                  <a:pt x="1286" y="377"/>
                </a:lnTo>
                <a:lnTo>
                  <a:pt x="1287" y="376"/>
                </a:lnTo>
                <a:lnTo>
                  <a:pt x="1287" y="374"/>
                </a:lnTo>
                <a:lnTo>
                  <a:pt x="1286" y="374"/>
                </a:lnTo>
                <a:lnTo>
                  <a:pt x="1286" y="373"/>
                </a:lnTo>
                <a:lnTo>
                  <a:pt x="1288" y="373"/>
                </a:lnTo>
                <a:lnTo>
                  <a:pt x="1289" y="372"/>
                </a:lnTo>
                <a:lnTo>
                  <a:pt x="1292" y="371"/>
                </a:lnTo>
                <a:lnTo>
                  <a:pt x="1293" y="370"/>
                </a:lnTo>
                <a:lnTo>
                  <a:pt x="1295" y="369"/>
                </a:lnTo>
                <a:lnTo>
                  <a:pt x="1295" y="368"/>
                </a:lnTo>
                <a:lnTo>
                  <a:pt x="1294" y="365"/>
                </a:lnTo>
                <a:lnTo>
                  <a:pt x="1293" y="364"/>
                </a:lnTo>
                <a:lnTo>
                  <a:pt x="1292" y="363"/>
                </a:lnTo>
                <a:lnTo>
                  <a:pt x="1292" y="362"/>
                </a:lnTo>
                <a:lnTo>
                  <a:pt x="1290" y="361"/>
                </a:lnTo>
                <a:lnTo>
                  <a:pt x="1290" y="360"/>
                </a:lnTo>
                <a:lnTo>
                  <a:pt x="1289" y="359"/>
                </a:lnTo>
                <a:lnTo>
                  <a:pt x="1289" y="357"/>
                </a:lnTo>
                <a:lnTo>
                  <a:pt x="1288" y="355"/>
                </a:lnTo>
                <a:lnTo>
                  <a:pt x="1287" y="354"/>
                </a:lnTo>
                <a:lnTo>
                  <a:pt x="1287" y="353"/>
                </a:lnTo>
                <a:lnTo>
                  <a:pt x="1287" y="352"/>
                </a:lnTo>
                <a:lnTo>
                  <a:pt x="1287" y="351"/>
                </a:lnTo>
                <a:lnTo>
                  <a:pt x="1286" y="349"/>
                </a:lnTo>
                <a:lnTo>
                  <a:pt x="1286" y="348"/>
                </a:lnTo>
                <a:lnTo>
                  <a:pt x="1286" y="346"/>
                </a:lnTo>
                <a:lnTo>
                  <a:pt x="1286" y="343"/>
                </a:lnTo>
                <a:lnTo>
                  <a:pt x="1287" y="340"/>
                </a:lnTo>
                <a:lnTo>
                  <a:pt x="1287" y="339"/>
                </a:lnTo>
                <a:lnTo>
                  <a:pt x="1286" y="339"/>
                </a:lnTo>
                <a:lnTo>
                  <a:pt x="1285" y="339"/>
                </a:lnTo>
                <a:lnTo>
                  <a:pt x="1283" y="339"/>
                </a:lnTo>
                <a:lnTo>
                  <a:pt x="1283" y="338"/>
                </a:lnTo>
                <a:lnTo>
                  <a:pt x="1283" y="337"/>
                </a:lnTo>
                <a:lnTo>
                  <a:pt x="1281" y="337"/>
                </a:lnTo>
                <a:lnTo>
                  <a:pt x="1279" y="339"/>
                </a:lnTo>
                <a:lnTo>
                  <a:pt x="1278" y="339"/>
                </a:lnTo>
                <a:lnTo>
                  <a:pt x="1277" y="340"/>
                </a:lnTo>
                <a:lnTo>
                  <a:pt x="1275" y="341"/>
                </a:lnTo>
                <a:lnTo>
                  <a:pt x="1273" y="343"/>
                </a:lnTo>
                <a:lnTo>
                  <a:pt x="1272" y="344"/>
                </a:lnTo>
                <a:lnTo>
                  <a:pt x="1271" y="344"/>
                </a:lnTo>
                <a:lnTo>
                  <a:pt x="1270" y="345"/>
                </a:lnTo>
                <a:lnTo>
                  <a:pt x="1269" y="345"/>
                </a:lnTo>
                <a:lnTo>
                  <a:pt x="1268" y="346"/>
                </a:lnTo>
                <a:lnTo>
                  <a:pt x="1267" y="347"/>
                </a:lnTo>
                <a:lnTo>
                  <a:pt x="1266" y="347"/>
                </a:lnTo>
                <a:lnTo>
                  <a:pt x="1264" y="348"/>
                </a:lnTo>
                <a:lnTo>
                  <a:pt x="1263" y="348"/>
                </a:lnTo>
                <a:lnTo>
                  <a:pt x="1262" y="349"/>
                </a:lnTo>
                <a:lnTo>
                  <a:pt x="1260" y="351"/>
                </a:lnTo>
                <a:lnTo>
                  <a:pt x="1260" y="352"/>
                </a:lnTo>
                <a:lnTo>
                  <a:pt x="1258" y="353"/>
                </a:lnTo>
                <a:lnTo>
                  <a:pt x="1257" y="354"/>
                </a:lnTo>
                <a:lnTo>
                  <a:pt x="1253" y="355"/>
                </a:lnTo>
                <a:lnTo>
                  <a:pt x="1253" y="356"/>
                </a:lnTo>
                <a:lnTo>
                  <a:pt x="1252" y="356"/>
                </a:lnTo>
                <a:lnTo>
                  <a:pt x="1245" y="361"/>
                </a:lnTo>
                <a:lnTo>
                  <a:pt x="1243" y="362"/>
                </a:lnTo>
                <a:lnTo>
                  <a:pt x="1241" y="364"/>
                </a:lnTo>
                <a:lnTo>
                  <a:pt x="1240" y="364"/>
                </a:lnTo>
                <a:lnTo>
                  <a:pt x="1238" y="365"/>
                </a:lnTo>
                <a:lnTo>
                  <a:pt x="1240" y="366"/>
                </a:lnTo>
                <a:lnTo>
                  <a:pt x="1241" y="365"/>
                </a:lnTo>
                <a:lnTo>
                  <a:pt x="1244" y="373"/>
                </a:lnTo>
                <a:lnTo>
                  <a:pt x="1245" y="379"/>
                </a:lnTo>
                <a:lnTo>
                  <a:pt x="1246" y="380"/>
                </a:lnTo>
                <a:lnTo>
                  <a:pt x="1244" y="381"/>
                </a:lnTo>
                <a:lnTo>
                  <a:pt x="1243" y="382"/>
                </a:lnTo>
                <a:lnTo>
                  <a:pt x="1243" y="381"/>
                </a:lnTo>
                <a:lnTo>
                  <a:pt x="1242" y="381"/>
                </a:lnTo>
                <a:lnTo>
                  <a:pt x="1240" y="383"/>
                </a:lnTo>
                <a:lnTo>
                  <a:pt x="1238" y="383"/>
                </a:lnTo>
                <a:lnTo>
                  <a:pt x="1237" y="382"/>
                </a:lnTo>
                <a:lnTo>
                  <a:pt x="1237" y="381"/>
                </a:lnTo>
                <a:lnTo>
                  <a:pt x="1236" y="380"/>
                </a:lnTo>
                <a:lnTo>
                  <a:pt x="1236" y="379"/>
                </a:lnTo>
                <a:lnTo>
                  <a:pt x="1235" y="378"/>
                </a:lnTo>
                <a:lnTo>
                  <a:pt x="1233" y="376"/>
                </a:lnTo>
                <a:lnTo>
                  <a:pt x="1233" y="374"/>
                </a:lnTo>
                <a:lnTo>
                  <a:pt x="1234" y="373"/>
                </a:lnTo>
                <a:lnTo>
                  <a:pt x="1234" y="372"/>
                </a:lnTo>
                <a:lnTo>
                  <a:pt x="1233" y="371"/>
                </a:lnTo>
                <a:lnTo>
                  <a:pt x="1232" y="370"/>
                </a:lnTo>
                <a:lnTo>
                  <a:pt x="1232" y="369"/>
                </a:lnTo>
                <a:lnTo>
                  <a:pt x="1227" y="372"/>
                </a:lnTo>
                <a:lnTo>
                  <a:pt x="1226" y="373"/>
                </a:lnTo>
                <a:lnTo>
                  <a:pt x="1224" y="374"/>
                </a:lnTo>
                <a:lnTo>
                  <a:pt x="1223" y="374"/>
                </a:lnTo>
                <a:lnTo>
                  <a:pt x="1221" y="376"/>
                </a:lnTo>
                <a:lnTo>
                  <a:pt x="1220" y="377"/>
                </a:lnTo>
                <a:lnTo>
                  <a:pt x="1219" y="373"/>
                </a:lnTo>
                <a:lnTo>
                  <a:pt x="1220" y="373"/>
                </a:lnTo>
                <a:lnTo>
                  <a:pt x="1220" y="372"/>
                </a:lnTo>
                <a:lnTo>
                  <a:pt x="1221" y="372"/>
                </a:lnTo>
                <a:lnTo>
                  <a:pt x="1221" y="371"/>
                </a:lnTo>
                <a:lnTo>
                  <a:pt x="1223" y="371"/>
                </a:lnTo>
                <a:lnTo>
                  <a:pt x="1224" y="371"/>
                </a:lnTo>
                <a:lnTo>
                  <a:pt x="1224" y="370"/>
                </a:lnTo>
                <a:lnTo>
                  <a:pt x="1225" y="370"/>
                </a:lnTo>
                <a:lnTo>
                  <a:pt x="1226" y="369"/>
                </a:lnTo>
                <a:lnTo>
                  <a:pt x="1227" y="369"/>
                </a:lnTo>
                <a:lnTo>
                  <a:pt x="1227" y="368"/>
                </a:lnTo>
                <a:lnTo>
                  <a:pt x="1228" y="368"/>
                </a:lnTo>
                <a:lnTo>
                  <a:pt x="1228" y="365"/>
                </a:lnTo>
                <a:lnTo>
                  <a:pt x="1227" y="364"/>
                </a:lnTo>
                <a:lnTo>
                  <a:pt x="1228" y="364"/>
                </a:lnTo>
                <a:lnTo>
                  <a:pt x="1229" y="363"/>
                </a:lnTo>
                <a:lnTo>
                  <a:pt x="1230" y="363"/>
                </a:lnTo>
                <a:lnTo>
                  <a:pt x="1230" y="362"/>
                </a:lnTo>
                <a:lnTo>
                  <a:pt x="1232" y="362"/>
                </a:lnTo>
                <a:lnTo>
                  <a:pt x="1233" y="361"/>
                </a:lnTo>
                <a:lnTo>
                  <a:pt x="1232" y="360"/>
                </a:lnTo>
                <a:lnTo>
                  <a:pt x="1230" y="359"/>
                </a:lnTo>
                <a:lnTo>
                  <a:pt x="1232" y="359"/>
                </a:lnTo>
                <a:lnTo>
                  <a:pt x="1233" y="357"/>
                </a:lnTo>
                <a:lnTo>
                  <a:pt x="1234" y="357"/>
                </a:lnTo>
                <a:lnTo>
                  <a:pt x="1233" y="356"/>
                </a:lnTo>
                <a:lnTo>
                  <a:pt x="1232" y="356"/>
                </a:lnTo>
                <a:lnTo>
                  <a:pt x="1234" y="355"/>
                </a:lnTo>
                <a:lnTo>
                  <a:pt x="1236" y="353"/>
                </a:lnTo>
                <a:lnTo>
                  <a:pt x="1236" y="352"/>
                </a:lnTo>
                <a:lnTo>
                  <a:pt x="1235" y="349"/>
                </a:lnTo>
                <a:lnTo>
                  <a:pt x="1235" y="348"/>
                </a:lnTo>
                <a:lnTo>
                  <a:pt x="1234" y="348"/>
                </a:lnTo>
                <a:lnTo>
                  <a:pt x="1233" y="344"/>
                </a:lnTo>
                <a:lnTo>
                  <a:pt x="1232" y="340"/>
                </a:lnTo>
                <a:lnTo>
                  <a:pt x="1232" y="339"/>
                </a:lnTo>
                <a:lnTo>
                  <a:pt x="1230" y="337"/>
                </a:lnTo>
                <a:lnTo>
                  <a:pt x="1229" y="335"/>
                </a:lnTo>
                <a:lnTo>
                  <a:pt x="1229" y="334"/>
                </a:lnTo>
                <a:lnTo>
                  <a:pt x="1228" y="332"/>
                </a:lnTo>
                <a:lnTo>
                  <a:pt x="1228" y="331"/>
                </a:lnTo>
                <a:lnTo>
                  <a:pt x="1227" y="331"/>
                </a:lnTo>
                <a:lnTo>
                  <a:pt x="1227" y="330"/>
                </a:lnTo>
                <a:lnTo>
                  <a:pt x="1226" y="330"/>
                </a:lnTo>
                <a:lnTo>
                  <a:pt x="1226" y="329"/>
                </a:lnTo>
                <a:lnTo>
                  <a:pt x="1224" y="327"/>
                </a:lnTo>
                <a:lnTo>
                  <a:pt x="1223" y="327"/>
                </a:lnTo>
                <a:lnTo>
                  <a:pt x="1221" y="326"/>
                </a:lnTo>
                <a:lnTo>
                  <a:pt x="1220" y="324"/>
                </a:lnTo>
                <a:lnTo>
                  <a:pt x="1218" y="322"/>
                </a:lnTo>
                <a:lnTo>
                  <a:pt x="1217" y="321"/>
                </a:lnTo>
                <a:lnTo>
                  <a:pt x="1216" y="321"/>
                </a:lnTo>
                <a:lnTo>
                  <a:pt x="1215" y="319"/>
                </a:lnTo>
                <a:lnTo>
                  <a:pt x="1214" y="319"/>
                </a:lnTo>
                <a:lnTo>
                  <a:pt x="1214" y="318"/>
                </a:lnTo>
                <a:lnTo>
                  <a:pt x="1208" y="313"/>
                </a:lnTo>
                <a:lnTo>
                  <a:pt x="1207" y="312"/>
                </a:lnTo>
                <a:lnTo>
                  <a:pt x="1204" y="310"/>
                </a:lnTo>
                <a:lnTo>
                  <a:pt x="1201" y="306"/>
                </a:lnTo>
                <a:lnTo>
                  <a:pt x="1200" y="305"/>
                </a:lnTo>
                <a:lnTo>
                  <a:pt x="1199" y="305"/>
                </a:lnTo>
                <a:lnTo>
                  <a:pt x="1199" y="304"/>
                </a:lnTo>
                <a:lnTo>
                  <a:pt x="1198" y="304"/>
                </a:lnTo>
                <a:lnTo>
                  <a:pt x="1198" y="303"/>
                </a:lnTo>
                <a:lnTo>
                  <a:pt x="1195" y="301"/>
                </a:lnTo>
                <a:lnTo>
                  <a:pt x="1194" y="299"/>
                </a:lnTo>
                <a:lnTo>
                  <a:pt x="1193" y="298"/>
                </a:lnTo>
                <a:lnTo>
                  <a:pt x="1192" y="297"/>
                </a:lnTo>
                <a:lnTo>
                  <a:pt x="1191" y="298"/>
                </a:lnTo>
                <a:lnTo>
                  <a:pt x="1190" y="299"/>
                </a:lnTo>
                <a:lnTo>
                  <a:pt x="1189" y="298"/>
                </a:lnTo>
                <a:lnTo>
                  <a:pt x="1189" y="297"/>
                </a:lnTo>
                <a:lnTo>
                  <a:pt x="1187" y="297"/>
                </a:lnTo>
                <a:lnTo>
                  <a:pt x="1187" y="296"/>
                </a:lnTo>
                <a:lnTo>
                  <a:pt x="1186" y="296"/>
                </a:lnTo>
                <a:lnTo>
                  <a:pt x="1186" y="295"/>
                </a:lnTo>
                <a:lnTo>
                  <a:pt x="1185" y="295"/>
                </a:lnTo>
                <a:lnTo>
                  <a:pt x="1184" y="295"/>
                </a:lnTo>
                <a:lnTo>
                  <a:pt x="1183" y="295"/>
                </a:lnTo>
                <a:lnTo>
                  <a:pt x="1182" y="294"/>
                </a:lnTo>
                <a:lnTo>
                  <a:pt x="1182" y="293"/>
                </a:lnTo>
                <a:lnTo>
                  <a:pt x="1181" y="293"/>
                </a:lnTo>
                <a:lnTo>
                  <a:pt x="1181" y="291"/>
                </a:lnTo>
                <a:lnTo>
                  <a:pt x="1180" y="291"/>
                </a:lnTo>
                <a:lnTo>
                  <a:pt x="1180" y="290"/>
                </a:lnTo>
                <a:lnTo>
                  <a:pt x="1178" y="290"/>
                </a:lnTo>
                <a:lnTo>
                  <a:pt x="1178" y="289"/>
                </a:lnTo>
                <a:lnTo>
                  <a:pt x="1177" y="289"/>
                </a:lnTo>
                <a:lnTo>
                  <a:pt x="1177" y="288"/>
                </a:lnTo>
                <a:lnTo>
                  <a:pt x="1176" y="288"/>
                </a:lnTo>
                <a:lnTo>
                  <a:pt x="1176" y="287"/>
                </a:lnTo>
                <a:lnTo>
                  <a:pt x="1175" y="287"/>
                </a:lnTo>
                <a:lnTo>
                  <a:pt x="1175" y="286"/>
                </a:lnTo>
                <a:lnTo>
                  <a:pt x="1174" y="285"/>
                </a:lnTo>
                <a:lnTo>
                  <a:pt x="1173" y="285"/>
                </a:lnTo>
                <a:lnTo>
                  <a:pt x="1173" y="286"/>
                </a:lnTo>
                <a:lnTo>
                  <a:pt x="1172" y="286"/>
                </a:lnTo>
                <a:lnTo>
                  <a:pt x="1172" y="287"/>
                </a:lnTo>
                <a:lnTo>
                  <a:pt x="1169" y="287"/>
                </a:lnTo>
                <a:lnTo>
                  <a:pt x="1168" y="287"/>
                </a:lnTo>
                <a:lnTo>
                  <a:pt x="1168" y="286"/>
                </a:lnTo>
                <a:lnTo>
                  <a:pt x="1168" y="285"/>
                </a:lnTo>
                <a:lnTo>
                  <a:pt x="1168" y="282"/>
                </a:lnTo>
                <a:lnTo>
                  <a:pt x="1163" y="282"/>
                </a:lnTo>
                <a:lnTo>
                  <a:pt x="1163" y="286"/>
                </a:lnTo>
                <a:lnTo>
                  <a:pt x="1160" y="286"/>
                </a:lnTo>
                <a:lnTo>
                  <a:pt x="1159" y="286"/>
                </a:lnTo>
                <a:lnTo>
                  <a:pt x="1159" y="287"/>
                </a:lnTo>
                <a:lnTo>
                  <a:pt x="1158" y="287"/>
                </a:lnTo>
                <a:lnTo>
                  <a:pt x="1157" y="287"/>
                </a:lnTo>
                <a:lnTo>
                  <a:pt x="1157" y="288"/>
                </a:lnTo>
                <a:lnTo>
                  <a:pt x="1156" y="288"/>
                </a:lnTo>
                <a:lnTo>
                  <a:pt x="1155" y="286"/>
                </a:lnTo>
                <a:lnTo>
                  <a:pt x="1155" y="284"/>
                </a:lnTo>
                <a:lnTo>
                  <a:pt x="1155" y="282"/>
                </a:lnTo>
                <a:lnTo>
                  <a:pt x="1151" y="282"/>
                </a:lnTo>
                <a:lnTo>
                  <a:pt x="1151" y="284"/>
                </a:lnTo>
                <a:lnTo>
                  <a:pt x="1151" y="285"/>
                </a:lnTo>
                <a:lnTo>
                  <a:pt x="1151" y="286"/>
                </a:lnTo>
                <a:lnTo>
                  <a:pt x="1150" y="286"/>
                </a:lnTo>
                <a:lnTo>
                  <a:pt x="1149" y="286"/>
                </a:lnTo>
                <a:lnTo>
                  <a:pt x="1148" y="286"/>
                </a:lnTo>
                <a:lnTo>
                  <a:pt x="1147" y="286"/>
                </a:lnTo>
                <a:lnTo>
                  <a:pt x="1146" y="286"/>
                </a:lnTo>
                <a:lnTo>
                  <a:pt x="1145" y="286"/>
                </a:lnTo>
                <a:lnTo>
                  <a:pt x="1143" y="286"/>
                </a:lnTo>
                <a:lnTo>
                  <a:pt x="1142" y="286"/>
                </a:lnTo>
                <a:lnTo>
                  <a:pt x="1141" y="286"/>
                </a:lnTo>
                <a:lnTo>
                  <a:pt x="1141" y="282"/>
                </a:lnTo>
                <a:lnTo>
                  <a:pt x="1140" y="282"/>
                </a:lnTo>
                <a:lnTo>
                  <a:pt x="1140" y="284"/>
                </a:lnTo>
                <a:lnTo>
                  <a:pt x="1139" y="284"/>
                </a:lnTo>
                <a:lnTo>
                  <a:pt x="1138" y="284"/>
                </a:lnTo>
                <a:lnTo>
                  <a:pt x="1137" y="284"/>
                </a:lnTo>
                <a:lnTo>
                  <a:pt x="1135" y="284"/>
                </a:lnTo>
                <a:lnTo>
                  <a:pt x="1134" y="284"/>
                </a:lnTo>
                <a:lnTo>
                  <a:pt x="1126" y="285"/>
                </a:lnTo>
                <a:lnTo>
                  <a:pt x="1124" y="285"/>
                </a:lnTo>
                <a:lnTo>
                  <a:pt x="1123" y="285"/>
                </a:lnTo>
                <a:lnTo>
                  <a:pt x="1122" y="285"/>
                </a:lnTo>
                <a:lnTo>
                  <a:pt x="1121" y="286"/>
                </a:lnTo>
                <a:lnTo>
                  <a:pt x="1120" y="286"/>
                </a:lnTo>
                <a:lnTo>
                  <a:pt x="1118" y="286"/>
                </a:lnTo>
                <a:lnTo>
                  <a:pt x="1117" y="286"/>
                </a:lnTo>
                <a:lnTo>
                  <a:pt x="1116" y="286"/>
                </a:lnTo>
                <a:lnTo>
                  <a:pt x="1115" y="286"/>
                </a:lnTo>
                <a:lnTo>
                  <a:pt x="1111" y="286"/>
                </a:lnTo>
                <a:lnTo>
                  <a:pt x="1109" y="286"/>
                </a:lnTo>
                <a:lnTo>
                  <a:pt x="1086" y="286"/>
                </a:lnTo>
                <a:lnTo>
                  <a:pt x="1077" y="286"/>
                </a:lnTo>
                <a:lnTo>
                  <a:pt x="1072" y="286"/>
                </a:lnTo>
                <a:lnTo>
                  <a:pt x="1071" y="286"/>
                </a:lnTo>
                <a:lnTo>
                  <a:pt x="1070" y="286"/>
                </a:lnTo>
                <a:lnTo>
                  <a:pt x="1069" y="286"/>
                </a:lnTo>
                <a:lnTo>
                  <a:pt x="1068" y="286"/>
                </a:lnTo>
                <a:lnTo>
                  <a:pt x="1066" y="286"/>
                </a:lnTo>
                <a:lnTo>
                  <a:pt x="1065" y="286"/>
                </a:lnTo>
                <a:lnTo>
                  <a:pt x="1064" y="286"/>
                </a:lnTo>
                <a:lnTo>
                  <a:pt x="1064" y="285"/>
                </a:lnTo>
                <a:lnTo>
                  <a:pt x="1063" y="285"/>
                </a:lnTo>
                <a:lnTo>
                  <a:pt x="1062" y="285"/>
                </a:lnTo>
                <a:lnTo>
                  <a:pt x="1061" y="285"/>
                </a:lnTo>
                <a:lnTo>
                  <a:pt x="1060" y="284"/>
                </a:lnTo>
                <a:lnTo>
                  <a:pt x="1059" y="284"/>
                </a:lnTo>
                <a:lnTo>
                  <a:pt x="1057" y="284"/>
                </a:lnTo>
                <a:lnTo>
                  <a:pt x="1057" y="282"/>
                </a:lnTo>
                <a:lnTo>
                  <a:pt x="1056" y="282"/>
                </a:lnTo>
                <a:lnTo>
                  <a:pt x="1055" y="281"/>
                </a:lnTo>
                <a:lnTo>
                  <a:pt x="1053" y="280"/>
                </a:lnTo>
                <a:lnTo>
                  <a:pt x="1052" y="280"/>
                </a:lnTo>
                <a:lnTo>
                  <a:pt x="1052" y="279"/>
                </a:lnTo>
                <a:lnTo>
                  <a:pt x="1051" y="279"/>
                </a:lnTo>
                <a:lnTo>
                  <a:pt x="1051" y="280"/>
                </a:lnTo>
                <a:lnTo>
                  <a:pt x="1049" y="281"/>
                </a:lnTo>
                <a:lnTo>
                  <a:pt x="1048" y="282"/>
                </a:lnTo>
                <a:lnTo>
                  <a:pt x="1046" y="285"/>
                </a:lnTo>
                <a:lnTo>
                  <a:pt x="1043" y="288"/>
                </a:lnTo>
                <a:lnTo>
                  <a:pt x="1039" y="293"/>
                </a:lnTo>
                <a:lnTo>
                  <a:pt x="1038" y="293"/>
                </a:lnTo>
                <a:lnTo>
                  <a:pt x="1037" y="295"/>
                </a:lnTo>
                <a:lnTo>
                  <a:pt x="1036" y="296"/>
                </a:lnTo>
                <a:lnTo>
                  <a:pt x="1035" y="297"/>
                </a:lnTo>
                <a:lnTo>
                  <a:pt x="1034" y="298"/>
                </a:lnTo>
                <a:lnTo>
                  <a:pt x="1033" y="298"/>
                </a:lnTo>
                <a:lnTo>
                  <a:pt x="1033" y="299"/>
                </a:lnTo>
                <a:lnTo>
                  <a:pt x="1030" y="302"/>
                </a:lnTo>
                <a:lnTo>
                  <a:pt x="1029" y="303"/>
                </a:lnTo>
                <a:lnTo>
                  <a:pt x="1026" y="306"/>
                </a:lnTo>
                <a:lnTo>
                  <a:pt x="1025" y="306"/>
                </a:lnTo>
                <a:lnTo>
                  <a:pt x="1025" y="307"/>
                </a:lnTo>
                <a:lnTo>
                  <a:pt x="1023" y="307"/>
                </a:lnTo>
                <a:lnTo>
                  <a:pt x="1023" y="309"/>
                </a:lnTo>
                <a:lnTo>
                  <a:pt x="1022" y="309"/>
                </a:lnTo>
                <a:lnTo>
                  <a:pt x="1022" y="310"/>
                </a:lnTo>
                <a:lnTo>
                  <a:pt x="1021" y="310"/>
                </a:lnTo>
                <a:lnTo>
                  <a:pt x="1020" y="312"/>
                </a:lnTo>
                <a:lnTo>
                  <a:pt x="1017" y="314"/>
                </a:lnTo>
                <a:lnTo>
                  <a:pt x="1013" y="319"/>
                </a:lnTo>
                <a:lnTo>
                  <a:pt x="1009" y="322"/>
                </a:lnTo>
                <a:lnTo>
                  <a:pt x="1008" y="324"/>
                </a:lnTo>
                <a:lnTo>
                  <a:pt x="1006" y="326"/>
                </a:lnTo>
                <a:lnTo>
                  <a:pt x="1006" y="327"/>
                </a:lnTo>
                <a:lnTo>
                  <a:pt x="1005" y="327"/>
                </a:lnTo>
                <a:lnTo>
                  <a:pt x="1004" y="328"/>
                </a:lnTo>
                <a:lnTo>
                  <a:pt x="1002" y="330"/>
                </a:lnTo>
                <a:lnTo>
                  <a:pt x="1001" y="331"/>
                </a:lnTo>
                <a:lnTo>
                  <a:pt x="1000" y="332"/>
                </a:lnTo>
                <a:lnTo>
                  <a:pt x="997" y="335"/>
                </a:lnTo>
                <a:lnTo>
                  <a:pt x="997" y="336"/>
                </a:lnTo>
                <a:lnTo>
                  <a:pt x="995" y="338"/>
                </a:lnTo>
                <a:lnTo>
                  <a:pt x="994" y="338"/>
                </a:lnTo>
                <a:lnTo>
                  <a:pt x="993" y="339"/>
                </a:lnTo>
                <a:lnTo>
                  <a:pt x="993" y="340"/>
                </a:lnTo>
                <a:lnTo>
                  <a:pt x="992" y="341"/>
                </a:lnTo>
                <a:lnTo>
                  <a:pt x="991" y="343"/>
                </a:lnTo>
                <a:lnTo>
                  <a:pt x="992" y="344"/>
                </a:lnTo>
                <a:lnTo>
                  <a:pt x="993" y="344"/>
                </a:lnTo>
                <a:lnTo>
                  <a:pt x="995" y="346"/>
                </a:lnTo>
                <a:lnTo>
                  <a:pt x="1000" y="341"/>
                </a:lnTo>
                <a:lnTo>
                  <a:pt x="1008" y="332"/>
                </a:lnTo>
                <a:lnTo>
                  <a:pt x="1008" y="331"/>
                </a:lnTo>
                <a:lnTo>
                  <a:pt x="1009" y="330"/>
                </a:lnTo>
                <a:lnTo>
                  <a:pt x="1019" y="319"/>
                </a:lnTo>
                <a:lnTo>
                  <a:pt x="1022" y="322"/>
                </a:lnTo>
                <a:lnTo>
                  <a:pt x="1020" y="326"/>
                </a:lnTo>
                <a:lnTo>
                  <a:pt x="1016" y="330"/>
                </a:lnTo>
                <a:lnTo>
                  <a:pt x="1016" y="331"/>
                </a:lnTo>
                <a:lnTo>
                  <a:pt x="1018" y="334"/>
                </a:lnTo>
                <a:lnTo>
                  <a:pt x="1019" y="338"/>
                </a:lnTo>
                <a:lnTo>
                  <a:pt x="1020" y="341"/>
                </a:lnTo>
                <a:lnTo>
                  <a:pt x="1020" y="345"/>
                </a:lnTo>
                <a:lnTo>
                  <a:pt x="1019" y="348"/>
                </a:lnTo>
                <a:lnTo>
                  <a:pt x="1017" y="351"/>
                </a:lnTo>
                <a:lnTo>
                  <a:pt x="1018" y="351"/>
                </a:lnTo>
                <a:lnTo>
                  <a:pt x="1018" y="352"/>
                </a:lnTo>
                <a:lnTo>
                  <a:pt x="1019" y="353"/>
                </a:lnTo>
                <a:lnTo>
                  <a:pt x="1020" y="354"/>
                </a:lnTo>
                <a:lnTo>
                  <a:pt x="1020" y="355"/>
                </a:lnTo>
                <a:lnTo>
                  <a:pt x="1020" y="356"/>
                </a:lnTo>
                <a:lnTo>
                  <a:pt x="1019" y="356"/>
                </a:lnTo>
                <a:lnTo>
                  <a:pt x="1018" y="356"/>
                </a:lnTo>
                <a:lnTo>
                  <a:pt x="1018" y="357"/>
                </a:lnTo>
                <a:lnTo>
                  <a:pt x="1017" y="357"/>
                </a:lnTo>
                <a:lnTo>
                  <a:pt x="1017" y="356"/>
                </a:lnTo>
                <a:lnTo>
                  <a:pt x="1014" y="353"/>
                </a:lnTo>
                <a:lnTo>
                  <a:pt x="1012" y="352"/>
                </a:lnTo>
                <a:lnTo>
                  <a:pt x="1011" y="351"/>
                </a:lnTo>
                <a:lnTo>
                  <a:pt x="1009" y="349"/>
                </a:lnTo>
                <a:lnTo>
                  <a:pt x="1008" y="349"/>
                </a:lnTo>
                <a:lnTo>
                  <a:pt x="1006" y="351"/>
                </a:lnTo>
                <a:lnTo>
                  <a:pt x="1005" y="351"/>
                </a:lnTo>
                <a:lnTo>
                  <a:pt x="1004" y="351"/>
                </a:lnTo>
                <a:lnTo>
                  <a:pt x="1004" y="352"/>
                </a:lnTo>
                <a:lnTo>
                  <a:pt x="1003" y="352"/>
                </a:lnTo>
                <a:lnTo>
                  <a:pt x="1002" y="353"/>
                </a:lnTo>
                <a:lnTo>
                  <a:pt x="1001" y="353"/>
                </a:lnTo>
                <a:lnTo>
                  <a:pt x="1001" y="354"/>
                </a:lnTo>
                <a:lnTo>
                  <a:pt x="1000" y="354"/>
                </a:lnTo>
                <a:lnTo>
                  <a:pt x="999" y="355"/>
                </a:lnTo>
                <a:lnTo>
                  <a:pt x="997" y="355"/>
                </a:lnTo>
                <a:lnTo>
                  <a:pt x="997" y="356"/>
                </a:lnTo>
                <a:lnTo>
                  <a:pt x="996" y="356"/>
                </a:lnTo>
                <a:lnTo>
                  <a:pt x="995" y="357"/>
                </a:lnTo>
                <a:lnTo>
                  <a:pt x="994" y="357"/>
                </a:lnTo>
                <a:lnTo>
                  <a:pt x="994" y="359"/>
                </a:lnTo>
                <a:lnTo>
                  <a:pt x="993" y="359"/>
                </a:lnTo>
                <a:lnTo>
                  <a:pt x="993" y="360"/>
                </a:lnTo>
                <a:lnTo>
                  <a:pt x="992" y="360"/>
                </a:lnTo>
                <a:lnTo>
                  <a:pt x="990" y="362"/>
                </a:lnTo>
                <a:lnTo>
                  <a:pt x="988" y="361"/>
                </a:lnTo>
                <a:lnTo>
                  <a:pt x="987" y="362"/>
                </a:lnTo>
                <a:lnTo>
                  <a:pt x="987" y="363"/>
                </a:lnTo>
                <a:lnTo>
                  <a:pt x="986" y="362"/>
                </a:lnTo>
                <a:lnTo>
                  <a:pt x="985" y="362"/>
                </a:lnTo>
                <a:lnTo>
                  <a:pt x="984" y="361"/>
                </a:lnTo>
                <a:lnTo>
                  <a:pt x="983" y="361"/>
                </a:lnTo>
                <a:lnTo>
                  <a:pt x="982" y="360"/>
                </a:lnTo>
                <a:lnTo>
                  <a:pt x="980" y="360"/>
                </a:lnTo>
                <a:lnTo>
                  <a:pt x="979" y="359"/>
                </a:lnTo>
                <a:lnTo>
                  <a:pt x="979" y="360"/>
                </a:lnTo>
                <a:lnTo>
                  <a:pt x="978" y="360"/>
                </a:lnTo>
                <a:lnTo>
                  <a:pt x="977" y="361"/>
                </a:lnTo>
                <a:lnTo>
                  <a:pt x="976" y="361"/>
                </a:lnTo>
                <a:lnTo>
                  <a:pt x="975" y="361"/>
                </a:lnTo>
                <a:lnTo>
                  <a:pt x="975" y="362"/>
                </a:lnTo>
                <a:lnTo>
                  <a:pt x="974" y="362"/>
                </a:lnTo>
                <a:lnTo>
                  <a:pt x="973" y="362"/>
                </a:lnTo>
                <a:lnTo>
                  <a:pt x="971" y="362"/>
                </a:lnTo>
                <a:lnTo>
                  <a:pt x="970" y="363"/>
                </a:lnTo>
                <a:lnTo>
                  <a:pt x="969" y="363"/>
                </a:lnTo>
                <a:lnTo>
                  <a:pt x="968" y="363"/>
                </a:lnTo>
                <a:lnTo>
                  <a:pt x="967" y="363"/>
                </a:lnTo>
                <a:lnTo>
                  <a:pt x="966" y="363"/>
                </a:lnTo>
                <a:lnTo>
                  <a:pt x="965" y="363"/>
                </a:lnTo>
                <a:lnTo>
                  <a:pt x="964" y="364"/>
                </a:lnTo>
                <a:lnTo>
                  <a:pt x="962" y="364"/>
                </a:lnTo>
                <a:lnTo>
                  <a:pt x="962" y="363"/>
                </a:lnTo>
                <a:lnTo>
                  <a:pt x="961" y="362"/>
                </a:lnTo>
                <a:lnTo>
                  <a:pt x="961" y="361"/>
                </a:lnTo>
                <a:lnTo>
                  <a:pt x="960" y="360"/>
                </a:lnTo>
                <a:lnTo>
                  <a:pt x="957" y="352"/>
                </a:lnTo>
                <a:lnTo>
                  <a:pt x="956" y="349"/>
                </a:lnTo>
                <a:lnTo>
                  <a:pt x="954" y="349"/>
                </a:lnTo>
                <a:lnTo>
                  <a:pt x="953" y="349"/>
                </a:lnTo>
                <a:lnTo>
                  <a:pt x="952" y="349"/>
                </a:lnTo>
                <a:lnTo>
                  <a:pt x="951" y="349"/>
                </a:lnTo>
                <a:lnTo>
                  <a:pt x="947" y="349"/>
                </a:lnTo>
                <a:lnTo>
                  <a:pt x="945" y="349"/>
                </a:lnTo>
                <a:lnTo>
                  <a:pt x="944" y="349"/>
                </a:lnTo>
                <a:lnTo>
                  <a:pt x="942" y="349"/>
                </a:lnTo>
                <a:lnTo>
                  <a:pt x="939" y="349"/>
                </a:lnTo>
                <a:lnTo>
                  <a:pt x="936" y="349"/>
                </a:lnTo>
                <a:lnTo>
                  <a:pt x="935" y="349"/>
                </a:lnTo>
                <a:lnTo>
                  <a:pt x="932" y="349"/>
                </a:lnTo>
                <a:lnTo>
                  <a:pt x="931" y="349"/>
                </a:lnTo>
                <a:lnTo>
                  <a:pt x="928" y="349"/>
                </a:lnTo>
                <a:lnTo>
                  <a:pt x="925" y="349"/>
                </a:lnTo>
                <a:lnTo>
                  <a:pt x="923" y="349"/>
                </a:lnTo>
                <a:lnTo>
                  <a:pt x="922" y="349"/>
                </a:lnTo>
                <a:lnTo>
                  <a:pt x="916" y="349"/>
                </a:lnTo>
                <a:lnTo>
                  <a:pt x="915" y="349"/>
                </a:lnTo>
                <a:lnTo>
                  <a:pt x="911" y="349"/>
                </a:lnTo>
                <a:lnTo>
                  <a:pt x="891" y="351"/>
                </a:lnTo>
                <a:lnTo>
                  <a:pt x="875" y="351"/>
                </a:lnTo>
                <a:lnTo>
                  <a:pt x="875" y="352"/>
                </a:lnTo>
                <a:lnTo>
                  <a:pt x="876" y="353"/>
                </a:lnTo>
                <a:lnTo>
                  <a:pt x="876" y="354"/>
                </a:lnTo>
                <a:lnTo>
                  <a:pt x="876" y="355"/>
                </a:lnTo>
                <a:lnTo>
                  <a:pt x="878" y="356"/>
                </a:lnTo>
                <a:lnTo>
                  <a:pt x="878" y="357"/>
                </a:lnTo>
                <a:lnTo>
                  <a:pt x="878" y="359"/>
                </a:lnTo>
                <a:lnTo>
                  <a:pt x="879" y="359"/>
                </a:lnTo>
                <a:lnTo>
                  <a:pt x="879" y="360"/>
                </a:lnTo>
                <a:lnTo>
                  <a:pt x="879" y="361"/>
                </a:lnTo>
                <a:lnTo>
                  <a:pt x="880" y="361"/>
                </a:lnTo>
                <a:lnTo>
                  <a:pt x="880" y="362"/>
                </a:lnTo>
                <a:lnTo>
                  <a:pt x="880" y="363"/>
                </a:lnTo>
                <a:lnTo>
                  <a:pt x="881" y="363"/>
                </a:lnTo>
                <a:lnTo>
                  <a:pt x="881" y="364"/>
                </a:lnTo>
                <a:lnTo>
                  <a:pt x="882" y="365"/>
                </a:lnTo>
                <a:lnTo>
                  <a:pt x="882" y="366"/>
                </a:lnTo>
                <a:lnTo>
                  <a:pt x="883" y="369"/>
                </a:lnTo>
                <a:lnTo>
                  <a:pt x="884" y="370"/>
                </a:lnTo>
                <a:lnTo>
                  <a:pt x="884" y="369"/>
                </a:lnTo>
                <a:lnTo>
                  <a:pt x="887" y="368"/>
                </a:lnTo>
                <a:lnTo>
                  <a:pt x="888" y="368"/>
                </a:lnTo>
                <a:lnTo>
                  <a:pt x="889" y="366"/>
                </a:lnTo>
                <a:lnTo>
                  <a:pt x="890" y="365"/>
                </a:lnTo>
                <a:lnTo>
                  <a:pt x="891" y="365"/>
                </a:lnTo>
                <a:lnTo>
                  <a:pt x="891" y="364"/>
                </a:lnTo>
                <a:lnTo>
                  <a:pt x="892" y="363"/>
                </a:lnTo>
                <a:lnTo>
                  <a:pt x="892" y="362"/>
                </a:lnTo>
                <a:lnTo>
                  <a:pt x="893" y="362"/>
                </a:lnTo>
                <a:lnTo>
                  <a:pt x="895" y="363"/>
                </a:lnTo>
                <a:lnTo>
                  <a:pt x="895" y="364"/>
                </a:lnTo>
                <a:lnTo>
                  <a:pt x="893" y="364"/>
                </a:lnTo>
                <a:lnTo>
                  <a:pt x="893" y="365"/>
                </a:lnTo>
                <a:lnTo>
                  <a:pt x="892" y="365"/>
                </a:lnTo>
                <a:lnTo>
                  <a:pt x="892" y="366"/>
                </a:lnTo>
                <a:lnTo>
                  <a:pt x="895" y="369"/>
                </a:lnTo>
                <a:lnTo>
                  <a:pt x="893" y="369"/>
                </a:lnTo>
                <a:lnTo>
                  <a:pt x="892" y="370"/>
                </a:lnTo>
                <a:lnTo>
                  <a:pt x="892" y="371"/>
                </a:lnTo>
                <a:lnTo>
                  <a:pt x="891" y="371"/>
                </a:lnTo>
                <a:lnTo>
                  <a:pt x="890" y="371"/>
                </a:lnTo>
                <a:lnTo>
                  <a:pt x="891" y="372"/>
                </a:lnTo>
                <a:lnTo>
                  <a:pt x="891" y="373"/>
                </a:lnTo>
                <a:lnTo>
                  <a:pt x="891" y="374"/>
                </a:lnTo>
                <a:lnTo>
                  <a:pt x="892" y="374"/>
                </a:lnTo>
                <a:lnTo>
                  <a:pt x="892" y="376"/>
                </a:lnTo>
                <a:lnTo>
                  <a:pt x="892" y="377"/>
                </a:lnTo>
                <a:lnTo>
                  <a:pt x="893" y="377"/>
                </a:lnTo>
                <a:lnTo>
                  <a:pt x="893" y="378"/>
                </a:lnTo>
                <a:lnTo>
                  <a:pt x="895" y="378"/>
                </a:lnTo>
                <a:lnTo>
                  <a:pt x="895" y="379"/>
                </a:lnTo>
                <a:lnTo>
                  <a:pt x="896" y="379"/>
                </a:lnTo>
                <a:lnTo>
                  <a:pt x="896" y="380"/>
                </a:lnTo>
                <a:lnTo>
                  <a:pt x="895" y="380"/>
                </a:lnTo>
                <a:lnTo>
                  <a:pt x="895" y="381"/>
                </a:lnTo>
                <a:lnTo>
                  <a:pt x="893" y="381"/>
                </a:lnTo>
                <a:lnTo>
                  <a:pt x="895" y="382"/>
                </a:lnTo>
                <a:lnTo>
                  <a:pt x="895" y="383"/>
                </a:lnTo>
                <a:lnTo>
                  <a:pt x="896" y="383"/>
                </a:lnTo>
                <a:lnTo>
                  <a:pt x="896" y="385"/>
                </a:lnTo>
                <a:lnTo>
                  <a:pt x="897" y="385"/>
                </a:lnTo>
                <a:lnTo>
                  <a:pt x="897" y="386"/>
                </a:lnTo>
                <a:lnTo>
                  <a:pt x="898" y="386"/>
                </a:lnTo>
                <a:lnTo>
                  <a:pt x="898" y="387"/>
                </a:lnTo>
                <a:lnTo>
                  <a:pt x="899" y="387"/>
                </a:lnTo>
                <a:lnTo>
                  <a:pt x="899" y="388"/>
                </a:lnTo>
                <a:lnTo>
                  <a:pt x="900" y="389"/>
                </a:lnTo>
                <a:lnTo>
                  <a:pt x="901" y="390"/>
                </a:lnTo>
                <a:lnTo>
                  <a:pt x="901" y="391"/>
                </a:lnTo>
                <a:lnTo>
                  <a:pt x="902" y="391"/>
                </a:lnTo>
                <a:lnTo>
                  <a:pt x="904" y="393"/>
                </a:lnTo>
                <a:lnTo>
                  <a:pt x="905" y="393"/>
                </a:lnTo>
                <a:lnTo>
                  <a:pt x="905" y="391"/>
                </a:lnTo>
                <a:lnTo>
                  <a:pt x="906" y="391"/>
                </a:lnTo>
                <a:lnTo>
                  <a:pt x="906" y="390"/>
                </a:lnTo>
                <a:lnTo>
                  <a:pt x="907" y="391"/>
                </a:lnTo>
                <a:lnTo>
                  <a:pt x="908" y="393"/>
                </a:lnTo>
                <a:lnTo>
                  <a:pt x="908" y="394"/>
                </a:lnTo>
                <a:lnTo>
                  <a:pt x="909" y="395"/>
                </a:lnTo>
                <a:lnTo>
                  <a:pt x="909" y="396"/>
                </a:lnTo>
                <a:lnTo>
                  <a:pt x="910" y="396"/>
                </a:lnTo>
                <a:lnTo>
                  <a:pt x="910" y="397"/>
                </a:lnTo>
                <a:lnTo>
                  <a:pt x="910" y="398"/>
                </a:lnTo>
                <a:lnTo>
                  <a:pt x="911" y="398"/>
                </a:lnTo>
                <a:lnTo>
                  <a:pt x="911" y="399"/>
                </a:lnTo>
                <a:lnTo>
                  <a:pt x="913" y="401"/>
                </a:lnTo>
                <a:lnTo>
                  <a:pt x="913" y="402"/>
                </a:lnTo>
                <a:lnTo>
                  <a:pt x="911" y="402"/>
                </a:lnTo>
                <a:lnTo>
                  <a:pt x="910" y="402"/>
                </a:lnTo>
                <a:lnTo>
                  <a:pt x="911" y="403"/>
                </a:lnTo>
                <a:lnTo>
                  <a:pt x="911" y="404"/>
                </a:lnTo>
                <a:lnTo>
                  <a:pt x="913" y="405"/>
                </a:lnTo>
                <a:lnTo>
                  <a:pt x="913" y="406"/>
                </a:lnTo>
                <a:lnTo>
                  <a:pt x="914" y="406"/>
                </a:lnTo>
                <a:lnTo>
                  <a:pt x="914" y="405"/>
                </a:lnTo>
                <a:lnTo>
                  <a:pt x="916" y="407"/>
                </a:lnTo>
                <a:lnTo>
                  <a:pt x="916" y="408"/>
                </a:lnTo>
                <a:lnTo>
                  <a:pt x="917" y="408"/>
                </a:lnTo>
                <a:lnTo>
                  <a:pt x="918" y="408"/>
                </a:lnTo>
                <a:lnTo>
                  <a:pt x="919" y="408"/>
                </a:lnTo>
                <a:lnTo>
                  <a:pt x="921" y="408"/>
                </a:lnTo>
                <a:lnTo>
                  <a:pt x="922" y="408"/>
                </a:lnTo>
                <a:lnTo>
                  <a:pt x="923" y="408"/>
                </a:lnTo>
                <a:lnTo>
                  <a:pt x="924" y="408"/>
                </a:lnTo>
                <a:lnTo>
                  <a:pt x="924" y="410"/>
                </a:lnTo>
                <a:lnTo>
                  <a:pt x="926" y="410"/>
                </a:lnTo>
                <a:lnTo>
                  <a:pt x="927" y="410"/>
                </a:lnTo>
                <a:lnTo>
                  <a:pt x="928" y="410"/>
                </a:lnTo>
                <a:lnTo>
                  <a:pt x="928" y="411"/>
                </a:lnTo>
                <a:lnTo>
                  <a:pt x="930" y="411"/>
                </a:lnTo>
                <a:lnTo>
                  <a:pt x="931" y="411"/>
                </a:lnTo>
                <a:lnTo>
                  <a:pt x="932" y="411"/>
                </a:lnTo>
                <a:lnTo>
                  <a:pt x="931" y="411"/>
                </a:lnTo>
                <a:lnTo>
                  <a:pt x="915" y="411"/>
                </a:lnTo>
                <a:lnTo>
                  <a:pt x="914" y="411"/>
                </a:lnTo>
                <a:lnTo>
                  <a:pt x="911" y="412"/>
                </a:lnTo>
                <a:lnTo>
                  <a:pt x="910" y="412"/>
                </a:lnTo>
                <a:lnTo>
                  <a:pt x="910" y="413"/>
                </a:lnTo>
                <a:lnTo>
                  <a:pt x="911" y="415"/>
                </a:lnTo>
                <a:lnTo>
                  <a:pt x="913" y="416"/>
                </a:lnTo>
                <a:lnTo>
                  <a:pt x="914" y="419"/>
                </a:lnTo>
                <a:lnTo>
                  <a:pt x="916" y="419"/>
                </a:lnTo>
                <a:lnTo>
                  <a:pt x="921" y="419"/>
                </a:lnTo>
                <a:lnTo>
                  <a:pt x="923" y="419"/>
                </a:lnTo>
                <a:lnTo>
                  <a:pt x="924" y="419"/>
                </a:lnTo>
                <a:lnTo>
                  <a:pt x="925" y="421"/>
                </a:lnTo>
                <a:lnTo>
                  <a:pt x="923" y="423"/>
                </a:lnTo>
                <a:lnTo>
                  <a:pt x="921" y="426"/>
                </a:lnTo>
                <a:lnTo>
                  <a:pt x="917" y="426"/>
                </a:lnTo>
                <a:lnTo>
                  <a:pt x="918" y="429"/>
                </a:lnTo>
                <a:lnTo>
                  <a:pt x="918" y="430"/>
                </a:lnTo>
                <a:lnTo>
                  <a:pt x="919" y="431"/>
                </a:lnTo>
                <a:lnTo>
                  <a:pt x="921" y="432"/>
                </a:lnTo>
                <a:lnTo>
                  <a:pt x="921" y="433"/>
                </a:lnTo>
                <a:lnTo>
                  <a:pt x="921" y="435"/>
                </a:lnTo>
                <a:lnTo>
                  <a:pt x="922" y="437"/>
                </a:lnTo>
                <a:lnTo>
                  <a:pt x="923" y="439"/>
                </a:lnTo>
                <a:lnTo>
                  <a:pt x="924" y="441"/>
                </a:lnTo>
                <a:lnTo>
                  <a:pt x="924" y="443"/>
                </a:lnTo>
                <a:lnTo>
                  <a:pt x="925" y="443"/>
                </a:lnTo>
                <a:lnTo>
                  <a:pt x="927" y="447"/>
                </a:lnTo>
                <a:lnTo>
                  <a:pt x="927" y="448"/>
                </a:lnTo>
                <a:lnTo>
                  <a:pt x="928" y="450"/>
                </a:lnTo>
                <a:lnTo>
                  <a:pt x="930" y="453"/>
                </a:lnTo>
                <a:lnTo>
                  <a:pt x="931" y="455"/>
                </a:lnTo>
                <a:lnTo>
                  <a:pt x="932" y="455"/>
                </a:lnTo>
                <a:lnTo>
                  <a:pt x="932" y="456"/>
                </a:lnTo>
                <a:lnTo>
                  <a:pt x="933" y="458"/>
                </a:lnTo>
                <a:lnTo>
                  <a:pt x="934" y="461"/>
                </a:lnTo>
                <a:lnTo>
                  <a:pt x="934" y="462"/>
                </a:lnTo>
                <a:lnTo>
                  <a:pt x="936" y="464"/>
                </a:lnTo>
                <a:lnTo>
                  <a:pt x="937" y="466"/>
                </a:lnTo>
                <a:lnTo>
                  <a:pt x="937" y="468"/>
                </a:lnTo>
                <a:lnTo>
                  <a:pt x="940" y="471"/>
                </a:lnTo>
                <a:lnTo>
                  <a:pt x="940" y="472"/>
                </a:lnTo>
                <a:lnTo>
                  <a:pt x="942" y="475"/>
                </a:lnTo>
                <a:lnTo>
                  <a:pt x="943" y="477"/>
                </a:lnTo>
                <a:lnTo>
                  <a:pt x="943" y="478"/>
                </a:lnTo>
                <a:lnTo>
                  <a:pt x="945" y="481"/>
                </a:lnTo>
                <a:lnTo>
                  <a:pt x="947" y="483"/>
                </a:lnTo>
                <a:lnTo>
                  <a:pt x="948" y="486"/>
                </a:lnTo>
                <a:lnTo>
                  <a:pt x="950" y="489"/>
                </a:lnTo>
                <a:lnTo>
                  <a:pt x="951" y="493"/>
                </a:lnTo>
                <a:lnTo>
                  <a:pt x="952" y="493"/>
                </a:lnTo>
                <a:lnTo>
                  <a:pt x="953" y="491"/>
                </a:lnTo>
                <a:lnTo>
                  <a:pt x="954" y="491"/>
                </a:lnTo>
                <a:lnTo>
                  <a:pt x="957" y="491"/>
                </a:lnTo>
                <a:lnTo>
                  <a:pt x="958" y="490"/>
                </a:lnTo>
                <a:lnTo>
                  <a:pt x="959" y="490"/>
                </a:lnTo>
                <a:lnTo>
                  <a:pt x="960" y="489"/>
                </a:lnTo>
                <a:lnTo>
                  <a:pt x="961" y="489"/>
                </a:lnTo>
                <a:lnTo>
                  <a:pt x="961" y="488"/>
                </a:lnTo>
                <a:lnTo>
                  <a:pt x="962" y="488"/>
                </a:lnTo>
                <a:lnTo>
                  <a:pt x="964" y="488"/>
                </a:lnTo>
                <a:lnTo>
                  <a:pt x="964" y="487"/>
                </a:lnTo>
                <a:lnTo>
                  <a:pt x="964" y="482"/>
                </a:lnTo>
                <a:lnTo>
                  <a:pt x="964" y="479"/>
                </a:lnTo>
                <a:lnTo>
                  <a:pt x="964" y="477"/>
                </a:lnTo>
                <a:lnTo>
                  <a:pt x="964" y="475"/>
                </a:lnTo>
                <a:lnTo>
                  <a:pt x="964" y="473"/>
                </a:lnTo>
                <a:lnTo>
                  <a:pt x="964" y="472"/>
                </a:lnTo>
                <a:lnTo>
                  <a:pt x="964" y="471"/>
                </a:lnTo>
                <a:lnTo>
                  <a:pt x="964" y="470"/>
                </a:lnTo>
                <a:lnTo>
                  <a:pt x="964" y="469"/>
                </a:lnTo>
                <a:lnTo>
                  <a:pt x="964" y="468"/>
                </a:lnTo>
                <a:lnTo>
                  <a:pt x="964" y="466"/>
                </a:lnTo>
                <a:lnTo>
                  <a:pt x="964" y="465"/>
                </a:lnTo>
                <a:lnTo>
                  <a:pt x="964" y="463"/>
                </a:lnTo>
                <a:lnTo>
                  <a:pt x="964" y="461"/>
                </a:lnTo>
                <a:lnTo>
                  <a:pt x="964" y="460"/>
                </a:lnTo>
                <a:lnTo>
                  <a:pt x="964" y="458"/>
                </a:lnTo>
                <a:lnTo>
                  <a:pt x="964" y="454"/>
                </a:lnTo>
                <a:lnTo>
                  <a:pt x="964" y="450"/>
                </a:lnTo>
                <a:lnTo>
                  <a:pt x="964" y="448"/>
                </a:lnTo>
                <a:lnTo>
                  <a:pt x="962" y="448"/>
                </a:lnTo>
                <a:lnTo>
                  <a:pt x="962" y="447"/>
                </a:lnTo>
                <a:lnTo>
                  <a:pt x="962" y="446"/>
                </a:lnTo>
                <a:lnTo>
                  <a:pt x="962" y="445"/>
                </a:lnTo>
                <a:lnTo>
                  <a:pt x="962" y="444"/>
                </a:lnTo>
                <a:lnTo>
                  <a:pt x="962" y="443"/>
                </a:lnTo>
                <a:lnTo>
                  <a:pt x="962" y="441"/>
                </a:lnTo>
                <a:lnTo>
                  <a:pt x="961" y="440"/>
                </a:lnTo>
                <a:lnTo>
                  <a:pt x="961" y="439"/>
                </a:lnTo>
                <a:lnTo>
                  <a:pt x="961" y="438"/>
                </a:lnTo>
                <a:lnTo>
                  <a:pt x="961" y="437"/>
                </a:lnTo>
                <a:lnTo>
                  <a:pt x="960" y="433"/>
                </a:lnTo>
                <a:lnTo>
                  <a:pt x="961" y="433"/>
                </a:lnTo>
                <a:lnTo>
                  <a:pt x="960" y="432"/>
                </a:lnTo>
                <a:lnTo>
                  <a:pt x="960" y="430"/>
                </a:lnTo>
                <a:lnTo>
                  <a:pt x="960" y="428"/>
                </a:lnTo>
                <a:lnTo>
                  <a:pt x="960" y="427"/>
                </a:lnTo>
                <a:lnTo>
                  <a:pt x="959" y="426"/>
                </a:lnTo>
                <a:lnTo>
                  <a:pt x="959" y="424"/>
                </a:lnTo>
                <a:lnTo>
                  <a:pt x="959" y="423"/>
                </a:lnTo>
                <a:lnTo>
                  <a:pt x="959" y="421"/>
                </a:lnTo>
                <a:lnTo>
                  <a:pt x="958" y="421"/>
                </a:lnTo>
                <a:lnTo>
                  <a:pt x="958" y="419"/>
                </a:lnTo>
                <a:lnTo>
                  <a:pt x="957" y="415"/>
                </a:lnTo>
                <a:lnTo>
                  <a:pt x="957" y="413"/>
                </a:lnTo>
                <a:lnTo>
                  <a:pt x="956" y="411"/>
                </a:lnTo>
                <a:lnTo>
                  <a:pt x="956" y="410"/>
                </a:lnTo>
                <a:lnTo>
                  <a:pt x="957" y="410"/>
                </a:lnTo>
                <a:lnTo>
                  <a:pt x="958" y="410"/>
                </a:lnTo>
                <a:lnTo>
                  <a:pt x="959" y="410"/>
                </a:lnTo>
                <a:lnTo>
                  <a:pt x="960" y="410"/>
                </a:lnTo>
                <a:lnTo>
                  <a:pt x="961" y="410"/>
                </a:lnTo>
                <a:lnTo>
                  <a:pt x="961" y="411"/>
                </a:lnTo>
                <a:lnTo>
                  <a:pt x="964" y="419"/>
                </a:lnTo>
                <a:lnTo>
                  <a:pt x="962" y="419"/>
                </a:lnTo>
                <a:lnTo>
                  <a:pt x="960" y="419"/>
                </a:lnTo>
                <a:lnTo>
                  <a:pt x="958" y="419"/>
                </a:lnTo>
                <a:lnTo>
                  <a:pt x="959" y="420"/>
                </a:lnTo>
                <a:lnTo>
                  <a:pt x="959" y="421"/>
                </a:lnTo>
                <a:lnTo>
                  <a:pt x="959" y="422"/>
                </a:lnTo>
                <a:lnTo>
                  <a:pt x="960" y="424"/>
                </a:lnTo>
                <a:lnTo>
                  <a:pt x="960" y="427"/>
                </a:lnTo>
                <a:lnTo>
                  <a:pt x="960" y="428"/>
                </a:lnTo>
                <a:lnTo>
                  <a:pt x="960" y="429"/>
                </a:lnTo>
                <a:lnTo>
                  <a:pt x="961" y="431"/>
                </a:lnTo>
                <a:lnTo>
                  <a:pt x="961" y="432"/>
                </a:lnTo>
                <a:lnTo>
                  <a:pt x="961" y="436"/>
                </a:lnTo>
                <a:lnTo>
                  <a:pt x="962" y="439"/>
                </a:lnTo>
                <a:lnTo>
                  <a:pt x="962" y="440"/>
                </a:lnTo>
                <a:lnTo>
                  <a:pt x="962" y="441"/>
                </a:lnTo>
                <a:lnTo>
                  <a:pt x="962" y="443"/>
                </a:lnTo>
                <a:lnTo>
                  <a:pt x="962" y="444"/>
                </a:lnTo>
                <a:lnTo>
                  <a:pt x="964" y="445"/>
                </a:lnTo>
                <a:lnTo>
                  <a:pt x="964" y="446"/>
                </a:lnTo>
                <a:lnTo>
                  <a:pt x="964" y="447"/>
                </a:lnTo>
                <a:lnTo>
                  <a:pt x="964" y="448"/>
                </a:lnTo>
                <a:lnTo>
                  <a:pt x="964" y="449"/>
                </a:lnTo>
                <a:lnTo>
                  <a:pt x="964" y="450"/>
                </a:lnTo>
                <a:lnTo>
                  <a:pt x="964" y="453"/>
                </a:lnTo>
                <a:lnTo>
                  <a:pt x="964" y="454"/>
                </a:lnTo>
                <a:lnTo>
                  <a:pt x="964" y="455"/>
                </a:lnTo>
                <a:lnTo>
                  <a:pt x="964" y="456"/>
                </a:lnTo>
                <a:lnTo>
                  <a:pt x="964" y="457"/>
                </a:lnTo>
                <a:lnTo>
                  <a:pt x="964" y="458"/>
                </a:lnTo>
                <a:lnTo>
                  <a:pt x="964" y="460"/>
                </a:lnTo>
                <a:lnTo>
                  <a:pt x="964" y="462"/>
                </a:lnTo>
                <a:lnTo>
                  <a:pt x="965" y="463"/>
                </a:lnTo>
                <a:lnTo>
                  <a:pt x="965" y="464"/>
                </a:lnTo>
                <a:lnTo>
                  <a:pt x="965" y="468"/>
                </a:lnTo>
                <a:lnTo>
                  <a:pt x="965" y="469"/>
                </a:lnTo>
                <a:lnTo>
                  <a:pt x="965" y="470"/>
                </a:lnTo>
                <a:lnTo>
                  <a:pt x="965" y="471"/>
                </a:lnTo>
                <a:lnTo>
                  <a:pt x="965" y="472"/>
                </a:lnTo>
                <a:lnTo>
                  <a:pt x="965" y="473"/>
                </a:lnTo>
                <a:lnTo>
                  <a:pt x="965" y="474"/>
                </a:lnTo>
                <a:lnTo>
                  <a:pt x="965" y="475"/>
                </a:lnTo>
                <a:lnTo>
                  <a:pt x="965" y="477"/>
                </a:lnTo>
                <a:lnTo>
                  <a:pt x="965" y="479"/>
                </a:lnTo>
                <a:lnTo>
                  <a:pt x="965" y="482"/>
                </a:lnTo>
                <a:lnTo>
                  <a:pt x="965" y="486"/>
                </a:lnTo>
                <a:lnTo>
                  <a:pt x="965" y="487"/>
                </a:lnTo>
                <a:lnTo>
                  <a:pt x="966" y="487"/>
                </a:lnTo>
                <a:lnTo>
                  <a:pt x="967" y="487"/>
                </a:lnTo>
                <a:lnTo>
                  <a:pt x="969" y="487"/>
                </a:lnTo>
                <a:lnTo>
                  <a:pt x="974" y="487"/>
                </a:lnTo>
                <a:lnTo>
                  <a:pt x="975" y="487"/>
                </a:lnTo>
                <a:lnTo>
                  <a:pt x="976" y="487"/>
                </a:lnTo>
                <a:lnTo>
                  <a:pt x="979" y="487"/>
                </a:lnTo>
                <a:lnTo>
                  <a:pt x="982" y="486"/>
                </a:lnTo>
                <a:lnTo>
                  <a:pt x="983" y="486"/>
                </a:lnTo>
                <a:lnTo>
                  <a:pt x="984" y="486"/>
                </a:lnTo>
                <a:lnTo>
                  <a:pt x="986" y="485"/>
                </a:lnTo>
                <a:lnTo>
                  <a:pt x="991" y="481"/>
                </a:lnTo>
                <a:lnTo>
                  <a:pt x="991" y="480"/>
                </a:lnTo>
                <a:lnTo>
                  <a:pt x="992" y="480"/>
                </a:lnTo>
                <a:lnTo>
                  <a:pt x="993" y="479"/>
                </a:lnTo>
                <a:lnTo>
                  <a:pt x="994" y="477"/>
                </a:lnTo>
                <a:lnTo>
                  <a:pt x="995" y="475"/>
                </a:lnTo>
                <a:lnTo>
                  <a:pt x="997" y="472"/>
                </a:lnTo>
                <a:lnTo>
                  <a:pt x="1003" y="465"/>
                </a:lnTo>
                <a:lnTo>
                  <a:pt x="1004" y="463"/>
                </a:lnTo>
                <a:lnTo>
                  <a:pt x="1005" y="463"/>
                </a:lnTo>
                <a:lnTo>
                  <a:pt x="1005" y="462"/>
                </a:lnTo>
                <a:lnTo>
                  <a:pt x="1006" y="461"/>
                </a:lnTo>
                <a:lnTo>
                  <a:pt x="1008" y="460"/>
                </a:lnTo>
                <a:lnTo>
                  <a:pt x="1008" y="458"/>
                </a:lnTo>
                <a:lnTo>
                  <a:pt x="1009" y="458"/>
                </a:lnTo>
                <a:lnTo>
                  <a:pt x="1010" y="457"/>
                </a:lnTo>
                <a:lnTo>
                  <a:pt x="1011" y="456"/>
                </a:lnTo>
                <a:lnTo>
                  <a:pt x="1012" y="456"/>
                </a:lnTo>
                <a:lnTo>
                  <a:pt x="1011" y="455"/>
                </a:lnTo>
                <a:lnTo>
                  <a:pt x="1009" y="453"/>
                </a:lnTo>
                <a:lnTo>
                  <a:pt x="1010" y="453"/>
                </a:lnTo>
                <a:lnTo>
                  <a:pt x="1013" y="452"/>
                </a:lnTo>
                <a:lnTo>
                  <a:pt x="1017" y="452"/>
                </a:lnTo>
                <a:lnTo>
                  <a:pt x="1018" y="452"/>
                </a:lnTo>
                <a:lnTo>
                  <a:pt x="1019" y="452"/>
                </a:lnTo>
                <a:lnTo>
                  <a:pt x="1020" y="452"/>
                </a:lnTo>
                <a:lnTo>
                  <a:pt x="1021" y="450"/>
                </a:lnTo>
                <a:lnTo>
                  <a:pt x="1021" y="449"/>
                </a:lnTo>
                <a:lnTo>
                  <a:pt x="1026" y="447"/>
                </a:lnTo>
                <a:lnTo>
                  <a:pt x="1027" y="446"/>
                </a:lnTo>
                <a:lnTo>
                  <a:pt x="1028" y="446"/>
                </a:lnTo>
                <a:lnTo>
                  <a:pt x="1029" y="445"/>
                </a:lnTo>
                <a:lnTo>
                  <a:pt x="1031" y="444"/>
                </a:lnTo>
                <a:lnTo>
                  <a:pt x="1035" y="441"/>
                </a:lnTo>
                <a:lnTo>
                  <a:pt x="1039" y="438"/>
                </a:lnTo>
                <a:lnTo>
                  <a:pt x="1043" y="436"/>
                </a:lnTo>
                <a:lnTo>
                  <a:pt x="1044" y="435"/>
                </a:lnTo>
                <a:lnTo>
                  <a:pt x="1047" y="433"/>
                </a:lnTo>
                <a:lnTo>
                  <a:pt x="1048" y="432"/>
                </a:lnTo>
                <a:lnTo>
                  <a:pt x="1047" y="432"/>
                </a:lnTo>
                <a:lnTo>
                  <a:pt x="1046" y="430"/>
                </a:lnTo>
                <a:lnTo>
                  <a:pt x="1047" y="428"/>
                </a:lnTo>
                <a:lnTo>
                  <a:pt x="1048" y="428"/>
                </a:lnTo>
                <a:lnTo>
                  <a:pt x="1048" y="427"/>
                </a:lnTo>
                <a:lnTo>
                  <a:pt x="1049" y="426"/>
                </a:lnTo>
                <a:lnTo>
                  <a:pt x="1051" y="424"/>
                </a:lnTo>
                <a:lnTo>
                  <a:pt x="1049" y="424"/>
                </a:lnTo>
                <a:lnTo>
                  <a:pt x="1049" y="423"/>
                </a:lnTo>
                <a:lnTo>
                  <a:pt x="1048" y="423"/>
                </a:lnTo>
                <a:lnTo>
                  <a:pt x="1049" y="421"/>
                </a:lnTo>
                <a:lnTo>
                  <a:pt x="1048" y="420"/>
                </a:lnTo>
                <a:lnTo>
                  <a:pt x="1047" y="420"/>
                </a:lnTo>
                <a:lnTo>
                  <a:pt x="1046" y="419"/>
                </a:lnTo>
                <a:lnTo>
                  <a:pt x="1045" y="419"/>
                </a:lnTo>
                <a:lnTo>
                  <a:pt x="1044" y="418"/>
                </a:lnTo>
                <a:lnTo>
                  <a:pt x="1043" y="418"/>
                </a:lnTo>
                <a:lnTo>
                  <a:pt x="1043" y="416"/>
                </a:lnTo>
                <a:lnTo>
                  <a:pt x="1042" y="415"/>
                </a:lnTo>
                <a:lnTo>
                  <a:pt x="1040" y="416"/>
                </a:lnTo>
                <a:lnTo>
                  <a:pt x="1035" y="411"/>
                </a:lnTo>
                <a:lnTo>
                  <a:pt x="1036" y="410"/>
                </a:lnTo>
                <a:lnTo>
                  <a:pt x="1043" y="415"/>
                </a:lnTo>
                <a:lnTo>
                  <a:pt x="1046" y="413"/>
                </a:lnTo>
                <a:lnTo>
                  <a:pt x="1047" y="412"/>
                </a:lnTo>
                <a:lnTo>
                  <a:pt x="1049" y="413"/>
                </a:lnTo>
                <a:lnTo>
                  <a:pt x="1049" y="414"/>
                </a:lnTo>
                <a:lnTo>
                  <a:pt x="1051" y="414"/>
                </a:lnTo>
                <a:lnTo>
                  <a:pt x="1051" y="413"/>
                </a:lnTo>
                <a:lnTo>
                  <a:pt x="1052" y="413"/>
                </a:lnTo>
                <a:lnTo>
                  <a:pt x="1053" y="413"/>
                </a:lnTo>
                <a:lnTo>
                  <a:pt x="1053" y="412"/>
                </a:lnTo>
                <a:lnTo>
                  <a:pt x="1054" y="412"/>
                </a:lnTo>
                <a:lnTo>
                  <a:pt x="1054" y="411"/>
                </a:lnTo>
                <a:lnTo>
                  <a:pt x="1055" y="411"/>
                </a:lnTo>
                <a:lnTo>
                  <a:pt x="1055" y="410"/>
                </a:lnTo>
                <a:lnTo>
                  <a:pt x="1056" y="408"/>
                </a:lnTo>
                <a:lnTo>
                  <a:pt x="1056" y="407"/>
                </a:lnTo>
                <a:lnTo>
                  <a:pt x="1057" y="407"/>
                </a:lnTo>
                <a:lnTo>
                  <a:pt x="1057" y="406"/>
                </a:lnTo>
                <a:lnTo>
                  <a:pt x="1059" y="406"/>
                </a:lnTo>
                <a:lnTo>
                  <a:pt x="1059" y="405"/>
                </a:lnTo>
                <a:lnTo>
                  <a:pt x="1060" y="405"/>
                </a:lnTo>
                <a:lnTo>
                  <a:pt x="1061" y="405"/>
                </a:lnTo>
                <a:lnTo>
                  <a:pt x="1062" y="405"/>
                </a:lnTo>
                <a:lnTo>
                  <a:pt x="1063" y="405"/>
                </a:lnTo>
                <a:lnTo>
                  <a:pt x="1064" y="406"/>
                </a:lnTo>
                <a:lnTo>
                  <a:pt x="1065" y="406"/>
                </a:lnTo>
                <a:lnTo>
                  <a:pt x="1065" y="407"/>
                </a:lnTo>
                <a:lnTo>
                  <a:pt x="1065" y="406"/>
                </a:lnTo>
                <a:lnTo>
                  <a:pt x="1066" y="406"/>
                </a:lnTo>
                <a:lnTo>
                  <a:pt x="1068" y="405"/>
                </a:lnTo>
                <a:lnTo>
                  <a:pt x="1069" y="406"/>
                </a:lnTo>
                <a:lnTo>
                  <a:pt x="1070" y="408"/>
                </a:lnTo>
                <a:lnTo>
                  <a:pt x="1068" y="411"/>
                </a:lnTo>
                <a:lnTo>
                  <a:pt x="1065" y="412"/>
                </a:lnTo>
                <a:lnTo>
                  <a:pt x="1064" y="412"/>
                </a:lnTo>
                <a:lnTo>
                  <a:pt x="1063" y="411"/>
                </a:lnTo>
                <a:lnTo>
                  <a:pt x="1063" y="410"/>
                </a:lnTo>
                <a:lnTo>
                  <a:pt x="1064" y="410"/>
                </a:lnTo>
                <a:lnTo>
                  <a:pt x="1064" y="408"/>
                </a:lnTo>
                <a:lnTo>
                  <a:pt x="1065" y="408"/>
                </a:lnTo>
                <a:lnTo>
                  <a:pt x="1065" y="407"/>
                </a:lnTo>
                <a:lnTo>
                  <a:pt x="1064" y="407"/>
                </a:lnTo>
                <a:lnTo>
                  <a:pt x="1064" y="406"/>
                </a:lnTo>
                <a:lnTo>
                  <a:pt x="1063" y="406"/>
                </a:lnTo>
                <a:lnTo>
                  <a:pt x="1062" y="406"/>
                </a:lnTo>
                <a:lnTo>
                  <a:pt x="1061" y="406"/>
                </a:lnTo>
                <a:lnTo>
                  <a:pt x="1060" y="406"/>
                </a:lnTo>
                <a:lnTo>
                  <a:pt x="1059" y="406"/>
                </a:lnTo>
                <a:lnTo>
                  <a:pt x="1059" y="407"/>
                </a:lnTo>
                <a:lnTo>
                  <a:pt x="1057" y="407"/>
                </a:lnTo>
                <a:lnTo>
                  <a:pt x="1057" y="408"/>
                </a:lnTo>
                <a:lnTo>
                  <a:pt x="1056" y="408"/>
                </a:lnTo>
                <a:lnTo>
                  <a:pt x="1056" y="410"/>
                </a:lnTo>
                <a:lnTo>
                  <a:pt x="1055" y="411"/>
                </a:lnTo>
                <a:lnTo>
                  <a:pt x="1055" y="412"/>
                </a:lnTo>
                <a:lnTo>
                  <a:pt x="1054" y="412"/>
                </a:lnTo>
                <a:lnTo>
                  <a:pt x="1053" y="413"/>
                </a:lnTo>
                <a:lnTo>
                  <a:pt x="1052" y="413"/>
                </a:lnTo>
                <a:lnTo>
                  <a:pt x="1053" y="414"/>
                </a:lnTo>
                <a:lnTo>
                  <a:pt x="1054" y="414"/>
                </a:lnTo>
                <a:lnTo>
                  <a:pt x="1054" y="415"/>
                </a:lnTo>
                <a:lnTo>
                  <a:pt x="1055" y="415"/>
                </a:lnTo>
                <a:lnTo>
                  <a:pt x="1056" y="414"/>
                </a:lnTo>
                <a:lnTo>
                  <a:pt x="1057" y="413"/>
                </a:lnTo>
                <a:lnTo>
                  <a:pt x="1059" y="413"/>
                </a:lnTo>
                <a:lnTo>
                  <a:pt x="1059" y="412"/>
                </a:lnTo>
                <a:lnTo>
                  <a:pt x="1061" y="414"/>
                </a:lnTo>
                <a:lnTo>
                  <a:pt x="1061" y="415"/>
                </a:lnTo>
                <a:lnTo>
                  <a:pt x="1060" y="415"/>
                </a:lnTo>
                <a:lnTo>
                  <a:pt x="1060" y="416"/>
                </a:lnTo>
                <a:lnTo>
                  <a:pt x="1061" y="419"/>
                </a:lnTo>
                <a:lnTo>
                  <a:pt x="1063" y="421"/>
                </a:lnTo>
                <a:lnTo>
                  <a:pt x="1063" y="422"/>
                </a:lnTo>
                <a:lnTo>
                  <a:pt x="1064" y="423"/>
                </a:lnTo>
                <a:lnTo>
                  <a:pt x="1065" y="426"/>
                </a:lnTo>
                <a:lnTo>
                  <a:pt x="1066" y="426"/>
                </a:lnTo>
                <a:lnTo>
                  <a:pt x="1065" y="426"/>
                </a:lnTo>
                <a:lnTo>
                  <a:pt x="1063" y="427"/>
                </a:lnTo>
                <a:lnTo>
                  <a:pt x="1063" y="428"/>
                </a:lnTo>
                <a:lnTo>
                  <a:pt x="1062" y="428"/>
                </a:lnTo>
                <a:lnTo>
                  <a:pt x="1061" y="429"/>
                </a:lnTo>
                <a:lnTo>
                  <a:pt x="1060" y="429"/>
                </a:lnTo>
                <a:lnTo>
                  <a:pt x="1060" y="430"/>
                </a:lnTo>
                <a:lnTo>
                  <a:pt x="1059" y="430"/>
                </a:lnTo>
                <a:lnTo>
                  <a:pt x="1057" y="431"/>
                </a:lnTo>
                <a:lnTo>
                  <a:pt x="1056" y="431"/>
                </a:lnTo>
                <a:lnTo>
                  <a:pt x="1056" y="432"/>
                </a:lnTo>
                <a:lnTo>
                  <a:pt x="1055" y="432"/>
                </a:lnTo>
                <a:lnTo>
                  <a:pt x="1054" y="433"/>
                </a:lnTo>
                <a:lnTo>
                  <a:pt x="1053" y="433"/>
                </a:lnTo>
                <a:lnTo>
                  <a:pt x="1053" y="435"/>
                </a:lnTo>
                <a:lnTo>
                  <a:pt x="1052" y="435"/>
                </a:lnTo>
                <a:lnTo>
                  <a:pt x="1051" y="435"/>
                </a:lnTo>
                <a:lnTo>
                  <a:pt x="1051" y="433"/>
                </a:lnTo>
                <a:lnTo>
                  <a:pt x="1049" y="432"/>
                </a:lnTo>
                <a:lnTo>
                  <a:pt x="1048" y="432"/>
                </a:lnTo>
                <a:lnTo>
                  <a:pt x="1048" y="433"/>
                </a:lnTo>
                <a:lnTo>
                  <a:pt x="1047" y="433"/>
                </a:lnTo>
                <a:lnTo>
                  <a:pt x="1048" y="435"/>
                </a:lnTo>
                <a:lnTo>
                  <a:pt x="1048" y="436"/>
                </a:lnTo>
                <a:lnTo>
                  <a:pt x="1049" y="437"/>
                </a:lnTo>
                <a:lnTo>
                  <a:pt x="1048" y="437"/>
                </a:lnTo>
                <a:lnTo>
                  <a:pt x="1047" y="438"/>
                </a:lnTo>
                <a:lnTo>
                  <a:pt x="1046" y="438"/>
                </a:lnTo>
                <a:lnTo>
                  <a:pt x="1046" y="439"/>
                </a:lnTo>
                <a:lnTo>
                  <a:pt x="1045" y="436"/>
                </a:lnTo>
                <a:lnTo>
                  <a:pt x="1044" y="436"/>
                </a:lnTo>
                <a:lnTo>
                  <a:pt x="1042" y="438"/>
                </a:lnTo>
                <a:lnTo>
                  <a:pt x="1039" y="439"/>
                </a:lnTo>
                <a:lnTo>
                  <a:pt x="1037" y="440"/>
                </a:lnTo>
                <a:lnTo>
                  <a:pt x="1035" y="443"/>
                </a:lnTo>
                <a:lnTo>
                  <a:pt x="1036" y="445"/>
                </a:lnTo>
                <a:lnTo>
                  <a:pt x="1035" y="446"/>
                </a:lnTo>
                <a:lnTo>
                  <a:pt x="1034" y="446"/>
                </a:lnTo>
                <a:lnTo>
                  <a:pt x="1033" y="447"/>
                </a:lnTo>
                <a:lnTo>
                  <a:pt x="1031" y="447"/>
                </a:lnTo>
                <a:lnTo>
                  <a:pt x="1031" y="448"/>
                </a:lnTo>
                <a:lnTo>
                  <a:pt x="1029" y="446"/>
                </a:lnTo>
                <a:lnTo>
                  <a:pt x="1028" y="446"/>
                </a:lnTo>
                <a:lnTo>
                  <a:pt x="1027" y="447"/>
                </a:lnTo>
                <a:lnTo>
                  <a:pt x="1025" y="448"/>
                </a:lnTo>
                <a:lnTo>
                  <a:pt x="1023" y="449"/>
                </a:lnTo>
                <a:lnTo>
                  <a:pt x="1022" y="450"/>
                </a:lnTo>
                <a:lnTo>
                  <a:pt x="1021" y="450"/>
                </a:lnTo>
                <a:lnTo>
                  <a:pt x="1020" y="452"/>
                </a:lnTo>
                <a:lnTo>
                  <a:pt x="1019" y="452"/>
                </a:lnTo>
                <a:lnTo>
                  <a:pt x="1019" y="453"/>
                </a:lnTo>
                <a:lnTo>
                  <a:pt x="1020" y="454"/>
                </a:lnTo>
                <a:lnTo>
                  <a:pt x="1021" y="455"/>
                </a:lnTo>
                <a:lnTo>
                  <a:pt x="1021" y="456"/>
                </a:lnTo>
                <a:lnTo>
                  <a:pt x="1022" y="456"/>
                </a:lnTo>
                <a:lnTo>
                  <a:pt x="1022" y="457"/>
                </a:lnTo>
                <a:lnTo>
                  <a:pt x="1022" y="458"/>
                </a:lnTo>
                <a:lnTo>
                  <a:pt x="1023" y="458"/>
                </a:lnTo>
                <a:lnTo>
                  <a:pt x="1025" y="461"/>
                </a:lnTo>
                <a:lnTo>
                  <a:pt x="1025" y="462"/>
                </a:lnTo>
                <a:lnTo>
                  <a:pt x="1026" y="462"/>
                </a:lnTo>
                <a:lnTo>
                  <a:pt x="1026" y="463"/>
                </a:lnTo>
                <a:lnTo>
                  <a:pt x="1027" y="464"/>
                </a:lnTo>
                <a:lnTo>
                  <a:pt x="1025" y="465"/>
                </a:lnTo>
                <a:lnTo>
                  <a:pt x="1023" y="466"/>
                </a:lnTo>
                <a:lnTo>
                  <a:pt x="1022" y="466"/>
                </a:lnTo>
                <a:lnTo>
                  <a:pt x="1022" y="465"/>
                </a:lnTo>
                <a:lnTo>
                  <a:pt x="1021" y="464"/>
                </a:lnTo>
                <a:lnTo>
                  <a:pt x="1021" y="463"/>
                </a:lnTo>
                <a:lnTo>
                  <a:pt x="1020" y="463"/>
                </a:lnTo>
                <a:lnTo>
                  <a:pt x="1020" y="462"/>
                </a:lnTo>
                <a:lnTo>
                  <a:pt x="1019" y="462"/>
                </a:lnTo>
                <a:lnTo>
                  <a:pt x="1019" y="461"/>
                </a:lnTo>
                <a:lnTo>
                  <a:pt x="1019" y="460"/>
                </a:lnTo>
                <a:lnTo>
                  <a:pt x="1018" y="460"/>
                </a:lnTo>
                <a:lnTo>
                  <a:pt x="1018" y="458"/>
                </a:lnTo>
                <a:lnTo>
                  <a:pt x="1017" y="457"/>
                </a:lnTo>
                <a:lnTo>
                  <a:pt x="1016" y="455"/>
                </a:lnTo>
                <a:lnTo>
                  <a:pt x="1014" y="455"/>
                </a:lnTo>
                <a:lnTo>
                  <a:pt x="1016" y="457"/>
                </a:lnTo>
                <a:lnTo>
                  <a:pt x="1016" y="458"/>
                </a:lnTo>
                <a:lnTo>
                  <a:pt x="1014" y="457"/>
                </a:lnTo>
                <a:lnTo>
                  <a:pt x="1013" y="457"/>
                </a:lnTo>
                <a:lnTo>
                  <a:pt x="1013" y="456"/>
                </a:lnTo>
                <a:lnTo>
                  <a:pt x="1012" y="457"/>
                </a:lnTo>
                <a:lnTo>
                  <a:pt x="1011" y="457"/>
                </a:lnTo>
                <a:lnTo>
                  <a:pt x="1011" y="458"/>
                </a:lnTo>
                <a:lnTo>
                  <a:pt x="1010" y="458"/>
                </a:lnTo>
                <a:lnTo>
                  <a:pt x="1009" y="458"/>
                </a:lnTo>
                <a:lnTo>
                  <a:pt x="1011" y="463"/>
                </a:lnTo>
                <a:lnTo>
                  <a:pt x="1013" y="468"/>
                </a:lnTo>
                <a:lnTo>
                  <a:pt x="1016" y="472"/>
                </a:lnTo>
                <a:lnTo>
                  <a:pt x="1018" y="475"/>
                </a:lnTo>
                <a:lnTo>
                  <a:pt x="1019" y="479"/>
                </a:lnTo>
                <a:lnTo>
                  <a:pt x="1020" y="481"/>
                </a:lnTo>
                <a:lnTo>
                  <a:pt x="1020" y="480"/>
                </a:lnTo>
                <a:lnTo>
                  <a:pt x="1021" y="480"/>
                </a:lnTo>
                <a:lnTo>
                  <a:pt x="1022" y="480"/>
                </a:lnTo>
                <a:lnTo>
                  <a:pt x="1022" y="479"/>
                </a:lnTo>
                <a:lnTo>
                  <a:pt x="1023" y="480"/>
                </a:lnTo>
                <a:lnTo>
                  <a:pt x="1023" y="481"/>
                </a:lnTo>
                <a:lnTo>
                  <a:pt x="1022" y="481"/>
                </a:lnTo>
                <a:lnTo>
                  <a:pt x="1021" y="481"/>
                </a:lnTo>
                <a:lnTo>
                  <a:pt x="1020" y="482"/>
                </a:lnTo>
                <a:lnTo>
                  <a:pt x="1019" y="482"/>
                </a:lnTo>
                <a:lnTo>
                  <a:pt x="1020" y="483"/>
                </a:lnTo>
                <a:lnTo>
                  <a:pt x="1021" y="486"/>
                </a:lnTo>
                <a:lnTo>
                  <a:pt x="1022" y="488"/>
                </a:lnTo>
                <a:lnTo>
                  <a:pt x="1023" y="490"/>
                </a:lnTo>
                <a:lnTo>
                  <a:pt x="1025" y="493"/>
                </a:lnTo>
                <a:lnTo>
                  <a:pt x="1026" y="494"/>
                </a:lnTo>
                <a:lnTo>
                  <a:pt x="1026" y="496"/>
                </a:lnTo>
                <a:lnTo>
                  <a:pt x="1027" y="496"/>
                </a:lnTo>
                <a:lnTo>
                  <a:pt x="1029" y="502"/>
                </a:lnTo>
                <a:lnTo>
                  <a:pt x="1028" y="502"/>
                </a:lnTo>
                <a:lnTo>
                  <a:pt x="1027" y="502"/>
                </a:lnTo>
                <a:lnTo>
                  <a:pt x="1026" y="502"/>
                </a:lnTo>
                <a:lnTo>
                  <a:pt x="1025" y="502"/>
                </a:lnTo>
                <a:lnTo>
                  <a:pt x="1025" y="500"/>
                </a:lnTo>
                <a:lnTo>
                  <a:pt x="1025" y="499"/>
                </a:lnTo>
                <a:lnTo>
                  <a:pt x="1025" y="498"/>
                </a:lnTo>
                <a:lnTo>
                  <a:pt x="1025" y="497"/>
                </a:lnTo>
                <a:lnTo>
                  <a:pt x="1026" y="497"/>
                </a:lnTo>
                <a:lnTo>
                  <a:pt x="1027" y="497"/>
                </a:lnTo>
                <a:lnTo>
                  <a:pt x="1026" y="496"/>
                </a:lnTo>
                <a:lnTo>
                  <a:pt x="1026" y="495"/>
                </a:lnTo>
                <a:lnTo>
                  <a:pt x="1025" y="494"/>
                </a:lnTo>
                <a:lnTo>
                  <a:pt x="1025" y="493"/>
                </a:lnTo>
                <a:lnTo>
                  <a:pt x="1025" y="491"/>
                </a:lnTo>
                <a:lnTo>
                  <a:pt x="1023" y="491"/>
                </a:lnTo>
                <a:lnTo>
                  <a:pt x="1022" y="489"/>
                </a:lnTo>
                <a:lnTo>
                  <a:pt x="1022" y="488"/>
                </a:lnTo>
                <a:lnTo>
                  <a:pt x="1021" y="487"/>
                </a:lnTo>
                <a:lnTo>
                  <a:pt x="1020" y="485"/>
                </a:lnTo>
                <a:lnTo>
                  <a:pt x="1020" y="483"/>
                </a:lnTo>
                <a:lnTo>
                  <a:pt x="1020" y="482"/>
                </a:lnTo>
                <a:lnTo>
                  <a:pt x="1019" y="482"/>
                </a:lnTo>
                <a:lnTo>
                  <a:pt x="1017" y="478"/>
                </a:lnTo>
                <a:lnTo>
                  <a:pt x="1016" y="475"/>
                </a:lnTo>
                <a:lnTo>
                  <a:pt x="1016" y="474"/>
                </a:lnTo>
                <a:lnTo>
                  <a:pt x="1014" y="473"/>
                </a:lnTo>
                <a:lnTo>
                  <a:pt x="1013" y="471"/>
                </a:lnTo>
                <a:lnTo>
                  <a:pt x="1012" y="469"/>
                </a:lnTo>
                <a:lnTo>
                  <a:pt x="1012" y="466"/>
                </a:lnTo>
                <a:lnTo>
                  <a:pt x="1011" y="466"/>
                </a:lnTo>
                <a:lnTo>
                  <a:pt x="1011" y="465"/>
                </a:lnTo>
                <a:lnTo>
                  <a:pt x="1011" y="464"/>
                </a:lnTo>
                <a:lnTo>
                  <a:pt x="1010" y="464"/>
                </a:lnTo>
                <a:lnTo>
                  <a:pt x="1010" y="465"/>
                </a:lnTo>
                <a:lnTo>
                  <a:pt x="1009" y="465"/>
                </a:lnTo>
                <a:lnTo>
                  <a:pt x="1009" y="463"/>
                </a:lnTo>
                <a:lnTo>
                  <a:pt x="1008" y="463"/>
                </a:lnTo>
                <a:lnTo>
                  <a:pt x="1005" y="463"/>
                </a:lnTo>
                <a:lnTo>
                  <a:pt x="1005" y="464"/>
                </a:lnTo>
                <a:lnTo>
                  <a:pt x="1004" y="465"/>
                </a:lnTo>
                <a:lnTo>
                  <a:pt x="1003" y="466"/>
                </a:lnTo>
                <a:lnTo>
                  <a:pt x="999" y="472"/>
                </a:lnTo>
                <a:lnTo>
                  <a:pt x="997" y="473"/>
                </a:lnTo>
                <a:lnTo>
                  <a:pt x="996" y="474"/>
                </a:lnTo>
                <a:lnTo>
                  <a:pt x="995" y="477"/>
                </a:lnTo>
                <a:lnTo>
                  <a:pt x="994" y="478"/>
                </a:lnTo>
                <a:lnTo>
                  <a:pt x="992" y="480"/>
                </a:lnTo>
                <a:lnTo>
                  <a:pt x="991" y="482"/>
                </a:lnTo>
                <a:lnTo>
                  <a:pt x="988" y="485"/>
                </a:lnTo>
                <a:lnTo>
                  <a:pt x="988" y="486"/>
                </a:lnTo>
                <a:lnTo>
                  <a:pt x="987" y="486"/>
                </a:lnTo>
                <a:lnTo>
                  <a:pt x="986" y="486"/>
                </a:lnTo>
                <a:lnTo>
                  <a:pt x="986" y="487"/>
                </a:lnTo>
                <a:lnTo>
                  <a:pt x="985" y="487"/>
                </a:lnTo>
                <a:lnTo>
                  <a:pt x="984" y="487"/>
                </a:lnTo>
                <a:lnTo>
                  <a:pt x="982" y="487"/>
                </a:lnTo>
                <a:lnTo>
                  <a:pt x="977" y="487"/>
                </a:lnTo>
                <a:lnTo>
                  <a:pt x="975" y="487"/>
                </a:lnTo>
                <a:lnTo>
                  <a:pt x="974" y="487"/>
                </a:lnTo>
                <a:lnTo>
                  <a:pt x="969" y="487"/>
                </a:lnTo>
                <a:lnTo>
                  <a:pt x="966" y="488"/>
                </a:lnTo>
                <a:lnTo>
                  <a:pt x="965" y="488"/>
                </a:lnTo>
                <a:lnTo>
                  <a:pt x="964" y="488"/>
                </a:lnTo>
                <a:lnTo>
                  <a:pt x="962" y="489"/>
                </a:lnTo>
                <a:lnTo>
                  <a:pt x="961" y="489"/>
                </a:lnTo>
                <a:lnTo>
                  <a:pt x="960" y="490"/>
                </a:lnTo>
                <a:lnTo>
                  <a:pt x="959" y="490"/>
                </a:lnTo>
                <a:lnTo>
                  <a:pt x="958" y="491"/>
                </a:lnTo>
                <a:lnTo>
                  <a:pt x="957" y="491"/>
                </a:lnTo>
                <a:lnTo>
                  <a:pt x="954" y="493"/>
                </a:lnTo>
                <a:lnTo>
                  <a:pt x="953" y="493"/>
                </a:lnTo>
                <a:lnTo>
                  <a:pt x="952" y="493"/>
                </a:lnTo>
                <a:lnTo>
                  <a:pt x="952" y="494"/>
                </a:lnTo>
                <a:lnTo>
                  <a:pt x="952" y="495"/>
                </a:lnTo>
                <a:lnTo>
                  <a:pt x="953" y="496"/>
                </a:lnTo>
                <a:lnTo>
                  <a:pt x="953" y="497"/>
                </a:lnTo>
                <a:lnTo>
                  <a:pt x="954" y="497"/>
                </a:lnTo>
                <a:lnTo>
                  <a:pt x="956" y="502"/>
                </a:lnTo>
                <a:lnTo>
                  <a:pt x="957" y="503"/>
                </a:lnTo>
                <a:lnTo>
                  <a:pt x="958" y="506"/>
                </a:lnTo>
                <a:lnTo>
                  <a:pt x="959" y="508"/>
                </a:lnTo>
                <a:lnTo>
                  <a:pt x="962" y="515"/>
                </a:lnTo>
                <a:lnTo>
                  <a:pt x="964" y="518"/>
                </a:lnTo>
                <a:lnTo>
                  <a:pt x="966" y="520"/>
                </a:lnTo>
                <a:lnTo>
                  <a:pt x="967" y="522"/>
                </a:lnTo>
                <a:lnTo>
                  <a:pt x="968" y="524"/>
                </a:lnTo>
                <a:lnTo>
                  <a:pt x="969" y="525"/>
                </a:lnTo>
                <a:lnTo>
                  <a:pt x="970" y="525"/>
                </a:lnTo>
                <a:lnTo>
                  <a:pt x="975" y="524"/>
                </a:lnTo>
                <a:lnTo>
                  <a:pt x="975" y="521"/>
                </a:lnTo>
                <a:lnTo>
                  <a:pt x="976" y="521"/>
                </a:lnTo>
                <a:lnTo>
                  <a:pt x="978" y="521"/>
                </a:lnTo>
                <a:lnTo>
                  <a:pt x="978" y="515"/>
                </a:lnTo>
                <a:lnTo>
                  <a:pt x="978" y="514"/>
                </a:lnTo>
                <a:lnTo>
                  <a:pt x="979" y="514"/>
                </a:lnTo>
                <a:lnTo>
                  <a:pt x="980" y="514"/>
                </a:lnTo>
                <a:lnTo>
                  <a:pt x="980" y="515"/>
                </a:lnTo>
                <a:lnTo>
                  <a:pt x="980" y="519"/>
                </a:lnTo>
                <a:lnTo>
                  <a:pt x="980" y="520"/>
                </a:lnTo>
                <a:lnTo>
                  <a:pt x="980" y="524"/>
                </a:lnTo>
                <a:lnTo>
                  <a:pt x="982" y="524"/>
                </a:lnTo>
                <a:lnTo>
                  <a:pt x="983" y="524"/>
                </a:lnTo>
                <a:lnTo>
                  <a:pt x="984" y="524"/>
                </a:lnTo>
                <a:lnTo>
                  <a:pt x="984" y="525"/>
                </a:lnTo>
                <a:lnTo>
                  <a:pt x="984" y="527"/>
                </a:lnTo>
                <a:lnTo>
                  <a:pt x="985" y="529"/>
                </a:lnTo>
                <a:lnTo>
                  <a:pt x="984" y="529"/>
                </a:lnTo>
                <a:lnTo>
                  <a:pt x="984" y="530"/>
                </a:lnTo>
                <a:lnTo>
                  <a:pt x="984" y="532"/>
                </a:lnTo>
                <a:lnTo>
                  <a:pt x="985" y="536"/>
                </a:lnTo>
                <a:lnTo>
                  <a:pt x="986" y="539"/>
                </a:lnTo>
                <a:lnTo>
                  <a:pt x="986" y="540"/>
                </a:lnTo>
                <a:lnTo>
                  <a:pt x="985" y="540"/>
                </a:lnTo>
                <a:lnTo>
                  <a:pt x="983" y="540"/>
                </a:lnTo>
                <a:lnTo>
                  <a:pt x="979" y="540"/>
                </a:lnTo>
                <a:lnTo>
                  <a:pt x="980" y="542"/>
                </a:lnTo>
                <a:lnTo>
                  <a:pt x="982" y="542"/>
                </a:lnTo>
                <a:lnTo>
                  <a:pt x="983" y="542"/>
                </a:lnTo>
                <a:lnTo>
                  <a:pt x="984" y="542"/>
                </a:lnTo>
                <a:lnTo>
                  <a:pt x="985" y="542"/>
                </a:lnTo>
                <a:lnTo>
                  <a:pt x="985" y="544"/>
                </a:lnTo>
                <a:lnTo>
                  <a:pt x="985" y="545"/>
                </a:lnTo>
                <a:lnTo>
                  <a:pt x="984" y="545"/>
                </a:lnTo>
                <a:lnTo>
                  <a:pt x="983" y="545"/>
                </a:lnTo>
                <a:lnTo>
                  <a:pt x="983" y="546"/>
                </a:lnTo>
                <a:lnTo>
                  <a:pt x="984" y="547"/>
                </a:lnTo>
                <a:lnTo>
                  <a:pt x="985" y="546"/>
                </a:lnTo>
                <a:lnTo>
                  <a:pt x="986" y="546"/>
                </a:lnTo>
                <a:lnTo>
                  <a:pt x="987" y="546"/>
                </a:lnTo>
                <a:lnTo>
                  <a:pt x="988" y="546"/>
                </a:lnTo>
                <a:lnTo>
                  <a:pt x="991" y="545"/>
                </a:lnTo>
                <a:lnTo>
                  <a:pt x="993" y="545"/>
                </a:lnTo>
                <a:lnTo>
                  <a:pt x="994" y="545"/>
                </a:lnTo>
                <a:lnTo>
                  <a:pt x="995" y="545"/>
                </a:lnTo>
                <a:lnTo>
                  <a:pt x="995" y="546"/>
                </a:lnTo>
                <a:lnTo>
                  <a:pt x="995" y="547"/>
                </a:lnTo>
                <a:lnTo>
                  <a:pt x="995" y="548"/>
                </a:lnTo>
                <a:lnTo>
                  <a:pt x="995" y="549"/>
                </a:lnTo>
                <a:lnTo>
                  <a:pt x="996" y="549"/>
                </a:lnTo>
                <a:lnTo>
                  <a:pt x="997" y="549"/>
                </a:lnTo>
                <a:lnTo>
                  <a:pt x="1003" y="549"/>
                </a:lnTo>
                <a:lnTo>
                  <a:pt x="1006" y="549"/>
                </a:lnTo>
                <a:lnTo>
                  <a:pt x="1008" y="549"/>
                </a:lnTo>
                <a:lnTo>
                  <a:pt x="1009" y="548"/>
                </a:lnTo>
                <a:lnTo>
                  <a:pt x="1010" y="548"/>
                </a:lnTo>
                <a:lnTo>
                  <a:pt x="1011" y="548"/>
                </a:lnTo>
                <a:lnTo>
                  <a:pt x="1012" y="548"/>
                </a:lnTo>
                <a:lnTo>
                  <a:pt x="1013" y="548"/>
                </a:lnTo>
                <a:lnTo>
                  <a:pt x="1014" y="548"/>
                </a:lnTo>
                <a:lnTo>
                  <a:pt x="1016" y="547"/>
                </a:lnTo>
                <a:lnTo>
                  <a:pt x="1018" y="547"/>
                </a:lnTo>
                <a:lnTo>
                  <a:pt x="1017" y="544"/>
                </a:lnTo>
                <a:lnTo>
                  <a:pt x="1018" y="542"/>
                </a:lnTo>
                <a:lnTo>
                  <a:pt x="1019" y="542"/>
                </a:lnTo>
                <a:lnTo>
                  <a:pt x="1020" y="542"/>
                </a:lnTo>
                <a:lnTo>
                  <a:pt x="1021" y="541"/>
                </a:lnTo>
                <a:lnTo>
                  <a:pt x="1022" y="541"/>
                </a:lnTo>
                <a:lnTo>
                  <a:pt x="1023" y="540"/>
                </a:lnTo>
                <a:lnTo>
                  <a:pt x="1025" y="540"/>
                </a:lnTo>
                <a:lnTo>
                  <a:pt x="1026" y="539"/>
                </a:lnTo>
                <a:lnTo>
                  <a:pt x="1026" y="538"/>
                </a:lnTo>
                <a:lnTo>
                  <a:pt x="1027" y="537"/>
                </a:lnTo>
                <a:lnTo>
                  <a:pt x="1027" y="536"/>
                </a:lnTo>
                <a:lnTo>
                  <a:pt x="1028" y="536"/>
                </a:lnTo>
                <a:lnTo>
                  <a:pt x="1029" y="536"/>
                </a:lnTo>
                <a:lnTo>
                  <a:pt x="1030" y="536"/>
                </a:lnTo>
                <a:lnTo>
                  <a:pt x="1030" y="535"/>
                </a:lnTo>
                <a:lnTo>
                  <a:pt x="1031" y="535"/>
                </a:lnTo>
                <a:lnTo>
                  <a:pt x="1033" y="533"/>
                </a:lnTo>
                <a:lnTo>
                  <a:pt x="1034" y="533"/>
                </a:lnTo>
                <a:lnTo>
                  <a:pt x="1035" y="532"/>
                </a:lnTo>
                <a:lnTo>
                  <a:pt x="1036" y="532"/>
                </a:lnTo>
                <a:lnTo>
                  <a:pt x="1036" y="531"/>
                </a:lnTo>
                <a:lnTo>
                  <a:pt x="1037" y="531"/>
                </a:lnTo>
                <a:lnTo>
                  <a:pt x="1038" y="530"/>
                </a:lnTo>
                <a:lnTo>
                  <a:pt x="1042" y="528"/>
                </a:lnTo>
                <a:lnTo>
                  <a:pt x="1044" y="531"/>
                </a:lnTo>
                <a:lnTo>
                  <a:pt x="1046" y="529"/>
                </a:lnTo>
                <a:lnTo>
                  <a:pt x="1047" y="529"/>
                </a:lnTo>
                <a:lnTo>
                  <a:pt x="1047" y="523"/>
                </a:lnTo>
                <a:lnTo>
                  <a:pt x="1048" y="523"/>
                </a:lnTo>
                <a:lnTo>
                  <a:pt x="1049" y="523"/>
                </a:lnTo>
                <a:lnTo>
                  <a:pt x="1051" y="523"/>
                </a:lnTo>
                <a:lnTo>
                  <a:pt x="1051" y="527"/>
                </a:lnTo>
                <a:lnTo>
                  <a:pt x="1052" y="525"/>
                </a:lnTo>
                <a:lnTo>
                  <a:pt x="1053" y="525"/>
                </a:lnTo>
                <a:lnTo>
                  <a:pt x="1054" y="525"/>
                </a:lnTo>
                <a:lnTo>
                  <a:pt x="1054" y="524"/>
                </a:lnTo>
                <a:lnTo>
                  <a:pt x="1055" y="521"/>
                </a:lnTo>
                <a:lnTo>
                  <a:pt x="1055" y="518"/>
                </a:lnTo>
                <a:lnTo>
                  <a:pt x="1054" y="518"/>
                </a:lnTo>
                <a:lnTo>
                  <a:pt x="1052" y="518"/>
                </a:lnTo>
                <a:lnTo>
                  <a:pt x="1043" y="516"/>
                </a:lnTo>
                <a:lnTo>
                  <a:pt x="1042" y="516"/>
                </a:lnTo>
                <a:lnTo>
                  <a:pt x="1039" y="516"/>
                </a:lnTo>
                <a:lnTo>
                  <a:pt x="1040" y="518"/>
                </a:lnTo>
                <a:lnTo>
                  <a:pt x="1039" y="519"/>
                </a:lnTo>
                <a:lnTo>
                  <a:pt x="1038" y="516"/>
                </a:lnTo>
                <a:lnTo>
                  <a:pt x="1038" y="515"/>
                </a:lnTo>
                <a:lnTo>
                  <a:pt x="1039" y="515"/>
                </a:lnTo>
                <a:lnTo>
                  <a:pt x="1040" y="515"/>
                </a:lnTo>
                <a:lnTo>
                  <a:pt x="1040" y="516"/>
                </a:lnTo>
                <a:lnTo>
                  <a:pt x="1042" y="516"/>
                </a:lnTo>
                <a:lnTo>
                  <a:pt x="1043" y="516"/>
                </a:lnTo>
                <a:lnTo>
                  <a:pt x="1044" y="516"/>
                </a:lnTo>
                <a:lnTo>
                  <a:pt x="1045" y="516"/>
                </a:lnTo>
                <a:lnTo>
                  <a:pt x="1046" y="516"/>
                </a:lnTo>
                <a:lnTo>
                  <a:pt x="1047" y="516"/>
                </a:lnTo>
                <a:lnTo>
                  <a:pt x="1048" y="516"/>
                </a:lnTo>
                <a:lnTo>
                  <a:pt x="1049" y="516"/>
                </a:lnTo>
                <a:lnTo>
                  <a:pt x="1051" y="516"/>
                </a:lnTo>
                <a:lnTo>
                  <a:pt x="1052" y="516"/>
                </a:lnTo>
                <a:lnTo>
                  <a:pt x="1053" y="516"/>
                </a:lnTo>
                <a:lnTo>
                  <a:pt x="1054" y="516"/>
                </a:lnTo>
                <a:lnTo>
                  <a:pt x="1055" y="518"/>
                </a:lnTo>
                <a:lnTo>
                  <a:pt x="1056" y="519"/>
                </a:lnTo>
                <a:lnTo>
                  <a:pt x="1057" y="520"/>
                </a:lnTo>
                <a:lnTo>
                  <a:pt x="1057" y="521"/>
                </a:lnTo>
                <a:lnTo>
                  <a:pt x="1059" y="521"/>
                </a:lnTo>
                <a:lnTo>
                  <a:pt x="1059" y="522"/>
                </a:lnTo>
                <a:lnTo>
                  <a:pt x="1060" y="522"/>
                </a:lnTo>
                <a:lnTo>
                  <a:pt x="1060" y="521"/>
                </a:lnTo>
                <a:lnTo>
                  <a:pt x="1061" y="521"/>
                </a:lnTo>
                <a:lnTo>
                  <a:pt x="1062" y="520"/>
                </a:lnTo>
                <a:lnTo>
                  <a:pt x="1060" y="516"/>
                </a:lnTo>
                <a:lnTo>
                  <a:pt x="1061" y="516"/>
                </a:lnTo>
                <a:lnTo>
                  <a:pt x="1061" y="515"/>
                </a:lnTo>
                <a:lnTo>
                  <a:pt x="1062" y="515"/>
                </a:lnTo>
                <a:lnTo>
                  <a:pt x="1063" y="519"/>
                </a:lnTo>
                <a:lnTo>
                  <a:pt x="1064" y="519"/>
                </a:lnTo>
                <a:lnTo>
                  <a:pt x="1066" y="518"/>
                </a:lnTo>
                <a:lnTo>
                  <a:pt x="1065" y="518"/>
                </a:lnTo>
                <a:lnTo>
                  <a:pt x="1064" y="514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1"/>
                </a:lnTo>
                <a:lnTo>
                  <a:pt x="1069" y="511"/>
                </a:lnTo>
                <a:lnTo>
                  <a:pt x="1069" y="510"/>
                </a:lnTo>
                <a:lnTo>
                  <a:pt x="1070" y="510"/>
                </a:lnTo>
                <a:lnTo>
                  <a:pt x="1070" y="511"/>
                </a:lnTo>
                <a:lnTo>
                  <a:pt x="1071" y="513"/>
                </a:lnTo>
                <a:lnTo>
                  <a:pt x="1072" y="514"/>
                </a:lnTo>
                <a:lnTo>
                  <a:pt x="1072" y="513"/>
                </a:lnTo>
                <a:lnTo>
                  <a:pt x="1073" y="513"/>
                </a:lnTo>
                <a:lnTo>
                  <a:pt x="1073" y="512"/>
                </a:lnTo>
                <a:lnTo>
                  <a:pt x="1072" y="512"/>
                </a:lnTo>
                <a:lnTo>
                  <a:pt x="1072" y="511"/>
                </a:lnTo>
                <a:lnTo>
                  <a:pt x="1071" y="511"/>
                </a:lnTo>
                <a:lnTo>
                  <a:pt x="1071" y="510"/>
                </a:lnTo>
                <a:lnTo>
                  <a:pt x="1071" y="508"/>
                </a:lnTo>
                <a:lnTo>
                  <a:pt x="1070" y="508"/>
                </a:lnTo>
                <a:lnTo>
                  <a:pt x="1070" y="507"/>
                </a:lnTo>
                <a:lnTo>
                  <a:pt x="1070" y="506"/>
                </a:lnTo>
                <a:lnTo>
                  <a:pt x="1071" y="506"/>
                </a:lnTo>
                <a:lnTo>
                  <a:pt x="1071" y="505"/>
                </a:lnTo>
                <a:lnTo>
                  <a:pt x="1072" y="505"/>
                </a:lnTo>
                <a:lnTo>
                  <a:pt x="1073" y="504"/>
                </a:lnTo>
                <a:lnTo>
                  <a:pt x="1072" y="504"/>
                </a:lnTo>
                <a:lnTo>
                  <a:pt x="1071" y="502"/>
                </a:lnTo>
                <a:lnTo>
                  <a:pt x="1071" y="500"/>
                </a:lnTo>
                <a:lnTo>
                  <a:pt x="1070" y="500"/>
                </a:lnTo>
                <a:lnTo>
                  <a:pt x="1071" y="499"/>
                </a:lnTo>
                <a:lnTo>
                  <a:pt x="1072" y="499"/>
                </a:lnTo>
                <a:lnTo>
                  <a:pt x="1072" y="498"/>
                </a:lnTo>
                <a:lnTo>
                  <a:pt x="1073" y="498"/>
                </a:lnTo>
                <a:lnTo>
                  <a:pt x="1074" y="499"/>
                </a:lnTo>
                <a:lnTo>
                  <a:pt x="1078" y="504"/>
                </a:lnTo>
                <a:lnTo>
                  <a:pt x="1080" y="507"/>
                </a:lnTo>
                <a:lnTo>
                  <a:pt x="1080" y="508"/>
                </a:lnTo>
                <a:lnTo>
                  <a:pt x="1080" y="507"/>
                </a:lnTo>
                <a:lnTo>
                  <a:pt x="1082" y="507"/>
                </a:lnTo>
                <a:lnTo>
                  <a:pt x="1082" y="506"/>
                </a:lnTo>
                <a:lnTo>
                  <a:pt x="1083" y="506"/>
                </a:lnTo>
                <a:lnTo>
                  <a:pt x="1085" y="505"/>
                </a:lnTo>
                <a:lnTo>
                  <a:pt x="1090" y="502"/>
                </a:lnTo>
                <a:lnTo>
                  <a:pt x="1089" y="499"/>
                </a:lnTo>
                <a:lnTo>
                  <a:pt x="1089" y="498"/>
                </a:lnTo>
                <a:lnTo>
                  <a:pt x="1090" y="497"/>
                </a:lnTo>
                <a:lnTo>
                  <a:pt x="1091" y="497"/>
                </a:lnTo>
                <a:lnTo>
                  <a:pt x="1092" y="496"/>
                </a:lnTo>
                <a:lnTo>
                  <a:pt x="1094" y="496"/>
                </a:lnTo>
                <a:lnTo>
                  <a:pt x="1094" y="497"/>
                </a:lnTo>
                <a:lnTo>
                  <a:pt x="1094" y="498"/>
                </a:lnTo>
                <a:lnTo>
                  <a:pt x="1095" y="499"/>
                </a:lnTo>
                <a:lnTo>
                  <a:pt x="1096" y="498"/>
                </a:lnTo>
                <a:lnTo>
                  <a:pt x="1096" y="497"/>
                </a:lnTo>
                <a:lnTo>
                  <a:pt x="1097" y="496"/>
                </a:lnTo>
                <a:lnTo>
                  <a:pt x="1097" y="495"/>
                </a:lnTo>
                <a:lnTo>
                  <a:pt x="1098" y="494"/>
                </a:lnTo>
                <a:lnTo>
                  <a:pt x="1098" y="493"/>
                </a:lnTo>
                <a:lnTo>
                  <a:pt x="1099" y="493"/>
                </a:lnTo>
                <a:lnTo>
                  <a:pt x="1100" y="491"/>
                </a:lnTo>
                <a:lnTo>
                  <a:pt x="1102" y="491"/>
                </a:lnTo>
                <a:lnTo>
                  <a:pt x="1102" y="490"/>
                </a:lnTo>
                <a:lnTo>
                  <a:pt x="1103" y="490"/>
                </a:lnTo>
                <a:lnTo>
                  <a:pt x="1104" y="489"/>
                </a:lnTo>
                <a:lnTo>
                  <a:pt x="1105" y="489"/>
                </a:lnTo>
                <a:lnTo>
                  <a:pt x="1105" y="488"/>
                </a:lnTo>
                <a:lnTo>
                  <a:pt x="1106" y="488"/>
                </a:lnTo>
                <a:lnTo>
                  <a:pt x="1107" y="487"/>
                </a:lnTo>
                <a:lnTo>
                  <a:pt x="1107" y="488"/>
                </a:lnTo>
                <a:lnTo>
                  <a:pt x="1108" y="490"/>
                </a:lnTo>
                <a:lnTo>
                  <a:pt x="1109" y="490"/>
                </a:lnTo>
                <a:lnTo>
                  <a:pt x="1111" y="489"/>
                </a:lnTo>
                <a:lnTo>
                  <a:pt x="1115" y="486"/>
                </a:lnTo>
                <a:lnTo>
                  <a:pt x="1116" y="486"/>
                </a:lnTo>
                <a:lnTo>
                  <a:pt x="1117" y="485"/>
                </a:lnTo>
                <a:lnTo>
                  <a:pt x="1118" y="485"/>
                </a:lnTo>
                <a:lnTo>
                  <a:pt x="1117" y="483"/>
                </a:lnTo>
                <a:lnTo>
                  <a:pt x="1117" y="482"/>
                </a:lnTo>
                <a:lnTo>
                  <a:pt x="1116" y="481"/>
                </a:lnTo>
                <a:lnTo>
                  <a:pt x="1117" y="481"/>
                </a:lnTo>
                <a:lnTo>
                  <a:pt x="1118" y="480"/>
                </a:lnTo>
                <a:lnTo>
                  <a:pt x="1120" y="479"/>
                </a:lnTo>
                <a:lnTo>
                  <a:pt x="1121" y="479"/>
                </a:lnTo>
                <a:lnTo>
                  <a:pt x="1120" y="478"/>
                </a:lnTo>
                <a:lnTo>
                  <a:pt x="1120" y="477"/>
                </a:lnTo>
                <a:lnTo>
                  <a:pt x="1121" y="477"/>
                </a:lnTo>
                <a:lnTo>
                  <a:pt x="1122" y="477"/>
                </a:lnTo>
                <a:lnTo>
                  <a:pt x="1122" y="478"/>
                </a:lnTo>
                <a:lnTo>
                  <a:pt x="1123" y="478"/>
                </a:lnTo>
                <a:lnTo>
                  <a:pt x="1124" y="477"/>
                </a:lnTo>
                <a:lnTo>
                  <a:pt x="1125" y="475"/>
                </a:lnTo>
                <a:lnTo>
                  <a:pt x="1126" y="475"/>
                </a:lnTo>
                <a:lnTo>
                  <a:pt x="1128" y="475"/>
                </a:lnTo>
                <a:lnTo>
                  <a:pt x="1129" y="474"/>
                </a:lnTo>
                <a:lnTo>
                  <a:pt x="1130" y="474"/>
                </a:lnTo>
                <a:lnTo>
                  <a:pt x="1131" y="473"/>
                </a:lnTo>
                <a:lnTo>
                  <a:pt x="1132" y="473"/>
                </a:lnTo>
                <a:lnTo>
                  <a:pt x="1132" y="472"/>
                </a:lnTo>
                <a:lnTo>
                  <a:pt x="1133" y="472"/>
                </a:lnTo>
                <a:lnTo>
                  <a:pt x="1133" y="471"/>
                </a:lnTo>
                <a:lnTo>
                  <a:pt x="1134" y="471"/>
                </a:lnTo>
                <a:lnTo>
                  <a:pt x="1134" y="470"/>
                </a:lnTo>
                <a:lnTo>
                  <a:pt x="1133" y="469"/>
                </a:lnTo>
                <a:lnTo>
                  <a:pt x="1133" y="468"/>
                </a:lnTo>
                <a:lnTo>
                  <a:pt x="1132" y="468"/>
                </a:lnTo>
                <a:lnTo>
                  <a:pt x="1133" y="466"/>
                </a:lnTo>
                <a:lnTo>
                  <a:pt x="1134" y="465"/>
                </a:lnTo>
                <a:lnTo>
                  <a:pt x="1135" y="465"/>
                </a:lnTo>
                <a:lnTo>
                  <a:pt x="1132" y="461"/>
                </a:lnTo>
                <a:lnTo>
                  <a:pt x="1135" y="460"/>
                </a:lnTo>
                <a:lnTo>
                  <a:pt x="1137" y="458"/>
                </a:lnTo>
                <a:lnTo>
                  <a:pt x="1135" y="457"/>
                </a:lnTo>
                <a:lnTo>
                  <a:pt x="1134" y="457"/>
                </a:lnTo>
                <a:lnTo>
                  <a:pt x="1133" y="456"/>
                </a:lnTo>
                <a:lnTo>
                  <a:pt x="1132" y="456"/>
                </a:lnTo>
                <a:lnTo>
                  <a:pt x="1131" y="457"/>
                </a:lnTo>
                <a:lnTo>
                  <a:pt x="1130" y="458"/>
                </a:lnTo>
                <a:lnTo>
                  <a:pt x="1129" y="458"/>
                </a:lnTo>
                <a:lnTo>
                  <a:pt x="1128" y="458"/>
                </a:lnTo>
                <a:lnTo>
                  <a:pt x="1128" y="456"/>
                </a:lnTo>
                <a:lnTo>
                  <a:pt x="1128" y="455"/>
                </a:lnTo>
                <a:lnTo>
                  <a:pt x="1126" y="455"/>
                </a:lnTo>
                <a:lnTo>
                  <a:pt x="1128" y="455"/>
                </a:lnTo>
                <a:lnTo>
                  <a:pt x="1128" y="454"/>
                </a:lnTo>
                <a:lnTo>
                  <a:pt x="1129" y="454"/>
                </a:lnTo>
                <a:lnTo>
                  <a:pt x="1130" y="453"/>
                </a:lnTo>
                <a:lnTo>
                  <a:pt x="1131" y="453"/>
                </a:lnTo>
                <a:lnTo>
                  <a:pt x="1130" y="452"/>
                </a:lnTo>
                <a:lnTo>
                  <a:pt x="1131" y="450"/>
                </a:lnTo>
                <a:lnTo>
                  <a:pt x="1132" y="449"/>
                </a:lnTo>
                <a:lnTo>
                  <a:pt x="1131" y="448"/>
                </a:lnTo>
                <a:lnTo>
                  <a:pt x="1130" y="447"/>
                </a:lnTo>
                <a:lnTo>
                  <a:pt x="1129" y="446"/>
                </a:lnTo>
                <a:lnTo>
                  <a:pt x="1129" y="445"/>
                </a:lnTo>
                <a:lnTo>
                  <a:pt x="1128" y="444"/>
                </a:lnTo>
                <a:lnTo>
                  <a:pt x="1128" y="443"/>
                </a:lnTo>
                <a:lnTo>
                  <a:pt x="1126" y="443"/>
                </a:lnTo>
                <a:lnTo>
                  <a:pt x="1126" y="441"/>
                </a:lnTo>
                <a:lnTo>
                  <a:pt x="1125" y="441"/>
                </a:lnTo>
                <a:lnTo>
                  <a:pt x="1125" y="440"/>
                </a:lnTo>
                <a:lnTo>
                  <a:pt x="1125" y="439"/>
                </a:lnTo>
                <a:lnTo>
                  <a:pt x="1123" y="437"/>
                </a:lnTo>
                <a:lnTo>
                  <a:pt x="1123" y="436"/>
                </a:lnTo>
                <a:lnTo>
                  <a:pt x="1122" y="435"/>
                </a:lnTo>
                <a:lnTo>
                  <a:pt x="1122" y="433"/>
                </a:lnTo>
                <a:lnTo>
                  <a:pt x="1121" y="432"/>
                </a:lnTo>
                <a:lnTo>
                  <a:pt x="1118" y="433"/>
                </a:lnTo>
                <a:lnTo>
                  <a:pt x="1117" y="433"/>
                </a:lnTo>
                <a:lnTo>
                  <a:pt x="1117" y="432"/>
                </a:lnTo>
                <a:lnTo>
                  <a:pt x="1116" y="432"/>
                </a:lnTo>
                <a:lnTo>
                  <a:pt x="1117" y="431"/>
                </a:lnTo>
                <a:lnTo>
                  <a:pt x="1120" y="430"/>
                </a:lnTo>
                <a:lnTo>
                  <a:pt x="1121" y="430"/>
                </a:lnTo>
                <a:lnTo>
                  <a:pt x="1121" y="431"/>
                </a:lnTo>
                <a:lnTo>
                  <a:pt x="1122" y="432"/>
                </a:lnTo>
                <a:lnTo>
                  <a:pt x="1123" y="433"/>
                </a:lnTo>
                <a:lnTo>
                  <a:pt x="1123" y="435"/>
                </a:lnTo>
                <a:lnTo>
                  <a:pt x="1124" y="436"/>
                </a:lnTo>
                <a:lnTo>
                  <a:pt x="1124" y="437"/>
                </a:lnTo>
                <a:lnTo>
                  <a:pt x="1125" y="437"/>
                </a:lnTo>
                <a:lnTo>
                  <a:pt x="1125" y="438"/>
                </a:lnTo>
                <a:lnTo>
                  <a:pt x="1125" y="439"/>
                </a:lnTo>
                <a:lnTo>
                  <a:pt x="1126" y="439"/>
                </a:lnTo>
                <a:lnTo>
                  <a:pt x="1126" y="440"/>
                </a:lnTo>
                <a:lnTo>
                  <a:pt x="1128" y="441"/>
                </a:lnTo>
                <a:lnTo>
                  <a:pt x="1128" y="443"/>
                </a:lnTo>
                <a:lnTo>
                  <a:pt x="1129" y="443"/>
                </a:lnTo>
                <a:lnTo>
                  <a:pt x="1129" y="444"/>
                </a:lnTo>
                <a:lnTo>
                  <a:pt x="1130" y="445"/>
                </a:lnTo>
                <a:lnTo>
                  <a:pt x="1131" y="446"/>
                </a:lnTo>
                <a:lnTo>
                  <a:pt x="1131" y="447"/>
                </a:lnTo>
                <a:lnTo>
                  <a:pt x="1132" y="448"/>
                </a:lnTo>
                <a:lnTo>
                  <a:pt x="1133" y="449"/>
                </a:lnTo>
                <a:lnTo>
                  <a:pt x="1134" y="450"/>
                </a:lnTo>
                <a:lnTo>
                  <a:pt x="1135" y="452"/>
                </a:lnTo>
                <a:lnTo>
                  <a:pt x="1135" y="453"/>
                </a:lnTo>
                <a:lnTo>
                  <a:pt x="1137" y="453"/>
                </a:lnTo>
                <a:lnTo>
                  <a:pt x="1137" y="454"/>
                </a:lnTo>
                <a:lnTo>
                  <a:pt x="1138" y="454"/>
                </a:lnTo>
                <a:lnTo>
                  <a:pt x="1138" y="455"/>
                </a:lnTo>
                <a:lnTo>
                  <a:pt x="1139" y="455"/>
                </a:lnTo>
                <a:lnTo>
                  <a:pt x="1139" y="456"/>
                </a:lnTo>
                <a:lnTo>
                  <a:pt x="1140" y="456"/>
                </a:lnTo>
                <a:lnTo>
                  <a:pt x="1140" y="457"/>
                </a:lnTo>
                <a:lnTo>
                  <a:pt x="1141" y="457"/>
                </a:lnTo>
                <a:lnTo>
                  <a:pt x="1141" y="458"/>
                </a:lnTo>
                <a:lnTo>
                  <a:pt x="1142" y="458"/>
                </a:lnTo>
                <a:lnTo>
                  <a:pt x="1142" y="460"/>
                </a:lnTo>
                <a:lnTo>
                  <a:pt x="1143" y="461"/>
                </a:lnTo>
                <a:lnTo>
                  <a:pt x="1145" y="461"/>
                </a:lnTo>
                <a:lnTo>
                  <a:pt x="1145" y="462"/>
                </a:lnTo>
                <a:lnTo>
                  <a:pt x="1146" y="462"/>
                </a:lnTo>
                <a:lnTo>
                  <a:pt x="1147" y="463"/>
                </a:lnTo>
                <a:lnTo>
                  <a:pt x="1148" y="464"/>
                </a:lnTo>
                <a:lnTo>
                  <a:pt x="1149" y="465"/>
                </a:lnTo>
                <a:lnTo>
                  <a:pt x="1148" y="465"/>
                </a:lnTo>
                <a:lnTo>
                  <a:pt x="1146" y="468"/>
                </a:lnTo>
                <a:lnTo>
                  <a:pt x="1145" y="468"/>
                </a:lnTo>
                <a:lnTo>
                  <a:pt x="1141" y="470"/>
                </a:lnTo>
                <a:lnTo>
                  <a:pt x="1138" y="472"/>
                </a:lnTo>
                <a:lnTo>
                  <a:pt x="1135" y="473"/>
                </a:lnTo>
                <a:lnTo>
                  <a:pt x="1134" y="474"/>
                </a:lnTo>
                <a:lnTo>
                  <a:pt x="1138" y="479"/>
                </a:lnTo>
                <a:lnTo>
                  <a:pt x="1138" y="480"/>
                </a:lnTo>
                <a:lnTo>
                  <a:pt x="1140" y="482"/>
                </a:lnTo>
                <a:lnTo>
                  <a:pt x="1139" y="482"/>
                </a:lnTo>
                <a:lnTo>
                  <a:pt x="1138" y="483"/>
                </a:lnTo>
                <a:lnTo>
                  <a:pt x="1137" y="483"/>
                </a:lnTo>
                <a:lnTo>
                  <a:pt x="1137" y="485"/>
                </a:lnTo>
                <a:lnTo>
                  <a:pt x="1135" y="485"/>
                </a:lnTo>
                <a:lnTo>
                  <a:pt x="1134" y="486"/>
                </a:lnTo>
                <a:lnTo>
                  <a:pt x="1133" y="486"/>
                </a:lnTo>
                <a:lnTo>
                  <a:pt x="1133" y="487"/>
                </a:lnTo>
                <a:lnTo>
                  <a:pt x="1132" y="487"/>
                </a:lnTo>
                <a:lnTo>
                  <a:pt x="1131" y="488"/>
                </a:lnTo>
                <a:lnTo>
                  <a:pt x="1130" y="488"/>
                </a:lnTo>
                <a:lnTo>
                  <a:pt x="1129" y="487"/>
                </a:lnTo>
                <a:lnTo>
                  <a:pt x="1128" y="488"/>
                </a:lnTo>
                <a:lnTo>
                  <a:pt x="1126" y="488"/>
                </a:lnTo>
                <a:lnTo>
                  <a:pt x="1125" y="489"/>
                </a:lnTo>
                <a:lnTo>
                  <a:pt x="1124" y="489"/>
                </a:lnTo>
                <a:lnTo>
                  <a:pt x="1123" y="487"/>
                </a:lnTo>
                <a:lnTo>
                  <a:pt x="1122" y="486"/>
                </a:lnTo>
                <a:lnTo>
                  <a:pt x="1121" y="487"/>
                </a:lnTo>
                <a:lnTo>
                  <a:pt x="1118" y="488"/>
                </a:lnTo>
                <a:lnTo>
                  <a:pt x="1116" y="489"/>
                </a:lnTo>
                <a:lnTo>
                  <a:pt x="1115" y="489"/>
                </a:lnTo>
                <a:lnTo>
                  <a:pt x="1115" y="490"/>
                </a:lnTo>
                <a:lnTo>
                  <a:pt x="1112" y="493"/>
                </a:lnTo>
                <a:lnTo>
                  <a:pt x="1111" y="493"/>
                </a:lnTo>
                <a:lnTo>
                  <a:pt x="1112" y="494"/>
                </a:lnTo>
                <a:lnTo>
                  <a:pt x="1113" y="497"/>
                </a:lnTo>
                <a:lnTo>
                  <a:pt x="1112" y="497"/>
                </a:lnTo>
                <a:lnTo>
                  <a:pt x="1111" y="498"/>
                </a:lnTo>
                <a:lnTo>
                  <a:pt x="1109" y="498"/>
                </a:lnTo>
                <a:lnTo>
                  <a:pt x="1109" y="499"/>
                </a:lnTo>
                <a:lnTo>
                  <a:pt x="1108" y="499"/>
                </a:lnTo>
                <a:lnTo>
                  <a:pt x="1109" y="503"/>
                </a:lnTo>
                <a:lnTo>
                  <a:pt x="1112" y="505"/>
                </a:lnTo>
                <a:lnTo>
                  <a:pt x="1112" y="506"/>
                </a:lnTo>
                <a:lnTo>
                  <a:pt x="1113" y="507"/>
                </a:lnTo>
                <a:lnTo>
                  <a:pt x="1114" y="508"/>
                </a:lnTo>
                <a:lnTo>
                  <a:pt x="1114" y="510"/>
                </a:lnTo>
                <a:lnTo>
                  <a:pt x="1115" y="510"/>
                </a:lnTo>
                <a:lnTo>
                  <a:pt x="1115" y="511"/>
                </a:lnTo>
                <a:lnTo>
                  <a:pt x="1115" y="512"/>
                </a:lnTo>
                <a:lnTo>
                  <a:pt x="1116" y="512"/>
                </a:lnTo>
                <a:lnTo>
                  <a:pt x="1116" y="513"/>
                </a:lnTo>
                <a:lnTo>
                  <a:pt x="1116" y="514"/>
                </a:lnTo>
                <a:lnTo>
                  <a:pt x="1117" y="514"/>
                </a:lnTo>
                <a:lnTo>
                  <a:pt x="1117" y="515"/>
                </a:lnTo>
                <a:lnTo>
                  <a:pt x="1118" y="516"/>
                </a:lnTo>
                <a:lnTo>
                  <a:pt x="1118" y="518"/>
                </a:lnTo>
                <a:lnTo>
                  <a:pt x="1118" y="519"/>
                </a:lnTo>
                <a:lnTo>
                  <a:pt x="1118" y="520"/>
                </a:lnTo>
                <a:lnTo>
                  <a:pt x="1118" y="521"/>
                </a:lnTo>
                <a:lnTo>
                  <a:pt x="1118" y="522"/>
                </a:lnTo>
                <a:lnTo>
                  <a:pt x="1120" y="523"/>
                </a:lnTo>
                <a:lnTo>
                  <a:pt x="1120" y="524"/>
                </a:lnTo>
                <a:lnTo>
                  <a:pt x="1121" y="524"/>
                </a:lnTo>
                <a:lnTo>
                  <a:pt x="1129" y="527"/>
                </a:lnTo>
                <a:lnTo>
                  <a:pt x="1130" y="525"/>
                </a:lnTo>
                <a:lnTo>
                  <a:pt x="1131" y="525"/>
                </a:lnTo>
                <a:lnTo>
                  <a:pt x="1131" y="524"/>
                </a:lnTo>
                <a:lnTo>
                  <a:pt x="1132" y="524"/>
                </a:lnTo>
                <a:lnTo>
                  <a:pt x="1133" y="523"/>
                </a:lnTo>
                <a:lnTo>
                  <a:pt x="1137" y="521"/>
                </a:lnTo>
                <a:lnTo>
                  <a:pt x="1145" y="516"/>
                </a:lnTo>
                <a:lnTo>
                  <a:pt x="1146" y="515"/>
                </a:lnTo>
                <a:lnTo>
                  <a:pt x="1147" y="514"/>
                </a:lnTo>
                <a:lnTo>
                  <a:pt x="1148" y="514"/>
                </a:lnTo>
                <a:lnTo>
                  <a:pt x="1149" y="514"/>
                </a:lnTo>
                <a:lnTo>
                  <a:pt x="1149" y="513"/>
                </a:lnTo>
                <a:lnTo>
                  <a:pt x="1150" y="513"/>
                </a:lnTo>
                <a:lnTo>
                  <a:pt x="1151" y="513"/>
                </a:lnTo>
                <a:lnTo>
                  <a:pt x="1151" y="512"/>
                </a:lnTo>
                <a:lnTo>
                  <a:pt x="1152" y="512"/>
                </a:lnTo>
                <a:lnTo>
                  <a:pt x="1154" y="512"/>
                </a:lnTo>
                <a:lnTo>
                  <a:pt x="1155" y="511"/>
                </a:lnTo>
                <a:lnTo>
                  <a:pt x="1156" y="511"/>
                </a:lnTo>
                <a:lnTo>
                  <a:pt x="1158" y="510"/>
                </a:lnTo>
                <a:lnTo>
                  <a:pt x="1159" y="510"/>
                </a:lnTo>
                <a:lnTo>
                  <a:pt x="1160" y="508"/>
                </a:lnTo>
                <a:lnTo>
                  <a:pt x="1161" y="508"/>
                </a:lnTo>
                <a:lnTo>
                  <a:pt x="1163" y="507"/>
                </a:lnTo>
                <a:lnTo>
                  <a:pt x="1164" y="507"/>
                </a:lnTo>
                <a:lnTo>
                  <a:pt x="1165" y="506"/>
                </a:lnTo>
                <a:lnTo>
                  <a:pt x="1166" y="506"/>
                </a:lnTo>
                <a:lnTo>
                  <a:pt x="1167" y="505"/>
                </a:lnTo>
                <a:lnTo>
                  <a:pt x="1166" y="505"/>
                </a:lnTo>
                <a:lnTo>
                  <a:pt x="1166" y="504"/>
                </a:lnTo>
                <a:lnTo>
                  <a:pt x="1167" y="503"/>
                </a:lnTo>
                <a:lnTo>
                  <a:pt x="1168" y="503"/>
                </a:lnTo>
                <a:lnTo>
                  <a:pt x="1169" y="502"/>
                </a:lnTo>
                <a:lnTo>
                  <a:pt x="1171" y="500"/>
                </a:lnTo>
                <a:lnTo>
                  <a:pt x="1172" y="500"/>
                </a:lnTo>
                <a:lnTo>
                  <a:pt x="1172" y="499"/>
                </a:lnTo>
                <a:lnTo>
                  <a:pt x="1173" y="499"/>
                </a:lnTo>
                <a:lnTo>
                  <a:pt x="1173" y="498"/>
                </a:lnTo>
                <a:lnTo>
                  <a:pt x="1172" y="496"/>
                </a:lnTo>
                <a:lnTo>
                  <a:pt x="1171" y="494"/>
                </a:lnTo>
                <a:lnTo>
                  <a:pt x="1168" y="491"/>
                </a:lnTo>
                <a:lnTo>
                  <a:pt x="1161" y="496"/>
                </a:lnTo>
                <a:lnTo>
                  <a:pt x="1159" y="493"/>
                </a:lnTo>
                <a:lnTo>
                  <a:pt x="1164" y="489"/>
                </a:lnTo>
                <a:lnTo>
                  <a:pt x="1165" y="490"/>
                </a:lnTo>
                <a:lnTo>
                  <a:pt x="1165" y="491"/>
                </a:lnTo>
                <a:lnTo>
                  <a:pt x="1167" y="490"/>
                </a:lnTo>
                <a:lnTo>
                  <a:pt x="1167" y="489"/>
                </a:lnTo>
                <a:lnTo>
                  <a:pt x="1166" y="488"/>
                </a:lnTo>
                <a:lnTo>
                  <a:pt x="1165" y="486"/>
                </a:lnTo>
                <a:lnTo>
                  <a:pt x="1164" y="485"/>
                </a:lnTo>
                <a:lnTo>
                  <a:pt x="1163" y="485"/>
                </a:lnTo>
                <a:lnTo>
                  <a:pt x="1161" y="483"/>
                </a:lnTo>
                <a:lnTo>
                  <a:pt x="1163" y="483"/>
                </a:lnTo>
                <a:lnTo>
                  <a:pt x="1164" y="482"/>
                </a:lnTo>
                <a:lnTo>
                  <a:pt x="1164" y="483"/>
                </a:lnTo>
                <a:lnTo>
                  <a:pt x="1165" y="483"/>
                </a:lnTo>
                <a:lnTo>
                  <a:pt x="1165" y="486"/>
                </a:lnTo>
                <a:lnTo>
                  <a:pt x="1168" y="489"/>
                </a:lnTo>
                <a:lnTo>
                  <a:pt x="1168" y="490"/>
                </a:lnTo>
                <a:lnTo>
                  <a:pt x="1169" y="491"/>
                </a:lnTo>
                <a:lnTo>
                  <a:pt x="1169" y="493"/>
                </a:lnTo>
                <a:lnTo>
                  <a:pt x="1171" y="494"/>
                </a:lnTo>
                <a:lnTo>
                  <a:pt x="1172" y="495"/>
                </a:lnTo>
                <a:lnTo>
                  <a:pt x="1172" y="496"/>
                </a:lnTo>
                <a:lnTo>
                  <a:pt x="1173" y="497"/>
                </a:lnTo>
                <a:lnTo>
                  <a:pt x="1173" y="498"/>
                </a:lnTo>
                <a:lnTo>
                  <a:pt x="1174" y="498"/>
                </a:lnTo>
                <a:lnTo>
                  <a:pt x="1174" y="499"/>
                </a:lnTo>
                <a:lnTo>
                  <a:pt x="1175" y="500"/>
                </a:lnTo>
                <a:lnTo>
                  <a:pt x="1176" y="503"/>
                </a:lnTo>
                <a:lnTo>
                  <a:pt x="1176" y="504"/>
                </a:lnTo>
                <a:lnTo>
                  <a:pt x="1174" y="505"/>
                </a:lnTo>
                <a:lnTo>
                  <a:pt x="1172" y="506"/>
                </a:lnTo>
                <a:lnTo>
                  <a:pt x="1171" y="504"/>
                </a:lnTo>
                <a:lnTo>
                  <a:pt x="1167" y="506"/>
                </a:lnTo>
                <a:lnTo>
                  <a:pt x="1166" y="506"/>
                </a:lnTo>
                <a:lnTo>
                  <a:pt x="1166" y="507"/>
                </a:lnTo>
                <a:lnTo>
                  <a:pt x="1165" y="507"/>
                </a:lnTo>
                <a:lnTo>
                  <a:pt x="1164" y="508"/>
                </a:lnTo>
                <a:lnTo>
                  <a:pt x="1163" y="508"/>
                </a:lnTo>
                <a:lnTo>
                  <a:pt x="1161" y="510"/>
                </a:lnTo>
                <a:lnTo>
                  <a:pt x="1160" y="510"/>
                </a:lnTo>
                <a:lnTo>
                  <a:pt x="1157" y="511"/>
                </a:lnTo>
                <a:lnTo>
                  <a:pt x="1156" y="512"/>
                </a:lnTo>
                <a:lnTo>
                  <a:pt x="1154" y="513"/>
                </a:lnTo>
                <a:lnTo>
                  <a:pt x="1152" y="513"/>
                </a:lnTo>
                <a:lnTo>
                  <a:pt x="1151" y="513"/>
                </a:lnTo>
                <a:lnTo>
                  <a:pt x="1151" y="514"/>
                </a:lnTo>
                <a:lnTo>
                  <a:pt x="1150" y="514"/>
                </a:lnTo>
                <a:lnTo>
                  <a:pt x="1149" y="514"/>
                </a:lnTo>
                <a:lnTo>
                  <a:pt x="1149" y="515"/>
                </a:lnTo>
                <a:lnTo>
                  <a:pt x="1148" y="515"/>
                </a:lnTo>
                <a:lnTo>
                  <a:pt x="1147" y="516"/>
                </a:lnTo>
                <a:lnTo>
                  <a:pt x="1146" y="516"/>
                </a:lnTo>
                <a:lnTo>
                  <a:pt x="1137" y="522"/>
                </a:lnTo>
                <a:lnTo>
                  <a:pt x="1139" y="524"/>
                </a:lnTo>
                <a:lnTo>
                  <a:pt x="1137" y="525"/>
                </a:lnTo>
                <a:lnTo>
                  <a:pt x="1133" y="528"/>
                </a:lnTo>
                <a:lnTo>
                  <a:pt x="1132" y="525"/>
                </a:lnTo>
                <a:lnTo>
                  <a:pt x="1131" y="525"/>
                </a:lnTo>
                <a:lnTo>
                  <a:pt x="1131" y="527"/>
                </a:lnTo>
                <a:lnTo>
                  <a:pt x="1130" y="527"/>
                </a:lnTo>
                <a:lnTo>
                  <a:pt x="1129" y="528"/>
                </a:lnTo>
                <a:lnTo>
                  <a:pt x="1128" y="529"/>
                </a:lnTo>
                <a:lnTo>
                  <a:pt x="1126" y="529"/>
                </a:lnTo>
                <a:lnTo>
                  <a:pt x="1126" y="530"/>
                </a:lnTo>
                <a:lnTo>
                  <a:pt x="1125" y="530"/>
                </a:lnTo>
                <a:lnTo>
                  <a:pt x="1125" y="531"/>
                </a:lnTo>
                <a:lnTo>
                  <a:pt x="1124" y="531"/>
                </a:lnTo>
                <a:lnTo>
                  <a:pt x="1124" y="532"/>
                </a:lnTo>
                <a:lnTo>
                  <a:pt x="1124" y="533"/>
                </a:lnTo>
                <a:lnTo>
                  <a:pt x="1123" y="535"/>
                </a:lnTo>
                <a:lnTo>
                  <a:pt x="1123" y="537"/>
                </a:lnTo>
                <a:lnTo>
                  <a:pt x="1124" y="538"/>
                </a:lnTo>
                <a:lnTo>
                  <a:pt x="1126" y="541"/>
                </a:lnTo>
                <a:lnTo>
                  <a:pt x="1128" y="544"/>
                </a:lnTo>
                <a:lnTo>
                  <a:pt x="1128" y="545"/>
                </a:lnTo>
                <a:lnTo>
                  <a:pt x="1129" y="546"/>
                </a:lnTo>
                <a:lnTo>
                  <a:pt x="1129" y="547"/>
                </a:lnTo>
                <a:lnTo>
                  <a:pt x="1130" y="547"/>
                </a:lnTo>
                <a:lnTo>
                  <a:pt x="1130" y="548"/>
                </a:lnTo>
                <a:lnTo>
                  <a:pt x="1131" y="548"/>
                </a:lnTo>
                <a:lnTo>
                  <a:pt x="1131" y="549"/>
                </a:lnTo>
                <a:lnTo>
                  <a:pt x="1132" y="549"/>
                </a:lnTo>
                <a:lnTo>
                  <a:pt x="1132" y="550"/>
                </a:lnTo>
                <a:lnTo>
                  <a:pt x="1133" y="552"/>
                </a:lnTo>
                <a:lnTo>
                  <a:pt x="1134" y="552"/>
                </a:lnTo>
                <a:lnTo>
                  <a:pt x="1134" y="553"/>
                </a:lnTo>
                <a:lnTo>
                  <a:pt x="1135" y="553"/>
                </a:lnTo>
                <a:lnTo>
                  <a:pt x="1135" y="554"/>
                </a:lnTo>
                <a:lnTo>
                  <a:pt x="1137" y="554"/>
                </a:lnTo>
                <a:lnTo>
                  <a:pt x="1137" y="555"/>
                </a:lnTo>
                <a:lnTo>
                  <a:pt x="1138" y="555"/>
                </a:lnTo>
                <a:lnTo>
                  <a:pt x="1138" y="556"/>
                </a:lnTo>
                <a:lnTo>
                  <a:pt x="1139" y="556"/>
                </a:lnTo>
                <a:lnTo>
                  <a:pt x="1139" y="557"/>
                </a:lnTo>
                <a:lnTo>
                  <a:pt x="1140" y="558"/>
                </a:lnTo>
                <a:lnTo>
                  <a:pt x="1140" y="560"/>
                </a:lnTo>
                <a:lnTo>
                  <a:pt x="1141" y="561"/>
                </a:lnTo>
                <a:lnTo>
                  <a:pt x="1142" y="562"/>
                </a:lnTo>
                <a:lnTo>
                  <a:pt x="1142" y="563"/>
                </a:lnTo>
                <a:lnTo>
                  <a:pt x="1143" y="564"/>
                </a:lnTo>
                <a:lnTo>
                  <a:pt x="1143" y="565"/>
                </a:lnTo>
                <a:lnTo>
                  <a:pt x="1145" y="565"/>
                </a:lnTo>
                <a:lnTo>
                  <a:pt x="1145" y="566"/>
                </a:lnTo>
                <a:lnTo>
                  <a:pt x="1146" y="566"/>
                </a:lnTo>
                <a:lnTo>
                  <a:pt x="1146" y="567"/>
                </a:lnTo>
                <a:lnTo>
                  <a:pt x="1146" y="569"/>
                </a:lnTo>
                <a:lnTo>
                  <a:pt x="1147" y="569"/>
                </a:lnTo>
                <a:lnTo>
                  <a:pt x="1148" y="570"/>
                </a:lnTo>
                <a:lnTo>
                  <a:pt x="1150" y="569"/>
                </a:lnTo>
                <a:lnTo>
                  <a:pt x="1150" y="567"/>
                </a:lnTo>
                <a:lnTo>
                  <a:pt x="1151" y="569"/>
                </a:lnTo>
                <a:lnTo>
                  <a:pt x="1151" y="570"/>
                </a:lnTo>
                <a:lnTo>
                  <a:pt x="1152" y="571"/>
                </a:lnTo>
                <a:lnTo>
                  <a:pt x="1154" y="572"/>
                </a:lnTo>
                <a:lnTo>
                  <a:pt x="1154" y="573"/>
                </a:lnTo>
                <a:lnTo>
                  <a:pt x="1155" y="574"/>
                </a:lnTo>
                <a:lnTo>
                  <a:pt x="1155" y="575"/>
                </a:lnTo>
                <a:lnTo>
                  <a:pt x="1154" y="574"/>
                </a:lnTo>
                <a:lnTo>
                  <a:pt x="1152" y="573"/>
                </a:lnTo>
                <a:lnTo>
                  <a:pt x="1151" y="573"/>
                </a:lnTo>
                <a:lnTo>
                  <a:pt x="1151" y="572"/>
                </a:lnTo>
                <a:lnTo>
                  <a:pt x="1150" y="572"/>
                </a:lnTo>
                <a:lnTo>
                  <a:pt x="1148" y="571"/>
                </a:lnTo>
                <a:lnTo>
                  <a:pt x="1148" y="570"/>
                </a:lnTo>
                <a:lnTo>
                  <a:pt x="1147" y="570"/>
                </a:lnTo>
                <a:lnTo>
                  <a:pt x="1147" y="569"/>
                </a:lnTo>
                <a:lnTo>
                  <a:pt x="1146" y="567"/>
                </a:lnTo>
                <a:lnTo>
                  <a:pt x="1145" y="566"/>
                </a:lnTo>
                <a:lnTo>
                  <a:pt x="1143" y="565"/>
                </a:lnTo>
                <a:lnTo>
                  <a:pt x="1143" y="564"/>
                </a:lnTo>
                <a:lnTo>
                  <a:pt x="1142" y="563"/>
                </a:lnTo>
                <a:lnTo>
                  <a:pt x="1141" y="561"/>
                </a:lnTo>
                <a:lnTo>
                  <a:pt x="1140" y="560"/>
                </a:lnTo>
                <a:lnTo>
                  <a:pt x="1139" y="558"/>
                </a:lnTo>
                <a:lnTo>
                  <a:pt x="1138" y="557"/>
                </a:lnTo>
                <a:lnTo>
                  <a:pt x="1138" y="556"/>
                </a:lnTo>
                <a:lnTo>
                  <a:pt x="1137" y="555"/>
                </a:lnTo>
                <a:lnTo>
                  <a:pt x="1135" y="554"/>
                </a:lnTo>
                <a:lnTo>
                  <a:pt x="1134" y="554"/>
                </a:lnTo>
                <a:lnTo>
                  <a:pt x="1133" y="552"/>
                </a:lnTo>
                <a:lnTo>
                  <a:pt x="1132" y="552"/>
                </a:lnTo>
                <a:lnTo>
                  <a:pt x="1131" y="550"/>
                </a:lnTo>
                <a:lnTo>
                  <a:pt x="1130" y="548"/>
                </a:lnTo>
                <a:lnTo>
                  <a:pt x="1129" y="547"/>
                </a:lnTo>
                <a:lnTo>
                  <a:pt x="1128" y="545"/>
                </a:lnTo>
                <a:lnTo>
                  <a:pt x="1128" y="544"/>
                </a:lnTo>
                <a:lnTo>
                  <a:pt x="1125" y="541"/>
                </a:lnTo>
                <a:lnTo>
                  <a:pt x="1125" y="540"/>
                </a:lnTo>
                <a:lnTo>
                  <a:pt x="1124" y="538"/>
                </a:lnTo>
                <a:lnTo>
                  <a:pt x="1122" y="536"/>
                </a:lnTo>
                <a:lnTo>
                  <a:pt x="1122" y="533"/>
                </a:lnTo>
                <a:lnTo>
                  <a:pt x="1120" y="536"/>
                </a:lnTo>
                <a:lnTo>
                  <a:pt x="1118" y="537"/>
                </a:lnTo>
                <a:lnTo>
                  <a:pt x="1117" y="539"/>
                </a:lnTo>
                <a:lnTo>
                  <a:pt x="1115" y="540"/>
                </a:lnTo>
                <a:lnTo>
                  <a:pt x="1114" y="541"/>
                </a:lnTo>
                <a:lnTo>
                  <a:pt x="1114" y="542"/>
                </a:lnTo>
                <a:lnTo>
                  <a:pt x="1113" y="542"/>
                </a:lnTo>
                <a:lnTo>
                  <a:pt x="1112" y="544"/>
                </a:lnTo>
                <a:lnTo>
                  <a:pt x="1112" y="545"/>
                </a:lnTo>
                <a:lnTo>
                  <a:pt x="1111" y="545"/>
                </a:lnTo>
                <a:lnTo>
                  <a:pt x="1109" y="546"/>
                </a:lnTo>
                <a:lnTo>
                  <a:pt x="1108" y="547"/>
                </a:lnTo>
                <a:lnTo>
                  <a:pt x="1107" y="547"/>
                </a:lnTo>
                <a:lnTo>
                  <a:pt x="1107" y="548"/>
                </a:lnTo>
                <a:lnTo>
                  <a:pt x="1106" y="548"/>
                </a:lnTo>
                <a:lnTo>
                  <a:pt x="1105" y="549"/>
                </a:lnTo>
                <a:lnTo>
                  <a:pt x="1104" y="550"/>
                </a:lnTo>
                <a:lnTo>
                  <a:pt x="1103" y="550"/>
                </a:lnTo>
                <a:lnTo>
                  <a:pt x="1103" y="552"/>
                </a:lnTo>
                <a:lnTo>
                  <a:pt x="1102" y="552"/>
                </a:lnTo>
                <a:lnTo>
                  <a:pt x="1100" y="553"/>
                </a:lnTo>
                <a:lnTo>
                  <a:pt x="1099" y="553"/>
                </a:lnTo>
                <a:lnTo>
                  <a:pt x="1098" y="553"/>
                </a:lnTo>
                <a:lnTo>
                  <a:pt x="1098" y="554"/>
                </a:lnTo>
                <a:lnTo>
                  <a:pt x="1097" y="554"/>
                </a:lnTo>
                <a:lnTo>
                  <a:pt x="1096" y="554"/>
                </a:lnTo>
                <a:lnTo>
                  <a:pt x="1096" y="555"/>
                </a:lnTo>
                <a:lnTo>
                  <a:pt x="1095" y="555"/>
                </a:lnTo>
                <a:lnTo>
                  <a:pt x="1094" y="555"/>
                </a:lnTo>
                <a:lnTo>
                  <a:pt x="1092" y="556"/>
                </a:lnTo>
                <a:lnTo>
                  <a:pt x="1091" y="556"/>
                </a:lnTo>
                <a:lnTo>
                  <a:pt x="1092" y="556"/>
                </a:lnTo>
                <a:lnTo>
                  <a:pt x="1092" y="557"/>
                </a:lnTo>
                <a:lnTo>
                  <a:pt x="1094" y="561"/>
                </a:lnTo>
                <a:lnTo>
                  <a:pt x="1092" y="561"/>
                </a:lnTo>
                <a:lnTo>
                  <a:pt x="1091" y="561"/>
                </a:lnTo>
                <a:lnTo>
                  <a:pt x="1090" y="561"/>
                </a:lnTo>
                <a:lnTo>
                  <a:pt x="1087" y="558"/>
                </a:lnTo>
                <a:lnTo>
                  <a:pt x="1086" y="558"/>
                </a:lnTo>
                <a:lnTo>
                  <a:pt x="1080" y="561"/>
                </a:lnTo>
                <a:lnTo>
                  <a:pt x="1079" y="561"/>
                </a:lnTo>
                <a:lnTo>
                  <a:pt x="1077" y="562"/>
                </a:lnTo>
                <a:lnTo>
                  <a:pt x="1076" y="562"/>
                </a:lnTo>
                <a:lnTo>
                  <a:pt x="1074" y="562"/>
                </a:lnTo>
                <a:lnTo>
                  <a:pt x="1074" y="563"/>
                </a:lnTo>
                <a:lnTo>
                  <a:pt x="1073" y="563"/>
                </a:lnTo>
                <a:lnTo>
                  <a:pt x="1073" y="564"/>
                </a:lnTo>
                <a:lnTo>
                  <a:pt x="1072" y="564"/>
                </a:lnTo>
                <a:lnTo>
                  <a:pt x="1072" y="565"/>
                </a:lnTo>
                <a:lnTo>
                  <a:pt x="1072" y="566"/>
                </a:lnTo>
                <a:lnTo>
                  <a:pt x="1072" y="567"/>
                </a:lnTo>
                <a:lnTo>
                  <a:pt x="1072" y="569"/>
                </a:lnTo>
                <a:lnTo>
                  <a:pt x="1073" y="567"/>
                </a:lnTo>
                <a:lnTo>
                  <a:pt x="1074" y="567"/>
                </a:lnTo>
                <a:lnTo>
                  <a:pt x="1077" y="569"/>
                </a:lnTo>
                <a:lnTo>
                  <a:pt x="1077" y="571"/>
                </a:lnTo>
                <a:lnTo>
                  <a:pt x="1076" y="572"/>
                </a:lnTo>
                <a:lnTo>
                  <a:pt x="1074" y="572"/>
                </a:lnTo>
                <a:lnTo>
                  <a:pt x="1074" y="573"/>
                </a:lnTo>
                <a:lnTo>
                  <a:pt x="1074" y="574"/>
                </a:lnTo>
                <a:lnTo>
                  <a:pt x="1076" y="574"/>
                </a:lnTo>
                <a:lnTo>
                  <a:pt x="1077" y="575"/>
                </a:lnTo>
                <a:lnTo>
                  <a:pt x="1077" y="577"/>
                </a:lnTo>
                <a:lnTo>
                  <a:pt x="1078" y="579"/>
                </a:lnTo>
                <a:lnTo>
                  <a:pt x="1079" y="579"/>
                </a:lnTo>
                <a:lnTo>
                  <a:pt x="1081" y="579"/>
                </a:lnTo>
                <a:lnTo>
                  <a:pt x="1082" y="579"/>
                </a:lnTo>
                <a:lnTo>
                  <a:pt x="1082" y="580"/>
                </a:lnTo>
                <a:lnTo>
                  <a:pt x="1082" y="581"/>
                </a:lnTo>
                <a:lnTo>
                  <a:pt x="1081" y="581"/>
                </a:lnTo>
                <a:lnTo>
                  <a:pt x="1082" y="582"/>
                </a:lnTo>
                <a:lnTo>
                  <a:pt x="1083" y="582"/>
                </a:lnTo>
                <a:lnTo>
                  <a:pt x="1085" y="581"/>
                </a:lnTo>
                <a:lnTo>
                  <a:pt x="1087" y="580"/>
                </a:lnTo>
                <a:lnTo>
                  <a:pt x="1090" y="579"/>
                </a:lnTo>
                <a:lnTo>
                  <a:pt x="1091" y="578"/>
                </a:lnTo>
                <a:lnTo>
                  <a:pt x="1092" y="577"/>
                </a:lnTo>
                <a:lnTo>
                  <a:pt x="1092" y="575"/>
                </a:lnTo>
                <a:lnTo>
                  <a:pt x="1094" y="574"/>
                </a:lnTo>
                <a:lnTo>
                  <a:pt x="1095" y="574"/>
                </a:lnTo>
                <a:lnTo>
                  <a:pt x="1096" y="574"/>
                </a:lnTo>
                <a:lnTo>
                  <a:pt x="1097" y="574"/>
                </a:lnTo>
                <a:lnTo>
                  <a:pt x="1098" y="572"/>
                </a:lnTo>
                <a:lnTo>
                  <a:pt x="1098" y="573"/>
                </a:lnTo>
                <a:lnTo>
                  <a:pt x="1099" y="573"/>
                </a:lnTo>
                <a:lnTo>
                  <a:pt x="1098" y="574"/>
                </a:lnTo>
                <a:lnTo>
                  <a:pt x="1098" y="575"/>
                </a:lnTo>
                <a:lnTo>
                  <a:pt x="1097" y="575"/>
                </a:lnTo>
                <a:lnTo>
                  <a:pt x="1096" y="577"/>
                </a:lnTo>
                <a:lnTo>
                  <a:pt x="1097" y="577"/>
                </a:lnTo>
                <a:lnTo>
                  <a:pt x="1097" y="578"/>
                </a:lnTo>
                <a:lnTo>
                  <a:pt x="1098" y="579"/>
                </a:lnTo>
                <a:lnTo>
                  <a:pt x="1098" y="580"/>
                </a:lnTo>
                <a:lnTo>
                  <a:pt x="1099" y="580"/>
                </a:lnTo>
                <a:lnTo>
                  <a:pt x="1099" y="581"/>
                </a:lnTo>
                <a:lnTo>
                  <a:pt x="1100" y="582"/>
                </a:lnTo>
                <a:lnTo>
                  <a:pt x="1102" y="583"/>
                </a:lnTo>
                <a:lnTo>
                  <a:pt x="1102" y="585"/>
                </a:lnTo>
                <a:lnTo>
                  <a:pt x="1103" y="586"/>
                </a:lnTo>
                <a:lnTo>
                  <a:pt x="1103" y="587"/>
                </a:lnTo>
                <a:lnTo>
                  <a:pt x="1104" y="588"/>
                </a:lnTo>
                <a:lnTo>
                  <a:pt x="1104" y="589"/>
                </a:lnTo>
                <a:lnTo>
                  <a:pt x="1103" y="589"/>
                </a:lnTo>
                <a:lnTo>
                  <a:pt x="1102" y="590"/>
                </a:lnTo>
                <a:lnTo>
                  <a:pt x="1100" y="590"/>
                </a:lnTo>
                <a:lnTo>
                  <a:pt x="1100" y="591"/>
                </a:lnTo>
                <a:lnTo>
                  <a:pt x="1099" y="591"/>
                </a:lnTo>
                <a:lnTo>
                  <a:pt x="1098" y="591"/>
                </a:lnTo>
                <a:lnTo>
                  <a:pt x="1098" y="592"/>
                </a:lnTo>
                <a:lnTo>
                  <a:pt x="1098" y="594"/>
                </a:lnTo>
                <a:lnTo>
                  <a:pt x="1099" y="594"/>
                </a:lnTo>
                <a:lnTo>
                  <a:pt x="1099" y="595"/>
                </a:lnTo>
                <a:lnTo>
                  <a:pt x="1100" y="595"/>
                </a:lnTo>
                <a:lnTo>
                  <a:pt x="1100" y="596"/>
                </a:lnTo>
                <a:lnTo>
                  <a:pt x="1102" y="596"/>
                </a:lnTo>
                <a:lnTo>
                  <a:pt x="1102" y="597"/>
                </a:lnTo>
                <a:lnTo>
                  <a:pt x="1103" y="597"/>
                </a:lnTo>
                <a:lnTo>
                  <a:pt x="1103" y="598"/>
                </a:lnTo>
                <a:lnTo>
                  <a:pt x="1104" y="598"/>
                </a:lnTo>
                <a:lnTo>
                  <a:pt x="1104" y="599"/>
                </a:lnTo>
                <a:lnTo>
                  <a:pt x="1105" y="600"/>
                </a:lnTo>
                <a:lnTo>
                  <a:pt x="1105" y="602"/>
                </a:lnTo>
                <a:lnTo>
                  <a:pt x="1106" y="603"/>
                </a:lnTo>
                <a:lnTo>
                  <a:pt x="1106" y="604"/>
                </a:lnTo>
                <a:lnTo>
                  <a:pt x="1107" y="605"/>
                </a:lnTo>
                <a:lnTo>
                  <a:pt x="1107" y="606"/>
                </a:lnTo>
                <a:lnTo>
                  <a:pt x="1108" y="606"/>
                </a:lnTo>
                <a:lnTo>
                  <a:pt x="1108" y="607"/>
                </a:lnTo>
                <a:lnTo>
                  <a:pt x="1109" y="607"/>
                </a:lnTo>
                <a:lnTo>
                  <a:pt x="1109" y="608"/>
                </a:lnTo>
                <a:lnTo>
                  <a:pt x="1108" y="608"/>
                </a:lnTo>
                <a:lnTo>
                  <a:pt x="1107" y="609"/>
                </a:lnTo>
                <a:lnTo>
                  <a:pt x="1108" y="609"/>
                </a:lnTo>
                <a:lnTo>
                  <a:pt x="1108" y="611"/>
                </a:lnTo>
                <a:lnTo>
                  <a:pt x="1108" y="612"/>
                </a:lnTo>
                <a:lnTo>
                  <a:pt x="1109" y="612"/>
                </a:lnTo>
                <a:lnTo>
                  <a:pt x="1109" y="613"/>
                </a:lnTo>
                <a:lnTo>
                  <a:pt x="1111" y="614"/>
                </a:lnTo>
                <a:lnTo>
                  <a:pt x="1111" y="615"/>
                </a:lnTo>
                <a:lnTo>
                  <a:pt x="1112" y="615"/>
                </a:lnTo>
                <a:lnTo>
                  <a:pt x="1112" y="616"/>
                </a:lnTo>
                <a:lnTo>
                  <a:pt x="1112" y="617"/>
                </a:lnTo>
                <a:lnTo>
                  <a:pt x="1112" y="619"/>
                </a:lnTo>
                <a:lnTo>
                  <a:pt x="1112" y="620"/>
                </a:lnTo>
                <a:lnTo>
                  <a:pt x="1113" y="620"/>
                </a:lnTo>
                <a:lnTo>
                  <a:pt x="1113" y="621"/>
                </a:lnTo>
                <a:lnTo>
                  <a:pt x="1114" y="622"/>
                </a:lnTo>
                <a:lnTo>
                  <a:pt x="1114" y="623"/>
                </a:lnTo>
                <a:lnTo>
                  <a:pt x="1115" y="623"/>
                </a:lnTo>
                <a:lnTo>
                  <a:pt x="1115" y="624"/>
                </a:lnTo>
                <a:lnTo>
                  <a:pt x="1115" y="625"/>
                </a:lnTo>
                <a:lnTo>
                  <a:pt x="1116" y="625"/>
                </a:lnTo>
                <a:lnTo>
                  <a:pt x="1116" y="627"/>
                </a:lnTo>
                <a:lnTo>
                  <a:pt x="1117" y="628"/>
                </a:lnTo>
                <a:lnTo>
                  <a:pt x="1118" y="629"/>
                </a:lnTo>
                <a:lnTo>
                  <a:pt x="1118" y="630"/>
                </a:lnTo>
                <a:lnTo>
                  <a:pt x="1121" y="631"/>
                </a:lnTo>
                <a:lnTo>
                  <a:pt x="1122" y="632"/>
                </a:lnTo>
                <a:lnTo>
                  <a:pt x="1122" y="633"/>
                </a:lnTo>
                <a:lnTo>
                  <a:pt x="1123" y="634"/>
                </a:lnTo>
                <a:lnTo>
                  <a:pt x="1124" y="637"/>
                </a:lnTo>
                <a:lnTo>
                  <a:pt x="1125" y="637"/>
                </a:lnTo>
                <a:lnTo>
                  <a:pt x="1125" y="638"/>
                </a:lnTo>
                <a:lnTo>
                  <a:pt x="1126" y="638"/>
                </a:lnTo>
                <a:lnTo>
                  <a:pt x="1128" y="640"/>
                </a:lnTo>
                <a:lnTo>
                  <a:pt x="1132" y="638"/>
                </a:lnTo>
                <a:lnTo>
                  <a:pt x="1131" y="638"/>
                </a:lnTo>
                <a:lnTo>
                  <a:pt x="1131" y="636"/>
                </a:lnTo>
                <a:lnTo>
                  <a:pt x="1130" y="634"/>
                </a:lnTo>
                <a:lnTo>
                  <a:pt x="1129" y="633"/>
                </a:lnTo>
                <a:lnTo>
                  <a:pt x="1130" y="632"/>
                </a:lnTo>
                <a:lnTo>
                  <a:pt x="1131" y="632"/>
                </a:lnTo>
                <a:lnTo>
                  <a:pt x="1131" y="631"/>
                </a:lnTo>
                <a:lnTo>
                  <a:pt x="1132" y="631"/>
                </a:lnTo>
                <a:lnTo>
                  <a:pt x="1133" y="630"/>
                </a:lnTo>
                <a:lnTo>
                  <a:pt x="1134" y="630"/>
                </a:lnTo>
                <a:lnTo>
                  <a:pt x="1134" y="629"/>
                </a:lnTo>
                <a:lnTo>
                  <a:pt x="1135" y="629"/>
                </a:lnTo>
                <a:lnTo>
                  <a:pt x="1135" y="628"/>
                </a:lnTo>
                <a:lnTo>
                  <a:pt x="1137" y="628"/>
                </a:lnTo>
                <a:lnTo>
                  <a:pt x="1137" y="627"/>
                </a:lnTo>
                <a:lnTo>
                  <a:pt x="1138" y="627"/>
                </a:lnTo>
                <a:lnTo>
                  <a:pt x="1139" y="627"/>
                </a:lnTo>
                <a:lnTo>
                  <a:pt x="1139" y="625"/>
                </a:lnTo>
                <a:lnTo>
                  <a:pt x="1140" y="625"/>
                </a:lnTo>
                <a:lnTo>
                  <a:pt x="1140" y="624"/>
                </a:lnTo>
                <a:lnTo>
                  <a:pt x="1141" y="624"/>
                </a:lnTo>
                <a:lnTo>
                  <a:pt x="1142" y="628"/>
                </a:lnTo>
                <a:lnTo>
                  <a:pt x="1143" y="630"/>
                </a:lnTo>
                <a:lnTo>
                  <a:pt x="1145" y="630"/>
                </a:lnTo>
                <a:lnTo>
                  <a:pt x="1151" y="625"/>
                </a:lnTo>
                <a:lnTo>
                  <a:pt x="1157" y="621"/>
                </a:lnTo>
                <a:lnTo>
                  <a:pt x="1158" y="621"/>
                </a:lnTo>
                <a:lnTo>
                  <a:pt x="1161" y="619"/>
                </a:lnTo>
                <a:lnTo>
                  <a:pt x="1164" y="617"/>
                </a:lnTo>
                <a:lnTo>
                  <a:pt x="1165" y="616"/>
                </a:lnTo>
                <a:lnTo>
                  <a:pt x="1166" y="615"/>
                </a:lnTo>
                <a:lnTo>
                  <a:pt x="1165" y="614"/>
                </a:lnTo>
                <a:lnTo>
                  <a:pt x="1166" y="614"/>
                </a:lnTo>
                <a:lnTo>
                  <a:pt x="1167" y="613"/>
                </a:lnTo>
                <a:lnTo>
                  <a:pt x="1168" y="613"/>
                </a:lnTo>
                <a:lnTo>
                  <a:pt x="1169" y="612"/>
                </a:lnTo>
                <a:lnTo>
                  <a:pt x="1171" y="612"/>
                </a:lnTo>
                <a:lnTo>
                  <a:pt x="1171" y="611"/>
                </a:lnTo>
                <a:lnTo>
                  <a:pt x="1172" y="611"/>
                </a:lnTo>
                <a:lnTo>
                  <a:pt x="1172" y="609"/>
                </a:lnTo>
                <a:lnTo>
                  <a:pt x="1173" y="609"/>
                </a:lnTo>
                <a:lnTo>
                  <a:pt x="1174" y="609"/>
                </a:lnTo>
                <a:lnTo>
                  <a:pt x="1174" y="608"/>
                </a:lnTo>
                <a:lnTo>
                  <a:pt x="1175" y="608"/>
                </a:lnTo>
                <a:lnTo>
                  <a:pt x="1175" y="607"/>
                </a:lnTo>
                <a:lnTo>
                  <a:pt x="1176" y="607"/>
                </a:lnTo>
                <a:lnTo>
                  <a:pt x="1177" y="606"/>
                </a:lnTo>
                <a:lnTo>
                  <a:pt x="1176" y="605"/>
                </a:lnTo>
                <a:lnTo>
                  <a:pt x="1176" y="604"/>
                </a:lnTo>
                <a:lnTo>
                  <a:pt x="1175" y="604"/>
                </a:lnTo>
                <a:lnTo>
                  <a:pt x="1175" y="603"/>
                </a:lnTo>
                <a:lnTo>
                  <a:pt x="1176" y="603"/>
                </a:lnTo>
                <a:lnTo>
                  <a:pt x="1177" y="602"/>
                </a:lnTo>
                <a:lnTo>
                  <a:pt x="1178" y="600"/>
                </a:lnTo>
                <a:lnTo>
                  <a:pt x="1180" y="600"/>
                </a:lnTo>
                <a:lnTo>
                  <a:pt x="1180" y="599"/>
                </a:lnTo>
                <a:lnTo>
                  <a:pt x="1181" y="599"/>
                </a:lnTo>
                <a:lnTo>
                  <a:pt x="1182" y="599"/>
                </a:lnTo>
                <a:lnTo>
                  <a:pt x="1182" y="598"/>
                </a:lnTo>
                <a:lnTo>
                  <a:pt x="1183" y="599"/>
                </a:lnTo>
                <a:lnTo>
                  <a:pt x="1183" y="600"/>
                </a:lnTo>
                <a:lnTo>
                  <a:pt x="1184" y="600"/>
                </a:lnTo>
                <a:lnTo>
                  <a:pt x="1185" y="600"/>
                </a:lnTo>
                <a:lnTo>
                  <a:pt x="1185" y="599"/>
                </a:lnTo>
                <a:lnTo>
                  <a:pt x="1186" y="599"/>
                </a:lnTo>
                <a:lnTo>
                  <a:pt x="1186" y="598"/>
                </a:lnTo>
                <a:lnTo>
                  <a:pt x="1187" y="598"/>
                </a:lnTo>
                <a:lnTo>
                  <a:pt x="1189" y="598"/>
                </a:lnTo>
                <a:lnTo>
                  <a:pt x="1189" y="597"/>
                </a:lnTo>
                <a:lnTo>
                  <a:pt x="1190" y="597"/>
                </a:lnTo>
                <a:lnTo>
                  <a:pt x="1191" y="596"/>
                </a:lnTo>
                <a:lnTo>
                  <a:pt x="1192" y="596"/>
                </a:lnTo>
                <a:lnTo>
                  <a:pt x="1193" y="598"/>
                </a:lnTo>
                <a:lnTo>
                  <a:pt x="1194" y="597"/>
                </a:lnTo>
                <a:lnTo>
                  <a:pt x="1195" y="597"/>
                </a:lnTo>
                <a:lnTo>
                  <a:pt x="1194" y="597"/>
                </a:lnTo>
                <a:lnTo>
                  <a:pt x="1194" y="596"/>
                </a:lnTo>
                <a:lnTo>
                  <a:pt x="1194" y="595"/>
                </a:lnTo>
                <a:lnTo>
                  <a:pt x="1193" y="595"/>
                </a:lnTo>
                <a:lnTo>
                  <a:pt x="1193" y="594"/>
                </a:lnTo>
                <a:lnTo>
                  <a:pt x="1194" y="592"/>
                </a:lnTo>
                <a:lnTo>
                  <a:pt x="1197" y="591"/>
                </a:lnTo>
                <a:lnTo>
                  <a:pt x="1201" y="589"/>
                </a:lnTo>
                <a:lnTo>
                  <a:pt x="1200" y="588"/>
                </a:lnTo>
                <a:lnTo>
                  <a:pt x="1200" y="587"/>
                </a:lnTo>
                <a:lnTo>
                  <a:pt x="1199" y="586"/>
                </a:lnTo>
                <a:lnTo>
                  <a:pt x="1199" y="585"/>
                </a:lnTo>
                <a:lnTo>
                  <a:pt x="1198" y="585"/>
                </a:lnTo>
                <a:lnTo>
                  <a:pt x="1198" y="583"/>
                </a:lnTo>
                <a:lnTo>
                  <a:pt x="1197" y="582"/>
                </a:lnTo>
                <a:lnTo>
                  <a:pt x="1195" y="581"/>
                </a:lnTo>
                <a:lnTo>
                  <a:pt x="1195" y="580"/>
                </a:lnTo>
                <a:lnTo>
                  <a:pt x="1194" y="579"/>
                </a:lnTo>
                <a:lnTo>
                  <a:pt x="1192" y="577"/>
                </a:lnTo>
                <a:lnTo>
                  <a:pt x="1192" y="575"/>
                </a:lnTo>
                <a:lnTo>
                  <a:pt x="1191" y="574"/>
                </a:lnTo>
                <a:lnTo>
                  <a:pt x="1189" y="571"/>
                </a:lnTo>
                <a:lnTo>
                  <a:pt x="1189" y="570"/>
                </a:lnTo>
                <a:lnTo>
                  <a:pt x="1187" y="571"/>
                </a:lnTo>
                <a:lnTo>
                  <a:pt x="1186" y="571"/>
                </a:lnTo>
                <a:lnTo>
                  <a:pt x="1186" y="572"/>
                </a:lnTo>
                <a:lnTo>
                  <a:pt x="1185" y="572"/>
                </a:lnTo>
                <a:lnTo>
                  <a:pt x="1184" y="572"/>
                </a:lnTo>
                <a:lnTo>
                  <a:pt x="1184" y="573"/>
                </a:lnTo>
                <a:lnTo>
                  <a:pt x="1183" y="573"/>
                </a:lnTo>
                <a:lnTo>
                  <a:pt x="1183" y="574"/>
                </a:lnTo>
                <a:lnTo>
                  <a:pt x="1182" y="575"/>
                </a:lnTo>
                <a:lnTo>
                  <a:pt x="1182" y="574"/>
                </a:lnTo>
                <a:lnTo>
                  <a:pt x="1178" y="570"/>
                </a:lnTo>
                <a:lnTo>
                  <a:pt x="1176" y="566"/>
                </a:lnTo>
                <a:lnTo>
                  <a:pt x="1175" y="565"/>
                </a:lnTo>
                <a:lnTo>
                  <a:pt x="1175" y="566"/>
                </a:lnTo>
                <a:lnTo>
                  <a:pt x="1174" y="566"/>
                </a:lnTo>
                <a:lnTo>
                  <a:pt x="1173" y="565"/>
                </a:lnTo>
                <a:lnTo>
                  <a:pt x="1172" y="564"/>
                </a:lnTo>
                <a:lnTo>
                  <a:pt x="1172" y="563"/>
                </a:lnTo>
                <a:lnTo>
                  <a:pt x="1171" y="562"/>
                </a:lnTo>
                <a:lnTo>
                  <a:pt x="1171" y="561"/>
                </a:lnTo>
                <a:lnTo>
                  <a:pt x="1169" y="561"/>
                </a:lnTo>
                <a:lnTo>
                  <a:pt x="1171" y="561"/>
                </a:lnTo>
                <a:lnTo>
                  <a:pt x="1171" y="560"/>
                </a:lnTo>
                <a:lnTo>
                  <a:pt x="1172" y="560"/>
                </a:lnTo>
                <a:lnTo>
                  <a:pt x="1173" y="560"/>
                </a:lnTo>
                <a:lnTo>
                  <a:pt x="1173" y="561"/>
                </a:lnTo>
                <a:lnTo>
                  <a:pt x="1175" y="563"/>
                </a:lnTo>
                <a:lnTo>
                  <a:pt x="1175" y="564"/>
                </a:lnTo>
                <a:lnTo>
                  <a:pt x="1176" y="565"/>
                </a:lnTo>
                <a:lnTo>
                  <a:pt x="1177" y="569"/>
                </a:lnTo>
                <a:lnTo>
                  <a:pt x="1180" y="572"/>
                </a:lnTo>
                <a:lnTo>
                  <a:pt x="1181" y="572"/>
                </a:lnTo>
                <a:lnTo>
                  <a:pt x="1181" y="573"/>
                </a:lnTo>
                <a:lnTo>
                  <a:pt x="1182" y="574"/>
                </a:lnTo>
                <a:lnTo>
                  <a:pt x="1183" y="574"/>
                </a:lnTo>
                <a:lnTo>
                  <a:pt x="1183" y="573"/>
                </a:lnTo>
                <a:lnTo>
                  <a:pt x="1184" y="572"/>
                </a:lnTo>
                <a:lnTo>
                  <a:pt x="1185" y="571"/>
                </a:lnTo>
                <a:lnTo>
                  <a:pt x="1189" y="570"/>
                </a:lnTo>
                <a:lnTo>
                  <a:pt x="1187" y="569"/>
                </a:lnTo>
                <a:lnTo>
                  <a:pt x="1186" y="567"/>
                </a:lnTo>
                <a:lnTo>
                  <a:pt x="1186" y="566"/>
                </a:lnTo>
                <a:lnTo>
                  <a:pt x="1186" y="565"/>
                </a:lnTo>
                <a:lnTo>
                  <a:pt x="1185" y="565"/>
                </a:lnTo>
                <a:lnTo>
                  <a:pt x="1184" y="563"/>
                </a:lnTo>
                <a:lnTo>
                  <a:pt x="1184" y="562"/>
                </a:lnTo>
                <a:lnTo>
                  <a:pt x="1183" y="561"/>
                </a:lnTo>
                <a:lnTo>
                  <a:pt x="1183" y="560"/>
                </a:lnTo>
                <a:lnTo>
                  <a:pt x="1183" y="558"/>
                </a:lnTo>
                <a:lnTo>
                  <a:pt x="1183" y="557"/>
                </a:lnTo>
                <a:lnTo>
                  <a:pt x="1183" y="556"/>
                </a:lnTo>
                <a:lnTo>
                  <a:pt x="1183" y="555"/>
                </a:lnTo>
                <a:lnTo>
                  <a:pt x="1182" y="555"/>
                </a:lnTo>
                <a:lnTo>
                  <a:pt x="1182" y="554"/>
                </a:lnTo>
                <a:lnTo>
                  <a:pt x="1182" y="553"/>
                </a:lnTo>
                <a:lnTo>
                  <a:pt x="1183" y="552"/>
                </a:lnTo>
                <a:lnTo>
                  <a:pt x="1184" y="552"/>
                </a:lnTo>
                <a:lnTo>
                  <a:pt x="1186" y="555"/>
                </a:lnTo>
                <a:lnTo>
                  <a:pt x="1190" y="560"/>
                </a:lnTo>
                <a:lnTo>
                  <a:pt x="1193" y="566"/>
                </a:lnTo>
                <a:lnTo>
                  <a:pt x="1194" y="567"/>
                </a:lnTo>
                <a:lnTo>
                  <a:pt x="1189" y="571"/>
                </a:lnTo>
                <a:lnTo>
                  <a:pt x="1190" y="572"/>
                </a:lnTo>
                <a:lnTo>
                  <a:pt x="1191" y="573"/>
                </a:lnTo>
                <a:lnTo>
                  <a:pt x="1191" y="574"/>
                </a:lnTo>
                <a:lnTo>
                  <a:pt x="1192" y="575"/>
                </a:lnTo>
                <a:lnTo>
                  <a:pt x="1192" y="577"/>
                </a:lnTo>
                <a:lnTo>
                  <a:pt x="1193" y="577"/>
                </a:lnTo>
                <a:lnTo>
                  <a:pt x="1193" y="578"/>
                </a:lnTo>
                <a:lnTo>
                  <a:pt x="1194" y="578"/>
                </a:lnTo>
                <a:lnTo>
                  <a:pt x="1194" y="579"/>
                </a:lnTo>
                <a:lnTo>
                  <a:pt x="1195" y="580"/>
                </a:lnTo>
                <a:lnTo>
                  <a:pt x="1197" y="581"/>
                </a:lnTo>
                <a:lnTo>
                  <a:pt x="1197" y="582"/>
                </a:lnTo>
                <a:lnTo>
                  <a:pt x="1198" y="583"/>
                </a:lnTo>
                <a:lnTo>
                  <a:pt x="1199" y="585"/>
                </a:lnTo>
                <a:lnTo>
                  <a:pt x="1199" y="586"/>
                </a:lnTo>
                <a:lnTo>
                  <a:pt x="1200" y="587"/>
                </a:lnTo>
                <a:lnTo>
                  <a:pt x="1201" y="588"/>
                </a:lnTo>
                <a:lnTo>
                  <a:pt x="1204" y="586"/>
                </a:lnTo>
                <a:lnTo>
                  <a:pt x="1206" y="588"/>
                </a:lnTo>
                <a:lnTo>
                  <a:pt x="1207" y="587"/>
                </a:lnTo>
                <a:lnTo>
                  <a:pt x="1207" y="588"/>
                </a:lnTo>
                <a:lnTo>
                  <a:pt x="1208" y="587"/>
                </a:lnTo>
                <a:lnTo>
                  <a:pt x="1209" y="587"/>
                </a:lnTo>
                <a:lnTo>
                  <a:pt x="1210" y="586"/>
                </a:lnTo>
                <a:lnTo>
                  <a:pt x="1209" y="586"/>
                </a:lnTo>
                <a:lnTo>
                  <a:pt x="1209" y="585"/>
                </a:lnTo>
                <a:lnTo>
                  <a:pt x="1209" y="583"/>
                </a:lnTo>
                <a:lnTo>
                  <a:pt x="1208" y="583"/>
                </a:lnTo>
                <a:lnTo>
                  <a:pt x="1209" y="582"/>
                </a:lnTo>
                <a:lnTo>
                  <a:pt x="1210" y="582"/>
                </a:lnTo>
                <a:lnTo>
                  <a:pt x="1210" y="581"/>
                </a:lnTo>
                <a:lnTo>
                  <a:pt x="1211" y="581"/>
                </a:lnTo>
                <a:lnTo>
                  <a:pt x="1212" y="580"/>
                </a:lnTo>
                <a:lnTo>
                  <a:pt x="1212" y="581"/>
                </a:lnTo>
                <a:lnTo>
                  <a:pt x="1215" y="585"/>
                </a:lnTo>
                <a:lnTo>
                  <a:pt x="1216" y="583"/>
                </a:lnTo>
                <a:lnTo>
                  <a:pt x="1215" y="581"/>
                </a:lnTo>
                <a:lnTo>
                  <a:pt x="1214" y="580"/>
                </a:lnTo>
                <a:lnTo>
                  <a:pt x="1214" y="579"/>
                </a:lnTo>
                <a:lnTo>
                  <a:pt x="1212" y="579"/>
                </a:lnTo>
                <a:lnTo>
                  <a:pt x="1212" y="578"/>
                </a:lnTo>
                <a:lnTo>
                  <a:pt x="1212" y="577"/>
                </a:lnTo>
                <a:lnTo>
                  <a:pt x="1211" y="577"/>
                </a:lnTo>
                <a:lnTo>
                  <a:pt x="1211" y="575"/>
                </a:lnTo>
                <a:lnTo>
                  <a:pt x="1210" y="574"/>
                </a:lnTo>
                <a:lnTo>
                  <a:pt x="1211" y="574"/>
                </a:lnTo>
                <a:lnTo>
                  <a:pt x="1212" y="574"/>
                </a:lnTo>
                <a:lnTo>
                  <a:pt x="1212" y="573"/>
                </a:lnTo>
                <a:lnTo>
                  <a:pt x="1214" y="573"/>
                </a:lnTo>
                <a:lnTo>
                  <a:pt x="1215" y="572"/>
                </a:lnTo>
                <a:lnTo>
                  <a:pt x="1216" y="572"/>
                </a:lnTo>
                <a:lnTo>
                  <a:pt x="1217" y="573"/>
                </a:lnTo>
                <a:lnTo>
                  <a:pt x="1218" y="572"/>
                </a:lnTo>
                <a:lnTo>
                  <a:pt x="1219" y="571"/>
                </a:lnTo>
                <a:lnTo>
                  <a:pt x="1221" y="570"/>
                </a:lnTo>
                <a:lnTo>
                  <a:pt x="1223" y="569"/>
                </a:lnTo>
                <a:lnTo>
                  <a:pt x="1223" y="570"/>
                </a:lnTo>
                <a:lnTo>
                  <a:pt x="1223" y="571"/>
                </a:lnTo>
                <a:lnTo>
                  <a:pt x="1224" y="571"/>
                </a:lnTo>
                <a:lnTo>
                  <a:pt x="1225" y="570"/>
                </a:lnTo>
                <a:lnTo>
                  <a:pt x="1227" y="569"/>
                </a:lnTo>
                <a:lnTo>
                  <a:pt x="1228" y="567"/>
                </a:lnTo>
                <a:lnTo>
                  <a:pt x="1229" y="569"/>
                </a:lnTo>
                <a:lnTo>
                  <a:pt x="1232" y="573"/>
                </a:lnTo>
                <a:lnTo>
                  <a:pt x="1230" y="574"/>
                </a:lnTo>
                <a:lnTo>
                  <a:pt x="1229" y="575"/>
                </a:lnTo>
                <a:lnTo>
                  <a:pt x="1228" y="575"/>
                </a:lnTo>
                <a:lnTo>
                  <a:pt x="1226" y="578"/>
                </a:lnTo>
                <a:lnTo>
                  <a:pt x="1225" y="578"/>
                </a:lnTo>
                <a:lnTo>
                  <a:pt x="1224" y="577"/>
                </a:lnTo>
                <a:lnTo>
                  <a:pt x="1223" y="578"/>
                </a:lnTo>
                <a:lnTo>
                  <a:pt x="1221" y="578"/>
                </a:lnTo>
                <a:lnTo>
                  <a:pt x="1223" y="578"/>
                </a:lnTo>
                <a:lnTo>
                  <a:pt x="1223" y="579"/>
                </a:lnTo>
                <a:lnTo>
                  <a:pt x="1221" y="580"/>
                </a:lnTo>
                <a:lnTo>
                  <a:pt x="1221" y="581"/>
                </a:lnTo>
                <a:lnTo>
                  <a:pt x="1223" y="581"/>
                </a:lnTo>
                <a:lnTo>
                  <a:pt x="1224" y="580"/>
                </a:lnTo>
                <a:lnTo>
                  <a:pt x="1226" y="579"/>
                </a:lnTo>
                <a:lnTo>
                  <a:pt x="1228" y="577"/>
                </a:lnTo>
                <a:lnTo>
                  <a:pt x="1229" y="577"/>
                </a:lnTo>
                <a:lnTo>
                  <a:pt x="1230" y="575"/>
                </a:lnTo>
                <a:lnTo>
                  <a:pt x="1233" y="574"/>
                </a:lnTo>
                <a:lnTo>
                  <a:pt x="1234" y="573"/>
                </a:lnTo>
                <a:lnTo>
                  <a:pt x="1235" y="572"/>
                </a:lnTo>
                <a:lnTo>
                  <a:pt x="1236" y="572"/>
                </a:lnTo>
                <a:lnTo>
                  <a:pt x="1238" y="570"/>
                </a:lnTo>
                <a:lnTo>
                  <a:pt x="1241" y="569"/>
                </a:lnTo>
                <a:lnTo>
                  <a:pt x="1242" y="569"/>
                </a:lnTo>
                <a:lnTo>
                  <a:pt x="1243" y="567"/>
                </a:lnTo>
                <a:lnTo>
                  <a:pt x="1244" y="567"/>
                </a:lnTo>
                <a:lnTo>
                  <a:pt x="1244" y="566"/>
                </a:lnTo>
                <a:lnTo>
                  <a:pt x="1241" y="561"/>
                </a:lnTo>
                <a:lnTo>
                  <a:pt x="1240" y="560"/>
                </a:lnTo>
                <a:lnTo>
                  <a:pt x="1242" y="558"/>
                </a:lnTo>
                <a:lnTo>
                  <a:pt x="1243" y="560"/>
                </a:lnTo>
                <a:lnTo>
                  <a:pt x="1244" y="561"/>
                </a:lnTo>
                <a:lnTo>
                  <a:pt x="1244" y="562"/>
                </a:lnTo>
                <a:lnTo>
                  <a:pt x="1245" y="563"/>
                </a:lnTo>
                <a:lnTo>
                  <a:pt x="1246" y="564"/>
                </a:lnTo>
                <a:lnTo>
                  <a:pt x="1246" y="565"/>
                </a:lnTo>
                <a:lnTo>
                  <a:pt x="1249" y="564"/>
                </a:lnTo>
                <a:lnTo>
                  <a:pt x="1251" y="563"/>
                </a:lnTo>
                <a:lnTo>
                  <a:pt x="1252" y="562"/>
                </a:lnTo>
                <a:lnTo>
                  <a:pt x="1253" y="561"/>
                </a:lnTo>
                <a:lnTo>
                  <a:pt x="1254" y="560"/>
                </a:lnTo>
                <a:lnTo>
                  <a:pt x="1257" y="558"/>
                </a:lnTo>
                <a:lnTo>
                  <a:pt x="1258" y="557"/>
                </a:lnTo>
                <a:lnTo>
                  <a:pt x="1257" y="557"/>
                </a:lnTo>
                <a:lnTo>
                  <a:pt x="1257" y="556"/>
                </a:lnTo>
                <a:lnTo>
                  <a:pt x="1255" y="555"/>
                </a:lnTo>
                <a:lnTo>
                  <a:pt x="1255" y="554"/>
                </a:lnTo>
                <a:lnTo>
                  <a:pt x="1254" y="554"/>
                </a:lnTo>
                <a:lnTo>
                  <a:pt x="1254" y="553"/>
                </a:lnTo>
                <a:lnTo>
                  <a:pt x="1254" y="552"/>
                </a:lnTo>
                <a:lnTo>
                  <a:pt x="1253" y="552"/>
                </a:lnTo>
                <a:lnTo>
                  <a:pt x="1253" y="550"/>
                </a:lnTo>
                <a:lnTo>
                  <a:pt x="1252" y="549"/>
                </a:lnTo>
                <a:lnTo>
                  <a:pt x="1253" y="549"/>
                </a:lnTo>
                <a:lnTo>
                  <a:pt x="1254" y="548"/>
                </a:lnTo>
                <a:lnTo>
                  <a:pt x="1255" y="548"/>
                </a:lnTo>
                <a:lnTo>
                  <a:pt x="1255" y="547"/>
                </a:lnTo>
                <a:lnTo>
                  <a:pt x="1257" y="547"/>
                </a:lnTo>
                <a:lnTo>
                  <a:pt x="1258" y="547"/>
                </a:lnTo>
                <a:lnTo>
                  <a:pt x="1258" y="546"/>
                </a:lnTo>
                <a:lnTo>
                  <a:pt x="1259" y="546"/>
                </a:lnTo>
                <a:lnTo>
                  <a:pt x="1260" y="545"/>
                </a:lnTo>
                <a:lnTo>
                  <a:pt x="1261" y="545"/>
                </a:lnTo>
                <a:lnTo>
                  <a:pt x="1260" y="545"/>
                </a:lnTo>
                <a:lnTo>
                  <a:pt x="1260" y="544"/>
                </a:lnTo>
                <a:lnTo>
                  <a:pt x="1270" y="537"/>
                </a:lnTo>
                <a:lnTo>
                  <a:pt x="1266" y="530"/>
                </a:lnTo>
                <a:lnTo>
                  <a:pt x="1267" y="530"/>
                </a:lnTo>
                <a:lnTo>
                  <a:pt x="1269" y="528"/>
                </a:lnTo>
                <a:lnTo>
                  <a:pt x="1271" y="524"/>
                </a:lnTo>
                <a:lnTo>
                  <a:pt x="1272" y="523"/>
                </a:lnTo>
                <a:lnTo>
                  <a:pt x="1275" y="525"/>
                </a:lnTo>
                <a:lnTo>
                  <a:pt x="1276" y="527"/>
                </a:lnTo>
                <a:lnTo>
                  <a:pt x="1276" y="528"/>
                </a:lnTo>
                <a:lnTo>
                  <a:pt x="1277" y="528"/>
                </a:lnTo>
                <a:lnTo>
                  <a:pt x="1277" y="530"/>
                </a:lnTo>
                <a:lnTo>
                  <a:pt x="1278" y="530"/>
                </a:lnTo>
                <a:lnTo>
                  <a:pt x="1279" y="532"/>
                </a:lnTo>
                <a:lnTo>
                  <a:pt x="1280" y="533"/>
                </a:lnTo>
                <a:lnTo>
                  <a:pt x="1281" y="536"/>
                </a:lnTo>
                <a:lnTo>
                  <a:pt x="1283" y="537"/>
                </a:lnTo>
                <a:lnTo>
                  <a:pt x="1285" y="536"/>
                </a:lnTo>
                <a:lnTo>
                  <a:pt x="1286" y="536"/>
                </a:lnTo>
                <a:lnTo>
                  <a:pt x="1289" y="533"/>
                </a:lnTo>
                <a:lnTo>
                  <a:pt x="1290" y="532"/>
                </a:lnTo>
                <a:lnTo>
                  <a:pt x="1292" y="532"/>
                </a:lnTo>
                <a:lnTo>
                  <a:pt x="1298" y="528"/>
                </a:lnTo>
                <a:lnTo>
                  <a:pt x="1298" y="527"/>
                </a:lnTo>
                <a:lnTo>
                  <a:pt x="1297" y="525"/>
                </a:lnTo>
                <a:lnTo>
                  <a:pt x="1297" y="524"/>
                </a:lnTo>
                <a:lnTo>
                  <a:pt x="1296" y="524"/>
                </a:lnTo>
                <a:lnTo>
                  <a:pt x="1294" y="523"/>
                </a:lnTo>
                <a:lnTo>
                  <a:pt x="1293" y="523"/>
                </a:lnTo>
                <a:lnTo>
                  <a:pt x="1290" y="522"/>
                </a:lnTo>
                <a:lnTo>
                  <a:pt x="1289" y="522"/>
                </a:lnTo>
                <a:lnTo>
                  <a:pt x="1288" y="522"/>
                </a:lnTo>
                <a:lnTo>
                  <a:pt x="1288" y="521"/>
                </a:lnTo>
                <a:lnTo>
                  <a:pt x="1287" y="521"/>
                </a:lnTo>
                <a:lnTo>
                  <a:pt x="1286" y="521"/>
                </a:lnTo>
                <a:lnTo>
                  <a:pt x="1286" y="520"/>
                </a:lnTo>
                <a:lnTo>
                  <a:pt x="1285" y="519"/>
                </a:lnTo>
                <a:lnTo>
                  <a:pt x="1284" y="518"/>
                </a:lnTo>
                <a:lnTo>
                  <a:pt x="1284" y="516"/>
                </a:lnTo>
                <a:lnTo>
                  <a:pt x="1283" y="516"/>
                </a:lnTo>
                <a:lnTo>
                  <a:pt x="1283" y="515"/>
                </a:lnTo>
                <a:lnTo>
                  <a:pt x="1283" y="514"/>
                </a:lnTo>
                <a:lnTo>
                  <a:pt x="1281" y="513"/>
                </a:lnTo>
                <a:lnTo>
                  <a:pt x="1281" y="512"/>
                </a:lnTo>
                <a:lnTo>
                  <a:pt x="1281" y="511"/>
                </a:lnTo>
                <a:lnTo>
                  <a:pt x="1281" y="510"/>
                </a:lnTo>
                <a:lnTo>
                  <a:pt x="1281" y="508"/>
                </a:lnTo>
                <a:lnTo>
                  <a:pt x="1281" y="507"/>
                </a:lnTo>
                <a:lnTo>
                  <a:pt x="1283" y="505"/>
                </a:lnTo>
                <a:lnTo>
                  <a:pt x="1284" y="502"/>
                </a:lnTo>
                <a:lnTo>
                  <a:pt x="1284" y="497"/>
                </a:lnTo>
                <a:lnTo>
                  <a:pt x="1285" y="497"/>
                </a:lnTo>
                <a:lnTo>
                  <a:pt x="1285" y="496"/>
                </a:lnTo>
                <a:lnTo>
                  <a:pt x="1284" y="495"/>
                </a:lnTo>
                <a:lnTo>
                  <a:pt x="1284" y="494"/>
                </a:lnTo>
                <a:lnTo>
                  <a:pt x="1284" y="493"/>
                </a:lnTo>
                <a:lnTo>
                  <a:pt x="1284" y="491"/>
                </a:lnTo>
                <a:lnTo>
                  <a:pt x="1280" y="487"/>
                </a:lnTo>
                <a:lnTo>
                  <a:pt x="1279" y="486"/>
                </a:lnTo>
                <a:lnTo>
                  <a:pt x="1278" y="486"/>
                </a:lnTo>
                <a:lnTo>
                  <a:pt x="1278" y="485"/>
                </a:lnTo>
                <a:lnTo>
                  <a:pt x="1277" y="485"/>
                </a:lnTo>
                <a:lnTo>
                  <a:pt x="1276" y="485"/>
                </a:lnTo>
                <a:lnTo>
                  <a:pt x="1272" y="483"/>
                </a:lnTo>
                <a:lnTo>
                  <a:pt x="1268" y="482"/>
                </a:lnTo>
                <a:lnTo>
                  <a:pt x="1268" y="481"/>
                </a:lnTo>
                <a:lnTo>
                  <a:pt x="1269" y="480"/>
                </a:lnTo>
                <a:lnTo>
                  <a:pt x="1268" y="480"/>
                </a:lnTo>
                <a:lnTo>
                  <a:pt x="1267" y="480"/>
                </a:lnTo>
                <a:lnTo>
                  <a:pt x="1266" y="480"/>
                </a:lnTo>
                <a:lnTo>
                  <a:pt x="1264" y="480"/>
                </a:lnTo>
                <a:lnTo>
                  <a:pt x="1264" y="478"/>
                </a:lnTo>
                <a:lnTo>
                  <a:pt x="1267" y="478"/>
                </a:lnTo>
                <a:lnTo>
                  <a:pt x="1268" y="479"/>
                </a:lnTo>
                <a:lnTo>
                  <a:pt x="1269" y="479"/>
                </a:lnTo>
                <a:lnTo>
                  <a:pt x="1269" y="480"/>
                </a:lnTo>
                <a:lnTo>
                  <a:pt x="1269" y="481"/>
                </a:lnTo>
                <a:lnTo>
                  <a:pt x="1269" y="482"/>
                </a:lnTo>
                <a:lnTo>
                  <a:pt x="1272" y="483"/>
                </a:lnTo>
                <a:lnTo>
                  <a:pt x="1273" y="483"/>
                </a:lnTo>
                <a:lnTo>
                  <a:pt x="1276" y="483"/>
                </a:lnTo>
                <a:lnTo>
                  <a:pt x="1277" y="483"/>
                </a:lnTo>
                <a:lnTo>
                  <a:pt x="1277" y="485"/>
                </a:lnTo>
                <a:lnTo>
                  <a:pt x="1278" y="485"/>
                </a:lnTo>
                <a:lnTo>
                  <a:pt x="1279" y="486"/>
                </a:lnTo>
                <a:lnTo>
                  <a:pt x="1280" y="486"/>
                </a:lnTo>
                <a:lnTo>
                  <a:pt x="1280" y="487"/>
                </a:lnTo>
                <a:lnTo>
                  <a:pt x="1281" y="487"/>
                </a:lnTo>
                <a:lnTo>
                  <a:pt x="1281" y="488"/>
                </a:lnTo>
                <a:lnTo>
                  <a:pt x="1283" y="489"/>
                </a:lnTo>
                <a:lnTo>
                  <a:pt x="1283" y="490"/>
                </a:lnTo>
                <a:lnTo>
                  <a:pt x="1284" y="490"/>
                </a:lnTo>
                <a:lnTo>
                  <a:pt x="1284" y="491"/>
                </a:lnTo>
                <a:lnTo>
                  <a:pt x="1285" y="493"/>
                </a:lnTo>
                <a:lnTo>
                  <a:pt x="1285" y="494"/>
                </a:lnTo>
                <a:lnTo>
                  <a:pt x="1285" y="495"/>
                </a:lnTo>
                <a:lnTo>
                  <a:pt x="1285" y="497"/>
                </a:lnTo>
                <a:lnTo>
                  <a:pt x="1284" y="502"/>
                </a:lnTo>
                <a:lnTo>
                  <a:pt x="1284" y="503"/>
                </a:lnTo>
                <a:lnTo>
                  <a:pt x="1284" y="504"/>
                </a:lnTo>
                <a:lnTo>
                  <a:pt x="1283" y="505"/>
                </a:lnTo>
                <a:lnTo>
                  <a:pt x="1283" y="506"/>
                </a:lnTo>
                <a:lnTo>
                  <a:pt x="1283" y="508"/>
                </a:lnTo>
                <a:lnTo>
                  <a:pt x="1283" y="510"/>
                </a:lnTo>
                <a:lnTo>
                  <a:pt x="1283" y="511"/>
                </a:lnTo>
                <a:lnTo>
                  <a:pt x="1283" y="512"/>
                </a:lnTo>
                <a:lnTo>
                  <a:pt x="1283" y="513"/>
                </a:lnTo>
                <a:lnTo>
                  <a:pt x="1283" y="514"/>
                </a:lnTo>
                <a:lnTo>
                  <a:pt x="1284" y="515"/>
                </a:lnTo>
                <a:lnTo>
                  <a:pt x="1284" y="516"/>
                </a:lnTo>
                <a:lnTo>
                  <a:pt x="1284" y="518"/>
                </a:lnTo>
                <a:lnTo>
                  <a:pt x="1285" y="518"/>
                </a:lnTo>
                <a:lnTo>
                  <a:pt x="1285" y="519"/>
                </a:lnTo>
                <a:lnTo>
                  <a:pt x="1286" y="520"/>
                </a:lnTo>
                <a:lnTo>
                  <a:pt x="1287" y="520"/>
                </a:lnTo>
                <a:lnTo>
                  <a:pt x="1288" y="521"/>
                </a:lnTo>
                <a:lnTo>
                  <a:pt x="1289" y="522"/>
                </a:lnTo>
                <a:lnTo>
                  <a:pt x="1290" y="522"/>
                </a:lnTo>
                <a:lnTo>
                  <a:pt x="1292" y="522"/>
                </a:lnTo>
                <a:lnTo>
                  <a:pt x="1294" y="523"/>
                </a:lnTo>
                <a:lnTo>
                  <a:pt x="1295" y="523"/>
                </a:lnTo>
                <a:lnTo>
                  <a:pt x="1296" y="523"/>
                </a:lnTo>
                <a:lnTo>
                  <a:pt x="1296" y="524"/>
                </a:lnTo>
                <a:lnTo>
                  <a:pt x="1297" y="524"/>
                </a:lnTo>
                <a:lnTo>
                  <a:pt x="1298" y="525"/>
                </a:lnTo>
                <a:lnTo>
                  <a:pt x="1299" y="527"/>
                </a:lnTo>
                <a:lnTo>
                  <a:pt x="1304" y="523"/>
                </a:lnTo>
                <a:lnTo>
                  <a:pt x="1305" y="525"/>
                </a:lnTo>
                <a:lnTo>
                  <a:pt x="1309" y="524"/>
                </a:lnTo>
                <a:lnTo>
                  <a:pt x="1310" y="523"/>
                </a:lnTo>
                <a:lnTo>
                  <a:pt x="1312" y="522"/>
                </a:lnTo>
                <a:lnTo>
                  <a:pt x="1314" y="521"/>
                </a:lnTo>
                <a:lnTo>
                  <a:pt x="1314" y="520"/>
                </a:lnTo>
                <a:lnTo>
                  <a:pt x="1315" y="520"/>
                </a:lnTo>
                <a:lnTo>
                  <a:pt x="1316" y="519"/>
                </a:lnTo>
                <a:lnTo>
                  <a:pt x="1315" y="518"/>
                </a:lnTo>
                <a:lnTo>
                  <a:pt x="1315" y="516"/>
                </a:lnTo>
                <a:lnTo>
                  <a:pt x="1315" y="515"/>
                </a:lnTo>
                <a:lnTo>
                  <a:pt x="1314" y="514"/>
                </a:lnTo>
                <a:lnTo>
                  <a:pt x="1321" y="511"/>
                </a:lnTo>
                <a:lnTo>
                  <a:pt x="1322" y="510"/>
                </a:lnTo>
                <a:lnTo>
                  <a:pt x="1323" y="510"/>
                </a:lnTo>
                <a:lnTo>
                  <a:pt x="1323" y="508"/>
                </a:lnTo>
                <a:lnTo>
                  <a:pt x="1322" y="507"/>
                </a:lnTo>
                <a:lnTo>
                  <a:pt x="1322" y="506"/>
                </a:lnTo>
                <a:lnTo>
                  <a:pt x="1321" y="506"/>
                </a:lnTo>
                <a:lnTo>
                  <a:pt x="1321" y="504"/>
                </a:lnTo>
                <a:lnTo>
                  <a:pt x="1320" y="503"/>
                </a:lnTo>
                <a:lnTo>
                  <a:pt x="1319" y="503"/>
                </a:lnTo>
                <a:lnTo>
                  <a:pt x="1319" y="502"/>
                </a:lnTo>
                <a:lnTo>
                  <a:pt x="1319" y="500"/>
                </a:lnTo>
                <a:lnTo>
                  <a:pt x="1318" y="499"/>
                </a:lnTo>
                <a:lnTo>
                  <a:pt x="1316" y="498"/>
                </a:lnTo>
                <a:lnTo>
                  <a:pt x="1316" y="497"/>
                </a:lnTo>
                <a:lnTo>
                  <a:pt x="1315" y="497"/>
                </a:lnTo>
                <a:lnTo>
                  <a:pt x="1314" y="495"/>
                </a:lnTo>
                <a:lnTo>
                  <a:pt x="1314" y="494"/>
                </a:lnTo>
                <a:lnTo>
                  <a:pt x="1312" y="491"/>
                </a:lnTo>
                <a:lnTo>
                  <a:pt x="1311" y="489"/>
                </a:lnTo>
                <a:lnTo>
                  <a:pt x="1311" y="488"/>
                </a:lnTo>
                <a:lnTo>
                  <a:pt x="1310" y="488"/>
                </a:lnTo>
                <a:lnTo>
                  <a:pt x="1310" y="487"/>
                </a:lnTo>
                <a:lnTo>
                  <a:pt x="1309" y="486"/>
                </a:lnTo>
                <a:lnTo>
                  <a:pt x="1309" y="485"/>
                </a:lnTo>
                <a:lnTo>
                  <a:pt x="1307" y="483"/>
                </a:lnTo>
                <a:lnTo>
                  <a:pt x="1306" y="482"/>
                </a:lnTo>
                <a:lnTo>
                  <a:pt x="1305" y="479"/>
                </a:lnTo>
                <a:lnTo>
                  <a:pt x="1304" y="478"/>
                </a:lnTo>
                <a:lnTo>
                  <a:pt x="1304" y="477"/>
                </a:lnTo>
                <a:lnTo>
                  <a:pt x="1303" y="477"/>
                </a:lnTo>
                <a:lnTo>
                  <a:pt x="1303" y="475"/>
                </a:lnTo>
                <a:lnTo>
                  <a:pt x="1301" y="473"/>
                </a:lnTo>
                <a:lnTo>
                  <a:pt x="1301" y="472"/>
                </a:lnTo>
                <a:lnTo>
                  <a:pt x="1299" y="471"/>
                </a:lnTo>
                <a:lnTo>
                  <a:pt x="1299" y="469"/>
                </a:lnTo>
                <a:lnTo>
                  <a:pt x="1298" y="468"/>
                </a:lnTo>
                <a:lnTo>
                  <a:pt x="1297" y="466"/>
                </a:lnTo>
                <a:lnTo>
                  <a:pt x="1296" y="464"/>
                </a:lnTo>
                <a:lnTo>
                  <a:pt x="1295" y="463"/>
                </a:lnTo>
                <a:lnTo>
                  <a:pt x="1294" y="462"/>
                </a:lnTo>
                <a:lnTo>
                  <a:pt x="1293" y="461"/>
                </a:lnTo>
                <a:lnTo>
                  <a:pt x="1292" y="460"/>
                </a:lnTo>
                <a:lnTo>
                  <a:pt x="1292" y="458"/>
                </a:lnTo>
                <a:lnTo>
                  <a:pt x="1289" y="455"/>
                </a:lnTo>
                <a:lnTo>
                  <a:pt x="1288" y="454"/>
                </a:lnTo>
                <a:lnTo>
                  <a:pt x="1288" y="453"/>
                </a:lnTo>
                <a:lnTo>
                  <a:pt x="1287" y="450"/>
                </a:lnTo>
                <a:lnTo>
                  <a:pt x="1286" y="449"/>
                </a:lnTo>
                <a:lnTo>
                  <a:pt x="1286" y="450"/>
                </a:lnTo>
                <a:lnTo>
                  <a:pt x="1284" y="448"/>
                </a:lnTo>
                <a:lnTo>
                  <a:pt x="1283" y="449"/>
                </a:lnTo>
                <a:lnTo>
                  <a:pt x="1281" y="447"/>
                </a:lnTo>
                <a:lnTo>
                  <a:pt x="1283" y="447"/>
                </a:lnTo>
                <a:lnTo>
                  <a:pt x="1281" y="446"/>
                </a:lnTo>
                <a:lnTo>
                  <a:pt x="1280" y="445"/>
                </a:lnTo>
                <a:lnTo>
                  <a:pt x="1281" y="444"/>
                </a:lnTo>
                <a:lnTo>
                  <a:pt x="1279" y="443"/>
                </a:lnTo>
                <a:lnTo>
                  <a:pt x="1279" y="441"/>
                </a:lnTo>
                <a:lnTo>
                  <a:pt x="1279" y="440"/>
                </a:lnTo>
                <a:lnTo>
                  <a:pt x="1278" y="440"/>
                </a:lnTo>
                <a:lnTo>
                  <a:pt x="1277" y="439"/>
                </a:lnTo>
                <a:lnTo>
                  <a:pt x="1277" y="438"/>
                </a:lnTo>
                <a:lnTo>
                  <a:pt x="1276" y="438"/>
                </a:lnTo>
                <a:lnTo>
                  <a:pt x="1275" y="437"/>
                </a:lnTo>
                <a:lnTo>
                  <a:pt x="1273" y="438"/>
                </a:lnTo>
                <a:lnTo>
                  <a:pt x="1272" y="440"/>
                </a:lnTo>
                <a:lnTo>
                  <a:pt x="1271" y="439"/>
                </a:lnTo>
                <a:lnTo>
                  <a:pt x="1270" y="439"/>
                </a:lnTo>
                <a:lnTo>
                  <a:pt x="1272" y="437"/>
                </a:lnTo>
                <a:lnTo>
                  <a:pt x="1272" y="438"/>
                </a:lnTo>
                <a:lnTo>
                  <a:pt x="1273" y="438"/>
                </a:lnTo>
                <a:lnTo>
                  <a:pt x="1273" y="437"/>
                </a:lnTo>
                <a:lnTo>
                  <a:pt x="1275" y="437"/>
                </a:lnTo>
                <a:lnTo>
                  <a:pt x="1275" y="436"/>
                </a:lnTo>
                <a:lnTo>
                  <a:pt x="1273" y="433"/>
                </a:lnTo>
                <a:lnTo>
                  <a:pt x="1275" y="433"/>
                </a:lnTo>
                <a:lnTo>
                  <a:pt x="1275" y="432"/>
                </a:lnTo>
                <a:lnTo>
                  <a:pt x="1276" y="431"/>
                </a:lnTo>
                <a:lnTo>
                  <a:pt x="1277" y="432"/>
                </a:lnTo>
                <a:lnTo>
                  <a:pt x="1278" y="432"/>
                </a:lnTo>
                <a:lnTo>
                  <a:pt x="1279" y="433"/>
                </a:lnTo>
                <a:lnTo>
                  <a:pt x="1279" y="435"/>
                </a:lnTo>
                <a:lnTo>
                  <a:pt x="1280" y="435"/>
                </a:lnTo>
                <a:lnTo>
                  <a:pt x="1280" y="436"/>
                </a:lnTo>
                <a:lnTo>
                  <a:pt x="1281" y="437"/>
                </a:lnTo>
                <a:lnTo>
                  <a:pt x="1283" y="438"/>
                </a:lnTo>
                <a:lnTo>
                  <a:pt x="1284" y="438"/>
                </a:lnTo>
                <a:lnTo>
                  <a:pt x="1284" y="439"/>
                </a:lnTo>
                <a:lnTo>
                  <a:pt x="1283" y="439"/>
                </a:lnTo>
                <a:lnTo>
                  <a:pt x="1283" y="440"/>
                </a:lnTo>
                <a:lnTo>
                  <a:pt x="1281" y="440"/>
                </a:lnTo>
                <a:lnTo>
                  <a:pt x="1283" y="440"/>
                </a:lnTo>
                <a:lnTo>
                  <a:pt x="1283" y="441"/>
                </a:lnTo>
                <a:lnTo>
                  <a:pt x="1284" y="441"/>
                </a:lnTo>
                <a:lnTo>
                  <a:pt x="1284" y="443"/>
                </a:lnTo>
                <a:lnTo>
                  <a:pt x="1286" y="446"/>
                </a:lnTo>
                <a:lnTo>
                  <a:pt x="1286" y="447"/>
                </a:lnTo>
                <a:lnTo>
                  <a:pt x="1287" y="448"/>
                </a:lnTo>
                <a:lnTo>
                  <a:pt x="1288" y="449"/>
                </a:lnTo>
                <a:lnTo>
                  <a:pt x="1289" y="453"/>
                </a:lnTo>
                <a:lnTo>
                  <a:pt x="1290" y="454"/>
                </a:lnTo>
                <a:lnTo>
                  <a:pt x="1290" y="455"/>
                </a:lnTo>
                <a:lnTo>
                  <a:pt x="1292" y="456"/>
                </a:lnTo>
                <a:lnTo>
                  <a:pt x="1293" y="458"/>
                </a:lnTo>
                <a:lnTo>
                  <a:pt x="1294" y="460"/>
                </a:lnTo>
                <a:lnTo>
                  <a:pt x="1294" y="461"/>
                </a:lnTo>
                <a:lnTo>
                  <a:pt x="1295" y="462"/>
                </a:lnTo>
                <a:lnTo>
                  <a:pt x="1296" y="463"/>
                </a:lnTo>
                <a:lnTo>
                  <a:pt x="1297" y="464"/>
                </a:lnTo>
                <a:lnTo>
                  <a:pt x="1298" y="466"/>
                </a:lnTo>
                <a:lnTo>
                  <a:pt x="1298" y="468"/>
                </a:lnTo>
                <a:lnTo>
                  <a:pt x="1299" y="469"/>
                </a:lnTo>
                <a:lnTo>
                  <a:pt x="1301" y="470"/>
                </a:lnTo>
                <a:lnTo>
                  <a:pt x="1301" y="471"/>
                </a:lnTo>
                <a:lnTo>
                  <a:pt x="1302" y="472"/>
                </a:lnTo>
                <a:lnTo>
                  <a:pt x="1302" y="473"/>
                </a:lnTo>
                <a:lnTo>
                  <a:pt x="1304" y="475"/>
                </a:lnTo>
                <a:lnTo>
                  <a:pt x="1304" y="477"/>
                </a:lnTo>
                <a:lnTo>
                  <a:pt x="1305" y="478"/>
                </a:lnTo>
                <a:lnTo>
                  <a:pt x="1305" y="479"/>
                </a:lnTo>
                <a:lnTo>
                  <a:pt x="1306" y="480"/>
                </a:lnTo>
                <a:lnTo>
                  <a:pt x="1306" y="481"/>
                </a:lnTo>
                <a:lnTo>
                  <a:pt x="1309" y="483"/>
                </a:lnTo>
                <a:lnTo>
                  <a:pt x="1310" y="482"/>
                </a:lnTo>
                <a:lnTo>
                  <a:pt x="1311" y="483"/>
                </a:lnTo>
                <a:lnTo>
                  <a:pt x="1311" y="485"/>
                </a:lnTo>
                <a:lnTo>
                  <a:pt x="1312" y="485"/>
                </a:lnTo>
                <a:lnTo>
                  <a:pt x="1312" y="486"/>
                </a:lnTo>
                <a:lnTo>
                  <a:pt x="1313" y="486"/>
                </a:lnTo>
                <a:lnTo>
                  <a:pt x="1313" y="487"/>
                </a:lnTo>
                <a:lnTo>
                  <a:pt x="1313" y="488"/>
                </a:lnTo>
                <a:lnTo>
                  <a:pt x="1314" y="488"/>
                </a:lnTo>
                <a:lnTo>
                  <a:pt x="1314" y="489"/>
                </a:lnTo>
                <a:lnTo>
                  <a:pt x="1315" y="490"/>
                </a:lnTo>
                <a:lnTo>
                  <a:pt x="1315" y="491"/>
                </a:lnTo>
                <a:lnTo>
                  <a:pt x="1316" y="491"/>
                </a:lnTo>
                <a:lnTo>
                  <a:pt x="1316" y="493"/>
                </a:lnTo>
                <a:lnTo>
                  <a:pt x="1316" y="494"/>
                </a:lnTo>
                <a:lnTo>
                  <a:pt x="1318" y="494"/>
                </a:lnTo>
                <a:lnTo>
                  <a:pt x="1318" y="495"/>
                </a:lnTo>
                <a:lnTo>
                  <a:pt x="1319" y="495"/>
                </a:lnTo>
                <a:lnTo>
                  <a:pt x="1319" y="496"/>
                </a:lnTo>
                <a:lnTo>
                  <a:pt x="1320" y="498"/>
                </a:lnTo>
                <a:lnTo>
                  <a:pt x="1321" y="497"/>
                </a:lnTo>
                <a:lnTo>
                  <a:pt x="1322" y="497"/>
                </a:lnTo>
                <a:lnTo>
                  <a:pt x="1323" y="496"/>
                </a:lnTo>
                <a:lnTo>
                  <a:pt x="1324" y="496"/>
                </a:lnTo>
                <a:lnTo>
                  <a:pt x="1326" y="495"/>
                </a:lnTo>
                <a:lnTo>
                  <a:pt x="1327" y="494"/>
                </a:lnTo>
                <a:lnTo>
                  <a:pt x="1327" y="495"/>
                </a:lnTo>
                <a:lnTo>
                  <a:pt x="1328" y="496"/>
                </a:lnTo>
                <a:lnTo>
                  <a:pt x="1329" y="497"/>
                </a:lnTo>
                <a:lnTo>
                  <a:pt x="1329" y="498"/>
                </a:lnTo>
                <a:lnTo>
                  <a:pt x="1330" y="499"/>
                </a:lnTo>
                <a:lnTo>
                  <a:pt x="1331" y="502"/>
                </a:lnTo>
                <a:lnTo>
                  <a:pt x="1332" y="500"/>
                </a:lnTo>
                <a:lnTo>
                  <a:pt x="1336" y="498"/>
                </a:lnTo>
                <a:lnTo>
                  <a:pt x="1337" y="499"/>
                </a:lnTo>
                <a:lnTo>
                  <a:pt x="1340" y="504"/>
                </a:lnTo>
                <a:lnTo>
                  <a:pt x="1341" y="504"/>
                </a:lnTo>
                <a:lnTo>
                  <a:pt x="1345" y="502"/>
                </a:lnTo>
                <a:lnTo>
                  <a:pt x="1346" y="502"/>
                </a:lnTo>
                <a:lnTo>
                  <a:pt x="1345" y="499"/>
                </a:lnTo>
                <a:lnTo>
                  <a:pt x="1344" y="499"/>
                </a:lnTo>
                <a:lnTo>
                  <a:pt x="1344" y="498"/>
                </a:lnTo>
                <a:lnTo>
                  <a:pt x="1347" y="496"/>
                </a:lnTo>
                <a:lnTo>
                  <a:pt x="1348" y="496"/>
                </a:lnTo>
                <a:lnTo>
                  <a:pt x="1347" y="495"/>
                </a:lnTo>
                <a:lnTo>
                  <a:pt x="1347" y="494"/>
                </a:lnTo>
                <a:lnTo>
                  <a:pt x="1346" y="494"/>
                </a:lnTo>
                <a:lnTo>
                  <a:pt x="1345" y="493"/>
                </a:lnTo>
                <a:lnTo>
                  <a:pt x="1346" y="493"/>
                </a:lnTo>
                <a:lnTo>
                  <a:pt x="1347" y="491"/>
                </a:lnTo>
                <a:lnTo>
                  <a:pt x="1347" y="493"/>
                </a:lnTo>
                <a:lnTo>
                  <a:pt x="1348" y="494"/>
                </a:lnTo>
                <a:lnTo>
                  <a:pt x="1349" y="495"/>
                </a:lnTo>
                <a:lnTo>
                  <a:pt x="1349" y="496"/>
                </a:lnTo>
                <a:lnTo>
                  <a:pt x="1350" y="496"/>
                </a:lnTo>
                <a:lnTo>
                  <a:pt x="1350" y="497"/>
                </a:lnTo>
                <a:lnTo>
                  <a:pt x="1352" y="497"/>
                </a:lnTo>
                <a:lnTo>
                  <a:pt x="1353" y="496"/>
                </a:lnTo>
                <a:lnTo>
                  <a:pt x="1354" y="496"/>
                </a:lnTo>
                <a:lnTo>
                  <a:pt x="1355" y="495"/>
                </a:lnTo>
                <a:lnTo>
                  <a:pt x="1356" y="494"/>
                </a:lnTo>
                <a:lnTo>
                  <a:pt x="1355" y="493"/>
                </a:lnTo>
                <a:lnTo>
                  <a:pt x="1355" y="491"/>
                </a:lnTo>
                <a:lnTo>
                  <a:pt x="1354" y="490"/>
                </a:lnTo>
                <a:lnTo>
                  <a:pt x="1354" y="489"/>
                </a:lnTo>
                <a:lnTo>
                  <a:pt x="1355" y="489"/>
                </a:lnTo>
                <a:lnTo>
                  <a:pt x="1356" y="489"/>
                </a:lnTo>
                <a:lnTo>
                  <a:pt x="1358" y="488"/>
                </a:lnTo>
                <a:lnTo>
                  <a:pt x="1359" y="488"/>
                </a:lnTo>
                <a:lnTo>
                  <a:pt x="1359" y="487"/>
                </a:lnTo>
                <a:lnTo>
                  <a:pt x="1362" y="486"/>
                </a:lnTo>
                <a:lnTo>
                  <a:pt x="1363" y="485"/>
                </a:lnTo>
                <a:lnTo>
                  <a:pt x="1364" y="485"/>
                </a:lnTo>
                <a:lnTo>
                  <a:pt x="1363" y="483"/>
                </a:lnTo>
                <a:lnTo>
                  <a:pt x="1358" y="486"/>
                </a:lnTo>
                <a:lnTo>
                  <a:pt x="1356" y="482"/>
                </a:lnTo>
                <a:lnTo>
                  <a:pt x="1357" y="482"/>
                </a:lnTo>
                <a:lnTo>
                  <a:pt x="1358" y="482"/>
                </a:lnTo>
                <a:lnTo>
                  <a:pt x="1359" y="481"/>
                </a:lnTo>
                <a:lnTo>
                  <a:pt x="1361" y="481"/>
                </a:lnTo>
                <a:lnTo>
                  <a:pt x="1361" y="480"/>
                </a:lnTo>
                <a:lnTo>
                  <a:pt x="1362" y="480"/>
                </a:lnTo>
                <a:lnTo>
                  <a:pt x="1363" y="481"/>
                </a:lnTo>
                <a:lnTo>
                  <a:pt x="1364" y="482"/>
                </a:lnTo>
                <a:lnTo>
                  <a:pt x="1364" y="483"/>
                </a:lnTo>
                <a:lnTo>
                  <a:pt x="1365" y="485"/>
                </a:lnTo>
                <a:lnTo>
                  <a:pt x="1365" y="486"/>
                </a:lnTo>
                <a:lnTo>
                  <a:pt x="1366" y="486"/>
                </a:lnTo>
                <a:lnTo>
                  <a:pt x="1366" y="487"/>
                </a:lnTo>
                <a:lnTo>
                  <a:pt x="1366" y="488"/>
                </a:lnTo>
                <a:lnTo>
                  <a:pt x="1368" y="486"/>
                </a:lnTo>
                <a:lnTo>
                  <a:pt x="1370" y="486"/>
                </a:lnTo>
                <a:lnTo>
                  <a:pt x="1370" y="485"/>
                </a:lnTo>
                <a:lnTo>
                  <a:pt x="1371" y="485"/>
                </a:lnTo>
                <a:lnTo>
                  <a:pt x="1373" y="483"/>
                </a:lnTo>
                <a:lnTo>
                  <a:pt x="1372" y="483"/>
                </a:lnTo>
                <a:lnTo>
                  <a:pt x="1371" y="481"/>
                </a:lnTo>
                <a:lnTo>
                  <a:pt x="1371" y="480"/>
                </a:lnTo>
                <a:lnTo>
                  <a:pt x="1372" y="480"/>
                </a:lnTo>
                <a:lnTo>
                  <a:pt x="1374" y="479"/>
                </a:lnTo>
                <a:lnTo>
                  <a:pt x="1374" y="478"/>
                </a:lnTo>
                <a:lnTo>
                  <a:pt x="1375" y="478"/>
                </a:lnTo>
                <a:lnTo>
                  <a:pt x="1376" y="477"/>
                </a:lnTo>
                <a:lnTo>
                  <a:pt x="1378" y="477"/>
                </a:lnTo>
                <a:lnTo>
                  <a:pt x="1378" y="475"/>
                </a:lnTo>
                <a:lnTo>
                  <a:pt x="1379" y="475"/>
                </a:lnTo>
                <a:lnTo>
                  <a:pt x="1380" y="477"/>
                </a:lnTo>
                <a:lnTo>
                  <a:pt x="1381" y="478"/>
                </a:lnTo>
                <a:lnTo>
                  <a:pt x="1381" y="479"/>
                </a:lnTo>
                <a:lnTo>
                  <a:pt x="1382" y="480"/>
                </a:lnTo>
                <a:lnTo>
                  <a:pt x="1387" y="479"/>
                </a:lnTo>
                <a:lnTo>
                  <a:pt x="1391" y="477"/>
                </a:lnTo>
                <a:lnTo>
                  <a:pt x="1390" y="475"/>
                </a:lnTo>
                <a:lnTo>
                  <a:pt x="1389" y="473"/>
                </a:lnTo>
                <a:lnTo>
                  <a:pt x="1388" y="473"/>
                </a:lnTo>
                <a:lnTo>
                  <a:pt x="1384" y="466"/>
                </a:lnTo>
                <a:lnTo>
                  <a:pt x="1383" y="465"/>
                </a:lnTo>
                <a:lnTo>
                  <a:pt x="1379" y="457"/>
                </a:lnTo>
                <a:lnTo>
                  <a:pt x="1381" y="455"/>
                </a:lnTo>
                <a:lnTo>
                  <a:pt x="1380" y="453"/>
                </a:lnTo>
                <a:lnTo>
                  <a:pt x="1379" y="453"/>
                </a:lnTo>
                <a:lnTo>
                  <a:pt x="1384" y="449"/>
                </a:lnTo>
                <a:lnTo>
                  <a:pt x="1387" y="453"/>
                </a:lnTo>
                <a:lnTo>
                  <a:pt x="1390" y="458"/>
                </a:lnTo>
                <a:lnTo>
                  <a:pt x="1391" y="460"/>
                </a:lnTo>
                <a:lnTo>
                  <a:pt x="1391" y="461"/>
                </a:lnTo>
                <a:lnTo>
                  <a:pt x="1393" y="464"/>
                </a:lnTo>
                <a:lnTo>
                  <a:pt x="1395" y="466"/>
                </a:lnTo>
                <a:lnTo>
                  <a:pt x="1396" y="468"/>
                </a:lnTo>
                <a:lnTo>
                  <a:pt x="1396" y="469"/>
                </a:lnTo>
                <a:lnTo>
                  <a:pt x="1395" y="469"/>
                </a:lnTo>
                <a:lnTo>
                  <a:pt x="1396" y="470"/>
                </a:lnTo>
                <a:lnTo>
                  <a:pt x="1397" y="471"/>
                </a:lnTo>
                <a:lnTo>
                  <a:pt x="1398" y="473"/>
                </a:lnTo>
                <a:lnTo>
                  <a:pt x="1398" y="474"/>
                </a:lnTo>
                <a:lnTo>
                  <a:pt x="1399" y="474"/>
                </a:lnTo>
                <a:lnTo>
                  <a:pt x="1398" y="473"/>
                </a:lnTo>
                <a:lnTo>
                  <a:pt x="1398" y="472"/>
                </a:lnTo>
                <a:lnTo>
                  <a:pt x="1397" y="471"/>
                </a:lnTo>
                <a:lnTo>
                  <a:pt x="1396" y="469"/>
                </a:lnTo>
                <a:lnTo>
                  <a:pt x="1397" y="469"/>
                </a:lnTo>
                <a:lnTo>
                  <a:pt x="1397" y="468"/>
                </a:lnTo>
                <a:lnTo>
                  <a:pt x="1398" y="468"/>
                </a:lnTo>
                <a:lnTo>
                  <a:pt x="1399" y="466"/>
                </a:lnTo>
                <a:lnTo>
                  <a:pt x="1400" y="466"/>
                </a:lnTo>
                <a:lnTo>
                  <a:pt x="1400" y="465"/>
                </a:lnTo>
                <a:lnTo>
                  <a:pt x="1401" y="465"/>
                </a:lnTo>
                <a:lnTo>
                  <a:pt x="1400" y="464"/>
                </a:lnTo>
                <a:lnTo>
                  <a:pt x="1399" y="462"/>
                </a:lnTo>
                <a:lnTo>
                  <a:pt x="1396" y="457"/>
                </a:lnTo>
                <a:lnTo>
                  <a:pt x="1395" y="455"/>
                </a:lnTo>
                <a:lnTo>
                  <a:pt x="1397" y="454"/>
                </a:lnTo>
                <a:lnTo>
                  <a:pt x="1398" y="453"/>
                </a:lnTo>
                <a:lnTo>
                  <a:pt x="1400" y="452"/>
                </a:lnTo>
                <a:lnTo>
                  <a:pt x="1404" y="448"/>
                </a:lnTo>
                <a:lnTo>
                  <a:pt x="1405" y="447"/>
                </a:lnTo>
                <a:lnTo>
                  <a:pt x="1407" y="446"/>
                </a:lnTo>
                <a:lnTo>
                  <a:pt x="1409" y="444"/>
                </a:lnTo>
                <a:lnTo>
                  <a:pt x="1410" y="444"/>
                </a:lnTo>
                <a:lnTo>
                  <a:pt x="1413" y="443"/>
                </a:lnTo>
                <a:lnTo>
                  <a:pt x="1413" y="441"/>
                </a:lnTo>
                <a:lnTo>
                  <a:pt x="1415" y="440"/>
                </a:lnTo>
                <a:lnTo>
                  <a:pt x="1416" y="440"/>
                </a:lnTo>
                <a:lnTo>
                  <a:pt x="1417" y="440"/>
                </a:lnTo>
                <a:lnTo>
                  <a:pt x="1417" y="439"/>
                </a:lnTo>
                <a:lnTo>
                  <a:pt x="1416" y="437"/>
                </a:lnTo>
                <a:lnTo>
                  <a:pt x="1416" y="436"/>
                </a:lnTo>
                <a:lnTo>
                  <a:pt x="1415" y="435"/>
                </a:lnTo>
                <a:lnTo>
                  <a:pt x="1410" y="436"/>
                </a:lnTo>
                <a:lnTo>
                  <a:pt x="1409" y="437"/>
                </a:lnTo>
                <a:lnTo>
                  <a:pt x="1409" y="436"/>
                </a:lnTo>
                <a:lnTo>
                  <a:pt x="1410" y="429"/>
                </a:lnTo>
                <a:lnTo>
                  <a:pt x="1410" y="427"/>
                </a:lnTo>
                <a:lnTo>
                  <a:pt x="1408" y="427"/>
                </a:lnTo>
                <a:lnTo>
                  <a:pt x="1408" y="428"/>
                </a:lnTo>
                <a:lnTo>
                  <a:pt x="1407" y="428"/>
                </a:lnTo>
                <a:lnTo>
                  <a:pt x="1407" y="427"/>
                </a:lnTo>
                <a:lnTo>
                  <a:pt x="1406" y="427"/>
                </a:lnTo>
                <a:lnTo>
                  <a:pt x="1405" y="427"/>
                </a:lnTo>
                <a:lnTo>
                  <a:pt x="1405" y="428"/>
                </a:lnTo>
                <a:lnTo>
                  <a:pt x="1404" y="428"/>
                </a:lnTo>
                <a:lnTo>
                  <a:pt x="1402" y="428"/>
                </a:lnTo>
                <a:lnTo>
                  <a:pt x="1402" y="429"/>
                </a:lnTo>
                <a:lnTo>
                  <a:pt x="1401" y="429"/>
                </a:lnTo>
                <a:lnTo>
                  <a:pt x="1400" y="429"/>
                </a:lnTo>
                <a:lnTo>
                  <a:pt x="1399" y="430"/>
                </a:lnTo>
                <a:lnTo>
                  <a:pt x="1398" y="430"/>
                </a:lnTo>
                <a:lnTo>
                  <a:pt x="1398" y="431"/>
                </a:lnTo>
                <a:lnTo>
                  <a:pt x="1397" y="431"/>
                </a:lnTo>
                <a:lnTo>
                  <a:pt x="1396" y="432"/>
                </a:lnTo>
                <a:lnTo>
                  <a:pt x="1396" y="431"/>
                </a:lnTo>
                <a:lnTo>
                  <a:pt x="1395" y="430"/>
                </a:lnTo>
                <a:lnTo>
                  <a:pt x="1393" y="429"/>
                </a:lnTo>
                <a:lnTo>
                  <a:pt x="1392" y="429"/>
                </a:lnTo>
                <a:lnTo>
                  <a:pt x="1392" y="428"/>
                </a:lnTo>
                <a:lnTo>
                  <a:pt x="1391" y="428"/>
                </a:lnTo>
                <a:lnTo>
                  <a:pt x="1390" y="429"/>
                </a:lnTo>
                <a:lnTo>
                  <a:pt x="1389" y="429"/>
                </a:lnTo>
                <a:lnTo>
                  <a:pt x="1388" y="428"/>
                </a:lnTo>
                <a:lnTo>
                  <a:pt x="1387" y="428"/>
                </a:lnTo>
                <a:lnTo>
                  <a:pt x="1385" y="427"/>
                </a:lnTo>
                <a:lnTo>
                  <a:pt x="1384" y="426"/>
                </a:lnTo>
                <a:lnTo>
                  <a:pt x="1383" y="422"/>
                </a:lnTo>
                <a:lnTo>
                  <a:pt x="1382" y="423"/>
                </a:lnTo>
                <a:lnTo>
                  <a:pt x="1381" y="423"/>
                </a:lnTo>
                <a:lnTo>
                  <a:pt x="1379" y="423"/>
                </a:lnTo>
                <a:lnTo>
                  <a:pt x="1376" y="426"/>
                </a:lnTo>
                <a:lnTo>
                  <a:pt x="1375" y="424"/>
                </a:lnTo>
                <a:lnTo>
                  <a:pt x="1375" y="423"/>
                </a:lnTo>
                <a:lnTo>
                  <a:pt x="1374" y="423"/>
                </a:lnTo>
                <a:lnTo>
                  <a:pt x="1374" y="422"/>
                </a:lnTo>
                <a:lnTo>
                  <a:pt x="1373" y="421"/>
                </a:lnTo>
                <a:lnTo>
                  <a:pt x="1372" y="419"/>
                </a:lnTo>
                <a:lnTo>
                  <a:pt x="1371" y="418"/>
                </a:lnTo>
                <a:lnTo>
                  <a:pt x="1371" y="416"/>
                </a:lnTo>
                <a:lnTo>
                  <a:pt x="1370" y="415"/>
                </a:lnTo>
                <a:lnTo>
                  <a:pt x="1370" y="414"/>
                </a:lnTo>
                <a:lnTo>
                  <a:pt x="1368" y="414"/>
                </a:lnTo>
                <a:lnTo>
                  <a:pt x="1368" y="413"/>
                </a:lnTo>
                <a:lnTo>
                  <a:pt x="1367" y="412"/>
                </a:lnTo>
                <a:lnTo>
                  <a:pt x="1367" y="411"/>
                </a:lnTo>
                <a:lnTo>
                  <a:pt x="1366" y="411"/>
                </a:lnTo>
                <a:lnTo>
                  <a:pt x="1366" y="410"/>
                </a:lnTo>
                <a:lnTo>
                  <a:pt x="1368" y="411"/>
                </a:lnTo>
                <a:lnTo>
                  <a:pt x="1370" y="411"/>
                </a:lnTo>
                <a:lnTo>
                  <a:pt x="1372" y="411"/>
                </a:lnTo>
                <a:lnTo>
                  <a:pt x="1372" y="412"/>
                </a:lnTo>
                <a:lnTo>
                  <a:pt x="1372" y="413"/>
                </a:lnTo>
                <a:lnTo>
                  <a:pt x="1371" y="413"/>
                </a:lnTo>
                <a:lnTo>
                  <a:pt x="1372" y="414"/>
                </a:lnTo>
                <a:lnTo>
                  <a:pt x="1373" y="414"/>
                </a:lnTo>
                <a:lnTo>
                  <a:pt x="1374" y="414"/>
                </a:lnTo>
                <a:lnTo>
                  <a:pt x="1375" y="414"/>
                </a:lnTo>
                <a:lnTo>
                  <a:pt x="1375" y="413"/>
                </a:lnTo>
                <a:lnTo>
                  <a:pt x="1376" y="413"/>
                </a:lnTo>
                <a:lnTo>
                  <a:pt x="1378" y="412"/>
                </a:lnTo>
                <a:lnTo>
                  <a:pt x="1379" y="411"/>
                </a:lnTo>
                <a:lnTo>
                  <a:pt x="1380" y="411"/>
                </a:lnTo>
                <a:lnTo>
                  <a:pt x="1382" y="411"/>
                </a:lnTo>
                <a:lnTo>
                  <a:pt x="1383" y="411"/>
                </a:lnTo>
                <a:lnTo>
                  <a:pt x="1384" y="411"/>
                </a:lnTo>
                <a:lnTo>
                  <a:pt x="1385" y="411"/>
                </a:lnTo>
                <a:lnTo>
                  <a:pt x="1387" y="411"/>
                </a:lnTo>
                <a:lnTo>
                  <a:pt x="1388" y="412"/>
                </a:lnTo>
                <a:lnTo>
                  <a:pt x="1389" y="412"/>
                </a:lnTo>
                <a:lnTo>
                  <a:pt x="1391" y="414"/>
                </a:lnTo>
                <a:lnTo>
                  <a:pt x="1392" y="415"/>
                </a:lnTo>
                <a:lnTo>
                  <a:pt x="1392" y="416"/>
                </a:lnTo>
                <a:lnTo>
                  <a:pt x="1392" y="418"/>
                </a:lnTo>
                <a:lnTo>
                  <a:pt x="1393" y="419"/>
                </a:lnTo>
                <a:lnTo>
                  <a:pt x="1395" y="420"/>
                </a:lnTo>
                <a:lnTo>
                  <a:pt x="1397" y="419"/>
                </a:lnTo>
                <a:lnTo>
                  <a:pt x="1397" y="418"/>
                </a:lnTo>
                <a:lnTo>
                  <a:pt x="1398" y="419"/>
                </a:lnTo>
                <a:lnTo>
                  <a:pt x="1398" y="420"/>
                </a:lnTo>
                <a:lnTo>
                  <a:pt x="1398" y="421"/>
                </a:lnTo>
                <a:lnTo>
                  <a:pt x="1399" y="421"/>
                </a:lnTo>
                <a:lnTo>
                  <a:pt x="1400" y="421"/>
                </a:lnTo>
                <a:lnTo>
                  <a:pt x="1400" y="420"/>
                </a:lnTo>
                <a:lnTo>
                  <a:pt x="1401" y="420"/>
                </a:lnTo>
                <a:lnTo>
                  <a:pt x="1402" y="418"/>
                </a:lnTo>
                <a:lnTo>
                  <a:pt x="1404" y="418"/>
                </a:lnTo>
                <a:lnTo>
                  <a:pt x="1405" y="419"/>
                </a:lnTo>
                <a:lnTo>
                  <a:pt x="1406" y="420"/>
                </a:lnTo>
                <a:lnTo>
                  <a:pt x="1407" y="419"/>
                </a:lnTo>
                <a:lnTo>
                  <a:pt x="1407" y="418"/>
                </a:lnTo>
                <a:lnTo>
                  <a:pt x="1408" y="418"/>
                </a:lnTo>
                <a:lnTo>
                  <a:pt x="1409" y="418"/>
                </a:lnTo>
                <a:lnTo>
                  <a:pt x="1410" y="419"/>
                </a:lnTo>
                <a:lnTo>
                  <a:pt x="1410" y="420"/>
                </a:lnTo>
                <a:lnTo>
                  <a:pt x="1411" y="420"/>
                </a:lnTo>
                <a:lnTo>
                  <a:pt x="1411" y="421"/>
                </a:lnTo>
                <a:lnTo>
                  <a:pt x="1413" y="421"/>
                </a:lnTo>
                <a:lnTo>
                  <a:pt x="1414" y="420"/>
                </a:lnTo>
                <a:lnTo>
                  <a:pt x="1414" y="419"/>
                </a:lnTo>
                <a:lnTo>
                  <a:pt x="1415" y="418"/>
                </a:lnTo>
                <a:lnTo>
                  <a:pt x="1416" y="416"/>
                </a:lnTo>
                <a:lnTo>
                  <a:pt x="1416" y="415"/>
                </a:lnTo>
                <a:lnTo>
                  <a:pt x="1417" y="415"/>
                </a:lnTo>
                <a:lnTo>
                  <a:pt x="1418" y="415"/>
                </a:lnTo>
                <a:lnTo>
                  <a:pt x="1419" y="415"/>
                </a:lnTo>
                <a:lnTo>
                  <a:pt x="1421" y="415"/>
                </a:lnTo>
                <a:lnTo>
                  <a:pt x="1421" y="414"/>
                </a:lnTo>
                <a:lnTo>
                  <a:pt x="1422" y="414"/>
                </a:lnTo>
                <a:lnTo>
                  <a:pt x="1423" y="415"/>
                </a:lnTo>
                <a:lnTo>
                  <a:pt x="1423" y="416"/>
                </a:lnTo>
                <a:lnTo>
                  <a:pt x="1422" y="418"/>
                </a:lnTo>
                <a:lnTo>
                  <a:pt x="1423" y="418"/>
                </a:lnTo>
                <a:lnTo>
                  <a:pt x="1423" y="419"/>
                </a:lnTo>
                <a:lnTo>
                  <a:pt x="1424" y="419"/>
                </a:lnTo>
                <a:lnTo>
                  <a:pt x="1425" y="419"/>
                </a:lnTo>
                <a:lnTo>
                  <a:pt x="1426" y="419"/>
                </a:lnTo>
                <a:lnTo>
                  <a:pt x="1426" y="418"/>
                </a:lnTo>
                <a:lnTo>
                  <a:pt x="1427" y="418"/>
                </a:lnTo>
                <a:lnTo>
                  <a:pt x="1427" y="416"/>
                </a:lnTo>
                <a:lnTo>
                  <a:pt x="1427" y="418"/>
                </a:lnTo>
                <a:lnTo>
                  <a:pt x="1427" y="420"/>
                </a:lnTo>
                <a:lnTo>
                  <a:pt x="1427" y="424"/>
                </a:lnTo>
                <a:lnTo>
                  <a:pt x="1427" y="426"/>
                </a:lnTo>
                <a:lnTo>
                  <a:pt x="1427" y="430"/>
                </a:lnTo>
                <a:lnTo>
                  <a:pt x="1427" y="433"/>
                </a:lnTo>
                <a:lnTo>
                  <a:pt x="1427" y="437"/>
                </a:lnTo>
                <a:lnTo>
                  <a:pt x="1427" y="438"/>
                </a:lnTo>
                <a:lnTo>
                  <a:pt x="1427" y="440"/>
                </a:lnTo>
                <a:lnTo>
                  <a:pt x="1427" y="443"/>
                </a:lnTo>
                <a:lnTo>
                  <a:pt x="1427" y="446"/>
                </a:lnTo>
                <a:lnTo>
                  <a:pt x="1427" y="447"/>
                </a:lnTo>
                <a:lnTo>
                  <a:pt x="1427" y="448"/>
                </a:lnTo>
                <a:lnTo>
                  <a:pt x="1427" y="452"/>
                </a:lnTo>
                <a:lnTo>
                  <a:pt x="1427" y="456"/>
                </a:lnTo>
                <a:lnTo>
                  <a:pt x="1427" y="457"/>
                </a:lnTo>
                <a:lnTo>
                  <a:pt x="1428" y="458"/>
                </a:lnTo>
                <a:lnTo>
                  <a:pt x="1428" y="462"/>
                </a:lnTo>
                <a:lnTo>
                  <a:pt x="1426" y="462"/>
                </a:lnTo>
                <a:lnTo>
                  <a:pt x="1427" y="464"/>
                </a:lnTo>
                <a:lnTo>
                  <a:pt x="1428" y="463"/>
                </a:lnTo>
                <a:lnTo>
                  <a:pt x="1430" y="463"/>
                </a:lnTo>
                <a:lnTo>
                  <a:pt x="1431" y="463"/>
                </a:lnTo>
                <a:lnTo>
                  <a:pt x="1431" y="462"/>
                </a:lnTo>
                <a:lnTo>
                  <a:pt x="1432" y="462"/>
                </a:lnTo>
                <a:lnTo>
                  <a:pt x="1433" y="462"/>
                </a:lnTo>
                <a:lnTo>
                  <a:pt x="1433" y="461"/>
                </a:lnTo>
                <a:lnTo>
                  <a:pt x="1432" y="461"/>
                </a:lnTo>
                <a:lnTo>
                  <a:pt x="1432" y="460"/>
                </a:lnTo>
                <a:lnTo>
                  <a:pt x="1432" y="458"/>
                </a:lnTo>
                <a:lnTo>
                  <a:pt x="1432" y="457"/>
                </a:lnTo>
                <a:lnTo>
                  <a:pt x="1432" y="456"/>
                </a:lnTo>
                <a:lnTo>
                  <a:pt x="1432" y="452"/>
                </a:lnTo>
                <a:lnTo>
                  <a:pt x="1432" y="450"/>
                </a:lnTo>
                <a:lnTo>
                  <a:pt x="1432" y="449"/>
                </a:lnTo>
                <a:lnTo>
                  <a:pt x="1432" y="448"/>
                </a:lnTo>
                <a:lnTo>
                  <a:pt x="1432" y="447"/>
                </a:lnTo>
                <a:lnTo>
                  <a:pt x="1431" y="443"/>
                </a:lnTo>
                <a:lnTo>
                  <a:pt x="1432" y="440"/>
                </a:lnTo>
                <a:lnTo>
                  <a:pt x="1431" y="440"/>
                </a:lnTo>
                <a:lnTo>
                  <a:pt x="1431" y="438"/>
                </a:lnTo>
                <a:lnTo>
                  <a:pt x="1431" y="437"/>
                </a:lnTo>
                <a:lnTo>
                  <a:pt x="1431" y="436"/>
                </a:lnTo>
                <a:lnTo>
                  <a:pt x="1431" y="435"/>
                </a:lnTo>
                <a:lnTo>
                  <a:pt x="1431" y="432"/>
                </a:lnTo>
                <a:lnTo>
                  <a:pt x="1431" y="431"/>
                </a:lnTo>
                <a:lnTo>
                  <a:pt x="1431" y="429"/>
                </a:lnTo>
                <a:lnTo>
                  <a:pt x="1431" y="426"/>
                </a:lnTo>
                <a:lnTo>
                  <a:pt x="1431" y="423"/>
                </a:lnTo>
                <a:lnTo>
                  <a:pt x="1431" y="419"/>
                </a:lnTo>
                <a:lnTo>
                  <a:pt x="1431" y="415"/>
                </a:lnTo>
                <a:lnTo>
                  <a:pt x="1431" y="414"/>
                </a:lnTo>
                <a:lnTo>
                  <a:pt x="1431" y="413"/>
                </a:lnTo>
                <a:lnTo>
                  <a:pt x="1432" y="413"/>
                </a:lnTo>
                <a:lnTo>
                  <a:pt x="1431" y="407"/>
                </a:lnTo>
                <a:lnTo>
                  <a:pt x="1431" y="405"/>
                </a:lnTo>
                <a:lnTo>
                  <a:pt x="1431" y="402"/>
                </a:lnTo>
                <a:lnTo>
                  <a:pt x="1431" y="401"/>
                </a:lnTo>
                <a:lnTo>
                  <a:pt x="1430" y="398"/>
                </a:lnTo>
                <a:lnTo>
                  <a:pt x="1430" y="397"/>
                </a:lnTo>
                <a:lnTo>
                  <a:pt x="1428" y="397"/>
                </a:lnTo>
                <a:lnTo>
                  <a:pt x="1427" y="397"/>
                </a:lnTo>
                <a:lnTo>
                  <a:pt x="1426" y="397"/>
                </a:lnTo>
                <a:lnTo>
                  <a:pt x="1425" y="397"/>
                </a:lnTo>
                <a:lnTo>
                  <a:pt x="1425" y="396"/>
                </a:lnTo>
                <a:lnTo>
                  <a:pt x="1424" y="395"/>
                </a:lnTo>
                <a:lnTo>
                  <a:pt x="1424" y="394"/>
                </a:lnTo>
                <a:lnTo>
                  <a:pt x="1425" y="393"/>
                </a:lnTo>
                <a:lnTo>
                  <a:pt x="1426" y="393"/>
                </a:lnTo>
                <a:lnTo>
                  <a:pt x="1426" y="391"/>
                </a:lnTo>
                <a:lnTo>
                  <a:pt x="1425" y="388"/>
                </a:lnTo>
                <a:lnTo>
                  <a:pt x="1425" y="387"/>
                </a:lnTo>
                <a:lnTo>
                  <a:pt x="1425" y="383"/>
                </a:lnTo>
                <a:lnTo>
                  <a:pt x="1424" y="383"/>
                </a:lnTo>
                <a:lnTo>
                  <a:pt x="1424" y="382"/>
                </a:lnTo>
                <a:lnTo>
                  <a:pt x="1423" y="382"/>
                </a:lnTo>
                <a:lnTo>
                  <a:pt x="1423" y="383"/>
                </a:lnTo>
                <a:lnTo>
                  <a:pt x="1422" y="382"/>
                </a:lnTo>
                <a:lnTo>
                  <a:pt x="1422" y="381"/>
                </a:lnTo>
                <a:lnTo>
                  <a:pt x="1419" y="378"/>
                </a:lnTo>
                <a:lnTo>
                  <a:pt x="1415" y="380"/>
                </a:lnTo>
                <a:lnTo>
                  <a:pt x="1415" y="379"/>
                </a:lnTo>
                <a:lnTo>
                  <a:pt x="1414" y="378"/>
                </a:lnTo>
                <a:lnTo>
                  <a:pt x="1413" y="377"/>
                </a:lnTo>
                <a:lnTo>
                  <a:pt x="1411" y="374"/>
                </a:lnTo>
                <a:lnTo>
                  <a:pt x="1411" y="373"/>
                </a:lnTo>
                <a:lnTo>
                  <a:pt x="1413" y="373"/>
                </a:lnTo>
                <a:lnTo>
                  <a:pt x="1419" y="373"/>
                </a:lnTo>
                <a:lnTo>
                  <a:pt x="1423" y="373"/>
                </a:lnTo>
                <a:lnTo>
                  <a:pt x="1423" y="372"/>
                </a:lnTo>
                <a:lnTo>
                  <a:pt x="1423" y="371"/>
                </a:lnTo>
                <a:lnTo>
                  <a:pt x="1423" y="369"/>
                </a:lnTo>
                <a:lnTo>
                  <a:pt x="1422" y="368"/>
                </a:lnTo>
                <a:lnTo>
                  <a:pt x="1418" y="369"/>
                </a:lnTo>
                <a:lnTo>
                  <a:pt x="1417" y="369"/>
                </a:lnTo>
                <a:lnTo>
                  <a:pt x="1415" y="369"/>
                </a:lnTo>
                <a:lnTo>
                  <a:pt x="1413" y="368"/>
                </a:lnTo>
                <a:lnTo>
                  <a:pt x="1410" y="368"/>
                </a:lnTo>
                <a:lnTo>
                  <a:pt x="1409" y="366"/>
                </a:lnTo>
                <a:lnTo>
                  <a:pt x="1407" y="364"/>
                </a:lnTo>
                <a:lnTo>
                  <a:pt x="1406" y="364"/>
                </a:lnTo>
                <a:lnTo>
                  <a:pt x="1406" y="363"/>
                </a:lnTo>
                <a:lnTo>
                  <a:pt x="1405" y="363"/>
                </a:lnTo>
                <a:lnTo>
                  <a:pt x="1405" y="362"/>
                </a:lnTo>
                <a:lnTo>
                  <a:pt x="1404" y="361"/>
                </a:lnTo>
                <a:lnTo>
                  <a:pt x="1404" y="360"/>
                </a:lnTo>
                <a:lnTo>
                  <a:pt x="1402" y="360"/>
                </a:lnTo>
                <a:lnTo>
                  <a:pt x="1402" y="359"/>
                </a:lnTo>
                <a:lnTo>
                  <a:pt x="1404" y="357"/>
                </a:lnTo>
                <a:lnTo>
                  <a:pt x="1405" y="357"/>
                </a:lnTo>
                <a:lnTo>
                  <a:pt x="1407" y="355"/>
                </a:lnTo>
                <a:lnTo>
                  <a:pt x="1408" y="355"/>
                </a:lnTo>
                <a:lnTo>
                  <a:pt x="1404" y="347"/>
                </a:lnTo>
                <a:lnTo>
                  <a:pt x="1400" y="343"/>
                </a:lnTo>
                <a:lnTo>
                  <a:pt x="1397" y="336"/>
                </a:lnTo>
                <a:lnTo>
                  <a:pt x="1401" y="334"/>
                </a:lnTo>
                <a:lnTo>
                  <a:pt x="1402" y="334"/>
                </a:lnTo>
                <a:lnTo>
                  <a:pt x="1402" y="332"/>
                </a:lnTo>
                <a:lnTo>
                  <a:pt x="1404" y="332"/>
                </a:lnTo>
                <a:lnTo>
                  <a:pt x="1405" y="332"/>
                </a:lnTo>
                <a:lnTo>
                  <a:pt x="1406" y="331"/>
                </a:lnTo>
                <a:lnTo>
                  <a:pt x="1415" y="326"/>
                </a:lnTo>
                <a:lnTo>
                  <a:pt x="1414" y="315"/>
                </a:lnTo>
                <a:lnTo>
                  <a:pt x="1410" y="316"/>
                </a:lnTo>
                <a:lnTo>
                  <a:pt x="1404" y="320"/>
                </a:lnTo>
                <a:lnTo>
                  <a:pt x="1400" y="315"/>
                </a:lnTo>
                <a:lnTo>
                  <a:pt x="1404" y="313"/>
                </a:lnTo>
                <a:lnTo>
                  <a:pt x="1405" y="313"/>
                </a:lnTo>
                <a:lnTo>
                  <a:pt x="1406" y="313"/>
                </a:lnTo>
                <a:lnTo>
                  <a:pt x="1407" y="313"/>
                </a:lnTo>
                <a:lnTo>
                  <a:pt x="1408" y="313"/>
                </a:lnTo>
                <a:lnTo>
                  <a:pt x="1409" y="312"/>
                </a:lnTo>
                <a:lnTo>
                  <a:pt x="1410" y="312"/>
                </a:lnTo>
                <a:lnTo>
                  <a:pt x="1413" y="312"/>
                </a:lnTo>
                <a:lnTo>
                  <a:pt x="1413" y="311"/>
                </a:lnTo>
                <a:lnTo>
                  <a:pt x="1411" y="309"/>
                </a:lnTo>
                <a:lnTo>
                  <a:pt x="1411" y="306"/>
                </a:lnTo>
                <a:lnTo>
                  <a:pt x="1411" y="305"/>
                </a:lnTo>
                <a:lnTo>
                  <a:pt x="1410" y="306"/>
                </a:lnTo>
                <a:lnTo>
                  <a:pt x="1409" y="306"/>
                </a:lnTo>
                <a:lnTo>
                  <a:pt x="1408" y="306"/>
                </a:lnTo>
                <a:lnTo>
                  <a:pt x="1407" y="307"/>
                </a:lnTo>
                <a:lnTo>
                  <a:pt x="1406" y="307"/>
                </a:lnTo>
                <a:lnTo>
                  <a:pt x="1406" y="309"/>
                </a:lnTo>
                <a:lnTo>
                  <a:pt x="1405" y="309"/>
                </a:lnTo>
                <a:lnTo>
                  <a:pt x="1405" y="310"/>
                </a:lnTo>
                <a:lnTo>
                  <a:pt x="1405" y="311"/>
                </a:lnTo>
                <a:lnTo>
                  <a:pt x="1404" y="311"/>
                </a:lnTo>
                <a:lnTo>
                  <a:pt x="1402" y="312"/>
                </a:lnTo>
                <a:lnTo>
                  <a:pt x="1400" y="313"/>
                </a:lnTo>
                <a:lnTo>
                  <a:pt x="1399" y="314"/>
                </a:lnTo>
                <a:lnTo>
                  <a:pt x="1399" y="313"/>
                </a:lnTo>
                <a:lnTo>
                  <a:pt x="1398" y="312"/>
                </a:lnTo>
                <a:lnTo>
                  <a:pt x="1401" y="311"/>
                </a:lnTo>
                <a:lnTo>
                  <a:pt x="1400" y="310"/>
                </a:lnTo>
                <a:lnTo>
                  <a:pt x="1399" y="310"/>
                </a:lnTo>
                <a:lnTo>
                  <a:pt x="1398" y="311"/>
                </a:lnTo>
                <a:lnTo>
                  <a:pt x="1397" y="311"/>
                </a:lnTo>
                <a:lnTo>
                  <a:pt x="1397" y="312"/>
                </a:lnTo>
                <a:lnTo>
                  <a:pt x="1393" y="314"/>
                </a:lnTo>
                <a:lnTo>
                  <a:pt x="1392" y="314"/>
                </a:lnTo>
                <a:lnTo>
                  <a:pt x="1392" y="315"/>
                </a:lnTo>
                <a:lnTo>
                  <a:pt x="1389" y="318"/>
                </a:lnTo>
                <a:lnTo>
                  <a:pt x="1387" y="318"/>
                </a:lnTo>
                <a:lnTo>
                  <a:pt x="1387" y="319"/>
                </a:lnTo>
                <a:lnTo>
                  <a:pt x="1385" y="318"/>
                </a:lnTo>
                <a:lnTo>
                  <a:pt x="1384" y="318"/>
                </a:lnTo>
                <a:lnTo>
                  <a:pt x="1382" y="318"/>
                </a:lnTo>
                <a:lnTo>
                  <a:pt x="1381" y="319"/>
                </a:lnTo>
                <a:lnTo>
                  <a:pt x="1380" y="319"/>
                </a:lnTo>
                <a:lnTo>
                  <a:pt x="1379" y="319"/>
                </a:lnTo>
                <a:lnTo>
                  <a:pt x="1378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4" y="321"/>
                </a:lnTo>
                <a:lnTo>
                  <a:pt x="1373" y="322"/>
                </a:lnTo>
                <a:lnTo>
                  <a:pt x="1372" y="322"/>
                </a:lnTo>
                <a:lnTo>
                  <a:pt x="1371" y="323"/>
                </a:lnTo>
                <a:lnTo>
                  <a:pt x="1370" y="324"/>
                </a:lnTo>
                <a:lnTo>
                  <a:pt x="1367" y="326"/>
                </a:lnTo>
                <a:lnTo>
                  <a:pt x="1366" y="326"/>
                </a:lnTo>
                <a:lnTo>
                  <a:pt x="1366" y="327"/>
                </a:lnTo>
                <a:lnTo>
                  <a:pt x="1365" y="327"/>
                </a:lnTo>
                <a:lnTo>
                  <a:pt x="1363" y="323"/>
                </a:lnTo>
                <a:lnTo>
                  <a:pt x="1366" y="320"/>
                </a:lnTo>
                <a:lnTo>
                  <a:pt x="1368" y="323"/>
                </a:lnTo>
                <a:lnTo>
                  <a:pt x="1370" y="323"/>
                </a:lnTo>
                <a:lnTo>
                  <a:pt x="1371" y="322"/>
                </a:lnTo>
                <a:lnTo>
                  <a:pt x="1372" y="322"/>
                </a:lnTo>
                <a:lnTo>
                  <a:pt x="1373" y="321"/>
                </a:lnTo>
                <a:lnTo>
                  <a:pt x="1374" y="321"/>
                </a:lnTo>
                <a:lnTo>
                  <a:pt x="1373" y="321"/>
                </a:lnTo>
                <a:lnTo>
                  <a:pt x="1373" y="319"/>
                </a:lnTo>
                <a:lnTo>
                  <a:pt x="1375" y="318"/>
                </a:lnTo>
                <a:lnTo>
                  <a:pt x="1374" y="315"/>
                </a:lnTo>
                <a:lnTo>
                  <a:pt x="1373" y="314"/>
                </a:lnTo>
                <a:lnTo>
                  <a:pt x="1372" y="313"/>
                </a:lnTo>
                <a:lnTo>
                  <a:pt x="1372" y="312"/>
                </a:lnTo>
                <a:lnTo>
                  <a:pt x="1371" y="311"/>
                </a:lnTo>
                <a:lnTo>
                  <a:pt x="1371" y="310"/>
                </a:lnTo>
                <a:lnTo>
                  <a:pt x="1370" y="309"/>
                </a:lnTo>
                <a:lnTo>
                  <a:pt x="1368" y="306"/>
                </a:lnTo>
                <a:lnTo>
                  <a:pt x="1367" y="305"/>
                </a:lnTo>
                <a:lnTo>
                  <a:pt x="1366" y="306"/>
                </a:lnTo>
                <a:lnTo>
                  <a:pt x="1364" y="306"/>
                </a:lnTo>
                <a:lnTo>
                  <a:pt x="1362" y="307"/>
                </a:lnTo>
                <a:lnTo>
                  <a:pt x="1358" y="309"/>
                </a:lnTo>
                <a:lnTo>
                  <a:pt x="1357" y="309"/>
                </a:lnTo>
                <a:lnTo>
                  <a:pt x="1355" y="310"/>
                </a:lnTo>
                <a:lnTo>
                  <a:pt x="1350" y="310"/>
                </a:lnTo>
                <a:lnTo>
                  <a:pt x="1345" y="312"/>
                </a:lnTo>
                <a:lnTo>
                  <a:pt x="1345" y="311"/>
                </a:lnTo>
                <a:lnTo>
                  <a:pt x="1342" y="307"/>
                </a:lnTo>
                <a:lnTo>
                  <a:pt x="1344" y="307"/>
                </a:lnTo>
                <a:lnTo>
                  <a:pt x="1344" y="306"/>
                </a:lnTo>
                <a:lnTo>
                  <a:pt x="1346" y="306"/>
                </a:lnTo>
                <a:lnTo>
                  <a:pt x="1346" y="305"/>
                </a:lnTo>
                <a:lnTo>
                  <a:pt x="1347" y="304"/>
                </a:lnTo>
                <a:lnTo>
                  <a:pt x="1348" y="304"/>
                </a:lnTo>
                <a:lnTo>
                  <a:pt x="1349" y="304"/>
                </a:lnTo>
                <a:lnTo>
                  <a:pt x="1350" y="303"/>
                </a:lnTo>
                <a:lnTo>
                  <a:pt x="1352" y="304"/>
                </a:lnTo>
                <a:lnTo>
                  <a:pt x="1352" y="305"/>
                </a:lnTo>
                <a:lnTo>
                  <a:pt x="1353" y="305"/>
                </a:lnTo>
                <a:lnTo>
                  <a:pt x="1354" y="309"/>
                </a:lnTo>
                <a:lnTo>
                  <a:pt x="1357" y="307"/>
                </a:lnTo>
                <a:lnTo>
                  <a:pt x="1358" y="307"/>
                </a:lnTo>
                <a:lnTo>
                  <a:pt x="1362" y="306"/>
                </a:lnTo>
                <a:lnTo>
                  <a:pt x="1363" y="306"/>
                </a:lnTo>
                <a:lnTo>
                  <a:pt x="1365" y="305"/>
                </a:lnTo>
                <a:lnTo>
                  <a:pt x="1366" y="305"/>
                </a:lnTo>
                <a:lnTo>
                  <a:pt x="1367" y="305"/>
                </a:lnTo>
                <a:lnTo>
                  <a:pt x="1367" y="304"/>
                </a:lnTo>
                <a:lnTo>
                  <a:pt x="1366" y="303"/>
                </a:lnTo>
                <a:lnTo>
                  <a:pt x="1363" y="297"/>
                </a:lnTo>
                <a:lnTo>
                  <a:pt x="1362" y="297"/>
                </a:lnTo>
                <a:lnTo>
                  <a:pt x="1361" y="298"/>
                </a:lnTo>
                <a:lnTo>
                  <a:pt x="1358" y="299"/>
                </a:lnTo>
                <a:lnTo>
                  <a:pt x="1357" y="297"/>
                </a:lnTo>
                <a:lnTo>
                  <a:pt x="1354" y="299"/>
                </a:lnTo>
                <a:lnTo>
                  <a:pt x="1353" y="299"/>
                </a:lnTo>
                <a:lnTo>
                  <a:pt x="1353" y="298"/>
                </a:lnTo>
                <a:lnTo>
                  <a:pt x="1353" y="297"/>
                </a:lnTo>
                <a:lnTo>
                  <a:pt x="1352" y="297"/>
                </a:lnTo>
                <a:lnTo>
                  <a:pt x="1352" y="296"/>
                </a:lnTo>
                <a:lnTo>
                  <a:pt x="1350" y="295"/>
                </a:lnTo>
                <a:lnTo>
                  <a:pt x="1349" y="295"/>
                </a:lnTo>
                <a:lnTo>
                  <a:pt x="1348" y="295"/>
                </a:lnTo>
                <a:lnTo>
                  <a:pt x="1346" y="295"/>
                </a:lnTo>
                <a:lnTo>
                  <a:pt x="1344" y="295"/>
                </a:lnTo>
                <a:lnTo>
                  <a:pt x="1342" y="295"/>
                </a:lnTo>
                <a:lnTo>
                  <a:pt x="1342" y="294"/>
                </a:lnTo>
                <a:lnTo>
                  <a:pt x="1342" y="291"/>
                </a:lnTo>
                <a:lnTo>
                  <a:pt x="1344" y="291"/>
                </a:lnTo>
                <a:lnTo>
                  <a:pt x="1345" y="291"/>
                </a:lnTo>
                <a:lnTo>
                  <a:pt x="1346" y="291"/>
                </a:lnTo>
                <a:lnTo>
                  <a:pt x="1347" y="291"/>
                </a:lnTo>
                <a:lnTo>
                  <a:pt x="1348" y="291"/>
                </a:lnTo>
                <a:lnTo>
                  <a:pt x="1348" y="294"/>
                </a:lnTo>
                <a:lnTo>
                  <a:pt x="1349" y="294"/>
                </a:lnTo>
                <a:lnTo>
                  <a:pt x="1352" y="294"/>
                </a:lnTo>
                <a:lnTo>
                  <a:pt x="1353" y="294"/>
                </a:lnTo>
                <a:lnTo>
                  <a:pt x="1356" y="294"/>
                </a:lnTo>
                <a:lnTo>
                  <a:pt x="1358" y="294"/>
                </a:lnTo>
                <a:lnTo>
                  <a:pt x="1359" y="294"/>
                </a:lnTo>
                <a:lnTo>
                  <a:pt x="1361" y="294"/>
                </a:lnTo>
                <a:lnTo>
                  <a:pt x="1362" y="294"/>
                </a:lnTo>
                <a:lnTo>
                  <a:pt x="1361" y="293"/>
                </a:lnTo>
                <a:lnTo>
                  <a:pt x="1361" y="291"/>
                </a:lnTo>
                <a:lnTo>
                  <a:pt x="1362" y="291"/>
                </a:lnTo>
                <a:lnTo>
                  <a:pt x="1364" y="291"/>
                </a:lnTo>
                <a:lnTo>
                  <a:pt x="1365" y="291"/>
                </a:lnTo>
                <a:lnTo>
                  <a:pt x="1366" y="291"/>
                </a:lnTo>
                <a:lnTo>
                  <a:pt x="1366" y="290"/>
                </a:lnTo>
                <a:lnTo>
                  <a:pt x="1367" y="291"/>
                </a:lnTo>
                <a:lnTo>
                  <a:pt x="1368" y="293"/>
                </a:lnTo>
                <a:lnTo>
                  <a:pt x="1368" y="295"/>
                </a:lnTo>
                <a:lnTo>
                  <a:pt x="1374" y="295"/>
                </a:lnTo>
                <a:lnTo>
                  <a:pt x="1374" y="294"/>
                </a:lnTo>
                <a:lnTo>
                  <a:pt x="1373" y="294"/>
                </a:lnTo>
                <a:lnTo>
                  <a:pt x="1374" y="293"/>
                </a:lnTo>
                <a:lnTo>
                  <a:pt x="1375" y="293"/>
                </a:lnTo>
                <a:lnTo>
                  <a:pt x="1376" y="294"/>
                </a:lnTo>
                <a:lnTo>
                  <a:pt x="1378" y="295"/>
                </a:lnTo>
                <a:lnTo>
                  <a:pt x="1378" y="296"/>
                </a:lnTo>
                <a:lnTo>
                  <a:pt x="1379" y="297"/>
                </a:lnTo>
                <a:lnTo>
                  <a:pt x="1380" y="298"/>
                </a:lnTo>
                <a:lnTo>
                  <a:pt x="1379" y="298"/>
                </a:lnTo>
                <a:lnTo>
                  <a:pt x="1374" y="302"/>
                </a:lnTo>
                <a:lnTo>
                  <a:pt x="1371" y="304"/>
                </a:lnTo>
                <a:lnTo>
                  <a:pt x="1370" y="304"/>
                </a:lnTo>
                <a:lnTo>
                  <a:pt x="1368" y="305"/>
                </a:lnTo>
                <a:lnTo>
                  <a:pt x="1368" y="306"/>
                </a:lnTo>
                <a:lnTo>
                  <a:pt x="1370" y="307"/>
                </a:lnTo>
                <a:lnTo>
                  <a:pt x="1371" y="310"/>
                </a:lnTo>
                <a:lnTo>
                  <a:pt x="1372" y="311"/>
                </a:lnTo>
                <a:lnTo>
                  <a:pt x="1373" y="314"/>
                </a:lnTo>
                <a:lnTo>
                  <a:pt x="1375" y="318"/>
                </a:lnTo>
                <a:lnTo>
                  <a:pt x="1376" y="319"/>
                </a:lnTo>
                <a:lnTo>
                  <a:pt x="1378" y="319"/>
                </a:lnTo>
                <a:lnTo>
                  <a:pt x="1380" y="318"/>
                </a:lnTo>
                <a:lnTo>
                  <a:pt x="1381" y="318"/>
                </a:lnTo>
                <a:lnTo>
                  <a:pt x="1383" y="318"/>
                </a:lnTo>
                <a:lnTo>
                  <a:pt x="1385" y="318"/>
                </a:lnTo>
                <a:lnTo>
                  <a:pt x="1387" y="318"/>
                </a:lnTo>
                <a:lnTo>
                  <a:pt x="1391" y="314"/>
                </a:lnTo>
                <a:lnTo>
                  <a:pt x="1393" y="313"/>
                </a:lnTo>
                <a:lnTo>
                  <a:pt x="1395" y="312"/>
                </a:lnTo>
                <a:lnTo>
                  <a:pt x="1396" y="312"/>
                </a:lnTo>
                <a:lnTo>
                  <a:pt x="1397" y="312"/>
                </a:lnTo>
                <a:lnTo>
                  <a:pt x="1397" y="311"/>
                </a:lnTo>
                <a:lnTo>
                  <a:pt x="1398" y="311"/>
                </a:lnTo>
                <a:lnTo>
                  <a:pt x="1399" y="310"/>
                </a:lnTo>
                <a:lnTo>
                  <a:pt x="1400" y="310"/>
                </a:lnTo>
                <a:lnTo>
                  <a:pt x="1402" y="307"/>
                </a:lnTo>
                <a:lnTo>
                  <a:pt x="1404" y="306"/>
                </a:lnTo>
                <a:lnTo>
                  <a:pt x="1404" y="305"/>
                </a:lnTo>
                <a:lnTo>
                  <a:pt x="1401" y="303"/>
                </a:lnTo>
                <a:lnTo>
                  <a:pt x="1400" y="301"/>
                </a:lnTo>
                <a:lnTo>
                  <a:pt x="1399" y="298"/>
                </a:lnTo>
                <a:lnTo>
                  <a:pt x="1410" y="296"/>
                </a:lnTo>
                <a:lnTo>
                  <a:pt x="1411" y="296"/>
                </a:lnTo>
                <a:lnTo>
                  <a:pt x="1413" y="296"/>
                </a:lnTo>
                <a:lnTo>
                  <a:pt x="1414" y="296"/>
                </a:lnTo>
                <a:lnTo>
                  <a:pt x="1414" y="297"/>
                </a:lnTo>
                <a:lnTo>
                  <a:pt x="1414" y="298"/>
                </a:lnTo>
                <a:lnTo>
                  <a:pt x="1414" y="299"/>
                </a:lnTo>
                <a:lnTo>
                  <a:pt x="1415" y="301"/>
                </a:lnTo>
                <a:lnTo>
                  <a:pt x="1417" y="299"/>
                </a:lnTo>
                <a:lnTo>
                  <a:pt x="1418" y="301"/>
                </a:lnTo>
                <a:lnTo>
                  <a:pt x="1418" y="302"/>
                </a:lnTo>
                <a:lnTo>
                  <a:pt x="1419" y="302"/>
                </a:lnTo>
                <a:lnTo>
                  <a:pt x="1419" y="303"/>
                </a:lnTo>
                <a:lnTo>
                  <a:pt x="1419" y="302"/>
                </a:lnTo>
                <a:lnTo>
                  <a:pt x="1421" y="302"/>
                </a:lnTo>
                <a:lnTo>
                  <a:pt x="1423" y="301"/>
                </a:lnTo>
                <a:lnTo>
                  <a:pt x="1424" y="301"/>
                </a:lnTo>
                <a:lnTo>
                  <a:pt x="1427" y="298"/>
                </a:lnTo>
                <a:lnTo>
                  <a:pt x="1430" y="296"/>
                </a:lnTo>
                <a:lnTo>
                  <a:pt x="1430" y="297"/>
                </a:lnTo>
                <a:lnTo>
                  <a:pt x="1430" y="296"/>
                </a:lnTo>
                <a:lnTo>
                  <a:pt x="1431" y="296"/>
                </a:lnTo>
                <a:lnTo>
                  <a:pt x="1433" y="295"/>
                </a:lnTo>
                <a:lnTo>
                  <a:pt x="1434" y="294"/>
                </a:lnTo>
                <a:lnTo>
                  <a:pt x="1435" y="293"/>
                </a:lnTo>
                <a:lnTo>
                  <a:pt x="1436" y="293"/>
                </a:lnTo>
                <a:lnTo>
                  <a:pt x="1441" y="290"/>
                </a:lnTo>
                <a:lnTo>
                  <a:pt x="1440" y="288"/>
                </a:lnTo>
                <a:lnTo>
                  <a:pt x="1435" y="281"/>
                </a:lnTo>
                <a:lnTo>
                  <a:pt x="1430" y="271"/>
                </a:lnTo>
                <a:lnTo>
                  <a:pt x="1428" y="271"/>
                </a:lnTo>
                <a:lnTo>
                  <a:pt x="1428" y="270"/>
                </a:lnTo>
                <a:lnTo>
                  <a:pt x="1434" y="268"/>
                </a:lnTo>
                <a:lnTo>
                  <a:pt x="1435" y="268"/>
                </a:lnTo>
                <a:lnTo>
                  <a:pt x="1436" y="268"/>
                </a:lnTo>
                <a:lnTo>
                  <a:pt x="1439" y="271"/>
                </a:lnTo>
                <a:lnTo>
                  <a:pt x="1447" y="284"/>
                </a:lnTo>
                <a:lnTo>
                  <a:pt x="1447" y="285"/>
                </a:lnTo>
                <a:lnTo>
                  <a:pt x="1445" y="285"/>
                </a:lnTo>
                <a:lnTo>
                  <a:pt x="1447" y="285"/>
                </a:lnTo>
                <a:lnTo>
                  <a:pt x="1447" y="286"/>
                </a:lnTo>
                <a:lnTo>
                  <a:pt x="1448" y="286"/>
                </a:lnTo>
                <a:lnTo>
                  <a:pt x="1448" y="287"/>
                </a:lnTo>
                <a:lnTo>
                  <a:pt x="1448" y="288"/>
                </a:lnTo>
                <a:lnTo>
                  <a:pt x="1448" y="289"/>
                </a:lnTo>
                <a:lnTo>
                  <a:pt x="1441" y="293"/>
                </a:lnTo>
                <a:lnTo>
                  <a:pt x="1430" y="301"/>
                </a:lnTo>
                <a:lnTo>
                  <a:pt x="1430" y="302"/>
                </a:lnTo>
                <a:lnTo>
                  <a:pt x="1431" y="302"/>
                </a:lnTo>
                <a:lnTo>
                  <a:pt x="1431" y="303"/>
                </a:lnTo>
                <a:lnTo>
                  <a:pt x="1432" y="305"/>
                </a:lnTo>
                <a:lnTo>
                  <a:pt x="1432" y="306"/>
                </a:lnTo>
                <a:lnTo>
                  <a:pt x="1434" y="309"/>
                </a:lnTo>
                <a:lnTo>
                  <a:pt x="1435" y="311"/>
                </a:lnTo>
                <a:lnTo>
                  <a:pt x="1436" y="313"/>
                </a:lnTo>
                <a:lnTo>
                  <a:pt x="1438" y="314"/>
                </a:lnTo>
                <a:lnTo>
                  <a:pt x="1439" y="316"/>
                </a:lnTo>
                <a:lnTo>
                  <a:pt x="1431" y="318"/>
                </a:lnTo>
                <a:lnTo>
                  <a:pt x="1430" y="318"/>
                </a:lnTo>
                <a:lnTo>
                  <a:pt x="1425" y="319"/>
                </a:lnTo>
                <a:lnTo>
                  <a:pt x="1426" y="326"/>
                </a:lnTo>
                <a:lnTo>
                  <a:pt x="1427" y="336"/>
                </a:lnTo>
                <a:lnTo>
                  <a:pt x="1424" y="338"/>
                </a:lnTo>
                <a:lnTo>
                  <a:pt x="1427" y="344"/>
                </a:lnTo>
                <a:lnTo>
                  <a:pt x="1422" y="347"/>
                </a:lnTo>
                <a:lnTo>
                  <a:pt x="1424" y="354"/>
                </a:lnTo>
                <a:lnTo>
                  <a:pt x="1425" y="355"/>
                </a:lnTo>
                <a:lnTo>
                  <a:pt x="1425" y="356"/>
                </a:lnTo>
                <a:lnTo>
                  <a:pt x="1426" y="356"/>
                </a:lnTo>
                <a:lnTo>
                  <a:pt x="1426" y="357"/>
                </a:lnTo>
                <a:lnTo>
                  <a:pt x="1426" y="359"/>
                </a:lnTo>
                <a:lnTo>
                  <a:pt x="1428" y="359"/>
                </a:lnTo>
                <a:lnTo>
                  <a:pt x="1430" y="359"/>
                </a:lnTo>
                <a:lnTo>
                  <a:pt x="1431" y="359"/>
                </a:lnTo>
                <a:lnTo>
                  <a:pt x="1432" y="359"/>
                </a:lnTo>
                <a:lnTo>
                  <a:pt x="1433" y="359"/>
                </a:lnTo>
                <a:lnTo>
                  <a:pt x="1434" y="359"/>
                </a:lnTo>
                <a:lnTo>
                  <a:pt x="1435" y="365"/>
                </a:lnTo>
                <a:lnTo>
                  <a:pt x="1434" y="366"/>
                </a:lnTo>
                <a:lnTo>
                  <a:pt x="1434" y="365"/>
                </a:lnTo>
                <a:lnTo>
                  <a:pt x="1433" y="365"/>
                </a:lnTo>
                <a:lnTo>
                  <a:pt x="1433" y="366"/>
                </a:lnTo>
                <a:lnTo>
                  <a:pt x="1433" y="369"/>
                </a:lnTo>
                <a:lnTo>
                  <a:pt x="1434" y="372"/>
                </a:lnTo>
                <a:lnTo>
                  <a:pt x="1435" y="373"/>
                </a:lnTo>
                <a:lnTo>
                  <a:pt x="1436" y="373"/>
                </a:lnTo>
                <a:lnTo>
                  <a:pt x="1436" y="374"/>
                </a:lnTo>
                <a:lnTo>
                  <a:pt x="1435" y="376"/>
                </a:lnTo>
                <a:lnTo>
                  <a:pt x="1434" y="377"/>
                </a:lnTo>
                <a:lnTo>
                  <a:pt x="1433" y="377"/>
                </a:lnTo>
                <a:lnTo>
                  <a:pt x="1433" y="378"/>
                </a:lnTo>
                <a:lnTo>
                  <a:pt x="1433" y="379"/>
                </a:lnTo>
                <a:lnTo>
                  <a:pt x="1432" y="379"/>
                </a:lnTo>
                <a:lnTo>
                  <a:pt x="1432" y="378"/>
                </a:lnTo>
                <a:lnTo>
                  <a:pt x="1430" y="379"/>
                </a:lnTo>
                <a:lnTo>
                  <a:pt x="1428" y="379"/>
                </a:lnTo>
                <a:lnTo>
                  <a:pt x="1428" y="380"/>
                </a:lnTo>
                <a:lnTo>
                  <a:pt x="1427" y="380"/>
                </a:lnTo>
                <a:lnTo>
                  <a:pt x="1427" y="381"/>
                </a:lnTo>
                <a:lnTo>
                  <a:pt x="1428" y="393"/>
                </a:lnTo>
                <a:lnTo>
                  <a:pt x="1430" y="394"/>
                </a:lnTo>
                <a:lnTo>
                  <a:pt x="1430" y="396"/>
                </a:lnTo>
                <a:lnTo>
                  <a:pt x="1430" y="397"/>
                </a:lnTo>
                <a:lnTo>
                  <a:pt x="1430" y="398"/>
                </a:lnTo>
                <a:lnTo>
                  <a:pt x="1431" y="401"/>
                </a:lnTo>
                <a:lnTo>
                  <a:pt x="1431" y="402"/>
                </a:lnTo>
                <a:lnTo>
                  <a:pt x="1431" y="403"/>
                </a:lnTo>
                <a:lnTo>
                  <a:pt x="1431" y="404"/>
                </a:lnTo>
                <a:lnTo>
                  <a:pt x="1431" y="405"/>
                </a:lnTo>
                <a:lnTo>
                  <a:pt x="1431" y="407"/>
                </a:lnTo>
                <a:lnTo>
                  <a:pt x="1431" y="410"/>
                </a:lnTo>
                <a:lnTo>
                  <a:pt x="1432" y="413"/>
                </a:lnTo>
                <a:lnTo>
                  <a:pt x="1431" y="413"/>
                </a:lnTo>
                <a:lnTo>
                  <a:pt x="1431" y="414"/>
                </a:lnTo>
                <a:lnTo>
                  <a:pt x="1431" y="415"/>
                </a:lnTo>
                <a:lnTo>
                  <a:pt x="1431" y="423"/>
                </a:lnTo>
                <a:lnTo>
                  <a:pt x="1432" y="431"/>
                </a:lnTo>
                <a:lnTo>
                  <a:pt x="1431" y="436"/>
                </a:lnTo>
                <a:lnTo>
                  <a:pt x="1439" y="435"/>
                </a:lnTo>
                <a:lnTo>
                  <a:pt x="1439" y="437"/>
                </a:lnTo>
                <a:lnTo>
                  <a:pt x="1439" y="439"/>
                </a:lnTo>
                <a:lnTo>
                  <a:pt x="1439" y="440"/>
                </a:lnTo>
                <a:lnTo>
                  <a:pt x="1439" y="443"/>
                </a:lnTo>
                <a:lnTo>
                  <a:pt x="1439" y="445"/>
                </a:lnTo>
                <a:lnTo>
                  <a:pt x="1439" y="447"/>
                </a:lnTo>
                <a:lnTo>
                  <a:pt x="1439" y="448"/>
                </a:lnTo>
                <a:lnTo>
                  <a:pt x="1439" y="450"/>
                </a:lnTo>
                <a:lnTo>
                  <a:pt x="1441" y="450"/>
                </a:lnTo>
                <a:lnTo>
                  <a:pt x="1442" y="450"/>
                </a:lnTo>
                <a:lnTo>
                  <a:pt x="1444" y="450"/>
                </a:lnTo>
                <a:lnTo>
                  <a:pt x="1445" y="450"/>
                </a:lnTo>
                <a:lnTo>
                  <a:pt x="1448" y="449"/>
                </a:lnTo>
                <a:lnTo>
                  <a:pt x="1450" y="449"/>
                </a:lnTo>
                <a:lnTo>
                  <a:pt x="1451" y="448"/>
                </a:lnTo>
                <a:lnTo>
                  <a:pt x="1452" y="448"/>
                </a:lnTo>
                <a:lnTo>
                  <a:pt x="1456" y="448"/>
                </a:lnTo>
                <a:lnTo>
                  <a:pt x="1456" y="449"/>
                </a:lnTo>
                <a:lnTo>
                  <a:pt x="1456" y="450"/>
                </a:lnTo>
                <a:lnTo>
                  <a:pt x="1456" y="452"/>
                </a:lnTo>
                <a:lnTo>
                  <a:pt x="1457" y="452"/>
                </a:lnTo>
                <a:lnTo>
                  <a:pt x="1459" y="450"/>
                </a:lnTo>
                <a:lnTo>
                  <a:pt x="1459" y="452"/>
                </a:lnTo>
                <a:lnTo>
                  <a:pt x="1459" y="454"/>
                </a:lnTo>
                <a:lnTo>
                  <a:pt x="1459" y="455"/>
                </a:lnTo>
                <a:lnTo>
                  <a:pt x="1459" y="456"/>
                </a:lnTo>
                <a:lnTo>
                  <a:pt x="1459" y="460"/>
                </a:lnTo>
                <a:lnTo>
                  <a:pt x="1459" y="461"/>
                </a:lnTo>
                <a:lnTo>
                  <a:pt x="1459" y="466"/>
                </a:lnTo>
                <a:lnTo>
                  <a:pt x="1459" y="468"/>
                </a:lnTo>
                <a:lnTo>
                  <a:pt x="1458" y="468"/>
                </a:lnTo>
                <a:lnTo>
                  <a:pt x="1457" y="465"/>
                </a:lnTo>
                <a:lnTo>
                  <a:pt x="1454" y="465"/>
                </a:lnTo>
                <a:lnTo>
                  <a:pt x="1452" y="465"/>
                </a:lnTo>
                <a:lnTo>
                  <a:pt x="1452" y="464"/>
                </a:lnTo>
                <a:lnTo>
                  <a:pt x="1450" y="465"/>
                </a:lnTo>
                <a:lnTo>
                  <a:pt x="1448" y="465"/>
                </a:lnTo>
                <a:lnTo>
                  <a:pt x="1449" y="466"/>
                </a:lnTo>
                <a:lnTo>
                  <a:pt x="1449" y="469"/>
                </a:lnTo>
                <a:lnTo>
                  <a:pt x="1447" y="469"/>
                </a:lnTo>
                <a:lnTo>
                  <a:pt x="1445" y="470"/>
                </a:lnTo>
                <a:lnTo>
                  <a:pt x="1444" y="470"/>
                </a:lnTo>
                <a:lnTo>
                  <a:pt x="1444" y="469"/>
                </a:lnTo>
                <a:lnTo>
                  <a:pt x="1443" y="463"/>
                </a:lnTo>
                <a:lnTo>
                  <a:pt x="1443" y="461"/>
                </a:lnTo>
                <a:lnTo>
                  <a:pt x="1440" y="462"/>
                </a:lnTo>
                <a:lnTo>
                  <a:pt x="1441" y="466"/>
                </a:lnTo>
                <a:lnTo>
                  <a:pt x="1441" y="468"/>
                </a:lnTo>
                <a:lnTo>
                  <a:pt x="1441" y="470"/>
                </a:lnTo>
                <a:lnTo>
                  <a:pt x="1441" y="471"/>
                </a:lnTo>
                <a:lnTo>
                  <a:pt x="1441" y="481"/>
                </a:lnTo>
                <a:lnTo>
                  <a:pt x="1439" y="481"/>
                </a:lnTo>
                <a:lnTo>
                  <a:pt x="1438" y="481"/>
                </a:lnTo>
                <a:lnTo>
                  <a:pt x="1438" y="482"/>
                </a:lnTo>
                <a:lnTo>
                  <a:pt x="1434" y="482"/>
                </a:lnTo>
                <a:lnTo>
                  <a:pt x="1433" y="482"/>
                </a:lnTo>
                <a:lnTo>
                  <a:pt x="1433" y="483"/>
                </a:lnTo>
                <a:lnTo>
                  <a:pt x="1434" y="493"/>
                </a:lnTo>
                <a:lnTo>
                  <a:pt x="1434" y="495"/>
                </a:lnTo>
                <a:lnTo>
                  <a:pt x="1435" y="499"/>
                </a:lnTo>
                <a:lnTo>
                  <a:pt x="1435" y="500"/>
                </a:lnTo>
                <a:lnTo>
                  <a:pt x="1436" y="504"/>
                </a:lnTo>
                <a:lnTo>
                  <a:pt x="1436" y="506"/>
                </a:lnTo>
                <a:lnTo>
                  <a:pt x="1436" y="507"/>
                </a:lnTo>
                <a:lnTo>
                  <a:pt x="1440" y="507"/>
                </a:lnTo>
                <a:lnTo>
                  <a:pt x="1441" y="507"/>
                </a:lnTo>
                <a:lnTo>
                  <a:pt x="1441" y="511"/>
                </a:lnTo>
                <a:lnTo>
                  <a:pt x="1442" y="512"/>
                </a:lnTo>
                <a:lnTo>
                  <a:pt x="1442" y="513"/>
                </a:lnTo>
                <a:lnTo>
                  <a:pt x="1442" y="515"/>
                </a:lnTo>
                <a:lnTo>
                  <a:pt x="1442" y="516"/>
                </a:lnTo>
                <a:lnTo>
                  <a:pt x="1442" y="521"/>
                </a:lnTo>
                <a:lnTo>
                  <a:pt x="1449" y="521"/>
                </a:lnTo>
                <a:lnTo>
                  <a:pt x="1450" y="521"/>
                </a:lnTo>
                <a:lnTo>
                  <a:pt x="1451" y="521"/>
                </a:lnTo>
                <a:lnTo>
                  <a:pt x="1451" y="527"/>
                </a:lnTo>
                <a:lnTo>
                  <a:pt x="1452" y="528"/>
                </a:lnTo>
                <a:lnTo>
                  <a:pt x="1452" y="529"/>
                </a:lnTo>
                <a:lnTo>
                  <a:pt x="1453" y="529"/>
                </a:lnTo>
                <a:lnTo>
                  <a:pt x="1453" y="530"/>
                </a:lnTo>
                <a:lnTo>
                  <a:pt x="1454" y="530"/>
                </a:lnTo>
                <a:lnTo>
                  <a:pt x="1456" y="530"/>
                </a:lnTo>
                <a:lnTo>
                  <a:pt x="1457" y="531"/>
                </a:lnTo>
                <a:lnTo>
                  <a:pt x="1458" y="531"/>
                </a:lnTo>
                <a:lnTo>
                  <a:pt x="1469" y="535"/>
                </a:lnTo>
                <a:lnTo>
                  <a:pt x="1469" y="536"/>
                </a:lnTo>
                <a:lnTo>
                  <a:pt x="1468" y="540"/>
                </a:lnTo>
                <a:lnTo>
                  <a:pt x="1467" y="545"/>
                </a:lnTo>
                <a:lnTo>
                  <a:pt x="1466" y="545"/>
                </a:lnTo>
                <a:lnTo>
                  <a:pt x="1467" y="545"/>
                </a:lnTo>
                <a:lnTo>
                  <a:pt x="1467" y="546"/>
                </a:lnTo>
                <a:lnTo>
                  <a:pt x="1471" y="547"/>
                </a:lnTo>
                <a:lnTo>
                  <a:pt x="1474" y="547"/>
                </a:lnTo>
                <a:lnTo>
                  <a:pt x="1474" y="548"/>
                </a:lnTo>
                <a:lnTo>
                  <a:pt x="1475" y="548"/>
                </a:lnTo>
                <a:lnTo>
                  <a:pt x="1476" y="548"/>
                </a:lnTo>
                <a:lnTo>
                  <a:pt x="1477" y="548"/>
                </a:lnTo>
                <a:lnTo>
                  <a:pt x="1478" y="548"/>
                </a:lnTo>
                <a:lnTo>
                  <a:pt x="1479" y="548"/>
                </a:lnTo>
                <a:lnTo>
                  <a:pt x="1479" y="547"/>
                </a:lnTo>
                <a:lnTo>
                  <a:pt x="1480" y="547"/>
                </a:lnTo>
                <a:lnTo>
                  <a:pt x="1482" y="547"/>
                </a:lnTo>
                <a:lnTo>
                  <a:pt x="1483" y="547"/>
                </a:lnTo>
                <a:lnTo>
                  <a:pt x="1483" y="548"/>
                </a:lnTo>
                <a:lnTo>
                  <a:pt x="1491" y="548"/>
                </a:lnTo>
                <a:lnTo>
                  <a:pt x="1491" y="547"/>
                </a:lnTo>
                <a:lnTo>
                  <a:pt x="1492" y="547"/>
                </a:lnTo>
                <a:lnTo>
                  <a:pt x="1493" y="547"/>
                </a:lnTo>
                <a:lnTo>
                  <a:pt x="1494" y="547"/>
                </a:lnTo>
                <a:lnTo>
                  <a:pt x="1495" y="547"/>
                </a:lnTo>
                <a:lnTo>
                  <a:pt x="1495" y="548"/>
                </a:lnTo>
                <a:lnTo>
                  <a:pt x="1495" y="549"/>
                </a:lnTo>
                <a:lnTo>
                  <a:pt x="1494" y="549"/>
                </a:lnTo>
                <a:lnTo>
                  <a:pt x="1493" y="549"/>
                </a:lnTo>
                <a:lnTo>
                  <a:pt x="1493" y="552"/>
                </a:lnTo>
                <a:lnTo>
                  <a:pt x="1494" y="553"/>
                </a:lnTo>
                <a:lnTo>
                  <a:pt x="1493" y="553"/>
                </a:lnTo>
                <a:lnTo>
                  <a:pt x="1493" y="554"/>
                </a:lnTo>
                <a:lnTo>
                  <a:pt x="1493" y="555"/>
                </a:lnTo>
                <a:lnTo>
                  <a:pt x="1493" y="556"/>
                </a:lnTo>
                <a:lnTo>
                  <a:pt x="1493" y="557"/>
                </a:lnTo>
                <a:lnTo>
                  <a:pt x="1496" y="557"/>
                </a:lnTo>
                <a:lnTo>
                  <a:pt x="1500" y="557"/>
                </a:lnTo>
                <a:lnTo>
                  <a:pt x="1502" y="557"/>
                </a:lnTo>
                <a:lnTo>
                  <a:pt x="1505" y="557"/>
                </a:lnTo>
                <a:lnTo>
                  <a:pt x="1505" y="555"/>
                </a:lnTo>
                <a:lnTo>
                  <a:pt x="1505" y="554"/>
                </a:lnTo>
                <a:lnTo>
                  <a:pt x="1505" y="553"/>
                </a:lnTo>
                <a:lnTo>
                  <a:pt x="1505" y="552"/>
                </a:lnTo>
                <a:lnTo>
                  <a:pt x="1507" y="552"/>
                </a:lnTo>
                <a:lnTo>
                  <a:pt x="1508" y="552"/>
                </a:lnTo>
                <a:lnTo>
                  <a:pt x="1509" y="552"/>
                </a:lnTo>
                <a:lnTo>
                  <a:pt x="1510" y="552"/>
                </a:lnTo>
                <a:lnTo>
                  <a:pt x="1510" y="544"/>
                </a:lnTo>
                <a:lnTo>
                  <a:pt x="1510" y="542"/>
                </a:lnTo>
                <a:lnTo>
                  <a:pt x="1511" y="542"/>
                </a:lnTo>
                <a:lnTo>
                  <a:pt x="1516" y="542"/>
                </a:lnTo>
                <a:lnTo>
                  <a:pt x="1517" y="542"/>
                </a:lnTo>
                <a:lnTo>
                  <a:pt x="1517" y="544"/>
                </a:lnTo>
                <a:lnTo>
                  <a:pt x="1518" y="545"/>
                </a:lnTo>
                <a:lnTo>
                  <a:pt x="1518" y="546"/>
                </a:lnTo>
                <a:lnTo>
                  <a:pt x="1518" y="547"/>
                </a:lnTo>
                <a:lnTo>
                  <a:pt x="1519" y="548"/>
                </a:lnTo>
                <a:lnTo>
                  <a:pt x="1519" y="549"/>
                </a:lnTo>
                <a:lnTo>
                  <a:pt x="1520" y="549"/>
                </a:lnTo>
                <a:lnTo>
                  <a:pt x="1520" y="552"/>
                </a:lnTo>
                <a:lnTo>
                  <a:pt x="1520" y="553"/>
                </a:lnTo>
                <a:lnTo>
                  <a:pt x="1521" y="553"/>
                </a:lnTo>
                <a:lnTo>
                  <a:pt x="1522" y="552"/>
                </a:lnTo>
                <a:lnTo>
                  <a:pt x="1525" y="552"/>
                </a:lnTo>
                <a:lnTo>
                  <a:pt x="1523" y="548"/>
                </a:lnTo>
                <a:lnTo>
                  <a:pt x="1522" y="541"/>
                </a:lnTo>
                <a:lnTo>
                  <a:pt x="1522" y="540"/>
                </a:lnTo>
                <a:lnTo>
                  <a:pt x="1522" y="537"/>
                </a:lnTo>
                <a:lnTo>
                  <a:pt x="1521" y="536"/>
                </a:lnTo>
                <a:lnTo>
                  <a:pt x="1520" y="527"/>
                </a:lnTo>
                <a:lnTo>
                  <a:pt x="1519" y="525"/>
                </a:lnTo>
                <a:lnTo>
                  <a:pt x="1519" y="523"/>
                </a:lnTo>
                <a:lnTo>
                  <a:pt x="1518" y="522"/>
                </a:lnTo>
                <a:lnTo>
                  <a:pt x="1517" y="520"/>
                </a:lnTo>
                <a:lnTo>
                  <a:pt x="1514" y="518"/>
                </a:lnTo>
                <a:lnTo>
                  <a:pt x="1512" y="516"/>
                </a:lnTo>
                <a:lnTo>
                  <a:pt x="1511" y="515"/>
                </a:lnTo>
                <a:lnTo>
                  <a:pt x="1511" y="514"/>
                </a:lnTo>
                <a:lnTo>
                  <a:pt x="1510" y="513"/>
                </a:lnTo>
                <a:lnTo>
                  <a:pt x="1509" y="512"/>
                </a:lnTo>
                <a:lnTo>
                  <a:pt x="1508" y="511"/>
                </a:lnTo>
                <a:lnTo>
                  <a:pt x="1507" y="510"/>
                </a:lnTo>
                <a:lnTo>
                  <a:pt x="1507" y="507"/>
                </a:lnTo>
                <a:lnTo>
                  <a:pt x="1505" y="506"/>
                </a:lnTo>
                <a:lnTo>
                  <a:pt x="1503" y="495"/>
                </a:lnTo>
                <a:lnTo>
                  <a:pt x="1503" y="493"/>
                </a:lnTo>
                <a:lnTo>
                  <a:pt x="1503" y="489"/>
                </a:lnTo>
                <a:lnTo>
                  <a:pt x="1503" y="488"/>
                </a:lnTo>
                <a:lnTo>
                  <a:pt x="1504" y="488"/>
                </a:lnTo>
                <a:lnTo>
                  <a:pt x="1504" y="487"/>
                </a:lnTo>
                <a:lnTo>
                  <a:pt x="1505" y="487"/>
                </a:lnTo>
                <a:lnTo>
                  <a:pt x="1508" y="486"/>
                </a:lnTo>
                <a:lnTo>
                  <a:pt x="1510" y="494"/>
                </a:lnTo>
                <a:lnTo>
                  <a:pt x="1512" y="493"/>
                </a:lnTo>
                <a:lnTo>
                  <a:pt x="1513" y="491"/>
                </a:lnTo>
                <a:lnTo>
                  <a:pt x="1513" y="496"/>
                </a:lnTo>
                <a:lnTo>
                  <a:pt x="1513" y="497"/>
                </a:lnTo>
                <a:lnTo>
                  <a:pt x="1514" y="502"/>
                </a:lnTo>
                <a:lnTo>
                  <a:pt x="1511" y="504"/>
                </a:lnTo>
                <a:lnTo>
                  <a:pt x="1511" y="505"/>
                </a:lnTo>
                <a:lnTo>
                  <a:pt x="1508" y="506"/>
                </a:lnTo>
                <a:lnTo>
                  <a:pt x="1508" y="507"/>
                </a:lnTo>
                <a:lnTo>
                  <a:pt x="1507" y="507"/>
                </a:lnTo>
                <a:lnTo>
                  <a:pt x="1508" y="510"/>
                </a:lnTo>
                <a:lnTo>
                  <a:pt x="1509" y="511"/>
                </a:lnTo>
                <a:lnTo>
                  <a:pt x="1512" y="514"/>
                </a:lnTo>
                <a:lnTo>
                  <a:pt x="1514" y="518"/>
                </a:lnTo>
                <a:lnTo>
                  <a:pt x="1516" y="519"/>
                </a:lnTo>
                <a:lnTo>
                  <a:pt x="1517" y="520"/>
                </a:lnTo>
                <a:lnTo>
                  <a:pt x="1518" y="521"/>
                </a:lnTo>
                <a:lnTo>
                  <a:pt x="1519" y="522"/>
                </a:lnTo>
                <a:lnTo>
                  <a:pt x="1519" y="523"/>
                </a:lnTo>
                <a:lnTo>
                  <a:pt x="1520" y="524"/>
                </a:lnTo>
                <a:lnTo>
                  <a:pt x="1521" y="523"/>
                </a:lnTo>
                <a:lnTo>
                  <a:pt x="1520" y="522"/>
                </a:lnTo>
                <a:lnTo>
                  <a:pt x="1520" y="519"/>
                </a:lnTo>
                <a:lnTo>
                  <a:pt x="1518" y="510"/>
                </a:lnTo>
                <a:lnTo>
                  <a:pt x="1516" y="502"/>
                </a:lnTo>
                <a:lnTo>
                  <a:pt x="1514" y="496"/>
                </a:lnTo>
                <a:lnTo>
                  <a:pt x="1513" y="489"/>
                </a:lnTo>
                <a:lnTo>
                  <a:pt x="1514" y="489"/>
                </a:lnTo>
                <a:lnTo>
                  <a:pt x="1514" y="488"/>
                </a:lnTo>
                <a:lnTo>
                  <a:pt x="1516" y="493"/>
                </a:lnTo>
                <a:lnTo>
                  <a:pt x="1517" y="493"/>
                </a:lnTo>
                <a:lnTo>
                  <a:pt x="1519" y="491"/>
                </a:lnTo>
                <a:lnTo>
                  <a:pt x="1520" y="491"/>
                </a:lnTo>
                <a:lnTo>
                  <a:pt x="1523" y="489"/>
                </a:lnTo>
                <a:lnTo>
                  <a:pt x="1523" y="488"/>
                </a:lnTo>
                <a:lnTo>
                  <a:pt x="1522" y="488"/>
                </a:lnTo>
                <a:lnTo>
                  <a:pt x="1522" y="487"/>
                </a:lnTo>
                <a:lnTo>
                  <a:pt x="1521" y="487"/>
                </a:lnTo>
                <a:lnTo>
                  <a:pt x="1520" y="485"/>
                </a:lnTo>
                <a:lnTo>
                  <a:pt x="1526" y="481"/>
                </a:lnTo>
                <a:lnTo>
                  <a:pt x="1526" y="482"/>
                </a:lnTo>
                <a:lnTo>
                  <a:pt x="1527" y="483"/>
                </a:lnTo>
                <a:lnTo>
                  <a:pt x="1527" y="482"/>
                </a:lnTo>
                <a:lnTo>
                  <a:pt x="1528" y="482"/>
                </a:lnTo>
                <a:lnTo>
                  <a:pt x="1531" y="480"/>
                </a:lnTo>
                <a:lnTo>
                  <a:pt x="1533" y="480"/>
                </a:lnTo>
                <a:lnTo>
                  <a:pt x="1531" y="479"/>
                </a:lnTo>
                <a:lnTo>
                  <a:pt x="1531" y="478"/>
                </a:lnTo>
                <a:lnTo>
                  <a:pt x="1533" y="478"/>
                </a:lnTo>
                <a:lnTo>
                  <a:pt x="1534" y="477"/>
                </a:lnTo>
                <a:lnTo>
                  <a:pt x="1534" y="475"/>
                </a:lnTo>
                <a:lnTo>
                  <a:pt x="1531" y="472"/>
                </a:lnTo>
                <a:lnTo>
                  <a:pt x="1529" y="470"/>
                </a:lnTo>
                <a:lnTo>
                  <a:pt x="1530" y="469"/>
                </a:lnTo>
                <a:lnTo>
                  <a:pt x="1533" y="469"/>
                </a:lnTo>
                <a:lnTo>
                  <a:pt x="1534" y="469"/>
                </a:lnTo>
                <a:lnTo>
                  <a:pt x="1534" y="468"/>
                </a:lnTo>
                <a:lnTo>
                  <a:pt x="1536" y="470"/>
                </a:lnTo>
                <a:lnTo>
                  <a:pt x="1537" y="470"/>
                </a:lnTo>
                <a:lnTo>
                  <a:pt x="1538" y="469"/>
                </a:lnTo>
                <a:lnTo>
                  <a:pt x="1539" y="469"/>
                </a:lnTo>
                <a:lnTo>
                  <a:pt x="1537" y="466"/>
                </a:lnTo>
                <a:lnTo>
                  <a:pt x="1539" y="466"/>
                </a:lnTo>
                <a:lnTo>
                  <a:pt x="1553" y="464"/>
                </a:lnTo>
                <a:lnTo>
                  <a:pt x="1553" y="463"/>
                </a:lnTo>
                <a:lnTo>
                  <a:pt x="1551" y="464"/>
                </a:lnTo>
                <a:lnTo>
                  <a:pt x="1547" y="464"/>
                </a:lnTo>
                <a:lnTo>
                  <a:pt x="1540" y="465"/>
                </a:lnTo>
                <a:lnTo>
                  <a:pt x="1538" y="466"/>
                </a:lnTo>
                <a:lnTo>
                  <a:pt x="1537" y="466"/>
                </a:lnTo>
                <a:lnTo>
                  <a:pt x="1537" y="465"/>
                </a:lnTo>
                <a:lnTo>
                  <a:pt x="1535" y="463"/>
                </a:lnTo>
                <a:lnTo>
                  <a:pt x="1535" y="462"/>
                </a:lnTo>
                <a:lnTo>
                  <a:pt x="1534" y="461"/>
                </a:lnTo>
                <a:lnTo>
                  <a:pt x="1533" y="458"/>
                </a:lnTo>
                <a:lnTo>
                  <a:pt x="1531" y="457"/>
                </a:lnTo>
                <a:lnTo>
                  <a:pt x="1531" y="456"/>
                </a:lnTo>
                <a:lnTo>
                  <a:pt x="1533" y="456"/>
                </a:lnTo>
                <a:lnTo>
                  <a:pt x="1531" y="454"/>
                </a:lnTo>
                <a:lnTo>
                  <a:pt x="1531" y="453"/>
                </a:lnTo>
                <a:lnTo>
                  <a:pt x="1529" y="454"/>
                </a:lnTo>
                <a:lnTo>
                  <a:pt x="1530" y="455"/>
                </a:lnTo>
                <a:lnTo>
                  <a:pt x="1528" y="456"/>
                </a:lnTo>
                <a:lnTo>
                  <a:pt x="1529" y="461"/>
                </a:lnTo>
                <a:lnTo>
                  <a:pt x="1530" y="464"/>
                </a:lnTo>
                <a:lnTo>
                  <a:pt x="1529" y="464"/>
                </a:lnTo>
                <a:lnTo>
                  <a:pt x="1527" y="463"/>
                </a:lnTo>
                <a:lnTo>
                  <a:pt x="1525" y="462"/>
                </a:lnTo>
                <a:lnTo>
                  <a:pt x="1522" y="462"/>
                </a:lnTo>
                <a:lnTo>
                  <a:pt x="1523" y="464"/>
                </a:lnTo>
                <a:lnTo>
                  <a:pt x="1521" y="463"/>
                </a:lnTo>
                <a:lnTo>
                  <a:pt x="1521" y="462"/>
                </a:lnTo>
                <a:lnTo>
                  <a:pt x="1521" y="461"/>
                </a:lnTo>
                <a:lnTo>
                  <a:pt x="1519" y="455"/>
                </a:lnTo>
                <a:lnTo>
                  <a:pt x="1528" y="452"/>
                </a:lnTo>
                <a:lnTo>
                  <a:pt x="1526" y="448"/>
                </a:lnTo>
                <a:lnTo>
                  <a:pt x="1525" y="447"/>
                </a:lnTo>
                <a:lnTo>
                  <a:pt x="1526" y="447"/>
                </a:lnTo>
                <a:lnTo>
                  <a:pt x="1527" y="446"/>
                </a:lnTo>
                <a:lnTo>
                  <a:pt x="1528" y="446"/>
                </a:lnTo>
                <a:lnTo>
                  <a:pt x="1529" y="446"/>
                </a:lnTo>
                <a:lnTo>
                  <a:pt x="1530" y="447"/>
                </a:lnTo>
                <a:lnTo>
                  <a:pt x="1531" y="447"/>
                </a:lnTo>
                <a:lnTo>
                  <a:pt x="1533" y="448"/>
                </a:lnTo>
                <a:lnTo>
                  <a:pt x="1534" y="448"/>
                </a:lnTo>
                <a:lnTo>
                  <a:pt x="1535" y="449"/>
                </a:lnTo>
                <a:lnTo>
                  <a:pt x="1536" y="449"/>
                </a:lnTo>
                <a:lnTo>
                  <a:pt x="1537" y="450"/>
                </a:lnTo>
                <a:lnTo>
                  <a:pt x="1538" y="450"/>
                </a:lnTo>
                <a:lnTo>
                  <a:pt x="1539" y="452"/>
                </a:lnTo>
                <a:lnTo>
                  <a:pt x="1540" y="452"/>
                </a:lnTo>
                <a:lnTo>
                  <a:pt x="1542" y="452"/>
                </a:lnTo>
                <a:lnTo>
                  <a:pt x="1545" y="449"/>
                </a:lnTo>
                <a:lnTo>
                  <a:pt x="1546" y="448"/>
                </a:lnTo>
                <a:lnTo>
                  <a:pt x="1547" y="449"/>
                </a:lnTo>
                <a:lnTo>
                  <a:pt x="1552" y="457"/>
                </a:lnTo>
                <a:lnTo>
                  <a:pt x="1553" y="458"/>
                </a:lnTo>
                <a:lnTo>
                  <a:pt x="1555" y="456"/>
                </a:lnTo>
                <a:lnTo>
                  <a:pt x="1555" y="457"/>
                </a:lnTo>
                <a:lnTo>
                  <a:pt x="1556" y="457"/>
                </a:lnTo>
                <a:lnTo>
                  <a:pt x="1557" y="458"/>
                </a:lnTo>
                <a:lnTo>
                  <a:pt x="1557" y="457"/>
                </a:lnTo>
                <a:lnTo>
                  <a:pt x="1559" y="457"/>
                </a:lnTo>
                <a:lnTo>
                  <a:pt x="1560" y="458"/>
                </a:lnTo>
                <a:lnTo>
                  <a:pt x="1560" y="460"/>
                </a:lnTo>
                <a:lnTo>
                  <a:pt x="1560" y="461"/>
                </a:lnTo>
                <a:lnTo>
                  <a:pt x="1561" y="461"/>
                </a:lnTo>
                <a:lnTo>
                  <a:pt x="1561" y="462"/>
                </a:lnTo>
                <a:lnTo>
                  <a:pt x="1560" y="463"/>
                </a:lnTo>
                <a:lnTo>
                  <a:pt x="1561" y="463"/>
                </a:lnTo>
                <a:lnTo>
                  <a:pt x="1569" y="465"/>
                </a:lnTo>
                <a:lnTo>
                  <a:pt x="1570" y="465"/>
                </a:lnTo>
                <a:lnTo>
                  <a:pt x="1574" y="466"/>
                </a:lnTo>
                <a:lnTo>
                  <a:pt x="1572" y="464"/>
                </a:lnTo>
                <a:lnTo>
                  <a:pt x="1571" y="462"/>
                </a:lnTo>
                <a:lnTo>
                  <a:pt x="1571" y="461"/>
                </a:lnTo>
                <a:lnTo>
                  <a:pt x="1573" y="458"/>
                </a:lnTo>
                <a:lnTo>
                  <a:pt x="1573" y="457"/>
                </a:lnTo>
                <a:lnTo>
                  <a:pt x="1572" y="454"/>
                </a:lnTo>
                <a:lnTo>
                  <a:pt x="1572" y="453"/>
                </a:lnTo>
                <a:lnTo>
                  <a:pt x="1571" y="453"/>
                </a:lnTo>
                <a:lnTo>
                  <a:pt x="1571" y="452"/>
                </a:lnTo>
                <a:lnTo>
                  <a:pt x="1571" y="450"/>
                </a:lnTo>
                <a:lnTo>
                  <a:pt x="1571" y="449"/>
                </a:lnTo>
                <a:lnTo>
                  <a:pt x="1571" y="448"/>
                </a:lnTo>
                <a:lnTo>
                  <a:pt x="1571" y="447"/>
                </a:lnTo>
                <a:lnTo>
                  <a:pt x="1571" y="446"/>
                </a:lnTo>
                <a:lnTo>
                  <a:pt x="1572" y="446"/>
                </a:lnTo>
                <a:lnTo>
                  <a:pt x="1572" y="445"/>
                </a:lnTo>
                <a:lnTo>
                  <a:pt x="1572" y="444"/>
                </a:lnTo>
                <a:lnTo>
                  <a:pt x="1572" y="443"/>
                </a:lnTo>
                <a:lnTo>
                  <a:pt x="1572" y="441"/>
                </a:lnTo>
                <a:lnTo>
                  <a:pt x="1572" y="440"/>
                </a:lnTo>
                <a:lnTo>
                  <a:pt x="1573" y="440"/>
                </a:lnTo>
                <a:lnTo>
                  <a:pt x="1573" y="439"/>
                </a:lnTo>
                <a:lnTo>
                  <a:pt x="1573" y="438"/>
                </a:lnTo>
                <a:lnTo>
                  <a:pt x="1573" y="437"/>
                </a:lnTo>
                <a:lnTo>
                  <a:pt x="1573" y="436"/>
                </a:lnTo>
                <a:lnTo>
                  <a:pt x="1573" y="435"/>
                </a:lnTo>
                <a:lnTo>
                  <a:pt x="1573" y="433"/>
                </a:lnTo>
                <a:lnTo>
                  <a:pt x="1572" y="432"/>
                </a:lnTo>
                <a:lnTo>
                  <a:pt x="1572" y="431"/>
                </a:lnTo>
                <a:lnTo>
                  <a:pt x="1572" y="427"/>
                </a:lnTo>
                <a:lnTo>
                  <a:pt x="1572" y="424"/>
                </a:lnTo>
                <a:lnTo>
                  <a:pt x="1571" y="423"/>
                </a:lnTo>
                <a:lnTo>
                  <a:pt x="1571" y="422"/>
                </a:lnTo>
                <a:lnTo>
                  <a:pt x="1571" y="420"/>
                </a:lnTo>
                <a:lnTo>
                  <a:pt x="1571" y="416"/>
                </a:lnTo>
                <a:lnTo>
                  <a:pt x="1570" y="414"/>
                </a:lnTo>
                <a:lnTo>
                  <a:pt x="1570" y="413"/>
                </a:lnTo>
                <a:lnTo>
                  <a:pt x="1570" y="412"/>
                </a:lnTo>
                <a:lnTo>
                  <a:pt x="1570" y="411"/>
                </a:lnTo>
                <a:lnTo>
                  <a:pt x="1569" y="404"/>
                </a:lnTo>
                <a:lnTo>
                  <a:pt x="1569" y="403"/>
                </a:lnTo>
                <a:lnTo>
                  <a:pt x="1569" y="401"/>
                </a:lnTo>
                <a:lnTo>
                  <a:pt x="1569" y="399"/>
                </a:lnTo>
                <a:lnTo>
                  <a:pt x="1568" y="399"/>
                </a:lnTo>
                <a:lnTo>
                  <a:pt x="1568" y="398"/>
                </a:lnTo>
                <a:lnTo>
                  <a:pt x="1566" y="399"/>
                </a:lnTo>
                <a:lnTo>
                  <a:pt x="1564" y="397"/>
                </a:lnTo>
                <a:lnTo>
                  <a:pt x="1564" y="396"/>
                </a:lnTo>
                <a:lnTo>
                  <a:pt x="1563" y="395"/>
                </a:lnTo>
                <a:lnTo>
                  <a:pt x="1562" y="395"/>
                </a:lnTo>
                <a:lnTo>
                  <a:pt x="1561" y="395"/>
                </a:lnTo>
                <a:lnTo>
                  <a:pt x="1561" y="394"/>
                </a:lnTo>
                <a:lnTo>
                  <a:pt x="1560" y="394"/>
                </a:lnTo>
                <a:lnTo>
                  <a:pt x="1561" y="393"/>
                </a:lnTo>
                <a:lnTo>
                  <a:pt x="1563" y="391"/>
                </a:lnTo>
                <a:lnTo>
                  <a:pt x="1565" y="390"/>
                </a:lnTo>
                <a:lnTo>
                  <a:pt x="1565" y="389"/>
                </a:lnTo>
                <a:lnTo>
                  <a:pt x="1564" y="388"/>
                </a:lnTo>
                <a:lnTo>
                  <a:pt x="1563" y="387"/>
                </a:lnTo>
                <a:lnTo>
                  <a:pt x="1562" y="388"/>
                </a:lnTo>
                <a:lnTo>
                  <a:pt x="1561" y="387"/>
                </a:lnTo>
                <a:lnTo>
                  <a:pt x="1563" y="386"/>
                </a:lnTo>
                <a:lnTo>
                  <a:pt x="1561" y="383"/>
                </a:lnTo>
                <a:lnTo>
                  <a:pt x="1561" y="382"/>
                </a:lnTo>
                <a:lnTo>
                  <a:pt x="1557" y="383"/>
                </a:lnTo>
                <a:lnTo>
                  <a:pt x="1556" y="385"/>
                </a:lnTo>
                <a:lnTo>
                  <a:pt x="1553" y="387"/>
                </a:lnTo>
                <a:lnTo>
                  <a:pt x="1552" y="388"/>
                </a:lnTo>
                <a:lnTo>
                  <a:pt x="1551" y="388"/>
                </a:lnTo>
                <a:lnTo>
                  <a:pt x="1554" y="383"/>
                </a:lnTo>
                <a:lnTo>
                  <a:pt x="1554" y="379"/>
                </a:lnTo>
                <a:lnTo>
                  <a:pt x="1553" y="380"/>
                </a:lnTo>
                <a:lnTo>
                  <a:pt x="1553" y="379"/>
                </a:lnTo>
                <a:lnTo>
                  <a:pt x="1552" y="378"/>
                </a:lnTo>
                <a:lnTo>
                  <a:pt x="1552" y="377"/>
                </a:lnTo>
                <a:lnTo>
                  <a:pt x="1553" y="376"/>
                </a:lnTo>
                <a:lnTo>
                  <a:pt x="1552" y="376"/>
                </a:lnTo>
                <a:lnTo>
                  <a:pt x="1552" y="374"/>
                </a:lnTo>
                <a:lnTo>
                  <a:pt x="1551" y="373"/>
                </a:lnTo>
                <a:lnTo>
                  <a:pt x="1551" y="372"/>
                </a:lnTo>
                <a:lnTo>
                  <a:pt x="1549" y="371"/>
                </a:lnTo>
                <a:lnTo>
                  <a:pt x="1549" y="370"/>
                </a:lnTo>
                <a:lnTo>
                  <a:pt x="1548" y="369"/>
                </a:lnTo>
                <a:lnTo>
                  <a:pt x="1548" y="368"/>
                </a:lnTo>
                <a:lnTo>
                  <a:pt x="1547" y="366"/>
                </a:lnTo>
                <a:lnTo>
                  <a:pt x="1546" y="365"/>
                </a:lnTo>
                <a:lnTo>
                  <a:pt x="1548" y="364"/>
                </a:lnTo>
                <a:lnTo>
                  <a:pt x="1547" y="362"/>
                </a:lnTo>
                <a:lnTo>
                  <a:pt x="1548" y="361"/>
                </a:lnTo>
                <a:lnTo>
                  <a:pt x="1549" y="360"/>
                </a:lnTo>
                <a:lnTo>
                  <a:pt x="1548" y="357"/>
                </a:lnTo>
                <a:lnTo>
                  <a:pt x="1546" y="354"/>
                </a:lnTo>
                <a:lnTo>
                  <a:pt x="1546" y="353"/>
                </a:lnTo>
                <a:lnTo>
                  <a:pt x="1545" y="352"/>
                </a:lnTo>
                <a:lnTo>
                  <a:pt x="1545" y="351"/>
                </a:lnTo>
                <a:lnTo>
                  <a:pt x="1544" y="351"/>
                </a:lnTo>
                <a:lnTo>
                  <a:pt x="1544" y="349"/>
                </a:lnTo>
                <a:lnTo>
                  <a:pt x="1543" y="348"/>
                </a:lnTo>
                <a:lnTo>
                  <a:pt x="1542" y="347"/>
                </a:lnTo>
                <a:lnTo>
                  <a:pt x="1540" y="347"/>
                </a:lnTo>
                <a:lnTo>
                  <a:pt x="1538" y="349"/>
                </a:lnTo>
                <a:lnTo>
                  <a:pt x="1537" y="351"/>
                </a:lnTo>
                <a:lnTo>
                  <a:pt x="1536" y="351"/>
                </a:lnTo>
                <a:lnTo>
                  <a:pt x="1535" y="351"/>
                </a:lnTo>
                <a:lnTo>
                  <a:pt x="1535" y="352"/>
                </a:lnTo>
                <a:lnTo>
                  <a:pt x="1534" y="352"/>
                </a:lnTo>
                <a:lnTo>
                  <a:pt x="1533" y="352"/>
                </a:lnTo>
                <a:lnTo>
                  <a:pt x="1530" y="351"/>
                </a:lnTo>
                <a:lnTo>
                  <a:pt x="1531" y="351"/>
                </a:lnTo>
                <a:lnTo>
                  <a:pt x="1533" y="349"/>
                </a:lnTo>
                <a:lnTo>
                  <a:pt x="1533" y="348"/>
                </a:lnTo>
                <a:lnTo>
                  <a:pt x="1531" y="347"/>
                </a:lnTo>
                <a:lnTo>
                  <a:pt x="1530" y="346"/>
                </a:lnTo>
                <a:lnTo>
                  <a:pt x="1531" y="346"/>
                </a:lnTo>
                <a:lnTo>
                  <a:pt x="1535" y="344"/>
                </a:lnTo>
                <a:lnTo>
                  <a:pt x="1531" y="341"/>
                </a:lnTo>
                <a:lnTo>
                  <a:pt x="1530" y="343"/>
                </a:lnTo>
                <a:lnTo>
                  <a:pt x="1528" y="344"/>
                </a:lnTo>
                <a:lnTo>
                  <a:pt x="1525" y="346"/>
                </a:lnTo>
                <a:lnTo>
                  <a:pt x="1525" y="347"/>
                </a:lnTo>
                <a:lnTo>
                  <a:pt x="1522" y="344"/>
                </a:lnTo>
                <a:lnTo>
                  <a:pt x="1520" y="340"/>
                </a:lnTo>
                <a:lnTo>
                  <a:pt x="1520" y="339"/>
                </a:lnTo>
                <a:lnTo>
                  <a:pt x="1517" y="334"/>
                </a:lnTo>
                <a:lnTo>
                  <a:pt x="1514" y="330"/>
                </a:lnTo>
                <a:lnTo>
                  <a:pt x="1513" y="330"/>
                </a:lnTo>
                <a:lnTo>
                  <a:pt x="1513" y="329"/>
                </a:lnTo>
                <a:lnTo>
                  <a:pt x="1512" y="328"/>
                </a:lnTo>
                <a:lnTo>
                  <a:pt x="1511" y="324"/>
                </a:lnTo>
                <a:lnTo>
                  <a:pt x="1507" y="319"/>
                </a:lnTo>
                <a:lnTo>
                  <a:pt x="1507" y="318"/>
                </a:lnTo>
                <a:lnTo>
                  <a:pt x="1508" y="318"/>
                </a:lnTo>
                <a:lnTo>
                  <a:pt x="1509" y="316"/>
                </a:lnTo>
                <a:lnTo>
                  <a:pt x="1510" y="318"/>
                </a:lnTo>
                <a:lnTo>
                  <a:pt x="1510" y="319"/>
                </a:lnTo>
                <a:lnTo>
                  <a:pt x="1511" y="319"/>
                </a:lnTo>
                <a:lnTo>
                  <a:pt x="1511" y="320"/>
                </a:lnTo>
                <a:lnTo>
                  <a:pt x="1512" y="321"/>
                </a:lnTo>
                <a:lnTo>
                  <a:pt x="1512" y="322"/>
                </a:lnTo>
                <a:lnTo>
                  <a:pt x="1513" y="322"/>
                </a:lnTo>
                <a:lnTo>
                  <a:pt x="1513" y="323"/>
                </a:lnTo>
                <a:lnTo>
                  <a:pt x="1514" y="324"/>
                </a:lnTo>
                <a:lnTo>
                  <a:pt x="1514" y="326"/>
                </a:lnTo>
                <a:lnTo>
                  <a:pt x="1516" y="326"/>
                </a:lnTo>
                <a:lnTo>
                  <a:pt x="1516" y="327"/>
                </a:lnTo>
                <a:lnTo>
                  <a:pt x="1517" y="326"/>
                </a:lnTo>
                <a:lnTo>
                  <a:pt x="1518" y="327"/>
                </a:lnTo>
                <a:lnTo>
                  <a:pt x="1520" y="329"/>
                </a:lnTo>
                <a:lnTo>
                  <a:pt x="1522" y="330"/>
                </a:lnTo>
                <a:lnTo>
                  <a:pt x="1525" y="331"/>
                </a:lnTo>
                <a:lnTo>
                  <a:pt x="1526" y="330"/>
                </a:lnTo>
                <a:lnTo>
                  <a:pt x="1527" y="329"/>
                </a:lnTo>
                <a:lnTo>
                  <a:pt x="1529" y="327"/>
                </a:lnTo>
                <a:lnTo>
                  <a:pt x="1529" y="326"/>
                </a:lnTo>
                <a:lnTo>
                  <a:pt x="1526" y="320"/>
                </a:lnTo>
                <a:lnTo>
                  <a:pt x="1525" y="320"/>
                </a:lnTo>
                <a:lnTo>
                  <a:pt x="1522" y="321"/>
                </a:lnTo>
                <a:lnTo>
                  <a:pt x="1521" y="321"/>
                </a:lnTo>
                <a:lnTo>
                  <a:pt x="1520" y="320"/>
                </a:lnTo>
                <a:lnTo>
                  <a:pt x="1519" y="319"/>
                </a:lnTo>
                <a:lnTo>
                  <a:pt x="1518" y="318"/>
                </a:lnTo>
                <a:lnTo>
                  <a:pt x="1517" y="318"/>
                </a:lnTo>
                <a:lnTo>
                  <a:pt x="1517" y="316"/>
                </a:lnTo>
                <a:lnTo>
                  <a:pt x="1516" y="315"/>
                </a:lnTo>
                <a:lnTo>
                  <a:pt x="1514" y="315"/>
                </a:lnTo>
                <a:lnTo>
                  <a:pt x="1514" y="314"/>
                </a:lnTo>
                <a:lnTo>
                  <a:pt x="1513" y="314"/>
                </a:lnTo>
                <a:lnTo>
                  <a:pt x="1516" y="313"/>
                </a:lnTo>
                <a:lnTo>
                  <a:pt x="1517" y="312"/>
                </a:lnTo>
                <a:lnTo>
                  <a:pt x="1516" y="312"/>
                </a:lnTo>
                <a:lnTo>
                  <a:pt x="1514" y="311"/>
                </a:lnTo>
                <a:lnTo>
                  <a:pt x="1513" y="311"/>
                </a:lnTo>
                <a:lnTo>
                  <a:pt x="1512" y="310"/>
                </a:lnTo>
                <a:lnTo>
                  <a:pt x="1511" y="310"/>
                </a:lnTo>
                <a:lnTo>
                  <a:pt x="1510" y="310"/>
                </a:lnTo>
                <a:lnTo>
                  <a:pt x="1509" y="311"/>
                </a:lnTo>
                <a:lnTo>
                  <a:pt x="1508" y="311"/>
                </a:lnTo>
                <a:lnTo>
                  <a:pt x="1508" y="312"/>
                </a:lnTo>
                <a:lnTo>
                  <a:pt x="1507" y="312"/>
                </a:lnTo>
                <a:lnTo>
                  <a:pt x="1504" y="313"/>
                </a:lnTo>
                <a:lnTo>
                  <a:pt x="1503" y="314"/>
                </a:lnTo>
                <a:lnTo>
                  <a:pt x="1502" y="311"/>
                </a:lnTo>
                <a:lnTo>
                  <a:pt x="1501" y="311"/>
                </a:lnTo>
                <a:lnTo>
                  <a:pt x="1501" y="310"/>
                </a:lnTo>
                <a:lnTo>
                  <a:pt x="1501" y="309"/>
                </a:lnTo>
                <a:lnTo>
                  <a:pt x="1502" y="309"/>
                </a:lnTo>
                <a:lnTo>
                  <a:pt x="1503" y="309"/>
                </a:lnTo>
                <a:lnTo>
                  <a:pt x="1504" y="309"/>
                </a:lnTo>
                <a:lnTo>
                  <a:pt x="1505" y="309"/>
                </a:lnTo>
                <a:lnTo>
                  <a:pt x="1507" y="309"/>
                </a:lnTo>
                <a:lnTo>
                  <a:pt x="1508" y="309"/>
                </a:lnTo>
                <a:lnTo>
                  <a:pt x="1509" y="309"/>
                </a:lnTo>
                <a:lnTo>
                  <a:pt x="1510" y="309"/>
                </a:lnTo>
                <a:lnTo>
                  <a:pt x="1511" y="309"/>
                </a:lnTo>
                <a:lnTo>
                  <a:pt x="1512" y="310"/>
                </a:lnTo>
                <a:lnTo>
                  <a:pt x="1513" y="310"/>
                </a:lnTo>
                <a:lnTo>
                  <a:pt x="1514" y="311"/>
                </a:lnTo>
                <a:lnTo>
                  <a:pt x="1516" y="311"/>
                </a:lnTo>
                <a:lnTo>
                  <a:pt x="1517" y="312"/>
                </a:lnTo>
                <a:lnTo>
                  <a:pt x="1519" y="311"/>
                </a:lnTo>
                <a:lnTo>
                  <a:pt x="1523" y="307"/>
                </a:lnTo>
                <a:lnTo>
                  <a:pt x="1523" y="309"/>
                </a:lnTo>
                <a:lnTo>
                  <a:pt x="1523" y="310"/>
                </a:lnTo>
                <a:lnTo>
                  <a:pt x="1525" y="310"/>
                </a:lnTo>
                <a:lnTo>
                  <a:pt x="1525" y="311"/>
                </a:lnTo>
                <a:lnTo>
                  <a:pt x="1525" y="312"/>
                </a:lnTo>
                <a:lnTo>
                  <a:pt x="1526" y="312"/>
                </a:lnTo>
                <a:lnTo>
                  <a:pt x="1526" y="313"/>
                </a:lnTo>
                <a:lnTo>
                  <a:pt x="1525" y="313"/>
                </a:lnTo>
                <a:lnTo>
                  <a:pt x="1523" y="314"/>
                </a:lnTo>
                <a:lnTo>
                  <a:pt x="1525" y="315"/>
                </a:lnTo>
                <a:lnTo>
                  <a:pt x="1526" y="315"/>
                </a:lnTo>
                <a:lnTo>
                  <a:pt x="1527" y="316"/>
                </a:lnTo>
                <a:lnTo>
                  <a:pt x="1528" y="316"/>
                </a:lnTo>
                <a:lnTo>
                  <a:pt x="1528" y="318"/>
                </a:lnTo>
                <a:lnTo>
                  <a:pt x="1529" y="316"/>
                </a:lnTo>
                <a:lnTo>
                  <a:pt x="1530" y="316"/>
                </a:lnTo>
                <a:lnTo>
                  <a:pt x="1531" y="318"/>
                </a:lnTo>
                <a:lnTo>
                  <a:pt x="1531" y="319"/>
                </a:lnTo>
                <a:lnTo>
                  <a:pt x="1533" y="319"/>
                </a:lnTo>
                <a:lnTo>
                  <a:pt x="1534" y="318"/>
                </a:lnTo>
                <a:lnTo>
                  <a:pt x="1535" y="318"/>
                </a:lnTo>
                <a:lnTo>
                  <a:pt x="1536" y="320"/>
                </a:lnTo>
                <a:lnTo>
                  <a:pt x="1537" y="320"/>
                </a:lnTo>
                <a:lnTo>
                  <a:pt x="1538" y="320"/>
                </a:lnTo>
                <a:lnTo>
                  <a:pt x="1539" y="319"/>
                </a:lnTo>
                <a:lnTo>
                  <a:pt x="1540" y="319"/>
                </a:lnTo>
                <a:lnTo>
                  <a:pt x="1551" y="312"/>
                </a:lnTo>
                <a:lnTo>
                  <a:pt x="1560" y="306"/>
                </a:lnTo>
                <a:lnTo>
                  <a:pt x="1565" y="303"/>
                </a:lnTo>
                <a:lnTo>
                  <a:pt x="1571" y="299"/>
                </a:lnTo>
                <a:lnTo>
                  <a:pt x="1577" y="296"/>
                </a:lnTo>
                <a:lnTo>
                  <a:pt x="1578" y="295"/>
                </a:lnTo>
                <a:lnTo>
                  <a:pt x="1579" y="295"/>
                </a:lnTo>
                <a:lnTo>
                  <a:pt x="1581" y="294"/>
                </a:lnTo>
                <a:lnTo>
                  <a:pt x="1582" y="294"/>
                </a:lnTo>
                <a:lnTo>
                  <a:pt x="1583" y="293"/>
                </a:lnTo>
                <a:lnTo>
                  <a:pt x="1585" y="291"/>
                </a:lnTo>
                <a:lnTo>
                  <a:pt x="1591" y="287"/>
                </a:lnTo>
                <a:lnTo>
                  <a:pt x="1597" y="296"/>
                </a:lnTo>
                <a:lnTo>
                  <a:pt x="1598" y="294"/>
                </a:lnTo>
                <a:lnTo>
                  <a:pt x="1600" y="294"/>
                </a:lnTo>
                <a:lnTo>
                  <a:pt x="1600" y="295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3" y="297"/>
                </a:lnTo>
                <a:lnTo>
                  <a:pt x="1604" y="297"/>
                </a:lnTo>
                <a:lnTo>
                  <a:pt x="1604" y="298"/>
                </a:lnTo>
                <a:lnTo>
                  <a:pt x="1605" y="298"/>
                </a:lnTo>
                <a:lnTo>
                  <a:pt x="1605" y="299"/>
                </a:lnTo>
                <a:lnTo>
                  <a:pt x="1606" y="301"/>
                </a:lnTo>
                <a:lnTo>
                  <a:pt x="1607" y="302"/>
                </a:lnTo>
                <a:lnTo>
                  <a:pt x="1607" y="303"/>
                </a:lnTo>
                <a:lnTo>
                  <a:pt x="1608" y="303"/>
                </a:lnTo>
                <a:lnTo>
                  <a:pt x="1609" y="304"/>
                </a:lnTo>
                <a:lnTo>
                  <a:pt x="1611" y="303"/>
                </a:lnTo>
                <a:lnTo>
                  <a:pt x="1612" y="303"/>
                </a:lnTo>
                <a:lnTo>
                  <a:pt x="1612" y="302"/>
                </a:lnTo>
                <a:lnTo>
                  <a:pt x="1613" y="302"/>
                </a:lnTo>
                <a:lnTo>
                  <a:pt x="1616" y="306"/>
                </a:lnTo>
                <a:lnTo>
                  <a:pt x="1616" y="307"/>
                </a:lnTo>
                <a:lnTo>
                  <a:pt x="1620" y="312"/>
                </a:lnTo>
                <a:lnTo>
                  <a:pt x="1621" y="314"/>
                </a:lnTo>
                <a:lnTo>
                  <a:pt x="1623" y="318"/>
                </a:lnTo>
                <a:lnTo>
                  <a:pt x="1624" y="320"/>
                </a:lnTo>
                <a:lnTo>
                  <a:pt x="1626" y="322"/>
                </a:lnTo>
                <a:lnTo>
                  <a:pt x="1626" y="323"/>
                </a:lnTo>
                <a:lnTo>
                  <a:pt x="1625" y="323"/>
                </a:lnTo>
                <a:lnTo>
                  <a:pt x="1624" y="322"/>
                </a:lnTo>
                <a:lnTo>
                  <a:pt x="1623" y="322"/>
                </a:lnTo>
                <a:lnTo>
                  <a:pt x="1622" y="322"/>
                </a:lnTo>
                <a:lnTo>
                  <a:pt x="1622" y="321"/>
                </a:lnTo>
                <a:lnTo>
                  <a:pt x="1621" y="321"/>
                </a:lnTo>
                <a:lnTo>
                  <a:pt x="1620" y="320"/>
                </a:lnTo>
                <a:lnTo>
                  <a:pt x="1619" y="320"/>
                </a:lnTo>
                <a:lnTo>
                  <a:pt x="1617" y="319"/>
                </a:lnTo>
                <a:lnTo>
                  <a:pt x="1616" y="318"/>
                </a:lnTo>
                <a:lnTo>
                  <a:pt x="1614" y="315"/>
                </a:lnTo>
                <a:lnTo>
                  <a:pt x="1614" y="314"/>
                </a:lnTo>
                <a:lnTo>
                  <a:pt x="1613" y="314"/>
                </a:lnTo>
                <a:lnTo>
                  <a:pt x="1613" y="313"/>
                </a:lnTo>
                <a:lnTo>
                  <a:pt x="1606" y="306"/>
                </a:lnTo>
                <a:lnTo>
                  <a:pt x="1605" y="305"/>
                </a:lnTo>
                <a:lnTo>
                  <a:pt x="1604" y="304"/>
                </a:lnTo>
                <a:lnTo>
                  <a:pt x="1603" y="302"/>
                </a:lnTo>
                <a:lnTo>
                  <a:pt x="1602" y="301"/>
                </a:lnTo>
                <a:lnTo>
                  <a:pt x="1600" y="299"/>
                </a:lnTo>
                <a:lnTo>
                  <a:pt x="1599" y="298"/>
                </a:lnTo>
                <a:lnTo>
                  <a:pt x="1598" y="297"/>
                </a:lnTo>
                <a:lnTo>
                  <a:pt x="1597" y="297"/>
                </a:lnTo>
                <a:lnTo>
                  <a:pt x="1597" y="296"/>
                </a:lnTo>
                <a:lnTo>
                  <a:pt x="1596" y="296"/>
                </a:lnTo>
                <a:lnTo>
                  <a:pt x="1595" y="295"/>
                </a:lnTo>
                <a:lnTo>
                  <a:pt x="1594" y="295"/>
                </a:lnTo>
                <a:lnTo>
                  <a:pt x="1592" y="295"/>
                </a:lnTo>
                <a:lnTo>
                  <a:pt x="1591" y="294"/>
                </a:lnTo>
                <a:lnTo>
                  <a:pt x="1590" y="294"/>
                </a:lnTo>
                <a:lnTo>
                  <a:pt x="1589" y="294"/>
                </a:lnTo>
                <a:lnTo>
                  <a:pt x="1589" y="295"/>
                </a:lnTo>
                <a:lnTo>
                  <a:pt x="1589" y="296"/>
                </a:lnTo>
                <a:lnTo>
                  <a:pt x="1589" y="297"/>
                </a:lnTo>
                <a:lnTo>
                  <a:pt x="1588" y="297"/>
                </a:lnTo>
                <a:lnTo>
                  <a:pt x="1587" y="297"/>
                </a:lnTo>
                <a:lnTo>
                  <a:pt x="1586" y="297"/>
                </a:lnTo>
                <a:lnTo>
                  <a:pt x="1585" y="297"/>
                </a:lnTo>
                <a:lnTo>
                  <a:pt x="1583" y="297"/>
                </a:lnTo>
                <a:lnTo>
                  <a:pt x="1582" y="297"/>
                </a:lnTo>
                <a:lnTo>
                  <a:pt x="1581" y="298"/>
                </a:lnTo>
                <a:lnTo>
                  <a:pt x="1579" y="295"/>
                </a:lnTo>
                <a:lnTo>
                  <a:pt x="1578" y="296"/>
                </a:lnTo>
                <a:lnTo>
                  <a:pt x="1577" y="296"/>
                </a:lnTo>
                <a:lnTo>
                  <a:pt x="1573" y="298"/>
                </a:lnTo>
                <a:lnTo>
                  <a:pt x="1571" y="299"/>
                </a:lnTo>
                <a:lnTo>
                  <a:pt x="1565" y="303"/>
                </a:lnTo>
                <a:lnTo>
                  <a:pt x="1560" y="307"/>
                </a:lnTo>
                <a:lnTo>
                  <a:pt x="1552" y="312"/>
                </a:lnTo>
                <a:lnTo>
                  <a:pt x="1551" y="313"/>
                </a:lnTo>
                <a:lnTo>
                  <a:pt x="1549" y="313"/>
                </a:lnTo>
                <a:lnTo>
                  <a:pt x="1548" y="314"/>
                </a:lnTo>
                <a:lnTo>
                  <a:pt x="1547" y="314"/>
                </a:lnTo>
                <a:lnTo>
                  <a:pt x="1543" y="318"/>
                </a:lnTo>
                <a:lnTo>
                  <a:pt x="1542" y="319"/>
                </a:lnTo>
                <a:lnTo>
                  <a:pt x="1540" y="319"/>
                </a:lnTo>
                <a:lnTo>
                  <a:pt x="1537" y="321"/>
                </a:lnTo>
                <a:lnTo>
                  <a:pt x="1537" y="322"/>
                </a:lnTo>
                <a:lnTo>
                  <a:pt x="1536" y="322"/>
                </a:lnTo>
                <a:lnTo>
                  <a:pt x="1535" y="323"/>
                </a:lnTo>
                <a:lnTo>
                  <a:pt x="1533" y="324"/>
                </a:lnTo>
                <a:lnTo>
                  <a:pt x="1531" y="326"/>
                </a:lnTo>
                <a:lnTo>
                  <a:pt x="1530" y="326"/>
                </a:lnTo>
                <a:lnTo>
                  <a:pt x="1529" y="328"/>
                </a:lnTo>
                <a:lnTo>
                  <a:pt x="1528" y="328"/>
                </a:lnTo>
                <a:lnTo>
                  <a:pt x="1527" y="329"/>
                </a:lnTo>
                <a:lnTo>
                  <a:pt x="1527" y="330"/>
                </a:lnTo>
                <a:lnTo>
                  <a:pt x="1526" y="332"/>
                </a:lnTo>
                <a:lnTo>
                  <a:pt x="1525" y="334"/>
                </a:lnTo>
                <a:lnTo>
                  <a:pt x="1525" y="335"/>
                </a:lnTo>
                <a:lnTo>
                  <a:pt x="1526" y="335"/>
                </a:lnTo>
                <a:lnTo>
                  <a:pt x="1527" y="335"/>
                </a:lnTo>
                <a:lnTo>
                  <a:pt x="1527" y="336"/>
                </a:lnTo>
                <a:lnTo>
                  <a:pt x="1528" y="336"/>
                </a:lnTo>
                <a:lnTo>
                  <a:pt x="1529" y="337"/>
                </a:lnTo>
                <a:lnTo>
                  <a:pt x="1530" y="337"/>
                </a:lnTo>
                <a:lnTo>
                  <a:pt x="1530" y="338"/>
                </a:lnTo>
                <a:lnTo>
                  <a:pt x="1530" y="339"/>
                </a:lnTo>
                <a:lnTo>
                  <a:pt x="1531" y="339"/>
                </a:lnTo>
                <a:lnTo>
                  <a:pt x="1533" y="339"/>
                </a:lnTo>
                <a:lnTo>
                  <a:pt x="1534" y="339"/>
                </a:lnTo>
                <a:lnTo>
                  <a:pt x="1534" y="340"/>
                </a:lnTo>
                <a:lnTo>
                  <a:pt x="1535" y="340"/>
                </a:lnTo>
                <a:lnTo>
                  <a:pt x="1536" y="341"/>
                </a:lnTo>
                <a:lnTo>
                  <a:pt x="1537" y="341"/>
                </a:lnTo>
                <a:lnTo>
                  <a:pt x="1538" y="340"/>
                </a:lnTo>
                <a:lnTo>
                  <a:pt x="1538" y="339"/>
                </a:lnTo>
                <a:lnTo>
                  <a:pt x="1539" y="340"/>
                </a:lnTo>
                <a:lnTo>
                  <a:pt x="1539" y="341"/>
                </a:lnTo>
                <a:lnTo>
                  <a:pt x="1540" y="341"/>
                </a:lnTo>
                <a:lnTo>
                  <a:pt x="1540" y="343"/>
                </a:lnTo>
                <a:lnTo>
                  <a:pt x="1542" y="344"/>
                </a:lnTo>
                <a:lnTo>
                  <a:pt x="1540" y="344"/>
                </a:lnTo>
                <a:lnTo>
                  <a:pt x="1540" y="345"/>
                </a:lnTo>
                <a:lnTo>
                  <a:pt x="1542" y="345"/>
                </a:lnTo>
                <a:lnTo>
                  <a:pt x="1542" y="346"/>
                </a:lnTo>
                <a:lnTo>
                  <a:pt x="1543" y="346"/>
                </a:lnTo>
                <a:lnTo>
                  <a:pt x="1542" y="347"/>
                </a:lnTo>
                <a:lnTo>
                  <a:pt x="1543" y="347"/>
                </a:lnTo>
                <a:lnTo>
                  <a:pt x="1543" y="348"/>
                </a:lnTo>
                <a:lnTo>
                  <a:pt x="1544" y="348"/>
                </a:lnTo>
                <a:lnTo>
                  <a:pt x="1544" y="349"/>
                </a:lnTo>
                <a:lnTo>
                  <a:pt x="1545" y="351"/>
                </a:lnTo>
                <a:lnTo>
                  <a:pt x="1546" y="352"/>
                </a:lnTo>
                <a:lnTo>
                  <a:pt x="1547" y="352"/>
                </a:lnTo>
                <a:lnTo>
                  <a:pt x="1548" y="352"/>
                </a:lnTo>
                <a:lnTo>
                  <a:pt x="1549" y="352"/>
                </a:lnTo>
                <a:lnTo>
                  <a:pt x="1551" y="352"/>
                </a:lnTo>
                <a:lnTo>
                  <a:pt x="1552" y="352"/>
                </a:lnTo>
                <a:lnTo>
                  <a:pt x="1551" y="352"/>
                </a:lnTo>
                <a:lnTo>
                  <a:pt x="1547" y="354"/>
                </a:lnTo>
                <a:lnTo>
                  <a:pt x="1548" y="356"/>
                </a:lnTo>
                <a:lnTo>
                  <a:pt x="1549" y="356"/>
                </a:lnTo>
                <a:lnTo>
                  <a:pt x="1551" y="360"/>
                </a:lnTo>
                <a:lnTo>
                  <a:pt x="1552" y="362"/>
                </a:lnTo>
                <a:lnTo>
                  <a:pt x="1553" y="363"/>
                </a:lnTo>
                <a:lnTo>
                  <a:pt x="1553" y="364"/>
                </a:lnTo>
                <a:lnTo>
                  <a:pt x="1554" y="366"/>
                </a:lnTo>
                <a:lnTo>
                  <a:pt x="1554" y="365"/>
                </a:lnTo>
                <a:lnTo>
                  <a:pt x="1555" y="365"/>
                </a:lnTo>
                <a:lnTo>
                  <a:pt x="1555" y="366"/>
                </a:lnTo>
                <a:lnTo>
                  <a:pt x="1555" y="370"/>
                </a:lnTo>
                <a:lnTo>
                  <a:pt x="1557" y="369"/>
                </a:lnTo>
                <a:lnTo>
                  <a:pt x="1557" y="371"/>
                </a:lnTo>
                <a:lnTo>
                  <a:pt x="1559" y="370"/>
                </a:lnTo>
                <a:lnTo>
                  <a:pt x="1560" y="372"/>
                </a:lnTo>
                <a:lnTo>
                  <a:pt x="1557" y="373"/>
                </a:lnTo>
                <a:lnTo>
                  <a:pt x="1559" y="376"/>
                </a:lnTo>
                <a:lnTo>
                  <a:pt x="1559" y="377"/>
                </a:lnTo>
                <a:lnTo>
                  <a:pt x="1560" y="377"/>
                </a:lnTo>
                <a:lnTo>
                  <a:pt x="1560" y="378"/>
                </a:lnTo>
                <a:lnTo>
                  <a:pt x="1560" y="379"/>
                </a:lnTo>
                <a:lnTo>
                  <a:pt x="1561" y="379"/>
                </a:lnTo>
                <a:lnTo>
                  <a:pt x="1561" y="380"/>
                </a:lnTo>
                <a:lnTo>
                  <a:pt x="1561" y="381"/>
                </a:lnTo>
                <a:lnTo>
                  <a:pt x="1562" y="381"/>
                </a:lnTo>
                <a:lnTo>
                  <a:pt x="1563" y="386"/>
                </a:lnTo>
                <a:lnTo>
                  <a:pt x="1564" y="386"/>
                </a:lnTo>
                <a:lnTo>
                  <a:pt x="1564" y="385"/>
                </a:lnTo>
                <a:lnTo>
                  <a:pt x="1565" y="385"/>
                </a:lnTo>
                <a:lnTo>
                  <a:pt x="1566" y="383"/>
                </a:lnTo>
                <a:lnTo>
                  <a:pt x="1570" y="389"/>
                </a:lnTo>
                <a:lnTo>
                  <a:pt x="1571" y="389"/>
                </a:lnTo>
                <a:lnTo>
                  <a:pt x="1574" y="387"/>
                </a:lnTo>
                <a:lnTo>
                  <a:pt x="1576" y="386"/>
                </a:lnTo>
                <a:lnTo>
                  <a:pt x="1577" y="386"/>
                </a:lnTo>
                <a:lnTo>
                  <a:pt x="1578" y="385"/>
                </a:lnTo>
                <a:lnTo>
                  <a:pt x="1579" y="385"/>
                </a:lnTo>
                <a:lnTo>
                  <a:pt x="1579" y="383"/>
                </a:lnTo>
                <a:lnTo>
                  <a:pt x="1580" y="383"/>
                </a:lnTo>
                <a:lnTo>
                  <a:pt x="1581" y="383"/>
                </a:lnTo>
                <a:lnTo>
                  <a:pt x="1581" y="382"/>
                </a:lnTo>
                <a:lnTo>
                  <a:pt x="1582" y="382"/>
                </a:lnTo>
                <a:lnTo>
                  <a:pt x="1582" y="383"/>
                </a:lnTo>
                <a:lnTo>
                  <a:pt x="1580" y="386"/>
                </a:lnTo>
                <a:lnTo>
                  <a:pt x="1579" y="385"/>
                </a:lnTo>
                <a:lnTo>
                  <a:pt x="1578" y="386"/>
                </a:lnTo>
                <a:lnTo>
                  <a:pt x="1577" y="386"/>
                </a:lnTo>
                <a:lnTo>
                  <a:pt x="1576" y="387"/>
                </a:lnTo>
                <a:lnTo>
                  <a:pt x="1574" y="387"/>
                </a:lnTo>
                <a:lnTo>
                  <a:pt x="1571" y="389"/>
                </a:lnTo>
                <a:lnTo>
                  <a:pt x="1572" y="393"/>
                </a:lnTo>
                <a:lnTo>
                  <a:pt x="1571" y="393"/>
                </a:lnTo>
                <a:lnTo>
                  <a:pt x="1570" y="393"/>
                </a:lnTo>
                <a:lnTo>
                  <a:pt x="1569" y="394"/>
                </a:lnTo>
                <a:lnTo>
                  <a:pt x="1569" y="395"/>
                </a:lnTo>
                <a:lnTo>
                  <a:pt x="1570" y="396"/>
                </a:lnTo>
                <a:lnTo>
                  <a:pt x="1570" y="397"/>
                </a:lnTo>
                <a:lnTo>
                  <a:pt x="1570" y="398"/>
                </a:lnTo>
                <a:lnTo>
                  <a:pt x="1569" y="398"/>
                </a:lnTo>
                <a:lnTo>
                  <a:pt x="1570" y="401"/>
                </a:lnTo>
                <a:lnTo>
                  <a:pt x="1570" y="402"/>
                </a:lnTo>
                <a:lnTo>
                  <a:pt x="1570" y="404"/>
                </a:lnTo>
                <a:lnTo>
                  <a:pt x="1571" y="407"/>
                </a:lnTo>
                <a:lnTo>
                  <a:pt x="1571" y="408"/>
                </a:lnTo>
                <a:lnTo>
                  <a:pt x="1571" y="412"/>
                </a:lnTo>
                <a:lnTo>
                  <a:pt x="1572" y="420"/>
                </a:lnTo>
                <a:lnTo>
                  <a:pt x="1573" y="420"/>
                </a:lnTo>
                <a:lnTo>
                  <a:pt x="1576" y="420"/>
                </a:lnTo>
                <a:lnTo>
                  <a:pt x="1576" y="421"/>
                </a:lnTo>
                <a:lnTo>
                  <a:pt x="1576" y="422"/>
                </a:lnTo>
                <a:lnTo>
                  <a:pt x="1576" y="423"/>
                </a:lnTo>
                <a:lnTo>
                  <a:pt x="1574" y="423"/>
                </a:lnTo>
                <a:lnTo>
                  <a:pt x="1573" y="423"/>
                </a:lnTo>
                <a:lnTo>
                  <a:pt x="1572" y="424"/>
                </a:lnTo>
                <a:lnTo>
                  <a:pt x="1573" y="424"/>
                </a:lnTo>
                <a:lnTo>
                  <a:pt x="1573" y="427"/>
                </a:lnTo>
                <a:lnTo>
                  <a:pt x="1573" y="430"/>
                </a:lnTo>
                <a:lnTo>
                  <a:pt x="1573" y="431"/>
                </a:lnTo>
                <a:lnTo>
                  <a:pt x="1573" y="430"/>
                </a:lnTo>
                <a:lnTo>
                  <a:pt x="1574" y="430"/>
                </a:lnTo>
                <a:lnTo>
                  <a:pt x="1576" y="430"/>
                </a:lnTo>
                <a:lnTo>
                  <a:pt x="1576" y="431"/>
                </a:lnTo>
                <a:lnTo>
                  <a:pt x="1577" y="431"/>
                </a:lnTo>
                <a:lnTo>
                  <a:pt x="1576" y="432"/>
                </a:lnTo>
                <a:lnTo>
                  <a:pt x="1574" y="432"/>
                </a:lnTo>
                <a:lnTo>
                  <a:pt x="1574" y="433"/>
                </a:lnTo>
                <a:lnTo>
                  <a:pt x="1573" y="433"/>
                </a:lnTo>
                <a:lnTo>
                  <a:pt x="1574" y="435"/>
                </a:lnTo>
                <a:lnTo>
                  <a:pt x="1574" y="436"/>
                </a:lnTo>
                <a:lnTo>
                  <a:pt x="1576" y="436"/>
                </a:lnTo>
                <a:lnTo>
                  <a:pt x="1576" y="437"/>
                </a:lnTo>
                <a:lnTo>
                  <a:pt x="1577" y="438"/>
                </a:lnTo>
                <a:lnTo>
                  <a:pt x="1577" y="439"/>
                </a:lnTo>
                <a:lnTo>
                  <a:pt x="1578" y="439"/>
                </a:lnTo>
                <a:lnTo>
                  <a:pt x="1578" y="440"/>
                </a:lnTo>
                <a:lnTo>
                  <a:pt x="1579" y="441"/>
                </a:lnTo>
                <a:lnTo>
                  <a:pt x="1579" y="443"/>
                </a:lnTo>
                <a:lnTo>
                  <a:pt x="1580" y="441"/>
                </a:lnTo>
                <a:lnTo>
                  <a:pt x="1581" y="440"/>
                </a:lnTo>
                <a:lnTo>
                  <a:pt x="1582" y="440"/>
                </a:lnTo>
                <a:lnTo>
                  <a:pt x="1582" y="439"/>
                </a:lnTo>
                <a:lnTo>
                  <a:pt x="1583" y="439"/>
                </a:lnTo>
                <a:lnTo>
                  <a:pt x="1585" y="439"/>
                </a:lnTo>
                <a:lnTo>
                  <a:pt x="1585" y="438"/>
                </a:lnTo>
                <a:lnTo>
                  <a:pt x="1586" y="438"/>
                </a:lnTo>
                <a:lnTo>
                  <a:pt x="1587" y="437"/>
                </a:lnTo>
                <a:lnTo>
                  <a:pt x="1588" y="437"/>
                </a:lnTo>
                <a:lnTo>
                  <a:pt x="1588" y="436"/>
                </a:lnTo>
                <a:lnTo>
                  <a:pt x="1589" y="436"/>
                </a:lnTo>
                <a:lnTo>
                  <a:pt x="1590" y="435"/>
                </a:lnTo>
                <a:lnTo>
                  <a:pt x="1591" y="435"/>
                </a:lnTo>
                <a:lnTo>
                  <a:pt x="1591" y="433"/>
                </a:lnTo>
                <a:lnTo>
                  <a:pt x="1592" y="433"/>
                </a:lnTo>
                <a:lnTo>
                  <a:pt x="1594" y="433"/>
                </a:lnTo>
                <a:lnTo>
                  <a:pt x="1594" y="432"/>
                </a:lnTo>
                <a:lnTo>
                  <a:pt x="1595" y="432"/>
                </a:lnTo>
                <a:lnTo>
                  <a:pt x="1595" y="431"/>
                </a:lnTo>
                <a:lnTo>
                  <a:pt x="1596" y="431"/>
                </a:lnTo>
                <a:lnTo>
                  <a:pt x="1597" y="431"/>
                </a:lnTo>
                <a:lnTo>
                  <a:pt x="1597" y="430"/>
                </a:lnTo>
                <a:lnTo>
                  <a:pt x="1598" y="430"/>
                </a:lnTo>
                <a:lnTo>
                  <a:pt x="1599" y="429"/>
                </a:lnTo>
                <a:lnTo>
                  <a:pt x="1600" y="429"/>
                </a:lnTo>
                <a:lnTo>
                  <a:pt x="1603" y="428"/>
                </a:lnTo>
                <a:lnTo>
                  <a:pt x="1605" y="426"/>
                </a:lnTo>
                <a:lnTo>
                  <a:pt x="1606" y="426"/>
                </a:lnTo>
                <a:lnTo>
                  <a:pt x="1607" y="424"/>
                </a:lnTo>
                <a:lnTo>
                  <a:pt x="1609" y="423"/>
                </a:lnTo>
                <a:lnTo>
                  <a:pt x="1613" y="421"/>
                </a:lnTo>
                <a:lnTo>
                  <a:pt x="1615" y="420"/>
                </a:lnTo>
                <a:lnTo>
                  <a:pt x="1616" y="419"/>
                </a:lnTo>
                <a:lnTo>
                  <a:pt x="1617" y="418"/>
                </a:lnTo>
                <a:lnTo>
                  <a:pt x="1617" y="416"/>
                </a:lnTo>
                <a:lnTo>
                  <a:pt x="1616" y="415"/>
                </a:lnTo>
                <a:lnTo>
                  <a:pt x="1616" y="414"/>
                </a:lnTo>
                <a:lnTo>
                  <a:pt x="1617" y="414"/>
                </a:lnTo>
                <a:lnTo>
                  <a:pt x="1619" y="413"/>
                </a:lnTo>
                <a:lnTo>
                  <a:pt x="1620" y="415"/>
                </a:lnTo>
                <a:lnTo>
                  <a:pt x="1621" y="415"/>
                </a:lnTo>
                <a:lnTo>
                  <a:pt x="1621" y="416"/>
                </a:lnTo>
                <a:lnTo>
                  <a:pt x="1621" y="415"/>
                </a:lnTo>
                <a:lnTo>
                  <a:pt x="1624" y="414"/>
                </a:lnTo>
                <a:lnTo>
                  <a:pt x="1625" y="413"/>
                </a:lnTo>
                <a:lnTo>
                  <a:pt x="1628" y="412"/>
                </a:lnTo>
                <a:lnTo>
                  <a:pt x="1629" y="411"/>
                </a:lnTo>
                <a:lnTo>
                  <a:pt x="1630" y="411"/>
                </a:lnTo>
                <a:lnTo>
                  <a:pt x="1631" y="410"/>
                </a:lnTo>
                <a:lnTo>
                  <a:pt x="1632" y="408"/>
                </a:lnTo>
                <a:lnTo>
                  <a:pt x="1633" y="408"/>
                </a:lnTo>
                <a:lnTo>
                  <a:pt x="1633" y="407"/>
                </a:lnTo>
                <a:lnTo>
                  <a:pt x="1634" y="407"/>
                </a:lnTo>
                <a:lnTo>
                  <a:pt x="1635" y="406"/>
                </a:lnTo>
                <a:lnTo>
                  <a:pt x="1637" y="405"/>
                </a:lnTo>
                <a:lnTo>
                  <a:pt x="1639" y="405"/>
                </a:lnTo>
                <a:lnTo>
                  <a:pt x="1639" y="404"/>
                </a:lnTo>
                <a:lnTo>
                  <a:pt x="1641" y="403"/>
                </a:lnTo>
                <a:lnTo>
                  <a:pt x="1642" y="403"/>
                </a:lnTo>
                <a:lnTo>
                  <a:pt x="1643" y="402"/>
                </a:lnTo>
                <a:lnTo>
                  <a:pt x="1645" y="401"/>
                </a:lnTo>
                <a:lnTo>
                  <a:pt x="1647" y="399"/>
                </a:lnTo>
                <a:lnTo>
                  <a:pt x="1648" y="398"/>
                </a:lnTo>
                <a:lnTo>
                  <a:pt x="1649" y="398"/>
                </a:lnTo>
                <a:lnTo>
                  <a:pt x="1650" y="397"/>
                </a:lnTo>
                <a:lnTo>
                  <a:pt x="1651" y="397"/>
                </a:lnTo>
                <a:lnTo>
                  <a:pt x="1652" y="396"/>
                </a:lnTo>
                <a:lnTo>
                  <a:pt x="1654" y="396"/>
                </a:lnTo>
                <a:lnTo>
                  <a:pt x="1654" y="395"/>
                </a:lnTo>
                <a:lnTo>
                  <a:pt x="1655" y="395"/>
                </a:lnTo>
                <a:lnTo>
                  <a:pt x="1655" y="394"/>
                </a:lnTo>
                <a:lnTo>
                  <a:pt x="1656" y="394"/>
                </a:lnTo>
                <a:lnTo>
                  <a:pt x="1663" y="389"/>
                </a:lnTo>
                <a:lnTo>
                  <a:pt x="1664" y="389"/>
                </a:lnTo>
                <a:lnTo>
                  <a:pt x="1664" y="388"/>
                </a:lnTo>
                <a:lnTo>
                  <a:pt x="1665" y="388"/>
                </a:lnTo>
                <a:lnTo>
                  <a:pt x="1666" y="388"/>
                </a:lnTo>
                <a:lnTo>
                  <a:pt x="1666" y="387"/>
                </a:lnTo>
                <a:lnTo>
                  <a:pt x="1665" y="386"/>
                </a:lnTo>
                <a:lnTo>
                  <a:pt x="1665" y="385"/>
                </a:lnTo>
                <a:lnTo>
                  <a:pt x="1665" y="383"/>
                </a:lnTo>
                <a:lnTo>
                  <a:pt x="1665" y="382"/>
                </a:lnTo>
                <a:lnTo>
                  <a:pt x="1665" y="381"/>
                </a:lnTo>
                <a:lnTo>
                  <a:pt x="1665" y="380"/>
                </a:lnTo>
                <a:lnTo>
                  <a:pt x="1666" y="380"/>
                </a:lnTo>
                <a:lnTo>
                  <a:pt x="1666" y="379"/>
                </a:lnTo>
                <a:lnTo>
                  <a:pt x="1667" y="378"/>
                </a:lnTo>
                <a:lnTo>
                  <a:pt x="1672" y="376"/>
                </a:lnTo>
                <a:lnTo>
                  <a:pt x="1669" y="372"/>
                </a:lnTo>
                <a:lnTo>
                  <a:pt x="1669" y="373"/>
                </a:lnTo>
                <a:lnTo>
                  <a:pt x="1668" y="374"/>
                </a:lnTo>
                <a:lnTo>
                  <a:pt x="1667" y="374"/>
                </a:lnTo>
                <a:lnTo>
                  <a:pt x="1666" y="374"/>
                </a:lnTo>
                <a:lnTo>
                  <a:pt x="1666" y="373"/>
                </a:lnTo>
                <a:lnTo>
                  <a:pt x="1666" y="372"/>
                </a:lnTo>
                <a:lnTo>
                  <a:pt x="1666" y="371"/>
                </a:lnTo>
                <a:lnTo>
                  <a:pt x="1666" y="370"/>
                </a:lnTo>
                <a:lnTo>
                  <a:pt x="1666" y="369"/>
                </a:lnTo>
                <a:lnTo>
                  <a:pt x="1667" y="369"/>
                </a:lnTo>
                <a:lnTo>
                  <a:pt x="1668" y="369"/>
                </a:lnTo>
                <a:lnTo>
                  <a:pt x="1671" y="372"/>
                </a:lnTo>
                <a:lnTo>
                  <a:pt x="1673" y="376"/>
                </a:lnTo>
                <a:lnTo>
                  <a:pt x="1673" y="377"/>
                </a:lnTo>
                <a:lnTo>
                  <a:pt x="1674" y="377"/>
                </a:lnTo>
                <a:lnTo>
                  <a:pt x="1675" y="376"/>
                </a:lnTo>
                <a:lnTo>
                  <a:pt x="1676" y="377"/>
                </a:lnTo>
                <a:lnTo>
                  <a:pt x="1676" y="378"/>
                </a:lnTo>
                <a:lnTo>
                  <a:pt x="1677" y="379"/>
                </a:lnTo>
                <a:lnTo>
                  <a:pt x="1677" y="380"/>
                </a:lnTo>
                <a:lnTo>
                  <a:pt x="1678" y="380"/>
                </a:lnTo>
                <a:lnTo>
                  <a:pt x="1678" y="379"/>
                </a:lnTo>
                <a:lnTo>
                  <a:pt x="1680" y="379"/>
                </a:lnTo>
                <a:lnTo>
                  <a:pt x="1681" y="378"/>
                </a:lnTo>
                <a:lnTo>
                  <a:pt x="1680" y="377"/>
                </a:lnTo>
                <a:lnTo>
                  <a:pt x="1678" y="373"/>
                </a:lnTo>
                <a:lnTo>
                  <a:pt x="1677" y="373"/>
                </a:lnTo>
                <a:lnTo>
                  <a:pt x="1678" y="373"/>
                </a:lnTo>
                <a:lnTo>
                  <a:pt x="1680" y="373"/>
                </a:lnTo>
                <a:lnTo>
                  <a:pt x="1681" y="373"/>
                </a:lnTo>
                <a:lnTo>
                  <a:pt x="1683" y="377"/>
                </a:lnTo>
                <a:lnTo>
                  <a:pt x="1684" y="376"/>
                </a:lnTo>
                <a:lnTo>
                  <a:pt x="1685" y="374"/>
                </a:lnTo>
                <a:lnTo>
                  <a:pt x="1686" y="374"/>
                </a:lnTo>
                <a:lnTo>
                  <a:pt x="1686" y="373"/>
                </a:lnTo>
                <a:lnTo>
                  <a:pt x="1685" y="371"/>
                </a:lnTo>
                <a:lnTo>
                  <a:pt x="1686" y="371"/>
                </a:lnTo>
                <a:lnTo>
                  <a:pt x="1686" y="370"/>
                </a:lnTo>
                <a:lnTo>
                  <a:pt x="1688" y="370"/>
                </a:lnTo>
                <a:lnTo>
                  <a:pt x="1689" y="370"/>
                </a:lnTo>
                <a:lnTo>
                  <a:pt x="1689" y="369"/>
                </a:lnTo>
                <a:lnTo>
                  <a:pt x="1690" y="369"/>
                </a:lnTo>
                <a:lnTo>
                  <a:pt x="1690" y="368"/>
                </a:lnTo>
                <a:lnTo>
                  <a:pt x="1691" y="368"/>
                </a:lnTo>
                <a:lnTo>
                  <a:pt x="1692" y="366"/>
                </a:lnTo>
                <a:lnTo>
                  <a:pt x="1692" y="368"/>
                </a:lnTo>
                <a:lnTo>
                  <a:pt x="1692" y="369"/>
                </a:lnTo>
                <a:lnTo>
                  <a:pt x="1692" y="370"/>
                </a:lnTo>
                <a:lnTo>
                  <a:pt x="1692" y="371"/>
                </a:lnTo>
                <a:lnTo>
                  <a:pt x="1693" y="370"/>
                </a:lnTo>
                <a:lnTo>
                  <a:pt x="1694" y="370"/>
                </a:lnTo>
                <a:lnTo>
                  <a:pt x="1694" y="369"/>
                </a:lnTo>
                <a:lnTo>
                  <a:pt x="1695" y="369"/>
                </a:lnTo>
                <a:lnTo>
                  <a:pt x="1695" y="371"/>
                </a:lnTo>
                <a:lnTo>
                  <a:pt x="1695" y="374"/>
                </a:lnTo>
                <a:lnTo>
                  <a:pt x="1694" y="374"/>
                </a:lnTo>
                <a:lnTo>
                  <a:pt x="1692" y="374"/>
                </a:lnTo>
                <a:lnTo>
                  <a:pt x="1691" y="374"/>
                </a:lnTo>
                <a:lnTo>
                  <a:pt x="1690" y="374"/>
                </a:lnTo>
                <a:lnTo>
                  <a:pt x="1689" y="376"/>
                </a:lnTo>
                <a:lnTo>
                  <a:pt x="1688" y="376"/>
                </a:lnTo>
                <a:lnTo>
                  <a:pt x="1686" y="377"/>
                </a:lnTo>
                <a:lnTo>
                  <a:pt x="1686" y="378"/>
                </a:lnTo>
                <a:lnTo>
                  <a:pt x="1686" y="379"/>
                </a:lnTo>
                <a:lnTo>
                  <a:pt x="1686" y="378"/>
                </a:lnTo>
                <a:lnTo>
                  <a:pt x="1685" y="378"/>
                </a:lnTo>
                <a:lnTo>
                  <a:pt x="1684" y="378"/>
                </a:lnTo>
                <a:lnTo>
                  <a:pt x="1684" y="379"/>
                </a:lnTo>
                <a:lnTo>
                  <a:pt x="1683" y="379"/>
                </a:lnTo>
                <a:lnTo>
                  <a:pt x="1683" y="380"/>
                </a:lnTo>
                <a:lnTo>
                  <a:pt x="1682" y="380"/>
                </a:lnTo>
                <a:lnTo>
                  <a:pt x="1681" y="380"/>
                </a:lnTo>
                <a:lnTo>
                  <a:pt x="1681" y="381"/>
                </a:lnTo>
                <a:lnTo>
                  <a:pt x="1680" y="381"/>
                </a:lnTo>
                <a:lnTo>
                  <a:pt x="1678" y="382"/>
                </a:lnTo>
                <a:lnTo>
                  <a:pt x="1678" y="383"/>
                </a:lnTo>
                <a:lnTo>
                  <a:pt x="1680" y="385"/>
                </a:lnTo>
                <a:lnTo>
                  <a:pt x="1680" y="386"/>
                </a:lnTo>
                <a:lnTo>
                  <a:pt x="1681" y="387"/>
                </a:lnTo>
                <a:lnTo>
                  <a:pt x="1681" y="388"/>
                </a:lnTo>
                <a:lnTo>
                  <a:pt x="1681" y="389"/>
                </a:lnTo>
                <a:lnTo>
                  <a:pt x="1682" y="390"/>
                </a:lnTo>
                <a:lnTo>
                  <a:pt x="1683" y="390"/>
                </a:lnTo>
                <a:lnTo>
                  <a:pt x="1684" y="390"/>
                </a:lnTo>
                <a:lnTo>
                  <a:pt x="1685" y="390"/>
                </a:lnTo>
                <a:lnTo>
                  <a:pt x="1686" y="390"/>
                </a:lnTo>
                <a:lnTo>
                  <a:pt x="1686" y="391"/>
                </a:lnTo>
                <a:lnTo>
                  <a:pt x="1685" y="393"/>
                </a:lnTo>
                <a:lnTo>
                  <a:pt x="1685" y="394"/>
                </a:lnTo>
                <a:lnTo>
                  <a:pt x="1685" y="396"/>
                </a:lnTo>
                <a:lnTo>
                  <a:pt x="1685" y="397"/>
                </a:lnTo>
                <a:lnTo>
                  <a:pt x="1684" y="396"/>
                </a:lnTo>
                <a:lnTo>
                  <a:pt x="1683" y="396"/>
                </a:lnTo>
                <a:lnTo>
                  <a:pt x="1683" y="395"/>
                </a:lnTo>
                <a:lnTo>
                  <a:pt x="1682" y="394"/>
                </a:lnTo>
                <a:lnTo>
                  <a:pt x="1681" y="394"/>
                </a:lnTo>
                <a:lnTo>
                  <a:pt x="1681" y="393"/>
                </a:lnTo>
                <a:lnTo>
                  <a:pt x="1680" y="391"/>
                </a:lnTo>
                <a:lnTo>
                  <a:pt x="1680" y="390"/>
                </a:lnTo>
                <a:lnTo>
                  <a:pt x="1678" y="389"/>
                </a:lnTo>
                <a:lnTo>
                  <a:pt x="1677" y="389"/>
                </a:lnTo>
                <a:lnTo>
                  <a:pt x="1676" y="389"/>
                </a:lnTo>
                <a:lnTo>
                  <a:pt x="1676" y="390"/>
                </a:lnTo>
                <a:lnTo>
                  <a:pt x="1675" y="390"/>
                </a:lnTo>
                <a:lnTo>
                  <a:pt x="1674" y="390"/>
                </a:lnTo>
                <a:lnTo>
                  <a:pt x="1673" y="391"/>
                </a:lnTo>
                <a:lnTo>
                  <a:pt x="1672" y="391"/>
                </a:lnTo>
                <a:lnTo>
                  <a:pt x="1669" y="393"/>
                </a:lnTo>
                <a:lnTo>
                  <a:pt x="1668" y="390"/>
                </a:lnTo>
                <a:lnTo>
                  <a:pt x="1666" y="388"/>
                </a:lnTo>
                <a:lnTo>
                  <a:pt x="1664" y="389"/>
                </a:lnTo>
                <a:lnTo>
                  <a:pt x="1663" y="390"/>
                </a:lnTo>
                <a:lnTo>
                  <a:pt x="1661" y="390"/>
                </a:lnTo>
                <a:lnTo>
                  <a:pt x="1660" y="391"/>
                </a:lnTo>
                <a:lnTo>
                  <a:pt x="1659" y="391"/>
                </a:lnTo>
                <a:lnTo>
                  <a:pt x="1659" y="393"/>
                </a:lnTo>
                <a:lnTo>
                  <a:pt x="1658" y="393"/>
                </a:lnTo>
                <a:lnTo>
                  <a:pt x="1657" y="394"/>
                </a:lnTo>
                <a:lnTo>
                  <a:pt x="1656" y="395"/>
                </a:lnTo>
                <a:lnTo>
                  <a:pt x="1655" y="395"/>
                </a:lnTo>
                <a:lnTo>
                  <a:pt x="1654" y="396"/>
                </a:lnTo>
                <a:lnTo>
                  <a:pt x="1652" y="396"/>
                </a:lnTo>
                <a:lnTo>
                  <a:pt x="1651" y="397"/>
                </a:lnTo>
                <a:lnTo>
                  <a:pt x="1650" y="398"/>
                </a:lnTo>
                <a:lnTo>
                  <a:pt x="1649" y="399"/>
                </a:lnTo>
                <a:lnTo>
                  <a:pt x="1647" y="401"/>
                </a:lnTo>
                <a:lnTo>
                  <a:pt x="1645" y="402"/>
                </a:lnTo>
                <a:lnTo>
                  <a:pt x="1642" y="403"/>
                </a:lnTo>
                <a:lnTo>
                  <a:pt x="1640" y="404"/>
                </a:lnTo>
                <a:lnTo>
                  <a:pt x="1639" y="405"/>
                </a:lnTo>
                <a:lnTo>
                  <a:pt x="1638" y="406"/>
                </a:lnTo>
                <a:lnTo>
                  <a:pt x="1635" y="407"/>
                </a:lnTo>
                <a:lnTo>
                  <a:pt x="1634" y="408"/>
                </a:lnTo>
                <a:lnTo>
                  <a:pt x="1632" y="410"/>
                </a:lnTo>
                <a:lnTo>
                  <a:pt x="1631" y="411"/>
                </a:lnTo>
                <a:lnTo>
                  <a:pt x="1630" y="411"/>
                </a:lnTo>
                <a:lnTo>
                  <a:pt x="1630" y="412"/>
                </a:lnTo>
                <a:lnTo>
                  <a:pt x="1628" y="412"/>
                </a:lnTo>
                <a:lnTo>
                  <a:pt x="1628" y="413"/>
                </a:lnTo>
                <a:lnTo>
                  <a:pt x="1625" y="414"/>
                </a:lnTo>
                <a:lnTo>
                  <a:pt x="1623" y="415"/>
                </a:lnTo>
                <a:lnTo>
                  <a:pt x="1622" y="416"/>
                </a:lnTo>
                <a:lnTo>
                  <a:pt x="1621" y="416"/>
                </a:lnTo>
                <a:lnTo>
                  <a:pt x="1619" y="419"/>
                </a:lnTo>
                <a:lnTo>
                  <a:pt x="1616" y="420"/>
                </a:lnTo>
                <a:lnTo>
                  <a:pt x="1614" y="421"/>
                </a:lnTo>
                <a:lnTo>
                  <a:pt x="1613" y="421"/>
                </a:lnTo>
                <a:lnTo>
                  <a:pt x="1613" y="422"/>
                </a:lnTo>
                <a:lnTo>
                  <a:pt x="1607" y="424"/>
                </a:lnTo>
                <a:lnTo>
                  <a:pt x="1600" y="430"/>
                </a:lnTo>
                <a:lnTo>
                  <a:pt x="1599" y="430"/>
                </a:lnTo>
                <a:lnTo>
                  <a:pt x="1597" y="431"/>
                </a:lnTo>
                <a:lnTo>
                  <a:pt x="1596" y="432"/>
                </a:lnTo>
                <a:lnTo>
                  <a:pt x="1595" y="433"/>
                </a:lnTo>
                <a:lnTo>
                  <a:pt x="1594" y="433"/>
                </a:lnTo>
                <a:lnTo>
                  <a:pt x="1592" y="435"/>
                </a:lnTo>
                <a:lnTo>
                  <a:pt x="1590" y="436"/>
                </a:lnTo>
                <a:lnTo>
                  <a:pt x="1586" y="438"/>
                </a:lnTo>
                <a:lnTo>
                  <a:pt x="1583" y="440"/>
                </a:lnTo>
                <a:lnTo>
                  <a:pt x="1582" y="440"/>
                </a:lnTo>
                <a:lnTo>
                  <a:pt x="1581" y="441"/>
                </a:lnTo>
                <a:lnTo>
                  <a:pt x="1580" y="443"/>
                </a:lnTo>
                <a:lnTo>
                  <a:pt x="1579" y="443"/>
                </a:lnTo>
                <a:lnTo>
                  <a:pt x="1578" y="444"/>
                </a:lnTo>
                <a:lnTo>
                  <a:pt x="1577" y="444"/>
                </a:lnTo>
                <a:lnTo>
                  <a:pt x="1577" y="445"/>
                </a:lnTo>
                <a:lnTo>
                  <a:pt x="1574" y="445"/>
                </a:lnTo>
                <a:lnTo>
                  <a:pt x="1574" y="446"/>
                </a:lnTo>
                <a:lnTo>
                  <a:pt x="1574" y="448"/>
                </a:lnTo>
                <a:lnTo>
                  <a:pt x="1572" y="448"/>
                </a:lnTo>
                <a:lnTo>
                  <a:pt x="1572" y="449"/>
                </a:lnTo>
                <a:lnTo>
                  <a:pt x="1572" y="450"/>
                </a:lnTo>
                <a:lnTo>
                  <a:pt x="1573" y="455"/>
                </a:lnTo>
                <a:lnTo>
                  <a:pt x="1573" y="457"/>
                </a:lnTo>
                <a:lnTo>
                  <a:pt x="1576" y="457"/>
                </a:lnTo>
                <a:lnTo>
                  <a:pt x="1577" y="458"/>
                </a:lnTo>
                <a:lnTo>
                  <a:pt x="1576" y="460"/>
                </a:lnTo>
                <a:lnTo>
                  <a:pt x="1574" y="460"/>
                </a:lnTo>
                <a:lnTo>
                  <a:pt x="1574" y="462"/>
                </a:lnTo>
                <a:lnTo>
                  <a:pt x="1574" y="464"/>
                </a:lnTo>
                <a:lnTo>
                  <a:pt x="1576" y="464"/>
                </a:lnTo>
                <a:lnTo>
                  <a:pt x="1583" y="463"/>
                </a:lnTo>
                <a:lnTo>
                  <a:pt x="1586" y="468"/>
                </a:lnTo>
                <a:lnTo>
                  <a:pt x="1587" y="469"/>
                </a:lnTo>
                <a:lnTo>
                  <a:pt x="1577" y="468"/>
                </a:lnTo>
                <a:lnTo>
                  <a:pt x="1587" y="470"/>
                </a:lnTo>
                <a:lnTo>
                  <a:pt x="1590" y="471"/>
                </a:lnTo>
                <a:lnTo>
                  <a:pt x="1591" y="471"/>
                </a:lnTo>
                <a:lnTo>
                  <a:pt x="1628" y="478"/>
                </a:lnTo>
                <a:lnTo>
                  <a:pt x="1629" y="479"/>
                </a:lnTo>
                <a:lnTo>
                  <a:pt x="1630" y="479"/>
                </a:lnTo>
                <a:lnTo>
                  <a:pt x="1631" y="479"/>
                </a:lnTo>
                <a:lnTo>
                  <a:pt x="1642" y="481"/>
                </a:lnTo>
                <a:lnTo>
                  <a:pt x="1643" y="481"/>
                </a:lnTo>
                <a:lnTo>
                  <a:pt x="1657" y="485"/>
                </a:lnTo>
                <a:lnTo>
                  <a:pt x="1658" y="485"/>
                </a:lnTo>
                <a:lnTo>
                  <a:pt x="1660" y="486"/>
                </a:lnTo>
                <a:lnTo>
                  <a:pt x="1661" y="486"/>
                </a:lnTo>
                <a:lnTo>
                  <a:pt x="1663" y="486"/>
                </a:lnTo>
                <a:lnTo>
                  <a:pt x="1665" y="486"/>
                </a:lnTo>
                <a:lnTo>
                  <a:pt x="1675" y="488"/>
                </a:lnTo>
                <a:lnTo>
                  <a:pt x="1683" y="490"/>
                </a:lnTo>
                <a:lnTo>
                  <a:pt x="1684" y="490"/>
                </a:lnTo>
                <a:lnTo>
                  <a:pt x="1685" y="490"/>
                </a:lnTo>
                <a:lnTo>
                  <a:pt x="1689" y="490"/>
                </a:lnTo>
                <a:lnTo>
                  <a:pt x="1690" y="491"/>
                </a:lnTo>
                <a:lnTo>
                  <a:pt x="1691" y="491"/>
                </a:lnTo>
                <a:lnTo>
                  <a:pt x="1693" y="491"/>
                </a:lnTo>
                <a:lnTo>
                  <a:pt x="1699" y="493"/>
                </a:lnTo>
                <a:lnTo>
                  <a:pt x="1706" y="494"/>
                </a:lnTo>
                <a:lnTo>
                  <a:pt x="1707" y="495"/>
                </a:lnTo>
                <a:lnTo>
                  <a:pt x="1715" y="496"/>
                </a:lnTo>
                <a:lnTo>
                  <a:pt x="1718" y="497"/>
                </a:lnTo>
                <a:lnTo>
                  <a:pt x="1721" y="497"/>
                </a:lnTo>
                <a:lnTo>
                  <a:pt x="1721" y="496"/>
                </a:lnTo>
                <a:lnTo>
                  <a:pt x="1721" y="495"/>
                </a:lnTo>
                <a:lnTo>
                  <a:pt x="1724" y="495"/>
                </a:lnTo>
                <a:lnTo>
                  <a:pt x="1724" y="489"/>
                </a:lnTo>
                <a:lnTo>
                  <a:pt x="1724" y="479"/>
                </a:lnTo>
                <a:lnTo>
                  <a:pt x="1724" y="478"/>
                </a:lnTo>
                <a:lnTo>
                  <a:pt x="1724" y="477"/>
                </a:lnTo>
                <a:lnTo>
                  <a:pt x="1724" y="475"/>
                </a:lnTo>
                <a:lnTo>
                  <a:pt x="1724" y="474"/>
                </a:lnTo>
                <a:lnTo>
                  <a:pt x="1724" y="473"/>
                </a:lnTo>
                <a:lnTo>
                  <a:pt x="1724" y="471"/>
                </a:lnTo>
                <a:lnTo>
                  <a:pt x="1724" y="468"/>
                </a:lnTo>
                <a:lnTo>
                  <a:pt x="1716" y="468"/>
                </a:lnTo>
                <a:lnTo>
                  <a:pt x="1714" y="468"/>
                </a:lnTo>
                <a:lnTo>
                  <a:pt x="1707" y="472"/>
                </a:lnTo>
                <a:lnTo>
                  <a:pt x="1706" y="471"/>
                </a:lnTo>
                <a:lnTo>
                  <a:pt x="1698" y="477"/>
                </a:lnTo>
                <a:lnTo>
                  <a:pt x="1697" y="477"/>
                </a:lnTo>
                <a:lnTo>
                  <a:pt x="1697" y="475"/>
                </a:lnTo>
                <a:lnTo>
                  <a:pt x="1695" y="474"/>
                </a:lnTo>
                <a:lnTo>
                  <a:pt x="1695" y="473"/>
                </a:lnTo>
                <a:lnTo>
                  <a:pt x="1694" y="472"/>
                </a:lnTo>
                <a:lnTo>
                  <a:pt x="1694" y="471"/>
                </a:lnTo>
                <a:lnTo>
                  <a:pt x="1693" y="471"/>
                </a:lnTo>
                <a:lnTo>
                  <a:pt x="1693" y="470"/>
                </a:lnTo>
                <a:lnTo>
                  <a:pt x="1693" y="469"/>
                </a:lnTo>
                <a:lnTo>
                  <a:pt x="1693" y="468"/>
                </a:lnTo>
                <a:lnTo>
                  <a:pt x="1692" y="466"/>
                </a:lnTo>
                <a:lnTo>
                  <a:pt x="1694" y="465"/>
                </a:lnTo>
                <a:lnTo>
                  <a:pt x="1702" y="461"/>
                </a:lnTo>
                <a:lnTo>
                  <a:pt x="1703" y="460"/>
                </a:lnTo>
                <a:lnTo>
                  <a:pt x="1700" y="453"/>
                </a:lnTo>
                <a:lnTo>
                  <a:pt x="1702" y="452"/>
                </a:lnTo>
                <a:lnTo>
                  <a:pt x="1698" y="445"/>
                </a:lnTo>
                <a:lnTo>
                  <a:pt x="1700" y="444"/>
                </a:lnTo>
                <a:lnTo>
                  <a:pt x="1700" y="443"/>
                </a:lnTo>
                <a:lnTo>
                  <a:pt x="1701" y="444"/>
                </a:lnTo>
                <a:lnTo>
                  <a:pt x="1701" y="445"/>
                </a:lnTo>
                <a:lnTo>
                  <a:pt x="1704" y="449"/>
                </a:lnTo>
                <a:lnTo>
                  <a:pt x="1709" y="456"/>
                </a:lnTo>
                <a:lnTo>
                  <a:pt x="1708" y="456"/>
                </a:lnTo>
                <a:lnTo>
                  <a:pt x="1712" y="464"/>
                </a:lnTo>
                <a:lnTo>
                  <a:pt x="1719" y="460"/>
                </a:lnTo>
                <a:lnTo>
                  <a:pt x="1724" y="457"/>
                </a:lnTo>
                <a:lnTo>
                  <a:pt x="1725" y="456"/>
                </a:lnTo>
                <a:lnTo>
                  <a:pt x="1725" y="465"/>
                </a:lnTo>
                <a:lnTo>
                  <a:pt x="1725" y="466"/>
                </a:lnTo>
                <a:lnTo>
                  <a:pt x="1725" y="471"/>
                </a:lnTo>
                <a:lnTo>
                  <a:pt x="1725" y="474"/>
                </a:lnTo>
                <a:lnTo>
                  <a:pt x="1725" y="475"/>
                </a:lnTo>
                <a:lnTo>
                  <a:pt x="1725" y="478"/>
                </a:lnTo>
                <a:lnTo>
                  <a:pt x="1725" y="479"/>
                </a:lnTo>
                <a:lnTo>
                  <a:pt x="1725" y="480"/>
                </a:lnTo>
                <a:lnTo>
                  <a:pt x="1725" y="481"/>
                </a:lnTo>
                <a:lnTo>
                  <a:pt x="1725" y="487"/>
                </a:lnTo>
                <a:lnTo>
                  <a:pt x="1725" y="491"/>
                </a:lnTo>
                <a:lnTo>
                  <a:pt x="1730" y="491"/>
                </a:lnTo>
                <a:lnTo>
                  <a:pt x="1732" y="491"/>
                </a:lnTo>
                <a:lnTo>
                  <a:pt x="1733" y="491"/>
                </a:lnTo>
                <a:lnTo>
                  <a:pt x="1733" y="487"/>
                </a:lnTo>
                <a:lnTo>
                  <a:pt x="1734" y="487"/>
                </a:lnTo>
                <a:lnTo>
                  <a:pt x="1735" y="487"/>
                </a:lnTo>
                <a:lnTo>
                  <a:pt x="1738" y="487"/>
                </a:lnTo>
                <a:lnTo>
                  <a:pt x="1740" y="487"/>
                </a:lnTo>
                <a:lnTo>
                  <a:pt x="1740" y="490"/>
                </a:lnTo>
                <a:lnTo>
                  <a:pt x="1741" y="490"/>
                </a:lnTo>
                <a:lnTo>
                  <a:pt x="1743" y="490"/>
                </a:lnTo>
                <a:lnTo>
                  <a:pt x="1745" y="490"/>
                </a:lnTo>
                <a:lnTo>
                  <a:pt x="1746" y="490"/>
                </a:lnTo>
                <a:lnTo>
                  <a:pt x="1749" y="490"/>
                </a:lnTo>
                <a:lnTo>
                  <a:pt x="1750" y="490"/>
                </a:lnTo>
                <a:lnTo>
                  <a:pt x="1751" y="490"/>
                </a:lnTo>
                <a:lnTo>
                  <a:pt x="1751" y="491"/>
                </a:lnTo>
                <a:lnTo>
                  <a:pt x="1751" y="493"/>
                </a:lnTo>
                <a:lnTo>
                  <a:pt x="1751" y="494"/>
                </a:lnTo>
                <a:lnTo>
                  <a:pt x="1751" y="495"/>
                </a:lnTo>
                <a:lnTo>
                  <a:pt x="1750" y="495"/>
                </a:lnTo>
                <a:lnTo>
                  <a:pt x="1737" y="495"/>
                </a:lnTo>
                <a:lnTo>
                  <a:pt x="1734" y="495"/>
                </a:lnTo>
                <a:lnTo>
                  <a:pt x="1730" y="495"/>
                </a:lnTo>
                <a:lnTo>
                  <a:pt x="1728" y="495"/>
                </a:lnTo>
                <a:lnTo>
                  <a:pt x="1726" y="495"/>
                </a:lnTo>
                <a:lnTo>
                  <a:pt x="1726" y="496"/>
                </a:lnTo>
                <a:lnTo>
                  <a:pt x="1725" y="496"/>
                </a:lnTo>
                <a:lnTo>
                  <a:pt x="1724" y="496"/>
                </a:lnTo>
                <a:lnTo>
                  <a:pt x="1724" y="497"/>
                </a:lnTo>
                <a:lnTo>
                  <a:pt x="1724" y="498"/>
                </a:lnTo>
                <a:lnTo>
                  <a:pt x="1726" y="498"/>
                </a:lnTo>
                <a:lnTo>
                  <a:pt x="1727" y="499"/>
                </a:lnTo>
                <a:lnTo>
                  <a:pt x="1728" y="499"/>
                </a:lnTo>
                <a:lnTo>
                  <a:pt x="1751" y="510"/>
                </a:lnTo>
                <a:lnTo>
                  <a:pt x="1751" y="508"/>
                </a:lnTo>
                <a:lnTo>
                  <a:pt x="1751" y="506"/>
                </a:lnTo>
                <a:lnTo>
                  <a:pt x="1751" y="504"/>
                </a:lnTo>
                <a:lnTo>
                  <a:pt x="1751" y="503"/>
                </a:lnTo>
                <a:lnTo>
                  <a:pt x="1751" y="502"/>
                </a:lnTo>
                <a:lnTo>
                  <a:pt x="1752" y="502"/>
                </a:lnTo>
                <a:lnTo>
                  <a:pt x="1753" y="502"/>
                </a:lnTo>
                <a:lnTo>
                  <a:pt x="1754" y="502"/>
                </a:lnTo>
                <a:lnTo>
                  <a:pt x="1755" y="502"/>
                </a:lnTo>
                <a:lnTo>
                  <a:pt x="1757" y="502"/>
                </a:lnTo>
                <a:lnTo>
                  <a:pt x="1758" y="502"/>
                </a:lnTo>
                <a:lnTo>
                  <a:pt x="1759" y="502"/>
                </a:lnTo>
                <a:lnTo>
                  <a:pt x="1760" y="502"/>
                </a:lnTo>
                <a:lnTo>
                  <a:pt x="1760" y="503"/>
                </a:lnTo>
                <a:lnTo>
                  <a:pt x="1760" y="504"/>
                </a:lnTo>
                <a:lnTo>
                  <a:pt x="1760" y="505"/>
                </a:lnTo>
                <a:lnTo>
                  <a:pt x="1761" y="505"/>
                </a:lnTo>
                <a:lnTo>
                  <a:pt x="1761" y="506"/>
                </a:lnTo>
                <a:lnTo>
                  <a:pt x="1761" y="507"/>
                </a:lnTo>
                <a:lnTo>
                  <a:pt x="1761" y="508"/>
                </a:lnTo>
                <a:lnTo>
                  <a:pt x="1761" y="510"/>
                </a:lnTo>
                <a:lnTo>
                  <a:pt x="1760" y="511"/>
                </a:lnTo>
                <a:lnTo>
                  <a:pt x="1761" y="511"/>
                </a:lnTo>
                <a:lnTo>
                  <a:pt x="1762" y="512"/>
                </a:lnTo>
                <a:lnTo>
                  <a:pt x="1767" y="514"/>
                </a:lnTo>
                <a:lnTo>
                  <a:pt x="1767" y="515"/>
                </a:lnTo>
                <a:lnTo>
                  <a:pt x="1767" y="516"/>
                </a:lnTo>
                <a:lnTo>
                  <a:pt x="1768" y="516"/>
                </a:lnTo>
                <a:lnTo>
                  <a:pt x="1770" y="518"/>
                </a:lnTo>
                <a:lnTo>
                  <a:pt x="1771" y="516"/>
                </a:lnTo>
                <a:lnTo>
                  <a:pt x="1771" y="515"/>
                </a:lnTo>
                <a:lnTo>
                  <a:pt x="1771" y="514"/>
                </a:lnTo>
                <a:lnTo>
                  <a:pt x="1771" y="513"/>
                </a:lnTo>
                <a:lnTo>
                  <a:pt x="1771" y="512"/>
                </a:lnTo>
                <a:lnTo>
                  <a:pt x="1770" y="512"/>
                </a:lnTo>
                <a:lnTo>
                  <a:pt x="1769" y="512"/>
                </a:lnTo>
                <a:lnTo>
                  <a:pt x="1768" y="512"/>
                </a:lnTo>
                <a:lnTo>
                  <a:pt x="1768" y="511"/>
                </a:lnTo>
                <a:lnTo>
                  <a:pt x="1767" y="511"/>
                </a:lnTo>
                <a:lnTo>
                  <a:pt x="1767" y="510"/>
                </a:lnTo>
                <a:lnTo>
                  <a:pt x="1766" y="510"/>
                </a:lnTo>
                <a:lnTo>
                  <a:pt x="1767" y="510"/>
                </a:lnTo>
                <a:lnTo>
                  <a:pt x="1767" y="507"/>
                </a:lnTo>
                <a:lnTo>
                  <a:pt x="1766" y="504"/>
                </a:lnTo>
                <a:lnTo>
                  <a:pt x="1767" y="504"/>
                </a:lnTo>
                <a:lnTo>
                  <a:pt x="1768" y="504"/>
                </a:lnTo>
                <a:lnTo>
                  <a:pt x="1769" y="503"/>
                </a:lnTo>
                <a:lnTo>
                  <a:pt x="1770" y="503"/>
                </a:lnTo>
                <a:lnTo>
                  <a:pt x="1771" y="503"/>
                </a:lnTo>
                <a:lnTo>
                  <a:pt x="1772" y="503"/>
                </a:lnTo>
                <a:lnTo>
                  <a:pt x="1773" y="503"/>
                </a:lnTo>
                <a:lnTo>
                  <a:pt x="1775" y="502"/>
                </a:lnTo>
                <a:lnTo>
                  <a:pt x="1776" y="502"/>
                </a:lnTo>
                <a:lnTo>
                  <a:pt x="1777" y="502"/>
                </a:lnTo>
                <a:lnTo>
                  <a:pt x="1777" y="504"/>
                </a:lnTo>
                <a:lnTo>
                  <a:pt x="1788" y="503"/>
                </a:lnTo>
                <a:lnTo>
                  <a:pt x="1789" y="503"/>
                </a:lnTo>
                <a:lnTo>
                  <a:pt x="1789" y="505"/>
                </a:lnTo>
                <a:lnTo>
                  <a:pt x="1789" y="506"/>
                </a:lnTo>
                <a:lnTo>
                  <a:pt x="1789" y="507"/>
                </a:lnTo>
                <a:lnTo>
                  <a:pt x="1788" y="510"/>
                </a:lnTo>
                <a:lnTo>
                  <a:pt x="1787" y="514"/>
                </a:lnTo>
                <a:lnTo>
                  <a:pt x="1787" y="515"/>
                </a:lnTo>
                <a:lnTo>
                  <a:pt x="1787" y="516"/>
                </a:lnTo>
                <a:lnTo>
                  <a:pt x="1787" y="519"/>
                </a:lnTo>
                <a:lnTo>
                  <a:pt x="1787" y="521"/>
                </a:lnTo>
                <a:lnTo>
                  <a:pt x="1787" y="522"/>
                </a:lnTo>
                <a:lnTo>
                  <a:pt x="1787" y="523"/>
                </a:lnTo>
                <a:lnTo>
                  <a:pt x="1786" y="523"/>
                </a:lnTo>
                <a:lnTo>
                  <a:pt x="1785" y="523"/>
                </a:lnTo>
                <a:lnTo>
                  <a:pt x="1784" y="523"/>
                </a:lnTo>
                <a:lnTo>
                  <a:pt x="1783" y="523"/>
                </a:lnTo>
                <a:lnTo>
                  <a:pt x="1780" y="522"/>
                </a:lnTo>
                <a:lnTo>
                  <a:pt x="1779" y="522"/>
                </a:lnTo>
                <a:lnTo>
                  <a:pt x="1780" y="522"/>
                </a:lnTo>
                <a:lnTo>
                  <a:pt x="1781" y="523"/>
                </a:lnTo>
                <a:lnTo>
                  <a:pt x="1787" y="525"/>
                </a:lnTo>
                <a:lnTo>
                  <a:pt x="1787" y="527"/>
                </a:lnTo>
                <a:lnTo>
                  <a:pt x="1796" y="530"/>
                </a:lnTo>
                <a:lnTo>
                  <a:pt x="1797" y="531"/>
                </a:lnTo>
                <a:lnTo>
                  <a:pt x="1800" y="532"/>
                </a:lnTo>
                <a:lnTo>
                  <a:pt x="1802" y="533"/>
                </a:lnTo>
                <a:lnTo>
                  <a:pt x="1803" y="533"/>
                </a:lnTo>
                <a:lnTo>
                  <a:pt x="1804" y="533"/>
                </a:lnTo>
                <a:lnTo>
                  <a:pt x="1805" y="533"/>
                </a:lnTo>
                <a:lnTo>
                  <a:pt x="1806" y="533"/>
                </a:lnTo>
                <a:lnTo>
                  <a:pt x="1810" y="533"/>
                </a:lnTo>
                <a:lnTo>
                  <a:pt x="1812" y="533"/>
                </a:lnTo>
                <a:lnTo>
                  <a:pt x="1821" y="533"/>
                </a:lnTo>
                <a:lnTo>
                  <a:pt x="1823" y="533"/>
                </a:lnTo>
                <a:lnTo>
                  <a:pt x="1827" y="533"/>
                </a:lnTo>
                <a:lnTo>
                  <a:pt x="1827" y="532"/>
                </a:lnTo>
                <a:lnTo>
                  <a:pt x="1827" y="525"/>
                </a:lnTo>
                <a:lnTo>
                  <a:pt x="1827" y="522"/>
                </a:lnTo>
                <a:lnTo>
                  <a:pt x="1828" y="522"/>
                </a:lnTo>
                <a:lnTo>
                  <a:pt x="1828" y="521"/>
                </a:lnTo>
                <a:lnTo>
                  <a:pt x="1828" y="520"/>
                </a:lnTo>
                <a:lnTo>
                  <a:pt x="1830" y="520"/>
                </a:lnTo>
                <a:lnTo>
                  <a:pt x="1830" y="519"/>
                </a:lnTo>
                <a:lnTo>
                  <a:pt x="1828" y="519"/>
                </a:lnTo>
                <a:lnTo>
                  <a:pt x="1827" y="519"/>
                </a:lnTo>
                <a:lnTo>
                  <a:pt x="1827" y="518"/>
                </a:lnTo>
                <a:lnTo>
                  <a:pt x="1827" y="516"/>
                </a:lnTo>
                <a:lnTo>
                  <a:pt x="1828" y="516"/>
                </a:lnTo>
                <a:lnTo>
                  <a:pt x="1832" y="516"/>
                </a:lnTo>
                <a:lnTo>
                  <a:pt x="1832" y="518"/>
                </a:lnTo>
                <a:lnTo>
                  <a:pt x="1833" y="518"/>
                </a:lnTo>
                <a:lnTo>
                  <a:pt x="1833" y="519"/>
                </a:lnTo>
                <a:lnTo>
                  <a:pt x="1833" y="520"/>
                </a:lnTo>
                <a:lnTo>
                  <a:pt x="1835" y="520"/>
                </a:lnTo>
                <a:lnTo>
                  <a:pt x="1836" y="520"/>
                </a:lnTo>
                <a:lnTo>
                  <a:pt x="1839" y="520"/>
                </a:lnTo>
                <a:lnTo>
                  <a:pt x="1840" y="520"/>
                </a:lnTo>
                <a:lnTo>
                  <a:pt x="1845" y="520"/>
                </a:lnTo>
                <a:lnTo>
                  <a:pt x="1853" y="520"/>
                </a:lnTo>
                <a:lnTo>
                  <a:pt x="1853" y="514"/>
                </a:lnTo>
                <a:lnTo>
                  <a:pt x="1857" y="514"/>
                </a:lnTo>
                <a:lnTo>
                  <a:pt x="1859" y="514"/>
                </a:lnTo>
                <a:lnTo>
                  <a:pt x="1859" y="520"/>
                </a:lnTo>
                <a:lnTo>
                  <a:pt x="1859" y="521"/>
                </a:lnTo>
                <a:lnTo>
                  <a:pt x="1859" y="525"/>
                </a:lnTo>
                <a:lnTo>
                  <a:pt x="1859" y="528"/>
                </a:lnTo>
                <a:lnTo>
                  <a:pt x="1859" y="529"/>
                </a:lnTo>
                <a:lnTo>
                  <a:pt x="1859" y="531"/>
                </a:lnTo>
                <a:lnTo>
                  <a:pt x="1859" y="532"/>
                </a:lnTo>
                <a:lnTo>
                  <a:pt x="1861" y="532"/>
                </a:lnTo>
                <a:lnTo>
                  <a:pt x="1862" y="532"/>
                </a:lnTo>
                <a:lnTo>
                  <a:pt x="1866" y="532"/>
                </a:lnTo>
                <a:lnTo>
                  <a:pt x="1869" y="532"/>
                </a:lnTo>
                <a:lnTo>
                  <a:pt x="1870" y="532"/>
                </a:lnTo>
                <a:lnTo>
                  <a:pt x="1874" y="532"/>
                </a:lnTo>
                <a:lnTo>
                  <a:pt x="1879" y="532"/>
                </a:lnTo>
                <a:lnTo>
                  <a:pt x="1882" y="532"/>
                </a:lnTo>
                <a:lnTo>
                  <a:pt x="1882" y="533"/>
                </a:lnTo>
                <a:lnTo>
                  <a:pt x="1882" y="535"/>
                </a:lnTo>
                <a:lnTo>
                  <a:pt x="1882" y="536"/>
                </a:lnTo>
                <a:lnTo>
                  <a:pt x="1882" y="537"/>
                </a:lnTo>
                <a:lnTo>
                  <a:pt x="1882" y="538"/>
                </a:lnTo>
                <a:lnTo>
                  <a:pt x="1882" y="539"/>
                </a:lnTo>
                <a:lnTo>
                  <a:pt x="1882" y="540"/>
                </a:lnTo>
                <a:lnTo>
                  <a:pt x="1882" y="544"/>
                </a:lnTo>
                <a:lnTo>
                  <a:pt x="1882" y="547"/>
                </a:lnTo>
                <a:lnTo>
                  <a:pt x="1881" y="547"/>
                </a:lnTo>
                <a:lnTo>
                  <a:pt x="1880" y="548"/>
                </a:lnTo>
                <a:lnTo>
                  <a:pt x="1880" y="549"/>
                </a:lnTo>
                <a:lnTo>
                  <a:pt x="1879" y="550"/>
                </a:lnTo>
                <a:lnTo>
                  <a:pt x="1880" y="562"/>
                </a:lnTo>
                <a:lnTo>
                  <a:pt x="1880" y="566"/>
                </a:lnTo>
                <a:lnTo>
                  <a:pt x="1880" y="574"/>
                </a:lnTo>
                <a:lnTo>
                  <a:pt x="1880" y="579"/>
                </a:lnTo>
                <a:lnTo>
                  <a:pt x="1882" y="579"/>
                </a:lnTo>
                <a:lnTo>
                  <a:pt x="1885" y="580"/>
                </a:lnTo>
                <a:lnTo>
                  <a:pt x="1887" y="580"/>
                </a:lnTo>
                <a:lnTo>
                  <a:pt x="1887" y="581"/>
                </a:lnTo>
                <a:lnTo>
                  <a:pt x="1885" y="583"/>
                </a:lnTo>
                <a:lnTo>
                  <a:pt x="1884" y="585"/>
                </a:lnTo>
                <a:lnTo>
                  <a:pt x="1883" y="588"/>
                </a:lnTo>
                <a:lnTo>
                  <a:pt x="1883" y="589"/>
                </a:lnTo>
                <a:lnTo>
                  <a:pt x="1882" y="591"/>
                </a:lnTo>
                <a:lnTo>
                  <a:pt x="1883" y="594"/>
                </a:lnTo>
                <a:lnTo>
                  <a:pt x="1883" y="595"/>
                </a:lnTo>
                <a:lnTo>
                  <a:pt x="1884" y="595"/>
                </a:lnTo>
                <a:lnTo>
                  <a:pt x="1884" y="596"/>
                </a:lnTo>
                <a:lnTo>
                  <a:pt x="1884" y="597"/>
                </a:lnTo>
                <a:lnTo>
                  <a:pt x="1884" y="598"/>
                </a:lnTo>
                <a:lnTo>
                  <a:pt x="1884" y="599"/>
                </a:lnTo>
                <a:lnTo>
                  <a:pt x="1884" y="600"/>
                </a:lnTo>
                <a:lnTo>
                  <a:pt x="1883" y="600"/>
                </a:lnTo>
                <a:lnTo>
                  <a:pt x="1883" y="604"/>
                </a:lnTo>
                <a:lnTo>
                  <a:pt x="1882" y="607"/>
                </a:lnTo>
                <a:lnTo>
                  <a:pt x="1882" y="608"/>
                </a:lnTo>
                <a:lnTo>
                  <a:pt x="1880" y="612"/>
                </a:lnTo>
                <a:lnTo>
                  <a:pt x="1878" y="616"/>
                </a:lnTo>
                <a:lnTo>
                  <a:pt x="1876" y="619"/>
                </a:lnTo>
                <a:lnTo>
                  <a:pt x="1875" y="620"/>
                </a:lnTo>
                <a:lnTo>
                  <a:pt x="1873" y="627"/>
                </a:lnTo>
                <a:lnTo>
                  <a:pt x="1872" y="631"/>
                </a:lnTo>
                <a:lnTo>
                  <a:pt x="1871" y="634"/>
                </a:lnTo>
                <a:lnTo>
                  <a:pt x="1869" y="638"/>
                </a:lnTo>
                <a:lnTo>
                  <a:pt x="1869" y="640"/>
                </a:lnTo>
                <a:lnTo>
                  <a:pt x="1866" y="645"/>
                </a:lnTo>
                <a:lnTo>
                  <a:pt x="1865" y="647"/>
                </a:lnTo>
                <a:lnTo>
                  <a:pt x="1864" y="649"/>
                </a:lnTo>
                <a:lnTo>
                  <a:pt x="1864" y="652"/>
                </a:lnTo>
                <a:lnTo>
                  <a:pt x="1862" y="655"/>
                </a:lnTo>
                <a:lnTo>
                  <a:pt x="1862" y="656"/>
                </a:lnTo>
                <a:lnTo>
                  <a:pt x="1861" y="658"/>
                </a:lnTo>
                <a:lnTo>
                  <a:pt x="1857" y="670"/>
                </a:lnTo>
                <a:lnTo>
                  <a:pt x="1854" y="677"/>
                </a:lnTo>
                <a:lnTo>
                  <a:pt x="1854" y="678"/>
                </a:lnTo>
                <a:lnTo>
                  <a:pt x="1853" y="681"/>
                </a:lnTo>
                <a:lnTo>
                  <a:pt x="1854" y="681"/>
                </a:lnTo>
                <a:lnTo>
                  <a:pt x="1855" y="681"/>
                </a:lnTo>
                <a:lnTo>
                  <a:pt x="1855" y="682"/>
                </a:lnTo>
                <a:lnTo>
                  <a:pt x="1856" y="682"/>
                </a:lnTo>
                <a:lnTo>
                  <a:pt x="1856" y="683"/>
                </a:lnTo>
                <a:lnTo>
                  <a:pt x="1857" y="683"/>
                </a:lnTo>
                <a:lnTo>
                  <a:pt x="1857" y="682"/>
                </a:lnTo>
                <a:lnTo>
                  <a:pt x="1858" y="682"/>
                </a:lnTo>
                <a:lnTo>
                  <a:pt x="1859" y="682"/>
                </a:lnTo>
                <a:lnTo>
                  <a:pt x="1859" y="683"/>
                </a:lnTo>
                <a:lnTo>
                  <a:pt x="1861" y="683"/>
                </a:lnTo>
                <a:lnTo>
                  <a:pt x="1862" y="683"/>
                </a:lnTo>
                <a:lnTo>
                  <a:pt x="1863" y="683"/>
                </a:lnTo>
                <a:lnTo>
                  <a:pt x="1865" y="684"/>
                </a:lnTo>
                <a:lnTo>
                  <a:pt x="1866" y="684"/>
                </a:lnTo>
                <a:lnTo>
                  <a:pt x="1866" y="686"/>
                </a:lnTo>
                <a:lnTo>
                  <a:pt x="1867" y="686"/>
                </a:lnTo>
                <a:lnTo>
                  <a:pt x="1869" y="687"/>
                </a:lnTo>
                <a:lnTo>
                  <a:pt x="1870" y="687"/>
                </a:lnTo>
                <a:lnTo>
                  <a:pt x="1870" y="688"/>
                </a:lnTo>
                <a:lnTo>
                  <a:pt x="1871" y="688"/>
                </a:lnTo>
                <a:lnTo>
                  <a:pt x="1872" y="688"/>
                </a:lnTo>
                <a:lnTo>
                  <a:pt x="1872" y="689"/>
                </a:lnTo>
                <a:lnTo>
                  <a:pt x="1873" y="689"/>
                </a:lnTo>
                <a:lnTo>
                  <a:pt x="1874" y="689"/>
                </a:lnTo>
                <a:lnTo>
                  <a:pt x="1875" y="689"/>
                </a:lnTo>
                <a:lnTo>
                  <a:pt x="1876" y="689"/>
                </a:lnTo>
                <a:lnTo>
                  <a:pt x="1878" y="690"/>
                </a:lnTo>
                <a:lnTo>
                  <a:pt x="1879" y="690"/>
                </a:lnTo>
                <a:lnTo>
                  <a:pt x="1881" y="691"/>
                </a:lnTo>
                <a:lnTo>
                  <a:pt x="1882" y="692"/>
                </a:lnTo>
                <a:lnTo>
                  <a:pt x="1882" y="694"/>
                </a:lnTo>
                <a:lnTo>
                  <a:pt x="1883" y="694"/>
                </a:lnTo>
                <a:lnTo>
                  <a:pt x="1883" y="695"/>
                </a:lnTo>
                <a:lnTo>
                  <a:pt x="1884" y="696"/>
                </a:lnTo>
                <a:lnTo>
                  <a:pt x="1885" y="696"/>
                </a:lnTo>
                <a:lnTo>
                  <a:pt x="1887" y="697"/>
                </a:lnTo>
                <a:lnTo>
                  <a:pt x="1888" y="697"/>
                </a:lnTo>
                <a:lnTo>
                  <a:pt x="1889" y="696"/>
                </a:lnTo>
                <a:lnTo>
                  <a:pt x="1890" y="696"/>
                </a:lnTo>
                <a:lnTo>
                  <a:pt x="1891" y="696"/>
                </a:lnTo>
                <a:lnTo>
                  <a:pt x="1892" y="696"/>
                </a:lnTo>
                <a:lnTo>
                  <a:pt x="1893" y="696"/>
                </a:lnTo>
                <a:lnTo>
                  <a:pt x="1895" y="696"/>
                </a:lnTo>
                <a:lnTo>
                  <a:pt x="1895" y="695"/>
                </a:lnTo>
                <a:lnTo>
                  <a:pt x="1895" y="696"/>
                </a:lnTo>
                <a:lnTo>
                  <a:pt x="1897" y="696"/>
                </a:lnTo>
                <a:lnTo>
                  <a:pt x="1898" y="696"/>
                </a:lnTo>
                <a:lnTo>
                  <a:pt x="1899" y="696"/>
                </a:lnTo>
                <a:lnTo>
                  <a:pt x="1900" y="696"/>
                </a:lnTo>
                <a:lnTo>
                  <a:pt x="1901" y="696"/>
                </a:lnTo>
                <a:lnTo>
                  <a:pt x="1902" y="696"/>
                </a:lnTo>
                <a:lnTo>
                  <a:pt x="1904" y="696"/>
                </a:lnTo>
                <a:lnTo>
                  <a:pt x="1905" y="696"/>
                </a:lnTo>
                <a:lnTo>
                  <a:pt x="1905" y="695"/>
                </a:lnTo>
                <a:lnTo>
                  <a:pt x="1906" y="694"/>
                </a:lnTo>
                <a:lnTo>
                  <a:pt x="1907" y="694"/>
                </a:lnTo>
                <a:lnTo>
                  <a:pt x="1908" y="694"/>
                </a:lnTo>
                <a:lnTo>
                  <a:pt x="1908" y="695"/>
                </a:lnTo>
                <a:lnTo>
                  <a:pt x="1911" y="690"/>
                </a:lnTo>
                <a:lnTo>
                  <a:pt x="1913" y="690"/>
                </a:lnTo>
                <a:lnTo>
                  <a:pt x="1913" y="689"/>
                </a:lnTo>
                <a:lnTo>
                  <a:pt x="1914" y="689"/>
                </a:lnTo>
                <a:lnTo>
                  <a:pt x="1915" y="688"/>
                </a:lnTo>
                <a:lnTo>
                  <a:pt x="1917" y="687"/>
                </a:lnTo>
                <a:lnTo>
                  <a:pt x="1918" y="687"/>
                </a:lnTo>
                <a:lnTo>
                  <a:pt x="1923" y="684"/>
                </a:lnTo>
                <a:lnTo>
                  <a:pt x="1928" y="681"/>
                </a:lnTo>
                <a:lnTo>
                  <a:pt x="1931" y="680"/>
                </a:lnTo>
                <a:lnTo>
                  <a:pt x="1932" y="680"/>
                </a:lnTo>
                <a:lnTo>
                  <a:pt x="1934" y="678"/>
                </a:lnTo>
                <a:lnTo>
                  <a:pt x="1935" y="678"/>
                </a:lnTo>
                <a:lnTo>
                  <a:pt x="1936" y="677"/>
                </a:lnTo>
                <a:lnTo>
                  <a:pt x="1938" y="677"/>
                </a:lnTo>
                <a:lnTo>
                  <a:pt x="1938" y="675"/>
                </a:lnTo>
                <a:lnTo>
                  <a:pt x="1939" y="675"/>
                </a:lnTo>
                <a:lnTo>
                  <a:pt x="1940" y="675"/>
                </a:lnTo>
                <a:lnTo>
                  <a:pt x="1944" y="672"/>
                </a:lnTo>
                <a:lnTo>
                  <a:pt x="1948" y="671"/>
                </a:lnTo>
                <a:lnTo>
                  <a:pt x="1951" y="670"/>
                </a:lnTo>
                <a:lnTo>
                  <a:pt x="1951" y="669"/>
                </a:lnTo>
                <a:lnTo>
                  <a:pt x="1952" y="669"/>
                </a:lnTo>
                <a:lnTo>
                  <a:pt x="1953" y="669"/>
                </a:lnTo>
                <a:lnTo>
                  <a:pt x="1954" y="669"/>
                </a:lnTo>
                <a:lnTo>
                  <a:pt x="1956" y="669"/>
                </a:lnTo>
                <a:lnTo>
                  <a:pt x="1957" y="669"/>
                </a:lnTo>
                <a:lnTo>
                  <a:pt x="1961" y="669"/>
                </a:lnTo>
                <a:lnTo>
                  <a:pt x="1962" y="669"/>
                </a:lnTo>
                <a:lnTo>
                  <a:pt x="1965" y="669"/>
                </a:lnTo>
                <a:lnTo>
                  <a:pt x="1966" y="669"/>
                </a:lnTo>
                <a:lnTo>
                  <a:pt x="1968" y="669"/>
                </a:lnTo>
                <a:lnTo>
                  <a:pt x="1969" y="669"/>
                </a:lnTo>
                <a:lnTo>
                  <a:pt x="1971" y="669"/>
                </a:lnTo>
                <a:lnTo>
                  <a:pt x="1973" y="669"/>
                </a:lnTo>
                <a:lnTo>
                  <a:pt x="1974" y="669"/>
                </a:lnTo>
                <a:lnTo>
                  <a:pt x="1975" y="669"/>
                </a:lnTo>
                <a:lnTo>
                  <a:pt x="1975" y="667"/>
                </a:lnTo>
                <a:lnTo>
                  <a:pt x="1976" y="667"/>
                </a:lnTo>
                <a:lnTo>
                  <a:pt x="1976" y="644"/>
                </a:lnTo>
                <a:lnTo>
                  <a:pt x="1977" y="644"/>
                </a:lnTo>
                <a:lnTo>
                  <a:pt x="1979" y="644"/>
                </a:lnTo>
                <a:lnTo>
                  <a:pt x="1979" y="653"/>
                </a:lnTo>
                <a:lnTo>
                  <a:pt x="1986" y="661"/>
                </a:lnTo>
                <a:lnTo>
                  <a:pt x="1991" y="657"/>
                </a:lnTo>
                <a:lnTo>
                  <a:pt x="1990" y="655"/>
                </a:lnTo>
                <a:lnTo>
                  <a:pt x="1988" y="654"/>
                </a:lnTo>
                <a:lnTo>
                  <a:pt x="1990" y="653"/>
                </a:lnTo>
                <a:lnTo>
                  <a:pt x="1986" y="648"/>
                </a:lnTo>
                <a:lnTo>
                  <a:pt x="1988" y="648"/>
                </a:lnTo>
                <a:lnTo>
                  <a:pt x="1990" y="648"/>
                </a:lnTo>
                <a:lnTo>
                  <a:pt x="2003" y="647"/>
                </a:lnTo>
                <a:lnTo>
                  <a:pt x="2007" y="645"/>
                </a:lnTo>
                <a:lnTo>
                  <a:pt x="2004" y="646"/>
                </a:lnTo>
                <a:lnTo>
                  <a:pt x="2003" y="647"/>
                </a:lnTo>
                <a:lnTo>
                  <a:pt x="2000" y="650"/>
                </a:lnTo>
                <a:lnTo>
                  <a:pt x="1999" y="652"/>
                </a:lnTo>
                <a:lnTo>
                  <a:pt x="1995" y="654"/>
                </a:lnTo>
                <a:lnTo>
                  <a:pt x="1994" y="655"/>
                </a:lnTo>
                <a:lnTo>
                  <a:pt x="1993" y="655"/>
                </a:lnTo>
                <a:lnTo>
                  <a:pt x="1991" y="657"/>
                </a:lnTo>
                <a:lnTo>
                  <a:pt x="1986" y="661"/>
                </a:lnTo>
                <a:lnTo>
                  <a:pt x="1981" y="666"/>
                </a:lnTo>
                <a:lnTo>
                  <a:pt x="1979" y="666"/>
                </a:lnTo>
                <a:lnTo>
                  <a:pt x="1978" y="666"/>
                </a:lnTo>
                <a:lnTo>
                  <a:pt x="1978" y="667"/>
                </a:lnTo>
                <a:lnTo>
                  <a:pt x="1977" y="667"/>
                </a:lnTo>
                <a:lnTo>
                  <a:pt x="1976" y="667"/>
                </a:lnTo>
                <a:lnTo>
                  <a:pt x="1975" y="667"/>
                </a:lnTo>
                <a:lnTo>
                  <a:pt x="1975" y="669"/>
                </a:lnTo>
                <a:lnTo>
                  <a:pt x="1974" y="669"/>
                </a:lnTo>
                <a:lnTo>
                  <a:pt x="1973" y="669"/>
                </a:lnTo>
                <a:lnTo>
                  <a:pt x="1969" y="669"/>
                </a:lnTo>
                <a:lnTo>
                  <a:pt x="1968" y="669"/>
                </a:lnTo>
                <a:lnTo>
                  <a:pt x="1966" y="669"/>
                </a:lnTo>
                <a:lnTo>
                  <a:pt x="1965" y="669"/>
                </a:lnTo>
                <a:lnTo>
                  <a:pt x="1962" y="669"/>
                </a:lnTo>
                <a:lnTo>
                  <a:pt x="1961" y="669"/>
                </a:lnTo>
                <a:lnTo>
                  <a:pt x="1957" y="669"/>
                </a:lnTo>
                <a:lnTo>
                  <a:pt x="1956" y="669"/>
                </a:lnTo>
                <a:lnTo>
                  <a:pt x="1954" y="669"/>
                </a:lnTo>
                <a:lnTo>
                  <a:pt x="1953" y="669"/>
                </a:lnTo>
                <a:lnTo>
                  <a:pt x="1952" y="669"/>
                </a:lnTo>
                <a:lnTo>
                  <a:pt x="1951" y="669"/>
                </a:lnTo>
                <a:lnTo>
                  <a:pt x="1951" y="670"/>
                </a:lnTo>
                <a:lnTo>
                  <a:pt x="1950" y="670"/>
                </a:lnTo>
                <a:lnTo>
                  <a:pt x="1944" y="673"/>
                </a:lnTo>
                <a:lnTo>
                  <a:pt x="1941" y="674"/>
                </a:lnTo>
                <a:lnTo>
                  <a:pt x="1940" y="675"/>
                </a:lnTo>
                <a:lnTo>
                  <a:pt x="1939" y="675"/>
                </a:lnTo>
                <a:lnTo>
                  <a:pt x="1938" y="677"/>
                </a:lnTo>
                <a:lnTo>
                  <a:pt x="1935" y="678"/>
                </a:lnTo>
                <a:lnTo>
                  <a:pt x="1934" y="678"/>
                </a:lnTo>
                <a:lnTo>
                  <a:pt x="1932" y="680"/>
                </a:lnTo>
                <a:lnTo>
                  <a:pt x="1931" y="680"/>
                </a:lnTo>
                <a:lnTo>
                  <a:pt x="1928" y="681"/>
                </a:lnTo>
                <a:lnTo>
                  <a:pt x="1923" y="684"/>
                </a:lnTo>
                <a:lnTo>
                  <a:pt x="1918" y="687"/>
                </a:lnTo>
                <a:lnTo>
                  <a:pt x="1917" y="688"/>
                </a:lnTo>
                <a:lnTo>
                  <a:pt x="1917" y="689"/>
                </a:lnTo>
                <a:lnTo>
                  <a:pt x="1917" y="692"/>
                </a:lnTo>
                <a:lnTo>
                  <a:pt x="1915" y="692"/>
                </a:lnTo>
                <a:lnTo>
                  <a:pt x="1914" y="692"/>
                </a:lnTo>
                <a:lnTo>
                  <a:pt x="1914" y="691"/>
                </a:lnTo>
                <a:lnTo>
                  <a:pt x="1914" y="690"/>
                </a:lnTo>
                <a:lnTo>
                  <a:pt x="1915" y="690"/>
                </a:lnTo>
                <a:lnTo>
                  <a:pt x="1914" y="690"/>
                </a:lnTo>
                <a:lnTo>
                  <a:pt x="1914" y="691"/>
                </a:lnTo>
                <a:lnTo>
                  <a:pt x="1913" y="691"/>
                </a:lnTo>
                <a:lnTo>
                  <a:pt x="1911" y="692"/>
                </a:lnTo>
                <a:lnTo>
                  <a:pt x="1910" y="695"/>
                </a:lnTo>
                <a:lnTo>
                  <a:pt x="1909" y="695"/>
                </a:lnTo>
                <a:lnTo>
                  <a:pt x="1908" y="696"/>
                </a:lnTo>
                <a:lnTo>
                  <a:pt x="1909" y="697"/>
                </a:lnTo>
                <a:lnTo>
                  <a:pt x="1910" y="697"/>
                </a:lnTo>
                <a:lnTo>
                  <a:pt x="1909" y="698"/>
                </a:lnTo>
                <a:lnTo>
                  <a:pt x="1908" y="699"/>
                </a:lnTo>
                <a:lnTo>
                  <a:pt x="1908" y="700"/>
                </a:lnTo>
                <a:lnTo>
                  <a:pt x="1907" y="700"/>
                </a:lnTo>
                <a:lnTo>
                  <a:pt x="1906" y="701"/>
                </a:lnTo>
                <a:lnTo>
                  <a:pt x="1905" y="699"/>
                </a:lnTo>
                <a:lnTo>
                  <a:pt x="1904" y="699"/>
                </a:lnTo>
                <a:lnTo>
                  <a:pt x="1902" y="700"/>
                </a:lnTo>
                <a:lnTo>
                  <a:pt x="1904" y="701"/>
                </a:lnTo>
                <a:lnTo>
                  <a:pt x="1905" y="703"/>
                </a:lnTo>
                <a:lnTo>
                  <a:pt x="1905" y="704"/>
                </a:lnTo>
                <a:lnTo>
                  <a:pt x="1904" y="705"/>
                </a:lnTo>
                <a:lnTo>
                  <a:pt x="1902" y="705"/>
                </a:lnTo>
                <a:lnTo>
                  <a:pt x="1901" y="707"/>
                </a:lnTo>
                <a:lnTo>
                  <a:pt x="1897" y="707"/>
                </a:lnTo>
                <a:lnTo>
                  <a:pt x="1893" y="712"/>
                </a:lnTo>
                <a:lnTo>
                  <a:pt x="1892" y="713"/>
                </a:lnTo>
                <a:lnTo>
                  <a:pt x="1891" y="714"/>
                </a:lnTo>
                <a:lnTo>
                  <a:pt x="1890" y="715"/>
                </a:lnTo>
                <a:lnTo>
                  <a:pt x="1889" y="715"/>
                </a:lnTo>
                <a:lnTo>
                  <a:pt x="1889" y="716"/>
                </a:lnTo>
                <a:lnTo>
                  <a:pt x="1888" y="717"/>
                </a:lnTo>
                <a:lnTo>
                  <a:pt x="1885" y="721"/>
                </a:lnTo>
                <a:lnTo>
                  <a:pt x="1884" y="721"/>
                </a:lnTo>
                <a:lnTo>
                  <a:pt x="1881" y="725"/>
                </a:lnTo>
                <a:lnTo>
                  <a:pt x="1880" y="726"/>
                </a:lnTo>
                <a:lnTo>
                  <a:pt x="1879" y="728"/>
                </a:lnTo>
                <a:lnTo>
                  <a:pt x="1878" y="728"/>
                </a:lnTo>
                <a:lnTo>
                  <a:pt x="1876" y="729"/>
                </a:lnTo>
                <a:lnTo>
                  <a:pt x="1876" y="730"/>
                </a:lnTo>
                <a:lnTo>
                  <a:pt x="1874" y="732"/>
                </a:lnTo>
                <a:lnTo>
                  <a:pt x="1872" y="734"/>
                </a:lnTo>
                <a:lnTo>
                  <a:pt x="1869" y="738"/>
                </a:lnTo>
                <a:lnTo>
                  <a:pt x="1871" y="738"/>
                </a:lnTo>
                <a:lnTo>
                  <a:pt x="1871" y="740"/>
                </a:lnTo>
                <a:lnTo>
                  <a:pt x="1872" y="740"/>
                </a:lnTo>
                <a:lnTo>
                  <a:pt x="1874" y="740"/>
                </a:lnTo>
                <a:lnTo>
                  <a:pt x="1875" y="740"/>
                </a:lnTo>
                <a:lnTo>
                  <a:pt x="1878" y="740"/>
                </a:lnTo>
                <a:lnTo>
                  <a:pt x="1879" y="740"/>
                </a:lnTo>
                <a:lnTo>
                  <a:pt x="1880" y="741"/>
                </a:lnTo>
                <a:lnTo>
                  <a:pt x="1883" y="741"/>
                </a:lnTo>
                <a:lnTo>
                  <a:pt x="1887" y="741"/>
                </a:lnTo>
                <a:lnTo>
                  <a:pt x="1887" y="732"/>
                </a:lnTo>
                <a:lnTo>
                  <a:pt x="1891" y="732"/>
                </a:lnTo>
                <a:lnTo>
                  <a:pt x="1891" y="733"/>
                </a:lnTo>
                <a:lnTo>
                  <a:pt x="1891" y="734"/>
                </a:lnTo>
                <a:lnTo>
                  <a:pt x="1891" y="736"/>
                </a:lnTo>
                <a:lnTo>
                  <a:pt x="1891" y="737"/>
                </a:lnTo>
                <a:lnTo>
                  <a:pt x="1891" y="739"/>
                </a:lnTo>
                <a:lnTo>
                  <a:pt x="1892" y="739"/>
                </a:lnTo>
                <a:lnTo>
                  <a:pt x="1893" y="739"/>
                </a:lnTo>
                <a:lnTo>
                  <a:pt x="1895" y="739"/>
                </a:lnTo>
                <a:lnTo>
                  <a:pt x="1896" y="739"/>
                </a:lnTo>
                <a:lnTo>
                  <a:pt x="1897" y="739"/>
                </a:lnTo>
                <a:lnTo>
                  <a:pt x="1898" y="739"/>
                </a:lnTo>
                <a:lnTo>
                  <a:pt x="1898" y="740"/>
                </a:lnTo>
                <a:lnTo>
                  <a:pt x="1898" y="742"/>
                </a:lnTo>
                <a:lnTo>
                  <a:pt x="1901" y="742"/>
                </a:lnTo>
                <a:lnTo>
                  <a:pt x="1902" y="742"/>
                </a:lnTo>
                <a:lnTo>
                  <a:pt x="1908" y="742"/>
                </a:lnTo>
                <a:lnTo>
                  <a:pt x="1908" y="745"/>
                </a:lnTo>
                <a:lnTo>
                  <a:pt x="1909" y="745"/>
                </a:lnTo>
                <a:lnTo>
                  <a:pt x="1910" y="746"/>
                </a:lnTo>
                <a:lnTo>
                  <a:pt x="1911" y="746"/>
                </a:lnTo>
                <a:lnTo>
                  <a:pt x="1911" y="747"/>
                </a:lnTo>
                <a:lnTo>
                  <a:pt x="1910" y="747"/>
                </a:lnTo>
                <a:lnTo>
                  <a:pt x="1909" y="748"/>
                </a:lnTo>
                <a:lnTo>
                  <a:pt x="1910" y="748"/>
                </a:lnTo>
                <a:lnTo>
                  <a:pt x="1911" y="748"/>
                </a:lnTo>
                <a:lnTo>
                  <a:pt x="1914" y="749"/>
                </a:lnTo>
                <a:lnTo>
                  <a:pt x="1914" y="748"/>
                </a:lnTo>
                <a:lnTo>
                  <a:pt x="1918" y="748"/>
                </a:lnTo>
                <a:lnTo>
                  <a:pt x="1921" y="748"/>
                </a:lnTo>
                <a:lnTo>
                  <a:pt x="1924" y="748"/>
                </a:lnTo>
                <a:lnTo>
                  <a:pt x="1925" y="748"/>
                </a:lnTo>
                <a:lnTo>
                  <a:pt x="1927" y="748"/>
                </a:lnTo>
                <a:lnTo>
                  <a:pt x="1928" y="749"/>
                </a:lnTo>
                <a:lnTo>
                  <a:pt x="1930" y="749"/>
                </a:lnTo>
                <a:lnTo>
                  <a:pt x="1932" y="749"/>
                </a:lnTo>
                <a:lnTo>
                  <a:pt x="1934" y="750"/>
                </a:lnTo>
                <a:lnTo>
                  <a:pt x="1936" y="751"/>
                </a:lnTo>
                <a:lnTo>
                  <a:pt x="1938" y="753"/>
                </a:lnTo>
                <a:lnTo>
                  <a:pt x="1940" y="754"/>
                </a:lnTo>
                <a:lnTo>
                  <a:pt x="1941" y="755"/>
                </a:lnTo>
                <a:lnTo>
                  <a:pt x="1942" y="756"/>
                </a:lnTo>
                <a:lnTo>
                  <a:pt x="1944" y="757"/>
                </a:lnTo>
                <a:lnTo>
                  <a:pt x="1945" y="758"/>
                </a:lnTo>
                <a:lnTo>
                  <a:pt x="1947" y="758"/>
                </a:lnTo>
                <a:lnTo>
                  <a:pt x="1947" y="759"/>
                </a:lnTo>
                <a:lnTo>
                  <a:pt x="1947" y="758"/>
                </a:lnTo>
                <a:lnTo>
                  <a:pt x="1948" y="758"/>
                </a:lnTo>
                <a:lnTo>
                  <a:pt x="1949" y="758"/>
                </a:lnTo>
                <a:lnTo>
                  <a:pt x="1950" y="758"/>
                </a:lnTo>
                <a:lnTo>
                  <a:pt x="1951" y="758"/>
                </a:lnTo>
                <a:lnTo>
                  <a:pt x="1951" y="757"/>
                </a:lnTo>
                <a:lnTo>
                  <a:pt x="1951" y="756"/>
                </a:lnTo>
                <a:lnTo>
                  <a:pt x="1951" y="755"/>
                </a:lnTo>
                <a:lnTo>
                  <a:pt x="1951" y="754"/>
                </a:lnTo>
                <a:lnTo>
                  <a:pt x="1951" y="753"/>
                </a:lnTo>
                <a:lnTo>
                  <a:pt x="1952" y="753"/>
                </a:lnTo>
                <a:lnTo>
                  <a:pt x="1953" y="753"/>
                </a:lnTo>
                <a:lnTo>
                  <a:pt x="1954" y="753"/>
                </a:lnTo>
                <a:lnTo>
                  <a:pt x="1956" y="753"/>
                </a:lnTo>
                <a:lnTo>
                  <a:pt x="1959" y="753"/>
                </a:lnTo>
                <a:lnTo>
                  <a:pt x="1960" y="754"/>
                </a:lnTo>
                <a:lnTo>
                  <a:pt x="1964" y="754"/>
                </a:lnTo>
                <a:lnTo>
                  <a:pt x="1964" y="750"/>
                </a:lnTo>
                <a:lnTo>
                  <a:pt x="1964" y="749"/>
                </a:lnTo>
                <a:lnTo>
                  <a:pt x="1965" y="749"/>
                </a:lnTo>
                <a:lnTo>
                  <a:pt x="1966" y="750"/>
                </a:lnTo>
                <a:lnTo>
                  <a:pt x="1968" y="754"/>
                </a:lnTo>
                <a:lnTo>
                  <a:pt x="1969" y="754"/>
                </a:lnTo>
                <a:lnTo>
                  <a:pt x="1971" y="755"/>
                </a:lnTo>
                <a:lnTo>
                  <a:pt x="1971" y="756"/>
                </a:lnTo>
                <a:lnTo>
                  <a:pt x="1973" y="756"/>
                </a:lnTo>
                <a:lnTo>
                  <a:pt x="1976" y="756"/>
                </a:lnTo>
                <a:lnTo>
                  <a:pt x="1977" y="755"/>
                </a:lnTo>
                <a:lnTo>
                  <a:pt x="1978" y="755"/>
                </a:lnTo>
                <a:lnTo>
                  <a:pt x="1979" y="756"/>
                </a:lnTo>
                <a:lnTo>
                  <a:pt x="1979" y="757"/>
                </a:lnTo>
                <a:lnTo>
                  <a:pt x="1979" y="758"/>
                </a:lnTo>
                <a:lnTo>
                  <a:pt x="1979" y="759"/>
                </a:lnTo>
                <a:lnTo>
                  <a:pt x="1979" y="761"/>
                </a:lnTo>
                <a:lnTo>
                  <a:pt x="1979" y="762"/>
                </a:lnTo>
                <a:lnTo>
                  <a:pt x="1981" y="762"/>
                </a:lnTo>
                <a:lnTo>
                  <a:pt x="1982" y="762"/>
                </a:lnTo>
                <a:lnTo>
                  <a:pt x="1984" y="762"/>
                </a:lnTo>
                <a:lnTo>
                  <a:pt x="1987" y="762"/>
                </a:lnTo>
                <a:lnTo>
                  <a:pt x="1990" y="762"/>
                </a:lnTo>
                <a:lnTo>
                  <a:pt x="1991" y="762"/>
                </a:lnTo>
                <a:lnTo>
                  <a:pt x="1992" y="763"/>
                </a:lnTo>
                <a:lnTo>
                  <a:pt x="1995" y="763"/>
                </a:lnTo>
                <a:lnTo>
                  <a:pt x="1997" y="763"/>
                </a:lnTo>
                <a:lnTo>
                  <a:pt x="2000" y="763"/>
                </a:lnTo>
                <a:lnTo>
                  <a:pt x="2001" y="764"/>
                </a:lnTo>
                <a:lnTo>
                  <a:pt x="2003" y="764"/>
                </a:lnTo>
                <a:lnTo>
                  <a:pt x="2004" y="764"/>
                </a:lnTo>
                <a:lnTo>
                  <a:pt x="2005" y="764"/>
                </a:lnTo>
                <a:lnTo>
                  <a:pt x="2008" y="764"/>
                </a:lnTo>
                <a:lnTo>
                  <a:pt x="2009" y="764"/>
                </a:lnTo>
                <a:lnTo>
                  <a:pt x="2010" y="764"/>
                </a:lnTo>
                <a:lnTo>
                  <a:pt x="2014" y="764"/>
                </a:lnTo>
                <a:lnTo>
                  <a:pt x="2014" y="763"/>
                </a:lnTo>
                <a:lnTo>
                  <a:pt x="2014" y="762"/>
                </a:lnTo>
                <a:lnTo>
                  <a:pt x="2014" y="761"/>
                </a:lnTo>
                <a:lnTo>
                  <a:pt x="2021" y="761"/>
                </a:lnTo>
                <a:lnTo>
                  <a:pt x="2023" y="761"/>
                </a:lnTo>
                <a:lnTo>
                  <a:pt x="2023" y="758"/>
                </a:lnTo>
                <a:lnTo>
                  <a:pt x="2029" y="758"/>
                </a:lnTo>
                <a:lnTo>
                  <a:pt x="2030" y="758"/>
                </a:lnTo>
                <a:lnTo>
                  <a:pt x="2030" y="757"/>
                </a:lnTo>
                <a:lnTo>
                  <a:pt x="2029" y="757"/>
                </a:lnTo>
                <a:lnTo>
                  <a:pt x="2030" y="757"/>
                </a:lnTo>
                <a:lnTo>
                  <a:pt x="2031" y="757"/>
                </a:lnTo>
                <a:lnTo>
                  <a:pt x="2031" y="756"/>
                </a:lnTo>
                <a:lnTo>
                  <a:pt x="2033" y="756"/>
                </a:lnTo>
                <a:lnTo>
                  <a:pt x="2033" y="755"/>
                </a:lnTo>
                <a:lnTo>
                  <a:pt x="2034" y="755"/>
                </a:lnTo>
                <a:lnTo>
                  <a:pt x="2035" y="754"/>
                </a:lnTo>
                <a:lnTo>
                  <a:pt x="2036" y="755"/>
                </a:lnTo>
                <a:lnTo>
                  <a:pt x="2036" y="756"/>
                </a:lnTo>
                <a:lnTo>
                  <a:pt x="2037" y="757"/>
                </a:lnTo>
                <a:lnTo>
                  <a:pt x="2037" y="758"/>
                </a:lnTo>
                <a:lnTo>
                  <a:pt x="2037" y="759"/>
                </a:lnTo>
                <a:lnTo>
                  <a:pt x="2038" y="761"/>
                </a:lnTo>
                <a:lnTo>
                  <a:pt x="2038" y="762"/>
                </a:lnTo>
                <a:lnTo>
                  <a:pt x="2038" y="763"/>
                </a:lnTo>
                <a:lnTo>
                  <a:pt x="2042" y="763"/>
                </a:lnTo>
                <a:lnTo>
                  <a:pt x="2046" y="763"/>
                </a:lnTo>
                <a:lnTo>
                  <a:pt x="2051" y="763"/>
                </a:lnTo>
                <a:lnTo>
                  <a:pt x="2055" y="763"/>
                </a:lnTo>
                <a:lnTo>
                  <a:pt x="2056" y="763"/>
                </a:lnTo>
                <a:lnTo>
                  <a:pt x="2056" y="759"/>
                </a:lnTo>
                <a:lnTo>
                  <a:pt x="2056" y="758"/>
                </a:lnTo>
                <a:lnTo>
                  <a:pt x="2057" y="758"/>
                </a:lnTo>
                <a:lnTo>
                  <a:pt x="2059" y="758"/>
                </a:lnTo>
                <a:lnTo>
                  <a:pt x="2060" y="758"/>
                </a:lnTo>
                <a:lnTo>
                  <a:pt x="2061" y="758"/>
                </a:lnTo>
                <a:lnTo>
                  <a:pt x="2062" y="758"/>
                </a:lnTo>
                <a:lnTo>
                  <a:pt x="2063" y="758"/>
                </a:lnTo>
                <a:lnTo>
                  <a:pt x="2064" y="758"/>
                </a:lnTo>
                <a:lnTo>
                  <a:pt x="2065" y="758"/>
                </a:lnTo>
                <a:lnTo>
                  <a:pt x="2066" y="758"/>
                </a:lnTo>
                <a:lnTo>
                  <a:pt x="2068" y="758"/>
                </a:lnTo>
                <a:lnTo>
                  <a:pt x="2068" y="761"/>
                </a:lnTo>
                <a:lnTo>
                  <a:pt x="2068" y="762"/>
                </a:lnTo>
                <a:lnTo>
                  <a:pt x="2068" y="763"/>
                </a:lnTo>
                <a:lnTo>
                  <a:pt x="2071" y="763"/>
                </a:lnTo>
                <a:lnTo>
                  <a:pt x="2072" y="763"/>
                </a:lnTo>
                <a:lnTo>
                  <a:pt x="2072" y="762"/>
                </a:lnTo>
                <a:lnTo>
                  <a:pt x="2072" y="761"/>
                </a:lnTo>
                <a:lnTo>
                  <a:pt x="2072" y="759"/>
                </a:lnTo>
                <a:lnTo>
                  <a:pt x="2074" y="759"/>
                </a:lnTo>
                <a:lnTo>
                  <a:pt x="2076" y="759"/>
                </a:lnTo>
                <a:lnTo>
                  <a:pt x="2077" y="759"/>
                </a:lnTo>
                <a:lnTo>
                  <a:pt x="2077" y="763"/>
                </a:lnTo>
                <a:lnTo>
                  <a:pt x="2077" y="764"/>
                </a:lnTo>
                <a:lnTo>
                  <a:pt x="2077" y="766"/>
                </a:lnTo>
                <a:lnTo>
                  <a:pt x="2076" y="766"/>
                </a:lnTo>
                <a:lnTo>
                  <a:pt x="2074" y="765"/>
                </a:lnTo>
                <a:lnTo>
                  <a:pt x="2072" y="765"/>
                </a:lnTo>
                <a:lnTo>
                  <a:pt x="2064" y="765"/>
                </a:lnTo>
                <a:lnTo>
                  <a:pt x="2057" y="766"/>
                </a:lnTo>
                <a:lnTo>
                  <a:pt x="2055" y="766"/>
                </a:lnTo>
                <a:lnTo>
                  <a:pt x="2047" y="766"/>
                </a:lnTo>
                <a:lnTo>
                  <a:pt x="2040" y="766"/>
                </a:lnTo>
                <a:lnTo>
                  <a:pt x="2037" y="766"/>
                </a:lnTo>
                <a:lnTo>
                  <a:pt x="2035" y="766"/>
                </a:lnTo>
                <a:lnTo>
                  <a:pt x="2034" y="766"/>
                </a:lnTo>
                <a:lnTo>
                  <a:pt x="2033" y="766"/>
                </a:lnTo>
                <a:lnTo>
                  <a:pt x="2028" y="766"/>
                </a:lnTo>
                <a:lnTo>
                  <a:pt x="2025" y="766"/>
                </a:lnTo>
                <a:lnTo>
                  <a:pt x="2022" y="766"/>
                </a:lnTo>
                <a:lnTo>
                  <a:pt x="2021" y="766"/>
                </a:lnTo>
                <a:lnTo>
                  <a:pt x="2019" y="766"/>
                </a:lnTo>
                <a:lnTo>
                  <a:pt x="2017" y="766"/>
                </a:lnTo>
                <a:lnTo>
                  <a:pt x="2013" y="766"/>
                </a:lnTo>
                <a:lnTo>
                  <a:pt x="2010" y="766"/>
                </a:lnTo>
                <a:lnTo>
                  <a:pt x="2008" y="766"/>
                </a:lnTo>
                <a:lnTo>
                  <a:pt x="2004" y="766"/>
                </a:lnTo>
                <a:lnTo>
                  <a:pt x="2002" y="766"/>
                </a:lnTo>
                <a:lnTo>
                  <a:pt x="1999" y="765"/>
                </a:lnTo>
                <a:lnTo>
                  <a:pt x="1996" y="765"/>
                </a:lnTo>
                <a:lnTo>
                  <a:pt x="1995" y="770"/>
                </a:lnTo>
                <a:lnTo>
                  <a:pt x="1995" y="771"/>
                </a:lnTo>
                <a:lnTo>
                  <a:pt x="1994" y="771"/>
                </a:lnTo>
                <a:lnTo>
                  <a:pt x="1992" y="769"/>
                </a:lnTo>
                <a:lnTo>
                  <a:pt x="1984" y="764"/>
                </a:lnTo>
                <a:lnTo>
                  <a:pt x="1983" y="764"/>
                </a:lnTo>
                <a:lnTo>
                  <a:pt x="1981" y="764"/>
                </a:lnTo>
                <a:lnTo>
                  <a:pt x="1979" y="764"/>
                </a:lnTo>
                <a:lnTo>
                  <a:pt x="1979" y="766"/>
                </a:lnTo>
                <a:lnTo>
                  <a:pt x="1979" y="767"/>
                </a:lnTo>
                <a:lnTo>
                  <a:pt x="1975" y="769"/>
                </a:lnTo>
                <a:lnTo>
                  <a:pt x="1975" y="771"/>
                </a:lnTo>
                <a:lnTo>
                  <a:pt x="1974" y="771"/>
                </a:lnTo>
                <a:lnTo>
                  <a:pt x="1971" y="771"/>
                </a:lnTo>
                <a:lnTo>
                  <a:pt x="1971" y="770"/>
                </a:lnTo>
                <a:lnTo>
                  <a:pt x="1971" y="769"/>
                </a:lnTo>
                <a:lnTo>
                  <a:pt x="1971" y="764"/>
                </a:lnTo>
                <a:lnTo>
                  <a:pt x="1970" y="764"/>
                </a:lnTo>
                <a:lnTo>
                  <a:pt x="1970" y="771"/>
                </a:lnTo>
                <a:lnTo>
                  <a:pt x="1970" y="772"/>
                </a:lnTo>
                <a:lnTo>
                  <a:pt x="1970" y="773"/>
                </a:lnTo>
                <a:lnTo>
                  <a:pt x="1969" y="773"/>
                </a:lnTo>
                <a:lnTo>
                  <a:pt x="1965" y="773"/>
                </a:lnTo>
                <a:lnTo>
                  <a:pt x="1962" y="773"/>
                </a:lnTo>
                <a:lnTo>
                  <a:pt x="1958" y="773"/>
                </a:lnTo>
                <a:lnTo>
                  <a:pt x="1957" y="773"/>
                </a:lnTo>
                <a:lnTo>
                  <a:pt x="1952" y="773"/>
                </a:lnTo>
                <a:lnTo>
                  <a:pt x="1945" y="773"/>
                </a:lnTo>
                <a:lnTo>
                  <a:pt x="1941" y="774"/>
                </a:lnTo>
                <a:lnTo>
                  <a:pt x="1933" y="771"/>
                </a:lnTo>
                <a:lnTo>
                  <a:pt x="1933" y="770"/>
                </a:lnTo>
                <a:lnTo>
                  <a:pt x="1933" y="769"/>
                </a:lnTo>
                <a:lnTo>
                  <a:pt x="1933" y="767"/>
                </a:lnTo>
                <a:lnTo>
                  <a:pt x="1934" y="766"/>
                </a:lnTo>
                <a:lnTo>
                  <a:pt x="1934" y="765"/>
                </a:lnTo>
                <a:lnTo>
                  <a:pt x="1934" y="764"/>
                </a:lnTo>
                <a:lnTo>
                  <a:pt x="1933" y="764"/>
                </a:lnTo>
                <a:lnTo>
                  <a:pt x="1931" y="763"/>
                </a:lnTo>
                <a:lnTo>
                  <a:pt x="1932" y="759"/>
                </a:lnTo>
                <a:lnTo>
                  <a:pt x="1931" y="759"/>
                </a:lnTo>
                <a:lnTo>
                  <a:pt x="1927" y="758"/>
                </a:lnTo>
                <a:lnTo>
                  <a:pt x="1924" y="757"/>
                </a:lnTo>
                <a:lnTo>
                  <a:pt x="1923" y="757"/>
                </a:lnTo>
                <a:lnTo>
                  <a:pt x="1922" y="756"/>
                </a:lnTo>
                <a:lnTo>
                  <a:pt x="1921" y="756"/>
                </a:lnTo>
                <a:lnTo>
                  <a:pt x="1919" y="756"/>
                </a:lnTo>
                <a:lnTo>
                  <a:pt x="1918" y="759"/>
                </a:lnTo>
                <a:lnTo>
                  <a:pt x="1917" y="762"/>
                </a:lnTo>
                <a:lnTo>
                  <a:pt x="1917" y="763"/>
                </a:lnTo>
                <a:lnTo>
                  <a:pt x="1916" y="763"/>
                </a:lnTo>
                <a:lnTo>
                  <a:pt x="1913" y="763"/>
                </a:lnTo>
                <a:lnTo>
                  <a:pt x="1913" y="762"/>
                </a:lnTo>
                <a:lnTo>
                  <a:pt x="1908" y="763"/>
                </a:lnTo>
                <a:lnTo>
                  <a:pt x="1907" y="763"/>
                </a:lnTo>
                <a:lnTo>
                  <a:pt x="1900" y="763"/>
                </a:lnTo>
                <a:lnTo>
                  <a:pt x="1900" y="762"/>
                </a:lnTo>
                <a:lnTo>
                  <a:pt x="1900" y="761"/>
                </a:lnTo>
                <a:lnTo>
                  <a:pt x="1900" y="750"/>
                </a:lnTo>
                <a:lnTo>
                  <a:pt x="1902" y="750"/>
                </a:lnTo>
                <a:lnTo>
                  <a:pt x="1904" y="750"/>
                </a:lnTo>
                <a:lnTo>
                  <a:pt x="1905" y="750"/>
                </a:lnTo>
                <a:lnTo>
                  <a:pt x="1904" y="749"/>
                </a:lnTo>
                <a:lnTo>
                  <a:pt x="1901" y="749"/>
                </a:lnTo>
                <a:lnTo>
                  <a:pt x="1900" y="748"/>
                </a:lnTo>
                <a:lnTo>
                  <a:pt x="1899" y="748"/>
                </a:lnTo>
                <a:lnTo>
                  <a:pt x="1898" y="748"/>
                </a:lnTo>
                <a:lnTo>
                  <a:pt x="1896" y="748"/>
                </a:lnTo>
                <a:lnTo>
                  <a:pt x="1895" y="748"/>
                </a:lnTo>
                <a:lnTo>
                  <a:pt x="1895" y="749"/>
                </a:lnTo>
                <a:lnTo>
                  <a:pt x="1895" y="750"/>
                </a:lnTo>
                <a:lnTo>
                  <a:pt x="1895" y="751"/>
                </a:lnTo>
                <a:lnTo>
                  <a:pt x="1895" y="753"/>
                </a:lnTo>
                <a:lnTo>
                  <a:pt x="1895" y="754"/>
                </a:lnTo>
                <a:lnTo>
                  <a:pt x="1895" y="755"/>
                </a:lnTo>
                <a:lnTo>
                  <a:pt x="1895" y="756"/>
                </a:lnTo>
                <a:lnTo>
                  <a:pt x="1895" y="757"/>
                </a:lnTo>
                <a:lnTo>
                  <a:pt x="1895" y="761"/>
                </a:lnTo>
                <a:lnTo>
                  <a:pt x="1895" y="762"/>
                </a:lnTo>
                <a:lnTo>
                  <a:pt x="1895" y="763"/>
                </a:lnTo>
                <a:lnTo>
                  <a:pt x="1875" y="763"/>
                </a:lnTo>
                <a:lnTo>
                  <a:pt x="1862" y="763"/>
                </a:lnTo>
                <a:lnTo>
                  <a:pt x="1858" y="763"/>
                </a:lnTo>
                <a:lnTo>
                  <a:pt x="1852" y="763"/>
                </a:lnTo>
                <a:lnTo>
                  <a:pt x="1850" y="763"/>
                </a:lnTo>
                <a:lnTo>
                  <a:pt x="1850" y="762"/>
                </a:lnTo>
                <a:lnTo>
                  <a:pt x="1850" y="761"/>
                </a:lnTo>
                <a:lnTo>
                  <a:pt x="1850" y="757"/>
                </a:lnTo>
                <a:lnTo>
                  <a:pt x="1848" y="758"/>
                </a:lnTo>
                <a:lnTo>
                  <a:pt x="1847" y="761"/>
                </a:lnTo>
                <a:lnTo>
                  <a:pt x="1846" y="762"/>
                </a:lnTo>
                <a:lnTo>
                  <a:pt x="1845" y="763"/>
                </a:lnTo>
                <a:lnTo>
                  <a:pt x="1844" y="764"/>
                </a:lnTo>
                <a:lnTo>
                  <a:pt x="1842" y="765"/>
                </a:lnTo>
                <a:lnTo>
                  <a:pt x="1841" y="766"/>
                </a:lnTo>
                <a:lnTo>
                  <a:pt x="1841" y="767"/>
                </a:lnTo>
                <a:lnTo>
                  <a:pt x="1840" y="769"/>
                </a:lnTo>
                <a:lnTo>
                  <a:pt x="1837" y="771"/>
                </a:lnTo>
                <a:lnTo>
                  <a:pt x="1836" y="773"/>
                </a:lnTo>
                <a:lnTo>
                  <a:pt x="1835" y="773"/>
                </a:lnTo>
                <a:lnTo>
                  <a:pt x="1833" y="774"/>
                </a:lnTo>
                <a:lnTo>
                  <a:pt x="1833" y="775"/>
                </a:lnTo>
                <a:lnTo>
                  <a:pt x="1832" y="776"/>
                </a:lnTo>
                <a:lnTo>
                  <a:pt x="1831" y="776"/>
                </a:lnTo>
                <a:lnTo>
                  <a:pt x="1830" y="776"/>
                </a:lnTo>
                <a:lnTo>
                  <a:pt x="1829" y="776"/>
                </a:lnTo>
                <a:lnTo>
                  <a:pt x="1824" y="776"/>
                </a:lnTo>
                <a:lnTo>
                  <a:pt x="1821" y="776"/>
                </a:lnTo>
                <a:lnTo>
                  <a:pt x="1820" y="776"/>
                </a:lnTo>
                <a:lnTo>
                  <a:pt x="1818" y="776"/>
                </a:lnTo>
                <a:lnTo>
                  <a:pt x="1816" y="776"/>
                </a:lnTo>
                <a:lnTo>
                  <a:pt x="1815" y="776"/>
                </a:lnTo>
                <a:lnTo>
                  <a:pt x="1814" y="776"/>
                </a:lnTo>
                <a:lnTo>
                  <a:pt x="1813" y="776"/>
                </a:lnTo>
                <a:lnTo>
                  <a:pt x="1812" y="776"/>
                </a:lnTo>
                <a:lnTo>
                  <a:pt x="1811" y="776"/>
                </a:lnTo>
                <a:lnTo>
                  <a:pt x="1810" y="776"/>
                </a:lnTo>
                <a:lnTo>
                  <a:pt x="1809" y="776"/>
                </a:lnTo>
                <a:lnTo>
                  <a:pt x="1805" y="776"/>
                </a:lnTo>
                <a:lnTo>
                  <a:pt x="1805" y="772"/>
                </a:lnTo>
                <a:lnTo>
                  <a:pt x="1805" y="771"/>
                </a:lnTo>
                <a:lnTo>
                  <a:pt x="1804" y="770"/>
                </a:lnTo>
                <a:lnTo>
                  <a:pt x="1804" y="769"/>
                </a:lnTo>
                <a:lnTo>
                  <a:pt x="1804" y="767"/>
                </a:lnTo>
                <a:lnTo>
                  <a:pt x="1804" y="764"/>
                </a:lnTo>
                <a:lnTo>
                  <a:pt x="1804" y="763"/>
                </a:lnTo>
                <a:lnTo>
                  <a:pt x="1804" y="762"/>
                </a:lnTo>
                <a:lnTo>
                  <a:pt x="1804" y="759"/>
                </a:lnTo>
                <a:lnTo>
                  <a:pt x="1804" y="758"/>
                </a:lnTo>
                <a:lnTo>
                  <a:pt x="1804" y="753"/>
                </a:lnTo>
                <a:lnTo>
                  <a:pt x="1804" y="751"/>
                </a:lnTo>
                <a:lnTo>
                  <a:pt x="1804" y="750"/>
                </a:lnTo>
                <a:lnTo>
                  <a:pt x="1804" y="749"/>
                </a:lnTo>
                <a:lnTo>
                  <a:pt x="1804" y="748"/>
                </a:lnTo>
                <a:lnTo>
                  <a:pt x="1804" y="746"/>
                </a:lnTo>
                <a:lnTo>
                  <a:pt x="1804" y="745"/>
                </a:lnTo>
                <a:lnTo>
                  <a:pt x="1804" y="744"/>
                </a:lnTo>
                <a:lnTo>
                  <a:pt x="1803" y="741"/>
                </a:lnTo>
                <a:lnTo>
                  <a:pt x="1803" y="740"/>
                </a:lnTo>
                <a:lnTo>
                  <a:pt x="1801" y="740"/>
                </a:lnTo>
                <a:lnTo>
                  <a:pt x="1800" y="740"/>
                </a:lnTo>
                <a:lnTo>
                  <a:pt x="1798" y="740"/>
                </a:lnTo>
                <a:lnTo>
                  <a:pt x="1796" y="740"/>
                </a:lnTo>
                <a:lnTo>
                  <a:pt x="1795" y="740"/>
                </a:lnTo>
                <a:lnTo>
                  <a:pt x="1794" y="740"/>
                </a:lnTo>
                <a:lnTo>
                  <a:pt x="1793" y="740"/>
                </a:lnTo>
                <a:lnTo>
                  <a:pt x="1792" y="740"/>
                </a:lnTo>
                <a:lnTo>
                  <a:pt x="1790" y="740"/>
                </a:lnTo>
                <a:lnTo>
                  <a:pt x="1789" y="740"/>
                </a:lnTo>
                <a:lnTo>
                  <a:pt x="1787" y="740"/>
                </a:lnTo>
                <a:lnTo>
                  <a:pt x="1786" y="740"/>
                </a:lnTo>
                <a:lnTo>
                  <a:pt x="1785" y="740"/>
                </a:lnTo>
                <a:lnTo>
                  <a:pt x="1784" y="740"/>
                </a:lnTo>
                <a:lnTo>
                  <a:pt x="1781" y="740"/>
                </a:lnTo>
                <a:lnTo>
                  <a:pt x="1768" y="740"/>
                </a:lnTo>
                <a:lnTo>
                  <a:pt x="1767" y="740"/>
                </a:lnTo>
                <a:lnTo>
                  <a:pt x="1767" y="741"/>
                </a:lnTo>
                <a:lnTo>
                  <a:pt x="1763" y="741"/>
                </a:lnTo>
                <a:lnTo>
                  <a:pt x="1763" y="742"/>
                </a:lnTo>
                <a:lnTo>
                  <a:pt x="1760" y="742"/>
                </a:lnTo>
                <a:lnTo>
                  <a:pt x="1760" y="745"/>
                </a:lnTo>
                <a:lnTo>
                  <a:pt x="1763" y="746"/>
                </a:lnTo>
                <a:lnTo>
                  <a:pt x="1764" y="746"/>
                </a:lnTo>
                <a:lnTo>
                  <a:pt x="1767" y="746"/>
                </a:lnTo>
                <a:lnTo>
                  <a:pt x="1768" y="746"/>
                </a:lnTo>
                <a:lnTo>
                  <a:pt x="1775" y="746"/>
                </a:lnTo>
                <a:lnTo>
                  <a:pt x="1777" y="746"/>
                </a:lnTo>
                <a:lnTo>
                  <a:pt x="1778" y="746"/>
                </a:lnTo>
                <a:lnTo>
                  <a:pt x="1778" y="747"/>
                </a:lnTo>
                <a:lnTo>
                  <a:pt x="1778" y="748"/>
                </a:lnTo>
                <a:lnTo>
                  <a:pt x="1778" y="750"/>
                </a:lnTo>
                <a:lnTo>
                  <a:pt x="1776" y="751"/>
                </a:lnTo>
                <a:lnTo>
                  <a:pt x="1776" y="753"/>
                </a:lnTo>
                <a:lnTo>
                  <a:pt x="1777" y="762"/>
                </a:lnTo>
                <a:lnTo>
                  <a:pt x="1777" y="778"/>
                </a:lnTo>
                <a:lnTo>
                  <a:pt x="1775" y="778"/>
                </a:lnTo>
                <a:lnTo>
                  <a:pt x="1773" y="767"/>
                </a:lnTo>
                <a:lnTo>
                  <a:pt x="1773" y="764"/>
                </a:lnTo>
                <a:lnTo>
                  <a:pt x="1770" y="764"/>
                </a:lnTo>
                <a:lnTo>
                  <a:pt x="1769" y="764"/>
                </a:lnTo>
                <a:lnTo>
                  <a:pt x="1769" y="762"/>
                </a:lnTo>
                <a:lnTo>
                  <a:pt x="1769" y="757"/>
                </a:lnTo>
                <a:lnTo>
                  <a:pt x="1769" y="753"/>
                </a:lnTo>
                <a:lnTo>
                  <a:pt x="1768" y="753"/>
                </a:lnTo>
                <a:lnTo>
                  <a:pt x="1767" y="753"/>
                </a:lnTo>
                <a:lnTo>
                  <a:pt x="1763" y="753"/>
                </a:lnTo>
                <a:lnTo>
                  <a:pt x="1763" y="748"/>
                </a:lnTo>
                <a:lnTo>
                  <a:pt x="1761" y="748"/>
                </a:lnTo>
                <a:lnTo>
                  <a:pt x="1761" y="753"/>
                </a:lnTo>
                <a:lnTo>
                  <a:pt x="1761" y="754"/>
                </a:lnTo>
                <a:lnTo>
                  <a:pt x="1761" y="755"/>
                </a:lnTo>
                <a:lnTo>
                  <a:pt x="1761" y="757"/>
                </a:lnTo>
                <a:lnTo>
                  <a:pt x="1761" y="762"/>
                </a:lnTo>
                <a:lnTo>
                  <a:pt x="1761" y="764"/>
                </a:lnTo>
                <a:lnTo>
                  <a:pt x="1761" y="765"/>
                </a:lnTo>
                <a:lnTo>
                  <a:pt x="1762" y="776"/>
                </a:lnTo>
                <a:lnTo>
                  <a:pt x="1762" y="778"/>
                </a:lnTo>
                <a:lnTo>
                  <a:pt x="1763" y="778"/>
                </a:lnTo>
                <a:lnTo>
                  <a:pt x="1764" y="778"/>
                </a:lnTo>
                <a:lnTo>
                  <a:pt x="1767" y="778"/>
                </a:lnTo>
                <a:lnTo>
                  <a:pt x="1768" y="778"/>
                </a:lnTo>
                <a:lnTo>
                  <a:pt x="1768" y="779"/>
                </a:lnTo>
                <a:lnTo>
                  <a:pt x="1768" y="780"/>
                </a:lnTo>
                <a:lnTo>
                  <a:pt x="1768" y="781"/>
                </a:lnTo>
                <a:lnTo>
                  <a:pt x="1768" y="782"/>
                </a:lnTo>
                <a:lnTo>
                  <a:pt x="1768" y="783"/>
                </a:lnTo>
                <a:lnTo>
                  <a:pt x="1768" y="784"/>
                </a:lnTo>
                <a:lnTo>
                  <a:pt x="1768" y="786"/>
                </a:lnTo>
                <a:lnTo>
                  <a:pt x="1768" y="787"/>
                </a:lnTo>
                <a:lnTo>
                  <a:pt x="1768" y="788"/>
                </a:lnTo>
                <a:lnTo>
                  <a:pt x="1768" y="789"/>
                </a:lnTo>
                <a:lnTo>
                  <a:pt x="1768" y="790"/>
                </a:lnTo>
                <a:lnTo>
                  <a:pt x="1768" y="791"/>
                </a:lnTo>
                <a:lnTo>
                  <a:pt x="1768" y="792"/>
                </a:lnTo>
                <a:lnTo>
                  <a:pt x="1768" y="801"/>
                </a:lnTo>
                <a:lnTo>
                  <a:pt x="1768" y="808"/>
                </a:lnTo>
                <a:lnTo>
                  <a:pt x="1768" y="809"/>
                </a:lnTo>
                <a:lnTo>
                  <a:pt x="1764" y="809"/>
                </a:lnTo>
                <a:lnTo>
                  <a:pt x="1763" y="809"/>
                </a:lnTo>
                <a:lnTo>
                  <a:pt x="1762" y="809"/>
                </a:lnTo>
                <a:lnTo>
                  <a:pt x="1762" y="807"/>
                </a:lnTo>
                <a:lnTo>
                  <a:pt x="1762" y="806"/>
                </a:lnTo>
                <a:lnTo>
                  <a:pt x="1762" y="805"/>
                </a:lnTo>
                <a:lnTo>
                  <a:pt x="1762" y="804"/>
                </a:lnTo>
                <a:lnTo>
                  <a:pt x="1762" y="803"/>
                </a:lnTo>
                <a:lnTo>
                  <a:pt x="1762" y="800"/>
                </a:lnTo>
                <a:lnTo>
                  <a:pt x="1762" y="798"/>
                </a:lnTo>
                <a:lnTo>
                  <a:pt x="1760" y="798"/>
                </a:lnTo>
                <a:lnTo>
                  <a:pt x="1759" y="798"/>
                </a:lnTo>
                <a:lnTo>
                  <a:pt x="1759" y="797"/>
                </a:lnTo>
                <a:lnTo>
                  <a:pt x="1759" y="792"/>
                </a:lnTo>
                <a:lnTo>
                  <a:pt x="1758" y="792"/>
                </a:lnTo>
                <a:lnTo>
                  <a:pt x="1755" y="792"/>
                </a:lnTo>
                <a:lnTo>
                  <a:pt x="1753" y="792"/>
                </a:lnTo>
                <a:lnTo>
                  <a:pt x="1749" y="792"/>
                </a:lnTo>
                <a:lnTo>
                  <a:pt x="1738" y="792"/>
                </a:lnTo>
                <a:lnTo>
                  <a:pt x="1737" y="792"/>
                </a:lnTo>
                <a:lnTo>
                  <a:pt x="1736" y="792"/>
                </a:lnTo>
                <a:lnTo>
                  <a:pt x="1736" y="797"/>
                </a:lnTo>
                <a:lnTo>
                  <a:pt x="1736" y="800"/>
                </a:lnTo>
                <a:lnTo>
                  <a:pt x="1736" y="803"/>
                </a:lnTo>
                <a:lnTo>
                  <a:pt x="1733" y="803"/>
                </a:lnTo>
                <a:lnTo>
                  <a:pt x="1730" y="803"/>
                </a:lnTo>
                <a:lnTo>
                  <a:pt x="1723" y="803"/>
                </a:lnTo>
                <a:lnTo>
                  <a:pt x="1723" y="801"/>
                </a:lnTo>
                <a:lnTo>
                  <a:pt x="1721" y="800"/>
                </a:lnTo>
                <a:lnTo>
                  <a:pt x="1721" y="799"/>
                </a:lnTo>
                <a:lnTo>
                  <a:pt x="1721" y="798"/>
                </a:lnTo>
                <a:lnTo>
                  <a:pt x="1721" y="797"/>
                </a:lnTo>
                <a:lnTo>
                  <a:pt x="1721" y="796"/>
                </a:lnTo>
                <a:lnTo>
                  <a:pt x="1721" y="795"/>
                </a:lnTo>
                <a:lnTo>
                  <a:pt x="1721" y="793"/>
                </a:lnTo>
                <a:lnTo>
                  <a:pt x="1721" y="792"/>
                </a:lnTo>
                <a:lnTo>
                  <a:pt x="1721" y="787"/>
                </a:lnTo>
                <a:lnTo>
                  <a:pt x="1721" y="784"/>
                </a:lnTo>
                <a:lnTo>
                  <a:pt x="1721" y="783"/>
                </a:lnTo>
                <a:lnTo>
                  <a:pt x="1721" y="782"/>
                </a:lnTo>
                <a:lnTo>
                  <a:pt x="1721" y="781"/>
                </a:lnTo>
                <a:lnTo>
                  <a:pt x="1721" y="780"/>
                </a:lnTo>
                <a:lnTo>
                  <a:pt x="1721" y="779"/>
                </a:lnTo>
                <a:lnTo>
                  <a:pt x="1720" y="779"/>
                </a:lnTo>
                <a:lnTo>
                  <a:pt x="1719" y="779"/>
                </a:lnTo>
                <a:lnTo>
                  <a:pt x="1719" y="778"/>
                </a:lnTo>
                <a:lnTo>
                  <a:pt x="1719" y="762"/>
                </a:lnTo>
                <a:lnTo>
                  <a:pt x="1719" y="758"/>
                </a:lnTo>
                <a:lnTo>
                  <a:pt x="1719" y="755"/>
                </a:lnTo>
                <a:lnTo>
                  <a:pt x="1719" y="754"/>
                </a:lnTo>
                <a:lnTo>
                  <a:pt x="1719" y="750"/>
                </a:lnTo>
                <a:lnTo>
                  <a:pt x="1719" y="749"/>
                </a:lnTo>
                <a:lnTo>
                  <a:pt x="1719" y="748"/>
                </a:lnTo>
                <a:lnTo>
                  <a:pt x="1718" y="748"/>
                </a:lnTo>
                <a:lnTo>
                  <a:pt x="1715" y="748"/>
                </a:lnTo>
                <a:lnTo>
                  <a:pt x="1715" y="749"/>
                </a:lnTo>
                <a:lnTo>
                  <a:pt x="1715" y="750"/>
                </a:lnTo>
                <a:lnTo>
                  <a:pt x="1715" y="751"/>
                </a:lnTo>
                <a:lnTo>
                  <a:pt x="1714" y="751"/>
                </a:lnTo>
                <a:lnTo>
                  <a:pt x="1714" y="754"/>
                </a:lnTo>
                <a:lnTo>
                  <a:pt x="1714" y="755"/>
                </a:lnTo>
                <a:lnTo>
                  <a:pt x="1714" y="767"/>
                </a:lnTo>
                <a:lnTo>
                  <a:pt x="1712" y="767"/>
                </a:lnTo>
                <a:lnTo>
                  <a:pt x="1709" y="767"/>
                </a:lnTo>
                <a:lnTo>
                  <a:pt x="1708" y="767"/>
                </a:lnTo>
                <a:lnTo>
                  <a:pt x="1707" y="767"/>
                </a:lnTo>
                <a:lnTo>
                  <a:pt x="1702" y="767"/>
                </a:lnTo>
                <a:lnTo>
                  <a:pt x="1701" y="767"/>
                </a:lnTo>
                <a:lnTo>
                  <a:pt x="1693" y="767"/>
                </a:lnTo>
                <a:lnTo>
                  <a:pt x="1688" y="767"/>
                </a:lnTo>
                <a:lnTo>
                  <a:pt x="1688" y="766"/>
                </a:lnTo>
                <a:lnTo>
                  <a:pt x="1688" y="764"/>
                </a:lnTo>
                <a:lnTo>
                  <a:pt x="1688" y="761"/>
                </a:lnTo>
                <a:lnTo>
                  <a:pt x="1688" y="759"/>
                </a:lnTo>
                <a:lnTo>
                  <a:pt x="1688" y="758"/>
                </a:lnTo>
                <a:lnTo>
                  <a:pt x="1680" y="759"/>
                </a:lnTo>
                <a:lnTo>
                  <a:pt x="1678" y="759"/>
                </a:lnTo>
                <a:lnTo>
                  <a:pt x="1678" y="758"/>
                </a:lnTo>
                <a:lnTo>
                  <a:pt x="1678" y="757"/>
                </a:lnTo>
                <a:lnTo>
                  <a:pt x="1678" y="756"/>
                </a:lnTo>
                <a:lnTo>
                  <a:pt x="1678" y="755"/>
                </a:lnTo>
                <a:lnTo>
                  <a:pt x="1678" y="751"/>
                </a:lnTo>
                <a:lnTo>
                  <a:pt x="1678" y="749"/>
                </a:lnTo>
                <a:lnTo>
                  <a:pt x="1677" y="749"/>
                </a:lnTo>
                <a:lnTo>
                  <a:pt x="1669" y="749"/>
                </a:lnTo>
                <a:lnTo>
                  <a:pt x="1667" y="749"/>
                </a:lnTo>
                <a:lnTo>
                  <a:pt x="1666" y="749"/>
                </a:lnTo>
                <a:lnTo>
                  <a:pt x="1665" y="749"/>
                </a:lnTo>
                <a:lnTo>
                  <a:pt x="1665" y="751"/>
                </a:lnTo>
                <a:lnTo>
                  <a:pt x="1665" y="754"/>
                </a:lnTo>
                <a:lnTo>
                  <a:pt x="1665" y="755"/>
                </a:lnTo>
                <a:lnTo>
                  <a:pt x="1657" y="755"/>
                </a:lnTo>
                <a:lnTo>
                  <a:pt x="1656" y="755"/>
                </a:lnTo>
                <a:lnTo>
                  <a:pt x="1655" y="755"/>
                </a:lnTo>
                <a:lnTo>
                  <a:pt x="1652" y="755"/>
                </a:lnTo>
                <a:lnTo>
                  <a:pt x="1652" y="756"/>
                </a:lnTo>
                <a:lnTo>
                  <a:pt x="1652" y="759"/>
                </a:lnTo>
                <a:lnTo>
                  <a:pt x="1652" y="762"/>
                </a:lnTo>
                <a:lnTo>
                  <a:pt x="1649" y="762"/>
                </a:lnTo>
                <a:lnTo>
                  <a:pt x="1648" y="762"/>
                </a:lnTo>
                <a:lnTo>
                  <a:pt x="1647" y="762"/>
                </a:lnTo>
                <a:lnTo>
                  <a:pt x="1647" y="764"/>
                </a:lnTo>
                <a:lnTo>
                  <a:pt x="1647" y="767"/>
                </a:lnTo>
                <a:lnTo>
                  <a:pt x="1648" y="774"/>
                </a:lnTo>
                <a:lnTo>
                  <a:pt x="1648" y="781"/>
                </a:lnTo>
                <a:lnTo>
                  <a:pt x="1648" y="787"/>
                </a:lnTo>
                <a:lnTo>
                  <a:pt x="1648" y="799"/>
                </a:lnTo>
                <a:lnTo>
                  <a:pt x="1649" y="812"/>
                </a:lnTo>
                <a:lnTo>
                  <a:pt x="1649" y="823"/>
                </a:lnTo>
                <a:lnTo>
                  <a:pt x="1649" y="824"/>
                </a:lnTo>
                <a:lnTo>
                  <a:pt x="1649" y="832"/>
                </a:lnTo>
                <a:lnTo>
                  <a:pt x="1649" y="837"/>
                </a:lnTo>
                <a:lnTo>
                  <a:pt x="1649" y="849"/>
                </a:lnTo>
                <a:lnTo>
                  <a:pt x="1650" y="854"/>
                </a:lnTo>
                <a:lnTo>
                  <a:pt x="1650" y="857"/>
                </a:lnTo>
                <a:lnTo>
                  <a:pt x="1650" y="862"/>
                </a:lnTo>
                <a:lnTo>
                  <a:pt x="1650" y="867"/>
                </a:lnTo>
                <a:lnTo>
                  <a:pt x="1650" y="874"/>
                </a:lnTo>
                <a:lnTo>
                  <a:pt x="1650" y="882"/>
                </a:lnTo>
                <a:lnTo>
                  <a:pt x="1650" y="885"/>
                </a:lnTo>
                <a:lnTo>
                  <a:pt x="1650" y="887"/>
                </a:lnTo>
                <a:lnTo>
                  <a:pt x="1650" y="889"/>
                </a:lnTo>
                <a:lnTo>
                  <a:pt x="1651" y="890"/>
                </a:lnTo>
                <a:lnTo>
                  <a:pt x="1669" y="890"/>
                </a:lnTo>
                <a:lnTo>
                  <a:pt x="1669" y="889"/>
                </a:lnTo>
                <a:lnTo>
                  <a:pt x="1669" y="887"/>
                </a:lnTo>
                <a:lnTo>
                  <a:pt x="1693" y="887"/>
                </a:lnTo>
                <a:lnTo>
                  <a:pt x="1693" y="893"/>
                </a:lnTo>
                <a:lnTo>
                  <a:pt x="1693" y="895"/>
                </a:lnTo>
                <a:lnTo>
                  <a:pt x="1693" y="896"/>
                </a:lnTo>
                <a:lnTo>
                  <a:pt x="1693" y="897"/>
                </a:lnTo>
                <a:lnTo>
                  <a:pt x="1693" y="898"/>
                </a:lnTo>
                <a:lnTo>
                  <a:pt x="1693" y="899"/>
                </a:lnTo>
                <a:lnTo>
                  <a:pt x="1693" y="900"/>
                </a:lnTo>
                <a:lnTo>
                  <a:pt x="1693" y="901"/>
                </a:lnTo>
                <a:lnTo>
                  <a:pt x="1693" y="903"/>
                </a:lnTo>
                <a:lnTo>
                  <a:pt x="1694" y="903"/>
                </a:lnTo>
                <a:lnTo>
                  <a:pt x="1695" y="903"/>
                </a:lnTo>
                <a:lnTo>
                  <a:pt x="1697" y="903"/>
                </a:lnTo>
                <a:lnTo>
                  <a:pt x="1698" y="903"/>
                </a:lnTo>
                <a:lnTo>
                  <a:pt x="1699" y="903"/>
                </a:lnTo>
                <a:lnTo>
                  <a:pt x="1700" y="903"/>
                </a:lnTo>
                <a:lnTo>
                  <a:pt x="1701" y="903"/>
                </a:lnTo>
                <a:lnTo>
                  <a:pt x="1704" y="903"/>
                </a:lnTo>
                <a:lnTo>
                  <a:pt x="1708" y="903"/>
                </a:lnTo>
                <a:lnTo>
                  <a:pt x="1709" y="903"/>
                </a:lnTo>
                <a:lnTo>
                  <a:pt x="1710" y="903"/>
                </a:lnTo>
                <a:lnTo>
                  <a:pt x="1711" y="903"/>
                </a:lnTo>
                <a:lnTo>
                  <a:pt x="1712" y="903"/>
                </a:lnTo>
                <a:lnTo>
                  <a:pt x="1715" y="903"/>
                </a:lnTo>
                <a:lnTo>
                  <a:pt x="1716" y="903"/>
                </a:lnTo>
                <a:lnTo>
                  <a:pt x="1716" y="904"/>
                </a:lnTo>
                <a:lnTo>
                  <a:pt x="1716" y="905"/>
                </a:lnTo>
                <a:lnTo>
                  <a:pt x="1716" y="906"/>
                </a:lnTo>
                <a:lnTo>
                  <a:pt x="1716" y="907"/>
                </a:lnTo>
                <a:lnTo>
                  <a:pt x="1716" y="908"/>
                </a:lnTo>
                <a:lnTo>
                  <a:pt x="1716" y="909"/>
                </a:lnTo>
                <a:lnTo>
                  <a:pt x="1716" y="910"/>
                </a:lnTo>
                <a:lnTo>
                  <a:pt x="1716" y="912"/>
                </a:lnTo>
                <a:lnTo>
                  <a:pt x="1716" y="913"/>
                </a:lnTo>
                <a:lnTo>
                  <a:pt x="1716" y="914"/>
                </a:lnTo>
                <a:lnTo>
                  <a:pt x="1716" y="917"/>
                </a:lnTo>
                <a:lnTo>
                  <a:pt x="1716" y="918"/>
                </a:lnTo>
                <a:lnTo>
                  <a:pt x="1716" y="921"/>
                </a:lnTo>
                <a:lnTo>
                  <a:pt x="1716" y="922"/>
                </a:lnTo>
                <a:lnTo>
                  <a:pt x="1716" y="923"/>
                </a:lnTo>
                <a:lnTo>
                  <a:pt x="1715" y="923"/>
                </a:lnTo>
                <a:lnTo>
                  <a:pt x="1714" y="923"/>
                </a:lnTo>
                <a:lnTo>
                  <a:pt x="1712" y="923"/>
                </a:lnTo>
                <a:lnTo>
                  <a:pt x="1711" y="923"/>
                </a:lnTo>
                <a:lnTo>
                  <a:pt x="1710" y="923"/>
                </a:lnTo>
                <a:lnTo>
                  <a:pt x="1709" y="923"/>
                </a:lnTo>
                <a:lnTo>
                  <a:pt x="1708" y="923"/>
                </a:lnTo>
                <a:lnTo>
                  <a:pt x="1707" y="923"/>
                </a:lnTo>
                <a:lnTo>
                  <a:pt x="1706" y="923"/>
                </a:lnTo>
                <a:lnTo>
                  <a:pt x="1704" y="923"/>
                </a:lnTo>
                <a:lnTo>
                  <a:pt x="1703" y="923"/>
                </a:lnTo>
                <a:lnTo>
                  <a:pt x="1702" y="923"/>
                </a:lnTo>
                <a:lnTo>
                  <a:pt x="1701" y="923"/>
                </a:lnTo>
                <a:lnTo>
                  <a:pt x="1700" y="923"/>
                </a:lnTo>
                <a:lnTo>
                  <a:pt x="1699" y="923"/>
                </a:lnTo>
                <a:lnTo>
                  <a:pt x="1698" y="923"/>
                </a:lnTo>
                <a:lnTo>
                  <a:pt x="1697" y="923"/>
                </a:lnTo>
                <a:lnTo>
                  <a:pt x="1695" y="923"/>
                </a:lnTo>
                <a:lnTo>
                  <a:pt x="1694" y="923"/>
                </a:lnTo>
                <a:lnTo>
                  <a:pt x="1693" y="923"/>
                </a:lnTo>
                <a:lnTo>
                  <a:pt x="1692" y="923"/>
                </a:lnTo>
                <a:lnTo>
                  <a:pt x="1691" y="923"/>
                </a:lnTo>
                <a:lnTo>
                  <a:pt x="1690" y="923"/>
                </a:lnTo>
                <a:lnTo>
                  <a:pt x="1689" y="923"/>
                </a:lnTo>
                <a:lnTo>
                  <a:pt x="1688" y="923"/>
                </a:lnTo>
                <a:lnTo>
                  <a:pt x="1686" y="923"/>
                </a:lnTo>
                <a:lnTo>
                  <a:pt x="1685" y="923"/>
                </a:lnTo>
                <a:lnTo>
                  <a:pt x="1684" y="923"/>
                </a:lnTo>
                <a:lnTo>
                  <a:pt x="1683" y="923"/>
                </a:lnTo>
                <a:lnTo>
                  <a:pt x="1682" y="923"/>
                </a:lnTo>
                <a:lnTo>
                  <a:pt x="1681" y="923"/>
                </a:lnTo>
                <a:lnTo>
                  <a:pt x="1680" y="923"/>
                </a:lnTo>
                <a:lnTo>
                  <a:pt x="1678" y="923"/>
                </a:lnTo>
                <a:lnTo>
                  <a:pt x="1677" y="923"/>
                </a:lnTo>
                <a:lnTo>
                  <a:pt x="1676" y="923"/>
                </a:lnTo>
                <a:lnTo>
                  <a:pt x="1675" y="923"/>
                </a:lnTo>
                <a:lnTo>
                  <a:pt x="1672" y="923"/>
                </a:lnTo>
                <a:lnTo>
                  <a:pt x="1669" y="923"/>
                </a:lnTo>
                <a:lnTo>
                  <a:pt x="1668" y="923"/>
                </a:lnTo>
                <a:lnTo>
                  <a:pt x="1667" y="923"/>
                </a:lnTo>
                <a:lnTo>
                  <a:pt x="1666" y="923"/>
                </a:lnTo>
                <a:lnTo>
                  <a:pt x="1665" y="923"/>
                </a:lnTo>
                <a:lnTo>
                  <a:pt x="1664" y="923"/>
                </a:lnTo>
                <a:lnTo>
                  <a:pt x="1663" y="923"/>
                </a:lnTo>
                <a:lnTo>
                  <a:pt x="1661" y="923"/>
                </a:lnTo>
                <a:lnTo>
                  <a:pt x="1660" y="923"/>
                </a:lnTo>
                <a:lnTo>
                  <a:pt x="1659" y="923"/>
                </a:lnTo>
                <a:lnTo>
                  <a:pt x="1658" y="923"/>
                </a:lnTo>
                <a:lnTo>
                  <a:pt x="1657" y="923"/>
                </a:lnTo>
                <a:lnTo>
                  <a:pt x="1656" y="923"/>
                </a:lnTo>
                <a:lnTo>
                  <a:pt x="1655" y="923"/>
                </a:lnTo>
                <a:lnTo>
                  <a:pt x="1654" y="923"/>
                </a:lnTo>
                <a:lnTo>
                  <a:pt x="1652" y="923"/>
                </a:lnTo>
                <a:lnTo>
                  <a:pt x="1651" y="923"/>
                </a:lnTo>
                <a:lnTo>
                  <a:pt x="1650" y="923"/>
                </a:lnTo>
                <a:lnTo>
                  <a:pt x="1650" y="925"/>
                </a:lnTo>
                <a:lnTo>
                  <a:pt x="1650" y="926"/>
                </a:lnTo>
                <a:lnTo>
                  <a:pt x="1650" y="928"/>
                </a:lnTo>
                <a:lnTo>
                  <a:pt x="1650" y="929"/>
                </a:lnTo>
                <a:lnTo>
                  <a:pt x="1650" y="930"/>
                </a:lnTo>
                <a:lnTo>
                  <a:pt x="1650" y="931"/>
                </a:lnTo>
                <a:lnTo>
                  <a:pt x="1650" y="932"/>
                </a:lnTo>
                <a:lnTo>
                  <a:pt x="1650" y="934"/>
                </a:lnTo>
                <a:lnTo>
                  <a:pt x="1650" y="937"/>
                </a:lnTo>
                <a:lnTo>
                  <a:pt x="1650" y="938"/>
                </a:lnTo>
                <a:lnTo>
                  <a:pt x="1650" y="939"/>
                </a:lnTo>
                <a:lnTo>
                  <a:pt x="1650" y="942"/>
                </a:lnTo>
                <a:lnTo>
                  <a:pt x="1650" y="943"/>
                </a:lnTo>
                <a:lnTo>
                  <a:pt x="1650" y="945"/>
                </a:lnTo>
                <a:lnTo>
                  <a:pt x="1650" y="946"/>
                </a:lnTo>
                <a:lnTo>
                  <a:pt x="1650" y="947"/>
                </a:lnTo>
                <a:lnTo>
                  <a:pt x="1650" y="948"/>
                </a:lnTo>
                <a:lnTo>
                  <a:pt x="1650" y="949"/>
                </a:lnTo>
                <a:lnTo>
                  <a:pt x="1650" y="950"/>
                </a:lnTo>
                <a:lnTo>
                  <a:pt x="1650" y="951"/>
                </a:lnTo>
                <a:lnTo>
                  <a:pt x="1650" y="952"/>
                </a:lnTo>
                <a:lnTo>
                  <a:pt x="1650" y="954"/>
                </a:lnTo>
                <a:lnTo>
                  <a:pt x="1650" y="955"/>
                </a:lnTo>
                <a:lnTo>
                  <a:pt x="1650" y="956"/>
                </a:lnTo>
                <a:lnTo>
                  <a:pt x="1650" y="958"/>
                </a:lnTo>
                <a:lnTo>
                  <a:pt x="1650" y="959"/>
                </a:lnTo>
                <a:lnTo>
                  <a:pt x="1650" y="960"/>
                </a:lnTo>
                <a:lnTo>
                  <a:pt x="1650" y="962"/>
                </a:lnTo>
                <a:lnTo>
                  <a:pt x="1650" y="963"/>
                </a:lnTo>
                <a:lnTo>
                  <a:pt x="1651" y="963"/>
                </a:lnTo>
                <a:lnTo>
                  <a:pt x="1651" y="964"/>
                </a:lnTo>
                <a:lnTo>
                  <a:pt x="1651" y="965"/>
                </a:lnTo>
                <a:lnTo>
                  <a:pt x="1652" y="966"/>
                </a:lnTo>
                <a:lnTo>
                  <a:pt x="1652" y="967"/>
                </a:lnTo>
                <a:lnTo>
                  <a:pt x="1654" y="968"/>
                </a:lnTo>
                <a:lnTo>
                  <a:pt x="1656" y="973"/>
                </a:lnTo>
                <a:lnTo>
                  <a:pt x="1656" y="974"/>
                </a:lnTo>
                <a:lnTo>
                  <a:pt x="1657" y="977"/>
                </a:lnTo>
                <a:lnTo>
                  <a:pt x="1658" y="977"/>
                </a:lnTo>
                <a:lnTo>
                  <a:pt x="1658" y="979"/>
                </a:lnTo>
                <a:lnTo>
                  <a:pt x="1659" y="980"/>
                </a:lnTo>
                <a:lnTo>
                  <a:pt x="1659" y="981"/>
                </a:lnTo>
                <a:lnTo>
                  <a:pt x="1659" y="982"/>
                </a:lnTo>
                <a:lnTo>
                  <a:pt x="1660" y="982"/>
                </a:lnTo>
                <a:lnTo>
                  <a:pt x="1661" y="982"/>
                </a:lnTo>
                <a:lnTo>
                  <a:pt x="1666" y="982"/>
                </a:lnTo>
                <a:lnTo>
                  <a:pt x="1668" y="982"/>
                </a:lnTo>
                <a:lnTo>
                  <a:pt x="1678" y="982"/>
                </a:lnTo>
                <a:lnTo>
                  <a:pt x="1682" y="982"/>
                </a:lnTo>
                <a:lnTo>
                  <a:pt x="1688" y="982"/>
                </a:lnTo>
                <a:lnTo>
                  <a:pt x="1691" y="982"/>
                </a:lnTo>
                <a:lnTo>
                  <a:pt x="1692" y="982"/>
                </a:lnTo>
                <a:lnTo>
                  <a:pt x="1692" y="981"/>
                </a:lnTo>
                <a:lnTo>
                  <a:pt x="1692" y="979"/>
                </a:lnTo>
                <a:lnTo>
                  <a:pt x="1692" y="976"/>
                </a:lnTo>
                <a:lnTo>
                  <a:pt x="1692" y="975"/>
                </a:lnTo>
                <a:lnTo>
                  <a:pt x="1691" y="973"/>
                </a:lnTo>
                <a:lnTo>
                  <a:pt x="1690" y="971"/>
                </a:lnTo>
                <a:lnTo>
                  <a:pt x="1690" y="970"/>
                </a:lnTo>
                <a:lnTo>
                  <a:pt x="1691" y="970"/>
                </a:lnTo>
                <a:lnTo>
                  <a:pt x="1693" y="970"/>
                </a:lnTo>
                <a:lnTo>
                  <a:pt x="1694" y="970"/>
                </a:lnTo>
                <a:lnTo>
                  <a:pt x="1695" y="970"/>
                </a:lnTo>
                <a:lnTo>
                  <a:pt x="1697" y="970"/>
                </a:lnTo>
                <a:lnTo>
                  <a:pt x="1698" y="970"/>
                </a:lnTo>
                <a:lnTo>
                  <a:pt x="1699" y="970"/>
                </a:lnTo>
                <a:lnTo>
                  <a:pt x="1700" y="970"/>
                </a:lnTo>
                <a:lnTo>
                  <a:pt x="1701" y="970"/>
                </a:lnTo>
                <a:lnTo>
                  <a:pt x="1702" y="970"/>
                </a:lnTo>
                <a:lnTo>
                  <a:pt x="1703" y="970"/>
                </a:lnTo>
                <a:lnTo>
                  <a:pt x="1704" y="970"/>
                </a:lnTo>
                <a:lnTo>
                  <a:pt x="1706" y="970"/>
                </a:lnTo>
                <a:lnTo>
                  <a:pt x="1707" y="970"/>
                </a:lnTo>
                <a:lnTo>
                  <a:pt x="1708" y="970"/>
                </a:lnTo>
                <a:lnTo>
                  <a:pt x="1709" y="970"/>
                </a:lnTo>
                <a:lnTo>
                  <a:pt x="1710" y="970"/>
                </a:lnTo>
                <a:lnTo>
                  <a:pt x="1710" y="971"/>
                </a:lnTo>
                <a:lnTo>
                  <a:pt x="1710" y="972"/>
                </a:lnTo>
                <a:lnTo>
                  <a:pt x="1710" y="973"/>
                </a:lnTo>
                <a:lnTo>
                  <a:pt x="1710" y="974"/>
                </a:lnTo>
                <a:lnTo>
                  <a:pt x="1710" y="975"/>
                </a:lnTo>
                <a:lnTo>
                  <a:pt x="1710" y="977"/>
                </a:lnTo>
                <a:lnTo>
                  <a:pt x="1710" y="979"/>
                </a:lnTo>
                <a:lnTo>
                  <a:pt x="1710" y="980"/>
                </a:lnTo>
                <a:lnTo>
                  <a:pt x="1710" y="982"/>
                </a:lnTo>
                <a:lnTo>
                  <a:pt x="1715" y="982"/>
                </a:lnTo>
                <a:lnTo>
                  <a:pt x="1716" y="982"/>
                </a:lnTo>
                <a:lnTo>
                  <a:pt x="1718" y="982"/>
                </a:lnTo>
                <a:lnTo>
                  <a:pt x="1719" y="982"/>
                </a:lnTo>
                <a:lnTo>
                  <a:pt x="1720" y="983"/>
                </a:lnTo>
                <a:lnTo>
                  <a:pt x="1723" y="984"/>
                </a:lnTo>
                <a:lnTo>
                  <a:pt x="1723" y="985"/>
                </a:lnTo>
                <a:lnTo>
                  <a:pt x="1720" y="988"/>
                </a:lnTo>
                <a:lnTo>
                  <a:pt x="1720" y="990"/>
                </a:lnTo>
                <a:lnTo>
                  <a:pt x="1718" y="992"/>
                </a:lnTo>
                <a:lnTo>
                  <a:pt x="1717" y="997"/>
                </a:lnTo>
                <a:lnTo>
                  <a:pt x="1716" y="997"/>
                </a:lnTo>
                <a:lnTo>
                  <a:pt x="1716" y="998"/>
                </a:lnTo>
                <a:lnTo>
                  <a:pt x="1717" y="998"/>
                </a:lnTo>
                <a:lnTo>
                  <a:pt x="1718" y="998"/>
                </a:lnTo>
                <a:lnTo>
                  <a:pt x="1719" y="998"/>
                </a:lnTo>
                <a:lnTo>
                  <a:pt x="1720" y="998"/>
                </a:lnTo>
                <a:lnTo>
                  <a:pt x="1723" y="998"/>
                </a:lnTo>
                <a:lnTo>
                  <a:pt x="1725" y="998"/>
                </a:lnTo>
                <a:lnTo>
                  <a:pt x="1728" y="998"/>
                </a:lnTo>
                <a:lnTo>
                  <a:pt x="1730" y="998"/>
                </a:lnTo>
                <a:lnTo>
                  <a:pt x="1741" y="997"/>
                </a:lnTo>
                <a:lnTo>
                  <a:pt x="1743" y="997"/>
                </a:lnTo>
                <a:lnTo>
                  <a:pt x="1746" y="997"/>
                </a:lnTo>
                <a:lnTo>
                  <a:pt x="1752" y="997"/>
                </a:lnTo>
                <a:lnTo>
                  <a:pt x="1759" y="997"/>
                </a:lnTo>
                <a:lnTo>
                  <a:pt x="1764" y="997"/>
                </a:lnTo>
                <a:lnTo>
                  <a:pt x="1764" y="995"/>
                </a:lnTo>
                <a:lnTo>
                  <a:pt x="1768" y="987"/>
                </a:lnTo>
                <a:lnTo>
                  <a:pt x="1768" y="985"/>
                </a:lnTo>
                <a:lnTo>
                  <a:pt x="1769" y="984"/>
                </a:lnTo>
                <a:lnTo>
                  <a:pt x="1772" y="974"/>
                </a:lnTo>
                <a:lnTo>
                  <a:pt x="1772" y="973"/>
                </a:lnTo>
                <a:lnTo>
                  <a:pt x="1772" y="972"/>
                </a:lnTo>
                <a:lnTo>
                  <a:pt x="1775" y="967"/>
                </a:lnTo>
                <a:lnTo>
                  <a:pt x="1775" y="966"/>
                </a:lnTo>
                <a:lnTo>
                  <a:pt x="1776" y="964"/>
                </a:lnTo>
                <a:lnTo>
                  <a:pt x="1776" y="963"/>
                </a:lnTo>
                <a:lnTo>
                  <a:pt x="1777" y="962"/>
                </a:lnTo>
                <a:lnTo>
                  <a:pt x="1777" y="960"/>
                </a:lnTo>
                <a:lnTo>
                  <a:pt x="1777" y="959"/>
                </a:lnTo>
                <a:lnTo>
                  <a:pt x="1778" y="958"/>
                </a:lnTo>
                <a:lnTo>
                  <a:pt x="1778" y="957"/>
                </a:lnTo>
                <a:lnTo>
                  <a:pt x="1778" y="956"/>
                </a:lnTo>
                <a:lnTo>
                  <a:pt x="1779" y="956"/>
                </a:lnTo>
                <a:lnTo>
                  <a:pt x="1779" y="955"/>
                </a:lnTo>
                <a:lnTo>
                  <a:pt x="1779" y="952"/>
                </a:lnTo>
                <a:lnTo>
                  <a:pt x="1780" y="952"/>
                </a:lnTo>
                <a:lnTo>
                  <a:pt x="1780" y="951"/>
                </a:lnTo>
                <a:lnTo>
                  <a:pt x="1781" y="949"/>
                </a:lnTo>
                <a:lnTo>
                  <a:pt x="1784" y="941"/>
                </a:lnTo>
                <a:lnTo>
                  <a:pt x="1784" y="940"/>
                </a:lnTo>
                <a:lnTo>
                  <a:pt x="1785" y="939"/>
                </a:lnTo>
                <a:lnTo>
                  <a:pt x="1786" y="934"/>
                </a:lnTo>
                <a:lnTo>
                  <a:pt x="1786" y="933"/>
                </a:lnTo>
                <a:lnTo>
                  <a:pt x="1787" y="932"/>
                </a:lnTo>
                <a:lnTo>
                  <a:pt x="1787" y="931"/>
                </a:lnTo>
                <a:lnTo>
                  <a:pt x="1788" y="928"/>
                </a:lnTo>
                <a:lnTo>
                  <a:pt x="1790" y="923"/>
                </a:lnTo>
                <a:lnTo>
                  <a:pt x="1790" y="922"/>
                </a:lnTo>
                <a:lnTo>
                  <a:pt x="1792" y="918"/>
                </a:lnTo>
                <a:lnTo>
                  <a:pt x="1793" y="915"/>
                </a:lnTo>
                <a:lnTo>
                  <a:pt x="1793" y="914"/>
                </a:lnTo>
                <a:lnTo>
                  <a:pt x="1794" y="913"/>
                </a:lnTo>
                <a:lnTo>
                  <a:pt x="1795" y="913"/>
                </a:lnTo>
                <a:lnTo>
                  <a:pt x="1801" y="913"/>
                </a:lnTo>
                <a:lnTo>
                  <a:pt x="1805" y="913"/>
                </a:lnTo>
                <a:lnTo>
                  <a:pt x="1807" y="913"/>
                </a:lnTo>
                <a:lnTo>
                  <a:pt x="1811" y="913"/>
                </a:lnTo>
                <a:lnTo>
                  <a:pt x="1811" y="909"/>
                </a:lnTo>
                <a:lnTo>
                  <a:pt x="1811" y="906"/>
                </a:lnTo>
                <a:lnTo>
                  <a:pt x="1811" y="904"/>
                </a:lnTo>
                <a:lnTo>
                  <a:pt x="1811" y="903"/>
                </a:lnTo>
                <a:lnTo>
                  <a:pt x="1811" y="899"/>
                </a:lnTo>
                <a:lnTo>
                  <a:pt x="1811" y="897"/>
                </a:lnTo>
                <a:lnTo>
                  <a:pt x="1811" y="892"/>
                </a:lnTo>
                <a:lnTo>
                  <a:pt x="1811" y="890"/>
                </a:lnTo>
                <a:lnTo>
                  <a:pt x="1811" y="887"/>
                </a:lnTo>
                <a:lnTo>
                  <a:pt x="1811" y="884"/>
                </a:lnTo>
                <a:lnTo>
                  <a:pt x="1811" y="883"/>
                </a:lnTo>
                <a:lnTo>
                  <a:pt x="1811" y="882"/>
                </a:lnTo>
                <a:lnTo>
                  <a:pt x="1811" y="881"/>
                </a:lnTo>
                <a:lnTo>
                  <a:pt x="1811" y="880"/>
                </a:lnTo>
                <a:lnTo>
                  <a:pt x="1812" y="880"/>
                </a:lnTo>
                <a:lnTo>
                  <a:pt x="1814" y="880"/>
                </a:lnTo>
                <a:lnTo>
                  <a:pt x="1814" y="879"/>
                </a:lnTo>
                <a:lnTo>
                  <a:pt x="1814" y="878"/>
                </a:lnTo>
                <a:lnTo>
                  <a:pt x="1814" y="876"/>
                </a:lnTo>
                <a:lnTo>
                  <a:pt x="1814" y="875"/>
                </a:lnTo>
                <a:lnTo>
                  <a:pt x="1814" y="874"/>
                </a:lnTo>
                <a:lnTo>
                  <a:pt x="1814" y="873"/>
                </a:lnTo>
                <a:lnTo>
                  <a:pt x="1814" y="871"/>
                </a:lnTo>
                <a:lnTo>
                  <a:pt x="1814" y="870"/>
                </a:lnTo>
                <a:lnTo>
                  <a:pt x="1815" y="870"/>
                </a:lnTo>
                <a:lnTo>
                  <a:pt x="1816" y="870"/>
                </a:lnTo>
                <a:lnTo>
                  <a:pt x="1818" y="870"/>
                </a:lnTo>
                <a:lnTo>
                  <a:pt x="1819" y="870"/>
                </a:lnTo>
                <a:lnTo>
                  <a:pt x="1820" y="870"/>
                </a:lnTo>
                <a:lnTo>
                  <a:pt x="1821" y="870"/>
                </a:lnTo>
                <a:lnTo>
                  <a:pt x="1822" y="870"/>
                </a:lnTo>
                <a:lnTo>
                  <a:pt x="1823" y="870"/>
                </a:lnTo>
                <a:lnTo>
                  <a:pt x="1824" y="870"/>
                </a:lnTo>
                <a:lnTo>
                  <a:pt x="1826" y="870"/>
                </a:lnTo>
                <a:lnTo>
                  <a:pt x="1826" y="868"/>
                </a:lnTo>
                <a:lnTo>
                  <a:pt x="1826" y="867"/>
                </a:lnTo>
                <a:lnTo>
                  <a:pt x="1826" y="866"/>
                </a:lnTo>
                <a:lnTo>
                  <a:pt x="1826" y="865"/>
                </a:lnTo>
                <a:lnTo>
                  <a:pt x="1826" y="863"/>
                </a:lnTo>
                <a:lnTo>
                  <a:pt x="1826" y="862"/>
                </a:lnTo>
                <a:lnTo>
                  <a:pt x="1826" y="860"/>
                </a:lnTo>
                <a:lnTo>
                  <a:pt x="1826" y="859"/>
                </a:lnTo>
                <a:lnTo>
                  <a:pt x="1826" y="858"/>
                </a:lnTo>
                <a:lnTo>
                  <a:pt x="1826" y="855"/>
                </a:lnTo>
                <a:lnTo>
                  <a:pt x="1830" y="855"/>
                </a:lnTo>
                <a:lnTo>
                  <a:pt x="1835" y="855"/>
                </a:lnTo>
                <a:lnTo>
                  <a:pt x="1839" y="855"/>
                </a:lnTo>
                <a:lnTo>
                  <a:pt x="1839" y="853"/>
                </a:lnTo>
                <a:lnTo>
                  <a:pt x="1839" y="850"/>
                </a:lnTo>
                <a:lnTo>
                  <a:pt x="1839" y="847"/>
                </a:lnTo>
                <a:lnTo>
                  <a:pt x="1839" y="842"/>
                </a:lnTo>
                <a:lnTo>
                  <a:pt x="1839" y="839"/>
                </a:lnTo>
                <a:lnTo>
                  <a:pt x="1839" y="838"/>
                </a:lnTo>
                <a:lnTo>
                  <a:pt x="1839" y="833"/>
                </a:lnTo>
                <a:lnTo>
                  <a:pt x="1839" y="832"/>
                </a:lnTo>
                <a:lnTo>
                  <a:pt x="1839" y="831"/>
                </a:lnTo>
                <a:lnTo>
                  <a:pt x="1840" y="832"/>
                </a:lnTo>
                <a:lnTo>
                  <a:pt x="1841" y="832"/>
                </a:lnTo>
                <a:lnTo>
                  <a:pt x="1842" y="832"/>
                </a:lnTo>
                <a:lnTo>
                  <a:pt x="1844" y="833"/>
                </a:lnTo>
                <a:lnTo>
                  <a:pt x="1845" y="833"/>
                </a:lnTo>
                <a:lnTo>
                  <a:pt x="1846" y="833"/>
                </a:lnTo>
                <a:lnTo>
                  <a:pt x="1847" y="833"/>
                </a:lnTo>
                <a:lnTo>
                  <a:pt x="1848" y="833"/>
                </a:lnTo>
                <a:lnTo>
                  <a:pt x="1849" y="834"/>
                </a:lnTo>
                <a:lnTo>
                  <a:pt x="1850" y="836"/>
                </a:lnTo>
                <a:lnTo>
                  <a:pt x="1852" y="836"/>
                </a:lnTo>
                <a:lnTo>
                  <a:pt x="1852" y="837"/>
                </a:lnTo>
                <a:lnTo>
                  <a:pt x="1852" y="839"/>
                </a:lnTo>
                <a:lnTo>
                  <a:pt x="1852" y="840"/>
                </a:lnTo>
                <a:lnTo>
                  <a:pt x="1852" y="841"/>
                </a:lnTo>
                <a:lnTo>
                  <a:pt x="1852" y="851"/>
                </a:lnTo>
                <a:lnTo>
                  <a:pt x="1852" y="858"/>
                </a:lnTo>
                <a:lnTo>
                  <a:pt x="1852" y="866"/>
                </a:lnTo>
                <a:lnTo>
                  <a:pt x="1852" y="884"/>
                </a:lnTo>
                <a:lnTo>
                  <a:pt x="1850" y="884"/>
                </a:lnTo>
                <a:lnTo>
                  <a:pt x="1849" y="884"/>
                </a:lnTo>
                <a:lnTo>
                  <a:pt x="1846" y="884"/>
                </a:lnTo>
                <a:lnTo>
                  <a:pt x="1844" y="884"/>
                </a:lnTo>
                <a:lnTo>
                  <a:pt x="1845" y="891"/>
                </a:lnTo>
                <a:lnTo>
                  <a:pt x="1841" y="891"/>
                </a:lnTo>
                <a:lnTo>
                  <a:pt x="1833" y="891"/>
                </a:lnTo>
                <a:lnTo>
                  <a:pt x="1830" y="891"/>
                </a:lnTo>
                <a:lnTo>
                  <a:pt x="1828" y="891"/>
                </a:lnTo>
                <a:lnTo>
                  <a:pt x="1826" y="891"/>
                </a:lnTo>
                <a:lnTo>
                  <a:pt x="1822" y="891"/>
                </a:lnTo>
                <a:lnTo>
                  <a:pt x="1822" y="896"/>
                </a:lnTo>
                <a:lnTo>
                  <a:pt x="1822" y="898"/>
                </a:lnTo>
                <a:lnTo>
                  <a:pt x="1822" y="899"/>
                </a:lnTo>
                <a:lnTo>
                  <a:pt x="1822" y="906"/>
                </a:lnTo>
                <a:lnTo>
                  <a:pt x="1822" y="909"/>
                </a:lnTo>
                <a:lnTo>
                  <a:pt x="1822" y="912"/>
                </a:lnTo>
                <a:lnTo>
                  <a:pt x="1822" y="913"/>
                </a:lnTo>
                <a:lnTo>
                  <a:pt x="1824" y="913"/>
                </a:lnTo>
                <a:lnTo>
                  <a:pt x="1826" y="912"/>
                </a:lnTo>
                <a:lnTo>
                  <a:pt x="1829" y="912"/>
                </a:lnTo>
                <a:lnTo>
                  <a:pt x="1830" y="912"/>
                </a:lnTo>
                <a:lnTo>
                  <a:pt x="1831" y="912"/>
                </a:lnTo>
                <a:lnTo>
                  <a:pt x="1833" y="912"/>
                </a:lnTo>
                <a:lnTo>
                  <a:pt x="1835" y="912"/>
                </a:lnTo>
                <a:lnTo>
                  <a:pt x="1836" y="912"/>
                </a:lnTo>
                <a:lnTo>
                  <a:pt x="1837" y="912"/>
                </a:lnTo>
                <a:lnTo>
                  <a:pt x="1839" y="912"/>
                </a:lnTo>
                <a:lnTo>
                  <a:pt x="1841" y="912"/>
                </a:lnTo>
                <a:lnTo>
                  <a:pt x="1842" y="912"/>
                </a:lnTo>
                <a:lnTo>
                  <a:pt x="1844" y="912"/>
                </a:lnTo>
                <a:lnTo>
                  <a:pt x="1850" y="912"/>
                </a:lnTo>
                <a:lnTo>
                  <a:pt x="1850" y="925"/>
                </a:lnTo>
                <a:lnTo>
                  <a:pt x="1850" y="933"/>
                </a:lnTo>
                <a:lnTo>
                  <a:pt x="1852" y="933"/>
                </a:lnTo>
                <a:lnTo>
                  <a:pt x="1853" y="933"/>
                </a:lnTo>
                <a:lnTo>
                  <a:pt x="1854" y="933"/>
                </a:lnTo>
                <a:lnTo>
                  <a:pt x="1855" y="933"/>
                </a:lnTo>
                <a:lnTo>
                  <a:pt x="1855" y="932"/>
                </a:lnTo>
                <a:lnTo>
                  <a:pt x="1856" y="932"/>
                </a:lnTo>
                <a:lnTo>
                  <a:pt x="1858" y="932"/>
                </a:lnTo>
                <a:lnTo>
                  <a:pt x="1861" y="932"/>
                </a:lnTo>
                <a:lnTo>
                  <a:pt x="1863" y="932"/>
                </a:lnTo>
                <a:lnTo>
                  <a:pt x="1865" y="932"/>
                </a:lnTo>
                <a:lnTo>
                  <a:pt x="1866" y="932"/>
                </a:lnTo>
                <a:lnTo>
                  <a:pt x="1867" y="932"/>
                </a:lnTo>
                <a:lnTo>
                  <a:pt x="1867" y="933"/>
                </a:lnTo>
                <a:lnTo>
                  <a:pt x="1867" y="940"/>
                </a:lnTo>
                <a:lnTo>
                  <a:pt x="1872" y="940"/>
                </a:lnTo>
                <a:lnTo>
                  <a:pt x="1872" y="941"/>
                </a:lnTo>
                <a:lnTo>
                  <a:pt x="1872" y="942"/>
                </a:lnTo>
                <a:lnTo>
                  <a:pt x="1872" y="945"/>
                </a:lnTo>
                <a:lnTo>
                  <a:pt x="1872" y="955"/>
                </a:lnTo>
                <a:lnTo>
                  <a:pt x="1872" y="966"/>
                </a:lnTo>
                <a:lnTo>
                  <a:pt x="1872" y="967"/>
                </a:lnTo>
                <a:lnTo>
                  <a:pt x="1872" y="970"/>
                </a:lnTo>
                <a:lnTo>
                  <a:pt x="1873" y="970"/>
                </a:lnTo>
                <a:lnTo>
                  <a:pt x="1874" y="970"/>
                </a:lnTo>
                <a:lnTo>
                  <a:pt x="1884" y="970"/>
                </a:lnTo>
                <a:lnTo>
                  <a:pt x="1892" y="970"/>
                </a:lnTo>
                <a:lnTo>
                  <a:pt x="1893" y="970"/>
                </a:lnTo>
                <a:lnTo>
                  <a:pt x="1904" y="970"/>
                </a:lnTo>
                <a:lnTo>
                  <a:pt x="1905" y="970"/>
                </a:lnTo>
                <a:lnTo>
                  <a:pt x="1914" y="970"/>
                </a:lnTo>
                <a:lnTo>
                  <a:pt x="1917" y="970"/>
                </a:lnTo>
                <a:lnTo>
                  <a:pt x="1918" y="970"/>
                </a:lnTo>
                <a:lnTo>
                  <a:pt x="1921" y="970"/>
                </a:lnTo>
                <a:lnTo>
                  <a:pt x="1925" y="970"/>
                </a:lnTo>
                <a:lnTo>
                  <a:pt x="1927" y="968"/>
                </a:lnTo>
                <a:lnTo>
                  <a:pt x="1931" y="968"/>
                </a:lnTo>
                <a:lnTo>
                  <a:pt x="1941" y="968"/>
                </a:lnTo>
                <a:lnTo>
                  <a:pt x="1954" y="968"/>
                </a:lnTo>
                <a:lnTo>
                  <a:pt x="1969" y="968"/>
                </a:lnTo>
                <a:lnTo>
                  <a:pt x="1969" y="977"/>
                </a:lnTo>
                <a:lnTo>
                  <a:pt x="1969" y="980"/>
                </a:lnTo>
                <a:lnTo>
                  <a:pt x="1969" y="990"/>
                </a:lnTo>
                <a:lnTo>
                  <a:pt x="1969" y="993"/>
                </a:lnTo>
                <a:lnTo>
                  <a:pt x="1969" y="997"/>
                </a:lnTo>
                <a:lnTo>
                  <a:pt x="1969" y="1005"/>
                </a:lnTo>
                <a:lnTo>
                  <a:pt x="1969" y="1006"/>
                </a:lnTo>
                <a:lnTo>
                  <a:pt x="1969" y="1007"/>
                </a:lnTo>
                <a:lnTo>
                  <a:pt x="1969" y="1013"/>
                </a:lnTo>
                <a:lnTo>
                  <a:pt x="1969" y="1018"/>
                </a:lnTo>
                <a:lnTo>
                  <a:pt x="1969" y="1021"/>
                </a:lnTo>
                <a:lnTo>
                  <a:pt x="1969" y="1024"/>
                </a:lnTo>
                <a:lnTo>
                  <a:pt x="1969" y="1026"/>
                </a:lnTo>
                <a:lnTo>
                  <a:pt x="1969" y="1027"/>
                </a:lnTo>
                <a:lnTo>
                  <a:pt x="1969" y="1029"/>
                </a:lnTo>
                <a:lnTo>
                  <a:pt x="1976" y="1029"/>
                </a:lnTo>
                <a:lnTo>
                  <a:pt x="1977" y="1029"/>
                </a:lnTo>
                <a:lnTo>
                  <a:pt x="1984" y="1029"/>
                </a:lnTo>
                <a:lnTo>
                  <a:pt x="1987" y="1029"/>
                </a:lnTo>
                <a:lnTo>
                  <a:pt x="1993" y="1029"/>
                </a:lnTo>
                <a:lnTo>
                  <a:pt x="1999" y="1029"/>
                </a:lnTo>
                <a:lnTo>
                  <a:pt x="2004" y="1029"/>
                </a:lnTo>
                <a:lnTo>
                  <a:pt x="2008" y="1029"/>
                </a:lnTo>
                <a:lnTo>
                  <a:pt x="2016" y="1029"/>
                </a:lnTo>
                <a:lnTo>
                  <a:pt x="2017" y="1029"/>
                </a:lnTo>
                <a:lnTo>
                  <a:pt x="2019" y="1027"/>
                </a:lnTo>
                <a:lnTo>
                  <a:pt x="2022" y="1027"/>
                </a:lnTo>
                <a:lnTo>
                  <a:pt x="2023" y="1029"/>
                </a:lnTo>
                <a:lnTo>
                  <a:pt x="2025" y="1029"/>
                </a:lnTo>
                <a:lnTo>
                  <a:pt x="2026" y="1029"/>
                </a:lnTo>
                <a:lnTo>
                  <a:pt x="2026" y="1030"/>
                </a:lnTo>
                <a:lnTo>
                  <a:pt x="2027" y="1030"/>
                </a:lnTo>
                <a:lnTo>
                  <a:pt x="2027" y="1031"/>
                </a:lnTo>
                <a:lnTo>
                  <a:pt x="2027" y="1032"/>
                </a:lnTo>
                <a:lnTo>
                  <a:pt x="2027" y="1033"/>
                </a:lnTo>
                <a:lnTo>
                  <a:pt x="2027" y="1034"/>
                </a:lnTo>
                <a:lnTo>
                  <a:pt x="2027" y="1035"/>
                </a:lnTo>
                <a:lnTo>
                  <a:pt x="2027" y="1037"/>
                </a:lnTo>
                <a:lnTo>
                  <a:pt x="2026" y="1039"/>
                </a:lnTo>
                <a:lnTo>
                  <a:pt x="2026" y="1041"/>
                </a:lnTo>
                <a:lnTo>
                  <a:pt x="2027" y="1041"/>
                </a:lnTo>
                <a:lnTo>
                  <a:pt x="2027" y="1042"/>
                </a:lnTo>
                <a:lnTo>
                  <a:pt x="2027" y="1043"/>
                </a:lnTo>
                <a:lnTo>
                  <a:pt x="2027" y="1044"/>
                </a:lnTo>
                <a:lnTo>
                  <a:pt x="2027" y="1046"/>
                </a:lnTo>
                <a:lnTo>
                  <a:pt x="2027" y="1047"/>
                </a:lnTo>
                <a:lnTo>
                  <a:pt x="2027" y="1048"/>
                </a:lnTo>
                <a:lnTo>
                  <a:pt x="2027" y="1049"/>
                </a:lnTo>
                <a:lnTo>
                  <a:pt x="2027" y="1050"/>
                </a:lnTo>
                <a:lnTo>
                  <a:pt x="2027" y="1051"/>
                </a:lnTo>
                <a:lnTo>
                  <a:pt x="2027" y="1052"/>
                </a:lnTo>
                <a:lnTo>
                  <a:pt x="2027" y="1054"/>
                </a:lnTo>
                <a:lnTo>
                  <a:pt x="2026" y="1055"/>
                </a:lnTo>
                <a:lnTo>
                  <a:pt x="2026" y="1056"/>
                </a:lnTo>
                <a:lnTo>
                  <a:pt x="2027" y="1059"/>
                </a:lnTo>
                <a:lnTo>
                  <a:pt x="2027" y="1060"/>
                </a:lnTo>
                <a:lnTo>
                  <a:pt x="2027" y="1063"/>
                </a:lnTo>
                <a:lnTo>
                  <a:pt x="2027" y="1064"/>
                </a:lnTo>
                <a:lnTo>
                  <a:pt x="2029" y="1064"/>
                </a:lnTo>
                <a:lnTo>
                  <a:pt x="2034" y="1064"/>
                </a:lnTo>
                <a:lnTo>
                  <a:pt x="2039" y="1063"/>
                </a:lnTo>
                <a:lnTo>
                  <a:pt x="2039" y="1064"/>
                </a:lnTo>
                <a:lnTo>
                  <a:pt x="2038" y="1066"/>
                </a:lnTo>
                <a:lnTo>
                  <a:pt x="2037" y="1067"/>
                </a:lnTo>
                <a:lnTo>
                  <a:pt x="2036" y="1069"/>
                </a:lnTo>
                <a:lnTo>
                  <a:pt x="2036" y="1071"/>
                </a:lnTo>
                <a:lnTo>
                  <a:pt x="2035" y="1073"/>
                </a:lnTo>
                <a:lnTo>
                  <a:pt x="2034" y="1073"/>
                </a:lnTo>
                <a:lnTo>
                  <a:pt x="2034" y="1074"/>
                </a:lnTo>
                <a:lnTo>
                  <a:pt x="2034" y="1075"/>
                </a:lnTo>
                <a:lnTo>
                  <a:pt x="2033" y="1075"/>
                </a:lnTo>
                <a:lnTo>
                  <a:pt x="2031" y="1077"/>
                </a:lnTo>
                <a:lnTo>
                  <a:pt x="2031" y="1079"/>
                </a:lnTo>
                <a:lnTo>
                  <a:pt x="2031" y="1080"/>
                </a:lnTo>
                <a:lnTo>
                  <a:pt x="2030" y="1080"/>
                </a:lnTo>
                <a:lnTo>
                  <a:pt x="2030" y="1081"/>
                </a:lnTo>
                <a:lnTo>
                  <a:pt x="2030" y="1082"/>
                </a:lnTo>
                <a:lnTo>
                  <a:pt x="2030" y="1083"/>
                </a:lnTo>
                <a:lnTo>
                  <a:pt x="2030" y="1084"/>
                </a:lnTo>
                <a:lnTo>
                  <a:pt x="2028" y="1084"/>
                </a:lnTo>
                <a:lnTo>
                  <a:pt x="2027" y="1084"/>
                </a:lnTo>
                <a:lnTo>
                  <a:pt x="2026" y="1084"/>
                </a:lnTo>
                <a:lnTo>
                  <a:pt x="2025" y="1084"/>
                </a:lnTo>
                <a:lnTo>
                  <a:pt x="2023" y="1085"/>
                </a:lnTo>
                <a:lnTo>
                  <a:pt x="2022" y="1085"/>
                </a:lnTo>
                <a:lnTo>
                  <a:pt x="2021" y="1085"/>
                </a:lnTo>
                <a:lnTo>
                  <a:pt x="2020" y="1085"/>
                </a:lnTo>
                <a:lnTo>
                  <a:pt x="2019" y="1085"/>
                </a:lnTo>
                <a:lnTo>
                  <a:pt x="2018" y="1085"/>
                </a:lnTo>
                <a:lnTo>
                  <a:pt x="2018" y="1087"/>
                </a:lnTo>
                <a:lnTo>
                  <a:pt x="2017" y="1088"/>
                </a:lnTo>
                <a:lnTo>
                  <a:pt x="2017" y="1089"/>
                </a:lnTo>
                <a:lnTo>
                  <a:pt x="2016" y="1090"/>
                </a:lnTo>
                <a:lnTo>
                  <a:pt x="2014" y="1090"/>
                </a:lnTo>
                <a:lnTo>
                  <a:pt x="2012" y="1091"/>
                </a:lnTo>
                <a:lnTo>
                  <a:pt x="2011" y="1091"/>
                </a:lnTo>
                <a:lnTo>
                  <a:pt x="2011" y="1092"/>
                </a:lnTo>
                <a:lnTo>
                  <a:pt x="2010" y="1093"/>
                </a:lnTo>
                <a:lnTo>
                  <a:pt x="2010" y="1096"/>
                </a:lnTo>
                <a:lnTo>
                  <a:pt x="2010" y="1097"/>
                </a:lnTo>
                <a:lnTo>
                  <a:pt x="2012" y="1098"/>
                </a:lnTo>
                <a:lnTo>
                  <a:pt x="2013" y="1100"/>
                </a:lnTo>
                <a:lnTo>
                  <a:pt x="2014" y="1101"/>
                </a:lnTo>
                <a:lnTo>
                  <a:pt x="2017" y="1104"/>
                </a:lnTo>
                <a:lnTo>
                  <a:pt x="2019" y="1106"/>
                </a:lnTo>
                <a:lnTo>
                  <a:pt x="2020" y="1107"/>
                </a:lnTo>
                <a:lnTo>
                  <a:pt x="2021" y="1107"/>
                </a:lnTo>
                <a:lnTo>
                  <a:pt x="2021" y="1109"/>
                </a:lnTo>
                <a:lnTo>
                  <a:pt x="2021" y="1113"/>
                </a:lnTo>
                <a:lnTo>
                  <a:pt x="2021" y="1114"/>
                </a:lnTo>
                <a:lnTo>
                  <a:pt x="2021" y="1115"/>
                </a:lnTo>
                <a:lnTo>
                  <a:pt x="2021" y="1116"/>
                </a:lnTo>
                <a:lnTo>
                  <a:pt x="2020" y="1117"/>
                </a:lnTo>
                <a:lnTo>
                  <a:pt x="2019" y="1119"/>
                </a:lnTo>
                <a:lnTo>
                  <a:pt x="2019" y="1121"/>
                </a:lnTo>
                <a:lnTo>
                  <a:pt x="2018" y="1121"/>
                </a:lnTo>
                <a:lnTo>
                  <a:pt x="2018" y="1122"/>
                </a:lnTo>
                <a:lnTo>
                  <a:pt x="2018" y="1123"/>
                </a:lnTo>
                <a:lnTo>
                  <a:pt x="2017" y="1123"/>
                </a:lnTo>
                <a:lnTo>
                  <a:pt x="2018" y="1123"/>
                </a:lnTo>
                <a:lnTo>
                  <a:pt x="2019" y="1125"/>
                </a:lnTo>
                <a:lnTo>
                  <a:pt x="2019" y="1126"/>
                </a:lnTo>
                <a:lnTo>
                  <a:pt x="2019" y="1127"/>
                </a:lnTo>
                <a:lnTo>
                  <a:pt x="2020" y="1127"/>
                </a:lnTo>
                <a:lnTo>
                  <a:pt x="2020" y="1129"/>
                </a:lnTo>
                <a:lnTo>
                  <a:pt x="2021" y="1130"/>
                </a:lnTo>
                <a:lnTo>
                  <a:pt x="2021" y="1133"/>
                </a:lnTo>
                <a:lnTo>
                  <a:pt x="2021" y="1134"/>
                </a:lnTo>
                <a:lnTo>
                  <a:pt x="2021" y="1138"/>
                </a:lnTo>
                <a:lnTo>
                  <a:pt x="2021" y="1140"/>
                </a:lnTo>
                <a:lnTo>
                  <a:pt x="2022" y="1142"/>
                </a:lnTo>
                <a:lnTo>
                  <a:pt x="2022" y="1143"/>
                </a:lnTo>
                <a:lnTo>
                  <a:pt x="2027" y="1150"/>
                </a:lnTo>
                <a:lnTo>
                  <a:pt x="2027" y="1151"/>
                </a:lnTo>
                <a:lnTo>
                  <a:pt x="2029" y="1150"/>
                </a:lnTo>
                <a:lnTo>
                  <a:pt x="2029" y="1151"/>
                </a:lnTo>
                <a:lnTo>
                  <a:pt x="2029" y="1152"/>
                </a:lnTo>
                <a:lnTo>
                  <a:pt x="2027" y="1154"/>
                </a:lnTo>
                <a:lnTo>
                  <a:pt x="2026" y="1154"/>
                </a:lnTo>
                <a:lnTo>
                  <a:pt x="2026" y="1152"/>
                </a:lnTo>
                <a:lnTo>
                  <a:pt x="2025" y="1154"/>
                </a:lnTo>
                <a:lnTo>
                  <a:pt x="2025" y="1155"/>
                </a:lnTo>
                <a:lnTo>
                  <a:pt x="2023" y="1155"/>
                </a:lnTo>
                <a:lnTo>
                  <a:pt x="2022" y="1156"/>
                </a:lnTo>
                <a:lnTo>
                  <a:pt x="2022" y="1158"/>
                </a:lnTo>
                <a:lnTo>
                  <a:pt x="2022" y="1159"/>
                </a:lnTo>
                <a:lnTo>
                  <a:pt x="2022" y="1160"/>
                </a:lnTo>
                <a:lnTo>
                  <a:pt x="2021" y="1161"/>
                </a:lnTo>
                <a:lnTo>
                  <a:pt x="2021" y="1163"/>
                </a:lnTo>
                <a:lnTo>
                  <a:pt x="2020" y="1164"/>
                </a:lnTo>
                <a:lnTo>
                  <a:pt x="2019" y="1165"/>
                </a:lnTo>
                <a:lnTo>
                  <a:pt x="2020" y="1166"/>
                </a:lnTo>
                <a:lnTo>
                  <a:pt x="2020" y="1168"/>
                </a:lnTo>
                <a:lnTo>
                  <a:pt x="2021" y="1169"/>
                </a:lnTo>
                <a:lnTo>
                  <a:pt x="2022" y="1169"/>
                </a:lnTo>
                <a:lnTo>
                  <a:pt x="2025" y="1169"/>
                </a:lnTo>
                <a:lnTo>
                  <a:pt x="2026" y="1169"/>
                </a:lnTo>
                <a:lnTo>
                  <a:pt x="2026" y="1171"/>
                </a:lnTo>
                <a:lnTo>
                  <a:pt x="2027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2"/>
                </a:lnTo>
                <a:lnTo>
                  <a:pt x="2033" y="1166"/>
                </a:lnTo>
                <a:lnTo>
                  <a:pt x="2034" y="1165"/>
                </a:lnTo>
                <a:lnTo>
                  <a:pt x="2036" y="1161"/>
                </a:lnTo>
                <a:lnTo>
                  <a:pt x="2043" y="1161"/>
                </a:lnTo>
                <a:lnTo>
                  <a:pt x="2042" y="1149"/>
                </a:lnTo>
                <a:lnTo>
                  <a:pt x="2042" y="1148"/>
                </a:lnTo>
                <a:lnTo>
                  <a:pt x="2039" y="1142"/>
                </a:lnTo>
                <a:lnTo>
                  <a:pt x="2038" y="1139"/>
                </a:lnTo>
                <a:lnTo>
                  <a:pt x="2037" y="1138"/>
                </a:lnTo>
                <a:lnTo>
                  <a:pt x="2038" y="1138"/>
                </a:lnTo>
                <a:lnTo>
                  <a:pt x="2043" y="1138"/>
                </a:lnTo>
                <a:lnTo>
                  <a:pt x="2044" y="1138"/>
                </a:lnTo>
                <a:lnTo>
                  <a:pt x="2045" y="1138"/>
                </a:lnTo>
                <a:lnTo>
                  <a:pt x="2046" y="1138"/>
                </a:lnTo>
                <a:lnTo>
                  <a:pt x="2048" y="1138"/>
                </a:lnTo>
                <a:lnTo>
                  <a:pt x="2051" y="1138"/>
                </a:lnTo>
                <a:lnTo>
                  <a:pt x="2052" y="1138"/>
                </a:lnTo>
                <a:lnTo>
                  <a:pt x="2053" y="1138"/>
                </a:lnTo>
                <a:lnTo>
                  <a:pt x="2054" y="1138"/>
                </a:lnTo>
                <a:lnTo>
                  <a:pt x="2054" y="1136"/>
                </a:lnTo>
                <a:lnTo>
                  <a:pt x="2055" y="1136"/>
                </a:lnTo>
                <a:lnTo>
                  <a:pt x="2056" y="1136"/>
                </a:lnTo>
                <a:lnTo>
                  <a:pt x="2059" y="1136"/>
                </a:lnTo>
                <a:lnTo>
                  <a:pt x="2061" y="1136"/>
                </a:lnTo>
                <a:lnTo>
                  <a:pt x="2062" y="1136"/>
                </a:lnTo>
                <a:lnTo>
                  <a:pt x="2064" y="1136"/>
                </a:lnTo>
                <a:lnTo>
                  <a:pt x="2068" y="1136"/>
                </a:lnTo>
                <a:lnTo>
                  <a:pt x="2072" y="1135"/>
                </a:lnTo>
                <a:lnTo>
                  <a:pt x="2073" y="1135"/>
                </a:lnTo>
                <a:lnTo>
                  <a:pt x="2073" y="1136"/>
                </a:lnTo>
                <a:lnTo>
                  <a:pt x="2073" y="1138"/>
                </a:lnTo>
                <a:lnTo>
                  <a:pt x="2073" y="1148"/>
                </a:lnTo>
                <a:lnTo>
                  <a:pt x="2074" y="1148"/>
                </a:lnTo>
                <a:lnTo>
                  <a:pt x="2082" y="1148"/>
                </a:lnTo>
                <a:lnTo>
                  <a:pt x="2087" y="1148"/>
                </a:lnTo>
                <a:lnTo>
                  <a:pt x="2088" y="1148"/>
                </a:lnTo>
                <a:lnTo>
                  <a:pt x="2089" y="1148"/>
                </a:lnTo>
                <a:lnTo>
                  <a:pt x="2090" y="1148"/>
                </a:lnTo>
                <a:lnTo>
                  <a:pt x="2091" y="1148"/>
                </a:lnTo>
                <a:lnTo>
                  <a:pt x="2092" y="1148"/>
                </a:lnTo>
                <a:lnTo>
                  <a:pt x="2094" y="1148"/>
                </a:lnTo>
                <a:lnTo>
                  <a:pt x="2095" y="1148"/>
                </a:lnTo>
                <a:lnTo>
                  <a:pt x="2096" y="1148"/>
                </a:lnTo>
                <a:lnTo>
                  <a:pt x="2097" y="1148"/>
                </a:lnTo>
                <a:lnTo>
                  <a:pt x="2098" y="1148"/>
                </a:lnTo>
                <a:lnTo>
                  <a:pt x="2103" y="1148"/>
                </a:lnTo>
                <a:lnTo>
                  <a:pt x="2104" y="1148"/>
                </a:lnTo>
                <a:lnTo>
                  <a:pt x="2104" y="1154"/>
                </a:lnTo>
                <a:lnTo>
                  <a:pt x="2104" y="1156"/>
                </a:lnTo>
                <a:lnTo>
                  <a:pt x="2104" y="1158"/>
                </a:lnTo>
                <a:lnTo>
                  <a:pt x="2104" y="1164"/>
                </a:lnTo>
                <a:lnTo>
                  <a:pt x="2104" y="1165"/>
                </a:lnTo>
                <a:lnTo>
                  <a:pt x="2104" y="1166"/>
                </a:lnTo>
                <a:lnTo>
                  <a:pt x="2104" y="1167"/>
                </a:lnTo>
                <a:lnTo>
                  <a:pt x="2104" y="1168"/>
                </a:lnTo>
                <a:lnTo>
                  <a:pt x="2104" y="1169"/>
                </a:lnTo>
                <a:lnTo>
                  <a:pt x="2104" y="1171"/>
                </a:lnTo>
                <a:lnTo>
                  <a:pt x="2104" y="1172"/>
                </a:lnTo>
                <a:lnTo>
                  <a:pt x="2104" y="1173"/>
                </a:lnTo>
                <a:lnTo>
                  <a:pt x="2104" y="1174"/>
                </a:lnTo>
                <a:lnTo>
                  <a:pt x="2104" y="1175"/>
                </a:lnTo>
                <a:lnTo>
                  <a:pt x="2104" y="1176"/>
                </a:lnTo>
                <a:lnTo>
                  <a:pt x="2104" y="1177"/>
                </a:lnTo>
                <a:lnTo>
                  <a:pt x="2104" y="1179"/>
                </a:lnTo>
                <a:lnTo>
                  <a:pt x="2104" y="1180"/>
                </a:lnTo>
                <a:lnTo>
                  <a:pt x="2104" y="1181"/>
                </a:lnTo>
                <a:lnTo>
                  <a:pt x="2104" y="1182"/>
                </a:lnTo>
                <a:lnTo>
                  <a:pt x="2104" y="1185"/>
                </a:lnTo>
                <a:lnTo>
                  <a:pt x="2098" y="1185"/>
                </a:lnTo>
                <a:lnTo>
                  <a:pt x="2097" y="1185"/>
                </a:lnTo>
                <a:lnTo>
                  <a:pt x="2095" y="1185"/>
                </a:lnTo>
                <a:lnTo>
                  <a:pt x="2088" y="1185"/>
                </a:lnTo>
                <a:lnTo>
                  <a:pt x="2080" y="1186"/>
                </a:lnTo>
                <a:lnTo>
                  <a:pt x="2079" y="1186"/>
                </a:lnTo>
                <a:lnTo>
                  <a:pt x="2077" y="1190"/>
                </a:lnTo>
                <a:lnTo>
                  <a:pt x="2074" y="1192"/>
                </a:lnTo>
                <a:lnTo>
                  <a:pt x="2073" y="1192"/>
                </a:lnTo>
                <a:lnTo>
                  <a:pt x="2073" y="1193"/>
                </a:lnTo>
                <a:lnTo>
                  <a:pt x="2073" y="1196"/>
                </a:lnTo>
                <a:lnTo>
                  <a:pt x="2072" y="1200"/>
                </a:lnTo>
                <a:lnTo>
                  <a:pt x="2071" y="1200"/>
                </a:lnTo>
                <a:lnTo>
                  <a:pt x="2070" y="1203"/>
                </a:lnTo>
                <a:lnTo>
                  <a:pt x="2069" y="1203"/>
                </a:lnTo>
                <a:lnTo>
                  <a:pt x="2069" y="1205"/>
                </a:lnTo>
                <a:lnTo>
                  <a:pt x="2070" y="1206"/>
                </a:lnTo>
                <a:lnTo>
                  <a:pt x="2071" y="1207"/>
                </a:lnTo>
                <a:lnTo>
                  <a:pt x="2073" y="1209"/>
                </a:lnTo>
                <a:lnTo>
                  <a:pt x="2076" y="1209"/>
                </a:lnTo>
                <a:lnTo>
                  <a:pt x="2078" y="1209"/>
                </a:lnTo>
                <a:lnTo>
                  <a:pt x="2079" y="1210"/>
                </a:lnTo>
                <a:lnTo>
                  <a:pt x="2080" y="1211"/>
                </a:lnTo>
                <a:lnTo>
                  <a:pt x="2080" y="1213"/>
                </a:lnTo>
                <a:lnTo>
                  <a:pt x="2080" y="1214"/>
                </a:lnTo>
                <a:lnTo>
                  <a:pt x="2081" y="1214"/>
                </a:lnTo>
                <a:lnTo>
                  <a:pt x="2082" y="1215"/>
                </a:lnTo>
                <a:lnTo>
                  <a:pt x="2085" y="1216"/>
                </a:lnTo>
                <a:lnTo>
                  <a:pt x="2086" y="1217"/>
                </a:lnTo>
                <a:lnTo>
                  <a:pt x="2087" y="1219"/>
                </a:lnTo>
                <a:lnTo>
                  <a:pt x="2088" y="1224"/>
                </a:lnTo>
                <a:lnTo>
                  <a:pt x="2088" y="1225"/>
                </a:lnTo>
                <a:lnTo>
                  <a:pt x="2089" y="1226"/>
                </a:lnTo>
                <a:lnTo>
                  <a:pt x="2092" y="1230"/>
                </a:lnTo>
                <a:lnTo>
                  <a:pt x="2097" y="1234"/>
                </a:lnTo>
                <a:lnTo>
                  <a:pt x="2099" y="1236"/>
                </a:lnTo>
                <a:lnTo>
                  <a:pt x="2100" y="1238"/>
                </a:lnTo>
                <a:lnTo>
                  <a:pt x="2100" y="1240"/>
                </a:lnTo>
                <a:lnTo>
                  <a:pt x="2100" y="1241"/>
                </a:lnTo>
                <a:lnTo>
                  <a:pt x="2099" y="1242"/>
                </a:lnTo>
                <a:lnTo>
                  <a:pt x="2098" y="1242"/>
                </a:lnTo>
                <a:lnTo>
                  <a:pt x="2097" y="1242"/>
                </a:lnTo>
                <a:lnTo>
                  <a:pt x="2096" y="1242"/>
                </a:lnTo>
                <a:lnTo>
                  <a:pt x="2092" y="1241"/>
                </a:lnTo>
                <a:lnTo>
                  <a:pt x="2091" y="1242"/>
                </a:lnTo>
                <a:lnTo>
                  <a:pt x="2091" y="1243"/>
                </a:lnTo>
                <a:lnTo>
                  <a:pt x="2091" y="1244"/>
                </a:lnTo>
                <a:lnTo>
                  <a:pt x="2092" y="1247"/>
                </a:lnTo>
                <a:lnTo>
                  <a:pt x="2092" y="1248"/>
                </a:lnTo>
                <a:lnTo>
                  <a:pt x="2091" y="1250"/>
                </a:lnTo>
                <a:lnTo>
                  <a:pt x="2092" y="1251"/>
                </a:lnTo>
                <a:lnTo>
                  <a:pt x="2092" y="1252"/>
                </a:lnTo>
                <a:lnTo>
                  <a:pt x="2092" y="1253"/>
                </a:lnTo>
                <a:lnTo>
                  <a:pt x="2094" y="1256"/>
                </a:lnTo>
                <a:lnTo>
                  <a:pt x="2094" y="1257"/>
                </a:lnTo>
                <a:lnTo>
                  <a:pt x="2095" y="1258"/>
                </a:lnTo>
                <a:lnTo>
                  <a:pt x="2094" y="1259"/>
                </a:lnTo>
                <a:lnTo>
                  <a:pt x="2094" y="1260"/>
                </a:lnTo>
                <a:lnTo>
                  <a:pt x="2094" y="1261"/>
                </a:lnTo>
                <a:lnTo>
                  <a:pt x="2092" y="1263"/>
                </a:lnTo>
                <a:lnTo>
                  <a:pt x="2091" y="1263"/>
                </a:lnTo>
                <a:lnTo>
                  <a:pt x="2090" y="1263"/>
                </a:lnTo>
                <a:lnTo>
                  <a:pt x="2088" y="1261"/>
                </a:lnTo>
                <a:lnTo>
                  <a:pt x="2087" y="1261"/>
                </a:lnTo>
                <a:lnTo>
                  <a:pt x="2083" y="1261"/>
                </a:lnTo>
                <a:lnTo>
                  <a:pt x="2082" y="1261"/>
                </a:lnTo>
                <a:lnTo>
                  <a:pt x="2082" y="1263"/>
                </a:lnTo>
                <a:lnTo>
                  <a:pt x="2079" y="1265"/>
                </a:lnTo>
                <a:lnTo>
                  <a:pt x="2078" y="1266"/>
                </a:lnTo>
                <a:lnTo>
                  <a:pt x="2077" y="1267"/>
                </a:lnTo>
                <a:lnTo>
                  <a:pt x="2076" y="1268"/>
                </a:lnTo>
                <a:lnTo>
                  <a:pt x="2074" y="1268"/>
                </a:lnTo>
                <a:lnTo>
                  <a:pt x="2072" y="1268"/>
                </a:lnTo>
                <a:lnTo>
                  <a:pt x="2071" y="1269"/>
                </a:lnTo>
                <a:lnTo>
                  <a:pt x="2070" y="1269"/>
                </a:lnTo>
                <a:lnTo>
                  <a:pt x="2069" y="1269"/>
                </a:lnTo>
                <a:lnTo>
                  <a:pt x="2069" y="1270"/>
                </a:lnTo>
                <a:lnTo>
                  <a:pt x="2068" y="1272"/>
                </a:lnTo>
                <a:lnTo>
                  <a:pt x="2066" y="1273"/>
                </a:lnTo>
                <a:lnTo>
                  <a:pt x="2066" y="1274"/>
                </a:lnTo>
                <a:lnTo>
                  <a:pt x="2066" y="1275"/>
                </a:lnTo>
                <a:lnTo>
                  <a:pt x="2066" y="1276"/>
                </a:lnTo>
                <a:lnTo>
                  <a:pt x="2068" y="1277"/>
                </a:lnTo>
                <a:lnTo>
                  <a:pt x="2069" y="1278"/>
                </a:lnTo>
                <a:lnTo>
                  <a:pt x="2069" y="1281"/>
                </a:lnTo>
                <a:lnTo>
                  <a:pt x="2070" y="1284"/>
                </a:lnTo>
                <a:lnTo>
                  <a:pt x="2073" y="1288"/>
                </a:lnTo>
                <a:lnTo>
                  <a:pt x="2073" y="1290"/>
                </a:lnTo>
                <a:lnTo>
                  <a:pt x="2073" y="1292"/>
                </a:lnTo>
                <a:lnTo>
                  <a:pt x="2073" y="1293"/>
                </a:lnTo>
                <a:lnTo>
                  <a:pt x="2073" y="1294"/>
                </a:lnTo>
                <a:lnTo>
                  <a:pt x="2074" y="1295"/>
                </a:lnTo>
                <a:lnTo>
                  <a:pt x="2076" y="1297"/>
                </a:lnTo>
                <a:lnTo>
                  <a:pt x="2078" y="1299"/>
                </a:lnTo>
                <a:lnTo>
                  <a:pt x="2079" y="1299"/>
                </a:lnTo>
                <a:lnTo>
                  <a:pt x="2081" y="1299"/>
                </a:lnTo>
                <a:lnTo>
                  <a:pt x="2082" y="1299"/>
                </a:lnTo>
                <a:lnTo>
                  <a:pt x="2083" y="1299"/>
                </a:lnTo>
                <a:lnTo>
                  <a:pt x="2086" y="1299"/>
                </a:lnTo>
                <a:lnTo>
                  <a:pt x="2087" y="1299"/>
                </a:lnTo>
                <a:lnTo>
                  <a:pt x="2087" y="1300"/>
                </a:lnTo>
                <a:lnTo>
                  <a:pt x="2087" y="1301"/>
                </a:lnTo>
                <a:lnTo>
                  <a:pt x="2087" y="1307"/>
                </a:lnTo>
                <a:lnTo>
                  <a:pt x="2088" y="1308"/>
                </a:lnTo>
                <a:lnTo>
                  <a:pt x="2088" y="1309"/>
                </a:lnTo>
                <a:lnTo>
                  <a:pt x="2089" y="1310"/>
                </a:lnTo>
                <a:lnTo>
                  <a:pt x="2090" y="1310"/>
                </a:lnTo>
                <a:lnTo>
                  <a:pt x="2090" y="1311"/>
                </a:lnTo>
                <a:lnTo>
                  <a:pt x="2091" y="1311"/>
                </a:lnTo>
                <a:lnTo>
                  <a:pt x="2092" y="1311"/>
                </a:lnTo>
                <a:lnTo>
                  <a:pt x="2092" y="1310"/>
                </a:lnTo>
                <a:lnTo>
                  <a:pt x="2092" y="1309"/>
                </a:lnTo>
                <a:lnTo>
                  <a:pt x="2092" y="1306"/>
                </a:lnTo>
                <a:lnTo>
                  <a:pt x="2092" y="1305"/>
                </a:lnTo>
                <a:lnTo>
                  <a:pt x="2092" y="1303"/>
                </a:lnTo>
                <a:lnTo>
                  <a:pt x="2092" y="1302"/>
                </a:lnTo>
                <a:lnTo>
                  <a:pt x="2092" y="1301"/>
                </a:lnTo>
                <a:lnTo>
                  <a:pt x="2092" y="1300"/>
                </a:lnTo>
                <a:lnTo>
                  <a:pt x="2094" y="1301"/>
                </a:lnTo>
                <a:lnTo>
                  <a:pt x="2095" y="1301"/>
                </a:lnTo>
                <a:lnTo>
                  <a:pt x="2097" y="1301"/>
                </a:lnTo>
                <a:lnTo>
                  <a:pt x="2098" y="1300"/>
                </a:lnTo>
                <a:lnTo>
                  <a:pt x="2099" y="1298"/>
                </a:lnTo>
                <a:lnTo>
                  <a:pt x="2100" y="1297"/>
                </a:lnTo>
                <a:lnTo>
                  <a:pt x="2100" y="1295"/>
                </a:lnTo>
                <a:lnTo>
                  <a:pt x="2102" y="1293"/>
                </a:lnTo>
                <a:lnTo>
                  <a:pt x="2103" y="1292"/>
                </a:lnTo>
                <a:lnTo>
                  <a:pt x="2103" y="1291"/>
                </a:lnTo>
                <a:lnTo>
                  <a:pt x="2103" y="1290"/>
                </a:lnTo>
                <a:lnTo>
                  <a:pt x="2100" y="1289"/>
                </a:lnTo>
                <a:lnTo>
                  <a:pt x="2102" y="1289"/>
                </a:lnTo>
                <a:lnTo>
                  <a:pt x="2099" y="1288"/>
                </a:lnTo>
                <a:lnTo>
                  <a:pt x="2098" y="1292"/>
                </a:lnTo>
                <a:lnTo>
                  <a:pt x="2096" y="1291"/>
                </a:lnTo>
                <a:lnTo>
                  <a:pt x="2096" y="1292"/>
                </a:lnTo>
                <a:lnTo>
                  <a:pt x="2095" y="1292"/>
                </a:lnTo>
                <a:lnTo>
                  <a:pt x="2095" y="1293"/>
                </a:lnTo>
                <a:lnTo>
                  <a:pt x="2095" y="1294"/>
                </a:lnTo>
                <a:lnTo>
                  <a:pt x="2095" y="1295"/>
                </a:lnTo>
                <a:lnTo>
                  <a:pt x="2094" y="1295"/>
                </a:lnTo>
                <a:lnTo>
                  <a:pt x="2094" y="1297"/>
                </a:lnTo>
                <a:lnTo>
                  <a:pt x="2091" y="1297"/>
                </a:lnTo>
                <a:lnTo>
                  <a:pt x="2092" y="1291"/>
                </a:lnTo>
                <a:lnTo>
                  <a:pt x="2094" y="1291"/>
                </a:lnTo>
                <a:lnTo>
                  <a:pt x="2095" y="1292"/>
                </a:lnTo>
                <a:lnTo>
                  <a:pt x="2095" y="1291"/>
                </a:lnTo>
                <a:lnTo>
                  <a:pt x="2094" y="1291"/>
                </a:lnTo>
                <a:lnTo>
                  <a:pt x="2094" y="1290"/>
                </a:lnTo>
                <a:lnTo>
                  <a:pt x="2094" y="1288"/>
                </a:lnTo>
                <a:lnTo>
                  <a:pt x="2095" y="1285"/>
                </a:lnTo>
                <a:lnTo>
                  <a:pt x="2096" y="1285"/>
                </a:lnTo>
                <a:lnTo>
                  <a:pt x="2097" y="1285"/>
                </a:lnTo>
                <a:lnTo>
                  <a:pt x="2096" y="1285"/>
                </a:lnTo>
                <a:lnTo>
                  <a:pt x="2095" y="1284"/>
                </a:lnTo>
                <a:lnTo>
                  <a:pt x="2096" y="1283"/>
                </a:lnTo>
                <a:lnTo>
                  <a:pt x="2096" y="1281"/>
                </a:lnTo>
                <a:lnTo>
                  <a:pt x="2097" y="1281"/>
                </a:lnTo>
                <a:lnTo>
                  <a:pt x="2099" y="1278"/>
                </a:lnTo>
                <a:lnTo>
                  <a:pt x="2100" y="1275"/>
                </a:lnTo>
                <a:lnTo>
                  <a:pt x="2100" y="1274"/>
                </a:lnTo>
                <a:lnTo>
                  <a:pt x="2102" y="1274"/>
                </a:lnTo>
                <a:lnTo>
                  <a:pt x="2102" y="1273"/>
                </a:lnTo>
                <a:lnTo>
                  <a:pt x="2100" y="1273"/>
                </a:lnTo>
                <a:lnTo>
                  <a:pt x="2100" y="1272"/>
                </a:lnTo>
                <a:lnTo>
                  <a:pt x="2099" y="1272"/>
                </a:lnTo>
                <a:lnTo>
                  <a:pt x="2100" y="1272"/>
                </a:lnTo>
                <a:lnTo>
                  <a:pt x="2100" y="1270"/>
                </a:lnTo>
                <a:lnTo>
                  <a:pt x="2100" y="1269"/>
                </a:lnTo>
                <a:lnTo>
                  <a:pt x="2100" y="1268"/>
                </a:lnTo>
                <a:lnTo>
                  <a:pt x="2102" y="1268"/>
                </a:lnTo>
                <a:lnTo>
                  <a:pt x="2104" y="1268"/>
                </a:lnTo>
                <a:lnTo>
                  <a:pt x="2104" y="1267"/>
                </a:lnTo>
                <a:lnTo>
                  <a:pt x="2104" y="1266"/>
                </a:lnTo>
                <a:lnTo>
                  <a:pt x="2104" y="1265"/>
                </a:lnTo>
                <a:lnTo>
                  <a:pt x="2104" y="1261"/>
                </a:lnTo>
                <a:lnTo>
                  <a:pt x="2103" y="1261"/>
                </a:lnTo>
                <a:lnTo>
                  <a:pt x="2102" y="1261"/>
                </a:lnTo>
                <a:lnTo>
                  <a:pt x="2102" y="1257"/>
                </a:lnTo>
                <a:lnTo>
                  <a:pt x="2102" y="1256"/>
                </a:lnTo>
                <a:lnTo>
                  <a:pt x="2100" y="1256"/>
                </a:lnTo>
                <a:lnTo>
                  <a:pt x="2099" y="1256"/>
                </a:lnTo>
                <a:lnTo>
                  <a:pt x="2097" y="1256"/>
                </a:lnTo>
                <a:lnTo>
                  <a:pt x="2096" y="1257"/>
                </a:lnTo>
                <a:lnTo>
                  <a:pt x="2095" y="1257"/>
                </a:lnTo>
                <a:lnTo>
                  <a:pt x="2094" y="1253"/>
                </a:lnTo>
                <a:lnTo>
                  <a:pt x="2095" y="1253"/>
                </a:lnTo>
                <a:lnTo>
                  <a:pt x="2096" y="1253"/>
                </a:lnTo>
                <a:lnTo>
                  <a:pt x="2103" y="1253"/>
                </a:lnTo>
                <a:lnTo>
                  <a:pt x="2104" y="1253"/>
                </a:lnTo>
                <a:lnTo>
                  <a:pt x="2105" y="1253"/>
                </a:lnTo>
                <a:lnTo>
                  <a:pt x="2107" y="1253"/>
                </a:lnTo>
                <a:lnTo>
                  <a:pt x="2108" y="1253"/>
                </a:lnTo>
                <a:lnTo>
                  <a:pt x="2109" y="1253"/>
                </a:lnTo>
                <a:lnTo>
                  <a:pt x="2114" y="1253"/>
                </a:lnTo>
                <a:lnTo>
                  <a:pt x="2115" y="1253"/>
                </a:lnTo>
                <a:lnTo>
                  <a:pt x="2116" y="1253"/>
                </a:lnTo>
                <a:lnTo>
                  <a:pt x="2117" y="1253"/>
                </a:lnTo>
                <a:lnTo>
                  <a:pt x="2117" y="1255"/>
                </a:lnTo>
                <a:lnTo>
                  <a:pt x="2119" y="1256"/>
                </a:lnTo>
                <a:lnTo>
                  <a:pt x="2117" y="1256"/>
                </a:lnTo>
                <a:lnTo>
                  <a:pt x="2116" y="1257"/>
                </a:lnTo>
                <a:lnTo>
                  <a:pt x="2115" y="1257"/>
                </a:lnTo>
                <a:lnTo>
                  <a:pt x="2114" y="1257"/>
                </a:lnTo>
                <a:lnTo>
                  <a:pt x="2114" y="1258"/>
                </a:lnTo>
                <a:lnTo>
                  <a:pt x="2113" y="1258"/>
                </a:lnTo>
                <a:lnTo>
                  <a:pt x="2112" y="1258"/>
                </a:lnTo>
                <a:lnTo>
                  <a:pt x="2112" y="1259"/>
                </a:lnTo>
                <a:lnTo>
                  <a:pt x="2112" y="1260"/>
                </a:lnTo>
                <a:lnTo>
                  <a:pt x="2112" y="1261"/>
                </a:lnTo>
                <a:lnTo>
                  <a:pt x="2112" y="1263"/>
                </a:lnTo>
                <a:lnTo>
                  <a:pt x="2113" y="1264"/>
                </a:lnTo>
                <a:lnTo>
                  <a:pt x="2112" y="1264"/>
                </a:lnTo>
                <a:lnTo>
                  <a:pt x="2113" y="1264"/>
                </a:lnTo>
                <a:lnTo>
                  <a:pt x="2113" y="1265"/>
                </a:lnTo>
                <a:lnTo>
                  <a:pt x="2112" y="1265"/>
                </a:lnTo>
                <a:lnTo>
                  <a:pt x="2108" y="1265"/>
                </a:lnTo>
                <a:lnTo>
                  <a:pt x="2105" y="1265"/>
                </a:lnTo>
                <a:lnTo>
                  <a:pt x="2105" y="1267"/>
                </a:lnTo>
                <a:lnTo>
                  <a:pt x="2105" y="1268"/>
                </a:lnTo>
                <a:lnTo>
                  <a:pt x="2104" y="1272"/>
                </a:lnTo>
                <a:lnTo>
                  <a:pt x="2102" y="1275"/>
                </a:lnTo>
                <a:lnTo>
                  <a:pt x="2103" y="1275"/>
                </a:lnTo>
                <a:lnTo>
                  <a:pt x="2104" y="1276"/>
                </a:lnTo>
                <a:lnTo>
                  <a:pt x="2105" y="1276"/>
                </a:lnTo>
                <a:lnTo>
                  <a:pt x="2105" y="1277"/>
                </a:lnTo>
                <a:lnTo>
                  <a:pt x="2106" y="1277"/>
                </a:lnTo>
                <a:lnTo>
                  <a:pt x="2106" y="1276"/>
                </a:lnTo>
                <a:lnTo>
                  <a:pt x="2106" y="1277"/>
                </a:lnTo>
                <a:lnTo>
                  <a:pt x="2107" y="1276"/>
                </a:lnTo>
                <a:lnTo>
                  <a:pt x="2107" y="1275"/>
                </a:lnTo>
                <a:lnTo>
                  <a:pt x="2108" y="1275"/>
                </a:lnTo>
                <a:lnTo>
                  <a:pt x="2109" y="1275"/>
                </a:lnTo>
                <a:lnTo>
                  <a:pt x="2109" y="1274"/>
                </a:lnTo>
                <a:lnTo>
                  <a:pt x="2111" y="1275"/>
                </a:lnTo>
                <a:lnTo>
                  <a:pt x="2112" y="1274"/>
                </a:lnTo>
                <a:lnTo>
                  <a:pt x="2112" y="1275"/>
                </a:lnTo>
                <a:lnTo>
                  <a:pt x="2113" y="1274"/>
                </a:lnTo>
                <a:lnTo>
                  <a:pt x="2114" y="1273"/>
                </a:lnTo>
                <a:lnTo>
                  <a:pt x="2114" y="1274"/>
                </a:lnTo>
                <a:lnTo>
                  <a:pt x="2114" y="1275"/>
                </a:lnTo>
                <a:lnTo>
                  <a:pt x="2115" y="1275"/>
                </a:lnTo>
                <a:lnTo>
                  <a:pt x="2115" y="1274"/>
                </a:lnTo>
                <a:lnTo>
                  <a:pt x="2116" y="1274"/>
                </a:lnTo>
                <a:lnTo>
                  <a:pt x="2117" y="1274"/>
                </a:lnTo>
                <a:lnTo>
                  <a:pt x="2117" y="1273"/>
                </a:lnTo>
                <a:lnTo>
                  <a:pt x="2119" y="1272"/>
                </a:lnTo>
                <a:lnTo>
                  <a:pt x="2120" y="1272"/>
                </a:lnTo>
                <a:lnTo>
                  <a:pt x="2120" y="1270"/>
                </a:lnTo>
                <a:lnTo>
                  <a:pt x="2121" y="1270"/>
                </a:lnTo>
                <a:lnTo>
                  <a:pt x="2121" y="1269"/>
                </a:lnTo>
                <a:lnTo>
                  <a:pt x="2122" y="1268"/>
                </a:lnTo>
                <a:lnTo>
                  <a:pt x="2123" y="1268"/>
                </a:lnTo>
                <a:lnTo>
                  <a:pt x="2122" y="1268"/>
                </a:lnTo>
                <a:lnTo>
                  <a:pt x="2123" y="1267"/>
                </a:lnTo>
                <a:lnTo>
                  <a:pt x="2126" y="1267"/>
                </a:lnTo>
                <a:lnTo>
                  <a:pt x="2128" y="1267"/>
                </a:lnTo>
                <a:lnTo>
                  <a:pt x="2129" y="1267"/>
                </a:lnTo>
                <a:lnTo>
                  <a:pt x="2131" y="1263"/>
                </a:lnTo>
                <a:lnTo>
                  <a:pt x="2132" y="1263"/>
                </a:lnTo>
                <a:lnTo>
                  <a:pt x="2137" y="1256"/>
                </a:lnTo>
                <a:lnTo>
                  <a:pt x="2138" y="1255"/>
                </a:lnTo>
                <a:lnTo>
                  <a:pt x="2140" y="1251"/>
                </a:lnTo>
                <a:lnTo>
                  <a:pt x="2140" y="1250"/>
                </a:lnTo>
                <a:lnTo>
                  <a:pt x="2151" y="1235"/>
                </a:lnTo>
                <a:lnTo>
                  <a:pt x="2152" y="1233"/>
                </a:lnTo>
                <a:lnTo>
                  <a:pt x="2155" y="1231"/>
                </a:lnTo>
                <a:lnTo>
                  <a:pt x="2162" y="1222"/>
                </a:lnTo>
                <a:lnTo>
                  <a:pt x="2162" y="1221"/>
                </a:lnTo>
                <a:lnTo>
                  <a:pt x="2163" y="1218"/>
                </a:lnTo>
                <a:lnTo>
                  <a:pt x="2164" y="1218"/>
                </a:lnTo>
                <a:lnTo>
                  <a:pt x="2164" y="1215"/>
                </a:lnTo>
                <a:lnTo>
                  <a:pt x="2163" y="1215"/>
                </a:lnTo>
                <a:lnTo>
                  <a:pt x="2162" y="1215"/>
                </a:lnTo>
                <a:lnTo>
                  <a:pt x="2160" y="1215"/>
                </a:lnTo>
                <a:lnTo>
                  <a:pt x="2159" y="1215"/>
                </a:lnTo>
                <a:lnTo>
                  <a:pt x="2158" y="1215"/>
                </a:lnTo>
                <a:lnTo>
                  <a:pt x="2158" y="1216"/>
                </a:lnTo>
                <a:lnTo>
                  <a:pt x="2158" y="1215"/>
                </a:lnTo>
                <a:lnTo>
                  <a:pt x="2157" y="1215"/>
                </a:lnTo>
                <a:lnTo>
                  <a:pt x="2157" y="1213"/>
                </a:lnTo>
                <a:lnTo>
                  <a:pt x="2157" y="1209"/>
                </a:lnTo>
                <a:lnTo>
                  <a:pt x="2156" y="1209"/>
                </a:lnTo>
                <a:lnTo>
                  <a:pt x="2156" y="1207"/>
                </a:lnTo>
                <a:lnTo>
                  <a:pt x="2154" y="1207"/>
                </a:lnTo>
                <a:lnTo>
                  <a:pt x="2154" y="1209"/>
                </a:lnTo>
                <a:lnTo>
                  <a:pt x="2152" y="1209"/>
                </a:lnTo>
                <a:lnTo>
                  <a:pt x="2149" y="1209"/>
                </a:lnTo>
                <a:lnTo>
                  <a:pt x="2146" y="1209"/>
                </a:lnTo>
                <a:lnTo>
                  <a:pt x="2146" y="1207"/>
                </a:lnTo>
                <a:lnTo>
                  <a:pt x="2149" y="1207"/>
                </a:lnTo>
                <a:lnTo>
                  <a:pt x="2152" y="1207"/>
                </a:lnTo>
                <a:lnTo>
                  <a:pt x="2154" y="1206"/>
                </a:lnTo>
                <a:lnTo>
                  <a:pt x="2157" y="1206"/>
                </a:lnTo>
                <a:lnTo>
                  <a:pt x="2157" y="1205"/>
                </a:lnTo>
                <a:lnTo>
                  <a:pt x="2157" y="1201"/>
                </a:lnTo>
                <a:lnTo>
                  <a:pt x="2158" y="1201"/>
                </a:lnTo>
                <a:lnTo>
                  <a:pt x="2159" y="1201"/>
                </a:lnTo>
                <a:lnTo>
                  <a:pt x="2164" y="1201"/>
                </a:lnTo>
                <a:lnTo>
                  <a:pt x="2164" y="1205"/>
                </a:lnTo>
                <a:lnTo>
                  <a:pt x="2168" y="1205"/>
                </a:lnTo>
                <a:lnTo>
                  <a:pt x="2172" y="1205"/>
                </a:lnTo>
                <a:lnTo>
                  <a:pt x="2173" y="1205"/>
                </a:lnTo>
                <a:lnTo>
                  <a:pt x="2175" y="1197"/>
                </a:lnTo>
                <a:lnTo>
                  <a:pt x="2177" y="1190"/>
                </a:lnTo>
                <a:lnTo>
                  <a:pt x="2180" y="1184"/>
                </a:lnTo>
                <a:lnTo>
                  <a:pt x="2182" y="1177"/>
                </a:lnTo>
                <a:lnTo>
                  <a:pt x="2184" y="1169"/>
                </a:lnTo>
                <a:lnTo>
                  <a:pt x="2185" y="1165"/>
                </a:lnTo>
                <a:lnTo>
                  <a:pt x="2185" y="1164"/>
                </a:lnTo>
                <a:lnTo>
                  <a:pt x="2188" y="1158"/>
                </a:lnTo>
                <a:lnTo>
                  <a:pt x="2190" y="1150"/>
                </a:lnTo>
                <a:lnTo>
                  <a:pt x="2191" y="1148"/>
                </a:lnTo>
                <a:lnTo>
                  <a:pt x="2195" y="1134"/>
                </a:lnTo>
                <a:lnTo>
                  <a:pt x="2197" y="1131"/>
                </a:lnTo>
                <a:lnTo>
                  <a:pt x="2197" y="1130"/>
                </a:lnTo>
                <a:lnTo>
                  <a:pt x="2198" y="1129"/>
                </a:lnTo>
                <a:lnTo>
                  <a:pt x="2204" y="1106"/>
                </a:lnTo>
                <a:lnTo>
                  <a:pt x="2206" y="1104"/>
                </a:lnTo>
                <a:lnTo>
                  <a:pt x="2206" y="1102"/>
                </a:lnTo>
                <a:lnTo>
                  <a:pt x="2207" y="1100"/>
                </a:lnTo>
                <a:lnTo>
                  <a:pt x="2207" y="1099"/>
                </a:lnTo>
                <a:lnTo>
                  <a:pt x="2207" y="1098"/>
                </a:lnTo>
                <a:lnTo>
                  <a:pt x="2208" y="1098"/>
                </a:lnTo>
                <a:lnTo>
                  <a:pt x="2208" y="1097"/>
                </a:lnTo>
                <a:lnTo>
                  <a:pt x="2208" y="1096"/>
                </a:lnTo>
                <a:lnTo>
                  <a:pt x="2208" y="1094"/>
                </a:lnTo>
                <a:lnTo>
                  <a:pt x="2209" y="1093"/>
                </a:lnTo>
                <a:lnTo>
                  <a:pt x="2209" y="1092"/>
                </a:lnTo>
                <a:lnTo>
                  <a:pt x="2209" y="1091"/>
                </a:lnTo>
                <a:lnTo>
                  <a:pt x="2209" y="1090"/>
                </a:lnTo>
                <a:lnTo>
                  <a:pt x="2209" y="1089"/>
                </a:lnTo>
                <a:lnTo>
                  <a:pt x="2209" y="1088"/>
                </a:lnTo>
                <a:lnTo>
                  <a:pt x="2209" y="1087"/>
                </a:lnTo>
                <a:lnTo>
                  <a:pt x="2209" y="1085"/>
                </a:lnTo>
                <a:lnTo>
                  <a:pt x="2209" y="1084"/>
                </a:lnTo>
                <a:lnTo>
                  <a:pt x="2209" y="1083"/>
                </a:lnTo>
                <a:lnTo>
                  <a:pt x="2209" y="1082"/>
                </a:lnTo>
                <a:lnTo>
                  <a:pt x="2209" y="1079"/>
                </a:lnTo>
                <a:lnTo>
                  <a:pt x="2209" y="1076"/>
                </a:lnTo>
                <a:lnTo>
                  <a:pt x="2209" y="1069"/>
                </a:lnTo>
                <a:lnTo>
                  <a:pt x="2209" y="1067"/>
                </a:lnTo>
                <a:lnTo>
                  <a:pt x="2209" y="1066"/>
                </a:lnTo>
                <a:lnTo>
                  <a:pt x="2209" y="1065"/>
                </a:lnTo>
                <a:lnTo>
                  <a:pt x="2209" y="1064"/>
                </a:lnTo>
                <a:lnTo>
                  <a:pt x="2209" y="1063"/>
                </a:lnTo>
                <a:lnTo>
                  <a:pt x="2209" y="1060"/>
                </a:lnTo>
                <a:lnTo>
                  <a:pt x="2209" y="1059"/>
                </a:lnTo>
                <a:lnTo>
                  <a:pt x="2209" y="1057"/>
                </a:lnTo>
                <a:lnTo>
                  <a:pt x="2210" y="1050"/>
                </a:lnTo>
                <a:lnTo>
                  <a:pt x="2210" y="1049"/>
                </a:lnTo>
                <a:lnTo>
                  <a:pt x="2210" y="1047"/>
                </a:lnTo>
                <a:lnTo>
                  <a:pt x="2210" y="1046"/>
                </a:lnTo>
                <a:lnTo>
                  <a:pt x="2211" y="1039"/>
                </a:lnTo>
                <a:lnTo>
                  <a:pt x="2215" y="1023"/>
                </a:lnTo>
                <a:lnTo>
                  <a:pt x="2223" y="980"/>
                </a:lnTo>
                <a:lnTo>
                  <a:pt x="2224" y="975"/>
                </a:lnTo>
                <a:lnTo>
                  <a:pt x="2224" y="971"/>
                </a:lnTo>
                <a:lnTo>
                  <a:pt x="2225" y="966"/>
                </a:lnTo>
                <a:lnTo>
                  <a:pt x="2226" y="963"/>
                </a:lnTo>
                <a:lnTo>
                  <a:pt x="2226" y="962"/>
                </a:lnTo>
                <a:lnTo>
                  <a:pt x="2226" y="960"/>
                </a:lnTo>
                <a:lnTo>
                  <a:pt x="2226" y="959"/>
                </a:lnTo>
                <a:lnTo>
                  <a:pt x="2226" y="958"/>
                </a:lnTo>
                <a:lnTo>
                  <a:pt x="2226" y="956"/>
                </a:lnTo>
                <a:lnTo>
                  <a:pt x="2226" y="949"/>
                </a:lnTo>
                <a:lnTo>
                  <a:pt x="2226" y="945"/>
                </a:lnTo>
                <a:lnTo>
                  <a:pt x="2226" y="941"/>
                </a:lnTo>
                <a:lnTo>
                  <a:pt x="2226" y="940"/>
                </a:lnTo>
                <a:lnTo>
                  <a:pt x="2226" y="939"/>
                </a:lnTo>
                <a:lnTo>
                  <a:pt x="2226" y="937"/>
                </a:lnTo>
                <a:lnTo>
                  <a:pt x="2226" y="935"/>
                </a:lnTo>
                <a:lnTo>
                  <a:pt x="2227" y="935"/>
                </a:lnTo>
                <a:lnTo>
                  <a:pt x="2227" y="934"/>
                </a:lnTo>
                <a:lnTo>
                  <a:pt x="2227" y="933"/>
                </a:lnTo>
                <a:lnTo>
                  <a:pt x="2228" y="933"/>
                </a:lnTo>
                <a:lnTo>
                  <a:pt x="2229" y="932"/>
                </a:lnTo>
                <a:lnTo>
                  <a:pt x="2231" y="932"/>
                </a:lnTo>
                <a:lnTo>
                  <a:pt x="2231" y="931"/>
                </a:lnTo>
                <a:lnTo>
                  <a:pt x="2232" y="931"/>
                </a:lnTo>
                <a:lnTo>
                  <a:pt x="2232" y="930"/>
                </a:lnTo>
                <a:lnTo>
                  <a:pt x="2234" y="923"/>
                </a:lnTo>
                <a:lnTo>
                  <a:pt x="2235" y="922"/>
                </a:lnTo>
                <a:lnTo>
                  <a:pt x="2238" y="913"/>
                </a:lnTo>
                <a:lnTo>
                  <a:pt x="2240" y="910"/>
                </a:lnTo>
                <a:lnTo>
                  <a:pt x="2240" y="908"/>
                </a:lnTo>
                <a:lnTo>
                  <a:pt x="2251" y="881"/>
                </a:lnTo>
                <a:lnTo>
                  <a:pt x="2251" y="879"/>
                </a:lnTo>
                <a:lnTo>
                  <a:pt x="2252" y="878"/>
                </a:lnTo>
                <a:lnTo>
                  <a:pt x="2251" y="878"/>
                </a:lnTo>
                <a:lnTo>
                  <a:pt x="2249" y="879"/>
                </a:lnTo>
                <a:lnTo>
                  <a:pt x="2245" y="879"/>
                </a:lnTo>
                <a:lnTo>
                  <a:pt x="2244" y="878"/>
                </a:lnTo>
                <a:lnTo>
                  <a:pt x="2243" y="876"/>
                </a:lnTo>
                <a:lnTo>
                  <a:pt x="2242" y="875"/>
                </a:lnTo>
                <a:lnTo>
                  <a:pt x="2242" y="874"/>
                </a:lnTo>
                <a:lnTo>
                  <a:pt x="2242" y="873"/>
                </a:lnTo>
                <a:lnTo>
                  <a:pt x="2242" y="870"/>
                </a:lnTo>
                <a:lnTo>
                  <a:pt x="2243" y="868"/>
                </a:lnTo>
                <a:lnTo>
                  <a:pt x="2243" y="866"/>
                </a:lnTo>
                <a:lnTo>
                  <a:pt x="2243" y="865"/>
                </a:lnTo>
                <a:lnTo>
                  <a:pt x="2243" y="864"/>
                </a:lnTo>
                <a:lnTo>
                  <a:pt x="2244" y="860"/>
                </a:lnTo>
                <a:lnTo>
                  <a:pt x="2243" y="856"/>
                </a:lnTo>
                <a:lnTo>
                  <a:pt x="2242" y="854"/>
                </a:lnTo>
                <a:lnTo>
                  <a:pt x="2242" y="851"/>
                </a:lnTo>
                <a:lnTo>
                  <a:pt x="2240" y="847"/>
                </a:lnTo>
                <a:lnTo>
                  <a:pt x="2237" y="845"/>
                </a:lnTo>
                <a:lnTo>
                  <a:pt x="2235" y="842"/>
                </a:lnTo>
                <a:lnTo>
                  <a:pt x="2234" y="840"/>
                </a:lnTo>
                <a:lnTo>
                  <a:pt x="2233" y="839"/>
                </a:lnTo>
                <a:lnTo>
                  <a:pt x="2229" y="836"/>
                </a:lnTo>
                <a:lnTo>
                  <a:pt x="2224" y="829"/>
                </a:lnTo>
                <a:lnTo>
                  <a:pt x="2224" y="828"/>
                </a:lnTo>
                <a:lnTo>
                  <a:pt x="2220" y="822"/>
                </a:lnTo>
                <a:lnTo>
                  <a:pt x="2218" y="822"/>
                </a:lnTo>
                <a:lnTo>
                  <a:pt x="2217" y="822"/>
                </a:lnTo>
                <a:lnTo>
                  <a:pt x="2216" y="822"/>
                </a:lnTo>
                <a:lnTo>
                  <a:pt x="2215" y="822"/>
                </a:lnTo>
                <a:lnTo>
                  <a:pt x="2212" y="822"/>
                </a:lnTo>
                <a:lnTo>
                  <a:pt x="2171" y="822"/>
                </a:lnTo>
                <a:lnTo>
                  <a:pt x="2169" y="822"/>
                </a:lnTo>
                <a:lnTo>
                  <a:pt x="2168" y="822"/>
                </a:lnTo>
                <a:lnTo>
                  <a:pt x="2150" y="822"/>
                </a:lnTo>
                <a:lnTo>
                  <a:pt x="2130" y="822"/>
                </a:lnTo>
                <a:lnTo>
                  <a:pt x="2125" y="822"/>
                </a:lnTo>
                <a:lnTo>
                  <a:pt x="2124" y="822"/>
                </a:lnTo>
                <a:lnTo>
                  <a:pt x="2123" y="822"/>
                </a:lnTo>
                <a:lnTo>
                  <a:pt x="2121" y="822"/>
                </a:lnTo>
                <a:lnTo>
                  <a:pt x="2112" y="822"/>
                </a:lnTo>
                <a:lnTo>
                  <a:pt x="2111" y="822"/>
                </a:lnTo>
                <a:lnTo>
                  <a:pt x="2112" y="820"/>
                </a:lnTo>
                <a:lnTo>
                  <a:pt x="2112" y="816"/>
                </a:lnTo>
                <a:lnTo>
                  <a:pt x="2112" y="815"/>
                </a:lnTo>
                <a:lnTo>
                  <a:pt x="2112" y="814"/>
                </a:lnTo>
                <a:lnTo>
                  <a:pt x="2113" y="811"/>
                </a:lnTo>
                <a:lnTo>
                  <a:pt x="2113" y="805"/>
                </a:lnTo>
                <a:lnTo>
                  <a:pt x="2113" y="804"/>
                </a:lnTo>
                <a:lnTo>
                  <a:pt x="2113" y="800"/>
                </a:lnTo>
                <a:lnTo>
                  <a:pt x="2113" y="799"/>
                </a:lnTo>
                <a:lnTo>
                  <a:pt x="2113" y="798"/>
                </a:lnTo>
                <a:lnTo>
                  <a:pt x="2113" y="797"/>
                </a:lnTo>
                <a:lnTo>
                  <a:pt x="2113" y="796"/>
                </a:lnTo>
                <a:lnTo>
                  <a:pt x="2113" y="793"/>
                </a:lnTo>
                <a:lnTo>
                  <a:pt x="2112" y="792"/>
                </a:lnTo>
                <a:lnTo>
                  <a:pt x="2112" y="791"/>
                </a:lnTo>
                <a:lnTo>
                  <a:pt x="2111" y="790"/>
                </a:lnTo>
                <a:lnTo>
                  <a:pt x="2111" y="789"/>
                </a:lnTo>
                <a:lnTo>
                  <a:pt x="2108" y="787"/>
                </a:lnTo>
                <a:lnTo>
                  <a:pt x="2108" y="784"/>
                </a:lnTo>
                <a:lnTo>
                  <a:pt x="2107" y="783"/>
                </a:lnTo>
                <a:lnTo>
                  <a:pt x="2106" y="782"/>
                </a:lnTo>
                <a:lnTo>
                  <a:pt x="2105" y="781"/>
                </a:lnTo>
                <a:lnTo>
                  <a:pt x="2104" y="780"/>
                </a:lnTo>
                <a:lnTo>
                  <a:pt x="2097" y="774"/>
                </a:lnTo>
                <a:lnTo>
                  <a:pt x="2096" y="772"/>
                </a:lnTo>
                <a:lnTo>
                  <a:pt x="2094" y="771"/>
                </a:lnTo>
                <a:lnTo>
                  <a:pt x="2099" y="765"/>
                </a:lnTo>
                <a:lnTo>
                  <a:pt x="2100" y="763"/>
                </a:lnTo>
                <a:lnTo>
                  <a:pt x="2102" y="764"/>
                </a:lnTo>
                <a:lnTo>
                  <a:pt x="2114" y="763"/>
                </a:lnTo>
                <a:lnTo>
                  <a:pt x="2120" y="763"/>
                </a:lnTo>
                <a:lnTo>
                  <a:pt x="2126" y="763"/>
                </a:lnTo>
                <a:lnTo>
                  <a:pt x="2154" y="763"/>
                </a:lnTo>
                <a:lnTo>
                  <a:pt x="2176" y="762"/>
                </a:lnTo>
                <a:lnTo>
                  <a:pt x="2178" y="762"/>
                </a:lnTo>
                <a:lnTo>
                  <a:pt x="2181" y="762"/>
                </a:lnTo>
                <a:lnTo>
                  <a:pt x="2181" y="761"/>
                </a:lnTo>
                <a:lnTo>
                  <a:pt x="2181" y="757"/>
                </a:lnTo>
                <a:lnTo>
                  <a:pt x="2181" y="754"/>
                </a:lnTo>
                <a:lnTo>
                  <a:pt x="2181" y="751"/>
                </a:lnTo>
                <a:lnTo>
                  <a:pt x="2181" y="750"/>
                </a:lnTo>
                <a:lnTo>
                  <a:pt x="2180" y="744"/>
                </a:lnTo>
                <a:lnTo>
                  <a:pt x="2180" y="742"/>
                </a:lnTo>
                <a:lnTo>
                  <a:pt x="2180" y="741"/>
                </a:lnTo>
                <a:lnTo>
                  <a:pt x="2180" y="740"/>
                </a:lnTo>
                <a:lnTo>
                  <a:pt x="2180" y="739"/>
                </a:lnTo>
                <a:lnTo>
                  <a:pt x="2180" y="737"/>
                </a:lnTo>
                <a:lnTo>
                  <a:pt x="2180" y="729"/>
                </a:lnTo>
                <a:lnTo>
                  <a:pt x="2180" y="726"/>
                </a:lnTo>
                <a:lnTo>
                  <a:pt x="2180" y="723"/>
                </a:lnTo>
                <a:lnTo>
                  <a:pt x="2180" y="717"/>
                </a:lnTo>
                <a:lnTo>
                  <a:pt x="2180" y="714"/>
                </a:lnTo>
                <a:lnTo>
                  <a:pt x="2180" y="699"/>
                </a:lnTo>
                <a:lnTo>
                  <a:pt x="2178" y="696"/>
                </a:lnTo>
                <a:lnTo>
                  <a:pt x="2169" y="696"/>
                </a:lnTo>
                <a:lnTo>
                  <a:pt x="2168" y="696"/>
                </a:lnTo>
                <a:lnTo>
                  <a:pt x="2167" y="696"/>
                </a:lnTo>
                <a:lnTo>
                  <a:pt x="2163" y="696"/>
                </a:lnTo>
                <a:lnTo>
                  <a:pt x="2162" y="696"/>
                </a:lnTo>
                <a:lnTo>
                  <a:pt x="2160" y="696"/>
                </a:lnTo>
                <a:lnTo>
                  <a:pt x="2165" y="691"/>
                </a:lnTo>
                <a:lnTo>
                  <a:pt x="2176" y="679"/>
                </a:lnTo>
                <a:lnTo>
                  <a:pt x="2178" y="677"/>
                </a:lnTo>
                <a:lnTo>
                  <a:pt x="2180" y="675"/>
                </a:lnTo>
                <a:lnTo>
                  <a:pt x="2185" y="669"/>
                </a:lnTo>
                <a:lnTo>
                  <a:pt x="2191" y="663"/>
                </a:lnTo>
                <a:lnTo>
                  <a:pt x="2201" y="652"/>
                </a:lnTo>
                <a:lnTo>
                  <a:pt x="2201" y="650"/>
                </a:lnTo>
                <a:lnTo>
                  <a:pt x="2207" y="644"/>
                </a:lnTo>
                <a:lnTo>
                  <a:pt x="2214" y="637"/>
                </a:lnTo>
                <a:lnTo>
                  <a:pt x="2217" y="633"/>
                </a:lnTo>
                <a:lnTo>
                  <a:pt x="2225" y="624"/>
                </a:lnTo>
                <a:lnTo>
                  <a:pt x="2227" y="621"/>
                </a:lnTo>
                <a:lnTo>
                  <a:pt x="2229" y="621"/>
                </a:lnTo>
                <a:lnTo>
                  <a:pt x="2231" y="619"/>
                </a:lnTo>
                <a:lnTo>
                  <a:pt x="2232" y="617"/>
                </a:lnTo>
                <a:lnTo>
                  <a:pt x="2233" y="617"/>
                </a:lnTo>
                <a:lnTo>
                  <a:pt x="2232" y="616"/>
                </a:lnTo>
                <a:lnTo>
                  <a:pt x="2237" y="611"/>
                </a:lnTo>
                <a:lnTo>
                  <a:pt x="2240" y="607"/>
                </a:lnTo>
                <a:lnTo>
                  <a:pt x="2243" y="607"/>
                </a:lnTo>
                <a:lnTo>
                  <a:pt x="2246" y="607"/>
                </a:lnTo>
                <a:lnTo>
                  <a:pt x="2250" y="607"/>
                </a:lnTo>
                <a:lnTo>
                  <a:pt x="2253" y="607"/>
                </a:lnTo>
                <a:lnTo>
                  <a:pt x="2257" y="607"/>
                </a:lnTo>
                <a:lnTo>
                  <a:pt x="2260" y="607"/>
                </a:lnTo>
                <a:lnTo>
                  <a:pt x="2263" y="607"/>
                </a:lnTo>
                <a:lnTo>
                  <a:pt x="2266" y="607"/>
                </a:lnTo>
                <a:lnTo>
                  <a:pt x="2268" y="607"/>
                </a:lnTo>
                <a:lnTo>
                  <a:pt x="2270" y="607"/>
                </a:lnTo>
                <a:lnTo>
                  <a:pt x="2272" y="607"/>
                </a:lnTo>
                <a:lnTo>
                  <a:pt x="2276" y="607"/>
                </a:lnTo>
                <a:lnTo>
                  <a:pt x="2281" y="607"/>
                </a:lnTo>
                <a:lnTo>
                  <a:pt x="2284" y="607"/>
                </a:lnTo>
                <a:lnTo>
                  <a:pt x="2284" y="604"/>
                </a:lnTo>
                <a:lnTo>
                  <a:pt x="2284" y="603"/>
                </a:lnTo>
                <a:lnTo>
                  <a:pt x="2288" y="603"/>
                </a:lnTo>
                <a:lnTo>
                  <a:pt x="2293" y="602"/>
                </a:lnTo>
                <a:lnTo>
                  <a:pt x="2296" y="598"/>
                </a:lnTo>
                <a:lnTo>
                  <a:pt x="2301" y="595"/>
                </a:lnTo>
                <a:lnTo>
                  <a:pt x="2301" y="594"/>
                </a:lnTo>
                <a:lnTo>
                  <a:pt x="2303" y="594"/>
                </a:lnTo>
                <a:lnTo>
                  <a:pt x="2304" y="592"/>
                </a:lnTo>
                <a:lnTo>
                  <a:pt x="2304" y="591"/>
                </a:lnTo>
                <a:lnTo>
                  <a:pt x="2304" y="590"/>
                </a:lnTo>
                <a:lnTo>
                  <a:pt x="2303" y="589"/>
                </a:lnTo>
                <a:lnTo>
                  <a:pt x="2302" y="588"/>
                </a:lnTo>
                <a:lnTo>
                  <a:pt x="2302" y="587"/>
                </a:lnTo>
                <a:lnTo>
                  <a:pt x="2301" y="586"/>
                </a:lnTo>
                <a:lnTo>
                  <a:pt x="2301" y="585"/>
                </a:lnTo>
                <a:lnTo>
                  <a:pt x="2298" y="582"/>
                </a:lnTo>
                <a:lnTo>
                  <a:pt x="2292" y="580"/>
                </a:lnTo>
                <a:lnTo>
                  <a:pt x="2290" y="580"/>
                </a:lnTo>
                <a:lnTo>
                  <a:pt x="2289" y="579"/>
                </a:lnTo>
                <a:lnTo>
                  <a:pt x="2288" y="579"/>
                </a:lnTo>
                <a:lnTo>
                  <a:pt x="2286" y="577"/>
                </a:lnTo>
                <a:lnTo>
                  <a:pt x="2285" y="575"/>
                </a:lnTo>
                <a:lnTo>
                  <a:pt x="2285" y="574"/>
                </a:lnTo>
                <a:lnTo>
                  <a:pt x="2284" y="573"/>
                </a:lnTo>
                <a:lnTo>
                  <a:pt x="2283" y="572"/>
                </a:lnTo>
                <a:lnTo>
                  <a:pt x="2280" y="572"/>
                </a:lnTo>
                <a:lnTo>
                  <a:pt x="2279" y="572"/>
                </a:lnTo>
                <a:lnTo>
                  <a:pt x="2278" y="573"/>
                </a:lnTo>
                <a:lnTo>
                  <a:pt x="2277" y="573"/>
                </a:lnTo>
                <a:lnTo>
                  <a:pt x="2276" y="573"/>
                </a:lnTo>
                <a:lnTo>
                  <a:pt x="2275" y="573"/>
                </a:lnTo>
                <a:lnTo>
                  <a:pt x="2273" y="573"/>
                </a:lnTo>
                <a:lnTo>
                  <a:pt x="2272" y="571"/>
                </a:lnTo>
                <a:lnTo>
                  <a:pt x="2272" y="570"/>
                </a:lnTo>
                <a:lnTo>
                  <a:pt x="2271" y="567"/>
                </a:lnTo>
                <a:lnTo>
                  <a:pt x="2276" y="566"/>
                </a:lnTo>
                <a:lnTo>
                  <a:pt x="2277" y="565"/>
                </a:lnTo>
                <a:lnTo>
                  <a:pt x="2278" y="565"/>
                </a:lnTo>
                <a:lnTo>
                  <a:pt x="2279" y="565"/>
                </a:lnTo>
                <a:lnTo>
                  <a:pt x="2280" y="564"/>
                </a:lnTo>
                <a:lnTo>
                  <a:pt x="2281" y="564"/>
                </a:lnTo>
                <a:lnTo>
                  <a:pt x="2283" y="563"/>
                </a:lnTo>
                <a:lnTo>
                  <a:pt x="2284" y="563"/>
                </a:lnTo>
                <a:lnTo>
                  <a:pt x="2285" y="563"/>
                </a:lnTo>
                <a:lnTo>
                  <a:pt x="2286" y="562"/>
                </a:lnTo>
                <a:lnTo>
                  <a:pt x="2287" y="562"/>
                </a:lnTo>
                <a:lnTo>
                  <a:pt x="2288" y="561"/>
                </a:lnTo>
                <a:lnTo>
                  <a:pt x="2288" y="560"/>
                </a:lnTo>
                <a:lnTo>
                  <a:pt x="2288" y="558"/>
                </a:lnTo>
                <a:lnTo>
                  <a:pt x="2288" y="557"/>
                </a:lnTo>
                <a:lnTo>
                  <a:pt x="2288" y="555"/>
                </a:lnTo>
                <a:lnTo>
                  <a:pt x="2287" y="553"/>
                </a:lnTo>
                <a:lnTo>
                  <a:pt x="2287" y="552"/>
                </a:lnTo>
                <a:lnTo>
                  <a:pt x="2287" y="550"/>
                </a:lnTo>
                <a:lnTo>
                  <a:pt x="2286" y="549"/>
                </a:lnTo>
                <a:lnTo>
                  <a:pt x="2286" y="548"/>
                </a:lnTo>
                <a:lnTo>
                  <a:pt x="2285" y="547"/>
                </a:lnTo>
                <a:lnTo>
                  <a:pt x="2284" y="547"/>
                </a:lnTo>
                <a:lnTo>
                  <a:pt x="2284" y="546"/>
                </a:lnTo>
                <a:lnTo>
                  <a:pt x="2283" y="546"/>
                </a:lnTo>
                <a:lnTo>
                  <a:pt x="2283" y="547"/>
                </a:lnTo>
                <a:lnTo>
                  <a:pt x="2283" y="546"/>
                </a:lnTo>
                <a:lnTo>
                  <a:pt x="2281" y="546"/>
                </a:lnTo>
                <a:lnTo>
                  <a:pt x="2280" y="546"/>
                </a:lnTo>
                <a:lnTo>
                  <a:pt x="2280" y="545"/>
                </a:lnTo>
                <a:lnTo>
                  <a:pt x="2280" y="544"/>
                </a:lnTo>
                <a:lnTo>
                  <a:pt x="2281" y="544"/>
                </a:lnTo>
                <a:lnTo>
                  <a:pt x="2281" y="542"/>
                </a:lnTo>
                <a:lnTo>
                  <a:pt x="2283" y="542"/>
                </a:lnTo>
                <a:lnTo>
                  <a:pt x="2284" y="541"/>
                </a:lnTo>
                <a:lnTo>
                  <a:pt x="2285" y="541"/>
                </a:lnTo>
                <a:lnTo>
                  <a:pt x="2285" y="540"/>
                </a:lnTo>
                <a:lnTo>
                  <a:pt x="2284" y="539"/>
                </a:lnTo>
                <a:lnTo>
                  <a:pt x="2284" y="538"/>
                </a:lnTo>
                <a:lnTo>
                  <a:pt x="2272" y="538"/>
                </a:lnTo>
                <a:lnTo>
                  <a:pt x="2272" y="537"/>
                </a:lnTo>
                <a:lnTo>
                  <a:pt x="2272" y="535"/>
                </a:lnTo>
                <a:lnTo>
                  <a:pt x="2272" y="531"/>
                </a:lnTo>
                <a:lnTo>
                  <a:pt x="2272" y="530"/>
                </a:lnTo>
                <a:lnTo>
                  <a:pt x="2273" y="530"/>
                </a:lnTo>
                <a:lnTo>
                  <a:pt x="2275" y="530"/>
                </a:lnTo>
                <a:lnTo>
                  <a:pt x="2276" y="530"/>
                </a:lnTo>
                <a:lnTo>
                  <a:pt x="2277" y="530"/>
                </a:lnTo>
                <a:lnTo>
                  <a:pt x="2278" y="530"/>
                </a:lnTo>
                <a:lnTo>
                  <a:pt x="2279" y="530"/>
                </a:lnTo>
                <a:lnTo>
                  <a:pt x="2280" y="530"/>
                </a:lnTo>
                <a:lnTo>
                  <a:pt x="2284" y="530"/>
                </a:lnTo>
                <a:lnTo>
                  <a:pt x="2285" y="530"/>
                </a:lnTo>
                <a:lnTo>
                  <a:pt x="2286" y="530"/>
                </a:lnTo>
                <a:lnTo>
                  <a:pt x="2287" y="529"/>
                </a:lnTo>
                <a:lnTo>
                  <a:pt x="2285" y="524"/>
                </a:lnTo>
                <a:lnTo>
                  <a:pt x="2284" y="523"/>
                </a:lnTo>
                <a:lnTo>
                  <a:pt x="2285" y="522"/>
                </a:lnTo>
                <a:lnTo>
                  <a:pt x="2285" y="521"/>
                </a:lnTo>
                <a:lnTo>
                  <a:pt x="2285" y="520"/>
                </a:lnTo>
                <a:lnTo>
                  <a:pt x="2286" y="520"/>
                </a:lnTo>
                <a:lnTo>
                  <a:pt x="2286" y="522"/>
                </a:lnTo>
                <a:lnTo>
                  <a:pt x="2287" y="523"/>
                </a:lnTo>
                <a:lnTo>
                  <a:pt x="2289" y="527"/>
                </a:lnTo>
                <a:lnTo>
                  <a:pt x="2290" y="527"/>
                </a:lnTo>
                <a:lnTo>
                  <a:pt x="2290" y="525"/>
                </a:lnTo>
                <a:lnTo>
                  <a:pt x="2292" y="525"/>
                </a:lnTo>
                <a:lnTo>
                  <a:pt x="2292" y="524"/>
                </a:lnTo>
                <a:lnTo>
                  <a:pt x="2292" y="523"/>
                </a:lnTo>
                <a:lnTo>
                  <a:pt x="2293" y="522"/>
                </a:lnTo>
                <a:lnTo>
                  <a:pt x="2294" y="522"/>
                </a:lnTo>
                <a:lnTo>
                  <a:pt x="2294" y="521"/>
                </a:lnTo>
                <a:lnTo>
                  <a:pt x="2295" y="521"/>
                </a:lnTo>
                <a:lnTo>
                  <a:pt x="2295" y="520"/>
                </a:lnTo>
                <a:lnTo>
                  <a:pt x="2295" y="519"/>
                </a:lnTo>
                <a:lnTo>
                  <a:pt x="2295" y="518"/>
                </a:lnTo>
                <a:lnTo>
                  <a:pt x="2294" y="518"/>
                </a:lnTo>
                <a:lnTo>
                  <a:pt x="2294" y="516"/>
                </a:lnTo>
                <a:lnTo>
                  <a:pt x="2293" y="515"/>
                </a:lnTo>
                <a:lnTo>
                  <a:pt x="2290" y="514"/>
                </a:lnTo>
                <a:lnTo>
                  <a:pt x="2288" y="512"/>
                </a:lnTo>
                <a:lnTo>
                  <a:pt x="2284" y="506"/>
                </a:lnTo>
                <a:lnTo>
                  <a:pt x="2283" y="505"/>
                </a:lnTo>
                <a:lnTo>
                  <a:pt x="2283" y="506"/>
                </a:lnTo>
                <a:lnTo>
                  <a:pt x="2281" y="506"/>
                </a:lnTo>
                <a:lnTo>
                  <a:pt x="2280" y="507"/>
                </a:lnTo>
                <a:lnTo>
                  <a:pt x="2279" y="507"/>
                </a:lnTo>
                <a:lnTo>
                  <a:pt x="2278" y="507"/>
                </a:lnTo>
                <a:lnTo>
                  <a:pt x="2278" y="508"/>
                </a:lnTo>
                <a:lnTo>
                  <a:pt x="2279" y="510"/>
                </a:lnTo>
                <a:lnTo>
                  <a:pt x="2279" y="511"/>
                </a:lnTo>
                <a:lnTo>
                  <a:pt x="2280" y="511"/>
                </a:lnTo>
                <a:lnTo>
                  <a:pt x="2280" y="512"/>
                </a:lnTo>
                <a:lnTo>
                  <a:pt x="2280" y="513"/>
                </a:lnTo>
                <a:lnTo>
                  <a:pt x="2280" y="514"/>
                </a:lnTo>
                <a:lnTo>
                  <a:pt x="2279" y="515"/>
                </a:lnTo>
                <a:lnTo>
                  <a:pt x="2278" y="515"/>
                </a:lnTo>
                <a:lnTo>
                  <a:pt x="2277" y="515"/>
                </a:lnTo>
                <a:lnTo>
                  <a:pt x="2271" y="518"/>
                </a:lnTo>
                <a:lnTo>
                  <a:pt x="2268" y="519"/>
                </a:lnTo>
                <a:lnTo>
                  <a:pt x="2267" y="520"/>
                </a:lnTo>
                <a:lnTo>
                  <a:pt x="2267" y="519"/>
                </a:lnTo>
                <a:lnTo>
                  <a:pt x="2266" y="519"/>
                </a:lnTo>
                <a:lnTo>
                  <a:pt x="2266" y="518"/>
                </a:lnTo>
                <a:lnTo>
                  <a:pt x="2266" y="516"/>
                </a:lnTo>
                <a:lnTo>
                  <a:pt x="2264" y="516"/>
                </a:lnTo>
                <a:lnTo>
                  <a:pt x="2262" y="519"/>
                </a:lnTo>
                <a:lnTo>
                  <a:pt x="2261" y="520"/>
                </a:lnTo>
                <a:lnTo>
                  <a:pt x="2259" y="521"/>
                </a:lnTo>
                <a:lnTo>
                  <a:pt x="2257" y="522"/>
                </a:lnTo>
                <a:lnTo>
                  <a:pt x="2255" y="523"/>
                </a:lnTo>
                <a:lnTo>
                  <a:pt x="2257" y="524"/>
                </a:lnTo>
                <a:lnTo>
                  <a:pt x="2257" y="525"/>
                </a:lnTo>
                <a:lnTo>
                  <a:pt x="2258" y="527"/>
                </a:lnTo>
                <a:lnTo>
                  <a:pt x="2259" y="528"/>
                </a:lnTo>
                <a:lnTo>
                  <a:pt x="2258" y="529"/>
                </a:lnTo>
                <a:lnTo>
                  <a:pt x="2253" y="530"/>
                </a:lnTo>
                <a:lnTo>
                  <a:pt x="2251" y="530"/>
                </a:lnTo>
                <a:lnTo>
                  <a:pt x="2251" y="531"/>
                </a:lnTo>
                <a:lnTo>
                  <a:pt x="2252" y="531"/>
                </a:lnTo>
                <a:lnTo>
                  <a:pt x="2252" y="532"/>
                </a:lnTo>
                <a:lnTo>
                  <a:pt x="2252" y="533"/>
                </a:lnTo>
                <a:lnTo>
                  <a:pt x="2253" y="533"/>
                </a:lnTo>
                <a:lnTo>
                  <a:pt x="2253" y="535"/>
                </a:lnTo>
                <a:lnTo>
                  <a:pt x="2255" y="535"/>
                </a:lnTo>
                <a:lnTo>
                  <a:pt x="2257" y="536"/>
                </a:lnTo>
                <a:lnTo>
                  <a:pt x="2259" y="537"/>
                </a:lnTo>
                <a:lnTo>
                  <a:pt x="2260" y="538"/>
                </a:lnTo>
                <a:lnTo>
                  <a:pt x="2260" y="539"/>
                </a:lnTo>
                <a:lnTo>
                  <a:pt x="2261" y="540"/>
                </a:lnTo>
                <a:lnTo>
                  <a:pt x="2261" y="541"/>
                </a:lnTo>
                <a:lnTo>
                  <a:pt x="2261" y="542"/>
                </a:lnTo>
                <a:lnTo>
                  <a:pt x="2261" y="544"/>
                </a:lnTo>
                <a:lnTo>
                  <a:pt x="2261" y="545"/>
                </a:lnTo>
                <a:lnTo>
                  <a:pt x="2260" y="545"/>
                </a:lnTo>
                <a:lnTo>
                  <a:pt x="2260" y="546"/>
                </a:lnTo>
                <a:lnTo>
                  <a:pt x="2258" y="546"/>
                </a:lnTo>
                <a:lnTo>
                  <a:pt x="2254" y="545"/>
                </a:lnTo>
                <a:lnTo>
                  <a:pt x="2252" y="545"/>
                </a:lnTo>
                <a:lnTo>
                  <a:pt x="2251" y="545"/>
                </a:lnTo>
                <a:lnTo>
                  <a:pt x="2250" y="545"/>
                </a:lnTo>
                <a:lnTo>
                  <a:pt x="2249" y="545"/>
                </a:lnTo>
                <a:lnTo>
                  <a:pt x="2247" y="545"/>
                </a:lnTo>
                <a:lnTo>
                  <a:pt x="2246" y="545"/>
                </a:lnTo>
                <a:lnTo>
                  <a:pt x="2245" y="545"/>
                </a:lnTo>
                <a:lnTo>
                  <a:pt x="2244" y="545"/>
                </a:lnTo>
                <a:lnTo>
                  <a:pt x="2243" y="545"/>
                </a:lnTo>
                <a:lnTo>
                  <a:pt x="2242" y="545"/>
                </a:lnTo>
                <a:lnTo>
                  <a:pt x="2234" y="545"/>
                </a:lnTo>
                <a:lnTo>
                  <a:pt x="2233" y="545"/>
                </a:lnTo>
                <a:lnTo>
                  <a:pt x="2232" y="545"/>
                </a:lnTo>
                <a:lnTo>
                  <a:pt x="2233" y="546"/>
                </a:lnTo>
                <a:lnTo>
                  <a:pt x="2233" y="547"/>
                </a:lnTo>
                <a:lnTo>
                  <a:pt x="2233" y="548"/>
                </a:lnTo>
                <a:lnTo>
                  <a:pt x="2232" y="548"/>
                </a:lnTo>
                <a:lnTo>
                  <a:pt x="2231" y="548"/>
                </a:lnTo>
                <a:lnTo>
                  <a:pt x="2231" y="549"/>
                </a:lnTo>
                <a:lnTo>
                  <a:pt x="2231" y="550"/>
                </a:lnTo>
                <a:lnTo>
                  <a:pt x="2231" y="552"/>
                </a:lnTo>
                <a:lnTo>
                  <a:pt x="2231" y="553"/>
                </a:lnTo>
                <a:lnTo>
                  <a:pt x="2231" y="554"/>
                </a:lnTo>
                <a:lnTo>
                  <a:pt x="2231" y="555"/>
                </a:lnTo>
                <a:lnTo>
                  <a:pt x="2231" y="556"/>
                </a:lnTo>
                <a:lnTo>
                  <a:pt x="2232" y="556"/>
                </a:lnTo>
                <a:lnTo>
                  <a:pt x="2232" y="557"/>
                </a:lnTo>
                <a:lnTo>
                  <a:pt x="2233" y="558"/>
                </a:lnTo>
                <a:lnTo>
                  <a:pt x="2234" y="560"/>
                </a:lnTo>
                <a:lnTo>
                  <a:pt x="2234" y="561"/>
                </a:lnTo>
                <a:lnTo>
                  <a:pt x="2233" y="561"/>
                </a:lnTo>
                <a:lnTo>
                  <a:pt x="2233" y="562"/>
                </a:lnTo>
                <a:lnTo>
                  <a:pt x="2233" y="563"/>
                </a:lnTo>
                <a:lnTo>
                  <a:pt x="2231" y="565"/>
                </a:lnTo>
                <a:lnTo>
                  <a:pt x="2231" y="566"/>
                </a:lnTo>
                <a:lnTo>
                  <a:pt x="2231" y="567"/>
                </a:lnTo>
                <a:lnTo>
                  <a:pt x="2231" y="569"/>
                </a:lnTo>
                <a:lnTo>
                  <a:pt x="2231" y="570"/>
                </a:lnTo>
                <a:lnTo>
                  <a:pt x="2231" y="571"/>
                </a:lnTo>
                <a:lnTo>
                  <a:pt x="2229" y="571"/>
                </a:lnTo>
                <a:lnTo>
                  <a:pt x="2229" y="572"/>
                </a:lnTo>
                <a:lnTo>
                  <a:pt x="2228" y="572"/>
                </a:lnTo>
                <a:lnTo>
                  <a:pt x="2228" y="573"/>
                </a:lnTo>
                <a:lnTo>
                  <a:pt x="2227" y="573"/>
                </a:lnTo>
                <a:lnTo>
                  <a:pt x="2227" y="574"/>
                </a:lnTo>
                <a:lnTo>
                  <a:pt x="2226" y="574"/>
                </a:lnTo>
                <a:lnTo>
                  <a:pt x="2226" y="575"/>
                </a:lnTo>
                <a:lnTo>
                  <a:pt x="2226" y="580"/>
                </a:lnTo>
                <a:lnTo>
                  <a:pt x="2226" y="581"/>
                </a:lnTo>
                <a:lnTo>
                  <a:pt x="2226" y="588"/>
                </a:lnTo>
                <a:lnTo>
                  <a:pt x="2226" y="589"/>
                </a:lnTo>
                <a:lnTo>
                  <a:pt x="2226" y="590"/>
                </a:lnTo>
                <a:lnTo>
                  <a:pt x="2226" y="591"/>
                </a:lnTo>
                <a:lnTo>
                  <a:pt x="2226" y="592"/>
                </a:lnTo>
                <a:lnTo>
                  <a:pt x="2225" y="594"/>
                </a:lnTo>
                <a:lnTo>
                  <a:pt x="2225" y="596"/>
                </a:lnTo>
                <a:lnTo>
                  <a:pt x="2224" y="597"/>
                </a:lnTo>
                <a:lnTo>
                  <a:pt x="2224" y="598"/>
                </a:lnTo>
                <a:lnTo>
                  <a:pt x="2223" y="599"/>
                </a:lnTo>
                <a:lnTo>
                  <a:pt x="2221" y="602"/>
                </a:lnTo>
                <a:lnTo>
                  <a:pt x="2220" y="603"/>
                </a:lnTo>
                <a:lnTo>
                  <a:pt x="2219" y="603"/>
                </a:lnTo>
                <a:lnTo>
                  <a:pt x="2219" y="604"/>
                </a:lnTo>
                <a:lnTo>
                  <a:pt x="2219" y="607"/>
                </a:lnTo>
                <a:lnTo>
                  <a:pt x="2220" y="607"/>
                </a:lnTo>
                <a:lnTo>
                  <a:pt x="2233" y="607"/>
                </a:lnTo>
                <a:lnTo>
                  <a:pt x="2234" y="607"/>
                </a:lnTo>
                <a:lnTo>
                  <a:pt x="2235" y="607"/>
                </a:lnTo>
                <a:lnTo>
                  <a:pt x="2236" y="607"/>
                </a:lnTo>
                <a:lnTo>
                  <a:pt x="2237" y="607"/>
                </a:lnTo>
                <a:lnTo>
                  <a:pt x="2238" y="607"/>
                </a:lnTo>
                <a:lnTo>
                  <a:pt x="2236" y="609"/>
                </a:lnTo>
                <a:lnTo>
                  <a:pt x="2236" y="611"/>
                </a:lnTo>
                <a:lnTo>
                  <a:pt x="2235" y="611"/>
                </a:lnTo>
                <a:lnTo>
                  <a:pt x="2232" y="615"/>
                </a:lnTo>
                <a:lnTo>
                  <a:pt x="2231" y="615"/>
                </a:lnTo>
                <a:lnTo>
                  <a:pt x="2227" y="615"/>
                </a:lnTo>
                <a:lnTo>
                  <a:pt x="2225" y="615"/>
                </a:lnTo>
                <a:lnTo>
                  <a:pt x="2220" y="615"/>
                </a:lnTo>
                <a:lnTo>
                  <a:pt x="2204" y="615"/>
                </a:lnTo>
                <a:lnTo>
                  <a:pt x="2203" y="615"/>
                </a:lnTo>
                <a:lnTo>
                  <a:pt x="2202" y="615"/>
                </a:lnTo>
                <a:lnTo>
                  <a:pt x="2203" y="615"/>
                </a:lnTo>
                <a:lnTo>
                  <a:pt x="2203" y="614"/>
                </a:lnTo>
                <a:lnTo>
                  <a:pt x="2204" y="614"/>
                </a:lnTo>
                <a:lnTo>
                  <a:pt x="2211" y="609"/>
                </a:lnTo>
                <a:lnTo>
                  <a:pt x="2212" y="608"/>
                </a:lnTo>
                <a:lnTo>
                  <a:pt x="2215" y="607"/>
                </a:lnTo>
                <a:lnTo>
                  <a:pt x="2214" y="607"/>
                </a:lnTo>
                <a:lnTo>
                  <a:pt x="2212" y="607"/>
                </a:lnTo>
                <a:lnTo>
                  <a:pt x="2211" y="607"/>
                </a:lnTo>
                <a:lnTo>
                  <a:pt x="2210" y="607"/>
                </a:lnTo>
                <a:lnTo>
                  <a:pt x="2208" y="607"/>
                </a:lnTo>
                <a:lnTo>
                  <a:pt x="2204" y="607"/>
                </a:lnTo>
                <a:lnTo>
                  <a:pt x="2203" y="607"/>
                </a:lnTo>
                <a:lnTo>
                  <a:pt x="2203" y="600"/>
                </a:lnTo>
                <a:lnTo>
                  <a:pt x="2203" y="599"/>
                </a:lnTo>
                <a:lnTo>
                  <a:pt x="2202" y="599"/>
                </a:lnTo>
                <a:lnTo>
                  <a:pt x="2201" y="600"/>
                </a:lnTo>
                <a:lnTo>
                  <a:pt x="2200" y="600"/>
                </a:lnTo>
                <a:lnTo>
                  <a:pt x="2199" y="600"/>
                </a:lnTo>
                <a:lnTo>
                  <a:pt x="2198" y="600"/>
                </a:lnTo>
                <a:lnTo>
                  <a:pt x="2197" y="600"/>
                </a:lnTo>
                <a:lnTo>
                  <a:pt x="2184" y="604"/>
                </a:lnTo>
                <a:lnTo>
                  <a:pt x="2183" y="604"/>
                </a:lnTo>
                <a:lnTo>
                  <a:pt x="2182" y="604"/>
                </a:lnTo>
                <a:lnTo>
                  <a:pt x="2181" y="604"/>
                </a:lnTo>
                <a:lnTo>
                  <a:pt x="2180" y="604"/>
                </a:lnTo>
                <a:lnTo>
                  <a:pt x="2177" y="604"/>
                </a:lnTo>
                <a:lnTo>
                  <a:pt x="2176" y="604"/>
                </a:lnTo>
                <a:lnTo>
                  <a:pt x="2175" y="604"/>
                </a:lnTo>
                <a:lnTo>
                  <a:pt x="2174" y="604"/>
                </a:lnTo>
                <a:lnTo>
                  <a:pt x="2173" y="604"/>
                </a:lnTo>
                <a:lnTo>
                  <a:pt x="2172" y="605"/>
                </a:lnTo>
                <a:lnTo>
                  <a:pt x="2171" y="605"/>
                </a:lnTo>
                <a:lnTo>
                  <a:pt x="2169" y="605"/>
                </a:lnTo>
                <a:lnTo>
                  <a:pt x="2168" y="606"/>
                </a:lnTo>
                <a:lnTo>
                  <a:pt x="2167" y="606"/>
                </a:lnTo>
                <a:lnTo>
                  <a:pt x="2166" y="607"/>
                </a:lnTo>
                <a:lnTo>
                  <a:pt x="2165" y="608"/>
                </a:lnTo>
                <a:lnTo>
                  <a:pt x="2164" y="608"/>
                </a:lnTo>
                <a:lnTo>
                  <a:pt x="2163" y="609"/>
                </a:lnTo>
                <a:lnTo>
                  <a:pt x="2162" y="609"/>
                </a:lnTo>
                <a:lnTo>
                  <a:pt x="2160" y="611"/>
                </a:lnTo>
                <a:lnTo>
                  <a:pt x="2159" y="611"/>
                </a:lnTo>
                <a:lnTo>
                  <a:pt x="2158" y="611"/>
                </a:lnTo>
                <a:lnTo>
                  <a:pt x="2157" y="611"/>
                </a:lnTo>
                <a:lnTo>
                  <a:pt x="2157" y="612"/>
                </a:lnTo>
                <a:lnTo>
                  <a:pt x="2156" y="612"/>
                </a:lnTo>
                <a:lnTo>
                  <a:pt x="2155" y="612"/>
                </a:lnTo>
                <a:lnTo>
                  <a:pt x="2154" y="612"/>
                </a:lnTo>
                <a:lnTo>
                  <a:pt x="2152" y="612"/>
                </a:lnTo>
                <a:lnTo>
                  <a:pt x="2151" y="612"/>
                </a:lnTo>
                <a:lnTo>
                  <a:pt x="2150" y="612"/>
                </a:lnTo>
                <a:lnTo>
                  <a:pt x="2150" y="613"/>
                </a:lnTo>
                <a:lnTo>
                  <a:pt x="2149" y="617"/>
                </a:lnTo>
                <a:lnTo>
                  <a:pt x="2150" y="617"/>
                </a:lnTo>
                <a:lnTo>
                  <a:pt x="2149" y="617"/>
                </a:lnTo>
                <a:lnTo>
                  <a:pt x="2147" y="617"/>
                </a:lnTo>
                <a:lnTo>
                  <a:pt x="2145" y="616"/>
                </a:lnTo>
                <a:lnTo>
                  <a:pt x="2143" y="615"/>
                </a:lnTo>
                <a:lnTo>
                  <a:pt x="2141" y="613"/>
                </a:lnTo>
                <a:lnTo>
                  <a:pt x="2140" y="613"/>
                </a:lnTo>
                <a:lnTo>
                  <a:pt x="2138" y="613"/>
                </a:lnTo>
                <a:lnTo>
                  <a:pt x="2137" y="612"/>
                </a:lnTo>
                <a:lnTo>
                  <a:pt x="2137" y="614"/>
                </a:lnTo>
                <a:lnTo>
                  <a:pt x="2135" y="615"/>
                </a:lnTo>
                <a:lnTo>
                  <a:pt x="2133" y="614"/>
                </a:lnTo>
                <a:lnTo>
                  <a:pt x="2133" y="615"/>
                </a:lnTo>
                <a:lnTo>
                  <a:pt x="2132" y="615"/>
                </a:lnTo>
                <a:lnTo>
                  <a:pt x="2130" y="615"/>
                </a:lnTo>
                <a:lnTo>
                  <a:pt x="2129" y="614"/>
                </a:lnTo>
                <a:lnTo>
                  <a:pt x="2131" y="612"/>
                </a:lnTo>
                <a:lnTo>
                  <a:pt x="2131" y="611"/>
                </a:lnTo>
                <a:lnTo>
                  <a:pt x="2131" y="609"/>
                </a:lnTo>
                <a:lnTo>
                  <a:pt x="2130" y="609"/>
                </a:lnTo>
                <a:lnTo>
                  <a:pt x="2128" y="609"/>
                </a:lnTo>
                <a:lnTo>
                  <a:pt x="2126" y="609"/>
                </a:lnTo>
                <a:lnTo>
                  <a:pt x="2125" y="609"/>
                </a:lnTo>
                <a:lnTo>
                  <a:pt x="2124" y="609"/>
                </a:lnTo>
                <a:lnTo>
                  <a:pt x="2123" y="609"/>
                </a:lnTo>
                <a:lnTo>
                  <a:pt x="2122" y="609"/>
                </a:lnTo>
                <a:lnTo>
                  <a:pt x="2121" y="609"/>
                </a:lnTo>
                <a:lnTo>
                  <a:pt x="2120" y="609"/>
                </a:lnTo>
                <a:lnTo>
                  <a:pt x="2117" y="611"/>
                </a:lnTo>
                <a:lnTo>
                  <a:pt x="2116" y="611"/>
                </a:lnTo>
                <a:lnTo>
                  <a:pt x="2114" y="612"/>
                </a:lnTo>
                <a:lnTo>
                  <a:pt x="2109" y="613"/>
                </a:lnTo>
                <a:lnTo>
                  <a:pt x="2108" y="613"/>
                </a:lnTo>
                <a:lnTo>
                  <a:pt x="2106" y="614"/>
                </a:lnTo>
                <a:lnTo>
                  <a:pt x="2105" y="614"/>
                </a:lnTo>
                <a:lnTo>
                  <a:pt x="2104" y="614"/>
                </a:lnTo>
                <a:lnTo>
                  <a:pt x="2103" y="614"/>
                </a:lnTo>
                <a:lnTo>
                  <a:pt x="2094" y="614"/>
                </a:lnTo>
                <a:lnTo>
                  <a:pt x="2092" y="614"/>
                </a:lnTo>
                <a:lnTo>
                  <a:pt x="2089" y="614"/>
                </a:lnTo>
                <a:lnTo>
                  <a:pt x="2088" y="614"/>
                </a:lnTo>
                <a:lnTo>
                  <a:pt x="2085" y="614"/>
                </a:lnTo>
                <a:lnTo>
                  <a:pt x="2080" y="614"/>
                </a:lnTo>
                <a:lnTo>
                  <a:pt x="2079" y="614"/>
                </a:lnTo>
                <a:lnTo>
                  <a:pt x="2078" y="614"/>
                </a:lnTo>
                <a:lnTo>
                  <a:pt x="2077" y="614"/>
                </a:lnTo>
                <a:lnTo>
                  <a:pt x="2074" y="614"/>
                </a:lnTo>
                <a:lnTo>
                  <a:pt x="2072" y="614"/>
                </a:lnTo>
                <a:lnTo>
                  <a:pt x="2070" y="614"/>
                </a:lnTo>
                <a:lnTo>
                  <a:pt x="2069" y="614"/>
                </a:lnTo>
                <a:lnTo>
                  <a:pt x="2068" y="614"/>
                </a:lnTo>
                <a:lnTo>
                  <a:pt x="2065" y="613"/>
                </a:lnTo>
                <a:lnTo>
                  <a:pt x="2063" y="612"/>
                </a:lnTo>
                <a:lnTo>
                  <a:pt x="2062" y="611"/>
                </a:lnTo>
                <a:lnTo>
                  <a:pt x="2062" y="612"/>
                </a:lnTo>
                <a:lnTo>
                  <a:pt x="2061" y="612"/>
                </a:lnTo>
                <a:lnTo>
                  <a:pt x="2061" y="613"/>
                </a:lnTo>
                <a:lnTo>
                  <a:pt x="2060" y="613"/>
                </a:lnTo>
                <a:lnTo>
                  <a:pt x="2059" y="614"/>
                </a:lnTo>
                <a:lnTo>
                  <a:pt x="2057" y="615"/>
                </a:lnTo>
                <a:lnTo>
                  <a:pt x="2056" y="616"/>
                </a:lnTo>
                <a:lnTo>
                  <a:pt x="2055" y="616"/>
                </a:lnTo>
                <a:lnTo>
                  <a:pt x="2055" y="612"/>
                </a:lnTo>
                <a:lnTo>
                  <a:pt x="2052" y="614"/>
                </a:lnTo>
                <a:lnTo>
                  <a:pt x="2050" y="615"/>
                </a:lnTo>
                <a:lnTo>
                  <a:pt x="2047" y="617"/>
                </a:lnTo>
                <a:lnTo>
                  <a:pt x="2042" y="621"/>
                </a:lnTo>
                <a:lnTo>
                  <a:pt x="2040" y="621"/>
                </a:lnTo>
                <a:lnTo>
                  <a:pt x="2039" y="622"/>
                </a:lnTo>
                <a:lnTo>
                  <a:pt x="2038" y="623"/>
                </a:lnTo>
                <a:lnTo>
                  <a:pt x="2036" y="624"/>
                </a:lnTo>
                <a:lnTo>
                  <a:pt x="2036" y="625"/>
                </a:lnTo>
                <a:lnTo>
                  <a:pt x="2036" y="627"/>
                </a:lnTo>
                <a:lnTo>
                  <a:pt x="2037" y="629"/>
                </a:lnTo>
                <a:lnTo>
                  <a:pt x="2035" y="634"/>
                </a:lnTo>
                <a:lnTo>
                  <a:pt x="2034" y="637"/>
                </a:lnTo>
                <a:lnTo>
                  <a:pt x="2034" y="636"/>
                </a:lnTo>
                <a:lnTo>
                  <a:pt x="2034" y="625"/>
                </a:lnTo>
                <a:lnTo>
                  <a:pt x="2033" y="625"/>
                </a:lnTo>
                <a:lnTo>
                  <a:pt x="2033" y="627"/>
                </a:lnTo>
                <a:lnTo>
                  <a:pt x="2031" y="627"/>
                </a:lnTo>
                <a:lnTo>
                  <a:pt x="2031" y="629"/>
                </a:lnTo>
                <a:lnTo>
                  <a:pt x="2030" y="629"/>
                </a:lnTo>
                <a:lnTo>
                  <a:pt x="2030" y="628"/>
                </a:lnTo>
                <a:lnTo>
                  <a:pt x="2028" y="629"/>
                </a:lnTo>
                <a:lnTo>
                  <a:pt x="2025" y="631"/>
                </a:lnTo>
                <a:lnTo>
                  <a:pt x="2023" y="632"/>
                </a:lnTo>
                <a:lnTo>
                  <a:pt x="2020" y="634"/>
                </a:lnTo>
                <a:lnTo>
                  <a:pt x="2018" y="637"/>
                </a:lnTo>
                <a:lnTo>
                  <a:pt x="2017" y="637"/>
                </a:lnTo>
                <a:lnTo>
                  <a:pt x="2018" y="639"/>
                </a:lnTo>
                <a:lnTo>
                  <a:pt x="2016" y="641"/>
                </a:lnTo>
                <a:lnTo>
                  <a:pt x="2014" y="642"/>
                </a:lnTo>
                <a:lnTo>
                  <a:pt x="2013" y="640"/>
                </a:lnTo>
                <a:lnTo>
                  <a:pt x="2013" y="639"/>
                </a:lnTo>
                <a:lnTo>
                  <a:pt x="2017" y="637"/>
                </a:lnTo>
                <a:lnTo>
                  <a:pt x="2018" y="636"/>
                </a:lnTo>
                <a:lnTo>
                  <a:pt x="2019" y="634"/>
                </a:lnTo>
                <a:lnTo>
                  <a:pt x="2022" y="632"/>
                </a:lnTo>
                <a:lnTo>
                  <a:pt x="2023" y="631"/>
                </a:lnTo>
                <a:lnTo>
                  <a:pt x="2025" y="630"/>
                </a:lnTo>
                <a:lnTo>
                  <a:pt x="2028" y="628"/>
                </a:lnTo>
                <a:lnTo>
                  <a:pt x="2030" y="627"/>
                </a:lnTo>
                <a:lnTo>
                  <a:pt x="2031" y="625"/>
                </a:lnTo>
                <a:lnTo>
                  <a:pt x="2033" y="625"/>
                </a:lnTo>
                <a:lnTo>
                  <a:pt x="2034" y="624"/>
                </a:lnTo>
                <a:lnTo>
                  <a:pt x="2036" y="623"/>
                </a:lnTo>
                <a:lnTo>
                  <a:pt x="2037" y="622"/>
                </a:lnTo>
                <a:lnTo>
                  <a:pt x="2040" y="620"/>
                </a:lnTo>
                <a:lnTo>
                  <a:pt x="2042" y="620"/>
                </a:lnTo>
                <a:lnTo>
                  <a:pt x="2046" y="617"/>
                </a:lnTo>
                <a:lnTo>
                  <a:pt x="2046" y="616"/>
                </a:lnTo>
                <a:lnTo>
                  <a:pt x="2048" y="615"/>
                </a:lnTo>
                <a:lnTo>
                  <a:pt x="2052" y="613"/>
                </a:lnTo>
                <a:lnTo>
                  <a:pt x="2054" y="612"/>
                </a:lnTo>
                <a:lnTo>
                  <a:pt x="2055" y="611"/>
                </a:lnTo>
                <a:lnTo>
                  <a:pt x="2059" y="608"/>
                </a:lnTo>
                <a:lnTo>
                  <a:pt x="2059" y="609"/>
                </a:lnTo>
                <a:lnTo>
                  <a:pt x="2060" y="608"/>
                </a:lnTo>
                <a:lnTo>
                  <a:pt x="2063" y="606"/>
                </a:lnTo>
                <a:lnTo>
                  <a:pt x="2064" y="606"/>
                </a:lnTo>
                <a:lnTo>
                  <a:pt x="2064" y="605"/>
                </a:lnTo>
                <a:lnTo>
                  <a:pt x="2066" y="605"/>
                </a:lnTo>
                <a:lnTo>
                  <a:pt x="2066" y="604"/>
                </a:lnTo>
                <a:lnTo>
                  <a:pt x="2068" y="604"/>
                </a:lnTo>
                <a:lnTo>
                  <a:pt x="2069" y="603"/>
                </a:lnTo>
                <a:lnTo>
                  <a:pt x="2072" y="607"/>
                </a:lnTo>
                <a:lnTo>
                  <a:pt x="2069" y="608"/>
                </a:lnTo>
                <a:lnTo>
                  <a:pt x="2070" y="609"/>
                </a:lnTo>
                <a:lnTo>
                  <a:pt x="2070" y="613"/>
                </a:lnTo>
                <a:lnTo>
                  <a:pt x="2070" y="614"/>
                </a:lnTo>
                <a:lnTo>
                  <a:pt x="2071" y="614"/>
                </a:lnTo>
                <a:lnTo>
                  <a:pt x="2073" y="614"/>
                </a:lnTo>
                <a:lnTo>
                  <a:pt x="2074" y="614"/>
                </a:lnTo>
                <a:lnTo>
                  <a:pt x="2079" y="614"/>
                </a:lnTo>
                <a:lnTo>
                  <a:pt x="2088" y="614"/>
                </a:lnTo>
                <a:lnTo>
                  <a:pt x="2092" y="614"/>
                </a:lnTo>
                <a:lnTo>
                  <a:pt x="2092" y="613"/>
                </a:lnTo>
                <a:lnTo>
                  <a:pt x="2092" y="612"/>
                </a:lnTo>
                <a:lnTo>
                  <a:pt x="2094" y="612"/>
                </a:lnTo>
                <a:lnTo>
                  <a:pt x="2094" y="611"/>
                </a:lnTo>
                <a:lnTo>
                  <a:pt x="2094" y="609"/>
                </a:lnTo>
                <a:lnTo>
                  <a:pt x="2094" y="608"/>
                </a:lnTo>
                <a:lnTo>
                  <a:pt x="2094" y="607"/>
                </a:lnTo>
                <a:lnTo>
                  <a:pt x="2094" y="606"/>
                </a:lnTo>
                <a:lnTo>
                  <a:pt x="2094" y="605"/>
                </a:lnTo>
                <a:lnTo>
                  <a:pt x="2092" y="605"/>
                </a:lnTo>
                <a:lnTo>
                  <a:pt x="2091" y="604"/>
                </a:lnTo>
                <a:lnTo>
                  <a:pt x="2090" y="604"/>
                </a:lnTo>
                <a:lnTo>
                  <a:pt x="2090" y="603"/>
                </a:lnTo>
                <a:lnTo>
                  <a:pt x="2090" y="602"/>
                </a:lnTo>
                <a:lnTo>
                  <a:pt x="2090" y="600"/>
                </a:lnTo>
                <a:lnTo>
                  <a:pt x="2091" y="600"/>
                </a:lnTo>
                <a:lnTo>
                  <a:pt x="2092" y="600"/>
                </a:lnTo>
                <a:lnTo>
                  <a:pt x="2092" y="599"/>
                </a:lnTo>
                <a:lnTo>
                  <a:pt x="2092" y="598"/>
                </a:lnTo>
                <a:lnTo>
                  <a:pt x="2095" y="598"/>
                </a:lnTo>
                <a:lnTo>
                  <a:pt x="2096" y="598"/>
                </a:lnTo>
                <a:lnTo>
                  <a:pt x="2097" y="598"/>
                </a:lnTo>
                <a:lnTo>
                  <a:pt x="2098" y="598"/>
                </a:lnTo>
                <a:lnTo>
                  <a:pt x="2099" y="598"/>
                </a:lnTo>
                <a:lnTo>
                  <a:pt x="2100" y="598"/>
                </a:lnTo>
                <a:lnTo>
                  <a:pt x="2100" y="599"/>
                </a:lnTo>
                <a:lnTo>
                  <a:pt x="2100" y="600"/>
                </a:lnTo>
                <a:lnTo>
                  <a:pt x="2100" y="602"/>
                </a:lnTo>
                <a:lnTo>
                  <a:pt x="2100" y="603"/>
                </a:lnTo>
                <a:lnTo>
                  <a:pt x="2099" y="603"/>
                </a:lnTo>
                <a:lnTo>
                  <a:pt x="2098" y="603"/>
                </a:lnTo>
                <a:lnTo>
                  <a:pt x="2097" y="603"/>
                </a:lnTo>
                <a:lnTo>
                  <a:pt x="2096" y="603"/>
                </a:lnTo>
                <a:lnTo>
                  <a:pt x="2095" y="603"/>
                </a:lnTo>
                <a:lnTo>
                  <a:pt x="2094" y="603"/>
                </a:lnTo>
                <a:lnTo>
                  <a:pt x="2092" y="603"/>
                </a:lnTo>
                <a:lnTo>
                  <a:pt x="2092" y="602"/>
                </a:lnTo>
                <a:lnTo>
                  <a:pt x="2091" y="602"/>
                </a:lnTo>
                <a:lnTo>
                  <a:pt x="2091" y="603"/>
                </a:lnTo>
                <a:lnTo>
                  <a:pt x="2091" y="604"/>
                </a:lnTo>
                <a:lnTo>
                  <a:pt x="2092" y="604"/>
                </a:lnTo>
                <a:lnTo>
                  <a:pt x="2094" y="604"/>
                </a:lnTo>
                <a:lnTo>
                  <a:pt x="2095" y="604"/>
                </a:lnTo>
                <a:lnTo>
                  <a:pt x="2095" y="605"/>
                </a:lnTo>
                <a:lnTo>
                  <a:pt x="2094" y="605"/>
                </a:lnTo>
                <a:lnTo>
                  <a:pt x="2094" y="606"/>
                </a:lnTo>
                <a:lnTo>
                  <a:pt x="2094" y="607"/>
                </a:lnTo>
                <a:lnTo>
                  <a:pt x="2094" y="608"/>
                </a:lnTo>
                <a:lnTo>
                  <a:pt x="2094" y="609"/>
                </a:lnTo>
                <a:lnTo>
                  <a:pt x="2094" y="611"/>
                </a:lnTo>
                <a:lnTo>
                  <a:pt x="2094" y="612"/>
                </a:lnTo>
                <a:lnTo>
                  <a:pt x="2095" y="612"/>
                </a:lnTo>
                <a:lnTo>
                  <a:pt x="2094" y="612"/>
                </a:lnTo>
                <a:lnTo>
                  <a:pt x="2092" y="613"/>
                </a:lnTo>
                <a:lnTo>
                  <a:pt x="2094" y="613"/>
                </a:lnTo>
                <a:lnTo>
                  <a:pt x="2094" y="614"/>
                </a:lnTo>
                <a:lnTo>
                  <a:pt x="2095" y="614"/>
                </a:lnTo>
                <a:lnTo>
                  <a:pt x="2096" y="614"/>
                </a:lnTo>
                <a:lnTo>
                  <a:pt x="2096" y="613"/>
                </a:lnTo>
                <a:lnTo>
                  <a:pt x="2096" y="609"/>
                </a:lnTo>
                <a:lnTo>
                  <a:pt x="2100" y="609"/>
                </a:lnTo>
                <a:lnTo>
                  <a:pt x="2102" y="609"/>
                </a:lnTo>
                <a:lnTo>
                  <a:pt x="2103" y="609"/>
                </a:lnTo>
                <a:lnTo>
                  <a:pt x="2106" y="609"/>
                </a:lnTo>
                <a:lnTo>
                  <a:pt x="2108" y="608"/>
                </a:lnTo>
                <a:lnTo>
                  <a:pt x="2113" y="607"/>
                </a:lnTo>
                <a:lnTo>
                  <a:pt x="2114" y="607"/>
                </a:lnTo>
                <a:lnTo>
                  <a:pt x="2115" y="607"/>
                </a:lnTo>
                <a:lnTo>
                  <a:pt x="2116" y="606"/>
                </a:lnTo>
                <a:lnTo>
                  <a:pt x="2119" y="606"/>
                </a:lnTo>
                <a:lnTo>
                  <a:pt x="2119" y="605"/>
                </a:lnTo>
                <a:lnTo>
                  <a:pt x="2121" y="605"/>
                </a:lnTo>
                <a:lnTo>
                  <a:pt x="2123" y="605"/>
                </a:lnTo>
                <a:lnTo>
                  <a:pt x="2123" y="606"/>
                </a:lnTo>
                <a:lnTo>
                  <a:pt x="2123" y="607"/>
                </a:lnTo>
                <a:lnTo>
                  <a:pt x="2123" y="608"/>
                </a:lnTo>
                <a:lnTo>
                  <a:pt x="2124" y="608"/>
                </a:lnTo>
                <a:lnTo>
                  <a:pt x="2125" y="608"/>
                </a:lnTo>
                <a:lnTo>
                  <a:pt x="2125" y="607"/>
                </a:lnTo>
                <a:lnTo>
                  <a:pt x="2125" y="606"/>
                </a:lnTo>
                <a:lnTo>
                  <a:pt x="2124" y="606"/>
                </a:lnTo>
                <a:lnTo>
                  <a:pt x="2126" y="606"/>
                </a:lnTo>
                <a:lnTo>
                  <a:pt x="2128" y="606"/>
                </a:lnTo>
                <a:lnTo>
                  <a:pt x="2129" y="606"/>
                </a:lnTo>
                <a:lnTo>
                  <a:pt x="2130" y="606"/>
                </a:lnTo>
                <a:lnTo>
                  <a:pt x="2131" y="606"/>
                </a:lnTo>
                <a:lnTo>
                  <a:pt x="2132" y="606"/>
                </a:lnTo>
                <a:lnTo>
                  <a:pt x="2133" y="606"/>
                </a:lnTo>
                <a:lnTo>
                  <a:pt x="2134" y="606"/>
                </a:lnTo>
                <a:lnTo>
                  <a:pt x="2135" y="606"/>
                </a:lnTo>
                <a:lnTo>
                  <a:pt x="2135" y="605"/>
                </a:lnTo>
                <a:lnTo>
                  <a:pt x="2135" y="604"/>
                </a:lnTo>
                <a:lnTo>
                  <a:pt x="2135" y="603"/>
                </a:lnTo>
                <a:lnTo>
                  <a:pt x="2135" y="602"/>
                </a:lnTo>
                <a:lnTo>
                  <a:pt x="2135" y="600"/>
                </a:lnTo>
                <a:lnTo>
                  <a:pt x="2135" y="599"/>
                </a:lnTo>
                <a:lnTo>
                  <a:pt x="2135" y="598"/>
                </a:lnTo>
                <a:lnTo>
                  <a:pt x="2135" y="597"/>
                </a:lnTo>
                <a:lnTo>
                  <a:pt x="2135" y="596"/>
                </a:lnTo>
                <a:lnTo>
                  <a:pt x="2135" y="595"/>
                </a:lnTo>
                <a:lnTo>
                  <a:pt x="2135" y="594"/>
                </a:lnTo>
                <a:lnTo>
                  <a:pt x="2135" y="592"/>
                </a:lnTo>
                <a:lnTo>
                  <a:pt x="2135" y="591"/>
                </a:lnTo>
                <a:lnTo>
                  <a:pt x="2134" y="591"/>
                </a:lnTo>
                <a:lnTo>
                  <a:pt x="2134" y="590"/>
                </a:lnTo>
                <a:lnTo>
                  <a:pt x="2134" y="589"/>
                </a:lnTo>
                <a:lnTo>
                  <a:pt x="2134" y="588"/>
                </a:lnTo>
                <a:lnTo>
                  <a:pt x="2133" y="588"/>
                </a:lnTo>
                <a:lnTo>
                  <a:pt x="2133" y="587"/>
                </a:lnTo>
                <a:lnTo>
                  <a:pt x="2133" y="586"/>
                </a:lnTo>
                <a:lnTo>
                  <a:pt x="2133" y="585"/>
                </a:lnTo>
                <a:lnTo>
                  <a:pt x="2132" y="585"/>
                </a:lnTo>
                <a:lnTo>
                  <a:pt x="2132" y="583"/>
                </a:lnTo>
                <a:lnTo>
                  <a:pt x="2131" y="583"/>
                </a:lnTo>
                <a:lnTo>
                  <a:pt x="2130" y="582"/>
                </a:lnTo>
                <a:lnTo>
                  <a:pt x="2129" y="582"/>
                </a:lnTo>
                <a:lnTo>
                  <a:pt x="2128" y="583"/>
                </a:lnTo>
                <a:lnTo>
                  <a:pt x="2126" y="583"/>
                </a:lnTo>
                <a:lnTo>
                  <a:pt x="2125" y="583"/>
                </a:lnTo>
                <a:lnTo>
                  <a:pt x="2125" y="585"/>
                </a:lnTo>
                <a:lnTo>
                  <a:pt x="2124" y="585"/>
                </a:lnTo>
                <a:lnTo>
                  <a:pt x="2123" y="585"/>
                </a:lnTo>
                <a:lnTo>
                  <a:pt x="2122" y="586"/>
                </a:lnTo>
                <a:lnTo>
                  <a:pt x="2121" y="586"/>
                </a:lnTo>
                <a:lnTo>
                  <a:pt x="2120" y="586"/>
                </a:lnTo>
                <a:lnTo>
                  <a:pt x="2119" y="587"/>
                </a:lnTo>
                <a:lnTo>
                  <a:pt x="2117" y="587"/>
                </a:lnTo>
                <a:lnTo>
                  <a:pt x="2115" y="588"/>
                </a:lnTo>
                <a:lnTo>
                  <a:pt x="2114" y="588"/>
                </a:lnTo>
                <a:lnTo>
                  <a:pt x="2114" y="589"/>
                </a:lnTo>
                <a:lnTo>
                  <a:pt x="2113" y="589"/>
                </a:lnTo>
                <a:lnTo>
                  <a:pt x="2112" y="589"/>
                </a:lnTo>
                <a:lnTo>
                  <a:pt x="2111" y="589"/>
                </a:lnTo>
                <a:lnTo>
                  <a:pt x="2111" y="590"/>
                </a:lnTo>
                <a:lnTo>
                  <a:pt x="2109" y="590"/>
                </a:lnTo>
                <a:lnTo>
                  <a:pt x="2108" y="590"/>
                </a:lnTo>
                <a:lnTo>
                  <a:pt x="2107" y="591"/>
                </a:lnTo>
                <a:lnTo>
                  <a:pt x="2106" y="591"/>
                </a:lnTo>
                <a:lnTo>
                  <a:pt x="2105" y="591"/>
                </a:lnTo>
                <a:lnTo>
                  <a:pt x="2105" y="592"/>
                </a:lnTo>
                <a:lnTo>
                  <a:pt x="2104" y="592"/>
                </a:lnTo>
                <a:lnTo>
                  <a:pt x="2103" y="592"/>
                </a:lnTo>
                <a:lnTo>
                  <a:pt x="2102" y="592"/>
                </a:lnTo>
                <a:lnTo>
                  <a:pt x="2100" y="592"/>
                </a:lnTo>
                <a:lnTo>
                  <a:pt x="2100" y="591"/>
                </a:lnTo>
                <a:lnTo>
                  <a:pt x="2100" y="590"/>
                </a:lnTo>
                <a:lnTo>
                  <a:pt x="2102" y="589"/>
                </a:lnTo>
                <a:lnTo>
                  <a:pt x="2105" y="588"/>
                </a:lnTo>
                <a:lnTo>
                  <a:pt x="2107" y="588"/>
                </a:lnTo>
                <a:lnTo>
                  <a:pt x="2113" y="586"/>
                </a:lnTo>
                <a:lnTo>
                  <a:pt x="2117" y="583"/>
                </a:lnTo>
                <a:lnTo>
                  <a:pt x="2119" y="583"/>
                </a:lnTo>
                <a:lnTo>
                  <a:pt x="2124" y="581"/>
                </a:lnTo>
                <a:lnTo>
                  <a:pt x="2133" y="578"/>
                </a:lnTo>
                <a:lnTo>
                  <a:pt x="2140" y="575"/>
                </a:lnTo>
                <a:lnTo>
                  <a:pt x="2140" y="574"/>
                </a:lnTo>
                <a:lnTo>
                  <a:pt x="2146" y="572"/>
                </a:lnTo>
                <a:lnTo>
                  <a:pt x="2147" y="572"/>
                </a:lnTo>
                <a:lnTo>
                  <a:pt x="2156" y="569"/>
                </a:lnTo>
                <a:lnTo>
                  <a:pt x="2157" y="567"/>
                </a:lnTo>
                <a:lnTo>
                  <a:pt x="2159" y="567"/>
                </a:lnTo>
                <a:lnTo>
                  <a:pt x="2165" y="565"/>
                </a:lnTo>
                <a:lnTo>
                  <a:pt x="2167" y="564"/>
                </a:lnTo>
                <a:lnTo>
                  <a:pt x="2176" y="561"/>
                </a:lnTo>
                <a:lnTo>
                  <a:pt x="2176" y="560"/>
                </a:lnTo>
                <a:lnTo>
                  <a:pt x="2176" y="558"/>
                </a:lnTo>
                <a:lnTo>
                  <a:pt x="2176" y="557"/>
                </a:lnTo>
                <a:lnTo>
                  <a:pt x="2176" y="556"/>
                </a:lnTo>
                <a:lnTo>
                  <a:pt x="2176" y="555"/>
                </a:lnTo>
                <a:lnTo>
                  <a:pt x="2176" y="554"/>
                </a:lnTo>
                <a:lnTo>
                  <a:pt x="2175" y="553"/>
                </a:lnTo>
                <a:lnTo>
                  <a:pt x="2175" y="552"/>
                </a:lnTo>
                <a:lnTo>
                  <a:pt x="2175" y="550"/>
                </a:lnTo>
                <a:lnTo>
                  <a:pt x="2175" y="549"/>
                </a:lnTo>
                <a:lnTo>
                  <a:pt x="2175" y="548"/>
                </a:lnTo>
                <a:lnTo>
                  <a:pt x="2175" y="547"/>
                </a:lnTo>
                <a:lnTo>
                  <a:pt x="2175" y="546"/>
                </a:lnTo>
                <a:lnTo>
                  <a:pt x="2175" y="545"/>
                </a:lnTo>
                <a:lnTo>
                  <a:pt x="2175" y="544"/>
                </a:lnTo>
                <a:lnTo>
                  <a:pt x="2173" y="544"/>
                </a:lnTo>
                <a:lnTo>
                  <a:pt x="2172" y="544"/>
                </a:lnTo>
                <a:lnTo>
                  <a:pt x="2160" y="542"/>
                </a:lnTo>
                <a:lnTo>
                  <a:pt x="2160" y="544"/>
                </a:lnTo>
                <a:lnTo>
                  <a:pt x="2160" y="546"/>
                </a:lnTo>
                <a:lnTo>
                  <a:pt x="2159" y="546"/>
                </a:lnTo>
                <a:lnTo>
                  <a:pt x="2158" y="546"/>
                </a:lnTo>
                <a:lnTo>
                  <a:pt x="2157" y="546"/>
                </a:lnTo>
                <a:lnTo>
                  <a:pt x="2156" y="546"/>
                </a:lnTo>
                <a:lnTo>
                  <a:pt x="2155" y="546"/>
                </a:lnTo>
                <a:lnTo>
                  <a:pt x="2154" y="546"/>
                </a:lnTo>
                <a:lnTo>
                  <a:pt x="2152" y="546"/>
                </a:lnTo>
                <a:lnTo>
                  <a:pt x="2151" y="546"/>
                </a:lnTo>
                <a:lnTo>
                  <a:pt x="2150" y="546"/>
                </a:lnTo>
                <a:lnTo>
                  <a:pt x="2149" y="546"/>
                </a:lnTo>
                <a:lnTo>
                  <a:pt x="2148" y="546"/>
                </a:lnTo>
                <a:lnTo>
                  <a:pt x="2147" y="546"/>
                </a:lnTo>
                <a:lnTo>
                  <a:pt x="2146" y="546"/>
                </a:lnTo>
                <a:lnTo>
                  <a:pt x="2145" y="546"/>
                </a:lnTo>
                <a:lnTo>
                  <a:pt x="2143" y="546"/>
                </a:lnTo>
                <a:lnTo>
                  <a:pt x="2142" y="546"/>
                </a:lnTo>
                <a:lnTo>
                  <a:pt x="2142" y="547"/>
                </a:lnTo>
                <a:lnTo>
                  <a:pt x="2142" y="548"/>
                </a:lnTo>
                <a:lnTo>
                  <a:pt x="2141" y="548"/>
                </a:lnTo>
                <a:lnTo>
                  <a:pt x="2140" y="548"/>
                </a:lnTo>
                <a:lnTo>
                  <a:pt x="2139" y="548"/>
                </a:lnTo>
                <a:lnTo>
                  <a:pt x="2138" y="548"/>
                </a:lnTo>
                <a:lnTo>
                  <a:pt x="2137" y="548"/>
                </a:lnTo>
                <a:lnTo>
                  <a:pt x="2135" y="548"/>
                </a:lnTo>
                <a:lnTo>
                  <a:pt x="2134" y="548"/>
                </a:lnTo>
                <a:lnTo>
                  <a:pt x="2133" y="548"/>
                </a:lnTo>
                <a:lnTo>
                  <a:pt x="2132" y="548"/>
                </a:lnTo>
                <a:lnTo>
                  <a:pt x="2131" y="548"/>
                </a:lnTo>
                <a:lnTo>
                  <a:pt x="2130" y="548"/>
                </a:lnTo>
                <a:lnTo>
                  <a:pt x="2126" y="548"/>
                </a:lnTo>
                <a:lnTo>
                  <a:pt x="2123" y="548"/>
                </a:lnTo>
                <a:lnTo>
                  <a:pt x="2120" y="548"/>
                </a:lnTo>
                <a:lnTo>
                  <a:pt x="2119" y="548"/>
                </a:lnTo>
                <a:lnTo>
                  <a:pt x="2120" y="548"/>
                </a:lnTo>
                <a:lnTo>
                  <a:pt x="2117" y="548"/>
                </a:lnTo>
                <a:lnTo>
                  <a:pt x="2116" y="548"/>
                </a:lnTo>
                <a:lnTo>
                  <a:pt x="2113" y="548"/>
                </a:lnTo>
                <a:lnTo>
                  <a:pt x="2113" y="541"/>
                </a:lnTo>
                <a:lnTo>
                  <a:pt x="2112" y="541"/>
                </a:lnTo>
                <a:lnTo>
                  <a:pt x="2111" y="541"/>
                </a:lnTo>
                <a:lnTo>
                  <a:pt x="2111" y="542"/>
                </a:lnTo>
                <a:lnTo>
                  <a:pt x="2111" y="544"/>
                </a:lnTo>
                <a:lnTo>
                  <a:pt x="2111" y="545"/>
                </a:lnTo>
                <a:lnTo>
                  <a:pt x="2109" y="545"/>
                </a:lnTo>
                <a:lnTo>
                  <a:pt x="2108" y="545"/>
                </a:lnTo>
                <a:lnTo>
                  <a:pt x="2107" y="545"/>
                </a:lnTo>
                <a:lnTo>
                  <a:pt x="2106" y="545"/>
                </a:lnTo>
                <a:lnTo>
                  <a:pt x="2106" y="541"/>
                </a:lnTo>
                <a:lnTo>
                  <a:pt x="2104" y="541"/>
                </a:lnTo>
                <a:lnTo>
                  <a:pt x="2104" y="542"/>
                </a:lnTo>
                <a:lnTo>
                  <a:pt x="2104" y="545"/>
                </a:lnTo>
                <a:lnTo>
                  <a:pt x="2103" y="545"/>
                </a:lnTo>
                <a:lnTo>
                  <a:pt x="2103" y="542"/>
                </a:lnTo>
                <a:lnTo>
                  <a:pt x="2103" y="541"/>
                </a:lnTo>
                <a:lnTo>
                  <a:pt x="2102" y="541"/>
                </a:lnTo>
                <a:lnTo>
                  <a:pt x="2100" y="541"/>
                </a:lnTo>
                <a:lnTo>
                  <a:pt x="2100" y="542"/>
                </a:lnTo>
                <a:lnTo>
                  <a:pt x="2099" y="542"/>
                </a:lnTo>
                <a:lnTo>
                  <a:pt x="2096" y="542"/>
                </a:lnTo>
                <a:lnTo>
                  <a:pt x="2094" y="542"/>
                </a:lnTo>
                <a:lnTo>
                  <a:pt x="2094" y="541"/>
                </a:lnTo>
                <a:lnTo>
                  <a:pt x="2092" y="541"/>
                </a:lnTo>
                <a:lnTo>
                  <a:pt x="2092" y="542"/>
                </a:lnTo>
                <a:lnTo>
                  <a:pt x="2091" y="542"/>
                </a:lnTo>
                <a:lnTo>
                  <a:pt x="2090" y="542"/>
                </a:lnTo>
                <a:lnTo>
                  <a:pt x="2090" y="540"/>
                </a:lnTo>
                <a:lnTo>
                  <a:pt x="2089" y="540"/>
                </a:lnTo>
                <a:lnTo>
                  <a:pt x="2086" y="540"/>
                </a:lnTo>
                <a:lnTo>
                  <a:pt x="2085" y="540"/>
                </a:lnTo>
                <a:lnTo>
                  <a:pt x="2081" y="540"/>
                </a:lnTo>
                <a:lnTo>
                  <a:pt x="2074" y="540"/>
                </a:lnTo>
                <a:lnTo>
                  <a:pt x="2060" y="540"/>
                </a:lnTo>
                <a:lnTo>
                  <a:pt x="2055" y="540"/>
                </a:lnTo>
                <a:lnTo>
                  <a:pt x="2054" y="540"/>
                </a:lnTo>
                <a:lnTo>
                  <a:pt x="2045" y="540"/>
                </a:lnTo>
                <a:lnTo>
                  <a:pt x="2033" y="540"/>
                </a:lnTo>
                <a:lnTo>
                  <a:pt x="2028" y="540"/>
                </a:lnTo>
                <a:lnTo>
                  <a:pt x="2020" y="540"/>
                </a:lnTo>
                <a:lnTo>
                  <a:pt x="2019" y="540"/>
                </a:lnTo>
                <a:lnTo>
                  <a:pt x="2017" y="540"/>
                </a:lnTo>
                <a:lnTo>
                  <a:pt x="2017" y="541"/>
                </a:lnTo>
                <a:lnTo>
                  <a:pt x="2017" y="542"/>
                </a:lnTo>
                <a:lnTo>
                  <a:pt x="2017" y="544"/>
                </a:lnTo>
                <a:lnTo>
                  <a:pt x="2017" y="545"/>
                </a:lnTo>
                <a:lnTo>
                  <a:pt x="2017" y="546"/>
                </a:lnTo>
                <a:lnTo>
                  <a:pt x="2017" y="547"/>
                </a:lnTo>
                <a:lnTo>
                  <a:pt x="2017" y="548"/>
                </a:lnTo>
                <a:lnTo>
                  <a:pt x="2017" y="549"/>
                </a:lnTo>
                <a:lnTo>
                  <a:pt x="2017" y="550"/>
                </a:lnTo>
                <a:lnTo>
                  <a:pt x="2017" y="552"/>
                </a:lnTo>
                <a:lnTo>
                  <a:pt x="2017" y="553"/>
                </a:lnTo>
                <a:lnTo>
                  <a:pt x="2017" y="555"/>
                </a:lnTo>
                <a:lnTo>
                  <a:pt x="2017" y="556"/>
                </a:lnTo>
                <a:lnTo>
                  <a:pt x="2017" y="557"/>
                </a:lnTo>
                <a:lnTo>
                  <a:pt x="2017" y="561"/>
                </a:lnTo>
                <a:lnTo>
                  <a:pt x="2017" y="565"/>
                </a:lnTo>
                <a:lnTo>
                  <a:pt x="2017" y="566"/>
                </a:lnTo>
                <a:lnTo>
                  <a:pt x="2017" y="569"/>
                </a:lnTo>
                <a:lnTo>
                  <a:pt x="2017" y="570"/>
                </a:lnTo>
                <a:lnTo>
                  <a:pt x="2017" y="571"/>
                </a:lnTo>
                <a:lnTo>
                  <a:pt x="2017" y="572"/>
                </a:lnTo>
                <a:lnTo>
                  <a:pt x="2017" y="573"/>
                </a:lnTo>
                <a:lnTo>
                  <a:pt x="2017" y="575"/>
                </a:lnTo>
                <a:lnTo>
                  <a:pt x="2017" y="577"/>
                </a:lnTo>
                <a:lnTo>
                  <a:pt x="2017" y="578"/>
                </a:lnTo>
                <a:lnTo>
                  <a:pt x="2017" y="579"/>
                </a:lnTo>
                <a:lnTo>
                  <a:pt x="2017" y="580"/>
                </a:lnTo>
                <a:lnTo>
                  <a:pt x="2017" y="581"/>
                </a:lnTo>
                <a:lnTo>
                  <a:pt x="2017" y="582"/>
                </a:lnTo>
                <a:lnTo>
                  <a:pt x="2017" y="583"/>
                </a:lnTo>
                <a:lnTo>
                  <a:pt x="2017" y="591"/>
                </a:lnTo>
                <a:lnTo>
                  <a:pt x="2017" y="592"/>
                </a:lnTo>
                <a:lnTo>
                  <a:pt x="2017" y="594"/>
                </a:lnTo>
                <a:lnTo>
                  <a:pt x="2017" y="596"/>
                </a:lnTo>
                <a:lnTo>
                  <a:pt x="2017" y="597"/>
                </a:lnTo>
                <a:lnTo>
                  <a:pt x="2017" y="599"/>
                </a:lnTo>
                <a:lnTo>
                  <a:pt x="2017" y="602"/>
                </a:lnTo>
                <a:lnTo>
                  <a:pt x="2017" y="603"/>
                </a:lnTo>
                <a:lnTo>
                  <a:pt x="2017" y="604"/>
                </a:lnTo>
                <a:lnTo>
                  <a:pt x="2017" y="608"/>
                </a:lnTo>
                <a:lnTo>
                  <a:pt x="2017" y="611"/>
                </a:lnTo>
                <a:lnTo>
                  <a:pt x="2017" y="615"/>
                </a:lnTo>
                <a:lnTo>
                  <a:pt x="2017" y="622"/>
                </a:lnTo>
                <a:lnTo>
                  <a:pt x="2016" y="622"/>
                </a:lnTo>
                <a:lnTo>
                  <a:pt x="2007" y="622"/>
                </a:lnTo>
                <a:lnTo>
                  <a:pt x="2004" y="622"/>
                </a:lnTo>
                <a:lnTo>
                  <a:pt x="2004" y="621"/>
                </a:lnTo>
                <a:lnTo>
                  <a:pt x="2004" y="620"/>
                </a:lnTo>
                <a:lnTo>
                  <a:pt x="2004" y="619"/>
                </a:lnTo>
                <a:lnTo>
                  <a:pt x="2004" y="617"/>
                </a:lnTo>
                <a:lnTo>
                  <a:pt x="2004" y="616"/>
                </a:lnTo>
                <a:lnTo>
                  <a:pt x="2004" y="615"/>
                </a:lnTo>
                <a:lnTo>
                  <a:pt x="2004" y="614"/>
                </a:lnTo>
                <a:lnTo>
                  <a:pt x="2004" y="613"/>
                </a:lnTo>
                <a:lnTo>
                  <a:pt x="2002" y="613"/>
                </a:lnTo>
                <a:lnTo>
                  <a:pt x="2002" y="611"/>
                </a:lnTo>
                <a:lnTo>
                  <a:pt x="2002" y="589"/>
                </a:lnTo>
                <a:lnTo>
                  <a:pt x="2002" y="580"/>
                </a:lnTo>
                <a:lnTo>
                  <a:pt x="2002" y="579"/>
                </a:lnTo>
                <a:lnTo>
                  <a:pt x="2002" y="560"/>
                </a:lnTo>
                <a:lnTo>
                  <a:pt x="2002" y="552"/>
                </a:lnTo>
                <a:lnTo>
                  <a:pt x="2002" y="545"/>
                </a:lnTo>
                <a:lnTo>
                  <a:pt x="2002" y="544"/>
                </a:lnTo>
                <a:lnTo>
                  <a:pt x="2002" y="542"/>
                </a:lnTo>
                <a:lnTo>
                  <a:pt x="2002" y="541"/>
                </a:lnTo>
                <a:lnTo>
                  <a:pt x="2002" y="540"/>
                </a:lnTo>
                <a:lnTo>
                  <a:pt x="2002" y="539"/>
                </a:lnTo>
                <a:lnTo>
                  <a:pt x="2002" y="538"/>
                </a:lnTo>
                <a:lnTo>
                  <a:pt x="2002" y="537"/>
                </a:lnTo>
                <a:lnTo>
                  <a:pt x="2002" y="536"/>
                </a:lnTo>
                <a:lnTo>
                  <a:pt x="2001" y="533"/>
                </a:lnTo>
                <a:lnTo>
                  <a:pt x="2001" y="532"/>
                </a:lnTo>
                <a:lnTo>
                  <a:pt x="2001" y="531"/>
                </a:lnTo>
                <a:lnTo>
                  <a:pt x="2000" y="530"/>
                </a:lnTo>
                <a:lnTo>
                  <a:pt x="1999" y="528"/>
                </a:lnTo>
                <a:lnTo>
                  <a:pt x="1999" y="527"/>
                </a:lnTo>
                <a:lnTo>
                  <a:pt x="1997" y="527"/>
                </a:lnTo>
                <a:lnTo>
                  <a:pt x="1997" y="525"/>
                </a:lnTo>
                <a:lnTo>
                  <a:pt x="1996" y="524"/>
                </a:lnTo>
                <a:lnTo>
                  <a:pt x="1995" y="523"/>
                </a:lnTo>
                <a:lnTo>
                  <a:pt x="1994" y="522"/>
                </a:lnTo>
                <a:lnTo>
                  <a:pt x="1993" y="521"/>
                </a:lnTo>
                <a:lnTo>
                  <a:pt x="1992" y="520"/>
                </a:lnTo>
                <a:lnTo>
                  <a:pt x="1991" y="520"/>
                </a:lnTo>
                <a:lnTo>
                  <a:pt x="1991" y="519"/>
                </a:lnTo>
                <a:lnTo>
                  <a:pt x="1990" y="519"/>
                </a:lnTo>
                <a:lnTo>
                  <a:pt x="1988" y="519"/>
                </a:lnTo>
                <a:lnTo>
                  <a:pt x="1988" y="518"/>
                </a:lnTo>
                <a:lnTo>
                  <a:pt x="1987" y="518"/>
                </a:lnTo>
                <a:lnTo>
                  <a:pt x="1986" y="518"/>
                </a:lnTo>
                <a:lnTo>
                  <a:pt x="1986" y="516"/>
                </a:lnTo>
                <a:lnTo>
                  <a:pt x="1985" y="516"/>
                </a:lnTo>
                <a:lnTo>
                  <a:pt x="1984" y="516"/>
                </a:lnTo>
                <a:lnTo>
                  <a:pt x="1984" y="515"/>
                </a:lnTo>
                <a:lnTo>
                  <a:pt x="1984" y="514"/>
                </a:lnTo>
                <a:lnTo>
                  <a:pt x="1984" y="512"/>
                </a:lnTo>
                <a:lnTo>
                  <a:pt x="1984" y="511"/>
                </a:lnTo>
                <a:lnTo>
                  <a:pt x="1984" y="510"/>
                </a:lnTo>
                <a:lnTo>
                  <a:pt x="1984" y="508"/>
                </a:lnTo>
                <a:lnTo>
                  <a:pt x="1984" y="507"/>
                </a:lnTo>
                <a:lnTo>
                  <a:pt x="1984" y="506"/>
                </a:lnTo>
                <a:lnTo>
                  <a:pt x="1984" y="505"/>
                </a:lnTo>
                <a:lnTo>
                  <a:pt x="1984" y="499"/>
                </a:lnTo>
                <a:lnTo>
                  <a:pt x="1984" y="496"/>
                </a:lnTo>
                <a:lnTo>
                  <a:pt x="1984" y="495"/>
                </a:lnTo>
                <a:lnTo>
                  <a:pt x="1984" y="493"/>
                </a:lnTo>
                <a:lnTo>
                  <a:pt x="1984" y="486"/>
                </a:lnTo>
                <a:lnTo>
                  <a:pt x="1984" y="482"/>
                </a:lnTo>
                <a:lnTo>
                  <a:pt x="1984" y="481"/>
                </a:lnTo>
                <a:lnTo>
                  <a:pt x="1984" y="480"/>
                </a:lnTo>
                <a:lnTo>
                  <a:pt x="1984" y="479"/>
                </a:lnTo>
                <a:lnTo>
                  <a:pt x="1984" y="478"/>
                </a:lnTo>
                <a:lnTo>
                  <a:pt x="1984" y="477"/>
                </a:lnTo>
                <a:lnTo>
                  <a:pt x="1984" y="475"/>
                </a:lnTo>
                <a:lnTo>
                  <a:pt x="1984" y="474"/>
                </a:lnTo>
                <a:lnTo>
                  <a:pt x="1983" y="473"/>
                </a:lnTo>
                <a:lnTo>
                  <a:pt x="1983" y="472"/>
                </a:lnTo>
                <a:lnTo>
                  <a:pt x="1983" y="471"/>
                </a:lnTo>
                <a:lnTo>
                  <a:pt x="1982" y="471"/>
                </a:lnTo>
                <a:lnTo>
                  <a:pt x="1982" y="470"/>
                </a:lnTo>
                <a:lnTo>
                  <a:pt x="1981" y="469"/>
                </a:lnTo>
                <a:lnTo>
                  <a:pt x="1981" y="468"/>
                </a:lnTo>
                <a:lnTo>
                  <a:pt x="1979" y="466"/>
                </a:lnTo>
                <a:lnTo>
                  <a:pt x="1978" y="465"/>
                </a:lnTo>
                <a:lnTo>
                  <a:pt x="1978" y="464"/>
                </a:lnTo>
                <a:lnTo>
                  <a:pt x="1977" y="464"/>
                </a:lnTo>
                <a:lnTo>
                  <a:pt x="1977" y="463"/>
                </a:lnTo>
                <a:lnTo>
                  <a:pt x="1976" y="463"/>
                </a:lnTo>
                <a:lnTo>
                  <a:pt x="1975" y="462"/>
                </a:lnTo>
                <a:lnTo>
                  <a:pt x="1974" y="461"/>
                </a:lnTo>
                <a:lnTo>
                  <a:pt x="1973" y="461"/>
                </a:lnTo>
                <a:lnTo>
                  <a:pt x="1973" y="460"/>
                </a:lnTo>
                <a:lnTo>
                  <a:pt x="1971" y="460"/>
                </a:lnTo>
                <a:lnTo>
                  <a:pt x="1970" y="458"/>
                </a:lnTo>
                <a:lnTo>
                  <a:pt x="1969" y="458"/>
                </a:lnTo>
                <a:lnTo>
                  <a:pt x="1968" y="457"/>
                </a:lnTo>
                <a:lnTo>
                  <a:pt x="1966" y="457"/>
                </a:lnTo>
                <a:lnTo>
                  <a:pt x="1965" y="457"/>
                </a:lnTo>
                <a:lnTo>
                  <a:pt x="1964" y="457"/>
                </a:lnTo>
                <a:lnTo>
                  <a:pt x="1962" y="457"/>
                </a:lnTo>
                <a:lnTo>
                  <a:pt x="1962" y="453"/>
                </a:lnTo>
                <a:lnTo>
                  <a:pt x="1962" y="452"/>
                </a:lnTo>
                <a:lnTo>
                  <a:pt x="1962" y="450"/>
                </a:lnTo>
                <a:lnTo>
                  <a:pt x="1962" y="448"/>
                </a:lnTo>
                <a:lnTo>
                  <a:pt x="1962" y="447"/>
                </a:lnTo>
                <a:lnTo>
                  <a:pt x="1962" y="446"/>
                </a:lnTo>
                <a:lnTo>
                  <a:pt x="1962" y="445"/>
                </a:lnTo>
                <a:lnTo>
                  <a:pt x="1962" y="444"/>
                </a:lnTo>
                <a:lnTo>
                  <a:pt x="1961" y="444"/>
                </a:lnTo>
                <a:lnTo>
                  <a:pt x="1961" y="445"/>
                </a:lnTo>
                <a:lnTo>
                  <a:pt x="1960" y="445"/>
                </a:lnTo>
                <a:lnTo>
                  <a:pt x="1959" y="446"/>
                </a:lnTo>
                <a:lnTo>
                  <a:pt x="1958" y="446"/>
                </a:lnTo>
                <a:lnTo>
                  <a:pt x="1957" y="446"/>
                </a:lnTo>
                <a:lnTo>
                  <a:pt x="1956" y="446"/>
                </a:lnTo>
                <a:lnTo>
                  <a:pt x="1954" y="446"/>
                </a:lnTo>
                <a:lnTo>
                  <a:pt x="1953" y="446"/>
                </a:lnTo>
                <a:lnTo>
                  <a:pt x="1952" y="446"/>
                </a:lnTo>
                <a:lnTo>
                  <a:pt x="1951" y="447"/>
                </a:lnTo>
                <a:lnTo>
                  <a:pt x="1950" y="447"/>
                </a:lnTo>
                <a:lnTo>
                  <a:pt x="1949" y="447"/>
                </a:lnTo>
                <a:lnTo>
                  <a:pt x="1948" y="447"/>
                </a:lnTo>
                <a:lnTo>
                  <a:pt x="1947" y="450"/>
                </a:lnTo>
                <a:lnTo>
                  <a:pt x="1945" y="454"/>
                </a:lnTo>
                <a:lnTo>
                  <a:pt x="1944" y="457"/>
                </a:lnTo>
                <a:lnTo>
                  <a:pt x="1944" y="456"/>
                </a:lnTo>
                <a:lnTo>
                  <a:pt x="1944" y="455"/>
                </a:lnTo>
                <a:lnTo>
                  <a:pt x="1944" y="454"/>
                </a:lnTo>
                <a:lnTo>
                  <a:pt x="1944" y="453"/>
                </a:lnTo>
                <a:lnTo>
                  <a:pt x="1942" y="453"/>
                </a:lnTo>
                <a:lnTo>
                  <a:pt x="1942" y="452"/>
                </a:lnTo>
                <a:lnTo>
                  <a:pt x="1939" y="452"/>
                </a:lnTo>
                <a:lnTo>
                  <a:pt x="1939" y="454"/>
                </a:lnTo>
                <a:lnTo>
                  <a:pt x="1939" y="455"/>
                </a:lnTo>
                <a:lnTo>
                  <a:pt x="1939" y="454"/>
                </a:lnTo>
                <a:lnTo>
                  <a:pt x="1939" y="448"/>
                </a:lnTo>
                <a:lnTo>
                  <a:pt x="1938" y="448"/>
                </a:lnTo>
                <a:lnTo>
                  <a:pt x="1936" y="447"/>
                </a:lnTo>
                <a:lnTo>
                  <a:pt x="1935" y="447"/>
                </a:lnTo>
                <a:lnTo>
                  <a:pt x="1934" y="447"/>
                </a:lnTo>
                <a:lnTo>
                  <a:pt x="1933" y="447"/>
                </a:lnTo>
                <a:lnTo>
                  <a:pt x="1932" y="447"/>
                </a:lnTo>
                <a:lnTo>
                  <a:pt x="1931" y="446"/>
                </a:lnTo>
                <a:lnTo>
                  <a:pt x="1928" y="445"/>
                </a:lnTo>
                <a:lnTo>
                  <a:pt x="1928" y="444"/>
                </a:lnTo>
                <a:lnTo>
                  <a:pt x="1927" y="443"/>
                </a:lnTo>
                <a:lnTo>
                  <a:pt x="1927" y="441"/>
                </a:lnTo>
                <a:lnTo>
                  <a:pt x="1926" y="440"/>
                </a:lnTo>
                <a:lnTo>
                  <a:pt x="1926" y="438"/>
                </a:lnTo>
                <a:lnTo>
                  <a:pt x="1925" y="437"/>
                </a:lnTo>
                <a:lnTo>
                  <a:pt x="1925" y="436"/>
                </a:lnTo>
                <a:lnTo>
                  <a:pt x="1925" y="433"/>
                </a:lnTo>
                <a:lnTo>
                  <a:pt x="1924" y="432"/>
                </a:lnTo>
                <a:lnTo>
                  <a:pt x="1924" y="431"/>
                </a:lnTo>
                <a:lnTo>
                  <a:pt x="1923" y="429"/>
                </a:lnTo>
                <a:lnTo>
                  <a:pt x="1922" y="428"/>
                </a:lnTo>
                <a:lnTo>
                  <a:pt x="1922" y="427"/>
                </a:lnTo>
                <a:lnTo>
                  <a:pt x="1921" y="427"/>
                </a:lnTo>
                <a:lnTo>
                  <a:pt x="1917" y="427"/>
                </a:lnTo>
                <a:lnTo>
                  <a:pt x="1915" y="427"/>
                </a:lnTo>
                <a:lnTo>
                  <a:pt x="1914" y="427"/>
                </a:lnTo>
                <a:lnTo>
                  <a:pt x="1911" y="428"/>
                </a:lnTo>
                <a:lnTo>
                  <a:pt x="1910" y="428"/>
                </a:lnTo>
                <a:lnTo>
                  <a:pt x="1909" y="428"/>
                </a:lnTo>
                <a:lnTo>
                  <a:pt x="1908" y="428"/>
                </a:lnTo>
                <a:lnTo>
                  <a:pt x="1907" y="428"/>
                </a:lnTo>
                <a:lnTo>
                  <a:pt x="1906" y="428"/>
                </a:lnTo>
                <a:lnTo>
                  <a:pt x="1905" y="428"/>
                </a:lnTo>
                <a:lnTo>
                  <a:pt x="1902" y="427"/>
                </a:lnTo>
                <a:lnTo>
                  <a:pt x="1900" y="426"/>
                </a:lnTo>
                <a:lnTo>
                  <a:pt x="1899" y="426"/>
                </a:lnTo>
                <a:lnTo>
                  <a:pt x="1897" y="426"/>
                </a:lnTo>
                <a:lnTo>
                  <a:pt x="1896" y="426"/>
                </a:lnTo>
                <a:lnTo>
                  <a:pt x="1893" y="427"/>
                </a:lnTo>
                <a:lnTo>
                  <a:pt x="1892" y="427"/>
                </a:lnTo>
                <a:lnTo>
                  <a:pt x="1891" y="427"/>
                </a:lnTo>
                <a:lnTo>
                  <a:pt x="1890" y="428"/>
                </a:lnTo>
                <a:lnTo>
                  <a:pt x="1889" y="428"/>
                </a:lnTo>
                <a:lnTo>
                  <a:pt x="1887" y="429"/>
                </a:lnTo>
                <a:lnTo>
                  <a:pt x="1885" y="429"/>
                </a:lnTo>
                <a:lnTo>
                  <a:pt x="1883" y="430"/>
                </a:lnTo>
                <a:lnTo>
                  <a:pt x="1882" y="430"/>
                </a:lnTo>
                <a:lnTo>
                  <a:pt x="1882" y="429"/>
                </a:lnTo>
                <a:lnTo>
                  <a:pt x="1882" y="430"/>
                </a:lnTo>
                <a:lnTo>
                  <a:pt x="1881" y="430"/>
                </a:lnTo>
                <a:lnTo>
                  <a:pt x="1880" y="430"/>
                </a:lnTo>
                <a:lnTo>
                  <a:pt x="1879" y="430"/>
                </a:lnTo>
                <a:lnTo>
                  <a:pt x="1879" y="431"/>
                </a:lnTo>
                <a:lnTo>
                  <a:pt x="1879" y="430"/>
                </a:lnTo>
                <a:lnTo>
                  <a:pt x="1878" y="430"/>
                </a:lnTo>
                <a:lnTo>
                  <a:pt x="1878" y="431"/>
                </a:lnTo>
                <a:lnTo>
                  <a:pt x="1876" y="431"/>
                </a:lnTo>
                <a:lnTo>
                  <a:pt x="1875" y="431"/>
                </a:lnTo>
                <a:lnTo>
                  <a:pt x="1874" y="431"/>
                </a:lnTo>
                <a:lnTo>
                  <a:pt x="1873" y="431"/>
                </a:lnTo>
                <a:lnTo>
                  <a:pt x="1872" y="431"/>
                </a:lnTo>
                <a:lnTo>
                  <a:pt x="1871" y="431"/>
                </a:lnTo>
                <a:lnTo>
                  <a:pt x="1870" y="431"/>
                </a:lnTo>
                <a:lnTo>
                  <a:pt x="1869" y="431"/>
                </a:lnTo>
                <a:lnTo>
                  <a:pt x="1867" y="431"/>
                </a:lnTo>
                <a:lnTo>
                  <a:pt x="1866" y="431"/>
                </a:lnTo>
                <a:lnTo>
                  <a:pt x="1865" y="431"/>
                </a:lnTo>
                <a:lnTo>
                  <a:pt x="1864" y="432"/>
                </a:lnTo>
                <a:lnTo>
                  <a:pt x="1863" y="432"/>
                </a:lnTo>
                <a:lnTo>
                  <a:pt x="1862" y="433"/>
                </a:lnTo>
                <a:lnTo>
                  <a:pt x="1861" y="433"/>
                </a:lnTo>
                <a:lnTo>
                  <a:pt x="1859" y="435"/>
                </a:lnTo>
                <a:lnTo>
                  <a:pt x="1859" y="439"/>
                </a:lnTo>
                <a:lnTo>
                  <a:pt x="1859" y="440"/>
                </a:lnTo>
                <a:lnTo>
                  <a:pt x="1859" y="441"/>
                </a:lnTo>
                <a:lnTo>
                  <a:pt x="1859" y="454"/>
                </a:lnTo>
                <a:lnTo>
                  <a:pt x="1859" y="458"/>
                </a:lnTo>
                <a:lnTo>
                  <a:pt x="1859" y="464"/>
                </a:lnTo>
                <a:lnTo>
                  <a:pt x="1849" y="464"/>
                </a:lnTo>
                <a:lnTo>
                  <a:pt x="1838" y="464"/>
                </a:lnTo>
                <a:lnTo>
                  <a:pt x="1836" y="464"/>
                </a:lnTo>
                <a:lnTo>
                  <a:pt x="1835" y="464"/>
                </a:lnTo>
                <a:lnTo>
                  <a:pt x="1833" y="464"/>
                </a:lnTo>
                <a:lnTo>
                  <a:pt x="1833" y="465"/>
                </a:lnTo>
                <a:lnTo>
                  <a:pt x="1833" y="469"/>
                </a:lnTo>
                <a:lnTo>
                  <a:pt x="1835" y="469"/>
                </a:lnTo>
                <a:lnTo>
                  <a:pt x="1835" y="470"/>
                </a:lnTo>
                <a:lnTo>
                  <a:pt x="1833" y="470"/>
                </a:lnTo>
                <a:lnTo>
                  <a:pt x="1833" y="471"/>
                </a:lnTo>
                <a:lnTo>
                  <a:pt x="1833" y="472"/>
                </a:lnTo>
                <a:lnTo>
                  <a:pt x="1833" y="473"/>
                </a:lnTo>
                <a:lnTo>
                  <a:pt x="1833" y="474"/>
                </a:lnTo>
                <a:lnTo>
                  <a:pt x="1833" y="475"/>
                </a:lnTo>
                <a:lnTo>
                  <a:pt x="1833" y="477"/>
                </a:lnTo>
                <a:lnTo>
                  <a:pt x="1833" y="478"/>
                </a:lnTo>
                <a:lnTo>
                  <a:pt x="1833" y="479"/>
                </a:lnTo>
                <a:lnTo>
                  <a:pt x="1833" y="480"/>
                </a:lnTo>
                <a:lnTo>
                  <a:pt x="1833" y="481"/>
                </a:lnTo>
                <a:lnTo>
                  <a:pt x="1835" y="481"/>
                </a:lnTo>
                <a:lnTo>
                  <a:pt x="1836" y="481"/>
                </a:lnTo>
                <a:lnTo>
                  <a:pt x="1837" y="481"/>
                </a:lnTo>
                <a:lnTo>
                  <a:pt x="1838" y="481"/>
                </a:lnTo>
                <a:lnTo>
                  <a:pt x="1840" y="481"/>
                </a:lnTo>
                <a:lnTo>
                  <a:pt x="1840" y="482"/>
                </a:lnTo>
                <a:lnTo>
                  <a:pt x="1840" y="483"/>
                </a:lnTo>
                <a:lnTo>
                  <a:pt x="1840" y="485"/>
                </a:lnTo>
                <a:lnTo>
                  <a:pt x="1840" y="486"/>
                </a:lnTo>
                <a:lnTo>
                  <a:pt x="1840" y="487"/>
                </a:lnTo>
                <a:lnTo>
                  <a:pt x="1838" y="488"/>
                </a:lnTo>
                <a:lnTo>
                  <a:pt x="1837" y="488"/>
                </a:lnTo>
                <a:lnTo>
                  <a:pt x="1836" y="488"/>
                </a:lnTo>
                <a:lnTo>
                  <a:pt x="1835" y="488"/>
                </a:lnTo>
                <a:lnTo>
                  <a:pt x="1833" y="488"/>
                </a:lnTo>
                <a:lnTo>
                  <a:pt x="1833" y="487"/>
                </a:lnTo>
                <a:lnTo>
                  <a:pt x="1833" y="486"/>
                </a:lnTo>
                <a:lnTo>
                  <a:pt x="1833" y="485"/>
                </a:lnTo>
                <a:lnTo>
                  <a:pt x="1833" y="483"/>
                </a:lnTo>
                <a:lnTo>
                  <a:pt x="1833" y="482"/>
                </a:lnTo>
                <a:lnTo>
                  <a:pt x="1833" y="481"/>
                </a:lnTo>
                <a:lnTo>
                  <a:pt x="1833" y="480"/>
                </a:lnTo>
                <a:lnTo>
                  <a:pt x="1833" y="479"/>
                </a:lnTo>
                <a:lnTo>
                  <a:pt x="1833" y="478"/>
                </a:lnTo>
                <a:lnTo>
                  <a:pt x="1833" y="477"/>
                </a:lnTo>
                <a:lnTo>
                  <a:pt x="1833" y="475"/>
                </a:lnTo>
                <a:lnTo>
                  <a:pt x="1833" y="474"/>
                </a:lnTo>
                <a:lnTo>
                  <a:pt x="1833" y="473"/>
                </a:lnTo>
                <a:lnTo>
                  <a:pt x="1833" y="472"/>
                </a:lnTo>
                <a:lnTo>
                  <a:pt x="1833" y="471"/>
                </a:lnTo>
                <a:lnTo>
                  <a:pt x="1833" y="470"/>
                </a:lnTo>
                <a:lnTo>
                  <a:pt x="1833" y="469"/>
                </a:lnTo>
                <a:lnTo>
                  <a:pt x="1833" y="468"/>
                </a:lnTo>
                <a:lnTo>
                  <a:pt x="1833" y="466"/>
                </a:lnTo>
                <a:lnTo>
                  <a:pt x="1833" y="465"/>
                </a:lnTo>
                <a:lnTo>
                  <a:pt x="1833" y="464"/>
                </a:lnTo>
                <a:lnTo>
                  <a:pt x="1833" y="461"/>
                </a:lnTo>
                <a:lnTo>
                  <a:pt x="1833" y="448"/>
                </a:lnTo>
                <a:lnTo>
                  <a:pt x="1833" y="446"/>
                </a:lnTo>
                <a:lnTo>
                  <a:pt x="1833" y="443"/>
                </a:lnTo>
                <a:lnTo>
                  <a:pt x="1833" y="439"/>
                </a:lnTo>
                <a:lnTo>
                  <a:pt x="1833" y="438"/>
                </a:lnTo>
                <a:lnTo>
                  <a:pt x="1833" y="437"/>
                </a:lnTo>
                <a:lnTo>
                  <a:pt x="1833" y="436"/>
                </a:lnTo>
                <a:lnTo>
                  <a:pt x="1833" y="433"/>
                </a:lnTo>
                <a:lnTo>
                  <a:pt x="1833" y="427"/>
                </a:lnTo>
                <a:lnTo>
                  <a:pt x="1832" y="389"/>
                </a:lnTo>
                <a:lnTo>
                  <a:pt x="1899" y="389"/>
                </a:lnTo>
                <a:lnTo>
                  <a:pt x="1900" y="389"/>
                </a:lnTo>
                <a:lnTo>
                  <a:pt x="1901" y="389"/>
                </a:lnTo>
                <a:lnTo>
                  <a:pt x="1908" y="389"/>
                </a:lnTo>
                <a:lnTo>
                  <a:pt x="1926" y="389"/>
                </a:lnTo>
                <a:lnTo>
                  <a:pt x="1925" y="389"/>
                </a:lnTo>
                <a:lnTo>
                  <a:pt x="1925" y="388"/>
                </a:lnTo>
                <a:lnTo>
                  <a:pt x="1925" y="387"/>
                </a:lnTo>
                <a:lnTo>
                  <a:pt x="1925" y="382"/>
                </a:lnTo>
                <a:lnTo>
                  <a:pt x="1925" y="381"/>
                </a:lnTo>
                <a:lnTo>
                  <a:pt x="1925" y="379"/>
                </a:lnTo>
                <a:lnTo>
                  <a:pt x="1925" y="368"/>
                </a:lnTo>
                <a:lnTo>
                  <a:pt x="1925" y="364"/>
                </a:lnTo>
                <a:lnTo>
                  <a:pt x="1925" y="360"/>
                </a:lnTo>
                <a:lnTo>
                  <a:pt x="1925" y="359"/>
                </a:lnTo>
                <a:lnTo>
                  <a:pt x="1921" y="360"/>
                </a:lnTo>
                <a:lnTo>
                  <a:pt x="1921" y="359"/>
                </a:lnTo>
                <a:lnTo>
                  <a:pt x="1921" y="354"/>
                </a:lnTo>
                <a:lnTo>
                  <a:pt x="1921" y="339"/>
                </a:lnTo>
                <a:lnTo>
                  <a:pt x="1921" y="335"/>
                </a:lnTo>
                <a:lnTo>
                  <a:pt x="1917" y="331"/>
                </a:lnTo>
                <a:lnTo>
                  <a:pt x="1925" y="329"/>
                </a:lnTo>
                <a:lnTo>
                  <a:pt x="1925" y="328"/>
                </a:lnTo>
                <a:lnTo>
                  <a:pt x="1925" y="326"/>
                </a:lnTo>
                <a:lnTo>
                  <a:pt x="1925" y="319"/>
                </a:lnTo>
                <a:lnTo>
                  <a:pt x="1925" y="316"/>
                </a:lnTo>
                <a:lnTo>
                  <a:pt x="1925" y="304"/>
                </a:lnTo>
                <a:lnTo>
                  <a:pt x="1925" y="303"/>
                </a:lnTo>
                <a:lnTo>
                  <a:pt x="1925" y="302"/>
                </a:lnTo>
                <a:lnTo>
                  <a:pt x="1924" y="299"/>
                </a:lnTo>
                <a:lnTo>
                  <a:pt x="1924" y="291"/>
                </a:lnTo>
                <a:lnTo>
                  <a:pt x="1938" y="291"/>
                </a:lnTo>
                <a:lnTo>
                  <a:pt x="1947" y="291"/>
                </a:lnTo>
                <a:lnTo>
                  <a:pt x="1962" y="290"/>
                </a:lnTo>
                <a:lnTo>
                  <a:pt x="1970" y="290"/>
                </a:lnTo>
                <a:lnTo>
                  <a:pt x="1971" y="290"/>
                </a:lnTo>
                <a:lnTo>
                  <a:pt x="1973" y="290"/>
                </a:lnTo>
                <a:lnTo>
                  <a:pt x="1974" y="290"/>
                </a:lnTo>
                <a:lnTo>
                  <a:pt x="1975" y="290"/>
                </a:lnTo>
                <a:lnTo>
                  <a:pt x="1976" y="290"/>
                </a:lnTo>
                <a:lnTo>
                  <a:pt x="1976" y="291"/>
                </a:lnTo>
                <a:lnTo>
                  <a:pt x="1978" y="295"/>
                </a:lnTo>
                <a:lnTo>
                  <a:pt x="1990" y="295"/>
                </a:lnTo>
                <a:lnTo>
                  <a:pt x="1987" y="302"/>
                </a:lnTo>
                <a:lnTo>
                  <a:pt x="1988" y="302"/>
                </a:lnTo>
                <a:lnTo>
                  <a:pt x="1990" y="302"/>
                </a:lnTo>
                <a:lnTo>
                  <a:pt x="1990" y="301"/>
                </a:lnTo>
                <a:lnTo>
                  <a:pt x="1992" y="301"/>
                </a:lnTo>
                <a:lnTo>
                  <a:pt x="1993" y="301"/>
                </a:lnTo>
                <a:lnTo>
                  <a:pt x="1995" y="301"/>
                </a:lnTo>
                <a:lnTo>
                  <a:pt x="1996" y="301"/>
                </a:lnTo>
                <a:lnTo>
                  <a:pt x="2002" y="301"/>
                </a:lnTo>
                <a:lnTo>
                  <a:pt x="2003" y="301"/>
                </a:lnTo>
                <a:lnTo>
                  <a:pt x="2007" y="301"/>
                </a:lnTo>
                <a:lnTo>
                  <a:pt x="2008" y="301"/>
                </a:lnTo>
                <a:lnTo>
                  <a:pt x="2010" y="301"/>
                </a:lnTo>
                <a:lnTo>
                  <a:pt x="2011" y="301"/>
                </a:lnTo>
                <a:lnTo>
                  <a:pt x="2013" y="301"/>
                </a:lnTo>
                <a:lnTo>
                  <a:pt x="2014" y="301"/>
                </a:lnTo>
                <a:lnTo>
                  <a:pt x="2019" y="301"/>
                </a:lnTo>
                <a:lnTo>
                  <a:pt x="2022" y="301"/>
                </a:lnTo>
                <a:lnTo>
                  <a:pt x="2023" y="301"/>
                </a:lnTo>
                <a:lnTo>
                  <a:pt x="2025" y="301"/>
                </a:lnTo>
                <a:lnTo>
                  <a:pt x="2027" y="301"/>
                </a:lnTo>
                <a:lnTo>
                  <a:pt x="2028" y="301"/>
                </a:lnTo>
                <a:lnTo>
                  <a:pt x="2029" y="301"/>
                </a:lnTo>
                <a:lnTo>
                  <a:pt x="2030" y="301"/>
                </a:lnTo>
                <a:lnTo>
                  <a:pt x="2031" y="301"/>
                </a:lnTo>
                <a:lnTo>
                  <a:pt x="2034" y="301"/>
                </a:lnTo>
                <a:lnTo>
                  <a:pt x="2035" y="301"/>
                </a:lnTo>
                <a:lnTo>
                  <a:pt x="2039" y="301"/>
                </a:lnTo>
                <a:lnTo>
                  <a:pt x="2042" y="301"/>
                </a:lnTo>
                <a:lnTo>
                  <a:pt x="2044" y="301"/>
                </a:lnTo>
                <a:lnTo>
                  <a:pt x="2046" y="301"/>
                </a:lnTo>
                <a:lnTo>
                  <a:pt x="2047" y="301"/>
                </a:lnTo>
                <a:lnTo>
                  <a:pt x="2050" y="301"/>
                </a:lnTo>
                <a:lnTo>
                  <a:pt x="2051" y="301"/>
                </a:lnTo>
                <a:lnTo>
                  <a:pt x="2052" y="299"/>
                </a:lnTo>
                <a:lnTo>
                  <a:pt x="2054" y="299"/>
                </a:lnTo>
                <a:lnTo>
                  <a:pt x="2055" y="299"/>
                </a:lnTo>
                <a:lnTo>
                  <a:pt x="2056" y="299"/>
                </a:lnTo>
                <a:lnTo>
                  <a:pt x="2057" y="299"/>
                </a:lnTo>
                <a:lnTo>
                  <a:pt x="2066" y="290"/>
                </a:lnTo>
                <a:lnTo>
                  <a:pt x="2068" y="290"/>
                </a:lnTo>
                <a:lnTo>
                  <a:pt x="2066" y="289"/>
                </a:lnTo>
                <a:lnTo>
                  <a:pt x="2066" y="288"/>
                </a:lnTo>
                <a:lnTo>
                  <a:pt x="2065" y="288"/>
                </a:lnTo>
                <a:lnTo>
                  <a:pt x="2064" y="288"/>
                </a:lnTo>
                <a:lnTo>
                  <a:pt x="2063" y="287"/>
                </a:lnTo>
                <a:lnTo>
                  <a:pt x="2062" y="287"/>
                </a:lnTo>
                <a:lnTo>
                  <a:pt x="2060" y="288"/>
                </a:lnTo>
                <a:lnTo>
                  <a:pt x="2059" y="288"/>
                </a:lnTo>
                <a:lnTo>
                  <a:pt x="2059" y="287"/>
                </a:lnTo>
                <a:lnTo>
                  <a:pt x="2059" y="286"/>
                </a:lnTo>
                <a:lnTo>
                  <a:pt x="2059" y="285"/>
                </a:lnTo>
                <a:lnTo>
                  <a:pt x="2059" y="284"/>
                </a:lnTo>
                <a:lnTo>
                  <a:pt x="2057" y="281"/>
                </a:lnTo>
                <a:lnTo>
                  <a:pt x="2056" y="280"/>
                </a:lnTo>
                <a:lnTo>
                  <a:pt x="2056" y="278"/>
                </a:lnTo>
                <a:lnTo>
                  <a:pt x="2056" y="274"/>
                </a:lnTo>
                <a:lnTo>
                  <a:pt x="2057" y="274"/>
                </a:lnTo>
                <a:lnTo>
                  <a:pt x="2059" y="273"/>
                </a:lnTo>
                <a:lnTo>
                  <a:pt x="2062" y="272"/>
                </a:lnTo>
                <a:lnTo>
                  <a:pt x="2063" y="272"/>
                </a:lnTo>
                <a:lnTo>
                  <a:pt x="2069" y="272"/>
                </a:lnTo>
                <a:lnTo>
                  <a:pt x="2069" y="274"/>
                </a:lnTo>
                <a:lnTo>
                  <a:pt x="2070" y="278"/>
                </a:lnTo>
                <a:lnTo>
                  <a:pt x="2073" y="278"/>
                </a:lnTo>
                <a:lnTo>
                  <a:pt x="2074" y="278"/>
                </a:lnTo>
                <a:lnTo>
                  <a:pt x="2076" y="280"/>
                </a:lnTo>
                <a:lnTo>
                  <a:pt x="2076" y="281"/>
                </a:lnTo>
                <a:lnTo>
                  <a:pt x="2076" y="282"/>
                </a:lnTo>
                <a:lnTo>
                  <a:pt x="2078" y="280"/>
                </a:lnTo>
                <a:lnTo>
                  <a:pt x="2085" y="274"/>
                </a:lnTo>
                <a:lnTo>
                  <a:pt x="2089" y="270"/>
                </a:lnTo>
                <a:lnTo>
                  <a:pt x="2099" y="261"/>
                </a:lnTo>
                <a:lnTo>
                  <a:pt x="2100" y="260"/>
                </a:lnTo>
                <a:lnTo>
                  <a:pt x="2103" y="257"/>
                </a:lnTo>
                <a:lnTo>
                  <a:pt x="2108" y="252"/>
                </a:lnTo>
                <a:lnTo>
                  <a:pt x="2111" y="249"/>
                </a:lnTo>
                <a:lnTo>
                  <a:pt x="2124" y="237"/>
                </a:lnTo>
                <a:lnTo>
                  <a:pt x="2124" y="236"/>
                </a:lnTo>
                <a:lnTo>
                  <a:pt x="2135" y="226"/>
                </a:lnTo>
                <a:lnTo>
                  <a:pt x="2139" y="222"/>
                </a:lnTo>
                <a:lnTo>
                  <a:pt x="2168" y="195"/>
                </a:lnTo>
                <a:lnTo>
                  <a:pt x="2169" y="195"/>
                </a:lnTo>
                <a:lnTo>
                  <a:pt x="2169" y="194"/>
                </a:lnTo>
                <a:lnTo>
                  <a:pt x="2178" y="186"/>
                </a:lnTo>
                <a:lnTo>
                  <a:pt x="2185" y="179"/>
                </a:lnTo>
                <a:lnTo>
                  <a:pt x="2191" y="173"/>
                </a:lnTo>
                <a:lnTo>
                  <a:pt x="2192" y="173"/>
                </a:lnTo>
                <a:lnTo>
                  <a:pt x="2192" y="172"/>
                </a:lnTo>
                <a:lnTo>
                  <a:pt x="2193" y="172"/>
                </a:lnTo>
                <a:lnTo>
                  <a:pt x="2211" y="155"/>
                </a:lnTo>
                <a:lnTo>
                  <a:pt x="2211" y="161"/>
                </a:lnTo>
                <a:lnTo>
                  <a:pt x="2214" y="169"/>
                </a:lnTo>
                <a:lnTo>
                  <a:pt x="2221" y="189"/>
                </a:lnTo>
                <a:lnTo>
                  <a:pt x="2233" y="206"/>
                </a:lnTo>
                <a:lnTo>
                  <a:pt x="2235" y="210"/>
                </a:lnTo>
                <a:lnTo>
                  <a:pt x="2235" y="211"/>
                </a:lnTo>
                <a:lnTo>
                  <a:pt x="2240" y="218"/>
                </a:lnTo>
                <a:lnTo>
                  <a:pt x="2250" y="231"/>
                </a:lnTo>
                <a:lnTo>
                  <a:pt x="2255" y="239"/>
                </a:lnTo>
                <a:lnTo>
                  <a:pt x="2257" y="240"/>
                </a:lnTo>
                <a:lnTo>
                  <a:pt x="2257" y="242"/>
                </a:lnTo>
                <a:lnTo>
                  <a:pt x="2257" y="243"/>
                </a:lnTo>
                <a:lnTo>
                  <a:pt x="2258" y="244"/>
                </a:lnTo>
                <a:lnTo>
                  <a:pt x="2260" y="246"/>
                </a:lnTo>
                <a:lnTo>
                  <a:pt x="2260" y="247"/>
                </a:lnTo>
                <a:lnTo>
                  <a:pt x="2262" y="246"/>
                </a:lnTo>
                <a:lnTo>
                  <a:pt x="2263" y="245"/>
                </a:lnTo>
                <a:lnTo>
                  <a:pt x="2263" y="246"/>
                </a:lnTo>
                <a:lnTo>
                  <a:pt x="2263" y="245"/>
                </a:lnTo>
                <a:lnTo>
                  <a:pt x="2264" y="246"/>
                </a:lnTo>
                <a:lnTo>
                  <a:pt x="2266" y="245"/>
                </a:lnTo>
                <a:lnTo>
                  <a:pt x="2266" y="247"/>
                </a:lnTo>
                <a:lnTo>
                  <a:pt x="2268" y="247"/>
                </a:lnTo>
                <a:lnTo>
                  <a:pt x="2268" y="248"/>
                </a:lnTo>
                <a:lnTo>
                  <a:pt x="2269" y="249"/>
                </a:lnTo>
                <a:lnTo>
                  <a:pt x="2270" y="251"/>
                </a:lnTo>
                <a:lnTo>
                  <a:pt x="2269" y="252"/>
                </a:lnTo>
                <a:lnTo>
                  <a:pt x="2268" y="252"/>
                </a:lnTo>
                <a:lnTo>
                  <a:pt x="2269" y="253"/>
                </a:lnTo>
                <a:lnTo>
                  <a:pt x="2272" y="252"/>
                </a:lnTo>
                <a:lnTo>
                  <a:pt x="2272" y="251"/>
                </a:lnTo>
                <a:lnTo>
                  <a:pt x="2276" y="249"/>
                </a:lnTo>
                <a:lnTo>
                  <a:pt x="2277" y="248"/>
                </a:lnTo>
                <a:lnTo>
                  <a:pt x="2277" y="249"/>
                </a:lnTo>
                <a:lnTo>
                  <a:pt x="2281" y="255"/>
                </a:lnTo>
                <a:lnTo>
                  <a:pt x="2281" y="257"/>
                </a:lnTo>
                <a:lnTo>
                  <a:pt x="2284" y="259"/>
                </a:lnTo>
                <a:lnTo>
                  <a:pt x="2285" y="262"/>
                </a:lnTo>
                <a:lnTo>
                  <a:pt x="2285" y="263"/>
                </a:lnTo>
                <a:lnTo>
                  <a:pt x="2284" y="263"/>
                </a:lnTo>
                <a:lnTo>
                  <a:pt x="2284" y="264"/>
                </a:lnTo>
                <a:lnTo>
                  <a:pt x="2283" y="264"/>
                </a:lnTo>
                <a:lnTo>
                  <a:pt x="2280" y="267"/>
                </a:lnTo>
                <a:lnTo>
                  <a:pt x="2280" y="268"/>
                </a:lnTo>
                <a:lnTo>
                  <a:pt x="2281" y="269"/>
                </a:lnTo>
                <a:lnTo>
                  <a:pt x="2283" y="270"/>
                </a:lnTo>
                <a:lnTo>
                  <a:pt x="2284" y="270"/>
                </a:lnTo>
                <a:lnTo>
                  <a:pt x="2284" y="271"/>
                </a:lnTo>
                <a:lnTo>
                  <a:pt x="2285" y="272"/>
                </a:lnTo>
                <a:lnTo>
                  <a:pt x="2286" y="273"/>
                </a:lnTo>
                <a:lnTo>
                  <a:pt x="2286" y="274"/>
                </a:lnTo>
                <a:lnTo>
                  <a:pt x="2287" y="276"/>
                </a:lnTo>
                <a:lnTo>
                  <a:pt x="2288" y="277"/>
                </a:lnTo>
                <a:lnTo>
                  <a:pt x="2289" y="278"/>
                </a:lnTo>
                <a:lnTo>
                  <a:pt x="2288" y="279"/>
                </a:lnTo>
                <a:lnTo>
                  <a:pt x="2288" y="280"/>
                </a:lnTo>
                <a:lnTo>
                  <a:pt x="2288" y="282"/>
                </a:lnTo>
                <a:lnTo>
                  <a:pt x="2290" y="282"/>
                </a:lnTo>
                <a:lnTo>
                  <a:pt x="2292" y="282"/>
                </a:lnTo>
                <a:lnTo>
                  <a:pt x="2293" y="282"/>
                </a:lnTo>
                <a:lnTo>
                  <a:pt x="2294" y="282"/>
                </a:lnTo>
                <a:lnTo>
                  <a:pt x="2295" y="282"/>
                </a:lnTo>
                <a:lnTo>
                  <a:pt x="2296" y="281"/>
                </a:lnTo>
                <a:lnTo>
                  <a:pt x="2297" y="281"/>
                </a:lnTo>
                <a:lnTo>
                  <a:pt x="2300" y="281"/>
                </a:lnTo>
                <a:lnTo>
                  <a:pt x="2302" y="281"/>
                </a:lnTo>
                <a:lnTo>
                  <a:pt x="2304" y="281"/>
                </a:lnTo>
                <a:lnTo>
                  <a:pt x="2305" y="282"/>
                </a:lnTo>
                <a:lnTo>
                  <a:pt x="2304" y="284"/>
                </a:lnTo>
                <a:lnTo>
                  <a:pt x="2303" y="284"/>
                </a:lnTo>
                <a:lnTo>
                  <a:pt x="2302" y="285"/>
                </a:lnTo>
                <a:lnTo>
                  <a:pt x="2301" y="285"/>
                </a:lnTo>
                <a:lnTo>
                  <a:pt x="2301" y="286"/>
                </a:lnTo>
                <a:lnTo>
                  <a:pt x="2300" y="286"/>
                </a:lnTo>
                <a:lnTo>
                  <a:pt x="2298" y="286"/>
                </a:lnTo>
                <a:lnTo>
                  <a:pt x="2298" y="287"/>
                </a:lnTo>
                <a:lnTo>
                  <a:pt x="2297" y="287"/>
                </a:lnTo>
                <a:lnTo>
                  <a:pt x="2297" y="289"/>
                </a:lnTo>
                <a:lnTo>
                  <a:pt x="2296" y="290"/>
                </a:lnTo>
                <a:lnTo>
                  <a:pt x="2294" y="291"/>
                </a:lnTo>
                <a:lnTo>
                  <a:pt x="2294" y="293"/>
                </a:lnTo>
                <a:lnTo>
                  <a:pt x="2293" y="291"/>
                </a:lnTo>
                <a:lnTo>
                  <a:pt x="2293" y="293"/>
                </a:lnTo>
                <a:lnTo>
                  <a:pt x="2293" y="294"/>
                </a:lnTo>
                <a:lnTo>
                  <a:pt x="2294" y="295"/>
                </a:lnTo>
                <a:lnTo>
                  <a:pt x="2294" y="296"/>
                </a:lnTo>
                <a:lnTo>
                  <a:pt x="2295" y="296"/>
                </a:lnTo>
                <a:lnTo>
                  <a:pt x="2301" y="298"/>
                </a:lnTo>
                <a:lnTo>
                  <a:pt x="2310" y="302"/>
                </a:lnTo>
                <a:lnTo>
                  <a:pt x="2313" y="303"/>
                </a:lnTo>
                <a:lnTo>
                  <a:pt x="2314" y="304"/>
                </a:lnTo>
                <a:lnTo>
                  <a:pt x="2318" y="305"/>
                </a:lnTo>
                <a:lnTo>
                  <a:pt x="2320" y="306"/>
                </a:lnTo>
                <a:lnTo>
                  <a:pt x="2327" y="307"/>
                </a:lnTo>
                <a:lnTo>
                  <a:pt x="2327" y="305"/>
                </a:lnTo>
                <a:lnTo>
                  <a:pt x="2328" y="305"/>
                </a:lnTo>
                <a:lnTo>
                  <a:pt x="2330" y="305"/>
                </a:lnTo>
                <a:lnTo>
                  <a:pt x="2331" y="305"/>
                </a:lnTo>
                <a:lnTo>
                  <a:pt x="2333" y="305"/>
                </a:lnTo>
                <a:lnTo>
                  <a:pt x="2335" y="305"/>
                </a:lnTo>
                <a:lnTo>
                  <a:pt x="2336" y="305"/>
                </a:lnTo>
                <a:lnTo>
                  <a:pt x="2337" y="306"/>
                </a:lnTo>
                <a:lnTo>
                  <a:pt x="2338" y="306"/>
                </a:lnTo>
                <a:lnTo>
                  <a:pt x="2339" y="306"/>
                </a:lnTo>
                <a:lnTo>
                  <a:pt x="2340" y="306"/>
                </a:lnTo>
                <a:lnTo>
                  <a:pt x="2343" y="306"/>
                </a:lnTo>
                <a:lnTo>
                  <a:pt x="2344" y="306"/>
                </a:lnTo>
                <a:lnTo>
                  <a:pt x="2345" y="306"/>
                </a:lnTo>
                <a:lnTo>
                  <a:pt x="2346" y="306"/>
                </a:lnTo>
                <a:lnTo>
                  <a:pt x="2345" y="311"/>
                </a:lnTo>
                <a:lnTo>
                  <a:pt x="2345" y="312"/>
                </a:lnTo>
                <a:lnTo>
                  <a:pt x="2345" y="314"/>
                </a:lnTo>
                <a:lnTo>
                  <a:pt x="2347" y="314"/>
                </a:lnTo>
                <a:lnTo>
                  <a:pt x="2348" y="315"/>
                </a:lnTo>
                <a:lnTo>
                  <a:pt x="2350" y="315"/>
                </a:lnTo>
                <a:lnTo>
                  <a:pt x="2355" y="318"/>
                </a:lnTo>
                <a:lnTo>
                  <a:pt x="2361" y="320"/>
                </a:lnTo>
                <a:lnTo>
                  <a:pt x="2364" y="320"/>
                </a:lnTo>
                <a:lnTo>
                  <a:pt x="2365" y="321"/>
                </a:lnTo>
                <a:lnTo>
                  <a:pt x="2367" y="321"/>
                </a:lnTo>
                <a:lnTo>
                  <a:pt x="2370" y="322"/>
                </a:lnTo>
                <a:lnTo>
                  <a:pt x="2371" y="322"/>
                </a:lnTo>
                <a:lnTo>
                  <a:pt x="2378" y="324"/>
                </a:lnTo>
                <a:lnTo>
                  <a:pt x="2378" y="327"/>
                </a:lnTo>
                <a:lnTo>
                  <a:pt x="2378" y="330"/>
                </a:lnTo>
                <a:lnTo>
                  <a:pt x="2381" y="330"/>
                </a:lnTo>
                <a:lnTo>
                  <a:pt x="2387" y="330"/>
                </a:lnTo>
                <a:lnTo>
                  <a:pt x="2385" y="326"/>
                </a:lnTo>
                <a:lnTo>
                  <a:pt x="2384" y="323"/>
                </a:lnTo>
                <a:lnTo>
                  <a:pt x="2383" y="321"/>
                </a:lnTo>
                <a:lnTo>
                  <a:pt x="2382" y="315"/>
                </a:lnTo>
                <a:lnTo>
                  <a:pt x="2380" y="312"/>
                </a:lnTo>
                <a:lnTo>
                  <a:pt x="2380" y="311"/>
                </a:lnTo>
                <a:lnTo>
                  <a:pt x="2379" y="307"/>
                </a:lnTo>
                <a:lnTo>
                  <a:pt x="2385" y="307"/>
                </a:lnTo>
                <a:lnTo>
                  <a:pt x="2396" y="307"/>
                </a:lnTo>
                <a:lnTo>
                  <a:pt x="2401" y="307"/>
                </a:lnTo>
                <a:lnTo>
                  <a:pt x="2404" y="307"/>
                </a:lnTo>
                <a:lnTo>
                  <a:pt x="2404" y="310"/>
                </a:lnTo>
                <a:lnTo>
                  <a:pt x="2404" y="316"/>
                </a:lnTo>
                <a:lnTo>
                  <a:pt x="2404" y="322"/>
                </a:lnTo>
                <a:lnTo>
                  <a:pt x="2404" y="327"/>
                </a:lnTo>
                <a:lnTo>
                  <a:pt x="2404" y="329"/>
                </a:lnTo>
                <a:lnTo>
                  <a:pt x="2405" y="329"/>
                </a:lnTo>
                <a:lnTo>
                  <a:pt x="2408" y="329"/>
                </a:lnTo>
                <a:lnTo>
                  <a:pt x="2417" y="329"/>
                </a:lnTo>
                <a:lnTo>
                  <a:pt x="2419" y="329"/>
                </a:lnTo>
                <a:lnTo>
                  <a:pt x="2421" y="332"/>
                </a:lnTo>
                <a:lnTo>
                  <a:pt x="2421" y="335"/>
                </a:lnTo>
                <a:lnTo>
                  <a:pt x="2422" y="338"/>
                </a:lnTo>
                <a:lnTo>
                  <a:pt x="2422" y="340"/>
                </a:lnTo>
                <a:lnTo>
                  <a:pt x="2423" y="345"/>
                </a:lnTo>
                <a:lnTo>
                  <a:pt x="2425" y="356"/>
                </a:lnTo>
                <a:lnTo>
                  <a:pt x="2428" y="370"/>
                </a:lnTo>
                <a:lnTo>
                  <a:pt x="2428" y="372"/>
                </a:lnTo>
                <a:lnTo>
                  <a:pt x="2418" y="372"/>
                </a:lnTo>
                <a:lnTo>
                  <a:pt x="2415" y="372"/>
                </a:lnTo>
                <a:lnTo>
                  <a:pt x="2415" y="378"/>
                </a:lnTo>
                <a:lnTo>
                  <a:pt x="2415" y="379"/>
                </a:lnTo>
                <a:lnTo>
                  <a:pt x="2412" y="379"/>
                </a:lnTo>
                <a:lnTo>
                  <a:pt x="2408" y="379"/>
                </a:lnTo>
                <a:lnTo>
                  <a:pt x="2399" y="379"/>
                </a:lnTo>
                <a:lnTo>
                  <a:pt x="2392" y="379"/>
                </a:lnTo>
                <a:lnTo>
                  <a:pt x="2391" y="379"/>
                </a:lnTo>
                <a:lnTo>
                  <a:pt x="2390" y="379"/>
                </a:lnTo>
                <a:lnTo>
                  <a:pt x="2389" y="379"/>
                </a:lnTo>
                <a:lnTo>
                  <a:pt x="2388" y="379"/>
                </a:lnTo>
                <a:lnTo>
                  <a:pt x="2385" y="379"/>
                </a:lnTo>
                <a:lnTo>
                  <a:pt x="2382" y="379"/>
                </a:lnTo>
                <a:lnTo>
                  <a:pt x="2381" y="379"/>
                </a:lnTo>
                <a:lnTo>
                  <a:pt x="2381" y="380"/>
                </a:lnTo>
                <a:lnTo>
                  <a:pt x="2380" y="379"/>
                </a:lnTo>
                <a:lnTo>
                  <a:pt x="2379" y="379"/>
                </a:lnTo>
                <a:lnTo>
                  <a:pt x="2378" y="379"/>
                </a:lnTo>
                <a:lnTo>
                  <a:pt x="2376" y="379"/>
                </a:lnTo>
                <a:lnTo>
                  <a:pt x="2375" y="379"/>
                </a:lnTo>
                <a:lnTo>
                  <a:pt x="2374" y="379"/>
                </a:lnTo>
                <a:lnTo>
                  <a:pt x="2373" y="379"/>
                </a:lnTo>
                <a:lnTo>
                  <a:pt x="2372" y="379"/>
                </a:lnTo>
                <a:lnTo>
                  <a:pt x="2359" y="379"/>
                </a:lnTo>
                <a:lnTo>
                  <a:pt x="2358" y="379"/>
                </a:lnTo>
                <a:lnTo>
                  <a:pt x="2357" y="381"/>
                </a:lnTo>
                <a:lnTo>
                  <a:pt x="2358" y="383"/>
                </a:lnTo>
                <a:lnTo>
                  <a:pt x="2357" y="385"/>
                </a:lnTo>
                <a:lnTo>
                  <a:pt x="2357" y="387"/>
                </a:lnTo>
                <a:lnTo>
                  <a:pt x="2358" y="388"/>
                </a:lnTo>
                <a:lnTo>
                  <a:pt x="2358" y="389"/>
                </a:lnTo>
                <a:lnTo>
                  <a:pt x="2359" y="389"/>
                </a:lnTo>
                <a:lnTo>
                  <a:pt x="2359" y="388"/>
                </a:lnTo>
                <a:lnTo>
                  <a:pt x="2361" y="388"/>
                </a:lnTo>
                <a:lnTo>
                  <a:pt x="2362" y="388"/>
                </a:lnTo>
                <a:lnTo>
                  <a:pt x="2363" y="388"/>
                </a:lnTo>
                <a:lnTo>
                  <a:pt x="2364" y="388"/>
                </a:lnTo>
                <a:lnTo>
                  <a:pt x="2365" y="388"/>
                </a:lnTo>
                <a:lnTo>
                  <a:pt x="2366" y="388"/>
                </a:lnTo>
                <a:lnTo>
                  <a:pt x="2366" y="389"/>
                </a:lnTo>
                <a:lnTo>
                  <a:pt x="2367" y="390"/>
                </a:lnTo>
                <a:lnTo>
                  <a:pt x="2369" y="391"/>
                </a:lnTo>
                <a:lnTo>
                  <a:pt x="2369" y="393"/>
                </a:lnTo>
                <a:lnTo>
                  <a:pt x="2370" y="393"/>
                </a:lnTo>
                <a:lnTo>
                  <a:pt x="2370" y="394"/>
                </a:lnTo>
                <a:lnTo>
                  <a:pt x="2371" y="394"/>
                </a:lnTo>
                <a:lnTo>
                  <a:pt x="2371" y="395"/>
                </a:lnTo>
                <a:lnTo>
                  <a:pt x="2372" y="395"/>
                </a:lnTo>
                <a:lnTo>
                  <a:pt x="2373" y="396"/>
                </a:lnTo>
                <a:lnTo>
                  <a:pt x="2385" y="396"/>
                </a:lnTo>
                <a:lnTo>
                  <a:pt x="2385" y="387"/>
                </a:lnTo>
                <a:lnTo>
                  <a:pt x="2387" y="387"/>
                </a:lnTo>
                <a:lnTo>
                  <a:pt x="2388" y="387"/>
                </a:lnTo>
                <a:lnTo>
                  <a:pt x="2390" y="387"/>
                </a:lnTo>
                <a:lnTo>
                  <a:pt x="2392" y="387"/>
                </a:lnTo>
                <a:lnTo>
                  <a:pt x="2393" y="387"/>
                </a:lnTo>
                <a:lnTo>
                  <a:pt x="2398" y="387"/>
                </a:lnTo>
                <a:lnTo>
                  <a:pt x="2399" y="387"/>
                </a:lnTo>
                <a:lnTo>
                  <a:pt x="2401" y="387"/>
                </a:lnTo>
                <a:lnTo>
                  <a:pt x="2401" y="389"/>
                </a:lnTo>
                <a:lnTo>
                  <a:pt x="2404" y="389"/>
                </a:lnTo>
                <a:lnTo>
                  <a:pt x="2404" y="387"/>
                </a:lnTo>
                <a:lnTo>
                  <a:pt x="2405" y="387"/>
                </a:lnTo>
                <a:lnTo>
                  <a:pt x="2406" y="387"/>
                </a:lnTo>
                <a:lnTo>
                  <a:pt x="2407" y="387"/>
                </a:lnTo>
                <a:lnTo>
                  <a:pt x="2408" y="387"/>
                </a:lnTo>
                <a:lnTo>
                  <a:pt x="2409" y="387"/>
                </a:lnTo>
                <a:lnTo>
                  <a:pt x="2412" y="387"/>
                </a:lnTo>
                <a:lnTo>
                  <a:pt x="2414" y="387"/>
                </a:lnTo>
                <a:lnTo>
                  <a:pt x="2416" y="387"/>
                </a:lnTo>
                <a:lnTo>
                  <a:pt x="2416" y="389"/>
                </a:lnTo>
                <a:lnTo>
                  <a:pt x="2413" y="405"/>
                </a:lnTo>
                <a:lnTo>
                  <a:pt x="2409" y="428"/>
                </a:lnTo>
                <a:lnTo>
                  <a:pt x="2408" y="428"/>
                </a:lnTo>
                <a:lnTo>
                  <a:pt x="2408" y="430"/>
                </a:lnTo>
                <a:lnTo>
                  <a:pt x="2407" y="433"/>
                </a:lnTo>
                <a:lnTo>
                  <a:pt x="2407" y="436"/>
                </a:lnTo>
                <a:lnTo>
                  <a:pt x="2406" y="440"/>
                </a:lnTo>
                <a:lnTo>
                  <a:pt x="2404" y="440"/>
                </a:lnTo>
                <a:lnTo>
                  <a:pt x="2404" y="443"/>
                </a:lnTo>
                <a:lnTo>
                  <a:pt x="2404" y="446"/>
                </a:lnTo>
                <a:lnTo>
                  <a:pt x="2404" y="448"/>
                </a:lnTo>
                <a:lnTo>
                  <a:pt x="2404" y="449"/>
                </a:lnTo>
                <a:lnTo>
                  <a:pt x="2404" y="450"/>
                </a:lnTo>
                <a:lnTo>
                  <a:pt x="2404" y="454"/>
                </a:lnTo>
                <a:lnTo>
                  <a:pt x="2408" y="454"/>
                </a:lnTo>
                <a:lnTo>
                  <a:pt x="2410" y="454"/>
                </a:lnTo>
                <a:lnTo>
                  <a:pt x="2410" y="455"/>
                </a:lnTo>
                <a:lnTo>
                  <a:pt x="2410" y="456"/>
                </a:lnTo>
                <a:lnTo>
                  <a:pt x="2410" y="457"/>
                </a:lnTo>
                <a:lnTo>
                  <a:pt x="2410" y="458"/>
                </a:lnTo>
                <a:lnTo>
                  <a:pt x="2410" y="460"/>
                </a:lnTo>
                <a:lnTo>
                  <a:pt x="2410" y="461"/>
                </a:lnTo>
                <a:lnTo>
                  <a:pt x="2410" y="462"/>
                </a:lnTo>
                <a:lnTo>
                  <a:pt x="2410" y="463"/>
                </a:lnTo>
                <a:lnTo>
                  <a:pt x="2410" y="465"/>
                </a:lnTo>
                <a:lnTo>
                  <a:pt x="2410" y="466"/>
                </a:lnTo>
                <a:lnTo>
                  <a:pt x="2410" y="468"/>
                </a:lnTo>
                <a:lnTo>
                  <a:pt x="2410" y="470"/>
                </a:lnTo>
                <a:lnTo>
                  <a:pt x="2410" y="471"/>
                </a:lnTo>
                <a:lnTo>
                  <a:pt x="2409" y="471"/>
                </a:lnTo>
                <a:lnTo>
                  <a:pt x="2400" y="471"/>
                </a:lnTo>
                <a:lnTo>
                  <a:pt x="2398" y="482"/>
                </a:lnTo>
                <a:lnTo>
                  <a:pt x="2396" y="490"/>
                </a:lnTo>
                <a:lnTo>
                  <a:pt x="2396" y="493"/>
                </a:lnTo>
                <a:lnTo>
                  <a:pt x="2390" y="522"/>
                </a:lnTo>
                <a:lnTo>
                  <a:pt x="2390" y="523"/>
                </a:lnTo>
                <a:lnTo>
                  <a:pt x="2387" y="538"/>
                </a:lnTo>
                <a:lnTo>
                  <a:pt x="2384" y="554"/>
                </a:lnTo>
                <a:lnTo>
                  <a:pt x="2383" y="561"/>
                </a:lnTo>
                <a:lnTo>
                  <a:pt x="2382" y="565"/>
                </a:lnTo>
                <a:lnTo>
                  <a:pt x="2380" y="573"/>
                </a:lnTo>
                <a:lnTo>
                  <a:pt x="2380" y="578"/>
                </a:lnTo>
                <a:lnTo>
                  <a:pt x="2380" y="579"/>
                </a:lnTo>
                <a:lnTo>
                  <a:pt x="2379" y="580"/>
                </a:lnTo>
                <a:lnTo>
                  <a:pt x="2379" y="583"/>
                </a:lnTo>
                <a:lnTo>
                  <a:pt x="2378" y="583"/>
                </a:lnTo>
                <a:lnTo>
                  <a:pt x="2379" y="585"/>
                </a:lnTo>
                <a:lnTo>
                  <a:pt x="2378" y="585"/>
                </a:lnTo>
                <a:lnTo>
                  <a:pt x="2378" y="586"/>
                </a:lnTo>
                <a:lnTo>
                  <a:pt x="2367" y="587"/>
                </a:lnTo>
                <a:lnTo>
                  <a:pt x="2365" y="587"/>
                </a:lnTo>
                <a:lnTo>
                  <a:pt x="2359" y="587"/>
                </a:lnTo>
                <a:lnTo>
                  <a:pt x="2355" y="587"/>
                </a:lnTo>
                <a:lnTo>
                  <a:pt x="2354" y="587"/>
                </a:lnTo>
                <a:lnTo>
                  <a:pt x="2352" y="587"/>
                </a:lnTo>
                <a:lnTo>
                  <a:pt x="2349" y="587"/>
                </a:lnTo>
                <a:lnTo>
                  <a:pt x="2346" y="587"/>
                </a:lnTo>
                <a:lnTo>
                  <a:pt x="2345" y="587"/>
                </a:lnTo>
                <a:lnTo>
                  <a:pt x="2343" y="587"/>
                </a:lnTo>
                <a:lnTo>
                  <a:pt x="2343" y="588"/>
                </a:lnTo>
                <a:lnTo>
                  <a:pt x="2343" y="589"/>
                </a:lnTo>
                <a:lnTo>
                  <a:pt x="2343" y="592"/>
                </a:lnTo>
                <a:lnTo>
                  <a:pt x="2343" y="594"/>
                </a:lnTo>
                <a:lnTo>
                  <a:pt x="2343" y="595"/>
                </a:lnTo>
                <a:lnTo>
                  <a:pt x="2343" y="596"/>
                </a:lnTo>
                <a:lnTo>
                  <a:pt x="2343" y="597"/>
                </a:lnTo>
                <a:lnTo>
                  <a:pt x="2344" y="598"/>
                </a:lnTo>
                <a:lnTo>
                  <a:pt x="2344" y="599"/>
                </a:lnTo>
                <a:lnTo>
                  <a:pt x="2346" y="600"/>
                </a:lnTo>
                <a:lnTo>
                  <a:pt x="2347" y="602"/>
                </a:lnTo>
                <a:lnTo>
                  <a:pt x="2348" y="602"/>
                </a:lnTo>
                <a:lnTo>
                  <a:pt x="2349" y="602"/>
                </a:lnTo>
                <a:lnTo>
                  <a:pt x="2352" y="600"/>
                </a:lnTo>
                <a:lnTo>
                  <a:pt x="2354" y="598"/>
                </a:lnTo>
                <a:lnTo>
                  <a:pt x="2354" y="602"/>
                </a:lnTo>
                <a:lnTo>
                  <a:pt x="2356" y="603"/>
                </a:lnTo>
                <a:lnTo>
                  <a:pt x="2357" y="605"/>
                </a:lnTo>
                <a:lnTo>
                  <a:pt x="2359" y="604"/>
                </a:lnTo>
                <a:lnTo>
                  <a:pt x="2358" y="606"/>
                </a:lnTo>
                <a:lnTo>
                  <a:pt x="2356" y="606"/>
                </a:lnTo>
                <a:lnTo>
                  <a:pt x="2355" y="604"/>
                </a:lnTo>
                <a:lnTo>
                  <a:pt x="2353" y="604"/>
                </a:lnTo>
                <a:lnTo>
                  <a:pt x="2352" y="604"/>
                </a:lnTo>
                <a:lnTo>
                  <a:pt x="2350" y="604"/>
                </a:lnTo>
                <a:lnTo>
                  <a:pt x="2350" y="605"/>
                </a:lnTo>
                <a:lnTo>
                  <a:pt x="2350" y="606"/>
                </a:lnTo>
                <a:lnTo>
                  <a:pt x="2350" y="607"/>
                </a:lnTo>
                <a:lnTo>
                  <a:pt x="2352" y="607"/>
                </a:lnTo>
                <a:lnTo>
                  <a:pt x="2350" y="608"/>
                </a:lnTo>
                <a:lnTo>
                  <a:pt x="2349" y="608"/>
                </a:lnTo>
                <a:lnTo>
                  <a:pt x="2349" y="607"/>
                </a:lnTo>
                <a:lnTo>
                  <a:pt x="2349" y="608"/>
                </a:lnTo>
                <a:lnTo>
                  <a:pt x="2349" y="611"/>
                </a:lnTo>
                <a:lnTo>
                  <a:pt x="2348" y="614"/>
                </a:lnTo>
                <a:lnTo>
                  <a:pt x="2348" y="617"/>
                </a:lnTo>
                <a:lnTo>
                  <a:pt x="2348" y="619"/>
                </a:lnTo>
                <a:lnTo>
                  <a:pt x="2347" y="621"/>
                </a:lnTo>
                <a:lnTo>
                  <a:pt x="2345" y="624"/>
                </a:lnTo>
                <a:lnTo>
                  <a:pt x="2346" y="625"/>
                </a:lnTo>
                <a:lnTo>
                  <a:pt x="2347" y="627"/>
                </a:lnTo>
                <a:lnTo>
                  <a:pt x="2348" y="627"/>
                </a:lnTo>
                <a:lnTo>
                  <a:pt x="2349" y="627"/>
                </a:lnTo>
                <a:lnTo>
                  <a:pt x="2350" y="627"/>
                </a:lnTo>
                <a:lnTo>
                  <a:pt x="2355" y="625"/>
                </a:lnTo>
                <a:lnTo>
                  <a:pt x="2355" y="627"/>
                </a:lnTo>
                <a:lnTo>
                  <a:pt x="2353" y="627"/>
                </a:lnTo>
                <a:lnTo>
                  <a:pt x="2350" y="628"/>
                </a:lnTo>
                <a:lnTo>
                  <a:pt x="2349" y="628"/>
                </a:lnTo>
                <a:lnTo>
                  <a:pt x="2348" y="628"/>
                </a:lnTo>
                <a:lnTo>
                  <a:pt x="2348" y="627"/>
                </a:lnTo>
                <a:lnTo>
                  <a:pt x="2347" y="627"/>
                </a:lnTo>
                <a:lnTo>
                  <a:pt x="2346" y="627"/>
                </a:lnTo>
                <a:lnTo>
                  <a:pt x="2345" y="627"/>
                </a:lnTo>
                <a:lnTo>
                  <a:pt x="2345" y="628"/>
                </a:lnTo>
                <a:lnTo>
                  <a:pt x="2344" y="628"/>
                </a:lnTo>
                <a:lnTo>
                  <a:pt x="2344" y="629"/>
                </a:lnTo>
                <a:lnTo>
                  <a:pt x="2344" y="630"/>
                </a:lnTo>
                <a:lnTo>
                  <a:pt x="2343" y="632"/>
                </a:lnTo>
                <a:lnTo>
                  <a:pt x="2343" y="634"/>
                </a:lnTo>
                <a:lnTo>
                  <a:pt x="2341" y="638"/>
                </a:lnTo>
                <a:lnTo>
                  <a:pt x="2343" y="638"/>
                </a:lnTo>
                <a:lnTo>
                  <a:pt x="2346" y="639"/>
                </a:lnTo>
                <a:lnTo>
                  <a:pt x="2343" y="639"/>
                </a:lnTo>
                <a:lnTo>
                  <a:pt x="2341" y="638"/>
                </a:lnTo>
                <a:lnTo>
                  <a:pt x="2341" y="640"/>
                </a:lnTo>
                <a:lnTo>
                  <a:pt x="2340" y="642"/>
                </a:lnTo>
                <a:lnTo>
                  <a:pt x="2339" y="644"/>
                </a:lnTo>
                <a:lnTo>
                  <a:pt x="2339" y="645"/>
                </a:lnTo>
                <a:lnTo>
                  <a:pt x="2339" y="646"/>
                </a:lnTo>
                <a:lnTo>
                  <a:pt x="2339" y="647"/>
                </a:lnTo>
                <a:lnTo>
                  <a:pt x="2339" y="648"/>
                </a:lnTo>
                <a:lnTo>
                  <a:pt x="2340" y="650"/>
                </a:lnTo>
                <a:lnTo>
                  <a:pt x="2339" y="650"/>
                </a:lnTo>
                <a:lnTo>
                  <a:pt x="2338" y="650"/>
                </a:lnTo>
                <a:lnTo>
                  <a:pt x="2337" y="652"/>
                </a:lnTo>
                <a:lnTo>
                  <a:pt x="2336" y="653"/>
                </a:lnTo>
                <a:lnTo>
                  <a:pt x="2336" y="654"/>
                </a:lnTo>
                <a:lnTo>
                  <a:pt x="2335" y="655"/>
                </a:lnTo>
                <a:lnTo>
                  <a:pt x="2333" y="656"/>
                </a:lnTo>
                <a:lnTo>
                  <a:pt x="2335" y="656"/>
                </a:lnTo>
                <a:lnTo>
                  <a:pt x="2366" y="655"/>
                </a:lnTo>
                <a:lnTo>
                  <a:pt x="2359" y="677"/>
                </a:lnTo>
                <a:lnTo>
                  <a:pt x="2355" y="688"/>
                </a:lnTo>
                <a:lnTo>
                  <a:pt x="2311" y="689"/>
                </a:lnTo>
                <a:lnTo>
                  <a:pt x="2301" y="690"/>
                </a:lnTo>
                <a:lnTo>
                  <a:pt x="2302" y="690"/>
                </a:lnTo>
                <a:lnTo>
                  <a:pt x="2303" y="691"/>
                </a:lnTo>
                <a:lnTo>
                  <a:pt x="2304" y="691"/>
                </a:lnTo>
                <a:lnTo>
                  <a:pt x="2305" y="691"/>
                </a:lnTo>
                <a:lnTo>
                  <a:pt x="2307" y="692"/>
                </a:lnTo>
                <a:lnTo>
                  <a:pt x="2309" y="695"/>
                </a:lnTo>
                <a:lnTo>
                  <a:pt x="2309" y="696"/>
                </a:lnTo>
                <a:lnTo>
                  <a:pt x="2307" y="694"/>
                </a:lnTo>
                <a:lnTo>
                  <a:pt x="2305" y="692"/>
                </a:lnTo>
                <a:lnTo>
                  <a:pt x="2304" y="692"/>
                </a:lnTo>
                <a:lnTo>
                  <a:pt x="2302" y="691"/>
                </a:lnTo>
                <a:lnTo>
                  <a:pt x="2301" y="692"/>
                </a:lnTo>
                <a:lnTo>
                  <a:pt x="2300" y="692"/>
                </a:lnTo>
                <a:lnTo>
                  <a:pt x="2300" y="694"/>
                </a:lnTo>
                <a:lnTo>
                  <a:pt x="2298" y="697"/>
                </a:lnTo>
                <a:lnTo>
                  <a:pt x="2298" y="703"/>
                </a:lnTo>
                <a:lnTo>
                  <a:pt x="2297" y="704"/>
                </a:lnTo>
                <a:lnTo>
                  <a:pt x="2295" y="707"/>
                </a:lnTo>
                <a:lnTo>
                  <a:pt x="2292" y="709"/>
                </a:lnTo>
                <a:lnTo>
                  <a:pt x="2288" y="709"/>
                </a:lnTo>
                <a:lnTo>
                  <a:pt x="2285" y="711"/>
                </a:lnTo>
                <a:lnTo>
                  <a:pt x="2284" y="715"/>
                </a:lnTo>
                <a:lnTo>
                  <a:pt x="2283" y="716"/>
                </a:lnTo>
                <a:lnTo>
                  <a:pt x="2284" y="716"/>
                </a:lnTo>
                <a:lnTo>
                  <a:pt x="2288" y="716"/>
                </a:lnTo>
                <a:lnTo>
                  <a:pt x="2288" y="714"/>
                </a:lnTo>
                <a:lnTo>
                  <a:pt x="2290" y="714"/>
                </a:lnTo>
                <a:lnTo>
                  <a:pt x="2292" y="713"/>
                </a:lnTo>
                <a:lnTo>
                  <a:pt x="2293" y="713"/>
                </a:lnTo>
                <a:lnTo>
                  <a:pt x="2293" y="716"/>
                </a:lnTo>
                <a:lnTo>
                  <a:pt x="2293" y="717"/>
                </a:lnTo>
                <a:lnTo>
                  <a:pt x="2289" y="717"/>
                </a:lnTo>
                <a:lnTo>
                  <a:pt x="2288" y="717"/>
                </a:lnTo>
                <a:lnTo>
                  <a:pt x="2285" y="717"/>
                </a:lnTo>
                <a:lnTo>
                  <a:pt x="2284" y="717"/>
                </a:lnTo>
                <a:lnTo>
                  <a:pt x="2284" y="716"/>
                </a:lnTo>
                <a:lnTo>
                  <a:pt x="2283" y="716"/>
                </a:lnTo>
                <a:lnTo>
                  <a:pt x="2281" y="716"/>
                </a:lnTo>
                <a:lnTo>
                  <a:pt x="2281" y="714"/>
                </a:lnTo>
                <a:lnTo>
                  <a:pt x="2281" y="713"/>
                </a:lnTo>
                <a:lnTo>
                  <a:pt x="2275" y="714"/>
                </a:lnTo>
                <a:lnTo>
                  <a:pt x="2269" y="714"/>
                </a:lnTo>
                <a:lnTo>
                  <a:pt x="2269" y="717"/>
                </a:lnTo>
                <a:lnTo>
                  <a:pt x="2269" y="722"/>
                </a:lnTo>
                <a:lnTo>
                  <a:pt x="2271" y="725"/>
                </a:lnTo>
                <a:lnTo>
                  <a:pt x="2273" y="728"/>
                </a:lnTo>
                <a:lnTo>
                  <a:pt x="2276" y="729"/>
                </a:lnTo>
                <a:lnTo>
                  <a:pt x="2278" y="729"/>
                </a:lnTo>
                <a:lnTo>
                  <a:pt x="2279" y="730"/>
                </a:lnTo>
                <a:lnTo>
                  <a:pt x="2281" y="731"/>
                </a:lnTo>
                <a:lnTo>
                  <a:pt x="2285" y="730"/>
                </a:lnTo>
                <a:lnTo>
                  <a:pt x="2288" y="729"/>
                </a:lnTo>
                <a:lnTo>
                  <a:pt x="2292" y="728"/>
                </a:lnTo>
                <a:lnTo>
                  <a:pt x="2287" y="733"/>
                </a:lnTo>
                <a:lnTo>
                  <a:pt x="2286" y="734"/>
                </a:lnTo>
                <a:lnTo>
                  <a:pt x="2287" y="736"/>
                </a:lnTo>
                <a:lnTo>
                  <a:pt x="2287" y="737"/>
                </a:lnTo>
                <a:lnTo>
                  <a:pt x="2288" y="738"/>
                </a:lnTo>
                <a:lnTo>
                  <a:pt x="2288" y="739"/>
                </a:lnTo>
                <a:lnTo>
                  <a:pt x="2289" y="739"/>
                </a:lnTo>
                <a:lnTo>
                  <a:pt x="2290" y="740"/>
                </a:lnTo>
                <a:lnTo>
                  <a:pt x="2292" y="740"/>
                </a:lnTo>
                <a:lnTo>
                  <a:pt x="2293" y="740"/>
                </a:lnTo>
                <a:lnTo>
                  <a:pt x="2301" y="740"/>
                </a:lnTo>
                <a:lnTo>
                  <a:pt x="2371" y="738"/>
                </a:lnTo>
                <a:lnTo>
                  <a:pt x="2372" y="813"/>
                </a:lnTo>
                <a:lnTo>
                  <a:pt x="2356" y="813"/>
                </a:lnTo>
                <a:lnTo>
                  <a:pt x="2353" y="813"/>
                </a:lnTo>
                <a:lnTo>
                  <a:pt x="2350" y="816"/>
                </a:lnTo>
                <a:lnTo>
                  <a:pt x="2345" y="828"/>
                </a:lnTo>
                <a:lnTo>
                  <a:pt x="2338" y="831"/>
                </a:lnTo>
                <a:lnTo>
                  <a:pt x="2338" y="832"/>
                </a:lnTo>
                <a:lnTo>
                  <a:pt x="2339" y="840"/>
                </a:lnTo>
                <a:lnTo>
                  <a:pt x="2339" y="841"/>
                </a:lnTo>
                <a:lnTo>
                  <a:pt x="2339" y="843"/>
                </a:lnTo>
                <a:lnTo>
                  <a:pt x="2338" y="847"/>
                </a:lnTo>
                <a:lnTo>
                  <a:pt x="2337" y="849"/>
                </a:lnTo>
                <a:lnTo>
                  <a:pt x="2336" y="855"/>
                </a:lnTo>
                <a:lnTo>
                  <a:pt x="2336" y="857"/>
                </a:lnTo>
                <a:lnTo>
                  <a:pt x="2336" y="859"/>
                </a:lnTo>
                <a:lnTo>
                  <a:pt x="2338" y="864"/>
                </a:lnTo>
                <a:lnTo>
                  <a:pt x="2340" y="866"/>
                </a:lnTo>
                <a:lnTo>
                  <a:pt x="2343" y="868"/>
                </a:lnTo>
                <a:lnTo>
                  <a:pt x="2344" y="870"/>
                </a:lnTo>
                <a:lnTo>
                  <a:pt x="2345" y="872"/>
                </a:lnTo>
                <a:lnTo>
                  <a:pt x="2346" y="872"/>
                </a:lnTo>
                <a:lnTo>
                  <a:pt x="2346" y="873"/>
                </a:lnTo>
                <a:lnTo>
                  <a:pt x="2348" y="875"/>
                </a:lnTo>
                <a:lnTo>
                  <a:pt x="2345" y="875"/>
                </a:lnTo>
                <a:lnTo>
                  <a:pt x="2344" y="875"/>
                </a:lnTo>
                <a:lnTo>
                  <a:pt x="2343" y="875"/>
                </a:lnTo>
                <a:lnTo>
                  <a:pt x="2337" y="875"/>
                </a:lnTo>
                <a:lnTo>
                  <a:pt x="2314" y="875"/>
                </a:lnTo>
                <a:lnTo>
                  <a:pt x="2307" y="872"/>
                </a:lnTo>
                <a:lnTo>
                  <a:pt x="2259" y="873"/>
                </a:lnTo>
                <a:lnTo>
                  <a:pt x="2258" y="873"/>
                </a:lnTo>
                <a:lnTo>
                  <a:pt x="2264" y="854"/>
                </a:lnTo>
                <a:lnTo>
                  <a:pt x="2288" y="840"/>
                </a:lnTo>
                <a:lnTo>
                  <a:pt x="2288" y="839"/>
                </a:lnTo>
                <a:lnTo>
                  <a:pt x="2263" y="853"/>
                </a:lnTo>
                <a:lnTo>
                  <a:pt x="2262" y="853"/>
                </a:lnTo>
                <a:lnTo>
                  <a:pt x="2255" y="873"/>
                </a:lnTo>
                <a:lnTo>
                  <a:pt x="2254" y="875"/>
                </a:lnTo>
                <a:lnTo>
                  <a:pt x="2254" y="876"/>
                </a:lnTo>
                <a:lnTo>
                  <a:pt x="2254" y="880"/>
                </a:lnTo>
                <a:lnTo>
                  <a:pt x="2253" y="881"/>
                </a:lnTo>
                <a:lnTo>
                  <a:pt x="2252" y="882"/>
                </a:lnTo>
                <a:lnTo>
                  <a:pt x="2251" y="883"/>
                </a:lnTo>
                <a:lnTo>
                  <a:pt x="2250" y="884"/>
                </a:lnTo>
                <a:lnTo>
                  <a:pt x="2246" y="896"/>
                </a:lnTo>
                <a:lnTo>
                  <a:pt x="2244" y="900"/>
                </a:lnTo>
                <a:lnTo>
                  <a:pt x="2240" y="912"/>
                </a:lnTo>
                <a:lnTo>
                  <a:pt x="2237" y="920"/>
                </a:lnTo>
                <a:lnTo>
                  <a:pt x="2234" y="928"/>
                </a:lnTo>
                <a:lnTo>
                  <a:pt x="2233" y="931"/>
                </a:lnTo>
                <a:lnTo>
                  <a:pt x="2232" y="932"/>
                </a:lnTo>
                <a:lnTo>
                  <a:pt x="2228" y="934"/>
                </a:lnTo>
                <a:lnTo>
                  <a:pt x="2228" y="935"/>
                </a:lnTo>
                <a:lnTo>
                  <a:pt x="2227" y="937"/>
                </a:lnTo>
                <a:lnTo>
                  <a:pt x="2227" y="939"/>
                </a:lnTo>
                <a:lnTo>
                  <a:pt x="2228" y="959"/>
                </a:lnTo>
                <a:lnTo>
                  <a:pt x="2227" y="960"/>
                </a:lnTo>
                <a:lnTo>
                  <a:pt x="2211" y="1047"/>
                </a:lnTo>
                <a:lnTo>
                  <a:pt x="2211" y="1048"/>
                </a:lnTo>
                <a:lnTo>
                  <a:pt x="2211" y="1049"/>
                </a:lnTo>
                <a:lnTo>
                  <a:pt x="2211" y="1050"/>
                </a:lnTo>
                <a:lnTo>
                  <a:pt x="2210" y="1059"/>
                </a:lnTo>
                <a:lnTo>
                  <a:pt x="2210" y="1060"/>
                </a:lnTo>
                <a:lnTo>
                  <a:pt x="2210" y="1062"/>
                </a:lnTo>
                <a:lnTo>
                  <a:pt x="2210" y="1071"/>
                </a:lnTo>
                <a:lnTo>
                  <a:pt x="2210" y="1081"/>
                </a:lnTo>
                <a:lnTo>
                  <a:pt x="2210" y="1093"/>
                </a:lnTo>
                <a:lnTo>
                  <a:pt x="2210" y="1094"/>
                </a:lnTo>
                <a:lnTo>
                  <a:pt x="2209" y="1099"/>
                </a:lnTo>
                <a:lnTo>
                  <a:pt x="2209" y="1100"/>
                </a:lnTo>
                <a:lnTo>
                  <a:pt x="2208" y="1101"/>
                </a:lnTo>
                <a:lnTo>
                  <a:pt x="2208" y="1104"/>
                </a:lnTo>
                <a:lnTo>
                  <a:pt x="2207" y="1105"/>
                </a:lnTo>
                <a:lnTo>
                  <a:pt x="2207" y="1106"/>
                </a:lnTo>
                <a:lnTo>
                  <a:pt x="2206" y="1109"/>
                </a:lnTo>
                <a:lnTo>
                  <a:pt x="2199" y="1130"/>
                </a:lnTo>
                <a:lnTo>
                  <a:pt x="2202" y="1134"/>
                </a:lnTo>
                <a:lnTo>
                  <a:pt x="2203" y="1136"/>
                </a:lnTo>
                <a:lnTo>
                  <a:pt x="2204" y="1138"/>
                </a:lnTo>
                <a:lnTo>
                  <a:pt x="2204" y="1139"/>
                </a:lnTo>
                <a:lnTo>
                  <a:pt x="2207" y="1141"/>
                </a:lnTo>
                <a:lnTo>
                  <a:pt x="2207" y="1142"/>
                </a:lnTo>
                <a:lnTo>
                  <a:pt x="2207" y="1143"/>
                </a:lnTo>
                <a:lnTo>
                  <a:pt x="2208" y="1144"/>
                </a:lnTo>
                <a:lnTo>
                  <a:pt x="2209" y="1147"/>
                </a:lnTo>
                <a:lnTo>
                  <a:pt x="2210" y="1150"/>
                </a:lnTo>
                <a:lnTo>
                  <a:pt x="2211" y="1151"/>
                </a:lnTo>
                <a:lnTo>
                  <a:pt x="2211" y="1154"/>
                </a:lnTo>
                <a:lnTo>
                  <a:pt x="2215" y="1160"/>
                </a:lnTo>
                <a:lnTo>
                  <a:pt x="2216" y="1163"/>
                </a:lnTo>
                <a:lnTo>
                  <a:pt x="2216" y="1165"/>
                </a:lnTo>
                <a:lnTo>
                  <a:pt x="2217" y="1166"/>
                </a:lnTo>
                <a:lnTo>
                  <a:pt x="2218" y="1169"/>
                </a:lnTo>
                <a:lnTo>
                  <a:pt x="2218" y="1174"/>
                </a:lnTo>
                <a:lnTo>
                  <a:pt x="2219" y="1176"/>
                </a:lnTo>
                <a:lnTo>
                  <a:pt x="2219" y="1177"/>
                </a:lnTo>
                <a:lnTo>
                  <a:pt x="2220" y="1184"/>
                </a:lnTo>
                <a:lnTo>
                  <a:pt x="2220" y="1185"/>
                </a:lnTo>
                <a:lnTo>
                  <a:pt x="2221" y="1185"/>
                </a:lnTo>
                <a:lnTo>
                  <a:pt x="2225" y="1182"/>
                </a:lnTo>
                <a:lnTo>
                  <a:pt x="2226" y="1181"/>
                </a:lnTo>
                <a:lnTo>
                  <a:pt x="2227" y="1181"/>
                </a:lnTo>
                <a:lnTo>
                  <a:pt x="2228" y="1181"/>
                </a:lnTo>
                <a:lnTo>
                  <a:pt x="2229" y="1184"/>
                </a:lnTo>
                <a:lnTo>
                  <a:pt x="2234" y="1189"/>
                </a:lnTo>
                <a:lnTo>
                  <a:pt x="2235" y="1188"/>
                </a:lnTo>
                <a:lnTo>
                  <a:pt x="2236" y="1188"/>
                </a:lnTo>
                <a:lnTo>
                  <a:pt x="2237" y="1188"/>
                </a:lnTo>
                <a:lnTo>
                  <a:pt x="2237" y="1186"/>
                </a:lnTo>
                <a:lnTo>
                  <a:pt x="2237" y="1189"/>
                </a:lnTo>
                <a:lnTo>
                  <a:pt x="2237" y="1190"/>
                </a:lnTo>
                <a:lnTo>
                  <a:pt x="2238" y="1191"/>
                </a:lnTo>
                <a:lnTo>
                  <a:pt x="2242" y="1190"/>
                </a:lnTo>
                <a:lnTo>
                  <a:pt x="2241" y="1188"/>
                </a:lnTo>
                <a:lnTo>
                  <a:pt x="2242" y="1186"/>
                </a:lnTo>
                <a:lnTo>
                  <a:pt x="2243" y="1186"/>
                </a:lnTo>
                <a:lnTo>
                  <a:pt x="2244" y="1186"/>
                </a:lnTo>
                <a:lnTo>
                  <a:pt x="2244" y="1185"/>
                </a:lnTo>
                <a:lnTo>
                  <a:pt x="2245" y="1185"/>
                </a:lnTo>
                <a:lnTo>
                  <a:pt x="2246" y="1185"/>
                </a:lnTo>
                <a:lnTo>
                  <a:pt x="2246" y="1186"/>
                </a:lnTo>
                <a:lnTo>
                  <a:pt x="2246" y="1188"/>
                </a:lnTo>
                <a:lnTo>
                  <a:pt x="2247" y="1188"/>
                </a:lnTo>
                <a:lnTo>
                  <a:pt x="2247" y="1184"/>
                </a:lnTo>
                <a:lnTo>
                  <a:pt x="2247" y="1183"/>
                </a:lnTo>
                <a:lnTo>
                  <a:pt x="2247" y="1182"/>
                </a:lnTo>
                <a:lnTo>
                  <a:pt x="2247" y="1181"/>
                </a:lnTo>
                <a:lnTo>
                  <a:pt x="2249" y="1181"/>
                </a:lnTo>
                <a:lnTo>
                  <a:pt x="2258" y="1181"/>
                </a:lnTo>
                <a:lnTo>
                  <a:pt x="2261" y="1181"/>
                </a:lnTo>
                <a:lnTo>
                  <a:pt x="2262" y="1181"/>
                </a:lnTo>
                <a:lnTo>
                  <a:pt x="2264" y="1180"/>
                </a:lnTo>
                <a:lnTo>
                  <a:pt x="2266" y="1180"/>
                </a:lnTo>
                <a:lnTo>
                  <a:pt x="2267" y="1179"/>
                </a:lnTo>
                <a:lnTo>
                  <a:pt x="2268" y="1179"/>
                </a:lnTo>
                <a:lnTo>
                  <a:pt x="2269" y="1179"/>
                </a:lnTo>
                <a:lnTo>
                  <a:pt x="2270" y="1177"/>
                </a:lnTo>
                <a:lnTo>
                  <a:pt x="2271" y="1177"/>
                </a:lnTo>
                <a:lnTo>
                  <a:pt x="2272" y="1177"/>
                </a:lnTo>
                <a:lnTo>
                  <a:pt x="2272" y="1176"/>
                </a:lnTo>
                <a:lnTo>
                  <a:pt x="2273" y="1176"/>
                </a:lnTo>
                <a:lnTo>
                  <a:pt x="2275" y="1176"/>
                </a:lnTo>
                <a:lnTo>
                  <a:pt x="2275" y="1175"/>
                </a:lnTo>
                <a:lnTo>
                  <a:pt x="2276" y="1175"/>
                </a:lnTo>
                <a:lnTo>
                  <a:pt x="2277" y="1175"/>
                </a:lnTo>
                <a:lnTo>
                  <a:pt x="2278" y="1174"/>
                </a:lnTo>
                <a:lnTo>
                  <a:pt x="2280" y="1173"/>
                </a:lnTo>
                <a:lnTo>
                  <a:pt x="2281" y="1173"/>
                </a:lnTo>
                <a:lnTo>
                  <a:pt x="2281" y="1174"/>
                </a:lnTo>
                <a:lnTo>
                  <a:pt x="2283" y="1173"/>
                </a:lnTo>
                <a:lnTo>
                  <a:pt x="2286" y="1172"/>
                </a:lnTo>
                <a:lnTo>
                  <a:pt x="2287" y="1171"/>
                </a:lnTo>
                <a:lnTo>
                  <a:pt x="2290" y="1169"/>
                </a:lnTo>
                <a:lnTo>
                  <a:pt x="2290" y="1171"/>
                </a:lnTo>
                <a:lnTo>
                  <a:pt x="2290" y="1173"/>
                </a:lnTo>
                <a:lnTo>
                  <a:pt x="2290" y="1177"/>
                </a:lnTo>
                <a:lnTo>
                  <a:pt x="2290" y="1179"/>
                </a:lnTo>
                <a:lnTo>
                  <a:pt x="2290" y="1181"/>
                </a:lnTo>
                <a:lnTo>
                  <a:pt x="2290" y="1182"/>
                </a:lnTo>
                <a:lnTo>
                  <a:pt x="2288" y="1181"/>
                </a:lnTo>
                <a:lnTo>
                  <a:pt x="2285" y="1180"/>
                </a:lnTo>
                <a:lnTo>
                  <a:pt x="2283" y="1179"/>
                </a:lnTo>
                <a:lnTo>
                  <a:pt x="2283" y="1180"/>
                </a:lnTo>
                <a:lnTo>
                  <a:pt x="2283" y="1181"/>
                </a:lnTo>
                <a:lnTo>
                  <a:pt x="2283" y="1182"/>
                </a:lnTo>
                <a:lnTo>
                  <a:pt x="2283" y="1186"/>
                </a:lnTo>
                <a:lnTo>
                  <a:pt x="2283" y="1188"/>
                </a:lnTo>
                <a:lnTo>
                  <a:pt x="2284" y="1189"/>
                </a:lnTo>
                <a:lnTo>
                  <a:pt x="2284" y="1193"/>
                </a:lnTo>
                <a:lnTo>
                  <a:pt x="2284" y="1194"/>
                </a:lnTo>
                <a:lnTo>
                  <a:pt x="2284" y="1199"/>
                </a:lnTo>
                <a:lnTo>
                  <a:pt x="2284" y="1200"/>
                </a:lnTo>
                <a:lnTo>
                  <a:pt x="2284" y="1205"/>
                </a:lnTo>
                <a:lnTo>
                  <a:pt x="2284" y="1207"/>
                </a:lnTo>
                <a:lnTo>
                  <a:pt x="2284" y="1208"/>
                </a:lnTo>
                <a:lnTo>
                  <a:pt x="2284" y="1209"/>
                </a:lnTo>
                <a:lnTo>
                  <a:pt x="2284" y="1210"/>
                </a:lnTo>
                <a:lnTo>
                  <a:pt x="2284" y="1211"/>
                </a:lnTo>
                <a:lnTo>
                  <a:pt x="2284" y="1213"/>
                </a:lnTo>
                <a:lnTo>
                  <a:pt x="2284" y="1214"/>
                </a:lnTo>
                <a:lnTo>
                  <a:pt x="2284" y="1215"/>
                </a:lnTo>
                <a:lnTo>
                  <a:pt x="2284" y="1216"/>
                </a:lnTo>
                <a:lnTo>
                  <a:pt x="2284" y="1217"/>
                </a:lnTo>
                <a:lnTo>
                  <a:pt x="2284" y="1218"/>
                </a:lnTo>
                <a:lnTo>
                  <a:pt x="2284" y="1219"/>
                </a:lnTo>
                <a:lnTo>
                  <a:pt x="2284" y="1221"/>
                </a:lnTo>
                <a:lnTo>
                  <a:pt x="2284" y="1222"/>
                </a:lnTo>
                <a:lnTo>
                  <a:pt x="2284" y="1223"/>
                </a:lnTo>
                <a:lnTo>
                  <a:pt x="2284" y="1224"/>
                </a:lnTo>
                <a:lnTo>
                  <a:pt x="2284" y="1225"/>
                </a:lnTo>
                <a:lnTo>
                  <a:pt x="2284" y="1226"/>
                </a:lnTo>
                <a:lnTo>
                  <a:pt x="2284" y="1227"/>
                </a:lnTo>
                <a:lnTo>
                  <a:pt x="2284" y="1228"/>
                </a:lnTo>
                <a:lnTo>
                  <a:pt x="2284" y="1230"/>
                </a:lnTo>
                <a:lnTo>
                  <a:pt x="2284" y="1231"/>
                </a:lnTo>
                <a:lnTo>
                  <a:pt x="2285" y="1231"/>
                </a:lnTo>
                <a:lnTo>
                  <a:pt x="2285" y="1232"/>
                </a:lnTo>
                <a:lnTo>
                  <a:pt x="2285" y="1233"/>
                </a:lnTo>
                <a:lnTo>
                  <a:pt x="2285" y="1234"/>
                </a:lnTo>
                <a:lnTo>
                  <a:pt x="2285" y="1236"/>
                </a:lnTo>
                <a:lnTo>
                  <a:pt x="2285" y="1238"/>
                </a:lnTo>
                <a:lnTo>
                  <a:pt x="2285" y="1239"/>
                </a:lnTo>
                <a:lnTo>
                  <a:pt x="2285" y="1240"/>
                </a:lnTo>
                <a:lnTo>
                  <a:pt x="2287" y="1240"/>
                </a:lnTo>
                <a:lnTo>
                  <a:pt x="2287" y="1241"/>
                </a:lnTo>
                <a:lnTo>
                  <a:pt x="2285" y="1241"/>
                </a:lnTo>
                <a:lnTo>
                  <a:pt x="2286" y="1242"/>
                </a:lnTo>
                <a:lnTo>
                  <a:pt x="2286" y="1243"/>
                </a:lnTo>
                <a:lnTo>
                  <a:pt x="2286" y="1244"/>
                </a:lnTo>
                <a:lnTo>
                  <a:pt x="2287" y="1244"/>
                </a:lnTo>
                <a:lnTo>
                  <a:pt x="2292" y="1244"/>
                </a:lnTo>
                <a:lnTo>
                  <a:pt x="2293" y="1248"/>
                </a:lnTo>
                <a:lnTo>
                  <a:pt x="2293" y="1250"/>
                </a:lnTo>
                <a:lnTo>
                  <a:pt x="2293" y="1252"/>
                </a:lnTo>
                <a:lnTo>
                  <a:pt x="2288" y="1252"/>
                </a:lnTo>
                <a:lnTo>
                  <a:pt x="2288" y="1251"/>
                </a:lnTo>
                <a:lnTo>
                  <a:pt x="2287" y="1250"/>
                </a:lnTo>
                <a:lnTo>
                  <a:pt x="2287" y="1249"/>
                </a:lnTo>
                <a:lnTo>
                  <a:pt x="2287" y="1248"/>
                </a:lnTo>
                <a:lnTo>
                  <a:pt x="2286" y="1248"/>
                </a:lnTo>
                <a:lnTo>
                  <a:pt x="2286" y="1247"/>
                </a:lnTo>
                <a:lnTo>
                  <a:pt x="2285" y="1244"/>
                </a:lnTo>
                <a:lnTo>
                  <a:pt x="2285" y="1243"/>
                </a:lnTo>
                <a:lnTo>
                  <a:pt x="2285" y="1242"/>
                </a:lnTo>
                <a:lnTo>
                  <a:pt x="2285" y="1241"/>
                </a:lnTo>
                <a:lnTo>
                  <a:pt x="2284" y="1241"/>
                </a:lnTo>
                <a:lnTo>
                  <a:pt x="2284" y="1240"/>
                </a:lnTo>
                <a:lnTo>
                  <a:pt x="2284" y="1239"/>
                </a:lnTo>
                <a:lnTo>
                  <a:pt x="2284" y="1238"/>
                </a:lnTo>
                <a:lnTo>
                  <a:pt x="2284" y="1236"/>
                </a:lnTo>
                <a:lnTo>
                  <a:pt x="2284" y="1235"/>
                </a:lnTo>
                <a:lnTo>
                  <a:pt x="2284" y="1234"/>
                </a:lnTo>
                <a:lnTo>
                  <a:pt x="2284" y="1233"/>
                </a:lnTo>
                <a:lnTo>
                  <a:pt x="2283" y="1233"/>
                </a:lnTo>
                <a:lnTo>
                  <a:pt x="2283" y="1232"/>
                </a:lnTo>
                <a:lnTo>
                  <a:pt x="2283" y="1231"/>
                </a:lnTo>
                <a:lnTo>
                  <a:pt x="2284" y="1231"/>
                </a:lnTo>
                <a:lnTo>
                  <a:pt x="2284" y="1230"/>
                </a:lnTo>
                <a:lnTo>
                  <a:pt x="2284" y="1228"/>
                </a:lnTo>
                <a:lnTo>
                  <a:pt x="2284" y="1227"/>
                </a:lnTo>
                <a:lnTo>
                  <a:pt x="2284" y="1226"/>
                </a:lnTo>
                <a:lnTo>
                  <a:pt x="2284" y="1225"/>
                </a:lnTo>
                <a:lnTo>
                  <a:pt x="2283" y="1224"/>
                </a:lnTo>
                <a:lnTo>
                  <a:pt x="2283" y="1223"/>
                </a:lnTo>
                <a:lnTo>
                  <a:pt x="2283" y="1222"/>
                </a:lnTo>
                <a:lnTo>
                  <a:pt x="2283" y="1221"/>
                </a:lnTo>
                <a:lnTo>
                  <a:pt x="2283" y="1219"/>
                </a:lnTo>
                <a:lnTo>
                  <a:pt x="2283" y="1218"/>
                </a:lnTo>
                <a:lnTo>
                  <a:pt x="2283" y="1217"/>
                </a:lnTo>
                <a:lnTo>
                  <a:pt x="2283" y="1216"/>
                </a:lnTo>
                <a:lnTo>
                  <a:pt x="2283" y="1215"/>
                </a:lnTo>
                <a:lnTo>
                  <a:pt x="2283" y="1214"/>
                </a:lnTo>
                <a:lnTo>
                  <a:pt x="2283" y="1213"/>
                </a:lnTo>
                <a:lnTo>
                  <a:pt x="2283" y="1211"/>
                </a:lnTo>
                <a:lnTo>
                  <a:pt x="2283" y="1210"/>
                </a:lnTo>
                <a:lnTo>
                  <a:pt x="2283" y="1209"/>
                </a:lnTo>
                <a:lnTo>
                  <a:pt x="2283" y="1208"/>
                </a:lnTo>
                <a:lnTo>
                  <a:pt x="2283" y="1207"/>
                </a:lnTo>
                <a:lnTo>
                  <a:pt x="2283" y="1205"/>
                </a:lnTo>
                <a:lnTo>
                  <a:pt x="2283" y="1199"/>
                </a:lnTo>
                <a:lnTo>
                  <a:pt x="2283" y="1194"/>
                </a:lnTo>
                <a:lnTo>
                  <a:pt x="2283" y="1193"/>
                </a:lnTo>
                <a:lnTo>
                  <a:pt x="2283" y="1189"/>
                </a:lnTo>
                <a:lnTo>
                  <a:pt x="2283" y="1188"/>
                </a:lnTo>
                <a:lnTo>
                  <a:pt x="2281" y="1182"/>
                </a:lnTo>
                <a:lnTo>
                  <a:pt x="2281" y="1181"/>
                </a:lnTo>
                <a:lnTo>
                  <a:pt x="2281" y="1180"/>
                </a:lnTo>
                <a:lnTo>
                  <a:pt x="2281" y="1179"/>
                </a:lnTo>
                <a:lnTo>
                  <a:pt x="2277" y="1177"/>
                </a:lnTo>
                <a:lnTo>
                  <a:pt x="2277" y="1176"/>
                </a:lnTo>
                <a:lnTo>
                  <a:pt x="2276" y="1176"/>
                </a:lnTo>
                <a:lnTo>
                  <a:pt x="2275" y="1176"/>
                </a:lnTo>
                <a:lnTo>
                  <a:pt x="2272" y="1177"/>
                </a:lnTo>
                <a:lnTo>
                  <a:pt x="2272" y="1179"/>
                </a:lnTo>
                <a:lnTo>
                  <a:pt x="2269" y="1179"/>
                </a:lnTo>
                <a:lnTo>
                  <a:pt x="2269" y="1180"/>
                </a:lnTo>
                <a:lnTo>
                  <a:pt x="2267" y="1180"/>
                </a:lnTo>
                <a:lnTo>
                  <a:pt x="2266" y="1181"/>
                </a:lnTo>
                <a:lnTo>
                  <a:pt x="2263" y="1182"/>
                </a:lnTo>
                <a:lnTo>
                  <a:pt x="2262" y="1182"/>
                </a:lnTo>
                <a:lnTo>
                  <a:pt x="2261" y="1182"/>
                </a:lnTo>
                <a:lnTo>
                  <a:pt x="2261" y="1183"/>
                </a:lnTo>
                <a:lnTo>
                  <a:pt x="2260" y="1183"/>
                </a:lnTo>
                <a:lnTo>
                  <a:pt x="2259" y="1183"/>
                </a:lnTo>
                <a:lnTo>
                  <a:pt x="2259" y="1184"/>
                </a:lnTo>
                <a:lnTo>
                  <a:pt x="2258" y="1184"/>
                </a:lnTo>
                <a:lnTo>
                  <a:pt x="2259" y="1188"/>
                </a:lnTo>
                <a:lnTo>
                  <a:pt x="2258" y="1188"/>
                </a:lnTo>
                <a:lnTo>
                  <a:pt x="2257" y="1188"/>
                </a:lnTo>
                <a:lnTo>
                  <a:pt x="2255" y="1188"/>
                </a:lnTo>
                <a:lnTo>
                  <a:pt x="2255" y="1189"/>
                </a:lnTo>
                <a:lnTo>
                  <a:pt x="2254" y="1189"/>
                </a:lnTo>
                <a:lnTo>
                  <a:pt x="2253" y="1189"/>
                </a:lnTo>
                <a:lnTo>
                  <a:pt x="2253" y="1190"/>
                </a:lnTo>
                <a:lnTo>
                  <a:pt x="2253" y="1191"/>
                </a:lnTo>
                <a:lnTo>
                  <a:pt x="2252" y="1191"/>
                </a:lnTo>
                <a:lnTo>
                  <a:pt x="2251" y="1191"/>
                </a:lnTo>
                <a:lnTo>
                  <a:pt x="2250" y="1191"/>
                </a:lnTo>
                <a:lnTo>
                  <a:pt x="2250" y="1188"/>
                </a:lnTo>
                <a:lnTo>
                  <a:pt x="2247" y="1189"/>
                </a:lnTo>
                <a:lnTo>
                  <a:pt x="2246" y="1189"/>
                </a:lnTo>
                <a:lnTo>
                  <a:pt x="2243" y="1190"/>
                </a:lnTo>
                <a:lnTo>
                  <a:pt x="2242" y="1191"/>
                </a:lnTo>
                <a:lnTo>
                  <a:pt x="2240" y="1191"/>
                </a:lnTo>
                <a:lnTo>
                  <a:pt x="2238" y="1192"/>
                </a:lnTo>
                <a:lnTo>
                  <a:pt x="2235" y="1192"/>
                </a:lnTo>
                <a:lnTo>
                  <a:pt x="2235" y="1193"/>
                </a:lnTo>
                <a:lnTo>
                  <a:pt x="2234" y="1193"/>
                </a:lnTo>
                <a:lnTo>
                  <a:pt x="2234" y="1194"/>
                </a:lnTo>
                <a:lnTo>
                  <a:pt x="2231" y="1196"/>
                </a:lnTo>
                <a:lnTo>
                  <a:pt x="2231" y="1194"/>
                </a:lnTo>
                <a:lnTo>
                  <a:pt x="2231" y="1193"/>
                </a:lnTo>
                <a:lnTo>
                  <a:pt x="2227" y="1194"/>
                </a:lnTo>
                <a:lnTo>
                  <a:pt x="2226" y="1194"/>
                </a:lnTo>
                <a:lnTo>
                  <a:pt x="2227" y="1196"/>
                </a:lnTo>
                <a:lnTo>
                  <a:pt x="2227" y="1197"/>
                </a:lnTo>
                <a:lnTo>
                  <a:pt x="2227" y="1198"/>
                </a:lnTo>
                <a:lnTo>
                  <a:pt x="2228" y="1198"/>
                </a:lnTo>
                <a:lnTo>
                  <a:pt x="2227" y="1199"/>
                </a:lnTo>
                <a:lnTo>
                  <a:pt x="2227" y="1200"/>
                </a:lnTo>
                <a:lnTo>
                  <a:pt x="2226" y="1200"/>
                </a:lnTo>
                <a:lnTo>
                  <a:pt x="2225" y="1200"/>
                </a:lnTo>
                <a:lnTo>
                  <a:pt x="2225" y="1201"/>
                </a:lnTo>
                <a:lnTo>
                  <a:pt x="2225" y="1202"/>
                </a:lnTo>
                <a:lnTo>
                  <a:pt x="2225" y="1203"/>
                </a:lnTo>
                <a:lnTo>
                  <a:pt x="2225" y="1205"/>
                </a:lnTo>
                <a:lnTo>
                  <a:pt x="2225" y="1206"/>
                </a:lnTo>
                <a:lnTo>
                  <a:pt x="2225" y="1207"/>
                </a:lnTo>
                <a:lnTo>
                  <a:pt x="2225" y="1208"/>
                </a:lnTo>
                <a:lnTo>
                  <a:pt x="2225" y="1209"/>
                </a:lnTo>
                <a:lnTo>
                  <a:pt x="2225" y="1210"/>
                </a:lnTo>
                <a:lnTo>
                  <a:pt x="2226" y="1210"/>
                </a:lnTo>
                <a:lnTo>
                  <a:pt x="2226" y="1211"/>
                </a:lnTo>
                <a:lnTo>
                  <a:pt x="2226" y="1213"/>
                </a:lnTo>
                <a:lnTo>
                  <a:pt x="2227" y="1214"/>
                </a:lnTo>
                <a:lnTo>
                  <a:pt x="2227" y="1215"/>
                </a:lnTo>
                <a:lnTo>
                  <a:pt x="2228" y="1217"/>
                </a:lnTo>
                <a:lnTo>
                  <a:pt x="2227" y="1217"/>
                </a:lnTo>
                <a:lnTo>
                  <a:pt x="2226" y="1217"/>
                </a:lnTo>
                <a:lnTo>
                  <a:pt x="2225" y="1217"/>
                </a:lnTo>
                <a:lnTo>
                  <a:pt x="2225" y="1218"/>
                </a:lnTo>
                <a:lnTo>
                  <a:pt x="2225" y="1219"/>
                </a:lnTo>
                <a:lnTo>
                  <a:pt x="2225" y="1221"/>
                </a:lnTo>
                <a:lnTo>
                  <a:pt x="2225" y="1222"/>
                </a:lnTo>
                <a:lnTo>
                  <a:pt x="2225" y="1223"/>
                </a:lnTo>
                <a:lnTo>
                  <a:pt x="2225" y="1224"/>
                </a:lnTo>
                <a:lnTo>
                  <a:pt x="2225" y="1225"/>
                </a:lnTo>
                <a:lnTo>
                  <a:pt x="2225" y="1226"/>
                </a:lnTo>
                <a:lnTo>
                  <a:pt x="2225" y="1227"/>
                </a:lnTo>
                <a:lnTo>
                  <a:pt x="2225" y="1228"/>
                </a:lnTo>
                <a:lnTo>
                  <a:pt x="2225" y="1230"/>
                </a:lnTo>
                <a:lnTo>
                  <a:pt x="2225" y="1231"/>
                </a:lnTo>
                <a:lnTo>
                  <a:pt x="2225" y="1232"/>
                </a:lnTo>
                <a:lnTo>
                  <a:pt x="2225" y="1233"/>
                </a:lnTo>
                <a:lnTo>
                  <a:pt x="2225" y="1234"/>
                </a:lnTo>
                <a:lnTo>
                  <a:pt x="2225" y="1235"/>
                </a:lnTo>
                <a:lnTo>
                  <a:pt x="2225" y="1236"/>
                </a:lnTo>
                <a:lnTo>
                  <a:pt x="2225" y="1238"/>
                </a:lnTo>
                <a:lnTo>
                  <a:pt x="2225" y="1239"/>
                </a:lnTo>
                <a:lnTo>
                  <a:pt x="2223" y="1239"/>
                </a:lnTo>
                <a:lnTo>
                  <a:pt x="2223" y="1240"/>
                </a:lnTo>
                <a:lnTo>
                  <a:pt x="2223" y="1243"/>
                </a:lnTo>
                <a:lnTo>
                  <a:pt x="2224" y="1247"/>
                </a:lnTo>
                <a:lnTo>
                  <a:pt x="2226" y="1247"/>
                </a:lnTo>
                <a:lnTo>
                  <a:pt x="2227" y="1246"/>
                </a:lnTo>
                <a:lnTo>
                  <a:pt x="2231" y="1246"/>
                </a:lnTo>
                <a:lnTo>
                  <a:pt x="2228" y="1248"/>
                </a:lnTo>
                <a:lnTo>
                  <a:pt x="2228" y="1249"/>
                </a:lnTo>
                <a:lnTo>
                  <a:pt x="2231" y="1255"/>
                </a:lnTo>
                <a:lnTo>
                  <a:pt x="2233" y="1258"/>
                </a:lnTo>
                <a:lnTo>
                  <a:pt x="2233" y="1259"/>
                </a:lnTo>
                <a:lnTo>
                  <a:pt x="2234" y="1259"/>
                </a:lnTo>
                <a:lnTo>
                  <a:pt x="2235" y="1259"/>
                </a:lnTo>
                <a:lnTo>
                  <a:pt x="2236" y="1259"/>
                </a:lnTo>
                <a:lnTo>
                  <a:pt x="2235" y="1258"/>
                </a:lnTo>
                <a:lnTo>
                  <a:pt x="2236" y="1258"/>
                </a:lnTo>
                <a:lnTo>
                  <a:pt x="2237" y="1258"/>
                </a:lnTo>
                <a:lnTo>
                  <a:pt x="2238" y="1258"/>
                </a:lnTo>
                <a:lnTo>
                  <a:pt x="2240" y="1258"/>
                </a:lnTo>
                <a:lnTo>
                  <a:pt x="2241" y="1258"/>
                </a:lnTo>
                <a:lnTo>
                  <a:pt x="2240" y="1258"/>
                </a:lnTo>
                <a:lnTo>
                  <a:pt x="2240" y="1259"/>
                </a:lnTo>
                <a:lnTo>
                  <a:pt x="2240" y="1260"/>
                </a:lnTo>
                <a:lnTo>
                  <a:pt x="2238" y="1260"/>
                </a:lnTo>
                <a:lnTo>
                  <a:pt x="2241" y="1261"/>
                </a:lnTo>
                <a:lnTo>
                  <a:pt x="2242" y="1261"/>
                </a:lnTo>
                <a:lnTo>
                  <a:pt x="2243" y="1263"/>
                </a:lnTo>
                <a:lnTo>
                  <a:pt x="2244" y="1264"/>
                </a:lnTo>
                <a:lnTo>
                  <a:pt x="2245" y="1264"/>
                </a:lnTo>
                <a:lnTo>
                  <a:pt x="2246" y="1264"/>
                </a:lnTo>
                <a:lnTo>
                  <a:pt x="2247" y="1264"/>
                </a:lnTo>
                <a:lnTo>
                  <a:pt x="2249" y="1264"/>
                </a:lnTo>
                <a:lnTo>
                  <a:pt x="2250" y="1264"/>
                </a:lnTo>
                <a:lnTo>
                  <a:pt x="2251" y="1264"/>
                </a:lnTo>
                <a:lnTo>
                  <a:pt x="2252" y="1264"/>
                </a:lnTo>
                <a:lnTo>
                  <a:pt x="2252" y="1265"/>
                </a:lnTo>
                <a:lnTo>
                  <a:pt x="2253" y="1265"/>
                </a:lnTo>
                <a:lnTo>
                  <a:pt x="2254" y="1265"/>
                </a:lnTo>
                <a:lnTo>
                  <a:pt x="2254" y="1264"/>
                </a:lnTo>
                <a:lnTo>
                  <a:pt x="2255" y="1264"/>
                </a:lnTo>
                <a:lnTo>
                  <a:pt x="2255" y="1265"/>
                </a:lnTo>
                <a:lnTo>
                  <a:pt x="2255" y="1264"/>
                </a:lnTo>
                <a:lnTo>
                  <a:pt x="2257" y="1264"/>
                </a:lnTo>
                <a:lnTo>
                  <a:pt x="2257" y="1265"/>
                </a:lnTo>
                <a:lnTo>
                  <a:pt x="2259" y="1265"/>
                </a:lnTo>
                <a:lnTo>
                  <a:pt x="2262" y="1265"/>
                </a:lnTo>
                <a:lnTo>
                  <a:pt x="2263" y="1265"/>
                </a:lnTo>
                <a:lnTo>
                  <a:pt x="2264" y="1265"/>
                </a:lnTo>
                <a:lnTo>
                  <a:pt x="2266" y="1265"/>
                </a:lnTo>
                <a:lnTo>
                  <a:pt x="2267" y="1265"/>
                </a:lnTo>
                <a:lnTo>
                  <a:pt x="2269" y="1265"/>
                </a:lnTo>
                <a:lnTo>
                  <a:pt x="2271" y="1265"/>
                </a:lnTo>
                <a:lnTo>
                  <a:pt x="2272" y="1265"/>
                </a:lnTo>
                <a:lnTo>
                  <a:pt x="2273" y="1265"/>
                </a:lnTo>
                <a:lnTo>
                  <a:pt x="2276" y="1265"/>
                </a:lnTo>
                <a:lnTo>
                  <a:pt x="2277" y="1265"/>
                </a:lnTo>
                <a:lnTo>
                  <a:pt x="2278" y="1265"/>
                </a:lnTo>
                <a:lnTo>
                  <a:pt x="2279" y="1265"/>
                </a:lnTo>
                <a:lnTo>
                  <a:pt x="2280" y="1265"/>
                </a:lnTo>
                <a:lnTo>
                  <a:pt x="2280" y="1264"/>
                </a:lnTo>
                <a:lnTo>
                  <a:pt x="2283" y="1264"/>
                </a:lnTo>
                <a:lnTo>
                  <a:pt x="2283" y="1265"/>
                </a:lnTo>
                <a:lnTo>
                  <a:pt x="2284" y="1265"/>
                </a:lnTo>
                <a:lnTo>
                  <a:pt x="2286" y="1265"/>
                </a:lnTo>
                <a:lnTo>
                  <a:pt x="2286" y="1264"/>
                </a:lnTo>
                <a:lnTo>
                  <a:pt x="2286" y="1265"/>
                </a:lnTo>
                <a:lnTo>
                  <a:pt x="2287" y="1265"/>
                </a:lnTo>
                <a:lnTo>
                  <a:pt x="2287" y="1264"/>
                </a:lnTo>
                <a:lnTo>
                  <a:pt x="2288" y="1264"/>
                </a:lnTo>
                <a:lnTo>
                  <a:pt x="2289" y="1264"/>
                </a:lnTo>
                <a:lnTo>
                  <a:pt x="2290" y="1264"/>
                </a:lnTo>
                <a:lnTo>
                  <a:pt x="2290" y="1265"/>
                </a:lnTo>
                <a:lnTo>
                  <a:pt x="2292" y="1265"/>
                </a:lnTo>
                <a:lnTo>
                  <a:pt x="2293" y="1265"/>
                </a:lnTo>
                <a:lnTo>
                  <a:pt x="2295" y="1265"/>
                </a:lnTo>
                <a:lnTo>
                  <a:pt x="2296" y="1265"/>
                </a:lnTo>
                <a:lnTo>
                  <a:pt x="2297" y="1265"/>
                </a:lnTo>
                <a:lnTo>
                  <a:pt x="2300" y="1265"/>
                </a:lnTo>
                <a:lnTo>
                  <a:pt x="2302" y="1265"/>
                </a:lnTo>
                <a:lnTo>
                  <a:pt x="2303" y="1265"/>
                </a:lnTo>
                <a:lnTo>
                  <a:pt x="2304" y="1265"/>
                </a:lnTo>
                <a:lnTo>
                  <a:pt x="2306" y="1265"/>
                </a:lnTo>
                <a:lnTo>
                  <a:pt x="2309" y="1265"/>
                </a:lnTo>
                <a:lnTo>
                  <a:pt x="2309" y="1264"/>
                </a:lnTo>
                <a:lnTo>
                  <a:pt x="2309" y="1265"/>
                </a:lnTo>
                <a:lnTo>
                  <a:pt x="2310" y="1265"/>
                </a:lnTo>
                <a:lnTo>
                  <a:pt x="2312" y="1265"/>
                </a:lnTo>
                <a:lnTo>
                  <a:pt x="2312" y="1264"/>
                </a:lnTo>
                <a:lnTo>
                  <a:pt x="2312" y="1263"/>
                </a:lnTo>
                <a:lnTo>
                  <a:pt x="2312" y="1264"/>
                </a:lnTo>
                <a:lnTo>
                  <a:pt x="2312" y="1265"/>
                </a:lnTo>
                <a:lnTo>
                  <a:pt x="2311" y="1266"/>
                </a:lnTo>
                <a:lnTo>
                  <a:pt x="2310" y="1266"/>
                </a:lnTo>
                <a:lnTo>
                  <a:pt x="2310" y="1265"/>
                </a:lnTo>
                <a:lnTo>
                  <a:pt x="2307" y="1265"/>
                </a:lnTo>
                <a:lnTo>
                  <a:pt x="2307" y="1266"/>
                </a:lnTo>
                <a:lnTo>
                  <a:pt x="2309" y="1267"/>
                </a:lnTo>
                <a:lnTo>
                  <a:pt x="2307" y="1268"/>
                </a:lnTo>
                <a:lnTo>
                  <a:pt x="2306" y="1268"/>
                </a:lnTo>
                <a:lnTo>
                  <a:pt x="2306" y="1267"/>
                </a:lnTo>
                <a:lnTo>
                  <a:pt x="2306" y="1266"/>
                </a:lnTo>
                <a:lnTo>
                  <a:pt x="2306" y="1265"/>
                </a:lnTo>
                <a:lnTo>
                  <a:pt x="2304" y="1265"/>
                </a:lnTo>
                <a:lnTo>
                  <a:pt x="2304" y="1266"/>
                </a:lnTo>
                <a:lnTo>
                  <a:pt x="2303" y="1266"/>
                </a:lnTo>
                <a:lnTo>
                  <a:pt x="2303" y="1265"/>
                </a:lnTo>
                <a:lnTo>
                  <a:pt x="2302" y="1265"/>
                </a:lnTo>
                <a:lnTo>
                  <a:pt x="2302" y="1266"/>
                </a:lnTo>
                <a:lnTo>
                  <a:pt x="2301" y="1266"/>
                </a:lnTo>
                <a:lnTo>
                  <a:pt x="2302" y="1266"/>
                </a:lnTo>
                <a:lnTo>
                  <a:pt x="2302" y="1265"/>
                </a:lnTo>
                <a:lnTo>
                  <a:pt x="2300" y="1265"/>
                </a:lnTo>
                <a:lnTo>
                  <a:pt x="2297" y="1265"/>
                </a:lnTo>
                <a:lnTo>
                  <a:pt x="2296" y="1265"/>
                </a:lnTo>
                <a:lnTo>
                  <a:pt x="2296" y="1266"/>
                </a:lnTo>
                <a:lnTo>
                  <a:pt x="2296" y="1265"/>
                </a:lnTo>
                <a:lnTo>
                  <a:pt x="2295" y="1265"/>
                </a:lnTo>
                <a:lnTo>
                  <a:pt x="2295" y="1266"/>
                </a:lnTo>
                <a:lnTo>
                  <a:pt x="2294" y="1266"/>
                </a:lnTo>
                <a:lnTo>
                  <a:pt x="2293" y="1266"/>
                </a:lnTo>
                <a:lnTo>
                  <a:pt x="2293" y="1265"/>
                </a:lnTo>
                <a:lnTo>
                  <a:pt x="2292" y="1265"/>
                </a:lnTo>
                <a:lnTo>
                  <a:pt x="2290" y="1265"/>
                </a:lnTo>
                <a:lnTo>
                  <a:pt x="2289" y="1265"/>
                </a:lnTo>
                <a:lnTo>
                  <a:pt x="2287" y="1265"/>
                </a:lnTo>
                <a:lnTo>
                  <a:pt x="2286" y="1265"/>
                </a:lnTo>
                <a:lnTo>
                  <a:pt x="2284" y="1265"/>
                </a:lnTo>
                <a:lnTo>
                  <a:pt x="2283" y="1265"/>
                </a:lnTo>
                <a:lnTo>
                  <a:pt x="2281" y="1265"/>
                </a:lnTo>
                <a:lnTo>
                  <a:pt x="2279" y="1265"/>
                </a:lnTo>
                <a:lnTo>
                  <a:pt x="2279" y="1266"/>
                </a:lnTo>
                <a:lnTo>
                  <a:pt x="2279" y="1267"/>
                </a:lnTo>
                <a:lnTo>
                  <a:pt x="2279" y="1268"/>
                </a:lnTo>
                <a:lnTo>
                  <a:pt x="2279" y="1269"/>
                </a:lnTo>
                <a:lnTo>
                  <a:pt x="2278" y="1269"/>
                </a:lnTo>
                <a:lnTo>
                  <a:pt x="2278" y="1268"/>
                </a:lnTo>
                <a:lnTo>
                  <a:pt x="2278" y="1267"/>
                </a:lnTo>
                <a:lnTo>
                  <a:pt x="2278" y="1266"/>
                </a:lnTo>
                <a:lnTo>
                  <a:pt x="2278" y="1265"/>
                </a:lnTo>
                <a:lnTo>
                  <a:pt x="2277" y="1265"/>
                </a:lnTo>
                <a:lnTo>
                  <a:pt x="2273" y="1265"/>
                </a:lnTo>
                <a:lnTo>
                  <a:pt x="2272" y="1265"/>
                </a:lnTo>
                <a:lnTo>
                  <a:pt x="2272" y="1266"/>
                </a:lnTo>
                <a:lnTo>
                  <a:pt x="2271" y="1266"/>
                </a:lnTo>
                <a:lnTo>
                  <a:pt x="2271" y="1265"/>
                </a:lnTo>
                <a:lnTo>
                  <a:pt x="2269" y="1265"/>
                </a:lnTo>
                <a:lnTo>
                  <a:pt x="2267" y="1266"/>
                </a:lnTo>
                <a:lnTo>
                  <a:pt x="2266" y="1266"/>
                </a:lnTo>
                <a:lnTo>
                  <a:pt x="2264" y="1266"/>
                </a:lnTo>
                <a:lnTo>
                  <a:pt x="2262" y="1266"/>
                </a:lnTo>
                <a:lnTo>
                  <a:pt x="2262" y="1267"/>
                </a:lnTo>
                <a:lnTo>
                  <a:pt x="2262" y="1268"/>
                </a:lnTo>
                <a:lnTo>
                  <a:pt x="2262" y="1269"/>
                </a:lnTo>
                <a:lnTo>
                  <a:pt x="2262" y="1270"/>
                </a:lnTo>
                <a:lnTo>
                  <a:pt x="2262" y="1272"/>
                </a:lnTo>
                <a:lnTo>
                  <a:pt x="2262" y="1273"/>
                </a:lnTo>
                <a:lnTo>
                  <a:pt x="2262" y="1274"/>
                </a:lnTo>
                <a:lnTo>
                  <a:pt x="2261" y="1274"/>
                </a:lnTo>
                <a:lnTo>
                  <a:pt x="2261" y="1273"/>
                </a:lnTo>
                <a:lnTo>
                  <a:pt x="2261" y="1272"/>
                </a:lnTo>
                <a:lnTo>
                  <a:pt x="2261" y="1270"/>
                </a:lnTo>
                <a:lnTo>
                  <a:pt x="2261" y="1269"/>
                </a:lnTo>
                <a:lnTo>
                  <a:pt x="2261" y="1268"/>
                </a:lnTo>
                <a:lnTo>
                  <a:pt x="2261" y="1267"/>
                </a:lnTo>
                <a:lnTo>
                  <a:pt x="2261" y="1266"/>
                </a:lnTo>
                <a:lnTo>
                  <a:pt x="2259" y="1266"/>
                </a:lnTo>
                <a:lnTo>
                  <a:pt x="2257" y="1266"/>
                </a:lnTo>
                <a:lnTo>
                  <a:pt x="2253" y="1266"/>
                </a:lnTo>
                <a:lnTo>
                  <a:pt x="2251" y="1266"/>
                </a:lnTo>
                <a:lnTo>
                  <a:pt x="2250" y="1266"/>
                </a:lnTo>
                <a:lnTo>
                  <a:pt x="2249" y="1265"/>
                </a:lnTo>
                <a:lnTo>
                  <a:pt x="2247" y="1265"/>
                </a:lnTo>
                <a:lnTo>
                  <a:pt x="2246" y="1265"/>
                </a:lnTo>
                <a:lnTo>
                  <a:pt x="2245" y="1265"/>
                </a:lnTo>
                <a:lnTo>
                  <a:pt x="2245" y="1264"/>
                </a:lnTo>
                <a:lnTo>
                  <a:pt x="2244" y="1264"/>
                </a:lnTo>
                <a:lnTo>
                  <a:pt x="2243" y="1264"/>
                </a:lnTo>
                <a:lnTo>
                  <a:pt x="2242" y="1264"/>
                </a:lnTo>
                <a:lnTo>
                  <a:pt x="2241" y="1264"/>
                </a:lnTo>
                <a:lnTo>
                  <a:pt x="2240" y="1264"/>
                </a:lnTo>
                <a:lnTo>
                  <a:pt x="2238" y="1264"/>
                </a:lnTo>
                <a:lnTo>
                  <a:pt x="2236" y="1264"/>
                </a:lnTo>
                <a:lnTo>
                  <a:pt x="2236" y="1265"/>
                </a:lnTo>
                <a:lnTo>
                  <a:pt x="2235" y="1265"/>
                </a:lnTo>
                <a:lnTo>
                  <a:pt x="2234" y="1265"/>
                </a:lnTo>
                <a:lnTo>
                  <a:pt x="2233" y="1265"/>
                </a:lnTo>
                <a:lnTo>
                  <a:pt x="2231" y="1265"/>
                </a:lnTo>
                <a:lnTo>
                  <a:pt x="2229" y="1265"/>
                </a:lnTo>
                <a:lnTo>
                  <a:pt x="2232" y="1269"/>
                </a:lnTo>
                <a:lnTo>
                  <a:pt x="2233" y="1273"/>
                </a:lnTo>
                <a:lnTo>
                  <a:pt x="2235" y="1277"/>
                </a:lnTo>
                <a:lnTo>
                  <a:pt x="2235" y="1281"/>
                </a:lnTo>
                <a:lnTo>
                  <a:pt x="2235" y="1282"/>
                </a:lnTo>
                <a:lnTo>
                  <a:pt x="2236" y="1284"/>
                </a:lnTo>
                <a:lnTo>
                  <a:pt x="2236" y="1285"/>
                </a:lnTo>
                <a:lnTo>
                  <a:pt x="2237" y="1285"/>
                </a:lnTo>
                <a:lnTo>
                  <a:pt x="2237" y="1286"/>
                </a:lnTo>
                <a:lnTo>
                  <a:pt x="2237" y="1288"/>
                </a:lnTo>
                <a:lnTo>
                  <a:pt x="2238" y="1288"/>
                </a:lnTo>
                <a:lnTo>
                  <a:pt x="2240" y="1288"/>
                </a:lnTo>
                <a:lnTo>
                  <a:pt x="2241" y="1288"/>
                </a:lnTo>
                <a:lnTo>
                  <a:pt x="2242" y="1289"/>
                </a:lnTo>
                <a:lnTo>
                  <a:pt x="2243" y="1289"/>
                </a:lnTo>
                <a:lnTo>
                  <a:pt x="2243" y="1290"/>
                </a:lnTo>
                <a:lnTo>
                  <a:pt x="2244" y="1290"/>
                </a:lnTo>
                <a:lnTo>
                  <a:pt x="2245" y="1291"/>
                </a:lnTo>
                <a:lnTo>
                  <a:pt x="2246" y="1291"/>
                </a:lnTo>
                <a:lnTo>
                  <a:pt x="2247" y="1291"/>
                </a:lnTo>
                <a:lnTo>
                  <a:pt x="2250" y="1291"/>
                </a:lnTo>
                <a:lnTo>
                  <a:pt x="2250" y="1292"/>
                </a:lnTo>
                <a:lnTo>
                  <a:pt x="2251" y="1292"/>
                </a:lnTo>
                <a:lnTo>
                  <a:pt x="2252" y="1292"/>
                </a:lnTo>
                <a:lnTo>
                  <a:pt x="2253" y="1292"/>
                </a:lnTo>
                <a:lnTo>
                  <a:pt x="2254" y="1292"/>
                </a:lnTo>
                <a:lnTo>
                  <a:pt x="2253" y="1294"/>
                </a:lnTo>
                <a:lnTo>
                  <a:pt x="2253" y="1292"/>
                </a:lnTo>
                <a:lnTo>
                  <a:pt x="2252" y="1292"/>
                </a:lnTo>
                <a:lnTo>
                  <a:pt x="2251" y="1292"/>
                </a:lnTo>
                <a:lnTo>
                  <a:pt x="2250" y="1292"/>
                </a:lnTo>
                <a:lnTo>
                  <a:pt x="2249" y="1292"/>
                </a:lnTo>
                <a:lnTo>
                  <a:pt x="2247" y="1292"/>
                </a:lnTo>
                <a:lnTo>
                  <a:pt x="2247" y="1291"/>
                </a:lnTo>
                <a:lnTo>
                  <a:pt x="2246" y="1291"/>
                </a:lnTo>
                <a:lnTo>
                  <a:pt x="2245" y="1291"/>
                </a:lnTo>
                <a:lnTo>
                  <a:pt x="2244" y="1291"/>
                </a:lnTo>
                <a:lnTo>
                  <a:pt x="2243" y="1290"/>
                </a:lnTo>
                <a:lnTo>
                  <a:pt x="2242" y="1290"/>
                </a:lnTo>
                <a:lnTo>
                  <a:pt x="2241" y="1289"/>
                </a:lnTo>
                <a:lnTo>
                  <a:pt x="2240" y="1289"/>
                </a:lnTo>
                <a:lnTo>
                  <a:pt x="2240" y="1288"/>
                </a:lnTo>
                <a:lnTo>
                  <a:pt x="2238" y="1288"/>
                </a:lnTo>
                <a:lnTo>
                  <a:pt x="2237" y="1288"/>
                </a:lnTo>
                <a:lnTo>
                  <a:pt x="2236" y="1288"/>
                </a:lnTo>
                <a:lnTo>
                  <a:pt x="2236" y="1292"/>
                </a:lnTo>
                <a:lnTo>
                  <a:pt x="2237" y="1292"/>
                </a:lnTo>
                <a:lnTo>
                  <a:pt x="2241" y="1292"/>
                </a:lnTo>
                <a:lnTo>
                  <a:pt x="2241" y="1293"/>
                </a:lnTo>
                <a:lnTo>
                  <a:pt x="2242" y="1293"/>
                </a:lnTo>
                <a:lnTo>
                  <a:pt x="2243" y="1293"/>
                </a:lnTo>
                <a:lnTo>
                  <a:pt x="2243" y="1294"/>
                </a:lnTo>
                <a:lnTo>
                  <a:pt x="2244" y="1294"/>
                </a:lnTo>
                <a:lnTo>
                  <a:pt x="2244" y="1295"/>
                </a:lnTo>
                <a:lnTo>
                  <a:pt x="2243" y="1298"/>
                </a:lnTo>
                <a:lnTo>
                  <a:pt x="2242" y="1300"/>
                </a:lnTo>
                <a:lnTo>
                  <a:pt x="2242" y="1301"/>
                </a:lnTo>
                <a:lnTo>
                  <a:pt x="2241" y="1302"/>
                </a:lnTo>
                <a:lnTo>
                  <a:pt x="2240" y="1303"/>
                </a:lnTo>
                <a:lnTo>
                  <a:pt x="2238" y="1302"/>
                </a:lnTo>
                <a:lnTo>
                  <a:pt x="2237" y="1302"/>
                </a:lnTo>
                <a:lnTo>
                  <a:pt x="2237" y="1303"/>
                </a:lnTo>
                <a:lnTo>
                  <a:pt x="2238" y="1306"/>
                </a:lnTo>
                <a:lnTo>
                  <a:pt x="2240" y="1309"/>
                </a:lnTo>
                <a:lnTo>
                  <a:pt x="2241" y="1311"/>
                </a:lnTo>
                <a:lnTo>
                  <a:pt x="2242" y="1313"/>
                </a:lnTo>
                <a:lnTo>
                  <a:pt x="2243" y="1315"/>
                </a:lnTo>
                <a:lnTo>
                  <a:pt x="2244" y="1316"/>
                </a:lnTo>
                <a:lnTo>
                  <a:pt x="2245" y="1317"/>
                </a:lnTo>
                <a:lnTo>
                  <a:pt x="2246" y="1318"/>
                </a:lnTo>
                <a:lnTo>
                  <a:pt x="2247" y="1320"/>
                </a:lnTo>
                <a:lnTo>
                  <a:pt x="2250" y="1322"/>
                </a:lnTo>
                <a:lnTo>
                  <a:pt x="2250" y="1323"/>
                </a:lnTo>
                <a:lnTo>
                  <a:pt x="2252" y="1323"/>
                </a:lnTo>
                <a:lnTo>
                  <a:pt x="2253" y="1323"/>
                </a:lnTo>
                <a:lnTo>
                  <a:pt x="2253" y="1322"/>
                </a:lnTo>
                <a:lnTo>
                  <a:pt x="2254" y="1322"/>
                </a:lnTo>
                <a:lnTo>
                  <a:pt x="2257" y="1322"/>
                </a:lnTo>
                <a:lnTo>
                  <a:pt x="2260" y="1320"/>
                </a:lnTo>
                <a:lnTo>
                  <a:pt x="2261" y="1320"/>
                </a:lnTo>
                <a:lnTo>
                  <a:pt x="2267" y="1319"/>
                </a:lnTo>
                <a:lnTo>
                  <a:pt x="2268" y="1319"/>
                </a:lnTo>
                <a:lnTo>
                  <a:pt x="2269" y="1319"/>
                </a:lnTo>
                <a:lnTo>
                  <a:pt x="2270" y="1319"/>
                </a:lnTo>
                <a:lnTo>
                  <a:pt x="2271" y="1318"/>
                </a:lnTo>
                <a:lnTo>
                  <a:pt x="2272" y="1318"/>
                </a:lnTo>
                <a:lnTo>
                  <a:pt x="2273" y="1318"/>
                </a:lnTo>
                <a:lnTo>
                  <a:pt x="2276" y="1317"/>
                </a:lnTo>
                <a:lnTo>
                  <a:pt x="2277" y="1317"/>
                </a:lnTo>
                <a:lnTo>
                  <a:pt x="2280" y="1316"/>
                </a:lnTo>
                <a:lnTo>
                  <a:pt x="2281" y="1316"/>
                </a:lnTo>
                <a:lnTo>
                  <a:pt x="2283" y="1315"/>
                </a:lnTo>
                <a:lnTo>
                  <a:pt x="2284" y="1315"/>
                </a:lnTo>
                <a:lnTo>
                  <a:pt x="2285" y="1315"/>
                </a:lnTo>
                <a:lnTo>
                  <a:pt x="2288" y="1314"/>
                </a:lnTo>
                <a:lnTo>
                  <a:pt x="2289" y="1314"/>
                </a:lnTo>
                <a:lnTo>
                  <a:pt x="2290" y="1314"/>
                </a:lnTo>
                <a:lnTo>
                  <a:pt x="2292" y="1313"/>
                </a:lnTo>
                <a:lnTo>
                  <a:pt x="2293" y="1313"/>
                </a:lnTo>
                <a:lnTo>
                  <a:pt x="2294" y="1313"/>
                </a:lnTo>
                <a:lnTo>
                  <a:pt x="2295" y="1311"/>
                </a:lnTo>
                <a:lnTo>
                  <a:pt x="2297" y="1311"/>
                </a:lnTo>
                <a:lnTo>
                  <a:pt x="2300" y="1311"/>
                </a:lnTo>
                <a:lnTo>
                  <a:pt x="2301" y="1310"/>
                </a:lnTo>
                <a:lnTo>
                  <a:pt x="2303" y="1310"/>
                </a:lnTo>
                <a:lnTo>
                  <a:pt x="2305" y="1309"/>
                </a:lnTo>
                <a:lnTo>
                  <a:pt x="2307" y="1309"/>
                </a:lnTo>
                <a:lnTo>
                  <a:pt x="2311" y="1308"/>
                </a:lnTo>
                <a:lnTo>
                  <a:pt x="2312" y="1307"/>
                </a:lnTo>
                <a:lnTo>
                  <a:pt x="2313" y="1307"/>
                </a:lnTo>
                <a:lnTo>
                  <a:pt x="2314" y="1307"/>
                </a:lnTo>
                <a:lnTo>
                  <a:pt x="2315" y="1307"/>
                </a:lnTo>
                <a:lnTo>
                  <a:pt x="2316" y="1306"/>
                </a:lnTo>
                <a:lnTo>
                  <a:pt x="2318" y="1306"/>
                </a:lnTo>
                <a:lnTo>
                  <a:pt x="2320" y="1306"/>
                </a:lnTo>
                <a:lnTo>
                  <a:pt x="2320" y="1305"/>
                </a:lnTo>
                <a:lnTo>
                  <a:pt x="2321" y="1305"/>
                </a:lnTo>
                <a:lnTo>
                  <a:pt x="2322" y="1305"/>
                </a:lnTo>
                <a:lnTo>
                  <a:pt x="2324" y="1303"/>
                </a:lnTo>
                <a:lnTo>
                  <a:pt x="2327" y="1303"/>
                </a:lnTo>
                <a:lnTo>
                  <a:pt x="2329" y="1302"/>
                </a:lnTo>
                <a:lnTo>
                  <a:pt x="2330" y="1302"/>
                </a:lnTo>
                <a:lnTo>
                  <a:pt x="2331" y="1302"/>
                </a:lnTo>
                <a:lnTo>
                  <a:pt x="2333" y="1301"/>
                </a:lnTo>
                <a:lnTo>
                  <a:pt x="2335" y="1301"/>
                </a:lnTo>
                <a:lnTo>
                  <a:pt x="2336" y="1301"/>
                </a:lnTo>
                <a:lnTo>
                  <a:pt x="2337" y="1300"/>
                </a:lnTo>
                <a:lnTo>
                  <a:pt x="2338" y="1300"/>
                </a:lnTo>
                <a:lnTo>
                  <a:pt x="2339" y="1300"/>
                </a:lnTo>
                <a:lnTo>
                  <a:pt x="2340" y="1299"/>
                </a:lnTo>
                <a:lnTo>
                  <a:pt x="2341" y="1299"/>
                </a:lnTo>
                <a:lnTo>
                  <a:pt x="2343" y="1299"/>
                </a:lnTo>
                <a:lnTo>
                  <a:pt x="2344" y="1298"/>
                </a:lnTo>
                <a:lnTo>
                  <a:pt x="2345" y="1298"/>
                </a:lnTo>
                <a:lnTo>
                  <a:pt x="2346" y="1297"/>
                </a:lnTo>
                <a:lnTo>
                  <a:pt x="2347" y="1297"/>
                </a:lnTo>
                <a:lnTo>
                  <a:pt x="2348" y="1295"/>
                </a:lnTo>
                <a:lnTo>
                  <a:pt x="2352" y="1294"/>
                </a:lnTo>
                <a:lnTo>
                  <a:pt x="2353" y="1294"/>
                </a:lnTo>
                <a:lnTo>
                  <a:pt x="2354" y="1293"/>
                </a:lnTo>
                <a:lnTo>
                  <a:pt x="2355" y="1293"/>
                </a:lnTo>
                <a:lnTo>
                  <a:pt x="2357" y="1292"/>
                </a:lnTo>
                <a:lnTo>
                  <a:pt x="2358" y="1291"/>
                </a:lnTo>
                <a:lnTo>
                  <a:pt x="2359" y="1291"/>
                </a:lnTo>
                <a:lnTo>
                  <a:pt x="2359" y="1290"/>
                </a:lnTo>
                <a:lnTo>
                  <a:pt x="2361" y="1290"/>
                </a:lnTo>
                <a:lnTo>
                  <a:pt x="2363" y="1289"/>
                </a:lnTo>
                <a:lnTo>
                  <a:pt x="2364" y="1288"/>
                </a:lnTo>
                <a:lnTo>
                  <a:pt x="2366" y="1288"/>
                </a:lnTo>
                <a:lnTo>
                  <a:pt x="2370" y="1285"/>
                </a:lnTo>
                <a:lnTo>
                  <a:pt x="2371" y="1285"/>
                </a:lnTo>
                <a:lnTo>
                  <a:pt x="2372" y="1284"/>
                </a:lnTo>
                <a:lnTo>
                  <a:pt x="2374" y="1283"/>
                </a:lnTo>
                <a:lnTo>
                  <a:pt x="2376" y="1282"/>
                </a:lnTo>
                <a:lnTo>
                  <a:pt x="2384" y="1278"/>
                </a:lnTo>
                <a:lnTo>
                  <a:pt x="2385" y="1278"/>
                </a:lnTo>
                <a:lnTo>
                  <a:pt x="2387" y="1277"/>
                </a:lnTo>
                <a:lnTo>
                  <a:pt x="2389" y="1276"/>
                </a:lnTo>
                <a:lnTo>
                  <a:pt x="2390" y="1276"/>
                </a:lnTo>
                <a:lnTo>
                  <a:pt x="2392" y="1275"/>
                </a:lnTo>
                <a:lnTo>
                  <a:pt x="2395" y="1275"/>
                </a:lnTo>
                <a:lnTo>
                  <a:pt x="2395" y="1274"/>
                </a:lnTo>
                <a:lnTo>
                  <a:pt x="2397" y="1273"/>
                </a:lnTo>
                <a:lnTo>
                  <a:pt x="2398" y="1273"/>
                </a:lnTo>
                <a:lnTo>
                  <a:pt x="2399" y="1273"/>
                </a:lnTo>
                <a:lnTo>
                  <a:pt x="2404" y="1270"/>
                </a:lnTo>
                <a:lnTo>
                  <a:pt x="2405" y="1270"/>
                </a:lnTo>
                <a:lnTo>
                  <a:pt x="2406" y="1270"/>
                </a:lnTo>
                <a:lnTo>
                  <a:pt x="2407" y="1269"/>
                </a:lnTo>
                <a:lnTo>
                  <a:pt x="2408" y="1269"/>
                </a:lnTo>
                <a:lnTo>
                  <a:pt x="2409" y="1269"/>
                </a:lnTo>
                <a:lnTo>
                  <a:pt x="2409" y="1268"/>
                </a:lnTo>
                <a:lnTo>
                  <a:pt x="2410" y="1268"/>
                </a:lnTo>
                <a:lnTo>
                  <a:pt x="2412" y="1268"/>
                </a:lnTo>
                <a:lnTo>
                  <a:pt x="2413" y="1267"/>
                </a:lnTo>
                <a:lnTo>
                  <a:pt x="2415" y="1267"/>
                </a:lnTo>
                <a:lnTo>
                  <a:pt x="2416" y="1266"/>
                </a:lnTo>
                <a:lnTo>
                  <a:pt x="2419" y="1265"/>
                </a:lnTo>
                <a:lnTo>
                  <a:pt x="2421" y="1265"/>
                </a:lnTo>
                <a:lnTo>
                  <a:pt x="2423" y="1264"/>
                </a:lnTo>
                <a:lnTo>
                  <a:pt x="2427" y="1261"/>
                </a:lnTo>
                <a:lnTo>
                  <a:pt x="2428" y="1261"/>
                </a:lnTo>
                <a:lnTo>
                  <a:pt x="2430" y="1261"/>
                </a:lnTo>
                <a:lnTo>
                  <a:pt x="2432" y="1260"/>
                </a:lnTo>
                <a:lnTo>
                  <a:pt x="2433" y="1260"/>
                </a:lnTo>
                <a:lnTo>
                  <a:pt x="2434" y="1259"/>
                </a:lnTo>
                <a:lnTo>
                  <a:pt x="2435" y="1259"/>
                </a:lnTo>
                <a:lnTo>
                  <a:pt x="2436" y="1259"/>
                </a:lnTo>
                <a:lnTo>
                  <a:pt x="2439" y="1258"/>
                </a:lnTo>
                <a:lnTo>
                  <a:pt x="2440" y="1258"/>
                </a:lnTo>
                <a:lnTo>
                  <a:pt x="2442" y="1257"/>
                </a:lnTo>
                <a:lnTo>
                  <a:pt x="2444" y="1257"/>
                </a:lnTo>
                <a:lnTo>
                  <a:pt x="2445" y="1257"/>
                </a:lnTo>
                <a:lnTo>
                  <a:pt x="2447" y="1257"/>
                </a:lnTo>
                <a:lnTo>
                  <a:pt x="2448" y="1257"/>
                </a:lnTo>
                <a:lnTo>
                  <a:pt x="2449" y="1257"/>
                </a:lnTo>
                <a:lnTo>
                  <a:pt x="2450" y="1257"/>
                </a:lnTo>
                <a:lnTo>
                  <a:pt x="2451" y="1257"/>
                </a:lnTo>
                <a:lnTo>
                  <a:pt x="2452" y="1256"/>
                </a:lnTo>
                <a:lnTo>
                  <a:pt x="2453" y="1256"/>
                </a:lnTo>
                <a:lnTo>
                  <a:pt x="2454" y="1256"/>
                </a:lnTo>
                <a:lnTo>
                  <a:pt x="2456" y="1256"/>
                </a:lnTo>
                <a:lnTo>
                  <a:pt x="2457" y="1256"/>
                </a:lnTo>
                <a:lnTo>
                  <a:pt x="2458" y="1256"/>
                </a:lnTo>
                <a:lnTo>
                  <a:pt x="2458" y="1255"/>
                </a:lnTo>
                <a:lnTo>
                  <a:pt x="2459" y="1255"/>
                </a:lnTo>
                <a:lnTo>
                  <a:pt x="2460" y="1255"/>
                </a:lnTo>
                <a:lnTo>
                  <a:pt x="2462" y="1255"/>
                </a:lnTo>
                <a:lnTo>
                  <a:pt x="2464" y="1253"/>
                </a:lnTo>
                <a:lnTo>
                  <a:pt x="2466" y="1252"/>
                </a:lnTo>
                <a:lnTo>
                  <a:pt x="2467" y="1252"/>
                </a:lnTo>
                <a:lnTo>
                  <a:pt x="2468" y="1252"/>
                </a:lnTo>
                <a:lnTo>
                  <a:pt x="2469" y="1251"/>
                </a:lnTo>
                <a:lnTo>
                  <a:pt x="2470" y="1251"/>
                </a:lnTo>
                <a:lnTo>
                  <a:pt x="2471" y="1250"/>
                </a:lnTo>
                <a:lnTo>
                  <a:pt x="2473" y="1250"/>
                </a:lnTo>
                <a:lnTo>
                  <a:pt x="2475" y="1249"/>
                </a:lnTo>
                <a:lnTo>
                  <a:pt x="2476" y="1249"/>
                </a:lnTo>
                <a:lnTo>
                  <a:pt x="2477" y="1248"/>
                </a:lnTo>
                <a:lnTo>
                  <a:pt x="2481" y="1247"/>
                </a:lnTo>
                <a:lnTo>
                  <a:pt x="2482" y="1247"/>
                </a:lnTo>
                <a:lnTo>
                  <a:pt x="2483" y="1246"/>
                </a:lnTo>
                <a:lnTo>
                  <a:pt x="2486" y="1244"/>
                </a:lnTo>
                <a:lnTo>
                  <a:pt x="2487" y="1244"/>
                </a:lnTo>
                <a:lnTo>
                  <a:pt x="2488" y="1243"/>
                </a:lnTo>
                <a:lnTo>
                  <a:pt x="2490" y="1243"/>
                </a:lnTo>
                <a:lnTo>
                  <a:pt x="2493" y="1242"/>
                </a:lnTo>
                <a:lnTo>
                  <a:pt x="2494" y="1242"/>
                </a:lnTo>
                <a:lnTo>
                  <a:pt x="2494" y="1241"/>
                </a:lnTo>
                <a:lnTo>
                  <a:pt x="2495" y="1241"/>
                </a:lnTo>
                <a:lnTo>
                  <a:pt x="2496" y="1241"/>
                </a:lnTo>
                <a:lnTo>
                  <a:pt x="2497" y="1241"/>
                </a:lnTo>
                <a:lnTo>
                  <a:pt x="2499" y="1241"/>
                </a:lnTo>
                <a:lnTo>
                  <a:pt x="2500" y="1241"/>
                </a:lnTo>
                <a:lnTo>
                  <a:pt x="2501" y="1241"/>
                </a:lnTo>
                <a:lnTo>
                  <a:pt x="2502" y="1241"/>
                </a:lnTo>
                <a:lnTo>
                  <a:pt x="2503" y="1241"/>
                </a:lnTo>
                <a:lnTo>
                  <a:pt x="2504" y="1241"/>
                </a:lnTo>
                <a:lnTo>
                  <a:pt x="2505" y="1241"/>
                </a:lnTo>
                <a:lnTo>
                  <a:pt x="2505" y="1242"/>
                </a:lnTo>
                <a:lnTo>
                  <a:pt x="2507" y="1242"/>
                </a:lnTo>
                <a:lnTo>
                  <a:pt x="2508" y="1242"/>
                </a:lnTo>
                <a:lnTo>
                  <a:pt x="2509" y="1243"/>
                </a:lnTo>
                <a:lnTo>
                  <a:pt x="2516" y="1246"/>
                </a:lnTo>
                <a:lnTo>
                  <a:pt x="2517" y="1247"/>
                </a:lnTo>
                <a:lnTo>
                  <a:pt x="2522" y="1250"/>
                </a:lnTo>
                <a:lnTo>
                  <a:pt x="2525" y="1251"/>
                </a:lnTo>
                <a:lnTo>
                  <a:pt x="2522" y="1250"/>
                </a:lnTo>
                <a:lnTo>
                  <a:pt x="2517" y="1247"/>
                </a:lnTo>
                <a:lnTo>
                  <a:pt x="2516" y="1247"/>
                </a:lnTo>
                <a:lnTo>
                  <a:pt x="2509" y="1243"/>
                </a:lnTo>
                <a:lnTo>
                  <a:pt x="2508" y="1243"/>
                </a:lnTo>
                <a:lnTo>
                  <a:pt x="2508" y="1242"/>
                </a:lnTo>
                <a:lnTo>
                  <a:pt x="2507" y="1242"/>
                </a:lnTo>
                <a:lnTo>
                  <a:pt x="2505" y="1242"/>
                </a:lnTo>
                <a:lnTo>
                  <a:pt x="2504" y="1241"/>
                </a:lnTo>
                <a:lnTo>
                  <a:pt x="2503" y="1241"/>
                </a:lnTo>
                <a:lnTo>
                  <a:pt x="2502" y="1241"/>
                </a:lnTo>
                <a:lnTo>
                  <a:pt x="2501" y="1241"/>
                </a:lnTo>
                <a:lnTo>
                  <a:pt x="2500" y="1241"/>
                </a:lnTo>
                <a:lnTo>
                  <a:pt x="2499" y="1241"/>
                </a:lnTo>
                <a:lnTo>
                  <a:pt x="2497" y="1241"/>
                </a:lnTo>
                <a:lnTo>
                  <a:pt x="2496" y="1241"/>
                </a:lnTo>
                <a:lnTo>
                  <a:pt x="2495" y="1241"/>
                </a:lnTo>
                <a:lnTo>
                  <a:pt x="2494" y="1241"/>
                </a:lnTo>
                <a:lnTo>
                  <a:pt x="2494" y="1242"/>
                </a:lnTo>
                <a:lnTo>
                  <a:pt x="2493" y="1242"/>
                </a:lnTo>
                <a:lnTo>
                  <a:pt x="2490" y="1243"/>
                </a:lnTo>
                <a:lnTo>
                  <a:pt x="2488" y="1243"/>
                </a:lnTo>
                <a:lnTo>
                  <a:pt x="2487" y="1244"/>
                </a:lnTo>
                <a:lnTo>
                  <a:pt x="2486" y="1244"/>
                </a:lnTo>
                <a:lnTo>
                  <a:pt x="2483" y="1246"/>
                </a:lnTo>
                <a:lnTo>
                  <a:pt x="2482" y="1247"/>
                </a:lnTo>
                <a:lnTo>
                  <a:pt x="2481" y="1247"/>
                </a:lnTo>
                <a:lnTo>
                  <a:pt x="2477" y="1249"/>
                </a:lnTo>
                <a:lnTo>
                  <a:pt x="2476" y="1249"/>
                </a:lnTo>
                <a:lnTo>
                  <a:pt x="2475" y="1249"/>
                </a:lnTo>
                <a:lnTo>
                  <a:pt x="2473" y="1250"/>
                </a:lnTo>
                <a:lnTo>
                  <a:pt x="2471" y="1250"/>
                </a:lnTo>
                <a:lnTo>
                  <a:pt x="2471" y="1251"/>
                </a:lnTo>
                <a:lnTo>
                  <a:pt x="2470" y="1251"/>
                </a:lnTo>
                <a:lnTo>
                  <a:pt x="2469" y="1251"/>
                </a:lnTo>
                <a:lnTo>
                  <a:pt x="2468" y="1252"/>
                </a:lnTo>
                <a:lnTo>
                  <a:pt x="2467" y="1252"/>
                </a:lnTo>
                <a:lnTo>
                  <a:pt x="2466" y="1252"/>
                </a:lnTo>
                <a:lnTo>
                  <a:pt x="2464" y="1253"/>
                </a:lnTo>
                <a:lnTo>
                  <a:pt x="2462" y="1255"/>
                </a:lnTo>
                <a:lnTo>
                  <a:pt x="2460" y="1255"/>
                </a:lnTo>
                <a:lnTo>
                  <a:pt x="2459" y="1255"/>
                </a:lnTo>
                <a:lnTo>
                  <a:pt x="2458" y="1256"/>
                </a:lnTo>
                <a:lnTo>
                  <a:pt x="2457" y="1256"/>
                </a:lnTo>
                <a:lnTo>
                  <a:pt x="2456" y="1256"/>
                </a:lnTo>
                <a:lnTo>
                  <a:pt x="2454" y="1256"/>
                </a:lnTo>
                <a:lnTo>
                  <a:pt x="2453" y="1256"/>
                </a:lnTo>
                <a:lnTo>
                  <a:pt x="2451" y="1257"/>
                </a:lnTo>
                <a:lnTo>
                  <a:pt x="2450" y="1257"/>
                </a:lnTo>
                <a:lnTo>
                  <a:pt x="2449" y="1257"/>
                </a:lnTo>
                <a:lnTo>
                  <a:pt x="2448" y="1257"/>
                </a:lnTo>
                <a:lnTo>
                  <a:pt x="2447" y="1257"/>
                </a:lnTo>
                <a:lnTo>
                  <a:pt x="2445" y="1257"/>
                </a:lnTo>
                <a:lnTo>
                  <a:pt x="2444" y="1257"/>
                </a:lnTo>
                <a:lnTo>
                  <a:pt x="2444" y="1258"/>
                </a:lnTo>
                <a:lnTo>
                  <a:pt x="2444" y="1257"/>
                </a:lnTo>
                <a:lnTo>
                  <a:pt x="2442" y="1257"/>
                </a:lnTo>
                <a:lnTo>
                  <a:pt x="2440" y="1258"/>
                </a:lnTo>
                <a:lnTo>
                  <a:pt x="2439" y="1258"/>
                </a:lnTo>
                <a:lnTo>
                  <a:pt x="2436" y="1259"/>
                </a:lnTo>
                <a:lnTo>
                  <a:pt x="2435" y="1259"/>
                </a:lnTo>
                <a:lnTo>
                  <a:pt x="2433" y="1260"/>
                </a:lnTo>
                <a:lnTo>
                  <a:pt x="2432" y="1260"/>
                </a:lnTo>
                <a:lnTo>
                  <a:pt x="2428" y="1261"/>
                </a:lnTo>
                <a:lnTo>
                  <a:pt x="2427" y="1263"/>
                </a:lnTo>
                <a:lnTo>
                  <a:pt x="2423" y="1264"/>
                </a:lnTo>
                <a:lnTo>
                  <a:pt x="2421" y="1265"/>
                </a:lnTo>
                <a:lnTo>
                  <a:pt x="2419" y="1265"/>
                </a:lnTo>
                <a:lnTo>
                  <a:pt x="2416" y="1266"/>
                </a:lnTo>
                <a:lnTo>
                  <a:pt x="2415" y="1267"/>
                </a:lnTo>
                <a:lnTo>
                  <a:pt x="2414" y="1267"/>
                </a:lnTo>
                <a:lnTo>
                  <a:pt x="2413" y="1268"/>
                </a:lnTo>
                <a:lnTo>
                  <a:pt x="2412" y="1268"/>
                </a:lnTo>
                <a:lnTo>
                  <a:pt x="2410" y="1268"/>
                </a:lnTo>
                <a:lnTo>
                  <a:pt x="2409" y="1268"/>
                </a:lnTo>
                <a:lnTo>
                  <a:pt x="2409" y="1269"/>
                </a:lnTo>
                <a:lnTo>
                  <a:pt x="2408" y="1269"/>
                </a:lnTo>
                <a:lnTo>
                  <a:pt x="2407" y="1269"/>
                </a:lnTo>
                <a:lnTo>
                  <a:pt x="2406" y="1270"/>
                </a:lnTo>
                <a:lnTo>
                  <a:pt x="2405" y="1270"/>
                </a:lnTo>
                <a:lnTo>
                  <a:pt x="2404" y="1270"/>
                </a:lnTo>
                <a:lnTo>
                  <a:pt x="2400" y="1273"/>
                </a:lnTo>
                <a:lnTo>
                  <a:pt x="2399" y="1273"/>
                </a:lnTo>
                <a:lnTo>
                  <a:pt x="2398" y="1273"/>
                </a:lnTo>
                <a:lnTo>
                  <a:pt x="2397" y="1274"/>
                </a:lnTo>
                <a:lnTo>
                  <a:pt x="2396" y="1274"/>
                </a:lnTo>
                <a:lnTo>
                  <a:pt x="2395" y="1275"/>
                </a:lnTo>
                <a:lnTo>
                  <a:pt x="2392" y="1275"/>
                </a:lnTo>
                <a:lnTo>
                  <a:pt x="2390" y="1276"/>
                </a:lnTo>
                <a:lnTo>
                  <a:pt x="2389" y="1276"/>
                </a:lnTo>
                <a:lnTo>
                  <a:pt x="2387" y="1277"/>
                </a:lnTo>
                <a:lnTo>
                  <a:pt x="2385" y="1278"/>
                </a:lnTo>
                <a:lnTo>
                  <a:pt x="2384" y="1278"/>
                </a:lnTo>
                <a:lnTo>
                  <a:pt x="2376" y="1282"/>
                </a:lnTo>
                <a:lnTo>
                  <a:pt x="2376" y="1283"/>
                </a:lnTo>
                <a:lnTo>
                  <a:pt x="2374" y="1284"/>
                </a:lnTo>
                <a:lnTo>
                  <a:pt x="2372" y="1284"/>
                </a:lnTo>
                <a:lnTo>
                  <a:pt x="2371" y="1285"/>
                </a:lnTo>
                <a:lnTo>
                  <a:pt x="2370" y="1285"/>
                </a:lnTo>
                <a:lnTo>
                  <a:pt x="2365" y="1289"/>
                </a:lnTo>
                <a:lnTo>
                  <a:pt x="2363" y="1289"/>
                </a:lnTo>
                <a:lnTo>
                  <a:pt x="2361" y="1290"/>
                </a:lnTo>
                <a:lnTo>
                  <a:pt x="2359" y="1290"/>
                </a:lnTo>
                <a:lnTo>
                  <a:pt x="2359" y="1291"/>
                </a:lnTo>
                <a:lnTo>
                  <a:pt x="2358" y="1291"/>
                </a:lnTo>
                <a:lnTo>
                  <a:pt x="2358" y="1292"/>
                </a:lnTo>
                <a:lnTo>
                  <a:pt x="2357" y="1292"/>
                </a:lnTo>
                <a:lnTo>
                  <a:pt x="2356" y="1292"/>
                </a:lnTo>
                <a:lnTo>
                  <a:pt x="2355" y="1293"/>
                </a:lnTo>
                <a:lnTo>
                  <a:pt x="2354" y="1293"/>
                </a:lnTo>
                <a:lnTo>
                  <a:pt x="2353" y="1294"/>
                </a:lnTo>
                <a:lnTo>
                  <a:pt x="2352" y="1294"/>
                </a:lnTo>
                <a:lnTo>
                  <a:pt x="2350" y="1295"/>
                </a:lnTo>
                <a:lnTo>
                  <a:pt x="2348" y="1295"/>
                </a:lnTo>
                <a:lnTo>
                  <a:pt x="2347" y="1297"/>
                </a:lnTo>
                <a:lnTo>
                  <a:pt x="2346" y="1297"/>
                </a:lnTo>
                <a:lnTo>
                  <a:pt x="2345" y="1298"/>
                </a:lnTo>
                <a:lnTo>
                  <a:pt x="2344" y="1298"/>
                </a:lnTo>
                <a:lnTo>
                  <a:pt x="2343" y="1299"/>
                </a:lnTo>
                <a:lnTo>
                  <a:pt x="2341" y="1299"/>
                </a:lnTo>
                <a:lnTo>
                  <a:pt x="2340" y="1299"/>
                </a:lnTo>
                <a:lnTo>
                  <a:pt x="2339" y="1300"/>
                </a:lnTo>
                <a:lnTo>
                  <a:pt x="2338" y="1300"/>
                </a:lnTo>
                <a:lnTo>
                  <a:pt x="2337" y="1300"/>
                </a:lnTo>
                <a:lnTo>
                  <a:pt x="2336" y="1301"/>
                </a:lnTo>
                <a:lnTo>
                  <a:pt x="2335" y="1301"/>
                </a:lnTo>
                <a:lnTo>
                  <a:pt x="2331" y="1302"/>
                </a:lnTo>
                <a:lnTo>
                  <a:pt x="2330" y="1302"/>
                </a:lnTo>
                <a:lnTo>
                  <a:pt x="2329" y="1302"/>
                </a:lnTo>
                <a:lnTo>
                  <a:pt x="2327" y="1303"/>
                </a:lnTo>
                <a:lnTo>
                  <a:pt x="2324" y="1305"/>
                </a:lnTo>
                <a:lnTo>
                  <a:pt x="2322" y="1305"/>
                </a:lnTo>
                <a:lnTo>
                  <a:pt x="2321" y="1305"/>
                </a:lnTo>
                <a:lnTo>
                  <a:pt x="2320" y="1306"/>
                </a:lnTo>
                <a:lnTo>
                  <a:pt x="2318" y="1306"/>
                </a:lnTo>
                <a:lnTo>
                  <a:pt x="2315" y="1307"/>
                </a:lnTo>
                <a:lnTo>
                  <a:pt x="2314" y="1307"/>
                </a:lnTo>
                <a:lnTo>
                  <a:pt x="2313" y="1307"/>
                </a:lnTo>
                <a:lnTo>
                  <a:pt x="2312" y="1307"/>
                </a:lnTo>
                <a:lnTo>
                  <a:pt x="2307" y="1309"/>
                </a:lnTo>
                <a:lnTo>
                  <a:pt x="2305" y="1309"/>
                </a:lnTo>
                <a:lnTo>
                  <a:pt x="2303" y="1310"/>
                </a:lnTo>
                <a:lnTo>
                  <a:pt x="2301" y="1310"/>
                </a:lnTo>
                <a:lnTo>
                  <a:pt x="2300" y="1311"/>
                </a:lnTo>
                <a:lnTo>
                  <a:pt x="2297" y="1311"/>
                </a:lnTo>
                <a:lnTo>
                  <a:pt x="2295" y="1313"/>
                </a:lnTo>
                <a:lnTo>
                  <a:pt x="2294" y="1313"/>
                </a:lnTo>
                <a:lnTo>
                  <a:pt x="2292" y="1313"/>
                </a:lnTo>
                <a:lnTo>
                  <a:pt x="2290" y="1314"/>
                </a:lnTo>
                <a:lnTo>
                  <a:pt x="2289" y="1314"/>
                </a:lnTo>
                <a:lnTo>
                  <a:pt x="2288" y="1314"/>
                </a:lnTo>
                <a:lnTo>
                  <a:pt x="2285" y="1315"/>
                </a:lnTo>
                <a:lnTo>
                  <a:pt x="2284" y="1315"/>
                </a:lnTo>
                <a:lnTo>
                  <a:pt x="2280" y="1316"/>
                </a:lnTo>
                <a:lnTo>
                  <a:pt x="2277" y="1317"/>
                </a:lnTo>
                <a:lnTo>
                  <a:pt x="2276" y="1317"/>
                </a:lnTo>
                <a:lnTo>
                  <a:pt x="2273" y="1318"/>
                </a:lnTo>
                <a:lnTo>
                  <a:pt x="2272" y="1318"/>
                </a:lnTo>
                <a:lnTo>
                  <a:pt x="2271" y="1318"/>
                </a:lnTo>
                <a:lnTo>
                  <a:pt x="2270" y="1319"/>
                </a:lnTo>
                <a:lnTo>
                  <a:pt x="2269" y="1319"/>
                </a:lnTo>
                <a:lnTo>
                  <a:pt x="2268" y="1319"/>
                </a:lnTo>
                <a:lnTo>
                  <a:pt x="2267" y="1319"/>
                </a:lnTo>
                <a:lnTo>
                  <a:pt x="2264" y="1319"/>
                </a:lnTo>
                <a:lnTo>
                  <a:pt x="2261" y="1320"/>
                </a:lnTo>
                <a:lnTo>
                  <a:pt x="2260" y="1320"/>
                </a:lnTo>
                <a:lnTo>
                  <a:pt x="2257" y="1322"/>
                </a:lnTo>
                <a:lnTo>
                  <a:pt x="2254" y="1322"/>
                </a:lnTo>
                <a:lnTo>
                  <a:pt x="2253" y="1322"/>
                </a:lnTo>
                <a:lnTo>
                  <a:pt x="2253" y="1323"/>
                </a:lnTo>
                <a:lnTo>
                  <a:pt x="2252" y="1323"/>
                </a:lnTo>
                <a:lnTo>
                  <a:pt x="2250" y="1323"/>
                </a:lnTo>
                <a:lnTo>
                  <a:pt x="2247" y="1323"/>
                </a:lnTo>
                <a:lnTo>
                  <a:pt x="2246" y="1323"/>
                </a:lnTo>
                <a:lnTo>
                  <a:pt x="2244" y="1324"/>
                </a:lnTo>
                <a:lnTo>
                  <a:pt x="2241" y="1324"/>
                </a:lnTo>
                <a:lnTo>
                  <a:pt x="2240" y="1324"/>
                </a:lnTo>
                <a:lnTo>
                  <a:pt x="2238" y="1324"/>
                </a:lnTo>
                <a:lnTo>
                  <a:pt x="2237" y="1324"/>
                </a:lnTo>
                <a:lnTo>
                  <a:pt x="2236" y="1324"/>
                </a:lnTo>
                <a:lnTo>
                  <a:pt x="2234" y="1324"/>
                </a:lnTo>
                <a:lnTo>
                  <a:pt x="2234" y="1325"/>
                </a:lnTo>
                <a:lnTo>
                  <a:pt x="2233" y="1325"/>
                </a:lnTo>
                <a:lnTo>
                  <a:pt x="2232" y="1325"/>
                </a:lnTo>
                <a:lnTo>
                  <a:pt x="2231" y="1325"/>
                </a:lnTo>
                <a:lnTo>
                  <a:pt x="2231" y="1326"/>
                </a:lnTo>
                <a:lnTo>
                  <a:pt x="2229" y="1326"/>
                </a:lnTo>
                <a:lnTo>
                  <a:pt x="2227" y="1327"/>
                </a:lnTo>
                <a:lnTo>
                  <a:pt x="2226" y="1328"/>
                </a:lnTo>
                <a:lnTo>
                  <a:pt x="2224" y="1330"/>
                </a:lnTo>
                <a:lnTo>
                  <a:pt x="2221" y="1331"/>
                </a:lnTo>
                <a:lnTo>
                  <a:pt x="2212" y="1338"/>
                </a:lnTo>
                <a:lnTo>
                  <a:pt x="2210" y="1339"/>
                </a:lnTo>
                <a:lnTo>
                  <a:pt x="2208" y="1339"/>
                </a:lnTo>
                <a:lnTo>
                  <a:pt x="2202" y="1339"/>
                </a:lnTo>
                <a:lnTo>
                  <a:pt x="2199" y="1339"/>
                </a:lnTo>
                <a:lnTo>
                  <a:pt x="2193" y="1339"/>
                </a:lnTo>
                <a:lnTo>
                  <a:pt x="2167" y="1340"/>
                </a:lnTo>
                <a:lnTo>
                  <a:pt x="2167" y="1339"/>
                </a:lnTo>
                <a:lnTo>
                  <a:pt x="2166" y="1332"/>
                </a:lnTo>
                <a:lnTo>
                  <a:pt x="2166" y="1330"/>
                </a:lnTo>
                <a:lnTo>
                  <a:pt x="2164" y="1330"/>
                </a:lnTo>
                <a:lnTo>
                  <a:pt x="2164" y="1336"/>
                </a:lnTo>
                <a:lnTo>
                  <a:pt x="2164" y="1338"/>
                </a:lnTo>
                <a:lnTo>
                  <a:pt x="2164" y="1339"/>
                </a:lnTo>
                <a:lnTo>
                  <a:pt x="2164" y="1340"/>
                </a:lnTo>
                <a:lnTo>
                  <a:pt x="2163" y="1340"/>
                </a:lnTo>
                <a:lnTo>
                  <a:pt x="2162" y="1340"/>
                </a:lnTo>
                <a:lnTo>
                  <a:pt x="2159" y="1340"/>
                </a:lnTo>
                <a:lnTo>
                  <a:pt x="2154" y="1340"/>
                </a:lnTo>
                <a:lnTo>
                  <a:pt x="2150" y="1340"/>
                </a:lnTo>
                <a:lnTo>
                  <a:pt x="2146" y="1340"/>
                </a:lnTo>
                <a:lnTo>
                  <a:pt x="2145" y="1340"/>
                </a:lnTo>
                <a:lnTo>
                  <a:pt x="2143" y="1340"/>
                </a:lnTo>
                <a:lnTo>
                  <a:pt x="2145" y="1341"/>
                </a:lnTo>
                <a:lnTo>
                  <a:pt x="2145" y="1343"/>
                </a:lnTo>
                <a:lnTo>
                  <a:pt x="2145" y="1344"/>
                </a:lnTo>
                <a:lnTo>
                  <a:pt x="2146" y="1344"/>
                </a:lnTo>
                <a:lnTo>
                  <a:pt x="2146" y="1345"/>
                </a:lnTo>
                <a:lnTo>
                  <a:pt x="2146" y="1347"/>
                </a:lnTo>
                <a:lnTo>
                  <a:pt x="2146" y="1348"/>
                </a:lnTo>
                <a:lnTo>
                  <a:pt x="2145" y="1351"/>
                </a:lnTo>
                <a:lnTo>
                  <a:pt x="2143" y="1352"/>
                </a:lnTo>
                <a:lnTo>
                  <a:pt x="2143" y="1353"/>
                </a:lnTo>
                <a:lnTo>
                  <a:pt x="2142" y="1355"/>
                </a:lnTo>
                <a:lnTo>
                  <a:pt x="2141" y="1355"/>
                </a:lnTo>
                <a:lnTo>
                  <a:pt x="2141" y="1356"/>
                </a:lnTo>
                <a:lnTo>
                  <a:pt x="2140" y="1356"/>
                </a:lnTo>
                <a:lnTo>
                  <a:pt x="2139" y="1357"/>
                </a:lnTo>
                <a:lnTo>
                  <a:pt x="2138" y="1358"/>
                </a:lnTo>
                <a:lnTo>
                  <a:pt x="2137" y="1361"/>
                </a:lnTo>
                <a:lnTo>
                  <a:pt x="2135" y="1364"/>
                </a:lnTo>
                <a:lnTo>
                  <a:pt x="2134" y="1366"/>
                </a:lnTo>
                <a:lnTo>
                  <a:pt x="2134" y="1368"/>
                </a:lnTo>
                <a:lnTo>
                  <a:pt x="2135" y="1369"/>
                </a:lnTo>
                <a:lnTo>
                  <a:pt x="2135" y="1370"/>
                </a:lnTo>
                <a:lnTo>
                  <a:pt x="2137" y="1372"/>
                </a:lnTo>
                <a:lnTo>
                  <a:pt x="2137" y="1373"/>
                </a:lnTo>
                <a:lnTo>
                  <a:pt x="2137" y="1374"/>
                </a:lnTo>
                <a:lnTo>
                  <a:pt x="2137" y="1373"/>
                </a:lnTo>
                <a:lnTo>
                  <a:pt x="2133" y="1373"/>
                </a:lnTo>
                <a:lnTo>
                  <a:pt x="2130" y="1372"/>
                </a:lnTo>
                <a:lnTo>
                  <a:pt x="2128" y="1372"/>
                </a:lnTo>
                <a:lnTo>
                  <a:pt x="2122" y="1372"/>
                </a:lnTo>
                <a:lnTo>
                  <a:pt x="2121" y="1372"/>
                </a:lnTo>
                <a:lnTo>
                  <a:pt x="2114" y="1372"/>
                </a:lnTo>
                <a:lnTo>
                  <a:pt x="2111" y="1372"/>
                </a:lnTo>
                <a:lnTo>
                  <a:pt x="2107" y="1372"/>
                </a:lnTo>
                <a:lnTo>
                  <a:pt x="2103" y="1372"/>
                </a:lnTo>
                <a:lnTo>
                  <a:pt x="2102" y="1372"/>
                </a:lnTo>
                <a:lnTo>
                  <a:pt x="2100" y="1372"/>
                </a:lnTo>
                <a:lnTo>
                  <a:pt x="2094" y="1372"/>
                </a:lnTo>
                <a:lnTo>
                  <a:pt x="2089" y="1372"/>
                </a:lnTo>
                <a:lnTo>
                  <a:pt x="2098" y="1362"/>
                </a:lnTo>
                <a:lnTo>
                  <a:pt x="2099" y="1364"/>
                </a:lnTo>
                <a:lnTo>
                  <a:pt x="2100" y="1364"/>
                </a:lnTo>
                <a:lnTo>
                  <a:pt x="2100" y="1362"/>
                </a:lnTo>
                <a:lnTo>
                  <a:pt x="2102" y="1362"/>
                </a:lnTo>
                <a:lnTo>
                  <a:pt x="2103" y="1362"/>
                </a:lnTo>
                <a:lnTo>
                  <a:pt x="2104" y="1364"/>
                </a:lnTo>
                <a:lnTo>
                  <a:pt x="2105" y="1364"/>
                </a:lnTo>
                <a:lnTo>
                  <a:pt x="2105" y="1365"/>
                </a:lnTo>
                <a:lnTo>
                  <a:pt x="2106" y="1365"/>
                </a:lnTo>
                <a:lnTo>
                  <a:pt x="2106" y="1366"/>
                </a:lnTo>
                <a:lnTo>
                  <a:pt x="2106" y="1367"/>
                </a:lnTo>
                <a:lnTo>
                  <a:pt x="2106" y="1368"/>
                </a:lnTo>
                <a:lnTo>
                  <a:pt x="2106" y="1369"/>
                </a:lnTo>
                <a:lnTo>
                  <a:pt x="2106" y="1370"/>
                </a:lnTo>
                <a:lnTo>
                  <a:pt x="2106" y="1372"/>
                </a:lnTo>
                <a:lnTo>
                  <a:pt x="2108" y="1368"/>
                </a:lnTo>
                <a:lnTo>
                  <a:pt x="2109" y="1367"/>
                </a:lnTo>
                <a:lnTo>
                  <a:pt x="2107" y="1365"/>
                </a:lnTo>
                <a:lnTo>
                  <a:pt x="2104" y="1361"/>
                </a:lnTo>
                <a:lnTo>
                  <a:pt x="2102" y="1359"/>
                </a:lnTo>
                <a:lnTo>
                  <a:pt x="2100" y="1359"/>
                </a:lnTo>
                <a:lnTo>
                  <a:pt x="2099" y="1358"/>
                </a:lnTo>
                <a:lnTo>
                  <a:pt x="2098" y="1357"/>
                </a:lnTo>
                <a:lnTo>
                  <a:pt x="2096" y="1357"/>
                </a:lnTo>
                <a:lnTo>
                  <a:pt x="2095" y="1357"/>
                </a:lnTo>
                <a:lnTo>
                  <a:pt x="2091" y="1359"/>
                </a:lnTo>
                <a:lnTo>
                  <a:pt x="2081" y="1369"/>
                </a:lnTo>
                <a:lnTo>
                  <a:pt x="2081" y="1370"/>
                </a:lnTo>
                <a:lnTo>
                  <a:pt x="2081" y="1372"/>
                </a:lnTo>
                <a:lnTo>
                  <a:pt x="2081" y="1373"/>
                </a:lnTo>
                <a:lnTo>
                  <a:pt x="2081" y="1374"/>
                </a:lnTo>
                <a:lnTo>
                  <a:pt x="2081" y="1382"/>
                </a:lnTo>
                <a:lnTo>
                  <a:pt x="2081" y="1395"/>
                </a:lnTo>
                <a:lnTo>
                  <a:pt x="2082" y="1397"/>
                </a:lnTo>
                <a:lnTo>
                  <a:pt x="2082" y="1398"/>
                </a:lnTo>
                <a:lnTo>
                  <a:pt x="2082" y="1399"/>
                </a:lnTo>
                <a:lnTo>
                  <a:pt x="2082" y="1425"/>
                </a:lnTo>
                <a:lnTo>
                  <a:pt x="2082" y="1427"/>
                </a:lnTo>
                <a:lnTo>
                  <a:pt x="2082" y="1425"/>
                </a:lnTo>
                <a:lnTo>
                  <a:pt x="2083" y="1425"/>
                </a:lnTo>
                <a:lnTo>
                  <a:pt x="2085" y="1424"/>
                </a:lnTo>
                <a:lnTo>
                  <a:pt x="2086" y="1423"/>
                </a:lnTo>
                <a:lnTo>
                  <a:pt x="2086" y="1422"/>
                </a:lnTo>
                <a:lnTo>
                  <a:pt x="2087" y="1422"/>
                </a:lnTo>
                <a:lnTo>
                  <a:pt x="2088" y="1420"/>
                </a:lnTo>
                <a:lnTo>
                  <a:pt x="2089" y="1419"/>
                </a:lnTo>
                <a:lnTo>
                  <a:pt x="2090" y="1418"/>
                </a:lnTo>
                <a:lnTo>
                  <a:pt x="2090" y="1417"/>
                </a:lnTo>
                <a:lnTo>
                  <a:pt x="2091" y="1417"/>
                </a:lnTo>
                <a:lnTo>
                  <a:pt x="2096" y="1412"/>
                </a:lnTo>
                <a:lnTo>
                  <a:pt x="2097" y="1411"/>
                </a:lnTo>
                <a:lnTo>
                  <a:pt x="2098" y="1410"/>
                </a:lnTo>
                <a:lnTo>
                  <a:pt x="2099" y="1409"/>
                </a:lnTo>
                <a:lnTo>
                  <a:pt x="2100" y="1409"/>
                </a:lnTo>
                <a:lnTo>
                  <a:pt x="2102" y="1409"/>
                </a:lnTo>
                <a:lnTo>
                  <a:pt x="2102" y="1408"/>
                </a:lnTo>
                <a:lnTo>
                  <a:pt x="2103" y="1408"/>
                </a:lnTo>
                <a:lnTo>
                  <a:pt x="2104" y="1407"/>
                </a:lnTo>
                <a:lnTo>
                  <a:pt x="2105" y="1407"/>
                </a:lnTo>
                <a:lnTo>
                  <a:pt x="2106" y="1406"/>
                </a:lnTo>
                <a:lnTo>
                  <a:pt x="2107" y="1406"/>
                </a:lnTo>
                <a:lnTo>
                  <a:pt x="2108" y="1405"/>
                </a:lnTo>
                <a:lnTo>
                  <a:pt x="2109" y="1405"/>
                </a:lnTo>
                <a:lnTo>
                  <a:pt x="2111" y="1405"/>
                </a:lnTo>
                <a:lnTo>
                  <a:pt x="2112" y="1405"/>
                </a:lnTo>
                <a:lnTo>
                  <a:pt x="2112" y="1403"/>
                </a:lnTo>
                <a:lnTo>
                  <a:pt x="2113" y="1403"/>
                </a:lnTo>
                <a:lnTo>
                  <a:pt x="2114" y="1403"/>
                </a:lnTo>
                <a:lnTo>
                  <a:pt x="2115" y="1403"/>
                </a:lnTo>
                <a:lnTo>
                  <a:pt x="2116" y="1402"/>
                </a:lnTo>
                <a:lnTo>
                  <a:pt x="2117" y="1402"/>
                </a:lnTo>
                <a:lnTo>
                  <a:pt x="2119" y="1402"/>
                </a:lnTo>
                <a:lnTo>
                  <a:pt x="2121" y="1401"/>
                </a:lnTo>
                <a:lnTo>
                  <a:pt x="2122" y="1401"/>
                </a:lnTo>
                <a:lnTo>
                  <a:pt x="2123" y="1400"/>
                </a:lnTo>
                <a:lnTo>
                  <a:pt x="2124" y="1400"/>
                </a:lnTo>
                <a:lnTo>
                  <a:pt x="2125" y="1399"/>
                </a:lnTo>
                <a:lnTo>
                  <a:pt x="2126" y="1399"/>
                </a:lnTo>
                <a:lnTo>
                  <a:pt x="2126" y="1398"/>
                </a:lnTo>
                <a:lnTo>
                  <a:pt x="2129" y="1398"/>
                </a:lnTo>
                <a:lnTo>
                  <a:pt x="2130" y="1395"/>
                </a:lnTo>
                <a:lnTo>
                  <a:pt x="2131" y="1395"/>
                </a:lnTo>
                <a:lnTo>
                  <a:pt x="2132" y="1395"/>
                </a:lnTo>
                <a:lnTo>
                  <a:pt x="2132" y="1394"/>
                </a:lnTo>
                <a:lnTo>
                  <a:pt x="2133" y="1394"/>
                </a:lnTo>
                <a:lnTo>
                  <a:pt x="2134" y="1394"/>
                </a:lnTo>
                <a:lnTo>
                  <a:pt x="2135" y="1393"/>
                </a:lnTo>
                <a:lnTo>
                  <a:pt x="2137" y="1393"/>
                </a:lnTo>
                <a:lnTo>
                  <a:pt x="2138" y="1393"/>
                </a:lnTo>
                <a:lnTo>
                  <a:pt x="2140" y="1393"/>
                </a:lnTo>
                <a:lnTo>
                  <a:pt x="2145" y="1391"/>
                </a:lnTo>
                <a:lnTo>
                  <a:pt x="2147" y="1391"/>
                </a:lnTo>
                <a:lnTo>
                  <a:pt x="2148" y="1391"/>
                </a:lnTo>
                <a:lnTo>
                  <a:pt x="2149" y="1390"/>
                </a:lnTo>
                <a:lnTo>
                  <a:pt x="2150" y="1390"/>
                </a:lnTo>
                <a:lnTo>
                  <a:pt x="2151" y="1390"/>
                </a:lnTo>
                <a:lnTo>
                  <a:pt x="2152" y="1390"/>
                </a:lnTo>
                <a:lnTo>
                  <a:pt x="2155" y="1391"/>
                </a:lnTo>
                <a:lnTo>
                  <a:pt x="2156" y="1390"/>
                </a:lnTo>
                <a:lnTo>
                  <a:pt x="2159" y="1394"/>
                </a:lnTo>
                <a:lnTo>
                  <a:pt x="2162" y="1395"/>
                </a:lnTo>
                <a:lnTo>
                  <a:pt x="2163" y="1398"/>
                </a:lnTo>
                <a:lnTo>
                  <a:pt x="2165" y="1399"/>
                </a:lnTo>
                <a:lnTo>
                  <a:pt x="2166" y="1400"/>
                </a:lnTo>
                <a:lnTo>
                  <a:pt x="2166" y="1401"/>
                </a:lnTo>
                <a:lnTo>
                  <a:pt x="2167" y="1402"/>
                </a:lnTo>
                <a:lnTo>
                  <a:pt x="2168" y="1401"/>
                </a:lnTo>
                <a:lnTo>
                  <a:pt x="2167" y="1400"/>
                </a:lnTo>
                <a:lnTo>
                  <a:pt x="2166" y="1399"/>
                </a:lnTo>
                <a:lnTo>
                  <a:pt x="2166" y="1398"/>
                </a:lnTo>
                <a:lnTo>
                  <a:pt x="2164" y="1395"/>
                </a:lnTo>
                <a:lnTo>
                  <a:pt x="2163" y="1395"/>
                </a:lnTo>
                <a:lnTo>
                  <a:pt x="2164" y="1394"/>
                </a:lnTo>
                <a:lnTo>
                  <a:pt x="2166" y="1392"/>
                </a:lnTo>
                <a:lnTo>
                  <a:pt x="2167" y="1391"/>
                </a:lnTo>
                <a:lnTo>
                  <a:pt x="2167" y="1390"/>
                </a:lnTo>
                <a:lnTo>
                  <a:pt x="2168" y="1390"/>
                </a:lnTo>
                <a:lnTo>
                  <a:pt x="2168" y="1389"/>
                </a:lnTo>
                <a:lnTo>
                  <a:pt x="2169" y="1389"/>
                </a:lnTo>
                <a:lnTo>
                  <a:pt x="2171" y="1389"/>
                </a:lnTo>
                <a:lnTo>
                  <a:pt x="2172" y="1389"/>
                </a:lnTo>
                <a:lnTo>
                  <a:pt x="2173" y="1389"/>
                </a:lnTo>
                <a:lnTo>
                  <a:pt x="2175" y="1387"/>
                </a:lnTo>
                <a:lnTo>
                  <a:pt x="2177" y="1387"/>
                </a:lnTo>
                <a:lnTo>
                  <a:pt x="2178" y="1387"/>
                </a:lnTo>
                <a:lnTo>
                  <a:pt x="2180" y="1387"/>
                </a:lnTo>
                <a:lnTo>
                  <a:pt x="2181" y="1386"/>
                </a:lnTo>
                <a:lnTo>
                  <a:pt x="2181" y="1387"/>
                </a:lnTo>
                <a:lnTo>
                  <a:pt x="2182" y="1386"/>
                </a:lnTo>
                <a:lnTo>
                  <a:pt x="2183" y="1386"/>
                </a:lnTo>
                <a:lnTo>
                  <a:pt x="2185" y="1386"/>
                </a:lnTo>
                <a:lnTo>
                  <a:pt x="2186" y="1386"/>
                </a:lnTo>
                <a:lnTo>
                  <a:pt x="2188" y="1386"/>
                </a:lnTo>
                <a:lnTo>
                  <a:pt x="2189" y="1385"/>
                </a:lnTo>
                <a:lnTo>
                  <a:pt x="2190" y="1385"/>
                </a:lnTo>
                <a:lnTo>
                  <a:pt x="2191" y="1385"/>
                </a:lnTo>
                <a:lnTo>
                  <a:pt x="2192" y="1385"/>
                </a:lnTo>
                <a:lnTo>
                  <a:pt x="2193" y="1385"/>
                </a:lnTo>
                <a:lnTo>
                  <a:pt x="2194" y="1385"/>
                </a:lnTo>
                <a:lnTo>
                  <a:pt x="2194" y="1386"/>
                </a:lnTo>
                <a:lnTo>
                  <a:pt x="2195" y="1386"/>
                </a:lnTo>
                <a:lnTo>
                  <a:pt x="2197" y="1386"/>
                </a:lnTo>
                <a:lnTo>
                  <a:pt x="2198" y="1386"/>
                </a:lnTo>
                <a:lnTo>
                  <a:pt x="2200" y="1386"/>
                </a:lnTo>
                <a:lnTo>
                  <a:pt x="2201" y="1386"/>
                </a:lnTo>
                <a:lnTo>
                  <a:pt x="2202" y="1386"/>
                </a:lnTo>
                <a:lnTo>
                  <a:pt x="2203" y="1386"/>
                </a:lnTo>
                <a:lnTo>
                  <a:pt x="2204" y="1387"/>
                </a:lnTo>
                <a:lnTo>
                  <a:pt x="2206" y="1387"/>
                </a:lnTo>
                <a:lnTo>
                  <a:pt x="2207" y="1387"/>
                </a:lnTo>
                <a:lnTo>
                  <a:pt x="2208" y="1387"/>
                </a:lnTo>
                <a:lnTo>
                  <a:pt x="2210" y="1389"/>
                </a:lnTo>
                <a:lnTo>
                  <a:pt x="2211" y="1389"/>
                </a:lnTo>
                <a:lnTo>
                  <a:pt x="2212" y="1389"/>
                </a:lnTo>
                <a:lnTo>
                  <a:pt x="2214" y="1389"/>
                </a:lnTo>
                <a:lnTo>
                  <a:pt x="2215" y="1390"/>
                </a:lnTo>
                <a:lnTo>
                  <a:pt x="2216" y="1390"/>
                </a:lnTo>
                <a:lnTo>
                  <a:pt x="2217" y="1391"/>
                </a:lnTo>
                <a:lnTo>
                  <a:pt x="2218" y="1391"/>
                </a:lnTo>
                <a:lnTo>
                  <a:pt x="2219" y="1391"/>
                </a:lnTo>
                <a:lnTo>
                  <a:pt x="2220" y="1392"/>
                </a:lnTo>
                <a:lnTo>
                  <a:pt x="2223" y="1393"/>
                </a:lnTo>
                <a:lnTo>
                  <a:pt x="2224" y="1393"/>
                </a:lnTo>
                <a:lnTo>
                  <a:pt x="2226" y="1394"/>
                </a:lnTo>
                <a:lnTo>
                  <a:pt x="2227" y="1394"/>
                </a:lnTo>
                <a:lnTo>
                  <a:pt x="2229" y="1397"/>
                </a:lnTo>
                <a:lnTo>
                  <a:pt x="2233" y="1399"/>
                </a:lnTo>
                <a:lnTo>
                  <a:pt x="2245" y="1408"/>
                </a:lnTo>
                <a:lnTo>
                  <a:pt x="2245" y="1409"/>
                </a:lnTo>
                <a:lnTo>
                  <a:pt x="2250" y="1412"/>
                </a:lnTo>
                <a:lnTo>
                  <a:pt x="2253" y="1415"/>
                </a:lnTo>
                <a:lnTo>
                  <a:pt x="2258" y="1419"/>
                </a:lnTo>
                <a:lnTo>
                  <a:pt x="2259" y="1422"/>
                </a:lnTo>
                <a:lnTo>
                  <a:pt x="2259" y="1423"/>
                </a:lnTo>
                <a:lnTo>
                  <a:pt x="2260" y="1422"/>
                </a:lnTo>
                <a:lnTo>
                  <a:pt x="2262" y="1422"/>
                </a:lnTo>
                <a:lnTo>
                  <a:pt x="2264" y="1422"/>
                </a:lnTo>
                <a:lnTo>
                  <a:pt x="2266" y="1422"/>
                </a:lnTo>
                <a:lnTo>
                  <a:pt x="2267" y="1422"/>
                </a:lnTo>
                <a:lnTo>
                  <a:pt x="2268" y="1422"/>
                </a:lnTo>
                <a:lnTo>
                  <a:pt x="2269" y="1422"/>
                </a:lnTo>
                <a:lnTo>
                  <a:pt x="2270" y="1422"/>
                </a:lnTo>
                <a:lnTo>
                  <a:pt x="2271" y="1422"/>
                </a:lnTo>
                <a:lnTo>
                  <a:pt x="2272" y="1422"/>
                </a:lnTo>
                <a:lnTo>
                  <a:pt x="2273" y="1422"/>
                </a:lnTo>
                <a:lnTo>
                  <a:pt x="2275" y="1423"/>
                </a:lnTo>
                <a:lnTo>
                  <a:pt x="2276" y="1423"/>
                </a:lnTo>
                <a:lnTo>
                  <a:pt x="2278" y="1423"/>
                </a:lnTo>
                <a:lnTo>
                  <a:pt x="2279" y="1423"/>
                </a:lnTo>
                <a:lnTo>
                  <a:pt x="2280" y="1423"/>
                </a:lnTo>
                <a:lnTo>
                  <a:pt x="2281" y="1423"/>
                </a:lnTo>
                <a:lnTo>
                  <a:pt x="2284" y="1423"/>
                </a:lnTo>
                <a:lnTo>
                  <a:pt x="2285" y="1423"/>
                </a:lnTo>
                <a:lnTo>
                  <a:pt x="2286" y="1423"/>
                </a:lnTo>
                <a:lnTo>
                  <a:pt x="2287" y="1424"/>
                </a:lnTo>
                <a:lnTo>
                  <a:pt x="2290" y="1424"/>
                </a:lnTo>
                <a:lnTo>
                  <a:pt x="2293" y="1425"/>
                </a:lnTo>
                <a:lnTo>
                  <a:pt x="2295" y="1425"/>
                </a:lnTo>
                <a:lnTo>
                  <a:pt x="2296" y="1425"/>
                </a:lnTo>
                <a:lnTo>
                  <a:pt x="2297" y="1426"/>
                </a:lnTo>
                <a:lnTo>
                  <a:pt x="2298" y="1426"/>
                </a:lnTo>
                <a:lnTo>
                  <a:pt x="2300" y="1426"/>
                </a:lnTo>
                <a:lnTo>
                  <a:pt x="2301" y="1427"/>
                </a:lnTo>
                <a:lnTo>
                  <a:pt x="2302" y="1427"/>
                </a:lnTo>
                <a:lnTo>
                  <a:pt x="2303" y="1427"/>
                </a:lnTo>
                <a:lnTo>
                  <a:pt x="2305" y="1428"/>
                </a:lnTo>
                <a:lnTo>
                  <a:pt x="2306" y="1428"/>
                </a:lnTo>
                <a:lnTo>
                  <a:pt x="2307" y="1428"/>
                </a:lnTo>
                <a:lnTo>
                  <a:pt x="2309" y="1428"/>
                </a:lnTo>
                <a:lnTo>
                  <a:pt x="2311" y="1429"/>
                </a:lnTo>
                <a:lnTo>
                  <a:pt x="2313" y="1429"/>
                </a:lnTo>
                <a:lnTo>
                  <a:pt x="2314" y="1429"/>
                </a:lnTo>
                <a:lnTo>
                  <a:pt x="2315" y="1429"/>
                </a:lnTo>
                <a:lnTo>
                  <a:pt x="2316" y="1431"/>
                </a:lnTo>
                <a:lnTo>
                  <a:pt x="2318" y="1431"/>
                </a:lnTo>
                <a:lnTo>
                  <a:pt x="2319" y="1431"/>
                </a:lnTo>
                <a:lnTo>
                  <a:pt x="2320" y="1431"/>
                </a:lnTo>
                <a:lnTo>
                  <a:pt x="2321" y="1431"/>
                </a:lnTo>
                <a:lnTo>
                  <a:pt x="2322" y="1431"/>
                </a:lnTo>
                <a:lnTo>
                  <a:pt x="2323" y="1429"/>
                </a:lnTo>
                <a:lnTo>
                  <a:pt x="2324" y="1429"/>
                </a:lnTo>
                <a:lnTo>
                  <a:pt x="2326" y="1429"/>
                </a:lnTo>
                <a:lnTo>
                  <a:pt x="2327" y="1429"/>
                </a:lnTo>
                <a:lnTo>
                  <a:pt x="2328" y="1428"/>
                </a:lnTo>
                <a:lnTo>
                  <a:pt x="2329" y="1428"/>
                </a:lnTo>
                <a:lnTo>
                  <a:pt x="2330" y="1428"/>
                </a:lnTo>
                <a:lnTo>
                  <a:pt x="2331" y="1427"/>
                </a:lnTo>
                <a:lnTo>
                  <a:pt x="2332" y="1426"/>
                </a:lnTo>
                <a:lnTo>
                  <a:pt x="2333" y="1426"/>
                </a:lnTo>
                <a:lnTo>
                  <a:pt x="2335" y="1425"/>
                </a:lnTo>
                <a:lnTo>
                  <a:pt x="2336" y="1425"/>
                </a:lnTo>
                <a:lnTo>
                  <a:pt x="2339" y="1423"/>
                </a:lnTo>
                <a:lnTo>
                  <a:pt x="2340" y="1422"/>
                </a:lnTo>
                <a:lnTo>
                  <a:pt x="2345" y="1419"/>
                </a:lnTo>
                <a:lnTo>
                  <a:pt x="2348" y="1418"/>
                </a:lnTo>
                <a:lnTo>
                  <a:pt x="2350" y="1417"/>
                </a:lnTo>
                <a:lnTo>
                  <a:pt x="2353" y="1416"/>
                </a:lnTo>
                <a:lnTo>
                  <a:pt x="2355" y="1415"/>
                </a:lnTo>
                <a:lnTo>
                  <a:pt x="2356" y="1414"/>
                </a:lnTo>
                <a:lnTo>
                  <a:pt x="2357" y="1414"/>
                </a:lnTo>
                <a:lnTo>
                  <a:pt x="2359" y="1414"/>
                </a:lnTo>
                <a:lnTo>
                  <a:pt x="2361" y="1412"/>
                </a:lnTo>
                <a:lnTo>
                  <a:pt x="2362" y="1412"/>
                </a:lnTo>
                <a:lnTo>
                  <a:pt x="2363" y="1412"/>
                </a:lnTo>
                <a:lnTo>
                  <a:pt x="2364" y="1411"/>
                </a:lnTo>
                <a:lnTo>
                  <a:pt x="2366" y="1411"/>
                </a:lnTo>
                <a:lnTo>
                  <a:pt x="2367" y="1411"/>
                </a:lnTo>
                <a:lnTo>
                  <a:pt x="2369" y="1411"/>
                </a:lnTo>
                <a:lnTo>
                  <a:pt x="2370" y="1410"/>
                </a:lnTo>
                <a:lnTo>
                  <a:pt x="2371" y="1410"/>
                </a:lnTo>
                <a:lnTo>
                  <a:pt x="2372" y="1410"/>
                </a:lnTo>
                <a:lnTo>
                  <a:pt x="2373" y="1410"/>
                </a:lnTo>
                <a:lnTo>
                  <a:pt x="2374" y="1410"/>
                </a:lnTo>
                <a:lnTo>
                  <a:pt x="2375" y="1410"/>
                </a:lnTo>
                <a:lnTo>
                  <a:pt x="2375" y="1409"/>
                </a:lnTo>
                <a:lnTo>
                  <a:pt x="2376" y="1409"/>
                </a:lnTo>
                <a:lnTo>
                  <a:pt x="2378" y="1409"/>
                </a:lnTo>
                <a:lnTo>
                  <a:pt x="2378" y="1408"/>
                </a:lnTo>
                <a:lnTo>
                  <a:pt x="2379" y="1408"/>
                </a:lnTo>
                <a:lnTo>
                  <a:pt x="2379" y="1407"/>
                </a:lnTo>
                <a:lnTo>
                  <a:pt x="2380" y="1406"/>
                </a:lnTo>
                <a:lnTo>
                  <a:pt x="2380" y="1405"/>
                </a:lnTo>
                <a:lnTo>
                  <a:pt x="2381" y="1403"/>
                </a:lnTo>
                <a:lnTo>
                  <a:pt x="2381" y="1402"/>
                </a:lnTo>
                <a:lnTo>
                  <a:pt x="2382" y="1401"/>
                </a:lnTo>
                <a:lnTo>
                  <a:pt x="2382" y="1400"/>
                </a:lnTo>
                <a:lnTo>
                  <a:pt x="2383" y="1400"/>
                </a:lnTo>
                <a:lnTo>
                  <a:pt x="2383" y="1399"/>
                </a:lnTo>
                <a:lnTo>
                  <a:pt x="2383" y="1398"/>
                </a:lnTo>
                <a:lnTo>
                  <a:pt x="2384" y="1397"/>
                </a:lnTo>
                <a:lnTo>
                  <a:pt x="2385" y="1397"/>
                </a:lnTo>
                <a:lnTo>
                  <a:pt x="2385" y="1394"/>
                </a:lnTo>
                <a:lnTo>
                  <a:pt x="2387" y="1394"/>
                </a:lnTo>
                <a:lnTo>
                  <a:pt x="2387" y="1393"/>
                </a:lnTo>
                <a:lnTo>
                  <a:pt x="2389" y="1392"/>
                </a:lnTo>
                <a:lnTo>
                  <a:pt x="2389" y="1390"/>
                </a:lnTo>
                <a:lnTo>
                  <a:pt x="2390" y="1390"/>
                </a:lnTo>
                <a:lnTo>
                  <a:pt x="2391" y="1389"/>
                </a:lnTo>
                <a:lnTo>
                  <a:pt x="2391" y="1387"/>
                </a:lnTo>
                <a:lnTo>
                  <a:pt x="2392" y="1386"/>
                </a:lnTo>
                <a:lnTo>
                  <a:pt x="2393" y="1386"/>
                </a:lnTo>
                <a:lnTo>
                  <a:pt x="2393" y="1385"/>
                </a:lnTo>
                <a:lnTo>
                  <a:pt x="2395" y="1384"/>
                </a:lnTo>
                <a:lnTo>
                  <a:pt x="2396" y="1383"/>
                </a:lnTo>
                <a:lnTo>
                  <a:pt x="2397" y="1383"/>
                </a:lnTo>
                <a:lnTo>
                  <a:pt x="2397" y="1382"/>
                </a:lnTo>
                <a:lnTo>
                  <a:pt x="2398" y="1382"/>
                </a:lnTo>
                <a:lnTo>
                  <a:pt x="2399" y="1381"/>
                </a:lnTo>
                <a:lnTo>
                  <a:pt x="2400" y="1380"/>
                </a:lnTo>
                <a:lnTo>
                  <a:pt x="2401" y="1380"/>
                </a:lnTo>
                <a:lnTo>
                  <a:pt x="2402" y="1378"/>
                </a:lnTo>
                <a:lnTo>
                  <a:pt x="2404" y="1377"/>
                </a:lnTo>
                <a:lnTo>
                  <a:pt x="2405" y="1377"/>
                </a:lnTo>
                <a:lnTo>
                  <a:pt x="2406" y="1376"/>
                </a:lnTo>
                <a:lnTo>
                  <a:pt x="2407" y="1376"/>
                </a:lnTo>
                <a:lnTo>
                  <a:pt x="2409" y="1375"/>
                </a:lnTo>
                <a:lnTo>
                  <a:pt x="2410" y="1374"/>
                </a:lnTo>
                <a:lnTo>
                  <a:pt x="2410" y="1372"/>
                </a:lnTo>
                <a:lnTo>
                  <a:pt x="2412" y="1370"/>
                </a:lnTo>
                <a:lnTo>
                  <a:pt x="2412" y="1369"/>
                </a:lnTo>
                <a:lnTo>
                  <a:pt x="2412" y="1368"/>
                </a:lnTo>
                <a:lnTo>
                  <a:pt x="2412" y="1367"/>
                </a:lnTo>
                <a:lnTo>
                  <a:pt x="2413" y="1367"/>
                </a:lnTo>
                <a:lnTo>
                  <a:pt x="2413" y="1366"/>
                </a:lnTo>
                <a:lnTo>
                  <a:pt x="2413" y="1365"/>
                </a:lnTo>
                <a:lnTo>
                  <a:pt x="2414" y="1364"/>
                </a:lnTo>
                <a:lnTo>
                  <a:pt x="2414" y="1362"/>
                </a:lnTo>
                <a:lnTo>
                  <a:pt x="2415" y="1361"/>
                </a:lnTo>
                <a:lnTo>
                  <a:pt x="2415" y="1359"/>
                </a:lnTo>
                <a:lnTo>
                  <a:pt x="2416" y="1358"/>
                </a:lnTo>
                <a:lnTo>
                  <a:pt x="2416" y="1357"/>
                </a:lnTo>
                <a:lnTo>
                  <a:pt x="2417" y="1357"/>
                </a:lnTo>
                <a:lnTo>
                  <a:pt x="2417" y="1356"/>
                </a:lnTo>
                <a:lnTo>
                  <a:pt x="2417" y="1355"/>
                </a:lnTo>
                <a:lnTo>
                  <a:pt x="2418" y="1353"/>
                </a:lnTo>
                <a:lnTo>
                  <a:pt x="2419" y="1351"/>
                </a:lnTo>
                <a:lnTo>
                  <a:pt x="2421" y="1350"/>
                </a:lnTo>
                <a:lnTo>
                  <a:pt x="2421" y="1349"/>
                </a:lnTo>
                <a:lnTo>
                  <a:pt x="2422" y="1348"/>
                </a:lnTo>
                <a:lnTo>
                  <a:pt x="2423" y="1347"/>
                </a:lnTo>
                <a:lnTo>
                  <a:pt x="2424" y="1345"/>
                </a:lnTo>
                <a:lnTo>
                  <a:pt x="2425" y="1344"/>
                </a:lnTo>
                <a:lnTo>
                  <a:pt x="2426" y="1343"/>
                </a:lnTo>
                <a:lnTo>
                  <a:pt x="2428" y="1342"/>
                </a:lnTo>
                <a:lnTo>
                  <a:pt x="2430" y="1341"/>
                </a:lnTo>
                <a:lnTo>
                  <a:pt x="2435" y="1336"/>
                </a:lnTo>
                <a:lnTo>
                  <a:pt x="2436" y="1336"/>
                </a:lnTo>
                <a:lnTo>
                  <a:pt x="2440" y="1334"/>
                </a:lnTo>
                <a:lnTo>
                  <a:pt x="2442" y="1333"/>
                </a:lnTo>
                <a:lnTo>
                  <a:pt x="2444" y="1333"/>
                </a:lnTo>
                <a:lnTo>
                  <a:pt x="2448" y="1332"/>
                </a:lnTo>
                <a:lnTo>
                  <a:pt x="2449" y="1331"/>
                </a:lnTo>
                <a:lnTo>
                  <a:pt x="2450" y="1331"/>
                </a:lnTo>
                <a:lnTo>
                  <a:pt x="2452" y="1331"/>
                </a:lnTo>
                <a:lnTo>
                  <a:pt x="2454" y="1330"/>
                </a:lnTo>
                <a:lnTo>
                  <a:pt x="2458" y="1330"/>
                </a:lnTo>
                <a:lnTo>
                  <a:pt x="2460" y="1330"/>
                </a:lnTo>
                <a:lnTo>
                  <a:pt x="2462" y="1330"/>
                </a:lnTo>
                <a:lnTo>
                  <a:pt x="2465" y="1330"/>
                </a:lnTo>
                <a:lnTo>
                  <a:pt x="2467" y="1330"/>
                </a:lnTo>
                <a:lnTo>
                  <a:pt x="2469" y="1330"/>
                </a:lnTo>
                <a:lnTo>
                  <a:pt x="2471" y="1330"/>
                </a:lnTo>
                <a:lnTo>
                  <a:pt x="2471" y="1331"/>
                </a:lnTo>
                <a:lnTo>
                  <a:pt x="2473" y="1331"/>
                </a:lnTo>
                <a:lnTo>
                  <a:pt x="2475" y="1331"/>
                </a:lnTo>
                <a:lnTo>
                  <a:pt x="2477" y="1332"/>
                </a:lnTo>
                <a:lnTo>
                  <a:pt x="2479" y="1332"/>
                </a:lnTo>
                <a:lnTo>
                  <a:pt x="2481" y="1332"/>
                </a:lnTo>
                <a:lnTo>
                  <a:pt x="2481" y="1333"/>
                </a:lnTo>
                <a:lnTo>
                  <a:pt x="2482" y="1333"/>
                </a:lnTo>
                <a:lnTo>
                  <a:pt x="2483" y="1333"/>
                </a:lnTo>
                <a:lnTo>
                  <a:pt x="2484" y="1334"/>
                </a:lnTo>
                <a:lnTo>
                  <a:pt x="2486" y="1335"/>
                </a:lnTo>
                <a:lnTo>
                  <a:pt x="2487" y="1335"/>
                </a:lnTo>
                <a:lnTo>
                  <a:pt x="2488" y="1336"/>
                </a:lnTo>
                <a:lnTo>
                  <a:pt x="2491" y="1338"/>
                </a:lnTo>
                <a:lnTo>
                  <a:pt x="2492" y="1339"/>
                </a:lnTo>
                <a:lnTo>
                  <a:pt x="2493" y="1339"/>
                </a:lnTo>
                <a:lnTo>
                  <a:pt x="2495" y="1340"/>
                </a:lnTo>
                <a:lnTo>
                  <a:pt x="2495" y="1341"/>
                </a:lnTo>
                <a:lnTo>
                  <a:pt x="2497" y="1342"/>
                </a:lnTo>
                <a:lnTo>
                  <a:pt x="2499" y="1343"/>
                </a:lnTo>
                <a:lnTo>
                  <a:pt x="2501" y="1344"/>
                </a:lnTo>
                <a:lnTo>
                  <a:pt x="2502" y="1344"/>
                </a:lnTo>
                <a:lnTo>
                  <a:pt x="2503" y="1345"/>
                </a:lnTo>
                <a:lnTo>
                  <a:pt x="2504" y="1347"/>
                </a:lnTo>
                <a:lnTo>
                  <a:pt x="2509" y="1349"/>
                </a:lnTo>
                <a:lnTo>
                  <a:pt x="2510" y="1350"/>
                </a:lnTo>
                <a:lnTo>
                  <a:pt x="2511" y="1351"/>
                </a:lnTo>
                <a:lnTo>
                  <a:pt x="2513" y="1352"/>
                </a:lnTo>
                <a:lnTo>
                  <a:pt x="2514" y="1353"/>
                </a:lnTo>
                <a:lnTo>
                  <a:pt x="2516" y="1355"/>
                </a:lnTo>
                <a:lnTo>
                  <a:pt x="2517" y="1356"/>
                </a:lnTo>
                <a:lnTo>
                  <a:pt x="2518" y="1357"/>
                </a:lnTo>
                <a:lnTo>
                  <a:pt x="2518" y="1358"/>
                </a:lnTo>
                <a:lnTo>
                  <a:pt x="2519" y="1359"/>
                </a:lnTo>
                <a:lnTo>
                  <a:pt x="2520" y="1360"/>
                </a:lnTo>
                <a:lnTo>
                  <a:pt x="2521" y="1362"/>
                </a:lnTo>
                <a:lnTo>
                  <a:pt x="2522" y="1364"/>
                </a:lnTo>
                <a:lnTo>
                  <a:pt x="2524" y="1365"/>
                </a:lnTo>
                <a:lnTo>
                  <a:pt x="2525" y="1366"/>
                </a:lnTo>
                <a:lnTo>
                  <a:pt x="2526" y="1367"/>
                </a:lnTo>
                <a:lnTo>
                  <a:pt x="2527" y="1368"/>
                </a:lnTo>
                <a:lnTo>
                  <a:pt x="2527" y="1369"/>
                </a:lnTo>
                <a:lnTo>
                  <a:pt x="2528" y="1370"/>
                </a:lnTo>
                <a:lnTo>
                  <a:pt x="2529" y="1373"/>
                </a:lnTo>
                <a:lnTo>
                  <a:pt x="2530" y="1374"/>
                </a:lnTo>
                <a:lnTo>
                  <a:pt x="2530" y="1375"/>
                </a:lnTo>
                <a:lnTo>
                  <a:pt x="2531" y="1376"/>
                </a:lnTo>
                <a:lnTo>
                  <a:pt x="2533" y="1377"/>
                </a:lnTo>
                <a:lnTo>
                  <a:pt x="2533" y="1378"/>
                </a:lnTo>
                <a:lnTo>
                  <a:pt x="2534" y="1380"/>
                </a:lnTo>
                <a:lnTo>
                  <a:pt x="2534" y="1381"/>
                </a:lnTo>
                <a:lnTo>
                  <a:pt x="2535" y="1382"/>
                </a:lnTo>
                <a:lnTo>
                  <a:pt x="2535" y="1383"/>
                </a:lnTo>
                <a:lnTo>
                  <a:pt x="2536" y="1384"/>
                </a:lnTo>
                <a:lnTo>
                  <a:pt x="2536" y="1385"/>
                </a:lnTo>
                <a:lnTo>
                  <a:pt x="2536" y="1386"/>
                </a:lnTo>
                <a:lnTo>
                  <a:pt x="2536" y="1387"/>
                </a:lnTo>
                <a:lnTo>
                  <a:pt x="2537" y="1389"/>
                </a:lnTo>
                <a:lnTo>
                  <a:pt x="2537" y="1390"/>
                </a:lnTo>
                <a:lnTo>
                  <a:pt x="2537" y="1391"/>
                </a:lnTo>
                <a:lnTo>
                  <a:pt x="2537" y="1392"/>
                </a:lnTo>
                <a:lnTo>
                  <a:pt x="2538" y="1393"/>
                </a:lnTo>
                <a:lnTo>
                  <a:pt x="2538" y="1394"/>
                </a:lnTo>
                <a:lnTo>
                  <a:pt x="2538" y="1397"/>
                </a:lnTo>
                <a:lnTo>
                  <a:pt x="2538" y="1398"/>
                </a:lnTo>
                <a:lnTo>
                  <a:pt x="2539" y="1399"/>
                </a:lnTo>
                <a:lnTo>
                  <a:pt x="2539" y="1400"/>
                </a:lnTo>
                <a:lnTo>
                  <a:pt x="2539" y="1401"/>
                </a:lnTo>
                <a:lnTo>
                  <a:pt x="2540" y="1402"/>
                </a:lnTo>
                <a:lnTo>
                  <a:pt x="2540" y="1403"/>
                </a:lnTo>
                <a:lnTo>
                  <a:pt x="2540" y="1405"/>
                </a:lnTo>
                <a:lnTo>
                  <a:pt x="2542" y="1406"/>
                </a:lnTo>
                <a:lnTo>
                  <a:pt x="2542" y="1407"/>
                </a:lnTo>
                <a:lnTo>
                  <a:pt x="2543" y="1408"/>
                </a:lnTo>
                <a:lnTo>
                  <a:pt x="2543" y="1409"/>
                </a:lnTo>
                <a:lnTo>
                  <a:pt x="2543" y="1410"/>
                </a:lnTo>
                <a:lnTo>
                  <a:pt x="2544" y="1410"/>
                </a:lnTo>
                <a:lnTo>
                  <a:pt x="2544" y="1411"/>
                </a:lnTo>
                <a:lnTo>
                  <a:pt x="2545" y="1412"/>
                </a:lnTo>
                <a:lnTo>
                  <a:pt x="2545" y="1414"/>
                </a:lnTo>
                <a:lnTo>
                  <a:pt x="2546" y="1415"/>
                </a:lnTo>
                <a:lnTo>
                  <a:pt x="2546" y="1416"/>
                </a:lnTo>
                <a:lnTo>
                  <a:pt x="2547" y="1417"/>
                </a:lnTo>
                <a:lnTo>
                  <a:pt x="2548" y="1418"/>
                </a:lnTo>
                <a:lnTo>
                  <a:pt x="2548" y="1419"/>
                </a:lnTo>
                <a:lnTo>
                  <a:pt x="2550" y="1420"/>
                </a:lnTo>
                <a:lnTo>
                  <a:pt x="2551" y="1422"/>
                </a:lnTo>
                <a:lnTo>
                  <a:pt x="2552" y="1423"/>
                </a:lnTo>
                <a:lnTo>
                  <a:pt x="2553" y="1424"/>
                </a:lnTo>
                <a:lnTo>
                  <a:pt x="2553" y="1425"/>
                </a:lnTo>
                <a:lnTo>
                  <a:pt x="2554" y="1425"/>
                </a:lnTo>
                <a:lnTo>
                  <a:pt x="2555" y="1426"/>
                </a:lnTo>
                <a:lnTo>
                  <a:pt x="2556" y="1427"/>
                </a:lnTo>
                <a:lnTo>
                  <a:pt x="2557" y="1428"/>
                </a:lnTo>
                <a:lnTo>
                  <a:pt x="2559" y="1429"/>
                </a:lnTo>
                <a:lnTo>
                  <a:pt x="2560" y="1429"/>
                </a:lnTo>
                <a:lnTo>
                  <a:pt x="2561" y="1431"/>
                </a:lnTo>
                <a:lnTo>
                  <a:pt x="2562" y="1432"/>
                </a:lnTo>
                <a:lnTo>
                  <a:pt x="2563" y="1433"/>
                </a:lnTo>
                <a:lnTo>
                  <a:pt x="2564" y="1433"/>
                </a:lnTo>
                <a:lnTo>
                  <a:pt x="2565" y="1434"/>
                </a:lnTo>
                <a:lnTo>
                  <a:pt x="2566" y="1434"/>
                </a:lnTo>
                <a:lnTo>
                  <a:pt x="2568" y="1435"/>
                </a:lnTo>
                <a:lnTo>
                  <a:pt x="2569" y="1435"/>
                </a:lnTo>
                <a:lnTo>
                  <a:pt x="2570" y="1436"/>
                </a:lnTo>
                <a:lnTo>
                  <a:pt x="2571" y="1436"/>
                </a:lnTo>
                <a:lnTo>
                  <a:pt x="2572" y="1437"/>
                </a:lnTo>
                <a:lnTo>
                  <a:pt x="2573" y="1437"/>
                </a:lnTo>
                <a:lnTo>
                  <a:pt x="2574" y="1437"/>
                </a:lnTo>
                <a:lnTo>
                  <a:pt x="2576" y="1439"/>
                </a:lnTo>
                <a:lnTo>
                  <a:pt x="2577" y="1439"/>
                </a:lnTo>
                <a:lnTo>
                  <a:pt x="2578" y="1439"/>
                </a:lnTo>
                <a:lnTo>
                  <a:pt x="2579" y="1440"/>
                </a:lnTo>
                <a:lnTo>
                  <a:pt x="2580" y="1440"/>
                </a:lnTo>
                <a:lnTo>
                  <a:pt x="2581" y="1440"/>
                </a:lnTo>
                <a:lnTo>
                  <a:pt x="2582" y="1440"/>
                </a:lnTo>
                <a:lnTo>
                  <a:pt x="2583" y="1441"/>
                </a:lnTo>
                <a:lnTo>
                  <a:pt x="2585" y="1441"/>
                </a:lnTo>
                <a:lnTo>
                  <a:pt x="2586" y="1441"/>
                </a:lnTo>
                <a:lnTo>
                  <a:pt x="2587" y="1441"/>
                </a:lnTo>
                <a:lnTo>
                  <a:pt x="2588" y="1441"/>
                </a:lnTo>
                <a:lnTo>
                  <a:pt x="2590" y="1441"/>
                </a:lnTo>
                <a:lnTo>
                  <a:pt x="2593" y="1442"/>
                </a:lnTo>
                <a:lnTo>
                  <a:pt x="2595" y="1442"/>
                </a:lnTo>
                <a:lnTo>
                  <a:pt x="2598" y="1442"/>
                </a:lnTo>
                <a:lnTo>
                  <a:pt x="2600" y="1442"/>
                </a:lnTo>
                <a:lnTo>
                  <a:pt x="2603" y="1442"/>
                </a:lnTo>
                <a:lnTo>
                  <a:pt x="2604" y="1442"/>
                </a:lnTo>
                <a:lnTo>
                  <a:pt x="2608" y="1443"/>
                </a:lnTo>
                <a:lnTo>
                  <a:pt x="2611" y="1443"/>
                </a:lnTo>
                <a:lnTo>
                  <a:pt x="2613" y="1443"/>
                </a:lnTo>
                <a:lnTo>
                  <a:pt x="2615" y="1443"/>
                </a:lnTo>
                <a:lnTo>
                  <a:pt x="2616" y="1444"/>
                </a:lnTo>
                <a:lnTo>
                  <a:pt x="2619" y="1444"/>
                </a:lnTo>
                <a:lnTo>
                  <a:pt x="2620" y="1444"/>
                </a:lnTo>
                <a:lnTo>
                  <a:pt x="2623" y="1445"/>
                </a:lnTo>
                <a:lnTo>
                  <a:pt x="2624" y="1445"/>
                </a:lnTo>
                <a:lnTo>
                  <a:pt x="2630" y="1448"/>
                </a:lnTo>
                <a:lnTo>
                  <a:pt x="2633" y="1449"/>
                </a:lnTo>
                <a:lnTo>
                  <a:pt x="2637" y="1450"/>
                </a:lnTo>
                <a:lnTo>
                  <a:pt x="2638" y="1450"/>
                </a:lnTo>
                <a:lnTo>
                  <a:pt x="2641" y="1452"/>
                </a:lnTo>
                <a:lnTo>
                  <a:pt x="2642" y="1453"/>
                </a:lnTo>
                <a:lnTo>
                  <a:pt x="2646" y="1456"/>
                </a:lnTo>
                <a:lnTo>
                  <a:pt x="2646" y="1457"/>
                </a:lnTo>
                <a:lnTo>
                  <a:pt x="2647" y="1457"/>
                </a:lnTo>
                <a:lnTo>
                  <a:pt x="2648" y="1459"/>
                </a:lnTo>
                <a:lnTo>
                  <a:pt x="2650" y="1460"/>
                </a:lnTo>
                <a:lnTo>
                  <a:pt x="2658" y="1467"/>
                </a:lnTo>
                <a:lnTo>
                  <a:pt x="2660" y="1469"/>
                </a:lnTo>
                <a:lnTo>
                  <a:pt x="2660" y="1470"/>
                </a:lnTo>
                <a:lnTo>
                  <a:pt x="2662" y="1472"/>
                </a:lnTo>
                <a:lnTo>
                  <a:pt x="2663" y="1473"/>
                </a:lnTo>
                <a:lnTo>
                  <a:pt x="2664" y="1475"/>
                </a:lnTo>
                <a:lnTo>
                  <a:pt x="2665" y="1477"/>
                </a:lnTo>
                <a:lnTo>
                  <a:pt x="2666" y="1479"/>
                </a:lnTo>
                <a:lnTo>
                  <a:pt x="2666" y="1482"/>
                </a:lnTo>
                <a:lnTo>
                  <a:pt x="2666" y="1484"/>
                </a:lnTo>
                <a:lnTo>
                  <a:pt x="2666" y="1485"/>
                </a:lnTo>
                <a:lnTo>
                  <a:pt x="2666" y="1490"/>
                </a:lnTo>
                <a:lnTo>
                  <a:pt x="2666" y="1491"/>
                </a:lnTo>
                <a:lnTo>
                  <a:pt x="2666" y="1493"/>
                </a:lnTo>
                <a:lnTo>
                  <a:pt x="2667" y="1498"/>
                </a:lnTo>
                <a:lnTo>
                  <a:pt x="2666" y="1500"/>
                </a:lnTo>
                <a:lnTo>
                  <a:pt x="2666" y="1506"/>
                </a:lnTo>
                <a:lnTo>
                  <a:pt x="2666" y="1510"/>
                </a:lnTo>
                <a:lnTo>
                  <a:pt x="2666" y="1511"/>
                </a:lnTo>
                <a:lnTo>
                  <a:pt x="2666" y="1526"/>
                </a:lnTo>
                <a:lnTo>
                  <a:pt x="2666" y="1529"/>
                </a:lnTo>
                <a:lnTo>
                  <a:pt x="2666" y="1534"/>
                </a:lnTo>
                <a:lnTo>
                  <a:pt x="2667" y="1535"/>
                </a:lnTo>
                <a:lnTo>
                  <a:pt x="2667" y="1536"/>
                </a:lnTo>
                <a:lnTo>
                  <a:pt x="2668" y="1537"/>
                </a:lnTo>
                <a:lnTo>
                  <a:pt x="2658" y="1548"/>
                </a:lnTo>
                <a:lnTo>
                  <a:pt x="2657" y="1549"/>
                </a:lnTo>
                <a:lnTo>
                  <a:pt x="2656" y="1550"/>
                </a:lnTo>
                <a:lnTo>
                  <a:pt x="2655" y="1551"/>
                </a:lnTo>
                <a:lnTo>
                  <a:pt x="2651" y="1553"/>
                </a:lnTo>
                <a:lnTo>
                  <a:pt x="2647" y="1558"/>
                </a:lnTo>
                <a:lnTo>
                  <a:pt x="2646" y="1559"/>
                </a:lnTo>
                <a:lnTo>
                  <a:pt x="2645" y="1560"/>
                </a:lnTo>
                <a:lnTo>
                  <a:pt x="2641" y="1564"/>
                </a:lnTo>
                <a:lnTo>
                  <a:pt x="2640" y="1565"/>
                </a:lnTo>
                <a:lnTo>
                  <a:pt x="2639" y="1566"/>
                </a:lnTo>
                <a:lnTo>
                  <a:pt x="2634" y="1569"/>
                </a:lnTo>
                <a:lnTo>
                  <a:pt x="2633" y="1569"/>
                </a:lnTo>
                <a:lnTo>
                  <a:pt x="2633" y="1568"/>
                </a:lnTo>
                <a:lnTo>
                  <a:pt x="2632" y="1567"/>
                </a:lnTo>
                <a:lnTo>
                  <a:pt x="2631" y="1566"/>
                </a:lnTo>
                <a:lnTo>
                  <a:pt x="2631" y="1565"/>
                </a:lnTo>
                <a:lnTo>
                  <a:pt x="2630" y="1564"/>
                </a:lnTo>
                <a:lnTo>
                  <a:pt x="2630" y="1562"/>
                </a:lnTo>
                <a:lnTo>
                  <a:pt x="2629" y="1561"/>
                </a:lnTo>
                <a:lnTo>
                  <a:pt x="2628" y="1560"/>
                </a:lnTo>
                <a:lnTo>
                  <a:pt x="2626" y="1559"/>
                </a:lnTo>
                <a:lnTo>
                  <a:pt x="2626" y="1557"/>
                </a:lnTo>
                <a:lnTo>
                  <a:pt x="2625" y="1557"/>
                </a:lnTo>
                <a:lnTo>
                  <a:pt x="2625" y="1556"/>
                </a:lnTo>
                <a:lnTo>
                  <a:pt x="2624" y="1554"/>
                </a:lnTo>
                <a:lnTo>
                  <a:pt x="2624" y="1553"/>
                </a:lnTo>
                <a:lnTo>
                  <a:pt x="2624" y="1552"/>
                </a:lnTo>
                <a:lnTo>
                  <a:pt x="2623" y="1551"/>
                </a:lnTo>
                <a:lnTo>
                  <a:pt x="2623" y="1550"/>
                </a:lnTo>
                <a:lnTo>
                  <a:pt x="2622" y="1549"/>
                </a:lnTo>
                <a:lnTo>
                  <a:pt x="2622" y="1548"/>
                </a:lnTo>
                <a:lnTo>
                  <a:pt x="2622" y="1546"/>
                </a:lnTo>
                <a:lnTo>
                  <a:pt x="2621" y="1545"/>
                </a:lnTo>
                <a:lnTo>
                  <a:pt x="2621" y="1543"/>
                </a:lnTo>
                <a:lnTo>
                  <a:pt x="2621" y="1542"/>
                </a:lnTo>
                <a:lnTo>
                  <a:pt x="2621" y="1541"/>
                </a:lnTo>
                <a:lnTo>
                  <a:pt x="2621" y="1540"/>
                </a:lnTo>
                <a:lnTo>
                  <a:pt x="2620" y="1539"/>
                </a:lnTo>
                <a:lnTo>
                  <a:pt x="2620" y="1537"/>
                </a:lnTo>
                <a:lnTo>
                  <a:pt x="2620" y="1536"/>
                </a:lnTo>
                <a:lnTo>
                  <a:pt x="2620" y="1535"/>
                </a:lnTo>
                <a:lnTo>
                  <a:pt x="2620" y="1534"/>
                </a:lnTo>
                <a:lnTo>
                  <a:pt x="2620" y="1533"/>
                </a:lnTo>
                <a:lnTo>
                  <a:pt x="2619" y="1532"/>
                </a:lnTo>
                <a:lnTo>
                  <a:pt x="2619" y="1531"/>
                </a:lnTo>
                <a:lnTo>
                  <a:pt x="2619" y="1528"/>
                </a:lnTo>
                <a:lnTo>
                  <a:pt x="2619" y="1527"/>
                </a:lnTo>
                <a:lnTo>
                  <a:pt x="2619" y="1526"/>
                </a:lnTo>
                <a:lnTo>
                  <a:pt x="2619" y="1525"/>
                </a:lnTo>
                <a:lnTo>
                  <a:pt x="2619" y="1523"/>
                </a:lnTo>
                <a:lnTo>
                  <a:pt x="2619" y="1521"/>
                </a:lnTo>
                <a:lnTo>
                  <a:pt x="2619" y="1520"/>
                </a:lnTo>
                <a:lnTo>
                  <a:pt x="2619" y="1519"/>
                </a:lnTo>
                <a:lnTo>
                  <a:pt x="2619" y="1517"/>
                </a:lnTo>
                <a:lnTo>
                  <a:pt x="2619" y="1516"/>
                </a:lnTo>
                <a:lnTo>
                  <a:pt x="2619" y="1515"/>
                </a:lnTo>
                <a:lnTo>
                  <a:pt x="2619" y="1514"/>
                </a:lnTo>
                <a:lnTo>
                  <a:pt x="2619" y="1511"/>
                </a:lnTo>
                <a:lnTo>
                  <a:pt x="2620" y="1510"/>
                </a:lnTo>
                <a:lnTo>
                  <a:pt x="2620" y="1509"/>
                </a:lnTo>
                <a:lnTo>
                  <a:pt x="2620" y="1508"/>
                </a:lnTo>
                <a:lnTo>
                  <a:pt x="2620" y="1507"/>
                </a:lnTo>
                <a:lnTo>
                  <a:pt x="2620" y="1506"/>
                </a:lnTo>
                <a:lnTo>
                  <a:pt x="2620" y="1504"/>
                </a:lnTo>
                <a:lnTo>
                  <a:pt x="2620" y="1503"/>
                </a:lnTo>
                <a:lnTo>
                  <a:pt x="2620" y="1502"/>
                </a:lnTo>
                <a:lnTo>
                  <a:pt x="2620" y="1501"/>
                </a:lnTo>
                <a:lnTo>
                  <a:pt x="2620" y="1500"/>
                </a:lnTo>
                <a:lnTo>
                  <a:pt x="2619" y="1499"/>
                </a:lnTo>
                <a:lnTo>
                  <a:pt x="2619" y="1498"/>
                </a:lnTo>
                <a:lnTo>
                  <a:pt x="2617" y="1497"/>
                </a:lnTo>
                <a:lnTo>
                  <a:pt x="2616" y="1495"/>
                </a:lnTo>
                <a:lnTo>
                  <a:pt x="2616" y="1494"/>
                </a:lnTo>
                <a:lnTo>
                  <a:pt x="2615" y="1494"/>
                </a:lnTo>
                <a:lnTo>
                  <a:pt x="2615" y="1493"/>
                </a:lnTo>
                <a:lnTo>
                  <a:pt x="2614" y="1493"/>
                </a:lnTo>
                <a:lnTo>
                  <a:pt x="2613" y="1493"/>
                </a:lnTo>
                <a:lnTo>
                  <a:pt x="2613" y="1492"/>
                </a:lnTo>
                <a:lnTo>
                  <a:pt x="2612" y="1492"/>
                </a:lnTo>
                <a:lnTo>
                  <a:pt x="2611" y="1492"/>
                </a:lnTo>
                <a:lnTo>
                  <a:pt x="2609" y="1491"/>
                </a:lnTo>
                <a:lnTo>
                  <a:pt x="2608" y="1491"/>
                </a:lnTo>
                <a:lnTo>
                  <a:pt x="2607" y="1491"/>
                </a:lnTo>
                <a:lnTo>
                  <a:pt x="2606" y="1491"/>
                </a:lnTo>
                <a:lnTo>
                  <a:pt x="2604" y="1491"/>
                </a:lnTo>
                <a:lnTo>
                  <a:pt x="2602" y="1491"/>
                </a:lnTo>
                <a:lnTo>
                  <a:pt x="2599" y="1490"/>
                </a:lnTo>
                <a:lnTo>
                  <a:pt x="2597" y="1490"/>
                </a:lnTo>
                <a:lnTo>
                  <a:pt x="2595" y="1490"/>
                </a:lnTo>
                <a:lnTo>
                  <a:pt x="2593" y="1490"/>
                </a:lnTo>
                <a:lnTo>
                  <a:pt x="2590" y="1489"/>
                </a:lnTo>
                <a:lnTo>
                  <a:pt x="2588" y="1489"/>
                </a:lnTo>
                <a:lnTo>
                  <a:pt x="2586" y="1489"/>
                </a:lnTo>
                <a:lnTo>
                  <a:pt x="2585" y="1489"/>
                </a:lnTo>
                <a:lnTo>
                  <a:pt x="2583" y="1489"/>
                </a:lnTo>
                <a:lnTo>
                  <a:pt x="2582" y="1489"/>
                </a:lnTo>
                <a:lnTo>
                  <a:pt x="2581" y="1487"/>
                </a:lnTo>
                <a:lnTo>
                  <a:pt x="2580" y="1487"/>
                </a:lnTo>
                <a:lnTo>
                  <a:pt x="2578" y="1487"/>
                </a:lnTo>
                <a:lnTo>
                  <a:pt x="2577" y="1487"/>
                </a:lnTo>
                <a:lnTo>
                  <a:pt x="2576" y="1487"/>
                </a:lnTo>
                <a:lnTo>
                  <a:pt x="2574" y="1486"/>
                </a:lnTo>
                <a:lnTo>
                  <a:pt x="2573" y="1486"/>
                </a:lnTo>
                <a:lnTo>
                  <a:pt x="2572" y="1486"/>
                </a:lnTo>
                <a:lnTo>
                  <a:pt x="2570" y="1486"/>
                </a:lnTo>
                <a:lnTo>
                  <a:pt x="2569" y="1485"/>
                </a:lnTo>
                <a:lnTo>
                  <a:pt x="2568" y="1485"/>
                </a:lnTo>
                <a:lnTo>
                  <a:pt x="2566" y="1485"/>
                </a:lnTo>
                <a:lnTo>
                  <a:pt x="2565" y="1484"/>
                </a:lnTo>
                <a:lnTo>
                  <a:pt x="2564" y="1484"/>
                </a:lnTo>
                <a:lnTo>
                  <a:pt x="2563" y="1484"/>
                </a:lnTo>
                <a:lnTo>
                  <a:pt x="2562" y="1483"/>
                </a:lnTo>
                <a:lnTo>
                  <a:pt x="2561" y="1483"/>
                </a:lnTo>
                <a:lnTo>
                  <a:pt x="2559" y="1482"/>
                </a:lnTo>
                <a:lnTo>
                  <a:pt x="2557" y="1482"/>
                </a:lnTo>
                <a:lnTo>
                  <a:pt x="2556" y="1481"/>
                </a:lnTo>
                <a:lnTo>
                  <a:pt x="2555" y="1481"/>
                </a:lnTo>
                <a:lnTo>
                  <a:pt x="2554" y="1479"/>
                </a:lnTo>
                <a:lnTo>
                  <a:pt x="2552" y="1479"/>
                </a:lnTo>
                <a:lnTo>
                  <a:pt x="2552" y="1478"/>
                </a:lnTo>
                <a:lnTo>
                  <a:pt x="2551" y="1478"/>
                </a:lnTo>
                <a:lnTo>
                  <a:pt x="2550" y="1478"/>
                </a:lnTo>
                <a:lnTo>
                  <a:pt x="2550" y="1477"/>
                </a:lnTo>
                <a:lnTo>
                  <a:pt x="2548" y="1477"/>
                </a:lnTo>
                <a:lnTo>
                  <a:pt x="2546" y="1476"/>
                </a:lnTo>
                <a:lnTo>
                  <a:pt x="2545" y="1476"/>
                </a:lnTo>
                <a:lnTo>
                  <a:pt x="2544" y="1475"/>
                </a:lnTo>
                <a:lnTo>
                  <a:pt x="2543" y="1475"/>
                </a:lnTo>
                <a:lnTo>
                  <a:pt x="2543" y="1474"/>
                </a:lnTo>
                <a:lnTo>
                  <a:pt x="2542" y="1474"/>
                </a:lnTo>
                <a:lnTo>
                  <a:pt x="2540" y="1473"/>
                </a:lnTo>
                <a:lnTo>
                  <a:pt x="2538" y="1472"/>
                </a:lnTo>
                <a:lnTo>
                  <a:pt x="2537" y="1472"/>
                </a:lnTo>
                <a:lnTo>
                  <a:pt x="2536" y="1470"/>
                </a:lnTo>
                <a:lnTo>
                  <a:pt x="2535" y="1469"/>
                </a:lnTo>
                <a:lnTo>
                  <a:pt x="2534" y="1468"/>
                </a:lnTo>
                <a:lnTo>
                  <a:pt x="2533" y="1468"/>
                </a:lnTo>
                <a:lnTo>
                  <a:pt x="2531" y="1467"/>
                </a:lnTo>
                <a:lnTo>
                  <a:pt x="2530" y="1466"/>
                </a:lnTo>
                <a:lnTo>
                  <a:pt x="2529" y="1465"/>
                </a:lnTo>
                <a:lnTo>
                  <a:pt x="2528" y="1464"/>
                </a:lnTo>
                <a:lnTo>
                  <a:pt x="2527" y="1462"/>
                </a:lnTo>
                <a:lnTo>
                  <a:pt x="2526" y="1461"/>
                </a:lnTo>
                <a:lnTo>
                  <a:pt x="2525" y="1460"/>
                </a:lnTo>
                <a:lnTo>
                  <a:pt x="2524" y="1460"/>
                </a:lnTo>
                <a:lnTo>
                  <a:pt x="2522" y="1459"/>
                </a:lnTo>
                <a:lnTo>
                  <a:pt x="2521" y="1458"/>
                </a:lnTo>
                <a:lnTo>
                  <a:pt x="2520" y="1457"/>
                </a:lnTo>
                <a:lnTo>
                  <a:pt x="2519" y="1456"/>
                </a:lnTo>
                <a:lnTo>
                  <a:pt x="2518" y="1454"/>
                </a:lnTo>
                <a:lnTo>
                  <a:pt x="2517" y="1453"/>
                </a:lnTo>
                <a:lnTo>
                  <a:pt x="2516" y="1452"/>
                </a:lnTo>
                <a:lnTo>
                  <a:pt x="2514" y="1450"/>
                </a:lnTo>
                <a:lnTo>
                  <a:pt x="2513" y="1449"/>
                </a:lnTo>
                <a:lnTo>
                  <a:pt x="2513" y="1448"/>
                </a:lnTo>
                <a:lnTo>
                  <a:pt x="2512" y="1447"/>
                </a:lnTo>
                <a:lnTo>
                  <a:pt x="2511" y="1445"/>
                </a:lnTo>
                <a:lnTo>
                  <a:pt x="2510" y="1444"/>
                </a:lnTo>
                <a:lnTo>
                  <a:pt x="2509" y="1443"/>
                </a:lnTo>
                <a:lnTo>
                  <a:pt x="2509" y="1442"/>
                </a:lnTo>
                <a:lnTo>
                  <a:pt x="2508" y="1441"/>
                </a:lnTo>
                <a:lnTo>
                  <a:pt x="2507" y="1439"/>
                </a:lnTo>
                <a:lnTo>
                  <a:pt x="2507" y="1437"/>
                </a:lnTo>
                <a:lnTo>
                  <a:pt x="2505" y="1437"/>
                </a:lnTo>
                <a:lnTo>
                  <a:pt x="2505" y="1436"/>
                </a:lnTo>
                <a:lnTo>
                  <a:pt x="2504" y="1435"/>
                </a:lnTo>
                <a:lnTo>
                  <a:pt x="2504" y="1434"/>
                </a:lnTo>
                <a:lnTo>
                  <a:pt x="2503" y="1432"/>
                </a:lnTo>
                <a:lnTo>
                  <a:pt x="2502" y="1431"/>
                </a:lnTo>
                <a:lnTo>
                  <a:pt x="2502" y="1428"/>
                </a:lnTo>
                <a:lnTo>
                  <a:pt x="2501" y="1428"/>
                </a:lnTo>
                <a:lnTo>
                  <a:pt x="2501" y="1426"/>
                </a:lnTo>
                <a:lnTo>
                  <a:pt x="2500" y="1424"/>
                </a:lnTo>
                <a:lnTo>
                  <a:pt x="2499" y="1420"/>
                </a:lnTo>
                <a:lnTo>
                  <a:pt x="2497" y="1419"/>
                </a:lnTo>
                <a:lnTo>
                  <a:pt x="2496" y="1417"/>
                </a:lnTo>
                <a:lnTo>
                  <a:pt x="2496" y="1416"/>
                </a:lnTo>
                <a:lnTo>
                  <a:pt x="2494" y="1408"/>
                </a:lnTo>
                <a:lnTo>
                  <a:pt x="2492" y="1402"/>
                </a:lnTo>
                <a:lnTo>
                  <a:pt x="2490" y="1399"/>
                </a:lnTo>
                <a:lnTo>
                  <a:pt x="2487" y="1394"/>
                </a:lnTo>
                <a:lnTo>
                  <a:pt x="2486" y="1392"/>
                </a:lnTo>
                <a:lnTo>
                  <a:pt x="2485" y="1391"/>
                </a:lnTo>
                <a:lnTo>
                  <a:pt x="2483" y="1389"/>
                </a:lnTo>
                <a:lnTo>
                  <a:pt x="2482" y="1387"/>
                </a:lnTo>
                <a:lnTo>
                  <a:pt x="2481" y="1387"/>
                </a:lnTo>
                <a:lnTo>
                  <a:pt x="2478" y="1386"/>
                </a:lnTo>
                <a:lnTo>
                  <a:pt x="2476" y="1384"/>
                </a:lnTo>
                <a:lnTo>
                  <a:pt x="2470" y="1381"/>
                </a:lnTo>
                <a:lnTo>
                  <a:pt x="2469" y="1380"/>
                </a:lnTo>
                <a:lnTo>
                  <a:pt x="2465" y="1377"/>
                </a:lnTo>
                <a:lnTo>
                  <a:pt x="2464" y="1376"/>
                </a:lnTo>
                <a:lnTo>
                  <a:pt x="2462" y="1376"/>
                </a:lnTo>
                <a:lnTo>
                  <a:pt x="2461" y="1376"/>
                </a:lnTo>
                <a:lnTo>
                  <a:pt x="2460" y="1376"/>
                </a:lnTo>
                <a:lnTo>
                  <a:pt x="2459" y="1377"/>
                </a:lnTo>
                <a:lnTo>
                  <a:pt x="2458" y="1377"/>
                </a:lnTo>
                <a:lnTo>
                  <a:pt x="2458" y="1378"/>
                </a:lnTo>
                <a:lnTo>
                  <a:pt x="2457" y="1378"/>
                </a:lnTo>
                <a:lnTo>
                  <a:pt x="2457" y="1380"/>
                </a:lnTo>
                <a:lnTo>
                  <a:pt x="2457" y="1381"/>
                </a:lnTo>
                <a:lnTo>
                  <a:pt x="2457" y="1382"/>
                </a:lnTo>
                <a:lnTo>
                  <a:pt x="2456" y="1383"/>
                </a:lnTo>
                <a:lnTo>
                  <a:pt x="2456" y="1384"/>
                </a:lnTo>
                <a:lnTo>
                  <a:pt x="2456" y="1385"/>
                </a:lnTo>
                <a:lnTo>
                  <a:pt x="2456" y="1386"/>
                </a:lnTo>
                <a:lnTo>
                  <a:pt x="2454" y="1387"/>
                </a:lnTo>
                <a:lnTo>
                  <a:pt x="2454" y="1389"/>
                </a:lnTo>
                <a:lnTo>
                  <a:pt x="2453" y="1390"/>
                </a:lnTo>
                <a:lnTo>
                  <a:pt x="2453" y="1391"/>
                </a:lnTo>
                <a:lnTo>
                  <a:pt x="2453" y="1392"/>
                </a:lnTo>
                <a:lnTo>
                  <a:pt x="2452" y="1394"/>
                </a:lnTo>
                <a:lnTo>
                  <a:pt x="2450" y="1398"/>
                </a:lnTo>
                <a:lnTo>
                  <a:pt x="2449" y="1399"/>
                </a:lnTo>
                <a:lnTo>
                  <a:pt x="2449" y="1400"/>
                </a:lnTo>
                <a:lnTo>
                  <a:pt x="2448" y="1401"/>
                </a:lnTo>
                <a:lnTo>
                  <a:pt x="2447" y="1402"/>
                </a:lnTo>
                <a:lnTo>
                  <a:pt x="2447" y="1403"/>
                </a:lnTo>
                <a:lnTo>
                  <a:pt x="2445" y="1403"/>
                </a:lnTo>
                <a:lnTo>
                  <a:pt x="2445" y="1405"/>
                </a:lnTo>
                <a:lnTo>
                  <a:pt x="2442" y="1408"/>
                </a:lnTo>
                <a:lnTo>
                  <a:pt x="2441" y="1408"/>
                </a:lnTo>
                <a:lnTo>
                  <a:pt x="2441" y="1409"/>
                </a:lnTo>
                <a:lnTo>
                  <a:pt x="2440" y="1409"/>
                </a:lnTo>
                <a:lnTo>
                  <a:pt x="2439" y="1411"/>
                </a:lnTo>
                <a:lnTo>
                  <a:pt x="2438" y="1412"/>
                </a:lnTo>
                <a:lnTo>
                  <a:pt x="2435" y="1414"/>
                </a:lnTo>
                <a:lnTo>
                  <a:pt x="2433" y="1416"/>
                </a:lnTo>
                <a:lnTo>
                  <a:pt x="2432" y="1416"/>
                </a:lnTo>
                <a:lnTo>
                  <a:pt x="2431" y="1417"/>
                </a:lnTo>
                <a:lnTo>
                  <a:pt x="2428" y="1418"/>
                </a:lnTo>
                <a:lnTo>
                  <a:pt x="2427" y="1419"/>
                </a:lnTo>
                <a:lnTo>
                  <a:pt x="2425" y="1420"/>
                </a:lnTo>
                <a:lnTo>
                  <a:pt x="2424" y="1422"/>
                </a:lnTo>
                <a:lnTo>
                  <a:pt x="2424" y="1423"/>
                </a:lnTo>
                <a:lnTo>
                  <a:pt x="2423" y="1424"/>
                </a:lnTo>
                <a:lnTo>
                  <a:pt x="2423" y="1426"/>
                </a:lnTo>
                <a:lnTo>
                  <a:pt x="2422" y="1427"/>
                </a:lnTo>
                <a:lnTo>
                  <a:pt x="2421" y="1429"/>
                </a:lnTo>
                <a:lnTo>
                  <a:pt x="2419" y="1431"/>
                </a:lnTo>
                <a:lnTo>
                  <a:pt x="2419" y="1432"/>
                </a:lnTo>
                <a:lnTo>
                  <a:pt x="2418" y="1433"/>
                </a:lnTo>
                <a:lnTo>
                  <a:pt x="2417" y="1435"/>
                </a:lnTo>
                <a:lnTo>
                  <a:pt x="2416" y="1436"/>
                </a:lnTo>
                <a:lnTo>
                  <a:pt x="2414" y="1439"/>
                </a:lnTo>
                <a:lnTo>
                  <a:pt x="2413" y="1439"/>
                </a:lnTo>
                <a:lnTo>
                  <a:pt x="2409" y="1442"/>
                </a:lnTo>
                <a:lnTo>
                  <a:pt x="2408" y="1443"/>
                </a:lnTo>
                <a:lnTo>
                  <a:pt x="2405" y="1445"/>
                </a:lnTo>
                <a:lnTo>
                  <a:pt x="2404" y="1445"/>
                </a:lnTo>
                <a:lnTo>
                  <a:pt x="2399" y="1448"/>
                </a:lnTo>
                <a:lnTo>
                  <a:pt x="2390" y="1452"/>
                </a:lnTo>
                <a:lnTo>
                  <a:pt x="2389" y="1452"/>
                </a:lnTo>
                <a:lnTo>
                  <a:pt x="2387" y="1453"/>
                </a:lnTo>
                <a:lnTo>
                  <a:pt x="2384" y="1454"/>
                </a:lnTo>
                <a:lnTo>
                  <a:pt x="2374" y="1458"/>
                </a:lnTo>
                <a:lnTo>
                  <a:pt x="2370" y="1459"/>
                </a:lnTo>
                <a:lnTo>
                  <a:pt x="2370" y="1460"/>
                </a:lnTo>
                <a:lnTo>
                  <a:pt x="2369" y="1460"/>
                </a:lnTo>
                <a:lnTo>
                  <a:pt x="2366" y="1462"/>
                </a:lnTo>
                <a:lnTo>
                  <a:pt x="2365" y="1462"/>
                </a:lnTo>
                <a:lnTo>
                  <a:pt x="2363" y="1464"/>
                </a:lnTo>
                <a:lnTo>
                  <a:pt x="2361" y="1466"/>
                </a:lnTo>
                <a:lnTo>
                  <a:pt x="2354" y="1469"/>
                </a:lnTo>
                <a:lnTo>
                  <a:pt x="2348" y="1473"/>
                </a:lnTo>
                <a:lnTo>
                  <a:pt x="2346" y="1474"/>
                </a:lnTo>
                <a:lnTo>
                  <a:pt x="2343" y="1475"/>
                </a:lnTo>
                <a:lnTo>
                  <a:pt x="2340" y="1476"/>
                </a:lnTo>
                <a:lnTo>
                  <a:pt x="2337" y="1476"/>
                </a:lnTo>
                <a:lnTo>
                  <a:pt x="2335" y="1477"/>
                </a:lnTo>
                <a:lnTo>
                  <a:pt x="2331" y="1477"/>
                </a:lnTo>
                <a:lnTo>
                  <a:pt x="2327" y="1478"/>
                </a:lnTo>
                <a:lnTo>
                  <a:pt x="2323" y="1478"/>
                </a:lnTo>
                <a:lnTo>
                  <a:pt x="2321" y="1478"/>
                </a:lnTo>
                <a:lnTo>
                  <a:pt x="2320" y="1478"/>
                </a:lnTo>
                <a:lnTo>
                  <a:pt x="2318" y="1478"/>
                </a:lnTo>
                <a:lnTo>
                  <a:pt x="2316" y="1478"/>
                </a:lnTo>
                <a:lnTo>
                  <a:pt x="2315" y="1478"/>
                </a:lnTo>
                <a:lnTo>
                  <a:pt x="2315" y="1477"/>
                </a:lnTo>
                <a:lnTo>
                  <a:pt x="2314" y="1477"/>
                </a:lnTo>
                <a:lnTo>
                  <a:pt x="2312" y="1477"/>
                </a:lnTo>
                <a:lnTo>
                  <a:pt x="2311" y="1477"/>
                </a:lnTo>
                <a:lnTo>
                  <a:pt x="2310" y="1477"/>
                </a:lnTo>
                <a:lnTo>
                  <a:pt x="2309" y="1477"/>
                </a:lnTo>
                <a:lnTo>
                  <a:pt x="2307" y="1476"/>
                </a:lnTo>
                <a:lnTo>
                  <a:pt x="2305" y="1476"/>
                </a:lnTo>
                <a:lnTo>
                  <a:pt x="2304" y="1476"/>
                </a:lnTo>
                <a:lnTo>
                  <a:pt x="2303" y="1475"/>
                </a:lnTo>
                <a:lnTo>
                  <a:pt x="2302" y="1475"/>
                </a:lnTo>
                <a:lnTo>
                  <a:pt x="2300" y="1475"/>
                </a:lnTo>
                <a:lnTo>
                  <a:pt x="2300" y="1474"/>
                </a:lnTo>
                <a:lnTo>
                  <a:pt x="2298" y="1474"/>
                </a:lnTo>
                <a:lnTo>
                  <a:pt x="2296" y="1473"/>
                </a:lnTo>
                <a:lnTo>
                  <a:pt x="2295" y="1473"/>
                </a:lnTo>
                <a:lnTo>
                  <a:pt x="2294" y="1473"/>
                </a:lnTo>
                <a:lnTo>
                  <a:pt x="2293" y="1472"/>
                </a:lnTo>
                <a:lnTo>
                  <a:pt x="2292" y="1472"/>
                </a:lnTo>
                <a:lnTo>
                  <a:pt x="2290" y="1470"/>
                </a:lnTo>
                <a:lnTo>
                  <a:pt x="2289" y="1470"/>
                </a:lnTo>
                <a:lnTo>
                  <a:pt x="2289" y="1469"/>
                </a:lnTo>
                <a:lnTo>
                  <a:pt x="2288" y="1469"/>
                </a:lnTo>
                <a:lnTo>
                  <a:pt x="2286" y="1470"/>
                </a:lnTo>
                <a:lnTo>
                  <a:pt x="2285" y="1470"/>
                </a:lnTo>
                <a:lnTo>
                  <a:pt x="2281" y="1470"/>
                </a:lnTo>
                <a:lnTo>
                  <a:pt x="2280" y="1470"/>
                </a:lnTo>
                <a:lnTo>
                  <a:pt x="2278" y="1469"/>
                </a:lnTo>
                <a:lnTo>
                  <a:pt x="2277" y="1470"/>
                </a:lnTo>
                <a:lnTo>
                  <a:pt x="2276" y="1470"/>
                </a:lnTo>
                <a:lnTo>
                  <a:pt x="2271" y="1470"/>
                </a:lnTo>
                <a:lnTo>
                  <a:pt x="2270" y="1470"/>
                </a:lnTo>
                <a:lnTo>
                  <a:pt x="2269" y="1470"/>
                </a:lnTo>
                <a:lnTo>
                  <a:pt x="2268" y="1470"/>
                </a:lnTo>
                <a:lnTo>
                  <a:pt x="2266" y="1472"/>
                </a:lnTo>
                <a:lnTo>
                  <a:pt x="2264" y="1472"/>
                </a:lnTo>
                <a:lnTo>
                  <a:pt x="2263" y="1472"/>
                </a:lnTo>
                <a:lnTo>
                  <a:pt x="2262" y="1472"/>
                </a:lnTo>
                <a:lnTo>
                  <a:pt x="2261" y="1472"/>
                </a:lnTo>
                <a:lnTo>
                  <a:pt x="2260" y="1472"/>
                </a:lnTo>
                <a:lnTo>
                  <a:pt x="2259" y="1472"/>
                </a:lnTo>
                <a:lnTo>
                  <a:pt x="2257" y="1472"/>
                </a:lnTo>
                <a:lnTo>
                  <a:pt x="2255" y="1470"/>
                </a:lnTo>
                <a:lnTo>
                  <a:pt x="2254" y="1470"/>
                </a:lnTo>
                <a:lnTo>
                  <a:pt x="2253" y="1470"/>
                </a:lnTo>
                <a:lnTo>
                  <a:pt x="2252" y="1470"/>
                </a:lnTo>
                <a:lnTo>
                  <a:pt x="2251" y="1470"/>
                </a:lnTo>
                <a:lnTo>
                  <a:pt x="2250" y="1470"/>
                </a:lnTo>
                <a:lnTo>
                  <a:pt x="2250" y="1469"/>
                </a:lnTo>
                <a:lnTo>
                  <a:pt x="2249" y="1469"/>
                </a:lnTo>
                <a:lnTo>
                  <a:pt x="2247" y="1469"/>
                </a:lnTo>
                <a:lnTo>
                  <a:pt x="2246" y="1469"/>
                </a:lnTo>
                <a:lnTo>
                  <a:pt x="2245" y="1468"/>
                </a:lnTo>
                <a:lnTo>
                  <a:pt x="2244" y="1468"/>
                </a:lnTo>
                <a:lnTo>
                  <a:pt x="2243" y="1468"/>
                </a:lnTo>
                <a:lnTo>
                  <a:pt x="2240" y="1467"/>
                </a:lnTo>
                <a:lnTo>
                  <a:pt x="2237" y="1466"/>
                </a:lnTo>
                <a:lnTo>
                  <a:pt x="2237" y="1465"/>
                </a:lnTo>
                <a:lnTo>
                  <a:pt x="2235" y="1464"/>
                </a:lnTo>
                <a:lnTo>
                  <a:pt x="2234" y="1464"/>
                </a:lnTo>
                <a:lnTo>
                  <a:pt x="2234" y="1462"/>
                </a:lnTo>
                <a:lnTo>
                  <a:pt x="2233" y="1462"/>
                </a:lnTo>
                <a:lnTo>
                  <a:pt x="2232" y="1461"/>
                </a:lnTo>
                <a:lnTo>
                  <a:pt x="2231" y="1461"/>
                </a:lnTo>
                <a:lnTo>
                  <a:pt x="2228" y="1459"/>
                </a:lnTo>
                <a:lnTo>
                  <a:pt x="2227" y="1458"/>
                </a:lnTo>
                <a:lnTo>
                  <a:pt x="2226" y="1457"/>
                </a:lnTo>
                <a:lnTo>
                  <a:pt x="2225" y="1456"/>
                </a:lnTo>
                <a:lnTo>
                  <a:pt x="2224" y="1453"/>
                </a:lnTo>
                <a:lnTo>
                  <a:pt x="2223" y="1452"/>
                </a:lnTo>
                <a:lnTo>
                  <a:pt x="2220" y="1451"/>
                </a:lnTo>
                <a:lnTo>
                  <a:pt x="2220" y="1450"/>
                </a:lnTo>
                <a:lnTo>
                  <a:pt x="2217" y="1448"/>
                </a:lnTo>
                <a:lnTo>
                  <a:pt x="2216" y="1445"/>
                </a:lnTo>
                <a:lnTo>
                  <a:pt x="2207" y="1441"/>
                </a:lnTo>
                <a:lnTo>
                  <a:pt x="2206" y="1440"/>
                </a:lnTo>
                <a:lnTo>
                  <a:pt x="2202" y="1437"/>
                </a:lnTo>
                <a:lnTo>
                  <a:pt x="2198" y="1435"/>
                </a:lnTo>
                <a:lnTo>
                  <a:pt x="2195" y="1434"/>
                </a:lnTo>
                <a:lnTo>
                  <a:pt x="2194" y="1434"/>
                </a:lnTo>
                <a:lnTo>
                  <a:pt x="2194" y="1433"/>
                </a:lnTo>
                <a:lnTo>
                  <a:pt x="2193" y="1433"/>
                </a:lnTo>
                <a:lnTo>
                  <a:pt x="2192" y="1433"/>
                </a:lnTo>
                <a:lnTo>
                  <a:pt x="2192" y="1432"/>
                </a:lnTo>
                <a:lnTo>
                  <a:pt x="2191" y="1432"/>
                </a:lnTo>
                <a:lnTo>
                  <a:pt x="2190" y="1433"/>
                </a:lnTo>
                <a:lnTo>
                  <a:pt x="2189" y="1433"/>
                </a:lnTo>
                <a:lnTo>
                  <a:pt x="2188" y="1433"/>
                </a:lnTo>
                <a:lnTo>
                  <a:pt x="2186" y="1434"/>
                </a:lnTo>
                <a:lnTo>
                  <a:pt x="2185" y="1434"/>
                </a:lnTo>
                <a:lnTo>
                  <a:pt x="2184" y="1434"/>
                </a:lnTo>
                <a:lnTo>
                  <a:pt x="2183" y="1434"/>
                </a:lnTo>
                <a:lnTo>
                  <a:pt x="2182" y="1435"/>
                </a:lnTo>
                <a:lnTo>
                  <a:pt x="2181" y="1435"/>
                </a:lnTo>
                <a:lnTo>
                  <a:pt x="2180" y="1435"/>
                </a:lnTo>
                <a:lnTo>
                  <a:pt x="2177" y="1436"/>
                </a:lnTo>
                <a:lnTo>
                  <a:pt x="2175" y="1436"/>
                </a:lnTo>
                <a:lnTo>
                  <a:pt x="2174" y="1436"/>
                </a:lnTo>
                <a:lnTo>
                  <a:pt x="2173" y="1436"/>
                </a:lnTo>
                <a:lnTo>
                  <a:pt x="2172" y="1436"/>
                </a:lnTo>
                <a:lnTo>
                  <a:pt x="2171" y="1436"/>
                </a:lnTo>
                <a:lnTo>
                  <a:pt x="2169" y="1436"/>
                </a:lnTo>
                <a:lnTo>
                  <a:pt x="2168" y="1436"/>
                </a:lnTo>
                <a:lnTo>
                  <a:pt x="2166" y="1436"/>
                </a:lnTo>
                <a:lnTo>
                  <a:pt x="2163" y="1436"/>
                </a:lnTo>
                <a:lnTo>
                  <a:pt x="2160" y="1436"/>
                </a:lnTo>
                <a:lnTo>
                  <a:pt x="2159" y="1437"/>
                </a:lnTo>
                <a:lnTo>
                  <a:pt x="2156" y="1437"/>
                </a:lnTo>
                <a:lnTo>
                  <a:pt x="2155" y="1437"/>
                </a:lnTo>
                <a:lnTo>
                  <a:pt x="2149" y="1440"/>
                </a:lnTo>
                <a:lnTo>
                  <a:pt x="2145" y="1442"/>
                </a:lnTo>
                <a:lnTo>
                  <a:pt x="2143" y="1442"/>
                </a:lnTo>
                <a:lnTo>
                  <a:pt x="2142" y="1442"/>
                </a:lnTo>
                <a:lnTo>
                  <a:pt x="2138" y="1444"/>
                </a:lnTo>
                <a:lnTo>
                  <a:pt x="2137" y="1444"/>
                </a:lnTo>
                <a:lnTo>
                  <a:pt x="2135" y="1445"/>
                </a:lnTo>
                <a:lnTo>
                  <a:pt x="2134" y="1445"/>
                </a:lnTo>
                <a:lnTo>
                  <a:pt x="2131" y="1447"/>
                </a:lnTo>
                <a:lnTo>
                  <a:pt x="2130" y="1447"/>
                </a:lnTo>
                <a:lnTo>
                  <a:pt x="2129" y="1448"/>
                </a:lnTo>
                <a:lnTo>
                  <a:pt x="2128" y="1448"/>
                </a:lnTo>
                <a:lnTo>
                  <a:pt x="2126" y="1448"/>
                </a:lnTo>
                <a:lnTo>
                  <a:pt x="2125" y="1449"/>
                </a:lnTo>
                <a:lnTo>
                  <a:pt x="2124" y="1449"/>
                </a:lnTo>
                <a:lnTo>
                  <a:pt x="2123" y="1450"/>
                </a:lnTo>
                <a:lnTo>
                  <a:pt x="2122" y="1450"/>
                </a:lnTo>
                <a:lnTo>
                  <a:pt x="2121" y="1451"/>
                </a:lnTo>
                <a:lnTo>
                  <a:pt x="2120" y="1452"/>
                </a:lnTo>
                <a:lnTo>
                  <a:pt x="2119" y="1452"/>
                </a:lnTo>
                <a:lnTo>
                  <a:pt x="2119" y="1453"/>
                </a:lnTo>
                <a:lnTo>
                  <a:pt x="2117" y="1454"/>
                </a:lnTo>
                <a:lnTo>
                  <a:pt x="2116" y="1456"/>
                </a:lnTo>
                <a:lnTo>
                  <a:pt x="2116" y="1457"/>
                </a:lnTo>
                <a:lnTo>
                  <a:pt x="2115" y="1458"/>
                </a:lnTo>
                <a:lnTo>
                  <a:pt x="2114" y="1459"/>
                </a:lnTo>
                <a:lnTo>
                  <a:pt x="2114" y="1460"/>
                </a:lnTo>
                <a:lnTo>
                  <a:pt x="2113" y="1461"/>
                </a:lnTo>
                <a:lnTo>
                  <a:pt x="2112" y="1464"/>
                </a:lnTo>
                <a:lnTo>
                  <a:pt x="2112" y="1465"/>
                </a:lnTo>
                <a:lnTo>
                  <a:pt x="2111" y="1466"/>
                </a:lnTo>
                <a:lnTo>
                  <a:pt x="2111" y="1467"/>
                </a:lnTo>
                <a:lnTo>
                  <a:pt x="2111" y="1468"/>
                </a:lnTo>
                <a:lnTo>
                  <a:pt x="2109" y="1469"/>
                </a:lnTo>
                <a:lnTo>
                  <a:pt x="2109" y="1470"/>
                </a:lnTo>
                <a:lnTo>
                  <a:pt x="2109" y="1473"/>
                </a:lnTo>
                <a:lnTo>
                  <a:pt x="2107" y="1478"/>
                </a:lnTo>
                <a:lnTo>
                  <a:pt x="2106" y="1481"/>
                </a:lnTo>
                <a:lnTo>
                  <a:pt x="2105" y="1483"/>
                </a:lnTo>
                <a:lnTo>
                  <a:pt x="2104" y="1484"/>
                </a:lnTo>
                <a:lnTo>
                  <a:pt x="2103" y="1486"/>
                </a:lnTo>
                <a:lnTo>
                  <a:pt x="2102" y="1489"/>
                </a:lnTo>
                <a:lnTo>
                  <a:pt x="2100" y="1490"/>
                </a:lnTo>
                <a:lnTo>
                  <a:pt x="2098" y="1492"/>
                </a:lnTo>
                <a:lnTo>
                  <a:pt x="2094" y="1497"/>
                </a:lnTo>
                <a:lnTo>
                  <a:pt x="2090" y="1499"/>
                </a:lnTo>
                <a:lnTo>
                  <a:pt x="2088" y="1500"/>
                </a:lnTo>
                <a:lnTo>
                  <a:pt x="2087" y="1501"/>
                </a:lnTo>
                <a:lnTo>
                  <a:pt x="2086" y="1502"/>
                </a:lnTo>
                <a:lnTo>
                  <a:pt x="2085" y="1503"/>
                </a:lnTo>
                <a:lnTo>
                  <a:pt x="2082" y="1504"/>
                </a:lnTo>
                <a:lnTo>
                  <a:pt x="2079" y="1506"/>
                </a:lnTo>
                <a:lnTo>
                  <a:pt x="2078" y="1507"/>
                </a:lnTo>
                <a:lnTo>
                  <a:pt x="2077" y="1507"/>
                </a:lnTo>
                <a:lnTo>
                  <a:pt x="2076" y="1507"/>
                </a:lnTo>
                <a:lnTo>
                  <a:pt x="2074" y="1508"/>
                </a:lnTo>
                <a:lnTo>
                  <a:pt x="2073" y="1508"/>
                </a:lnTo>
                <a:lnTo>
                  <a:pt x="2072" y="1508"/>
                </a:lnTo>
                <a:lnTo>
                  <a:pt x="2070" y="1509"/>
                </a:lnTo>
                <a:lnTo>
                  <a:pt x="2069" y="1509"/>
                </a:lnTo>
                <a:lnTo>
                  <a:pt x="2068" y="1509"/>
                </a:lnTo>
                <a:lnTo>
                  <a:pt x="2066" y="1510"/>
                </a:lnTo>
                <a:lnTo>
                  <a:pt x="2064" y="1510"/>
                </a:lnTo>
                <a:lnTo>
                  <a:pt x="2063" y="1510"/>
                </a:lnTo>
                <a:lnTo>
                  <a:pt x="2062" y="1510"/>
                </a:lnTo>
                <a:lnTo>
                  <a:pt x="2059" y="1510"/>
                </a:lnTo>
                <a:lnTo>
                  <a:pt x="2057" y="1510"/>
                </a:lnTo>
                <a:lnTo>
                  <a:pt x="2056" y="1510"/>
                </a:lnTo>
                <a:lnTo>
                  <a:pt x="2055" y="1510"/>
                </a:lnTo>
                <a:lnTo>
                  <a:pt x="2054" y="1510"/>
                </a:lnTo>
                <a:lnTo>
                  <a:pt x="2053" y="1510"/>
                </a:lnTo>
                <a:lnTo>
                  <a:pt x="2052" y="1510"/>
                </a:lnTo>
                <a:lnTo>
                  <a:pt x="2052" y="1511"/>
                </a:lnTo>
                <a:lnTo>
                  <a:pt x="2051" y="1511"/>
                </a:lnTo>
                <a:lnTo>
                  <a:pt x="2050" y="1510"/>
                </a:lnTo>
                <a:lnTo>
                  <a:pt x="2048" y="1510"/>
                </a:lnTo>
                <a:lnTo>
                  <a:pt x="2046" y="1510"/>
                </a:lnTo>
                <a:lnTo>
                  <a:pt x="2044" y="1510"/>
                </a:lnTo>
                <a:lnTo>
                  <a:pt x="2043" y="1509"/>
                </a:lnTo>
                <a:lnTo>
                  <a:pt x="2040" y="1509"/>
                </a:lnTo>
                <a:lnTo>
                  <a:pt x="2038" y="1508"/>
                </a:lnTo>
                <a:lnTo>
                  <a:pt x="2037" y="1508"/>
                </a:lnTo>
                <a:lnTo>
                  <a:pt x="2036" y="1508"/>
                </a:lnTo>
                <a:lnTo>
                  <a:pt x="2035" y="1508"/>
                </a:lnTo>
                <a:lnTo>
                  <a:pt x="2034" y="1508"/>
                </a:lnTo>
                <a:lnTo>
                  <a:pt x="2034" y="1509"/>
                </a:lnTo>
                <a:lnTo>
                  <a:pt x="2034" y="1510"/>
                </a:lnTo>
                <a:lnTo>
                  <a:pt x="2034" y="1511"/>
                </a:lnTo>
                <a:lnTo>
                  <a:pt x="2034" y="1514"/>
                </a:lnTo>
                <a:lnTo>
                  <a:pt x="2034" y="1516"/>
                </a:lnTo>
                <a:lnTo>
                  <a:pt x="2034" y="1517"/>
                </a:lnTo>
                <a:lnTo>
                  <a:pt x="2034" y="1519"/>
                </a:lnTo>
                <a:lnTo>
                  <a:pt x="2034" y="1521"/>
                </a:lnTo>
                <a:lnTo>
                  <a:pt x="2034" y="1523"/>
                </a:lnTo>
                <a:lnTo>
                  <a:pt x="2034" y="1524"/>
                </a:lnTo>
                <a:lnTo>
                  <a:pt x="2034" y="1525"/>
                </a:lnTo>
                <a:lnTo>
                  <a:pt x="2034" y="1526"/>
                </a:lnTo>
                <a:lnTo>
                  <a:pt x="2034" y="1528"/>
                </a:lnTo>
                <a:lnTo>
                  <a:pt x="2034" y="1533"/>
                </a:lnTo>
                <a:lnTo>
                  <a:pt x="2034" y="1535"/>
                </a:lnTo>
                <a:lnTo>
                  <a:pt x="2034" y="1536"/>
                </a:lnTo>
                <a:lnTo>
                  <a:pt x="2033" y="1536"/>
                </a:lnTo>
                <a:lnTo>
                  <a:pt x="2027" y="1537"/>
                </a:lnTo>
                <a:lnTo>
                  <a:pt x="2027" y="1540"/>
                </a:lnTo>
                <a:lnTo>
                  <a:pt x="2028" y="1543"/>
                </a:lnTo>
                <a:lnTo>
                  <a:pt x="2028" y="1544"/>
                </a:lnTo>
                <a:lnTo>
                  <a:pt x="2028" y="1545"/>
                </a:lnTo>
                <a:lnTo>
                  <a:pt x="2028" y="1546"/>
                </a:lnTo>
                <a:lnTo>
                  <a:pt x="2028" y="1549"/>
                </a:lnTo>
                <a:lnTo>
                  <a:pt x="2028" y="1553"/>
                </a:lnTo>
                <a:lnTo>
                  <a:pt x="2028" y="1566"/>
                </a:lnTo>
                <a:lnTo>
                  <a:pt x="2028" y="1568"/>
                </a:lnTo>
                <a:lnTo>
                  <a:pt x="2028" y="1571"/>
                </a:lnTo>
                <a:lnTo>
                  <a:pt x="2028" y="1575"/>
                </a:lnTo>
                <a:lnTo>
                  <a:pt x="2028" y="1578"/>
                </a:lnTo>
                <a:lnTo>
                  <a:pt x="2028" y="1581"/>
                </a:lnTo>
                <a:lnTo>
                  <a:pt x="2028" y="1583"/>
                </a:lnTo>
                <a:lnTo>
                  <a:pt x="2028" y="1585"/>
                </a:lnTo>
                <a:lnTo>
                  <a:pt x="2028" y="1587"/>
                </a:lnTo>
                <a:lnTo>
                  <a:pt x="2028" y="1590"/>
                </a:lnTo>
                <a:lnTo>
                  <a:pt x="2028" y="1591"/>
                </a:lnTo>
                <a:lnTo>
                  <a:pt x="2028" y="1593"/>
                </a:lnTo>
                <a:lnTo>
                  <a:pt x="2028" y="1595"/>
                </a:lnTo>
                <a:lnTo>
                  <a:pt x="2028" y="1596"/>
                </a:lnTo>
                <a:lnTo>
                  <a:pt x="2028" y="1599"/>
                </a:lnTo>
                <a:lnTo>
                  <a:pt x="2028" y="1601"/>
                </a:lnTo>
                <a:lnTo>
                  <a:pt x="2028" y="1603"/>
                </a:lnTo>
                <a:lnTo>
                  <a:pt x="2025" y="1603"/>
                </a:lnTo>
                <a:lnTo>
                  <a:pt x="2022" y="1603"/>
                </a:lnTo>
                <a:lnTo>
                  <a:pt x="2020" y="1603"/>
                </a:lnTo>
                <a:lnTo>
                  <a:pt x="2017" y="1603"/>
                </a:lnTo>
                <a:lnTo>
                  <a:pt x="2014" y="1603"/>
                </a:lnTo>
                <a:lnTo>
                  <a:pt x="2012" y="1603"/>
                </a:lnTo>
                <a:lnTo>
                  <a:pt x="2009" y="1603"/>
                </a:lnTo>
                <a:lnTo>
                  <a:pt x="2009" y="1604"/>
                </a:lnTo>
                <a:lnTo>
                  <a:pt x="2011" y="1607"/>
                </a:lnTo>
                <a:lnTo>
                  <a:pt x="2013" y="1611"/>
                </a:lnTo>
                <a:lnTo>
                  <a:pt x="2014" y="1613"/>
                </a:lnTo>
                <a:lnTo>
                  <a:pt x="2017" y="1616"/>
                </a:lnTo>
                <a:lnTo>
                  <a:pt x="2017" y="1617"/>
                </a:lnTo>
                <a:lnTo>
                  <a:pt x="2018" y="1618"/>
                </a:lnTo>
                <a:lnTo>
                  <a:pt x="2019" y="1620"/>
                </a:lnTo>
                <a:lnTo>
                  <a:pt x="2023" y="1628"/>
                </a:lnTo>
                <a:lnTo>
                  <a:pt x="2025" y="1631"/>
                </a:lnTo>
                <a:lnTo>
                  <a:pt x="2027" y="1633"/>
                </a:lnTo>
                <a:lnTo>
                  <a:pt x="2027" y="1634"/>
                </a:lnTo>
                <a:lnTo>
                  <a:pt x="2029" y="1637"/>
                </a:lnTo>
                <a:lnTo>
                  <a:pt x="2030" y="1638"/>
                </a:lnTo>
                <a:lnTo>
                  <a:pt x="2030" y="1640"/>
                </a:lnTo>
                <a:lnTo>
                  <a:pt x="2031" y="1642"/>
                </a:lnTo>
                <a:lnTo>
                  <a:pt x="2033" y="1642"/>
                </a:lnTo>
                <a:lnTo>
                  <a:pt x="2035" y="1648"/>
                </a:lnTo>
                <a:lnTo>
                  <a:pt x="2038" y="1651"/>
                </a:lnTo>
                <a:lnTo>
                  <a:pt x="2039" y="1653"/>
                </a:lnTo>
                <a:lnTo>
                  <a:pt x="2038" y="1653"/>
                </a:lnTo>
                <a:lnTo>
                  <a:pt x="2037" y="1653"/>
                </a:lnTo>
                <a:lnTo>
                  <a:pt x="2035" y="1653"/>
                </a:lnTo>
                <a:lnTo>
                  <a:pt x="2034" y="1653"/>
                </a:lnTo>
                <a:lnTo>
                  <a:pt x="2033" y="1654"/>
                </a:lnTo>
                <a:lnTo>
                  <a:pt x="2030" y="1654"/>
                </a:lnTo>
                <a:lnTo>
                  <a:pt x="2028" y="1654"/>
                </a:lnTo>
                <a:lnTo>
                  <a:pt x="2027" y="1654"/>
                </a:lnTo>
                <a:lnTo>
                  <a:pt x="2027" y="1659"/>
                </a:lnTo>
                <a:lnTo>
                  <a:pt x="2027" y="1662"/>
                </a:lnTo>
                <a:lnTo>
                  <a:pt x="2027" y="1671"/>
                </a:lnTo>
                <a:lnTo>
                  <a:pt x="2027" y="1675"/>
                </a:lnTo>
                <a:lnTo>
                  <a:pt x="2025" y="1675"/>
                </a:lnTo>
                <a:lnTo>
                  <a:pt x="2020" y="1675"/>
                </a:lnTo>
                <a:lnTo>
                  <a:pt x="2014" y="1675"/>
                </a:lnTo>
                <a:lnTo>
                  <a:pt x="2013" y="1675"/>
                </a:lnTo>
                <a:lnTo>
                  <a:pt x="2012" y="1674"/>
                </a:lnTo>
                <a:lnTo>
                  <a:pt x="2012" y="1675"/>
                </a:lnTo>
                <a:lnTo>
                  <a:pt x="2011" y="1675"/>
                </a:lnTo>
                <a:lnTo>
                  <a:pt x="2010" y="1675"/>
                </a:lnTo>
                <a:lnTo>
                  <a:pt x="2005" y="1673"/>
                </a:lnTo>
                <a:lnTo>
                  <a:pt x="2004" y="1673"/>
                </a:lnTo>
                <a:lnTo>
                  <a:pt x="2003" y="1673"/>
                </a:lnTo>
                <a:lnTo>
                  <a:pt x="1999" y="1673"/>
                </a:lnTo>
                <a:lnTo>
                  <a:pt x="1995" y="1673"/>
                </a:lnTo>
                <a:lnTo>
                  <a:pt x="1994" y="1673"/>
                </a:lnTo>
                <a:lnTo>
                  <a:pt x="1993" y="1673"/>
                </a:lnTo>
                <a:lnTo>
                  <a:pt x="1992" y="1673"/>
                </a:lnTo>
                <a:lnTo>
                  <a:pt x="1991" y="1673"/>
                </a:lnTo>
                <a:lnTo>
                  <a:pt x="1988" y="1673"/>
                </a:lnTo>
                <a:lnTo>
                  <a:pt x="1987" y="1673"/>
                </a:lnTo>
                <a:lnTo>
                  <a:pt x="1986" y="1674"/>
                </a:lnTo>
                <a:lnTo>
                  <a:pt x="1983" y="1674"/>
                </a:lnTo>
                <a:lnTo>
                  <a:pt x="1979" y="1674"/>
                </a:lnTo>
                <a:lnTo>
                  <a:pt x="1976" y="1674"/>
                </a:lnTo>
                <a:lnTo>
                  <a:pt x="1975" y="1674"/>
                </a:lnTo>
                <a:lnTo>
                  <a:pt x="1973" y="1674"/>
                </a:lnTo>
                <a:lnTo>
                  <a:pt x="1970" y="1674"/>
                </a:lnTo>
                <a:lnTo>
                  <a:pt x="1969" y="1674"/>
                </a:lnTo>
                <a:lnTo>
                  <a:pt x="1968" y="1674"/>
                </a:lnTo>
                <a:lnTo>
                  <a:pt x="1967" y="1674"/>
                </a:lnTo>
                <a:lnTo>
                  <a:pt x="1965" y="1673"/>
                </a:lnTo>
                <a:lnTo>
                  <a:pt x="1965" y="1675"/>
                </a:lnTo>
                <a:lnTo>
                  <a:pt x="1964" y="1675"/>
                </a:lnTo>
                <a:lnTo>
                  <a:pt x="1964" y="1679"/>
                </a:lnTo>
                <a:lnTo>
                  <a:pt x="1964" y="1683"/>
                </a:lnTo>
                <a:lnTo>
                  <a:pt x="1964" y="1687"/>
                </a:lnTo>
                <a:lnTo>
                  <a:pt x="1964" y="1688"/>
                </a:lnTo>
                <a:lnTo>
                  <a:pt x="1964" y="1692"/>
                </a:lnTo>
                <a:lnTo>
                  <a:pt x="1965" y="1695"/>
                </a:lnTo>
                <a:lnTo>
                  <a:pt x="1965" y="1701"/>
                </a:lnTo>
                <a:lnTo>
                  <a:pt x="1965" y="1703"/>
                </a:lnTo>
                <a:lnTo>
                  <a:pt x="1965" y="1709"/>
                </a:lnTo>
                <a:lnTo>
                  <a:pt x="1965" y="1710"/>
                </a:lnTo>
                <a:lnTo>
                  <a:pt x="1965" y="1713"/>
                </a:lnTo>
                <a:lnTo>
                  <a:pt x="1965" y="1718"/>
                </a:lnTo>
                <a:lnTo>
                  <a:pt x="1965" y="1720"/>
                </a:lnTo>
                <a:lnTo>
                  <a:pt x="1965" y="1721"/>
                </a:lnTo>
                <a:lnTo>
                  <a:pt x="1965" y="1723"/>
                </a:lnTo>
                <a:lnTo>
                  <a:pt x="1965" y="1730"/>
                </a:lnTo>
                <a:lnTo>
                  <a:pt x="1965" y="1732"/>
                </a:lnTo>
                <a:lnTo>
                  <a:pt x="1965" y="1735"/>
                </a:lnTo>
                <a:lnTo>
                  <a:pt x="1973" y="1735"/>
                </a:lnTo>
                <a:lnTo>
                  <a:pt x="1975" y="1735"/>
                </a:lnTo>
                <a:lnTo>
                  <a:pt x="1978" y="1734"/>
                </a:lnTo>
                <a:lnTo>
                  <a:pt x="1984" y="1734"/>
                </a:lnTo>
                <a:lnTo>
                  <a:pt x="1988" y="1734"/>
                </a:lnTo>
                <a:lnTo>
                  <a:pt x="1990" y="1734"/>
                </a:lnTo>
                <a:lnTo>
                  <a:pt x="1994" y="1734"/>
                </a:lnTo>
                <a:lnTo>
                  <a:pt x="1995" y="1734"/>
                </a:lnTo>
                <a:lnTo>
                  <a:pt x="2000" y="1734"/>
                </a:lnTo>
                <a:lnTo>
                  <a:pt x="2001" y="1734"/>
                </a:lnTo>
                <a:lnTo>
                  <a:pt x="2005" y="1734"/>
                </a:lnTo>
                <a:lnTo>
                  <a:pt x="2007" y="1734"/>
                </a:lnTo>
                <a:lnTo>
                  <a:pt x="2011" y="1734"/>
                </a:lnTo>
                <a:lnTo>
                  <a:pt x="2012" y="1734"/>
                </a:lnTo>
                <a:lnTo>
                  <a:pt x="2016" y="1734"/>
                </a:lnTo>
                <a:lnTo>
                  <a:pt x="2021" y="1734"/>
                </a:lnTo>
                <a:lnTo>
                  <a:pt x="2023" y="1734"/>
                </a:lnTo>
                <a:lnTo>
                  <a:pt x="2025" y="1734"/>
                </a:lnTo>
                <a:lnTo>
                  <a:pt x="2034" y="1734"/>
                </a:lnTo>
                <a:lnTo>
                  <a:pt x="2035" y="1734"/>
                </a:lnTo>
                <a:lnTo>
                  <a:pt x="2036" y="1734"/>
                </a:lnTo>
                <a:lnTo>
                  <a:pt x="2037" y="1734"/>
                </a:lnTo>
                <a:lnTo>
                  <a:pt x="2043" y="1733"/>
                </a:lnTo>
                <a:lnTo>
                  <a:pt x="2045" y="1733"/>
                </a:lnTo>
                <a:lnTo>
                  <a:pt x="2054" y="1733"/>
                </a:lnTo>
                <a:lnTo>
                  <a:pt x="2055" y="1733"/>
                </a:lnTo>
                <a:lnTo>
                  <a:pt x="2056" y="1733"/>
                </a:lnTo>
                <a:lnTo>
                  <a:pt x="2060" y="1733"/>
                </a:lnTo>
                <a:lnTo>
                  <a:pt x="2062" y="1733"/>
                </a:lnTo>
                <a:lnTo>
                  <a:pt x="2062" y="1734"/>
                </a:lnTo>
                <a:lnTo>
                  <a:pt x="2062" y="1735"/>
                </a:lnTo>
                <a:lnTo>
                  <a:pt x="2062" y="1737"/>
                </a:lnTo>
                <a:lnTo>
                  <a:pt x="2062" y="1740"/>
                </a:lnTo>
                <a:lnTo>
                  <a:pt x="2066" y="1740"/>
                </a:lnTo>
                <a:lnTo>
                  <a:pt x="2071" y="1740"/>
                </a:lnTo>
                <a:lnTo>
                  <a:pt x="2078" y="1740"/>
                </a:lnTo>
                <a:lnTo>
                  <a:pt x="2083" y="1740"/>
                </a:lnTo>
                <a:lnTo>
                  <a:pt x="2086" y="1740"/>
                </a:lnTo>
                <a:lnTo>
                  <a:pt x="2088" y="1740"/>
                </a:lnTo>
                <a:lnTo>
                  <a:pt x="2088" y="1741"/>
                </a:lnTo>
                <a:lnTo>
                  <a:pt x="2088" y="1742"/>
                </a:lnTo>
                <a:lnTo>
                  <a:pt x="2088" y="1743"/>
                </a:lnTo>
                <a:lnTo>
                  <a:pt x="2088" y="1744"/>
                </a:lnTo>
                <a:lnTo>
                  <a:pt x="2088" y="1745"/>
                </a:lnTo>
                <a:lnTo>
                  <a:pt x="2088" y="1746"/>
                </a:lnTo>
                <a:lnTo>
                  <a:pt x="2088" y="1748"/>
                </a:lnTo>
                <a:lnTo>
                  <a:pt x="2088" y="1751"/>
                </a:lnTo>
                <a:lnTo>
                  <a:pt x="2088" y="1752"/>
                </a:lnTo>
                <a:lnTo>
                  <a:pt x="2088" y="1754"/>
                </a:lnTo>
                <a:lnTo>
                  <a:pt x="2088" y="1755"/>
                </a:lnTo>
                <a:lnTo>
                  <a:pt x="2088" y="1757"/>
                </a:lnTo>
                <a:lnTo>
                  <a:pt x="2088" y="1759"/>
                </a:lnTo>
                <a:lnTo>
                  <a:pt x="2088" y="1760"/>
                </a:lnTo>
                <a:lnTo>
                  <a:pt x="2088" y="1763"/>
                </a:lnTo>
                <a:lnTo>
                  <a:pt x="2100" y="1763"/>
                </a:lnTo>
                <a:lnTo>
                  <a:pt x="2112" y="1763"/>
                </a:lnTo>
                <a:lnTo>
                  <a:pt x="2116" y="1769"/>
                </a:lnTo>
                <a:lnTo>
                  <a:pt x="2116" y="1770"/>
                </a:lnTo>
                <a:lnTo>
                  <a:pt x="2120" y="1774"/>
                </a:lnTo>
                <a:lnTo>
                  <a:pt x="2121" y="1777"/>
                </a:lnTo>
                <a:lnTo>
                  <a:pt x="2124" y="1782"/>
                </a:lnTo>
                <a:lnTo>
                  <a:pt x="2128" y="1786"/>
                </a:lnTo>
                <a:lnTo>
                  <a:pt x="2131" y="1792"/>
                </a:lnTo>
                <a:lnTo>
                  <a:pt x="2131" y="1793"/>
                </a:lnTo>
                <a:lnTo>
                  <a:pt x="2132" y="1794"/>
                </a:lnTo>
                <a:lnTo>
                  <a:pt x="2133" y="1795"/>
                </a:lnTo>
                <a:lnTo>
                  <a:pt x="2133" y="1796"/>
                </a:lnTo>
                <a:lnTo>
                  <a:pt x="2133" y="1797"/>
                </a:lnTo>
                <a:lnTo>
                  <a:pt x="2133" y="1800"/>
                </a:lnTo>
                <a:lnTo>
                  <a:pt x="2133" y="1804"/>
                </a:lnTo>
                <a:lnTo>
                  <a:pt x="2133" y="1807"/>
                </a:lnTo>
                <a:lnTo>
                  <a:pt x="2138" y="1807"/>
                </a:lnTo>
                <a:lnTo>
                  <a:pt x="2139" y="1807"/>
                </a:lnTo>
                <a:lnTo>
                  <a:pt x="2139" y="1810"/>
                </a:lnTo>
                <a:lnTo>
                  <a:pt x="2140" y="1810"/>
                </a:lnTo>
                <a:lnTo>
                  <a:pt x="2141" y="1810"/>
                </a:lnTo>
                <a:lnTo>
                  <a:pt x="2142" y="1810"/>
                </a:lnTo>
                <a:lnTo>
                  <a:pt x="2143" y="1810"/>
                </a:lnTo>
                <a:lnTo>
                  <a:pt x="2145" y="1810"/>
                </a:lnTo>
                <a:lnTo>
                  <a:pt x="2146" y="1810"/>
                </a:lnTo>
                <a:lnTo>
                  <a:pt x="2148" y="1810"/>
                </a:lnTo>
                <a:lnTo>
                  <a:pt x="2150" y="1810"/>
                </a:lnTo>
                <a:lnTo>
                  <a:pt x="2151" y="1810"/>
                </a:lnTo>
                <a:lnTo>
                  <a:pt x="2152" y="1810"/>
                </a:lnTo>
                <a:lnTo>
                  <a:pt x="2154" y="1810"/>
                </a:lnTo>
                <a:lnTo>
                  <a:pt x="2156" y="1810"/>
                </a:lnTo>
                <a:lnTo>
                  <a:pt x="2158" y="1810"/>
                </a:lnTo>
                <a:lnTo>
                  <a:pt x="2162" y="1810"/>
                </a:lnTo>
                <a:lnTo>
                  <a:pt x="2165" y="1810"/>
                </a:lnTo>
                <a:lnTo>
                  <a:pt x="2166" y="1810"/>
                </a:lnTo>
                <a:lnTo>
                  <a:pt x="2167" y="1810"/>
                </a:lnTo>
                <a:lnTo>
                  <a:pt x="2168" y="1810"/>
                </a:lnTo>
                <a:lnTo>
                  <a:pt x="2173" y="1810"/>
                </a:lnTo>
                <a:lnTo>
                  <a:pt x="2174" y="1810"/>
                </a:lnTo>
                <a:lnTo>
                  <a:pt x="2178" y="1810"/>
                </a:lnTo>
                <a:lnTo>
                  <a:pt x="2180" y="1810"/>
                </a:lnTo>
                <a:lnTo>
                  <a:pt x="2182" y="1810"/>
                </a:lnTo>
                <a:lnTo>
                  <a:pt x="2183" y="1810"/>
                </a:lnTo>
                <a:lnTo>
                  <a:pt x="2191" y="1810"/>
                </a:lnTo>
                <a:lnTo>
                  <a:pt x="2194" y="1809"/>
                </a:lnTo>
                <a:lnTo>
                  <a:pt x="2195" y="1809"/>
                </a:lnTo>
                <a:lnTo>
                  <a:pt x="2198" y="1809"/>
                </a:lnTo>
                <a:lnTo>
                  <a:pt x="2199" y="1809"/>
                </a:lnTo>
                <a:lnTo>
                  <a:pt x="2200" y="1809"/>
                </a:lnTo>
                <a:lnTo>
                  <a:pt x="2202" y="1809"/>
                </a:lnTo>
                <a:lnTo>
                  <a:pt x="2204" y="1809"/>
                </a:lnTo>
                <a:lnTo>
                  <a:pt x="2209" y="1809"/>
                </a:lnTo>
                <a:lnTo>
                  <a:pt x="2214" y="1809"/>
                </a:lnTo>
                <a:lnTo>
                  <a:pt x="2216" y="1809"/>
                </a:lnTo>
                <a:lnTo>
                  <a:pt x="2223" y="1809"/>
                </a:lnTo>
                <a:lnTo>
                  <a:pt x="2225" y="1809"/>
                </a:lnTo>
                <a:lnTo>
                  <a:pt x="2228" y="1809"/>
                </a:lnTo>
                <a:lnTo>
                  <a:pt x="2231" y="1809"/>
                </a:lnTo>
                <a:lnTo>
                  <a:pt x="2234" y="1809"/>
                </a:lnTo>
                <a:lnTo>
                  <a:pt x="2237" y="1808"/>
                </a:lnTo>
                <a:lnTo>
                  <a:pt x="2242" y="1808"/>
                </a:lnTo>
                <a:lnTo>
                  <a:pt x="2246" y="1808"/>
                </a:lnTo>
                <a:lnTo>
                  <a:pt x="2249" y="1808"/>
                </a:lnTo>
                <a:lnTo>
                  <a:pt x="2255" y="1808"/>
                </a:lnTo>
                <a:lnTo>
                  <a:pt x="2258" y="1808"/>
                </a:lnTo>
                <a:lnTo>
                  <a:pt x="2260" y="1808"/>
                </a:lnTo>
                <a:lnTo>
                  <a:pt x="2267" y="1808"/>
                </a:lnTo>
                <a:lnTo>
                  <a:pt x="2269" y="1808"/>
                </a:lnTo>
                <a:lnTo>
                  <a:pt x="2270" y="1808"/>
                </a:lnTo>
                <a:lnTo>
                  <a:pt x="2272" y="1808"/>
                </a:lnTo>
                <a:lnTo>
                  <a:pt x="2275" y="1808"/>
                </a:lnTo>
                <a:lnTo>
                  <a:pt x="2280" y="1808"/>
                </a:lnTo>
                <a:lnTo>
                  <a:pt x="2281" y="1807"/>
                </a:lnTo>
                <a:lnTo>
                  <a:pt x="2283" y="1807"/>
                </a:lnTo>
                <a:lnTo>
                  <a:pt x="2284" y="1807"/>
                </a:lnTo>
                <a:lnTo>
                  <a:pt x="2286" y="1805"/>
                </a:lnTo>
                <a:lnTo>
                  <a:pt x="2287" y="1805"/>
                </a:lnTo>
                <a:lnTo>
                  <a:pt x="2288" y="1803"/>
                </a:lnTo>
                <a:lnTo>
                  <a:pt x="2289" y="1802"/>
                </a:lnTo>
                <a:lnTo>
                  <a:pt x="2290" y="1801"/>
                </a:lnTo>
                <a:lnTo>
                  <a:pt x="2292" y="1801"/>
                </a:lnTo>
                <a:lnTo>
                  <a:pt x="2293" y="1800"/>
                </a:lnTo>
                <a:lnTo>
                  <a:pt x="2294" y="1800"/>
                </a:lnTo>
                <a:lnTo>
                  <a:pt x="2298" y="1800"/>
                </a:lnTo>
                <a:lnTo>
                  <a:pt x="2304" y="1800"/>
                </a:lnTo>
                <a:lnTo>
                  <a:pt x="2312" y="1800"/>
                </a:lnTo>
                <a:lnTo>
                  <a:pt x="2318" y="1800"/>
                </a:lnTo>
                <a:lnTo>
                  <a:pt x="2324" y="1800"/>
                </a:lnTo>
                <a:lnTo>
                  <a:pt x="2336" y="1800"/>
                </a:lnTo>
                <a:lnTo>
                  <a:pt x="2340" y="1800"/>
                </a:lnTo>
                <a:lnTo>
                  <a:pt x="2343" y="1800"/>
                </a:lnTo>
                <a:lnTo>
                  <a:pt x="2343" y="1801"/>
                </a:lnTo>
                <a:lnTo>
                  <a:pt x="2343" y="1804"/>
                </a:lnTo>
                <a:lnTo>
                  <a:pt x="2341" y="1808"/>
                </a:lnTo>
                <a:lnTo>
                  <a:pt x="2341" y="1809"/>
                </a:lnTo>
                <a:lnTo>
                  <a:pt x="2341" y="1810"/>
                </a:lnTo>
                <a:lnTo>
                  <a:pt x="2343" y="1810"/>
                </a:lnTo>
                <a:lnTo>
                  <a:pt x="2343" y="1812"/>
                </a:lnTo>
                <a:lnTo>
                  <a:pt x="2343" y="1813"/>
                </a:lnTo>
                <a:lnTo>
                  <a:pt x="2344" y="1816"/>
                </a:lnTo>
                <a:lnTo>
                  <a:pt x="2344" y="1817"/>
                </a:lnTo>
                <a:lnTo>
                  <a:pt x="2344" y="1818"/>
                </a:lnTo>
                <a:lnTo>
                  <a:pt x="2345" y="1819"/>
                </a:lnTo>
                <a:lnTo>
                  <a:pt x="2345" y="1820"/>
                </a:lnTo>
                <a:lnTo>
                  <a:pt x="2346" y="1821"/>
                </a:lnTo>
                <a:lnTo>
                  <a:pt x="2346" y="1822"/>
                </a:lnTo>
                <a:lnTo>
                  <a:pt x="2347" y="1824"/>
                </a:lnTo>
                <a:lnTo>
                  <a:pt x="2348" y="1825"/>
                </a:lnTo>
                <a:lnTo>
                  <a:pt x="2348" y="1826"/>
                </a:lnTo>
                <a:lnTo>
                  <a:pt x="2349" y="1827"/>
                </a:lnTo>
                <a:lnTo>
                  <a:pt x="2350" y="1827"/>
                </a:lnTo>
                <a:lnTo>
                  <a:pt x="2350" y="1828"/>
                </a:lnTo>
                <a:lnTo>
                  <a:pt x="2352" y="1829"/>
                </a:lnTo>
                <a:lnTo>
                  <a:pt x="2353" y="1830"/>
                </a:lnTo>
                <a:lnTo>
                  <a:pt x="2355" y="1832"/>
                </a:lnTo>
                <a:lnTo>
                  <a:pt x="2356" y="1833"/>
                </a:lnTo>
                <a:lnTo>
                  <a:pt x="2357" y="1834"/>
                </a:lnTo>
                <a:lnTo>
                  <a:pt x="2359" y="1835"/>
                </a:lnTo>
                <a:lnTo>
                  <a:pt x="2363" y="1836"/>
                </a:lnTo>
                <a:lnTo>
                  <a:pt x="2364" y="1836"/>
                </a:lnTo>
                <a:lnTo>
                  <a:pt x="2365" y="1837"/>
                </a:lnTo>
                <a:lnTo>
                  <a:pt x="2366" y="1837"/>
                </a:lnTo>
                <a:lnTo>
                  <a:pt x="2367" y="1842"/>
                </a:lnTo>
                <a:lnTo>
                  <a:pt x="2367" y="1846"/>
                </a:lnTo>
                <a:lnTo>
                  <a:pt x="2367" y="1850"/>
                </a:lnTo>
                <a:lnTo>
                  <a:pt x="2367" y="1854"/>
                </a:lnTo>
                <a:lnTo>
                  <a:pt x="2367" y="1858"/>
                </a:lnTo>
                <a:lnTo>
                  <a:pt x="2367" y="1862"/>
                </a:lnTo>
                <a:lnTo>
                  <a:pt x="2369" y="1866"/>
                </a:lnTo>
                <a:lnTo>
                  <a:pt x="2369" y="1868"/>
                </a:lnTo>
                <a:lnTo>
                  <a:pt x="2369" y="1870"/>
                </a:lnTo>
                <a:lnTo>
                  <a:pt x="2369" y="1872"/>
                </a:lnTo>
                <a:lnTo>
                  <a:pt x="2369" y="1875"/>
                </a:lnTo>
                <a:lnTo>
                  <a:pt x="2369" y="1876"/>
                </a:lnTo>
                <a:lnTo>
                  <a:pt x="2369" y="1879"/>
                </a:lnTo>
                <a:lnTo>
                  <a:pt x="2369" y="1880"/>
                </a:lnTo>
                <a:lnTo>
                  <a:pt x="2369" y="1883"/>
                </a:lnTo>
                <a:lnTo>
                  <a:pt x="2369" y="1884"/>
                </a:lnTo>
                <a:lnTo>
                  <a:pt x="2370" y="1885"/>
                </a:lnTo>
                <a:lnTo>
                  <a:pt x="2370" y="1886"/>
                </a:lnTo>
                <a:lnTo>
                  <a:pt x="2370" y="1888"/>
                </a:lnTo>
                <a:lnTo>
                  <a:pt x="2371" y="1888"/>
                </a:lnTo>
                <a:lnTo>
                  <a:pt x="2380" y="1888"/>
                </a:lnTo>
                <a:lnTo>
                  <a:pt x="2384" y="1887"/>
                </a:lnTo>
                <a:lnTo>
                  <a:pt x="2384" y="1889"/>
                </a:lnTo>
                <a:lnTo>
                  <a:pt x="2385" y="1893"/>
                </a:lnTo>
                <a:lnTo>
                  <a:pt x="2385" y="1899"/>
                </a:lnTo>
                <a:lnTo>
                  <a:pt x="2385" y="1900"/>
                </a:lnTo>
                <a:lnTo>
                  <a:pt x="2387" y="1916"/>
                </a:lnTo>
                <a:lnTo>
                  <a:pt x="2387" y="1919"/>
                </a:lnTo>
                <a:lnTo>
                  <a:pt x="2388" y="1924"/>
                </a:lnTo>
                <a:lnTo>
                  <a:pt x="2389" y="1927"/>
                </a:lnTo>
                <a:lnTo>
                  <a:pt x="2390" y="1930"/>
                </a:lnTo>
                <a:lnTo>
                  <a:pt x="2391" y="1934"/>
                </a:lnTo>
                <a:lnTo>
                  <a:pt x="2393" y="1938"/>
                </a:lnTo>
                <a:lnTo>
                  <a:pt x="2395" y="1941"/>
                </a:lnTo>
                <a:lnTo>
                  <a:pt x="2397" y="1944"/>
                </a:lnTo>
                <a:lnTo>
                  <a:pt x="2400" y="1949"/>
                </a:lnTo>
                <a:lnTo>
                  <a:pt x="2401" y="1950"/>
                </a:lnTo>
                <a:lnTo>
                  <a:pt x="2401" y="1953"/>
                </a:lnTo>
                <a:lnTo>
                  <a:pt x="2401" y="1958"/>
                </a:lnTo>
                <a:lnTo>
                  <a:pt x="2401" y="1959"/>
                </a:lnTo>
                <a:lnTo>
                  <a:pt x="2401" y="1963"/>
                </a:lnTo>
                <a:lnTo>
                  <a:pt x="2401" y="1964"/>
                </a:lnTo>
                <a:lnTo>
                  <a:pt x="2400" y="1967"/>
                </a:lnTo>
                <a:lnTo>
                  <a:pt x="2400" y="1968"/>
                </a:lnTo>
                <a:lnTo>
                  <a:pt x="2399" y="1969"/>
                </a:lnTo>
                <a:lnTo>
                  <a:pt x="2399" y="1970"/>
                </a:lnTo>
                <a:lnTo>
                  <a:pt x="2399" y="1971"/>
                </a:lnTo>
                <a:lnTo>
                  <a:pt x="2398" y="1971"/>
                </a:lnTo>
                <a:lnTo>
                  <a:pt x="2399" y="1972"/>
                </a:lnTo>
                <a:lnTo>
                  <a:pt x="2400" y="1974"/>
                </a:lnTo>
                <a:lnTo>
                  <a:pt x="2401" y="1975"/>
                </a:lnTo>
                <a:lnTo>
                  <a:pt x="2402" y="1975"/>
                </a:lnTo>
                <a:lnTo>
                  <a:pt x="2402" y="1976"/>
                </a:lnTo>
                <a:lnTo>
                  <a:pt x="2404" y="1977"/>
                </a:lnTo>
                <a:lnTo>
                  <a:pt x="2404" y="1978"/>
                </a:lnTo>
                <a:lnTo>
                  <a:pt x="2404" y="1979"/>
                </a:lnTo>
                <a:lnTo>
                  <a:pt x="2404" y="1980"/>
                </a:lnTo>
                <a:lnTo>
                  <a:pt x="2404" y="1981"/>
                </a:lnTo>
                <a:lnTo>
                  <a:pt x="2405" y="1983"/>
                </a:lnTo>
                <a:lnTo>
                  <a:pt x="2406" y="1984"/>
                </a:lnTo>
                <a:lnTo>
                  <a:pt x="2408" y="1984"/>
                </a:lnTo>
                <a:lnTo>
                  <a:pt x="2415" y="1984"/>
                </a:lnTo>
                <a:lnTo>
                  <a:pt x="2416" y="1985"/>
                </a:lnTo>
                <a:lnTo>
                  <a:pt x="2417" y="1985"/>
                </a:lnTo>
                <a:lnTo>
                  <a:pt x="2418" y="1986"/>
                </a:lnTo>
                <a:lnTo>
                  <a:pt x="2419" y="1986"/>
                </a:lnTo>
                <a:lnTo>
                  <a:pt x="2419" y="1985"/>
                </a:lnTo>
                <a:lnTo>
                  <a:pt x="2419" y="1986"/>
                </a:lnTo>
                <a:lnTo>
                  <a:pt x="2421" y="1986"/>
                </a:lnTo>
                <a:lnTo>
                  <a:pt x="2422" y="1986"/>
                </a:lnTo>
                <a:lnTo>
                  <a:pt x="2423" y="1986"/>
                </a:lnTo>
                <a:lnTo>
                  <a:pt x="2424" y="1987"/>
                </a:lnTo>
                <a:lnTo>
                  <a:pt x="2425" y="1987"/>
                </a:lnTo>
                <a:lnTo>
                  <a:pt x="2426" y="1988"/>
                </a:lnTo>
                <a:lnTo>
                  <a:pt x="2428" y="1989"/>
                </a:lnTo>
                <a:lnTo>
                  <a:pt x="2427" y="1993"/>
                </a:lnTo>
                <a:lnTo>
                  <a:pt x="2426" y="1994"/>
                </a:lnTo>
                <a:lnTo>
                  <a:pt x="2433" y="1997"/>
                </a:lnTo>
                <a:lnTo>
                  <a:pt x="2435" y="1999"/>
                </a:lnTo>
                <a:lnTo>
                  <a:pt x="2448" y="2004"/>
                </a:lnTo>
                <a:lnTo>
                  <a:pt x="2464" y="2012"/>
                </a:lnTo>
                <a:lnTo>
                  <a:pt x="2465" y="2012"/>
                </a:lnTo>
                <a:lnTo>
                  <a:pt x="2468" y="2027"/>
                </a:lnTo>
                <a:lnTo>
                  <a:pt x="2469" y="2031"/>
                </a:lnTo>
                <a:lnTo>
                  <a:pt x="2470" y="2037"/>
                </a:lnTo>
                <a:lnTo>
                  <a:pt x="2471" y="2039"/>
                </a:lnTo>
                <a:lnTo>
                  <a:pt x="2471" y="2043"/>
                </a:lnTo>
                <a:lnTo>
                  <a:pt x="2473" y="2048"/>
                </a:lnTo>
                <a:lnTo>
                  <a:pt x="2474" y="2048"/>
                </a:lnTo>
                <a:lnTo>
                  <a:pt x="2474" y="2050"/>
                </a:lnTo>
                <a:lnTo>
                  <a:pt x="2474" y="2051"/>
                </a:lnTo>
                <a:lnTo>
                  <a:pt x="2475" y="2051"/>
                </a:lnTo>
                <a:lnTo>
                  <a:pt x="2476" y="2053"/>
                </a:lnTo>
                <a:lnTo>
                  <a:pt x="2477" y="2053"/>
                </a:lnTo>
                <a:lnTo>
                  <a:pt x="2478" y="2054"/>
                </a:lnTo>
                <a:lnTo>
                  <a:pt x="2479" y="2054"/>
                </a:lnTo>
                <a:lnTo>
                  <a:pt x="2481" y="2055"/>
                </a:lnTo>
                <a:lnTo>
                  <a:pt x="2482" y="2056"/>
                </a:lnTo>
                <a:lnTo>
                  <a:pt x="2483" y="2056"/>
                </a:lnTo>
                <a:lnTo>
                  <a:pt x="2483" y="2058"/>
                </a:lnTo>
                <a:lnTo>
                  <a:pt x="2482" y="2060"/>
                </a:lnTo>
                <a:lnTo>
                  <a:pt x="2482" y="2061"/>
                </a:lnTo>
                <a:lnTo>
                  <a:pt x="2481" y="2062"/>
                </a:lnTo>
                <a:lnTo>
                  <a:pt x="2479" y="2063"/>
                </a:lnTo>
                <a:lnTo>
                  <a:pt x="2479" y="2064"/>
                </a:lnTo>
                <a:lnTo>
                  <a:pt x="2478" y="2064"/>
                </a:lnTo>
                <a:lnTo>
                  <a:pt x="2478" y="2066"/>
                </a:lnTo>
                <a:lnTo>
                  <a:pt x="2477" y="2067"/>
                </a:lnTo>
                <a:lnTo>
                  <a:pt x="2476" y="2067"/>
                </a:lnTo>
                <a:lnTo>
                  <a:pt x="2476" y="2068"/>
                </a:lnTo>
                <a:lnTo>
                  <a:pt x="2475" y="2068"/>
                </a:lnTo>
                <a:lnTo>
                  <a:pt x="2474" y="2068"/>
                </a:lnTo>
                <a:lnTo>
                  <a:pt x="2468" y="2070"/>
                </a:lnTo>
                <a:lnTo>
                  <a:pt x="2460" y="2073"/>
                </a:lnTo>
                <a:lnTo>
                  <a:pt x="2453" y="2076"/>
                </a:lnTo>
                <a:lnTo>
                  <a:pt x="2449" y="2077"/>
                </a:lnTo>
                <a:lnTo>
                  <a:pt x="2444" y="2079"/>
                </a:lnTo>
                <a:lnTo>
                  <a:pt x="2443" y="2079"/>
                </a:lnTo>
                <a:lnTo>
                  <a:pt x="2439" y="2081"/>
                </a:lnTo>
                <a:lnTo>
                  <a:pt x="2438" y="2081"/>
                </a:lnTo>
                <a:lnTo>
                  <a:pt x="2431" y="2085"/>
                </a:lnTo>
                <a:lnTo>
                  <a:pt x="2423" y="2087"/>
                </a:lnTo>
                <a:lnTo>
                  <a:pt x="2419" y="2088"/>
                </a:lnTo>
                <a:lnTo>
                  <a:pt x="2416" y="2090"/>
                </a:lnTo>
                <a:lnTo>
                  <a:pt x="2414" y="2090"/>
                </a:lnTo>
                <a:lnTo>
                  <a:pt x="2413" y="2092"/>
                </a:lnTo>
                <a:lnTo>
                  <a:pt x="2410" y="2092"/>
                </a:lnTo>
                <a:lnTo>
                  <a:pt x="2408" y="2093"/>
                </a:lnTo>
                <a:lnTo>
                  <a:pt x="2405" y="2094"/>
                </a:lnTo>
                <a:lnTo>
                  <a:pt x="2404" y="2095"/>
                </a:lnTo>
                <a:lnTo>
                  <a:pt x="2402" y="2095"/>
                </a:lnTo>
                <a:lnTo>
                  <a:pt x="2401" y="2096"/>
                </a:lnTo>
                <a:lnTo>
                  <a:pt x="2401" y="2095"/>
                </a:lnTo>
                <a:lnTo>
                  <a:pt x="2400" y="2094"/>
                </a:lnTo>
                <a:lnTo>
                  <a:pt x="2399" y="2093"/>
                </a:lnTo>
                <a:lnTo>
                  <a:pt x="2399" y="2092"/>
                </a:lnTo>
                <a:lnTo>
                  <a:pt x="2398" y="2092"/>
                </a:lnTo>
                <a:lnTo>
                  <a:pt x="2398" y="2090"/>
                </a:lnTo>
                <a:lnTo>
                  <a:pt x="2397" y="2090"/>
                </a:lnTo>
                <a:lnTo>
                  <a:pt x="2397" y="2089"/>
                </a:lnTo>
                <a:lnTo>
                  <a:pt x="2397" y="2088"/>
                </a:lnTo>
                <a:lnTo>
                  <a:pt x="2395" y="2088"/>
                </a:lnTo>
                <a:lnTo>
                  <a:pt x="2392" y="2088"/>
                </a:lnTo>
                <a:lnTo>
                  <a:pt x="2392" y="2087"/>
                </a:lnTo>
                <a:lnTo>
                  <a:pt x="2392" y="2086"/>
                </a:lnTo>
                <a:lnTo>
                  <a:pt x="2391" y="2086"/>
                </a:lnTo>
                <a:lnTo>
                  <a:pt x="2391" y="2085"/>
                </a:lnTo>
                <a:lnTo>
                  <a:pt x="2391" y="2084"/>
                </a:lnTo>
                <a:lnTo>
                  <a:pt x="2390" y="2084"/>
                </a:lnTo>
                <a:lnTo>
                  <a:pt x="2389" y="2084"/>
                </a:lnTo>
                <a:lnTo>
                  <a:pt x="2388" y="2084"/>
                </a:lnTo>
                <a:lnTo>
                  <a:pt x="2388" y="2083"/>
                </a:lnTo>
                <a:lnTo>
                  <a:pt x="2388" y="2084"/>
                </a:lnTo>
                <a:lnTo>
                  <a:pt x="2387" y="2084"/>
                </a:lnTo>
                <a:lnTo>
                  <a:pt x="2383" y="2085"/>
                </a:lnTo>
                <a:lnTo>
                  <a:pt x="2382" y="2085"/>
                </a:lnTo>
                <a:lnTo>
                  <a:pt x="2381" y="2084"/>
                </a:lnTo>
                <a:lnTo>
                  <a:pt x="2381" y="2083"/>
                </a:lnTo>
                <a:lnTo>
                  <a:pt x="2383" y="2080"/>
                </a:lnTo>
                <a:lnTo>
                  <a:pt x="2382" y="2080"/>
                </a:lnTo>
                <a:lnTo>
                  <a:pt x="2382" y="2079"/>
                </a:lnTo>
                <a:lnTo>
                  <a:pt x="2381" y="2079"/>
                </a:lnTo>
                <a:lnTo>
                  <a:pt x="2380" y="2079"/>
                </a:lnTo>
                <a:lnTo>
                  <a:pt x="2380" y="2078"/>
                </a:lnTo>
                <a:lnTo>
                  <a:pt x="2379" y="2078"/>
                </a:lnTo>
                <a:lnTo>
                  <a:pt x="2378" y="2078"/>
                </a:lnTo>
                <a:lnTo>
                  <a:pt x="2376" y="2077"/>
                </a:lnTo>
                <a:lnTo>
                  <a:pt x="2375" y="2077"/>
                </a:lnTo>
                <a:lnTo>
                  <a:pt x="2374" y="2077"/>
                </a:lnTo>
                <a:lnTo>
                  <a:pt x="2372" y="2077"/>
                </a:lnTo>
                <a:lnTo>
                  <a:pt x="2371" y="2077"/>
                </a:lnTo>
                <a:lnTo>
                  <a:pt x="2370" y="2077"/>
                </a:lnTo>
                <a:lnTo>
                  <a:pt x="2369" y="2077"/>
                </a:lnTo>
                <a:lnTo>
                  <a:pt x="2367" y="2077"/>
                </a:lnTo>
                <a:lnTo>
                  <a:pt x="2366" y="2077"/>
                </a:lnTo>
                <a:lnTo>
                  <a:pt x="2365" y="2077"/>
                </a:lnTo>
                <a:lnTo>
                  <a:pt x="2364" y="2077"/>
                </a:lnTo>
                <a:lnTo>
                  <a:pt x="2363" y="2077"/>
                </a:lnTo>
                <a:lnTo>
                  <a:pt x="2362" y="2077"/>
                </a:lnTo>
                <a:lnTo>
                  <a:pt x="2362" y="2078"/>
                </a:lnTo>
                <a:lnTo>
                  <a:pt x="2361" y="2078"/>
                </a:lnTo>
                <a:lnTo>
                  <a:pt x="2359" y="2078"/>
                </a:lnTo>
                <a:lnTo>
                  <a:pt x="2359" y="2079"/>
                </a:lnTo>
                <a:lnTo>
                  <a:pt x="2358" y="2079"/>
                </a:lnTo>
                <a:lnTo>
                  <a:pt x="2357" y="2079"/>
                </a:lnTo>
                <a:lnTo>
                  <a:pt x="2356" y="2080"/>
                </a:lnTo>
                <a:lnTo>
                  <a:pt x="2355" y="2080"/>
                </a:lnTo>
                <a:lnTo>
                  <a:pt x="2354" y="2080"/>
                </a:lnTo>
                <a:lnTo>
                  <a:pt x="2353" y="2080"/>
                </a:lnTo>
                <a:lnTo>
                  <a:pt x="2353" y="2081"/>
                </a:lnTo>
                <a:lnTo>
                  <a:pt x="2352" y="2081"/>
                </a:lnTo>
                <a:lnTo>
                  <a:pt x="2350" y="2081"/>
                </a:lnTo>
                <a:lnTo>
                  <a:pt x="2349" y="2081"/>
                </a:lnTo>
                <a:lnTo>
                  <a:pt x="2348" y="2081"/>
                </a:lnTo>
                <a:lnTo>
                  <a:pt x="2347" y="2083"/>
                </a:lnTo>
                <a:lnTo>
                  <a:pt x="2346" y="2083"/>
                </a:lnTo>
                <a:lnTo>
                  <a:pt x="2345" y="2083"/>
                </a:lnTo>
                <a:lnTo>
                  <a:pt x="2345" y="2084"/>
                </a:lnTo>
                <a:lnTo>
                  <a:pt x="2344" y="2084"/>
                </a:lnTo>
                <a:lnTo>
                  <a:pt x="2343" y="2084"/>
                </a:lnTo>
                <a:lnTo>
                  <a:pt x="2341" y="2084"/>
                </a:lnTo>
                <a:lnTo>
                  <a:pt x="2340" y="2084"/>
                </a:lnTo>
                <a:lnTo>
                  <a:pt x="2339" y="2084"/>
                </a:lnTo>
                <a:lnTo>
                  <a:pt x="2338" y="2084"/>
                </a:lnTo>
                <a:lnTo>
                  <a:pt x="2337" y="2084"/>
                </a:lnTo>
                <a:lnTo>
                  <a:pt x="2336" y="2084"/>
                </a:lnTo>
                <a:lnTo>
                  <a:pt x="2335" y="2084"/>
                </a:lnTo>
                <a:lnTo>
                  <a:pt x="2333" y="2084"/>
                </a:lnTo>
                <a:lnTo>
                  <a:pt x="2333" y="2085"/>
                </a:lnTo>
                <a:lnTo>
                  <a:pt x="2332" y="2085"/>
                </a:lnTo>
                <a:lnTo>
                  <a:pt x="2331" y="2085"/>
                </a:lnTo>
                <a:lnTo>
                  <a:pt x="2330" y="2086"/>
                </a:lnTo>
                <a:lnTo>
                  <a:pt x="2327" y="2088"/>
                </a:lnTo>
                <a:lnTo>
                  <a:pt x="2326" y="2089"/>
                </a:lnTo>
                <a:lnTo>
                  <a:pt x="2324" y="2088"/>
                </a:lnTo>
                <a:lnTo>
                  <a:pt x="2310" y="2070"/>
                </a:lnTo>
                <a:lnTo>
                  <a:pt x="2309" y="2070"/>
                </a:lnTo>
                <a:lnTo>
                  <a:pt x="2309" y="2071"/>
                </a:lnTo>
                <a:lnTo>
                  <a:pt x="2307" y="2073"/>
                </a:lnTo>
                <a:lnTo>
                  <a:pt x="2306" y="2077"/>
                </a:lnTo>
                <a:lnTo>
                  <a:pt x="2305" y="2077"/>
                </a:lnTo>
                <a:lnTo>
                  <a:pt x="2305" y="2079"/>
                </a:lnTo>
                <a:lnTo>
                  <a:pt x="2303" y="2083"/>
                </a:lnTo>
                <a:lnTo>
                  <a:pt x="2302" y="2087"/>
                </a:lnTo>
                <a:lnTo>
                  <a:pt x="2298" y="2092"/>
                </a:lnTo>
                <a:lnTo>
                  <a:pt x="2298" y="2093"/>
                </a:lnTo>
                <a:lnTo>
                  <a:pt x="2297" y="2095"/>
                </a:lnTo>
                <a:lnTo>
                  <a:pt x="2297" y="2096"/>
                </a:lnTo>
                <a:lnTo>
                  <a:pt x="2296" y="2097"/>
                </a:lnTo>
                <a:lnTo>
                  <a:pt x="2296" y="2098"/>
                </a:lnTo>
                <a:lnTo>
                  <a:pt x="2296" y="2100"/>
                </a:lnTo>
                <a:lnTo>
                  <a:pt x="2294" y="2103"/>
                </a:lnTo>
                <a:lnTo>
                  <a:pt x="2294" y="2104"/>
                </a:lnTo>
                <a:lnTo>
                  <a:pt x="2293" y="2105"/>
                </a:lnTo>
                <a:lnTo>
                  <a:pt x="2293" y="2106"/>
                </a:lnTo>
                <a:lnTo>
                  <a:pt x="2292" y="2108"/>
                </a:lnTo>
                <a:lnTo>
                  <a:pt x="2292" y="2109"/>
                </a:lnTo>
                <a:lnTo>
                  <a:pt x="2289" y="2113"/>
                </a:lnTo>
                <a:lnTo>
                  <a:pt x="2288" y="2113"/>
                </a:lnTo>
                <a:lnTo>
                  <a:pt x="2287" y="2113"/>
                </a:lnTo>
                <a:lnTo>
                  <a:pt x="2286" y="2113"/>
                </a:lnTo>
                <a:lnTo>
                  <a:pt x="2285" y="2113"/>
                </a:lnTo>
                <a:lnTo>
                  <a:pt x="2284" y="2113"/>
                </a:lnTo>
                <a:lnTo>
                  <a:pt x="2283" y="2113"/>
                </a:lnTo>
                <a:lnTo>
                  <a:pt x="2281" y="2113"/>
                </a:lnTo>
                <a:lnTo>
                  <a:pt x="2281" y="2112"/>
                </a:lnTo>
                <a:lnTo>
                  <a:pt x="2273" y="2103"/>
                </a:lnTo>
                <a:lnTo>
                  <a:pt x="2273" y="2104"/>
                </a:lnTo>
                <a:lnTo>
                  <a:pt x="2272" y="2104"/>
                </a:lnTo>
                <a:lnTo>
                  <a:pt x="2272" y="2105"/>
                </a:lnTo>
                <a:lnTo>
                  <a:pt x="2271" y="2105"/>
                </a:lnTo>
                <a:lnTo>
                  <a:pt x="2272" y="2105"/>
                </a:lnTo>
                <a:lnTo>
                  <a:pt x="2272" y="2106"/>
                </a:lnTo>
                <a:lnTo>
                  <a:pt x="2273" y="2108"/>
                </a:lnTo>
                <a:lnTo>
                  <a:pt x="2275" y="2108"/>
                </a:lnTo>
                <a:lnTo>
                  <a:pt x="2275" y="2109"/>
                </a:lnTo>
                <a:lnTo>
                  <a:pt x="2276" y="2110"/>
                </a:lnTo>
                <a:lnTo>
                  <a:pt x="2277" y="2111"/>
                </a:lnTo>
                <a:lnTo>
                  <a:pt x="2278" y="2112"/>
                </a:lnTo>
                <a:lnTo>
                  <a:pt x="2278" y="2113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78" y="2118"/>
                </a:lnTo>
                <a:lnTo>
                  <a:pt x="2277" y="2118"/>
                </a:lnTo>
                <a:lnTo>
                  <a:pt x="2277" y="2119"/>
                </a:lnTo>
                <a:lnTo>
                  <a:pt x="2277" y="2120"/>
                </a:lnTo>
                <a:lnTo>
                  <a:pt x="2277" y="2121"/>
                </a:lnTo>
                <a:lnTo>
                  <a:pt x="2278" y="2121"/>
                </a:lnTo>
                <a:lnTo>
                  <a:pt x="2278" y="2122"/>
                </a:lnTo>
                <a:lnTo>
                  <a:pt x="2277" y="2122"/>
                </a:lnTo>
                <a:lnTo>
                  <a:pt x="2276" y="2122"/>
                </a:lnTo>
                <a:lnTo>
                  <a:pt x="2275" y="2123"/>
                </a:lnTo>
                <a:lnTo>
                  <a:pt x="2275" y="2125"/>
                </a:lnTo>
                <a:lnTo>
                  <a:pt x="2276" y="2125"/>
                </a:lnTo>
                <a:lnTo>
                  <a:pt x="2277" y="2125"/>
                </a:lnTo>
                <a:lnTo>
                  <a:pt x="2277" y="2123"/>
                </a:lnTo>
                <a:lnTo>
                  <a:pt x="2278" y="2123"/>
                </a:lnTo>
                <a:lnTo>
                  <a:pt x="2279" y="2123"/>
                </a:lnTo>
                <a:lnTo>
                  <a:pt x="2280" y="2125"/>
                </a:lnTo>
                <a:lnTo>
                  <a:pt x="2281" y="2125"/>
                </a:lnTo>
                <a:lnTo>
                  <a:pt x="2283" y="2125"/>
                </a:lnTo>
                <a:lnTo>
                  <a:pt x="2283" y="2126"/>
                </a:lnTo>
                <a:lnTo>
                  <a:pt x="2281" y="2127"/>
                </a:lnTo>
                <a:lnTo>
                  <a:pt x="2281" y="2128"/>
                </a:lnTo>
                <a:lnTo>
                  <a:pt x="2280" y="2128"/>
                </a:lnTo>
                <a:lnTo>
                  <a:pt x="2280" y="2129"/>
                </a:lnTo>
                <a:lnTo>
                  <a:pt x="2279" y="2129"/>
                </a:lnTo>
                <a:lnTo>
                  <a:pt x="2279" y="2130"/>
                </a:lnTo>
                <a:lnTo>
                  <a:pt x="2279" y="2131"/>
                </a:lnTo>
                <a:lnTo>
                  <a:pt x="2279" y="2133"/>
                </a:lnTo>
                <a:lnTo>
                  <a:pt x="2278" y="2133"/>
                </a:lnTo>
                <a:lnTo>
                  <a:pt x="2278" y="2134"/>
                </a:lnTo>
                <a:lnTo>
                  <a:pt x="2278" y="2135"/>
                </a:lnTo>
                <a:lnTo>
                  <a:pt x="2278" y="2136"/>
                </a:lnTo>
                <a:lnTo>
                  <a:pt x="2278" y="2137"/>
                </a:lnTo>
                <a:lnTo>
                  <a:pt x="2278" y="2138"/>
                </a:lnTo>
                <a:lnTo>
                  <a:pt x="2278" y="2139"/>
                </a:lnTo>
                <a:lnTo>
                  <a:pt x="2278" y="2140"/>
                </a:lnTo>
                <a:lnTo>
                  <a:pt x="2278" y="2142"/>
                </a:lnTo>
                <a:lnTo>
                  <a:pt x="2278" y="2143"/>
                </a:lnTo>
                <a:lnTo>
                  <a:pt x="2278" y="2144"/>
                </a:lnTo>
                <a:lnTo>
                  <a:pt x="2278" y="2145"/>
                </a:lnTo>
                <a:lnTo>
                  <a:pt x="2279" y="2145"/>
                </a:lnTo>
                <a:lnTo>
                  <a:pt x="2279" y="2146"/>
                </a:lnTo>
                <a:lnTo>
                  <a:pt x="2279" y="2147"/>
                </a:lnTo>
                <a:lnTo>
                  <a:pt x="2279" y="2148"/>
                </a:lnTo>
                <a:lnTo>
                  <a:pt x="2280" y="2150"/>
                </a:lnTo>
                <a:lnTo>
                  <a:pt x="2280" y="2151"/>
                </a:lnTo>
                <a:lnTo>
                  <a:pt x="2280" y="2152"/>
                </a:lnTo>
                <a:lnTo>
                  <a:pt x="2281" y="2152"/>
                </a:lnTo>
                <a:lnTo>
                  <a:pt x="2281" y="2153"/>
                </a:lnTo>
                <a:lnTo>
                  <a:pt x="2283" y="2154"/>
                </a:lnTo>
                <a:lnTo>
                  <a:pt x="2283" y="2155"/>
                </a:lnTo>
                <a:lnTo>
                  <a:pt x="2284" y="2156"/>
                </a:lnTo>
                <a:lnTo>
                  <a:pt x="2287" y="2161"/>
                </a:lnTo>
                <a:lnTo>
                  <a:pt x="2286" y="2161"/>
                </a:lnTo>
                <a:lnTo>
                  <a:pt x="2281" y="2165"/>
                </a:lnTo>
                <a:lnTo>
                  <a:pt x="2279" y="2167"/>
                </a:lnTo>
                <a:lnTo>
                  <a:pt x="2277" y="2169"/>
                </a:lnTo>
                <a:lnTo>
                  <a:pt x="2278" y="2169"/>
                </a:lnTo>
                <a:lnTo>
                  <a:pt x="2278" y="2170"/>
                </a:lnTo>
                <a:lnTo>
                  <a:pt x="2279" y="2170"/>
                </a:lnTo>
                <a:lnTo>
                  <a:pt x="2281" y="2173"/>
                </a:lnTo>
                <a:lnTo>
                  <a:pt x="2263" y="2176"/>
                </a:lnTo>
                <a:lnTo>
                  <a:pt x="2260" y="2177"/>
                </a:lnTo>
                <a:lnTo>
                  <a:pt x="2258" y="2177"/>
                </a:lnTo>
                <a:lnTo>
                  <a:pt x="2255" y="2177"/>
                </a:lnTo>
                <a:lnTo>
                  <a:pt x="2252" y="2177"/>
                </a:lnTo>
                <a:lnTo>
                  <a:pt x="2249" y="2178"/>
                </a:lnTo>
                <a:lnTo>
                  <a:pt x="2249" y="2177"/>
                </a:lnTo>
                <a:lnTo>
                  <a:pt x="2249" y="2171"/>
                </a:lnTo>
                <a:lnTo>
                  <a:pt x="2249" y="2168"/>
                </a:lnTo>
                <a:lnTo>
                  <a:pt x="2249" y="2165"/>
                </a:lnTo>
                <a:lnTo>
                  <a:pt x="2249" y="2164"/>
                </a:lnTo>
                <a:lnTo>
                  <a:pt x="2247" y="2163"/>
                </a:lnTo>
                <a:lnTo>
                  <a:pt x="2247" y="2162"/>
                </a:lnTo>
                <a:lnTo>
                  <a:pt x="2247" y="2161"/>
                </a:lnTo>
                <a:lnTo>
                  <a:pt x="2247" y="2160"/>
                </a:lnTo>
                <a:lnTo>
                  <a:pt x="2247" y="2159"/>
                </a:lnTo>
                <a:lnTo>
                  <a:pt x="2247" y="2158"/>
                </a:lnTo>
                <a:lnTo>
                  <a:pt x="2247" y="2156"/>
                </a:lnTo>
                <a:lnTo>
                  <a:pt x="2247" y="2155"/>
                </a:lnTo>
                <a:lnTo>
                  <a:pt x="2247" y="2154"/>
                </a:lnTo>
                <a:lnTo>
                  <a:pt x="2247" y="2153"/>
                </a:lnTo>
                <a:lnTo>
                  <a:pt x="2247" y="2152"/>
                </a:lnTo>
                <a:lnTo>
                  <a:pt x="2246" y="2152"/>
                </a:lnTo>
                <a:lnTo>
                  <a:pt x="2246" y="2151"/>
                </a:lnTo>
                <a:lnTo>
                  <a:pt x="2245" y="2151"/>
                </a:lnTo>
                <a:lnTo>
                  <a:pt x="2245" y="2150"/>
                </a:lnTo>
                <a:lnTo>
                  <a:pt x="2244" y="2150"/>
                </a:lnTo>
                <a:lnTo>
                  <a:pt x="2244" y="2148"/>
                </a:lnTo>
                <a:lnTo>
                  <a:pt x="2243" y="2148"/>
                </a:lnTo>
                <a:lnTo>
                  <a:pt x="2243" y="2147"/>
                </a:lnTo>
                <a:lnTo>
                  <a:pt x="2242" y="2147"/>
                </a:lnTo>
                <a:lnTo>
                  <a:pt x="2242" y="2146"/>
                </a:lnTo>
                <a:lnTo>
                  <a:pt x="2241" y="2146"/>
                </a:lnTo>
                <a:lnTo>
                  <a:pt x="2240" y="2145"/>
                </a:lnTo>
                <a:lnTo>
                  <a:pt x="2240" y="2144"/>
                </a:lnTo>
                <a:lnTo>
                  <a:pt x="2238" y="2144"/>
                </a:lnTo>
                <a:lnTo>
                  <a:pt x="2237" y="2143"/>
                </a:lnTo>
                <a:lnTo>
                  <a:pt x="2236" y="2142"/>
                </a:lnTo>
                <a:lnTo>
                  <a:pt x="2234" y="2139"/>
                </a:lnTo>
                <a:lnTo>
                  <a:pt x="2232" y="2142"/>
                </a:lnTo>
                <a:lnTo>
                  <a:pt x="2226" y="2147"/>
                </a:lnTo>
                <a:lnTo>
                  <a:pt x="2227" y="2148"/>
                </a:lnTo>
                <a:lnTo>
                  <a:pt x="2226" y="2150"/>
                </a:lnTo>
                <a:lnTo>
                  <a:pt x="2226" y="2148"/>
                </a:lnTo>
                <a:lnTo>
                  <a:pt x="2224" y="2151"/>
                </a:lnTo>
                <a:lnTo>
                  <a:pt x="2224" y="2154"/>
                </a:lnTo>
                <a:lnTo>
                  <a:pt x="2223" y="2154"/>
                </a:lnTo>
                <a:lnTo>
                  <a:pt x="2223" y="2156"/>
                </a:lnTo>
                <a:lnTo>
                  <a:pt x="2223" y="2160"/>
                </a:lnTo>
                <a:lnTo>
                  <a:pt x="2223" y="2161"/>
                </a:lnTo>
                <a:lnTo>
                  <a:pt x="2224" y="2167"/>
                </a:lnTo>
                <a:lnTo>
                  <a:pt x="2224" y="2169"/>
                </a:lnTo>
                <a:lnTo>
                  <a:pt x="2224" y="2170"/>
                </a:lnTo>
                <a:lnTo>
                  <a:pt x="2225" y="2176"/>
                </a:lnTo>
                <a:lnTo>
                  <a:pt x="2227" y="2176"/>
                </a:lnTo>
                <a:lnTo>
                  <a:pt x="2228" y="2176"/>
                </a:lnTo>
                <a:lnTo>
                  <a:pt x="2229" y="2176"/>
                </a:lnTo>
                <a:lnTo>
                  <a:pt x="2231" y="2176"/>
                </a:lnTo>
                <a:lnTo>
                  <a:pt x="2232" y="2175"/>
                </a:lnTo>
                <a:lnTo>
                  <a:pt x="2233" y="2175"/>
                </a:lnTo>
                <a:lnTo>
                  <a:pt x="2234" y="2175"/>
                </a:lnTo>
                <a:lnTo>
                  <a:pt x="2235" y="2175"/>
                </a:lnTo>
                <a:lnTo>
                  <a:pt x="2236" y="2175"/>
                </a:lnTo>
                <a:lnTo>
                  <a:pt x="2237" y="2175"/>
                </a:lnTo>
                <a:lnTo>
                  <a:pt x="2238" y="2175"/>
                </a:lnTo>
                <a:lnTo>
                  <a:pt x="2240" y="2175"/>
                </a:lnTo>
                <a:lnTo>
                  <a:pt x="2240" y="2177"/>
                </a:lnTo>
                <a:lnTo>
                  <a:pt x="2240" y="2178"/>
                </a:lnTo>
                <a:lnTo>
                  <a:pt x="2241" y="2179"/>
                </a:lnTo>
                <a:lnTo>
                  <a:pt x="2237" y="2179"/>
                </a:lnTo>
                <a:lnTo>
                  <a:pt x="2231" y="2180"/>
                </a:lnTo>
                <a:lnTo>
                  <a:pt x="2228" y="2180"/>
                </a:lnTo>
                <a:lnTo>
                  <a:pt x="2225" y="2180"/>
                </a:lnTo>
                <a:lnTo>
                  <a:pt x="2223" y="2181"/>
                </a:lnTo>
                <a:lnTo>
                  <a:pt x="2221" y="2181"/>
                </a:lnTo>
                <a:lnTo>
                  <a:pt x="2219" y="2181"/>
                </a:lnTo>
                <a:lnTo>
                  <a:pt x="2217" y="2181"/>
                </a:lnTo>
                <a:lnTo>
                  <a:pt x="2216" y="2180"/>
                </a:lnTo>
                <a:lnTo>
                  <a:pt x="2215" y="2179"/>
                </a:lnTo>
                <a:lnTo>
                  <a:pt x="2212" y="2177"/>
                </a:lnTo>
                <a:lnTo>
                  <a:pt x="2215" y="2177"/>
                </a:lnTo>
                <a:lnTo>
                  <a:pt x="2216" y="2177"/>
                </a:lnTo>
                <a:lnTo>
                  <a:pt x="2217" y="2177"/>
                </a:lnTo>
                <a:lnTo>
                  <a:pt x="2218" y="2177"/>
                </a:lnTo>
                <a:lnTo>
                  <a:pt x="2219" y="2177"/>
                </a:lnTo>
                <a:lnTo>
                  <a:pt x="2220" y="2176"/>
                </a:lnTo>
                <a:lnTo>
                  <a:pt x="2221" y="2176"/>
                </a:lnTo>
                <a:lnTo>
                  <a:pt x="2220" y="2175"/>
                </a:lnTo>
                <a:lnTo>
                  <a:pt x="2221" y="2175"/>
                </a:lnTo>
                <a:lnTo>
                  <a:pt x="2223" y="2175"/>
                </a:lnTo>
                <a:lnTo>
                  <a:pt x="2224" y="2175"/>
                </a:lnTo>
                <a:lnTo>
                  <a:pt x="2224" y="2171"/>
                </a:lnTo>
                <a:lnTo>
                  <a:pt x="2224" y="2170"/>
                </a:lnTo>
                <a:lnTo>
                  <a:pt x="2224" y="2169"/>
                </a:lnTo>
                <a:lnTo>
                  <a:pt x="2223" y="2167"/>
                </a:lnTo>
                <a:lnTo>
                  <a:pt x="2221" y="2167"/>
                </a:lnTo>
                <a:lnTo>
                  <a:pt x="2221" y="2165"/>
                </a:lnTo>
                <a:lnTo>
                  <a:pt x="2223" y="2165"/>
                </a:lnTo>
                <a:lnTo>
                  <a:pt x="2223" y="2161"/>
                </a:lnTo>
                <a:lnTo>
                  <a:pt x="2221" y="2161"/>
                </a:lnTo>
                <a:lnTo>
                  <a:pt x="2221" y="2160"/>
                </a:lnTo>
                <a:lnTo>
                  <a:pt x="2221" y="2159"/>
                </a:lnTo>
                <a:lnTo>
                  <a:pt x="2221" y="2158"/>
                </a:lnTo>
                <a:lnTo>
                  <a:pt x="2219" y="2158"/>
                </a:lnTo>
                <a:lnTo>
                  <a:pt x="2218" y="2158"/>
                </a:lnTo>
                <a:lnTo>
                  <a:pt x="2217" y="2156"/>
                </a:lnTo>
                <a:lnTo>
                  <a:pt x="2218" y="2155"/>
                </a:lnTo>
                <a:lnTo>
                  <a:pt x="2220" y="2152"/>
                </a:lnTo>
                <a:lnTo>
                  <a:pt x="2226" y="2146"/>
                </a:lnTo>
                <a:lnTo>
                  <a:pt x="2231" y="2142"/>
                </a:lnTo>
                <a:lnTo>
                  <a:pt x="2227" y="2138"/>
                </a:lnTo>
                <a:lnTo>
                  <a:pt x="2226" y="2140"/>
                </a:lnTo>
                <a:lnTo>
                  <a:pt x="2220" y="2135"/>
                </a:lnTo>
                <a:lnTo>
                  <a:pt x="2221" y="2134"/>
                </a:lnTo>
                <a:lnTo>
                  <a:pt x="2221" y="2133"/>
                </a:lnTo>
                <a:lnTo>
                  <a:pt x="2223" y="2133"/>
                </a:lnTo>
                <a:lnTo>
                  <a:pt x="2229" y="2139"/>
                </a:lnTo>
                <a:lnTo>
                  <a:pt x="2232" y="2142"/>
                </a:lnTo>
                <a:lnTo>
                  <a:pt x="2232" y="2140"/>
                </a:lnTo>
                <a:lnTo>
                  <a:pt x="2233" y="2139"/>
                </a:lnTo>
                <a:lnTo>
                  <a:pt x="2231" y="2137"/>
                </a:lnTo>
                <a:lnTo>
                  <a:pt x="2232" y="2137"/>
                </a:lnTo>
                <a:lnTo>
                  <a:pt x="2225" y="2130"/>
                </a:lnTo>
                <a:lnTo>
                  <a:pt x="2224" y="2130"/>
                </a:lnTo>
                <a:lnTo>
                  <a:pt x="2224" y="2129"/>
                </a:lnTo>
                <a:lnTo>
                  <a:pt x="2223" y="2129"/>
                </a:lnTo>
                <a:lnTo>
                  <a:pt x="2223" y="2128"/>
                </a:lnTo>
                <a:lnTo>
                  <a:pt x="2221" y="2128"/>
                </a:lnTo>
                <a:lnTo>
                  <a:pt x="2220" y="2127"/>
                </a:lnTo>
                <a:lnTo>
                  <a:pt x="2220" y="2126"/>
                </a:lnTo>
                <a:lnTo>
                  <a:pt x="2219" y="2125"/>
                </a:lnTo>
                <a:lnTo>
                  <a:pt x="2218" y="2123"/>
                </a:lnTo>
                <a:lnTo>
                  <a:pt x="2217" y="2122"/>
                </a:lnTo>
                <a:lnTo>
                  <a:pt x="2216" y="2122"/>
                </a:lnTo>
                <a:lnTo>
                  <a:pt x="2216" y="2121"/>
                </a:lnTo>
                <a:lnTo>
                  <a:pt x="2224" y="2113"/>
                </a:lnTo>
                <a:lnTo>
                  <a:pt x="2225" y="2112"/>
                </a:lnTo>
                <a:lnTo>
                  <a:pt x="2224" y="2112"/>
                </a:lnTo>
                <a:lnTo>
                  <a:pt x="2223" y="2111"/>
                </a:lnTo>
                <a:lnTo>
                  <a:pt x="2219" y="2108"/>
                </a:lnTo>
                <a:lnTo>
                  <a:pt x="2212" y="2101"/>
                </a:lnTo>
                <a:lnTo>
                  <a:pt x="2209" y="2098"/>
                </a:lnTo>
                <a:lnTo>
                  <a:pt x="2208" y="2097"/>
                </a:lnTo>
                <a:lnTo>
                  <a:pt x="2207" y="2096"/>
                </a:lnTo>
                <a:lnTo>
                  <a:pt x="2192" y="2081"/>
                </a:lnTo>
                <a:lnTo>
                  <a:pt x="2190" y="2079"/>
                </a:lnTo>
                <a:lnTo>
                  <a:pt x="2189" y="2078"/>
                </a:lnTo>
                <a:lnTo>
                  <a:pt x="2186" y="2076"/>
                </a:lnTo>
                <a:lnTo>
                  <a:pt x="2182" y="2072"/>
                </a:lnTo>
                <a:lnTo>
                  <a:pt x="2175" y="2066"/>
                </a:lnTo>
                <a:lnTo>
                  <a:pt x="2174" y="2066"/>
                </a:lnTo>
                <a:lnTo>
                  <a:pt x="2171" y="2062"/>
                </a:lnTo>
                <a:lnTo>
                  <a:pt x="2171" y="2061"/>
                </a:lnTo>
                <a:lnTo>
                  <a:pt x="2163" y="2053"/>
                </a:lnTo>
                <a:lnTo>
                  <a:pt x="2158" y="2048"/>
                </a:lnTo>
                <a:lnTo>
                  <a:pt x="2152" y="2044"/>
                </a:lnTo>
                <a:lnTo>
                  <a:pt x="2149" y="2042"/>
                </a:lnTo>
                <a:lnTo>
                  <a:pt x="2147" y="2038"/>
                </a:lnTo>
                <a:lnTo>
                  <a:pt x="2146" y="2037"/>
                </a:lnTo>
                <a:lnTo>
                  <a:pt x="2133" y="2026"/>
                </a:lnTo>
                <a:lnTo>
                  <a:pt x="2132" y="2025"/>
                </a:lnTo>
                <a:lnTo>
                  <a:pt x="2116" y="2010"/>
                </a:lnTo>
                <a:lnTo>
                  <a:pt x="2114" y="2008"/>
                </a:lnTo>
                <a:lnTo>
                  <a:pt x="2114" y="2006"/>
                </a:lnTo>
                <a:lnTo>
                  <a:pt x="2109" y="2003"/>
                </a:lnTo>
                <a:lnTo>
                  <a:pt x="2108" y="2002"/>
                </a:lnTo>
                <a:lnTo>
                  <a:pt x="2104" y="1997"/>
                </a:lnTo>
                <a:lnTo>
                  <a:pt x="2099" y="1993"/>
                </a:lnTo>
                <a:lnTo>
                  <a:pt x="2096" y="1991"/>
                </a:lnTo>
                <a:lnTo>
                  <a:pt x="2094" y="1987"/>
                </a:lnTo>
                <a:lnTo>
                  <a:pt x="2090" y="1985"/>
                </a:lnTo>
                <a:lnTo>
                  <a:pt x="2087" y="1981"/>
                </a:lnTo>
                <a:lnTo>
                  <a:pt x="2085" y="1978"/>
                </a:lnTo>
                <a:lnTo>
                  <a:pt x="2081" y="1976"/>
                </a:lnTo>
                <a:lnTo>
                  <a:pt x="2080" y="1976"/>
                </a:lnTo>
                <a:lnTo>
                  <a:pt x="2080" y="1977"/>
                </a:lnTo>
                <a:lnTo>
                  <a:pt x="2078" y="1979"/>
                </a:lnTo>
                <a:lnTo>
                  <a:pt x="2077" y="1979"/>
                </a:lnTo>
                <a:lnTo>
                  <a:pt x="2074" y="1977"/>
                </a:lnTo>
                <a:lnTo>
                  <a:pt x="2077" y="1975"/>
                </a:lnTo>
                <a:lnTo>
                  <a:pt x="2076" y="1974"/>
                </a:lnTo>
                <a:lnTo>
                  <a:pt x="2074" y="1974"/>
                </a:lnTo>
                <a:lnTo>
                  <a:pt x="2074" y="1975"/>
                </a:lnTo>
                <a:lnTo>
                  <a:pt x="2073" y="1975"/>
                </a:lnTo>
                <a:lnTo>
                  <a:pt x="2072" y="1974"/>
                </a:lnTo>
                <a:lnTo>
                  <a:pt x="2071" y="1972"/>
                </a:lnTo>
                <a:lnTo>
                  <a:pt x="2071" y="1971"/>
                </a:lnTo>
                <a:lnTo>
                  <a:pt x="2070" y="1971"/>
                </a:lnTo>
                <a:lnTo>
                  <a:pt x="2069" y="1972"/>
                </a:lnTo>
                <a:lnTo>
                  <a:pt x="2069" y="1974"/>
                </a:lnTo>
                <a:lnTo>
                  <a:pt x="2068" y="1975"/>
                </a:lnTo>
                <a:lnTo>
                  <a:pt x="2066" y="1975"/>
                </a:lnTo>
                <a:lnTo>
                  <a:pt x="2065" y="1974"/>
                </a:lnTo>
                <a:lnTo>
                  <a:pt x="2064" y="1975"/>
                </a:lnTo>
                <a:lnTo>
                  <a:pt x="2063" y="1976"/>
                </a:lnTo>
                <a:lnTo>
                  <a:pt x="2063" y="1977"/>
                </a:lnTo>
                <a:lnTo>
                  <a:pt x="2064" y="1978"/>
                </a:lnTo>
                <a:lnTo>
                  <a:pt x="2063" y="1978"/>
                </a:lnTo>
                <a:lnTo>
                  <a:pt x="2063" y="1979"/>
                </a:lnTo>
                <a:lnTo>
                  <a:pt x="2062" y="1979"/>
                </a:lnTo>
                <a:lnTo>
                  <a:pt x="2061" y="1978"/>
                </a:lnTo>
                <a:lnTo>
                  <a:pt x="2061" y="1979"/>
                </a:lnTo>
                <a:lnTo>
                  <a:pt x="2062" y="1980"/>
                </a:lnTo>
                <a:lnTo>
                  <a:pt x="2061" y="1981"/>
                </a:lnTo>
                <a:lnTo>
                  <a:pt x="2060" y="1983"/>
                </a:lnTo>
                <a:lnTo>
                  <a:pt x="2059" y="1981"/>
                </a:lnTo>
                <a:lnTo>
                  <a:pt x="2057" y="1980"/>
                </a:lnTo>
                <a:lnTo>
                  <a:pt x="2059" y="1979"/>
                </a:lnTo>
                <a:lnTo>
                  <a:pt x="2060" y="1978"/>
                </a:lnTo>
                <a:lnTo>
                  <a:pt x="2061" y="1976"/>
                </a:lnTo>
                <a:lnTo>
                  <a:pt x="2062" y="1976"/>
                </a:lnTo>
                <a:lnTo>
                  <a:pt x="2063" y="1975"/>
                </a:lnTo>
                <a:lnTo>
                  <a:pt x="2064" y="1974"/>
                </a:lnTo>
                <a:lnTo>
                  <a:pt x="2065" y="1972"/>
                </a:lnTo>
                <a:lnTo>
                  <a:pt x="2066" y="1971"/>
                </a:lnTo>
                <a:lnTo>
                  <a:pt x="2066" y="1970"/>
                </a:lnTo>
                <a:lnTo>
                  <a:pt x="2065" y="1970"/>
                </a:lnTo>
                <a:lnTo>
                  <a:pt x="2064" y="1969"/>
                </a:lnTo>
                <a:lnTo>
                  <a:pt x="2064" y="1968"/>
                </a:lnTo>
                <a:lnTo>
                  <a:pt x="2063" y="1968"/>
                </a:lnTo>
                <a:lnTo>
                  <a:pt x="2062" y="1967"/>
                </a:lnTo>
                <a:lnTo>
                  <a:pt x="2061" y="1966"/>
                </a:lnTo>
                <a:lnTo>
                  <a:pt x="2060" y="1964"/>
                </a:lnTo>
                <a:lnTo>
                  <a:pt x="2059" y="1964"/>
                </a:lnTo>
                <a:lnTo>
                  <a:pt x="2059" y="1963"/>
                </a:lnTo>
                <a:lnTo>
                  <a:pt x="2060" y="1963"/>
                </a:lnTo>
                <a:lnTo>
                  <a:pt x="2060" y="1962"/>
                </a:lnTo>
                <a:lnTo>
                  <a:pt x="2061" y="1961"/>
                </a:lnTo>
                <a:lnTo>
                  <a:pt x="2062" y="1960"/>
                </a:lnTo>
                <a:lnTo>
                  <a:pt x="2066" y="1963"/>
                </a:lnTo>
                <a:lnTo>
                  <a:pt x="2068" y="1966"/>
                </a:lnTo>
                <a:lnTo>
                  <a:pt x="2070" y="1968"/>
                </a:lnTo>
                <a:lnTo>
                  <a:pt x="2071" y="1967"/>
                </a:lnTo>
                <a:lnTo>
                  <a:pt x="2071" y="1966"/>
                </a:lnTo>
                <a:lnTo>
                  <a:pt x="2070" y="1964"/>
                </a:lnTo>
                <a:lnTo>
                  <a:pt x="2069" y="1963"/>
                </a:lnTo>
                <a:lnTo>
                  <a:pt x="2069" y="1962"/>
                </a:lnTo>
                <a:lnTo>
                  <a:pt x="2070" y="1962"/>
                </a:lnTo>
                <a:lnTo>
                  <a:pt x="2070" y="1961"/>
                </a:lnTo>
                <a:lnTo>
                  <a:pt x="2072" y="1959"/>
                </a:lnTo>
                <a:lnTo>
                  <a:pt x="2073" y="1958"/>
                </a:lnTo>
                <a:lnTo>
                  <a:pt x="2074" y="1956"/>
                </a:lnTo>
                <a:lnTo>
                  <a:pt x="2074" y="1958"/>
                </a:lnTo>
                <a:lnTo>
                  <a:pt x="2076" y="1958"/>
                </a:lnTo>
                <a:lnTo>
                  <a:pt x="2076" y="1959"/>
                </a:lnTo>
                <a:lnTo>
                  <a:pt x="2077" y="1959"/>
                </a:lnTo>
                <a:lnTo>
                  <a:pt x="2077" y="1960"/>
                </a:lnTo>
                <a:lnTo>
                  <a:pt x="2078" y="1960"/>
                </a:lnTo>
                <a:lnTo>
                  <a:pt x="2078" y="1959"/>
                </a:lnTo>
                <a:lnTo>
                  <a:pt x="2079" y="1959"/>
                </a:lnTo>
                <a:lnTo>
                  <a:pt x="2079" y="1958"/>
                </a:lnTo>
                <a:lnTo>
                  <a:pt x="2080" y="1958"/>
                </a:lnTo>
                <a:lnTo>
                  <a:pt x="2081" y="1956"/>
                </a:lnTo>
                <a:lnTo>
                  <a:pt x="2082" y="1955"/>
                </a:lnTo>
                <a:lnTo>
                  <a:pt x="2083" y="1955"/>
                </a:lnTo>
                <a:lnTo>
                  <a:pt x="2083" y="1954"/>
                </a:lnTo>
                <a:lnTo>
                  <a:pt x="2085" y="1953"/>
                </a:lnTo>
                <a:lnTo>
                  <a:pt x="2086" y="1952"/>
                </a:lnTo>
                <a:lnTo>
                  <a:pt x="2087" y="1951"/>
                </a:lnTo>
                <a:lnTo>
                  <a:pt x="2088" y="1950"/>
                </a:lnTo>
                <a:lnTo>
                  <a:pt x="2088" y="1949"/>
                </a:lnTo>
                <a:lnTo>
                  <a:pt x="2089" y="1949"/>
                </a:lnTo>
                <a:lnTo>
                  <a:pt x="2090" y="1947"/>
                </a:lnTo>
                <a:lnTo>
                  <a:pt x="2090" y="1946"/>
                </a:lnTo>
                <a:lnTo>
                  <a:pt x="2091" y="1946"/>
                </a:lnTo>
                <a:lnTo>
                  <a:pt x="2092" y="1944"/>
                </a:lnTo>
                <a:lnTo>
                  <a:pt x="2094" y="1944"/>
                </a:lnTo>
                <a:lnTo>
                  <a:pt x="2092" y="1944"/>
                </a:lnTo>
                <a:lnTo>
                  <a:pt x="2092" y="1943"/>
                </a:lnTo>
                <a:lnTo>
                  <a:pt x="2094" y="1942"/>
                </a:lnTo>
                <a:lnTo>
                  <a:pt x="2095" y="1942"/>
                </a:lnTo>
                <a:lnTo>
                  <a:pt x="2095" y="1941"/>
                </a:lnTo>
                <a:lnTo>
                  <a:pt x="2096" y="1939"/>
                </a:lnTo>
                <a:lnTo>
                  <a:pt x="2097" y="1938"/>
                </a:lnTo>
                <a:lnTo>
                  <a:pt x="2097" y="1939"/>
                </a:lnTo>
                <a:lnTo>
                  <a:pt x="2098" y="1939"/>
                </a:lnTo>
                <a:lnTo>
                  <a:pt x="2097" y="1938"/>
                </a:lnTo>
                <a:lnTo>
                  <a:pt x="2098" y="1937"/>
                </a:lnTo>
                <a:lnTo>
                  <a:pt x="2098" y="1936"/>
                </a:lnTo>
                <a:lnTo>
                  <a:pt x="2098" y="1935"/>
                </a:lnTo>
                <a:lnTo>
                  <a:pt x="2099" y="1934"/>
                </a:lnTo>
                <a:lnTo>
                  <a:pt x="2099" y="1933"/>
                </a:lnTo>
                <a:lnTo>
                  <a:pt x="2099" y="1931"/>
                </a:lnTo>
                <a:lnTo>
                  <a:pt x="2100" y="1931"/>
                </a:lnTo>
                <a:lnTo>
                  <a:pt x="2100" y="1930"/>
                </a:lnTo>
                <a:lnTo>
                  <a:pt x="2100" y="1928"/>
                </a:lnTo>
                <a:lnTo>
                  <a:pt x="2100" y="1926"/>
                </a:lnTo>
                <a:lnTo>
                  <a:pt x="2100" y="1925"/>
                </a:lnTo>
                <a:lnTo>
                  <a:pt x="2099" y="1925"/>
                </a:lnTo>
                <a:lnTo>
                  <a:pt x="2098" y="1924"/>
                </a:lnTo>
                <a:lnTo>
                  <a:pt x="2097" y="1922"/>
                </a:lnTo>
                <a:lnTo>
                  <a:pt x="2096" y="1921"/>
                </a:lnTo>
                <a:lnTo>
                  <a:pt x="2096" y="1920"/>
                </a:lnTo>
                <a:lnTo>
                  <a:pt x="2095" y="1920"/>
                </a:lnTo>
                <a:lnTo>
                  <a:pt x="2094" y="1919"/>
                </a:lnTo>
                <a:lnTo>
                  <a:pt x="2094" y="1920"/>
                </a:lnTo>
                <a:lnTo>
                  <a:pt x="2092" y="1921"/>
                </a:lnTo>
                <a:lnTo>
                  <a:pt x="2091" y="1921"/>
                </a:lnTo>
                <a:lnTo>
                  <a:pt x="2090" y="1922"/>
                </a:lnTo>
                <a:lnTo>
                  <a:pt x="2090" y="1924"/>
                </a:lnTo>
                <a:lnTo>
                  <a:pt x="2089" y="1925"/>
                </a:lnTo>
                <a:lnTo>
                  <a:pt x="2088" y="1926"/>
                </a:lnTo>
                <a:lnTo>
                  <a:pt x="2086" y="1926"/>
                </a:lnTo>
                <a:lnTo>
                  <a:pt x="2083" y="1925"/>
                </a:lnTo>
                <a:lnTo>
                  <a:pt x="2082" y="1925"/>
                </a:lnTo>
                <a:lnTo>
                  <a:pt x="2081" y="1924"/>
                </a:lnTo>
                <a:lnTo>
                  <a:pt x="2080" y="1924"/>
                </a:lnTo>
                <a:lnTo>
                  <a:pt x="2079" y="1924"/>
                </a:lnTo>
                <a:lnTo>
                  <a:pt x="2079" y="1925"/>
                </a:lnTo>
                <a:lnTo>
                  <a:pt x="2078" y="1926"/>
                </a:lnTo>
                <a:lnTo>
                  <a:pt x="2077" y="1926"/>
                </a:lnTo>
                <a:lnTo>
                  <a:pt x="2077" y="1927"/>
                </a:lnTo>
                <a:lnTo>
                  <a:pt x="2076" y="1928"/>
                </a:lnTo>
                <a:lnTo>
                  <a:pt x="2074" y="1929"/>
                </a:lnTo>
                <a:lnTo>
                  <a:pt x="2074" y="1930"/>
                </a:lnTo>
                <a:lnTo>
                  <a:pt x="2073" y="1930"/>
                </a:lnTo>
                <a:lnTo>
                  <a:pt x="2072" y="1931"/>
                </a:lnTo>
                <a:lnTo>
                  <a:pt x="2072" y="1933"/>
                </a:lnTo>
                <a:lnTo>
                  <a:pt x="2071" y="1931"/>
                </a:lnTo>
                <a:lnTo>
                  <a:pt x="2070" y="1933"/>
                </a:lnTo>
                <a:lnTo>
                  <a:pt x="2069" y="1933"/>
                </a:lnTo>
                <a:lnTo>
                  <a:pt x="2068" y="1934"/>
                </a:lnTo>
                <a:lnTo>
                  <a:pt x="2068" y="1935"/>
                </a:lnTo>
                <a:lnTo>
                  <a:pt x="2066" y="1936"/>
                </a:lnTo>
                <a:lnTo>
                  <a:pt x="2065" y="1937"/>
                </a:lnTo>
                <a:lnTo>
                  <a:pt x="2064" y="1938"/>
                </a:lnTo>
                <a:lnTo>
                  <a:pt x="2062" y="1941"/>
                </a:lnTo>
                <a:lnTo>
                  <a:pt x="2054" y="1950"/>
                </a:lnTo>
                <a:lnTo>
                  <a:pt x="2053" y="1950"/>
                </a:lnTo>
                <a:lnTo>
                  <a:pt x="2052" y="1951"/>
                </a:lnTo>
                <a:lnTo>
                  <a:pt x="2052" y="1952"/>
                </a:lnTo>
                <a:lnTo>
                  <a:pt x="2051" y="1952"/>
                </a:lnTo>
                <a:lnTo>
                  <a:pt x="2051" y="1953"/>
                </a:lnTo>
                <a:lnTo>
                  <a:pt x="2050" y="1953"/>
                </a:lnTo>
                <a:lnTo>
                  <a:pt x="2050" y="1954"/>
                </a:lnTo>
                <a:lnTo>
                  <a:pt x="2048" y="1954"/>
                </a:lnTo>
                <a:lnTo>
                  <a:pt x="2048" y="1955"/>
                </a:lnTo>
                <a:lnTo>
                  <a:pt x="2047" y="1956"/>
                </a:lnTo>
                <a:lnTo>
                  <a:pt x="2046" y="1956"/>
                </a:lnTo>
                <a:lnTo>
                  <a:pt x="2046" y="1958"/>
                </a:lnTo>
                <a:lnTo>
                  <a:pt x="2045" y="1958"/>
                </a:lnTo>
                <a:lnTo>
                  <a:pt x="2045" y="1959"/>
                </a:lnTo>
                <a:lnTo>
                  <a:pt x="2044" y="1960"/>
                </a:lnTo>
                <a:lnTo>
                  <a:pt x="2043" y="1961"/>
                </a:lnTo>
                <a:lnTo>
                  <a:pt x="2042" y="1962"/>
                </a:lnTo>
                <a:lnTo>
                  <a:pt x="2040" y="1963"/>
                </a:lnTo>
                <a:lnTo>
                  <a:pt x="2039" y="1964"/>
                </a:lnTo>
                <a:lnTo>
                  <a:pt x="2038" y="1966"/>
                </a:lnTo>
                <a:lnTo>
                  <a:pt x="2039" y="1967"/>
                </a:lnTo>
                <a:lnTo>
                  <a:pt x="2040" y="1968"/>
                </a:lnTo>
                <a:lnTo>
                  <a:pt x="2042" y="1969"/>
                </a:lnTo>
                <a:lnTo>
                  <a:pt x="2040" y="1970"/>
                </a:lnTo>
                <a:lnTo>
                  <a:pt x="2040" y="1971"/>
                </a:lnTo>
                <a:lnTo>
                  <a:pt x="2039" y="1971"/>
                </a:lnTo>
                <a:lnTo>
                  <a:pt x="2039" y="1972"/>
                </a:lnTo>
                <a:lnTo>
                  <a:pt x="2038" y="1972"/>
                </a:lnTo>
                <a:lnTo>
                  <a:pt x="2038" y="1974"/>
                </a:lnTo>
                <a:lnTo>
                  <a:pt x="2037" y="1974"/>
                </a:lnTo>
                <a:lnTo>
                  <a:pt x="2037" y="1975"/>
                </a:lnTo>
                <a:lnTo>
                  <a:pt x="2036" y="1975"/>
                </a:lnTo>
                <a:lnTo>
                  <a:pt x="2036" y="1976"/>
                </a:lnTo>
                <a:lnTo>
                  <a:pt x="2035" y="1975"/>
                </a:lnTo>
                <a:lnTo>
                  <a:pt x="2033" y="1972"/>
                </a:lnTo>
                <a:lnTo>
                  <a:pt x="2031" y="1971"/>
                </a:lnTo>
                <a:lnTo>
                  <a:pt x="2030" y="1971"/>
                </a:lnTo>
                <a:lnTo>
                  <a:pt x="2030" y="1970"/>
                </a:lnTo>
                <a:lnTo>
                  <a:pt x="2029" y="1970"/>
                </a:lnTo>
                <a:lnTo>
                  <a:pt x="2029" y="1969"/>
                </a:lnTo>
                <a:lnTo>
                  <a:pt x="2028" y="1969"/>
                </a:lnTo>
                <a:lnTo>
                  <a:pt x="2028" y="1968"/>
                </a:lnTo>
                <a:lnTo>
                  <a:pt x="2027" y="1968"/>
                </a:lnTo>
                <a:lnTo>
                  <a:pt x="2027" y="1967"/>
                </a:lnTo>
                <a:lnTo>
                  <a:pt x="2026" y="1967"/>
                </a:lnTo>
                <a:lnTo>
                  <a:pt x="2026" y="1966"/>
                </a:lnTo>
                <a:lnTo>
                  <a:pt x="2025" y="1966"/>
                </a:lnTo>
                <a:lnTo>
                  <a:pt x="2023" y="1964"/>
                </a:lnTo>
                <a:lnTo>
                  <a:pt x="2023" y="1963"/>
                </a:lnTo>
                <a:lnTo>
                  <a:pt x="2022" y="1963"/>
                </a:lnTo>
                <a:lnTo>
                  <a:pt x="2021" y="1962"/>
                </a:lnTo>
                <a:lnTo>
                  <a:pt x="2021" y="1961"/>
                </a:lnTo>
                <a:lnTo>
                  <a:pt x="2020" y="1961"/>
                </a:lnTo>
                <a:lnTo>
                  <a:pt x="2020" y="1960"/>
                </a:lnTo>
                <a:lnTo>
                  <a:pt x="2019" y="1960"/>
                </a:lnTo>
                <a:lnTo>
                  <a:pt x="2018" y="1959"/>
                </a:lnTo>
                <a:lnTo>
                  <a:pt x="2017" y="1958"/>
                </a:lnTo>
                <a:lnTo>
                  <a:pt x="2016" y="1956"/>
                </a:lnTo>
                <a:lnTo>
                  <a:pt x="2014" y="1955"/>
                </a:lnTo>
                <a:lnTo>
                  <a:pt x="2013" y="1954"/>
                </a:lnTo>
                <a:lnTo>
                  <a:pt x="2012" y="1953"/>
                </a:lnTo>
                <a:lnTo>
                  <a:pt x="2011" y="1952"/>
                </a:lnTo>
                <a:lnTo>
                  <a:pt x="2010" y="1952"/>
                </a:lnTo>
                <a:lnTo>
                  <a:pt x="2010" y="1951"/>
                </a:lnTo>
                <a:lnTo>
                  <a:pt x="2009" y="1951"/>
                </a:lnTo>
                <a:lnTo>
                  <a:pt x="2009" y="1950"/>
                </a:lnTo>
                <a:lnTo>
                  <a:pt x="2008" y="1950"/>
                </a:lnTo>
                <a:lnTo>
                  <a:pt x="2008" y="1949"/>
                </a:lnTo>
                <a:lnTo>
                  <a:pt x="2008" y="1947"/>
                </a:lnTo>
                <a:lnTo>
                  <a:pt x="2010" y="1945"/>
                </a:lnTo>
                <a:lnTo>
                  <a:pt x="2012" y="1944"/>
                </a:lnTo>
                <a:lnTo>
                  <a:pt x="2010" y="1942"/>
                </a:lnTo>
                <a:lnTo>
                  <a:pt x="2009" y="1942"/>
                </a:lnTo>
                <a:lnTo>
                  <a:pt x="2010" y="1941"/>
                </a:lnTo>
                <a:lnTo>
                  <a:pt x="2012" y="1938"/>
                </a:lnTo>
                <a:lnTo>
                  <a:pt x="2013" y="1937"/>
                </a:lnTo>
                <a:lnTo>
                  <a:pt x="2016" y="1939"/>
                </a:lnTo>
                <a:lnTo>
                  <a:pt x="2018" y="1937"/>
                </a:lnTo>
                <a:lnTo>
                  <a:pt x="2020" y="1935"/>
                </a:lnTo>
                <a:lnTo>
                  <a:pt x="2021" y="1934"/>
                </a:lnTo>
                <a:lnTo>
                  <a:pt x="2023" y="1931"/>
                </a:lnTo>
                <a:lnTo>
                  <a:pt x="2025" y="1929"/>
                </a:lnTo>
                <a:lnTo>
                  <a:pt x="2023" y="1928"/>
                </a:lnTo>
                <a:lnTo>
                  <a:pt x="2025" y="1928"/>
                </a:lnTo>
                <a:lnTo>
                  <a:pt x="2025" y="1927"/>
                </a:lnTo>
                <a:lnTo>
                  <a:pt x="2026" y="1927"/>
                </a:lnTo>
                <a:lnTo>
                  <a:pt x="2027" y="1926"/>
                </a:lnTo>
                <a:lnTo>
                  <a:pt x="2028" y="1927"/>
                </a:lnTo>
                <a:lnTo>
                  <a:pt x="2028" y="1926"/>
                </a:lnTo>
                <a:lnTo>
                  <a:pt x="2027" y="1925"/>
                </a:lnTo>
                <a:lnTo>
                  <a:pt x="2026" y="1925"/>
                </a:lnTo>
                <a:lnTo>
                  <a:pt x="2025" y="1922"/>
                </a:lnTo>
                <a:lnTo>
                  <a:pt x="2023" y="1922"/>
                </a:lnTo>
                <a:lnTo>
                  <a:pt x="2023" y="1921"/>
                </a:lnTo>
                <a:lnTo>
                  <a:pt x="2022" y="1920"/>
                </a:lnTo>
                <a:lnTo>
                  <a:pt x="2020" y="1918"/>
                </a:lnTo>
                <a:lnTo>
                  <a:pt x="2020" y="1917"/>
                </a:lnTo>
                <a:lnTo>
                  <a:pt x="2019" y="1917"/>
                </a:lnTo>
                <a:lnTo>
                  <a:pt x="2018" y="1916"/>
                </a:lnTo>
                <a:lnTo>
                  <a:pt x="2018" y="1914"/>
                </a:lnTo>
                <a:lnTo>
                  <a:pt x="2017" y="1914"/>
                </a:lnTo>
                <a:lnTo>
                  <a:pt x="2016" y="1913"/>
                </a:lnTo>
                <a:lnTo>
                  <a:pt x="2014" y="1912"/>
                </a:lnTo>
                <a:lnTo>
                  <a:pt x="2013" y="1911"/>
                </a:lnTo>
                <a:lnTo>
                  <a:pt x="2012" y="1911"/>
                </a:lnTo>
                <a:lnTo>
                  <a:pt x="2012" y="1910"/>
                </a:lnTo>
                <a:lnTo>
                  <a:pt x="2010" y="1908"/>
                </a:lnTo>
                <a:lnTo>
                  <a:pt x="2009" y="1908"/>
                </a:lnTo>
                <a:lnTo>
                  <a:pt x="2008" y="1905"/>
                </a:lnTo>
                <a:lnTo>
                  <a:pt x="2007" y="1905"/>
                </a:lnTo>
                <a:lnTo>
                  <a:pt x="2007" y="1907"/>
                </a:lnTo>
                <a:lnTo>
                  <a:pt x="2005" y="1908"/>
                </a:lnTo>
                <a:lnTo>
                  <a:pt x="2005" y="1909"/>
                </a:lnTo>
                <a:lnTo>
                  <a:pt x="2004" y="1909"/>
                </a:lnTo>
                <a:lnTo>
                  <a:pt x="2003" y="1910"/>
                </a:lnTo>
                <a:lnTo>
                  <a:pt x="2003" y="1911"/>
                </a:lnTo>
                <a:lnTo>
                  <a:pt x="2002" y="1911"/>
                </a:lnTo>
                <a:lnTo>
                  <a:pt x="2002" y="1912"/>
                </a:lnTo>
                <a:lnTo>
                  <a:pt x="2001" y="1912"/>
                </a:lnTo>
                <a:lnTo>
                  <a:pt x="2001" y="1913"/>
                </a:lnTo>
                <a:lnTo>
                  <a:pt x="2000" y="1913"/>
                </a:lnTo>
                <a:lnTo>
                  <a:pt x="1999" y="1914"/>
                </a:lnTo>
                <a:lnTo>
                  <a:pt x="1997" y="1914"/>
                </a:lnTo>
                <a:lnTo>
                  <a:pt x="1996" y="1914"/>
                </a:lnTo>
                <a:lnTo>
                  <a:pt x="1995" y="1914"/>
                </a:lnTo>
                <a:lnTo>
                  <a:pt x="1994" y="1914"/>
                </a:lnTo>
                <a:lnTo>
                  <a:pt x="1993" y="1914"/>
                </a:lnTo>
                <a:lnTo>
                  <a:pt x="1992" y="1914"/>
                </a:lnTo>
                <a:lnTo>
                  <a:pt x="1991" y="1914"/>
                </a:lnTo>
                <a:lnTo>
                  <a:pt x="1990" y="1914"/>
                </a:lnTo>
                <a:lnTo>
                  <a:pt x="1988" y="1914"/>
                </a:lnTo>
                <a:lnTo>
                  <a:pt x="1987" y="1916"/>
                </a:lnTo>
                <a:lnTo>
                  <a:pt x="1986" y="1916"/>
                </a:lnTo>
                <a:lnTo>
                  <a:pt x="1985" y="1916"/>
                </a:lnTo>
                <a:lnTo>
                  <a:pt x="1984" y="1916"/>
                </a:lnTo>
                <a:lnTo>
                  <a:pt x="1983" y="1916"/>
                </a:lnTo>
                <a:lnTo>
                  <a:pt x="1982" y="1916"/>
                </a:lnTo>
                <a:lnTo>
                  <a:pt x="1979" y="1913"/>
                </a:lnTo>
                <a:lnTo>
                  <a:pt x="1978" y="1912"/>
                </a:lnTo>
                <a:lnTo>
                  <a:pt x="1977" y="1910"/>
                </a:lnTo>
                <a:lnTo>
                  <a:pt x="1976" y="1910"/>
                </a:lnTo>
                <a:lnTo>
                  <a:pt x="1975" y="1908"/>
                </a:lnTo>
                <a:lnTo>
                  <a:pt x="1974" y="1908"/>
                </a:lnTo>
                <a:lnTo>
                  <a:pt x="1971" y="1909"/>
                </a:lnTo>
                <a:lnTo>
                  <a:pt x="1970" y="1910"/>
                </a:lnTo>
                <a:lnTo>
                  <a:pt x="1970" y="1911"/>
                </a:lnTo>
                <a:lnTo>
                  <a:pt x="1969" y="1911"/>
                </a:lnTo>
                <a:lnTo>
                  <a:pt x="1969" y="1912"/>
                </a:lnTo>
                <a:lnTo>
                  <a:pt x="1968" y="1913"/>
                </a:lnTo>
                <a:lnTo>
                  <a:pt x="1967" y="1914"/>
                </a:lnTo>
                <a:lnTo>
                  <a:pt x="1965" y="1917"/>
                </a:lnTo>
                <a:lnTo>
                  <a:pt x="1968" y="1919"/>
                </a:lnTo>
                <a:lnTo>
                  <a:pt x="1965" y="1922"/>
                </a:lnTo>
                <a:lnTo>
                  <a:pt x="1965" y="1924"/>
                </a:lnTo>
                <a:lnTo>
                  <a:pt x="1973" y="1930"/>
                </a:lnTo>
                <a:lnTo>
                  <a:pt x="1973" y="1931"/>
                </a:lnTo>
                <a:lnTo>
                  <a:pt x="1974" y="1931"/>
                </a:lnTo>
                <a:lnTo>
                  <a:pt x="1977" y="1935"/>
                </a:lnTo>
                <a:lnTo>
                  <a:pt x="1977" y="1936"/>
                </a:lnTo>
                <a:lnTo>
                  <a:pt x="1978" y="1936"/>
                </a:lnTo>
                <a:lnTo>
                  <a:pt x="1979" y="1937"/>
                </a:lnTo>
                <a:lnTo>
                  <a:pt x="1982" y="1939"/>
                </a:lnTo>
                <a:lnTo>
                  <a:pt x="1983" y="1939"/>
                </a:lnTo>
                <a:lnTo>
                  <a:pt x="1983" y="1941"/>
                </a:lnTo>
                <a:lnTo>
                  <a:pt x="1985" y="1942"/>
                </a:lnTo>
                <a:lnTo>
                  <a:pt x="1987" y="1945"/>
                </a:lnTo>
                <a:lnTo>
                  <a:pt x="1988" y="1945"/>
                </a:lnTo>
                <a:lnTo>
                  <a:pt x="1990" y="1946"/>
                </a:lnTo>
                <a:lnTo>
                  <a:pt x="1990" y="1947"/>
                </a:lnTo>
                <a:lnTo>
                  <a:pt x="1991" y="1947"/>
                </a:lnTo>
                <a:lnTo>
                  <a:pt x="1991" y="1949"/>
                </a:lnTo>
                <a:lnTo>
                  <a:pt x="1992" y="1947"/>
                </a:lnTo>
                <a:lnTo>
                  <a:pt x="1993" y="1946"/>
                </a:lnTo>
                <a:lnTo>
                  <a:pt x="1994" y="1946"/>
                </a:lnTo>
                <a:lnTo>
                  <a:pt x="1995" y="1947"/>
                </a:lnTo>
                <a:lnTo>
                  <a:pt x="1995" y="1949"/>
                </a:lnTo>
                <a:lnTo>
                  <a:pt x="1996" y="1949"/>
                </a:lnTo>
                <a:lnTo>
                  <a:pt x="1997" y="1950"/>
                </a:lnTo>
                <a:lnTo>
                  <a:pt x="1997" y="1951"/>
                </a:lnTo>
                <a:lnTo>
                  <a:pt x="1996" y="1952"/>
                </a:lnTo>
                <a:lnTo>
                  <a:pt x="1995" y="1952"/>
                </a:lnTo>
                <a:lnTo>
                  <a:pt x="1996" y="1953"/>
                </a:lnTo>
                <a:lnTo>
                  <a:pt x="1997" y="1954"/>
                </a:lnTo>
                <a:lnTo>
                  <a:pt x="2000" y="1956"/>
                </a:lnTo>
                <a:lnTo>
                  <a:pt x="1999" y="1958"/>
                </a:lnTo>
                <a:lnTo>
                  <a:pt x="1994" y="1962"/>
                </a:lnTo>
                <a:lnTo>
                  <a:pt x="1988" y="1968"/>
                </a:lnTo>
                <a:lnTo>
                  <a:pt x="1987" y="1969"/>
                </a:lnTo>
                <a:lnTo>
                  <a:pt x="1987" y="1970"/>
                </a:lnTo>
                <a:lnTo>
                  <a:pt x="1986" y="1970"/>
                </a:lnTo>
                <a:lnTo>
                  <a:pt x="1986" y="1971"/>
                </a:lnTo>
                <a:lnTo>
                  <a:pt x="1985" y="1972"/>
                </a:lnTo>
                <a:lnTo>
                  <a:pt x="1984" y="1974"/>
                </a:lnTo>
                <a:lnTo>
                  <a:pt x="1983" y="1974"/>
                </a:lnTo>
                <a:lnTo>
                  <a:pt x="1979" y="1978"/>
                </a:lnTo>
                <a:lnTo>
                  <a:pt x="1979" y="1977"/>
                </a:lnTo>
                <a:lnTo>
                  <a:pt x="1979" y="1976"/>
                </a:lnTo>
                <a:lnTo>
                  <a:pt x="1979" y="1975"/>
                </a:lnTo>
                <a:lnTo>
                  <a:pt x="1979" y="1974"/>
                </a:lnTo>
                <a:lnTo>
                  <a:pt x="1979" y="1972"/>
                </a:lnTo>
                <a:lnTo>
                  <a:pt x="1981" y="1971"/>
                </a:lnTo>
                <a:lnTo>
                  <a:pt x="1979" y="1971"/>
                </a:lnTo>
                <a:lnTo>
                  <a:pt x="1978" y="1971"/>
                </a:lnTo>
                <a:lnTo>
                  <a:pt x="1977" y="1970"/>
                </a:lnTo>
                <a:lnTo>
                  <a:pt x="1976" y="1970"/>
                </a:lnTo>
                <a:lnTo>
                  <a:pt x="1977" y="1969"/>
                </a:lnTo>
                <a:lnTo>
                  <a:pt x="1979" y="1967"/>
                </a:lnTo>
                <a:lnTo>
                  <a:pt x="1982" y="1964"/>
                </a:lnTo>
                <a:lnTo>
                  <a:pt x="1981" y="1964"/>
                </a:lnTo>
                <a:lnTo>
                  <a:pt x="1982" y="1964"/>
                </a:lnTo>
                <a:lnTo>
                  <a:pt x="1983" y="1966"/>
                </a:lnTo>
                <a:lnTo>
                  <a:pt x="1984" y="1966"/>
                </a:lnTo>
                <a:lnTo>
                  <a:pt x="1984" y="1964"/>
                </a:lnTo>
                <a:lnTo>
                  <a:pt x="1985" y="1964"/>
                </a:lnTo>
                <a:lnTo>
                  <a:pt x="1986" y="1964"/>
                </a:lnTo>
                <a:lnTo>
                  <a:pt x="1986" y="1963"/>
                </a:lnTo>
                <a:lnTo>
                  <a:pt x="1987" y="1963"/>
                </a:lnTo>
                <a:lnTo>
                  <a:pt x="1988" y="1963"/>
                </a:lnTo>
                <a:lnTo>
                  <a:pt x="1990" y="1963"/>
                </a:lnTo>
                <a:lnTo>
                  <a:pt x="1990" y="1962"/>
                </a:lnTo>
                <a:lnTo>
                  <a:pt x="1991" y="1962"/>
                </a:lnTo>
                <a:lnTo>
                  <a:pt x="1991" y="1961"/>
                </a:lnTo>
                <a:lnTo>
                  <a:pt x="1992" y="1960"/>
                </a:lnTo>
                <a:lnTo>
                  <a:pt x="1992" y="1959"/>
                </a:lnTo>
                <a:lnTo>
                  <a:pt x="1993" y="1959"/>
                </a:lnTo>
                <a:lnTo>
                  <a:pt x="1993" y="1958"/>
                </a:lnTo>
                <a:lnTo>
                  <a:pt x="1994" y="1956"/>
                </a:lnTo>
                <a:lnTo>
                  <a:pt x="1995" y="1956"/>
                </a:lnTo>
                <a:lnTo>
                  <a:pt x="1995" y="1955"/>
                </a:lnTo>
                <a:lnTo>
                  <a:pt x="1994" y="1955"/>
                </a:lnTo>
                <a:lnTo>
                  <a:pt x="1992" y="1954"/>
                </a:lnTo>
                <a:lnTo>
                  <a:pt x="1991" y="1954"/>
                </a:lnTo>
                <a:lnTo>
                  <a:pt x="1992" y="1953"/>
                </a:lnTo>
                <a:lnTo>
                  <a:pt x="1993" y="1952"/>
                </a:lnTo>
                <a:lnTo>
                  <a:pt x="1994" y="1951"/>
                </a:lnTo>
                <a:lnTo>
                  <a:pt x="1993" y="1951"/>
                </a:lnTo>
                <a:lnTo>
                  <a:pt x="1992" y="1949"/>
                </a:lnTo>
                <a:lnTo>
                  <a:pt x="1991" y="1947"/>
                </a:lnTo>
                <a:lnTo>
                  <a:pt x="1990" y="1947"/>
                </a:lnTo>
                <a:lnTo>
                  <a:pt x="1988" y="1949"/>
                </a:lnTo>
                <a:lnTo>
                  <a:pt x="1987" y="1950"/>
                </a:lnTo>
                <a:lnTo>
                  <a:pt x="1986" y="1947"/>
                </a:lnTo>
                <a:lnTo>
                  <a:pt x="1986" y="1946"/>
                </a:lnTo>
                <a:lnTo>
                  <a:pt x="1985" y="1946"/>
                </a:lnTo>
                <a:lnTo>
                  <a:pt x="1984" y="1946"/>
                </a:lnTo>
                <a:lnTo>
                  <a:pt x="1984" y="1945"/>
                </a:lnTo>
                <a:lnTo>
                  <a:pt x="1983" y="1945"/>
                </a:lnTo>
                <a:lnTo>
                  <a:pt x="1982" y="1945"/>
                </a:lnTo>
                <a:lnTo>
                  <a:pt x="1983" y="1944"/>
                </a:lnTo>
                <a:lnTo>
                  <a:pt x="1984" y="1943"/>
                </a:lnTo>
                <a:lnTo>
                  <a:pt x="1984" y="1942"/>
                </a:lnTo>
                <a:lnTo>
                  <a:pt x="1983" y="1941"/>
                </a:lnTo>
                <a:lnTo>
                  <a:pt x="1982" y="1941"/>
                </a:lnTo>
                <a:lnTo>
                  <a:pt x="1981" y="1942"/>
                </a:lnTo>
                <a:lnTo>
                  <a:pt x="1979" y="1941"/>
                </a:lnTo>
                <a:lnTo>
                  <a:pt x="1978" y="1941"/>
                </a:lnTo>
                <a:lnTo>
                  <a:pt x="1977" y="1939"/>
                </a:lnTo>
                <a:lnTo>
                  <a:pt x="1976" y="1938"/>
                </a:lnTo>
                <a:lnTo>
                  <a:pt x="1976" y="1939"/>
                </a:lnTo>
                <a:lnTo>
                  <a:pt x="1975" y="1939"/>
                </a:lnTo>
                <a:lnTo>
                  <a:pt x="1975" y="1941"/>
                </a:lnTo>
                <a:lnTo>
                  <a:pt x="1974" y="1941"/>
                </a:lnTo>
                <a:lnTo>
                  <a:pt x="1973" y="1942"/>
                </a:lnTo>
                <a:lnTo>
                  <a:pt x="1973" y="1943"/>
                </a:lnTo>
                <a:lnTo>
                  <a:pt x="1971" y="1943"/>
                </a:lnTo>
                <a:lnTo>
                  <a:pt x="1971" y="1944"/>
                </a:lnTo>
                <a:lnTo>
                  <a:pt x="1970" y="1944"/>
                </a:lnTo>
                <a:lnTo>
                  <a:pt x="1970" y="1945"/>
                </a:lnTo>
                <a:lnTo>
                  <a:pt x="1969" y="1945"/>
                </a:lnTo>
                <a:lnTo>
                  <a:pt x="1969" y="1946"/>
                </a:lnTo>
                <a:lnTo>
                  <a:pt x="1968" y="1946"/>
                </a:lnTo>
                <a:lnTo>
                  <a:pt x="1968" y="1947"/>
                </a:lnTo>
                <a:lnTo>
                  <a:pt x="1967" y="1947"/>
                </a:lnTo>
                <a:lnTo>
                  <a:pt x="1967" y="1949"/>
                </a:lnTo>
                <a:lnTo>
                  <a:pt x="1966" y="1949"/>
                </a:lnTo>
                <a:lnTo>
                  <a:pt x="1966" y="1950"/>
                </a:lnTo>
                <a:lnTo>
                  <a:pt x="1965" y="1951"/>
                </a:lnTo>
                <a:lnTo>
                  <a:pt x="1961" y="1954"/>
                </a:lnTo>
                <a:lnTo>
                  <a:pt x="1959" y="1956"/>
                </a:lnTo>
                <a:lnTo>
                  <a:pt x="1958" y="1958"/>
                </a:lnTo>
                <a:lnTo>
                  <a:pt x="1953" y="1962"/>
                </a:lnTo>
                <a:lnTo>
                  <a:pt x="1950" y="1966"/>
                </a:lnTo>
                <a:lnTo>
                  <a:pt x="1949" y="1964"/>
                </a:lnTo>
                <a:lnTo>
                  <a:pt x="1945" y="1962"/>
                </a:lnTo>
                <a:lnTo>
                  <a:pt x="1941" y="1958"/>
                </a:lnTo>
                <a:lnTo>
                  <a:pt x="1933" y="1950"/>
                </a:lnTo>
                <a:lnTo>
                  <a:pt x="1932" y="1950"/>
                </a:lnTo>
                <a:lnTo>
                  <a:pt x="1932" y="1949"/>
                </a:lnTo>
                <a:lnTo>
                  <a:pt x="1932" y="1947"/>
                </a:lnTo>
                <a:lnTo>
                  <a:pt x="1931" y="1947"/>
                </a:lnTo>
                <a:lnTo>
                  <a:pt x="1930" y="1946"/>
                </a:lnTo>
                <a:lnTo>
                  <a:pt x="1930" y="1945"/>
                </a:lnTo>
                <a:lnTo>
                  <a:pt x="1930" y="1944"/>
                </a:lnTo>
                <a:lnTo>
                  <a:pt x="1931" y="1943"/>
                </a:lnTo>
                <a:lnTo>
                  <a:pt x="1930" y="1942"/>
                </a:lnTo>
                <a:lnTo>
                  <a:pt x="1930" y="1939"/>
                </a:lnTo>
                <a:lnTo>
                  <a:pt x="1928" y="1939"/>
                </a:lnTo>
                <a:lnTo>
                  <a:pt x="1928" y="1938"/>
                </a:lnTo>
                <a:lnTo>
                  <a:pt x="1927" y="1937"/>
                </a:lnTo>
                <a:lnTo>
                  <a:pt x="1926" y="1937"/>
                </a:lnTo>
                <a:lnTo>
                  <a:pt x="1925" y="1936"/>
                </a:lnTo>
                <a:lnTo>
                  <a:pt x="1924" y="1936"/>
                </a:lnTo>
                <a:lnTo>
                  <a:pt x="1922" y="1935"/>
                </a:lnTo>
                <a:lnTo>
                  <a:pt x="1919" y="1935"/>
                </a:lnTo>
                <a:lnTo>
                  <a:pt x="1918" y="1935"/>
                </a:lnTo>
                <a:lnTo>
                  <a:pt x="1917" y="1935"/>
                </a:lnTo>
                <a:lnTo>
                  <a:pt x="1916" y="1934"/>
                </a:lnTo>
                <a:lnTo>
                  <a:pt x="1915" y="1933"/>
                </a:lnTo>
                <a:lnTo>
                  <a:pt x="1914" y="1933"/>
                </a:lnTo>
                <a:lnTo>
                  <a:pt x="1913" y="1933"/>
                </a:lnTo>
                <a:lnTo>
                  <a:pt x="1911" y="1934"/>
                </a:lnTo>
                <a:lnTo>
                  <a:pt x="1911" y="1935"/>
                </a:lnTo>
                <a:lnTo>
                  <a:pt x="1910" y="1935"/>
                </a:lnTo>
                <a:lnTo>
                  <a:pt x="1910" y="1936"/>
                </a:lnTo>
                <a:lnTo>
                  <a:pt x="1909" y="1936"/>
                </a:lnTo>
                <a:lnTo>
                  <a:pt x="1908" y="1936"/>
                </a:lnTo>
                <a:lnTo>
                  <a:pt x="1908" y="1935"/>
                </a:lnTo>
                <a:lnTo>
                  <a:pt x="1907" y="1935"/>
                </a:lnTo>
                <a:lnTo>
                  <a:pt x="1906" y="1935"/>
                </a:lnTo>
                <a:lnTo>
                  <a:pt x="1906" y="1934"/>
                </a:lnTo>
                <a:lnTo>
                  <a:pt x="1905" y="1934"/>
                </a:lnTo>
                <a:lnTo>
                  <a:pt x="1905" y="1933"/>
                </a:lnTo>
                <a:lnTo>
                  <a:pt x="1904" y="1933"/>
                </a:lnTo>
                <a:lnTo>
                  <a:pt x="1902" y="1933"/>
                </a:lnTo>
                <a:lnTo>
                  <a:pt x="1901" y="1933"/>
                </a:lnTo>
                <a:lnTo>
                  <a:pt x="1900" y="1933"/>
                </a:lnTo>
                <a:lnTo>
                  <a:pt x="1900" y="1934"/>
                </a:lnTo>
                <a:lnTo>
                  <a:pt x="1899" y="1934"/>
                </a:lnTo>
                <a:lnTo>
                  <a:pt x="1898" y="1934"/>
                </a:lnTo>
                <a:lnTo>
                  <a:pt x="1897" y="1934"/>
                </a:lnTo>
                <a:lnTo>
                  <a:pt x="1897" y="1933"/>
                </a:lnTo>
                <a:lnTo>
                  <a:pt x="1896" y="1931"/>
                </a:lnTo>
                <a:lnTo>
                  <a:pt x="1895" y="1931"/>
                </a:lnTo>
                <a:lnTo>
                  <a:pt x="1893" y="1931"/>
                </a:lnTo>
                <a:lnTo>
                  <a:pt x="1893" y="1933"/>
                </a:lnTo>
                <a:lnTo>
                  <a:pt x="1892" y="1934"/>
                </a:lnTo>
                <a:lnTo>
                  <a:pt x="1891" y="1933"/>
                </a:lnTo>
                <a:lnTo>
                  <a:pt x="1890" y="1931"/>
                </a:lnTo>
                <a:lnTo>
                  <a:pt x="1889" y="1931"/>
                </a:lnTo>
                <a:lnTo>
                  <a:pt x="1889" y="1930"/>
                </a:lnTo>
                <a:lnTo>
                  <a:pt x="1888" y="1931"/>
                </a:lnTo>
                <a:lnTo>
                  <a:pt x="1887" y="1931"/>
                </a:lnTo>
                <a:lnTo>
                  <a:pt x="1885" y="1931"/>
                </a:lnTo>
                <a:lnTo>
                  <a:pt x="1884" y="1931"/>
                </a:lnTo>
                <a:lnTo>
                  <a:pt x="1883" y="1931"/>
                </a:lnTo>
                <a:lnTo>
                  <a:pt x="1882" y="1930"/>
                </a:lnTo>
                <a:lnTo>
                  <a:pt x="1882" y="1929"/>
                </a:lnTo>
                <a:lnTo>
                  <a:pt x="1882" y="1928"/>
                </a:lnTo>
                <a:lnTo>
                  <a:pt x="1881" y="1928"/>
                </a:lnTo>
                <a:lnTo>
                  <a:pt x="1880" y="1928"/>
                </a:lnTo>
                <a:lnTo>
                  <a:pt x="1878" y="1929"/>
                </a:lnTo>
                <a:lnTo>
                  <a:pt x="1878" y="1930"/>
                </a:lnTo>
                <a:lnTo>
                  <a:pt x="1876" y="1930"/>
                </a:lnTo>
                <a:lnTo>
                  <a:pt x="1875" y="1930"/>
                </a:lnTo>
                <a:lnTo>
                  <a:pt x="1874" y="1930"/>
                </a:lnTo>
                <a:lnTo>
                  <a:pt x="1873" y="1930"/>
                </a:lnTo>
                <a:lnTo>
                  <a:pt x="1873" y="1929"/>
                </a:lnTo>
                <a:lnTo>
                  <a:pt x="1872" y="1929"/>
                </a:lnTo>
                <a:lnTo>
                  <a:pt x="1872" y="1928"/>
                </a:lnTo>
                <a:lnTo>
                  <a:pt x="1871" y="1927"/>
                </a:lnTo>
                <a:lnTo>
                  <a:pt x="1870" y="1926"/>
                </a:lnTo>
                <a:lnTo>
                  <a:pt x="1869" y="1926"/>
                </a:lnTo>
                <a:lnTo>
                  <a:pt x="1869" y="1925"/>
                </a:lnTo>
                <a:lnTo>
                  <a:pt x="1869" y="1924"/>
                </a:lnTo>
                <a:lnTo>
                  <a:pt x="1867" y="1924"/>
                </a:lnTo>
                <a:lnTo>
                  <a:pt x="1866" y="1922"/>
                </a:lnTo>
                <a:lnTo>
                  <a:pt x="1865" y="1922"/>
                </a:lnTo>
                <a:lnTo>
                  <a:pt x="1864" y="1922"/>
                </a:lnTo>
                <a:lnTo>
                  <a:pt x="1863" y="1922"/>
                </a:lnTo>
                <a:lnTo>
                  <a:pt x="1862" y="1922"/>
                </a:lnTo>
                <a:lnTo>
                  <a:pt x="1861" y="1922"/>
                </a:lnTo>
                <a:lnTo>
                  <a:pt x="1859" y="1922"/>
                </a:lnTo>
                <a:lnTo>
                  <a:pt x="1859" y="1921"/>
                </a:lnTo>
                <a:lnTo>
                  <a:pt x="1858" y="1921"/>
                </a:lnTo>
                <a:lnTo>
                  <a:pt x="1857" y="1921"/>
                </a:lnTo>
                <a:lnTo>
                  <a:pt x="1857" y="1922"/>
                </a:lnTo>
                <a:lnTo>
                  <a:pt x="1856" y="1922"/>
                </a:lnTo>
                <a:lnTo>
                  <a:pt x="1855" y="1921"/>
                </a:lnTo>
                <a:lnTo>
                  <a:pt x="1854" y="1921"/>
                </a:lnTo>
                <a:lnTo>
                  <a:pt x="1853" y="1921"/>
                </a:lnTo>
                <a:lnTo>
                  <a:pt x="1850" y="1920"/>
                </a:lnTo>
                <a:lnTo>
                  <a:pt x="1849" y="1920"/>
                </a:lnTo>
                <a:lnTo>
                  <a:pt x="1847" y="1921"/>
                </a:lnTo>
                <a:lnTo>
                  <a:pt x="1845" y="1921"/>
                </a:lnTo>
                <a:lnTo>
                  <a:pt x="1844" y="1921"/>
                </a:lnTo>
                <a:lnTo>
                  <a:pt x="1844" y="1922"/>
                </a:lnTo>
                <a:lnTo>
                  <a:pt x="1842" y="1922"/>
                </a:lnTo>
                <a:lnTo>
                  <a:pt x="1841" y="1922"/>
                </a:lnTo>
                <a:lnTo>
                  <a:pt x="1840" y="1922"/>
                </a:lnTo>
                <a:lnTo>
                  <a:pt x="1839" y="1922"/>
                </a:lnTo>
                <a:lnTo>
                  <a:pt x="1838" y="1922"/>
                </a:lnTo>
                <a:lnTo>
                  <a:pt x="1837" y="1922"/>
                </a:lnTo>
                <a:lnTo>
                  <a:pt x="1836" y="1922"/>
                </a:lnTo>
                <a:lnTo>
                  <a:pt x="1835" y="1924"/>
                </a:lnTo>
                <a:lnTo>
                  <a:pt x="1835" y="1925"/>
                </a:lnTo>
                <a:lnTo>
                  <a:pt x="1833" y="1925"/>
                </a:lnTo>
                <a:lnTo>
                  <a:pt x="1833" y="1926"/>
                </a:lnTo>
                <a:lnTo>
                  <a:pt x="1832" y="1927"/>
                </a:lnTo>
                <a:lnTo>
                  <a:pt x="1831" y="1926"/>
                </a:lnTo>
                <a:lnTo>
                  <a:pt x="1830" y="1926"/>
                </a:lnTo>
                <a:lnTo>
                  <a:pt x="1829" y="1926"/>
                </a:lnTo>
                <a:lnTo>
                  <a:pt x="1829" y="1927"/>
                </a:lnTo>
                <a:lnTo>
                  <a:pt x="1828" y="1927"/>
                </a:lnTo>
                <a:lnTo>
                  <a:pt x="1827" y="1927"/>
                </a:lnTo>
                <a:lnTo>
                  <a:pt x="1826" y="1927"/>
                </a:lnTo>
                <a:lnTo>
                  <a:pt x="1824" y="1927"/>
                </a:lnTo>
                <a:lnTo>
                  <a:pt x="1823" y="1926"/>
                </a:lnTo>
                <a:lnTo>
                  <a:pt x="1822" y="1926"/>
                </a:lnTo>
                <a:lnTo>
                  <a:pt x="1821" y="1926"/>
                </a:lnTo>
                <a:lnTo>
                  <a:pt x="1820" y="1926"/>
                </a:lnTo>
                <a:lnTo>
                  <a:pt x="1819" y="1925"/>
                </a:lnTo>
                <a:lnTo>
                  <a:pt x="1818" y="1925"/>
                </a:lnTo>
                <a:lnTo>
                  <a:pt x="1816" y="1925"/>
                </a:lnTo>
                <a:lnTo>
                  <a:pt x="1814" y="1928"/>
                </a:lnTo>
                <a:lnTo>
                  <a:pt x="1813" y="1928"/>
                </a:lnTo>
                <a:lnTo>
                  <a:pt x="1811" y="1928"/>
                </a:lnTo>
                <a:lnTo>
                  <a:pt x="1810" y="1929"/>
                </a:lnTo>
                <a:lnTo>
                  <a:pt x="1809" y="1929"/>
                </a:lnTo>
                <a:lnTo>
                  <a:pt x="1807" y="1930"/>
                </a:lnTo>
                <a:lnTo>
                  <a:pt x="1806" y="1930"/>
                </a:lnTo>
                <a:lnTo>
                  <a:pt x="1805" y="1930"/>
                </a:lnTo>
                <a:lnTo>
                  <a:pt x="1802" y="1931"/>
                </a:lnTo>
                <a:lnTo>
                  <a:pt x="1797" y="1930"/>
                </a:lnTo>
                <a:lnTo>
                  <a:pt x="1795" y="1930"/>
                </a:lnTo>
                <a:lnTo>
                  <a:pt x="1790" y="1931"/>
                </a:lnTo>
                <a:lnTo>
                  <a:pt x="1788" y="1931"/>
                </a:lnTo>
                <a:lnTo>
                  <a:pt x="1785" y="1931"/>
                </a:lnTo>
                <a:lnTo>
                  <a:pt x="1780" y="1929"/>
                </a:lnTo>
                <a:lnTo>
                  <a:pt x="1780" y="1928"/>
                </a:lnTo>
                <a:lnTo>
                  <a:pt x="1779" y="1928"/>
                </a:lnTo>
                <a:lnTo>
                  <a:pt x="1778" y="1927"/>
                </a:lnTo>
                <a:lnTo>
                  <a:pt x="1777" y="1927"/>
                </a:lnTo>
                <a:lnTo>
                  <a:pt x="1776" y="1925"/>
                </a:lnTo>
                <a:lnTo>
                  <a:pt x="1773" y="1924"/>
                </a:lnTo>
                <a:lnTo>
                  <a:pt x="1770" y="1921"/>
                </a:lnTo>
                <a:lnTo>
                  <a:pt x="1769" y="1921"/>
                </a:lnTo>
                <a:lnTo>
                  <a:pt x="1766" y="1920"/>
                </a:lnTo>
                <a:lnTo>
                  <a:pt x="1762" y="1921"/>
                </a:lnTo>
                <a:lnTo>
                  <a:pt x="1761" y="1921"/>
                </a:lnTo>
                <a:lnTo>
                  <a:pt x="1760" y="1921"/>
                </a:lnTo>
                <a:lnTo>
                  <a:pt x="1759" y="1921"/>
                </a:lnTo>
                <a:lnTo>
                  <a:pt x="1759" y="1920"/>
                </a:lnTo>
                <a:lnTo>
                  <a:pt x="1758" y="1920"/>
                </a:lnTo>
                <a:lnTo>
                  <a:pt x="1757" y="1920"/>
                </a:lnTo>
                <a:lnTo>
                  <a:pt x="1755" y="1920"/>
                </a:lnTo>
                <a:lnTo>
                  <a:pt x="1751" y="1924"/>
                </a:lnTo>
                <a:lnTo>
                  <a:pt x="1750" y="1925"/>
                </a:lnTo>
                <a:lnTo>
                  <a:pt x="1749" y="1926"/>
                </a:lnTo>
                <a:lnTo>
                  <a:pt x="1747" y="1926"/>
                </a:lnTo>
                <a:lnTo>
                  <a:pt x="1745" y="1925"/>
                </a:lnTo>
                <a:lnTo>
                  <a:pt x="1744" y="1924"/>
                </a:lnTo>
                <a:lnTo>
                  <a:pt x="1743" y="1922"/>
                </a:lnTo>
                <a:lnTo>
                  <a:pt x="1742" y="1922"/>
                </a:lnTo>
                <a:lnTo>
                  <a:pt x="1741" y="1922"/>
                </a:lnTo>
                <a:lnTo>
                  <a:pt x="1740" y="1921"/>
                </a:lnTo>
                <a:lnTo>
                  <a:pt x="1738" y="1921"/>
                </a:lnTo>
                <a:lnTo>
                  <a:pt x="1737" y="1921"/>
                </a:lnTo>
                <a:lnTo>
                  <a:pt x="1736" y="1921"/>
                </a:lnTo>
                <a:lnTo>
                  <a:pt x="1735" y="1921"/>
                </a:lnTo>
                <a:lnTo>
                  <a:pt x="1734" y="1921"/>
                </a:lnTo>
                <a:lnTo>
                  <a:pt x="1732" y="1921"/>
                </a:lnTo>
                <a:lnTo>
                  <a:pt x="1730" y="1921"/>
                </a:lnTo>
                <a:lnTo>
                  <a:pt x="1729" y="1921"/>
                </a:lnTo>
                <a:lnTo>
                  <a:pt x="1729" y="1920"/>
                </a:lnTo>
                <a:lnTo>
                  <a:pt x="1728" y="1920"/>
                </a:lnTo>
                <a:lnTo>
                  <a:pt x="1727" y="1920"/>
                </a:lnTo>
                <a:lnTo>
                  <a:pt x="1727" y="1919"/>
                </a:lnTo>
                <a:lnTo>
                  <a:pt x="1726" y="1919"/>
                </a:lnTo>
                <a:lnTo>
                  <a:pt x="1725" y="1918"/>
                </a:lnTo>
                <a:lnTo>
                  <a:pt x="1724" y="1918"/>
                </a:lnTo>
                <a:lnTo>
                  <a:pt x="1723" y="1918"/>
                </a:lnTo>
                <a:lnTo>
                  <a:pt x="1721" y="1918"/>
                </a:lnTo>
                <a:lnTo>
                  <a:pt x="1720" y="1918"/>
                </a:lnTo>
                <a:lnTo>
                  <a:pt x="1719" y="1918"/>
                </a:lnTo>
                <a:lnTo>
                  <a:pt x="1718" y="1918"/>
                </a:lnTo>
                <a:lnTo>
                  <a:pt x="1717" y="1918"/>
                </a:lnTo>
                <a:lnTo>
                  <a:pt x="1717" y="1919"/>
                </a:lnTo>
                <a:lnTo>
                  <a:pt x="1717" y="1920"/>
                </a:lnTo>
                <a:lnTo>
                  <a:pt x="1716" y="1920"/>
                </a:lnTo>
                <a:lnTo>
                  <a:pt x="1715" y="1920"/>
                </a:lnTo>
                <a:lnTo>
                  <a:pt x="1715" y="1921"/>
                </a:lnTo>
                <a:lnTo>
                  <a:pt x="1714" y="1921"/>
                </a:lnTo>
                <a:lnTo>
                  <a:pt x="1712" y="1921"/>
                </a:lnTo>
                <a:lnTo>
                  <a:pt x="1712" y="1922"/>
                </a:lnTo>
                <a:lnTo>
                  <a:pt x="1712" y="1924"/>
                </a:lnTo>
                <a:lnTo>
                  <a:pt x="1711" y="1924"/>
                </a:lnTo>
                <a:lnTo>
                  <a:pt x="1711" y="1925"/>
                </a:lnTo>
                <a:lnTo>
                  <a:pt x="1710" y="1926"/>
                </a:lnTo>
                <a:lnTo>
                  <a:pt x="1710" y="1927"/>
                </a:lnTo>
                <a:lnTo>
                  <a:pt x="1709" y="1927"/>
                </a:lnTo>
                <a:lnTo>
                  <a:pt x="1709" y="1928"/>
                </a:lnTo>
                <a:lnTo>
                  <a:pt x="1708" y="1928"/>
                </a:lnTo>
                <a:lnTo>
                  <a:pt x="1707" y="1929"/>
                </a:lnTo>
                <a:lnTo>
                  <a:pt x="1706" y="1929"/>
                </a:lnTo>
                <a:lnTo>
                  <a:pt x="1704" y="1929"/>
                </a:lnTo>
                <a:lnTo>
                  <a:pt x="1704" y="1930"/>
                </a:lnTo>
                <a:lnTo>
                  <a:pt x="1703" y="1930"/>
                </a:lnTo>
                <a:lnTo>
                  <a:pt x="1703" y="1931"/>
                </a:lnTo>
                <a:lnTo>
                  <a:pt x="1702" y="1931"/>
                </a:lnTo>
                <a:lnTo>
                  <a:pt x="1702" y="1933"/>
                </a:lnTo>
                <a:lnTo>
                  <a:pt x="1703" y="1933"/>
                </a:lnTo>
                <a:lnTo>
                  <a:pt x="1703" y="1934"/>
                </a:lnTo>
                <a:lnTo>
                  <a:pt x="1703" y="1935"/>
                </a:lnTo>
                <a:lnTo>
                  <a:pt x="1702" y="1935"/>
                </a:lnTo>
                <a:lnTo>
                  <a:pt x="1702" y="1936"/>
                </a:lnTo>
                <a:lnTo>
                  <a:pt x="1701" y="1936"/>
                </a:lnTo>
                <a:lnTo>
                  <a:pt x="1701" y="1937"/>
                </a:lnTo>
                <a:lnTo>
                  <a:pt x="1700" y="1937"/>
                </a:lnTo>
                <a:lnTo>
                  <a:pt x="1699" y="1937"/>
                </a:lnTo>
                <a:lnTo>
                  <a:pt x="1698" y="1937"/>
                </a:lnTo>
                <a:lnTo>
                  <a:pt x="1697" y="1937"/>
                </a:lnTo>
                <a:lnTo>
                  <a:pt x="1697" y="1936"/>
                </a:lnTo>
                <a:lnTo>
                  <a:pt x="1695" y="1936"/>
                </a:lnTo>
                <a:lnTo>
                  <a:pt x="1694" y="1936"/>
                </a:lnTo>
                <a:lnTo>
                  <a:pt x="1693" y="1936"/>
                </a:lnTo>
                <a:lnTo>
                  <a:pt x="1693" y="1937"/>
                </a:lnTo>
                <a:lnTo>
                  <a:pt x="1693" y="1939"/>
                </a:lnTo>
                <a:lnTo>
                  <a:pt x="1693" y="1941"/>
                </a:lnTo>
                <a:lnTo>
                  <a:pt x="1692" y="1941"/>
                </a:lnTo>
                <a:lnTo>
                  <a:pt x="1690" y="1942"/>
                </a:lnTo>
                <a:lnTo>
                  <a:pt x="1689" y="1944"/>
                </a:lnTo>
                <a:lnTo>
                  <a:pt x="1688" y="1945"/>
                </a:lnTo>
                <a:lnTo>
                  <a:pt x="1686" y="1946"/>
                </a:lnTo>
                <a:lnTo>
                  <a:pt x="1685" y="1947"/>
                </a:lnTo>
                <a:lnTo>
                  <a:pt x="1684" y="1947"/>
                </a:lnTo>
                <a:lnTo>
                  <a:pt x="1684" y="1949"/>
                </a:lnTo>
                <a:lnTo>
                  <a:pt x="1683" y="1950"/>
                </a:lnTo>
                <a:lnTo>
                  <a:pt x="1683" y="1951"/>
                </a:lnTo>
                <a:lnTo>
                  <a:pt x="1682" y="1951"/>
                </a:lnTo>
                <a:lnTo>
                  <a:pt x="1682" y="1952"/>
                </a:lnTo>
                <a:lnTo>
                  <a:pt x="1682" y="1953"/>
                </a:lnTo>
                <a:lnTo>
                  <a:pt x="1681" y="1953"/>
                </a:lnTo>
                <a:lnTo>
                  <a:pt x="1681" y="1954"/>
                </a:lnTo>
                <a:lnTo>
                  <a:pt x="1682" y="1954"/>
                </a:lnTo>
                <a:lnTo>
                  <a:pt x="1682" y="1955"/>
                </a:lnTo>
                <a:lnTo>
                  <a:pt x="1682" y="1956"/>
                </a:lnTo>
                <a:lnTo>
                  <a:pt x="1682" y="1958"/>
                </a:lnTo>
                <a:lnTo>
                  <a:pt x="1682" y="1959"/>
                </a:lnTo>
                <a:lnTo>
                  <a:pt x="1681" y="1959"/>
                </a:lnTo>
                <a:lnTo>
                  <a:pt x="1681" y="1960"/>
                </a:lnTo>
                <a:lnTo>
                  <a:pt x="1680" y="1960"/>
                </a:lnTo>
                <a:lnTo>
                  <a:pt x="1680" y="1961"/>
                </a:lnTo>
                <a:lnTo>
                  <a:pt x="1678" y="1961"/>
                </a:lnTo>
                <a:lnTo>
                  <a:pt x="1677" y="1961"/>
                </a:lnTo>
                <a:lnTo>
                  <a:pt x="1677" y="1962"/>
                </a:lnTo>
                <a:lnTo>
                  <a:pt x="1676" y="1962"/>
                </a:lnTo>
                <a:lnTo>
                  <a:pt x="1676" y="1963"/>
                </a:lnTo>
                <a:lnTo>
                  <a:pt x="1676" y="1964"/>
                </a:lnTo>
                <a:lnTo>
                  <a:pt x="1675" y="1964"/>
                </a:lnTo>
                <a:lnTo>
                  <a:pt x="1675" y="1963"/>
                </a:lnTo>
                <a:lnTo>
                  <a:pt x="1674" y="1963"/>
                </a:lnTo>
                <a:lnTo>
                  <a:pt x="1673" y="1963"/>
                </a:lnTo>
                <a:lnTo>
                  <a:pt x="1672" y="1963"/>
                </a:lnTo>
                <a:lnTo>
                  <a:pt x="1671" y="1963"/>
                </a:lnTo>
                <a:lnTo>
                  <a:pt x="1669" y="1962"/>
                </a:lnTo>
                <a:lnTo>
                  <a:pt x="1669" y="1961"/>
                </a:lnTo>
                <a:lnTo>
                  <a:pt x="1668" y="1961"/>
                </a:lnTo>
                <a:lnTo>
                  <a:pt x="1667" y="1961"/>
                </a:lnTo>
                <a:lnTo>
                  <a:pt x="1666" y="1961"/>
                </a:lnTo>
                <a:lnTo>
                  <a:pt x="1665" y="1961"/>
                </a:lnTo>
                <a:lnTo>
                  <a:pt x="1664" y="1961"/>
                </a:lnTo>
                <a:lnTo>
                  <a:pt x="1664" y="1962"/>
                </a:lnTo>
                <a:lnTo>
                  <a:pt x="1663" y="1962"/>
                </a:lnTo>
                <a:lnTo>
                  <a:pt x="1661" y="1963"/>
                </a:lnTo>
                <a:lnTo>
                  <a:pt x="1660" y="1963"/>
                </a:lnTo>
                <a:lnTo>
                  <a:pt x="1660" y="1964"/>
                </a:lnTo>
                <a:lnTo>
                  <a:pt x="1659" y="1964"/>
                </a:lnTo>
                <a:lnTo>
                  <a:pt x="1659" y="1963"/>
                </a:lnTo>
                <a:lnTo>
                  <a:pt x="1659" y="1949"/>
                </a:lnTo>
                <a:lnTo>
                  <a:pt x="1659" y="1944"/>
                </a:lnTo>
                <a:lnTo>
                  <a:pt x="1659" y="1938"/>
                </a:lnTo>
                <a:lnTo>
                  <a:pt x="1659" y="1937"/>
                </a:lnTo>
                <a:lnTo>
                  <a:pt x="1659" y="1936"/>
                </a:lnTo>
                <a:lnTo>
                  <a:pt x="1659" y="1934"/>
                </a:lnTo>
                <a:lnTo>
                  <a:pt x="1658" y="1933"/>
                </a:lnTo>
                <a:lnTo>
                  <a:pt x="1658" y="1931"/>
                </a:lnTo>
                <a:lnTo>
                  <a:pt x="1658" y="1930"/>
                </a:lnTo>
                <a:lnTo>
                  <a:pt x="1658" y="1928"/>
                </a:lnTo>
                <a:lnTo>
                  <a:pt x="1657" y="1925"/>
                </a:lnTo>
                <a:lnTo>
                  <a:pt x="1657" y="1924"/>
                </a:lnTo>
                <a:lnTo>
                  <a:pt x="1656" y="1921"/>
                </a:lnTo>
                <a:lnTo>
                  <a:pt x="1656" y="1920"/>
                </a:lnTo>
                <a:lnTo>
                  <a:pt x="1656" y="1919"/>
                </a:lnTo>
                <a:lnTo>
                  <a:pt x="1656" y="1918"/>
                </a:lnTo>
                <a:lnTo>
                  <a:pt x="1655" y="1917"/>
                </a:lnTo>
                <a:lnTo>
                  <a:pt x="1655" y="1914"/>
                </a:lnTo>
                <a:lnTo>
                  <a:pt x="1654" y="1913"/>
                </a:lnTo>
                <a:lnTo>
                  <a:pt x="1654" y="1912"/>
                </a:lnTo>
                <a:lnTo>
                  <a:pt x="1654" y="1910"/>
                </a:lnTo>
                <a:lnTo>
                  <a:pt x="1651" y="1903"/>
                </a:lnTo>
                <a:lnTo>
                  <a:pt x="1650" y="1899"/>
                </a:lnTo>
                <a:lnTo>
                  <a:pt x="1649" y="1896"/>
                </a:lnTo>
                <a:lnTo>
                  <a:pt x="1649" y="1895"/>
                </a:lnTo>
                <a:lnTo>
                  <a:pt x="1649" y="1892"/>
                </a:lnTo>
                <a:lnTo>
                  <a:pt x="1649" y="1887"/>
                </a:lnTo>
                <a:lnTo>
                  <a:pt x="1649" y="1879"/>
                </a:lnTo>
                <a:lnTo>
                  <a:pt x="1649" y="1875"/>
                </a:lnTo>
                <a:lnTo>
                  <a:pt x="1649" y="1872"/>
                </a:lnTo>
                <a:lnTo>
                  <a:pt x="1648" y="1872"/>
                </a:lnTo>
                <a:lnTo>
                  <a:pt x="1646" y="1872"/>
                </a:lnTo>
                <a:lnTo>
                  <a:pt x="1643" y="1872"/>
                </a:lnTo>
                <a:lnTo>
                  <a:pt x="1642" y="1872"/>
                </a:lnTo>
                <a:lnTo>
                  <a:pt x="1641" y="1872"/>
                </a:lnTo>
                <a:lnTo>
                  <a:pt x="1640" y="1872"/>
                </a:lnTo>
                <a:lnTo>
                  <a:pt x="1637" y="1872"/>
                </a:lnTo>
                <a:lnTo>
                  <a:pt x="1634" y="1872"/>
                </a:lnTo>
                <a:lnTo>
                  <a:pt x="1633" y="1872"/>
                </a:lnTo>
                <a:lnTo>
                  <a:pt x="1631" y="1872"/>
                </a:lnTo>
                <a:lnTo>
                  <a:pt x="1630" y="1872"/>
                </a:lnTo>
                <a:lnTo>
                  <a:pt x="1629" y="1872"/>
                </a:lnTo>
                <a:lnTo>
                  <a:pt x="1628" y="1872"/>
                </a:lnTo>
                <a:lnTo>
                  <a:pt x="1624" y="1872"/>
                </a:lnTo>
                <a:lnTo>
                  <a:pt x="1623" y="1872"/>
                </a:lnTo>
                <a:lnTo>
                  <a:pt x="1620" y="1872"/>
                </a:lnTo>
                <a:lnTo>
                  <a:pt x="1619" y="1872"/>
                </a:lnTo>
                <a:lnTo>
                  <a:pt x="1615" y="1872"/>
                </a:lnTo>
                <a:lnTo>
                  <a:pt x="1614" y="1872"/>
                </a:lnTo>
                <a:lnTo>
                  <a:pt x="1612" y="1872"/>
                </a:lnTo>
                <a:lnTo>
                  <a:pt x="1611" y="1872"/>
                </a:lnTo>
                <a:lnTo>
                  <a:pt x="1609" y="1872"/>
                </a:lnTo>
                <a:lnTo>
                  <a:pt x="1608" y="1872"/>
                </a:lnTo>
                <a:lnTo>
                  <a:pt x="1607" y="1872"/>
                </a:lnTo>
                <a:lnTo>
                  <a:pt x="1599" y="1872"/>
                </a:lnTo>
                <a:lnTo>
                  <a:pt x="1598" y="1872"/>
                </a:lnTo>
                <a:lnTo>
                  <a:pt x="1597" y="1872"/>
                </a:lnTo>
                <a:lnTo>
                  <a:pt x="1596" y="1872"/>
                </a:lnTo>
                <a:lnTo>
                  <a:pt x="1594" y="1872"/>
                </a:lnTo>
                <a:lnTo>
                  <a:pt x="1590" y="1872"/>
                </a:lnTo>
                <a:lnTo>
                  <a:pt x="1587" y="1872"/>
                </a:lnTo>
                <a:lnTo>
                  <a:pt x="1583" y="1872"/>
                </a:lnTo>
                <a:lnTo>
                  <a:pt x="1581" y="1872"/>
                </a:lnTo>
                <a:lnTo>
                  <a:pt x="1576" y="1872"/>
                </a:lnTo>
                <a:lnTo>
                  <a:pt x="1576" y="1877"/>
                </a:lnTo>
                <a:lnTo>
                  <a:pt x="1576" y="1882"/>
                </a:lnTo>
                <a:lnTo>
                  <a:pt x="1576" y="1883"/>
                </a:lnTo>
                <a:lnTo>
                  <a:pt x="1576" y="1891"/>
                </a:lnTo>
                <a:lnTo>
                  <a:pt x="1576" y="1892"/>
                </a:lnTo>
                <a:lnTo>
                  <a:pt x="1576" y="1904"/>
                </a:lnTo>
                <a:lnTo>
                  <a:pt x="1576" y="1916"/>
                </a:lnTo>
                <a:lnTo>
                  <a:pt x="1564" y="1916"/>
                </a:lnTo>
                <a:lnTo>
                  <a:pt x="1563" y="1916"/>
                </a:lnTo>
                <a:lnTo>
                  <a:pt x="1560" y="1916"/>
                </a:lnTo>
                <a:lnTo>
                  <a:pt x="1557" y="1916"/>
                </a:lnTo>
                <a:lnTo>
                  <a:pt x="1557" y="1917"/>
                </a:lnTo>
                <a:lnTo>
                  <a:pt x="1556" y="1917"/>
                </a:lnTo>
                <a:lnTo>
                  <a:pt x="1555" y="1917"/>
                </a:lnTo>
                <a:lnTo>
                  <a:pt x="1554" y="1917"/>
                </a:lnTo>
                <a:lnTo>
                  <a:pt x="1553" y="1916"/>
                </a:lnTo>
                <a:lnTo>
                  <a:pt x="1552" y="1916"/>
                </a:lnTo>
                <a:lnTo>
                  <a:pt x="1551" y="1916"/>
                </a:lnTo>
                <a:lnTo>
                  <a:pt x="1539" y="1916"/>
                </a:lnTo>
                <a:lnTo>
                  <a:pt x="1530" y="1917"/>
                </a:lnTo>
                <a:lnTo>
                  <a:pt x="1528" y="1917"/>
                </a:lnTo>
                <a:lnTo>
                  <a:pt x="1527" y="1917"/>
                </a:lnTo>
                <a:lnTo>
                  <a:pt x="1525" y="1917"/>
                </a:lnTo>
                <a:lnTo>
                  <a:pt x="1514" y="1917"/>
                </a:lnTo>
                <a:lnTo>
                  <a:pt x="1502" y="1917"/>
                </a:lnTo>
                <a:lnTo>
                  <a:pt x="1490" y="1917"/>
                </a:lnTo>
                <a:lnTo>
                  <a:pt x="1483" y="1917"/>
                </a:lnTo>
                <a:lnTo>
                  <a:pt x="1482" y="1917"/>
                </a:lnTo>
                <a:lnTo>
                  <a:pt x="1479" y="1917"/>
                </a:lnTo>
                <a:lnTo>
                  <a:pt x="1477" y="1917"/>
                </a:lnTo>
                <a:lnTo>
                  <a:pt x="1471" y="1917"/>
                </a:lnTo>
                <a:lnTo>
                  <a:pt x="1469" y="1917"/>
                </a:lnTo>
                <a:lnTo>
                  <a:pt x="1468" y="1917"/>
                </a:lnTo>
                <a:lnTo>
                  <a:pt x="1466" y="1917"/>
                </a:lnTo>
                <a:lnTo>
                  <a:pt x="1465" y="1917"/>
                </a:lnTo>
                <a:lnTo>
                  <a:pt x="1462" y="1917"/>
                </a:lnTo>
                <a:lnTo>
                  <a:pt x="1460" y="1917"/>
                </a:lnTo>
                <a:lnTo>
                  <a:pt x="1459" y="1917"/>
                </a:lnTo>
                <a:lnTo>
                  <a:pt x="1456" y="1918"/>
                </a:lnTo>
                <a:lnTo>
                  <a:pt x="1453" y="1918"/>
                </a:lnTo>
                <a:lnTo>
                  <a:pt x="1452" y="1918"/>
                </a:lnTo>
                <a:lnTo>
                  <a:pt x="1444" y="1918"/>
                </a:lnTo>
                <a:lnTo>
                  <a:pt x="1442" y="1918"/>
                </a:lnTo>
                <a:lnTo>
                  <a:pt x="1440" y="1917"/>
                </a:lnTo>
                <a:lnTo>
                  <a:pt x="1441" y="1914"/>
                </a:lnTo>
                <a:lnTo>
                  <a:pt x="1442" y="1912"/>
                </a:lnTo>
                <a:lnTo>
                  <a:pt x="1444" y="1908"/>
                </a:lnTo>
                <a:lnTo>
                  <a:pt x="1445" y="1905"/>
                </a:lnTo>
                <a:lnTo>
                  <a:pt x="1447" y="1900"/>
                </a:lnTo>
                <a:lnTo>
                  <a:pt x="1448" y="1897"/>
                </a:lnTo>
                <a:lnTo>
                  <a:pt x="1449" y="1895"/>
                </a:lnTo>
                <a:lnTo>
                  <a:pt x="1450" y="1893"/>
                </a:lnTo>
                <a:lnTo>
                  <a:pt x="1449" y="1893"/>
                </a:lnTo>
                <a:lnTo>
                  <a:pt x="1445" y="1893"/>
                </a:lnTo>
                <a:lnTo>
                  <a:pt x="1443" y="1893"/>
                </a:lnTo>
                <a:lnTo>
                  <a:pt x="1442" y="1893"/>
                </a:lnTo>
                <a:lnTo>
                  <a:pt x="1439" y="1893"/>
                </a:lnTo>
                <a:lnTo>
                  <a:pt x="1435" y="1893"/>
                </a:lnTo>
                <a:lnTo>
                  <a:pt x="1433" y="1893"/>
                </a:lnTo>
                <a:lnTo>
                  <a:pt x="1433" y="1899"/>
                </a:lnTo>
                <a:lnTo>
                  <a:pt x="1432" y="1899"/>
                </a:lnTo>
                <a:lnTo>
                  <a:pt x="1431" y="1899"/>
                </a:lnTo>
                <a:lnTo>
                  <a:pt x="1430" y="1899"/>
                </a:lnTo>
                <a:lnTo>
                  <a:pt x="1427" y="1899"/>
                </a:lnTo>
                <a:lnTo>
                  <a:pt x="1427" y="1895"/>
                </a:lnTo>
                <a:lnTo>
                  <a:pt x="1428" y="1893"/>
                </a:lnTo>
                <a:lnTo>
                  <a:pt x="1427" y="1893"/>
                </a:lnTo>
                <a:lnTo>
                  <a:pt x="1417" y="1893"/>
                </a:lnTo>
                <a:lnTo>
                  <a:pt x="1416" y="1893"/>
                </a:lnTo>
                <a:lnTo>
                  <a:pt x="1413" y="1893"/>
                </a:lnTo>
                <a:lnTo>
                  <a:pt x="1411" y="1893"/>
                </a:lnTo>
                <a:lnTo>
                  <a:pt x="1409" y="1893"/>
                </a:lnTo>
                <a:lnTo>
                  <a:pt x="1406" y="1893"/>
                </a:lnTo>
                <a:lnTo>
                  <a:pt x="1402" y="1893"/>
                </a:lnTo>
                <a:lnTo>
                  <a:pt x="1401" y="1893"/>
                </a:lnTo>
                <a:lnTo>
                  <a:pt x="1400" y="1893"/>
                </a:lnTo>
                <a:lnTo>
                  <a:pt x="1399" y="1893"/>
                </a:lnTo>
                <a:lnTo>
                  <a:pt x="1398" y="1893"/>
                </a:lnTo>
                <a:lnTo>
                  <a:pt x="1397" y="1893"/>
                </a:lnTo>
                <a:lnTo>
                  <a:pt x="1396" y="1893"/>
                </a:lnTo>
                <a:lnTo>
                  <a:pt x="1395" y="1893"/>
                </a:lnTo>
                <a:lnTo>
                  <a:pt x="1392" y="1893"/>
                </a:lnTo>
                <a:lnTo>
                  <a:pt x="1389" y="1893"/>
                </a:lnTo>
                <a:lnTo>
                  <a:pt x="1384" y="1893"/>
                </a:lnTo>
                <a:lnTo>
                  <a:pt x="1382" y="1893"/>
                </a:lnTo>
                <a:lnTo>
                  <a:pt x="1380" y="1893"/>
                </a:lnTo>
                <a:lnTo>
                  <a:pt x="1378" y="1893"/>
                </a:lnTo>
                <a:lnTo>
                  <a:pt x="1378" y="1899"/>
                </a:lnTo>
                <a:lnTo>
                  <a:pt x="1378" y="1900"/>
                </a:lnTo>
                <a:lnTo>
                  <a:pt x="1378" y="1901"/>
                </a:lnTo>
                <a:lnTo>
                  <a:pt x="1378" y="1902"/>
                </a:lnTo>
                <a:lnTo>
                  <a:pt x="1378" y="1903"/>
                </a:lnTo>
                <a:lnTo>
                  <a:pt x="1378" y="1905"/>
                </a:lnTo>
                <a:lnTo>
                  <a:pt x="1379" y="1914"/>
                </a:lnTo>
                <a:lnTo>
                  <a:pt x="1379" y="1918"/>
                </a:lnTo>
                <a:lnTo>
                  <a:pt x="1379" y="1922"/>
                </a:lnTo>
                <a:lnTo>
                  <a:pt x="1379" y="1925"/>
                </a:lnTo>
                <a:lnTo>
                  <a:pt x="1379" y="1926"/>
                </a:lnTo>
                <a:lnTo>
                  <a:pt x="1379" y="1927"/>
                </a:lnTo>
                <a:lnTo>
                  <a:pt x="1379" y="1928"/>
                </a:lnTo>
                <a:lnTo>
                  <a:pt x="1379" y="1935"/>
                </a:lnTo>
                <a:lnTo>
                  <a:pt x="1379" y="1946"/>
                </a:lnTo>
                <a:lnTo>
                  <a:pt x="1379" y="1958"/>
                </a:lnTo>
                <a:lnTo>
                  <a:pt x="1379" y="1971"/>
                </a:lnTo>
                <a:lnTo>
                  <a:pt x="1379" y="1976"/>
                </a:lnTo>
                <a:lnTo>
                  <a:pt x="1379" y="1978"/>
                </a:lnTo>
                <a:lnTo>
                  <a:pt x="1378" y="1978"/>
                </a:lnTo>
                <a:lnTo>
                  <a:pt x="1375" y="1978"/>
                </a:lnTo>
                <a:lnTo>
                  <a:pt x="1372" y="1979"/>
                </a:lnTo>
                <a:lnTo>
                  <a:pt x="1363" y="1979"/>
                </a:lnTo>
                <a:lnTo>
                  <a:pt x="1355" y="1979"/>
                </a:lnTo>
                <a:lnTo>
                  <a:pt x="1345" y="1979"/>
                </a:lnTo>
                <a:lnTo>
                  <a:pt x="1344" y="1979"/>
                </a:lnTo>
                <a:lnTo>
                  <a:pt x="1340" y="1979"/>
                </a:lnTo>
                <a:lnTo>
                  <a:pt x="1333" y="1979"/>
                </a:lnTo>
                <a:lnTo>
                  <a:pt x="1331" y="1979"/>
                </a:lnTo>
                <a:lnTo>
                  <a:pt x="1328" y="1979"/>
                </a:lnTo>
                <a:lnTo>
                  <a:pt x="1322" y="1980"/>
                </a:lnTo>
                <a:lnTo>
                  <a:pt x="1321" y="1980"/>
                </a:lnTo>
                <a:lnTo>
                  <a:pt x="1315" y="1980"/>
                </a:lnTo>
                <a:lnTo>
                  <a:pt x="1305" y="1980"/>
                </a:lnTo>
                <a:lnTo>
                  <a:pt x="1299" y="1980"/>
                </a:lnTo>
                <a:lnTo>
                  <a:pt x="1295" y="1980"/>
                </a:lnTo>
                <a:lnTo>
                  <a:pt x="1284" y="1980"/>
                </a:lnTo>
                <a:lnTo>
                  <a:pt x="1278" y="1980"/>
                </a:lnTo>
                <a:lnTo>
                  <a:pt x="1271" y="1980"/>
                </a:lnTo>
                <a:lnTo>
                  <a:pt x="1264" y="1981"/>
                </a:lnTo>
                <a:lnTo>
                  <a:pt x="1263" y="1981"/>
                </a:lnTo>
                <a:lnTo>
                  <a:pt x="1259" y="1981"/>
                </a:lnTo>
                <a:lnTo>
                  <a:pt x="1252" y="1981"/>
                </a:lnTo>
                <a:lnTo>
                  <a:pt x="1249" y="1981"/>
                </a:lnTo>
                <a:lnTo>
                  <a:pt x="1246" y="1981"/>
                </a:lnTo>
                <a:lnTo>
                  <a:pt x="1243" y="1981"/>
                </a:lnTo>
                <a:lnTo>
                  <a:pt x="1242" y="1983"/>
                </a:lnTo>
                <a:lnTo>
                  <a:pt x="1240" y="1983"/>
                </a:lnTo>
                <a:lnTo>
                  <a:pt x="1237" y="1983"/>
                </a:lnTo>
                <a:lnTo>
                  <a:pt x="1234" y="1983"/>
                </a:lnTo>
                <a:lnTo>
                  <a:pt x="1233" y="1983"/>
                </a:lnTo>
                <a:lnTo>
                  <a:pt x="1230" y="1983"/>
                </a:lnTo>
                <a:lnTo>
                  <a:pt x="1228" y="1981"/>
                </a:lnTo>
                <a:lnTo>
                  <a:pt x="1221" y="1981"/>
                </a:lnTo>
                <a:lnTo>
                  <a:pt x="1218" y="1983"/>
                </a:lnTo>
                <a:lnTo>
                  <a:pt x="1217" y="1983"/>
                </a:lnTo>
                <a:lnTo>
                  <a:pt x="1209" y="1983"/>
                </a:lnTo>
                <a:lnTo>
                  <a:pt x="1208" y="1981"/>
                </a:lnTo>
                <a:lnTo>
                  <a:pt x="1204" y="1981"/>
                </a:lnTo>
                <a:lnTo>
                  <a:pt x="1202" y="1981"/>
                </a:lnTo>
                <a:lnTo>
                  <a:pt x="1201" y="1983"/>
                </a:lnTo>
                <a:lnTo>
                  <a:pt x="1199" y="1981"/>
                </a:lnTo>
                <a:lnTo>
                  <a:pt x="1199" y="1983"/>
                </a:lnTo>
                <a:lnTo>
                  <a:pt x="1199" y="1984"/>
                </a:lnTo>
                <a:lnTo>
                  <a:pt x="1199" y="1986"/>
                </a:lnTo>
                <a:lnTo>
                  <a:pt x="1198" y="1986"/>
                </a:lnTo>
                <a:lnTo>
                  <a:pt x="1194" y="1986"/>
                </a:lnTo>
                <a:lnTo>
                  <a:pt x="1192" y="1986"/>
                </a:lnTo>
                <a:lnTo>
                  <a:pt x="1190" y="1986"/>
                </a:lnTo>
                <a:lnTo>
                  <a:pt x="1190" y="1987"/>
                </a:lnTo>
                <a:lnTo>
                  <a:pt x="1187" y="1987"/>
                </a:lnTo>
                <a:lnTo>
                  <a:pt x="1185" y="1987"/>
                </a:lnTo>
                <a:lnTo>
                  <a:pt x="1184" y="1987"/>
                </a:lnTo>
                <a:lnTo>
                  <a:pt x="1181" y="1987"/>
                </a:lnTo>
                <a:lnTo>
                  <a:pt x="1180" y="1987"/>
                </a:lnTo>
                <a:lnTo>
                  <a:pt x="1180" y="1993"/>
                </a:lnTo>
                <a:lnTo>
                  <a:pt x="1180" y="2003"/>
                </a:lnTo>
                <a:lnTo>
                  <a:pt x="1197" y="2002"/>
                </a:lnTo>
                <a:lnTo>
                  <a:pt x="1198" y="2002"/>
                </a:lnTo>
                <a:lnTo>
                  <a:pt x="1200" y="2002"/>
                </a:lnTo>
                <a:lnTo>
                  <a:pt x="1201" y="2002"/>
                </a:lnTo>
                <a:lnTo>
                  <a:pt x="1202" y="2002"/>
                </a:lnTo>
                <a:lnTo>
                  <a:pt x="1202" y="2003"/>
                </a:lnTo>
                <a:lnTo>
                  <a:pt x="1202" y="2009"/>
                </a:lnTo>
                <a:lnTo>
                  <a:pt x="1202" y="2010"/>
                </a:lnTo>
                <a:lnTo>
                  <a:pt x="1199" y="2010"/>
                </a:lnTo>
                <a:lnTo>
                  <a:pt x="1192" y="2010"/>
                </a:lnTo>
                <a:lnTo>
                  <a:pt x="1182" y="2010"/>
                </a:lnTo>
                <a:lnTo>
                  <a:pt x="1181" y="2010"/>
                </a:lnTo>
                <a:lnTo>
                  <a:pt x="1178" y="2010"/>
                </a:lnTo>
                <a:lnTo>
                  <a:pt x="1173" y="2010"/>
                </a:lnTo>
                <a:lnTo>
                  <a:pt x="1169" y="2010"/>
                </a:lnTo>
                <a:lnTo>
                  <a:pt x="1167" y="2010"/>
                </a:lnTo>
                <a:lnTo>
                  <a:pt x="1166" y="2010"/>
                </a:lnTo>
                <a:lnTo>
                  <a:pt x="1164" y="2011"/>
                </a:lnTo>
                <a:lnTo>
                  <a:pt x="1161" y="2011"/>
                </a:lnTo>
                <a:lnTo>
                  <a:pt x="1159" y="2011"/>
                </a:lnTo>
                <a:lnTo>
                  <a:pt x="1159" y="2009"/>
                </a:lnTo>
                <a:lnTo>
                  <a:pt x="1159" y="2006"/>
                </a:lnTo>
                <a:lnTo>
                  <a:pt x="1159" y="2002"/>
                </a:lnTo>
                <a:lnTo>
                  <a:pt x="1159" y="2000"/>
                </a:lnTo>
                <a:lnTo>
                  <a:pt x="1159" y="1997"/>
                </a:lnTo>
                <a:lnTo>
                  <a:pt x="1159" y="1996"/>
                </a:lnTo>
                <a:lnTo>
                  <a:pt x="1159" y="1985"/>
                </a:lnTo>
                <a:lnTo>
                  <a:pt x="1158" y="1983"/>
                </a:lnTo>
                <a:lnTo>
                  <a:pt x="1158" y="1981"/>
                </a:lnTo>
                <a:lnTo>
                  <a:pt x="1158" y="1976"/>
                </a:lnTo>
                <a:lnTo>
                  <a:pt x="1158" y="1952"/>
                </a:lnTo>
                <a:lnTo>
                  <a:pt x="1158" y="1946"/>
                </a:lnTo>
                <a:lnTo>
                  <a:pt x="1158" y="1945"/>
                </a:lnTo>
                <a:lnTo>
                  <a:pt x="1158" y="1944"/>
                </a:lnTo>
                <a:lnTo>
                  <a:pt x="1160" y="1944"/>
                </a:lnTo>
                <a:lnTo>
                  <a:pt x="1164" y="1944"/>
                </a:lnTo>
                <a:lnTo>
                  <a:pt x="1166" y="1944"/>
                </a:lnTo>
                <a:lnTo>
                  <a:pt x="1167" y="1944"/>
                </a:lnTo>
                <a:lnTo>
                  <a:pt x="1168" y="1944"/>
                </a:lnTo>
                <a:lnTo>
                  <a:pt x="1169" y="1944"/>
                </a:lnTo>
                <a:lnTo>
                  <a:pt x="1171" y="1944"/>
                </a:lnTo>
                <a:lnTo>
                  <a:pt x="1172" y="1944"/>
                </a:lnTo>
                <a:lnTo>
                  <a:pt x="1173" y="1944"/>
                </a:lnTo>
                <a:lnTo>
                  <a:pt x="1174" y="1944"/>
                </a:lnTo>
                <a:lnTo>
                  <a:pt x="1175" y="1944"/>
                </a:lnTo>
                <a:lnTo>
                  <a:pt x="1176" y="1944"/>
                </a:lnTo>
                <a:lnTo>
                  <a:pt x="1177" y="1944"/>
                </a:lnTo>
                <a:lnTo>
                  <a:pt x="1178" y="1944"/>
                </a:lnTo>
                <a:lnTo>
                  <a:pt x="1180" y="1944"/>
                </a:lnTo>
                <a:lnTo>
                  <a:pt x="1182" y="1943"/>
                </a:lnTo>
                <a:lnTo>
                  <a:pt x="1183" y="1943"/>
                </a:lnTo>
                <a:lnTo>
                  <a:pt x="1184" y="1943"/>
                </a:lnTo>
                <a:lnTo>
                  <a:pt x="1185" y="1943"/>
                </a:lnTo>
                <a:lnTo>
                  <a:pt x="1186" y="1943"/>
                </a:lnTo>
                <a:lnTo>
                  <a:pt x="1189" y="1943"/>
                </a:lnTo>
                <a:lnTo>
                  <a:pt x="1190" y="1943"/>
                </a:lnTo>
                <a:lnTo>
                  <a:pt x="1191" y="1943"/>
                </a:lnTo>
                <a:lnTo>
                  <a:pt x="1192" y="1943"/>
                </a:lnTo>
                <a:lnTo>
                  <a:pt x="1193" y="1943"/>
                </a:lnTo>
                <a:lnTo>
                  <a:pt x="1193" y="1939"/>
                </a:lnTo>
                <a:lnTo>
                  <a:pt x="1193" y="1938"/>
                </a:lnTo>
                <a:lnTo>
                  <a:pt x="1193" y="1936"/>
                </a:lnTo>
                <a:lnTo>
                  <a:pt x="1192" y="1929"/>
                </a:lnTo>
                <a:lnTo>
                  <a:pt x="1192" y="1916"/>
                </a:lnTo>
                <a:lnTo>
                  <a:pt x="1192" y="1911"/>
                </a:lnTo>
                <a:lnTo>
                  <a:pt x="1192" y="1910"/>
                </a:lnTo>
                <a:lnTo>
                  <a:pt x="1192" y="1909"/>
                </a:lnTo>
                <a:lnTo>
                  <a:pt x="1192" y="1908"/>
                </a:lnTo>
                <a:lnTo>
                  <a:pt x="1192" y="1907"/>
                </a:lnTo>
                <a:lnTo>
                  <a:pt x="1192" y="1901"/>
                </a:lnTo>
                <a:lnTo>
                  <a:pt x="1192" y="1895"/>
                </a:lnTo>
                <a:lnTo>
                  <a:pt x="1192" y="1891"/>
                </a:lnTo>
                <a:lnTo>
                  <a:pt x="1192" y="1888"/>
                </a:lnTo>
                <a:lnTo>
                  <a:pt x="1192" y="1886"/>
                </a:lnTo>
                <a:lnTo>
                  <a:pt x="1192" y="1878"/>
                </a:lnTo>
                <a:lnTo>
                  <a:pt x="1192" y="1877"/>
                </a:lnTo>
                <a:lnTo>
                  <a:pt x="1192" y="1874"/>
                </a:lnTo>
                <a:lnTo>
                  <a:pt x="1192" y="1871"/>
                </a:lnTo>
                <a:lnTo>
                  <a:pt x="1192" y="1870"/>
                </a:lnTo>
                <a:lnTo>
                  <a:pt x="1192" y="1869"/>
                </a:lnTo>
                <a:lnTo>
                  <a:pt x="1191" y="1867"/>
                </a:lnTo>
                <a:lnTo>
                  <a:pt x="1192" y="1863"/>
                </a:lnTo>
                <a:lnTo>
                  <a:pt x="1190" y="1863"/>
                </a:lnTo>
                <a:lnTo>
                  <a:pt x="1190" y="1864"/>
                </a:lnTo>
                <a:lnTo>
                  <a:pt x="1190" y="1857"/>
                </a:lnTo>
                <a:lnTo>
                  <a:pt x="1190" y="1855"/>
                </a:lnTo>
                <a:lnTo>
                  <a:pt x="1189" y="1849"/>
                </a:lnTo>
                <a:lnTo>
                  <a:pt x="1189" y="1845"/>
                </a:lnTo>
                <a:lnTo>
                  <a:pt x="1189" y="1844"/>
                </a:lnTo>
                <a:lnTo>
                  <a:pt x="1187" y="1844"/>
                </a:lnTo>
                <a:lnTo>
                  <a:pt x="1180" y="1839"/>
                </a:lnTo>
                <a:lnTo>
                  <a:pt x="1178" y="1841"/>
                </a:lnTo>
                <a:lnTo>
                  <a:pt x="1173" y="1836"/>
                </a:lnTo>
                <a:lnTo>
                  <a:pt x="1173" y="1835"/>
                </a:lnTo>
                <a:lnTo>
                  <a:pt x="1166" y="1830"/>
                </a:lnTo>
                <a:lnTo>
                  <a:pt x="1163" y="1826"/>
                </a:lnTo>
                <a:lnTo>
                  <a:pt x="1161" y="1826"/>
                </a:lnTo>
                <a:lnTo>
                  <a:pt x="1161" y="1825"/>
                </a:lnTo>
                <a:lnTo>
                  <a:pt x="1160" y="1824"/>
                </a:lnTo>
                <a:lnTo>
                  <a:pt x="1161" y="1824"/>
                </a:lnTo>
                <a:lnTo>
                  <a:pt x="1163" y="1822"/>
                </a:lnTo>
                <a:lnTo>
                  <a:pt x="1164" y="1822"/>
                </a:lnTo>
                <a:lnTo>
                  <a:pt x="1165" y="1821"/>
                </a:lnTo>
                <a:lnTo>
                  <a:pt x="1166" y="1821"/>
                </a:lnTo>
                <a:lnTo>
                  <a:pt x="1169" y="1819"/>
                </a:lnTo>
                <a:lnTo>
                  <a:pt x="1176" y="1817"/>
                </a:lnTo>
                <a:lnTo>
                  <a:pt x="1177" y="1817"/>
                </a:lnTo>
                <a:lnTo>
                  <a:pt x="1182" y="1815"/>
                </a:lnTo>
                <a:lnTo>
                  <a:pt x="1190" y="1811"/>
                </a:lnTo>
                <a:lnTo>
                  <a:pt x="1194" y="1809"/>
                </a:lnTo>
                <a:lnTo>
                  <a:pt x="1194" y="1808"/>
                </a:lnTo>
                <a:lnTo>
                  <a:pt x="1194" y="1807"/>
                </a:lnTo>
                <a:lnTo>
                  <a:pt x="1194" y="1802"/>
                </a:lnTo>
                <a:lnTo>
                  <a:pt x="1194" y="1796"/>
                </a:lnTo>
                <a:lnTo>
                  <a:pt x="1194" y="1793"/>
                </a:lnTo>
                <a:lnTo>
                  <a:pt x="1194" y="1788"/>
                </a:lnTo>
                <a:lnTo>
                  <a:pt x="1194" y="1782"/>
                </a:lnTo>
                <a:lnTo>
                  <a:pt x="1194" y="1776"/>
                </a:lnTo>
                <a:lnTo>
                  <a:pt x="1194" y="1774"/>
                </a:lnTo>
                <a:lnTo>
                  <a:pt x="1194" y="1772"/>
                </a:lnTo>
                <a:lnTo>
                  <a:pt x="1194" y="1771"/>
                </a:lnTo>
                <a:lnTo>
                  <a:pt x="1193" y="1771"/>
                </a:lnTo>
                <a:lnTo>
                  <a:pt x="1191" y="1771"/>
                </a:lnTo>
                <a:lnTo>
                  <a:pt x="1190" y="1771"/>
                </a:lnTo>
                <a:lnTo>
                  <a:pt x="1189" y="1771"/>
                </a:lnTo>
                <a:lnTo>
                  <a:pt x="1187" y="1771"/>
                </a:lnTo>
                <a:lnTo>
                  <a:pt x="1186" y="1771"/>
                </a:lnTo>
                <a:lnTo>
                  <a:pt x="1185" y="1771"/>
                </a:lnTo>
                <a:lnTo>
                  <a:pt x="1184" y="1771"/>
                </a:lnTo>
                <a:lnTo>
                  <a:pt x="1183" y="1771"/>
                </a:lnTo>
                <a:lnTo>
                  <a:pt x="1182" y="1771"/>
                </a:lnTo>
                <a:lnTo>
                  <a:pt x="1181" y="1771"/>
                </a:lnTo>
                <a:lnTo>
                  <a:pt x="1180" y="1771"/>
                </a:lnTo>
                <a:lnTo>
                  <a:pt x="1178" y="1771"/>
                </a:lnTo>
                <a:lnTo>
                  <a:pt x="1177" y="1771"/>
                </a:lnTo>
                <a:lnTo>
                  <a:pt x="1175" y="1772"/>
                </a:lnTo>
                <a:lnTo>
                  <a:pt x="1174" y="1772"/>
                </a:lnTo>
                <a:lnTo>
                  <a:pt x="1173" y="1772"/>
                </a:lnTo>
                <a:lnTo>
                  <a:pt x="1172" y="1772"/>
                </a:lnTo>
                <a:lnTo>
                  <a:pt x="1171" y="1772"/>
                </a:lnTo>
                <a:lnTo>
                  <a:pt x="1169" y="1772"/>
                </a:lnTo>
                <a:lnTo>
                  <a:pt x="1168" y="1772"/>
                </a:lnTo>
                <a:lnTo>
                  <a:pt x="1167" y="1772"/>
                </a:lnTo>
                <a:lnTo>
                  <a:pt x="1166" y="1772"/>
                </a:lnTo>
                <a:lnTo>
                  <a:pt x="1165" y="1772"/>
                </a:lnTo>
                <a:lnTo>
                  <a:pt x="1164" y="1772"/>
                </a:lnTo>
                <a:lnTo>
                  <a:pt x="1163" y="1772"/>
                </a:lnTo>
                <a:lnTo>
                  <a:pt x="1161" y="1772"/>
                </a:lnTo>
                <a:lnTo>
                  <a:pt x="1160" y="1772"/>
                </a:lnTo>
                <a:lnTo>
                  <a:pt x="1159" y="1772"/>
                </a:lnTo>
                <a:lnTo>
                  <a:pt x="1158" y="1772"/>
                </a:lnTo>
                <a:lnTo>
                  <a:pt x="1157" y="1772"/>
                </a:lnTo>
                <a:lnTo>
                  <a:pt x="1156" y="1772"/>
                </a:lnTo>
                <a:lnTo>
                  <a:pt x="1156" y="1774"/>
                </a:lnTo>
                <a:lnTo>
                  <a:pt x="1156" y="1775"/>
                </a:lnTo>
                <a:lnTo>
                  <a:pt x="1156" y="1776"/>
                </a:lnTo>
                <a:lnTo>
                  <a:pt x="1156" y="1777"/>
                </a:lnTo>
                <a:lnTo>
                  <a:pt x="1156" y="1778"/>
                </a:lnTo>
                <a:lnTo>
                  <a:pt x="1156" y="1779"/>
                </a:lnTo>
                <a:lnTo>
                  <a:pt x="1156" y="1784"/>
                </a:lnTo>
                <a:lnTo>
                  <a:pt x="1152" y="1784"/>
                </a:lnTo>
                <a:lnTo>
                  <a:pt x="1143" y="1784"/>
                </a:lnTo>
                <a:lnTo>
                  <a:pt x="1140" y="1784"/>
                </a:lnTo>
                <a:lnTo>
                  <a:pt x="1133" y="1784"/>
                </a:lnTo>
                <a:lnTo>
                  <a:pt x="1133" y="1786"/>
                </a:lnTo>
                <a:lnTo>
                  <a:pt x="1133" y="1790"/>
                </a:lnTo>
                <a:lnTo>
                  <a:pt x="1133" y="1792"/>
                </a:lnTo>
                <a:lnTo>
                  <a:pt x="1132" y="1790"/>
                </a:lnTo>
                <a:lnTo>
                  <a:pt x="1129" y="1786"/>
                </a:lnTo>
                <a:lnTo>
                  <a:pt x="1128" y="1786"/>
                </a:lnTo>
                <a:lnTo>
                  <a:pt x="1126" y="1785"/>
                </a:lnTo>
                <a:lnTo>
                  <a:pt x="1123" y="1780"/>
                </a:lnTo>
                <a:lnTo>
                  <a:pt x="1120" y="1777"/>
                </a:lnTo>
                <a:lnTo>
                  <a:pt x="1118" y="1777"/>
                </a:lnTo>
                <a:lnTo>
                  <a:pt x="1116" y="1775"/>
                </a:lnTo>
                <a:lnTo>
                  <a:pt x="1113" y="1771"/>
                </a:lnTo>
                <a:lnTo>
                  <a:pt x="1109" y="1768"/>
                </a:lnTo>
                <a:lnTo>
                  <a:pt x="1109" y="1769"/>
                </a:lnTo>
                <a:lnTo>
                  <a:pt x="1108" y="1770"/>
                </a:lnTo>
                <a:lnTo>
                  <a:pt x="1107" y="1771"/>
                </a:lnTo>
                <a:lnTo>
                  <a:pt x="1105" y="1774"/>
                </a:lnTo>
                <a:lnTo>
                  <a:pt x="1104" y="1774"/>
                </a:lnTo>
                <a:lnTo>
                  <a:pt x="1100" y="1774"/>
                </a:lnTo>
                <a:lnTo>
                  <a:pt x="1096" y="1774"/>
                </a:lnTo>
                <a:lnTo>
                  <a:pt x="1095" y="1774"/>
                </a:lnTo>
                <a:lnTo>
                  <a:pt x="1088" y="1774"/>
                </a:lnTo>
                <a:lnTo>
                  <a:pt x="1083" y="1774"/>
                </a:lnTo>
                <a:lnTo>
                  <a:pt x="1077" y="1774"/>
                </a:lnTo>
                <a:lnTo>
                  <a:pt x="1076" y="1774"/>
                </a:lnTo>
                <a:lnTo>
                  <a:pt x="1072" y="1774"/>
                </a:lnTo>
                <a:lnTo>
                  <a:pt x="1068" y="1775"/>
                </a:lnTo>
                <a:lnTo>
                  <a:pt x="1062" y="1775"/>
                </a:lnTo>
                <a:lnTo>
                  <a:pt x="1062" y="1772"/>
                </a:lnTo>
                <a:lnTo>
                  <a:pt x="1062" y="1768"/>
                </a:lnTo>
                <a:lnTo>
                  <a:pt x="1062" y="1749"/>
                </a:lnTo>
                <a:lnTo>
                  <a:pt x="1059" y="1749"/>
                </a:lnTo>
                <a:lnTo>
                  <a:pt x="1054" y="1749"/>
                </a:lnTo>
                <a:lnTo>
                  <a:pt x="1045" y="1749"/>
                </a:lnTo>
                <a:lnTo>
                  <a:pt x="1038" y="1749"/>
                </a:lnTo>
                <a:lnTo>
                  <a:pt x="1023" y="1750"/>
                </a:lnTo>
                <a:lnTo>
                  <a:pt x="1013" y="1745"/>
                </a:lnTo>
                <a:lnTo>
                  <a:pt x="1012" y="1745"/>
                </a:lnTo>
                <a:lnTo>
                  <a:pt x="1011" y="1745"/>
                </a:lnTo>
                <a:lnTo>
                  <a:pt x="1011" y="1744"/>
                </a:lnTo>
                <a:lnTo>
                  <a:pt x="1010" y="1744"/>
                </a:lnTo>
                <a:lnTo>
                  <a:pt x="1009" y="1744"/>
                </a:lnTo>
                <a:lnTo>
                  <a:pt x="1008" y="1744"/>
                </a:lnTo>
                <a:lnTo>
                  <a:pt x="1004" y="1742"/>
                </a:lnTo>
                <a:lnTo>
                  <a:pt x="1000" y="1741"/>
                </a:lnTo>
                <a:lnTo>
                  <a:pt x="994" y="1738"/>
                </a:lnTo>
                <a:lnTo>
                  <a:pt x="988" y="1736"/>
                </a:lnTo>
                <a:lnTo>
                  <a:pt x="985" y="1736"/>
                </a:lnTo>
                <a:lnTo>
                  <a:pt x="980" y="1733"/>
                </a:lnTo>
                <a:lnTo>
                  <a:pt x="978" y="1732"/>
                </a:lnTo>
                <a:lnTo>
                  <a:pt x="976" y="1730"/>
                </a:lnTo>
                <a:lnTo>
                  <a:pt x="974" y="1729"/>
                </a:lnTo>
                <a:lnTo>
                  <a:pt x="973" y="1729"/>
                </a:lnTo>
                <a:lnTo>
                  <a:pt x="973" y="1728"/>
                </a:lnTo>
                <a:lnTo>
                  <a:pt x="971" y="1728"/>
                </a:lnTo>
                <a:lnTo>
                  <a:pt x="970" y="1727"/>
                </a:lnTo>
                <a:lnTo>
                  <a:pt x="967" y="1726"/>
                </a:lnTo>
                <a:lnTo>
                  <a:pt x="965" y="1725"/>
                </a:lnTo>
                <a:lnTo>
                  <a:pt x="964" y="1724"/>
                </a:lnTo>
                <a:lnTo>
                  <a:pt x="962" y="1724"/>
                </a:lnTo>
                <a:lnTo>
                  <a:pt x="960" y="1723"/>
                </a:lnTo>
                <a:lnTo>
                  <a:pt x="958" y="1721"/>
                </a:lnTo>
                <a:lnTo>
                  <a:pt x="957" y="1720"/>
                </a:lnTo>
                <a:lnTo>
                  <a:pt x="954" y="1719"/>
                </a:lnTo>
                <a:lnTo>
                  <a:pt x="953" y="1719"/>
                </a:lnTo>
                <a:lnTo>
                  <a:pt x="951" y="1717"/>
                </a:lnTo>
                <a:lnTo>
                  <a:pt x="949" y="1716"/>
                </a:lnTo>
                <a:lnTo>
                  <a:pt x="947" y="1715"/>
                </a:lnTo>
                <a:lnTo>
                  <a:pt x="945" y="1715"/>
                </a:lnTo>
                <a:lnTo>
                  <a:pt x="944" y="1713"/>
                </a:lnTo>
                <a:lnTo>
                  <a:pt x="943" y="1713"/>
                </a:lnTo>
                <a:lnTo>
                  <a:pt x="942" y="1712"/>
                </a:lnTo>
                <a:lnTo>
                  <a:pt x="940" y="1711"/>
                </a:lnTo>
                <a:lnTo>
                  <a:pt x="939" y="1711"/>
                </a:lnTo>
                <a:lnTo>
                  <a:pt x="935" y="1709"/>
                </a:lnTo>
                <a:lnTo>
                  <a:pt x="933" y="1708"/>
                </a:lnTo>
                <a:lnTo>
                  <a:pt x="932" y="1707"/>
                </a:lnTo>
                <a:lnTo>
                  <a:pt x="930" y="1707"/>
                </a:lnTo>
                <a:lnTo>
                  <a:pt x="927" y="1707"/>
                </a:lnTo>
                <a:lnTo>
                  <a:pt x="919" y="1705"/>
                </a:lnTo>
                <a:lnTo>
                  <a:pt x="917" y="1705"/>
                </a:lnTo>
                <a:lnTo>
                  <a:pt x="914" y="1705"/>
                </a:lnTo>
                <a:lnTo>
                  <a:pt x="910" y="1705"/>
                </a:lnTo>
                <a:lnTo>
                  <a:pt x="909" y="1704"/>
                </a:lnTo>
                <a:lnTo>
                  <a:pt x="907" y="1704"/>
                </a:lnTo>
                <a:lnTo>
                  <a:pt x="905" y="1704"/>
                </a:lnTo>
                <a:lnTo>
                  <a:pt x="901" y="1704"/>
                </a:lnTo>
                <a:lnTo>
                  <a:pt x="899" y="1704"/>
                </a:lnTo>
                <a:lnTo>
                  <a:pt x="896" y="1704"/>
                </a:lnTo>
                <a:lnTo>
                  <a:pt x="895" y="1703"/>
                </a:lnTo>
                <a:lnTo>
                  <a:pt x="892" y="1703"/>
                </a:lnTo>
                <a:lnTo>
                  <a:pt x="887" y="1703"/>
                </a:lnTo>
                <a:lnTo>
                  <a:pt x="883" y="1703"/>
                </a:lnTo>
                <a:lnTo>
                  <a:pt x="882" y="1703"/>
                </a:lnTo>
                <a:lnTo>
                  <a:pt x="874" y="1702"/>
                </a:lnTo>
                <a:lnTo>
                  <a:pt x="864" y="1701"/>
                </a:lnTo>
                <a:lnTo>
                  <a:pt x="864" y="1705"/>
                </a:lnTo>
                <a:lnTo>
                  <a:pt x="859" y="1705"/>
                </a:lnTo>
                <a:lnTo>
                  <a:pt x="853" y="1705"/>
                </a:lnTo>
                <a:lnTo>
                  <a:pt x="853" y="1708"/>
                </a:lnTo>
                <a:lnTo>
                  <a:pt x="850" y="1708"/>
                </a:lnTo>
                <a:lnTo>
                  <a:pt x="850" y="1703"/>
                </a:lnTo>
                <a:lnTo>
                  <a:pt x="848" y="1704"/>
                </a:lnTo>
                <a:lnTo>
                  <a:pt x="847" y="1704"/>
                </a:lnTo>
                <a:lnTo>
                  <a:pt x="845" y="1704"/>
                </a:lnTo>
                <a:lnTo>
                  <a:pt x="845" y="1699"/>
                </a:lnTo>
                <a:lnTo>
                  <a:pt x="846" y="1700"/>
                </a:lnTo>
                <a:lnTo>
                  <a:pt x="847" y="1700"/>
                </a:lnTo>
                <a:lnTo>
                  <a:pt x="847" y="1701"/>
                </a:lnTo>
                <a:lnTo>
                  <a:pt x="850" y="1701"/>
                </a:lnTo>
                <a:lnTo>
                  <a:pt x="850" y="1703"/>
                </a:lnTo>
                <a:lnTo>
                  <a:pt x="853" y="1703"/>
                </a:lnTo>
                <a:lnTo>
                  <a:pt x="853" y="1701"/>
                </a:lnTo>
                <a:lnTo>
                  <a:pt x="853" y="1700"/>
                </a:lnTo>
                <a:lnTo>
                  <a:pt x="853" y="1698"/>
                </a:lnTo>
                <a:lnTo>
                  <a:pt x="853" y="1693"/>
                </a:lnTo>
                <a:lnTo>
                  <a:pt x="853" y="1692"/>
                </a:lnTo>
                <a:lnTo>
                  <a:pt x="853" y="1688"/>
                </a:lnTo>
                <a:lnTo>
                  <a:pt x="853" y="1685"/>
                </a:lnTo>
                <a:lnTo>
                  <a:pt x="853" y="1678"/>
                </a:lnTo>
                <a:lnTo>
                  <a:pt x="853" y="1677"/>
                </a:lnTo>
                <a:lnTo>
                  <a:pt x="853" y="1676"/>
                </a:lnTo>
                <a:lnTo>
                  <a:pt x="852" y="1673"/>
                </a:lnTo>
                <a:lnTo>
                  <a:pt x="861" y="1671"/>
                </a:lnTo>
                <a:lnTo>
                  <a:pt x="861" y="1667"/>
                </a:lnTo>
                <a:lnTo>
                  <a:pt x="864" y="1667"/>
                </a:lnTo>
                <a:lnTo>
                  <a:pt x="867" y="1667"/>
                </a:lnTo>
                <a:lnTo>
                  <a:pt x="868" y="1667"/>
                </a:lnTo>
                <a:lnTo>
                  <a:pt x="870" y="1667"/>
                </a:lnTo>
                <a:lnTo>
                  <a:pt x="871" y="1667"/>
                </a:lnTo>
                <a:lnTo>
                  <a:pt x="871" y="1668"/>
                </a:lnTo>
                <a:lnTo>
                  <a:pt x="872" y="1668"/>
                </a:lnTo>
                <a:lnTo>
                  <a:pt x="874" y="1669"/>
                </a:lnTo>
                <a:lnTo>
                  <a:pt x="875" y="1666"/>
                </a:lnTo>
                <a:lnTo>
                  <a:pt x="876" y="1665"/>
                </a:lnTo>
                <a:lnTo>
                  <a:pt x="876" y="1662"/>
                </a:lnTo>
                <a:lnTo>
                  <a:pt x="878" y="1660"/>
                </a:lnTo>
                <a:lnTo>
                  <a:pt x="878" y="1659"/>
                </a:lnTo>
                <a:lnTo>
                  <a:pt x="878" y="1658"/>
                </a:lnTo>
                <a:lnTo>
                  <a:pt x="879" y="1656"/>
                </a:lnTo>
                <a:lnTo>
                  <a:pt x="878" y="1656"/>
                </a:lnTo>
                <a:lnTo>
                  <a:pt x="876" y="1656"/>
                </a:lnTo>
                <a:lnTo>
                  <a:pt x="876" y="1657"/>
                </a:lnTo>
                <a:lnTo>
                  <a:pt x="874" y="1660"/>
                </a:lnTo>
                <a:lnTo>
                  <a:pt x="873" y="1665"/>
                </a:lnTo>
                <a:lnTo>
                  <a:pt x="872" y="1665"/>
                </a:lnTo>
                <a:lnTo>
                  <a:pt x="871" y="1665"/>
                </a:lnTo>
                <a:lnTo>
                  <a:pt x="868" y="1665"/>
                </a:lnTo>
                <a:lnTo>
                  <a:pt x="871" y="1656"/>
                </a:lnTo>
                <a:lnTo>
                  <a:pt x="872" y="1656"/>
                </a:lnTo>
                <a:lnTo>
                  <a:pt x="873" y="1656"/>
                </a:lnTo>
                <a:lnTo>
                  <a:pt x="874" y="1656"/>
                </a:lnTo>
                <a:lnTo>
                  <a:pt x="875" y="1656"/>
                </a:lnTo>
                <a:lnTo>
                  <a:pt x="876" y="1656"/>
                </a:lnTo>
                <a:lnTo>
                  <a:pt x="878" y="1656"/>
                </a:lnTo>
                <a:lnTo>
                  <a:pt x="879" y="1656"/>
                </a:lnTo>
                <a:lnTo>
                  <a:pt x="879" y="1654"/>
                </a:lnTo>
                <a:lnTo>
                  <a:pt x="880" y="1654"/>
                </a:lnTo>
                <a:lnTo>
                  <a:pt x="881" y="1654"/>
                </a:lnTo>
                <a:lnTo>
                  <a:pt x="882" y="1654"/>
                </a:lnTo>
                <a:lnTo>
                  <a:pt x="883" y="1654"/>
                </a:lnTo>
                <a:lnTo>
                  <a:pt x="884" y="1654"/>
                </a:lnTo>
                <a:lnTo>
                  <a:pt x="885" y="1654"/>
                </a:lnTo>
                <a:lnTo>
                  <a:pt x="887" y="1654"/>
                </a:lnTo>
                <a:lnTo>
                  <a:pt x="888" y="1654"/>
                </a:lnTo>
                <a:lnTo>
                  <a:pt x="889" y="1654"/>
                </a:lnTo>
                <a:lnTo>
                  <a:pt x="890" y="1654"/>
                </a:lnTo>
                <a:lnTo>
                  <a:pt x="891" y="1654"/>
                </a:lnTo>
                <a:lnTo>
                  <a:pt x="892" y="1654"/>
                </a:lnTo>
                <a:lnTo>
                  <a:pt x="893" y="1652"/>
                </a:lnTo>
                <a:lnTo>
                  <a:pt x="893" y="1651"/>
                </a:lnTo>
                <a:lnTo>
                  <a:pt x="893" y="1650"/>
                </a:lnTo>
                <a:lnTo>
                  <a:pt x="895" y="1649"/>
                </a:lnTo>
                <a:lnTo>
                  <a:pt x="895" y="1646"/>
                </a:lnTo>
                <a:lnTo>
                  <a:pt x="896" y="1645"/>
                </a:lnTo>
                <a:lnTo>
                  <a:pt x="896" y="1644"/>
                </a:lnTo>
                <a:lnTo>
                  <a:pt x="896" y="1643"/>
                </a:lnTo>
                <a:lnTo>
                  <a:pt x="895" y="1643"/>
                </a:lnTo>
                <a:lnTo>
                  <a:pt x="893" y="1643"/>
                </a:lnTo>
                <a:lnTo>
                  <a:pt x="892" y="1643"/>
                </a:lnTo>
                <a:lnTo>
                  <a:pt x="892" y="1642"/>
                </a:lnTo>
                <a:lnTo>
                  <a:pt x="891" y="1642"/>
                </a:lnTo>
                <a:lnTo>
                  <a:pt x="890" y="1642"/>
                </a:lnTo>
                <a:lnTo>
                  <a:pt x="889" y="1641"/>
                </a:lnTo>
                <a:lnTo>
                  <a:pt x="888" y="1641"/>
                </a:lnTo>
                <a:lnTo>
                  <a:pt x="887" y="1641"/>
                </a:lnTo>
                <a:lnTo>
                  <a:pt x="885" y="1640"/>
                </a:lnTo>
                <a:lnTo>
                  <a:pt x="884" y="1640"/>
                </a:lnTo>
                <a:lnTo>
                  <a:pt x="883" y="1640"/>
                </a:lnTo>
                <a:lnTo>
                  <a:pt x="882" y="1640"/>
                </a:lnTo>
                <a:lnTo>
                  <a:pt x="881" y="1640"/>
                </a:lnTo>
                <a:lnTo>
                  <a:pt x="880" y="1640"/>
                </a:lnTo>
                <a:lnTo>
                  <a:pt x="879" y="1640"/>
                </a:lnTo>
                <a:lnTo>
                  <a:pt x="879" y="1641"/>
                </a:lnTo>
                <a:lnTo>
                  <a:pt x="878" y="1641"/>
                </a:lnTo>
                <a:lnTo>
                  <a:pt x="875" y="1641"/>
                </a:lnTo>
                <a:lnTo>
                  <a:pt x="875" y="1640"/>
                </a:lnTo>
                <a:lnTo>
                  <a:pt x="875" y="1638"/>
                </a:lnTo>
                <a:lnTo>
                  <a:pt x="875" y="1637"/>
                </a:lnTo>
                <a:lnTo>
                  <a:pt x="875" y="1636"/>
                </a:lnTo>
                <a:lnTo>
                  <a:pt x="876" y="1636"/>
                </a:lnTo>
                <a:lnTo>
                  <a:pt x="878" y="1636"/>
                </a:lnTo>
                <a:lnTo>
                  <a:pt x="879" y="1636"/>
                </a:lnTo>
                <a:lnTo>
                  <a:pt x="880" y="1636"/>
                </a:lnTo>
                <a:lnTo>
                  <a:pt x="882" y="1636"/>
                </a:lnTo>
                <a:lnTo>
                  <a:pt x="883" y="1637"/>
                </a:lnTo>
                <a:lnTo>
                  <a:pt x="885" y="1637"/>
                </a:lnTo>
                <a:lnTo>
                  <a:pt x="887" y="1637"/>
                </a:lnTo>
                <a:lnTo>
                  <a:pt x="888" y="1638"/>
                </a:lnTo>
                <a:lnTo>
                  <a:pt x="889" y="1638"/>
                </a:lnTo>
                <a:lnTo>
                  <a:pt x="890" y="1638"/>
                </a:lnTo>
                <a:lnTo>
                  <a:pt x="896" y="1641"/>
                </a:lnTo>
                <a:lnTo>
                  <a:pt x="897" y="1641"/>
                </a:lnTo>
                <a:lnTo>
                  <a:pt x="897" y="1640"/>
                </a:lnTo>
                <a:lnTo>
                  <a:pt x="890" y="1637"/>
                </a:lnTo>
                <a:lnTo>
                  <a:pt x="889" y="1637"/>
                </a:lnTo>
                <a:lnTo>
                  <a:pt x="887" y="1636"/>
                </a:lnTo>
                <a:lnTo>
                  <a:pt x="885" y="1636"/>
                </a:lnTo>
                <a:lnTo>
                  <a:pt x="885" y="1635"/>
                </a:lnTo>
                <a:lnTo>
                  <a:pt x="885" y="1633"/>
                </a:lnTo>
                <a:lnTo>
                  <a:pt x="887" y="1633"/>
                </a:lnTo>
                <a:lnTo>
                  <a:pt x="888" y="1633"/>
                </a:lnTo>
                <a:lnTo>
                  <a:pt x="889" y="1633"/>
                </a:lnTo>
                <a:lnTo>
                  <a:pt x="890" y="1633"/>
                </a:lnTo>
                <a:lnTo>
                  <a:pt x="890" y="1634"/>
                </a:lnTo>
                <a:lnTo>
                  <a:pt x="890" y="1635"/>
                </a:lnTo>
                <a:lnTo>
                  <a:pt x="890" y="1636"/>
                </a:lnTo>
                <a:lnTo>
                  <a:pt x="891" y="1636"/>
                </a:lnTo>
                <a:lnTo>
                  <a:pt x="892" y="1636"/>
                </a:lnTo>
                <a:lnTo>
                  <a:pt x="893" y="1637"/>
                </a:lnTo>
                <a:lnTo>
                  <a:pt x="895" y="1638"/>
                </a:lnTo>
                <a:lnTo>
                  <a:pt x="897" y="1638"/>
                </a:lnTo>
                <a:lnTo>
                  <a:pt x="897" y="1637"/>
                </a:lnTo>
                <a:lnTo>
                  <a:pt x="897" y="1636"/>
                </a:lnTo>
                <a:lnTo>
                  <a:pt x="897" y="1635"/>
                </a:lnTo>
                <a:lnTo>
                  <a:pt x="897" y="1634"/>
                </a:lnTo>
                <a:lnTo>
                  <a:pt x="897" y="1633"/>
                </a:lnTo>
                <a:lnTo>
                  <a:pt x="897" y="1632"/>
                </a:lnTo>
                <a:lnTo>
                  <a:pt x="897" y="1631"/>
                </a:lnTo>
                <a:lnTo>
                  <a:pt x="897" y="1628"/>
                </a:lnTo>
                <a:lnTo>
                  <a:pt x="897" y="1627"/>
                </a:lnTo>
                <a:lnTo>
                  <a:pt x="897" y="1626"/>
                </a:lnTo>
                <a:lnTo>
                  <a:pt x="897" y="1625"/>
                </a:lnTo>
                <a:lnTo>
                  <a:pt x="897" y="1624"/>
                </a:lnTo>
                <a:lnTo>
                  <a:pt x="897" y="1623"/>
                </a:lnTo>
                <a:lnTo>
                  <a:pt x="897" y="1621"/>
                </a:lnTo>
                <a:lnTo>
                  <a:pt x="897" y="1620"/>
                </a:lnTo>
                <a:lnTo>
                  <a:pt x="897" y="1619"/>
                </a:lnTo>
                <a:lnTo>
                  <a:pt x="897" y="1618"/>
                </a:lnTo>
                <a:lnTo>
                  <a:pt x="897" y="1617"/>
                </a:lnTo>
                <a:lnTo>
                  <a:pt x="897" y="1616"/>
                </a:lnTo>
                <a:lnTo>
                  <a:pt x="897" y="1615"/>
                </a:lnTo>
                <a:lnTo>
                  <a:pt x="896" y="1613"/>
                </a:lnTo>
                <a:lnTo>
                  <a:pt x="896" y="1612"/>
                </a:lnTo>
                <a:lnTo>
                  <a:pt x="896" y="1611"/>
                </a:lnTo>
                <a:lnTo>
                  <a:pt x="896" y="1610"/>
                </a:lnTo>
                <a:lnTo>
                  <a:pt x="896" y="1609"/>
                </a:lnTo>
                <a:lnTo>
                  <a:pt x="893" y="1609"/>
                </a:lnTo>
                <a:lnTo>
                  <a:pt x="892" y="1609"/>
                </a:lnTo>
                <a:lnTo>
                  <a:pt x="890" y="1609"/>
                </a:lnTo>
                <a:lnTo>
                  <a:pt x="889" y="1609"/>
                </a:lnTo>
                <a:lnTo>
                  <a:pt x="888" y="1609"/>
                </a:lnTo>
                <a:lnTo>
                  <a:pt x="887" y="1609"/>
                </a:lnTo>
                <a:lnTo>
                  <a:pt x="887" y="1610"/>
                </a:lnTo>
                <a:lnTo>
                  <a:pt x="885" y="1610"/>
                </a:lnTo>
                <a:lnTo>
                  <a:pt x="884" y="1610"/>
                </a:lnTo>
                <a:lnTo>
                  <a:pt x="883" y="1610"/>
                </a:lnTo>
                <a:lnTo>
                  <a:pt x="882" y="1610"/>
                </a:lnTo>
                <a:lnTo>
                  <a:pt x="881" y="1610"/>
                </a:lnTo>
                <a:lnTo>
                  <a:pt x="880" y="1610"/>
                </a:lnTo>
                <a:lnTo>
                  <a:pt x="879" y="1610"/>
                </a:lnTo>
                <a:lnTo>
                  <a:pt x="879" y="1618"/>
                </a:lnTo>
                <a:lnTo>
                  <a:pt x="879" y="1619"/>
                </a:lnTo>
                <a:lnTo>
                  <a:pt x="879" y="1620"/>
                </a:lnTo>
                <a:lnTo>
                  <a:pt x="879" y="1621"/>
                </a:lnTo>
                <a:lnTo>
                  <a:pt x="879" y="1625"/>
                </a:lnTo>
                <a:lnTo>
                  <a:pt x="879" y="1626"/>
                </a:lnTo>
                <a:lnTo>
                  <a:pt x="879" y="1629"/>
                </a:lnTo>
                <a:lnTo>
                  <a:pt x="880" y="1629"/>
                </a:lnTo>
                <a:lnTo>
                  <a:pt x="881" y="1629"/>
                </a:lnTo>
                <a:lnTo>
                  <a:pt x="882" y="1629"/>
                </a:lnTo>
                <a:lnTo>
                  <a:pt x="883" y="1629"/>
                </a:lnTo>
                <a:lnTo>
                  <a:pt x="884" y="1629"/>
                </a:lnTo>
                <a:lnTo>
                  <a:pt x="884" y="1633"/>
                </a:lnTo>
                <a:lnTo>
                  <a:pt x="880" y="1633"/>
                </a:lnTo>
                <a:lnTo>
                  <a:pt x="879" y="1633"/>
                </a:lnTo>
                <a:lnTo>
                  <a:pt x="879" y="1634"/>
                </a:lnTo>
                <a:lnTo>
                  <a:pt x="881" y="1634"/>
                </a:lnTo>
                <a:lnTo>
                  <a:pt x="881" y="1635"/>
                </a:lnTo>
                <a:lnTo>
                  <a:pt x="880" y="1635"/>
                </a:lnTo>
                <a:lnTo>
                  <a:pt x="879" y="1635"/>
                </a:lnTo>
                <a:lnTo>
                  <a:pt x="878" y="1635"/>
                </a:lnTo>
                <a:lnTo>
                  <a:pt x="876" y="1635"/>
                </a:lnTo>
                <a:lnTo>
                  <a:pt x="876" y="1634"/>
                </a:lnTo>
                <a:lnTo>
                  <a:pt x="878" y="1634"/>
                </a:lnTo>
                <a:lnTo>
                  <a:pt x="879" y="1634"/>
                </a:lnTo>
                <a:lnTo>
                  <a:pt x="879" y="1633"/>
                </a:lnTo>
                <a:lnTo>
                  <a:pt x="879" y="1626"/>
                </a:lnTo>
                <a:lnTo>
                  <a:pt x="876" y="1626"/>
                </a:lnTo>
                <a:lnTo>
                  <a:pt x="876" y="1625"/>
                </a:lnTo>
                <a:lnTo>
                  <a:pt x="876" y="1624"/>
                </a:lnTo>
                <a:lnTo>
                  <a:pt x="878" y="1624"/>
                </a:lnTo>
                <a:lnTo>
                  <a:pt x="879" y="1624"/>
                </a:lnTo>
                <a:lnTo>
                  <a:pt x="879" y="1621"/>
                </a:lnTo>
                <a:lnTo>
                  <a:pt x="878" y="1620"/>
                </a:lnTo>
                <a:lnTo>
                  <a:pt x="878" y="1619"/>
                </a:lnTo>
                <a:lnTo>
                  <a:pt x="879" y="1619"/>
                </a:lnTo>
                <a:lnTo>
                  <a:pt x="879" y="1618"/>
                </a:lnTo>
                <a:lnTo>
                  <a:pt x="879" y="1617"/>
                </a:lnTo>
                <a:lnTo>
                  <a:pt x="878" y="1610"/>
                </a:lnTo>
                <a:lnTo>
                  <a:pt x="873" y="1610"/>
                </a:lnTo>
                <a:lnTo>
                  <a:pt x="870" y="1610"/>
                </a:lnTo>
                <a:lnTo>
                  <a:pt x="868" y="1610"/>
                </a:lnTo>
                <a:lnTo>
                  <a:pt x="864" y="1610"/>
                </a:lnTo>
                <a:lnTo>
                  <a:pt x="863" y="1610"/>
                </a:lnTo>
                <a:lnTo>
                  <a:pt x="863" y="1611"/>
                </a:lnTo>
                <a:lnTo>
                  <a:pt x="863" y="1613"/>
                </a:lnTo>
                <a:lnTo>
                  <a:pt x="862" y="1613"/>
                </a:lnTo>
                <a:lnTo>
                  <a:pt x="861" y="1613"/>
                </a:lnTo>
                <a:lnTo>
                  <a:pt x="859" y="1613"/>
                </a:lnTo>
                <a:lnTo>
                  <a:pt x="857" y="1613"/>
                </a:lnTo>
                <a:lnTo>
                  <a:pt x="855" y="1613"/>
                </a:lnTo>
                <a:lnTo>
                  <a:pt x="855" y="1612"/>
                </a:lnTo>
                <a:lnTo>
                  <a:pt x="855" y="1610"/>
                </a:lnTo>
                <a:lnTo>
                  <a:pt x="855" y="1607"/>
                </a:lnTo>
                <a:lnTo>
                  <a:pt x="856" y="1607"/>
                </a:lnTo>
                <a:lnTo>
                  <a:pt x="857" y="1607"/>
                </a:lnTo>
                <a:lnTo>
                  <a:pt x="858" y="1607"/>
                </a:lnTo>
                <a:lnTo>
                  <a:pt x="859" y="1607"/>
                </a:lnTo>
                <a:lnTo>
                  <a:pt x="861" y="1607"/>
                </a:lnTo>
                <a:lnTo>
                  <a:pt x="862" y="1607"/>
                </a:lnTo>
                <a:lnTo>
                  <a:pt x="863" y="1607"/>
                </a:lnTo>
                <a:lnTo>
                  <a:pt x="863" y="1606"/>
                </a:lnTo>
                <a:lnTo>
                  <a:pt x="863" y="1604"/>
                </a:lnTo>
                <a:lnTo>
                  <a:pt x="864" y="1604"/>
                </a:lnTo>
                <a:lnTo>
                  <a:pt x="865" y="1604"/>
                </a:lnTo>
                <a:lnTo>
                  <a:pt x="866" y="1604"/>
                </a:lnTo>
                <a:lnTo>
                  <a:pt x="867" y="1604"/>
                </a:lnTo>
                <a:lnTo>
                  <a:pt x="868" y="1604"/>
                </a:lnTo>
                <a:lnTo>
                  <a:pt x="868" y="1608"/>
                </a:lnTo>
                <a:lnTo>
                  <a:pt x="870" y="1608"/>
                </a:lnTo>
                <a:lnTo>
                  <a:pt x="871" y="1608"/>
                </a:lnTo>
                <a:lnTo>
                  <a:pt x="872" y="1608"/>
                </a:lnTo>
                <a:lnTo>
                  <a:pt x="873" y="1608"/>
                </a:lnTo>
                <a:lnTo>
                  <a:pt x="874" y="1608"/>
                </a:lnTo>
                <a:lnTo>
                  <a:pt x="875" y="1608"/>
                </a:lnTo>
                <a:lnTo>
                  <a:pt x="876" y="1608"/>
                </a:lnTo>
                <a:lnTo>
                  <a:pt x="879" y="1607"/>
                </a:lnTo>
                <a:lnTo>
                  <a:pt x="879" y="1610"/>
                </a:lnTo>
                <a:lnTo>
                  <a:pt x="880" y="1610"/>
                </a:lnTo>
                <a:lnTo>
                  <a:pt x="881" y="1610"/>
                </a:lnTo>
                <a:lnTo>
                  <a:pt x="882" y="1610"/>
                </a:lnTo>
                <a:lnTo>
                  <a:pt x="882" y="1609"/>
                </a:lnTo>
                <a:lnTo>
                  <a:pt x="883" y="1609"/>
                </a:lnTo>
                <a:lnTo>
                  <a:pt x="884" y="1609"/>
                </a:lnTo>
                <a:lnTo>
                  <a:pt x="887" y="1609"/>
                </a:lnTo>
                <a:lnTo>
                  <a:pt x="888" y="1609"/>
                </a:lnTo>
                <a:lnTo>
                  <a:pt x="889" y="1609"/>
                </a:lnTo>
                <a:lnTo>
                  <a:pt x="890" y="1609"/>
                </a:lnTo>
                <a:lnTo>
                  <a:pt x="893" y="1609"/>
                </a:lnTo>
                <a:lnTo>
                  <a:pt x="896" y="1608"/>
                </a:lnTo>
                <a:lnTo>
                  <a:pt x="896" y="1598"/>
                </a:lnTo>
                <a:lnTo>
                  <a:pt x="889" y="1598"/>
                </a:lnTo>
                <a:lnTo>
                  <a:pt x="881" y="1598"/>
                </a:lnTo>
                <a:lnTo>
                  <a:pt x="878" y="1598"/>
                </a:lnTo>
                <a:lnTo>
                  <a:pt x="863" y="1598"/>
                </a:lnTo>
                <a:lnTo>
                  <a:pt x="862" y="1586"/>
                </a:lnTo>
                <a:lnTo>
                  <a:pt x="862" y="1583"/>
                </a:lnTo>
                <a:lnTo>
                  <a:pt x="862" y="1582"/>
                </a:lnTo>
                <a:lnTo>
                  <a:pt x="862" y="1581"/>
                </a:lnTo>
                <a:lnTo>
                  <a:pt x="862" y="1579"/>
                </a:lnTo>
                <a:lnTo>
                  <a:pt x="862" y="1578"/>
                </a:lnTo>
                <a:lnTo>
                  <a:pt x="862" y="1577"/>
                </a:lnTo>
                <a:lnTo>
                  <a:pt x="862" y="1576"/>
                </a:lnTo>
                <a:lnTo>
                  <a:pt x="862" y="1575"/>
                </a:lnTo>
                <a:lnTo>
                  <a:pt x="862" y="1574"/>
                </a:lnTo>
                <a:lnTo>
                  <a:pt x="862" y="1573"/>
                </a:lnTo>
                <a:lnTo>
                  <a:pt x="862" y="1571"/>
                </a:lnTo>
                <a:lnTo>
                  <a:pt x="862" y="1569"/>
                </a:lnTo>
                <a:lnTo>
                  <a:pt x="862" y="1568"/>
                </a:lnTo>
                <a:lnTo>
                  <a:pt x="862" y="1567"/>
                </a:lnTo>
                <a:lnTo>
                  <a:pt x="862" y="1566"/>
                </a:lnTo>
                <a:lnTo>
                  <a:pt x="862" y="1565"/>
                </a:lnTo>
                <a:lnTo>
                  <a:pt x="862" y="1564"/>
                </a:lnTo>
                <a:lnTo>
                  <a:pt x="862" y="1562"/>
                </a:lnTo>
                <a:lnTo>
                  <a:pt x="862" y="1561"/>
                </a:lnTo>
                <a:lnTo>
                  <a:pt x="862" y="1560"/>
                </a:lnTo>
                <a:lnTo>
                  <a:pt x="862" y="1559"/>
                </a:lnTo>
                <a:lnTo>
                  <a:pt x="862" y="1558"/>
                </a:lnTo>
                <a:lnTo>
                  <a:pt x="862" y="1546"/>
                </a:lnTo>
                <a:lnTo>
                  <a:pt x="862" y="1540"/>
                </a:lnTo>
                <a:lnTo>
                  <a:pt x="862" y="1527"/>
                </a:lnTo>
                <a:lnTo>
                  <a:pt x="854" y="1528"/>
                </a:lnTo>
                <a:lnTo>
                  <a:pt x="849" y="1528"/>
                </a:lnTo>
                <a:lnTo>
                  <a:pt x="841" y="1529"/>
                </a:lnTo>
                <a:lnTo>
                  <a:pt x="839" y="1529"/>
                </a:lnTo>
                <a:lnTo>
                  <a:pt x="838" y="1529"/>
                </a:lnTo>
                <a:lnTo>
                  <a:pt x="831" y="1531"/>
                </a:lnTo>
                <a:lnTo>
                  <a:pt x="828" y="1531"/>
                </a:lnTo>
                <a:lnTo>
                  <a:pt x="823" y="1531"/>
                </a:lnTo>
                <a:lnTo>
                  <a:pt x="819" y="1532"/>
                </a:lnTo>
                <a:lnTo>
                  <a:pt x="815" y="1532"/>
                </a:lnTo>
                <a:lnTo>
                  <a:pt x="813" y="1532"/>
                </a:lnTo>
                <a:lnTo>
                  <a:pt x="811" y="1532"/>
                </a:lnTo>
                <a:lnTo>
                  <a:pt x="806" y="1533"/>
                </a:lnTo>
                <a:lnTo>
                  <a:pt x="805" y="1533"/>
                </a:lnTo>
                <a:lnTo>
                  <a:pt x="798" y="1533"/>
                </a:lnTo>
                <a:lnTo>
                  <a:pt x="797" y="1533"/>
                </a:lnTo>
                <a:lnTo>
                  <a:pt x="797" y="1534"/>
                </a:lnTo>
                <a:lnTo>
                  <a:pt x="797" y="1535"/>
                </a:lnTo>
                <a:lnTo>
                  <a:pt x="797" y="1540"/>
                </a:lnTo>
                <a:lnTo>
                  <a:pt x="797" y="1543"/>
                </a:lnTo>
                <a:lnTo>
                  <a:pt x="797" y="1544"/>
                </a:lnTo>
                <a:lnTo>
                  <a:pt x="798" y="1544"/>
                </a:lnTo>
                <a:lnTo>
                  <a:pt x="799" y="1544"/>
                </a:lnTo>
                <a:lnTo>
                  <a:pt x="804" y="1546"/>
                </a:lnTo>
                <a:lnTo>
                  <a:pt x="803" y="1549"/>
                </a:lnTo>
                <a:lnTo>
                  <a:pt x="802" y="1550"/>
                </a:lnTo>
                <a:lnTo>
                  <a:pt x="802" y="1551"/>
                </a:lnTo>
                <a:lnTo>
                  <a:pt x="802" y="1553"/>
                </a:lnTo>
                <a:lnTo>
                  <a:pt x="807" y="1553"/>
                </a:lnTo>
                <a:lnTo>
                  <a:pt x="807" y="1554"/>
                </a:lnTo>
                <a:lnTo>
                  <a:pt x="807" y="1557"/>
                </a:lnTo>
                <a:lnTo>
                  <a:pt x="809" y="1557"/>
                </a:lnTo>
                <a:lnTo>
                  <a:pt x="810" y="1557"/>
                </a:lnTo>
                <a:lnTo>
                  <a:pt x="810" y="1559"/>
                </a:lnTo>
                <a:lnTo>
                  <a:pt x="809" y="1559"/>
                </a:lnTo>
                <a:lnTo>
                  <a:pt x="809" y="1560"/>
                </a:lnTo>
                <a:lnTo>
                  <a:pt x="809" y="1561"/>
                </a:lnTo>
                <a:lnTo>
                  <a:pt x="809" y="1562"/>
                </a:lnTo>
                <a:lnTo>
                  <a:pt x="807" y="1562"/>
                </a:lnTo>
                <a:lnTo>
                  <a:pt x="804" y="1564"/>
                </a:lnTo>
                <a:lnTo>
                  <a:pt x="803" y="1564"/>
                </a:lnTo>
                <a:lnTo>
                  <a:pt x="802" y="1564"/>
                </a:lnTo>
                <a:lnTo>
                  <a:pt x="797" y="1567"/>
                </a:lnTo>
                <a:lnTo>
                  <a:pt x="797" y="1573"/>
                </a:lnTo>
                <a:lnTo>
                  <a:pt x="798" y="1573"/>
                </a:lnTo>
                <a:lnTo>
                  <a:pt x="799" y="1573"/>
                </a:lnTo>
                <a:lnTo>
                  <a:pt x="802" y="1573"/>
                </a:lnTo>
                <a:lnTo>
                  <a:pt x="802" y="1574"/>
                </a:lnTo>
                <a:lnTo>
                  <a:pt x="799" y="1573"/>
                </a:lnTo>
                <a:lnTo>
                  <a:pt x="797" y="1573"/>
                </a:lnTo>
                <a:lnTo>
                  <a:pt x="797" y="1581"/>
                </a:lnTo>
                <a:lnTo>
                  <a:pt x="797" y="1586"/>
                </a:lnTo>
                <a:lnTo>
                  <a:pt x="798" y="1586"/>
                </a:lnTo>
                <a:lnTo>
                  <a:pt x="799" y="1586"/>
                </a:lnTo>
                <a:lnTo>
                  <a:pt x="801" y="1586"/>
                </a:lnTo>
                <a:lnTo>
                  <a:pt x="802" y="1586"/>
                </a:lnTo>
                <a:lnTo>
                  <a:pt x="803" y="1586"/>
                </a:lnTo>
                <a:lnTo>
                  <a:pt x="804" y="1586"/>
                </a:lnTo>
                <a:lnTo>
                  <a:pt x="802" y="1586"/>
                </a:lnTo>
                <a:lnTo>
                  <a:pt x="798" y="1587"/>
                </a:lnTo>
                <a:lnTo>
                  <a:pt x="797" y="1586"/>
                </a:lnTo>
                <a:lnTo>
                  <a:pt x="797" y="1592"/>
                </a:lnTo>
                <a:lnTo>
                  <a:pt x="797" y="1594"/>
                </a:lnTo>
                <a:lnTo>
                  <a:pt x="798" y="1594"/>
                </a:lnTo>
                <a:lnTo>
                  <a:pt x="801" y="1594"/>
                </a:lnTo>
                <a:lnTo>
                  <a:pt x="806" y="1594"/>
                </a:lnTo>
                <a:lnTo>
                  <a:pt x="807" y="1594"/>
                </a:lnTo>
                <a:lnTo>
                  <a:pt x="807" y="1595"/>
                </a:lnTo>
                <a:lnTo>
                  <a:pt x="806" y="1595"/>
                </a:lnTo>
                <a:lnTo>
                  <a:pt x="801" y="1595"/>
                </a:lnTo>
                <a:lnTo>
                  <a:pt x="797" y="1595"/>
                </a:lnTo>
                <a:lnTo>
                  <a:pt x="797" y="1596"/>
                </a:lnTo>
                <a:lnTo>
                  <a:pt x="797" y="1598"/>
                </a:lnTo>
                <a:lnTo>
                  <a:pt x="799" y="1598"/>
                </a:lnTo>
                <a:lnTo>
                  <a:pt x="807" y="1598"/>
                </a:lnTo>
                <a:lnTo>
                  <a:pt x="809" y="1598"/>
                </a:lnTo>
                <a:lnTo>
                  <a:pt x="810" y="1598"/>
                </a:lnTo>
                <a:lnTo>
                  <a:pt x="812" y="1598"/>
                </a:lnTo>
                <a:lnTo>
                  <a:pt x="813" y="1598"/>
                </a:lnTo>
                <a:lnTo>
                  <a:pt x="819" y="1598"/>
                </a:lnTo>
                <a:lnTo>
                  <a:pt x="819" y="1599"/>
                </a:lnTo>
                <a:lnTo>
                  <a:pt x="819" y="1604"/>
                </a:lnTo>
                <a:lnTo>
                  <a:pt x="818" y="1604"/>
                </a:lnTo>
                <a:lnTo>
                  <a:pt x="813" y="1604"/>
                </a:lnTo>
                <a:lnTo>
                  <a:pt x="810" y="1604"/>
                </a:lnTo>
                <a:lnTo>
                  <a:pt x="809" y="1604"/>
                </a:lnTo>
                <a:lnTo>
                  <a:pt x="804" y="1604"/>
                </a:lnTo>
                <a:lnTo>
                  <a:pt x="803" y="1606"/>
                </a:lnTo>
                <a:lnTo>
                  <a:pt x="802" y="1606"/>
                </a:lnTo>
                <a:lnTo>
                  <a:pt x="801" y="1606"/>
                </a:lnTo>
                <a:lnTo>
                  <a:pt x="799" y="1606"/>
                </a:lnTo>
                <a:lnTo>
                  <a:pt x="797" y="1606"/>
                </a:lnTo>
                <a:lnTo>
                  <a:pt x="797" y="1608"/>
                </a:lnTo>
                <a:lnTo>
                  <a:pt x="797" y="1610"/>
                </a:lnTo>
                <a:lnTo>
                  <a:pt x="796" y="1610"/>
                </a:lnTo>
                <a:lnTo>
                  <a:pt x="795" y="1610"/>
                </a:lnTo>
                <a:lnTo>
                  <a:pt x="792" y="1610"/>
                </a:lnTo>
                <a:lnTo>
                  <a:pt x="792" y="1611"/>
                </a:lnTo>
                <a:lnTo>
                  <a:pt x="792" y="1612"/>
                </a:lnTo>
                <a:lnTo>
                  <a:pt x="793" y="1612"/>
                </a:lnTo>
                <a:lnTo>
                  <a:pt x="793" y="1615"/>
                </a:lnTo>
                <a:lnTo>
                  <a:pt x="793" y="1616"/>
                </a:lnTo>
                <a:lnTo>
                  <a:pt x="793" y="1619"/>
                </a:lnTo>
                <a:lnTo>
                  <a:pt x="793" y="1620"/>
                </a:lnTo>
                <a:lnTo>
                  <a:pt x="793" y="1623"/>
                </a:lnTo>
                <a:lnTo>
                  <a:pt x="796" y="1623"/>
                </a:lnTo>
                <a:lnTo>
                  <a:pt x="796" y="1625"/>
                </a:lnTo>
                <a:lnTo>
                  <a:pt x="795" y="1625"/>
                </a:lnTo>
                <a:lnTo>
                  <a:pt x="793" y="1625"/>
                </a:lnTo>
                <a:lnTo>
                  <a:pt x="793" y="1626"/>
                </a:lnTo>
                <a:lnTo>
                  <a:pt x="795" y="1626"/>
                </a:lnTo>
                <a:lnTo>
                  <a:pt x="796" y="1626"/>
                </a:lnTo>
                <a:lnTo>
                  <a:pt x="796" y="1627"/>
                </a:lnTo>
                <a:lnTo>
                  <a:pt x="795" y="1628"/>
                </a:lnTo>
                <a:lnTo>
                  <a:pt x="795" y="1629"/>
                </a:lnTo>
                <a:lnTo>
                  <a:pt x="795" y="1632"/>
                </a:lnTo>
                <a:lnTo>
                  <a:pt x="795" y="1633"/>
                </a:lnTo>
                <a:lnTo>
                  <a:pt x="795" y="1634"/>
                </a:lnTo>
                <a:lnTo>
                  <a:pt x="796" y="1634"/>
                </a:lnTo>
                <a:lnTo>
                  <a:pt x="802" y="1634"/>
                </a:lnTo>
                <a:lnTo>
                  <a:pt x="803" y="1635"/>
                </a:lnTo>
                <a:lnTo>
                  <a:pt x="803" y="1636"/>
                </a:lnTo>
                <a:lnTo>
                  <a:pt x="804" y="1637"/>
                </a:lnTo>
                <a:lnTo>
                  <a:pt x="806" y="1640"/>
                </a:lnTo>
                <a:lnTo>
                  <a:pt x="805" y="1641"/>
                </a:lnTo>
                <a:lnTo>
                  <a:pt x="806" y="1642"/>
                </a:lnTo>
                <a:lnTo>
                  <a:pt x="804" y="1644"/>
                </a:lnTo>
                <a:lnTo>
                  <a:pt x="803" y="1645"/>
                </a:lnTo>
                <a:lnTo>
                  <a:pt x="802" y="1646"/>
                </a:lnTo>
                <a:lnTo>
                  <a:pt x="801" y="1646"/>
                </a:lnTo>
                <a:lnTo>
                  <a:pt x="799" y="1648"/>
                </a:lnTo>
                <a:lnTo>
                  <a:pt x="796" y="1649"/>
                </a:lnTo>
                <a:lnTo>
                  <a:pt x="796" y="1650"/>
                </a:lnTo>
                <a:lnTo>
                  <a:pt x="797" y="1651"/>
                </a:lnTo>
                <a:lnTo>
                  <a:pt x="797" y="1656"/>
                </a:lnTo>
                <a:lnTo>
                  <a:pt x="795" y="1656"/>
                </a:lnTo>
                <a:lnTo>
                  <a:pt x="795" y="1658"/>
                </a:lnTo>
                <a:lnTo>
                  <a:pt x="793" y="1658"/>
                </a:lnTo>
                <a:lnTo>
                  <a:pt x="793" y="1659"/>
                </a:lnTo>
                <a:lnTo>
                  <a:pt x="793" y="1660"/>
                </a:lnTo>
                <a:lnTo>
                  <a:pt x="793" y="1661"/>
                </a:lnTo>
                <a:lnTo>
                  <a:pt x="797" y="1661"/>
                </a:lnTo>
                <a:lnTo>
                  <a:pt x="797" y="1662"/>
                </a:lnTo>
                <a:lnTo>
                  <a:pt x="797" y="1666"/>
                </a:lnTo>
                <a:lnTo>
                  <a:pt x="798" y="1671"/>
                </a:lnTo>
                <a:lnTo>
                  <a:pt x="796" y="1671"/>
                </a:lnTo>
                <a:lnTo>
                  <a:pt x="796" y="1679"/>
                </a:lnTo>
                <a:lnTo>
                  <a:pt x="796" y="1680"/>
                </a:lnTo>
                <a:lnTo>
                  <a:pt x="796" y="1682"/>
                </a:lnTo>
                <a:lnTo>
                  <a:pt x="796" y="1683"/>
                </a:lnTo>
                <a:lnTo>
                  <a:pt x="796" y="1684"/>
                </a:lnTo>
                <a:lnTo>
                  <a:pt x="796" y="1688"/>
                </a:lnTo>
                <a:lnTo>
                  <a:pt x="796" y="1690"/>
                </a:lnTo>
                <a:lnTo>
                  <a:pt x="796" y="1691"/>
                </a:lnTo>
                <a:lnTo>
                  <a:pt x="796" y="1692"/>
                </a:lnTo>
                <a:lnTo>
                  <a:pt x="798" y="1692"/>
                </a:lnTo>
                <a:lnTo>
                  <a:pt x="798" y="1699"/>
                </a:lnTo>
                <a:lnTo>
                  <a:pt x="798" y="1700"/>
                </a:lnTo>
                <a:lnTo>
                  <a:pt x="796" y="1700"/>
                </a:lnTo>
                <a:lnTo>
                  <a:pt x="793" y="1700"/>
                </a:lnTo>
                <a:lnTo>
                  <a:pt x="795" y="1700"/>
                </a:lnTo>
                <a:lnTo>
                  <a:pt x="795" y="1701"/>
                </a:lnTo>
                <a:lnTo>
                  <a:pt x="794" y="1703"/>
                </a:lnTo>
                <a:lnTo>
                  <a:pt x="793" y="1703"/>
                </a:lnTo>
                <a:lnTo>
                  <a:pt x="792" y="1702"/>
                </a:lnTo>
                <a:lnTo>
                  <a:pt x="792" y="1703"/>
                </a:lnTo>
                <a:lnTo>
                  <a:pt x="792" y="1704"/>
                </a:lnTo>
                <a:lnTo>
                  <a:pt x="790" y="1705"/>
                </a:lnTo>
                <a:lnTo>
                  <a:pt x="790" y="1707"/>
                </a:lnTo>
                <a:lnTo>
                  <a:pt x="789" y="1709"/>
                </a:lnTo>
                <a:lnTo>
                  <a:pt x="788" y="1712"/>
                </a:lnTo>
                <a:lnTo>
                  <a:pt x="788" y="1713"/>
                </a:lnTo>
                <a:lnTo>
                  <a:pt x="787" y="1715"/>
                </a:lnTo>
                <a:lnTo>
                  <a:pt x="787" y="1716"/>
                </a:lnTo>
                <a:lnTo>
                  <a:pt x="786" y="1717"/>
                </a:lnTo>
                <a:lnTo>
                  <a:pt x="786" y="1718"/>
                </a:lnTo>
                <a:lnTo>
                  <a:pt x="785" y="1718"/>
                </a:lnTo>
                <a:lnTo>
                  <a:pt x="785" y="1719"/>
                </a:lnTo>
                <a:lnTo>
                  <a:pt x="784" y="1720"/>
                </a:lnTo>
                <a:lnTo>
                  <a:pt x="784" y="1721"/>
                </a:lnTo>
                <a:lnTo>
                  <a:pt x="783" y="1721"/>
                </a:lnTo>
                <a:lnTo>
                  <a:pt x="781" y="1724"/>
                </a:lnTo>
                <a:lnTo>
                  <a:pt x="780" y="1725"/>
                </a:lnTo>
                <a:lnTo>
                  <a:pt x="779" y="1726"/>
                </a:lnTo>
                <a:lnTo>
                  <a:pt x="779" y="1727"/>
                </a:lnTo>
                <a:lnTo>
                  <a:pt x="778" y="1728"/>
                </a:lnTo>
                <a:lnTo>
                  <a:pt x="778" y="1729"/>
                </a:lnTo>
                <a:lnTo>
                  <a:pt x="777" y="1729"/>
                </a:lnTo>
                <a:lnTo>
                  <a:pt x="776" y="1732"/>
                </a:lnTo>
                <a:lnTo>
                  <a:pt x="778" y="1733"/>
                </a:lnTo>
                <a:lnTo>
                  <a:pt x="777" y="1734"/>
                </a:lnTo>
                <a:lnTo>
                  <a:pt x="777" y="1735"/>
                </a:lnTo>
                <a:lnTo>
                  <a:pt x="777" y="1736"/>
                </a:lnTo>
                <a:lnTo>
                  <a:pt x="776" y="1737"/>
                </a:lnTo>
                <a:lnTo>
                  <a:pt x="776" y="1738"/>
                </a:lnTo>
                <a:lnTo>
                  <a:pt x="776" y="1740"/>
                </a:lnTo>
                <a:lnTo>
                  <a:pt x="775" y="1740"/>
                </a:lnTo>
                <a:lnTo>
                  <a:pt x="775" y="1741"/>
                </a:lnTo>
                <a:lnTo>
                  <a:pt x="775" y="1742"/>
                </a:lnTo>
                <a:lnTo>
                  <a:pt x="773" y="1745"/>
                </a:lnTo>
                <a:lnTo>
                  <a:pt x="777" y="1746"/>
                </a:lnTo>
                <a:lnTo>
                  <a:pt x="777" y="1748"/>
                </a:lnTo>
                <a:lnTo>
                  <a:pt x="776" y="1749"/>
                </a:lnTo>
                <a:lnTo>
                  <a:pt x="776" y="1751"/>
                </a:lnTo>
                <a:lnTo>
                  <a:pt x="776" y="1752"/>
                </a:lnTo>
                <a:lnTo>
                  <a:pt x="773" y="1753"/>
                </a:lnTo>
                <a:lnTo>
                  <a:pt x="773" y="1759"/>
                </a:lnTo>
                <a:lnTo>
                  <a:pt x="773" y="1760"/>
                </a:lnTo>
                <a:lnTo>
                  <a:pt x="773" y="1761"/>
                </a:lnTo>
                <a:lnTo>
                  <a:pt x="773" y="1762"/>
                </a:lnTo>
                <a:lnTo>
                  <a:pt x="772" y="1762"/>
                </a:lnTo>
                <a:lnTo>
                  <a:pt x="768" y="1762"/>
                </a:lnTo>
                <a:lnTo>
                  <a:pt x="768" y="1755"/>
                </a:lnTo>
                <a:lnTo>
                  <a:pt x="768" y="1752"/>
                </a:lnTo>
                <a:lnTo>
                  <a:pt x="768" y="1751"/>
                </a:lnTo>
                <a:lnTo>
                  <a:pt x="769" y="1746"/>
                </a:lnTo>
                <a:lnTo>
                  <a:pt x="770" y="1743"/>
                </a:lnTo>
                <a:lnTo>
                  <a:pt x="771" y="1741"/>
                </a:lnTo>
                <a:lnTo>
                  <a:pt x="772" y="1737"/>
                </a:lnTo>
                <a:lnTo>
                  <a:pt x="772" y="1736"/>
                </a:lnTo>
                <a:lnTo>
                  <a:pt x="771" y="1736"/>
                </a:lnTo>
                <a:lnTo>
                  <a:pt x="767" y="1736"/>
                </a:lnTo>
                <a:lnTo>
                  <a:pt x="767" y="1728"/>
                </a:lnTo>
                <a:lnTo>
                  <a:pt x="768" y="1728"/>
                </a:lnTo>
                <a:lnTo>
                  <a:pt x="769" y="1728"/>
                </a:lnTo>
                <a:lnTo>
                  <a:pt x="770" y="1728"/>
                </a:lnTo>
                <a:lnTo>
                  <a:pt x="770" y="1729"/>
                </a:lnTo>
                <a:lnTo>
                  <a:pt x="771" y="1729"/>
                </a:lnTo>
                <a:lnTo>
                  <a:pt x="772" y="1730"/>
                </a:lnTo>
                <a:lnTo>
                  <a:pt x="773" y="1730"/>
                </a:lnTo>
                <a:lnTo>
                  <a:pt x="775" y="1730"/>
                </a:lnTo>
                <a:lnTo>
                  <a:pt x="776" y="1729"/>
                </a:lnTo>
                <a:lnTo>
                  <a:pt x="776" y="1728"/>
                </a:lnTo>
                <a:lnTo>
                  <a:pt x="776" y="1727"/>
                </a:lnTo>
                <a:lnTo>
                  <a:pt x="777" y="1727"/>
                </a:lnTo>
                <a:lnTo>
                  <a:pt x="777" y="1726"/>
                </a:lnTo>
                <a:lnTo>
                  <a:pt x="778" y="1726"/>
                </a:lnTo>
                <a:lnTo>
                  <a:pt x="778" y="1725"/>
                </a:lnTo>
                <a:lnTo>
                  <a:pt x="779" y="1724"/>
                </a:lnTo>
                <a:lnTo>
                  <a:pt x="781" y="1721"/>
                </a:lnTo>
                <a:lnTo>
                  <a:pt x="781" y="1720"/>
                </a:lnTo>
                <a:lnTo>
                  <a:pt x="783" y="1720"/>
                </a:lnTo>
                <a:lnTo>
                  <a:pt x="783" y="1719"/>
                </a:lnTo>
                <a:lnTo>
                  <a:pt x="784" y="1718"/>
                </a:lnTo>
                <a:lnTo>
                  <a:pt x="785" y="1716"/>
                </a:lnTo>
                <a:lnTo>
                  <a:pt x="786" y="1715"/>
                </a:lnTo>
                <a:lnTo>
                  <a:pt x="786" y="1713"/>
                </a:lnTo>
                <a:lnTo>
                  <a:pt x="786" y="1712"/>
                </a:lnTo>
                <a:lnTo>
                  <a:pt x="787" y="1712"/>
                </a:lnTo>
                <a:lnTo>
                  <a:pt x="787" y="1711"/>
                </a:lnTo>
                <a:lnTo>
                  <a:pt x="788" y="1709"/>
                </a:lnTo>
                <a:lnTo>
                  <a:pt x="788" y="1708"/>
                </a:lnTo>
                <a:lnTo>
                  <a:pt x="789" y="1707"/>
                </a:lnTo>
                <a:lnTo>
                  <a:pt x="789" y="1705"/>
                </a:lnTo>
                <a:lnTo>
                  <a:pt x="789" y="1704"/>
                </a:lnTo>
                <a:lnTo>
                  <a:pt x="789" y="1703"/>
                </a:lnTo>
                <a:lnTo>
                  <a:pt x="790" y="1703"/>
                </a:lnTo>
                <a:lnTo>
                  <a:pt x="790" y="1702"/>
                </a:lnTo>
                <a:lnTo>
                  <a:pt x="789" y="1702"/>
                </a:lnTo>
                <a:lnTo>
                  <a:pt x="788" y="1699"/>
                </a:lnTo>
                <a:lnTo>
                  <a:pt x="790" y="1700"/>
                </a:lnTo>
                <a:lnTo>
                  <a:pt x="790" y="1699"/>
                </a:lnTo>
                <a:lnTo>
                  <a:pt x="792" y="1699"/>
                </a:lnTo>
                <a:lnTo>
                  <a:pt x="788" y="1698"/>
                </a:lnTo>
                <a:lnTo>
                  <a:pt x="788" y="1693"/>
                </a:lnTo>
                <a:lnTo>
                  <a:pt x="792" y="1694"/>
                </a:lnTo>
                <a:lnTo>
                  <a:pt x="792" y="1691"/>
                </a:lnTo>
                <a:lnTo>
                  <a:pt x="792" y="1687"/>
                </a:lnTo>
                <a:lnTo>
                  <a:pt x="792" y="1686"/>
                </a:lnTo>
                <a:lnTo>
                  <a:pt x="789" y="1686"/>
                </a:lnTo>
                <a:lnTo>
                  <a:pt x="789" y="1680"/>
                </a:lnTo>
                <a:lnTo>
                  <a:pt x="788" y="1680"/>
                </a:lnTo>
                <a:lnTo>
                  <a:pt x="784" y="1680"/>
                </a:lnTo>
                <a:lnTo>
                  <a:pt x="778" y="1680"/>
                </a:lnTo>
                <a:lnTo>
                  <a:pt x="773" y="1680"/>
                </a:lnTo>
                <a:lnTo>
                  <a:pt x="771" y="1680"/>
                </a:lnTo>
                <a:lnTo>
                  <a:pt x="770" y="1680"/>
                </a:lnTo>
                <a:lnTo>
                  <a:pt x="768" y="1680"/>
                </a:lnTo>
                <a:lnTo>
                  <a:pt x="766" y="1680"/>
                </a:lnTo>
                <a:lnTo>
                  <a:pt x="766" y="1679"/>
                </a:lnTo>
                <a:lnTo>
                  <a:pt x="764" y="1675"/>
                </a:lnTo>
                <a:lnTo>
                  <a:pt x="764" y="1670"/>
                </a:lnTo>
                <a:lnTo>
                  <a:pt x="770" y="1670"/>
                </a:lnTo>
                <a:lnTo>
                  <a:pt x="771" y="1670"/>
                </a:lnTo>
                <a:lnTo>
                  <a:pt x="771" y="1679"/>
                </a:lnTo>
                <a:lnTo>
                  <a:pt x="789" y="1679"/>
                </a:lnTo>
                <a:lnTo>
                  <a:pt x="789" y="1674"/>
                </a:lnTo>
                <a:lnTo>
                  <a:pt x="788" y="1673"/>
                </a:lnTo>
                <a:lnTo>
                  <a:pt x="788" y="1662"/>
                </a:lnTo>
                <a:lnTo>
                  <a:pt x="789" y="1662"/>
                </a:lnTo>
                <a:lnTo>
                  <a:pt x="792" y="1662"/>
                </a:lnTo>
                <a:lnTo>
                  <a:pt x="792" y="1661"/>
                </a:lnTo>
                <a:lnTo>
                  <a:pt x="792" y="1659"/>
                </a:lnTo>
                <a:lnTo>
                  <a:pt x="792" y="1658"/>
                </a:lnTo>
                <a:lnTo>
                  <a:pt x="787" y="1658"/>
                </a:lnTo>
                <a:lnTo>
                  <a:pt x="787" y="1651"/>
                </a:lnTo>
                <a:lnTo>
                  <a:pt x="787" y="1650"/>
                </a:lnTo>
                <a:lnTo>
                  <a:pt x="786" y="1650"/>
                </a:lnTo>
                <a:lnTo>
                  <a:pt x="786" y="1651"/>
                </a:lnTo>
                <a:lnTo>
                  <a:pt x="785" y="1651"/>
                </a:lnTo>
                <a:lnTo>
                  <a:pt x="783" y="1651"/>
                </a:lnTo>
                <a:lnTo>
                  <a:pt x="783" y="1652"/>
                </a:lnTo>
                <a:lnTo>
                  <a:pt x="781" y="1652"/>
                </a:lnTo>
                <a:lnTo>
                  <a:pt x="780" y="1652"/>
                </a:lnTo>
                <a:lnTo>
                  <a:pt x="779" y="1652"/>
                </a:lnTo>
                <a:lnTo>
                  <a:pt x="778" y="1652"/>
                </a:lnTo>
                <a:lnTo>
                  <a:pt x="778" y="1653"/>
                </a:lnTo>
                <a:lnTo>
                  <a:pt x="777" y="1653"/>
                </a:lnTo>
                <a:lnTo>
                  <a:pt x="776" y="1653"/>
                </a:lnTo>
                <a:lnTo>
                  <a:pt x="775" y="1653"/>
                </a:lnTo>
                <a:lnTo>
                  <a:pt x="773" y="1653"/>
                </a:lnTo>
                <a:lnTo>
                  <a:pt x="772" y="1652"/>
                </a:lnTo>
                <a:lnTo>
                  <a:pt x="771" y="1652"/>
                </a:lnTo>
                <a:lnTo>
                  <a:pt x="770" y="1652"/>
                </a:lnTo>
                <a:lnTo>
                  <a:pt x="769" y="1651"/>
                </a:lnTo>
                <a:lnTo>
                  <a:pt x="768" y="1651"/>
                </a:lnTo>
                <a:lnTo>
                  <a:pt x="767" y="1651"/>
                </a:lnTo>
                <a:lnTo>
                  <a:pt x="766" y="1651"/>
                </a:lnTo>
                <a:lnTo>
                  <a:pt x="766" y="1650"/>
                </a:lnTo>
                <a:lnTo>
                  <a:pt x="764" y="1650"/>
                </a:lnTo>
                <a:lnTo>
                  <a:pt x="763" y="1650"/>
                </a:lnTo>
                <a:lnTo>
                  <a:pt x="762" y="1650"/>
                </a:lnTo>
                <a:lnTo>
                  <a:pt x="761" y="1650"/>
                </a:lnTo>
                <a:lnTo>
                  <a:pt x="760" y="1650"/>
                </a:lnTo>
                <a:lnTo>
                  <a:pt x="759" y="1650"/>
                </a:lnTo>
                <a:lnTo>
                  <a:pt x="758" y="1650"/>
                </a:lnTo>
                <a:lnTo>
                  <a:pt x="756" y="1650"/>
                </a:lnTo>
                <a:lnTo>
                  <a:pt x="755" y="1650"/>
                </a:lnTo>
                <a:lnTo>
                  <a:pt x="754" y="1650"/>
                </a:lnTo>
                <a:lnTo>
                  <a:pt x="753" y="1650"/>
                </a:lnTo>
                <a:lnTo>
                  <a:pt x="753" y="1649"/>
                </a:lnTo>
                <a:lnTo>
                  <a:pt x="754" y="1646"/>
                </a:lnTo>
                <a:lnTo>
                  <a:pt x="756" y="1646"/>
                </a:lnTo>
                <a:lnTo>
                  <a:pt x="755" y="1646"/>
                </a:lnTo>
                <a:lnTo>
                  <a:pt x="755" y="1648"/>
                </a:lnTo>
                <a:lnTo>
                  <a:pt x="755" y="1649"/>
                </a:lnTo>
                <a:lnTo>
                  <a:pt x="756" y="1649"/>
                </a:lnTo>
                <a:lnTo>
                  <a:pt x="758" y="1649"/>
                </a:lnTo>
                <a:lnTo>
                  <a:pt x="759" y="1649"/>
                </a:lnTo>
                <a:lnTo>
                  <a:pt x="760" y="1649"/>
                </a:lnTo>
                <a:lnTo>
                  <a:pt x="761" y="1649"/>
                </a:lnTo>
                <a:lnTo>
                  <a:pt x="762" y="1649"/>
                </a:lnTo>
                <a:lnTo>
                  <a:pt x="763" y="1649"/>
                </a:lnTo>
                <a:lnTo>
                  <a:pt x="764" y="1649"/>
                </a:lnTo>
                <a:lnTo>
                  <a:pt x="764" y="1650"/>
                </a:lnTo>
                <a:lnTo>
                  <a:pt x="766" y="1650"/>
                </a:lnTo>
                <a:lnTo>
                  <a:pt x="767" y="1650"/>
                </a:lnTo>
                <a:lnTo>
                  <a:pt x="768" y="1650"/>
                </a:lnTo>
                <a:lnTo>
                  <a:pt x="769" y="1651"/>
                </a:lnTo>
                <a:lnTo>
                  <a:pt x="770" y="1651"/>
                </a:lnTo>
                <a:lnTo>
                  <a:pt x="771" y="1651"/>
                </a:lnTo>
                <a:lnTo>
                  <a:pt x="772" y="1652"/>
                </a:lnTo>
                <a:lnTo>
                  <a:pt x="773" y="1652"/>
                </a:lnTo>
                <a:lnTo>
                  <a:pt x="775" y="1652"/>
                </a:lnTo>
                <a:lnTo>
                  <a:pt x="776" y="1652"/>
                </a:lnTo>
                <a:lnTo>
                  <a:pt x="777" y="1652"/>
                </a:lnTo>
                <a:lnTo>
                  <a:pt x="778" y="1652"/>
                </a:lnTo>
                <a:lnTo>
                  <a:pt x="779" y="1652"/>
                </a:lnTo>
                <a:lnTo>
                  <a:pt x="779" y="1651"/>
                </a:lnTo>
                <a:lnTo>
                  <a:pt x="780" y="1651"/>
                </a:lnTo>
                <a:lnTo>
                  <a:pt x="781" y="1651"/>
                </a:lnTo>
                <a:lnTo>
                  <a:pt x="783" y="1651"/>
                </a:lnTo>
                <a:lnTo>
                  <a:pt x="784" y="1650"/>
                </a:lnTo>
                <a:lnTo>
                  <a:pt x="785" y="1650"/>
                </a:lnTo>
                <a:lnTo>
                  <a:pt x="786" y="1650"/>
                </a:lnTo>
                <a:lnTo>
                  <a:pt x="787" y="1649"/>
                </a:lnTo>
                <a:lnTo>
                  <a:pt x="788" y="1645"/>
                </a:lnTo>
                <a:lnTo>
                  <a:pt x="788" y="1644"/>
                </a:lnTo>
                <a:lnTo>
                  <a:pt x="788" y="1643"/>
                </a:lnTo>
                <a:lnTo>
                  <a:pt x="788" y="1642"/>
                </a:lnTo>
                <a:lnTo>
                  <a:pt x="788" y="1632"/>
                </a:lnTo>
                <a:lnTo>
                  <a:pt x="788" y="1623"/>
                </a:lnTo>
                <a:lnTo>
                  <a:pt x="789" y="1623"/>
                </a:lnTo>
                <a:lnTo>
                  <a:pt x="790" y="1623"/>
                </a:lnTo>
                <a:lnTo>
                  <a:pt x="790" y="1618"/>
                </a:lnTo>
                <a:lnTo>
                  <a:pt x="789" y="1617"/>
                </a:lnTo>
                <a:lnTo>
                  <a:pt x="785" y="1617"/>
                </a:lnTo>
                <a:lnTo>
                  <a:pt x="785" y="1623"/>
                </a:lnTo>
                <a:lnTo>
                  <a:pt x="780" y="1623"/>
                </a:lnTo>
                <a:lnTo>
                  <a:pt x="780" y="1620"/>
                </a:lnTo>
                <a:lnTo>
                  <a:pt x="780" y="1616"/>
                </a:lnTo>
                <a:lnTo>
                  <a:pt x="786" y="1616"/>
                </a:lnTo>
                <a:lnTo>
                  <a:pt x="787" y="1616"/>
                </a:lnTo>
                <a:lnTo>
                  <a:pt x="790" y="1616"/>
                </a:lnTo>
                <a:lnTo>
                  <a:pt x="790" y="1611"/>
                </a:lnTo>
                <a:lnTo>
                  <a:pt x="786" y="1611"/>
                </a:lnTo>
                <a:lnTo>
                  <a:pt x="781" y="1611"/>
                </a:lnTo>
                <a:lnTo>
                  <a:pt x="780" y="1611"/>
                </a:lnTo>
                <a:lnTo>
                  <a:pt x="776" y="1611"/>
                </a:lnTo>
                <a:lnTo>
                  <a:pt x="769" y="1611"/>
                </a:lnTo>
                <a:lnTo>
                  <a:pt x="769" y="1613"/>
                </a:lnTo>
                <a:lnTo>
                  <a:pt x="768" y="1613"/>
                </a:lnTo>
                <a:lnTo>
                  <a:pt x="767" y="1613"/>
                </a:lnTo>
                <a:lnTo>
                  <a:pt x="767" y="1612"/>
                </a:lnTo>
                <a:lnTo>
                  <a:pt x="767" y="1607"/>
                </a:lnTo>
                <a:lnTo>
                  <a:pt x="767" y="1604"/>
                </a:lnTo>
                <a:lnTo>
                  <a:pt x="767" y="1602"/>
                </a:lnTo>
                <a:lnTo>
                  <a:pt x="767" y="1601"/>
                </a:lnTo>
                <a:lnTo>
                  <a:pt x="767" y="1600"/>
                </a:lnTo>
                <a:lnTo>
                  <a:pt x="767" y="1599"/>
                </a:lnTo>
                <a:lnTo>
                  <a:pt x="768" y="1599"/>
                </a:lnTo>
                <a:lnTo>
                  <a:pt x="768" y="1601"/>
                </a:lnTo>
                <a:lnTo>
                  <a:pt x="768" y="1603"/>
                </a:lnTo>
                <a:lnTo>
                  <a:pt x="768" y="1604"/>
                </a:lnTo>
                <a:lnTo>
                  <a:pt x="769" y="1604"/>
                </a:lnTo>
                <a:lnTo>
                  <a:pt x="770" y="1604"/>
                </a:lnTo>
                <a:lnTo>
                  <a:pt x="771" y="1604"/>
                </a:lnTo>
                <a:lnTo>
                  <a:pt x="777" y="1604"/>
                </a:lnTo>
                <a:lnTo>
                  <a:pt x="779" y="1604"/>
                </a:lnTo>
                <a:lnTo>
                  <a:pt x="780" y="1604"/>
                </a:lnTo>
                <a:lnTo>
                  <a:pt x="780" y="1601"/>
                </a:lnTo>
                <a:lnTo>
                  <a:pt x="781" y="1601"/>
                </a:lnTo>
                <a:lnTo>
                  <a:pt x="781" y="1600"/>
                </a:lnTo>
                <a:lnTo>
                  <a:pt x="781" y="1599"/>
                </a:lnTo>
                <a:lnTo>
                  <a:pt x="783" y="1599"/>
                </a:lnTo>
                <a:lnTo>
                  <a:pt x="784" y="1599"/>
                </a:lnTo>
                <a:lnTo>
                  <a:pt x="785" y="1599"/>
                </a:lnTo>
                <a:lnTo>
                  <a:pt x="786" y="1599"/>
                </a:lnTo>
                <a:lnTo>
                  <a:pt x="787" y="1599"/>
                </a:lnTo>
                <a:lnTo>
                  <a:pt x="788" y="1598"/>
                </a:lnTo>
                <a:lnTo>
                  <a:pt x="788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2"/>
                </a:lnTo>
                <a:lnTo>
                  <a:pt x="786" y="1592"/>
                </a:lnTo>
                <a:lnTo>
                  <a:pt x="786" y="1591"/>
                </a:lnTo>
                <a:lnTo>
                  <a:pt x="786" y="1590"/>
                </a:lnTo>
                <a:lnTo>
                  <a:pt x="786" y="1589"/>
                </a:lnTo>
                <a:lnTo>
                  <a:pt x="786" y="1586"/>
                </a:lnTo>
                <a:lnTo>
                  <a:pt x="787" y="1586"/>
                </a:lnTo>
                <a:lnTo>
                  <a:pt x="788" y="1586"/>
                </a:lnTo>
                <a:lnTo>
                  <a:pt x="789" y="1586"/>
                </a:lnTo>
                <a:lnTo>
                  <a:pt x="790" y="1586"/>
                </a:lnTo>
                <a:lnTo>
                  <a:pt x="790" y="1585"/>
                </a:lnTo>
                <a:lnTo>
                  <a:pt x="790" y="1584"/>
                </a:lnTo>
                <a:lnTo>
                  <a:pt x="790" y="1583"/>
                </a:lnTo>
                <a:lnTo>
                  <a:pt x="790" y="1582"/>
                </a:lnTo>
                <a:lnTo>
                  <a:pt x="790" y="1581"/>
                </a:lnTo>
                <a:lnTo>
                  <a:pt x="790" y="1579"/>
                </a:lnTo>
                <a:lnTo>
                  <a:pt x="790" y="1578"/>
                </a:lnTo>
                <a:lnTo>
                  <a:pt x="790" y="1577"/>
                </a:lnTo>
                <a:lnTo>
                  <a:pt x="790" y="1576"/>
                </a:lnTo>
                <a:lnTo>
                  <a:pt x="790" y="1575"/>
                </a:lnTo>
                <a:lnTo>
                  <a:pt x="790" y="1574"/>
                </a:lnTo>
                <a:lnTo>
                  <a:pt x="790" y="1573"/>
                </a:lnTo>
                <a:lnTo>
                  <a:pt x="790" y="1571"/>
                </a:lnTo>
                <a:lnTo>
                  <a:pt x="789" y="1570"/>
                </a:lnTo>
                <a:lnTo>
                  <a:pt x="789" y="1569"/>
                </a:lnTo>
                <a:lnTo>
                  <a:pt x="787" y="1569"/>
                </a:lnTo>
                <a:lnTo>
                  <a:pt x="787" y="1568"/>
                </a:lnTo>
                <a:lnTo>
                  <a:pt x="787" y="1567"/>
                </a:lnTo>
                <a:lnTo>
                  <a:pt x="786" y="1567"/>
                </a:lnTo>
                <a:lnTo>
                  <a:pt x="786" y="1566"/>
                </a:lnTo>
                <a:lnTo>
                  <a:pt x="787" y="1565"/>
                </a:lnTo>
                <a:lnTo>
                  <a:pt x="786" y="1564"/>
                </a:lnTo>
                <a:lnTo>
                  <a:pt x="786" y="1562"/>
                </a:lnTo>
                <a:lnTo>
                  <a:pt x="786" y="1561"/>
                </a:lnTo>
                <a:lnTo>
                  <a:pt x="786" y="1560"/>
                </a:lnTo>
                <a:lnTo>
                  <a:pt x="785" y="1560"/>
                </a:lnTo>
                <a:lnTo>
                  <a:pt x="785" y="1561"/>
                </a:lnTo>
                <a:lnTo>
                  <a:pt x="784" y="1561"/>
                </a:lnTo>
                <a:lnTo>
                  <a:pt x="783" y="1561"/>
                </a:lnTo>
                <a:lnTo>
                  <a:pt x="781" y="1561"/>
                </a:lnTo>
                <a:lnTo>
                  <a:pt x="780" y="1562"/>
                </a:lnTo>
                <a:lnTo>
                  <a:pt x="779" y="1562"/>
                </a:lnTo>
                <a:lnTo>
                  <a:pt x="779" y="1564"/>
                </a:lnTo>
                <a:lnTo>
                  <a:pt x="778" y="1564"/>
                </a:lnTo>
                <a:lnTo>
                  <a:pt x="777" y="1565"/>
                </a:lnTo>
                <a:lnTo>
                  <a:pt x="776" y="1565"/>
                </a:lnTo>
                <a:lnTo>
                  <a:pt x="776" y="1566"/>
                </a:lnTo>
                <a:lnTo>
                  <a:pt x="775" y="1566"/>
                </a:lnTo>
                <a:lnTo>
                  <a:pt x="773" y="1566"/>
                </a:lnTo>
                <a:lnTo>
                  <a:pt x="773" y="1567"/>
                </a:lnTo>
                <a:lnTo>
                  <a:pt x="772" y="1567"/>
                </a:lnTo>
                <a:lnTo>
                  <a:pt x="771" y="1568"/>
                </a:lnTo>
                <a:lnTo>
                  <a:pt x="770" y="1568"/>
                </a:lnTo>
                <a:lnTo>
                  <a:pt x="769" y="1568"/>
                </a:lnTo>
                <a:lnTo>
                  <a:pt x="768" y="1569"/>
                </a:lnTo>
                <a:lnTo>
                  <a:pt x="767" y="1569"/>
                </a:lnTo>
                <a:lnTo>
                  <a:pt x="766" y="1569"/>
                </a:lnTo>
                <a:lnTo>
                  <a:pt x="764" y="1569"/>
                </a:lnTo>
                <a:lnTo>
                  <a:pt x="763" y="1570"/>
                </a:lnTo>
                <a:lnTo>
                  <a:pt x="753" y="1574"/>
                </a:lnTo>
                <a:lnTo>
                  <a:pt x="754" y="1575"/>
                </a:lnTo>
                <a:lnTo>
                  <a:pt x="754" y="1576"/>
                </a:lnTo>
                <a:lnTo>
                  <a:pt x="754" y="1577"/>
                </a:lnTo>
                <a:lnTo>
                  <a:pt x="753" y="1577"/>
                </a:lnTo>
                <a:lnTo>
                  <a:pt x="752" y="1577"/>
                </a:lnTo>
                <a:lnTo>
                  <a:pt x="751" y="1576"/>
                </a:lnTo>
                <a:lnTo>
                  <a:pt x="751" y="1575"/>
                </a:lnTo>
                <a:lnTo>
                  <a:pt x="750" y="1575"/>
                </a:lnTo>
                <a:lnTo>
                  <a:pt x="749" y="1575"/>
                </a:lnTo>
                <a:lnTo>
                  <a:pt x="747" y="1576"/>
                </a:lnTo>
                <a:lnTo>
                  <a:pt x="746" y="1576"/>
                </a:lnTo>
                <a:lnTo>
                  <a:pt x="745" y="1576"/>
                </a:lnTo>
                <a:lnTo>
                  <a:pt x="744" y="1576"/>
                </a:lnTo>
                <a:lnTo>
                  <a:pt x="743" y="1576"/>
                </a:lnTo>
                <a:lnTo>
                  <a:pt x="742" y="1576"/>
                </a:lnTo>
                <a:lnTo>
                  <a:pt x="741" y="1576"/>
                </a:lnTo>
                <a:lnTo>
                  <a:pt x="740" y="1576"/>
                </a:lnTo>
                <a:lnTo>
                  <a:pt x="738" y="1576"/>
                </a:lnTo>
                <a:lnTo>
                  <a:pt x="737" y="1576"/>
                </a:lnTo>
                <a:lnTo>
                  <a:pt x="736" y="1576"/>
                </a:lnTo>
                <a:lnTo>
                  <a:pt x="735" y="1576"/>
                </a:lnTo>
                <a:lnTo>
                  <a:pt x="734" y="1576"/>
                </a:lnTo>
                <a:lnTo>
                  <a:pt x="733" y="1576"/>
                </a:lnTo>
                <a:lnTo>
                  <a:pt x="733" y="1575"/>
                </a:lnTo>
                <a:lnTo>
                  <a:pt x="732" y="1575"/>
                </a:lnTo>
                <a:lnTo>
                  <a:pt x="730" y="1575"/>
                </a:lnTo>
                <a:lnTo>
                  <a:pt x="729" y="1575"/>
                </a:lnTo>
                <a:lnTo>
                  <a:pt x="728" y="1574"/>
                </a:lnTo>
                <a:lnTo>
                  <a:pt x="727" y="1574"/>
                </a:lnTo>
                <a:lnTo>
                  <a:pt x="726" y="1573"/>
                </a:lnTo>
                <a:lnTo>
                  <a:pt x="725" y="1573"/>
                </a:lnTo>
                <a:lnTo>
                  <a:pt x="724" y="1573"/>
                </a:lnTo>
                <a:lnTo>
                  <a:pt x="724" y="1571"/>
                </a:lnTo>
                <a:lnTo>
                  <a:pt x="723" y="1571"/>
                </a:lnTo>
                <a:lnTo>
                  <a:pt x="721" y="1571"/>
                </a:lnTo>
                <a:lnTo>
                  <a:pt x="720" y="1571"/>
                </a:lnTo>
                <a:lnTo>
                  <a:pt x="720" y="1570"/>
                </a:lnTo>
                <a:lnTo>
                  <a:pt x="719" y="1570"/>
                </a:lnTo>
                <a:lnTo>
                  <a:pt x="718" y="1570"/>
                </a:lnTo>
                <a:lnTo>
                  <a:pt x="717" y="1570"/>
                </a:lnTo>
                <a:lnTo>
                  <a:pt x="716" y="1570"/>
                </a:lnTo>
                <a:lnTo>
                  <a:pt x="714" y="1570"/>
                </a:lnTo>
                <a:lnTo>
                  <a:pt x="712" y="1570"/>
                </a:lnTo>
                <a:lnTo>
                  <a:pt x="712" y="1568"/>
                </a:lnTo>
                <a:lnTo>
                  <a:pt x="712" y="1567"/>
                </a:lnTo>
                <a:lnTo>
                  <a:pt x="711" y="1567"/>
                </a:lnTo>
                <a:lnTo>
                  <a:pt x="710" y="1567"/>
                </a:lnTo>
                <a:lnTo>
                  <a:pt x="709" y="1567"/>
                </a:lnTo>
                <a:lnTo>
                  <a:pt x="708" y="1568"/>
                </a:lnTo>
                <a:lnTo>
                  <a:pt x="707" y="1568"/>
                </a:lnTo>
                <a:lnTo>
                  <a:pt x="704" y="1568"/>
                </a:lnTo>
                <a:lnTo>
                  <a:pt x="703" y="1568"/>
                </a:lnTo>
                <a:lnTo>
                  <a:pt x="703" y="1569"/>
                </a:lnTo>
                <a:lnTo>
                  <a:pt x="703" y="1570"/>
                </a:lnTo>
                <a:lnTo>
                  <a:pt x="703" y="1571"/>
                </a:lnTo>
                <a:lnTo>
                  <a:pt x="701" y="1571"/>
                </a:lnTo>
                <a:lnTo>
                  <a:pt x="700" y="1571"/>
                </a:lnTo>
                <a:lnTo>
                  <a:pt x="700" y="1570"/>
                </a:lnTo>
                <a:lnTo>
                  <a:pt x="700" y="1569"/>
                </a:lnTo>
                <a:lnTo>
                  <a:pt x="700" y="1568"/>
                </a:lnTo>
                <a:lnTo>
                  <a:pt x="701" y="1568"/>
                </a:lnTo>
                <a:lnTo>
                  <a:pt x="702" y="1567"/>
                </a:lnTo>
                <a:lnTo>
                  <a:pt x="703" y="1567"/>
                </a:lnTo>
                <a:lnTo>
                  <a:pt x="704" y="1567"/>
                </a:lnTo>
                <a:lnTo>
                  <a:pt x="706" y="1567"/>
                </a:lnTo>
                <a:lnTo>
                  <a:pt x="707" y="1567"/>
                </a:lnTo>
                <a:lnTo>
                  <a:pt x="708" y="1567"/>
                </a:lnTo>
                <a:lnTo>
                  <a:pt x="709" y="1567"/>
                </a:lnTo>
                <a:lnTo>
                  <a:pt x="710" y="1567"/>
                </a:lnTo>
                <a:lnTo>
                  <a:pt x="711" y="1567"/>
                </a:lnTo>
                <a:lnTo>
                  <a:pt x="712" y="1566"/>
                </a:lnTo>
                <a:lnTo>
                  <a:pt x="714" y="1566"/>
                </a:lnTo>
                <a:lnTo>
                  <a:pt x="715" y="1567"/>
                </a:lnTo>
                <a:lnTo>
                  <a:pt x="716" y="1567"/>
                </a:lnTo>
                <a:lnTo>
                  <a:pt x="717" y="1567"/>
                </a:lnTo>
                <a:lnTo>
                  <a:pt x="718" y="1567"/>
                </a:lnTo>
                <a:lnTo>
                  <a:pt x="719" y="1567"/>
                </a:lnTo>
                <a:lnTo>
                  <a:pt x="720" y="1567"/>
                </a:lnTo>
                <a:lnTo>
                  <a:pt x="721" y="1567"/>
                </a:lnTo>
                <a:lnTo>
                  <a:pt x="723" y="1568"/>
                </a:lnTo>
                <a:lnTo>
                  <a:pt x="724" y="1568"/>
                </a:lnTo>
                <a:lnTo>
                  <a:pt x="725" y="1568"/>
                </a:lnTo>
                <a:lnTo>
                  <a:pt x="726" y="1569"/>
                </a:lnTo>
                <a:lnTo>
                  <a:pt x="727" y="1569"/>
                </a:lnTo>
                <a:lnTo>
                  <a:pt x="727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9" y="1566"/>
                </a:lnTo>
                <a:lnTo>
                  <a:pt x="730" y="1566"/>
                </a:lnTo>
                <a:lnTo>
                  <a:pt x="732" y="1567"/>
                </a:lnTo>
                <a:lnTo>
                  <a:pt x="733" y="1567"/>
                </a:lnTo>
                <a:lnTo>
                  <a:pt x="733" y="1568"/>
                </a:lnTo>
                <a:lnTo>
                  <a:pt x="733" y="1569"/>
                </a:lnTo>
                <a:lnTo>
                  <a:pt x="733" y="1570"/>
                </a:lnTo>
                <a:lnTo>
                  <a:pt x="732" y="1571"/>
                </a:lnTo>
                <a:lnTo>
                  <a:pt x="734" y="1571"/>
                </a:lnTo>
                <a:lnTo>
                  <a:pt x="735" y="1571"/>
                </a:lnTo>
                <a:lnTo>
                  <a:pt x="735" y="1573"/>
                </a:lnTo>
                <a:lnTo>
                  <a:pt x="736" y="1573"/>
                </a:lnTo>
                <a:lnTo>
                  <a:pt x="737" y="1573"/>
                </a:lnTo>
                <a:lnTo>
                  <a:pt x="738" y="1573"/>
                </a:lnTo>
                <a:lnTo>
                  <a:pt x="740" y="1573"/>
                </a:lnTo>
                <a:lnTo>
                  <a:pt x="741" y="1573"/>
                </a:lnTo>
                <a:lnTo>
                  <a:pt x="742" y="1573"/>
                </a:lnTo>
                <a:lnTo>
                  <a:pt x="743" y="1573"/>
                </a:lnTo>
                <a:lnTo>
                  <a:pt x="744" y="1573"/>
                </a:lnTo>
                <a:lnTo>
                  <a:pt x="746" y="1573"/>
                </a:lnTo>
                <a:lnTo>
                  <a:pt x="747" y="1571"/>
                </a:lnTo>
                <a:lnTo>
                  <a:pt x="749" y="1571"/>
                </a:lnTo>
                <a:lnTo>
                  <a:pt x="750" y="1571"/>
                </a:lnTo>
                <a:lnTo>
                  <a:pt x="754" y="1569"/>
                </a:lnTo>
                <a:lnTo>
                  <a:pt x="758" y="1568"/>
                </a:lnTo>
                <a:lnTo>
                  <a:pt x="755" y="1565"/>
                </a:lnTo>
                <a:lnTo>
                  <a:pt x="763" y="1561"/>
                </a:lnTo>
                <a:lnTo>
                  <a:pt x="764" y="1566"/>
                </a:lnTo>
                <a:lnTo>
                  <a:pt x="767" y="1565"/>
                </a:lnTo>
                <a:lnTo>
                  <a:pt x="768" y="1565"/>
                </a:lnTo>
                <a:lnTo>
                  <a:pt x="769" y="1565"/>
                </a:lnTo>
                <a:lnTo>
                  <a:pt x="769" y="1561"/>
                </a:lnTo>
                <a:lnTo>
                  <a:pt x="770" y="1561"/>
                </a:lnTo>
                <a:lnTo>
                  <a:pt x="771" y="1560"/>
                </a:lnTo>
                <a:lnTo>
                  <a:pt x="772" y="1560"/>
                </a:lnTo>
                <a:lnTo>
                  <a:pt x="772" y="1559"/>
                </a:lnTo>
                <a:lnTo>
                  <a:pt x="773" y="1559"/>
                </a:lnTo>
                <a:lnTo>
                  <a:pt x="775" y="1558"/>
                </a:lnTo>
                <a:lnTo>
                  <a:pt x="776" y="1558"/>
                </a:lnTo>
                <a:lnTo>
                  <a:pt x="776" y="1557"/>
                </a:lnTo>
                <a:lnTo>
                  <a:pt x="777" y="1557"/>
                </a:lnTo>
                <a:lnTo>
                  <a:pt x="778" y="1557"/>
                </a:lnTo>
                <a:lnTo>
                  <a:pt x="778" y="1556"/>
                </a:lnTo>
                <a:lnTo>
                  <a:pt x="779" y="1556"/>
                </a:lnTo>
                <a:lnTo>
                  <a:pt x="780" y="1556"/>
                </a:lnTo>
                <a:lnTo>
                  <a:pt x="781" y="1554"/>
                </a:lnTo>
                <a:lnTo>
                  <a:pt x="783" y="1554"/>
                </a:lnTo>
                <a:lnTo>
                  <a:pt x="784" y="1554"/>
                </a:lnTo>
                <a:lnTo>
                  <a:pt x="784" y="1553"/>
                </a:lnTo>
                <a:lnTo>
                  <a:pt x="784" y="1552"/>
                </a:lnTo>
                <a:lnTo>
                  <a:pt x="785" y="1552"/>
                </a:lnTo>
                <a:lnTo>
                  <a:pt x="786" y="1552"/>
                </a:lnTo>
                <a:lnTo>
                  <a:pt x="786" y="1551"/>
                </a:lnTo>
                <a:lnTo>
                  <a:pt x="789" y="1550"/>
                </a:lnTo>
                <a:lnTo>
                  <a:pt x="786" y="1550"/>
                </a:lnTo>
                <a:lnTo>
                  <a:pt x="786" y="1549"/>
                </a:lnTo>
                <a:lnTo>
                  <a:pt x="786" y="1548"/>
                </a:lnTo>
                <a:lnTo>
                  <a:pt x="786" y="1546"/>
                </a:lnTo>
                <a:lnTo>
                  <a:pt x="786" y="1545"/>
                </a:lnTo>
                <a:lnTo>
                  <a:pt x="786" y="1544"/>
                </a:lnTo>
                <a:lnTo>
                  <a:pt x="786" y="1543"/>
                </a:lnTo>
                <a:lnTo>
                  <a:pt x="786" y="1542"/>
                </a:lnTo>
                <a:lnTo>
                  <a:pt x="786" y="1541"/>
                </a:lnTo>
                <a:lnTo>
                  <a:pt x="785" y="1541"/>
                </a:lnTo>
                <a:lnTo>
                  <a:pt x="785" y="1540"/>
                </a:lnTo>
                <a:lnTo>
                  <a:pt x="784" y="1540"/>
                </a:lnTo>
                <a:lnTo>
                  <a:pt x="784" y="1539"/>
                </a:lnTo>
                <a:lnTo>
                  <a:pt x="783" y="1539"/>
                </a:lnTo>
                <a:lnTo>
                  <a:pt x="783" y="1537"/>
                </a:lnTo>
                <a:lnTo>
                  <a:pt x="781" y="1536"/>
                </a:lnTo>
                <a:lnTo>
                  <a:pt x="780" y="1535"/>
                </a:lnTo>
                <a:lnTo>
                  <a:pt x="781" y="1534"/>
                </a:lnTo>
                <a:lnTo>
                  <a:pt x="785" y="1534"/>
                </a:lnTo>
                <a:lnTo>
                  <a:pt x="786" y="1534"/>
                </a:lnTo>
                <a:lnTo>
                  <a:pt x="788" y="1534"/>
                </a:lnTo>
                <a:lnTo>
                  <a:pt x="789" y="1534"/>
                </a:lnTo>
                <a:lnTo>
                  <a:pt x="789" y="1533"/>
                </a:lnTo>
                <a:lnTo>
                  <a:pt x="789" y="1528"/>
                </a:lnTo>
                <a:lnTo>
                  <a:pt x="788" y="1528"/>
                </a:lnTo>
                <a:lnTo>
                  <a:pt x="787" y="1528"/>
                </a:lnTo>
                <a:lnTo>
                  <a:pt x="785" y="1528"/>
                </a:lnTo>
                <a:lnTo>
                  <a:pt x="785" y="1527"/>
                </a:lnTo>
                <a:lnTo>
                  <a:pt x="785" y="1525"/>
                </a:lnTo>
                <a:lnTo>
                  <a:pt x="785" y="1524"/>
                </a:lnTo>
                <a:lnTo>
                  <a:pt x="785" y="1523"/>
                </a:lnTo>
                <a:lnTo>
                  <a:pt x="785" y="1521"/>
                </a:lnTo>
                <a:lnTo>
                  <a:pt x="786" y="1521"/>
                </a:lnTo>
                <a:lnTo>
                  <a:pt x="787" y="1521"/>
                </a:lnTo>
                <a:lnTo>
                  <a:pt x="789" y="1521"/>
                </a:lnTo>
                <a:lnTo>
                  <a:pt x="789" y="1520"/>
                </a:lnTo>
                <a:lnTo>
                  <a:pt x="789" y="1519"/>
                </a:lnTo>
                <a:lnTo>
                  <a:pt x="775" y="1519"/>
                </a:lnTo>
                <a:lnTo>
                  <a:pt x="769" y="1519"/>
                </a:lnTo>
                <a:lnTo>
                  <a:pt x="767" y="1519"/>
                </a:lnTo>
                <a:lnTo>
                  <a:pt x="766" y="1519"/>
                </a:lnTo>
                <a:lnTo>
                  <a:pt x="766" y="1510"/>
                </a:lnTo>
                <a:lnTo>
                  <a:pt x="762" y="1510"/>
                </a:lnTo>
                <a:lnTo>
                  <a:pt x="761" y="1510"/>
                </a:lnTo>
                <a:lnTo>
                  <a:pt x="761" y="1507"/>
                </a:lnTo>
                <a:lnTo>
                  <a:pt x="760" y="1507"/>
                </a:lnTo>
                <a:lnTo>
                  <a:pt x="759" y="1507"/>
                </a:lnTo>
                <a:lnTo>
                  <a:pt x="759" y="1508"/>
                </a:lnTo>
                <a:lnTo>
                  <a:pt x="758" y="1508"/>
                </a:lnTo>
                <a:lnTo>
                  <a:pt x="756" y="1508"/>
                </a:lnTo>
                <a:lnTo>
                  <a:pt x="755" y="1508"/>
                </a:lnTo>
                <a:lnTo>
                  <a:pt x="755" y="1509"/>
                </a:lnTo>
                <a:lnTo>
                  <a:pt x="754" y="1509"/>
                </a:lnTo>
                <a:lnTo>
                  <a:pt x="753" y="1509"/>
                </a:lnTo>
                <a:lnTo>
                  <a:pt x="752" y="1510"/>
                </a:lnTo>
                <a:lnTo>
                  <a:pt x="750" y="1511"/>
                </a:lnTo>
                <a:lnTo>
                  <a:pt x="749" y="1512"/>
                </a:lnTo>
                <a:lnTo>
                  <a:pt x="747" y="1512"/>
                </a:lnTo>
                <a:lnTo>
                  <a:pt x="747" y="1514"/>
                </a:lnTo>
                <a:lnTo>
                  <a:pt x="746" y="1514"/>
                </a:lnTo>
                <a:lnTo>
                  <a:pt x="743" y="1515"/>
                </a:lnTo>
                <a:lnTo>
                  <a:pt x="742" y="1516"/>
                </a:lnTo>
                <a:lnTo>
                  <a:pt x="741" y="1516"/>
                </a:lnTo>
                <a:lnTo>
                  <a:pt x="741" y="1517"/>
                </a:lnTo>
                <a:lnTo>
                  <a:pt x="741" y="1519"/>
                </a:lnTo>
                <a:lnTo>
                  <a:pt x="740" y="1519"/>
                </a:lnTo>
                <a:lnTo>
                  <a:pt x="738" y="1518"/>
                </a:lnTo>
                <a:lnTo>
                  <a:pt x="738" y="1517"/>
                </a:lnTo>
                <a:lnTo>
                  <a:pt x="740" y="1516"/>
                </a:lnTo>
                <a:lnTo>
                  <a:pt x="740" y="1515"/>
                </a:lnTo>
                <a:lnTo>
                  <a:pt x="740" y="1514"/>
                </a:lnTo>
                <a:lnTo>
                  <a:pt x="740" y="1512"/>
                </a:lnTo>
                <a:lnTo>
                  <a:pt x="741" y="1512"/>
                </a:lnTo>
                <a:lnTo>
                  <a:pt x="741" y="1514"/>
                </a:lnTo>
                <a:lnTo>
                  <a:pt x="742" y="1514"/>
                </a:lnTo>
                <a:lnTo>
                  <a:pt x="742" y="1512"/>
                </a:lnTo>
                <a:lnTo>
                  <a:pt x="742" y="1511"/>
                </a:lnTo>
                <a:lnTo>
                  <a:pt x="744" y="1512"/>
                </a:lnTo>
                <a:lnTo>
                  <a:pt x="745" y="1512"/>
                </a:lnTo>
                <a:lnTo>
                  <a:pt x="746" y="1512"/>
                </a:lnTo>
                <a:lnTo>
                  <a:pt x="747" y="1511"/>
                </a:lnTo>
                <a:lnTo>
                  <a:pt x="749" y="1511"/>
                </a:lnTo>
                <a:lnTo>
                  <a:pt x="752" y="1509"/>
                </a:lnTo>
                <a:lnTo>
                  <a:pt x="753" y="1509"/>
                </a:lnTo>
                <a:lnTo>
                  <a:pt x="754" y="1508"/>
                </a:lnTo>
                <a:lnTo>
                  <a:pt x="755" y="1508"/>
                </a:lnTo>
                <a:lnTo>
                  <a:pt x="755" y="1507"/>
                </a:lnTo>
                <a:lnTo>
                  <a:pt x="756" y="1507"/>
                </a:lnTo>
                <a:lnTo>
                  <a:pt x="758" y="1507"/>
                </a:lnTo>
                <a:lnTo>
                  <a:pt x="759" y="1507"/>
                </a:lnTo>
                <a:lnTo>
                  <a:pt x="760" y="1507"/>
                </a:lnTo>
                <a:lnTo>
                  <a:pt x="761" y="1506"/>
                </a:lnTo>
                <a:lnTo>
                  <a:pt x="762" y="1506"/>
                </a:lnTo>
                <a:lnTo>
                  <a:pt x="763" y="1506"/>
                </a:lnTo>
                <a:lnTo>
                  <a:pt x="764" y="1506"/>
                </a:lnTo>
                <a:lnTo>
                  <a:pt x="766" y="1506"/>
                </a:lnTo>
                <a:lnTo>
                  <a:pt x="768" y="1506"/>
                </a:lnTo>
                <a:lnTo>
                  <a:pt x="769" y="1506"/>
                </a:lnTo>
                <a:lnTo>
                  <a:pt x="770" y="1506"/>
                </a:lnTo>
                <a:lnTo>
                  <a:pt x="771" y="1506"/>
                </a:lnTo>
                <a:lnTo>
                  <a:pt x="772" y="1506"/>
                </a:lnTo>
                <a:lnTo>
                  <a:pt x="773" y="1506"/>
                </a:lnTo>
                <a:lnTo>
                  <a:pt x="772" y="1503"/>
                </a:lnTo>
                <a:lnTo>
                  <a:pt x="772" y="1502"/>
                </a:lnTo>
                <a:lnTo>
                  <a:pt x="772" y="1501"/>
                </a:lnTo>
                <a:lnTo>
                  <a:pt x="772" y="1499"/>
                </a:lnTo>
                <a:lnTo>
                  <a:pt x="772" y="1498"/>
                </a:lnTo>
                <a:lnTo>
                  <a:pt x="772" y="1495"/>
                </a:lnTo>
                <a:lnTo>
                  <a:pt x="772" y="1494"/>
                </a:lnTo>
                <a:lnTo>
                  <a:pt x="772" y="1493"/>
                </a:lnTo>
                <a:lnTo>
                  <a:pt x="772" y="1492"/>
                </a:lnTo>
                <a:lnTo>
                  <a:pt x="772" y="1490"/>
                </a:lnTo>
                <a:lnTo>
                  <a:pt x="772" y="1486"/>
                </a:lnTo>
                <a:lnTo>
                  <a:pt x="769" y="1486"/>
                </a:lnTo>
                <a:lnTo>
                  <a:pt x="768" y="1486"/>
                </a:lnTo>
                <a:lnTo>
                  <a:pt x="766" y="1486"/>
                </a:lnTo>
                <a:lnTo>
                  <a:pt x="764" y="1486"/>
                </a:lnTo>
                <a:lnTo>
                  <a:pt x="764" y="1485"/>
                </a:lnTo>
                <a:lnTo>
                  <a:pt x="764" y="1484"/>
                </a:lnTo>
                <a:lnTo>
                  <a:pt x="766" y="1484"/>
                </a:lnTo>
                <a:lnTo>
                  <a:pt x="766" y="1478"/>
                </a:lnTo>
                <a:lnTo>
                  <a:pt x="766" y="1477"/>
                </a:lnTo>
                <a:lnTo>
                  <a:pt x="766" y="1476"/>
                </a:lnTo>
                <a:lnTo>
                  <a:pt x="766" y="1475"/>
                </a:lnTo>
                <a:lnTo>
                  <a:pt x="766" y="1474"/>
                </a:lnTo>
                <a:lnTo>
                  <a:pt x="764" y="1474"/>
                </a:lnTo>
                <a:lnTo>
                  <a:pt x="762" y="1474"/>
                </a:lnTo>
                <a:lnTo>
                  <a:pt x="760" y="1474"/>
                </a:lnTo>
                <a:lnTo>
                  <a:pt x="759" y="1474"/>
                </a:lnTo>
                <a:lnTo>
                  <a:pt x="758" y="1474"/>
                </a:lnTo>
                <a:lnTo>
                  <a:pt x="756" y="1474"/>
                </a:lnTo>
                <a:lnTo>
                  <a:pt x="755" y="1474"/>
                </a:lnTo>
                <a:lnTo>
                  <a:pt x="754" y="1474"/>
                </a:lnTo>
                <a:lnTo>
                  <a:pt x="753" y="1474"/>
                </a:lnTo>
                <a:lnTo>
                  <a:pt x="752" y="1474"/>
                </a:lnTo>
                <a:lnTo>
                  <a:pt x="751" y="1474"/>
                </a:lnTo>
                <a:lnTo>
                  <a:pt x="750" y="1474"/>
                </a:lnTo>
                <a:lnTo>
                  <a:pt x="749" y="1474"/>
                </a:lnTo>
                <a:lnTo>
                  <a:pt x="747" y="1474"/>
                </a:lnTo>
                <a:lnTo>
                  <a:pt x="746" y="1474"/>
                </a:lnTo>
                <a:lnTo>
                  <a:pt x="746" y="1475"/>
                </a:lnTo>
                <a:lnTo>
                  <a:pt x="745" y="1475"/>
                </a:lnTo>
                <a:lnTo>
                  <a:pt x="741" y="1478"/>
                </a:lnTo>
                <a:lnTo>
                  <a:pt x="741" y="1479"/>
                </a:lnTo>
                <a:lnTo>
                  <a:pt x="741" y="1483"/>
                </a:lnTo>
                <a:lnTo>
                  <a:pt x="740" y="1484"/>
                </a:lnTo>
                <a:lnTo>
                  <a:pt x="738" y="1483"/>
                </a:lnTo>
                <a:lnTo>
                  <a:pt x="737" y="1483"/>
                </a:lnTo>
                <a:lnTo>
                  <a:pt x="737" y="1482"/>
                </a:lnTo>
                <a:lnTo>
                  <a:pt x="735" y="1483"/>
                </a:lnTo>
                <a:lnTo>
                  <a:pt x="734" y="1484"/>
                </a:lnTo>
                <a:lnTo>
                  <a:pt x="732" y="1485"/>
                </a:lnTo>
                <a:lnTo>
                  <a:pt x="730" y="1486"/>
                </a:lnTo>
                <a:lnTo>
                  <a:pt x="729" y="1487"/>
                </a:lnTo>
                <a:lnTo>
                  <a:pt x="727" y="1489"/>
                </a:lnTo>
                <a:lnTo>
                  <a:pt x="726" y="1490"/>
                </a:lnTo>
                <a:lnTo>
                  <a:pt x="725" y="1491"/>
                </a:lnTo>
                <a:lnTo>
                  <a:pt x="724" y="1492"/>
                </a:lnTo>
                <a:lnTo>
                  <a:pt x="724" y="1494"/>
                </a:lnTo>
                <a:lnTo>
                  <a:pt x="724" y="1495"/>
                </a:lnTo>
                <a:lnTo>
                  <a:pt x="723" y="1495"/>
                </a:lnTo>
                <a:lnTo>
                  <a:pt x="723" y="1497"/>
                </a:lnTo>
                <a:lnTo>
                  <a:pt x="723" y="1498"/>
                </a:lnTo>
                <a:lnTo>
                  <a:pt x="723" y="1499"/>
                </a:lnTo>
                <a:lnTo>
                  <a:pt x="723" y="1500"/>
                </a:lnTo>
                <a:lnTo>
                  <a:pt x="723" y="1502"/>
                </a:lnTo>
                <a:lnTo>
                  <a:pt x="723" y="1503"/>
                </a:lnTo>
                <a:lnTo>
                  <a:pt x="723" y="1504"/>
                </a:lnTo>
                <a:lnTo>
                  <a:pt x="723" y="1507"/>
                </a:lnTo>
                <a:lnTo>
                  <a:pt x="723" y="1509"/>
                </a:lnTo>
                <a:lnTo>
                  <a:pt x="723" y="1511"/>
                </a:lnTo>
                <a:lnTo>
                  <a:pt x="723" y="1512"/>
                </a:lnTo>
                <a:lnTo>
                  <a:pt x="723" y="1516"/>
                </a:lnTo>
                <a:lnTo>
                  <a:pt x="723" y="1518"/>
                </a:lnTo>
                <a:lnTo>
                  <a:pt x="723" y="1519"/>
                </a:lnTo>
                <a:lnTo>
                  <a:pt x="723" y="1521"/>
                </a:lnTo>
                <a:lnTo>
                  <a:pt x="723" y="1524"/>
                </a:lnTo>
                <a:lnTo>
                  <a:pt x="723" y="1525"/>
                </a:lnTo>
                <a:lnTo>
                  <a:pt x="723" y="1526"/>
                </a:lnTo>
                <a:lnTo>
                  <a:pt x="723" y="1527"/>
                </a:lnTo>
                <a:lnTo>
                  <a:pt x="723" y="1528"/>
                </a:lnTo>
                <a:lnTo>
                  <a:pt x="724" y="1528"/>
                </a:lnTo>
                <a:lnTo>
                  <a:pt x="724" y="1529"/>
                </a:lnTo>
                <a:lnTo>
                  <a:pt x="724" y="1531"/>
                </a:lnTo>
                <a:lnTo>
                  <a:pt x="725" y="1531"/>
                </a:lnTo>
                <a:lnTo>
                  <a:pt x="724" y="1531"/>
                </a:lnTo>
                <a:lnTo>
                  <a:pt x="721" y="1532"/>
                </a:lnTo>
                <a:lnTo>
                  <a:pt x="723" y="1533"/>
                </a:lnTo>
                <a:lnTo>
                  <a:pt x="723" y="1534"/>
                </a:lnTo>
                <a:lnTo>
                  <a:pt x="723" y="1537"/>
                </a:lnTo>
                <a:lnTo>
                  <a:pt x="723" y="1539"/>
                </a:lnTo>
                <a:lnTo>
                  <a:pt x="714" y="1540"/>
                </a:lnTo>
                <a:lnTo>
                  <a:pt x="712" y="1540"/>
                </a:lnTo>
                <a:lnTo>
                  <a:pt x="712" y="1539"/>
                </a:lnTo>
                <a:lnTo>
                  <a:pt x="712" y="1537"/>
                </a:lnTo>
                <a:lnTo>
                  <a:pt x="711" y="1537"/>
                </a:lnTo>
                <a:lnTo>
                  <a:pt x="710" y="1537"/>
                </a:lnTo>
                <a:lnTo>
                  <a:pt x="712" y="1536"/>
                </a:lnTo>
                <a:lnTo>
                  <a:pt x="719" y="1533"/>
                </a:lnTo>
                <a:lnTo>
                  <a:pt x="720" y="1532"/>
                </a:lnTo>
                <a:lnTo>
                  <a:pt x="721" y="1531"/>
                </a:lnTo>
                <a:lnTo>
                  <a:pt x="723" y="1529"/>
                </a:lnTo>
                <a:lnTo>
                  <a:pt x="723" y="1528"/>
                </a:lnTo>
                <a:lnTo>
                  <a:pt x="723" y="1527"/>
                </a:lnTo>
                <a:lnTo>
                  <a:pt x="723" y="1526"/>
                </a:lnTo>
                <a:lnTo>
                  <a:pt x="723" y="1524"/>
                </a:lnTo>
                <a:lnTo>
                  <a:pt x="723" y="1521"/>
                </a:lnTo>
                <a:lnTo>
                  <a:pt x="723" y="1519"/>
                </a:lnTo>
                <a:lnTo>
                  <a:pt x="723" y="1518"/>
                </a:lnTo>
                <a:lnTo>
                  <a:pt x="723" y="1517"/>
                </a:lnTo>
                <a:lnTo>
                  <a:pt x="723" y="1516"/>
                </a:lnTo>
                <a:lnTo>
                  <a:pt x="723" y="1512"/>
                </a:lnTo>
                <a:lnTo>
                  <a:pt x="723" y="1511"/>
                </a:lnTo>
                <a:lnTo>
                  <a:pt x="723" y="1509"/>
                </a:lnTo>
                <a:lnTo>
                  <a:pt x="723" y="1507"/>
                </a:lnTo>
                <a:lnTo>
                  <a:pt x="723" y="1502"/>
                </a:lnTo>
                <a:lnTo>
                  <a:pt x="723" y="1500"/>
                </a:lnTo>
                <a:lnTo>
                  <a:pt x="723" y="1499"/>
                </a:lnTo>
                <a:lnTo>
                  <a:pt x="723" y="1498"/>
                </a:lnTo>
                <a:lnTo>
                  <a:pt x="721" y="1498"/>
                </a:lnTo>
                <a:lnTo>
                  <a:pt x="721" y="1497"/>
                </a:lnTo>
                <a:lnTo>
                  <a:pt x="721" y="1495"/>
                </a:lnTo>
                <a:lnTo>
                  <a:pt x="720" y="1494"/>
                </a:lnTo>
                <a:lnTo>
                  <a:pt x="712" y="1500"/>
                </a:lnTo>
                <a:lnTo>
                  <a:pt x="712" y="1502"/>
                </a:lnTo>
                <a:lnTo>
                  <a:pt x="710" y="1504"/>
                </a:lnTo>
                <a:lnTo>
                  <a:pt x="709" y="1504"/>
                </a:lnTo>
                <a:lnTo>
                  <a:pt x="708" y="1504"/>
                </a:lnTo>
                <a:lnTo>
                  <a:pt x="708" y="1503"/>
                </a:lnTo>
                <a:lnTo>
                  <a:pt x="708" y="1502"/>
                </a:lnTo>
                <a:lnTo>
                  <a:pt x="707" y="1503"/>
                </a:lnTo>
                <a:lnTo>
                  <a:pt x="701" y="1507"/>
                </a:lnTo>
                <a:lnTo>
                  <a:pt x="692" y="1514"/>
                </a:lnTo>
                <a:lnTo>
                  <a:pt x="692" y="1515"/>
                </a:lnTo>
                <a:lnTo>
                  <a:pt x="685" y="1519"/>
                </a:lnTo>
                <a:lnTo>
                  <a:pt x="678" y="1524"/>
                </a:lnTo>
                <a:lnTo>
                  <a:pt x="672" y="1529"/>
                </a:lnTo>
                <a:lnTo>
                  <a:pt x="671" y="1529"/>
                </a:lnTo>
                <a:lnTo>
                  <a:pt x="664" y="1535"/>
                </a:lnTo>
                <a:lnTo>
                  <a:pt x="663" y="1536"/>
                </a:lnTo>
                <a:lnTo>
                  <a:pt x="659" y="1539"/>
                </a:lnTo>
                <a:lnTo>
                  <a:pt x="656" y="1541"/>
                </a:lnTo>
                <a:lnTo>
                  <a:pt x="650" y="1545"/>
                </a:lnTo>
                <a:lnTo>
                  <a:pt x="659" y="1544"/>
                </a:lnTo>
                <a:lnTo>
                  <a:pt x="659" y="1545"/>
                </a:lnTo>
                <a:lnTo>
                  <a:pt x="659" y="1546"/>
                </a:lnTo>
                <a:lnTo>
                  <a:pt x="659" y="1548"/>
                </a:lnTo>
                <a:lnTo>
                  <a:pt x="659" y="1549"/>
                </a:lnTo>
                <a:lnTo>
                  <a:pt x="660" y="1549"/>
                </a:lnTo>
                <a:lnTo>
                  <a:pt x="660" y="1548"/>
                </a:lnTo>
                <a:lnTo>
                  <a:pt x="660" y="1549"/>
                </a:lnTo>
                <a:lnTo>
                  <a:pt x="659" y="1549"/>
                </a:lnTo>
                <a:lnTo>
                  <a:pt x="659" y="1551"/>
                </a:lnTo>
                <a:lnTo>
                  <a:pt x="659" y="1553"/>
                </a:lnTo>
                <a:lnTo>
                  <a:pt x="659" y="1557"/>
                </a:lnTo>
                <a:lnTo>
                  <a:pt x="659" y="1558"/>
                </a:lnTo>
                <a:lnTo>
                  <a:pt x="659" y="1559"/>
                </a:lnTo>
                <a:lnTo>
                  <a:pt x="659" y="1560"/>
                </a:lnTo>
                <a:lnTo>
                  <a:pt x="660" y="1560"/>
                </a:lnTo>
                <a:lnTo>
                  <a:pt x="661" y="1560"/>
                </a:lnTo>
                <a:lnTo>
                  <a:pt x="661" y="1559"/>
                </a:lnTo>
                <a:lnTo>
                  <a:pt x="667" y="1559"/>
                </a:lnTo>
                <a:lnTo>
                  <a:pt x="667" y="1560"/>
                </a:lnTo>
                <a:lnTo>
                  <a:pt x="667" y="1561"/>
                </a:lnTo>
                <a:lnTo>
                  <a:pt x="667" y="1560"/>
                </a:lnTo>
                <a:lnTo>
                  <a:pt x="668" y="1560"/>
                </a:lnTo>
                <a:lnTo>
                  <a:pt x="668" y="1561"/>
                </a:lnTo>
                <a:lnTo>
                  <a:pt x="668" y="1562"/>
                </a:lnTo>
                <a:lnTo>
                  <a:pt x="668" y="1564"/>
                </a:lnTo>
                <a:lnTo>
                  <a:pt x="668" y="1565"/>
                </a:lnTo>
                <a:lnTo>
                  <a:pt x="668" y="1566"/>
                </a:lnTo>
                <a:lnTo>
                  <a:pt x="668" y="1567"/>
                </a:lnTo>
                <a:lnTo>
                  <a:pt x="668" y="1568"/>
                </a:lnTo>
                <a:lnTo>
                  <a:pt x="669" y="1568"/>
                </a:lnTo>
                <a:lnTo>
                  <a:pt x="671" y="1568"/>
                </a:lnTo>
                <a:lnTo>
                  <a:pt x="672" y="1568"/>
                </a:lnTo>
                <a:lnTo>
                  <a:pt x="674" y="1568"/>
                </a:lnTo>
                <a:lnTo>
                  <a:pt x="674" y="1569"/>
                </a:lnTo>
                <a:lnTo>
                  <a:pt x="673" y="1569"/>
                </a:lnTo>
                <a:lnTo>
                  <a:pt x="672" y="1569"/>
                </a:lnTo>
                <a:lnTo>
                  <a:pt x="671" y="1569"/>
                </a:lnTo>
                <a:lnTo>
                  <a:pt x="669" y="1569"/>
                </a:lnTo>
                <a:lnTo>
                  <a:pt x="668" y="1570"/>
                </a:lnTo>
                <a:lnTo>
                  <a:pt x="667" y="1571"/>
                </a:lnTo>
                <a:lnTo>
                  <a:pt x="666" y="1573"/>
                </a:lnTo>
                <a:lnTo>
                  <a:pt x="666" y="1574"/>
                </a:lnTo>
                <a:lnTo>
                  <a:pt x="665" y="1574"/>
                </a:lnTo>
                <a:lnTo>
                  <a:pt x="664" y="1575"/>
                </a:lnTo>
                <a:lnTo>
                  <a:pt x="664" y="1576"/>
                </a:lnTo>
                <a:lnTo>
                  <a:pt x="663" y="1576"/>
                </a:lnTo>
                <a:lnTo>
                  <a:pt x="663" y="1577"/>
                </a:lnTo>
                <a:lnTo>
                  <a:pt x="661" y="1577"/>
                </a:lnTo>
                <a:lnTo>
                  <a:pt x="660" y="1578"/>
                </a:lnTo>
                <a:lnTo>
                  <a:pt x="659" y="1577"/>
                </a:lnTo>
                <a:lnTo>
                  <a:pt x="659" y="1578"/>
                </a:lnTo>
                <a:lnTo>
                  <a:pt x="659" y="1579"/>
                </a:lnTo>
                <a:lnTo>
                  <a:pt x="659" y="1582"/>
                </a:lnTo>
                <a:lnTo>
                  <a:pt x="659" y="1584"/>
                </a:lnTo>
                <a:lnTo>
                  <a:pt x="660" y="1586"/>
                </a:lnTo>
                <a:lnTo>
                  <a:pt x="660" y="1587"/>
                </a:lnTo>
                <a:lnTo>
                  <a:pt x="660" y="1589"/>
                </a:lnTo>
                <a:lnTo>
                  <a:pt x="660" y="1590"/>
                </a:lnTo>
                <a:lnTo>
                  <a:pt x="661" y="1592"/>
                </a:lnTo>
                <a:lnTo>
                  <a:pt x="661" y="1593"/>
                </a:lnTo>
                <a:lnTo>
                  <a:pt x="663" y="1593"/>
                </a:lnTo>
                <a:lnTo>
                  <a:pt x="663" y="1594"/>
                </a:lnTo>
                <a:lnTo>
                  <a:pt x="664" y="1595"/>
                </a:lnTo>
                <a:lnTo>
                  <a:pt x="665" y="1596"/>
                </a:lnTo>
                <a:lnTo>
                  <a:pt x="666" y="1598"/>
                </a:lnTo>
                <a:lnTo>
                  <a:pt x="667" y="1599"/>
                </a:lnTo>
                <a:lnTo>
                  <a:pt x="668" y="1600"/>
                </a:lnTo>
                <a:lnTo>
                  <a:pt x="669" y="1601"/>
                </a:lnTo>
                <a:lnTo>
                  <a:pt x="672" y="1602"/>
                </a:lnTo>
                <a:lnTo>
                  <a:pt x="673" y="1604"/>
                </a:lnTo>
                <a:lnTo>
                  <a:pt x="673" y="1606"/>
                </a:lnTo>
                <a:lnTo>
                  <a:pt x="674" y="1606"/>
                </a:lnTo>
                <a:lnTo>
                  <a:pt x="675" y="1608"/>
                </a:lnTo>
                <a:lnTo>
                  <a:pt x="676" y="1609"/>
                </a:lnTo>
                <a:lnTo>
                  <a:pt x="677" y="1609"/>
                </a:lnTo>
                <a:lnTo>
                  <a:pt x="678" y="1609"/>
                </a:lnTo>
                <a:lnTo>
                  <a:pt x="680" y="1609"/>
                </a:lnTo>
                <a:lnTo>
                  <a:pt x="680" y="1608"/>
                </a:lnTo>
                <a:lnTo>
                  <a:pt x="681" y="1608"/>
                </a:lnTo>
                <a:lnTo>
                  <a:pt x="682" y="1608"/>
                </a:lnTo>
                <a:lnTo>
                  <a:pt x="682" y="1607"/>
                </a:lnTo>
                <a:lnTo>
                  <a:pt x="683" y="1607"/>
                </a:lnTo>
                <a:lnTo>
                  <a:pt x="684" y="1606"/>
                </a:lnTo>
                <a:lnTo>
                  <a:pt x="684" y="1608"/>
                </a:lnTo>
                <a:lnTo>
                  <a:pt x="684" y="1610"/>
                </a:lnTo>
                <a:lnTo>
                  <a:pt x="684" y="1611"/>
                </a:lnTo>
                <a:lnTo>
                  <a:pt x="683" y="1611"/>
                </a:lnTo>
                <a:lnTo>
                  <a:pt x="682" y="1611"/>
                </a:lnTo>
                <a:lnTo>
                  <a:pt x="682" y="1613"/>
                </a:lnTo>
                <a:lnTo>
                  <a:pt x="681" y="1615"/>
                </a:lnTo>
                <a:lnTo>
                  <a:pt x="680" y="1615"/>
                </a:lnTo>
                <a:lnTo>
                  <a:pt x="681" y="1616"/>
                </a:lnTo>
                <a:lnTo>
                  <a:pt x="682" y="1618"/>
                </a:lnTo>
                <a:lnTo>
                  <a:pt x="682" y="1619"/>
                </a:lnTo>
                <a:lnTo>
                  <a:pt x="682" y="1620"/>
                </a:lnTo>
                <a:lnTo>
                  <a:pt x="682" y="1621"/>
                </a:lnTo>
                <a:lnTo>
                  <a:pt x="683" y="1623"/>
                </a:lnTo>
                <a:lnTo>
                  <a:pt x="683" y="1624"/>
                </a:lnTo>
                <a:lnTo>
                  <a:pt x="683" y="1626"/>
                </a:lnTo>
                <a:lnTo>
                  <a:pt x="683" y="1627"/>
                </a:lnTo>
                <a:lnTo>
                  <a:pt x="683" y="1629"/>
                </a:lnTo>
                <a:lnTo>
                  <a:pt x="683" y="1631"/>
                </a:lnTo>
                <a:lnTo>
                  <a:pt x="683" y="1633"/>
                </a:lnTo>
                <a:lnTo>
                  <a:pt x="683" y="1634"/>
                </a:lnTo>
                <a:lnTo>
                  <a:pt x="683" y="1635"/>
                </a:lnTo>
                <a:lnTo>
                  <a:pt x="683" y="1636"/>
                </a:lnTo>
                <a:lnTo>
                  <a:pt x="683" y="1637"/>
                </a:lnTo>
                <a:lnTo>
                  <a:pt x="683" y="1638"/>
                </a:lnTo>
                <a:lnTo>
                  <a:pt x="683" y="1641"/>
                </a:lnTo>
                <a:lnTo>
                  <a:pt x="683" y="1649"/>
                </a:lnTo>
                <a:lnTo>
                  <a:pt x="685" y="1649"/>
                </a:lnTo>
                <a:lnTo>
                  <a:pt x="686" y="1649"/>
                </a:lnTo>
                <a:lnTo>
                  <a:pt x="686" y="1650"/>
                </a:lnTo>
                <a:lnTo>
                  <a:pt x="686" y="1651"/>
                </a:lnTo>
                <a:lnTo>
                  <a:pt x="683" y="1651"/>
                </a:lnTo>
                <a:lnTo>
                  <a:pt x="683" y="1650"/>
                </a:lnTo>
                <a:lnTo>
                  <a:pt x="683" y="1649"/>
                </a:lnTo>
                <a:lnTo>
                  <a:pt x="683" y="1642"/>
                </a:lnTo>
                <a:lnTo>
                  <a:pt x="683" y="1638"/>
                </a:lnTo>
                <a:lnTo>
                  <a:pt x="681" y="1640"/>
                </a:lnTo>
                <a:lnTo>
                  <a:pt x="681" y="1638"/>
                </a:lnTo>
                <a:lnTo>
                  <a:pt x="681" y="1637"/>
                </a:lnTo>
                <a:lnTo>
                  <a:pt x="681" y="1636"/>
                </a:lnTo>
                <a:lnTo>
                  <a:pt x="681" y="1635"/>
                </a:lnTo>
                <a:lnTo>
                  <a:pt x="683" y="1635"/>
                </a:lnTo>
                <a:lnTo>
                  <a:pt x="683" y="1633"/>
                </a:lnTo>
                <a:lnTo>
                  <a:pt x="683" y="1631"/>
                </a:lnTo>
                <a:lnTo>
                  <a:pt x="683" y="1629"/>
                </a:lnTo>
                <a:lnTo>
                  <a:pt x="682" y="1627"/>
                </a:lnTo>
                <a:lnTo>
                  <a:pt x="682" y="1626"/>
                </a:lnTo>
                <a:lnTo>
                  <a:pt x="682" y="1625"/>
                </a:lnTo>
                <a:lnTo>
                  <a:pt x="682" y="1624"/>
                </a:lnTo>
                <a:lnTo>
                  <a:pt x="682" y="1623"/>
                </a:lnTo>
                <a:lnTo>
                  <a:pt x="682" y="1621"/>
                </a:lnTo>
                <a:lnTo>
                  <a:pt x="682" y="1620"/>
                </a:lnTo>
                <a:lnTo>
                  <a:pt x="681" y="1619"/>
                </a:lnTo>
                <a:lnTo>
                  <a:pt x="681" y="1618"/>
                </a:lnTo>
                <a:lnTo>
                  <a:pt x="681" y="1617"/>
                </a:lnTo>
                <a:lnTo>
                  <a:pt x="680" y="1615"/>
                </a:lnTo>
                <a:lnTo>
                  <a:pt x="677" y="1616"/>
                </a:lnTo>
                <a:lnTo>
                  <a:pt x="676" y="1613"/>
                </a:lnTo>
                <a:lnTo>
                  <a:pt x="677" y="1613"/>
                </a:lnTo>
                <a:lnTo>
                  <a:pt x="676" y="1612"/>
                </a:lnTo>
                <a:lnTo>
                  <a:pt x="675" y="1611"/>
                </a:lnTo>
                <a:lnTo>
                  <a:pt x="675" y="1610"/>
                </a:lnTo>
                <a:lnTo>
                  <a:pt x="676" y="1610"/>
                </a:lnTo>
                <a:lnTo>
                  <a:pt x="676" y="1609"/>
                </a:lnTo>
                <a:lnTo>
                  <a:pt x="675" y="1608"/>
                </a:lnTo>
                <a:lnTo>
                  <a:pt x="673" y="1606"/>
                </a:lnTo>
                <a:lnTo>
                  <a:pt x="672" y="1604"/>
                </a:lnTo>
                <a:lnTo>
                  <a:pt x="672" y="1603"/>
                </a:lnTo>
                <a:lnTo>
                  <a:pt x="671" y="1603"/>
                </a:lnTo>
                <a:lnTo>
                  <a:pt x="669" y="1602"/>
                </a:lnTo>
                <a:lnTo>
                  <a:pt x="668" y="1601"/>
                </a:lnTo>
                <a:lnTo>
                  <a:pt x="667" y="1600"/>
                </a:lnTo>
                <a:lnTo>
                  <a:pt x="666" y="1600"/>
                </a:lnTo>
                <a:lnTo>
                  <a:pt x="666" y="1601"/>
                </a:lnTo>
                <a:lnTo>
                  <a:pt x="665" y="1602"/>
                </a:lnTo>
                <a:lnTo>
                  <a:pt x="663" y="1602"/>
                </a:lnTo>
                <a:lnTo>
                  <a:pt x="663" y="1603"/>
                </a:lnTo>
                <a:lnTo>
                  <a:pt x="663" y="1604"/>
                </a:lnTo>
                <a:lnTo>
                  <a:pt x="663" y="1606"/>
                </a:lnTo>
                <a:lnTo>
                  <a:pt x="663" y="1607"/>
                </a:lnTo>
                <a:lnTo>
                  <a:pt x="663" y="1608"/>
                </a:lnTo>
                <a:lnTo>
                  <a:pt x="663" y="1609"/>
                </a:lnTo>
                <a:lnTo>
                  <a:pt x="664" y="1609"/>
                </a:lnTo>
                <a:lnTo>
                  <a:pt x="665" y="1609"/>
                </a:lnTo>
                <a:lnTo>
                  <a:pt x="665" y="1610"/>
                </a:lnTo>
                <a:lnTo>
                  <a:pt x="665" y="1611"/>
                </a:lnTo>
                <a:lnTo>
                  <a:pt x="663" y="1611"/>
                </a:lnTo>
                <a:lnTo>
                  <a:pt x="663" y="1613"/>
                </a:lnTo>
                <a:lnTo>
                  <a:pt x="661" y="1613"/>
                </a:lnTo>
                <a:lnTo>
                  <a:pt x="660" y="1613"/>
                </a:lnTo>
                <a:lnTo>
                  <a:pt x="659" y="1613"/>
                </a:lnTo>
                <a:lnTo>
                  <a:pt x="659" y="1616"/>
                </a:lnTo>
                <a:lnTo>
                  <a:pt x="659" y="1618"/>
                </a:lnTo>
                <a:lnTo>
                  <a:pt x="660" y="1618"/>
                </a:lnTo>
                <a:lnTo>
                  <a:pt x="661" y="1618"/>
                </a:lnTo>
                <a:lnTo>
                  <a:pt x="663" y="1618"/>
                </a:lnTo>
                <a:lnTo>
                  <a:pt x="663" y="1619"/>
                </a:lnTo>
                <a:lnTo>
                  <a:pt x="663" y="1620"/>
                </a:lnTo>
                <a:lnTo>
                  <a:pt x="663" y="1621"/>
                </a:lnTo>
                <a:lnTo>
                  <a:pt x="664" y="1621"/>
                </a:lnTo>
                <a:lnTo>
                  <a:pt x="664" y="1620"/>
                </a:lnTo>
                <a:lnTo>
                  <a:pt x="665" y="1620"/>
                </a:lnTo>
                <a:lnTo>
                  <a:pt x="666" y="1620"/>
                </a:lnTo>
                <a:lnTo>
                  <a:pt x="667" y="1620"/>
                </a:lnTo>
                <a:lnTo>
                  <a:pt x="667" y="1619"/>
                </a:lnTo>
                <a:lnTo>
                  <a:pt x="668" y="1619"/>
                </a:lnTo>
                <a:lnTo>
                  <a:pt x="669" y="1618"/>
                </a:lnTo>
                <a:lnTo>
                  <a:pt x="671" y="1618"/>
                </a:lnTo>
                <a:lnTo>
                  <a:pt x="671" y="1617"/>
                </a:lnTo>
                <a:lnTo>
                  <a:pt x="671" y="1618"/>
                </a:lnTo>
                <a:lnTo>
                  <a:pt x="672" y="1618"/>
                </a:lnTo>
                <a:lnTo>
                  <a:pt x="672" y="1619"/>
                </a:lnTo>
                <a:lnTo>
                  <a:pt x="671" y="1619"/>
                </a:lnTo>
                <a:lnTo>
                  <a:pt x="671" y="1620"/>
                </a:lnTo>
                <a:lnTo>
                  <a:pt x="669" y="1620"/>
                </a:lnTo>
                <a:lnTo>
                  <a:pt x="669" y="1621"/>
                </a:lnTo>
                <a:lnTo>
                  <a:pt x="668" y="1621"/>
                </a:lnTo>
                <a:lnTo>
                  <a:pt x="667" y="1621"/>
                </a:lnTo>
                <a:lnTo>
                  <a:pt x="667" y="1623"/>
                </a:lnTo>
                <a:lnTo>
                  <a:pt x="666" y="1623"/>
                </a:lnTo>
                <a:lnTo>
                  <a:pt x="666" y="1624"/>
                </a:lnTo>
                <a:lnTo>
                  <a:pt x="665" y="1624"/>
                </a:lnTo>
                <a:lnTo>
                  <a:pt x="664" y="1625"/>
                </a:lnTo>
                <a:lnTo>
                  <a:pt x="663" y="1625"/>
                </a:lnTo>
                <a:lnTo>
                  <a:pt x="663" y="1626"/>
                </a:lnTo>
                <a:lnTo>
                  <a:pt x="661" y="1626"/>
                </a:lnTo>
                <a:lnTo>
                  <a:pt x="663" y="1626"/>
                </a:lnTo>
                <a:lnTo>
                  <a:pt x="663" y="1627"/>
                </a:lnTo>
                <a:lnTo>
                  <a:pt x="664" y="1627"/>
                </a:lnTo>
                <a:lnTo>
                  <a:pt x="665" y="1627"/>
                </a:lnTo>
                <a:lnTo>
                  <a:pt x="666" y="1627"/>
                </a:lnTo>
                <a:lnTo>
                  <a:pt x="667" y="1627"/>
                </a:lnTo>
                <a:lnTo>
                  <a:pt x="668" y="1627"/>
                </a:lnTo>
                <a:lnTo>
                  <a:pt x="668" y="1628"/>
                </a:lnTo>
                <a:lnTo>
                  <a:pt x="668" y="1629"/>
                </a:lnTo>
                <a:lnTo>
                  <a:pt x="668" y="1631"/>
                </a:lnTo>
                <a:lnTo>
                  <a:pt x="667" y="1632"/>
                </a:lnTo>
                <a:lnTo>
                  <a:pt x="667" y="1633"/>
                </a:lnTo>
                <a:lnTo>
                  <a:pt x="667" y="1634"/>
                </a:lnTo>
                <a:lnTo>
                  <a:pt x="667" y="1635"/>
                </a:lnTo>
                <a:lnTo>
                  <a:pt x="667" y="1636"/>
                </a:lnTo>
                <a:lnTo>
                  <a:pt x="667" y="1637"/>
                </a:lnTo>
                <a:lnTo>
                  <a:pt x="667" y="1638"/>
                </a:lnTo>
                <a:lnTo>
                  <a:pt x="667" y="1640"/>
                </a:lnTo>
                <a:lnTo>
                  <a:pt x="667" y="1641"/>
                </a:lnTo>
                <a:lnTo>
                  <a:pt x="666" y="1642"/>
                </a:lnTo>
                <a:lnTo>
                  <a:pt x="666" y="1643"/>
                </a:lnTo>
                <a:lnTo>
                  <a:pt x="666" y="1644"/>
                </a:lnTo>
                <a:lnTo>
                  <a:pt x="666" y="1645"/>
                </a:lnTo>
                <a:lnTo>
                  <a:pt x="666" y="1646"/>
                </a:lnTo>
                <a:lnTo>
                  <a:pt x="666" y="1648"/>
                </a:lnTo>
                <a:lnTo>
                  <a:pt x="666" y="1649"/>
                </a:lnTo>
                <a:lnTo>
                  <a:pt x="665" y="1650"/>
                </a:lnTo>
                <a:lnTo>
                  <a:pt x="665" y="1651"/>
                </a:lnTo>
                <a:lnTo>
                  <a:pt x="665" y="1652"/>
                </a:lnTo>
                <a:lnTo>
                  <a:pt x="665" y="1659"/>
                </a:lnTo>
                <a:lnTo>
                  <a:pt x="659" y="1659"/>
                </a:lnTo>
                <a:lnTo>
                  <a:pt x="659" y="1660"/>
                </a:lnTo>
                <a:lnTo>
                  <a:pt x="658" y="1660"/>
                </a:lnTo>
                <a:lnTo>
                  <a:pt x="644" y="1660"/>
                </a:lnTo>
                <a:lnTo>
                  <a:pt x="644" y="1659"/>
                </a:lnTo>
                <a:lnTo>
                  <a:pt x="646" y="1659"/>
                </a:lnTo>
                <a:lnTo>
                  <a:pt x="648" y="1657"/>
                </a:lnTo>
                <a:lnTo>
                  <a:pt x="648" y="1656"/>
                </a:lnTo>
                <a:lnTo>
                  <a:pt x="649" y="1656"/>
                </a:lnTo>
                <a:lnTo>
                  <a:pt x="650" y="1654"/>
                </a:lnTo>
                <a:lnTo>
                  <a:pt x="651" y="1654"/>
                </a:lnTo>
                <a:lnTo>
                  <a:pt x="651" y="1653"/>
                </a:lnTo>
                <a:lnTo>
                  <a:pt x="652" y="1653"/>
                </a:lnTo>
                <a:lnTo>
                  <a:pt x="654" y="1653"/>
                </a:lnTo>
                <a:lnTo>
                  <a:pt x="654" y="1652"/>
                </a:lnTo>
                <a:lnTo>
                  <a:pt x="655" y="1652"/>
                </a:lnTo>
                <a:lnTo>
                  <a:pt x="656" y="1652"/>
                </a:lnTo>
                <a:lnTo>
                  <a:pt x="657" y="1652"/>
                </a:lnTo>
                <a:lnTo>
                  <a:pt x="658" y="1652"/>
                </a:lnTo>
                <a:lnTo>
                  <a:pt x="660" y="1652"/>
                </a:lnTo>
                <a:lnTo>
                  <a:pt x="660" y="1651"/>
                </a:lnTo>
                <a:lnTo>
                  <a:pt x="660" y="1649"/>
                </a:lnTo>
                <a:lnTo>
                  <a:pt x="660" y="1645"/>
                </a:lnTo>
                <a:lnTo>
                  <a:pt x="660" y="1644"/>
                </a:lnTo>
                <a:lnTo>
                  <a:pt x="659" y="1644"/>
                </a:lnTo>
                <a:lnTo>
                  <a:pt x="656" y="1644"/>
                </a:lnTo>
                <a:lnTo>
                  <a:pt x="656" y="1642"/>
                </a:lnTo>
                <a:lnTo>
                  <a:pt x="656" y="1641"/>
                </a:lnTo>
                <a:lnTo>
                  <a:pt x="655" y="1640"/>
                </a:lnTo>
                <a:lnTo>
                  <a:pt x="655" y="1638"/>
                </a:lnTo>
                <a:lnTo>
                  <a:pt x="655" y="1637"/>
                </a:lnTo>
                <a:lnTo>
                  <a:pt x="655" y="1636"/>
                </a:lnTo>
                <a:lnTo>
                  <a:pt x="655" y="1635"/>
                </a:lnTo>
                <a:lnTo>
                  <a:pt x="655" y="1634"/>
                </a:lnTo>
                <a:lnTo>
                  <a:pt x="655" y="1633"/>
                </a:lnTo>
                <a:lnTo>
                  <a:pt x="655" y="1632"/>
                </a:lnTo>
                <a:lnTo>
                  <a:pt x="654" y="1632"/>
                </a:lnTo>
                <a:lnTo>
                  <a:pt x="654" y="1631"/>
                </a:lnTo>
                <a:lnTo>
                  <a:pt x="652" y="1631"/>
                </a:lnTo>
                <a:lnTo>
                  <a:pt x="652" y="1629"/>
                </a:lnTo>
                <a:lnTo>
                  <a:pt x="651" y="1629"/>
                </a:lnTo>
                <a:lnTo>
                  <a:pt x="651" y="1628"/>
                </a:lnTo>
                <a:lnTo>
                  <a:pt x="651" y="1627"/>
                </a:lnTo>
                <a:lnTo>
                  <a:pt x="651" y="1626"/>
                </a:lnTo>
                <a:lnTo>
                  <a:pt x="649" y="1626"/>
                </a:lnTo>
                <a:lnTo>
                  <a:pt x="646" y="1626"/>
                </a:lnTo>
                <a:lnTo>
                  <a:pt x="644" y="1626"/>
                </a:lnTo>
                <a:lnTo>
                  <a:pt x="641" y="1626"/>
                </a:lnTo>
                <a:lnTo>
                  <a:pt x="638" y="1626"/>
                </a:lnTo>
                <a:lnTo>
                  <a:pt x="631" y="1626"/>
                </a:lnTo>
                <a:lnTo>
                  <a:pt x="622" y="1626"/>
                </a:lnTo>
                <a:lnTo>
                  <a:pt x="621" y="1626"/>
                </a:lnTo>
                <a:lnTo>
                  <a:pt x="614" y="1626"/>
                </a:lnTo>
                <a:lnTo>
                  <a:pt x="609" y="1626"/>
                </a:lnTo>
                <a:lnTo>
                  <a:pt x="606" y="1626"/>
                </a:lnTo>
                <a:lnTo>
                  <a:pt x="603" y="1626"/>
                </a:lnTo>
                <a:lnTo>
                  <a:pt x="602" y="1627"/>
                </a:lnTo>
                <a:lnTo>
                  <a:pt x="600" y="1627"/>
                </a:lnTo>
                <a:lnTo>
                  <a:pt x="598" y="1627"/>
                </a:lnTo>
                <a:lnTo>
                  <a:pt x="590" y="1627"/>
                </a:lnTo>
                <a:lnTo>
                  <a:pt x="587" y="1627"/>
                </a:lnTo>
                <a:lnTo>
                  <a:pt x="587" y="1628"/>
                </a:lnTo>
                <a:lnTo>
                  <a:pt x="587" y="1640"/>
                </a:lnTo>
                <a:lnTo>
                  <a:pt x="579" y="1640"/>
                </a:lnTo>
                <a:lnTo>
                  <a:pt x="579" y="1638"/>
                </a:lnTo>
                <a:lnTo>
                  <a:pt x="579" y="1636"/>
                </a:lnTo>
                <a:lnTo>
                  <a:pt x="579" y="1632"/>
                </a:lnTo>
                <a:lnTo>
                  <a:pt x="579" y="1629"/>
                </a:lnTo>
                <a:lnTo>
                  <a:pt x="579" y="1628"/>
                </a:lnTo>
                <a:lnTo>
                  <a:pt x="578" y="1628"/>
                </a:lnTo>
                <a:lnTo>
                  <a:pt x="578" y="1627"/>
                </a:lnTo>
                <a:lnTo>
                  <a:pt x="580" y="1627"/>
                </a:lnTo>
                <a:lnTo>
                  <a:pt x="583" y="1627"/>
                </a:lnTo>
                <a:lnTo>
                  <a:pt x="587" y="1627"/>
                </a:lnTo>
                <a:lnTo>
                  <a:pt x="590" y="1627"/>
                </a:lnTo>
                <a:lnTo>
                  <a:pt x="592" y="1627"/>
                </a:lnTo>
                <a:lnTo>
                  <a:pt x="594" y="1627"/>
                </a:lnTo>
                <a:lnTo>
                  <a:pt x="596" y="1626"/>
                </a:lnTo>
                <a:lnTo>
                  <a:pt x="597" y="1626"/>
                </a:lnTo>
                <a:lnTo>
                  <a:pt x="598" y="1626"/>
                </a:lnTo>
                <a:lnTo>
                  <a:pt x="602" y="1626"/>
                </a:lnTo>
                <a:lnTo>
                  <a:pt x="606" y="1626"/>
                </a:lnTo>
                <a:lnTo>
                  <a:pt x="609" y="1626"/>
                </a:lnTo>
                <a:lnTo>
                  <a:pt x="613" y="1626"/>
                </a:lnTo>
                <a:lnTo>
                  <a:pt x="620" y="1626"/>
                </a:lnTo>
                <a:lnTo>
                  <a:pt x="622" y="1626"/>
                </a:lnTo>
                <a:lnTo>
                  <a:pt x="623" y="1626"/>
                </a:lnTo>
                <a:lnTo>
                  <a:pt x="631" y="1626"/>
                </a:lnTo>
                <a:lnTo>
                  <a:pt x="641" y="1626"/>
                </a:lnTo>
                <a:lnTo>
                  <a:pt x="646" y="1625"/>
                </a:lnTo>
                <a:lnTo>
                  <a:pt x="646" y="1620"/>
                </a:lnTo>
                <a:lnTo>
                  <a:pt x="646" y="1617"/>
                </a:lnTo>
                <a:lnTo>
                  <a:pt x="646" y="1616"/>
                </a:lnTo>
                <a:lnTo>
                  <a:pt x="646" y="1615"/>
                </a:lnTo>
                <a:lnTo>
                  <a:pt x="646" y="1613"/>
                </a:lnTo>
                <a:lnTo>
                  <a:pt x="646" y="1612"/>
                </a:lnTo>
                <a:lnTo>
                  <a:pt x="647" y="1612"/>
                </a:lnTo>
                <a:lnTo>
                  <a:pt x="650" y="1612"/>
                </a:lnTo>
                <a:lnTo>
                  <a:pt x="654" y="1612"/>
                </a:lnTo>
                <a:lnTo>
                  <a:pt x="656" y="1612"/>
                </a:lnTo>
                <a:lnTo>
                  <a:pt x="659" y="1612"/>
                </a:lnTo>
                <a:lnTo>
                  <a:pt x="659" y="1611"/>
                </a:lnTo>
                <a:lnTo>
                  <a:pt x="659" y="1609"/>
                </a:lnTo>
                <a:lnTo>
                  <a:pt x="659" y="1608"/>
                </a:lnTo>
                <a:lnTo>
                  <a:pt x="659" y="1606"/>
                </a:lnTo>
                <a:lnTo>
                  <a:pt x="659" y="1598"/>
                </a:lnTo>
                <a:lnTo>
                  <a:pt x="659" y="1596"/>
                </a:lnTo>
                <a:lnTo>
                  <a:pt x="659" y="1594"/>
                </a:lnTo>
                <a:lnTo>
                  <a:pt x="659" y="1593"/>
                </a:lnTo>
                <a:lnTo>
                  <a:pt x="659" y="1589"/>
                </a:lnTo>
                <a:lnTo>
                  <a:pt x="659" y="1586"/>
                </a:lnTo>
                <a:lnTo>
                  <a:pt x="659" y="1582"/>
                </a:lnTo>
                <a:lnTo>
                  <a:pt x="659" y="1579"/>
                </a:lnTo>
                <a:lnTo>
                  <a:pt x="659" y="1578"/>
                </a:lnTo>
                <a:lnTo>
                  <a:pt x="659" y="1577"/>
                </a:lnTo>
                <a:lnTo>
                  <a:pt x="659" y="1576"/>
                </a:lnTo>
                <a:lnTo>
                  <a:pt x="659" y="1567"/>
                </a:lnTo>
                <a:lnTo>
                  <a:pt x="659" y="1566"/>
                </a:lnTo>
                <a:lnTo>
                  <a:pt x="659" y="1560"/>
                </a:lnTo>
                <a:lnTo>
                  <a:pt x="659" y="1557"/>
                </a:lnTo>
                <a:lnTo>
                  <a:pt x="659" y="1554"/>
                </a:lnTo>
                <a:lnTo>
                  <a:pt x="659" y="1553"/>
                </a:lnTo>
                <a:lnTo>
                  <a:pt x="659" y="1549"/>
                </a:lnTo>
                <a:lnTo>
                  <a:pt x="659" y="1548"/>
                </a:lnTo>
                <a:lnTo>
                  <a:pt x="659" y="1546"/>
                </a:lnTo>
                <a:lnTo>
                  <a:pt x="659" y="1545"/>
                </a:lnTo>
                <a:lnTo>
                  <a:pt x="647" y="1546"/>
                </a:lnTo>
                <a:lnTo>
                  <a:pt x="632" y="1548"/>
                </a:lnTo>
                <a:lnTo>
                  <a:pt x="632" y="1549"/>
                </a:lnTo>
                <a:lnTo>
                  <a:pt x="629" y="1549"/>
                </a:lnTo>
                <a:lnTo>
                  <a:pt x="628" y="1549"/>
                </a:lnTo>
                <a:lnTo>
                  <a:pt x="626" y="1549"/>
                </a:lnTo>
                <a:lnTo>
                  <a:pt x="624" y="1549"/>
                </a:lnTo>
                <a:lnTo>
                  <a:pt x="617" y="1550"/>
                </a:lnTo>
                <a:lnTo>
                  <a:pt x="616" y="1550"/>
                </a:lnTo>
                <a:lnTo>
                  <a:pt x="614" y="1550"/>
                </a:lnTo>
                <a:lnTo>
                  <a:pt x="611" y="1551"/>
                </a:lnTo>
                <a:lnTo>
                  <a:pt x="609" y="1551"/>
                </a:lnTo>
                <a:lnTo>
                  <a:pt x="607" y="1551"/>
                </a:lnTo>
                <a:lnTo>
                  <a:pt x="606" y="1551"/>
                </a:lnTo>
                <a:lnTo>
                  <a:pt x="605" y="1551"/>
                </a:lnTo>
                <a:lnTo>
                  <a:pt x="605" y="1552"/>
                </a:lnTo>
                <a:lnTo>
                  <a:pt x="597" y="1552"/>
                </a:lnTo>
                <a:lnTo>
                  <a:pt x="596" y="1552"/>
                </a:lnTo>
                <a:lnTo>
                  <a:pt x="587" y="1553"/>
                </a:lnTo>
                <a:lnTo>
                  <a:pt x="578" y="1554"/>
                </a:lnTo>
                <a:lnTo>
                  <a:pt x="577" y="1553"/>
                </a:lnTo>
                <a:lnTo>
                  <a:pt x="577" y="1552"/>
                </a:lnTo>
                <a:lnTo>
                  <a:pt x="577" y="1549"/>
                </a:lnTo>
                <a:lnTo>
                  <a:pt x="577" y="1546"/>
                </a:lnTo>
                <a:lnTo>
                  <a:pt x="561" y="1546"/>
                </a:lnTo>
                <a:lnTo>
                  <a:pt x="543" y="1548"/>
                </a:lnTo>
                <a:lnTo>
                  <a:pt x="539" y="1549"/>
                </a:lnTo>
                <a:lnTo>
                  <a:pt x="537" y="1549"/>
                </a:lnTo>
                <a:lnTo>
                  <a:pt x="531" y="1549"/>
                </a:lnTo>
                <a:lnTo>
                  <a:pt x="513" y="1551"/>
                </a:lnTo>
                <a:lnTo>
                  <a:pt x="505" y="1551"/>
                </a:lnTo>
                <a:lnTo>
                  <a:pt x="495" y="1552"/>
                </a:lnTo>
                <a:lnTo>
                  <a:pt x="493" y="1553"/>
                </a:lnTo>
                <a:lnTo>
                  <a:pt x="483" y="1553"/>
                </a:lnTo>
                <a:lnTo>
                  <a:pt x="479" y="1554"/>
                </a:lnTo>
                <a:lnTo>
                  <a:pt x="477" y="1554"/>
                </a:lnTo>
                <a:lnTo>
                  <a:pt x="476" y="1554"/>
                </a:lnTo>
                <a:lnTo>
                  <a:pt x="474" y="1554"/>
                </a:lnTo>
                <a:lnTo>
                  <a:pt x="471" y="1554"/>
                </a:lnTo>
                <a:lnTo>
                  <a:pt x="468" y="1559"/>
                </a:lnTo>
                <a:lnTo>
                  <a:pt x="466" y="1561"/>
                </a:lnTo>
                <a:lnTo>
                  <a:pt x="465" y="1562"/>
                </a:lnTo>
                <a:lnTo>
                  <a:pt x="463" y="1562"/>
                </a:lnTo>
                <a:lnTo>
                  <a:pt x="463" y="1564"/>
                </a:lnTo>
                <a:lnTo>
                  <a:pt x="463" y="1565"/>
                </a:lnTo>
                <a:lnTo>
                  <a:pt x="463" y="1568"/>
                </a:lnTo>
                <a:lnTo>
                  <a:pt x="460" y="1568"/>
                </a:lnTo>
                <a:lnTo>
                  <a:pt x="458" y="1568"/>
                </a:lnTo>
                <a:lnTo>
                  <a:pt x="454" y="1569"/>
                </a:lnTo>
                <a:lnTo>
                  <a:pt x="454" y="1573"/>
                </a:lnTo>
                <a:lnTo>
                  <a:pt x="454" y="1576"/>
                </a:lnTo>
                <a:lnTo>
                  <a:pt x="451" y="1577"/>
                </a:lnTo>
                <a:lnTo>
                  <a:pt x="445" y="1577"/>
                </a:lnTo>
                <a:lnTo>
                  <a:pt x="445" y="1579"/>
                </a:lnTo>
                <a:lnTo>
                  <a:pt x="445" y="1582"/>
                </a:lnTo>
                <a:lnTo>
                  <a:pt x="445" y="1583"/>
                </a:lnTo>
                <a:lnTo>
                  <a:pt x="445" y="1591"/>
                </a:lnTo>
                <a:lnTo>
                  <a:pt x="459" y="1590"/>
                </a:lnTo>
                <a:lnTo>
                  <a:pt x="459" y="1591"/>
                </a:lnTo>
                <a:lnTo>
                  <a:pt x="459" y="1593"/>
                </a:lnTo>
                <a:lnTo>
                  <a:pt x="459" y="1594"/>
                </a:lnTo>
                <a:lnTo>
                  <a:pt x="459" y="1595"/>
                </a:lnTo>
                <a:lnTo>
                  <a:pt x="459" y="1596"/>
                </a:lnTo>
                <a:lnTo>
                  <a:pt x="459" y="1598"/>
                </a:lnTo>
                <a:lnTo>
                  <a:pt x="459" y="1601"/>
                </a:lnTo>
                <a:lnTo>
                  <a:pt x="459" y="1604"/>
                </a:lnTo>
                <a:lnTo>
                  <a:pt x="456" y="1606"/>
                </a:lnTo>
                <a:lnTo>
                  <a:pt x="454" y="1606"/>
                </a:lnTo>
                <a:lnTo>
                  <a:pt x="452" y="1606"/>
                </a:lnTo>
                <a:lnTo>
                  <a:pt x="445" y="1607"/>
                </a:lnTo>
                <a:lnTo>
                  <a:pt x="444" y="1607"/>
                </a:lnTo>
                <a:lnTo>
                  <a:pt x="437" y="1607"/>
                </a:lnTo>
                <a:lnTo>
                  <a:pt x="436" y="1598"/>
                </a:lnTo>
                <a:lnTo>
                  <a:pt x="434" y="1598"/>
                </a:lnTo>
                <a:lnTo>
                  <a:pt x="431" y="1598"/>
                </a:lnTo>
                <a:lnTo>
                  <a:pt x="430" y="1598"/>
                </a:lnTo>
                <a:lnTo>
                  <a:pt x="430" y="1599"/>
                </a:lnTo>
                <a:lnTo>
                  <a:pt x="428" y="1599"/>
                </a:lnTo>
                <a:lnTo>
                  <a:pt x="427" y="1599"/>
                </a:lnTo>
                <a:lnTo>
                  <a:pt x="426" y="1599"/>
                </a:lnTo>
                <a:lnTo>
                  <a:pt x="426" y="1600"/>
                </a:lnTo>
                <a:lnTo>
                  <a:pt x="426" y="1602"/>
                </a:lnTo>
                <a:lnTo>
                  <a:pt x="426" y="1606"/>
                </a:lnTo>
                <a:lnTo>
                  <a:pt x="426" y="1607"/>
                </a:lnTo>
                <a:lnTo>
                  <a:pt x="424" y="1607"/>
                </a:lnTo>
                <a:lnTo>
                  <a:pt x="421" y="1608"/>
                </a:lnTo>
                <a:lnTo>
                  <a:pt x="422" y="1610"/>
                </a:lnTo>
                <a:lnTo>
                  <a:pt x="423" y="1613"/>
                </a:lnTo>
                <a:lnTo>
                  <a:pt x="423" y="1618"/>
                </a:lnTo>
                <a:lnTo>
                  <a:pt x="423" y="1620"/>
                </a:lnTo>
                <a:lnTo>
                  <a:pt x="423" y="1621"/>
                </a:lnTo>
                <a:lnTo>
                  <a:pt x="424" y="1623"/>
                </a:lnTo>
                <a:lnTo>
                  <a:pt x="424" y="1624"/>
                </a:lnTo>
                <a:lnTo>
                  <a:pt x="424" y="1625"/>
                </a:lnTo>
                <a:lnTo>
                  <a:pt x="425" y="1628"/>
                </a:lnTo>
                <a:lnTo>
                  <a:pt x="425" y="1631"/>
                </a:lnTo>
                <a:lnTo>
                  <a:pt x="426" y="1632"/>
                </a:lnTo>
                <a:lnTo>
                  <a:pt x="427" y="1634"/>
                </a:lnTo>
                <a:lnTo>
                  <a:pt x="430" y="1636"/>
                </a:lnTo>
                <a:lnTo>
                  <a:pt x="431" y="1637"/>
                </a:lnTo>
                <a:lnTo>
                  <a:pt x="432" y="1637"/>
                </a:lnTo>
                <a:lnTo>
                  <a:pt x="432" y="1638"/>
                </a:lnTo>
                <a:lnTo>
                  <a:pt x="437" y="1642"/>
                </a:lnTo>
                <a:lnTo>
                  <a:pt x="437" y="1643"/>
                </a:lnTo>
                <a:lnTo>
                  <a:pt x="440" y="1644"/>
                </a:lnTo>
                <a:lnTo>
                  <a:pt x="441" y="1645"/>
                </a:lnTo>
                <a:lnTo>
                  <a:pt x="452" y="1653"/>
                </a:lnTo>
                <a:lnTo>
                  <a:pt x="453" y="1653"/>
                </a:lnTo>
                <a:lnTo>
                  <a:pt x="461" y="1653"/>
                </a:lnTo>
                <a:lnTo>
                  <a:pt x="466" y="1652"/>
                </a:lnTo>
                <a:lnTo>
                  <a:pt x="468" y="1654"/>
                </a:lnTo>
                <a:lnTo>
                  <a:pt x="471" y="1657"/>
                </a:lnTo>
                <a:lnTo>
                  <a:pt x="473" y="1657"/>
                </a:lnTo>
                <a:lnTo>
                  <a:pt x="473" y="1658"/>
                </a:lnTo>
                <a:lnTo>
                  <a:pt x="474" y="1658"/>
                </a:lnTo>
                <a:lnTo>
                  <a:pt x="474" y="1659"/>
                </a:lnTo>
                <a:lnTo>
                  <a:pt x="477" y="1662"/>
                </a:lnTo>
                <a:lnTo>
                  <a:pt x="482" y="1667"/>
                </a:lnTo>
                <a:lnTo>
                  <a:pt x="483" y="1668"/>
                </a:lnTo>
                <a:lnTo>
                  <a:pt x="484" y="1669"/>
                </a:lnTo>
                <a:lnTo>
                  <a:pt x="485" y="1670"/>
                </a:lnTo>
                <a:lnTo>
                  <a:pt x="486" y="1670"/>
                </a:lnTo>
                <a:lnTo>
                  <a:pt x="486" y="1671"/>
                </a:lnTo>
                <a:lnTo>
                  <a:pt x="487" y="1671"/>
                </a:lnTo>
                <a:lnTo>
                  <a:pt x="488" y="1671"/>
                </a:lnTo>
                <a:lnTo>
                  <a:pt x="488" y="1673"/>
                </a:lnTo>
                <a:lnTo>
                  <a:pt x="492" y="1674"/>
                </a:lnTo>
                <a:lnTo>
                  <a:pt x="493" y="1674"/>
                </a:lnTo>
                <a:lnTo>
                  <a:pt x="493" y="1675"/>
                </a:lnTo>
                <a:lnTo>
                  <a:pt x="494" y="1675"/>
                </a:lnTo>
                <a:lnTo>
                  <a:pt x="495" y="1676"/>
                </a:lnTo>
                <a:lnTo>
                  <a:pt x="496" y="1677"/>
                </a:lnTo>
                <a:lnTo>
                  <a:pt x="496" y="1678"/>
                </a:lnTo>
                <a:lnTo>
                  <a:pt x="497" y="1679"/>
                </a:lnTo>
                <a:lnTo>
                  <a:pt x="497" y="1680"/>
                </a:lnTo>
                <a:lnTo>
                  <a:pt x="497" y="1682"/>
                </a:lnTo>
                <a:lnTo>
                  <a:pt x="497" y="1683"/>
                </a:lnTo>
                <a:lnTo>
                  <a:pt x="499" y="1683"/>
                </a:lnTo>
                <a:lnTo>
                  <a:pt x="499" y="1691"/>
                </a:lnTo>
                <a:lnTo>
                  <a:pt x="499" y="1692"/>
                </a:lnTo>
                <a:lnTo>
                  <a:pt x="500" y="1692"/>
                </a:lnTo>
                <a:lnTo>
                  <a:pt x="502" y="1692"/>
                </a:lnTo>
                <a:lnTo>
                  <a:pt x="509" y="1692"/>
                </a:lnTo>
                <a:lnTo>
                  <a:pt x="510" y="1692"/>
                </a:lnTo>
                <a:lnTo>
                  <a:pt x="516" y="1692"/>
                </a:lnTo>
                <a:lnTo>
                  <a:pt x="516" y="1695"/>
                </a:lnTo>
                <a:lnTo>
                  <a:pt x="516" y="1698"/>
                </a:lnTo>
                <a:lnTo>
                  <a:pt x="517" y="1698"/>
                </a:lnTo>
                <a:lnTo>
                  <a:pt x="518" y="1698"/>
                </a:lnTo>
                <a:lnTo>
                  <a:pt x="519" y="1698"/>
                </a:lnTo>
                <a:lnTo>
                  <a:pt x="520" y="1698"/>
                </a:lnTo>
                <a:lnTo>
                  <a:pt x="521" y="1698"/>
                </a:lnTo>
                <a:lnTo>
                  <a:pt x="522" y="1698"/>
                </a:lnTo>
                <a:lnTo>
                  <a:pt x="522" y="1699"/>
                </a:lnTo>
                <a:lnTo>
                  <a:pt x="523" y="1699"/>
                </a:lnTo>
                <a:lnTo>
                  <a:pt x="525" y="1699"/>
                </a:lnTo>
                <a:lnTo>
                  <a:pt x="525" y="1700"/>
                </a:lnTo>
                <a:lnTo>
                  <a:pt x="525" y="1701"/>
                </a:lnTo>
                <a:lnTo>
                  <a:pt x="525" y="1702"/>
                </a:lnTo>
                <a:lnTo>
                  <a:pt x="523" y="1704"/>
                </a:lnTo>
                <a:lnTo>
                  <a:pt x="527" y="1704"/>
                </a:lnTo>
                <a:lnTo>
                  <a:pt x="529" y="1705"/>
                </a:lnTo>
                <a:lnTo>
                  <a:pt x="545" y="1707"/>
                </a:lnTo>
                <a:lnTo>
                  <a:pt x="546" y="1707"/>
                </a:lnTo>
                <a:lnTo>
                  <a:pt x="546" y="1705"/>
                </a:lnTo>
                <a:lnTo>
                  <a:pt x="546" y="1704"/>
                </a:lnTo>
                <a:lnTo>
                  <a:pt x="546" y="1703"/>
                </a:lnTo>
                <a:lnTo>
                  <a:pt x="546" y="1699"/>
                </a:lnTo>
                <a:lnTo>
                  <a:pt x="546" y="1695"/>
                </a:lnTo>
                <a:lnTo>
                  <a:pt x="546" y="1693"/>
                </a:lnTo>
                <a:lnTo>
                  <a:pt x="546" y="1692"/>
                </a:lnTo>
                <a:lnTo>
                  <a:pt x="547" y="1692"/>
                </a:lnTo>
                <a:lnTo>
                  <a:pt x="549" y="1692"/>
                </a:lnTo>
                <a:lnTo>
                  <a:pt x="556" y="1692"/>
                </a:lnTo>
                <a:lnTo>
                  <a:pt x="559" y="1692"/>
                </a:lnTo>
                <a:lnTo>
                  <a:pt x="563" y="1691"/>
                </a:lnTo>
                <a:lnTo>
                  <a:pt x="564" y="1691"/>
                </a:lnTo>
                <a:lnTo>
                  <a:pt x="565" y="1691"/>
                </a:lnTo>
                <a:lnTo>
                  <a:pt x="569" y="1691"/>
                </a:lnTo>
                <a:lnTo>
                  <a:pt x="571" y="1691"/>
                </a:lnTo>
                <a:lnTo>
                  <a:pt x="579" y="1691"/>
                </a:lnTo>
                <a:lnTo>
                  <a:pt x="579" y="1692"/>
                </a:lnTo>
                <a:lnTo>
                  <a:pt x="579" y="1701"/>
                </a:lnTo>
                <a:lnTo>
                  <a:pt x="580" y="1705"/>
                </a:lnTo>
                <a:lnTo>
                  <a:pt x="580" y="1708"/>
                </a:lnTo>
                <a:lnTo>
                  <a:pt x="580" y="1711"/>
                </a:lnTo>
                <a:lnTo>
                  <a:pt x="580" y="1713"/>
                </a:lnTo>
                <a:lnTo>
                  <a:pt x="580" y="1715"/>
                </a:lnTo>
                <a:lnTo>
                  <a:pt x="580" y="1716"/>
                </a:lnTo>
                <a:lnTo>
                  <a:pt x="580" y="1717"/>
                </a:lnTo>
                <a:lnTo>
                  <a:pt x="579" y="1717"/>
                </a:lnTo>
                <a:lnTo>
                  <a:pt x="578" y="1716"/>
                </a:lnTo>
                <a:lnTo>
                  <a:pt x="578" y="1715"/>
                </a:lnTo>
                <a:lnTo>
                  <a:pt x="577" y="1715"/>
                </a:lnTo>
                <a:lnTo>
                  <a:pt x="574" y="1713"/>
                </a:lnTo>
                <a:lnTo>
                  <a:pt x="573" y="1712"/>
                </a:lnTo>
                <a:lnTo>
                  <a:pt x="571" y="1711"/>
                </a:lnTo>
                <a:lnTo>
                  <a:pt x="570" y="1711"/>
                </a:lnTo>
                <a:lnTo>
                  <a:pt x="569" y="1711"/>
                </a:lnTo>
                <a:lnTo>
                  <a:pt x="568" y="1710"/>
                </a:lnTo>
                <a:lnTo>
                  <a:pt x="566" y="1710"/>
                </a:lnTo>
                <a:lnTo>
                  <a:pt x="564" y="1710"/>
                </a:lnTo>
                <a:lnTo>
                  <a:pt x="562" y="1709"/>
                </a:lnTo>
                <a:lnTo>
                  <a:pt x="561" y="1709"/>
                </a:lnTo>
                <a:lnTo>
                  <a:pt x="551" y="1708"/>
                </a:lnTo>
                <a:lnTo>
                  <a:pt x="546" y="1708"/>
                </a:lnTo>
                <a:lnTo>
                  <a:pt x="545" y="1708"/>
                </a:lnTo>
                <a:lnTo>
                  <a:pt x="528" y="1707"/>
                </a:lnTo>
                <a:lnTo>
                  <a:pt x="527" y="1705"/>
                </a:lnTo>
                <a:lnTo>
                  <a:pt x="523" y="1705"/>
                </a:lnTo>
                <a:lnTo>
                  <a:pt x="523" y="1707"/>
                </a:lnTo>
                <a:lnTo>
                  <a:pt x="523" y="1708"/>
                </a:lnTo>
                <a:lnTo>
                  <a:pt x="523" y="1709"/>
                </a:lnTo>
                <a:lnTo>
                  <a:pt x="523" y="1710"/>
                </a:lnTo>
                <a:lnTo>
                  <a:pt x="523" y="1711"/>
                </a:lnTo>
                <a:lnTo>
                  <a:pt x="523" y="1712"/>
                </a:lnTo>
                <a:lnTo>
                  <a:pt x="522" y="1713"/>
                </a:lnTo>
                <a:lnTo>
                  <a:pt x="521" y="1713"/>
                </a:lnTo>
                <a:lnTo>
                  <a:pt x="520" y="1713"/>
                </a:lnTo>
                <a:lnTo>
                  <a:pt x="519" y="1713"/>
                </a:lnTo>
                <a:lnTo>
                  <a:pt x="519" y="1712"/>
                </a:lnTo>
                <a:lnTo>
                  <a:pt x="518" y="1712"/>
                </a:lnTo>
                <a:lnTo>
                  <a:pt x="517" y="1712"/>
                </a:lnTo>
                <a:lnTo>
                  <a:pt x="516" y="1712"/>
                </a:lnTo>
                <a:lnTo>
                  <a:pt x="516" y="1713"/>
                </a:lnTo>
                <a:lnTo>
                  <a:pt x="516" y="1716"/>
                </a:lnTo>
                <a:lnTo>
                  <a:pt x="514" y="1717"/>
                </a:lnTo>
                <a:lnTo>
                  <a:pt x="514" y="1719"/>
                </a:lnTo>
                <a:lnTo>
                  <a:pt x="513" y="1720"/>
                </a:lnTo>
                <a:lnTo>
                  <a:pt x="512" y="1721"/>
                </a:lnTo>
                <a:lnTo>
                  <a:pt x="511" y="1724"/>
                </a:lnTo>
                <a:lnTo>
                  <a:pt x="511" y="1725"/>
                </a:lnTo>
                <a:lnTo>
                  <a:pt x="510" y="1727"/>
                </a:lnTo>
                <a:lnTo>
                  <a:pt x="513" y="1728"/>
                </a:lnTo>
                <a:lnTo>
                  <a:pt x="513" y="1729"/>
                </a:lnTo>
                <a:lnTo>
                  <a:pt x="512" y="1730"/>
                </a:lnTo>
                <a:lnTo>
                  <a:pt x="511" y="1732"/>
                </a:lnTo>
                <a:lnTo>
                  <a:pt x="511" y="1733"/>
                </a:lnTo>
                <a:lnTo>
                  <a:pt x="509" y="1733"/>
                </a:lnTo>
                <a:lnTo>
                  <a:pt x="509" y="1730"/>
                </a:lnTo>
                <a:lnTo>
                  <a:pt x="510" y="1729"/>
                </a:lnTo>
                <a:lnTo>
                  <a:pt x="510" y="1727"/>
                </a:lnTo>
                <a:lnTo>
                  <a:pt x="510" y="1726"/>
                </a:lnTo>
                <a:lnTo>
                  <a:pt x="510" y="1725"/>
                </a:lnTo>
                <a:lnTo>
                  <a:pt x="511" y="1723"/>
                </a:lnTo>
                <a:lnTo>
                  <a:pt x="512" y="1721"/>
                </a:lnTo>
                <a:lnTo>
                  <a:pt x="512" y="1720"/>
                </a:lnTo>
                <a:lnTo>
                  <a:pt x="513" y="1718"/>
                </a:lnTo>
                <a:lnTo>
                  <a:pt x="514" y="1717"/>
                </a:lnTo>
                <a:lnTo>
                  <a:pt x="514" y="1716"/>
                </a:lnTo>
                <a:lnTo>
                  <a:pt x="509" y="1716"/>
                </a:lnTo>
                <a:lnTo>
                  <a:pt x="509" y="1710"/>
                </a:lnTo>
                <a:lnTo>
                  <a:pt x="509" y="1705"/>
                </a:lnTo>
                <a:lnTo>
                  <a:pt x="509" y="1704"/>
                </a:lnTo>
                <a:lnTo>
                  <a:pt x="506" y="1704"/>
                </a:lnTo>
                <a:lnTo>
                  <a:pt x="505" y="1703"/>
                </a:lnTo>
                <a:lnTo>
                  <a:pt x="504" y="1703"/>
                </a:lnTo>
                <a:lnTo>
                  <a:pt x="502" y="1702"/>
                </a:lnTo>
                <a:lnTo>
                  <a:pt x="502" y="1703"/>
                </a:lnTo>
                <a:lnTo>
                  <a:pt x="502" y="1704"/>
                </a:lnTo>
                <a:lnTo>
                  <a:pt x="501" y="1705"/>
                </a:lnTo>
                <a:lnTo>
                  <a:pt x="501" y="1710"/>
                </a:lnTo>
                <a:lnTo>
                  <a:pt x="500" y="1710"/>
                </a:lnTo>
                <a:lnTo>
                  <a:pt x="499" y="1709"/>
                </a:lnTo>
                <a:lnTo>
                  <a:pt x="497" y="1709"/>
                </a:lnTo>
                <a:lnTo>
                  <a:pt x="496" y="1709"/>
                </a:lnTo>
                <a:lnTo>
                  <a:pt x="496" y="1708"/>
                </a:lnTo>
                <a:lnTo>
                  <a:pt x="495" y="1708"/>
                </a:lnTo>
                <a:lnTo>
                  <a:pt x="494" y="1707"/>
                </a:lnTo>
                <a:lnTo>
                  <a:pt x="493" y="1707"/>
                </a:lnTo>
                <a:lnTo>
                  <a:pt x="493" y="1705"/>
                </a:lnTo>
                <a:lnTo>
                  <a:pt x="492" y="1705"/>
                </a:lnTo>
                <a:lnTo>
                  <a:pt x="492" y="1704"/>
                </a:lnTo>
                <a:lnTo>
                  <a:pt x="491" y="1703"/>
                </a:lnTo>
                <a:lnTo>
                  <a:pt x="490" y="1703"/>
                </a:lnTo>
                <a:lnTo>
                  <a:pt x="490" y="1702"/>
                </a:lnTo>
                <a:lnTo>
                  <a:pt x="488" y="1702"/>
                </a:lnTo>
                <a:lnTo>
                  <a:pt x="488" y="1701"/>
                </a:lnTo>
                <a:lnTo>
                  <a:pt x="487" y="1701"/>
                </a:lnTo>
                <a:lnTo>
                  <a:pt x="487" y="1700"/>
                </a:lnTo>
                <a:lnTo>
                  <a:pt x="486" y="1700"/>
                </a:lnTo>
                <a:lnTo>
                  <a:pt x="486" y="1699"/>
                </a:lnTo>
                <a:lnTo>
                  <a:pt x="485" y="1698"/>
                </a:lnTo>
                <a:lnTo>
                  <a:pt x="485" y="1696"/>
                </a:lnTo>
                <a:lnTo>
                  <a:pt x="484" y="1696"/>
                </a:lnTo>
                <a:lnTo>
                  <a:pt x="484" y="1695"/>
                </a:lnTo>
                <a:lnTo>
                  <a:pt x="483" y="1695"/>
                </a:lnTo>
                <a:lnTo>
                  <a:pt x="483" y="1694"/>
                </a:lnTo>
                <a:lnTo>
                  <a:pt x="483" y="1693"/>
                </a:lnTo>
                <a:lnTo>
                  <a:pt x="482" y="1693"/>
                </a:lnTo>
                <a:lnTo>
                  <a:pt x="480" y="1693"/>
                </a:lnTo>
                <a:lnTo>
                  <a:pt x="480" y="1692"/>
                </a:lnTo>
                <a:lnTo>
                  <a:pt x="480" y="1691"/>
                </a:lnTo>
                <a:lnTo>
                  <a:pt x="480" y="1690"/>
                </a:lnTo>
                <a:lnTo>
                  <a:pt x="480" y="1687"/>
                </a:lnTo>
                <a:lnTo>
                  <a:pt x="480" y="1686"/>
                </a:lnTo>
                <a:lnTo>
                  <a:pt x="482" y="1685"/>
                </a:lnTo>
                <a:lnTo>
                  <a:pt x="483" y="1684"/>
                </a:lnTo>
                <a:lnTo>
                  <a:pt x="482" y="1683"/>
                </a:lnTo>
                <a:lnTo>
                  <a:pt x="480" y="1682"/>
                </a:lnTo>
                <a:lnTo>
                  <a:pt x="474" y="1674"/>
                </a:lnTo>
                <a:lnTo>
                  <a:pt x="469" y="1669"/>
                </a:lnTo>
                <a:lnTo>
                  <a:pt x="468" y="1668"/>
                </a:lnTo>
                <a:lnTo>
                  <a:pt x="466" y="1666"/>
                </a:lnTo>
                <a:lnTo>
                  <a:pt x="463" y="1663"/>
                </a:lnTo>
                <a:lnTo>
                  <a:pt x="460" y="1661"/>
                </a:lnTo>
                <a:lnTo>
                  <a:pt x="459" y="1660"/>
                </a:lnTo>
                <a:lnTo>
                  <a:pt x="458" y="1659"/>
                </a:lnTo>
                <a:lnTo>
                  <a:pt x="454" y="1656"/>
                </a:lnTo>
                <a:lnTo>
                  <a:pt x="451" y="1654"/>
                </a:lnTo>
                <a:lnTo>
                  <a:pt x="447" y="1651"/>
                </a:lnTo>
                <a:lnTo>
                  <a:pt x="443" y="1649"/>
                </a:lnTo>
                <a:lnTo>
                  <a:pt x="440" y="1646"/>
                </a:lnTo>
                <a:lnTo>
                  <a:pt x="437" y="1645"/>
                </a:lnTo>
                <a:lnTo>
                  <a:pt x="433" y="1643"/>
                </a:lnTo>
                <a:lnTo>
                  <a:pt x="430" y="1641"/>
                </a:lnTo>
                <a:lnTo>
                  <a:pt x="428" y="1640"/>
                </a:lnTo>
                <a:lnTo>
                  <a:pt x="426" y="1637"/>
                </a:lnTo>
                <a:lnTo>
                  <a:pt x="425" y="1636"/>
                </a:lnTo>
                <a:lnTo>
                  <a:pt x="424" y="1634"/>
                </a:lnTo>
                <a:lnTo>
                  <a:pt x="423" y="1632"/>
                </a:lnTo>
                <a:lnTo>
                  <a:pt x="423" y="1629"/>
                </a:lnTo>
                <a:lnTo>
                  <a:pt x="423" y="1626"/>
                </a:lnTo>
                <a:lnTo>
                  <a:pt x="423" y="1624"/>
                </a:lnTo>
                <a:lnTo>
                  <a:pt x="422" y="1619"/>
                </a:lnTo>
                <a:lnTo>
                  <a:pt x="421" y="1619"/>
                </a:lnTo>
                <a:lnTo>
                  <a:pt x="419" y="1618"/>
                </a:lnTo>
                <a:lnTo>
                  <a:pt x="414" y="1616"/>
                </a:lnTo>
                <a:lnTo>
                  <a:pt x="408" y="1613"/>
                </a:lnTo>
                <a:lnTo>
                  <a:pt x="405" y="1611"/>
                </a:lnTo>
                <a:lnTo>
                  <a:pt x="404" y="1611"/>
                </a:lnTo>
                <a:lnTo>
                  <a:pt x="399" y="1609"/>
                </a:lnTo>
                <a:lnTo>
                  <a:pt x="398" y="1607"/>
                </a:lnTo>
                <a:lnTo>
                  <a:pt x="397" y="1602"/>
                </a:lnTo>
                <a:lnTo>
                  <a:pt x="396" y="1596"/>
                </a:lnTo>
                <a:lnTo>
                  <a:pt x="393" y="1587"/>
                </a:lnTo>
                <a:lnTo>
                  <a:pt x="392" y="1583"/>
                </a:lnTo>
                <a:lnTo>
                  <a:pt x="391" y="1576"/>
                </a:lnTo>
                <a:lnTo>
                  <a:pt x="390" y="1573"/>
                </a:lnTo>
                <a:lnTo>
                  <a:pt x="390" y="1571"/>
                </a:lnTo>
                <a:lnTo>
                  <a:pt x="389" y="1571"/>
                </a:lnTo>
                <a:lnTo>
                  <a:pt x="385" y="1571"/>
                </a:lnTo>
                <a:lnTo>
                  <a:pt x="384" y="1571"/>
                </a:lnTo>
                <a:lnTo>
                  <a:pt x="380" y="1573"/>
                </a:lnTo>
                <a:lnTo>
                  <a:pt x="378" y="1573"/>
                </a:lnTo>
                <a:lnTo>
                  <a:pt x="378" y="1574"/>
                </a:lnTo>
                <a:lnTo>
                  <a:pt x="379" y="1576"/>
                </a:lnTo>
                <a:lnTo>
                  <a:pt x="378" y="1576"/>
                </a:lnTo>
                <a:lnTo>
                  <a:pt x="376" y="1576"/>
                </a:lnTo>
                <a:lnTo>
                  <a:pt x="375" y="1577"/>
                </a:lnTo>
                <a:lnTo>
                  <a:pt x="374" y="1577"/>
                </a:lnTo>
                <a:lnTo>
                  <a:pt x="371" y="1577"/>
                </a:lnTo>
                <a:lnTo>
                  <a:pt x="367" y="1577"/>
                </a:lnTo>
                <a:lnTo>
                  <a:pt x="366" y="1577"/>
                </a:lnTo>
                <a:lnTo>
                  <a:pt x="364" y="1578"/>
                </a:lnTo>
                <a:lnTo>
                  <a:pt x="358" y="1578"/>
                </a:lnTo>
                <a:lnTo>
                  <a:pt x="357" y="1578"/>
                </a:lnTo>
                <a:lnTo>
                  <a:pt x="356" y="1578"/>
                </a:lnTo>
                <a:lnTo>
                  <a:pt x="355" y="1579"/>
                </a:lnTo>
                <a:lnTo>
                  <a:pt x="354" y="1579"/>
                </a:lnTo>
                <a:lnTo>
                  <a:pt x="354" y="1581"/>
                </a:lnTo>
                <a:lnTo>
                  <a:pt x="353" y="1581"/>
                </a:lnTo>
                <a:lnTo>
                  <a:pt x="353" y="1582"/>
                </a:lnTo>
                <a:lnTo>
                  <a:pt x="352" y="1582"/>
                </a:lnTo>
                <a:lnTo>
                  <a:pt x="350" y="1582"/>
                </a:lnTo>
                <a:lnTo>
                  <a:pt x="350" y="1581"/>
                </a:lnTo>
                <a:lnTo>
                  <a:pt x="349" y="1579"/>
                </a:lnTo>
                <a:lnTo>
                  <a:pt x="349" y="1578"/>
                </a:lnTo>
                <a:lnTo>
                  <a:pt x="348" y="1575"/>
                </a:lnTo>
                <a:lnTo>
                  <a:pt x="347" y="1575"/>
                </a:lnTo>
                <a:lnTo>
                  <a:pt x="348" y="1578"/>
                </a:lnTo>
                <a:lnTo>
                  <a:pt x="348" y="1579"/>
                </a:lnTo>
                <a:lnTo>
                  <a:pt x="349" y="1581"/>
                </a:lnTo>
                <a:lnTo>
                  <a:pt x="349" y="1582"/>
                </a:lnTo>
                <a:lnTo>
                  <a:pt x="350" y="1582"/>
                </a:lnTo>
                <a:lnTo>
                  <a:pt x="350" y="1583"/>
                </a:lnTo>
                <a:lnTo>
                  <a:pt x="352" y="1583"/>
                </a:lnTo>
                <a:lnTo>
                  <a:pt x="352" y="1584"/>
                </a:lnTo>
                <a:lnTo>
                  <a:pt x="353" y="1584"/>
                </a:lnTo>
                <a:lnTo>
                  <a:pt x="348" y="1587"/>
                </a:lnTo>
                <a:lnTo>
                  <a:pt x="339" y="1584"/>
                </a:lnTo>
                <a:lnTo>
                  <a:pt x="338" y="1583"/>
                </a:lnTo>
                <a:lnTo>
                  <a:pt x="335" y="1581"/>
                </a:lnTo>
                <a:lnTo>
                  <a:pt x="331" y="1579"/>
                </a:lnTo>
                <a:lnTo>
                  <a:pt x="327" y="1577"/>
                </a:lnTo>
                <a:lnTo>
                  <a:pt x="313" y="1578"/>
                </a:lnTo>
                <a:lnTo>
                  <a:pt x="302" y="1579"/>
                </a:lnTo>
                <a:lnTo>
                  <a:pt x="290" y="1581"/>
                </a:lnTo>
                <a:lnTo>
                  <a:pt x="288" y="1581"/>
                </a:lnTo>
                <a:lnTo>
                  <a:pt x="288" y="1582"/>
                </a:lnTo>
                <a:lnTo>
                  <a:pt x="288" y="1583"/>
                </a:lnTo>
                <a:lnTo>
                  <a:pt x="288" y="1584"/>
                </a:lnTo>
                <a:lnTo>
                  <a:pt x="288" y="1585"/>
                </a:lnTo>
                <a:lnTo>
                  <a:pt x="288" y="1590"/>
                </a:lnTo>
                <a:lnTo>
                  <a:pt x="288" y="1591"/>
                </a:lnTo>
                <a:lnTo>
                  <a:pt x="288" y="1596"/>
                </a:lnTo>
                <a:lnTo>
                  <a:pt x="288" y="1598"/>
                </a:lnTo>
                <a:lnTo>
                  <a:pt x="288" y="1599"/>
                </a:lnTo>
                <a:lnTo>
                  <a:pt x="288" y="1602"/>
                </a:lnTo>
                <a:lnTo>
                  <a:pt x="288" y="1611"/>
                </a:lnTo>
                <a:lnTo>
                  <a:pt x="288" y="1619"/>
                </a:lnTo>
                <a:lnTo>
                  <a:pt x="288" y="1620"/>
                </a:lnTo>
                <a:lnTo>
                  <a:pt x="289" y="1631"/>
                </a:lnTo>
                <a:lnTo>
                  <a:pt x="288" y="1631"/>
                </a:lnTo>
                <a:lnTo>
                  <a:pt x="284" y="1631"/>
                </a:lnTo>
                <a:lnTo>
                  <a:pt x="284" y="1623"/>
                </a:lnTo>
                <a:lnTo>
                  <a:pt x="284" y="1620"/>
                </a:lnTo>
                <a:lnTo>
                  <a:pt x="284" y="1619"/>
                </a:lnTo>
                <a:lnTo>
                  <a:pt x="287" y="1619"/>
                </a:lnTo>
                <a:lnTo>
                  <a:pt x="287" y="1611"/>
                </a:lnTo>
                <a:lnTo>
                  <a:pt x="287" y="1603"/>
                </a:lnTo>
                <a:lnTo>
                  <a:pt x="287" y="1598"/>
                </a:lnTo>
                <a:lnTo>
                  <a:pt x="286" y="1598"/>
                </a:lnTo>
                <a:lnTo>
                  <a:pt x="285" y="1598"/>
                </a:lnTo>
                <a:lnTo>
                  <a:pt x="284" y="1598"/>
                </a:lnTo>
                <a:lnTo>
                  <a:pt x="282" y="1596"/>
                </a:lnTo>
                <a:lnTo>
                  <a:pt x="281" y="1596"/>
                </a:lnTo>
                <a:lnTo>
                  <a:pt x="280" y="1596"/>
                </a:lnTo>
                <a:lnTo>
                  <a:pt x="279" y="1596"/>
                </a:lnTo>
                <a:lnTo>
                  <a:pt x="278" y="1595"/>
                </a:lnTo>
                <a:lnTo>
                  <a:pt x="277" y="1595"/>
                </a:lnTo>
                <a:lnTo>
                  <a:pt x="278" y="1593"/>
                </a:lnTo>
                <a:lnTo>
                  <a:pt x="278" y="1592"/>
                </a:lnTo>
                <a:lnTo>
                  <a:pt x="278" y="1591"/>
                </a:lnTo>
                <a:lnTo>
                  <a:pt x="279" y="1590"/>
                </a:lnTo>
                <a:lnTo>
                  <a:pt x="279" y="1589"/>
                </a:lnTo>
                <a:lnTo>
                  <a:pt x="276" y="1587"/>
                </a:lnTo>
                <a:lnTo>
                  <a:pt x="276" y="1586"/>
                </a:lnTo>
                <a:lnTo>
                  <a:pt x="276" y="1582"/>
                </a:lnTo>
                <a:lnTo>
                  <a:pt x="262" y="1584"/>
                </a:lnTo>
                <a:lnTo>
                  <a:pt x="261" y="1584"/>
                </a:lnTo>
                <a:lnTo>
                  <a:pt x="259" y="1584"/>
                </a:lnTo>
                <a:lnTo>
                  <a:pt x="244" y="1585"/>
                </a:lnTo>
                <a:lnTo>
                  <a:pt x="243" y="1585"/>
                </a:lnTo>
                <a:lnTo>
                  <a:pt x="238" y="1585"/>
                </a:lnTo>
                <a:lnTo>
                  <a:pt x="232" y="1586"/>
                </a:lnTo>
                <a:lnTo>
                  <a:pt x="230" y="1586"/>
                </a:lnTo>
                <a:lnTo>
                  <a:pt x="224" y="1587"/>
                </a:lnTo>
                <a:lnTo>
                  <a:pt x="212" y="1589"/>
                </a:lnTo>
                <a:lnTo>
                  <a:pt x="210" y="1589"/>
                </a:lnTo>
                <a:lnTo>
                  <a:pt x="207" y="1589"/>
                </a:lnTo>
                <a:lnTo>
                  <a:pt x="206" y="1589"/>
                </a:lnTo>
                <a:lnTo>
                  <a:pt x="204" y="1589"/>
                </a:lnTo>
                <a:lnTo>
                  <a:pt x="199" y="1590"/>
                </a:lnTo>
                <a:lnTo>
                  <a:pt x="190" y="1591"/>
                </a:lnTo>
                <a:lnTo>
                  <a:pt x="190" y="1590"/>
                </a:lnTo>
                <a:lnTo>
                  <a:pt x="190" y="1589"/>
                </a:lnTo>
                <a:lnTo>
                  <a:pt x="190" y="1584"/>
                </a:lnTo>
                <a:lnTo>
                  <a:pt x="190" y="1577"/>
                </a:lnTo>
                <a:lnTo>
                  <a:pt x="190" y="1569"/>
                </a:lnTo>
                <a:lnTo>
                  <a:pt x="189" y="1569"/>
                </a:lnTo>
                <a:lnTo>
                  <a:pt x="189" y="1566"/>
                </a:lnTo>
                <a:lnTo>
                  <a:pt x="189" y="1561"/>
                </a:lnTo>
                <a:lnTo>
                  <a:pt x="189" y="1557"/>
                </a:lnTo>
                <a:lnTo>
                  <a:pt x="189" y="1554"/>
                </a:lnTo>
                <a:lnTo>
                  <a:pt x="190" y="1554"/>
                </a:lnTo>
                <a:lnTo>
                  <a:pt x="189" y="1549"/>
                </a:lnTo>
                <a:lnTo>
                  <a:pt x="190" y="1549"/>
                </a:lnTo>
                <a:lnTo>
                  <a:pt x="191" y="1549"/>
                </a:lnTo>
                <a:lnTo>
                  <a:pt x="192" y="1549"/>
                </a:lnTo>
                <a:lnTo>
                  <a:pt x="193" y="1549"/>
                </a:lnTo>
                <a:lnTo>
                  <a:pt x="193" y="1550"/>
                </a:lnTo>
                <a:lnTo>
                  <a:pt x="193" y="1551"/>
                </a:lnTo>
                <a:lnTo>
                  <a:pt x="193" y="1552"/>
                </a:lnTo>
                <a:lnTo>
                  <a:pt x="193" y="1553"/>
                </a:lnTo>
                <a:lnTo>
                  <a:pt x="193" y="1554"/>
                </a:lnTo>
                <a:lnTo>
                  <a:pt x="193" y="1556"/>
                </a:lnTo>
                <a:lnTo>
                  <a:pt x="193" y="1557"/>
                </a:lnTo>
                <a:lnTo>
                  <a:pt x="192" y="1557"/>
                </a:lnTo>
                <a:lnTo>
                  <a:pt x="191" y="1557"/>
                </a:lnTo>
                <a:lnTo>
                  <a:pt x="190" y="1557"/>
                </a:lnTo>
                <a:lnTo>
                  <a:pt x="190" y="1558"/>
                </a:lnTo>
                <a:lnTo>
                  <a:pt x="190" y="1561"/>
                </a:lnTo>
                <a:lnTo>
                  <a:pt x="190" y="1564"/>
                </a:lnTo>
                <a:lnTo>
                  <a:pt x="190" y="1565"/>
                </a:lnTo>
                <a:lnTo>
                  <a:pt x="190" y="1566"/>
                </a:lnTo>
                <a:lnTo>
                  <a:pt x="190" y="1569"/>
                </a:lnTo>
                <a:lnTo>
                  <a:pt x="190" y="1570"/>
                </a:lnTo>
                <a:lnTo>
                  <a:pt x="190" y="1574"/>
                </a:lnTo>
                <a:lnTo>
                  <a:pt x="190" y="1577"/>
                </a:lnTo>
                <a:lnTo>
                  <a:pt x="190" y="1578"/>
                </a:lnTo>
                <a:lnTo>
                  <a:pt x="190" y="1582"/>
                </a:lnTo>
                <a:lnTo>
                  <a:pt x="190" y="1583"/>
                </a:lnTo>
                <a:lnTo>
                  <a:pt x="190" y="1584"/>
                </a:lnTo>
                <a:lnTo>
                  <a:pt x="190" y="1586"/>
                </a:lnTo>
                <a:lnTo>
                  <a:pt x="190" y="1589"/>
                </a:lnTo>
                <a:lnTo>
                  <a:pt x="194" y="1589"/>
                </a:lnTo>
                <a:lnTo>
                  <a:pt x="198" y="1587"/>
                </a:lnTo>
                <a:lnTo>
                  <a:pt x="199" y="1587"/>
                </a:lnTo>
                <a:lnTo>
                  <a:pt x="200" y="1587"/>
                </a:lnTo>
                <a:lnTo>
                  <a:pt x="203" y="1587"/>
                </a:lnTo>
                <a:lnTo>
                  <a:pt x="208" y="1586"/>
                </a:lnTo>
                <a:lnTo>
                  <a:pt x="211" y="1586"/>
                </a:lnTo>
                <a:lnTo>
                  <a:pt x="212" y="1586"/>
                </a:lnTo>
                <a:lnTo>
                  <a:pt x="216" y="1586"/>
                </a:lnTo>
                <a:lnTo>
                  <a:pt x="217" y="1586"/>
                </a:lnTo>
                <a:lnTo>
                  <a:pt x="217" y="1584"/>
                </a:lnTo>
                <a:lnTo>
                  <a:pt x="217" y="1581"/>
                </a:lnTo>
                <a:lnTo>
                  <a:pt x="218" y="1581"/>
                </a:lnTo>
                <a:lnTo>
                  <a:pt x="220" y="1581"/>
                </a:lnTo>
                <a:lnTo>
                  <a:pt x="221" y="1581"/>
                </a:lnTo>
                <a:lnTo>
                  <a:pt x="223" y="1581"/>
                </a:lnTo>
                <a:lnTo>
                  <a:pt x="224" y="1581"/>
                </a:lnTo>
                <a:lnTo>
                  <a:pt x="225" y="1581"/>
                </a:lnTo>
                <a:lnTo>
                  <a:pt x="226" y="1581"/>
                </a:lnTo>
                <a:lnTo>
                  <a:pt x="227" y="1581"/>
                </a:lnTo>
                <a:lnTo>
                  <a:pt x="228" y="1579"/>
                </a:lnTo>
                <a:lnTo>
                  <a:pt x="230" y="1579"/>
                </a:lnTo>
                <a:lnTo>
                  <a:pt x="232" y="1579"/>
                </a:lnTo>
                <a:lnTo>
                  <a:pt x="233" y="1579"/>
                </a:lnTo>
                <a:lnTo>
                  <a:pt x="243" y="1583"/>
                </a:lnTo>
                <a:lnTo>
                  <a:pt x="243" y="1582"/>
                </a:lnTo>
                <a:lnTo>
                  <a:pt x="243" y="1581"/>
                </a:lnTo>
                <a:lnTo>
                  <a:pt x="243" y="1579"/>
                </a:lnTo>
                <a:lnTo>
                  <a:pt x="243" y="1578"/>
                </a:lnTo>
                <a:lnTo>
                  <a:pt x="243" y="1577"/>
                </a:lnTo>
                <a:lnTo>
                  <a:pt x="243" y="1576"/>
                </a:lnTo>
                <a:lnTo>
                  <a:pt x="243" y="1575"/>
                </a:lnTo>
                <a:lnTo>
                  <a:pt x="243" y="1574"/>
                </a:lnTo>
                <a:lnTo>
                  <a:pt x="244" y="1574"/>
                </a:lnTo>
                <a:lnTo>
                  <a:pt x="244" y="1573"/>
                </a:lnTo>
                <a:lnTo>
                  <a:pt x="245" y="1573"/>
                </a:lnTo>
                <a:lnTo>
                  <a:pt x="245" y="1574"/>
                </a:lnTo>
                <a:lnTo>
                  <a:pt x="246" y="1574"/>
                </a:lnTo>
                <a:lnTo>
                  <a:pt x="247" y="1574"/>
                </a:lnTo>
                <a:lnTo>
                  <a:pt x="247" y="1576"/>
                </a:lnTo>
                <a:lnTo>
                  <a:pt x="249" y="1582"/>
                </a:lnTo>
                <a:lnTo>
                  <a:pt x="249" y="1583"/>
                </a:lnTo>
                <a:lnTo>
                  <a:pt x="253" y="1583"/>
                </a:lnTo>
                <a:lnTo>
                  <a:pt x="258" y="1582"/>
                </a:lnTo>
                <a:lnTo>
                  <a:pt x="273" y="1581"/>
                </a:lnTo>
                <a:lnTo>
                  <a:pt x="273" y="1577"/>
                </a:lnTo>
                <a:lnTo>
                  <a:pt x="275" y="1576"/>
                </a:lnTo>
                <a:lnTo>
                  <a:pt x="275" y="1575"/>
                </a:lnTo>
                <a:lnTo>
                  <a:pt x="275" y="1574"/>
                </a:lnTo>
                <a:lnTo>
                  <a:pt x="275" y="1573"/>
                </a:lnTo>
                <a:lnTo>
                  <a:pt x="276" y="1573"/>
                </a:lnTo>
                <a:lnTo>
                  <a:pt x="276" y="1571"/>
                </a:lnTo>
                <a:lnTo>
                  <a:pt x="277" y="1566"/>
                </a:lnTo>
                <a:lnTo>
                  <a:pt x="278" y="1562"/>
                </a:lnTo>
                <a:lnTo>
                  <a:pt x="279" y="1556"/>
                </a:lnTo>
                <a:lnTo>
                  <a:pt x="279" y="1553"/>
                </a:lnTo>
                <a:lnTo>
                  <a:pt x="280" y="1552"/>
                </a:lnTo>
                <a:lnTo>
                  <a:pt x="280" y="1551"/>
                </a:lnTo>
                <a:lnTo>
                  <a:pt x="280" y="1550"/>
                </a:lnTo>
                <a:lnTo>
                  <a:pt x="280" y="1549"/>
                </a:lnTo>
                <a:lnTo>
                  <a:pt x="280" y="1548"/>
                </a:lnTo>
                <a:lnTo>
                  <a:pt x="281" y="1546"/>
                </a:lnTo>
                <a:lnTo>
                  <a:pt x="281" y="1545"/>
                </a:lnTo>
                <a:lnTo>
                  <a:pt x="281" y="1544"/>
                </a:lnTo>
                <a:lnTo>
                  <a:pt x="281" y="1543"/>
                </a:lnTo>
                <a:lnTo>
                  <a:pt x="281" y="1542"/>
                </a:lnTo>
                <a:lnTo>
                  <a:pt x="282" y="1542"/>
                </a:lnTo>
                <a:lnTo>
                  <a:pt x="282" y="1541"/>
                </a:lnTo>
                <a:lnTo>
                  <a:pt x="282" y="1540"/>
                </a:lnTo>
                <a:lnTo>
                  <a:pt x="282" y="1539"/>
                </a:lnTo>
                <a:lnTo>
                  <a:pt x="282" y="1537"/>
                </a:lnTo>
                <a:lnTo>
                  <a:pt x="284" y="1537"/>
                </a:lnTo>
                <a:lnTo>
                  <a:pt x="284" y="1536"/>
                </a:lnTo>
                <a:lnTo>
                  <a:pt x="284" y="1535"/>
                </a:lnTo>
                <a:lnTo>
                  <a:pt x="284" y="1534"/>
                </a:lnTo>
                <a:lnTo>
                  <a:pt x="284" y="1533"/>
                </a:lnTo>
                <a:lnTo>
                  <a:pt x="285" y="1532"/>
                </a:lnTo>
                <a:lnTo>
                  <a:pt x="285" y="1531"/>
                </a:lnTo>
                <a:lnTo>
                  <a:pt x="285" y="1529"/>
                </a:lnTo>
                <a:lnTo>
                  <a:pt x="285" y="1528"/>
                </a:lnTo>
                <a:lnTo>
                  <a:pt x="285" y="1527"/>
                </a:lnTo>
                <a:lnTo>
                  <a:pt x="285" y="1526"/>
                </a:lnTo>
                <a:lnTo>
                  <a:pt x="285" y="1524"/>
                </a:lnTo>
                <a:lnTo>
                  <a:pt x="284" y="1523"/>
                </a:lnTo>
                <a:lnTo>
                  <a:pt x="284" y="1520"/>
                </a:lnTo>
                <a:lnTo>
                  <a:pt x="281" y="1520"/>
                </a:lnTo>
                <a:lnTo>
                  <a:pt x="279" y="1521"/>
                </a:lnTo>
                <a:lnTo>
                  <a:pt x="277" y="1521"/>
                </a:lnTo>
                <a:lnTo>
                  <a:pt x="276" y="1521"/>
                </a:lnTo>
                <a:lnTo>
                  <a:pt x="275" y="1523"/>
                </a:lnTo>
                <a:lnTo>
                  <a:pt x="272" y="1523"/>
                </a:lnTo>
                <a:lnTo>
                  <a:pt x="271" y="1523"/>
                </a:lnTo>
                <a:lnTo>
                  <a:pt x="271" y="1521"/>
                </a:lnTo>
                <a:lnTo>
                  <a:pt x="269" y="1521"/>
                </a:lnTo>
                <a:lnTo>
                  <a:pt x="268" y="1521"/>
                </a:lnTo>
                <a:lnTo>
                  <a:pt x="267" y="1521"/>
                </a:lnTo>
                <a:lnTo>
                  <a:pt x="266" y="1520"/>
                </a:lnTo>
                <a:lnTo>
                  <a:pt x="264" y="1520"/>
                </a:lnTo>
                <a:lnTo>
                  <a:pt x="263" y="1520"/>
                </a:lnTo>
                <a:lnTo>
                  <a:pt x="262" y="1519"/>
                </a:lnTo>
                <a:lnTo>
                  <a:pt x="261" y="1519"/>
                </a:lnTo>
                <a:lnTo>
                  <a:pt x="260" y="1518"/>
                </a:lnTo>
                <a:lnTo>
                  <a:pt x="259" y="1517"/>
                </a:lnTo>
                <a:lnTo>
                  <a:pt x="258" y="1517"/>
                </a:lnTo>
                <a:lnTo>
                  <a:pt x="256" y="1516"/>
                </a:lnTo>
                <a:lnTo>
                  <a:pt x="255" y="1516"/>
                </a:lnTo>
                <a:lnTo>
                  <a:pt x="254" y="1515"/>
                </a:lnTo>
                <a:lnTo>
                  <a:pt x="253" y="1515"/>
                </a:lnTo>
                <a:lnTo>
                  <a:pt x="252" y="1515"/>
                </a:lnTo>
                <a:lnTo>
                  <a:pt x="252" y="1514"/>
                </a:lnTo>
                <a:lnTo>
                  <a:pt x="250" y="1514"/>
                </a:lnTo>
                <a:lnTo>
                  <a:pt x="247" y="1514"/>
                </a:lnTo>
                <a:lnTo>
                  <a:pt x="246" y="1514"/>
                </a:lnTo>
                <a:lnTo>
                  <a:pt x="244" y="1515"/>
                </a:lnTo>
                <a:lnTo>
                  <a:pt x="242" y="1516"/>
                </a:lnTo>
                <a:lnTo>
                  <a:pt x="240" y="1516"/>
                </a:lnTo>
                <a:lnTo>
                  <a:pt x="238" y="1516"/>
                </a:lnTo>
                <a:lnTo>
                  <a:pt x="236" y="1517"/>
                </a:lnTo>
                <a:lnTo>
                  <a:pt x="234" y="1517"/>
                </a:lnTo>
                <a:lnTo>
                  <a:pt x="233" y="1517"/>
                </a:lnTo>
                <a:lnTo>
                  <a:pt x="232" y="1517"/>
                </a:lnTo>
                <a:lnTo>
                  <a:pt x="232" y="1519"/>
                </a:lnTo>
                <a:lnTo>
                  <a:pt x="232" y="1521"/>
                </a:lnTo>
                <a:lnTo>
                  <a:pt x="232" y="1523"/>
                </a:lnTo>
                <a:lnTo>
                  <a:pt x="233" y="1524"/>
                </a:lnTo>
                <a:lnTo>
                  <a:pt x="233" y="1525"/>
                </a:lnTo>
                <a:lnTo>
                  <a:pt x="236" y="1533"/>
                </a:lnTo>
                <a:lnTo>
                  <a:pt x="236" y="1534"/>
                </a:lnTo>
                <a:lnTo>
                  <a:pt x="236" y="1535"/>
                </a:lnTo>
                <a:lnTo>
                  <a:pt x="236" y="1536"/>
                </a:lnTo>
                <a:lnTo>
                  <a:pt x="236" y="1537"/>
                </a:lnTo>
                <a:lnTo>
                  <a:pt x="235" y="1539"/>
                </a:lnTo>
                <a:lnTo>
                  <a:pt x="235" y="1540"/>
                </a:lnTo>
                <a:lnTo>
                  <a:pt x="235" y="1541"/>
                </a:lnTo>
                <a:lnTo>
                  <a:pt x="235" y="1542"/>
                </a:lnTo>
                <a:lnTo>
                  <a:pt x="235" y="1543"/>
                </a:lnTo>
                <a:lnTo>
                  <a:pt x="236" y="1544"/>
                </a:lnTo>
                <a:lnTo>
                  <a:pt x="236" y="1545"/>
                </a:lnTo>
                <a:lnTo>
                  <a:pt x="236" y="1546"/>
                </a:lnTo>
                <a:lnTo>
                  <a:pt x="236" y="1548"/>
                </a:lnTo>
                <a:lnTo>
                  <a:pt x="237" y="1549"/>
                </a:lnTo>
                <a:lnTo>
                  <a:pt x="236" y="1550"/>
                </a:lnTo>
                <a:lnTo>
                  <a:pt x="236" y="1551"/>
                </a:lnTo>
                <a:lnTo>
                  <a:pt x="234" y="1551"/>
                </a:lnTo>
                <a:lnTo>
                  <a:pt x="234" y="1550"/>
                </a:lnTo>
                <a:lnTo>
                  <a:pt x="234" y="1549"/>
                </a:lnTo>
                <a:lnTo>
                  <a:pt x="234" y="1548"/>
                </a:lnTo>
                <a:lnTo>
                  <a:pt x="234" y="1546"/>
                </a:lnTo>
                <a:lnTo>
                  <a:pt x="235" y="1546"/>
                </a:lnTo>
                <a:lnTo>
                  <a:pt x="236" y="1546"/>
                </a:lnTo>
                <a:lnTo>
                  <a:pt x="236" y="1545"/>
                </a:lnTo>
                <a:lnTo>
                  <a:pt x="235" y="1544"/>
                </a:lnTo>
                <a:lnTo>
                  <a:pt x="235" y="1543"/>
                </a:lnTo>
                <a:lnTo>
                  <a:pt x="234" y="1542"/>
                </a:lnTo>
                <a:lnTo>
                  <a:pt x="234" y="1541"/>
                </a:lnTo>
                <a:lnTo>
                  <a:pt x="234" y="1540"/>
                </a:lnTo>
                <a:lnTo>
                  <a:pt x="235" y="1539"/>
                </a:lnTo>
                <a:lnTo>
                  <a:pt x="235" y="1537"/>
                </a:lnTo>
                <a:lnTo>
                  <a:pt x="235" y="1536"/>
                </a:lnTo>
                <a:lnTo>
                  <a:pt x="236" y="1536"/>
                </a:lnTo>
                <a:lnTo>
                  <a:pt x="236" y="1535"/>
                </a:lnTo>
                <a:lnTo>
                  <a:pt x="236" y="1534"/>
                </a:lnTo>
                <a:lnTo>
                  <a:pt x="235" y="1533"/>
                </a:lnTo>
                <a:lnTo>
                  <a:pt x="233" y="1527"/>
                </a:lnTo>
                <a:lnTo>
                  <a:pt x="233" y="1526"/>
                </a:lnTo>
                <a:lnTo>
                  <a:pt x="233" y="1525"/>
                </a:lnTo>
                <a:lnTo>
                  <a:pt x="232" y="1525"/>
                </a:lnTo>
                <a:lnTo>
                  <a:pt x="232" y="1524"/>
                </a:lnTo>
                <a:lnTo>
                  <a:pt x="232" y="1523"/>
                </a:lnTo>
                <a:lnTo>
                  <a:pt x="232" y="1521"/>
                </a:lnTo>
                <a:lnTo>
                  <a:pt x="232" y="1519"/>
                </a:lnTo>
                <a:lnTo>
                  <a:pt x="232" y="1517"/>
                </a:lnTo>
                <a:lnTo>
                  <a:pt x="233" y="1517"/>
                </a:lnTo>
                <a:lnTo>
                  <a:pt x="234" y="1517"/>
                </a:lnTo>
                <a:lnTo>
                  <a:pt x="236" y="1516"/>
                </a:lnTo>
                <a:lnTo>
                  <a:pt x="238" y="1516"/>
                </a:lnTo>
                <a:lnTo>
                  <a:pt x="241" y="1515"/>
                </a:lnTo>
                <a:lnTo>
                  <a:pt x="242" y="1515"/>
                </a:lnTo>
                <a:lnTo>
                  <a:pt x="243" y="1515"/>
                </a:lnTo>
                <a:lnTo>
                  <a:pt x="245" y="1514"/>
                </a:lnTo>
                <a:lnTo>
                  <a:pt x="246" y="1514"/>
                </a:lnTo>
                <a:lnTo>
                  <a:pt x="249" y="1514"/>
                </a:lnTo>
                <a:lnTo>
                  <a:pt x="250" y="1514"/>
                </a:lnTo>
                <a:lnTo>
                  <a:pt x="252" y="1514"/>
                </a:lnTo>
                <a:lnTo>
                  <a:pt x="253" y="1514"/>
                </a:lnTo>
                <a:lnTo>
                  <a:pt x="255" y="1515"/>
                </a:lnTo>
                <a:lnTo>
                  <a:pt x="258" y="1516"/>
                </a:lnTo>
                <a:lnTo>
                  <a:pt x="259" y="1517"/>
                </a:lnTo>
                <a:lnTo>
                  <a:pt x="260" y="1517"/>
                </a:lnTo>
                <a:lnTo>
                  <a:pt x="261" y="1518"/>
                </a:lnTo>
                <a:lnTo>
                  <a:pt x="262" y="1519"/>
                </a:lnTo>
                <a:lnTo>
                  <a:pt x="263" y="1519"/>
                </a:lnTo>
                <a:lnTo>
                  <a:pt x="264" y="1520"/>
                </a:lnTo>
                <a:lnTo>
                  <a:pt x="267" y="1520"/>
                </a:lnTo>
                <a:lnTo>
                  <a:pt x="268" y="1521"/>
                </a:lnTo>
                <a:lnTo>
                  <a:pt x="269" y="1521"/>
                </a:lnTo>
                <a:lnTo>
                  <a:pt x="270" y="1521"/>
                </a:lnTo>
                <a:lnTo>
                  <a:pt x="271" y="1521"/>
                </a:lnTo>
                <a:lnTo>
                  <a:pt x="272" y="1521"/>
                </a:lnTo>
                <a:lnTo>
                  <a:pt x="273" y="1521"/>
                </a:lnTo>
                <a:lnTo>
                  <a:pt x="277" y="1521"/>
                </a:lnTo>
                <a:lnTo>
                  <a:pt x="279" y="1520"/>
                </a:lnTo>
                <a:lnTo>
                  <a:pt x="278" y="1520"/>
                </a:lnTo>
                <a:lnTo>
                  <a:pt x="278" y="1519"/>
                </a:lnTo>
                <a:lnTo>
                  <a:pt x="278" y="1518"/>
                </a:lnTo>
                <a:lnTo>
                  <a:pt x="277" y="1518"/>
                </a:lnTo>
                <a:lnTo>
                  <a:pt x="277" y="1517"/>
                </a:lnTo>
                <a:lnTo>
                  <a:pt x="277" y="1516"/>
                </a:lnTo>
                <a:lnTo>
                  <a:pt x="277" y="1515"/>
                </a:lnTo>
                <a:lnTo>
                  <a:pt x="278" y="1515"/>
                </a:lnTo>
                <a:lnTo>
                  <a:pt x="280" y="1514"/>
                </a:lnTo>
                <a:lnTo>
                  <a:pt x="279" y="1512"/>
                </a:lnTo>
                <a:lnTo>
                  <a:pt x="278" y="1511"/>
                </a:lnTo>
                <a:lnTo>
                  <a:pt x="278" y="1509"/>
                </a:lnTo>
                <a:lnTo>
                  <a:pt x="277" y="1508"/>
                </a:lnTo>
                <a:lnTo>
                  <a:pt x="276" y="1506"/>
                </a:lnTo>
                <a:lnTo>
                  <a:pt x="276" y="1503"/>
                </a:lnTo>
                <a:lnTo>
                  <a:pt x="276" y="1502"/>
                </a:lnTo>
                <a:lnTo>
                  <a:pt x="276" y="1500"/>
                </a:lnTo>
                <a:lnTo>
                  <a:pt x="276" y="1498"/>
                </a:lnTo>
                <a:lnTo>
                  <a:pt x="276" y="1497"/>
                </a:lnTo>
                <a:lnTo>
                  <a:pt x="276" y="1495"/>
                </a:lnTo>
                <a:lnTo>
                  <a:pt x="276" y="1493"/>
                </a:lnTo>
                <a:lnTo>
                  <a:pt x="276" y="1492"/>
                </a:lnTo>
                <a:lnTo>
                  <a:pt x="276" y="1489"/>
                </a:lnTo>
                <a:lnTo>
                  <a:pt x="275" y="1485"/>
                </a:lnTo>
                <a:lnTo>
                  <a:pt x="273" y="1484"/>
                </a:lnTo>
                <a:lnTo>
                  <a:pt x="272" y="1483"/>
                </a:lnTo>
                <a:lnTo>
                  <a:pt x="271" y="1481"/>
                </a:lnTo>
                <a:lnTo>
                  <a:pt x="270" y="1479"/>
                </a:lnTo>
                <a:lnTo>
                  <a:pt x="268" y="1482"/>
                </a:lnTo>
                <a:lnTo>
                  <a:pt x="267" y="1483"/>
                </a:lnTo>
                <a:lnTo>
                  <a:pt x="266" y="1483"/>
                </a:lnTo>
                <a:lnTo>
                  <a:pt x="264" y="1482"/>
                </a:lnTo>
                <a:lnTo>
                  <a:pt x="263" y="1482"/>
                </a:lnTo>
                <a:lnTo>
                  <a:pt x="263" y="1481"/>
                </a:lnTo>
                <a:lnTo>
                  <a:pt x="264" y="1481"/>
                </a:lnTo>
                <a:lnTo>
                  <a:pt x="264" y="1479"/>
                </a:lnTo>
                <a:lnTo>
                  <a:pt x="266" y="1479"/>
                </a:lnTo>
                <a:lnTo>
                  <a:pt x="267" y="1478"/>
                </a:lnTo>
                <a:lnTo>
                  <a:pt x="267" y="1477"/>
                </a:lnTo>
                <a:lnTo>
                  <a:pt x="268" y="1477"/>
                </a:lnTo>
                <a:lnTo>
                  <a:pt x="270" y="1478"/>
                </a:lnTo>
                <a:lnTo>
                  <a:pt x="271" y="1477"/>
                </a:lnTo>
                <a:lnTo>
                  <a:pt x="276" y="1473"/>
                </a:lnTo>
                <a:lnTo>
                  <a:pt x="278" y="1469"/>
                </a:lnTo>
                <a:lnTo>
                  <a:pt x="281" y="1467"/>
                </a:lnTo>
                <a:lnTo>
                  <a:pt x="294" y="1454"/>
                </a:lnTo>
                <a:lnTo>
                  <a:pt x="294" y="1453"/>
                </a:lnTo>
                <a:lnTo>
                  <a:pt x="295" y="1453"/>
                </a:lnTo>
                <a:lnTo>
                  <a:pt x="294" y="1452"/>
                </a:lnTo>
                <a:lnTo>
                  <a:pt x="293" y="1451"/>
                </a:lnTo>
                <a:lnTo>
                  <a:pt x="292" y="1450"/>
                </a:lnTo>
                <a:lnTo>
                  <a:pt x="289" y="1449"/>
                </a:lnTo>
                <a:lnTo>
                  <a:pt x="287" y="1447"/>
                </a:lnTo>
                <a:lnTo>
                  <a:pt x="286" y="1445"/>
                </a:lnTo>
                <a:lnTo>
                  <a:pt x="284" y="1444"/>
                </a:lnTo>
                <a:lnTo>
                  <a:pt x="286" y="1442"/>
                </a:lnTo>
                <a:lnTo>
                  <a:pt x="287" y="1441"/>
                </a:lnTo>
                <a:lnTo>
                  <a:pt x="288" y="1441"/>
                </a:lnTo>
                <a:lnTo>
                  <a:pt x="289" y="1439"/>
                </a:lnTo>
                <a:lnTo>
                  <a:pt x="292" y="1436"/>
                </a:lnTo>
                <a:lnTo>
                  <a:pt x="293" y="1437"/>
                </a:lnTo>
                <a:lnTo>
                  <a:pt x="296" y="1441"/>
                </a:lnTo>
                <a:lnTo>
                  <a:pt x="298" y="1443"/>
                </a:lnTo>
                <a:lnTo>
                  <a:pt x="302" y="1447"/>
                </a:lnTo>
                <a:lnTo>
                  <a:pt x="301" y="1448"/>
                </a:lnTo>
                <a:lnTo>
                  <a:pt x="302" y="1450"/>
                </a:lnTo>
                <a:lnTo>
                  <a:pt x="303" y="1451"/>
                </a:lnTo>
                <a:lnTo>
                  <a:pt x="302" y="1450"/>
                </a:lnTo>
                <a:lnTo>
                  <a:pt x="301" y="1450"/>
                </a:lnTo>
                <a:lnTo>
                  <a:pt x="299" y="1451"/>
                </a:lnTo>
                <a:lnTo>
                  <a:pt x="298" y="1451"/>
                </a:lnTo>
                <a:lnTo>
                  <a:pt x="297" y="1451"/>
                </a:lnTo>
                <a:lnTo>
                  <a:pt x="296" y="1452"/>
                </a:lnTo>
                <a:lnTo>
                  <a:pt x="295" y="1453"/>
                </a:lnTo>
                <a:lnTo>
                  <a:pt x="295" y="1454"/>
                </a:lnTo>
                <a:lnTo>
                  <a:pt x="289" y="1460"/>
                </a:lnTo>
                <a:lnTo>
                  <a:pt x="285" y="1465"/>
                </a:lnTo>
                <a:lnTo>
                  <a:pt x="284" y="1466"/>
                </a:lnTo>
                <a:lnTo>
                  <a:pt x="271" y="1478"/>
                </a:lnTo>
                <a:lnTo>
                  <a:pt x="270" y="1479"/>
                </a:lnTo>
                <a:lnTo>
                  <a:pt x="272" y="1481"/>
                </a:lnTo>
                <a:lnTo>
                  <a:pt x="273" y="1482"/>
                </a:lnTo>
                <a:lnTo>
                  <a:pt x="273" y="1483"/>
                </a:lnTo>
                <a:lnTo>
                  <a:pt x="273" y="1484"/>
                </a:lnTo>
                <a:lnTo>
                  <a:pt x="275" y="1485"/>
                </a:lnTo>
                <a:lnTo>
                  <a:pt x="276" y="1486"/>
                </a:lnTo>
                <a:lnTo>
                  <a:pt x="276" y="1489"/>
                </a:lnTo>
                <a:lnTo>
                  <a:pt x="277" y="1491"/>
                </a:lnTo>
                <a:lnTo>
                  <a:pt x="277" y="1493"/>
                </a:lnTo>
                <a:lnTo>
                  <a:pt x="277" y="1495"/>
                </a:lnTo>
                <a:lnTo>
                  <a:pt x="277" y="1498"/>
                </a:lnTo>
                <a:lnTo>
                  <a:pt x="277" y="1499"/>
                </a:lnTo>
                <a:lnTo>
                  <a:pt x="277" y="1500"/>
                </a:lnTo>
                <a:lnTo>
                  <a:pt x="277" y="1501"/>
                </a:lnTo>
                <a:lnTo>
                  <a:pt x="277" y="1502"/>
                </a:lnTo>
                <a:lnTo>
                  <a:pt x="277" y="1503"/>
                </a:lnTo>
                <a:lnTo>
                  <a:pt x="277" y="1506"/>
                </a:lnTo>
                <a:lnTo>
                  <a:pt x="278" y="1507"/>
                </a:lnTo>
                <a:lnTo>
                  <a:pt x="278" y="1509"/>
                </a:lnTo>
                <a:lnTo>
                  <a:pt x="279" y="1511"/>
                </a:lnTo>
                <a:lnTo>
                  <a:pt x="280" y="1512"/>
                </a:lnTo>
                <a:lnTo>
                  <a:pt x="281" y="1514"/>
                </a:lnTo>
                <a:lnTo>
                  <a:pt x="281" y="1515"/>
                </a:lnTo>
                <a:lnTo>
                  <a:pt x="284" y="1512"/>
                </a:lnTo>
                <a:lnTo>
                  <a:pt x="285" y="1515"/>
                </a:lnTo>
                <a:lnTo>
                  <a:pt x="289" y="1512"/>
                </a:lnTo>
                <a:lnTo>
                  <a:pt x="290" y="1515"/>
                </a:lnTo>
                <a:lnTo>
                  <a:pt x="290" y="1514"/>
                </a:lnTo>
                <a:lnTo>
                  <a:pt x="292" y="1514"/>
                </a:lnTo>
                <a:lnTo>
                  <a:pt x="293" y="1510"/>
                </a:lnTo>
                <a:lnTo>
                  <a:pt x="294" y="1504"/>
                </a:lnTo>
                <a:lnTo>
                  <a:pt x="295" y="1503"/>
                </a:lnTo>
                <a:lnTo>
                  <a:pt x="298" y="1507"/>
                </a:lnTo>
                <a:lnTo>
                  <a:pt x="309" y="1497"/>
                </a:lnTo>
                <a:lnTo>
                  <a:pt x="310" y="1495"/>
                </a:lnTo>
                <a:lnTo>
                  <a:pt x="321" y="1484"/>
                </a:lnTo>
                <a:lnTo>
                  <a:pt x="322" y="1482"/>
                </a:lnTo>
                <a:lnTo>
                  <a:pt x="323" y="1482"/>
                </a:lnTo>
                <a:lnTo>
                  <a:pt x="327" y="1478"/>
                </a:lnTo>
                <a:lnTo>
                  <a:pt x="328" y="1479"/>
                </a:lnTo>
                <a:lnTo>
                  <a:pt x="329" y="1481"/>
                </a:lnTo>
                <a:lnTo>
                  <a:pt x="328" y="1481"/>
                </a:lnTo>
                <a:lnTo>
                  <a:pt x="328" y="1482"/>
                </a:lnTo>
                <a:lnTo>
                  <a:pt x="327" y="1482"/>
                </a:lnTo>
                <a:lnTo>
                  <a:pt x="327" y="1483"/>
                </a:lnTo>
                <a:lnTo>
                  <a:pt x="325" y="1483"/>
                </a:lnTo>
                <a:lnTo>
                  <a:pt x="325" y="1484"/>
                </a:lnTo>
                <a:lnTo>
                  <a:pt x="324" y="1484"/>
                </a:lnTo>
                <a:lnTo>
                  <a:pt x="323" y="1483"/>
                </a:lnTo>
                <a:lnTo>
                  <a:pt x="312" y="1493"/>
                </a:lnTo>
                <a:lnTo>
                  <a:pt x="310" y="1497"/>
                </a:lnTo>
                <a:lnTo>
                  <a:pt x="309" y="1498"/>
                </a:lnTo>
                <a:lnTo>
                  <a:pt x="302" y="1504"/>
                </a:lnTo>
                <a:lnTo>
                  <a:pt x="299" y="1507"/>
                </a:lnTo>
                <a:lnTo>
                  <a:pt x="299" y="1508"/>
                </a:lnTo>
                <a:lnTo>
                  <a:pt x="293" y="1514"/>
                </a:lnTo>
                <a:lnTo>
                  <a:pt x="295" y="1516"/>
                </a:lnTo>
                <a:lnTo>
                  <a:pt x="295" y="1517"/>
                </a:lnTo>
                <a:lnTo>
                  <a:pt x="296" y="1517"/>
                </a:lnTo>
                <a:lnTo>
                  <a:pt x="299" y="1521"/>
                </a:lnTo>
                <a:lnTo>
                  <a:pt x="301" y="1523"/>
                </a:lnTo>
                <a:lnTo>
                  <a:pt x="306" y="1527"/>
                </a:lnTo>
                <a:lnTo>
                  <a:pt x="307" y="1527"/>
                </a:lnTo>
                <a:lnTo>
                  <a:pt x="307" y="1526"/>
                </a:lnTo>
                <a:lnTo>
                  <a:pt x="309" y="1526"/>
                </a:lnTo>
                <a:lnTo>
                  <a:pt x="310" y="1527"/>
                </a:lnTo>
                <a:lnTo>
                  <a:pt x="311" y="1527"/>
                </a:lnTo>
                <a:lnTo>
                  <a:pt x="312" y="1526"/>
                </a:lnTo>
                <a:lnTo>
                  <a:pt x="313" y="1526"/>
                </a:lnTo>
                <a:lnTo>
                  <a:pt x="313" y="1527"/>
                </a:lnTo>
                <a:lnTo>
                  <a:pt x="314" y="1527"/>
                </a:lnTo>
                <a:lnTo>
                  <a:pt x="312" y="1529"/>
                </a:lnTo>
                <a:lnTo>
                  <a:pt x="313" y="1531"/>
                </a:lnTo>
                <a:lnTo>
                  <a:pt x="314" y="1532"/>
                </a:lnTo>
                <a:lnTo>
                  <a:pt x="313" y="1532"/>
                </a:lnTo>
                <a:lnTo>
                  <a:pt x="314" y="1533"/>
                </a:lnTo>
                <a:lnTo>
                  <a:pt x="315" y="1533"/>
                </a:lnTo>
                <a:lnTo>
                  <a:pt x="313" y="1533"/>
                </a:lnTo>
                <a:lnTo>
                  <a:pt x="312" y="1534"/>
                </a:lnTo>
                <a:lnTo>
                  <a:pt x="311" y="1533"/>
                </a:lnTo>
                <a:lnTo>
                  <a:pt x="309" y="1531"/>
                </a:lnTo>
                <a:lnTo>
                  <a:pt x="307" y="1529"/>
                </a:lnTo>
                <a:lnTo>
                  <a:pt x="306" y="1528"/>
                </a:lnTo>
                <a:lnTo>
                  <a:pt x="304" y="1526"/>
                </a:lnTo>
                <a:lnTo>
                  <a:pt x="302" y="1524"/>
                </a:lnTo>
                <a:lnTo>
                  <a:pt x="299" y="1523"/>
                </a:lnTo>
                <a:lnTo>
                  <a:pt x="299" y="1521"/>
                </a:lnTo>
                <a:lnTo>
                  <a:pt x="295" y="1517"/>
                </a:lnTo>
                <a:lnTo>
                  <a:pt x="293" y="1515"/>
                </a:lnTo>
                <a:lnTo>
                  <a:pt x="292" y="1514"/>
                </a:lnTo>
                <a:lnTo>
                  <a:pt x="289" y="1517"/>
                </a:lnTo>
                <a:lnTo>
                  <a:pt x="288" y="1517"/>
                </a:lnTo>
                <a:lnTo>
                  <a:pt x="287" y="1524"/>
                </a:lnTo>
                <a:lnTo>
                  <a:pt x="286" y="1531"/>
                </a:lnTo>
                <a:lnTo>
                  <a:pt x="285" y="1533"/>
                </a:lnTo>
                <a:lnTo>
                  <a:pt x="285" y="1535"/>
                </a:lnTo>
                <a:lnTo>
                  <a:pt x="284" y="1539"/>
                </a:lnTo>
                <a:lnTo>
                  <a:pt x="284" y="1540"/>
                </a:lnTo>
                <a:lnTo>
                  <a:pt x="281" y="1546"/>
                </a:lnTo>
                <a:lnTo>
                  <a:pt x="281" y="1549"/>
                </a:lnTo>
                <a:lnTo>
                  <a:pt x="281" y="1550"/>
                </a:lnTo>
                <a:lnTo>
                  <a:pt x="280" y="1551"/>
                </a:lnTo>
                <a:lnTo>
                  <a:pt x="280" y="1552"/>
                </a:lnTo>
                <a:lnTo>
                  <a:pt x="280" y="1553"/>
                </a:lnTo>
                <a:lnTo>
                  <a:pt x="280" y="1554"/>
                </a:lnTo>
                <a:lnTo>
                  <a:pt x="280" y="1556"/>
                </a:lnTo>
                <a:lnTo>
                  <a:pt x="280" y="1557"/>
                </a:lnTo>
                <a:lnTo>
                  <a:pt x="280" y="1558"/>
                </a:lnTo>
                <a:lnTo>
                  <a:pt x="281" y="1559"/>
                </a:lnTo>
                <a:lnTo>
                  <a:pt x="281" y="1560"/>
                </a:lnTo>
                <a:lnTo>
                  <a:pt x="281" y="1561"/>
                </a:lnTo>
                <a:lnTo>
                  <a:pt x="282" y="1562"/>
                </a:lnTo>
                <a:lnTo>
                  <a:pt x="285" y="1561"/>
                </a:lnTo>
                <a:lnTo>
                  <a:pt x="286" y="1562"/>
                </a:lnTo>
                <a:lnTo>
                  <a:pt x="286" y="1564"/>
                </a:lnTo>
                <a:lnTo>
                  <a:pt x="287" y="1564"/>
                </a:lnTo>
                <a:lnTo>
                  <a:pt x="287" y="1565"/>
                </a:lnTo>
                <a:lnTo>
                  <a:pt x="287" y="1566"/>
                </a:lnTo>
                <a:lnTo>
                  <a:pt x="288" y="1567"/>
                </a:lnTo>
                <a:lnTo>
                  <a:pt x="289" y="1567"/>
                </a:lnTo>
                <a:lnTo>
                  <a:pt x="290" y="1567"/>
                </a:lnTo>
                <a:lnTo>
                  <a:pt x="292" y="1567"/>
                </a:lnTo>
                <a:lnTo>
                  <a:pt x="293" y="1567"/>
                </a:lnTo>
                <a:lnTo>
                  <a:pt x="294" y="1566"/>
                </a:lnTo>
                <a:lnTo>
                  <a:pt x="295" y="1566"/>
                </a:lnTo>
                <a:lnTo>
                  <a:pt x="296" y="1566"/>
                </a:lnTo>
                <a:lnTo>
                  <a:pt x="296" y="1567"/>
                </a:lnTo>
                <a:lnTo>
                  <a:pt x="297" y="1567"/>
                </a:lnTo>
                <a:lnTo>
                  <a:pt x="298" y="1568"/>
                </a:lnTo>
                <a:lnTo>
                  <a:pt x="298" y="1567"/>
                </a:lnTo>
                <a:lnTo>
                  <a:pt x="302" y="1565"/>
                </a:lnTo>
                <a:lnTo>
                  <a:pt x="302" y="1566"/>
                </a:lnTo>
                <a:lnTo>
                  <a:pt x="303" y="1566"/>
                </a:lnTo>
                <a:lnTo>
                  <a:pt x="303" y="1567"/>
                </a:lnTo>
                <a:lnTo>
                  <a:pt x="304" y="1567"/>
                </a:lnTo>
                <a:lnTo>
                  <a:pt x="301" y="1570"/>
                </a:lnTo>
                <a:lnTo>
                  <a:pt x="302" y="1576"/>
                </a:lnTo>
                <a:lnTo>
                  <a:pt x="302" y="1578"/>
                </a:lnTo>
                <a:lnTo>
                  <a:pt x="307" y="1577"/>
                </a:lnTo>
                <a:lnTo>
                  <a:pt x="307" y="1576"/>
                </a:lnTo>
                <a:lnTo>
                  <a:pt x="307" y="1575"/>
                </a:lnTo>
                <a:lnTo>
                  <a:pt x="309" y="1575"/>
                </a:lnTo>
                <a:lnTo>
                  <a:pt x="311" y="1575"/>
                </a:lnTo>
                <a:lnTo>
                  <a:pt x="311" y="1574"/>
                </a:lnTo>
                <a:lnTo>
                  <a:pt x="311" y="1573"/>
                </a:lnTo>
                <a:lnTo>
                  <a:pt x="311" y="1571"/>
                </a:lnTo>
                <a:lnTo>
                  <a:pt x="310" y="1571"/>
                </a:lnTo>
                <a:lnTo>
                  <a:pt x="311" y="1570"/>
                </a:lnTo>
                <a:lnTo>
                  <a:pt x="312" y="1569"/>
                </a:lnTo>
                <a:lnTo>
                  <a:pt x="313" y="1569"/>
                </a:lnTo>
                <a:lnTo>
                  <a:pt x="314" y="1569"/>
                </a:lnTo>
                <a:lnTo>
                  <a:pt x="314" y="1568"/>
                </a:lnTo>
                <a:lnTo>
                  <a:pt x="315" y="1567"/>
                </a:lnTo>
                <a:lnTo>
                  <a:pt x="316" y="1566"/>
                </a:lnTo>
                <a:lnTo>
                  <a:pt x="318" y="1566"/>
                </a:lnTo>
                <a:lnTo>
                  <a:pt x="320" y="1565"/>
                </a:lnTo>
                <a:lnTo>
                  <a:pt x="320" y="1564"/>
                </a:lnTo>
                <a:lnTo>
                  <a:pt x="321" y="1564"/>
                </a:lnTo>
                <a:lnTo>
                  <a:pt x="322" y="1564"/>
                </a:lnTo>
                <a:lnTo>
                  <a:pt x="322" y="1562"/>
                </a:lnTo>
                <a:lnTo>
                  <a:pt x="323" y="1562"/>
                </a:lnTo>
                <a:lnTo>
                  <a:pt x="323" y="1561"/>
                </a:lnTo>
                <a:lnTo>
                  <a:pt x="324" y="1561"/>
                </a:lnTo>
                <a:lnTo>
                  <a:pt x="324" y="1560"/>
                </a:lnTo>
                <a:lnTo>
                  <a:pt x="325" y="1560"/>
                </a:lnTo>
                <a:lnTo>
                  <a:pt x="325" y="1559"/>
                </a:lnTo>
                <a:lnTo>
                  <a:pt x="325" y="1558"/>
                </a:lnTo>
                <a:lnTo>
                  <a:pt x="327" y="1558"/>
                </a:lnTo>
                <a:lnTo>
                  <a:pt x="327" y="1557"/>
                </a:lnTo>
                <a:lnTo>
                  <a:pt x="327" y="1556"/>
                </a:lnTo>
                <a:lnTo>
                  <a:pt x="327" y="1554"/>
                </a:lnTo>
                <a:lnTo>
                  <a:pt x="325" y="1554"/>
                </a:lnTo>
                <a:lnTo>
                  <a:pt x="325" y="1553"/>
                </a:lnTo>
                <a:lnTo>
                  <a:pt x="325" y="1552"/>
                </a:lnTo>
                <a:lnTo>
                  <a:pt x="325" y="1548"/>
                </a:lnTo>
                <a:lnTo>
                  <a:pt x="327" y="1549"/>
                </a:lnTo>
                <a:lnTo>
                  <a:pt x="329" y="1551"/>
                </a:lnTo>
                <a:lnTo>
                  <a:pt x="330" y="1551"/>
                </a:lnTo>
                <a:lnTo>
                  <a:pt x="329" y="1553"/>
                </a:lnTo>
                <a:lnTo>
                  <a:pt x="328" y="1554"/>
                </a:lnTo>
                <a:lnTo>
                  <a:pt x="328" y="1556"/>
                </a:lnTo>
                <a:lnTo>
                  <a:pt x="327" y="1556"/>
                </a:lnTo>
                <a:lnTo>
                  <a:pt x="327" y="1557"/>
                </a:lnTo>
                <a:lnTo>
                  <a:pt x="327" y="1558"/>
                </a:lnTo>
                <a:lnTo>
                  <a:pt x="327" y="1559"/>
                </a:lnTo>
                <a:lnTo>
                  <a:pt x="325" y="1559"/>
                </a:lnTo>
                <a:lnTo>
                  <a:pt x="325" y="1560"/>
                </a:lnTo>
                <a:lnTo>
                  <a:pt x="324" y="1561"/>
                </a:lnTo>
                <a:lnTo>
                  <a:pt x="324" y="1562"/>
                </a:lnTo>
                <a:lnTo>
                  <a:pt x="323" y="1562"/>
                </a:lnTo>
                <a:lnTo>
                  <a:pt x="323" y="1564"/>
                </a:lnTo>
                <a:lnTo>
                  <a:pt x="322" y="1564"/>
                </a:lnTo>
                <a:lnTo>
                  <a:pt x="321" y="1564"/>
                </a:lnTo>
                <a:lnTo>
                  <a:pt x="321" y="1565"/>
                </a:lnTo>
                <a:lnTo>
                  <a:pt x="320" y="1565"/>
                </a:lnTo>
                <a:lnTo>
                  <a:pt x="318" y="1566"/>
                </a:lnTo>
                <a:lnTo>
                  <a:pt x="316" y="1567"/>
                </a:lnTo>
                <a:lnTo>
                  <a:pt x="315" y="1567"/>
                </a:lnTo>
                <a:lnTo>
                  <a:pt x="314" y="1569"/>
                </a:lnTo>
                <a:lnTo>
                  <a:pt x="313" y="1569"/>
                </a:lnTo>
                <a:lnTo>
                  <a:pt x="314" y="1570"/>
                </a:lnTo>
                <a:lnTo>
                  <a:pt x="314" y="1571"/>
                </a:lnTo>
                <a:lnTo>
                  <a:pt x="315" y="1571"/>
                </a:lnTo>
                <a:lnTo>
                  <a:pt x="315" y="1573"/>
                </a:lnTo>
                <a:lnTo>
                  <a:pt x="315" y="1574"/>
                </a:lnTo>
                <a:lnTo>
                  <a:pt x="315" y="1575"/>
                </a:lnTo>
                <a:lnTo>
                  <a:pt x="315" y="1576"/>
                </a:lnTo>
                <a:lnTo>
                  <a:pt x="341" y="1574"/>
                </a:lnTo>
                <a:lnTo>
                  <a:pt x="347" y="1574"/>
                </a:lnTo>
                <a:lnTo>
                  <a:pt x="352" y="1573"/>
                </a:lnTo>
                <a:lnTo>
                  <a:pt x="350" y="1571"/>
                </a:lnTo>
                <a:lnTo>
                  <a:pt x="347" y="1569"/>
                </a:lnTo>
                <a:lnTo>
                  <a:pt x="348" y="1568"/>
                </a:lnTo>
                <a:lnTo>
                  <a:pt x="349" y="1567"/>
                </a:lnTo>
                <a:lnTo>
                  <a:pt x="353" y="1567"/>
                </a:lnTo>
                <a:lnTo>
                  <a:pt x="353" y="1569"/>
                </a:lnTo>
                <a:lnTo>
                  <a:pt x="355" y="1569"/>
                </a:lnTo>
                <a:lnTo>
                  <a:pt x="355" y="1571"/>
                </a:lnTo>
                <a:lnTo>
                  <a:pt x="358" y="1570"/>
                </a:lnTo>
                <a:lnTo>
                  <a:pt x="361" y="1570"/>
                </a:lnTo>
                <a:lnTo>
                  <a:pt x="361" y="1569"/>
                </a:lnTo>
                <a:lnTo>
                  <a:pt x="363" y="1568"/>
                </a:lnTo>
                <a:lnTo>
                  <a:pt x="363" y="1567"/>
                </a:lnTo>
                <a:lnTo>
                  <a:pt x="363" y="1565"/>
                </a:lnTo>
                <a:lnTo>
                  <a:pt x="364" y="1565"/>
                </a:lnTo>
                <a:lnTo>
                  <a:pt x="365" y="1565"/>
                </a:lnTo>
                <a:lnTo>
                  <a:pt x="366" y="1565"/>
                </a:lnTo>
                <a:lnTo>
                  <a:pt x="367" y="1565"/>
                </a:lnTo>
                <a:lnTo>
                  <a:pt x="368" y="1565"/>
                </a:lnTo>
                <a:lnTo>
                  <a:pt x="370" y="1565"/>
                </a:lnTo>
                <a:lnTo>
                  <a:pt x="370" y="1562"/>
                </a:lnTo>
                <a:lnTo>
                  <a:pt x="370" y="1561"/>
                </a:lnTo>
                <a:lnTo>
                  <a:pt x="368" y="1560"/>
                </a:lnTo>
                <a:lnTo>
                  <a:pt x="368" y="1559"/>
                </a:lnTo>
                <a:lnTo>
                  <a:pt x="368" y="1558"/>
                </a:lnTo>
                <a:lnTo>
                  <a:pt x="367" y="1557"/>
                </a:lnTo>
                <a:lnTo>
                  <a:pt x="367" y="1556"/>
                </a:lnTo>
                <a:lnTo>
                  <a:pt x="366" y="1554"/>
                </a:lnTo>
                <a:lnTo>
                  <a:pt x="366" y="1553"/>
                </a:lnTo>
                <a:lnTo>
                  <a:pt x="366" y="1552"/>
                </a:lnTo>
                <a:lnTo>
                  <a:pt x="365" y="1552"/>
                </a:lnTo>
                <a:lnTo>
                  <a:pt x="364" y="1551"/>
                </a:lnTo>
                <a:lnTo>
                  <a:pt x="363" y="1550"/>
                </a:lnTo>
                <a:lnTo>
                  <a:pt x="363" y="1549"/>
                </a:lnTo>
                <a:lnTo>
                  <a:pt x="362" y="1548"/>
                </a:lnTo>
                <a:lnTo>
                  <a:pt x="361" y="1548"/>
                </a:lnTo>
                <a:lnTo>
                  <a:pt x="361" y="1546"/>
                </a:lnTo>
                <a:lnTo>
                  <a:pt x="362" y="1546"/>
                </a:lnTo>
                <a:lnTo>
                  <a:pt x="362" y="1545"/>
                </a:lnTo>
                <a:lnTo>
                  <a:pt x="362" y="1544"/>
                </a:lnTo>
                <a:lnTo>
                  <a:pt x="364" y="1545"/>
                </a:lnTo>
                <a:lnTo>
                  <a:pt x="363" y="1546"/>
                </a:lnTo>
                <a:lnTo>
                  <a:pt x="362" y="1548"/>
                </a:lnTo>
                <a:lnTo>
                  <a:pt x="363" y="1549"/>
                </a:lnTo>
                <a:lnTo>
                  <a:pt x="364" y="1550"/>
                </a:lnTo>
                <a:lnTo>
                  <a:pt x="365" y="1551"/>
                </a:lnTo>
                <a:lnTo>
                  <a:pt x="366" y="1552"/>
                </a:lnTo>
                <a:lnTo>
                  <a:pt x="366" y="1553"/>
                </a:lnTo>
                <a:lnTo>
                  <a:pt x="367" y="1554"/>
                </a:lnTo>
                <a:lnTo>
                  <a:pt x="368" y="1556"/>
                </a:lnTo>
                <a:lnTo>
                  <a:pt x="368" y="1558"/>
                </a:lnTo>
                <a:lnTo>
                  <a:pt x="370" y="1559"/>
                </a:lnTo>
                <a:lnTo>
                  <a:pt x="370" y="1560"/>
                </a:lnTo>
                <a:lnTo>
                  <a:pt x="370" y="1561"/>
                </a:lnTo>
                <a:lnTo>
                  <a:pt x="370" y="1562"/>
                </a:lnTo>
                <a:lnTo>
                  <a:pt x="371" y="1562"/>
                </a:lnTo>
                <a:lnTo>
                  <a:pt x="372" y="1562"/>
                </a:lnTo>
                <a:lnTo>
                  <a:pt x="373" y="1562"/>
                </a:lnTo>
                <a:lnTo>
                  <a:pt x="373" y="1564"/>
                </a:lnTo>
                <a:lnTo>
                  <a:pt x="374" y="1564"/>
                </a:lnTo>
                <a:lnTo>
                  <a:pt x="375" y="1564"/>
                </a:lnTo>
                <a:lnTo>
                  <a:pt x="376" y="1564"/>
                </a:lnTo>
                <a:lnTo>
                  <a:pt x="379" y="1564"/>
                </a:lnTo>
                <a:lnTo>
                  <a:pt x="380" y="1564"/>
                </a:lnTo>
                <a:lnTo>
                  <a:pt x="381" y="1564"/>
                </a:lnTo>
                <a:lnTo>
                  <a:pt x="382" y="1564"/>
                </a:lnTo>
                <a:lnTo>
                  <a:pt x="382" y="1562"/>
                </a:lnTo>
                <a:lnTo>
                  <a:pt x="384" y="1562"/>
                </a:lnTo>
                <a:lnTo>
                  <a:pt x="385" y="1562"/>
                </a:lnTo>
                <a:lnTo>
                  <a:pt x="387" y="1562"/>
                </a:lnTo>
                <a:lnTo>
                  <a:pt x="388" y="1562"/>
                </a:lnTo>
                <a:lnTo>
                  <a:pt x="388" y="1561"/>
                </a:lnTo>
                <a:lnTo>
                  <a:pt x="388" y="1560"/>
                </a:lnTo>
                <a:lnTo>
                  <a:pt x="388" y="1559"/>
                </a:lnTo>
                <a:lnTo>
                  <a:pt x="388" y="1558"/>
                </a:lnTo>
                <a:lnTo>
                  <a:pt x="388" y="1557"/>
                </a:lnTo>
                <a:lnTo>
                  <a:pt x="388" y="1556"/>
                </a:lnTo>
                <a:lnTo>
                  <a:pt x="389" y="1556"/>
                </a:lnTo>
                <a:lnTo>
                  <a:pt x="389" y="1554"/>
                </a:lnTo>
                <a:lnTo>
                  <a:pt x="389" y="1553"/>
                </a:lnTo>
                <a:lnTo>
                  <a:pt x="389" y="1552"/>
                </a:lnTo>
                <a:lnTo>
                  <a:pt x="390" y="1552"/>
                </a:lnTo>
                <a:lnTo>
                  <a:pt x="390" y="1551"/>
                </a:lnTo>
                <a:lnTo>
                  <a:pt x="390" y="1550"/>
                </a:lnTo>
                <a:lnTo>
                  <a:pt x="391" y="1550"/>
                </a:lnTo>
                <a:lnTo>
                  <a:pt x="391" y="1549"/>
                </a:lnTo>
                <a:lnTo>
                  <a:pt x="392" y="1548"/>
                </a:lnTo>
                <a:lnTo>
                  <a:pt x="393" y="1546"/>
                </a:lnTo>
                <a:lnTo>
                  <a:pt x="394" y="1545"/>
                </a:lnTo>
                <a:lnTo>
                  <a:pt x="394" y="1546"/>
                </a:lnTo>
                <a:lnTo>
                  <a:pt x="396" y="1546"/>
                </a:lnTo>
                <a:lnTo>
                  <a:pt x="397" y="1545"/>
                </a:lnTo>
                <a:lnTo>
                  <a:pt x="397" y="1544"/>
                </a:lnTo>
                <a:lnTo>
                  <a:pt x="397" y="1542"/>
                </a:lnTo>
                <a:lnTo>
                  <a:pt x="397" y="1541"/>
                </a:lnTo>
                <a:lnTo>
                  <a:pt x="398" y="1540"/>
                </a:lnTo>
                <a:lnTo>
                  <a:pt x="398" y="1539"/>
                </a:lnTo>
                <a:lnTo>
                  <a:pt x="398" y="1537"/>
                </a:lnTo>
                <a:lnTo>
                  <a:pt x="399" y="1535"/>
                </a:lnTo>
                <a:lnTo>
                  <a:pt x="399" y="1534"/>
                </a:lnTo>
                <a:lnTo>
                  <a:pt x="401" y="1531"/>
                </a:lnTo>
                <a:lnTo>
                  <a:pt x="398" y="1529"/>
                </a:lnTo>
                <a:lnTo>
                  <a:pt x="394" y="1528"/>
                </a:lnTo>
                <a:lnTo>
                  <a:pt x="393" y="1527"/>
                </a:lnTo>
                <a:lnTo>
                  <a:pt x="392" y="1527"/>
                </a:lnTo>
                <a:lnTo>
                  <a:pt x="392" y="1526"/>
                </a:lnTo>
                <a:lnTo>
                  <a:pt x="392" y="1525"/>
                </a:lnTo>
                <a:lnTo>
                  <a:pt x="391" y="1525"/>
                </a:lnTo>
                <a:lnTo>
                  <a:pt x="390" y="1524"/>
                </a:lnTo>
                <a:lnTo>
                  <a:pt x="389" y="1524"/>
                </a:lnTo>
                <a:lnTo>
                  <a:pt x="388" y="1523"/>
                </a:lnTo>
                <a:lnTo>
                  <a:pt x="389" y="1521"/>
                </a:lnTo>
                <a:lnTo>
                  <a:pt x="389" y="1520"/>
                </a:lnTo>
                <a:lnTo>
                  <a:pt x="390" y="1519"/>
                </a:lnTo>
                <a:lnTo>
                  <a:pt x="391" y="1518"/>
                </a:lnTo>
                <a:lnTo>
                  <a:pt x="391" y="1517"/>
                </a:lnTo>
                <a:lnTo>
                  <a:pt x="392" y="1516"/>
                </a:lnTo>
                <a:lnTo>
                  <a:pt x="393" y="1517"/>
                </a:lnTo>
                <a:lnTo>
                  <a:pt x="394" y="1518"/>
                </a:lnTo>
                <a:lnTo>
                  <a:pt x="396" y="1519"/>
                </a:lnTo>
                <a:lnTo>
                  <a:pt x="397" y="1519"/>
                </a:lnTo>
                <a:lnTo>
                  <a:pt x="398" y="1520"/>
                </a:lnTo>
                <a:lnTo>
                  <a:pt x="399" y="1520"/>
                </a:lnTo>
                <a:lnTo>
                  <a:pt x="400" y="1520"/>
                </a:lnTo>
                <a:lnTo>
                  <a:pt x="401" y="1521"/>
                </a:lnTo>
                <a:lnTo>
                  <a:pt x="402" y="1521"/>
                </a:lnTo>
                <a:lnTo>
                  <a:pt x="404" y="1521"/>
                </a:lnTo>
                <a:lnTo>
                  <a:pt x="405" y="1521"/>
                </a:lnTo>
                <a:lnTo>
                  <a:pt x="404" y="1521"/>
                </a:lnTo>
                <a:lnTo>
                  <a:pt x="401" y="1520"/>
                </a:lnTo>
                <a:lnTo>
                  <a:pt x="400" y="1520"/>
                </a:lnTo>
                <a:lnTo>
                  <a:pt x="399" y="1519"/>
                </a:lnTo>
                <a:lnTo>
                  <a:pt x="398" y="1519"/>
                </a:lnTo>
                <a:lnTo>
                  <a:pt x="397" y="1519"/>
                </a:lnTo>
                <a:lnTo>
                  <a:pt x="396" y="1518"/>
                </a:lnTo>
                <a:lnTo>
                  <a:pt x="394" y="1518"/>
                </a:lnTo>
                <a:lnTo>
                  <a:pt x="394" y="1517"/>
                </a:lnTo>
                <a:lnTo>
                  <a:pt x="393" y="1517"/>
                </a:lnTo>
                <a:lnTo>
                  <a:pt x="392" y="1516"/>
                </a:lnTo>
                <a:lnTo>
                  <a:pt x="391" y="1515"/>
                </a:lnTo>
                <a:lnTo>
                  <a:pt x="390" y="1514"/>
                </a:lnTo>
                <a:lnTo>
                  <a:pt x="392" y="1512"/>
                </a:lnTo>
                <a:lnTo>
                  <a:pt x="394" y="1510"/>
                </a:lnTo>
                <a:lnTo>
                  <a:pt x="396" y="1510"/>
                </a:lnTo>
                <a:lnTo>
                  <a:pt x="398" y="1510"/>
                </a:lnTo>
                <a:lnTo>
                  <a:pt x="399" y="1511"/>
                </a:lnTo>
                <a:lnTo>
                  <a:pt x="400" y="1511"/>
                </a:lnTo>
                <a:lnTo>
                  <a:pt x="406" y="1512"/>
                </a:lnTo>
                <a:lnTo>
                  <a:pt x="406" y="1510"/>
                </a:lnTo>
                <a:lnTo>
                  <a:pt x="406" y="1508"/>
                </a:lnTo>
                <a:lnTo>
                  <a:pt x="406" y="1498"/>
                </a:lnTo>
                <a:lnTo>
                  <a:pt x="406" y="1497"/>
                </a:lnTo>
                <a:lnTo>
                  <a:pt x="406" y="1495"/>
                </a:lnTo>
                <a:lnTo>
                  <a:pt x="406" y="1494"/>
                </a:lnTo>
                <a:lnTo>
                  <a:pt x="406" y="1493"/>
                </a:lnTo>
                <a:lnTo>
                  <a:pt x="406" y="1489"/>
                </a:lnTo>
                <a:lnTo>
                  <a:pt x="406" y="1486"/>
                </a:lnTo>
                <a:lnTo>
                  <a:pt x="406" y="1485"/>
                </a:lnTo>
                <a:lnTo>
                  <a:pt x="406" y="1484"/>
                </a:lnTo>
                <a:lnTo>
                  <a:pt x="406" y="1474"/>
                </a:lnTo>
                <a:lnTo>
                  <a:pt x="406" y="1465"/>
                </a:lnTo>
                <a:lnTo>
                  <a:pt x="405" y="1461"/>
                </a:lnTo>
                <a:lnTo>
                  <a:pt x="405" y="1457"/>
                </a:lnTo>
                <a:lnTo>
                  <a:pt x="405" y="1456"/>
                </a:lnTo>
                <a:lnTo>
                  <a:pt x="405" y="1454"/>
                </a:lnTo>
                <a:lnTo>
                  <a:pt x="404" y="1454"/>
                </a:lnTo>
                <a:lnTo>
                  <a:pt x="400" y="1454"/>
                </a:lnTo>
                <a:lnTo>
                  <a:pt x="397" y="1453"/>
                </a:lnTo>
                <a:lnTo>
                  <a:pt x="394" y="1452"/>
                </a:lnTo>
                <a:lnTo>
                  <a:pt x="392" y="1450"/>
                </a:lnTo>
                <a:lnTo>
                  <a:pt x="391" y="1449"/>
                </a:lnTo>
                <a:lnTo>
                  <a:pt x="390" y="1448"/>
                </a:lnTo>
                <a:lnTo>
                  <a:pt x="389" y="1447"/>
                </a:lnTo>
                <a:lnTo>
                  <a:pt x="389" y="1445"/>
                </a:lnTo>
                <a:lnTo>
                  <a:pt x="387" y="1444"/>
                </a:lnTo>
                <a:lnTo>
                  <a:pt x="387" y="1443"/>
                </a:lnTo>
                <a:lnTo>
                  <a:pt x="389" y="1441"/>
                </a:lnTo>
                <a:lnTo>
                  <a:pt x="390" y="1439"/>
                </a:lnTo>
                <a:lnTo>
                  <a:pt x="390" y="1437"/>
                </a:lnTo>
                <a:lnTo>
                  <a:pt x="387" y="1435"/>
                </a:lnTo>
                <a:lnTo>
                  <a:pt x="385" y="1434"/>
                </a:lnTo>
                <a:lnTo>
                  <a:pt x="384" y="1434"/>
                </a:lnTo>
                <a:lnTo>
                  <a:pt x="383" y="1434"/>
                </a:lnTo>
                <a:lnTo>
                  <a:pt x="383" y="1433"/>
                </a:lnTo>
                <a:lnTo>
                  <a:pt x="387" y="1427"/>
                </a:lnTo>
                <a:lnTo>
                  <a:pt x="388" y="1426"/>
                </a:lnTo>
                <a:lnTo>
                  <a:pt x="388" y="1425"/>
                </a:lnTo>
                <a:lnTo>
                  <a:pt x="389" y="1425"/>
                </a:lnTo>
                <a:lnTo>
                  <a:pt x="390" y="1424"/>
                </a:lnTo>
                <a:lnTo>
                  <a:pt x="391" y="1423"/>
                </a:lnTo>
                <a:lnTo>
                  <a:pt x="392" y="1422"/>
                </a:lnTo>
                <a:lnTo>
                  <a:pt x="394" y="1420"/>
                </a:lnTo>
                <a:lnTo>
                  <a:pt x="396" y="1420"/>
                </a:lnTo>
                <a:lnTo>
                  <a:pt x="397" y="1419"/>
                </a:lnTo>
                <a:lnTo>
                  <a:pt x="398" y="1419"/>
                </a:lnTo>
                <a:lnTo>
                  <a:pt x="399" y="1419"/>
                </a:lnTo>
                <a:lnTo>
                  <a:pt x="400" y="1419"/>
                </a:lnTo>
                <a:lnTo>
                  <a:pt x="401" y="1419"/>
                </a:lnTo>
                <a:lnTo>
                  <a:pt x="402" y="1419"/>
                </a:lnTo>
                <a:lnTo>
                  <a:pt x="405" y="1419"/>
                </a:lnTo>
                <a:lnTo>
                  <a:pt x="406" y="1419"/>
                </a:lnTo>
                <a:lnTo>
                  <a:pt x="407" y="1419"/>
                </a:lnTo>
                <a:lnTo>
                  <a:pt x="408" y="1419"/>
                </a:lnTo>
                <a:lnTo>
                  <a:pt x="414" y="1419"/>
                </a:lnTo>
                <a:lnTo>
                  <a:pt x="416" y="1419"/>
                </a:lnTo>
                <a:lnTo>
                  <a:pt x="417" y="1419"/>
                </a:lnTo>
                <a:lnTo>
                  <a:pt x="419" y="1419"/>
                </a:lnTo>
                <a:lnTo>
                  <a:pt x="419" y="1418"/>
                </a:lnTo>
                <a:lnTo>
                  <a:pt x="419" y="1417"/>
                </a:lnTo>
                <a:lnTo>
                  <a:pt x="419" y="1416"/>
                </a:lnTo>
                <a:lnTo>
                  <a:pt x="419" y="1415"/>
                </a:lnTo>
                <a:lnTo>
                  <a:pt x="419" y="1414"/>
                </a:lnTo>
                <a:lnTo>
                  <a:pt x="421" y="1412"/>
                </a:lnTo>
                <a:lnTo>
                  <a:pt x="421" y="1411"/>
                </a:lnTo>
                <a:lnTo>
                  <a:pt x="422" y="1411"/>
                </a:lnTo>
                <a:lnTo>
                  <a:pt x="424" y="1412"/>
                </a:lnTo>
                <a:lnTo>
                  <a:pt x="425" y="1414"/>
                </a:lnTo>
                <a:lnTo>
                  <a:pt x="425" y="1416"/>
                </a:lnTo>
                <a:lnTo>
                  <a:pt x="425" y="1417"/>
                </a:lnTo>
                <a:lnTo>
                  <a:pt x="425" y="1418"/>
                </a:lnTo>
                <a:lnTo>
                  <a:pt x="425" y="1419"/>
                </a:lnTo>
                <a:lnTo>
                  <a:pt x="424" y="1419"/>
                </a:lnTo>
                <a:lnTo>
                  <a:pt x="419" y="1419"/>
                </a:lnTo>
                <a:lnTo>
                  <a:pt x="419" y="1420"/>
                </a:lnTo>
                <a:lnTo>
                  <a:pt x="421" y="1424"/>
                </a:lnTo>
                <a:lnTo>
                  <a:pt x="421" y="1426"/>
                </a:lnTo>
                <a:lnTo>
                  <a:pt x="422" y="1428"/>
                </a:lnTo>
                <a:lnTo>
                  <a:pt x="424" y="1431"/>
                </a:lnTo>
                <a:lnTo>
                  <a:pt x="428" y="1437"/>
                </a:lnTo>
                <a:lnTo>
                  <a:pt x="430" y="1439"/>
                </a:lnTo>
                <a:lnTo>
                  <a:pt x="431" y="1441"/>
                </a:lnTo>
                <a:lnTo>
                  <a:pt x="432" y="1442"/>
                </a:lnTo>
                <a:lnTo>
                  <a:pt x="433" y="1444"/>
                </a:lnTo>
                <a:lnTo>
                  <a:pt x="433" y="1445"/>
                </a:lnTo>
                <a:lnTo>
                  <a:pt x="434" y="1445"/>
                </a:lnTo>
                <a:lnTo>
                  <a:pt x="435" y="1445"/>
                </a:lnTo>
                <a:lnTo>
                  <a:pt x="436" y="1445"/>
                </a:lnTo>
                <a:lnTo>
                  <a:pt x="437" y="1445"/>
                </a:lnTo>
                <a:lnTo>
                  <a:pt x="439" y="1445"/>
                </a:lnTo>
                <a:lnTo>
                  <a:pt x="440" y="1445"/>
                </a:lnTo>
                <a:lnTo>
                  <a:pt x="441" y="1445"/>
                </a:lnTo>
                <a:lnTo>
                  <a:pt x="441" y="1447"/>
                </a:lnTo>
                <a:lnTo>
                  <a:pt x="441" y="1448"/>
                </a:lnTo>
                <a:lnTo>
                  <a:pt x="441" y="1449"/>
                </a:lnTo>
                <a:lnTo>
                  <a:pt x="441" y="1450"/>
                </a:lnTo>
                <a:lnTo>
                  <a:pt x="441" y="1451"/>
                </a:lnTo>
                <a:lnTo>
                  <a:pt x="441" y="1452"/>
                </a:lnTo>
                <a:lnTo>
                  <a:pt x="442" y="1452"/>
                </a:lnTo>
                <a:lnTo>
                  <a:pt x="445" y="1451"/>
                </a:lnTo>
                <a:lnTo>
                  <a:pt x="447" y="1451"/>
                </a:lnTo>
                <a:lnTo>
                  <a:pt x="448" y="1451"/>
                </a:lnTo>
                <a:lnTo>
                  <a:pt x="449" y="1451"/>
                </a:lnTo>
                <a:lnTo>
                  <a:pt x="452" y="1451"/>
                </a:lnTo>
                <a:lnTo>
                  <a:pt x="453" y="1451"/>
                </a:lnTo>
                <a:lnTo>
                  <a:pt x="454" y="1451"/>
                </a:lnTo>
                <a:lnTo>
                  <a:pt x="454" y="1452"/>
                </a:lnTo>
                <a:lnTo>
                  <a:pt x="456" y="1452"/>
                </a:lnTo>
                <a:lnTo>
                  <a:pt x="456" y="1451"/>
                </a:lnTo>
                <a:lnTo>
                  <a:pt x="456" y="1450"/>
                </a:lnTo>
                <a:lnTo>
                  <a:pt x="457" y="1450"/>
                </a:lnTo>
                <a:lnTo>
                  <a:pt x="457" y="1449"/>
                </a:lnTo>
                <a:lnTo>
                  <a:pt x="457" y="1448"/>
                </a:lnTo>
                <a:lnTo>
                  <a:pt x="458" y="1447"/>
                </a:lnTo>
                <a:lnTo>
                  <a:pt x="459" y="1448"/>
                </a:lnTo>
                <a:lnTo>
                  <a:pt x="460" y="1448"/>
                </a:lnTo>
                <a:lnTo>
                  <a:pt x="461" y="1447"/>
                </a:lnTo>
                <a:lnTo>
                  <a:pt x="461" y="1445"/>
                </a:lnTo>
                <a:lnTo>
                  <a:pt x="462" y="1445"/>
                </a:lnTo>
                <a:lnTo>
                  <a:pt x="463" y="1444"/>
                </a:lnTo>
                <a:lnTo>
                  <a:pt x="463" y="1443"/>
                </a:lnTo>
                <a:lnTo>
                  <a:pt x="465" y="1442"/>
                </a:lnTo>
                <a:lnTo>
                  <a:pt x="466" y="1442"/>
                </a:lnTo>
                <a:lnTo>
                  <a:pt x="467" y="1441"/>
                </a:lnTo>
                <a:lnTo>
                  <a:pt x="467" y="1440"/>
                </a:lnTo>
                <a:lnTo>
                  <a:pt x="468" y="1440"/>
                </a:lnTo>
                <a:lnTo>
                  <a:pt x="467" y="1439"/>
                </a:lnTo>
                <a:lnTo>
                  <a:pt x="467" y="1437"/>
                </a:lnTo>
                <a:lnTo>
                  <a:pt x="466" y="1436"/>
                </a:lnTo>
                <a:lnTo>
                  <a:pt x="466" y="1435"/>
                </a:lnTo>
                <a:lnTo>
                  <a:pt x="465" y="1434"/>
                </a:lnTo>
                <a:lnTo>
                  <a:pt x="465" y="1433"/>
                </a:lnTo>
                <a:lnTo>
                  <a:pt x="463" y="1432"/>
                </a:lnTo>
                <a:lnTo>
                  <a:pt x="463" y="1431"/>
                </a:lnTo>
                <a:lnTo>
                  <a:pt x="465" y="1431"/>
                </a:lnTo>
                <a:lnTo>
                  <a:pt x="466" y="1431"/>
                </a:lnTo>
                <a:lnTo>
                  <a:pt x="466" y="1429"/>
                </a:lnTo>
                <a:lnTo>
                  <a:pt x="466" y="1428"/>
                </a:lnTo>
                <a:lnTo>
                  <a:pt x="466" y="1427"/>
                </a:lnTo>
                <a:lnTo>
                  <a:pt x="466" y="1426"/>
                </a:lnTo>
                <a:lnTo>
                  <a:pt x="467" y="1426"/>
                </a:lnTo>
                <a:lnTo>
                  <a:pt x="468" y="1426"/>
                </a:lnTo>
                <a:lnTo>
                  <a:pt x="469" y="1426"/>
                </a:lnTo>
                <a:lnTo>
                  <a:pt x="470" y="1425"/>
                </a:lnTo>
                <a:lnTo>
                  <a:pt x="471" y="1425"/>
                </a:lnTo>
                <a:lnTo>
                  <a:pt x="471" y="1427"/>
                </a:lnTo>
                <a:lnTo>
                  <a:pt x="471" y="1432"/>
                </a:lnTo>
                <a:lnTo>
                  <a:pt x="470" y="1434"/>
                </a:lnTo>
                <a:lnTo>
                  <a:pt x="469" y="1436"/>
                </a:lnTo>
                <a:lnTo>
                  <a:pt x="468" y="1440"/>
                </a:lnTo>
                <a:lnTo>
                  <a:pt x="466" y="1442"/>
                </a:lnTo>
                <a:lnTo>
                  <a:pt x="465" y="1443"/>
                </a:lnTo>
                <a:lnTo>
                  <a:pt x="462" y="1447"/>
                </a:lnTo>
                <a:lnTo>
                  <a:pt x="460" y="1449"/>
                </a:lnTo>
                <a:lnTo>
                  <a:pt x="459" y="1452"/>
                </a:lnTo>
                <a:lnTo>
                  <a:pt x="461" y="1453"/>
                </a:lnTo>
                <a:lnTo>
                  <a:pt x="462" y="1453"/>
                </a:lnTo>
                <a:lnTo>
                  <a:pt x="463" y="1453"/>
                </a:lnTo>
                <a:lnTo>
                  <a:pt x="465" y="1453"/>
                </a:lnTo>
                <a:lnTo>
                  <a:pt x="466" y="1454"/>
                </a:lnTo>
                <a:lnTo>
                  <a:pt x="467" y="1454"/>
                </a:lnTo>
                <a:lnTo>
                  <a:pt x="468" y="1454"/>
                </a:lnTo>
                <a:lnTo>
                  <a:pt x="469" y="1454"/>
                </a:lnTo>
                <a:lnTo>
                  <a:pt x="470" y="1454"/>
                </a:lnTo>
                <a:lnTo>
                  <a:pt x="471" y="1454"/>
                </a:lnTo>
                <a:lnTo>
                  <a:pt x="473" y="1453"/>
                </a:lnTo>
                <a:lnTo>
                  <a:pt x="475" y="1453"/>
                </a:lnTo>
                <a:lnTo>
                  <a:pt x="476" y="1453"/>
                </a:lnTo>
                <a:lnTo>
                  <a:pt x="477" y="1453"/>
                </a:lnTo>
                <a:lnTo>
                  <a:pt x="478" y="1452"/>
                </a:lnTo>
                <a:lnTo>
                  <a:pt x="479" y="1452"/>
                </a:lnTo>
                <a:lnTo>
                  <a:pt x="480" y="1451"/>
                </a:lnTo>
                <a:lnTo>
                  <a:pt x="482" y="1451"/>
                </a:lnTo>
                <a:lnTo>
                  <a:pt x="483" y="1451"/>
                </a:lnTo>
                <a:lnTo>
                  <a:pt x="482" y="1450"/>
                </a:lnTo>
                <a:lnTo>
                  <a:pt x="487" y="1447"/>
                </a:lnTo>
                <a:lnTo>
                  <a:pt x="488" y="1447"/>
                </a:lnTo>
                <a:lnTo>
                  <a:pt x="490" y="1445"/>
                </a:lnTo>
                <a:lnTo>
                  <a:pt x="491" y="1444"/>
                </a:lnTo>
                <a:lnTo>
                  <a:pt x="492" y="1443"/>
                </a:lnTo>
                <a:lnTo>
                  <a:pt x="493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5" y="1441"/>
                </a:lnTo>
                <a:lnTo>
                  <a:pt x="495" y="1440"/>
                </a:lnTo>
                <a:lnTo>
                  <a:pt x="496" y="1440"/>
                </a:lnTo>
                <a:lnTo>
                  <a:pt x="499" y="1437"/>
                </a:lnTo>
                <a:lnTo>
                  <a:pt x="500" y="1437"/>
                </a:lnTo>
                <a:lnTo>
                  <a:pt x="501" y="1437"/>
                </a:lnTo>
                <a:lnTo>
                  <a:pt x="502" y="1436"/>
                </a:lnTo>
                <a:lnTo>
                  <a:pt x="503" y="1436"/>
                </a:lnTo>
                <a:lnTo>
                  <a:pt x="504" y="1436"/>
                </a:lnTo>
                <a:lnTo>
                  <a:pt x="505" y="1436"/>
                </a:lnTo>
                <a:lnTo>
                  <a:pt x="506" y="1435"/>
                </a:lnTo>
                <a:lnTo>
                  <a:pt x="509" y="1435"/>
                </a:lnTo>
                <a:lnTo>
                  <a:pt x="512" y="1439"/>
                </a:lnTo>
                <a:lnTo>
                  <a:pt x="513" y="1440"/>
                </a:lnTo>
                <a:lnTo>
                  <a:pt x="513" y="1441"/>
                </a:lnTo>
                <a:lnTo>
                  <a:pt x="513" y="1442"/>
                </a:lnTo>
                <a:lnTo>
                  <a:pt x="512" y="1442"/>
                </a:lnTo>
                <a:lnTo>
                  <a:pt x="511" y="1442"/>
                </a:lnTo>
                <a:lnTo>
                  <a:pt x="508" y="1443"/>
                </a:lnTo>
                <a:lnTo>
                  <a:pt x="506" y="1443"/>
                </a:lnTo>
                <a:lnTo>
                  <a:pt x="505" y="1443"/>
                </a:lnTo>
                <a:lnTo>
                  <a:pt x="504" y="1443"/>
                </a:lnTo>
                <a:lnTo>
                  <a:pt x="502" y="1444"/>
                </a:lnTo>
                <a:lnTo>
                  <a:pt x="501" y="1444"/>
                </a:lnTo>
                <a:lnTo>
                  <a:pt x="500" y="1444"/>
                </a:lnTo>
                <a:lnTo>
                  <a:pt x="499" y="1443"/>
                </a:lnTo>
                <a:lnTo>
                  <a:pt x="499" y="1442"/>
                </a:lnTo>
                <a:lnTo>
                  <a:pt x="497" y="1442"/>
                </a:lnTo>
                <a:lnTo>
                  <a:pt x="497" y="1441"/>
                </a:lnTo>
                <a:lnTo>
                  <a:pt x="496" y="1441"/>
                </a:lnTo>
                <a:lnTo>
                  <a:pt x="496" y="1440"/>
                </a:lnTo>
                <a:lnTo>
                  <a:pt x="495" y="1441"/>
                </a:lnTo>
                <a:lnTo>
                  <a:pt x="494" y="1442"/>
                </a:lnTo>
                <a:lnTo>
                  <a:pt x="493" y="1443"/>
                </a:lnTo>
                <a:lnTo>
                  <a:pt x="492" y="1444"/>
                </a:lnTo>
                <a:lnTo>
                  <a:pt x="491" y="1445"/>
                </a:lnTo>
                <a:lnTo>
                  <a:pt x="490" y="1445"/>
                </a:lnTo>
                <a:lnTo>
                  <a:pt x="488" y="1448"/>
                </a:lnTo>
                <a:lnTo>
                  <a:pt x="487" y="1448"/>
                </a:lnTo>
                <a:lnTo>
                  <a:pt x="488" y="1448"/>
                </a:lnTo>
                <a:lnTo>
                  <a:pt x="486" y="1449"/>
                </a:lnTo>
                <a:lnTo>
                  <a:pt x="484" y="1450"/>
                </a:lnTo>
                <a:lnTo>
                  <a:pt x="482" y="1452"/>
                </a:lnTo>
                <a:lnTo>
                  <a:pt x="480" y="1452"/>
                </a:lnTo>
                <a:lnTo>
                  <a:pt x="479" y="1453"/>
                </a:lnTo>
                <a:lnTo>
                  <a:pt x="476" y="1453"/>
                </a:lnTo>
                <a:lnTo>
                  <a:pt x="475" y="1454"/>
                </a:lnTo>
                <a:lnTo>
                  <a:pt x="471" y="1454"/>
                </a:lnTo>
                <a:lnTo>
                  <a:pt x="469" y="1454"/>
                </a:lnTo>
                <a:lnTo>
                  <a:pt x="467" y="1454"/>
                </a:lnTo>
                <a:lnTo>
                  <a:pt x="467" y="1456"/>
                </a:lnTo>
                <a:lnTo>
                  <a:pt x="467" y="1457"/>
                </a:lnTo>
                <a:lnTo>
                  <a:pt x="467" y="1458"/>
                </a:lnTo>
                <a:lnTo>
                  <a:pt x="467" y="1459"/>
                </a:lnTo>
                <a:lnTo>
                  <a:pt x="467" y="1460"/>
                </a:lnTo>
                <a:lnTo>
                  <a:pt x="467" y="1461"/>
                </a:lnTo>
                <a:lnTo>
                  <a:pt x="466" y="1461"/>
                </a:lnTo>
                <a:lnTo>
                  <a:pt x="465" y="1461"/>
                </a:lnTo>
                <a:lnTo>
                  <a:pt x="465" y="1462"/>
                </a:lnTo>
                <a:lnTo>
                  <a:pt x="465" y="1464"/>
                </a:lnTo>
                <a:lnTo>
                  <a:pt x="465" y="1465"/>
                </a:lnTo>
                <a:lnTo>
                  <a:pt x="463" y="1465"/>
                </a:lnTo>
                <a:lnTo>
                  <a:pt x="462" y="1465"/>
                </a:lnTo>
                <a:lnTo>
                  <a:pt x="461" y="1465"/>
                </a:lnTo>
                <a:lnTo>
                  <a:pt x="461" y="1467"/>
                </a:lnTo>
                <a:lnTo>
                  <a:pt x="461" y="1468"/>
                </a:lnTo>
                <a:lnTo>
                  <a:pt x="460" y="1468"/>
                </a:lnTo>
                <a:lnTo>
                  <a:pt x="459" y="1468"/>
                </a:lnTo>
                <a:lnTo>
                  <a:pt x="458" y="1468"/>
                </a:lnTo>
                <a:lnTo>
                  <a:pt x="458" y="1472"/>
                </a:lnTo>
                <a:lnTo>
                  <a:pt x="458" y="1478"/>
                </a:lnTo>
                <a:lnTo>
                  <a:pt x="458" y="1483"/>
                </a:lnTo>
                <a:lnTo>
                  <a:pt x="459" y="1484"/>
                </a:lnTo>
                <a:lnTo>
                  <a:pt x="459" y="1485"/>
                </a:lnTo>
                <a:lnTo>
                  <a:pt x="460" y="1489"/>
                </a:lnTo>
                <a:lnTo>
                  <a:pt x="461" y="1491"/>
                </a:lnTo>
                <a:lnTo>
                  <a:pt x="462" y="1493"/>
                </a:lnTo>
                <a:lnTo>
                  <a:pt x="465" y="1495"/>
                </a:lnTo>
                <a:lnTo>
                  <a:pt x="466" y="1495"/>
                </a:lnTo>
                <a:lnTo>
                  <a:pt x="469" y="1499"/>
                </a:lnTo>
                <a:lnTo>
                  <a:pt x="470" y="1500"/>
                </a:lnTo>
                <a:lnTo>
                  <a:pt x="471" y="1500"/>
                </a:lnTo>
                <a:lnTo>
                  <a:pt x="471" y="1499"/>
                </a:lnTo>
                <a:lnTo>
                  <a:pt x="473" y="1499"/>
                </a:lnTo>
                <a:lnTo>
                  <a:pt x="473" y="1498"/>
                </a:lnTo>
                <a:lnTo>
                  <a:pt x="474" y="1498"/>
                </a:lnTo>
                <a:lnTo>
                  <a:pt x="474" y="1497"/>
                </a:lnTo>
                <a:lnTo>
                  <a:pt x="475" y="1497"/>
                </a:lnTo>
                <a:lnTo>
                  <a:pt x="476" y="1498"/>
                </a:lnTo>
                <a:lnTo>
                  <a:pt x="475" y="1500"/>
                </a:lnTo>
                <a:lnTo>
                  <a:pt x="476" y="1501"/>
                </a:lnTo>
                <a:lnTo>
                  <a:pt x="478" y="1503"/>
                </a:lnTo>
                <a:lnTo>
                  <a:pt x="479" y="1503"/>
                </a:lnTo>
                <a:lnTo>
                  <a:pt x="480" y="1504"/>
                </a:lnTo>
                <a:lnTo>
                  <a:pt x="482" y="1506"/>
                </a:lnTo>
                <a:lnTo>
                  <a:pt x="480" y="1507"/>
                </a:lnTo>
                <a:lnTo>
                  <a:pt x="480" y="1508"/>
                </a:lnTo>
                <a:lnTo>
                  <a:pt x="479" y="1508"/>
                </a:lnTo>
                <a:lnTo>
                  <a:pt x="476" y="1504"/>
                </a:lnTo>
                <a:lnTo>
                  <a:pt x="474" y="1502"/>
                </a:lnTo>
                <a:lnTo>
                  <a:pt x="470" y="1500"/>
                </a:lnTo>
                <a:lnTo>
                  <a:pt x="467" y="1497"/>
                </a:lnTo>
                <a:lnTo>
                  <a:pt x="465" y="1495"/>
                </a:lnTo>
                <a:lnTo>
                  <a:pt x="463" y="1494"/>
                </a:lnTo>
                <a:lnTo>
                  <a:pt x="462" y="1493"/>
                </a:lnTo>
                <a:lnTo>
                  <a:pt x="461" y="1493"/>
                </a:lnTo>
                <a:lnTo>
                  <a:pt x="461" y="1492"/>
                </a:lnTo>
                <a:lnTo>
                  <a:pt x="460" y="1491"/>
                </a:lnTo>
                <a:lnTo>
                  <a:pt x="460" y="1490"/>
                </a:lnTo>
                <a:lnTo>
                  <a:pt x="459" y="1489"/>
                </a:lnTo>
                <a:lnTo>
                  <a:pt x="459" y="1487"/>
                </a:lnTo>
                <a:lnTo>
                  <a:pt x="459" y="1485"/>
                </a:lnTo>
                <a:lnTo>
                  <a:pt x="458" y="1485"/>
                </a:lnTo>
                <a:lnTo>
                  <a:pt x="458" y="1484"/>
                </a:lnTo>
                <a:lnTo>
                  <a:pt x="458" y="1483"/>
                </a:lnTo>
                <a:lnTo>
                  <a:pt x="458" y="1482"/>
                </a:lnTo>
                <a:lnTo>
                  <a:pt x="458" y="1478"/>
                </a:lnTo>
                <a:lnTo>
                  <a:pt x="458" y="1476"/>
                </a:lnTo>
                <a:lnTo>
                  <a:pt x="458" y="1472"/>
                </a:lnTo>
                <a:lnTo>
                  <a:pt x="458" y="1468"/>
                </a:lnTo>
                <a:lnTo>
                  <a:pt x="458" y="1467"/>
                </a:lnTo>
                <a:lnTo>
                  <a:pt x="458" y="1466"/>
                </a:lnTo>
                <a:lnTo>
                  <a:pt x="458" y="1462"/>
                </a:lnTo>
                <a:lnTo>
                  <a:pt x="458" y="1461"/>
                </a:lnTo>
                <a:lnTo>
                  <a:pt x="457" y="1461"/>
                </a:lnTo>
                <a:lnTo>
                  <a:pt x="454" y="1461"/>
                </a:lnTo>
                <a:lnTo>
                  <a:pt x="453" y="1461"/>
                </a:lnTo>
                <a:lnTo>
                  <a:pt x="452" y="1461"/>
                </a:lnTo>
                <a:lnTo>
                  <a:pt x="452" y="1460"/>
                </a:lnTo>
                <a:lnTo>
                  <a:pt x="452" y="1459"/>
                </a:lnTo>
                <a:lnTo>
                  <a:pt x="454" y="1459"/>
                </a:lnTo>
                <a:lnTo>
                  <a:pt x="458" y="1459"/>
                </a:lnTo>
                <a:lnTo>
                  <a:pt x="458" y="1458"/>
                </a:lnTo>
                <a:lnTo>
                  <a:pt x="458" y="1457"/>
                </a:lnTo>
                <a:lnTo>
                  <a:pt x="458" y="1456"/>
                </a:lnTo>
                <a:lnTo>
                  <a:pt x="458" y="1454"/>
                </a:lnTo>
                <a:lnTo>
                  <a:pt x="458" y="1453"/>
                </a:lnTo>
                <a:lnTo>
                  <a:pt x="457" y="1452"/>
                </a:lnTo>
                <a:lnTo>
                  <a:pt x="453" y="1452"/>
                </a:lnTo>
                <a:lnTo>
                  <a:pt x="452" y="1452"/>
                </a:lnTo>
                <a:lnTo>
                  <a:pt x="449" y="1452"/>
                </a:lnTo>
                <a:lnTo>
                  <a:pt x="443" y="1452"/>
                </a:lnTo>
                <a:lnTo>
                  <a:pt x="442" y="1452"/>
                </a:lnTo>
                <a:lnTo>
                  <a:pt x="440" y="1452"/>
                </a:lnTo>
                <a:lnTo>
                  <a:pt x="437" y="1452"/>
                </a:lnTo>
                <a:lnTo>
                  <a:pt x="434" y="1452"/>
                </a:lnTo>
                <a:lnTo>
                  <a:pt x="434" y="1456"/>
                </a:lnTo>
                <a:lnTo>
                  <a:pt x="434" y="1457"/>
                </a:lnTo>
                <a:lnTo>
                  <a:pt x="433" y="1457"/>
                </a:lnTo>
                <a:lnTo>
                  <a:pt x="432" y="1457"/>
                </a:lnTo>
                <a:lnTo>
                  <a:pt x="431" y="1457"/>
                </a:lnTo>
                <a:lnTo>
                  <a:pt x="430" y="1457"/>
                </a:lnTo>
                <a:lnTo>
                  <a:pt x="427" y="1457"/>
                </a:lnTo>
                <a:lnTo>
                  <a:pt x="424" y="1457"/>
                </a:lnTo>
                <a:lnTo>
                  <a:pt x="424" y="1458"/>
                </a:lnTo>
                <a:lnTo>
                  <a:pt x="424" y="1459"/>
                </a:lnTo>
                <a:lnTo>
                  <a:pt x="424" y="1460"/>
                </a:lnTo>
                <a:lnTo>
                  <a:pt x="425" y="1461"/>
                </a:lnTo>
                <a:lnTo>
                  <a:pt x="430" y="1465"/>
                </a:lnTo>
                <a:lnTo>
                  <a:pt x="430" y="1466"/>
                </a:lnTo>
                <a:lnTo>
                  <a:pt x="426" y="1469"/>
                </a:lnTo>
                <a:lnTo>
                  <a:pt x="426" y="1470"/>
                </a:lnTo>
                <a:lnTo>
                  <a:pt x="425" y="1472"/>
                </a:lnTo>
                <a:lnTo>
                  <a:pt x="424" y="1473"/>
                </a:lnTo>
                <a:lnTo>
                  <a:pt x="424" y="1476"/>
                </a:lnTo>
                <a:lnTo>
                  <a:pt x="423" y="1478"/>
                </a:lnTo>
                <a:lnTo>
                  <a:pt x="423" y="1482"/>
                </a:lnTo>
                <a:lnTo>
                  <a:pt x="423" y="1484"/>
                </a:lnTo>
                <a:lnTo>
                  <a:pt x="423" y="1490"/>
                </a:lnTo>
                <a:lnTo>
                  <a:pt x="423" y="1492"/>
                </a:lnTo>
                <a:lnTo>
                  <a:pt x="423" y="1489"/>
                </a:lnTo>
                <a:lnTo>
                  <a:pt x="423" y="1482"/>
                </a:lnTo>
                <a:lnTo>
                  <a:pt x="423" y="1481"/>
                </a:lnTo>
                <a:lnTo>
                  <a:pt x="423" y="1479"/>
                </a:lnTo>
                <a:lnTo>
                  <a:pt x="423" y="1478"/>
                </a:lnTo>
                <a:lnTo>
                  <a:pt x="423" y="1477"/>
                </a:lnTo>
                <a:lnTo>
                  <a:pt x="423" y="1476"/>
                </a:lnTo>
                <a:lnTo>
                  <a:pt x="423" y="1475"/>
                </a:lnTo>
                <a:lnTo>
                  <a:pt x="424" y="1474"/>
                </a:lnTo>
                <a:lnTo>
                  <a:pt x="424" y="1473"/>
                </a:lnTo>
                <a:lnTo>
                  <a:pt x="425" y="1472"/>
                </a:lnTo>
                <a:lnTo>
                  <a:pt x="425" y="1470"/>
                </a:lnTo>
                <a:lnTo>
                  <a:pt x="426" y="1469"/>
                </a:lnTo>
                <a:lnTo>
                  <a:pt x="428" y="1466"/>
                </a:lnTo>
                <a:lnTo>
                  <a:pt x="424" y="1462"/>
                </a:lnTo>
                <a:lnTo>
                  <a:pt x="423" y="1461"/>
                </a:lnTo>
                <a:lnTo>
                  <a:pt x="422" y="1460"/>
                </a:lnTo>
                <a:lnTo>
                  <a:pt x="421" y="1459"/>
                </a:lnTo>
                <a:lnTo>
                  <a:pt x="419" y="1459"/>
                </a:lnTo>
                <a:lnTo>
                  <a:pt x="418" y="1458"/>
                </a:lnTo>
                <a:lnTo>
                  <a:pt x="415" y="1454"/>
                </a:lnTo>
                <a:lnTo>
                  <a:pt x="415" y="1456"/>
                </a:lnTo>
                <a:lnTo>
                  <a:pt x="416" y="1457"/>
                </a:lnTo>
                <a:lnTo>
                  <a:pt x="414" y="1458"/>
                </a:lnTo>
                <a:lnTo>
                  <a:pt x="414" y="1459"/>
                </a:lnTo>
                <a:lnTo>
                  <a:pt x="413" y="1459"/>
                </a:lnTo>
                <a:lnTo>
                  <a:pt x="413" y="1458"/>
                </a:lnTo>
                <a:lnTo>
                  <a:pt x="411" y="1458"/>
                </a:lnTo>
                <a:lnTo>
                  <a:pt x="410" y="1458"/>
                </a:lnTo>
                <a:lnTo>
                  <a:pt x="409" y="1458"/>
                </a:lnTo>
                <a:lnTo>
                  <a:pt x="409" y="1461"/>
                </a:lnTo>
                <a:lnTo>
                  <a:pt x="408" y="1465"/>
                </a:lnTo>
                <a:lnTo>
                  <a:pt x="408" y="1470"/>
                </a:lnTo>
                <a:lnTo>
                  <a:pt x="408" y="1474"/>
                </a:lnTo>
                <a:lnTo>
                  <a:pt x="408" y="1485"/>
                </a:lnTo>
                <a:lnTo>
                  <a:pt x="408" y="1487"/>
                </a:lnTo>
                <a:lnTo>
                  <a:pt x="408" y="1489"/>
                </a:lnTo>
                <a:lnTo>
                  <a:pt x="408" y="1492"/>
                </a:lnTo>
                <a:lnTo>
                  <a:pt x="408" y="1493"/>
                </a:lnTo>
                <a:lnTo>
                  <a:pt x="409" y="1495"/>
                </a:lnTo>
                <a:lnTo>
                  <a:pt x="409" y="1498"/>
                </a:lnTo>
                <a:lnTo>
                  <a:pt x="409" y="1499"/>
                </a:lnTo>
                <a:lnTo>
                  <a:pt x="409" y="1509"/>
                </a:lnTo>
                <a:lnTo>
                  <a:pt x="408" y="1512"/>
                </a:lnTo>
                <a:lnTo>
                  <a:pt x="408" y="1514"/>
                </a:lnTo>
                <a:lnTo>
                  <a:pt x="408" y="1517"/>
                </a:lnTo>
                <a:lnTo>
                  <a:pt x="407" y="1521"/>
                </a:lnTo>
                <a:lnTo>
                  <a:pt x="413" y="1524"/>
                </a:lnTo>
                <a:lnTo>
                  <a:pt x="418" y="1525"/>
                </a:lnTo>
                <a:lnTo>
                  <a:pt x="419" y="1525"/>
                </a:lnTo>
                <a:lnTo>
                  <a:pt x="421" y="1525"/>
                </a:lnTo>
                <a:lnTo>
                  <a:pt x="422" y="1525"/>
                </a:lnTo>
                <a:lnTo>
                  <a:pt x="423" y="1526"/>
                </a:lnTo>
                <a:lnTo>
                  <a:pt x="424" y="1526"/>
                </a:lnTo>
                <a:lnTo>
                  <a:pt x="425" y="1526"/>
                </a:lnTo>
                <a:lnTo>
                  <a:pt x="426" y="1525"/>
                </a:lnTo>
                <a:lnTo>
                  <a:pt x="425" y="1523"/>
                </a:lnTo>
                <a:lnTo>
                  <a:pt x="426" y="1523"/>
                </a:lnTo>
                <a:lnTo>
                  <a:pt x="427" y="1521"/>
                </a:lnTo>
                <a:lnTo>
                  <a:pt x="428" y="1521"/>
                </a:lnTo>
                <a:lnTo>
                  <a:pt x="428" y="1520"/>
                </a:lnTo>
                <a:lnTo>
                  <a:pt x="430" y="1519"/>
                </a:lnTo>
                <a:lnTo>
                  <a:pt x="430" y="1518"/>
                </a:lnTo>
                <a:lnTo>
                  <a:pt x="431" y="1518"/>
                </a:lnTo>
                <a:lnTo>
                  <a:pt x="431" y="1519"/>
                </a:lnTo>
                <a:lnTo>
                  <a:pt x="432" y="1521"/>
                </a:lnTo>
                <a:lnTo>
                  <a:pt x="432" y="1524"/>
                </a:lnTo>
                <a:lnTo>
                  <a:pt x="433" y="1524"/>
                </a:lnTo>
                <a:lnTo>
                  <a:pt x="432" y="1524"/>
                </a:lnTo>
                <a:lnTo>
                  <a:pt x="432" y="1525"/>
                </a:lnTo>
                <a:lnTo>
                  <a:pt x="430" y="1525"/>
                </a:lnTo>
                <a:lnTo>
                  <a:pt x="427" y="1526"/>
                </a:lnTo>
                <a:lnTo>
                  <a:pt x="426" y="1526"/>
                </a:lnTo>
                <a:lnTo>
                  <a:pt x="425" y="1526"/>
                </a:lnTo>
                <a:lnTo>
                  <a:pt x="423" y="1526"/>
                </a:lnTo>
                <a:lnTo>
                  <a:pt x="421" y="1526"/>
                </a:lnTo>
                <a:lnTo>
                  <a:pt x="418" y="1526"/>
                </a:lnTo>
                <a:lnTo>
                  <a:pt x="417" y="1525"/>
                </a:lnTo>
                <a:lnTo>
                  <a:pt x="417" y="1526"/>
                </a:lnTo>
                <a:lnTo>
                  <a:pt x="417" y="1527"/>
                </a:lnTo>
                <a:lnTo>
                  <a:pt x="417" y="1528"/>
                </a:lnTo>
                <a:lnTo>
                  <a:pt x="417" y="1529"/>
                </a:lnTo>
                <a:lnTo>
                  <a:pt x="415" y="1528"/>
                </a:lnTo>
                <a:lnTo>
                  <a:pt x="414" y="1529"/>
                </a:lnTo>
                <a:lnTo>
                  <a:pt x="414" y="1531"/>
                </a:lnTo>
                <a:lnTo>
                  <a:pt x="413" y="1531"/>
                </a:lnTo>
                <a:lnTo>
                  <a:pt x="410" y="1531"/>
                </a:lnTo>
                <a:lnTo>
                  <a:pt x="408" y="1529"/>
                </a:lnTo>
                <a:lnTo>
                  <a:pt x="407" y="1529"/>
                </a:lnTo>
                <a:lnTo>
                  <a:pt x="406" y="1528"/>
                </a:lnTo>
                <a:lnTo>
                  <a:pt x="405" y="1529"/>
                </a:lnTo>
                <a:lnTo>
                  <a:pt x="404" y="1532"/>
                </a:lnTo>
                <a:lnTo>
                  <a:pt x="402" y="1534"/>
                </a:lnTo>
                <a:lnTo>
                  <a:pt x="402" y="1535"/>
                </a:lnTo>
                <a:lnTo>
                  <a:pt x="401" y="1537"/>
                </a:lnTo>
                <a:lnTo>
                  <a:pt x="401" y="1539"/>
                </a:lnTo>
                <a:lnTo>
                  <a:pt x="400" y="1540"/>
                </a:lnTo>
                <a:lnTo>
                  <a:pt x="400" y="1541"/>
                </a:lnTo>
                <a:lnTo>
                  <a:pt x="400" y="1543"/>
                </a:lnTo>
                <a:lnTo>
                  <a:pt x="399" y="1544"/>
                </a:lnTo>
                <a:lnTo>
                  <a:pt x="399" y="1545"/>
                </a:lnTo>
                <a:lnTo>
                  <a:pt x="399" y="1546"/>
                </a:lnTo>
                <a:lnTo>
                  <a:pt x="399" y="1549"/>
                </a:lnTo>
                <a:lnTo>
                  <a:pt x="399" y="1550"/>
                </a:lnTo>
                <a:lnTo>
                  <a:pt x="402" y="1553"/>
                </a:lnTo>
                <a:lnTo>
                  <a:pt x="406" y="1557"/>
                </a:lnTo>
                <a:lnTo>
                  <a:pt x="413" y="1556"/>
                </a:lnTo>
                <a:lnTo>
                  <a:pt x="423" y="1554"/>
                </a:lnTo>
                <a:lnTo>
                  <a:pt x="428" y="1554"/>
                </a:lnTo>
                <a:lnTo>
                  <a:pt x="442" y="1553"/>
                </a:lnTo>
                <a:lnTo>
                  <a:pt x="443" y="1553"/>
                </a:lnTo>
                <a:lnTo>
                  <a:pt x="456" y="1552"/>
                </a:lnTo>
                <a:lnTo>
                  <a:pt x="476" y="1550"/>
                </a:lnTo>
                <a:lnTo>
                  <a:pt x="494" y="1548"/>
                </a:lnTo>
                <a:lnTo>
                  <a:pt x="495" y="1548"/>
                </a:lnTo>
                <a:lnTo>
                  <a:pt x="496" y="1548"/>
                </a:lnTo>
                <a:lnTo>
                  <a:pt x="497" y="1548"/>
                </a:lnTo>
                <a:lnTo>
                  <a:pt x="513" y="1545"/>
                </a:lnTo>
                <a:lnTo>
                  <a:pt x="519" y="1545"/>
                </a:lnTo>
                <a:lnTo>
                  <a:pt x="526" y="1545"/>
                </a:lnTo>
                <a:lnTo>
                  <a:pt x="534" y="1544"/>
                </a:lnTo>
                <a:lnTo>
                  <a:pt x="536" y="1543"/>
                </a:lnTo>
                <a:lnTo>
                  <a:pt x="538" y="1543"/>
                </a:lnTo>
                <a:lnTo>
                  <a:pt x="540" y="1543"/>
                </a:lnTo>
                <a:lnTo>
                  <a:pt x="542" y="1543"/>
                </a:lnTo>
                <a:lnTo>
                  <a:pt x="543" y="1543"/>
                </a:lnTo>
                <a:lnTo>
                  <a:pt x="543" y="1525"/>
                </a:lnTo>
                <a:lnTo>
                  <a:pt x="543" y="1524"/>
                </a:lnTo>
                <a:lnTo>
                  <a:pt x="543" y="1523"/>
                </a:lnTo>
                <a:lnTo>
                  <a:pt x="531" y="1523"/>
                </a:lnTo>
                <a:lnTo>
                  <a:pt x="510" y="1523"/>
                </a:lnTo>
                <a:lnTo>
                  <a:pt x="510" y="1519"/>
                </a:lnTo>
                <a:lnTo>
                  <a:pt x="510" y="1517"/>
                </a:lnTo>
                <a:lnTo>
                  <a:pt x="506" y="1518"/>
                </a:lnTo>
                <a:lnTo>
                  <a:pt x="505" y="1517"/>
                </a:lnTo>
                <a:lnTo>
                  <a:pt x="502" y="1514"/>
                </a:lnTo>
                <a:lnTo>
                  <a:pt x="501" y="1512"/>
                </a:lnTo>
                <a:lnTo>
                  <a:pt x="501" y="1508"/>
                </a:lnTo>
                <a:lnTo>
                  <a:pt x="495" y="1509"/>
                </a:lnTo>
                <a:lnTo>
                  <a:pt x="494" y="1509"/>
                </a:lnTo>
                <a:lnTo>
                  <a:pt x="496" y="1503"/>
                </a:lnTo>
                <a:lnTo>
                  <a:pt x="497" y="1499"/>
                </a:lnTo>
                <a:lnTo>
                  <a:pt x="502" y="1499"/>
                </a:lnTo>
                <a:lnTo>
                  <a:pt x="504" y="1493"/>
                </a:lnTo>
                <a:lnTo>
                  <a:pt x="504" y="1492"/>
                </a:lnTo>
                <a:lnTo>
                  <a:pt x="503" y="1491"/>
                </a:lnTo>
                <a:lnTo>
                  <a:pt x="503" y="1490"/>
                </a:lnTo>
                <a:lnTo>
                  <a:pt x="502" y="1489"/>
                </a:lnTo>
                <a:lnTo>
                  <a:pt x="501" y="1489"/>
                </a:lnTo>
                <a:lnTo>
                  <a:pt x="500" y="1489"/>
                </a:lnTo>
                <a:lnTo>
                  <a:pt x="496" y="1489"/>
                </a:lnTo>
                <a:lnTo>
                  <a:pt x="494" y="1490"/>
                </a:lnTo>
                <a:lnTo>
                  <a:pt x="494" y="1491"/>
                </a:lnTo>
                <a:lnTo>
                  <a:pt x="493" y="1491"/>
                </a:lnTo>
                <a:lnTo>
                  <a:pt x="494" y="1491"/>
                </a:lnTo>
                <a:lnTo>
                  <a:pt x="495" y="1493"/>
                </a:lnTo>
                <a:lnTo>
                  <a:pt x="493" y="1495"/>
                </a:lnTo>
                <a:lnTo>
                  <a:pt x="493" y="1497"/>
                </a:lnTo>
                <a:lnTo>
                  <a:pt x="492" y="1497"/>
                </a:lnTo>
                <a:lnTo>
                  <a:pt x="491" y="1497"/>
                </a:lnTo>
                <a:lnTo>
                  <a:pt x="490" y="1497"/>
                </a:lnTo>
                <a:lnTo>
                  <a:pt x="490" y="1495"/>
                </a:lnTo>
                <a:lnTo>
                  <a:pt x="487" y="1492"/>
                </a:lnTo>
                <a:lnTo>
                  <a:pt x="487" y="1491"/>
                </a:lnTo>
                <a:lnTo>
                  <a:pt x="485" y="1489"/>
                </a:lnTo>
                <a:lnTo>
                  <a:pt x="484" y="1486"/>
                </a:lnTo>
                <a:lnTo>
                  <a:pt x="485" y="1485"/>
                </a:lnTo>
                <a:lnTo>
                  <a:pt x="485" y="1484"/>
                </a:lnTo>
                <a:lnTo>
                  <a:pt x="487" y="1479"/>
                </a:lnTo>
                <a:lnTo>
                  <a:pt x="488" y="1486"/>
                </a:lnTo>
                <a:lnTo>
                  <a:pt x="488" y="1487"/>
                </a:lnTo>
                <a:lnTo>
                  <a:pt x="491" y="1486"/>
                </a:lnTo>
                <a:lnTo>
                  <a:pt x="493" y="1485"/>
                </a:lnTo>
                <a:lnTo>
                  <a:pt x="495" y="1484"/>
                </a:lnTo>
                <a:lnTo>
                  <a:pt x="497" y="1483"/>
                </a:lnTo>
                <a:lnTo>
                  <a:pt x="499" y="1482"/>
                </a:lnTo>
                <a:lnTo>
                  <a:pt x="500" y="1479"/>
                </a:lnTo>
                <a:lnTo>
                  <a:pt x="502" y="1477"/>
                </a:lnTo>
                <a:lnTo>
                  <a:pt x="502" y="1476"/>
                </a:lnTo>
                <a:lnTo>
                  <a:pt x="503" y="1475"/>
                </a:lnTo>
                <a:lnTo>
                  <a:pt x="504" y="1475"/>
                </a:lnTo>
                <a:lnTo>
                  <a:pt x="505" y="1477"/>
                </a:lnTo>
                <a:lnTo>
                  <a:pt x="506" y="1477"/>
                </a:lnTo>
                <a:lnTo>
                  <a:pt x="506" y="1478"/>
                </a:lnTo>
                <a:lnTo>
                  <a:pt x="509" y="1479"/>
                </a:lnTo>
                <a:lnTo>
                  <a:pt x="509" y="1481"/>
                </a:lnTo>
                <a:lnTo>
                  <a:pt x="510" y="1482"/>
                </a:lnTo>
                <a:lnTo>
                  <a:pt x="512" y="1482"/>
                </a:lnTo>
                <a:lnTo>
                  <a:pt x="513" y="1482"/>
                </a:lnTo>
                <a:lnTo>
                  <a:pt x="513" y="1481"/>
                </a:lnTo>
                <a:lnTo>
                  <a:pt x="516" y="1478"/>
                </a:lnTo>
                <a:lnTo>
                  <a:pt x="517" y="1476"/>
                </a:lnTo>
                <a:lnTo>
                  <a:pt x="518" y="1476"/>
                </a:lnTo>
                <a:lnTo>
                  <a:pt x="521" y="1469"/>
                </a:lnTo>
                <a:lnTo>
                  <a:pt x="528" y="1456"/>
                </a:lnTo>
                <a:lnTo>
                  <a:pt x="530" y="1451"/>
                </a:lnTo>
                <a:lnTo>
                  <a:pt x="531" y="1449"/>
                </a:lnTo>
                <a:lnTo>
                  <a:pt x="533" y="1448"/>
                </a:lnTo>
                <a:lnTo>
                  <a:pt x="536" y="1450"/>
                </a:lnTo>
                <a:lnTo>
                  <a:pt x="537" y="1449"/>
                </a:lnTo>
                <a:lnTo>
                  <a:pt x="539" y="1444"/>
                </a:lnTo>
                <a:lnTo>
                  <a:pt x="540" y="1441"/>
                </a:lnTo>
                <a:lnTo>
                  <a:pt x="542" y="1440"/>
                </a:lnTo>
                <a:lnTo>
                  <a:pt x="545" y="1435"/>
                </a:lnTo>
                <a:lnTo>
                  <a:pt x="544" y="1429"/>
                </a:lnTo>
                <a:lnTo>
                  <a:pt x="543" y="1428"/>
                </a:lnTo>
                <a:lnTo>
                  <a:pt x="543" y="1426"/>
                </a:lnTo>
                <a:lnTo>
                  <a:pt x="545" y="1425"/>
                </a:lnTo>
                <a:lnTo>
                  <a:pt x="546" y="1424"/>
                </a:lnTo>
                <a:lnTo>
                  <a:pt x="547" y="1423"/>
                </a:lnTo>
                <a:lnTo>
                  <a:pt x="548" y="1420"/>
                </a:lnTo>
                <a:lnTo>
                  <a:pt x="548" y="1419"/>
                </a:lnTo>
                <a:lnTo>
                  <a:pt x="547" y="1419"/>
                </a:lnTo>
                <a:lnTo>
                  <a:pt x="546" y="1417"/>
                </a:lnTo>
                <a:lnTo>
                  <a:pt x="545" y="1416"/>
                </a:lnTo>
                <a:lnTo>
                  <a:pt x="549" y="1416"/>
                </a:lnTo>
                <a:lnTo>
                  <a:pt x="552" y="1416"/>
                </a:lnTo>
                <a:lnTo>
                  <a:pt x="557" y="1416"/>
                </a:lnTo>
                <a:lnTo>
                  <a:pt x="563" y="1411"/>
                </a:lnTo>
                <a:lnTo>
                  <a:pt x="566" y="1409"/>
                </a:lnTo>
                <a:lnTo>
                  <a:pt x="568" y="1408"/>
                </a:lnTo>
                <a:lnTo>
                  <a:pt x="570" y="1406"/>
                </a:lnTo>
                <a:lnTo>
                  <a:pt x="573" y="1405"/>
                </a:lnTo>
                <a:lnTo>
                  <a:pt x="574" y="1403"/>
                </a:lnTo>
                <a:lnTo>
                  <a:pt x="577" y="1403"/>
                </a:lnTo>
                <a:lnTo>
                  <a:pt x="578" y="1402"/>
                </a:lnTo>
                <a:lnTo>
                  <a:pt x="580" y="1401"/>
                </a:lnTo>
                <a:lnTo>
                  <a:pt x="582" y="1399"/>
                </a:lnTo>
                <a:lnTo>
                  <a:pt x="583" y="1398"/>
                </a:lnTo>
                <a:lnTo>
                  <a:pt x="585" y="1398"/>
                </a:lnTo>
                <a:lnTo>
                  <a:pt x="586" y="1397"/>
                </a:lnTo>
                <a:lnTo>
                  <a:pt x="587" y="1395"/>
                </a:lnTo>
                <a:lnTo>
                  <a:pt x="588" y="1394"/>
                </a:lnTo>
                <a:lnTo>
                  <a:pt x="589" y="1393"/>
                </a:lnTo>
                <a:lnTo>
                  <a:pt x="590" y="1392"/>
                </a:lnTo>
                <a:lnTo>
                  <a:pt x="590" y="1391"/>
                </a:lnTo>
                <a:lnTo>
                  <a:pt x="591" y="1389"/>
                </a:lnTo>
                <a:lnTo>
                  <a:pt x="591" y="1387"/>
                </a:lnTo>
                <a:lnTo>
                  <a:pt x="596" y="1385"/>
                </a:lnTo>
                <a:lnTo>
                  <a:pt x="596" y="1383"/>
                </a:lnTo>
                <a:lnTo>
                  <a:pt x="595" y="1382"/>
                </a:lnTo>
                <a:lnTo>
                  <a:pt x="595" y="1381"/>
                </a:lnTo>
                <a:lnTo>
                  <a:pt x="595" y="1380"/>
                </a:lnTo>
                <a:lnTo>
                  <a:pt x="595" y="1378"/>
                </a:lnTo>
                <a:lnTo>
                  <a:pt x="594" y="1370"/>
                </a:lnTo>
                <a:lnTo>
                  <a:pt x="594" y="1368"/>
                </a:lnTo>
                <a:lnTo>
                  <a:pt x="596" y="1370"/>
                </a:lnTo>
                <a:lnTo>
                  <a:pt x="597" y="1373"/>
                </a:lnTo>
                <a:lnTo>
                  <a:pt x="597" y="1375"/>
                </a:lnTo>
                <a:lnTo>
                  <a:pt x="597" y="1377"/>
                </a:lnTo>
                <a:lnTo>
                  <a:pt x="597" y="1376"/>
                </a:lnTo>
                <a:lnTo>
                  <a:pt x="602" y="1375"/>
                </a:lnTo>
                <a:lnTo>
                  <a:pt x="603" y="1372"/>
                </a:lnTo>
                <a:lnTo>
                  <a:pt x="604" y="1372"/>
                </a:lnTo>
                <a:lnTo>
                  <a:pt x="608" y="1370"/>
                </a:lnTo>
                <a:lnTo>
                  <a:pt x="612" y="1369"/>
                </a:lnTo>
                <a:lnTo>
                  <a:pt x="613" y="1367"/>
                </a:lnTo>
                <a:lnTo>
                  <a:pt x="613" y="1366"/>
                </a:lnTo>
                <a:lnTo>
                  <a:pt x="615" y="1362"/>
                </a:lnTo>
                <a:lnTo>
                  <a:pt x="615" y="1361"/>
                </a:lnTo>
                <a:lnTo>
                  <a:pt x="616" y="1359"/>
                </a:lnTo>
                <a:lnTo>
                  <a:pt x="618" y="1359"/>
                </a:lnTo>
                <a:lnTo>
                  <a:pt x="618" y="1357"/>
                </a:lnTo>
                <a:lnTo>
                  <a:pt x="618" y="1356"/>
                </a:lnTo>
                <a:lnTo>
                  <a:pt x="618" y="1355"/>
                </a:lnTo>
                <a:lnTo>
                  <a:pt x="623" y="1355"/>
                </a:lnTo>
                <a:lnTo>
                  <a:pt x="625" y="1355"/>
                </a:lnTo>
                <a:lnTo>
                  <a:pt x="629" y="1352"/>
                </a:lnTo>
                <a:lnTo>
                  <a:pt x="630" y="1350"/>
                </a:lnTo>
                <a:lnTo>
                  <a:pt x="631" y="1348"/>
                </a:lnTo>
                <a:lnTo>
                  <a:pt x="631" y="1347"/>
                </a:lnTo>
                <a:lnTo>
                  <a:pt x="633" y="1344"/>
                </a:lnTo>
                <a:lnTo>
                  <a:pt x="634" y="1343"/>
                </a:lnTo>
                <a:lnTo>
                  <a:pt x="635" y="1342"/>
                </a:lnTo>
                <a:lnTo>
                  <a:pt x="637" y="1341"/>
                </a:lnTo>
                <a:lnTo>
                  <a:pt x="637" y="1340"/>
                </a:lnTo>
                <a:lnTo>
                  <a:pt x="639" y="1338"/>
                </a:lnTo>
                <a:lnTo>
                  <a:pt x="640" y="1332"/>
                </a:lnTo>
                <a:lnTo>
                  <a:pt x="637" y="1324"/>
                </a:lnTo>
                <a:lnTo>
                  <a:pt x="637" y="1322"/>
                </a:lnTo>
                <a:lnTo>
                  <a:pt x="630" y="1320"/>
                </a:lnTo>
                <a:lnTo>
                  <a:pt x="630" y="1317"/>
                </a:lnTo>
                <a:lnTo>
                  <a:pt x="631" y="1315"/>
                </a:lnTo>
                <a:lnTo>
                  <a:pt x="635" y="1315"/>
                </a:lnTo>
                <a:lnTo>
                  <a:pt x="640" y="1315"/>
                </a:lnTo>
                <a:lnTo>
                  <a:pt x="642" y="1315"/>
                </a:lnTo>
                <a:lnTo>
                  <a:pt x="644" y="1316"/>
                </a:lnTo>
                <a:lnTo>
                  <a:pt x="654" y="1319"/>
                </a:lnTo>
                <a:lnTo>
                  <a:pt x="655" y="1319"/>
                </a:lnTo>
                <a:lnTo>
                  <a:pt x="660" y="1318"/>
                </a:lnTo>
                <a:lnTo>
                  <a:pt x="663" y="1315"/>
                </a:lnTo>
                <a:lnTo>
                  <a:pt x="663" y="1313"/>
                </a:lnTo>
                <a:lnTo>
                  <a:pt x="664" y="1313"/>
                </a:lnTo>
                <a:lnTo>
                  <a:pt x="666" y="1310"/>
                </a:lnTo>
                <a:lnTo>
                  <a:pt x="667" y="1310"/>
                </a:lnTo>
                <a:lnTo>
                  <a:pt x="673" y="1303"/>
                </a:lnTo>
                <a:lnTo>
                  <a:pt x="675" y="1294"/>
                </a:lnTo>
                <a:lnTo>
                  <a:pt x="676" y="1291"/>
                </a:lnTo>
                <a:lnTo>
                  <a:pt x="674" y="1291"/>
                </a:lnTo>
                <a:lnTo>
                  <a:pt x="673" y="1291"/>
                </a:lnTo>
                <a:lnTo>
                  <a:pt x="667" y="1291"/>
                </a:lnTo>
                <a:lnTo>
                  <a:pt x="666" y="1291"/>
                </a:lnTo>
                <a:lnTo>
                  <a:pt x="663" y="1291"/>
                </a:lnTo>
                <a:lnTo>
                  <a:pt x="659" y="1291"/>
                </a:lnTo>
                <a:lnTo>
                  <a:pt x="658" y="1291"/>
                </a:lnTo>
                <a:lnTo>
                  <a:pt x="658" y="1292"/>
                </a:lnTo>
                <a:lnTo>
                  <a:pt x="658" y="1293"/>
                </a:lnTo>
                <a:lnTo>
                  <a:pt x="658" y="1297"/>
                </a:lnTo>
                <a:lnTo>
                  <a:pt x="658" y="1300"/>
                </a:lnTo>
                <a:lnTo>
                  <a:pt x="659" y="1302"/>
                </a:lnTo>
                <a:lnTo>
                  <a:pt x="659" y="1303"/>
                </a:lnTo>
                <a:lnTo>
                  <a:pt x="659" y="1305"/>
                </a:lnTo>
                <a:lnTo>
                  <a:pt x="658" y="1305"/>
                </a:lnTo>
                <a:lnTo>
                  <a:pt x="656" y="1305"/>
                </a:lnTo>
                <a:lnTo>
                  <a:pt x="654" y="1305"/>
                </a:lnTo>
                <a:lnTo>
                  <a:pt x="650" y="1305"/>
                </a:lnTo>
                <a:lnTo>
                  <a:pt x="649" y="1305"/>
                </a:lnTo>
                <a:lnTo>
                  <a:pt x="649" y="1303"/>
                </a:lnTo>
                <a:lnTo>
                  <a:pt x="648" y="1303"/>
                </a:lnTo>
                <a:lnTo>
                  <a:pt x="648" y="1302"/>
                </a:lnTo>
                <a:lnTo>
                  <a:pt x="648" y="1301"/>
                </a:lnTo>
                <a:lnTo>
                  <a:pt x="649" y="1301"/>
                </a:lnTo>
                <a:lnTo>
                  <a:pt x="650" y="1301"/>
                </a:lnTo>
                <a:lnTo>
                  <a:pt x="650" y="1300"/>
                </a:lnTo>
                <a:lnTo>
                  <a:pt x="651" y="1300"/>
                </a:lnTo>
                <a:lnTo>
                  <a:pt x="652" y="1300"/>
                </a:lnTo>
                <a:lnTo>
                  <a:pt x="655" y="1300"/>
                </a:lnTo>
                <a:lnTo>
                  <a:pt x="657" y="1300"/>
                </a:lnTo>
                <a:lnTo>
                  <a:pt x="658" y="1300"/>
                </a:lnTo>
                <a:lnTo>
                  <a:pt x="658" y="1298"/>
                </a:lnTo>
                <a:lnTo>
                  <a:pt x="658" y="1291"/>
                </a:lnTo>
                <a:lnTo>
                  <a:pt x="652" y="1291"/>
                </a:lnTo>
                <a:lnTo>
                  <a:pt x="650" y="1291"/>
                </a:lnTo>
                <a:lnTo>
                  <a:pt x="649" y="1291"/>
                </a:lnTo>
                <a:lnTo>
                  <a:pt x="646" y="1291"/>
                </a:lnTo>
                <a:lnTo>
                  <a:pt x="646" y="1284"/>
                </a:lnTo>
                <a:lnTo>
                  <a:pt x="644" y="1284"/>
                </a:lnTo>
                <a:lnTo>
                  <a:pt x="642" y="1284"/>
                </a:lnTo>
                <a:lnTo>
                  <a:pt x="641" y="1284"/>
                </a:lnTo>
                <a:lnTo>
                  <a:pt x="640" y="1284"/>
                </a:lnTo>
                <a:lnTo>
                  <a:pt x="639" y="1284"/>
                </a:lnTo>
                <a:lnTo>
                  <a:pt x="638" y="1284"/>
                </a:lnTo>
                <a:lnTo>
                  <a:pt x="637" y="1284"/>
                </a:lnTo>
                <a:lnTo>
                  <a:pt x="635" y="1284"/>
                </a:lnTo>
                <a:lnTo>
                  <a:pt x="634" y="1284"/>
                </a:lnTo>
                <a:lnTo>
                  <a:pt x="630" y="1284"/>
                </a:lnTo>
                <a:lnTo>
                  <a:pt x="630" y="1285"/>
                </a:lnTo>
                <a:lnTo>
                  <a:pt x="630" y="1288"/>
                </a:lnTo>
                <a:lnTo>
                  <a:pt x="630" y="1289"/>
                </a:lnTo>
                <a:lnTo>
                  <a:pt x="629" y="1289"/>
                </a:lnTo>
                <a:lnTo>
                  <a:pt x="628" y="1289"/>
                </a:lnTo>
                <a:lnTo>
                  <a:pt x="626" y="1289"/>
                </a:lnTo>
                <a:lnTo>
                  <a:pt x="625" y="1289"/>
                </a:lnTo>
                <a:lnTo>
                  <a:pt x="624" y="1289"/>
                </a:lnTo>
                <a:lnTo>
                  <a:pt x="624" y="1285"/>
                </a:lnTo>
                <a:lnTo>
                  <a:pt x="620" y="1285"/>
                </a:lnTo>
                <a:lnTo>
                  <a:pt x="618" y="1285"/>
                </a:lnTo>
                <a:lnTo>
                  <a:pt x="618" y="1284"/>
                </a:lnTo>
                <a:lnTo>
                  <a:pt x="617" y="1284"/>
                </a:lnTo>
                <a:lnTo>
                  <a:pt x="616" y="1284"/>
                </a:lnTo>
                <a:lnTo>
                  <a:pt x="615" y="1284"/>
                </a:lnTo>
                <a:lnTo>
                  <a:pt x="613" y="1284"/>
                </a:lnTo>
                <a:lnTo>
                  <a:pt x="612" y="1284"/>
                </a:lnTo>
                <a:lnTo>
                  <a:pt x="611" y="1284"/>
                </a:lnTo>
                <a:lnTo>
                  <a:pt x="609" y="1284"/>
                </a:lnTo>
                <a:lnTo>
                  <a:pt x="607" y="1284"/>
                </a:lnTo>
                <a:lnTo>
                  <a:pt x="606" y="1284"/>
                </a:lnTo>
                <a:lnTo>
                  <a:pt x="605" y="1284"/>
                </a:lnTo>
                <a:lnTo>
                  <a:pt x="603" y="1284"/>
                </a:lnTo>
                <a:lnTo>
                  <a:pt x="603" y="1281"/>
                </a:lnTo>
                <a:lnTo>
                  <a:pt x="603" y="1280"/>
                </a:lnTo>
                <a:lnTo>
                  <a:pt x="602" y="1280"/>
                </a:lnTo>
                <a:lnTo>
                  <a:pt x="596" y="1280"/>
                </a:lnTo>
                <a:lnTo>
                  <a:pt x="592" y="1280"/>
                </a:lnTo>
                <a:lnTo>
                  <a:pt x="591" y="1280"/>
                </a:lnTo>
                <a:lnTo>
                  <a:pt x="590" y="1280"/>
                </a:lnTo>
                <a:lnTo>
                  <a:pt x="589" y="1280"/>
                </a:lnTo>
                <a:lnTo>
                  <a:pt x="589" y="1286"/>
                </a:lnTo>
                <a:lnTo>
                  <a:pt x="588" y="1286"/>
                </a:lnTo>
                <a:lnTo>
                  <a:pt x="587" y="1286"/>
                </a:lnTo>
                <a:lnTo>
                  <a:pt x="587" y="1288"/>
                </a:lnTo>
                <a:lnTo>
                  <a:pt x="587" y="1289"/>
                </a:lnTo>
                <a:lnTo>
                  <a:pt x="587" y="1291"/>
                </a:lnTo>
                <a:lnTo>
                  <a:pt x="586" y="1291"/>
                </a:lnTo>
                <a:lnTo>
                  <a:pt x="587" y="1298"/>
                </a:lnTo>
                <a:lnTo>
                  <a:pt x="587" y="1300"/>
                </a:lnTo>
                <a:lnTo>
                  <a:pt x="587" y="1301"/>
                </a:lnTo>
                <a:lnTo>
                  <a:pt x="587" y="1307"/>
                </a:lnTo>
                <a:lnTo>
                  <a:pt x="587" y="1308"/>
                </a:lnTo>
                <a:lnTo>
                  <a:pt x="583" y="1309"/>
                </a:lnTo>
                <a:lnTo>
                  <a:pt x="582" y="1309"/>
                </a:lnTo>
                <a:lnTo>
                  <a:pt x="580" y="1310"/>
                </a:lnTo>
                <a:lnTo>
                  <a:pt x="577" y="1311"/>
                </a:lnTo>
                <a:lnTo>
                  <a:pt x="574" y="1311"/>
                </a:lnTo>
                <a:lnTo>
                  <a:pt x="573" y="1311"/>
                </a:lnTo>
                <a:lnTo>
                  <a:pt x="572" y="1311"/>
                </a:lnTo>
                <a:lnTo>
                  <a:pt x="571" y="1311"/>
                </a:lnTo>
                <a:lnTo>
                  <a:pt x="570" y="1311"/>
                </a:lnTo>
                <a:lnTo>
                  <a:pt x="568" y="1311"/>
                </a:lnTo>
                <a:lnTo>
                  <a:pt x="568" y="1313"/>
                </a:lnTo>
                <a:lnTo>
                  <a:pt x="570" y="1313"/>
                </a:lnTo>
                <a:lnTo>
                  <a:pt x="570" y="1314"/>
                </a:lnTo>
                <a:lnTo>
                  <a:pt x="570" y="1315"/>
                </a:lnTo>
                <a:lnTo>
                  <a:pt x="570" y="1316"/>
                </a:lnTo>
                <a:lnTo>
                  <a:pt x="570" y="1317"/>
                </a:lnTo>
                <a:lnTo>
                  <a:pt x="569" y="1317"/>
                </a:lnTo>
                <a:lnTo>
                  <a:pt x="568" y="1317"/>
                </a:lnTo>
                <a:lnTo>
                  <a:pt x="568" y="1318"/>
                </a:lnTo>
                <a:lnTo>
                  <a:pt x="568" y="1320"/>
                </a:lnTo>
                <a:lnTo>
                  <a:pt x="568" y="1323"/>
                </a:lnTo>
                <a:lnTo>
                  <a:pt x="568" y="1325"/>
                </a:lnTo>
                <a:lnTo>
                  <a:pt x="568" y="1328"/>
                </a:lnTo>
                <a:lnTo>
                  <a:pt x="569" y="1331"/>
                </a:lnTo>
                <a:lnTo>
                  <a:pt x="569" y="1332"/>
                </a:lnTo>
                <a:lnTo>
                  <a:pt x="569" y="1333"/>
                </a:lnTo>
                <a:lnTo>
                  <a:pt x="570" y="1335"/>
                </a:lnTo>
                <a:lnTo>
                  <a:pt x="571" y="1336"/>
                </a:lnTo>
                <a:lnTo>
                  <a:pt x="573" y="1341"/>
                </a:lnTo>
                <a:lnTo>
                  <a:pt x="574" y="1342"/>
                </a:lnTo>
                <a:lnTo>
                  <a:pt x="574" y="1343"/>
                </a:lnTo>
                <a:lnTo>
                  <a:pt x="575" y="1343"/>
                </a:lnTo>
                <a:lnTo>
                  <a:pt x="577" y="1347"/>
                </a:lnTo>
                <a:lnTo>
                  <a:pt x="577" y="1350"/>
                </a:lnTo>
                <a:lnTo>
                  <a:pt x="578" y="1349"/>
                </a:lnTo>
                <a:lnTo>
                  <a:pt x="579" y="1349"/>
                </a:lnTo>
                <a:lnTo>
                  <a:pt x="580" y="1349"/>
                </a:lnTo>
                <a:lnTo>
                  <a:pt x="580" y="1350"/>
                </a:lnTo>
                <a:lnTo>
                  <a:pt x="580" y="1351"/>
                </a:lnTo>
                <a:lnTo>
                  <a:pt x="580" y="1352"/>
                </a:lnTo>
                <a:lnTo>
                  <a:pt x="580" y="1353"/>
                </a:lnTo>
                <a:lnTo>
                  <a:pt x="582" y="1353"/>
                </a:lnTo>
                <a:lnTo>
                  <a:pt x="583" y="1353"/>
                </a:lnTo>
                <a:lnTo>
                  <a:pt x="583" y="1355"/>
                </a:lnTo>
                <a:lnTo>
                  <a:pt x="583" y="1357"/>
                </a:lnTo>
                <a:lnTo>
                  <a:pt x="582" y="1357"/>
                </a:lnTo>
                <a:lnTo>
                  <a:pt x="581" y="1357"/>
                </a:lnTo>
                <a:lnTo>
                  <a:pt x="580" y="1357"/>
                </a:lnTo>
                <a:lnTo>
                  <a:pt x="579" y="1357"/>
                </a:lnTo>
                <a:lnTo>
                  <a:pt x="578" y="1356"/>
                </a:lnTo>
                <a:lnTo>
                  <a:pt x="577" y="1356"/>
                </a:lnTo>
                <a:lnTo>
                  <a:pt x="575" y="1356"/>
                </a:lnTo>
                <a:lnTo>
                  <a:pt x="575" y="1355"/>
                </a:lnTo>
                <a:lnTo>
                  <a:pt x="575" y="1353"/>
                </a:lnTo>
                <a:lnTo>
                  <a:pt x="575" y="1352"/>
                </a:lnTo>
                <a:lnTo>
                  <a:pt x="575" y="1351"/>
                </a:lnTo>
                <a:lnTo>
                  <a:pt x="575" y="1350"/>
                </a:lnTo>
                <a:lnTo>
                  <a:pt x="575" y="1349"/>
                </a:lnTo>
                <a:lnTo>
                  <a:pt x="575" y="1348"/>
                </a:lnTo>
                <a:lnTo>
                  <a:pt x="575" y="1347"/>
                </a:lnTo>
                <a:lnTo>
                  <a:pt x="575" y="1345"/>
                </a:lnTo>
                <a:lnTo>
                  <a:pt x="574" y="1345"/>
                </a:lnTo>
                <a:lnTo>
                  <a:pt x="574" y="1344"/>
                </a:lnTo>
                <a:lnTo>
                  <a:pt x="574" y="1343"/>
                </a:lnTo>
                <a:lnTo>
                  <a:pt x="573" y="1343"/>
                </a:lnTo>
                <a:lnTo>
                  <a:pt x="573" y="1342"/>
                </a:lnTo>
                <a:lnTo>
                  <a:pt x="572" y="1341"/>
                </a:lnTo>
                <a:lnTo>
                  <a:pt x="572" y="1340"/>
                </a:lnTo>
                <a:lnTo>
                  <a:pt x="571" y="1338"/>
                </a:lnTo>
                <a:lnTo>
                  <a:pt x="570" y="1336"/>
                </a:lnTo>
                <a:lnTo>
                  <a:pt x="569" y="1335"/>
                </a:lnTo>
                <a:lnTo>
                  <a:pt x="569" y="1334"/>
                </a:lnTo>
                <a:lnTo>
                  <a:pt x="568" y="1333"/>
                </a:lnTo>
                <a:lnTo>
                  <a:pt x="568" y="1332"/>
                </a:lnTo>
                <a:lnTo>
                  <a:pt x="568" y="1331"/>
                </a:lnTo>
                <a:lnTo>
                  <a:pt x="568" y="1330"/>
                </a:lnTo>
                <a:lnTo>
                  <a:pt x="568" y="1328"/>
                </a:lnTo>
                <a:lnTo>
                  <a:pt x="568" y="1327"/>
                </a:lnTo>
                <a:lnTo>
                  <a:pt x="566" y="1327"/>
                </a:lnTo>
                <a:lnTo>
                  <a:pt x="565" y="1327"/>
                </a:lnTo>
                <a:lnTo>
                  <a:pt x="564" y="1327"/>
                </a:lnTo>
                <a:lnTo>
                  <a:pt x="563" y="1327"/>
                </a:lnTo>
                <a:lnTo>
                  <a:pt x="563" y="1317"/>
                </a:lnTo>
                <a:lnTo>
                  <a:pt x="565" y="1317"/>
                </a:lnTo>
                <a:lnTo>
                  <a:pt x="566" y="1317"/>
                </a:lnTo>
                <a:lnTo>
                  <a:pt x="566" y="1314"/>
                </a:lnTo>
                <a:lnTo>
                  <a:pt x="566" y="1313"/>
                </a:lnTo>
                <a:lnTo>
                  <a:pt x="566" y="1311"/>
                </a:lnTo>
                <a:lnTo>
                  <a:pt x="566" y="1308"/>
                </a:lnTo>
                <a:lnTo>
                  <a:pt x="566" y="1305"/>
                </a:lnTo>
                <a:lnTo>
                  <a:pt x="566" y="1302"/>
                </a:lnTo>
                <a:lnTo>
                  <a:pt x="566" y="1300"/>
                </a:lnTo>
                <a:lnTo>
                  <a:pt x="566" y="1292"/>
                </a:lnTo>
                <a:lnTo>
                  <a:pt x="566" y="1289"/>
                </a:lnTo>
                <a:lnTo>
                  <a:pt x="565" y="1289"/>
                </a:lnTo>
                <a:lnTo>
                  <a:pt x="564" y="1289"/>
                </a:lnTo>
                <a:lnTo>
                  <a:pt x="563" y="1289"/>
                </a:lnTo>
                <a:lnTo>
                  <a:pt x="560" y="1289"/>
                </a:lnTo>
                <a:lnTo>
                  <a:pt x="560" y="1286"/>
                </a:lnTo>
                <a:lnTo>
                  <a:pt x="559" y="1284"/>
                </a:lnTo>
                <a:lnTo>
                  <a:pt x="557" y="1285"/>
                </a:lnTo>
                <a:lnTo>
                  <a:pt x="556" y="1285"/>
                </a:lnTo>
                <a:lnTo>
                  <a:pt x="555" y="1285"/>
                </a:lnTo>
                <a:lnTo>
                  <a:pt x="554" y="1285"/>
                </a:lnTo>
                <a:lnTo>
                  <a:pt x="553" y="1285"/>
                </a:lnTo>
                <a:lnTo>
                  <a:pt x="551" y="1285"/>
                </a:lnTo>
                <a:lnTo>
                  <a:pt x="551" y="1284"/>
                </a:lnTo>
                <a:lnTo>
                  <a:pt x="542" y="1284"/>
                </a:lnTo>
                <a:lnTo>
                  <a:pt x="542" y="1288"/>
                </a:lnTo>
                <a:lnTo>
                  <a:pt x="542" y="1289"/>
                </a:lnTo>
                <a:lnTo>
                  <a:pt x="540" y="1289"/>
                </a:lnTo>
                <a:lnTo>
                  <a:pt x="540" y="1290"/>
                </a:lnTo>
                <a:lnTo>
                  <a:pt x="540" y="1291"/>
                </a:lnTo>
                <a:lnTo>
                  <a:pt x="539" y="1291"/>
                </a:lnTo>
                <a:lnTo>
                  <a:pt x="535" y="1288"/>
                </a:lnTo>
                <a:lnTo>
                  <a:pt x="530" y="1285"/>
                </a:lnTo>
                <a:lnTo>
                  <a:pt x="529" y="1284"/>
                </a:lnTo>
                <a:lnTo>
                  <a:pt x="528" y="1283"/>
                </a:lnTo>
                <a:lnTo>
                  <a:pt x="526" y="1285"/>
                </a:lnTo>
                <a:lnTo>
                  <a:pt x="521" y="1289"/>
                </a:lnTo>
                <a:lnTo>
                  <a:pt x="521" y="1291"/>
                </a:lnTo>
                <a:lnTo>
                  <a:pt x="518" y="1291"/>
                </a:lnTo>
                <a:lnTo>
                  <a:pt x="518" y="1292"/>
                </a:lnTo>
                <a:lnTo>
                  <a:pt x="518" y="1293"/>
                </a:lnTo>
                <a:lnTo>
                  <a:pt x="518" y="1294"/>
                </a:lnTo>
                <a:lnTo>
                  <a:pt x="518" y="1295"/>
                </a:lnTo>
                <a:lnTo>
                  <a:pt x="518" y="1297"/>
                </a:lnTo>
                <a:lnTo>
                  <a:pt x="518" y="1298"/>
                </a:lnTo>
                <a:lnTo>
                  <a:pt x="518" y="1299"/>
                </a:lnTo>
                <a:lnTo>
                  <a:pt x="518" y="1302"/>
                </a:lnTo>
                <a:lnTo>
                  <a:pt x="518" y="1308"/>
                </a:lnTo>
                <a:lnTo>
                  <a:pt x="519" y="1308"/>
                </a:lnTo>
                <a:lnTo>
                  <a:pt x="521" y="1309"/>
                </a:lnTo>
                <a:lnTo>
                  <a:pt x="523" y="1309"/>
                </a:lnTo>
                <a:lnTo>
                  <a:pt x="525" y="1309"/>
                </a:lnTo>
                <a:lnTo>
                  <a:pt x="527" y="1309"/>
                </a:lnTo>
                <a:lnTo>
                  <a:pt x="528" y="1309"/>
                </a:lnTo>
                <a:lnTo>
                  <a:pt x="529" y="1309"/>
                </a:lnTo>
                <a:lnTo>
                  <a:pt x="530" y="1309"/>
                </a:lnTo>
                <a:lnTo>
                  <a:pt x="531" y="1309"/>
                </a:lnTo>
                <a:lnTo>
                  <a:pt x="534" y="1309"/>
                </a:lnTo>
                <a:lnTo>
                  <a:pt x="535" y="1309"/>
                </a:lnTo>
                <a:lnTo>
                  <a:pt x="537" y="1309"/>
                </a:lnTo>
                <a:lnTo>
                  <a:pt x="540" y="1309"/>
                </a:lnTo>
                <a:lnTo>
                  <a:pt x="543" y="1309"/>
                </a:lnTo>
                <a:lnTo>
                  <a:pt x="544" y="1309"/>
                </a:lnTo>
                <a:lnTo>
                  <a:pt x="546" y="1309"/>
                </a:lnTo>
                <a:lnTo>
                  <a:pt x="547" y="1309"/>
                </a:lnTo>
                <a:lnTo>
                  <a:pt x="551" y="1309"/>
                </a:lnTo>
                <a:lnTo>
                  <a:pt x="553" y="1309"/>
                </a:lnTo>
                <a:lnTo>
                  <a:pt x="555" y="1309"/>
                </a:lnTo>
                <a:lnTo>
                  <a:pt x="555" y="1310"/>
                </a:lnTo>
                <a:lnTo>
                  <a:pt x="556" y="1310"/>
                </a:lnTo>
                <a:lnTo>
                  <a:pt x="555" y="1314"/>
                </a:lnTo>
                <a:lnTo>
                  <a:pt x="552" y="1314"/>
                </a:lnTo>
                <a:lnTo>
                  <a:pt x="549" y="1314"/>
                </a:lnTo>
                <a:lnTo>
                  <a:pt x="548" y="1314"/>
                </a:lnTo>
                <a:lnTo>
                  <a:pt x="547" y="1314"/>
                </a:lnTo>
                <a:lnTo>
                  <a:pt x="547" y="1310"/>
                </a:lnTo>
                <a:lnTo>
                  <a:pt x="543" y="1310"/>
                </a:lnTo>
                <a:lnTo>
                  <a:pt x="540" y="1309"/>
                </a:lnTo>
                <a:lnTo>
                  <a:pt x="537" y="1309"/>
                </a:lnTo>
                <a:lnTo>
                  <a:pt x="537" y="1310"/>
                </a:lnTo>
                <a:lnTo>
                  <a:pt x="536" y="1311"/>
                </a:lnTo>
                <a:lnTo>
                  <a:pt x="536" y="1313"/>
                </a:lnTo>
                <a:lnTo>
                  <a:pt x="536" y="1314"/>
                </a:lnTo>
                <a:lnTo>
                  <a:pt x="535" y="1315"/>
                </a:lnTo>
                <a:lnTo>
                  <a:pt x="535" y="1316"/>
                </a:lnTo>
                <a:lnTo>
                  <a:pt x="534" y="1316"/>
                </a:lnTo>
                <a:lnTo>
                  <a:pt x="534" y="1315"/>
                </a:lnTo>
                <a:lnTo>
                  <a:pt x="535" y="1314"/>
                </a:lnTo>
                <a:lnTo>
                  <a:pt x="535" y="1313"/>
                </a:lnTo>
                <a:lnTo>
                  <a:pt x="535" y="1311"/>
                </a:lnTo>
                <a:lnTo>
                  <a:pt x="534" y="1311"/>
                </a:lnTo>
                <a:lnTo>
                  <a:pt x="534" y="1310"/>
                </a:lnTo>
                <a:lnTo>
                  <a:pt x="534" y="1309"/>
                </a:lnTo>
                <a:lnTo>
                  <a:pt x="529" y="1310"/>
                </a:lnTo>
                <a:lnTo>
                  <a:pt x="525" y="1310"/>
                </a:lnTo>
                <a:lnTo>
                  <a:pt x="525" y="1313"/>
                </a:lnTo>
                <a:lnTo>
                  <a:pt x="525" y="1314"/>
                </a:lnTo>
                <a:lnTo>
                  <a:pt x="525" y="1315"/>
                </a:lnTo>
                <a:lnTo>
                  <a:pt x="523" y="1315"/>
                </a:lnTo>
                <a:lnTo>
                  <a:pt x="523" y="1316"/>
                </a:lnTo>
                <a:lnTo>
                  <a:pt x="522" y="1316"/>
                </a:lnTo>
                <a:lnTo>
                  <a:pt x="523" y="1316"/>
                </a:lnTo>
                <a:lnTo>
                  <a:pt x="523" y="1317"/>
                </a:lnTo>
                <a:lnTo>
                  <a:pt x="523" y="1318"/>
                </a:lnTo>
                <a:lnTo>
                  <a:pt x="525" y="1318"/>
                </a:lnTo>
                <a:lnTo>
                  <a:pt x="525" y="1319"/>
                </a:lnTo>
                <a:lnTo>
                  <a:pt x="525" y="1320"/>
                </a:lnTo>
                <a:lnTo>
                  <a:pt x="526" y="1320"/>
                </a:lnTo>
                <a:lnTo>
                  <a:pt x="526" y="1322"/>
                </a:lnTo>
                <a:lnTo>
                  <a:pt x="525" y="1322"/>
                </a:lnTo>
                <a:lnTo>
                  <a:pt x="523" y="1322"/>
                </a:lnTo>
                <a:lnTo>
                  <a:pt x="522" y="1322"/>
                </a:lnTo>
                <a:lnTo>
                  <a:pt x="521" y="1322"/>
                </a:lnTo>
                <a:lnTo>
                  <a:pt x="521" y="1320"/>
                </a:lnTo>
                <a:lnTo>
                  <a:pt x="519" y="1320"/>
                </a:lnTo>
                <a:lnTo>
                  <a:pt x="518" y="1320"/>
                </a:lnTo>
                <a:lnTo>
                  <a:pt x="517" y="1320"/>
                </a:lnTo>
                <a:lnTo>
                  <a:pt x="516" y="1320"/>
                </a:lnTo>
                <a:lnTo>
                  <a:pt x="514" y="1320"/>
                </a:lnTo>
                <a:lnTo>
                  <a:pt x="513" y="1320"/>
                </a:lnTo>
                <a:lnTo>
                  <a:pt x="512" y="1320"/>
                </a:lnTo>
                <a:lnTo>
                  <a:pt x="511" y="1320"/>
                </a:lnTo>
                <a:lnTo>
                  <a:pt x="510" y="1320"/>
                </a:lnTo>
                <a:lnTo>
                  <a:pt x="509" y="1320"/>
                </a:lnTo>
                <a:lnTo>
                  <a:pt x="508" y="1320"/>
                </a:lnTo>
                <a:lnTo>
                  <a:pt x="500" y="1320"/>
                </a:lnTo>
                <a:lnTo>
                  <a:pt x="495" y="1320"/>
                </a:lnTo>
                <a:lnTo>
                  <a:pt x="487" y="1320"/>
                </a:lnTo>
                <a:lnTo>
                  <a:pt x="473" y="1320"/>
                </a:lnTo>
                <a:lnTo>
                  <a:pt x="473" y="1322"/>
                </a:lnTo>
                <a:lnTo>
                  <a:pt x="473" y="1323"/>
                </a:lnTo>
                <a:lnTo>
                  <a:pt x="475" y="1323"/>
                </a:lnTo>
                <a:lnTo>
                  <a:pt x="475" y="1324"/>
                </a:lnTo>
                <a:lnTo>
                  <a:pt x="475" y="1325"/>
                </a:lnTo>
                <a:lnTo>
                  <a:pt x="475" y="1326"/>
                </a:lnTo>
                <a:lnTo>
                  <a:pt x="475" y="1327"/>
                </a:lnTo>
                <a:lnTo>
                  <a:pt x="476" y="1327"/>
                </a:lnTo>
                <a:lnTo>
                  <a:pt x="476" y="1328"/>
                </a:lnTo>
                <a:lnTo>
                  <a:pt x="476" y="1330"/>
                </a:lnTo>
                <a:lnTo>
                  <a:pt x="477" y="1330"/>
                </a:lnTo>
                <a:lnTo>
                  <a:pt x="478" y="1328"/>
                </a:lnTo>
                <a:lnTo>
                  <a:pt x="479" y="1328"/>
                </a:lnTo>
                <a:lnTo>
                  <a:pt x="479" y="1330"/>
                </a:lnTo>
                <a:lnTo>
                  <a:pt x="482" y="1333"/>
                </a:lnTo>
                <a:lnTo>
                  <a:pt x="480" y="1333"/>
                </a:lnTo>
                <a:lnTo>
                  <a:pt x="480" y="1335"/>
                </a:lnTo>
                <a:lnTo>
                  <a:pt x="480" y="1341"/>
                </a:lnTo>
                <a:lnTo>
                  <a:pt x="470" y="1341"/>
                </a:lnTo>
                <a:lnTo>
                  <a:pt x="470" y="1343"/>
                </a:lnTo>
                <a:lnTo>
                  <a:pt x="471" y="1345"/>
                </a:lnTo>
                <a:lnTo>
                  <a:pt x="473" y="1345"/>
                </a:lnTo>
                <a:lnTo>
                  <a:pt x="474" y="1345"/>
                </a:lnTo>
                <a:lnTo>
                  <a:pt x="474" y="1347"/>
                </a:lnTo>
                <a:lnTo>
                  <a:pt x="474" y="1348"/>
                </a:lnTo>
                <a:lnTo>
                  <a:pt x="474" y="1349"/>
                </a:lnTo>
                <a:lnTo>
                  <a:pt x="474" y="1350"/>
                </a:lnTo>
                <a:lnTo>
                  <a:pt x="474" y="1351"/>
                </a:lnTo>
                <a:lnTo>
                  <a:pt x="474" y="1352"/>
                </a:lnTo>
                <a:lnTo>
                  <a:pt x="474" y="1353"/>
                </a:lnTo>
                <a:lnTo>
                  <a:pt x="475" y="1355"/>
                </a:lnTo>
                <a:lnTo>
                  <a:pt x="475" y="1356"/>
                </a:lnTo>
                <a:lnTo>
                  <a:pt x="476" y="1357"/>
                </a:lnTo>
                <a:lnTo>
                  <a:pt x="477" y="1358"/>
                </a:lnTo>
                <a:lnTo>
                  <a:pt x="477" y="1359"/>
                </a:lnTo>
                <a:lnTo>
                  <a:pt x="478" y="1360"/>
                </a:lnTo>
                <a:lnTo>
                  <a:pt x="478" y="1361"/>
                </a:lnTo>
                <a:lnTo>
                  <a:pt x="479" y="1361"/>
                </a:lnTo>
                <a:lnTo>
                  <a:pt x="479" y="1362"/>
                </a:lnTo>
                <a:lnTo>
                  <a:pt x="480" y="1364"/>
                </a:lnTo>
                <a:lnTo>
                  <a:pt x="480" y="1365"/>
                </a:lnTo>
                <a:lnTo>
                  <a:pt x="482" y="1365"/>
                </a:lnTo>
                <a:lnTo>
                  <a:pt x="482" y="1366"/>
                </a:lnTo>
                <a:lnTo>
                  <a:pt x="483" y="1367"/>
                </a:lnTo>
                <a:lnTo>
                  <a:pt x="483" y="1368"/>
                </a:lnTo>
                <a:lnTo>
                  <a:pt x="484" y="1368"/>
                </a:lnTo>
                <a:lnTo>
                  <a:pt x="484" y="1369"/>
                </a:lnTo>
                <a:lnTo>
                  <a:pt x="483" y="1369"/>
                </a:lnTo>
                <a:lnTo>
                  <a:pt x="480" y="1369"/>
                </a:lnTo>
                <a:lnTo>
                  <a:pt x="479" y="1369"/>
                </a:lnTo>
                <a:lnTo>
                  <a:pt x="478" y="1369"/>
                </a:lnTo>
                <a:lnTo>
                  <a:pt x="477" y="1369"/>
                </a:lnTo>
                <a:lnTo>
                  <a:pt x="470" y="1369"/>
                </a:lnTo>
                <a:lnTo>
                  <a:pt x="470" y="1382"/>
                </a:lnTo>
                <a:lnTo>
                  <a:pt x="470" y="1383"/>
                </a:lnTo>
                <a:lnTo>
                  <a:pt x="470" y="1394"/>
                </a:lnTo>
                <a:lnTo>
                  <a:pt x="471" y="1401"/>
                </a:lnTo>
                <a:lnTo>
                  <a:pt x="471" y="1402"/>
                </a:lnTo>
                <a:lnTo>
                  <a:pt x="471" y="1406"/>
                </a:lnTo>
                <a:lnTo>
                  <a:pt x="471" y="1411"/>
                </a:lnTo>
                <a:lnTo>
                  <a:pt x="470" y="1411"/>
                </a:lnTo>
                <a:lnTo>
                  <a:pt x="466" y="1411"/>
                </a:lnTo>
                <a:lnTo>
                  <a:pt x="466" y="1409"/>
                </a:lnTo>
                <a:lnTo>
                  <a:pt x="466" y="1408"/>
                </a:lnTo>
                <a:lnTo>
                  <a:pt x="466" y="1407"/>
                </a:lnTo>
                <a:lnTo>
                  <a:pt x="466" y="1406"/>
                </a:lnTo>
                <a:lnTo>
                  <a:pt x="466" y="1405"/>
                </a:lnTo>
                <a:lnTo>
                  <a:pt x="466" y="1403"/>
                </a:lnTo>
                <a:lnTo>
                  <a:pt x="466" y="1402"/>
                </a:lnTo>
                <a:lnTo>
                  <a:pt x="466" y="1401"/>
                </a:lnTo>
                <a:lnTo>
                  <a:pt x="466" y="1400"/>
                </a:lnTo>
                <a:lnTo>
                  <a:pt x="466" y="1399"/>
                </a:lnTo>
                <a:lnTo>
                  <a:pt x="466" y="1398"/>
                </a:lnTo>
                <a:lnTo>
                  <a:pt x="466" y="1397"/>
                </a:lnTo>
                <a:lnTo>
                  <a:pt x="466" y="1395"/>
                </a:lnTo>
                <a:lnTo>
                  <a:pt x="466" y="1394"/>
                </a:lnTo>
                <a:lnTo>
                  <a:pt x="470" y="1394"/>
                </a:lnTo>
                <a:lnTo>
                  <a:pt x="470" y="1391"/>
                </a:lnTo>
                <a:lnTo>
                  <a:pt x="470" y="1386"/>
                </a:lnTo>
                <a:lnTo>
                  <a:pt x="470" y="1383"/>
                </a:lnTo>
                <a:lnTo>
                  <a:pt x="469" y="1383"/>
                </a:lnTo>
                <a:lnTo>
                  <a:pt x="468" y="1383"/>
                </a:lnTo>
                <a:lnTo>
                  <a:pt x="467" y="1383"/>
                </a:lnTo>
                <a:lnTo>
                  <a:pt x="466" y="1383"/>
                </a:lnTo>
                <a:lnTo>
                  <a:pt x="466" y="1382"/>
                </a:lnTo>
                <a:lnTo>
                  <a:pt x="466" y="1381"/>
                </a:lnTo>
                <a:lnTo>
                  <a:pt x="466" y="1380"/>
                </a:lnTo>
                <a:lnTo>
                  <a:pt x="466" y="1378"/>
                </a:lnTo>
                <a:lnTo>
                  <a:pt x="466" y="1377"/>
                </a:lnTo>
                <a:lnTo>
                  <a:pt x="466" y="1376"/>
                </a:lnTo>
                <a:lnTo>
                  <a:pt x="466" y="1375"/>
                </a:lnTo>
                <a:lnTo>
                  <a:pt x="466" y="1374"/>
                </a:lnTo>
                <a:lnTo>
                  <a:pt x="465" y="1373"/>
                </a:lnTo>
                <a:lnTo>
                  <a:pt x="465" y="1372"/>
                </a:lnTo>
                <a:lnTo>
                  <a:pt x="465" y="1370"/>
                </a:lnTo>
                <a:lnTo>
                  <a:pt x="465" y="1369"/>
                </a:lnTo>
                <a:lnTo>
                  <a:pt x="463" y="1369"/>
                </a:lnTo>
                <a:lnTo>
                  <a:pt x="462" y="1369"/>
                </a:lnTo>
                <a:lnTo>
                  <a:pt x="461" y="1369"/>
                </a:lnTo>
                <a:lnTo>
                  <a:pt x="460" y="1369"/>
                </a:lnTo>
                <a:lnTo>
                  <a:pt x="459" y="1369"/>
                </a:lnTo>
                <a:lnTo>
                  <a:pt x="457" y="1369"/>
                </a:lnTo>
                <a:lnTo>
                  <a:pt x="456" y="1368"/>
                </a:lnTo>
                <a:lnTo>
                  <a:pt x="454" y="1368"/>
                </a:lnTo>
                <a:lnTo>
                  <a:pt x="453" y="1368"/>
                </a:lnTo>
                <a:lnTo>
                  <a:pt x="452" y="1368"/>
                </a:lnTo>
                <a:lnTo>
                  <a:pt x="451" y="1368"/>
                </a:lnTo>
                <a:lnTo>
                  <a:pt x="450" y="1368"/>
                </a:lnTo>
                <a:lnTo>
                  <a:pt x="449" y="1368"/>
                </a:lnTo>
                <a:lnTo>
                  <a:pt x="448" y="1368"/>
                </a:lnTo>
                <a:lnTo>
                  <a:pt x="447" y="1367"/>
                </a:lnTo>
                <a:lnTo>
                  <a:pt x="448" y="1367"/>
                </a:lnTo>
                <a:lnTo>
                  <a:pt x="449" y="1366"/>
                </a:lnTo>
                <a:lnTo>
                  <a:pt x="450" y="1366"/>
                </a:lnTo>
                <a:lnTo>
                  <a:pt x="451" y="1366"/>
                </a:lnTo>
                <a:lnTo>
                  <a:pt x="452" y="1366"/>
                </a:lnTo>
                <a:lnTo>
                  <a:pt x="453" y="1366"/>
                </a:lnTo>
                <a:lnTo>
                  <a:pt x="454" y="1366"/>
                </a:lnTo>
                <a:lnTo>
                  <a:pt x="454" y="1367"/>
                </a:lnTo>
                <a:lnTo>
                  <a:pt x="456" y="1367"/>
                </a:lnTo>
                <a:lnTo>
                  <a:pt x="457" y="1367"/>
                </a:lnTo>
                <a:lnTo>
                  <a:pt x="458" y="1367"/>
                </a:lnTo>
                <a:lnTo>
                  <a:pt x="459" y="1367"/>
                </a:lnTo>
                <a:lnTo>
                  <a:pt x="459" y="1368"/>
                </a:lnTo>
                <a:lnTo>
                  <a:pt x="460" y="1368"/>
                </a:lnTo>
                <a:lnTo>
                  <a:pt x="461" y="1368"/>
                </a:lnTo>
                <a:lnTo>
                  <a:pt x="462" y="1368"/>
                </a:lnTo>
                <a:lnTo>
                  <a:pt x="463" y="1368"/>
                </a:lnTo>
                <a:lnTo>
                  <a:pt x="465" y="1368"/>
                </a:lnTo>
                <a:lnTo>
                  <a:pt x="465" y="1367"/>
                </a:lnTo>
                <a:lnTo>
                  <a:pt x="465" y="1366"/>
                </a:lnTo>
                <a:lnTo>
                  <a:pt x="465" y="1365"/>
                </a:lnTo>
                <a:lnTo>
                  <a:pt x="465" y="1364"/>
                </a:lnTo>
                <a:lnTo>
                  <a:pt x="465" y="1362"/>
                </a:lnTo>
                <a:lnTo>
                  <a:pt x="465" y="1361"/>
                </a:lnTo>
                <a:lnTo>
                  <a:pt x="465" y="1360"/>
                </a:lnTo>
                <a:lnTo>
                  <a:pt x="465" y="1359"/>
                </a:lnTo>
                <a:lnTo>
                  <a:pt x="465" y="1358"/>
                </a:lnTo>
                <a:lnTo>
                  <a:pt x="465" y="1357"/>
                </a:lnTo>
                <a:lnTo>
                  <a:pt x="465" y="1356"/>
                </a:lnTo>
                <a:lnTo>
                  <a:pt x="465" y="1355"/>
                </a:lnTo>
                <a:lnTo>
                  <a:pt x="465" y="1353"/>
                </a:lnTo>
                <a:lnTo>
                  <a:pt x="465" y="1352"/>
                </a:lnTo>
                <a:lnTo>
                  <a:pt x="465" y="1351"/>
                </a:lnTo>
                <a:lnTo>
                  <a:pt x="465" y="1350"/>
                </a:lnTo>
                <a:lnTo>
                  <a:pt x="466" y="1350"/>
                </a:lnTo>
                <a:lnTo>
                  <a:pt x="467" y="1350"/>
                </a:lnTo>
                <a:lnTo>
                  <a:pt x="469" y="1350"/>
                </a:lnTo>
                <a:lnTo>
                  <a:pt x="470" y="1350"/>
                </a:lnTo>
                <a:lnTo>
                  <a:pt x="470" y="1349"/>
                </a:lnTo>
                <a:lnTo>
                  <a:pt x="468" y="1349"/>
                </a:lnTo>
                <a:lnTo>
                  <a:pt x="467" y="1349"/>
                </a:lnTo>
                <a:lnTo>
                  <a:pt x="467" y="1348"/>
                </a:lnTo>
                <a:lnTo>
                  <a:pt x="467" y="1347"/>
                </a:lnTo>
                <a:lnTo>
                  <a:pt x="467" y="1345"/>
                </a:lnTo>
                <a:lnTo>
                  <a:pt x="467" y="1344"/>
                </a:lnTo>
                <a:lnTo>
                  <a:pt x="467" y="1343"/>
                </a:lnTo>
                <a:lnTo>
                  <a:pt x="466" y="1343"/>
                </a:lnTo>
                <a:lnTo>
                  <a:pt x="465" y="1341"/>
                </a:lnTo>
                <a:lnTo>
                  <a:pt x="467" y="1340"/>
                </a:lnTo>
                <a:lnTo>
                  <a:pt x="467" y="1338"/>
                </a:lnTo>
                <a:lnTo>
                  <a:pt x="467" y="1332"/>
                </a:lnTo>
                <a:lnTo>
                  <a:pt x="466" y="1332"/>
                </a:lnTo>
                <a:lnTo>
                  <a:pt x="466" y="1333"/>
                </a:lnTo>
                <a:lnTo>
                  <a:pt x="466" y="1332"/>
                </a:lnTo>
                <a:lnTo>
                  <a:pt x="465" y="1332"/>
                </a:lnTo>
                <a:lnTo>
                  <a:pt x="465" y="1327"/>
                </a:lnTo>
                <a:lnTo>
                  <a:pt x="465" y="1325"/>
                </a:lnTo>
                <a:lnTo>
                  <a:pt x="465" y="1324"/>
                </a:lnTo>
                <a:lnTo>
                  <a:pt x="466" y="1323"/>
                </a:lnTo>
                <a:lnTo>
                  <a:pt x="467" y="1322"/>
                </a:lnTo>
                <a:lnTo>
                  <a:pt x="467" y="1323"/>
                </a:lnTo>
                <a:lnTo>
                  <a:pt x="469" y="1323"/>
                </a:lnTo>
                <a:lnTo>
                  <a:pt x="470" y="1323"/>
                </a:lnTo>
                <a:lnTo>
                  <a:pt x="470" y="1322"/>
                </a:lnTo>
                <a:lnTo>
                  <a:pt x="470" y="1320"/>
                </a:lnTo>
                <a:lnTo>
                  <a:pt x="470" y="1322"/>
                </a:lnTo>
                <a:lnTo>
                  <a:pt x="470" y="1320"/>
                </a:lnTo>
                <a:lnTo>
                  <a:pt x="469" y="1320"/>
                </a:lnTo>
                <a:lnTo>
                  <a:pt x="468" y="1320"/>
                </a:lnTo>
                <a:lnTo>
                  <a:pt x="468" y="1319"/>
                </a:lnTo>
                <a:lnTo>
                  <a:pt x="468" y="1318"/>
                </a:lnTo>
                <a:lnTo>
                  <a:pt x="468" y="1317"/>
                </a:lnTo>
                <a:lnTo>
                  <a:pt x="458" y="1317"/>
                </a:lnTo>
                <a:lnTo>
                  <a:pt x="457" y="1317"/>
                </a:lnTo>
                <a:lnTo>
                  <a:pt x="456" y="1317"/>
                </a:lnTo>
                <a:lnTo>
                  <a:pt x="454" y="1317"/>
                </a:lnTo>
                <a:lnTo>
                  <a:pt x="453" y="1317"/>
                </a:lnTo>
                <a:lnTo>
                  <a:pt x="453" y="1316"/>
                </a:lnTo>
                <a:lnTo>
                  <a:pt x="450" y="1316"/>
                </a:lnTo>
                <a:lnTo>
                  <a:pt x="450" y="1315"/>
                </a:lnTo>
                <a:lnTo>
                  <a:pt x="450" y="1314"/>
                </a:lnTo>
                <a:lnTo>
                  <a:pt x="452" y="1314"/>
                </a:lnTo>
                <a:lnTo>
                  <a:pt x="453" y="1314"/>
                </a:lnTo>
                <a:lnTo>
                  <a:pt x="454" y="1314"/>
                </a:lnTo>
                <a:lnTo>
                  <a:pt x="458" y="1314"/>
                </a:lnTo>
                <a:lnTo>
                  <a:pt x="460" y="1314"/>
                </a:lnTo>
                <a:lnTo>
                  <a:pt x="461" y="1314"/>
                </a:lnTo>
                <a:lnTo>
                  <a:pt x="461" y="1311"/>
                </a:lnTo>
                <a:lnTo>
                  <a:pt x="461" y="1310"/>
                </a:lnTo>
                <a:lnTo>
                  <a:pt x="461" y="1309"/>
                </a:lnTo>
                <a:lnTo>
                  <a:pt x="462" y="1309"/>
                </a:lnTo>
                <a:lnTo>
                  <a:pt x="462" y="1308"/>
                </a:lnTo>
                <a:lnTo>
                  <a:pt x="462" y="1307"/>
                </a:lnTo>
                <a:lnTo>
                  <a:pt x="463" y="1307"/>
                </a:lnTo>
                <a:lnTo>
                  <a:pt x="465" y="1307"/>
                </a:lnTo>
                <a:lnTo>
                  <a:pt x="465" y="1305"/>
                </a:lnTo>
                <a:lnTo>
                  <a:pt x="465" y="1301"/>
                </a:lnTo>
                <a:lnTo>
                  <a:pt x="465" y="1300"/>
                </a:lnTo>
                <a:lnTo>
                  <a:pt x="465" y="1299"/>
                </a:lnTo>
                <a:lnTo>
                  <a:pt x="465" y="1297"/>
                </a:lnTo>
                <a:lnTo>
                  <a:pt x="465" y="1295"/>
                </a:lnTo>
                <a:lnTo>
                  <a:pt x="465" y="1292"/>
                </a:lnTo>
                <a:lnTo>
                  <a:pt x="465" y="1291"/>
                </a:lnTo>
                <a:lnTo>
                  <a:pt x="465" y="1290"/>
                </a:lnTo>
                <a:lnTo>
                  <a:pt x="465" y="1289"/>
                </a:lnTo>
                <a:lnTo>
                  <a:pt x="465" y="1288"/>
                </a:lnTo>
                <a:lnTo>
                  <a:pt x="463" y="1288"/>
                </a:lnTo>
                <a:lnTo>
                  <a:pt x="463" y="1286"/>
                </a:lnTo>
                <a:lnTo>
                  <a:pt x="462" y="1286"/>
                </a:lnTo>
                <a:lnTo>
                  <a:pt x="461" y="1286"/>
                </a:lnTo>
                <a:lnTo>
                  <a:pt x="460" y="1286"/>
                </a:lnTo>
                <a:lnTo>
                  <a:pt x="459" y="1286"/>
                </a:lnTo>
                <a:lnTo>
                  <a:pt x="459" y="1285"/>
                </a:lnTo>
                <a:lnTo>
                  <a:pt x="459" y="1284"/>
                </a:lnTo>
                <a:lnTo>
                  <a:pt x="459" y="1283"/>
                </a:lnTo>
                <a:lnTo>
                  <a:pt x="458" y="1282"/>
                </a:lnTo>
                <a:lnTo>
                  <a:pt x="449" y="1282"/>
                </a:lnTo>
                <a:lnTo>
                  <a:pt x="447" y="1282"/>
                </a:lnTo>
                <a:lnTo>
                  <a:pt x="444" y="1282"/>
                </a:lnTo>
                <a:lnTo>
                  <a:pt x="442" y="1282"/>
                </a:lnTo>
                <a:lnTo>
                  <a:pt x="441" y="1282"/>
                </a:lnTo>
                <a:lnTo>
                  <a:pt x="440" y="1282"/>
                </a:lnTo>
                <a:lnTo>
                  <a:pt x="439" y="1282"/>
                </a:lnTo>
                <a:lnTo>
                  <a:pt x="436" y="1283"/>
                </a:lnTo>
                <a:lnTo>
                  <a:pt x="435" y="1283"/>
                </a:lnTo>
                <a:lnTo>
                  <a:pt x="434" y="1281"/>
                </a:lnTo>
                <a:lnTo>
                  <a:pt x="426" y="1281"/>
                </a:lnTo>
                <a:lnTo>
                  <a:pt x="423" y="1281"/>
                </a:lnTo>
                <a:lnTo>
                  <a:pt x="423" y="1280"/>
                </a:lnTo>
                <a:lnTo>
                  <a:pt x="421" y="1280"/>
                </a:lnTo>
                <a:lnTo>
                  <a:pt x="421" y="1286"/>
                </a:lnTo>
                <a:lnTo>
                  <a:pt x="410" y="1286"/>
                </a:lnTo>
                <a:lnTo>
                  <a:pt x="410" y="1288"/>
                </a:lnTo>
                <a:lnTo>
                  <a:pt x="410" y="1290"/>
                </a:lnTo>
                <a:lnTo>
                  <a:pt x="410" y="1292"/>
                </a:lnTo>
                <a:lnTo>
                  <a:pt x="410" y="1294"/>
                </a:lnTo>
                <a:lnTo>
                  <a:pt x="410" y="1295"/>
                </a:lnTo>
                <a:lnTo>
                  <a:pt x="410" y="1297"/>
                </a:lnTo>
                <a:lnTo>
                  <a:pt x="410" y="1298"/>
                </a:lnTo>
                <a:lnTo>
                  <a:pt x="410" y="1299"/>
                </a:lnTo>
                <a:lnTo>
                  <a:pt x="409" y="1299"/>
                </a:lnTo>
                <a:lnTo>
                  <a:pt x="409" y="1300"/>
                </a:lnTo>
                <a:lnTo>
                  <a:pt x="409" y="1301"/>
                </a:lnTo>
                <a:lnTo>
                  <a:pt x="408" y="1301"/>
                </a:lnTo>
                <a:lnTo>
                  <a:pt x="407" y="1301"/>
                </a:lnTo>
                <a:lnTo>
                  <a:pt x="407" y="1302"/>
                </a:lnTo>
                <a:lnTo>
                  <a:pt x="406" y="1302"/>
                </a:lnTo>
                <a:lnTo>
                  <a:pt x="405" y="1302"/>
                </a:lnTo>
                <a:lnTo>
                  <a:pt x="405" y="1305"/>
                </a:lnTo>
                <a:lnTo>
                  <a:pt x="404" y="1305"/>
                </a:lnTo>
                <a:lnTo>
                  <a:pt x="402" y="1306"/>
                </a:lnTo>
                <a:lnTo>
                  <a:pt x="400" y="1308"/>
                </a:lnTo>
                <a:lnTo>
                  <a:pt x="399" y="1309"/>
                </a:lnTo>
                <a:lnTo>
                  <a:pt x="397" y="1310"/>
                </a:lnTo>
                <a:lnTo>
                  <a:pt x="397" y="1311"/>
                </a:lnTo>
                <a:lnTo>
                  <a:pt x="398" y="1311"/>
                </a:lnTo>
                <a:lnTo>
                  <a:pt x="398" y="1313"/>
                </a:lnTo>
                <a:lnTo>
                  <a:pt x="399" y="1314"/>
                </a:lnTo>
                <a:lnTo>
                  <a:pt x="400" y="1315"/>
                </a:lnTo>
                <a:lnTo>
                  <a:pt x="400" y="1316"/>
                </a:lnTo>
                <a:lnTo>
                  <a:pt x="401" y="1316"/>
                </a:lnTo>
                <a:lnTo>
                  <a:pt x="401" y="1317"/>
                </a:lnTo>
                <a:lnTo>
                  <a:pt x="402" y="1317"/>
                </a:lnTo>
                <a:lnTo>
                  <a:pt x="404" y="1318"/>
                </a:lnTo>
                <a:lnTo>
                  <a:pt x="404" y="1319"/>
                </a:lnTo>
                <a:lnTo>
                  <a:pt x="404" y="1320"/>
                </a:lnTo>
                <a:lnTo>
                  <a:pt x="405" y="1323"/>
                </a:lnTo>
                <a:lnTo>
                  <a:pt x="406" y="1324"/>
                </a:lnTo>
                <a:lnTo>
                  <a:pt x="406" y="1325"/>
                </a:lnTo>
                <a:lnTo>
                  <a:pt x="406" y="1326"/>
                </a:lnTo>
                <a:lnTo>
                  <a:pt x="407" y="1327"/>
                </a:lnTo>
                <a:lnTo>
                  <a:pt x="406" y="1328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30"/>
                </a:lnTo>
                <a:lnTo>
                  <a:pt x="402" y="1330"/>
                </a:lnTo>
                <a:lnTo>
                  <a:pt x="401" y="1330"/>
                </a:lnTo>
                <a:lnTo>
                  <a:pt x="401" y="1331"/>
                </a:lnTo>
                <a:lnTo>
                  <a:pt x="400" y="1331"/>
                </a:lnTo>
                <a:lnTo>
                  <a:pt x="399" y="1331"/>
                </a:lnTo>
                <a:lnTo>
                  <a:pt x="398" y="1331"/>
                </a:lnTo>
                <a:lnTo>
                  <a:pt x="397" y="1331"/>
                </a:lnTo>
                <a:lnTo>
                  <a:pt x="397" y="1333"/>
                </a:lnTo>
                <a:lnTo>
                  <a:pt x="398" y="1334"/>
                </a:lnTo>
                <a:lnTo>
                  <a:pt x="398" y="1336"/>
                </a:lnTo>
                <a:lnTo>
                  <a:pt x="398" y="1338"/>
                </a:lnTo>
                <a:lnTo>
                  <a:pt x="398" y="1339"/>
                </a:lnTo>
                <a:lnTo>
                  <a:pt x="398" y="1340"/>
                </a:lnTo>
                <a:lnTo>
                  <a:pt x="398" y="1341"/>
                </a:lnTo>
                <a:lnTo>
                  <a:pt x="398" y="1342"/>
                </a:lnTo>
                <a:lnTo>
                  <a:pt x="398" y="1343"/>
                </a:lnTo>
                <a:lnTo>
                  <a:pt x="399" y="1344"/>
                </a:lnTo>
                <a:lnTo>
                  <a:pt x="399" y="1347"/>
                </a:lnTo>
                <a:lnTo>
                  <a:pt x="399" y="1349"/>
                </a:lnTo>
                <a:lnTo>
                  <a:pt x="399" y="1350"/>
                </a:lnTo>
                <a:lnTo>
                  <a:pt x="399" y="1351"/>
                </a:lnTo>
                <a:lnTo>
                  <a:pt x="399" y="1353"/>
                </a:lnTo>
                <a:lnTo>
                  <a:pt x="400" y="1352"/>
                </a:lnTo>
                <a:lnTo>
                  <a:pt x="407" y="1357"/>
                </a:lnTo>
                <a:lnTo>
                  <a:pt x="408" y="1358"/>
                </a:lnTo>
                <a:lnTo>
                  <a:pt x="408" y="1360"/>
                </a:lnTo>
                <a:lnTo>
                  <a:pt x="408" y="1361"/>
                </a:lnTo>
                <a:lnTo>
                  <a:pt x="408" y="1364"/>
                </a:lnTo>
                <a:lnTo>
                  <a:pt x="408" y="1365"/>
                </a:lnTo>
                <a:lnTo>
                  <a:pt x="409" y="1365"/>
                </a:lnTo>
                <a:lnTo>
                  <a:pt x="408" y="1366"/>
                </a:lnTo>
                <a:lnTo>
                  <a:pt x="407" y="1368"/>
                </a:lnTo>
                <a:lnTo>
                  <a:pt x="406" y="1368"/>
                </a:lnTo>
                <a:lnTo>
                  <a:pt x="405" y="1369"/>
                </a:lnTo>
                <a:lnTo>
                  <a:pt x="404" y="1372"/>
                </a:lnTo>
                <a:lnTo>
                  <a:pt x="399" y="1375"/>
                </a:lnTo>
                <a:lnTo>
                  <a:pt x="398" y="1375"/>
                </a:lnTo>
                <a:lnTo>
                  <a:pt x="397" y="1375"/>
                </a:lnTo>
                <a:lnTo>
                  <a:pt x="396" y="1375"/>
                </a:lnTo>
                <a:lnTo>
                  <a:pt x="394" y="1375"/>
                </a:lnTo>
                <a:lnTo>
                  <a:pt x="394" y="1376"/>
                </a:lnTo>
                <a:lnTo>
                  <a:pt x="393" y="1376"/>
                </a:lnTo>
                <a:lnTo>
                  <a:pt x="392" y="1376"/>
                </a:lnTo>
                <a:lnTo>
                  <a:pt x="391" y="1376"/>
                </a:lnTo>
                <a:lnTo>
                  <a:pt x="390" y="1376"/>
                </a:lnTo>
                <a:lnTo>
                  <a:pt x="389" y="1376"/>
                </a:lnTo>
                <a:lnTo>
                  <a:pt x="388" y="1376"/>
                </a:lnTo>
                <a:lnTo>
                  <a:pt x="387" y="1376"/>
                </a:lnTo>
                <a:lnTo>
                  <a:pt x="385" y="1376"/>
                </a:lnTo>
                <a:lnTo>
                  <a:pt x="384" y="1375"/>
                </a:lnTo>
                <a:lnTo>
                  <a:pt x="383" y="1375"/>
                </a:lnTo>
                <a:lnTo>
                  <a:pt x="382" y="1375"/>
                </a:lnTo>
                <a:lnTo>
                  <a:pt x="381" y="1374"/>
                </a:lnTo>
                <a:lnTo>
                  <a:pt x="380" y="1374"/>
                </a:lnTo>
                <a:lnTo>
                  <a:pt x="380" y="1373"/>
                </a:lnTo>
                <a:lnTo>
                  <a:pt x="379" y="1373"/>
                </a:lnTo>
                <a:lnTo>
                  <a:pt x="378" y="1373"/>
                </a:lnTo>
                <a:lnTo>
                  <a:pt x="378" y="1372"/>
                </a:lnTo>
                <a:lnTo>
                  <a:pt x="376" y="1372"/>
                </a:lnTo>
                <a:lnTo>
                  <a:pt x="376" y="1370"/>
                </a:lnTo>
                <a:lnTo>
                  <a:pt x="375" y="1370"/>
                </a:lnTo>
                <a:lnTo>
                  <a:pt x="372" y="1367"/>
                </a:lnTo>
                <a:lnTo>
                  <a:pt x="368" y="1362"/>
                </a:lnTo>
                <a:lnTo>
                  <a:pt x="366" y="1361"/>
                </a:lnTo>
                <a:lnTo>
                  <a:pt x="363" y="1358"/>
                </a:lnTo>
                <a:lnTo>
                  <a:pt x="363" y="1357"/>
                </a:lnTo>
                <a:lnTo>
                  <a:pt x="362" y="1357"/>
                </a:lnTo>
                <a:lnTo>
                  <a:pt x="362" y="1356"/>
                </a:lnTo>
                <a:lnTo>
                  <a:pt x="361" y="1356"/>
                </a:lnTo>
                <a:lnTo>
                  <a:pt x="361" y="1355"/>
                </a:lnTo>
                <a:lnTo>
                  <a:pt x="359" y="1353"/>
                </a:lnTo>
                <a:lnTo>
                  <a:pt x="358" y="1353"/>
                </a:lnTo>
                <a:lnTo>
                  <a:pt x="357" y="1351"/>
                </a:lnTo>
                <a:lnTo>
                  <a:pt x="355" y="1353"/>
                </a:lnTo>
                <a:lnTo>
                  <a:pt x="353" y="1356"/>
                </a:lnTo>
                <a:lnTo>
                  <a:pt x="348" y="1360"/>
                </a:lnTo>
                <a:lnTo>
                  <a:pt x="347" y="1361"/>
                </a:lnTo>
                <a:lnTo>
                  <a:pt x="346" y="1362"/>
                </a:lnTo>
                <a:lnTo>
                  <a:pt x="344" y="1365"/>
                </a:lnTo>
                <a:lnTo>
                  <a:pt x="342" y="1366"/>
                </a:lnTo>
                <a:lnTo>
                  <a:pt x="341" y="1367"/>
                </a:lnTo>
                <a:lnTo>
                  <a:pt x="340" y="1368"/>
                </a:lnTo>
                <a:lnTo>
                  <a:pt x="339" y="1369"/>
                </a:lnTo>
                <a:lnTo>
                  <a:pt x="339" y="1370"/>
                </a:lnTo>
                <a:lnTo>
                  <a:pt x="338" y="1370"/>
                </a:lnTo>
                <a:lnTo>
                  <a:pt x="337" y="1372"/>
                </a:lnTo>
                <a:lnTo>
                  <a:pt x="338" y="1373"/>
                </a:lnTo>
                <a:lnTo>
                  <a:pt x="338" y="1374"/>
                </a:lnTo>
                <a:lnTo>
                  <a:pt x="340" y="1375"/>
                </a:lnTo>
                <a:lnTo>
                  <a:pt x="341" y="1376"/>
                </a:lnTo>
                <a:lnTo>
                  <a:pt x="344" y="1380"/>
                </a:lnTo>
                <a:lnTo>
                  <a:pt x="345" y="1381"/>
                </a:lnTo>
                <a:lnTo>
                  <a:pt x="346" y="1381"/>
                </a:lnTo>
                <a:lnTo>
                  <a:pt x="345" y="1381"/>
                </a:lnTo>
                <a:lnTo>
                  <a:pt x="333" y="1393"/>
                </a:lnTo>
                <a:lnTo>
                  <a:pt x="336" y="1395"/>
                </a:lnTo>
                <a:lnTo>
                  <a:pt x="333" y="1398"/>
                </a:lnTo>
                <a:lnTo>
                  <a:pt x="333" y="1399"/>
                </a:lnTo>
                <a:lnTo>
                  <a:pt x="332" y="1399"/>
                </a:lnTo>
                <a:lnTo>
                  <a:pt x="332" y="1400"/>
                </a:lnTo>
                <a:lnTo>
                  <a:pt x="335" y="1401"/>
                </a:lnTo>
                <a:lnTo>
                  <a:pt x="337" y="1403"/>
                </a:lnTo>
                <a:lnTo>
                  <a:pt x="338" y="1401"/>
                </a:lnTo>
                <a:lnTo>
                  <a:pt x="339" y="1400"/>
                </a:lnTo>
                <a:lnTo>
                  <a:pt x="340" y="1399"/>
                </a:lnTo>
                <a:lnTo>
                  <a:pt x="342" y="1398"/>
                </a:lnTo>
                <a:lnTo>
                  <a:pt x="344" y="1399"/>
                </a:lnTo>
                <a:lnTo>
                  <a:pt x="346" y="1401"/>
                </a:lnTo>
                <a:lnTo>
                  <a:pt x="340" y="1407"/>
                </a:lnTo>
                <a:lnTo>
                  <a:pt x="339" y="1407"/>
                </a:lnTo>
                <a:lnTo>
                  <a:pt x="336" y="1402"/>
                </a:lnTo>
                <a:lnTo>
                  <a:pt x="333" y="1405"/>
                </a:lnTo>
                <a:lnTo>
                  <a:pt x="332" y="1406"/>
                </a:lnTo>
                <a:lnTo>
                  <a:pt x="332" y="1405"/>
                </a:lnTo>
                <a:lnTo>
                  <a:pt x="331" y="1403"/>
                </a:lnTo>
                <a:lnTo>
                  <a:pt x="330" y="1403"/>
                </a:lnTo>
                <a:lnTo>
                  <a:pt x="330" y="1402"/>
                </a:lnTo>
                <a:lnTo>
                  <a:pt x="329" y="1401"/>
                </a:lnTo>
                <a:lnTo>
                  <a:pt x="327" y="1400"/>
                </a:lnTo>
                <a:lnTo>
                  <a:pt x="325" y="1401"/>
                </a:lnTo>
                <a:lnTo>
                  <a:pt x="325" y="1402"/>
                </a:lnTo>
                <a:lnTo>
                  <a:pt x="327" y="1403"/>
                </a:lnTo>
                <a:lnTo>
                  <a:pt x="328" y="1405"/>
                </a:lnTo>
                <a:lnTo>
                  <a:pt x="329" y="1406"/>
                </a:lnTo>
                <a:lnTo>
                  <a:pt x="330" y="1407"/>
                </a:lnTo>
                <a:lnTo>
                  <a:pt x="331" y="1408"/>
                </a:lnTo>
                <a:lnTo>
                  <a:pt x="332" y="1409"/>
                </a:lnTo>
                <a:lnTo>
                  <a:pt x="333" y="1409"/>
                </a:lnTo>
                <a:lnTo>
                  <a:pt x="333" y="1410"/>
                </a:lnTo>
                <a:lnTo>
                  <a:pt x="335" y="1410"/>
                </a:lnTo>
                <a:lnTo>
                  <a:pt x="335" y="1411"/>
                </a:lnTo>
                <a:lnTo>
                  <a:pt x="336" y="1411"/>
                </a:lnTo>
                <a:lnTo>
                  <a:pt x="336" y="1412"/>
                </a:lnTo>
                <a:lnTo>
                  <a:pt x="337" y="1412"/>
                </a:lnTo>
                <a:lnTo>
                  <a:pt x="337" y="1414"/>
                </a:lnTo>
                <a:lnTo>
                  <a:pt x="338" y="1414"/>
                </a:lnTo>
                <a:lnTo>
                  <a:pt x="338" y="1415"/>
                </a:lnTo>
                <a:lnTo>
                  <a:pt x="339" y="1415"/>
                </a:lnTo>
                <a:lnTo>
                  <a:pt x="339" y="1416"/>
                </a:lnTo>
                <a:lnTo>
                  <a:pt x="340" y="1416"/>
                </a:lnTo>
                <a:lnTo>
                  <a:pt x="340" y="1417"/>
                </a:lnTo>
                <a:lnTo>
                  <a:pt x="340" y="1416"/>
                </a:lnTo>
                <a:lnTo>
                  <a:pt x="341" y="1416"/>
                </a:lnTo>
                <a:lnTo>
                  <a:pt x="342" y="1415"/>
                </a:lnTo>
                <a:lnTo>
                  <a:pt x="344" y="1414"/>
                </a:lnTo>
                <a:lnTo>
                  <a:pt x="344" y="1412"/>
                </a:lnTo>
                <a:lnTo>
                  <a:pt x="345" y="1411"/>
                </a:lnTo>
                <a:lnTo>
                  <a:pt x="345" y="1412"/>
                </a:lnTo>
                <a:lnTo>
                  <a:pt x="347" y="1414"/>
                </a:lnTo>
                <a:lnTo>
                  <a:pt x="347" y="1415"/>
                </a:lnTo>
                <a:lnTo>
                  <a:pt x="350" y="1417"/>
                </a:lnTo>
                <a:lnTo>
                  <a:pt x="353" y="1419"/>
                </a:lnTo>
                <a:lnTo>
                  <a:pt x="349" y="1424"/>
                </a:lnTo>
                <a:lnTo>
                  <a:pt x="349" y="1423"/>
                </a:lnTo>
                <a:lnTo>
                  <a:pt x="348" y="1423"/>
                </a:lnTo>
                <a:lnTo>
                  <a:pt x="347" y="1422"/>
                </a:lnTo>
                <a:lnTo>
                  <a:pt x="347" y="1420"/>
                </a:lnTo>
                <a:lnTo>
                  <a:pt x="346" y="1420"/>
                </a:lnTo>
                <a:lnTo>
                  <a:pt x="345" y="1419"/>
                </a:lnTo>
                <a:lnTo>
                  <a:pt x="344" y="1418"/>
                </a:lnTo>
                <a:lnTo>
                  <a:pt x="342" y="1417"/>
                </a:lnTo>
                <a:lnTo>
                  <a:pt x="341" y="1416"/>
                </a:lnTo>
                <a:lnTo>
                  <a:pt x="341" y="1417"/>
                </a:lnTo>
                <a:lnTo>
                  <a:pt x="340" y="1417"/>
                </a:lnTo>
                <a:lnTo>
                  <a:pt x="339" y="1416"/>
                </a:lnTo>
                <a:lnTo>
                  <a:pt x="338" y="1415"/>
                </a:lnTo>
                <a:lnTo>
                  <a:pt x="337" y="1414"/>
                </a:lnTo>
                <a:lnTo>
                  <a:pt x="336" y="1412"/>
                </a:lnTo>
                <a:lnTo>
                  <a:pt x="335" y="1411"/>
                </a:lnTo>
                <a:lnTo>
                  <a:pt x="333" y="1411"/>
                </a:lnTo>
                <a:lnTo>
                  <a:pt x="333" y="1410"/>
                </a:lnTo>
                <a:lnTo>
                  <a:pt x="332" y="1410"/>
                </a:lnTo>
                <a:lnTo>
                  <a:pt x="332" y="1409"/>
                </a:lnTo>
                <a:lnTo>
                  <a:pt x="331" y="1408"/>
                </a:lnTo>
                <a:lnTo>
                  <a:pt x="330" y="1408"/>
                </a:lnTo>
                <a:lnTo>
                  <a:pt x="330" y="1407"/>
                </a:lnTo>
                <a:lnTo>
                  <a:pt x="329" y="1407"/>
                </a:lnTo>
                <a:lnTo>
                  <a:pt x="329" y="1406"/>
                </a:lnTo>
                <a:lnTo>
                  <a:pt x="328" y="1406"/>
                </a:lnTo>
                <a:lnTo>
                  <a:pt x="328" y="1405"/>
                </a:lnTo>
                <a:lnTo>
                  <a:pt x="327" y="1405"/>
                </a:lnTo>
                <a:lnTo>
                  <a:pt x="325" y="1403"/>
                </a:lnTo>
                <a:lnTo>
                  <a:pt x="325" y="1402"/>
                </a:lnTo>
                <a:lnTo>
                  <a:pt x="324" y="1402"/>
                </a:lnTo>
                <a:lnTo>
                  <a:pt x="324" y="1401"/>
                </a:lnTo>
                <a:lnTo>
                  <a:pt x="325" y="1401"/>
                </a:lnTo>
                <a:lnTo>
                  <a:pt x="325" y="1400"/>
                </a:lnTo>
                <a:lnTo>
                  <a:pt x="327" y="1400"/>
                </a:lnTo>
                <a:lnTo>
                  <a:pt x="327" y="1399"/>
                </a:lnTo>
                <a:lnTo>
                  <a:pt x="325" y="1398"/>
                </a:lnTo>
                <a:lnTo>
                  <a:pt x="323" y="1397"/>
                </a:lnTo>
                <a:lnTo>
                  <a:pt x="325" y="1394"/>
                </a:lnTo>
                <a:lnTo>
                  <a:pt x="327" y="1393"/>
                </a:lnTo>
                <a:lnTo>
                  <a:pt x="323" y="1390"/>
                </a:lnTo>
                <a:lnTo>
                  <a:pt x="324" y="1389"/>
                </a:lnTo>
                <a:lnTo>
                  <a:pt x="325" y="1387"/>
                </a:lnTo>
                <a:lnTo>
                  <a:pt x="325" y="1386"/>
                </a:lnTo>
                <a:lnTo>
                  <a:pt x="329" y="1390"/>
                </a:lnTo>
                <a:lnTo>
                  <a:pt x="330" y="1391"/>
                </a:lnTo>
                <a:lnTo>
                  <a:pt x="330" y="1392"/>
                </a:lnTo>
                <a:lnTo>
                  <a:pt x="332" y="1394"/>
                </a:lnTo>
                <a:lnTo>
                  <a:pt x="345" y="1381"/>
                </a:lnTo>
                <a:lnTo>
                  <a:pt x="344" y="1380"/>
                </a:lnTo>
                <a:lnTo>
                  <a:pt x="342" y="1378"/>
                </a:lnTo>
                <a:lnTo>
                  <a:pt x="340" y="1376"/>
                </a:lnTo>
                <a:lnTo>
                  <a:pt x="339" y="1375"/>
                </a:lnTo>
                <a:lnTo>
                  <a:pt x="338" y="1374"/>
                </a:lnTo>
                <a:lnTo>
                  <a:pt x="337" y="1373"/>
                </a:lnTo>
                <a:lnTo>
                  <a:pt x="336" y="1373"/>
                </a:lnTo>
                <a:lnTo>
                  <a:pt x="336" y="1372"/>
                </a:lnTo>
                <a:lnTo>
                  <a:pt x="337" y="1372"/>
                </a:lnTo>
                <a:lnTo>
                  <a:pt x="337" y="1370"/>
                </a:lnTo>
                <a:lnTo>
                  <a:pt x="338" y="1370"/>
                </a:lnTo>
                <a:lnTo>
                  <a:pt x="339" y="1369"/>
                </a:lnTo>
                <a:lnTo>
                  <a:pt x="339" y="1368"/>
                </a:lnTo>
                <a:lnTo>
                  <a:pt x="340" y="1368"/>
                </a:lnTo>
                <a:lnTo>
                  <a:pt x="341" y="1366"/>
                </a:lnTo>
                <a:lnTo>
                  <a:pt x="347" y="1360"/>
                </a:lnTo>
                <a:lnTo>
                  <a:pt x="348" y="1360"/>
                </a:lnTo>
                <a:lnTo>
                  <a:pt x="352" y="1356"/>
                </a:lnTo>
                <a:lnTo>
                  <a:pt x="354" y="1353"/>
                </a:lnTo>
                <a:lnTo>
                  <a:pt x="356" y="1351"/>
                </a:lnTo>
                <a:lnTo>
                  <a:pt x="357" y="1351"/>
                </a:lnTo>
                <a:lnTo>
                  <a:pt x="357" y="1350"/>
                </a:lnTo>
                <a:lnTo>
                  <a:pt x="357" y="1351"/>
                </a:lnTo>
                <a:lnTo>
                  <a:pt x="359" y="1352"/>
                </a:lnTo>
                <a:lnTo>
                  <a:pt x="361" y="1353"/>
                </a:lnTo>
                <a:lnTo>
                  <a:pt x="361" y="1355"/>
                </a:lnTo>
                <a:lnTo>
                  <a:pt x="362" y="1355"/>
                </a:lnTo>
                <a:lnTo>
                  <a:pt x="363" y="1356"/>
                </a:lnTo>
                <a:lnTo>
                  <a:pt x="363" y="1357"/>
                </a:lnTo>
                <a:lnTo>
                  <a:pt x="364" y="1357"/>
                </a:lnTo>
                <a:lnTo>
                  <a:pt x="365" y="1358"/>
                </a:lnTo>
                <a:lnTo>
                  <a:pt x="366" y="1360"/>
                </a:lnTo>
                <a:lnTo>
                  <a:pt x="367" y="1360"/>
                </a:lnTo>
                <a:lnTo>
                  <a:pt x="367" y="1361"/>
                </a:lnTo>
                <a:lnTo>
                  <a:pt x="368" y="1361"/>
                </a:lnTo>
                <a:lnTo>
                  <a:pt x="370" y="1362"/>
                </a:lnTo>
                <a:lnTo>
                  <a:pt x="372" y="1366"/>
                </a:lnTo>
                <a:lnTo>
                  <a:pt x="373" y="1366"/>
                </a:lnTo>
                <a:lnTo>
                  <a:pt x="374" y="1368"/>
                </a:lnTo>
                <a:lnTo>
                  <a:pt x="375" y="1368"/>
                </a:lnTo>
                <a:lnTo>
                  <a:pt x="376" y="1369"/>
                </a:lnTo>
                <a:lnTo>
                  <a:pt x="376" y="1370"/>
                </a:lnTo>
                <a:lnTo>
                  <a:pt x="378" y="1370"/>
                </a:lnTo>
                <a:lnTo>
                  <a:pt x="378" y="1372"/>
                </a:lnTo>
                <a:lnTo>
                  <a:pt x="379" y="1372"/>
                </a:lnTo>
                <a:lnTo>
                  <a:pt x="380" y="1372"/>
                </a:lnTo>
                <a:lnTo>
                  <a:pt x="380" y="1373"/>
                </a:lnTo>
                <a:lnTo>
                  <a:pt x="381" y="1373"/>
                </a:lnTo>
                <a:lnTo>
                  <a:pt x="382" y="1373"/>
                </a:lnTo>
                <a:lnTo>
                  <a:pt x="382" y="1374"/>
                </a:lnTo>
                <a:lnTo>
                  <a:pt x="383" y="1374"/>
                </a:lnTo>
                <a:lnTo>
                  <a:pt x="384" y="1374"/>
                </a:lnTo>
                <a:lnTo>
                  <a:pt x="384" y="1375"/>
                </a:lnTo>
                <a:lnTo>
                  <a:pt x="385" y="1375"/>
                </a:lnTo>
                <a:lnTo>
                  <a:pt x="387" y="1375"/>
                </a:lnTo>
                <a:lnTo>
                  <a:pt x="388" y="1375"/>
                </a:lnTo>
                <a:lnTo>
                  <a:pt x="389" y="1375"/>
                </a:lnTo>
                <a:lnTo>
                  <a:pt x="389" y="1372"/>
                </a:lnTo>
                <a:lnTo>
                  <a:pt x="389" y="1370"/>
                </a:lnTo>
                <a:lnTo>
                  <a:pt x="389" y="1369"/>
                </a:lnTo>
                <a:lnTo>
                  <a:pt x="389" y="1368"/>
                </a:lnTo>
                <a:lnTo>
                  <a:pt x="389" y="1367"/>
                </a:lnTo>
                <a:lnTo>
                  <a:pt x="389" y="1366"/>
                </a:lnTo>
                <a:lnTo>
                  <a:pt x="389" y="1364"/>
                </a:lnTo>
                <a:lnTo>
                  <a:pt x="390" y="1361"/>
                </a:lnTo>
                <a:lnTo>
                  <a:pt x="392" y="1359"/>
                </a:lnTo>
                <a:lnTo>
                  <a:pt x="393" y="1359"/>
                </a:lnTo>
                <a:lnTo>
                  <a:pt x="394" y="1357"/>
                </a:lnTo>
                <a:lnTo>
                  <a:pt x="396" y="1357"/>
                </a:lnTo>
                <a:lnTo>
                  <a:pt x="396" y="1353"/>
                </a:lnTo>
                <a:lnTo>
                  <a:pt x="396" y="1350"/>
                </a:lnTo>
                <a:lnTo>
                  <a:pt x="396" y="1347"/>
                </a:lnTo>
                <a:lnTo>
                  <a:pt x="396" y="1344"/>
                </a:lnTo>
                <a:lnTo>
                  <a:pt x="396" y="1341"/>
                </a:lnTo>
                <a:lnTo>
                  <a:pt x="396" y="1338"/>
                </a:lnTo>
                <a:lnTo>
                  <a:pt x="396" y="1336"/>
                </a:lnTo>
                <a:lnTo>
                  <a:pt x="394" y="1334"/>
                </a:lnTo>
                <a:lnTo>
                  <a:pt x="394" y="1333"/>
                </a:lnTo>
                <a:lnTo>
                  <a:pt x="394" y="1332"/>
                </a:lnTo>
                <a:lnTo>
                  <a:pt x="393" y="1332"/>
                </a:lnTo>
                <a:lnTo>
                  <a:pt x="390" y="1333"/>
                </a:lnTo>
                <a:lnTo>
                  <a:pt x="389" y="1330"/>
                </a:lnTo>
                <a:lnTo>
                  <a:pt x="389" y="1328"/>
                </a:lnTo>
                <a:lnTo>
                  <a:pt x="389" y="1327"/>
                </a:lnTo>
                <a:lnTo>
                  <a:pt x="388" y="1326"/>
                </a:lnTo>
                <a:lnTo>
                  <a:pt x="388" y="1325"/>
                </a:lnTo>
                <a:lnTo>
                  <a:pt x="388" y="1323"/>
                </a:lnTo>
                <a:lnTo>
                  <a:pt x="383" y="1323"/>
                </a:lnTo>
                <a:lnTo>
                  <a:pt x="382" y="1323"/>
                </a:lnTo>
                <a:lnTo>
                  <a:pt x="381" y="1323"/>
                </a:lnTo>
                <a:lnTo>
                  <a:pt x="379" y="1323"/>
                </a:lnTo>
                <a:lnTo>
                  <a:pt x="379" y="1317"/>
                </a:lnTo>
                <a:lnTo>
                  <a:pt x="379" y="1315"/>
                </a:lnTo>
                <a:lnTo>
                  <a:pt x="379" y="1314"/>
                </a:lnTo>
                <a:lnTo>
                  <a:pt x="379" y="1313"/>
                </a:lnTo>
                <a:lnTo>
                  <a:pt x="381" y="1313"/>
                </a:lnTo>
                <a:lnTo>
                  <a:pt x="385" y="1313"/>
                </a:lnTo>
                <a:lnTo>
                  <a:pt x="385" y="1310"/>
                </a:lnTo>
                <a:lnTo>
                  <a:pt x="385" y="1307"/>
                </a:lnTo>
                <a:lnTo>
                  <a:pt x="385" y="1302"/>
                </a:lnTo>
                <a:lnTo>
                  <a:pt x="384" y="1302"/>
                </a:lnTo>
                <a:lnTo>
                  <a:pt x="384" y="1303"/>
                </a:lnTo>
                <a:lnTo>
                  <a:pt x="383" y="1303"/>
                </a:lnTo>
                <a:lnTo>
                  <a:pt x="382" y="1303"/>
                </a:lnTo>
                <a:lnTo>
                  <a:pt x="381" y="1305"/>
                </a:lnTo>
                <a:lnTo>
                  <a:pt x="380" y="1305"/>
                </a:lnTo>
                <a:lnTo>
                  <a:pt x="379" y="1305"/>
                </a:lnTo>
                <a:lnTo>
                  <a:pt x="379" y="1303"/>
                </a:lnTo>
                <a:lnTo>
                  <a:pt x="378" y="1303"/>
                </a:lnTo>
                <a:lnTo>
                  <a:pt x="376" y="1303"/>
                </a:lnTo>
                <a:lnTo>
                  <a:pt x="375" y="1303"/>
                </a:lnTo>
                <a:lnTo>
                  <a:pt x="374" y="1303"/>
                </a:lnTo>
                <a:lnTo>
                  <a:pt x="373" y="1303"/>
                </a:lnTo>
                <a:lnTo>
                  <a:pt x="372" y="1303"/>
                </a:lnTo>
                <a:lnTo>
                  <a:pt x="371" y="1303"/>
                </a:lnTo>
                <a:lnTo>
                  <a:pt x="371" y="1301"/>
                </a:lnTo>
                <a:lnTo>
                  <a:pt x="371" y="1295"/>
                </a:lnTo>
                <a:lnTo>
                  <a:pt x="370" y="1295"/>
                </a:lnTo>
                <a:lnTo>
                  <a:pt x="368" y="1295"/>
                </a:lnTo>
                <a:lnTo>
                  <a:pt x="367" y="1295"/>
                </a:lnTo>
                <a:lnTo>
                  <a:pt x="366" y="1295"/>
                </a:lnTo>
                <a:lnTo>
                  <a:pt x="358" y="1295"/>
                </a:lnTo>
                <a:lnTo>
                  <a:pt x="358" y="1294"/>
                </a:lnTo>
                <a:lnTo>
                  <a:pt x="358" y="1292"/>
                </a:lnTo>
                <a:lnTo>
                  <a:pt x="357" y="1292"/>
                </a:lnTo>
                <a:lnTo>
                  <a:pt x="356" y="1292"/>
                </a:lnTo>
                <a:lnTo>
                  <a:pt x="355" y="1292"/>
                </a:lnTo>
                <a:lnTo>
                  <a:pt x="354" y="1292"/>
                </a:lnTo>
                <a:lnTo>
                  <a:pt x="353" y="1292"/>
                </a:lnTo>
                <a:lnTo>
                  <a:pt x="352" y="1292"/>
                </a:lnTo>
                <a:lnTo>
                  <a:pt x="350" y="1292"/>
                </a:lnTo>
                <a:lnTo>
                  <a:pt x="349" y="1292"/>
                </a:lnTo>
                <a:lnTo>
                  <a:pt x="348" y="1292"/>
                </a:lnTo>
                <a:lnTo>
                  <a:pt x="347" y="1292"/>
                </a:lnTo>
                <a:lnTo>
                  <a:pt x="346" y="1292"/>
                </a:lnTo>
                <a:lnTo>
                  <a:pt x="345" y="1292"/>
                </a:lnTo>
                <a:lnTo>
                  <a:pt x="344" y="1292"/>
                </a:lnTo>
                <a:lnTo>
                  <a:pt x="342" y="1292"/>
                </a:lnTo>
                <a:lnTo>
                  <a:pt x="341" y="1292"/>
                </a:lnTo>
                <a:lnTo>
                  <a:pt x="340" y="1292"/>
                </a:lnTo>
                <a:lnTo>
                  <a:pt x="339" y="1292"/>
                </a:lnTo>
                <a:lnTo>
                  <a:pt x="338" y="1292"/>
                </a:lnTo>
                <a:lnTo>
                  <a:pt x="337" y="1292"/>
                </a:lnTo>
                <a:lnTo>
                  <a:pt x="336" y="1292"/>
                </a:lnTo>
                <a:lnTo>
                  <a:pt x="335" y="1292"/>
                </a:lnTo>
                <a:lnTo>
                  <a:pt x="333" y="1292"/>
                </a:lnTo>
                <a:lnTo>
                  <a:pt x="332" y="1292"/>
                </a:lnTo>
                <a:lnTo>
                  <a:pt x="331" y="1292"/>
                </a:lnTo>
                <a:lnTo>
                  <a:pt x="330" y="1292"/>
                </a:lnTo>
                <a:lnTo>
                  <a:pt x="330" y="1293"/>
                </a:lnTo>
                <a:lnTo>
                  <a:pt x="330" y="1294"/>
                </a:lnTo>
                <a:lnTo>
                  <a:pt x="330" y="1295"/>
                </a:lnTo>
                <a:lnTo>
                  <a:pt x="330" y="1297"/>
                </a:lnTo>
                <a:lnTo>
                  <a:pt x="330" y="1298"/>
                </a:lnTo>
                <a:lnTo>
                  <a:pt x="330" y="1299"/>
                </a:lnTo>
                <a:lnTo>
                  <a:pt x="330" y="1300"/>
                </a:lnTo>
                <a:lnTo>
                  <a:pt x="330" y="1301"/>
                </a:lnTo>
                <a:lnTo>
                  <a:pt x="329" y="1301"/>
                </a:lnTo>
                <a:lnTo>
                  <a:pt x="328" y="1301"/>
                </a:lnTo>
                <a:lnTo>
                  <a:pt x="327" y="1301"/>
                </a:lnTo>
                <a:lnTo>
                  <a:pt x="325" y="1301"/>
                </a:lnTo>
                <a:lnTo>
                  <a:pt x="324" y="1301"/>
                </a:lnTo>
                <a:lnTo>
                  <a:pt x="324" y="1302"/>
                </a:lnTo>
                <a:lnTo>
                  <a:pt x="324" y="1305"/>
                </a:lnTo>
                <a:lnTo>
                  <a:pt x="324" y="1310"/>
                </a:lnTo>
                <a:lnTo>
                  <a:pt x="330" y="1310"/>
                </a:lnTo>
                <a:lnTo>
                  <a:pt x="330" y="1311"/>
                </a:lnTo>
                <a:lnTo>
                  <a:pt x="330" y="1313"/>
                </a:lnTo>
                <a:lnTo>
                  <a:pt x="330" y="1314"/>
                </a:lnTo>
                <a:lnTo>
                  <a:pt x="332" y="1314"/>
                </a:lnTo>
                <a:lnTo>
                  <a:pt x="333" y="1314"/>
                </a:lnTo>
                <a:lnTo>
                  <a:pt x="335" y="1314"/>
                </a:lnTo>
                <a:lnTo>
                  <a:pt x="336" y="1314"/>
                </a:lnTo>
                <a:lnTo>
                  <a:pt x="337" y="1314"/>
                </a:lnTo>
                <a:lnTo>
                  <a:pt x="338" y="1314"/>
                </a:lnTo>
                <a:lnTo>
                  <a:pt x="339" y="1314"/>
                </a:lnTo>
                <a:lnTo>
                  <a:pt x="340" y="1314"/>
                </a:lnTo>
                <a:lnTo>
                  <a:pt x="341" y="1314"/>
                </a:lnTo>
                <a:lnTo>
                  <a:pt x="342" y="1314"/>
                </a:lnTo>
                <a:lnTo>
                  <a:pt x="344" y="1314"/>
                </a:lnTo>
                <a:lnTo>
                  <a:pt x="345" y="1314"/>
                </a:lnTo>
                <a:lnTo>
                  <a:pt x="346" y="1314"/>
                </a:lnTo>
                <a:lnTo>
                  <a:pt x="346" y="1316"/>
                </a:lnTo>
                <a:lnTo>
                  <a:pt x="346" y="1317"/>
                </a:lnTo>
                <a:lnTo>
                  <a:pt x="347" y="1317"/>
                </a:lnTo>
                <a:lnTo>
                  <a:pt x="348" y="1317"/>
                </a:lnTo>
                <a:lnTo>
                  <a:pt x="348" y="1314"/>
                </a:lnTo>
                <a:lnTo>
                  <a:pt x="349" y="1314"/>
                </a:lnTo>
                <a:lnTo>
                  <a:pt x="349" y="1311"/>
                </a:lnTo>
                <a:lnTo>
                  <a:pt x="349" y="1308"/>
                </a:lnTo>
                <a:lnTo>
                  <a:pt x="349" y="1305"/>
                </a:lnTo>
                <a:lnTo>
                  <a:pt x="356" y="1305"/>
                </a:lnTo>
                <a:lnTo>
                  <a:pt x="358" y="1305"/>
                </a:lnTo>
                <a:lnTo>
                  <a:pt x="358" y="1316"/>
                </a:lnTo>
                <a:lnTo>
                  <a:pt x="359" y="1316"/>
                </a:lnTo>
                <a:lnTo>
                  <a:pt x="361" y="1317"/>
                </a:lnTo>
                <a:lnTo>
                  <a:pt x="361" y="1320"/>
                </a:lnTo>
                <a:lnTo>
                  <a:pt x="362" y="1320"/>
                </a:lnTo>
                <a:lnTo>
                  <a:pt x="362" y="1322"/>
                </a:lnTo>
                <a:lnTo>
                  <a:pt x="362" y="1320"/>
                </a:lnTo>
                <a:lnTo>
                  <a:pt x="362" y="1318"/>
                </a:lnTo>
                <a:lnTo>
                  <a:pt x="363" y="1318"/>
                </a:lnTo>
                <a:lnTo>
                  <a:pt x="364" y="1318"/>
                </a:lnTo>
                <a:lnTo>
                  <a:pt x="364" y="1319"/>
                </a:lnTo>
                <a:lnTo>
                  <a:pt x="365" y="1319"/>
                </a:lnTo>
                <a:lnTo>
                  <a:pt x="366" y="1319"/>
                </a:lnTo>
                <a:lnTo>
                  <a:pt x="366" y="1317"/>
                </a:lnTo>
                <a:lnTo>
                  <a:pt x="371" y="1317"/>
                </a:lnTo>
                <a:lnTo>
                  <a:pt x="371" y="1319"/>
                </a:lnTo>
                <a:lnTo>
                  <a:pt x="371" y="1322"/>
                </a:lnTo>
                <a:lnTo>
                  <a:pt x="371" y="1323"/>
                </a:lnTo>
                <a:lnTo>
                  <a:pt x="371" y="1333"/>
                </a:lnTo>
                <a:lnTo>
                  <a:pt x="365" y="1330"/>
                </a:lnTo>
                <a:lnTo>
                  <a:pt x="364" y="1328"/>
                </a:lnTo>
                <a:lnTo>
                  <a:pt x="363" y="1327"/>
                </a:lnTo>
                <a:lnTo>
                  <a:pt x="359" y="1331"/>
                </a:lnTo>
                <a:lnTo>
                  <a:pt x="358" y="1330"/>
                </a:lnTo>
                <a:lnTo>
                  <a:pt x="361" y="1327"/>
                </a:lnTo>
                <a:lnTo>
                  <a:pt x="362" y="1326"/>
                </a:lnTo>
                <a:lnTo>
                  <a:pt x="362" y="1327"/>
                </a:lnTo>
                <a:lnTo>
                  <a:pt x="362" y="1326"/>
                </a:lnTo>
                <a:lnTo>
                  <a:pt x="362" y="1322"/>
                </a:lnTo>
                <a:lnTo>
                  <a:pt x="361" y="1322"/>
                </a:lnTo>
                <a:lnTo>
                  <a:pt x="361" y="1326"/>
                </a:lnTo>
                <a:lnTo>
                  <a:pt x="356" y="1323"/>
                </a:lnTo>
                <a:lnTo>
                  <a:pt x="355" y="1322"/>
                </a:lnTo>
                <a:lnTo>
                  <a:pt x="354" y="1322"/>
                </a:lnTo>
                <a:lnTo>
                  <a:pt x="350" y="1318"/>
                </a:lnTo>
                <a:lnTo>
                  <a:pt x="349" y="1319"/>
                </a:lnTo>
                <a:lnTo>
                  <a:pt x="348" y="1320"/>
                </a:lnTo>
                <a:lnTo>
                  <a:pt x="347" y="1322"/>
                </a:lnTo>
                <a:lnTo>
                  <a:pt x="347" y="1320"/>
                </a:lnTo>
                <a:lnTo>
                  <a:pt x="346" y="1320"/>
                </a:lnTo>
                <a:lnTo>
                  <a:pt x="345" y="1319"/>
                </a:lnTo>
                <a:lnTo>
                  <a:pt x="341" y="1323"/>
                </a:lnTo>
                <a:lnTo>
                  <a:pt x="341" y="1324"/>
                </a:lnTo>
                <a:lnTo>
                  <a:pt x="342" y="1324"/>
                </a:lnTo>
                <a:lnTo>
                  <a:pt x="342" y="1325"/>
                </a:lnTo>
                <a:lnTo>
                  <a:pt x="344" y="1325"/>
                </a:lnTo>
                <a:lnTo>
                  <a:pt x="346" y="1327"/>
                </a:lnTo>
                <a:lnTo>
                  <a:pt x="347" y="1328"/>
                </a:lnTo>
                <a:lnTo>
                  <a:pt x="347" y="1330"/>
                </a:lnTo>
                <a:lnTo>
                  <a:pt x="346" y="1330"/>
                </a:lnTo>
                <a:lnTo>
                  <a:pt x="345" y="1330"/>
                </a:lnTo>
                <a:lnTo>
                  <a:pt x="344" y="1331"/>
                </a:lnTo>
                <a:lnTo>
                  <a:pt x="340" y="1330"/>
                </a:lnTo>
                <a:lnTo>
                  <a:pt x="341" y="1328"/>
                </a:lnTo>
                <a:lnTo>
                  <a:pt x="341" y="1327"/>
                </a:lnTo>
                <a:lnTo>
                  <a:pt x="341" y="1326"/>
                </a:lnTo>
                <a:lnTo>
                  <a:pt x="342" y="1325"/>
                </a:lnTo>
                <a:lnTo>
                  <a:pt x="341" y="1325"/>
                </a:lnTo>
                <a:lnTo>
                  <a:pt x="341" y="1324"/>
                </a:lnTo>
                <a:lnTo>
                  <a:pt x="340" y="1324"/>
                </a:lnTo>
                <a:lnTo>
                  <a:pt x="340" y="1325"/>
                </a:lnTo>
                <a:lnTo>
                  <a:pt x="338" y="1324"/>
                </a:lnTo>
                <a:lnTo>
                  <a:pt x="339" y="1324"/>
                </a:lnTo>
                <a:lnTo>
                  <a:pt x="339" y="1323"/>
                </a:lnTo>
                <a:lnTo>
                  <a:pt x="340" y="1323"/>
                </a:lnTo>
                <a:lnTo>
                  <a:pt x="341" y="1322"/>
                </a:lnTo>
                <a:lnTo>
                  <a:pt x="340" y="1322"/>
                </a:lnTo>
                <a:lnTo>
                  <a:pt x="340" y="1320"/>
                </a:lnTo>
                <a:lnTo>
                  <a:pt x="340" y="1319"/>
                </a:lnTo>
                <a:lnTo>
                  <a:pt x="340" y="1318"/>
                </a:lnTo>
                <a:lnTo>
                  <a:pt x="337" y="1318"/>
                </a:lnTo>
                <a:lnTo>
                  <a:pt x="335" y="1318"/>
                </a:lnTo>
                <a:lnTo>
                  <a:pt x="329" y="1318"/>
                </a:lnTo>
                <a:lnTo>
                  <a:pt x="327" y="1318"/>
                </a:lnTo>
                <a:lnTo>
                  <a:pt x="323" y="1318"/>
                </a:lnTo>
                <a:lnTo>
                  <a:pt x="321" y="1318"/>
                </a:lnTo>
                <a:lnTo>
                  <a:pt x="321" y="1317"/>
                </a:lnTo>
                <a:lnTo>
                  <a:pt x="321" y="1315"/>
                </a:lnTo>
                <a:lnTo>
                  <a:pt x="321" y="1314"/>
                </a:lnTo>
                <a:lnTo>
                  <a:pt x="321" y="1313"/>
                </a:lnTo>
                <a:lnTo>
                  <a:pt x="321" y="1308"/>
                </a:lnTo>
                <a:lnTo>
                  <a:pt x="321" y="1306"/>
                </a:lnTo>
                <a:lnTo>
                  <a:pt x="321" y="1301"/>
                </a:lnTo>
                <a:lnTo>
                  <a:pt x="321" y="1293"/>
                </a:lnTo>
                <a:lnTo>
                  <a:pt x="321" y="1288"/>
                </a:lnTo>
                <a:lnTo>
                  <a:pt x="321" y="1281"/>
                </a:lnTo>
                <a:lnTo>
                  <a:pt x="323" y="1281"/>
                </a:lnTo>
                <a:lnTo>
                  <a:pt x="323" y="1282"/>
                </a:lnTo>
                <a:lnTo>
                  <a:pt x="323" y="1283"/>
                </a:lnTo>
                <a:lnTo>
                  <a:pt x="327" y="1281"/>
                </a:lnTo>
                <a:lnTo>
                  <a:pt x="325" y="1281"/>
                </a:lnTo>
                <a:lnTo>
                  <a:pt x="324" y="1281"/>
                </a:lnTo>
                <a:lnTo>
                  <a:pt x="324" y="1278"/>
                </a:lnTo>
                <a:lnTo>
                  <a:pt x="322" y="1278"/>
                </a:lnTo>
                <a:lnTo>
                  <a:pt x="322" y="1277"/>
                </a:lnTo>
                <a:lnTo>
                  <a:pt x="322" y="1276"/>
                </a:lnTo>
                <a:lnTo>
                  <a:pt x="322" y="1275"/>
                </a:lnTo>
                <a:lnTo>
                  <a:pt x="323" y="1275"/>
                </a:lnTo>
                <a:lnTo>
                  <a:pt x="325" y="1275"/>
                </a:lnTo>
                <a:lnTo>
                  <a:pt x="329" y="1275"/>
                </a:lnTo>
                <a:lnTo>
                  <a:pt x="333" y="1275"/>
                </a:lnTo>
                <a:lnTo>
                  <a:pt x="335" y="1275"/>
                </a:lnTo>
                <a:lnTo>
                  <a:pt x="338" y="1275"/>
                </a:lnTo>
                <a:lnTo>
                  <a:pt x="342" y="1275"/>
                </a:lnTo>
                <a:lnTo>
                  <a:pt x="350" y="1275"/>
                </a:lnTo>
                <a:lnTo>
                  <a:pt x="361" y="1275"/>
                </a:lnTo>
                <a:lnTo>
                  <a:pt x="363" y="1275"/>
                </a:lnTo>
                <a:lnTo>
                  <a:pt x="368" y="1275"/>
                </a:lnTo>
                <a:lnTo>
                  <a:pt x="371" y="1275"/>
                </a:lnTo>
                <a:lnTo>
                  <a:pt x="371" y="1274"/>
                </a:lnTo>
                <a:lnTo>
                  <a:pt x="371" y="1273"/>
                </a:lnTo>
                <a:lnTo>
                  <a:pt x="371" y="1266"/>
                </a:lnTo>
                <a:lnTo>
                  <a:pt x="363" y="1266"/>
                </a:lnTo>
                <a:lnTo>
                  <a:pt x="362" y="1255"/>
                </a:lnTo>
                <a:lnTo>
                  <a:pt x="362" y="1253"/>
                </a:lnTo>
                <a:lnTo>
                  <a:pt x="363" y="1253"/>
                </a:lnTo>
                <a:lnTo>
                  <a:pt x="364" y="1253"/>
                </a:lnTo>
                <a:lnTo>
                  <a:pt x="365" y="1253"/>
                </a:lnTo>
                <a:lnTo>
                  <a:pt x="366" y="1253"/>
                </a:lnTo>
                <a:lnTo>
                  <a:pt x="367" y="1253"/>
                </a:lnTo>
                <a:lnTo>
                  <a:pt x="371" y="1253"/>
                </a:lnTo>
                <a:lnTo>
                  <a:pt x="371" y="1252"/>
                </a:lnTo>
                <a:lnTo>
                  <a:pt x="371" y="1249"/>
                </a:lnTo>
                <a:lnTo>
                  <a:pt x="371" y="1248"/>
                </a:lnTo>
                <a:lnTo>
                  <a:pt x="373" y="1248"/>
                </a:lnTo>
                <a:lnTo>
                  <a:pt x="374" y="1247"/>
                </a:lnTo>
                <a:lnTo>
                  <a:pt x="376" y="1246"/>
                </a:lnTo>
                <a:lnTo>
                  <a:pt x="387" y="1236"/>
                </a:lnTo>
                <a:lnTo>
                  <a:pt x="393" y="1231"/>
                </a:lnTo>
                <a:lnTo>
                  <a:pt x="396" y="1231"/>
                </a:lnTo>
                <a:lnTo>
                  <a:pt x="397" y="1231"/>
                </a:lnTo>
                <a:lnTo>
                  <a:pt x="397" y="1230"/>
                </a:lnTo>
                <a:lnTo>
                  <a:pt x="398" y="1227"/>
                </a:lnTo>
                <a:lnTo>
                  <a:pt x="399" y="1225"/>
                </a:lnTo>
                <a:lnTo>
                  <a:pt x="400" y="1222"/>
                </a:lnTo>
                <a:lnTo>
                  <a:pt x="401" y="1221"/>
                </a:lnTo>
                <a:lnTo>
                  <a:pt x="399" y="1221"/>
                </a:lnTo>
                <a:lnTo>
                  <a:pt x="398" y="1221"/>
                </a:lnTo>
                <a:lnTo>
                  <a:pt x="394" y="1221"/>
                </a:lnTo>
                <a:lnTo>
                  <a:pt x="394" y="1230"/>
                </a:lnTo>
                <a:lnTo>
                  <a:pt x="389" y="1222"/>
                </a:lnTo>
                <a:lnTo>
                  <a:pt x="389" y="1221"/>
                </a:lnTo>
                <a:lnTo>
                  <a:pt x="388" y="1221"/>
                </a:lnTo>
                <a:lnTo>
                  <a:pt x="385" y="1221"/>
                </a:lnTo>
                <a:lnTo>
                  <a:pt x="384" y="1221"/>
                </a:lnTo>
                <a:lnTo>
                  <a:pt x="383" y="1221"/>
                </a:lnTo>
                <a:lnTo>
                  <a:pt x="382" y="1221"/>
                </a:lnTo>
                <a:lnTo>
                  <a:pt x="380" y="1221"/>
                </a:lnTo>
                <a:lnTo>
                  <a:pt x="378" y="1221"/>
                </a:lnTo>
                <a:lnTo>
                  <a:pt x="375" y="1221"/>
                </a:lnTo>
                <a:lnTo>
                  <a:pt x="373" y="1221"/>
                </a:lnTo>
                <a:lnTo>
                  <a:pt x="373" y="1223"/>
                </a:lnTo>
                <a:lnTo>
                  <a:pt x="371" y="1223"/>
                </a:lnTo>
                <a:lnTo>
                  <a:pt x="370" y="1223"/>
                </a:lnTo>
                <a:lnTo>
                  <a:pt x="368" y="1223"/>
                </a:lnTo>
                <a:lnTo>
                  <a:pt x="367" y="1224"/>
                </a:lnTo>
                <a:lnTo>
                  <a:pt x="366" y="1224"/>
                </a:lnTo>
                <a:lnTo>
                  <a:pt x="366" y="1222"/>
                </a:lnTo>
                <a:lnTo>
                  <a:pt x="366" y="1221"/>
                </a:lnTo>
                <a:lnTo>
                  <a:pt x="365" y="1221"/>
                </a:lnTo>
                <a:lnTo>
                  <a:pt x="364" y="1221"/>
                </a:lnTo>
                <a:lnTo>
                  <a:pt x="357" y="1221"/>
                </a:lnTo>
                <a:lnTo>
                  <a:pt x="349" y="1221"/>
                </a:lnTo>
                <a:lnTo>
                  <a:pt x="348" y="1221"/>
                </a:lnTo>
                <a:lnTo>
                  <a:pt x="347" y="1221"/>
                </a:lnTo>
                <a:lnTo>
                  <a:pt x="346" y="1221"/>
                </a:lnTo>
                <a:lnTo>
                  <a:pt x="345" y="1221"/>
                </a:lnTo>
                <a:lnTo>
                  <a:pt x="341" y="1222"/>
                </a:lnTo>
                <a:lnTo>
                  <a:pt x="340" y="1222"/>
                </a:lnTo>
                <a:lnTo>
                  <a:pt x="336" y="1222"/>
                </a:lnTo>
                <a:lnTo>
                  <a:pt x="332" y="1222"/>
                </a:lnTo>
                <a:lnTo>
                  <a:pt x="331" y="1222"/>
                </a:lnTo>
                <a:lnTo>
                  <a:pt x="328" y="1222"/>
                </a:lnTo>
                <a:lnTo>
                  <a:pt x="328" y="1223"/>
                </a:lnTo>
                <a:lnTo>
                  <a:pt x="328" y="1224"/>
                </a:lnTo>
                <a:lnTo>
                  <a:pt x="328" y="1225"/>
                </a:lnTo>
                <a:lnTo>
                  <a:pt x="328" y="1226"/>
                </a:lnTo>
                <a:lnTo>
                  <a:pt x="328" y="1227"/>
                </a:lnTo>
                <a:lnTo>
                  <a:pt x="328" y="1228"/>
                </a:lnTo>
                <a:lnTo>
                  <a:pt x="328" y="1230"/>
                </a:lnTo>
                <a:lnTo>
                  <a:pt x="328" y="1231"/>
                </a:lnTo>
                <a:lnTo>
                  <a:pt x="327" y="1231"/>
                </a:lnTo>
                <a:lnTo>
                  <a:pt x="327" y="1232"/>
                </a:lnTo>
                <a:lnTo>
                  <a:pt x="327" y="1234"/>
                </a:lnTo>
                <a:lnTo>
                  <a:pt x="323" y="1234"/>
                </a:lnTo>
                <a:lnTo>
                  <a:pt x="321" y="1234"/>
                </a:lnTo>
                <a:lnTo>
                  <a:pt x="321" y="1231"/>
                </a:lnTo>
                <a:lnTo>
                  <a:pt x="321" y="1221"/>
                </a:lnTo>
                <a:lnTo>
                  <a:pt x="318" y="1221"/>
                </a:lnTo>
                <a:lnTo>
                  <a:pt x="318" y="1219"/>
                </a:lnTo>
                <a:lnTo>
                  <a:pt x="318" y="1218"/>
                </a:lnTo>
                <a:lnTo>
                  <a:pt x="318" y="1211"/>
                </a:lnTo>
                <a:lnTo>
                  <a:pt x="319" y="1211"/>
                </a:lnTo>
                <a:lnTo>
                  <a:pt x="319" y="1213"/>
                </a:lnTo>
                <a:lnTo>
                  <a:pt x="320" y="1213"/>
                </a:lnTo>
                <a:lnTo>
                  <a:pt x="320" y="1214"/>
                </a:lnTo>
                <a:lnTo>
                  <a:pt x="320" y="1215"/>
                </a:lnTo>
                <a:lnTo>
                  <a:pt x="321" y="1215"/>
                </a:lnTo>
                <a:lnTo>
                  <a:pt x="321" y="1216"/>
                </a:lnTo>
                <a:lnTo>
                  <a:pt x="321" y="1217"/>
                </a:lnTo>
                <a:lnTo>
                  <a:pt x="323" y="1217"/>
                </a:lnTo>
                <a:lnTo>
                  <a:pt x="323" y="1218"/>
                </a:lnTo>
                <a:lnTo>
                  <a:pt x="323" y="1221"/>
                </a:lnTo>
                <a:lnTo>
                  <a:pt x="328" y="1221"/>
                </a:lnTo>
                <a:lnTo>
                  <a:pt x="331" y="1221"/>
                </a:lnTo>
                <a:lnTo>
                  <a:pt x="335" y="1221"/>
                </a:lnTo>
                <a:lnTo>
                  <a:pt x="337" y="1221"/>
                </a:lnTo>
                <a:lnTo>
                  <a:pt x="339" y="1221"/>
                </a:lnTo>
                <a:lnTo>
                  <a:pt x="340" y="1221"/>
                </a:lnTo>
                <a:lnTo>
                  <a:pt x="347" y="1221"/>
                </a:lnTo>
                <a:lnTo>
                  <a:pt x="350" y="1219"/>
                </a:lnTo>
                <a:lnTo>
                  <a:pt x="354" y="1219"/>
                </a:lnTo>
                <a:lnTo>
                  <a:pt x="358" y="1219"/>
                </a:lnTo>
                <a:lnTo>
                  <a:pt x="366" y="1219"/>
                </a:lnTo>
                <a:lnTo>
                  <a:pt x="367" y="1219"/>
                </a:lnTo>
                <a:lnTo>
                  <a:pt x="370" y="1219"/>
                </a:lnTo>
                <a:lnTo>
                  <a:pt x="371" y="1219"/>
                </a:lnTo>
                <a:lnTo>
                  <a:pt x="373" y="1219"/>
                </a:lnTo>
                <a:lnTo>
                  <a:pt x="376" y="1219"/>
                </a:lnTo>
                <a:lnTo>
                  <a:pt x="385" y="1219"/>
                </a:lnTo>
                <a:lnTo>
                  <a:pt x="388" y="1219"/>
                </a:lnTo>
                <a:lnTo>
                  <a:pt x="389" y="1219"/>
                </a:lnTo>
                <a:lnTo>
                  <a:pt x="391" y="1219"/>
                </a:lnTo>
                <a:lnTo>
                  <a:pt x="398" y="1219"/>
                </a:lnTo>
                <a:lnTo>
                  <a:pt x="399" y="1219"/>
                </a:lnTo>
                <a:lnTo>
                  <a:pt x="400" y="1219"/>
                </a:lnTo>
                <a:lnTo>
                  <a:pt x="401" y="1219"/>
                </a:lnTo>
                <a:lnTo>
                  <a:pt x="402" y="1208"/>
                </a:lnTo>
                <a:lnTo>
                  <a:pt x="404" y="1203"/>
                </a:lnTo>
                <a:lnTo>
                  <a:pt x="406" y="1194"/>
                </a:lnTo>
                <a:lnTo>
                  <a:pt x="405" y="1194"/>
                </a:lnTo>
                <a:lnTo>
                  <a:pt x="404" y="1194"/>
                </a:lnTo>
                <a:lnTo>
                  <a:pt x="402" y="1194"/>
                </a:lnTo>
                <a:lnTo>
                  <a:pt x="401" y="1194"/>
                </a:lnTo>
                <a:lnTo>
                  <a:pt x="396" y="1194"/>
                </a:lnTo>
                <a:lnTo>
                  <a:pt x="394" y="1194"/>
                </a:lnTo>
                <a:lnTo>
                  <a:pt x="394" y="1193"/>
                </a:lnTo>
                <a:lnTo>
                  <a:pt x="394" y="1173"/>
                </a:lnTo>
                <a:lnTo>
                  <a:pt x="394" y="1168"/>
                </a:lnTo>
                <a:lnTo>
                  <a:pt x="397" y="1168"/>
                </a:lnTo>
                <a:lnTo>
                  <a:pt x="398" y="1168"/>
                </a:lnTo>
                <a:lnTo>
                  <a:pt x="399" y="1168"/>
                </a:lnTo>
                <a:lnTo>
                  <a:pt x="405" y="1168"/>
                </a:lnTo>
                <a:lnTo>
                  <a:pt x="406" y="1168"/>
                </a:lnTo>
                <a:lnTo>
                  <a:pt x="406" y="1167"/>
                </a:lnTo>
                <a:lnTo>
                  <a:pt x="406" y="1156"/>
                </a:lnTo>
                <a:lnTo>
                  <a:pt x="406" y="1144"/>
                </a:lnTo>
                <a:lnTo>
                  <a:pt x="406" y="1143"/>
                </a:lnTo>
                <a:lnTo>
                  <a:pt x="406" y="1142"/>
                </a:lnTo>
                <a:lnTo>
                  <a:pt x="406" y="1134"/>
                </a:lnTo>
                <a:lnTo>
                  <a:pt x="405" y="1130"/>
                </a:lnTo>
                <a:lnTo>
                  <a:pt x="405" y="1129"/>
                </a:lnTo>
                <a:lnTo>
                  <a:pt x="405" y="1118"/>
                </a:lnTo>
                <a:lnTo>
                  <a:pt x="417" y="1118"/>
                </a:lnTo>
                <a:lnTo>
                  <a:pt x="423" y="1118"/>
                </a:lnTo>
                <a:lnTo>
                  <a:pt x="430" y="1118"/>
                </a:lnTo>
                <a:lnTo>
                  <a:pt x="441" y="1118"/>
                </a:lnTo>
                <a:lnTo>
                  <a:pt x="442" y="1118"/>
                </a:lnTo>
                <a:lnTo>
                  <a:pt x="444" y="1118"/>
                </a:lnTo>
                <a:lnTo>
                  <a:pt x="445" y="1118"/>
                </a:lnTo>
                <a:lnTo>
                  <a:pt x="454" y="1118"/>
                </a:lnTo>
                <a:lnTo>
                  <a:pt x="456" y="1118"/>
                </a:lnTo>
                <a:lnTo>
                  <a:pt x="458" y="1118"/>
                </a:lnTo>
                <a:lnTo>
                  <a:pt x="460" y="1118"/>
                </a:lnTo>
                <a:lnTo>
                  <a:pt x="461" y="1118"/>
                </a:lnTo>
                <a:lnTo>
                  <a:pt x="462" y="1118"/>
                </a:lnTo>
                <a:lnTo>
                  <a:pt x="466" y="1118"/>
                </a:lnTo>
                <a:lnTo>
                  <a:pt x="467" y="1118"/>
                </a:lnTo>
                <a:lnTo>
                  <a:pt x="468" y="1118"/>
                </a:lnTo>
                <a:lnTo>
                  <a:pt x="470" y="1118"/>
                </a:lnTo>
                <a:lnTo>
                  <a:pt x="471" y="1118"/>
                </a:lnTo>
                <a:lnTo>
                  <a:pt x="474" y="1118"/>
                </a:lnTo>
                <a:lnTo>
                  <a:pt x="479" y="1117"/>
                </a:lnTo>
                <a:lnTo>
                  <a:pt x="482" y="1117"/>
                </a:lnTo>
                <a:lnTo>
                  <a:pt x="482" y="1116"/>
                </a:lnTo>
                <a:lnTo>
                  <a:pt x="482" y="1115"/>
                </a:lnTo>
                <a:lnTo>
                  <a:pt x="482" y="1114"/>
                </a:lnTo>
                <a:lnTo>
                  <a:pt x="483" y="1114"/>
                </a:lnTo>
                <a:lnTo>
                  <a:pt x="484" y="1114"/>
                </a:lnTo>
                <a:lnTo>
                  <a:pt x="485" y="1114"/>
                </a:lnTo>
                <a:lnTo>
                  <a:pt x="486" y="1114"/>
                </a:lnTo>
                <a:lnTo>
                  <a:pt x="487" y="1114"/>
                </a:lnTo>
                <a:lnTo>
                  <a:pt x="488" y="1114"/>
                </a:lnTo>
                <a:lnTo>
                  <a:pt x="490" y="1114"/>
                </a:lnTo>
                <a:lnTo>
                  <a:pt x="491" y="1114"/>
                </a:lnTo>
                <a:lnTo>
                  <a:pt x="492" y="1114"/>
                </a:lnTo>
                <a:lnTo>
                  <a:pt x="493" y="1114"/>
                </a:lnTo>
                <a:lnTo>
                  <a:pt x="494" y="1114"/>
                </a:lnTo>
                <a:lnTo>
                  <a:pt x="495" y="1114"/>
                </a:lnTo>
                <a:lnTo>
                  <a:pt x="496" y="1114"/>
                </a:lnTo>
                <a:lnTo>
                  <a:pt x="497" y="1114"/>
                </a:lnTo>
                <a:lnTo>
                  <a:pt x="499" y="1114"/>
                </a:lnTo>
                <a:lnTo>
                  <a:pt x="500" y="1114"/>
                </a:lnTo>
                <a:lnTo>
                  <a:pt x="501" y="1114"/>
                </a:lnTo>
                <a:lnTo>
                  <a:pt x="502" y="1114"/>
                </a:lnTo>
                <a:lnTo>
                  <a:pt x="503" y="1114"/>
                </a:lnTo>
                <a:lnTo>
                  <a:pt x="504" y="1114"/>
                </a:lnTo>
                <a:lnTo>
                  <a:pt x="504" y="1115"/>
                </a:lnTo>
                <a:lnTo>
                  <a:pt x="504" y="1116"/>
                </a:lnTo>
                <a:lnTo>
                  <a:pt x="504" y="1117"/>
                </a:lnTo>
                <a:lnTo>
                  <a:pt x="505" y="1117"/>
                </a:lnTo>
                <a:lnTo>
                  <a:pt x="506" y="1117"/>
                </a:lnTo>
                <a:lnTo>
                  <a:pt x="509" y="1118"/>
                </a:lnTo>
                <a:lnTo>
                  <a:pt x="510" y="1118"/>
                </a:lnTo>
                <a:lnTo>
                  <a:pt x="511" y="1118"/>
                </a:lnTo>
                <a:lnTo>
                  <a:pt x="512" y="1118"/>
                </a:lnTo>
                <a:lnTo>
                  <a:pt x="513" y="1118"/>
                </a:lnTo>
                <a:lnTo>
                  <a:pt x="514" y="1118"/>
                </a:lnTo>
                <a:lnTo>
                  <a:pt x="535" y="1118"/>
                </a:lnTo>
                <a:lnTo>
                  <a:pt x="535" y="1119"/>
                </a:lnTo>
                <a:lnTo>
                  <a:pt x="536" y="1119"/>
                </a:lnTo>
                <a:lnTo>
                  <a:pt x="538" y="1119"/>
                </a:lnTo>
                <a:lnTo>
                  <a:pt x="539" y="1119"/>
                </a:lnTo>
                <a:lnTo>
                  <a:pt x="543" y="1119"/>
                </a:lnTo>
                <a:lnTo>
                  <a:pt x="544" y="1119"/>
                </a:lnTo>
                <a:lnTo>
                  <a:pt x="545" y="1119"/>
                </a:lnTo>
                <a:lnTo>
                  <a:pt x="548" y="1119"/>
                </a:lnTo>
                <a:lnTo>
                  <a:pt x="556" y="1119"/>
                </a:lnTo>
                <a:lnTo>
                  <a:pt x="560" y="1119"/>
                </a:lnTo>
                <a:lnTo>
                  <a:pt x="561" y="1119"/>
                </a:lnTo>
                <a:lnTo>
                  <a:pt x="562" y="1119"/>
                </a:lnTo>
                <a:lnTo>
                  <a:pt x="564" y="1119"/>
                </a:lnTo>
                <a:lnTo>
                  <a:pt x="565" y="1119"/>
                </a:lnTo>
                <a:lnTo>
                  <a:pt x="566" y="1119"/>
                </a:lnTo>
                <a:lnTo>
                  <a:pt x="570" y="1119"/>
                </a:lnTo>
                <a:lnTo>
                  <a:pt x="571" y="1119"/>
                </a:lnTo>
                <a:lnTo>
                  <a:pt x="572" y="1119"/>
                </a:lnTo>
                <a:lnTo>
                  <a:pt x="580" y="1119"/>
                </a:lnTo>
                <a:lnTo>
                  <a:pt x="582" y="1119"/>
                </a:lnTo>
                <a:lnTo>
                  <a:pt x="585" y="1119"/>
                </a:lnTo>
                <a:lnTo>
                  <a:pt x="586" y="1119"/>
                </a:lnTo>
                <a:lnTo>
                  <a:pt x="587" y="1119"/>
                </a:lnTo>
                <a:lnTo>
                  <a:pt x="590" y="1119"/>
                </a:lnTo>
                <a:lnTo>
                  <a:pt x="595" y="1119"/>
                </a:lnTo>
                <a:lnTo>
                  <a:pt x="599" y="1119"/>
                </a:lnTo>
                <a:lnTo>
                  <a:pt x="600" y="1119"/>
                </a:lnTo>
                <a:lnTo>
                  <a:pt x="604" y="1119"/>
                </a:lnTo>
                <a:lnTo>
                  <a:pt x="613" y="1119"/>
                </a:lnTo>
                <a:lnTo>
                  <a:pt x="614" y="1119"/>
                </a:lnTo>
                <a:lnTo>
                  <a:pt x="615" y="1119"/>
                </a:lnTo>
                <a:lnTo>
                  <a:pt x="616" y="1119"/>
                </a:lnTo>
                <a:lnTo>
                  <a:pt x="616" y="1118"/>
                </a:lnTo>
                <a:lnTo>
                  <a:pt x="616" y="1117"/>
                </a:lnTo>
                <a:lnTo>
                  <a:pt x="616" y="1116"/>
                </a:lnTo>
                <a:lnTo>
                  <a:pt x="616" y="1115"/>
                </a:lnTo>
                <a:lnTo>
                  <a:pt x="616" y="1107"/>
                </a:lnTo>
                <a:lnTo>
                  <a:pt x="616" y="1105"/>
                </a:lnTo>
                <a:lnTo>
                  <a:pt x="616" y="1104"/>
                </a:lnTo>
                <a:lnTo>
                  <a:pt x="616" y="1102"/>
                </a:lnTo>
                <a:lnTo>
                  <a:pt x="616" y="1101"/>
                </a:lnTo>
                <a:lnTo>
                  <a:pt x="616" y="1100"/>
                </a:lnTo>
                <a:lnTo>
                  <a:pt x="616" y="1099"/>
                </a:lnTo>
                <a:lnTo>
                  <a:pt x="616" y="1098"/>
                </a:lnTo>
                <a:lnTo>
                  <a:pt x="616" y="1097"/>
                </a:lnTo>
                <a:lnTo>
                  <a:pt x="616" y="1096"/>
                </a:lnTo>
                <a:lnTo>
                  <a:pt x="616" y="1092"/>
                </a:lnTo>
                <a:lnTo>
                  <a:pt x="616" y="1091"/>
                </a:lnTo>
                <a:lnTo>
                  <a:pt x="616" y="1089"/>
                </a:lnTo>
                <a:lnTo>
                  <a:pt x="616" y="1088"/>
                </a:lnTo>
                <a:lnTo>
                  <a:pt x="616" y="1087"/>
                </a:lnTo>
                <a:lnTo>
                  <a:pt x="616" y="1083"/>
                </a:lnTo>
                <a:lnTo>
                  <a:pt x="616" y="1082"/>
                </a:lnTo>
                <a:lnTo>
                  <a:pt x="616" y="1081"/>
                </a:lnTo>
                <a:lnTo>
                  <a:pt x="616" y="1077"/>
                </a:lnTo>
                <a:lnTo>
                  <a:pt x="616" y="1076"/>
                </a:lnTo>
                <a:lnTo>
                  <a:pt x="616" y="1075"/>
                </a:lnTo>
                <a:lnTo>
                  <a:pt x="615" y="1074"/>
                </a:lnTo>
                <a:lnTo>
                  <a:pt x="615" y="1073"/>
                </a:lnTo>
                <a:lnTo>
                  <a:pt x="615" y="1072"/>
                </a:lnTo>
                <a:lnTo>
                  <a:pt x="615" y="1071"/>
                </a:lnTo>
                <a:lnTo>
                  <a:pt x="616" y="1071"/>
                </a:lnTo>
                <a:lnTo>
                  <a:pt x="617" y="1071"/>
                </a:lnTo>
                <a:lnTo>
                  <a:pt x="620" y="1071"/>
                </a:lnTo>
                <a:lnTo>
                  <a:pt x="622" y="1071"/>
                </a:lnTo>
                <a:lnTo>
                  <a:pt x="622" y="1069"/>
                </a:lnTo>
                <a:lnTo>
                  <a:pt x="622" y="1066"/>
                </a:lnTo>
                <a:lnTo>
                  <a:pt x="616" y="1066"/>
                </a:lnTo>
                <a:lnTo>
                  <a:pt x="614" y="1066"/>
                </a:lnTo>
                <a:lnTo>
                  <a:pt x="612" y="1066"/>
                </a:lnTo>
                <a:lnTo>
                  <a:pt x="608" y="1066"/>
                </a:lnTo>
                <a:lnTo>
                  <a:pt x="605" y="1066"/>
                </a:lnTo>
                <a:lnTo>
                  <a:pt x="606" y="1066"/>
                </a:lnTo>
                <a:lnTo>
                  <a:pt x="613" y="1060"/>
                </a:lnTo>
                <a:lnTo>
                  <a:pt x="612" y="1060"/>
                </a:lnTo>
                <a:lnTo>
                  <a:pt x="612" y="1059"/>
                </a:lnTo>
                <a:lnTo>
                  <a:pt x="611" y="1059"/>
                </a:lnTo>
                <a:lnTo>
                  <a:pt x="609" y="1058"/>
                </a:lnTo>
                <a:lnTo>
                  <a:pt x="608" y="1058"/>
                </a:lnTo>
                <a:lnTo>
                  <a:pt x="607" y="1058"/>
                </a:lnTo>
                <a:lnTo>
                  <a:pt x="606" y="1058"/>
                </a:lnTo>
                <a:lnTo>
                  <a:pt x="605" y="1058"/>
                </a:lnTo>
                <a:lnTo>
                  <a:pt x="604" y="1058"/>
                </a:lnTo>
                <a:lnTo>
                  <a:pt x="602" y="1058"/>
                </a:lnTo>
                <a:lnTo>
                  <a:pt x="600" y="1058"/>
                </a:lnTo>
                <a:lnTo>
                  <a:pt x="600" y="1059"/>
                </a:lnTo>
                <a:lnTo>
                  <a:pt x="599" y="1059"/>
                </a:lnTo>
                <a:lnTo>
                  <a:pt x="598" y="1059"/>
                </a:lnTo>
                <a:lnTo>
                  <a:pt x="597" y="1059"/>
                </a:lnTo>
                <a:lnTo>
                  <a:pt x="597" y="1058"/>
                </a:lnTo>
                <a:lnTo>
                  <a:pt x="596" y="1058"/>
                </a:lnTo>
                <a:lnTo>
                  <a:pt x="595" y="1058"/>
                </a:lnTo>
                <a:lnTo>
                  <a:pt x="594" y="1058"/>
                </a:lnTo>
                <a:lnTo>
                  <a:pt x="591" y="1057"/>
                </a:lnTo>
                <a:lnTo>
                  <a:pt x="589" y="1057"/>
                </a:lnTo>
                <a:lnTo>
                  <a:pt x="588" y="1057"/>
                </a:lnTo>
                <a:lnTo>
                  <a:pt x="587" y="1056"/>
                </a:lnTo>
                <a:lnTo>
                  <a:pt x="586" y="1056"/>
                </a:lnTo>
                <a:lnTo>
                  <a:pt x="585" y="1055"/>
                </a:lnTo>
                <a:lnTo>
                  <a:pt x="581" y="1052"/>
                </a:lnTo>
                <a:lnTo>
                  <a:pt x="579" y="1051"/>
                </a:lnTo>
                <a:lnTo>
                  <a:pt x="578" y="1050"/>
                </a:lnTo>
                <a:lnTo>
                  <a:pt x="575" y="1049"/>
                </a:lnTo>
                <a:lnTo>
                  <a:pt x="573" y="1048"/>
                </a:lnTo>
                <a:lnTo>
                  <a:pt x="572" y="1048"/>
                </a:lnTo>
                <a:lnTo>
                  <a:pt x="571" y="1050"/>
                </a:lnTo>
                <a:lnTo>
                  <a:pt x="571" y="1051"/>
                </a:lnTo>
                <a:lnTo>
                  <a:pt x="571" y="1052"/>
                </a:lnTo>
                <a:lnTo>
                  <a:pt x="571" y="1054"/>
                </a:lnTo>
                <a:lnTo>
                  <a:pt x="571" y="1055"/>
                </a:lnTo>
                <a:lnTo>
                  <a:pt x="571" y="1056"/>
                </a:lnTo>
                <a:lnTo>
                  <a:pt x="571" y="1057"/>
                </a:lnTo>
                <a:lnTo>
                  <a:pt x="571" y="1059"/>
                </a:lnTo>
                <a:lnTo>
                  <a:pt x="570" y="1060"/>
                </a:lnTo>
                <a:lnTo>
                  <a:pt x="570" y="1062"/>
                </a:lnTo>
                <a:lnTo>
                  <a:pt x="571" y="1063"/>
                </a:lnTo>
                <a:lnTo>
                  <a:pt x="573" y="1064"/>
                </a:lnTo>
                <a:lnTo>
                  <a:pt x="574" y="1064"/>
                </a:lnTo>
                <a:lnTo>
                  <a:pt x="577" y="1064"/>
                </a:lnTo>
                <a:lnTo>
                  <a:pt x="577" y="1067"/>
                </a:lnTo>
                <a:lnTo>
                  <a:pt x="573" y="1068"/>
                </a:lnTo>
                <a:lnTo>
                  <a:pt x="572" y="1068"/>
                </a:lnTo>
                <a:lnTo>
                  <a:pt x="571" y="1068"/>
                </a:lnTo>
                <a:lnTo>
                  <a:pt x="570" y="1068"/>
                </a:lnTo>
                <a:lnTo>
                  <a:pt x="569" y="1069"/>
                </a:lnTo>
                <a:lnTo>
                  <a:pt x="566" y="1069"/>
                </a:lnTo>
                <a:lnTo>
                  <a:pt x="566" y="1067"/>
                </a:lnTo>
                <a:lnTo>
                  <a:pt x="566" y="1065"/>
                </a:lnTo>
                <a:lnTo>
                  <a:pt x="566" y="1064"/>
                </a:lnTo>
                <a:lnTo>
                  <a:pt x="566" y="1063"/>
                </a:lnTo>
                <a:lnTo>
                  <a:pt x="568" y="1059"/>
                </a:lnTo>
                <a:lnTo>
                  <a:pt x="568" y="1057"/>
                </a:lnTo>
                <a:lnTo>
                  <a:pt x="566" y="1057"/>
                </a:lnTo>
                <a:lnTo>
                  <a:pt x="564" y="1057"/>
                </a:lnTo>
                <a:lnTo>
                  <a:pt x="560" y="1057"/>
                </a:lnTo>
                <a:lnTo>
                  <a:pt x="559" y="1057"/>
                </a:lnTo>
                <a:lnTo>
                  <a:pt x="557" y="1057"/>
                </a:lnTo>
                <a:lnTo>
                  <a:pt x="562" y="1054"/>
                </a:lnTo>
                <a:lnTo>
                  <a:pt x="563" y="1052"/>
                </a:lnTo>
                <a:lnTo>
                  <a:pt x="568" y="1048"/>
                </a:lnTo>
                <a:lnTo>
                  <a:pt x="569" y="1048"/>
                </a:lnTo>
                <a:lnTo>
                  <a:pt x="569" y="1047"/>
                </a:lnTo>
                <a:lnTo>
                  <a:pt x="569" y="1046"/>
                </a:lnTo>
                <a:lnTo>
                  <a:pt x="569" y="1044"/>
                </a:lnTo>
                <a:lnTo>
                  <a:pt x="569" y="1043"/>
                </a:lnTo>
                <a:lnTo>
                  <a:pt x="568" y="1043"/>
                </a:lnTo>
                <a:lnTo>
                  <a:pt x="566" y="1043"/>
                </a:lnTo>
                <a:lnTo>
                  <a:pt x="565" y="1043"/>
                </a:lnTo>
                <a:lnTo>
                  <a:pt x="565" y="1042"/>
                </a:lnTo>
                <a:lnTo>
                  <a:pt x="565" y="1040"/>
                </a:lnTo>
                <a:lnTo>
                  <a:pt x="565" y="1039"/>
                </a:lnTo>
                <a:lnTo>
                  <a:pt x="565" y="1038"/>
                </a:lnTo>
                <a:lnTo>
                  <a:pt x="565" y="1037"/>
                </a:lnTo>
                <a:lnTo>
                  <a:pt x="565" y="1035"/>
                </a:lnTo>
                <a:lnTo>
                  <a:pt x="565" y="1034"/>
                </a:lnTo>
                <a:lnTo>
                  <a:pt x="565" y="1033"/>
                </a:lnTo>
                <a:lnTo>
                  <a:pt x="566" y="1033"/>
                </a:lnTo>
                <a:lnTo>
                  <a:pt x="568" y="1033"/>
                </a:lnTo>
                <a:lnTo>
                  <a:pt x="569" y="1033"/>
                </a:lnTo>
                <a:lnTo>
                  <a:pt x="569" y="1032"/>
                </a:lnTo>
                <a:lnTo>
                  <a:pt x="569" y="1031"/>
                </a:lnTo>
                <a:lnTo>
                  <a:pt x="568" y="1030"/>
                </a:lnTo>
                <a:lnTo>
                  <a:pt x="568" y="1029"/>
                </a:lnTo>
                <a:lnTo>
                  <a:pt x="568" y="1027"/>
                </a:lnTo>
                <a:lnTo>
                  <a:pt x="568" y="1026"/>
                </a:lnTo>
                <a:lnTo>
                  <a:pt x="566" y="1025"/>
                </a:lnTo>
                <a:lnTo>
                  <a:pt x="563" y="1025"/>
                </a:lnTo>
                <a:lnTo>
                  <a:pt x="562" y="1025"/>
                </a:lnTo>
                <a:lnTo>
                  <a:pt x="560" y="1025"/>
                </a:lnTo>
                <a:lnTo>
                  <a:pt x="559" y="1024"/>
                </a:lnTo>
                <a:lnTo>
                  <a:pt x="559" y="1023"/>
                </a:lnTo>
                <a:lnTo>
                  <a:pt x="559" y="1022"/>
                </a:lnTo>
                <a:lnTo>
                  <a:pt x="557" y="1021"/>
                </a:lnTo>
                <a:lnTo>
                  <a:pt x="557" y="1019"/>
                </a:lnTo>
                <a:lnTo>
                  <a:pt x="557" y="1018"/>
                </a:lnTo>
                <a:lnTo>
                  <a:pt x="557" y="1017"/>
                </a:lnTo>
                <a:lnTo>
                  <a:pt x="556" y="1017"/>
                </a:lnTo>
                <a:lnTo>
                  <a:pt x="557" y="1017"/>
                </a:lnTo>
                <a:lnTo>
                  <a:pt x="560" y="1016"/>
                </a:lnTo>
                <a:lnTo>
                  <a:pt x="560" y="1015"/>
                </a:lnTo>
                <a:lnTo>
                  <a:pt x="560" y="1014"/>
                </a:lnTo>
                <a:lnTo>
                  <a:pt x="560" y="1013"/>
                </a:lnTo>
                <a:lnTo>
                  <a:pt x="560" y="1012"/>
                </a:lnTo>
                <a:lnTo>
                  <a:pt x="560" y="1010"/>
                </a:lnTo>
                <a:lnTo>
                  <a:pt x="560" y="1009"/>
                </a:lnTo>
                <a:lnTo>
                  <a:pt x="560" y="1008"/>
                </a:lnTo>
                <a:lnTo>
                  <a:pt x="560" y="1007"/>
                </a:lnTo>
                <a:lnTo>
                  <a:pt x="560" y="1006"/>
                </a:lnTo>
                <a:lnTo>
                  <a:pt x="560" y="1005"/>
                </a:lnTo>
                <a:lnTo>
                  <a:pt x="560" y="1002"/>
                </a:lnTo>
                <a:lnTo>
                  <a:pt x="560" y="1001"/>
                </a:lnTo>
                <a:lnTo>
                  <a:pt x="560" y="999"/>
                </a:lnTo>
                <a:lnTo>
                  <a:pt x="560" y="998"/>
                </a:lnTo>
                <a:lnTo>
                  <a:pt x="560" y="997"/>
                </a:lnTo>
                <a:lnTo>
                  <a:pt x="561" y="997"/>
                </a:lnTo>
                <a:lnTo>
                  <a:pt x="563" y="997"/>
                </a:lnTo>
                <a:lnTo>
                  <a:pt x="563" y="1005"/>
                </a:lnTo>
                <a:lnTo>
                  <a:pt x="563" y="1008"/>
                </a:lnTo>
                <a:lnTo>
                  <a:pt x="564" y="1008"/>
                </a:lnTo>
                <a:lnTo>
                  <a:pt x="565" y="1008"/>
                </a:lnTo>
                <a:lnTo>
                  <a:pt x="566" y="1008"/>
                </a:lnTo>
                <a:lnTo>
                  <a:pt x="568" y="1008"/>
                </a:lnTo>
                <a:lnTo>
                  <a:pt x="569" y="1008"/>
                </a:lnTo>
                <a:lnTo>
                  <a:pt x="570" y="1009"/>
                </a:lnTo>
                <a:lnTo>
                  <a:pt x="570" y="1010"/>
                </a:lnTo>
                <a:lnTo>
                  <a:pt x="570" y="1013"/>
                </a:lnTo>
                <a:lnTo>
                  <a:pt x="570" y="1014"/>
                </a:lnTo>
                <a:lnTo>
                  <a:pt x="571" y="1014"/>
                </a:lnTo>
                <a:lnTo>
                  <a:pt x="572" y="1014"/>
                </a:lnTo>
                <a:lnTo>
                  <a:pt x="572" y="1013"/>
                </a:lnTo>
                <a:lnTo>
                  <a:pt x="573" y="1013"/>
                </a:lnTo>
                <a:lnTo>
                  <a:pt x="574" y="1013"/>
                </a:lnTo>
                <a:lnTo>
                  <a:pt x="575" y="1013"/>
                </a:lnTo>
                <a:lnTo>
                  <a:pt x="577" y="1013"/>
                </a:lnTo>
                <a:lnTo>
                  <a:pt x="577" y="1012"/>
                </a:lnTo>
                <a:lnTo>
                  <a:pt x="579" y="1012"/>
                </a:lnTo>
                <a:lnTo>
                  <a:pt x="580" y="1010"/>
                </a:lnTo>
                <a:lnTo>
                  <a:pt x="581" y="1010"/>
                </a:lnTo>
                <a:lnTo>
                  <a:pt x="581" y="1009"/>
                </a:lnTo>
                <a:lnTo>
                  <a:pt x="582" y="1009"/>
                </a:lnTo>
                <a:lnTo>
                  <a:pt x="583" y="1009"/>
                </a:lnTo>
                <a:lnTo>
                  <a:pt x="585" y="1008"/>
                </a:lnTo>
                <a:lnTo>
                  <a:pt x="586" y="1008"/>
                </a:lnTo>
                <a:lnTo>
                  <a:pt x="586" y="1007"/>
                </a:lnTo>
                <a:lnTo>
                  <a:pt x="587" y="1007"/>
                </a:lnTo>
                <a:lnTo>
                  <a:pt x="588" y="1007"/>
                </a:lnTo>
                <a:lnTo>
                  <a:pt x="588" y="1006"/>
                </a:lnTo>
                <a:lnTo>
                  <a:pt x="590" y="1006"/>
                </a:lnTo>
                <a:lnTo>
                  <a:pt x="590" y="1005"/>
                </a:lnTo>
                <a:lnTo>
                  <a:pt x="590" y="1004"/>
                </a:lnTo>
                <a:lnTo>
                  <a:pt x="590" y="1002"/>
                </a:lnTo>
                <a:lnTo>
                  <a:pt x="591" y="1002"/>
                </a:lnTo>
                <a:lnTo>
                  <a:pt x="592" y="1004"/>
                </a:lnTo>
                <a:lnTo>
                  <a:pt x="592" y="1005"/>
                </a:lnTo>
                <a:lnTo>
                  <a:pt x="594" y="1004"/>
                </a:lnTo>
                <a:lnTo>
                  <a:pt x="595" y="1004"/>
                </a:lnTo>
                <a:lnTo>
                  <a:pt x="596" y="1002"/>
                </a:lnTo>
                <a:lnTo>
                  <a:pt x="597" y="1002"/>
                </a:lnTo>
                <a:lnTo>
                  <a:pt x="599" y="1002"/>
                </a:lnTo>
                <a:lnTo>
                  <a:pt x="600" y="1002"/>
                </a:lnTo>
                <a:lnTo>
                  <a:pt x="602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1"/>
                </a:lnTo>
                <a:lnTo>
                  <a:pt x="604" y="1000"/>
                </a:lnTo>
                <a:lnTo>
                  <a:pt x="604" y="999"/>
                </a:lnTo>
                <a:lnTo>
                  <a:pt x="606" y="999"/>
                </a:lnTo>
                <a:lnTo>
                  <a:pt x="607" y="999"/>
                </a:lnTo>
                <a:lnTo>
                  <a:pt x="608" y="1000"/>
                </a:lnTo>
                <a:lnTo>
                  <a:pt x="609" y="1000"/>
                </a:lnTo>
                <a:lnTo>
                  <a:pt x="611" y="1000"/>
                </a:lnTo>
                <a:lnTo>
                  <a:pt x="612" y="1000"/>
                </a:lnTo>
                <a:lnTo>
                  <a:pt x="613" y="1000"/>
                </a:lnTo>
                <a:lnTo>
                  <a:pt x="614" y="1000"/>
                </a:lnTo>
                <a:lnTo>
                  <a:pt x="615" y="1000"/>
                </a:lnTo>
                <a:lnTo>
                  <a:pt x="616" y="1000"/>
                </a:lnTo>
                <a:lnTo>
                  <a:pt x="617" y="1000"/>
                </a:lnTo>
                <a:lnTo>
                  <a:pt x="618" y="1000"/>
                </a:lnTo>
                <a:lnTo>
                  <a:pt x="620" y="1000"/>
                </a:lnTo>
                <a:lnTo>
                  <a:pt x="621" y="1000"/>
                </a:lnTo>
                <a:lnTo>
                  <a:pt x="622" y="1000"/>
                </a:lnTo>
                <a:lnTo>
                  <a:pt x="623" y="1000"/>
                </a:lnTo>
                <a:lnTo>
                  <a:pt x="623" y="1004"/>
                </a:lnTo>
                <a:lnTo>
                  <a:pt x="624" y="1004"/>
                </a:lnTo>
                <a:lnTo>
                  <a:pt x="624" y="1000"/>
                </a:lnTo>
                <a:lnTo>
                  <a:pt x="628" y="1000"/>
                </a:lnTo>
                <a:lnTo>
                  <a:pt x="632" y="1000"/>
                </a:lnTo>
                <a:lnTo>
                  <a:pt x="635" y="999"/>
                </a:lnTo>
                <a:lnTo>
                  <a:pt x="635" y="1000"/>
                </a:lnTo>
                <a:lnTo>
                  <a:pt x="635" y="1001"/>
                </a:lnTo>
                <a:lnTo>
                  <a:pt x="635" y="1002"/>
                </a:lnTo>
                <a:lnTo>
                  <a:pt x="635" y="1004"/>
                </a:lnTo>
                <a:lnTo>
                  <a:pt x="639" y="1004"/>
                </a:lnTo>
                <a:lnTo>
                  <a:pt x="640" y="1004"/>
                </a:lnTo>
                <a:lnTo>
                  <a:pt x="641" y="1004"/>
                </a:lnTo>
                <a:lnTo>
                  <a:pt x="642" y="1004"/>
                </a:lnTo>
                <a:lnTo>
                  <a:pt x="643" y="1004"/>
                </a:lnTo>
                <a:lnTo>
                  <a:pt x="644" y="1004"/>
                </a:lnTo>
                <a:lnTo>
                  <a:pt x="646" y="1002"/>
                </a:lnTo>
                <a:lnTo>
                  <a:pt x="647" y="1002"/>
                </a:lnTo>
                <a:lnTo>
                  <a:pt x="648" y="1002"/>
                </a:lnTo>
                <a:lnTo>
                  <a:pt x="649" y="1002"/>
                </a:lnTo>
                <a:lnTo>
                  <a:pt x="648" y="1001"/>
                </a:lnTo>
                <a:lnTo>
                  <a:pt x="648" y="1000"/>
                </a:lnTo>
                <a:lnTo>
                  <a:pt x="649" y="1000"/>
                </a:lnTo>
                <a:lnTo>
                  <a:pt x="650" y="1000"/>
                </a:lnTo>
                <a:lnTo>
                  <a:pt x="651" y="1000"/>
                </a:lnTo>
                <a:lnTo>
                  <a:pt x="652" y="1000"/>
                </a:lnTo>
                <a:lnTo>
                  <a:pt x="654" y="1000"/>
                </a:lnTo>
                <a:lnTo>
                  <a:pt x="654" y="1001"/>
                </a:lnTo>
                <a:lnTo>
                  <a:pt x="655" y="1001"/>
                </a:lnTo>
                <a:lnTo>
                  <a:pt x="657" y="1001"/>
                </a:lnTo>
                <a:lnTo>
                  <a:pt x="659" y="1001"/>
                </a:lnTo>
                <a:lnTo>
                  <a:pt x="660" y="1001"/>
                </a:lnTo>
                <a:lnTo>
                  <a:pt x="664" y="1001"/>
                </a:lnTo>
                <a:lnTo>
                  <a:pt x="665" y="1001"/>
                </a:lnTo>
                <a:lnTo>
                  <a:pt x="666" y="1001"/>
                </a:lnTo>
                <a:lnTo>
                  <a:pt x="667" y="1001"/>
                </a:lnTo>
                <a:lnTo>
                  <a:pt x="668" y="1001"/>
                </a:lnTo>
                <a:lnTo>
                  <a:pt x="668" y="1000"/>
                </a:lnTo>
                <a:lnTo>
                  <a:pt x="668" y="999"/>
                </a:lnTo>
                <a:lnTo>
                  <a:pt x="668" y="998"/>
                </a:lnTo>
                <a:lnTo>
                  <a:pt x="668" y="997"/>
                </a:lnTo>
                <a:lnTo>
                  <a:pt x="668" y="996"/>
                </a:lnTo>
                <a:lnTo>
                  <a:pt x="668" y="995"/>
                </a:lnTo>
                <a:lnTo>
                  <a:pt x="668" y="993"/>
                </a:lnTo>
                <a:lnTo>
                  <a:pt x="669" y="992"/>
                </a:lnTo>
                <a:lnTo>
                  <a:pt x="672" y="992"/>
                </a:lnTo>
                <a:lnTo>
                  <a:pt x="674" y="992"/>
                </a:lnTo>
                <a:lnTo>
                  <a:pt x="674" y="993"/>
                </a:lnTo>
                <a:lnTo>
                  <a:pt x="674" y="995"/>
                </a:lnTo>
                <a:lnTo>
                  <a:pt x="674" y="999"/>
                </a:lnTo>
                <a:lnTo>
                  <a:pt x="674" y="1000"/>
                </a:lnTo>
                <a:lnTo>
                  <a:pt x="675" y="1000"/>
                </a:lnTo>
                <a:lnTo>
                  <a:pt x="676" y="1000"/>
                </a:lnTo>
                <a:lnTo>
                  <a:pt x="677" y="1000"/>
                </a:lnTo>
                <a:lnTo>
                  <a:pt x="678" y="1000"/>
                </a:lnTo>
                <a:lnTo>
                  <a:pt x="680" y="1000"/>
                </a:lnTo>
                <a:lnTo>
                  <a:pt x="681" y="1000"/>
                </a:lnTo>
                <a:lnTo>
                  <a:pt x="682" y="1000"/>
                </a:lnTo>
                <a:lnTo>
                  <a:pt x="683" y="1000"/>
                </a:lnTo>
                <a:lnTo>
                  <a:pt x="684" y="1000"/>
                </a:lnTo>
                <a:lnTo>
                  <a:pt x="685" y="1000"/>
                </a:lnTo>
                <a:lnTo>
                  <a:pt x="686" y="1000"/>
                </a:lnTo>
                <a:lnTo>
                  <a:pt x="687" y="1000"/>
                </a:lnTo>
                <a:lnTo>
                  <a:pt x="689" y="1000"/>
                </a:lnTo>
                <a:lnTo>
                  <a:pt x="690" y="1000"/>
                </a:lnTo>
                <a:lnTo>
                  <a:pt x="691" y="1000"/>
                </a:lnTo>
                <a:lnTo>
                  <a:pt x="692" y="1000"/>
                </a:lnTo>
                <a:lnTo>
                  <a:pt x="693" y="1000"/>
                </a:lnTo>
                <a:lnTo>
                  <a:pt x="694" y="1000"/>
                </a:lnTo>
                <a:lnTo>
                  <a:pt x="695" y="1000"/>
                </a:lnTo>
                <a:lnTo>
                  <a:pt x="697" y="1000"/>
                </a:lnTo>
                <a:lnTo>
                  <a:pt x="698" y="1000"/>
                </a:lnTo>
                <a:lnTo>
                  <a:pt x="699" y="1000"/>
                </a:lnTo>
                <a:lnTo>
                  <a:pt x="700" y="999"/>
                </a:lnTo>
                <a:lnTo>
                  <a:pt x="701" y="999"/>
                </a:lnTo>
                <a:lnTo>
                  <a:pt x="702" y="998"/>
                </a:lnTo>
                <a:lnTo>
                  <a:pt x="703" y="998"/>
                </a:lnTo>
                <a:lnTo>
                  <a:pt x="703" y="997"/>
                </a:lnTo>
                <a:lnTo>
                  <a:pt x="704" y="997"/>
                </a:lnTo>
                <a:lnTo>
                  <a:pt x="706" y="996"/>
                </a:lnTo>
                <a:lnTo>
                  <a:pt x="706" y="995"/>
                </a:lnTo>
                <a:lnTo>
                  <a:pt x="706" y="993"/>
                </a:lnTo>
                <a:lnTo>
                  <a:pt x="706" y="992"/>
                </a:lnTo>
                <a:lnTo>
                  <a:pt x="706" y="991"/>
                </a:lnTo>
                <a:lnTo>
                  <a:pt x="706" y="990"/>
                </a:lnTo>
                <a:lnTo>
                  <a:pt x="706" y="989"/>
                </a:lnTo>
                <a:lnTo>
                  <a:pt x="706" y="988"/>
                </a:lnTo>
                <a:lnTo>
                  <a:pt x="706" y="987"/>
                </a:lnTo>
                <a:lnTo>
                  <a:pt x="706" y="985"/>
                </a:lnTo>
                <a:lnTo>
                  <a:pt x="707" y="985"/>
                </a:lnTo>
                <a:lnTo>
                  <a:pt x="708" y="985"/>
                </a:lnTo>
                <a:lnTo>
                  <a:pt x="709" y="985"/>
                </a:lnTo>
                <a:lnTo>
                  <a:pt x="710" y="985"/>
                </a:lnTo>
                <a:lnTo>
                  <a:pt x="710" y="987"/>
                </a:lnTo>
                <a:lnTo>
                  <a:pt x="711" y="985"/>
                </a:lnTo>
                <a:lnTo>
                  <a:pt x="712" y="985"/>
                </a:lnTo>
                <a:lnTo>
                  <a:pt x="714" y="985"/>
                </a:lnTo>
                <a:lnTo>
                  <a:pt x="714" y="987"/>
                </a:lnTo>
                <a:lnTo>
                  <a:pt x="715" y="987"/>
                </a:lnTo>
                <a:lnTo>
                  <a:pt x="715" y="985"/>
                </a:lnTo>
                <a:lnTo>
                  <a:pt x="715" y="984"/>
                </a:lnTo>
                <a:lnTo>
                  <a:pt x="715" y="983"/>
                </a:lnTo>
                <a:lnTo>
                  <a:pt x="715" y="982"/>
                </a:lnTo>
                <a:lnTo>
                  <a:pt x="715" y="981"/>
                </a:lnTo>
                <a:lnTo>
                  <a:pt x="715" y="980"/>
                </a:lnTo>
                <a:lnTo>
                  <a:pt x="715" y="979"/>
                </a:lnTo>
                <a:lnTo>
                  <a:pt x="715" y="977"/>
                </a:lnTo>
                <a:lnTo>
                  <a:pt x="715" y="976"/>
                </a:lnTo>
                <a:lnTo>
                  <a:pt x="715" y="975"/>
                </a:lnTo>
                <a:lnTo>
                  <a:pt x="715" y="974"/>
                </a:lnTo>
                <a:lnTo>
                  <a:pt x="715" y="973"/>
                </a:lnTo>
                <a:lnTo>
                  <a:pt x="715" y="972"/>
                </a:lnTo>
                <a:lnTo>
                  <a:pt x="716" y="972"/>
                </a:lnTo>
                <a:lnTo>
                  <a:pt x="716" y="971"/>
                </a:lnTo>
                <a:lnTo>
                  <a:pt x="716" y="970"/>
                </a:lnTo>
                <a:lnTo>
                  <a:pt x="717" y="968"/>
                </a:lnTo>
                <a:lnTo>
                  <a:pt x="717" y="967"/>
                </a:lnTo>
                <a:lnTo>
                  <a:pt x="717" y="966"/>
                </a:lnTo>
                <a:lnTo>
                  <a:pt x="717" y="965"/>
                </a:lnTo>
                <a:lnTo>
                  <a:pt x="718" y="965"/>
                </a:lnTo>
                <a:lnTo>
                  <a:pt x="718" y="964"/>
                </a:lnTo>
                <a:lnTo>
                  <a:pt x="718" y="963"/>
                </a:lnTo>
                <a:lnTo>
                  <a:pt x="718" y="962"/>
                </a:lnTo>
                <a:lnTo>
                  <a:pt x="718" y="960"/>
                </a:lnTo>
                <a:lnTo>
                  <a:pt x="718" y="959"/>
                </a:lnTo>
                <a:lnTo>
                  <a:pt x="718" y="958"/>
                </a:lnTo>
                <a:lnTo>
                  <a:pt x="715" y="958"/>
                </a:lnTo>
                <a:lnTo>
                  <a:pt x="712" y="958"/>
                </a:lnTo>
                <a:lnTo>
                  <a:pt x="711" y="958"/>
                </a:lnTo>
                <a:lnTo>
                  <a:pt x="710" y="958"/>
                </a:lnTo>
                <a:lnTo>
                  <a:pt x="708" y="958"/>
                </a:lnTo>
                <a:lnTo>
                  <a:pt x="704" y="958"/>
                </a:lnTo>
                <a:lnTo>
                  <a:pt x="704" y="957"/>
                </a:lnTo>
                <a:lnTo>
                  <a:pt x="703" y="957"/>
                </a:lnTo>
                <a:lnTo>
                  <a:pt x="702" y="957"/>
                </a:lnTo>
                <a:lnTo>
                  <a:pt x="701" y="957"/>
                </a:lnTo>
                <a:lnTo>
                  <a:pt x="700" y="957"/>
                </a:lnTo>
                <a:lnTo>
                  <a:pt x="699" y="957"/>
                </a:lnTo>
                <a:lnTo>
                  <a:pt x="698" y="957"/>
                </a:lnTo>
                <a:lnTo>
                  <a:pt x="697" y="957"/>
                </a:lnTo>
                <a:lnTo>
                  <a:pt x="694" y="957"/>
                </a:lnTo>
                <a:lnTo>
                  <a:pt x="693" y="957"/>
                </a:lnTo>
                <a:lnTo>
                  <a:pt x="692" y="957"/>
                </a:lnTo>
                <a:lnTo>
                  <a:pt x="691" y="957"/>
                </a:lnTo>
                <a:lnTo>
                  <a:pt x="690" y="957"/>
                </a:lnTo>
                <a:lnTo>
                  <a:pt x="689" y="957"/>
                </a:lnTo>
                <a:lnTo>
                  <a:pt x="687" y="957"/>
                </a:lnTo>
                <a:lnTo>
                  <a:pt x="686" y="957"/>
                </a:lnTo>
                <a:lnTo>
                  <a:pt x="685" y="957"/>
                </a:lnTo>
                <a:lnTo>
                  <a:pt x="684" y="957"/>
                </a:lnTo>
                <a:lnTo>
                  <a:pt x="683" y="957"/>
                </a:lnTo>
                <a:lnTo>
                  <a:pt x="682" y="957"/>
                </a:lnTo>
                <a:lnTo>
                  <a:pt x="681" y="957"/>
                </a:lnTo>
                <a:lnTo>
                  <a:pt x="680" y="957"/>
                </a:lnTo>
                <a:lnTo>
                  <a:pt x="678" y="957"/>
                </a:lnTo>
                <a:lnTo>
                  <a:pt x="677" y="957"/>
                </a:lnTo>
                <a:lnTo>
                  <a:pt x="676" y="957"/>
                </a:lnTo>
                <a:lnTo>
                  <a:pt x="674" y="957"/>
                </a:lnTo>
                <a:lnTo>
                  <a:pt x="674" y="958"/>
                </a:lnTo>
                <a:lnTo>
                  <a:pt x="674" y="959"/>
                </a:lnTo>
                <a:lnTo>
                  <a:pt x="674" y="960"/>
                </a:lnTo>
                <a:lnTo>
                  <a:pt x="674" y="962"/>
                </a:lnTo>
                <a:lnTo>
                  <a:pt x="674" y="963"/>
                </a:lnTo>
                <a:lnTo>
                  <a:pt x="674" y="964"/>
                </a:lnTo>
                <a:lnTo>
                  <a:pt x="674" y="965"/>
                </a:lnTo>
                <a:lnTo>
                  <a:pt x="674" y="966"/>
                </a:lnTo>
                <a:lnTo>
                  <a:pt x="674" y="967"/>
                </a:lnTo>
                <a:lnTo>
                  <a:pt x="674" y="968"/>
                </a:lnTo>
                <a:lnTo>
                  <a:pt x="674" y="970"/>
                </a:lnTo>
                <a:lnTo>
                  <a:pt x="674" y="971"/>
                </a:lnTo>
                <a:lnTo>
                  <a:pt x="674" y="972"/>
                </a:lnTo>
                <a:lnTo>
                  <a:pt x="674" y="973"/>
                </a:lnTo>
                <a:lnTo>
                  <a:pt x="674" y="974"/>
                </a:lnTo>
                <a:lnTo>
                  <a:pt x="674" y="976"/>
                </a:lnTo>
                <a:lnTo>
                  <a:pt x="674" y="977"/>
                </a:lnTo>
                <a:lnTo>
                  <a:pt x="674" y="980"/>
                </a:lnTo>
                <a:lnTo>
                  <a:pt x="674" y="981"/>
                </a:lnTo>
                <a:lnTo>
                  <a:pt x="674" y="982"/>
                </a:lnTo>
                <a:lnTo>
                  <a:pt x="673" y="982"/>
                </a:lnTo>
                <a:lnTo>
                  <a:pt x="671" y="982"/>
                </a:lnTo>
                <a:lnTo>
                  <a:pt x="671" y="981"/>
                </a:lnTo>
                <a:lnTo>
                  <a:pt x="672" y="981"/>
                </a:lnTo>
                <a:lnTo>
                  <a:pt x="672" y="980"/>
                </a:lnTo>
                <a:lnTo>
                  <a:pt x="672" y="979"/>
                </a:lnTo>
                <a:lnTo>
                  <a:pt x="673" y="979"/>
                </a:lnTo>
                <a:lnTo>
                  <a:pt x="673" y="980"/>
                </a:lnTo>
                <a:lnTo>
                  <a:pt x="673" y="979"/>
                </a:lnTo>
                <a:lnTo>
                  <a:pt x="673" y="977"/>
                </a:lnTo>
                <a:lnTo>
                  <a:pt x="673" y="976"/>
                </a:lnTo>
                <a:lnTo>
                  <a:pt x="673" y="973"/>
                </a:lnTo>
                <a:lnTo>
                  <a:pt x="673" y="972"/>
                </a:lnTo>
                <a:lnTo>
                  <a:pt x="673" y="968"/>
                </a:lnTo>
                <a:lnTo>
                  <a:pt x="673" y="967"/>
                </a:lnTo>
                <a:lnTo>
                  <a:pt x="673" y="966"/>
                </a:lnTo>
                <a:lnTo>
                  <a:pt x="673" y="965"/>
                </a:lnTo>
                <a:lnTo>
                  <a:pt x="673" y="964"/>
                </a:lnTo>
                <a:lnTo>
                  <a:pt x="673" y="963"/>
                </a:lnTo>
                <a:lnTo>
                  <a:pt x="673" y="962"/>
                </a:lnTo>
                <a:lnTo>
                  <a:pt x="673" y="960"/>
                </a:lnTo>
                <a:lnTo>
                  <a:pt x="673" y="959"/>
                </a:lnTo>
                <a:lnTo>
                  <a:pt x="673" y="958"/>
                </a:lnTo>
                <a:lnTo>
                  <a:pt x="673" y="957"/>
                </a:lnTo>
                <a:lnTo>
                  <a:pt x="673" y="956"/>
                </a:lnTo>
                <a:lnTo>
                  <a:pt x="673" y="955"/>
                </a:lnTo>
                <a:lnTo>
                  <a:pt x="673" y="954"/>
                </a:lnTo>
                <a:lnTo>
                  <a:pt x="673" y="952"/>
                </a:lnTo>
                <a:lnTo>
                  <a:pt x="671" y="952"/>
                </a:lnTo>
                <a:lnTo>
                  <a:pt x="669" y="952"/>
                </a:lnTo>
                <a:lnTo>
                  <a:pt x="668" y="952"/>
                </a:lnTo>
                <a:lnTo>
                  <a:pt x="667" y="952"/>
                </a:lnTo>
                <a:lnTo>
                  <a:pt x="666" y="952"/>
                </a:lnTo>
                <a:lnTo>
                  <a:pt x="665" y="952"/>
                </a:lnTo>
                <a:lnTo>
                  <a:pt x="664" y="951"/>
                </a:lnTo>
                <a:lnTo>
                  <a:pt x="663" y="951"/>
                </a:lnTo>
                <a:lnTo>
                  <a:pt x="658" y="951"/>
                </a:lnTo>
                <a:lnTo>
                  <a:pt x="657" y="951"/>
                </a:lnTo>
                <a:lnTo>
                  <a:pt x="655" y="952"/>
                </a:lnTo>
                <a:lnTo>
                  <a:pt x="650" y="952"/>
                </a:lnTo>
                <a:lnTo>
                  <a:pt x="647" y="952"/>
                </a:lnTo>
                <a:lnTo>
                  <a:pt x="643" y="952"/>
                </a:lnTo>
                <a:lnTo>
                  <a:pt x="642" y="952"/>
                </a:lnTo>
                <a:lnTo>
                  <a:pt x="639" y="952"/>
                </a:lnTo>
                <a:lnTo>
                  <a:pt x="638" y="952"/>
                </a:lnTo>
                <a:lnTo>
                  <a:pt x="634" y="952"/>
                </a:lnTo>
                <a:lnTo>
                  <a:pt x="632" y="952"/>
                </a:lnTo>
                <a:lnTo>
                  <a:pt x="631" y="952"/>
                </a:lnTo>
                <a:lnTo>
                  <a:pt x="628" y="952"/>
                </a:lnTo>
                <a:lnTo>
                  <a:pt x="626" y="952"/>
                </a:lnTo>
                <a:lnTo>
                  <a:pt x="623" y="952"/>
                </a:lnTo>
                <a:lnTo>
                  <a:pt x="621" y="952"/>
                </a:lnTo>
                <a:lnTo>
                  <a:pt x="621" y="955"/>
                </a:lnTo>
                <a:lnTo>
                  <a:pt x="621" y="956"/>
                </a:lnTo>
                <a:lnTo>
                  <a:pt x="621" y="958"/>
                </a:lnTo>
                <a:lnTo>
                  <a:pt x="621" y="960"/>
                </a:lnTo>
                <a:lnTo>
                  <a:pt x="618" y="960"/>
                </a:lnTo>
                <a:lnTo>
                  <a:pt x="613" y="960"/>
                </a:lnTo>
                <a:lnTo>
                  <a:pt x="613" y="959"/>
                </a:lnTo>
                <a:lnTo>
                  <a:pt x="613" y="957"/>
                </a:lnTo>
                <a:lnTo>
                  <a:pt x="613" y="956"/>
                </a:lnTo>
                <a:lnTo>
                  <a:pt x="612" y="956"/>
                </a:lnTo>
                <a:lnTo>
                  <a:pt x="609" y="956"/>
                </a:lnTo>
                <a:lnTo>
                  <a:pt x="608" y="956"/>
                </a:lnTo>
                <a:lnTo>
                  <a:pt x="607" y="956"/>
                </a:lnTo>
                <a:lnTo>
                  <a:pt x="606" y="956"/>
                </a:lnTo>
                <a:lnTo>
                  <a:pt x="605" y="956"/>
                </a:lnTo>
                <a:lnTo>
                  <a:pt x="605" y="955"/>
                </a:lnTo>
                <a:lnTo>
                  <a:pt x="605" y="954"/>
                </a:lnTo>
                <a:lnTo>
                  <a:pt x="605" y="952"/>
                </a:lnTo>
                <a:lnTo>
                  <a:pt x="604" y="952"/>
                </a:lnTo>
                <a:lnTo>
                  <a:pt x="603" y="952"/>
                </a:lnTo>
                <a:lnTo>
                  <a:pt x="602" y="952"/>
                </a:lnTo>
                <a:lnTo>
                  <a:pt x="600" y="952"/>
                </a:lnTo>
                <a:lnTo>
                  <a:pt x="599" y="952"/>
                </a:lnTo>
                <a:lnTo>
                  <a:pt x="598" y="952"/>
                </a:lnTo>
                <a:lnTo>
                  <a:pt x="597" y="952"/>
                </a:lnTo>
                <a:lnTo>
                  <a:pt x="596" y="952"/>
                </a:lnTo>
                <a:lnTo>
                  <a:pt x="595" y="952"/>
                </a:lnTo>
                <a:lnTo>
                  <a:pt x="594" y="952"/>
                </a:lnTo>
                <a:lnTo>
                  <a:pt x="592" y="952"/>
                </a:lnTo>
                <a:lnTo>
                  <a:pt x="591" y="952"/>
                </a:lnTo>
                <a:lnTo>
                  <a:pt x="590" y="952"/>
                </a:lnTo>
                <a:lnTo>
                  <a:pt x="589" y="952"/>
                </a:lnTo>
                <a:lnTo>
                  <a:pt x="588" y="952"/>
                </a:lnTo>
                <a:lnTo>
                  <a:pt x="587" y="952"/>
                </a:lnTo>
                <a:lnTo>
                  <a:pt x="586" y="952"/>
                </a:lnTo>
                <a:lnTo>
                  <a:pt x="585" y="952"/>
                </a:lnTo>
                <a:lnTo>
                  <a:pt x="583" y="952"/>
                </a:lnTo>
                <a:lnTo>
                  <a:pt x="582" y="952"/>
                </a:lnTo>
                <a:lnTo>
                  <a:pt x="581" y="952"/>
                </a:lnTo>
                <a:lnTo>
                  <a:pt x="580" y="952"/>
                </a:lnTo>
                <a:lnTo>
                  <a:pt x="579" y="952"/>
                </a:lnTo>
                <a:lnTo>
                  <a:pt x="578" y="952"/>
                </a:lnTo>
                <a:lnTo>
                  <a:pt x="578" y="954"/>
                </a:lnTo>
                <a:lnTo>
                  <a:pt x="578" y="955"/>
                </a:lnTo>
                <a:lnTo>
                  <a:pt x="578" y="956"/>
                </a:lnTo>
                <a:lnTo>
                  <a:pt x="577" y="956"/>
                </a:lnTo>
                <a:lnTo>
                  <a:pt x="575" y="956"/>
                </a:lnTo>
                <a:lnTo>
                  <a:pt x="574" y="956"/>
                </a:lnTo>
                <a:lnTo>
                  <a:pt x="573" y="956"/>
                </a:lnTo>
                <a:lnTo>
                  <a:pt x="572" y="956"/>
                </a:lnTo>
                <a:lnTo>
                  <a:pt x="571" y="956"/>
                </a:lnTo>
                <a:lnTo>
                  <a:pt x="570" y="956"/>
                </a:lnTo>
                <a:lnTo>
                  <a:pt x="569" y="956"/>
                </a:lnTo>
                <a:lnTo>
                  <a:pt x="568" y="956"/>
                </a:lnTo>
                <a:lnTo>
                  <a:pt x="566" y="956"/>
                </a:lnTo>
                <a:lnTo>
                  <a:pt x="566" y="958"/>
                </a:lnTo>
                <a:lnTo>
                  <a:pt x="566" y="959"/>
                </a:lnTo>
                <a:lnTo>
                  <a:pt x="566" y="960"/>
                </a:lnTo>
                <a:lnTo>
                  <a:pt x="566" y="962"/>
                </a:lnTo>
                <a:lnTo>
                  <a:pt x="565" y="963"/>
                </a:lnTo>
                <a:lnTo>
                  <a:pt x="564" y="964"/>
                </a:lnTo>
                <a:lnTo>
                  <a:pt x="563" y="965"/>
                </a:lnTo>
                <a:lnTo>
                  <a:pt x="562" y="966"/>
                </a:lnTo>
                <a:lnTo>
                  <a:pt x="557" y="968"/>
                </a:lnTo>
                <a:lnTo>
                  <a:pt x="556" y="967"/>
                </a:lnTo>
                <a:lnTo>
                  <a:pt x="555" y="966"/>
                </a:lnTo>
                <a:lnTo>
                  <a:pt x="554" y="967"/>
                </a:lnTo>
                <a:lnTo>
                  <a:pt x="552" y="967"/>
                </a:lnTo>
                <a:lnTo>
                  <a:pt x="552" y="966"/>
                </a:lnTo>
                <a:lnTo>
                  <a:pt x="551" y="965"/>
                </a:lnTo>
                <a:lnTo>
                  <a:pt x="549" y="966"/>
                </a:lnTo>
                <a:lnTo>
                  <a:pt x="548" y="966"/>
                </a:lnTo>
                <a:lnTo>
                  <a:pt x="547" y="965"/>
                </a:lnTo>
                <a:lnTo>
                  <a:pt x="547" y="964"/>
                </a:lnTo>
                <a:lnTo>
                  <a:pt x="549" y="963"/>
                </a:lnTo>
                <a:lnTo>
                  <a:pt x="551" y="963"/>
                </a:lnTo>
                <a:lnTo>
                  <a:pt x="549" y="962"/>
                </a:lnTo>
                <a:lnTo>
                  <a:pt x="549" y="960"/>
                </a:lnTo>
                <a:lnTo>
                  <a:pt x="549" y="959"/>
                </a:lnTo>
                <a:lnTo>
                  <a:pt x="549" y="958"/>
                </a:lnTo>
                <a:lnTo>
                  <a:pt x="548" y="957"/>
                </a:lnTo>
                <a:lnTo>
                  <a:pt x="547" y="956"/>
                </a:lnTo>
                <a:lnTo>
                  <a:pt x="537" y="957"/>
                </a:lnTo>
                <a:lnTo>
                  <a:pt x="537" y="958"/>
                </a:lnTo>
                <a:lnTo>
                  <a:pt x="536" y="958"/>
                </a:lnTo>
                <a:lnTo>
                  <a:pt x="535" y="958"/>
                </a:lnTo>
                <a:lnTo>
                  <a:pt x="534" y="958"/>
                </a:lnTo>
                <a:lnTo>
                  <a:pt x="533" y="958"/>
                </a:lnTo>
                <a:lnTo>
                  <a:pt x="531" y="958"/>
                </a:lnTo>
                <a:lnTo>
                  <a:pt x="530" y="958"/>
                </a:lnTo>
                <a:lnTo>
                  <a:pt x="529" y="958"/>
                </a:lnTo>
                <a:lnTo>
                  <a:pt x="528" y="958"/>
                </a:lnTo>
                <a:lnTo>
                  <a:pt x="527" y="958"/>
                </a:lnTo>
                <a:lnTo>
                  <a:pt x="526" y="958"/>
                </a:lnTo>
                <a:lnTo>
                  <a:pt x="525" y="958"/>
                </a:lnTo>
                <a:lnTo>
                  <a:pt x="523" y="958"/>
                </a:lnTo>
                <a:lnTo>
                  <a:pt x="522" y="958"/>
                </a:lnTo>
                <a:lnTo>
                  <a:pt x="521" y="958"/>
                </a:lnTo>
                <a:lnTo>
                  <a:pt x="520" y="958"/>
                </a:lnTo>
                <a:lnTo>
                  <a:pt x="519" y="958"/>
                </a:lnTo>
                <a:lnTo>
                  <a:pt x="519" y="952"/>
                </a:lnTo>
                <a:lnTo>
                  <a:pt x="529" y="952"/>
                </a:lnTo>
                <a:lnTo>
                  <a:pt x="531" y="952"/>
                </a:lnTo>
                <a:lnTo>
                  <a:pt x="537" y="952"/>
                </a:lnTo>
                <a:lnTo>
                  <a:pt x="538" y="952"/>
                </a:lnTo>
                <a:lnTo>
                  <a:pt x="539" y="952"/>
                </a:lnTo>
                <a:lnTo>
                  <a:pt x="544" y="952"/>
                </a:lnTo>
                <a:lnTo>
                  <a:pt x="544" y="950"/>
                </a:lnTo>
                <a:lnTo>
                  <a:pt x="544" y="949"/>
                </a:lnTo>
                <a:lnTo>
                  <a:pt x="544" y="947"/>
                </a:lnTo>
                <a:lnTo>
                  <a:pt x="543" y="946"/>
                </a:lnTo>
                <a:lnTo>
                  <a:pt x="543" y="945"/>
                </a:lnTo>
                <a:lnTo>
                  <a:pt x="544" y="945"/>
                </a:lnTo>
                <a:lnTo>
                  <a:pt x="545" y="945"/>
                </a:lnTo>
                <a:lnTo>
                  <a:pt x="546" y="945"/>
                </a:lnTo>
                <a:lnTo>
                  <a:pt x="547" y="945"/>
                </a:lnTo>
                <a:lnTo>
                  <a:pt x="548" y="943"/>
                </a:lnTo>
                <a:lnTo>
                  <a:pt x="549" y="943"/>
                </a:lnTo>
                <a:lnTo>
                  <a:pt x="551" y="943"/>
                </a:lnTo>
                <a:lnTo>
                  <a:pt x="552" y="943"/>
                </a:lnTo>
                <a:lnTo>
                  <a:pt x="552" y="942"/>
                </a:lnTo>
                <a:lnTo>
                  <a:pt x="553" y="942"/>
                </a:lnTo>
                <a:lnTo>
                  <a:pt x="553" y="941"/>
                </a:lnTo>
                <a:lnTo>
                  <a:pt x="553" y="940"/>
                </a:lnTo>
                <a:lnTo>
                  <a:pt x="553" y="939"/>
                </a:lnTo>
                <a:lnTo>
                  <a:pt x="554" y="939"/>
                </a:lnTo>
                <a:lnTo>
                  <a:pt x="554" y="938"/>
                </a:lnTo>
                <a:lnTo>
                  <a:pt x="554" y="937"/>
                </a:lnTo>
                <a:lnTo>
                  <a:pt x="555" y="937"/>
                </a:lnTo>
                <a:lnTo>
                  <a:pt x="555" y="935"/>
                </a:lnTo>
                <a:lnTo>
                  <a:pt x="555" y="934"/>
                </a:lnTo>
                <a:lnTo>
                  <a:pt x="556" y="934"/>
                </a:lnTo>
                <a:lnTo>
                  <a:pt x="556" y="933"/>
                </a:lnTo>
                <a:lnTo>
                  <a:pt x="557" y="933"/>
                </a:lnTo>
                <a:lnTo>
                  <a:pt x="557" y="932"/>
                </a:lnTo>
                <a:lnTo>
                  <a:pt x="559" y="932"/>
                </a:lnTo>
                <a:lnTo>
                  <a:pt x="559" y="931"/>
                </a:lnTo>
                <a:lnTo>
                  <a:pt x="560" y="931"/>
                </a:lnTo>
                <a:lnTo>
                  <a:pt x="561" y="930"/>
                </a:lnTo>
                <a:lnTo>
                  <a:pt x="561" y="929"/>
                </a:lnTo>
                <a:lnTo>
                  <a:pt x="562" y="929"/>
                </a:lnTo>
                <a:lnTo>
                  <a:pt x="563" y="928"/>
                </a:lnTo>
                <a:lnTo>
                  <a:pt x="564" y="926"/>
                </a:lnTo>
                <a:lnTo>
                  <a:pt x="565" y="925"/>
                </a:lnTo>
                <a:lnTo>
                  <a:pt x="565" y="924"/>
                </a:lnTo>
                <a:lnTo>
                  <a:pt x="566" y="923"/>
                </a:lnTo>
                <a:lnTo>
                  <a:pt x="566" y="922"/>
                </a:lnTo>
                <a:lnTo>
                  <a:pt x="568" y="921"/>
                </a:lnTo>
                <a:lnTo>
                  <a:pt x="568" y="920"/>
                </a:lnTo>
                <a:lnTo>
                  <a:pt x="568" y="918"/>
                </a:lnTo>
                <a:lnTo>
                  <a:pt x="568" y="917"/>
                </a:lnTo>
                <a:lnTo>
                  <a:pt x="569" y="916"/>
                </a:lnTo>
                <a:lnTo>
                  <a:pt x="569" y="915"/>
                </a:lnTo>
                <a:lnTo>
                  <a:pt x="569" y="914"/>
                </a:lnTo>
                <a:lnTo>
                  <a:pt x="569" y="909"/>
                </a:lnTo>
                <a:lnTo>
                  <a:pt x="570" y="909"/>
                </a:lnTo>
                <a:lnTo>
                  <a:pt x="572" y="908"/>
                </a:lnTo>
                <a:lnTo>
                  <a:pt x="572" y="909"/>
                </a:lnTo>
                <a:lnTo>
                  <a:pt x="572" y="910"/>
                </a:lnTo>
                <a:lnTo>
                  <a:pt x="572" y="912"/>
                </a:lnTo>
                <a:lnTo>
                  <a:pt x="572" y="913"/>
                </a:lnTo>
                <a:lnTo>
                  <a:pt x="572" y="914"/>
                </a:lnTo>
                <a:lnTo>
                  <a:pt x="572" y="915"/>
                </a:lnTo>
                <a:lnTo>
                  <a:pt x="572" y="916"/>
                </a:lnTo>
                <a:lnTo>
                  <a:pt x="572" y="917"/>
                </a:lnTo>
                <a:lnTo>
                  <a:pt x="572" y="918"/>
                </a:lnTo>
                <a:lnTo>
                  <a:pt x="572" y="920"/>
                </a:lnTo>
                <a:lnTo>
                  <a:pt x="572" y="921"/>
                </a:lnTo>
                <a:lnTo>
                  <a:pt x="572" y="922"/>
                </a:lnTo>
                <a:lnTo>
                  <a:pt x="573" y="923"/>
                </a:lnTo>
                <a:lnTo>
                  <a:pt x="571" y="923"/>
                </a:lnTo>
                <a:lnTo>
                  <a:pt x="570" y="923"/>
                </a:lnTo>
                <a:lnTo>
                  <a:pt x="570" y="924"/>
                </a:lnTo>
                <a:lnTo>
                  <a:pt x="570" y="925"/>
                </a:lnTo>
                <a:lnTo>
                  <a:pt x="569" y="925"/>
                </a:lnTo>
                <a:lnTo>
                  <a:pt x="569" y="926"/>
                </a:lnTo>
                <a:lnTo>
                  <a:pt x="568" y="928"/>
                </a:lnTo>
                <a:lnTo>
                  <a:pt x="568" y="929"/>
                </a:lnTo>
                <a:lnTo>
                  <a:pt x="566" y="929"/>
                </a:lnTo>
                <a:lnTo>
                  <a:pt x="566" y="930"/>
                </a:lnTo>
                <a:lnTo>
                  <a:pt x="565" y="930"/>
                </a:lnTo>
                <a:lnTo>
                  <a:pt x="563" y="929"/>
                </a:lnTo>
                <a:lnTo>
                  <a:pt x="562" y="930"/>
                </a:lnTo>
                <a:lnTo>
                  <a:pt x="561" y="931"/>
                </a:lnTo>
                <a:lnTo>
                  <a:pt x="562" y="931"/>
                </a:lnTo>
                <a:lnTo>
                  <a:pt x="562" y="932"/>
                </a:lnTo>
                <a:lnTo>
                  <a:pt x="563" y="932"/>
                </a:lnTo>
                <a:lnTo>
                  <a:pt x="562" y="933"/>
                </a:lnTo>
                <a:lnTo>
                  <a:pt x="561" y="934"/>
                </a:lnTo>
                <a:lnTo>
                  <a:pt x="560" y="935"/>
                </a:lnTo>
                <a:lnTo>
                  <a:pt x="559" y="937"/>
                </a:lnTo>
                <a:lnTo>
                  <a:pt x="559" y="938"/>
                </a:lnTo>
                <a:lnTo>
                  <a:pt x="557" y="938"/>
                </a:lnTo>
                <a:lnTo>
                  <a:pt x="557" y="939"/>
                </a:lnTo>
                <a:lnTo>
                  <a:pt x="557" y="940"/>
                </a:lnTo>
                <a:lnTo>
                  <a:pt x="556" y="940"/>
                </a:lnTo>
                <a:lnTo>
                  <a:pt x="556" y="941"/>
                </a:lnTo>
                <a:lnTo>
                  <a:pt x="556" y="942"/>
                </a:lnTo>
                <a:lnTo>
                  <a:pt x="556" y="943"/>
                </a:lnTo>
                <a:lnTo>
                  <a:pt x="556" y="945"/>
                </a:lnTo>
                <a:lnTo>
                  <a:pt x="556" y="946"/>
                </a:lnTo>
                <a:lnTo>
                  <a:pt x="557" y="947"/>
                </a:lnTo>
                <a:lnTo>
                  <a:pt x="559" y="947"/>
                </a:lnTo>
                <a:lnTo>
                  <a:pt x="559" y="948"/>
                </a:lnTo>
                <a:lnTo>
                  <a:pt x="560" y="948"/>
                </a:lnTo>
                <a:lnTo>
                  <a:pt x="560" y="949"/>
                </a:lnTo>
                <a:lnTo>
                  <a:pt x="561" y="949"/>
                </a:lnTo>
                <a:lnTo>
                  <a:pt x="562" y="949"/>
                </a:lnTo>
                <a:lnTo>
                  <a:pt x="563" y="949"/>
                </a:lnTo>
                <a:lnTo>
                  <a:pt x="564" y="949"/>
                </a:lnTo>
                <a:lnTo>
                  <a:pt x="565" y="949"/>
                </a:lnTo>
                <a:lnTo>
                  <a:pt x="566" y="949"/>
                </a:lnTo>
                <a:lnTo>
                  <a:pt x="568" y="949"/>
                </a:lnTo>
                <a:lnTo>
                  <a:pt x="569" y="949"/>
                </a:lnTo>
                <a:lnTo>
                  <a:pt x="570" y="949"/>
                </a:lnTo>
                <a:lnTo>
                  <a:pt x="571" y="949"/>
                </a:lnTo>
                <a:lnTo>
                  <a:pt x="572" y="949"/>
                </a:lnTo>
                <a:lnTo>
                  <a:pt x="573" y="949"/>
                </a:lnTo>
                <a:lnTo>
                  <a:pt x="574" y="949"/>
                </a:lnTo>
                <a:lnTo>
                  <a:pt x="575" y="949"/>
                </a:lnTo>
                <a:lnTo>
                  <a:pt x="577" y="949"/>
                </a:lnTo>
                <a:lnTo>
                  <a:pt x="577" y="950"/>
                </a:lnTo>
                <a:lnTo>
                  <a:pt x="578" y="950"/>
                </a:lnTo>
                <a:lnTo>
                  <a:pt x="578" y="951"/>
                </a:lnTo>
                <a:lnTo>
                  <a:pt x="579" y="951"/>
                </a:lnTo>
                <a:lnTo>
                  <a:pt x="579" y="950"/>
                </a:lnTo>
                <a:lnTo>
                  <a:pt x="580" y="950"/>
                </a:lnTo>
                <a:lnTo>
                  <a:pt x="581" y="950"/>
                </a:lnTo>
                <a:lnTo>
                  <a:pt x="582" y="950"/>
                </a:lnTo>
                <a:lnTo>
                  <a:pt x="583" y="950"/>
                </a:lnTo>
                <a:lnTo>
                  <a:pt x="585" y="950"/>
                </a:lnTo>
                <a:lnTo>
                  <a:pt x="583" y="951"/>
                </a:lnTo>
                <a:lnTo>
                  <a:pt x="586" y="951"/>
                </a:lnTo>
                <a:lnTo>
                  <a:pt x="587" y="951"/>
                </a:lnTo>
                <a:lnTo>
                  <a:pt x="587" y="950"/>
                </a:lnTo>
                <a:lnTo>
                  <a:pt x="587" y="949"/>
                </a:lnTo>
                <a:lnTo>
                  <a:pt x="588" y="949"/>
                </a:lnTo>
                <a:lnTo>
                  <a:pt x="589" y="949"/>
                </a:lnTo>
                <a:lnTo>
                  <a:pt x="590" y="949"/>
                </a:lnTo>
                <a:lnTo>
                  <a:pt x="590" y="948"/>
                </a:lnTo>
                <a:lnTo>
                  <a:pt x="594" y="948"/>
                </a:lnTo>
                <a:lnTo>
                  <a:pt x="595" y="948"/>
                </a:lnTo>
                <a:lnTo>
                  <a:pt x="595" y="950"/>
                </a:lnTo>
                <a:lnTo>
                  <a:pt x="595" y="951"/>
                </a:lnTo>
                <a:lnTo>
                  <a:pt x="594" y="951"/>
                </a:lnTo>
                <a:lnTo>
                  <a:pt x="596" y="951"/>
                </a:lnTo>
                <a:lnTo>
                  <a:pt x="596" y="950"/>
                </a:lnTo>
                <a:lnTo>
                  <a:pt x="597" y="950"/>
                </a:lnTo>
                <a:lnTo>
                  <a:pt x="598" y="950"/>
                </a:lnTo>
                <a:lnTo>
                  <a:pt x="599" y="950"/>
                </a:lnTo>
                <a:lnTo>
                  <a:pt x="600" y="950"/>
                </a:lnTo>
                <a:lnTo>
                  <a:pt x="602" y="950"/>
                </a:lnTo>
                <a:lnTo>
                  <a:pt x="603" y="950"/>
                </a:lnTo>
                <a:lnTo>
                  <a:pt x="604" y="950"/>
                </a:lnTo>
                <a:lnTo>
                  <a:pt x="605" y="950"/>
                </a:lnTo>
                <a:lnTo>
                  <a:pt x="605" y="943"/>
                </a:lnTo>
                <a:lnTo>
                  <a:pt x="609" y="943"/>
                </a:lnTo>
                <a:lnTo>
                  <a:pt x="612" y="943"/>
                </a:lnTo>
                <a:lnTo>
                  <a:pt x="613" y="943"/>
                </a:lnTo>
                <a:lnTo>
                  <a:pt x="614" y="943"/>
                </a:lnTo>
                <a:lnTo>
                  <a:pt x="614" y="942"/>
                </a:lnTo>
                <a:lnTo>
                  <a:pt x="614" y="941"/>
                </a:lnTo>
                <a:lnTo>
                  <a:pt x="613" y="939"/>
                </a:lnTo>
                <a:lnTo>
                  <a:pt x="613" y="938"/>
                </a:lnTo>
                <a:lnTo>
                  <a:pt x="614" y="934"/>
                </a:lnTo>
                <a:lnTo>
                  <a:pt x="613" y="928"/>
                </a:lnTo>
                <a:lnTo>
                  <a:pt x="613" y="918"/>
                </a:lnTo>
                <a:lnTo>
                  <a:pt x="613" y="917"/>
                </a:lnTo>
                <a:lnTo>
                  <a:pt x="613" y="916"/>
                </a:lnTo>
                <a:lnTo>
                  <a:pt x="613" y="915"/>
                </a:lnTo>
                <a:lnTo>
                  <a:pt x="613" y="913"/>
                </a:lnTo>
                <a:lnTo>
                  <a:pt x="612" y="909"/>
                </a:lnTo>
                <a:lnTo>
                  <a:pt x="612" y="908"/>
                </a:lnTo>
                <a:lnTo>
                  <a:pt x="611" y="907"/>
                </a:lnTo>
                <a:lnTo>
                  <a:pt x="611" y="906"/>
                </a:lnTo>
                <a:lnTo>
                  <a:pt x="611" y="905"/>
                </a:lnTo>
                <a:lnTo>
                  <a:pt x="611" y="904"/>
                </a:lnTo>
                <a:lnTo>
                  <a:pt x="609" y="903"/>
                </a:lnTo>
                <a:lnTo>
                  <a:pt x="611" y="903"/>
                </a:lnTo>
                <a:lnTo>
                  <a:pt x="609" y="901"/>
                </a:lnTo>
                <a:lnTo>
                  <a:pt x="609" y="900"/>
                </a:lnTo>
                <a:lnTo>
                  <a:pt x="608" y="900"/>
                </a:lnTo>
                <a:lnTo>
                  <a:pt x="605" y="900"/>
                </a:lnTo>
                <a:lnTo>
                  <a:pt x="605" y="901"/>
                </a:lnTo>
                <a:lnTo>
                  <a:pt x="605" y="903"/>
                </a:lnTo>
                <a:lnTo>
                  <a:pt x="605" y="904"/>
                </a:lnTo>
                <a:lnTo>
                  <a:pt x="605" y="905"/>
                </a:lnTo>
                <a:lnTo>
                  <a:pt x="605" y="906"/>
                </a:lnTo>
                <a:lnTo>
                  <a:pt x="604" y="906"/>
                </a:lnTo>
                <a:lnTo>
                  <a:pt x="603" y="906"/>
                </a:lnTo>
                <a:lnTo>
                  <a:pt x="602" y="906"/>
                </a:lnTo>
                <a:lnTo>
                  <a:pt x="600" y="906"/>
                </a:lnTo>
                <a:lnTo>
                  <a:pt x="600" y="905"/>
                </a:lnTo>
                <a:lnTo>
                  <a:pt x="600" y="904"/>
                </a:lnTo>
                <a:lnTo>
                  <a:pt x="600" y="903"/>
                </a:lnTo>
                <a:lnTo>
                  <a:pt x="600" y="901"/>
                </a:lnTo>
                <a:lnTo>
                  <a:pt x="594" y="901"/>
                </a:lnTo>
                <a:lnTo>
                  <a:pt x="589" y="901"/>
                </a:lnTo>
                <a:lnTo>
                  <a:pt x="585" y="901"/>
                </a:lnTo>
                <a:lnTo>
                  <a:pt x="581" y="901"/>
                </a:lnTo>
                <a:lnTo>
                  <a:pt x="572" y="901"/>
                </a:lnTo>
                <a:lnTo>
                  <a:pt x="569" y="901"/>
                </a:lnTo>
                <a:lnTo>
                  <a:pt x="543" y="903"/>
                </a:lnTo>
                <a:lnTo>
                  <a:pt x="539" y="903"/>
                </a:lnTo>
                <a:lnTo>
                  <a:pt x="537" y="903"/>
                </a:lnTo>
                <a:lnTo>
                  <a:pt x="534" y="903"/>
                </a:lnTo>
                <a:lnTo>
                  <a:pt x="528" y="903"/>
                </a:lnTo>
                <a:lnTo>
                  <a:pt x="528" y="901"/>
                </a:lnTo>
                <a:lnTo>
                  <a:pt x="529" y="901"/>
                </a:lnTo>
                <a:lnTo>
                  <a:pt x="531" y="901"/>
                </a:lnTo>
                <a:lnTo>
                  <a:pt x="537" y="901"/>
                </a:lnTo>
                <a:lnTo>
                  <a:pt x="542" y="901"/>
                </a:lnTo>
                <a:lnTo>
                  <a:pt x="543" y="901"/>
                </a:lnTo>
                <a:lnTo>
                  <a:pt x="544" y="900"/>
                </a:lnTo>
                <a:lnTo>
                  <a:pt x="546" y="900"/>
                </a:lnTo>
                <a:lnTo>
                  <a:pt x="547" y="900"/>
                </a:lnTo>
                <a:lnTo>
                  <a:pt x="549" y="899"/>
                </a:lnTo>
                <a:lnTo>
                  <a:pt x="551" y="899"/>
                </a:lnTo>
                <a:lnTo>
                  <a:pt x="552" y="899"/>
                </a:lnTo>
                <a:lnTo>
                  <a:pt x="553" y="898"/>
                </a:lnTo>
                <a:lnTo>
                  <a:pt x="555" y="897"/>
                </a:lnTo>
                <a:lnTo>
                  <a:pt x="556" y="897"/>
                </a:lnTo>
                <a:lnTo>
                  <a:pt x="557" y="896"/>
                </a:lnTo>
                <a:lnTo>
                  <a:pt x="559" y="896"/>
                </a:lnTo>
                <a:lnTo>
                  <a:pt x="561" y="895"/>
                </a:lnTo>
                <a:lnTo>
                  <a:pt x="563" y="893"/>
                </a:lnTo>
                <a:lnTo>
                  <a:pt x="564" y="893"/>
                </a:lnTo>
                <a:lnTo>
                  <a:pt x="565" y="893"/>
                </a:lnTo>
                <a:lnTo>
                  <a:pt x="566" y="893"/>
                </a:lnTo>
                <a:lnTo>
                  <a:pt x="566" y="892"/>
                </a:lnTo>
                <a:lnTo>
                  <a:pt x="568" y="892"/>
                </a:lnTo>
                <a:lnTo>
                  <a:pt x="568" y="891"/>
                </a:lnTo>
                <a:lnTo>
                  <a:pt x="566" y="890"/>
                </a:lnTo>
                <a:lnTo>
                  <a:pt x="566" y="889"/>
                </a:lnTo>
                <a:lnTo>
                  <a:pt x="564" y="885"/>
                </a:lnTo>
                <a:lnTo>
                  <a:pt x="563" y="885"/>
                </a:lnTo>
                <a:lnTo>
                  <a:pt x="561" y="883"/>
                </a:lnTo>
                <a:lnTo>
                  <a:pt x="559" y="881"/>
                </a:lnTo>
                <a:lnTo>
                  <a:pt x="557" y="879"/>
                </a:lnTo>
                <a:lnTo>
                  <a:pt x="555" y="876"/>
                </a:lnTo>
                <a:lnTo>
                  <a:pt x="556" y="875"/>
                </a:lnTo>
                <a:lnTo>
                  <a:pt x="557" y="874"/>
                </a:lnTo>
                <a:lnTo>
                  <a:pt x="559" y="874"/>
                </a:lnTo>
                <a:lnTo>
                  <a:pt x="560" y="874"/>
                </a:lnTo>
                <a:lnTo>
                  <a:pt x="560" y="875"/>
                </a:lnTo>
                <a:lnTo>
                  <a:pt x="561" y="875"/>
                </a:lnTo>
                <a:lnTo>
                  <a:pt x="561" y="876"/>
                </a:lnTo>
                <a:lnTo>
                  <a:pt x="562" y="876"/>
                </a:lnTo>
                <a:lnTo>
                  <a:pt x="562" y="878"/>
                </a:lnTo>
                <a:lnTo>
                  <a:pt x="563" y="878"/>
                </a:lnTo>
                <a:lnTo>
                  <a:pt x="564" y="878"/>
                </a:lnTo>
                <a:lnTo>
                  <a:pt x="564" y="879"/>
                </a:lnTo>
                <a:lnTo>
                  <a:pt x="564" y="884"/>
                </a:lnTo>
                <a:lnTo>
                  <a:pt x="564" y="885"/>
                </a:lnTo>
                <a:lnTo>
                  <a:pt x="565" y="885"/>
                </a:lnTo>
                <a:lnTo>
                  <a:pt x="566" y="885"/>
                </a:lnTo>
                <a:lnTo>
                  <a:pt x="568" y="885"/>
                </a:lnTo>
                <a:lnTo>
                  <a:pt x="569" y="885"/>
                </a:lnTo>
                <a:lnTo>
                  <a:pt x="570" y="885"/>
                </a:lnTo>
                <a:lnTo>
                  <a:pt x="571" y="885"/>
                </a:lnTo>
                <a:lnTo>
                  <a:pt x="572" y="885"/>
                </a:lnTo>
                <a:lnTo>
                  <a:pt x="573" y="885"/>
                </a:lnTo>
                <a:lnTo>
                  <a:pt x="574" y="885"/>
                </a:lnTo>
                <a:lnTo>
                  <a:pt x="574" y="887"/>
                </a:lnTo>
                <a:lnTo>
                  <a:pt x="574" y="888"/>
                </a:lnTo>
                <a:lnTo>
                  <a:pt x="574" y="892"/>
                </a:lnTo>
                <a:lnTo>
                  <a:pt x="574" y="893"/>
                </a:lnTo>
                <a:lnTo>
                  <a:pt x="579" y="895"/>
                </a:lnTo>
                <a:lnTo>
                  <a:pt x="580" y="896"/>
                </a:lnTo>
                <a:lnTo>
                  <a:pt x="582" y="896"/>
                </a:lnTo>
                <a:lnTo>
                  <a:pt x="582" y="897"/>
                </a:lnTo>
                <a:lnTo>
                  <a:pt x="591" y="899"/>
                </a:lnTo>
                <a:lnTo>
                  <a:pt x="595" y="900"/>
                </a:lnTo>
                <a:lnTo>
                  <a:pt x="598" y="900"/>
                </a:lnTo>
                <a:lnTo>
                  <a:pt x="600" y="900"/>
                </a:lnTo>
                <a:lnTo>
                  <a:pt x="603" y="900"/>
                </a:lnTo>
                <a:lnTo>
                  <a:pt x="604" y="900"/>
                </a:lnTo>
                <a:lnTo>
                  <a:pt x="604" y="899"/>
                </a:lnTo>
                <a:lnTo>
                  <a:pt x="604" y="898"/>
                </a:lnTo>
                <a:lnTo>
                  <a:pt x="604" y="897"/>
                </a:lnTo>
                <a:lnTo>
                  <a:pt x="604" y="896"/>
                </a:lnTo>
                <a:lnTo>
                  <a:pt x="604" y="895"/>
                </a:lnTo>
                <a:lnTo>
                  <a:pt x="604" y="893"/>
                </a:lnTo>
                <a:lnTo>
                  <a:pt x="605" y="893"/>
                </a:lnTo>
                <a:lnTo>
                  <a:pt x="606" y="893"/>
                </a:lnTo>
                <a:lnTo>
                  <a:pt x="607" y="893"/>
                </a:lnTo>
                <a:lnTo>
                  <a:pt x="608" y="893"/>
                </a:lnTo>
                <a:lnTo>
                  <a:pt x="609" y="893"/>
                </a:lnTo>
                <a:lnTo>
                  <a:pt x="609" y="892"/>
                </a:lnTo>
                <a:lnTo>
                  <a:pt x="613" y="891"/>
                </a:lnTo>
                <a:lnTo>
                  <a:pt x="613" y="892"/>
                </a:lnTo>
                <a:lnTo>
                  <a:pt x="613" y="893"/>
                </a:lnTo>
                <a:lnTo>
                  <a:pt x="614" y="893"/>
                </a:lnTo>
                <a:lnTo>
                  <a:pt x="616" y="897"/>
                </a:lnTo>
                <a:lnTo>
                  <a:pt x="621" y="897"/>
                </a:lnTo>
                <a:lnTo>
                  <a:pt x="622" y="897"/>
                </a:lnTo>
                <a:lnTo>
                  <a:pt x="622" y="899"/>
                </a:lnTo>
                <a:lnTo>
                  <a:pt x="622" y="900"/>
                </a:lnTo>
                <a:lnTo>
                  <a:pt x="621" y="900"/>
                </a:lnTo>
                <a:lnTo>
                  <a:pt x="618" y="900"/>
                </a:lnTo>
                <a:lnTo>
                  <a:pt x="616" y="900"/>
                </a:lnTo>
                <a:lnTo>
                  <a:pt x="612" y="900"/>
                </a:lnTo>
                <a:lnTo>
                  <a:pt x="611" y="900"/>
                </a:lnTo>
                <a:lnTo>
                  <a:pt x="611" y="901"/>
                </a:lnTo>
                <a:lnTo>
                  <a:pt x="611" y="903"/>
                </a:lnTo>
                <a:lnTo>
                  <a:pt x="611" y="904"/>
                </a:lnTo>
                <a:lnTo>
                  <a:pt x="612" y="904"/>
                </a:lnTo>
                <a:lnTo>
                  <a:pt x="612" y="905"/>
                </a:lnTo>
                <a:lnTo>
                  <a:pt x="612" y="906"/>
                </a:lnTo>
                <a:lnTo>
                  <a:pt x="612" y="907"/>
                </a:lnTo>
                <a:lnTo>
                  <a:pt x="612" y="908"/>
                </a:lnTo>
                <a:lnTo>
                  <a:pt x="613" y="908"/>
                </a:lnTo>
                <a:lnTo>
                  <a:pt x="613" y="909"/>
                </a:lnTo>
                <a:lnTo>
                  <a:pt x="613" y="910"/>
                </a:lnTo>
                <a:lnTo>
                  <a:pt x="613" y="912"/>
                </a:lnTo>
                <a:lnTo>
                  <a:pt x="614" y="912"/>
                </a:lnTo>
                <a:lnTo>
                  <a:pt x="614" y="913"/>
                </a:lnTo>
                <a:lnTo>
                  <a:pt x="614" y="914"/>
                </a:lnTo>
                <a:lnTo>
                  <a:pt x="614" y="915"/>
                </a:lnTo>
                <a:lnTo>
                  <a:pt x="614" y="916"/>
                </a:lnTo>
                <a:lnTo>
                  <a:pt x="614" y="917"/>
                </a:lnTo>
                <a:lnTo>
                  <a:pt x="614" y="918"/>
                </a:lnTo>
                <a:lnTo>
                  <a:pt x="614" y="922"/>
                </a:lnTo>
                <a:lnTo>
                  <a:pt x="614" y="923"/>
                </a:lnTo>
                <a:lnTo>
                  <a:pt x="614" y="928"/>
                </a:lnTo>
                <a:lnTo>
                  <a:pt x="614" y="929"/>
                </a:lnTo>
                <a:lnTo>
                  <a:pt x="614" y="934"/>
                </a:lnTo>
                <a:lnTo>
                  <a:pt x="614" y="938"/>
                </a:lnTo>
                <a:lnTo>
                  <a:pt x="614" y="939"/>
                </a:lnTo>
                <a:lnTo>
                  <a:pt x="614" y="940"/>
                </a:lnTo>
                <a:lnTo>
                  <a:pt x="614" y="941"/>
                </a:lnTo>
                <a:lnTo>
                  <a:pt x="614" y="942"/>
                </a:lnTo>
                <a:lnTo>
                  <a:pt x="614" y="943"/>
                </a:lnTo>
                <a:lnTo>
                  <a:pt x="614" y="945"/>
                </a:lnTo>
                <a:lnTo>
                  <a:pt x="614" y="946"/>
                </a:lnTo>
                <a:lnTo>
                  <a:pt x="614" y="947"/>
                </a:lnTo>
                <a:lnTo>
                  <a:pt x="614" y="948"/>
                </a:lnTo>
                <a:lnTo>
                  <a:pt x="614" y="949"/>
                </a:lnTo>
                <a:lnTo>
                  <a:pt x="613" y="949"/>
                </a:lnTo>
                <a:lnTo>
                  <a:pt x="613" y="950"/>
                </a:lnTo>
                <a:lnTo>
                  <a:pt x="614" y="951"/>
                </a:lnTo>
                <a:lnTo>
                  <a:pt x="616" y="951"/>
                </a:lnTo>
                <a:lnTo>
                  <a:pt x="618" y="951"/>
                </a:lnTo>
                <a:lnTo>
                  <a:pt x="620" y="951"/>
                </a:lnTo>
                <a:lnTo>
                  <a:pt x="621" y="951"/>
                </a:lnTo>
                <a:lnTo>
                  <a:pt x="623" y="951"/>
                </a:lnTo>
                <a:lnTo>
                  <a:pt x="623" y="950"/>
                </a:lnTo>
                <a:lnTo>
                  <a:pt x="623" y="947"/>
                </a:lnTo>
                <a:lnTo>
                  <a:pt x="624" y="947"/>
                </a:lnTo>
                <a:lnTo>
                  <a:pt x="625" y="947"/>
                </a:lnTo>
                <a:lnTo>
                  <a:pt x="626" y="947"/>
                </a:lnTo>
                <a:lnTo>
                  <a:pt x="628" y="947"/>
                </a:lnTo>
                <a:lnTo>
                  <a:pt x="628" y="946"/>
                </a:lnTo>
                <a:lnTo>
                  <a:pt x="628" y="945"/>
                </a:lnTo>
                <a:lnTo>
                  <a:pt x="629" y="945"/>
                </a:lnTo>
                <a:lnTo>
                  <a:pt x="630" y="945"/>
                </a:lnTo>
                <a:lnTo>
                  <a:pt x="631" y="945"/>
                </a:lnTo>
                <a:lnTo>
                  <a:pt x="632" y="945"/>
                </a:lnTo>
                <a:lnTo>
                  <a:pt x="632" y="946"/>
                </a:lnTo>
                <a:lnTo>
                  <a:pt x="632" y="947"/>
                </a:lnTo>
                <a:lnTo>
                  <a:pt x="632" y="948"/>
                </a:lnTo>
                <a:lnTo>
                  <a:pt x="632" y="951"/>
                </a:lnTo>
                <a:lnTo>
                  <a:pt x="633" y="951"/>
                </a:lnTo>
                <a:lnTo>
                  <a:pt x="634" y="951"/>
                </a:lnTo>
                <a:lnTo>
                  <a:pt x="635" y="951"/>
                </a:lnTo>
                <a:lnTo>
                  <a:pt x="637" y="951"/>
                </a:lnTo>
                <a:lnTo>
                  <a:pt x="638" y="951"/>
                </a:lnTo>
                <a:lnTo>
                  <a:pt x="639" y="951"/>
                </a:lnTo>
                <a:lnTo>
                  <a:pt x="640" y="951"/>
                </a:lnTo>
                <a:lnTo>
                  <a:pt x="641" y="951"/>
                </a:lnTo>
                <a:lnTo>
                  <a:pt x="642" y="951"/>
                </a:lnTo>
                <a:lnTo>
                  <a:pt x="643" y="951"/>
                </a:lnTo>
                <a:lnTo>
                  <a:pt x="644" y="951"/>
                </a:lnTo>
                <a:lnTo>
                  <a:pt x="646" y="951"/>
                </a:lnTo>
                <a:lnTo>
                  <a:pt x="647" y="951"/>
                </a:lnTo>
                <a:lnTo>
                  <a:pt x="648" y="951"/>
                </a:lnTo>
                <a:lnTo>
                  <a:pt x="649" y="951"/>
                </a:lnTo>
                <a:lnTo>
                  <a:pt x="650" y="951"/>
                </a:lnTo>
                <a:lnTo>
                  <a:pt x="651" y="951"/>
                </a:lnTo>
                <a:lnTo>
                  <a:pt x="652" y="951"/>
                </a:lnTo>
                <a:lnTo>
                  <a:pt x="656" y="951"/>
                </a:lnTo>
                <a:lnTo>
                  <a:pt x="657" y="951"/>
                </a:lnTo>
                <a:lnTo>
                  <a:pt x="658" y="951"/>
                </a:lnTo>
                <a:lnTo>
                  <a:pt x="660" y="951"/>
                </a:lnTo>
                <a:lnTo>
                  <a:pt x="663" y="951"/>
                </a:lnTo>
                <a:lnTo>
                  <a:pt x="664" y="951"/>
                </a:lnTo>
                <a:lnTo>
                  <a:pt x="665" y="951"/>
                </a:lnTo>
                <a:lnTo>
                  <a:pt x="668" y="951"/>
                </a:lnTo>
                <a:lnTo>
                  <a:pt x="669" y="951"/>
                </a:lnTo>
                <a:lnTo>
                  <a:pt x="671" y="951"/>
                </a:lnTo>
                <a:lnTo>
                  <a:pt x="673" y="951"/>
                </a:lnTo>
                <a:lnTo>
                  <a:pt x="673" y="950"/>
                </a:lnTo>
                <a:lnTo>
                  <a:pt x="673" y="949"/>
                </a:lnTo>
                <a:lnTo>
                  <a:pt x="673" y="948"/>
                </a:lnTo>
                <a:lnTo>
                  <a:pt x="673" y="946"/>
                </a:lnTo>
                <a:lnTo>
                  <a:pt x="673" y="943"/>
                </a:lnTo>
                <a:lnTo>
                  <a:pt x="673" y="942"/>
                </a:lnTo>
                <a:lnTo>
                  <a:pt x="673" y="941"/>
                </a:lnTo>
                <a:lnTo>
                  <a:pt x="673" y="940"/>
                </a:lnTo>
                <a:lnTo>
                  <a:pt x="673" y="938"/>
                </a:lnTo>
                <a:lnTo>
                  <a:pt x="673" y="937"/>
                </a:lnTo>
                <a:lnTo>
                  <a:pt x="673" y="935"/>
                </a:lnTo>
                <a:lnTo>
                  <a:pt x="673" y="932"/>
                </a:lnTo>
                <a:lnTo>
                  <a:pt x="673" y="931"/>
                </a:lnTo>
                <a:lnTo>
                  <a:pt x="673" y="928"/>
                </a:lnTo>
                <a:lnTo>
                  <a:pt x="674" y="928"/>
                </a:lnTo>
                <a:lnTo>
                  <a:pt x="675" y="928"/>
                </a:lnTo>
                <a:lnTo>
                  <a:pt x="676" y="928"/>
                </a:lnTo>
                <a:lnTo>
                  <a:pt x="677" y="928"/>
                </a:lnTo>
                <a:lnTo>
                  <a:pt x="678" y="928"/>
                </a:lnTo>
                <a:lnTo>
                  <a:pt x="680" y="928"/>
                </a:lnTo>
                <a:lnTo>
                  <a:pt x="681" y="928"/>
                </a:lnTo>
                <a:lnTo>
                  <a:pt x="675" y="933"/>
                </a:lnTo>
                <a:lnTo>
                  <a:pt x="674" y="935"/>
                </a:lnTo>
                <a:lnTo>
                  <a:pt x="674" y="937"/>
                </a:lnTo>
                <a:lnTo>
                  <a:pt x="674" y="939"/>
                </a:lnTo>
                <a:lnTo>
                  <a:pt x="675" y="938"/>
                </a:lnTo>
                <a:lnTo>
                  <a:pt x="676" y="939"/>
                </a:lnTo>
                <a:lnTo>
                  <a:pt x="676" y="940"/>
                </a:lnTo>
                <a:lnTo>
                  <a:pt x="675" y="940"/>
                </a:lnTo>
                <a:lnTo>
                  <a:pt x="674" y="940"/>
                </a:lnTo>
                <a:lnTo>
                  <a:pt x="674" y="941"/>
                </a:lnTo>
                <a:lnTo>
                  <a:pt x="675" y="941"/>
                </a:lnTo>
                <a:lnTo>
                  <a:pt x="675" y="940"/>
                </a:lnTo>
                <a:lnTo>
                  <a:pt x="675" y="941"/>
                </a:lnTo>
                <a:lnTo>
                  <a:pt x="675" y="942"/>
                </a:lnTo>
                <a:lnTo>
                  <a:pt x="674" y="942"/>
                </a:lnTo>
                <a:lnTo>
                  <a:pt x="674" y="943"/>
                </a:lnTo>
                <a:lnTo>
                  <a:pt x="676" y="943"/>
                </a:lnTo>
                <a:lnTo>
                  <a:pt x="677" y="942"/>
                </a:lnTo>
                <a:lnTo>
                  <a:pt x="678" y="942"/>
                </a:lnTo>
                <a:lnTo>
                  <a:pt x="680" y="942"/>
                </a:lnTo>
                <a:lnTo>
                  <a:pt x="681" y="942"/>
                </a:lnTo>
                <a:lnTo>
                  <a:pt x="683" y="942"/>
                </a:lnTo>
                <a:lnTo>
                  <a:pt x="683" y="943"/>
                </a:lnTo>
                <a:lnTo>
                  <a:pt x="686" y="943"/>
                </a:lnTo>
                <a:lnTo>
                  <a:pt x="686" y="949"/>
                </a:lnTo>
                <a:lnTo>
                  <a:pt x="686" y="952"/>
                </a:lnTo>
                <a:lnTo>
                  <a:pt x="686" y="954"/>
                </a:lnTo>
                <a:lnTo>
                  <a:pt x="686" y="955"/>
                </a:lnTo>
                <a:lnTo>
                  <a:pt x="689" y="955"/>
                </a:lnTo>
                <a:lnTo>
                  <a:pt x="692" y="955"/>
                </a:lnTo>
                <a:lnTo>
                  <a:pt x="694" y="955"/>
                </a:lnTo>
                <a:lnTo>
                  <a:pt x="695" y="955"/>
                </a:lnTo>
                <a:lnTo>
                  <a:pt x="697" y="955"/>
                </a:lnTo>
                <a:lnTo>
                  <a:pt x="698" y="955"/>
                </a:lnTo>
                <a:lnTo>
                  <a:pt x="698" y="951"/>
                </a:lnTo>
                <a:lnTo>
                  <a:pt x="698" y="950"/>
                </a:lnTo>
                <a:lnTo>
                  <a:pt x="698" y="948"/>
                </a:lnTo>
                <a:lnTo>
                  <a:pt x="698" y="947"/>
                </a:lnTo>
                <a:lnTo>
                  <a:pt x="698" y="939"/>
                </a:lnTo>
                <a:lnTo>
                  <a:pt x="698" y="933"/>
                </a:lnTo>
                <a:lnTo>
                  <a:pt x="697" y="933"/>
                </a:lnTo>
                <a:lnTo>
                  <a:pt x="697" y="931"/>
                </a:lnTo>
                <a:lnTo>
                  <a:pt x="697" y="928"/>
                </a:lnTo>
                <a:lnTo>
                  <a:pt x="697" y="926"/>
                </a:lnTo>
                <a:lnTo>
                  <a:pt x="697" y="925"/>
                </a:lnTo>
                <a:lnTo>
                  <a:pt x="697" y="924"/>
                </a:lnTo>
                <a:lnTo>
                  <a:pt x="697" y="923"/>
                </a:lnTo>
                <a:lnTo>
                  <a:pt x="697" y="922"/>
                </a:lnTo>
                <a:lnTo>
                  <a:pt x="697" y="921"/>
                </a:lnTo>
                <a:lnTo>
                  <a:pt x="697" y="920"/>
                </a:lnTo>
                <a:lnTo>
                  <a:pt x="697" y="918"/>
                </a:lnTo>
                <a:lnTo>
                  <a:pt x="697" y="917"/>
                </a:lnTo>
                <a:lnTo>
                  <a:pt x="695" y="917"/>
                </a:lnTo>
                <a:lnTo>
                  <a:pt x="695" y="916"/>
                </a:lnTo>
                <a:lnTo>
                  <a:pt x="694" y="915"/>
                </a:lnTo>
                <a:lnTo>
                  <a:pt x="693" y="915"/>
                </a:lnTo>
                <a:lnTo>
                  <a:pt x="693" y="914"/>
                </a:lnTo>
                <a:lnTo>
                  <a:pt x="692" y="914"/>
                </a:lnTo>
                <a:lnTo>
                  <a:pt x="691" y="913"/>
                </a:lnTo>
                <a:lnTo>
                  <a:pt x="691" y="914"/>
                </a:lnTo>
                <a:lnTo>
                  <a:pt x="690" y="914"/>
                </a:lnTo>
                <a:lnTo>
                  <a:pt x="689" y="914"/>
                </a:lnTo>
                <a:lnTo>
                  <a:pt x="686" y="913"/>
                </a:lnTo>
                <a:lnTo>
                  <a:pt x="685" y="913"/>
                </a:lnTo>
                <a:lnTo>
                  <a:pt x="684" y="913"/>
                </a:lnTo>
                <a:lnTo>
                  <a:pt x="683" y="913"/>
                </a:lnTo>
                <a:lnTo>
                  <a:pt x="682" y="913"/>
                </a:lnTo>
                <a:lnTo>
                  <a:pt x="682" y="914"/>
                </a:lnTo>
                <a:lnTo>
                  <a:pt x="681" y="914"/>
                </a:lnTo>
                <a:lnTo>
                  <a:pt x="678" y="914"/>
                </a:lnTo>
                <a:lnTo>
                  <a:pt x="678" y="915"/>
                </a:lnTo>
                <a:lnTo>
                  <a:pt x="677" y="915"/>
                </a:lnTo>
                <a:lnTo>
                  <a:pt x="676" y="915"/>
                </a:lnTo>
                <a:lnTo>
                  <a:pt x="675" y="915"/>
                </a:lnTo>
                <a:lnTo>
                  <a:pt x="675" y="916"/>
                </a:lnTo>
                <a:lnTo>
                  <a:pt x="675" y="917"/>
                </a:lnTo>
                <a:lnTo>
                  <a:pt x="674" y="917"/>
                </a:lnTo>
                <a:lnTo>
                  <a:pt x="673" y="917"/>
                </a:lnTo>
                <a:lnTo>
                  <a:pt x="673" y="915"/>
                </a:lnTo>
                <a:lnTo>
                  <a:pt x="673" y="914"/>
                </a:lnTo>
                <a:lnTo>
                  <a:pt x="673" y="912"/>
                </a:lnTo>
                <a:lnTo>
                  <a:pt x="673" y="903"/>
                </a:lnTo>
                <a:lnTo>
                  <a:pt x="673" y="901"/>
                </a:lnTo>
                <a:lnTo>
                  <a:pt x="671" y="901"/>
                </a:lnTo>
                <a:lnTo>
                  <a:pt x="669" y="901"/>
                </a:lnTo>
                <a:lnTo>
                  <a:pt x="668" y="901"/>
                </a:lnTo>
                <a:lnTo>
                  <a:pt x="664" y="901"/>
                </a:lnTo>
                <a:lnTo>
                  <a:pt x="661" y="900"/>
                </a:lnTo>
                <a:lnTo>
                  <a:pt x="656" y="900"/>
                </a:lnTo>
                <a:lnTo>
                  <a:pt x="652" y="900"/>
                </a:lnTo>
                <a:lnTo>
                  <a:pt x="651" y="900"/>
                </a:lnTo>
                <a:lnTo>
                  <a:pt x="650" y="900"/>
                </a:lnTo>
                <a:lnTo>
                  <a:pt x="650" y="898"/>
                </a:lnTo>
                <a:lnTo>
                  <a:pt x="650" y="897"/>
                </a:lnTo>
                <a:lnTo>
                  <a:pt x="656" y="897"/>
                </a:lnTo>
                <a:lnTo>
                  <a:pt x="661" y="896"/>
                </a:lnTo>
                <a:lnTo>
                  <a:pt x="664" y="896"/>
                </a:lnTo>
                <a:lnTo>
                  <a:pt x="667" y="893"/>
                </a:lnTo>
                <a:lnTo>
                  <a:pt x="667" y="892"/>
                </a:lnTo>
                <a:lnTo>
                  <a:pt x="667" y="891"/>
                </a:lnTo>
                <a:lnTo>
                  <a:pt x="668" y="890"/>
                </a:lnTo>
                <a:lnTo>
                  <a:pt x="669" y="890"/>
                </a:lnTo>
                <a:lnTo>
                  <a:pt x="671" y="890"/>
                </a:lnTo>
                <a:lnTo>
                  <a:pt x="671" y="888"/>
                </a:lnTo>
                <a:lnTo>
                  <a:pt x="672" y="888"/>
                </a:lnTo>
                <a:lnTo>
                  <a:pt x="674" y="888"/>
                </a:lnTo>
                <a:lnTo>
                  <a:pt x="675" y="888"/>
                </a:lnTo>
                <a:lnTo>
                  <a:pt x="675" y="889"/>
                </a:lnTo>
                <a:lnTo>
                  <a:pt x="676" y="889"/>
                </a:lnTo>
                <a:lnTo>
                  <a:pt x="676" y="890"/>
                </a:lnTo>
                <a:lnTo>
                  <a:pt x="676" y="891"/>
                </a:lnTo>
                <a:lnTo>
                  <a:pt x="677" y="892"/>
                </a:lnTo>
                <a:lnTo>
                  <a:pt x="680" y="891"/>
                </a:lnTo>
                <a:lnTo>
                  <a:pt x="682" y="891"/>
                </a:lnTo>
                <a:lnTo>
                  <a:pt x="685" y="890"/>
                </a:lnTo>
                <a:lnTo>
                  <a:pt x="686" y="890"/>
                </a:lnTo>
                <a:lnTo>
                  <a:pt x="687" y="890"/>
                </a:lnTo>
                <a:lnTo>
                  <a:pt x="691" y="890"/>
                </a:lnTo>
                <a:lnTo>
                  <a:pt x="691" y="889"/>
                </a:lnTo>
                <a:lnTo>
                  <a:pt x="692" y="889"/>
                </a:lnTo>
                <a:lnTo>
                  <a:pt x="695" y="889"/>
                </a:lnTo>
                <a:lnTo>
                  <a:pt x="700" y="888"/>
                </a:lnTo>
                <a:lnTo>
                  <a:pt x="704" y="887"/>
                </a:lnTo>
                <a:lnTo>
                  <a:pt x="706" y="885"/>
                </a:lnTo>
                <a:lnTo>
                  <a:pt x="714" y="883"/>
                </a:lnTo>
                <a:lnTo>
                  <a:pt x="715" y="883"/>
                </a:lnTo>
                <a:lnTo>
                  <a:pt x="716" y="883"/>
                </a:lnTo>
                <a:lnTo>
                  <a:pt x="716" y="884"/>
                </a:lnTo>
                <a:lnTo>
                  <a:pt x="716" y="887"/>
                </a:lnTo>
                <a:lnTo>
                  <a:pt x="717" y="888"/>
                </a:lnTo>
                <a:lnTo>
                  <a:pt x="717" y="891"/>
                </a:lnTo>
                <a:lnTo>
                  <a:pt x="717" y="892"/>
                </a:lnTo>
                <a:lnTo>
                  <a:pt x="718" y="892"/>
                </a:lnTo>
                <a:lnTo>
                  <a:pt x="718" y="893"/>
                </a:lnTo>
                <a:lnTo>
                  <a:pt x="718" y="895"/>
                </a:lnTo>
                <a:lnTo>
                  <a:pt x="718" y="896"/>
                </a:lnTo>
                <a:lnTo>
                  <a:pt x="718" y="897"/>
                </a:lnTo>
                <a:lnTo>
                  <a:pt x="718" y="898"/>
                </a:lnTo>
                <a:lnTo>
                  <a:pt x="717" y="898"/>
                </a:lnTo>
                <a:lnTo>
                  <a:pt x="715" y="898"/>
                </a:lnTo>
                <a:lnTo>
                  <a:pt x="715" y="896"/>
                </a:lnTo>
                <a:lnTo>
                  <a:pt x="715" y="895"/>
                </a:lnTo>
                <a:lnTo>
                  <a:pt x="715" y="893"/>
                </a:lnTo>
                <a:lnTo>
                  <a:pt x="716" y="893"/>
                </a:lnTo>
                <a:lnTo>
                  <a:pt x="716" y="892"/>
                </a:lnTo>
                <a:lnTo>
                  <a:pt x="717" y="892"/>
                </a:lnTo>
                <a:lnTo>
                  <a:pt x="717" y="891"/>
                </a:lnTo>
                <a:lnTo>
                  <a:pt x="715" y="884"/>
                </a:lnTo>
                <a:lnTo>
                  <a:pt x="711" y="885"/>
                </a:lnTo>
                <a:lnTo>
                  <a:pt x="709" y="885"/>
                </a:lnTo>
                <a:lnTo>
                  <a:pt x="708" y="885"/>
                </a:lnTo>
                <a:lnTo>
                  <a:pt x="706" y="887"/>
                </a:lnTo>
                <a:lnTo>
                  <a:pt x="704" y="887"/>
                </a:lnTo>
                <a:lnTo>
                  <a:pt x="700" y="888"/>
                </a:lnTo>
                <a:lnTo>
                  <a:pt x="695" y="889"/>
                </a:lnTo>
                <a:lnTo>
                  <a:pt x="692" y="890"/>
                </a:lnTo>
                <a:lnTo>
                  <a:pt x="691" y="890"/>
                </a:lnTo>
                <a:lnTo>
                  <a:pt x="687" y="891"/>
                </a:lnTo>
                <a:lnTo>
                  <a:pt x="686" y="891"/>
                </a:lnTo>
                <a:lnTo>
                  <a:pt x="677" y="892"/>
                </a:lnTo>
                <a:lnTo>
                  <a:pt x="675" y="893"/>
                </a:lnTo>
                <a:lnTo>
                  <a:pt x="675" y="895"/>
                </a:lnTo>
                <a:lnTo>
                  <a:pt x="675" y="896"/>
                </a:lnTo>
                <a:lnTo>
                  <a:pt x="676" y="897"/>
                </a:lnTo>
                <a:lnTo>
                  <a:pt x="676" y="898"/>
                </a:lnTo>
                <a:lnTo>
                  <a:pt x="676" y="899"/>
                </a:lnTo>
                <a:lnTo>
                  <a:pt x="676" y="900"/>
                </a:lnTo>
                <a:lnTo>
                  <a:pt x="675" y="901"/>
                </a:lnTo>
                <a:lnTo>
                  <a:pt x="674" y="901"/>
                </a:lnTo>
                <a:lnTo>
                  <a:pt x="673" y="901"/>
                </a:lnTo>
                <a:lnTo>
                  <a:pt x="673" y="903"/>
                </a:lnTo>
                <a:lnTo>
                  <a:pt x="673" y="905"/>
                </a:lnTo>
                <a:lnTo>
                  <a:pt x="673" y="906"/>
                </a:lnTo>
                <a:lnTo>
                  <a:pt x="673" y="907"/>
                </a:lnTo>
                <a:lnTo>
                  <a:pt x="673" y="908"/>
                </a:lnTo>
                <a:lnTo>
                  <a:pt x="673" y="910"/>
                </a:lnTo>
                <a:lnTo>
                  <a:pt x="673" y="914"/>
                </a:lnTo>
                <a:lnTo>
                  <a:pt x="674" y="914"/>
                </a:lnTo>
                <a:lnTo>
                  <a:pt x="675" y="914"/>
                </a:lnTo>
                <a:lnTo>
                  <a:pt x="675" y="915"/>
                </a:lnTo>
                <a:lnTo>
                  <a:pt x="676" y="915"/>
                </a:lnTo>
                <a:lnTo>
                  <a:pt x="676" y="914"/>
                </a:lnTo>
                <a:lnTo>
                  <a:pt x="677" y="914"/>
                </a:lnTo>
                <a:lnTo>
                  <a:pt x="678" y="914"/>
                </a:lnTo>
                <a:lnTo>
                  <a:pt x="680" y="914"/>
                </a:lnTo>
                <a:lnTo>
                  <a:pt x="680" y="913"/>
                </a:lnTo>
                <a:lnTo>
                  <a:pt x="681" y="913"/>
                </a:lnTo>
                <a:lnTo>
                  <a:pt x="682" y="913"/>
                </a:lnTo>
                <a:lnTo>
                  <a:pt x="683" y="913"/>
                </a:lnTo>
                <a:lnTo>
                  <a:pt x="684" y="913"/>
                </a:lnTo>
                <a:lnTo>
                  <a:pt x="685" y="913"/>
                </a:lnTo>
                <a:lnTo>
                  <a:pt x="686" y="913"/>
                </a:lnTo>
                <a:lnTo>
                  <a:pt x="687" y="913"/>
                </a:lnTo>
                <a:lnTo>
                  <a:pt x="689" y="913"/>
                </a:lnTo>
                <a:lnTo>
                  <a:pt x="690" y="913"/>
                </a:lnTo>
                <a:lnTo>
                  <a:pt x="691" y="913"/>
                </a:lnTo>
                <a:lnTo>
                  <a:pt x="692" y="913"/>
                </a:lnTo>
                <a:lnTo>
                  <a:pt x="692" y="914"/>
                </a:lnTo>
                <a:lnTo>
                  <a:pt x="693" y="914"/>
                </a:lnTo>
                <a:lnTo>
                  <a:pt x="694" y="914"/>
                </a:lnTo>
                <a:lnTo>
                  <a:pt x="694" y="915"/>
                </a:lnTo>
                <a:lnTo>
                  <a:pt x="695" y="915"/>
                </a:lnTo>
                <a:lnTo>
                  <a:pt x="695" y="916"/>
                </a:lnTo>
                <a:lnTo>
                  <a:pt x="697" y="916"/>
                </a:lnTo>
                <a:lnTo>
                  <a:pt x="697" y="917"/>
                </a:lnTo>
                <a:lnTo>
                  <a:pt x="697" y="918"/>
                </a:lnTo>
                <a:lnTo>
                  <a:pt x="698" y="918"/>
                </a:lnTo>
                <a:lnTo>
                  <a:pt x="698" y="920"/>
                </a:lnTo>
                <a:lnTo>
                  <a:pt x="698" y="921"/>
                </a:lnTo>
                <a:lnTo>
                  <a:pt x="698" y="922"/>
                </a:lnTo>
                <a:lnTo>
                  <a:pt x="698" y="923"/>
                </a:lnTo>
                <a:lnTo>
                  <a:pt x="698" y="924"/>
                </a:lnTo>
                <a:lnTo>
                  <a:pt x="698" y="925"/>
                </a:lnTo>
                <a:lnTo>
                  <a:pt x="698" y="926"/>
                </a:lnTo>
                <a:lnTo>
                  <a:pt x="698" y="928"/>
                </a:lnTo>
                <a:lnTo>
                  <a:pt x="698" y="929"/>
                </a:lnTo>
                <a:lnTo>
                  <a:pt x="698" y="930"/>
                </a:lnTo>
                <a:lnTo>
                  <a:pt x="698" y="931"/>
                </a:lnTo>
                <a:lnTo>
                  <a:pt x="698" y="932"/>
                </a:lnTo>
                <a:lnTo>
                  <a:pt x="698" y="933"/>
                </a:lnTo>
                <a:lnTo>
                  <a:pt x="698" y="934"/>
                </a:lnTo>
                <a:lnTo>
                  <a:pt x="698" y="935"/>
                </a:lnTo>
                <a:lnTo>
                  <a:pt x="698" y="938"/>
                </a:lnTo>
                <a:lnTo>
                  <a:pt x="698" y="939"/>
                </a:lnTo>
                <a:lnTo>
                  <a:pt x="698" y="940"/>
                </a:lnTo>
                <a:lnTo>
                  <a:pt x="698" y="947"/>
                </a:lnTo>
                <a:lnTo>
                  <a:pt x="698" y="948"/>
                </a:lnTo>
                <a:lnTo>
                  <a:pt x="698" y="949"/>
                </a:lnTo>
                <a:lnTo>
                  <a:pt x="698" y="950"/>
                </a:lnTo>
                <a:lnTo>
                  <a:pt x="698" y="951"/>
                </a:lnTo>
                <a:lnTo>
                  <a:pt x="699" y="951"/>
                </a:lnTo>
                <a:lnTo>
                  <a:pt x="700" y="951"/>
                </a:lnTo>
                <a:lnTo>
                  <a:pt x="702" y="951"/>
                </a:lnTo>
                <a:lnTo>
                  <a:pt x="702" y="952"/>
                </a:lnTo>
                <a:lnTo>
                  <a:pt x="702" y="954"/>
                </a:lnTo>
                <a:lnTo>
                  <a:pt x="702" y="955"/>
                </a:lnTo>
                <a:lnTo>
                  <a:pt x="703" y="955"/>
                </a:lnTo>
                <a:lnTo>
                  <a:pt x="704" y="955"/>
                </a:lnTo>
                <a:lnTo>
                  <a:pt x="709" y="955"/>
                </a:lnTo>
                <a:lnTo>
                  <a:pt x="709" y="954"/>
                </a:lnTo>
                <a:lnTo>
                  <a:pt x="711" y="951"/>
                </a:lnTo>
                <a:lnTo>
                  <a:pt x="715" y="946"/>
                </a:lnTo>
                <a:lnTo>
                  <a:pt x="718" y="941"/>
                </a:lnTo>
                <a:lnTo>
                  <a:pt x="718" y="951"/>
                </a:lnTo>
                <a:lnTo>
                  <a:pt x="718" y="949"/>
                </a:lnTo>
                <a:lnTo>
                  <a:pt x="719" y="949"/>
                </a:lnTo>
                <a:lnTo>
                  <a:pt x="720" y="949"/>
                </a:lnTo>
                <a:lnTo>
                  <a:pt x="721" y="949"/>
                </a:lnTo>
                <a:lnTo>
                  <a:pt x="723" y="949"/>
                </a:lnTo>
                <a:lnTo>
                  <a:pt x="724" y="949"/>
                </a:lnTo>
                <a:lnTo>
                  <a:pt x="725" y="949"/>
                </a:lnTo>
                <a:lnTo>
                  <a:pt x="726" y="949"/>
                </a:lnTo>
                <a:lnTo>
                  <a:pt x="727" y="949"/>
                </a:lnTo>
                <a:lnTo>
                  <a:pt x="728" y="949"/>
                </a:lnTo>
                <a:lnTo>
                  <a:pt x="729" y="949"/>
                </a:lnTo>
                <a:lnTo>
                  <a:pt x="730" y="949"/>
                </a:lnTo>
                <a:lnTo>
                  <a:pt x="732" y="949"/>
                </a:lnTo>
                <a:lnTo>
                  <a:pt x="733" y="949"/>
                </a:lnTo>
                <a:lnTo>
                  <a:pt x="733" y="954"/>
                </a:lnTo>
                <a:lnTo>
                  <a:pt x="734" y="954"/>
                </a:lnTo>
                <a:lnTo>
                  <a:pt x="736" y="954"/>
                </a:lnTo>
                <a:lnTo>
                  <a:pt x="737" y="954"/>
                </a:lnTo>
                <a:lnTo>
                  <a:pt x="738" y="954"/>
                </a:lnTo>
                <a:lnTo>
                  <a:pt x="738" y="951"/>
                </a:lnTo>
                <a:lnTo>
                  <a:pt x="738" y="949"/>
                </a:lnTo>
                <a:lnTo>
                  <a:pt x="740" y="949"/>
                </a:lnTo>
                <a:lnTo>
                  <a:pt x="742" y="949"/>
                </a:lnTo>
                <a:lnTo>
                  <a:pt x="745" y="949"/>
                </a:lnTo>
                <a:lnTo>
                  <a:pt x="746" y="949"/>
                </a:lnTo>
                <a:lnTo>
                  <a:pt x="747" y="949"/>
                </a:lnTo>
                <a:lnTo>
                  <a:pt x="747" y="950"/>
                </a:lnTo>
                <a:lnTo>
                  <a:pt x="747" y="951"/>
                </a:lnTo>
                <a:lnTo>
                  <a:pt x="747" y="954"/>
                </a:lnTo>
                <a:lnTo>
                  <a:pt x="747" y="955"/>
                </a:lnTo>
                <a:lnTo>
                  <a:pt x="749" y="955"/>
                </a:lnTo>
                <a:lnTo>
                  <a:pt x="749" y="954"/>
                </a:lnTo>
                <a:lnTo>
                  <a:pt x="749" y="951"/>
                </a:lnTo>
                <a:lnTo>
                  <a:pt x="749" y="949"/>
                </a:lnTo>
                <a:lnTo>
                  <a:pt x="750" y="949"/>
                </a:lnTo>
                <a:lnTo>
                  <a:pt x="751" y="949"/>
                </a:lnTo>
                <a:lnTo>
                  <a:pt x="752" y="949"/>
                </a:lnTo>
                <a:lnTo>
                  <a:pt x="753" y="949"/>
                </a:lnTo>
                <a:lnTo>
                  <a:pt x="754" y="949"/>
                </a:lnTo>
                <a:lnTo>
                  <a:pt x="755" y="949"/>
                </a:lnTo>
                <a:lnTo>
                  <a:pt x="756" y="949"/>
                </a:lnTo>
                <a:lnTo>
                  <a:pt x="758" y="949"/>
                </a:lnTo>
                <a:lnTo>
                  <a:pt x="759" y="949"/>
                </a:lnTo>
                <a:lnTo>
                  <a:pt x="760" y="949"/>
                </a:lnTo>
                <a:lnTo>
                  <a:pt x="761" y="949"/>
                </a:lnTo>
                <a:lnTo>
                  <a:pt x="762" y="949"/>
                </a:lnTo>
                <a:lnTo>
                  <a:pt x="762" y="950"/>
                </a:lnTo>
                <a:lnTo>
                  <a:pt x="762" y="951"/>
                </a:lnTo>
                <a:lnTo>
                  <a:pt x="762" y="952"/>
                </a:lnTo>
                <a:lnTo>
                  <a:pt x="762" y="954"/>
                </a:lnTo>
                <a:lnTo>
                  <a:pt x="762" y="955"/>
                </a:lnTo>
                <a:lnTo>
                  <a:pt x="763" y="955"/>
                </a:lnTo>
                <a:lnTo>
                  <a:pt x="769" y="955"/>
                </a:lnTo>
                <a:lnTo>
                  <a:pt x="770" y="955"/>
                </a:lnTo>
                <a:lnTo>
                  <a:pt x="770" y="954"/>
                </a:lnTo>
                <a:lnTo>
                  <a:pt x="773" y="954"/>
                </a:lnTo>
                <a:lnTo>
                  <a:pt x="773" y="952"/>
                </a:lnTo>
                <a:lnTo>
                  <a:pt x="773" y="951"/>
                </a:lnTo>
                <a:lnTo>
                  <a:pt x="773" y="950"/>
                </a:lnTo>
                <a:lnTo>
                  <a:pt x="773" y="949"/>
                </a:lnTo>
                <a:lnTo>
                  <a:pt x="772" y="949"/>
                </a:lnTo>
                <a:lnTo>
                  <a:pt x="772" y="948"/>
                </a:lnTo>
                <a:lnTo>
                  <a:pt x="772" y="947"/>
                </a:lnTo>
                <a:lnTo>
                  <a:pt x="773" y="947"/>
                </a:lnTo>
                <a:lnTo>
                  <a:pt x="775" y="946"/>
                </a:lnTo>
                <a:lnTo>
                  <a:pt x="776" y="946"/>
                </a:lnTo>
                <a:lnTo>
                  <a:pt x="776" y="945"/>
                </a:lnTo>
                <a:lnTo>
                  <a:pt x="777" y="945"/>
                </a:lnTo>
                <a:lnTo>
                  <a:pt x="778" y="945"/>
                </a:lnTo>
                <a:lnTo>
                  <a:pt x="778" y="943"/>
                </a:lnTo>
                <a:lnTo>
                  <a:pt x="779" y="943"/>
                </a:lnTo>
                <a:lnTo>
                  <a:pt x="780" y="943"/>
                </a:lnTo>
                <a:lnTo>
                  <a:pt x="780" y="942"/>
                </a:lnTo>
                <a:lnTo>
                  <a:pt x="781" y="942"/>
                </a:lnTo>
                <a:lnTo>
                  <a:pt x="783" y="941"/>
                </a:lnTo>
                <a:lnTo>
                  <a:pt x="784" y="941"/>
                </a:lnTo>
                <a:lnTo>
                  <a:pt x="785" y="941"/>
                </a:lnTo>
                <a:lnTo>
                  <a:pt x="785" y="940"/>
                </a:lnTo>
                <a:lnTo>
                  <a:pt x="787" y="939"/>
                </a:lnTo>
                <a:lnTo>
                  <a:pt x="787" y="938"/>
                </a:lnTo>
                <a:lnTo>
                  <a:pt x="787" y="937"/>
                </a:lnTo>
                <a:lnTo>
                  <a:pt x="787" y="935"/>
                </a:lnTo>
                <a:lnTo>
                  <a:pt x="787" y="934"/>
                </a:lnTo>
                <a:lnTo>
                  <a:pt x="788" y="934"/>
                </a:lnTo>
                <a:lnTo>
                  <a:pt x="789" y="934"/>
                </a:lnTo>
                <a:lnTo>
                  <a:pt x="792" y="934"/>
                </a:lnTo>
                <a:lnTo>
                  <a:pt x="793" y="934"/>
                </a:lnTo>
                <a:lnTo>
                  <a:pt x="793" y="935"/>
                </a:lnTo>
                <a:lnTo>
                  <a:pt x="792" y="935"/>
                </a:lnTo>
                <a:lnTo>
                  <a:pt x="792" y="937"/>
                </a:lnTo>
                <a:lnTo>
                  <a:pt x="792" y="938"/>
                </a:lnTo>
                <a:lnTo>
                  <a:pt x="792" y="939"/>
                </a:lnTo>
                <a:lnTo>
                  <a:pt x="792" y="941"/>
                </a:lnTo>
                <a:lnTo>
                  <a:pt x="790" y="941"/>
                </a:lnTo>
                <a:lnTo>
                  <a:pt x="790" y="942"/>
                </a:lnTo>
                <a:lnTo>
                  <a:pt x="793" y="942"/>
                </a:lnTo>
                <a:lnTo>
                  <a:pt x="794" y="942"/>
                </a:lnTo>
                <a:lnTo>
                  <a:pt x="795" y="942"/>
                </a:lnTo>
                <a:lnTo>
                  <a:pt x="796" y="942"/>
                </a:lnTo>
                <a:lnTo>
                  <a:pt x="797" y="942"/>
                </a:lnTo>
                <a:lnTo>
                  <a:pt x="798" y="942"/>
                </a:lnTo>
                <a:lnTo>
                  <a:pt x="798" y="943"/>
                </a:lnTo>
                <a:lnTo>
                  <a:pt x="799" y="943"/>
                </a:lnTo>
                <a:lnTo>
                  <a:pt x="799" y="945"/>
                </a:lnTo>
                <a:lnTo>
                  <a:pt x="801" y="946"/>
                </a:lnTo>
                <a:lnTo>
                  <a:pt x="802" y="946"/>
                </a:lnTo>
                <a:lnTo>
                  <a:pt x="802" y="947"/>
                </a:lnTo>
                <a:lnTo>
                  <a:pt x="803" y="947"/>
                </a:lnTo>
                <a:lnTo>
                  <a:pt x="803" y="948"/>
                </a:lnTo>
                <a:lnTo>
                  <a:pt x="804" y="948"/>
                </a:lnTo>
                <a:lnTo>
                  <a:pt x="804" y="947"/>
                </a:lnTo>
                <a:lnTo>
                  <a:pt x="805" y="947"/>
                </a:lnTo>
                <a:lnTo>
                  <a:pt x="805" y="946"/>
                </a:lnTo>
                <a:lnTo>
                  <a:pt x="805" y="945"/>
                </a:lnTo>
                <a:lnTo>
                  <a:pt x="805" y="943"/>
                </a:lnTo>
                <a:lnTo>
                  <a:pt x="805" y="941"/>
                </a:lnTo>
                <a:lnTo>
                  <a:pt x="805" y="940"/>
                </a:lnTo>
                <a:lnTo>
                  <a:pt x="805" y="937"/>
                </a:lnTo>
                <a:lnTo>
                  <a:pt x="805" y="935"/>
                </a:lnTo>
                <a:lnTo>
                  <a:pt x="805" y="934"/>
                </a:lnTo>
                <a:lnTo>
                  <a:pt x="805" y="932"/>
                </a:lnTo>
                <a:lnTo>
                  <a:pt x="804" y="930"/>
                </a:lnTo>
                <a:lnTo>
                  <a:pt x="801" y="925"/>
                </a:lnTo>
                <a:lnTo>
                  <a:pt x="799" y="925"/>
                </a:lnTo>
                <a:lnTo>
                  <a:pt x="798" y="926"/>
                </a:lnTo>
                <a:lnTo>
                  <a:pt x="797" y="926"/>
                </a:lnTo>
                <a:lnTo>
                  <a:pt x="797" y="928"/>
                </a:lnTo>
                <a:lnTo>
                  <a:pt x="796" y="929"/>
                </a:lnTo>
                <a:lnTo>
                  <a:pt x="795" y="929"/>
                </a:lnTo>
                <a:lnTo>
                  <a:pt x="795" y="930"/>
                </a:lnTo>
                <a:lnTo>
                  <a:pt x="794" y="930"/>
                </a:lnTo>
                <a:lnTo>
                  <a:pt x="793" y="930"/>
                </a:lnTo>
                <a:lnTo>
                  <a:pt x="792" y="930"/>
                </a:lnTo>
                <a:lnTo>
                  <a:pt x="790" y="929"/>
                </a:lnTo>
                <a:lnTo>
                  <a:pt x="792" y="926"/>
                </a:lnTo>
                <a:lnTo>
                  <a:pt x="792" y="925"/>
                </a:lnTo>
                <a:lnTo>
                  <a:pt x="794" y="922"/>
                </a:lnTo>
                <a:lnTo>
                  <a:pt x="794" y="921"/>
                </a:lnTo>
                <a:lnTo>
                  <a:pt x="795" y="918"/>
                </a:lnTo>
                <a:lnTo>
                  <a:pt x="797" y="916"/>
                </a:lnTo>
                <a:lnTo>
                  <a:pt x="796" y="915"/>
                </a:lnTo>
                <a:lnTo>
                  <a:pt x="795" y="915"/>
                </a:lnTo>
                <a:lnTo>
                  <a:pt x="794" y="914"/>
                </a:lnTo>
                <a:lnTo>
                  <a:pt x="793" y="914"/>
                </a:lnTo>
                <a:lnTo>
                  <a:pt x="793" y="913"/>
                </a:lnTo>
                <a:lnTo>
                  <a:pt x="794" y="912"/>
                </a:lnTo>
                <a:lnTo>
                  <a:pt x="794" y="910"/>
                </a:lnTo>
                <a:lnTo>
                  <a:pt x="793" y="910"/>
                </a:lnTo>
                <a:lnTo>
                  <a:pt x="793" y="909"/>
                </a:lnTo>
                <a:lnTo>
                  <a:pt x="792" y="909"/>
                </a:lnTo>
                <a:lnTo>
                  <a:pt x="790" y="909"/>
                </a:lnTo>
                <a:lnTo>
                  <a:pt x="789" y="908"/>
                </a:lnTo>
                <a:lnTo>
                  <a:pt x="792" y="907"/>
                </a:lnTo>
                <a:lnTo>
                  <a:pt x="795" y="905"/>
                </a:lnTo>
                <a:lnTo>
                  <a:pt x="796" y="905"/>
                </a:lnTo>
                <a:lnTo>
                  <a:pt x="796" y="906"/>
                </a:lnTo>
                <a:lnTo>
                  <a:pt x="797" y="906"/>
                </a:lnTo>
                <a:lnTo>
                  <a:pt x="797" y="907"/>
                </a:lnTo>
                <a:lnTo>
                  <a:pt x="798" y="907"/>
                </a:lnTo>
                <a:lnTo>
                  <a:pt x="798" y="908"/>
                </a:lnTo>
                <a:lnTo>
                  <a:pt x="799" y="908"/>
                </a:lnTo>
                <a:lnTo>
                  <a:pt x="799" y="909"/>
                </a:lnTo>
                <a:lnTo>
                  <a:pt x="801" y="908"/>
                </a:lnTo>
                <a:lnTo>
                  <a:pt x="801" y="907"/>
                </a:lnTo>
                <a:lnTo>
                  <a:pt x="802" y="906"/>
                </a:lnTo>
                <a:lnTo>
                  <a:pt x="802" y="905"/>
                </a:lnTo>
                <a:lnTo>
                  <a:pt x="803" y="903"/>
                </a:lnTo>
                <a:lnTo>
                  <a:pt x="804" y="901"/>
                </a:lnTo>
                <a:lnTo>
                  <a:pt x="804" y="900"/>
                </a:lnTo>
                <a:lnTo>
                  <a:pt x="805" y="900"/>
                </a:lnTo>
                <a:lnTo>
                  <a:pt x="805" y="899"/>
                </a:lnTo>
                <a:lnTo>
                  <a:pt x="806" y="898"/>
                </a:lnTo>
                <a:lnTo>
                  <a:pt x="806" y="897"/>
                </a:lnTo>
                <a:lnTo>
                  <a:pt x="807" y="896"/>
                </a:lnTo>
                <a:lnTo>
                  <a:pt x="807" y="895"/>
                </a:lnTo>
                <a:lnTo>
                  <a:pt x="809" y="892"/>
                </a:lnTo>
                <a:lnTo>
                  <a:pt x="810" y="891"/>
                </a:lnTo>
                <a:lnTo>
                  <a:pt x="811" y="889"/>
                </a:lnTo>
                <a:lnTo>
                  <a:pt x="812" y="888"/>
                </a:lnTo>
                <a:lnTo>
                  <a:pt x="812" y="887"/>
                </a:lnTo>
                <a:lnTo>
                  <a:pt x="813" y="884"/>
                </a:lnTo>
                <a:lnTo>
                  <a:pt x="814" y="883"/>
                </a:lnTo>
                <a:lnTo>
                  <a:pt x="813" y="882"/>
                </a:lnTo>
                <a:lnTo>
                  <a:pt x="812" y="881"/>
                </a:lnTo>
                <a:lnTo>
                  <a:pt x="812" y="880"/>
                </a:lnTo>
                <a:lnTo>
                  <a:pt x="811" y="880"/>
                </a:lnTo>
                <a:lnTo>
                  <a:pt x="812" y="879"/>
                </a:lnTo>
                <a:lnTo>
                  <a:pt x="812" y="878"/>
                </a:lnTo>
                <a:lnTo>
                  <a:pt x="813" y="878"/>
                </a:lnTo>
                <a:lnTo>
                  <a:pt x="813" y="876"/>
                </a:lnTo>
                <a:lnTo>
                  <a:pt x="815" y="873"/>
                </a:lnTo>
                <a:lnTo>
                  <a:pt x="815" y="872"/>
                </a:lnTo>
                <a:lnTo>
                  <a:pt x="816" y="872"/>
                </a:lnTo>
                <a:lnTo>
                  <a:pt x="816" y="871"/>
                </a:lnTo>
                <a:lnTo>
                  <a:pt x="818" y="871"/>
                </a:lnTo>
                <a:lnTo>
                  <a:pt x="819" y="871"/>
                </a:lnTo>
                <a:lnTo>
                  <a:pt x="820" y="872"/>
                </a:lnTo>
                <a:lnTo>
                  <a:pt x="821" y="872"/>
                </a:lnTo>
                <a:lnTo>
                  <a:pt x="823" y="868"/>
                </a:lnTo>
                <a:lnTo>
                  <a:pt x="824" y="866"/>
                </a:lnTo>
                <a:lnTo>
                  <a:pt x="825" y="865"/>
                </a:lnTo>
                <a:lnTo>
                  <a:pt x="827" y="863"/>
                </a:lnTo>
                <a:lnTo>
                  <a:pt x="825" y="863"/>
                </a:lnTo>
                <a:lnTo>
                  <a:pt x="824" y="863"/>
                </a:lnTo>
                <a:lnTo>
                  <a:pt x="823" y="863"/>
                </a:lnTo>
                <a:lnTo>
                  <a:pt x="822" y="863"/>
                </a:lnTo>
                <a:lnTo>
                  <a:pt x="821" y="863"/>
                </a:lnTo>
                <a:lnTo>
                  <a:pt x="821" y="859"/>
                </a:lnTo>
                <a:lnTo>
                  <a:pt x="821" y="857"/>
                </a:lnTo>
                <a:lnTo>
                  <a:pt x="821" y="853"/>
                </a:lnTo>
                <a:lnTo>
                  <a:pt x="821" y="851"/>
                </a:lnTo>
                <a:lnTo>
                  <a:pt x="822" y="851"/>
                </a:lnTo>
                <a:lnTo>
                  <a:pt x="823" y="851"/>
                </a:lnTo>
                <a:lnTo>
                  <a:pt x="823" y="853"/>
                </a:lnTo>
                <a:lnTo>
                  <a:pt x="824" y="853"/>
                </a:lnTo>
                <a:lnTo>
                  <a:pt x="827" y="854"/>
                </a:lnTo>
                <a:lnTo>
                  <a:pt x="827" y="853"/>
                </a:lnTo>
                <a:lnTo>
                  <a:pt x="828" y="853"/>
                </a:lnTo>
                <a:lnTo>
                  <a:pt x="828" y="851"/>
                </a:lnTo>
                <a:lnTo>
                  <a:pt x="829" y="851"/>
                </a:lnTo>
                <a:lnTo>
                  <a:pt x="829" y="850"/>
                </a:lnTo>
                <a:lnTo>
                  <a:pt x="829" y="849"/>
                </a:lnTo>
                <a:lnTo>
                  <a:pt x="830" y="849"/>
                </a:lnTo>
                <a:lnTo>
                  <a:pt x="830" y="848"/>
                </a:lnTo>
                <a:lnTo>
                  <a:pt x="831" y="848"/>
                </a:lnTo>
                <a:lnTo>
                  <a:pt x="831" y="847"/>
                </a:lnTo>
                <a:lnTo>
                  <a:pt x="830" y="847"/>
                </a:lnTo>
                <a:lnTo>
                  <a:pt x="830" y="846"/>
                </a:lnTo>
                <a:lnTo>
                  <a:pt x="830" y="845"/>
                </a:lnTo>
                <a:lnTo>
                  <a:pt x="829" y="845"/>
                </a:lnTo>
                <a:lnTo>
                  <a:pt x="829" y="843"/>
                </a:lnTo>
                <a:lnTo>
                  <a:pt x="829" y="842"/>
                </a:lnTo>
                <a:lnTo>
                  <a:pt x="828" y="841"/>
                </a:lnTo>
                <a:lnTo>
                  <a:pt x="828" y="840"/>
                </a:lnTo>
                <a:lnTo>
                  <a:pt x="828" y="839"/>
                </a:lnTo>
                <a:lnTo>
                  <a:pt x="828" y="838"/>
                </a:lnTo>
                <a:lnTo>
                  <a:pt x="827" y="838"/>
                </a:lnTo>
                <a:lnTo>
                  <a:pt x="824" y="838"/>
                </a:lnTo>
                <a:lnTo>
                  <a:pt x="824" y="836"/>
                </a:lnTo>
                <a:lnTo>
                  <a:pt x="824" y="834"/>
                </a:lnTo>
                <a:lnTo>
                  <a:pt x="824" y="833"/>
                </a:lnTo>
                <a:lnTo>
                  <a:pt x="824" y="832"/>
                </a:lnTo>
                <a:lnTo>
                  <a:pt x="825" y="832"/>
                </a:lnTo>
                <a:lnTo>
                  <a:pt x="827" y="832"/>
                </a:lnTo>
                <a:lnTo>
                  <a:pt x="828" y="832"/>
                </a:lnTo>
                <a:lnTo>
                  <a:pt x="829" y="832"/>
                </a:lnTo>
                <a:lnTo>
                  <a:pt x="829" y="831"/>
                </a:lnTo>
                <a:lnTo>
                  <a:pt x="829" y="830"/>
                </a:lnTo>
                <a:lnTo>
                  <a:pt x="829" y="829"/>
                </a:lnTo>
                <a:lnTo>
                  <a:pt x="827" y="829"/>
                </a:lnTo>
                <a:lnTo>
                  <a:pt x="827" y="828"/>
                </a:lnTo>
                <a:lnTo>
                  <a:pt x="828" y="828"/>
                </a:lnTo>
                <a:lnTo>
                  <a:pt x="828" y="826"/>
                </a:lnTo>
                <a:lnTo>
                  <a:pt x="828" y="825"/>
                </a:lnTo>
                <a:lnTo>
                  <a:pt x="828" y="824"/>
                </a:lnTo>
                <a:lnTo>
                  <a:pt x="828" y="823"/>
                </a:lnTo>
                <a:lnTo>
                  <a:pt x="829" y="823"/>
                </a:lnTo>
                <a:lnTo>
                  <a:pt x="830" y="823"/>
                </a:lnTo>
                <a:lnTo>
                  <a:pt x="831" y="823"/>
                </a:lnTo>
                <a:lnTo>
                  <a:pt x="832" y="823"/>
                </a:lnTo>
                <a:lnTo>
                  <a:pt x="832" y="822"/>
                </a:lnTo>
                <a:lnTo>
                  <a:pt x="832" y="821"/>
                </a:lnTo>
                <a:lnTo>
                  <a:pt x="833" y="820"/>
                </a:lnTo>
                <a:lnTo>
                  <a:pt x="833" y="818"/>
                </a:lnTo>
                <a:lnTo>
                  <a:pt x="833" y="817"/>
                </a:lnTo>
                <a:lnTo>
                  <a:pt x="833" y="816"/>
                </a:lnTo>
                <a:lnTo>
                  <a:pt x="833" y="815"/>
                </a:lnTo>
                <a:lnTo>
                  <a:pt x="833" y="814"/>
                </a:lnTo>
                <a:lnTo>
                  <a:pt x="835" y="814"/>
                </a:lnTo>
                <a:lnTo>
                  <a:pt x="838" y="814"/>
                </a:lnTo>
                <a:lnTo>
                  <a:pt x="839" y="814"/>
                </a:lnTo>
                <a:lnTo>
                  <a:pt x="840" y="815"/>
                </a:lnTo>
                <a:lnTo>
                  <a:pt x="848" y="821"/>
                </a:lnTo>
                <a:lnTo>
                  <a:pt x="849" y="822"/>
                </a:lnTo>
                <a:lnTo>
                  <a:pt x="850" y="822"/>
                </a:lnTo>
                <a:lnTo>
                  <a:pt x="850" y="823"/>
                </a:lnTo>
                <a:lnTo>
                  <a:pt x="855" y="826"/>
                </a:lnTo>
                <a:lnTo>
                  <a:pt x="855" y="825"/>
                </a:lnTo>
                <a:lnTo>
                  <a:pt x="853" y="823"/>
                </a:lnTo>
                <a:lnTo>
                  <a:pt x="852" y="823"/>
                </a:lnTo>
                <a:lnTo>
                  <a:pt x="850" y="822"/>
                </a:lnTo>
                <a:lnTo>
                  <a:pt x="841" y="814"/>
                </a:lnTo>
                <a:lnTo>
                  <a:pt x="837" y="811"/>
                </a:lnTo>
                <a:lnTo>
                  <a:pt x="836" y="809"/>
                </a:lnTo>
                <a:lnTo>
                  <a:pt x="830" y="805"/>
                </a:lnTo>
                <a:lnTo>
                  <a:pt x="827" y="803"/>
                </a:lnTo>
                <a:lnTo>
                  <a:pt x="823" y="799"/>
                </a:lnTo>
                <a:lnTo>
                  <a:pt x="822" y="799"/>
                </a:lnTo>
                <a:lnTo>
                  <a:pt x="821" y="797"/>
                </a:lnTo>
                <a:lnTo>
                  <a:pt x="820" y="797"/>
                </a:lnTo>
                <a:lnTo>
                  <a:pt x="819" y="796"/>
                </a:lnTo>
                <a:lnTo>
                  <a:pt x="814" y="792"/>
                </a:lnTo>
                <a:lnTo>
                  <a:pt x="813" y="791"/>
                </a:lnTo>
                <a:lnTo>
                  <a:pt x="812" y="790"/>
                </a:lnTo>
                <a:lnTo>
                  <a:pt x="810" y="788"/>
                </a:lnTo>
                <a:lnTo>
                  <a:pt x="805" y="784"/>
                </a:lnTo>
                <a:lnTo>
                  <a:pt x="801" y="781"/>
                </a:lnTo>
                <a:lnTo>
                  <a:pt x="797" y="779"/>
                </a:lnTo>
                <a:lnTo>
                  <a:pt x="797" y="778"/>
                </a:lnTo>
                <a:lnTo>
                  <a:pt x="795" y="776"/>
                </a:lnTo>
                <a:lnTo>
                  <a:pt x="794" y="775"/>
                </a:lnTo>
                <a:lnTo>
                  <a:pt x="793" y="774"/>
                </a:lnTo>
                <a:lnTo>
                  <a:pt x="792" y="773"/>
                </a:lnTo>
                <a:lnTo>
                  <a:pt x="790" y="773"/>
                </a:lnTo>
                <a:lnTo>
                  <a:pt x="790" y="772"/>
                </a:lnTo>
                <a:lnTo>
                  <a:pt x="789" y="772"/>
                </a:lnTo>
                <a:lnTo>
                  <a:pt x="788" y="771"/>
                </a:lnTo>
                <a:lnTo>
                  <a:pt x="786" y="769"/>
                </a:lnTo>
                <a:lnTo>
                  <a:pt x="781" y="765"/>
                </a:lnTo>
                <a:lnTo>
                  <a:pt x="779" y="764"/>
                </a:lnTo>
                <a:lnTo>
                  <a:pt x="779" y="763"/>
                </a:lnTo>
                <a:lnTo>
                  <a:pt x="778" y="763"/>
                </a:lnTo>
                <a:lnTo>
                  <a:pt x="775" y="759"/>
                </a:lnTo>
                <a:lnTo>
                  <a:pt x="773" y="759"/>
                </a:lnTo>
                <a:lnTo>
                  <a:pt x="773" y="758"/>
                </a:lnTo>
                <a:lnTo>
                  <a:pt x="772" y="758"/>
                </a:lnTo>
                <a:lnTo>
                  <a:pt x="770" y="757"/>
                </a:lnTo>
                <a:lnTo>
                  <a:pt x="770" y="756"/>
                </a:lnTo>
                <a:lnTo>
                  <a:pt x="764" y="751"/>
                </a:lnTo>
                <a:lnTo>
                  <a:pt x="759" y="747"/>
                </a:lnTo>
                <a:lnTo>
                  <a:pt x="758" y="747"/>
                </a:lnTo>
                <a:lnTo>
                  <a:pt x="756" y="745"/>
                </a:lnTo>
                <a:lnTo>
                  <a:pt x="754" y="744"/>
                </a:lnTo>
                <a:lnTo>
                  <a:pt x="752" y="742"/>
                </a:lnTo>
                <a:lnTo>
                  <a:pt x="750" y="740"/>
                </a:lnTo>
                <a:lnTo>
                  <a:pt x="747" y="738"/>
                </a:lnTo>
                <a:lnTo>
                  <a:pt x="745" y="737"/>
                </a:lnTo>
                <a:lnTo>
                  <a:pt x="743" y="734"/>
                </a:lnTo>
                <a:lnTo>
                  <a:pt x="741" y="732"/>
                </a:lnTo>
                <a:lnTo>
                  <a:pt x="738" y="731"/>
                </a:lnTo>
                <a:lnTo>
                  <a:pt x="736" y="729"/>
                </a:lnTo>
                <a:lnTo>
                  <a:pt x="734" y="728"/>
                </a:lnTo>
                <a:lnTo>
                  <a:pt x="733" y="726"/>
                </a:lnTo>
                <a:lnTo>
                  <a:pt x="730" y="724"/>
                </a:lnTo>
                <a:lnTo>
                  <a:pt x="729" y="723"/>
                </a:lnTo>
                <a:lnTo>
                  <a:pt x="727" y="722"/>
                </a:lnTo>
                <a:lnTo>
                  <a:pt x="721" y="717"/>
                </a:lnTo>
                <a:lnTo>
                  <a:pt x="719" y="715"/>
                </a:lnTo>
                <a:lnTo>
                  <a:pt x="717" y="714"/>
                </a:lnTo>
                <a:lnTo>
                  <a:pt x="717" y="713"/>
                </a:lnTo>
                <a:lnTo>
                  <a:pt x="715" y="711"/>
                </a:lnTo>
                <a:lnTo>
                  <a:pt x="714" y="711"/>
                </a:lnTo>
                <a:lnTo>
                  <a:pt x="711" y="709"/>
                </a:lnTo>
                <a:lnTo>
                  <a:pt x="711" y="708"/>
                </a:lnTo>
                <a:lnTo>
                  <a:pt x="710" y="708"/>
                </a:lnTo>
                <a:lnTo>
                  <a:pt x="710" y="707"/>
                </a:lnTo>
                <a:lnTo>
                  <a:pt x="709" y="707"/>
                </a:lnTo>
                <a:lnTo>
                  <a:pt x="709" y="706"/>
                </a:lnTo>
                <a:lnTo>
                  <a:pt x="708" y="706"/>
                </a:lnTo>
                <a:lnTo>
                  <a:pt x="708" y="705"/>
                </a:lnTo>
                <a:lnTo>
                  <a:pt x="707" y="705"/>
                </a:lnTo>
                <a:lnTo>
                  <a:pt x="706" y="704"/>
                </a:lnTo>
                <a:lnTo>
                  <a:pt x="703" y="701"/>
                </a:lnTo>
                <a:lnTo>
                  <a:pt x="703" y="703"/>
                </a:lnTo>
                <a:lnTo>
                  <a:pt x="702" y="703"/>
                </a:lnTo>
                <a:lnTo>
                  <a:pt x="702" y="704"/>
                </a:lnTo>
                <a:lnTo>
                  <a:pt x="701" y="705"/>
                </a:lnTo>
                <a:lnTo>
                  <a:pt x="701" y="706"/>
                </a:lnTo>
                <a:lnTo>
                  <a:pt x="701" y="707"/>
                </a:lnTo>
                <a:lnTo>
                  <a:pt x="701" y="708"/>
                </a:lnTo>
                <a:lnTo>
                  <a:pt x="701" y="709"/>
                </a:lnTo>
                <a:lnTo>
                  <a:pt x="700" y="709"/>
                </a:lnTo>
                <a:lnTo>
                  <a:pt x="699" y="709"/>
                </a:lnTo>
                <a:lnTo>
                  <a:pt x="699" y="711"/>
                </a:lnTo>
                <a:lnTo>
                  <a:pt x="698" y="713"/>
                </a:lnTo>
                <a:lnTo>
                  <a:pt x="698" y="714"/>
                </a:lnTo>
                <a:lnTo>
                  <a:pt x="697" y="714"/>
                </a:lnTo>
                <a:lnTo>
                  <a:pt x="702" y="714"/>
                </a:lnTo>
                <a:lnTo>
                  <a:pt x="703" y="714"/>
                </a:lnTo>
                <a:lnTo>
                  <a:pt x="703" y="715"/>
                </a:lnTo>
                <a:lnTo>
                  <a:pt x="703" y="716"/>
                </a:lnTo>
                <a:lnTo>
                  <a:pt x="703" y="722"/>
                </a:lnTo>
                <a:lnTo>
                  <a:pt x="703" y="723"/>
                </a:lnTo>
                <a:lnTo>
                  <a:pt x="703" y="724"/>
                </a:lnTo>
                <a:lnTo>
                  <a:pt x="692" y="733"/>
                </a:lnTo>
                <a:lnTo>
                  <a:pt x="689" y="736"/>
                </a:lnTo>
                <a:lnTo>
                  <a:pt x="689" y="737"/>
                </a:lnTo>
                <a:lnTo>
                  <a:pt x="690" y="737"/>
                </a:lnTo>
                <a:lnTo>
                  <a:pt x="691" y="737"/>
                </a:lnTo>
                <a:lnTo>
                  <a:pt x="692" y="738"/>
                </a:lnTo>
                <a:lnTo>
                  <a:pt x="691" y="738"/>
                </a:lnTo>
                <a:lnTo>
                  <a:pt x="691" y="739"/>
                </a:lnTo>
                <a:lnTo>
                  <a:pt x="690" y="741"/>
                </a:lnTo>
                <a:lnTo>
                  <a:pt x="690" y="742"/>
                </a:lnTo>
                <a:lnTo>
                  <a:pt x="690" y="744"/>
                </a:lnTo>
                <a:lnTo>
                  <a:pt x="689" y="744"/>
                </a:lnTo>
                <a:lnTo>
                  <a:pt x="689" y="745"/>
                </a:lnTo>
                <a:lnTo>
                  <a:pt x="689" y="746"/>
                </a:lnTo>
                <a:lnTo>
                  <a:pt x="687" y="746"/>
                </a:lnTo>
                <a:lnTo>
                  <a:pt x="687" y="747"/>
                </a:lnTo>
                <a:lnTo>
                  <a:pt x="687" y="748"/>
                </a:lnTo>
                <a:lnTo>
                  <a:pt x="686" y="749"/>
                </a:lnTo>
                <a:lnTo>
                  <a:pt x="683" y="747"/>
                </a:lnTo>
                <a:lnTo>
                  <a:pt x="683" y="748"/>
                </a:lnTo>
                <a:lnTo>
                  <a:pt x="683" y="749"/>
                </a:lnTo>
                <a:lnTo>
                  <a:pt x="682" y="750"/>
                </a:lnTo>
                <a:lnTo>
                  <a:pt x="682" y="751"/>
                </a:lnTo>
                <a:lnTo>
                  <a:pt x="683" y="753"/>
                </a:lnTo>
                <a:lnTo>
                  <a:pt x="684" y="753"/>
                </a:lnTo>
                <a:lnTo>
                  <a:pt x="683" y="755"/>
                </a:lnTo>
                <a:lnTo>
                  <a:pt x="683" y="756"/>
                </a:lnTo>
                <a:lnTo>
                  <a:pt x="682" y="757"/>
                </a:lnTo>
                <a:lnTo>
                  <a:pt x="681" y="759"/>
                </a:lnTo>
                <a:lnTo>
                  <a:pt x="681" y="762"/>
                </a:lnTo>
                <a:lnTo>
                  <a:pt x="680" y="763"/>
                </a:lnTo>
                <a:lnTo>
                  <a:pt x="678" y="764"/>
                </a:lnTo>
                <a:lnTo>
                  <a:pt x="678" y="765"/>
                </a:lnTo>
                <a:lnTo>
                  <a:pt x="677" y="765"/>
                </a:lnTo>
                <a:lnTo>
                  <a:pt x="676" y="765"/>
                </a:lnTo>
                <a:lnTo>
                  <a:pt x="675" y="767"/>
                </a:lnTo>
                <a:lnTo>
                  <a:pt x="672" y="774"/>
                </a:lnTo>
                <a:lnTo>
                  <a:pt x="669" y="780"/>
                </a:lnTo>
                <a:lnTo>
                  <a:pt x="669" y="781"/>
                </a:lnTo>
                <a:lnTo>
                  <a:pt x="667" y="786"/>
                </a:lnTo>
                <a:lnTo>
                  <a:pt x="667" y="787"/>
                </a:lnTo>
                <a:lnTo>
                  <a:pt x="667" y="788"/>
                </a:lnTo>
                <a:lnTo>
                  <a:pt x="666" y="788"/>
                </a:lnTo>
                <a:lnTo>
                  <a:pt x="666" y="789"/>
                </a:lnTo>
                <a:lnTo>
                  <a:pt x="666" y="790"/>
                </a:lnTo>
                <a:lnTo>
                  <a:pt x="666" y="791"/>
                </a:lnTo>
                <a:lnTo>
                  <a:pt x="665" y="791"/>
                </a:lnTo>
                <a:lnTo>
                  <a:pt x="665" y="792"/>
                </a:lnTo>
                <a:lnTo>
                  <a:pt x="665" y="793"/>
                </a:lnTo>
                <a:lnTo>
                  <a:pt x="665" y="795"/>
                </a:lnTo>
                <a:lnTo>
                  <a:pt x="665" y="796"/>
                </a:lnTo>
                <a:lnTo>
                  <a:pt x="665" y="797"/>
                </a:lnTo>
                <a:lnTo>
                  <a:pt x="665" y="798"/>
                </a:lnTo>
                <a:lnTo>
                  <a:pt x="665" y="799"/>
                </a:lnTo>
                <a:lnTo>
                  <a:pt x="665" y="801"/>
                </a:lnTo>
                <a:lnTo>
                  <a:pt x="665" y="803"/>
                </a:lnTo>
                <a:lnTo>
                  <a:pt x="665" y="804"/>
                </a:lnTo>
                <a:lnTo>
                  <a:pt x="665" y="805"/>
                </a:lnTo>
                <a:lnTo>
                  <a:pt x="665" y="811"/>
                </a:lnTo>
                <a:lnTo>
                  <a:pt x="665" y="812"/>
                </a:lnTo>
                <a:lnTo>
                  <a:pt x="665" y="813"/>
                </a:lnTo>
                <a:lnTo>
                  <a:pt x="667" y="813"/>
                </a:lnTo>
                <a:lnTo>
                  <a:pt x="667" y="814"/>
                </a:lnTo>
                <a:lnTo>
                  <a:pt x="667" y="815"/>
                </a:lnTo>
                <a:lnTo>
                  <a:pt x="667" y="816"/>
                </a:lnTo>
                <a:lnTo>
                  <a:pt x="667" y="817"/>
                </a:lnTo>
                <a:lnTo>
                  <a:pt x="666" y="817"/>
                </a:lnTo>
                <a:lnTo>
                  <a:pt x="665" y="817"/>
                </a:lnTo>
                <a:lnTo>
                  <a:pt x="665" y="818"/>
                </a:lnTo>
                <a:lnTo>
                  <a:pt x="665" y="820"/>
                </a:lnTo>
                <a:lnTo>
                  <a:pt x="665" y="823"/>
                </a:lnTo>
                <a:lnTo>
                  <a:pt x="658" y="823"/>
                </a:lnTo>
                <a:lnTo>
                  <a:pt x="656" y="823"/>
                </a:lnTo>
                <a:lnTo>
                  <a:pt x="652" y="820"/>
                </a:lnTo>
                <a:lnTo>
                  <a:pt x="652" y="821"/>
                </a:lnTo>
                <a:lnTo>
                  <a:pt x="652" y="823"/>
                </a:lnTo>
                <a:lnTo>
                  <a:pt x="652" y="825"/>
                </a:lnTo>
                <a:lnTo>
                  <a:pt x="652" y="832"/>
                </a:lnTo>
                <a:lnTo>
                  <a:pt x="652" y="833"/>
                </a:lnTo>
                <a:lnTo>
                  <a:pt x="654" y="833"/>
                </a:lnTo>
                <a:lnTo>
                  <a:pt x="658" y="833"/>
                </a:lnTo>
                <a:lnTo>
                  <a:pt x="659" y="833"/>
                </a:lnTo>
                <a:lnTo>
                  <a:pt x="661" y="833"/>
                </a:lnTo>
                <a:lnTo>
                  <a:pt x="661" y="830"/>
                </a:lnTo>
                <a:lnTo>
                  <a:pt x="665" y="830"/>
                </a:lnTo>
                <a:lnTo>
                  <a:pt x="665" y="834"/>
                </a:lnTo>
                <a:lnTo>
                  <a:pt x="654" y="834"/>
                </a:lnTo>
                <a:lnTo>
                  <a:pt x="652" y="834"/>
                </a:lnTo>
                <a:lnTo>
                  <a:pt x="651" y="834"/>
                </a:lnTo>
                <a:lnTo>
                  <a:pt x="649" y="834"/>
                </a:lnTo>
                <a:lnTo>
                  <a:pt x="648" y="834"/>
                </a:lnTo>
                <a:lnTo>
                  <a:pt x="647" y="834"/>
                </a:lnTo>
                <a:lnTo>
                  <a:pt x="647" y="832"/>
                </a:lnTo>
                <a:lnTo>
                  <a:pt x="648" y="815"/>
                </a:lnTo>
                <a:lnTo>
                  <a:pt x="648" y="809"/>
                </a:lnTo>
                <a:lnTo>
                  <a:pt x="648" y="805"/>
                </a:lnTo>
                <a:lnTo>
                  <a:pt x="654" y="804"/>
                </a:lnTo>
                <a:lnTo>
                  <a:pt x="656" y="803"/>
                </a:lnTo>
                <a:lnTo>
                  <a:pt x="658" y="804"/>
                </a:lnTo>
                <a:lnTo>
                  <a:pt x="659" y="803"/>
                </a:lnTo>
                <a:lnTo>
                  <a:pt x="664" y="803"/>
                </a:lnTo>
                <a:lnTo>
                  <a:pt x="664" y="800"/>
                </a:lnTo>
                <a:lnTo>
                  <a:pt x="664" y="798"/>
                </a:lnTo>
                <a:lnTo>
                  <a:pt x="664" y="797"/>
                </a:lnTo>
                <a:lnTo>
                  <a:pt x="664" y="796"/>
                </a:lnTo>
                <a:lnTo>
                  <a:pt x="664" y="795"/>
                </a:lnTo>
                <a:lnTo>
                  <a:pt x="664" y="793"/>
                </a:lnTo>
                <a:lnTo>
                  <a:pt x="664" y="792"/>
                </a:lnTo>
                <a:lnTo>
                  <a:pt x="664" y="791"/>
                </a:lnTo>
                <a:lnTo>
                  <a:pt x="665" y="790"/>
                </a:lnTo>
                <a:lnTo>
                  <a:pt x="665" y="788"/>
                </a:lnTo>
                <a:lnTo>
                  <a:pt x="666" y="788"/>
                </a:lnTo>
                <a:lnTo>
                  <a:pt x="666" y="787"/>
                </a:lnTo>
                <a:lnTo>
                  <a:pt x="668" y="781"/>
                </a:lnTo>
                <a:lnTo>
                  <a:pt x="668" y="780"/>
                </a:lnTo>
                <a:lnTo>
                  <a:pt x="669" y="780"/>
                </a:lnTo>
                <a:lnTo>
                  <a:pt x="674" y="769"/>
                </a:lnTo>
                <a:lnTo>
                  <a:pt x="675" y="765"/>
                </a:lnTo>
                <a:lnTo>
                  <a:pt x="675" y="764"/>
                </a:lnTo>
                <a:lnTo>
                  <a:pt x="676" y="763"/>
                </a:lnTo>
                <a:lnTo>
                  <a:pt x="680" y="754"/>
                </a:lnTo>
                <a:lnTo>
                  <a:pt x="680" y="753"/>
                </a:lnTo>
                <a:lnTo>
                  <a:pt x="681" y="753"/>
                </a:lnTo>
                <a:lnTo>
                  <a:pt x="681" y="751"/>
                </a:lnTo>
                <a:lnTo>
                  <a:pt x="682" y="749"/>
                </a:lnTo>
                <a:lnTo>
                  <a:pt x="682" y="748"/>
                </a:lnTo>
                <a:lnTo>
                  <a:pt x="682" y="747"/>
                </a:lnTo>
                <a:lnTo>
                  <a:pt x="681" y="747"/>
                </a:lnTo>
                <a:lnTo>
                  <a:pt x="681" y="746"/>
                </a:lnTo>
                <a:lnTo>
                  <a:pt x="680" y="746"/>
                </a:lnTo>
                <a:lnTo>
                  <a:pt x="678" y="745"/>
                </a:lnTo>
                <a:lnTo>
                  <a:pt x="680" y="744"/>
                </a:lnTo>
                <a:lnTo>
                  <a:pt x="681" y="744"/>
                </a:lnTo>
                <a:lnTo>
                  <a:pt x="681" y="742"/>
                </a:lnTo>
                <a:lnTo>
                  <a:pt x="682" y="742"/>
                </a:lnTo>
                <a:lnTo>
                  <a:pt x="683" y="741"/>
                </a:lnTo>
                <a:lnTo>
                  <a:pt x="683" y="740"/>
                </a:lnTo>
                <a:lnTo>
                  <a:pt x="682" y="740"/>
                </a:lnTo>
                <a:lnTo>
                  <a:pt x="682" y="739"/>
                </a:lnTo>
                <a:lnTo>
                  <a:pt x="681" y="739"/>
                </a:lnTo>
                <a:lnTo>
                  <a:pt x="682" y="738"/>
                </a:lnTo>
                <a:lnTo>
                  <a:pt x="681" y="737"/>
                </a:lnTo>
                <a:lnTo>
                  <a:pt x="680" y="737"/>
                </a:lnTo>
                <a:lnTo>
                  <a:pt x="678" y="737"/>
                </a:lnTo>
                <a:lnTo>
                  <a:pt x="677" y="737"/>
                </a:lnTo>
                <a:lnTo>
                  <a:pt x="676" y="737"/>
                </a:lnTo>
                <a:lnTo>
                  <a:pt x="675" y="737"/>
                </a:lnTo>
                <a:lnTo>
                  <a:pt x="674" y="737"/>
                </a:lnTo>
                <a:lnTo>
                  <a:pt x="673" y="737"/>
                </a:lnTo>
                <a:lnTo>
                  <a:pt x="671" y="737"/>
                </a:lnTo>
                <a:lnTo>
                  <a:pt x="669" y="737"/>
                </a:lnTo>
                <a:lnTo>
                  <a:pt x="668" y="737"/>
                </a:lnTo>
                <a:lnTo>
                  <a:pt x="666" y="737"/>
                </a:lnTo>
                <a:lnTo>
                  <a:pt x="664" y="737"/>
                </a:lnTo>
                <a:lnTo>
                  <a:pt x="663" y="734"/>
                </a:lnTo>
                <a:lnTo>
                  <a:pt x="672" y="734"/>
                </a:lnTo>
                <a:lnTo>
                  <a:pt x="680" y="734"/>
                </a:lnTo>
                <a:lnTo>
                  <a:pt x="680" y="733"/>
                </a:lnTo>
                <a:lnTo>
                  <a:pt x="681" y="733"/>
                </a:lnTo>
                <a:lnTo>
                  <a:pt x="681" y="732"/>
                </a:lnTo>
                <a:lnTo>
                  <a:pt x="682" y="731"/>
                </a:lnTo>
                <a:lnTo>
                  <a:pt x="683" y="730"/>
                </a:lnTo>
                <a:lnTo>
                  <a:pt x="683" y="729"/>
                </a:lnTo>
                <a:lnTo>
                  <a:pt x="683" y="728"/>
                </a:lnTo>
                <a:lnTo>
                  <a:pt x="683" y="726"/>
                </a:lnTo>
                <a:lnTo>
                  <a:pt x="683" y="725"/>
                </a:lnTo>
                <a:lnTo>
                  <a:pt x="683" y="724"/>
                </a:lnTo>
                <a:lnTo>
                  <a:pt x="683" y="723"/>
                </a:lnTo>
                <a:lnTo>
                  <a:pt x="683" y="722"/>
                </a:lnTo>
                <a:lnTo>
                  <a:pt x="683" y="721"/>
                </a:lnTo>
                <a:lnTo>
                  <a:pt x="683" y="720"/>
                </a:lnTo>
                <a:lnTo>
                  <a:pt x="683" y="719"/>
                </a:lnTo>
                <a:lnTo>
                  <a:pt x="683" y="717"/>
                </a:lnTo>
                <a:lnTo>
                  <a:pt x="684" y="717"/>
                </a:lnTo>
                <a:lnTo>
                  <a:pt x="687" y="719"/>
                </a:lnTo>
                <a:lnTo>
                  <a:pt x="687" y="717"/>
                </a:lnTo>
                <a:lnTo>
                  <a:pt x="687" y="715"/>
                </a:lnTo>
                <a:lnTo>
                  <a:pt x="687" y="714"/>
                </a:lnTo>
                <a:lnTo>
                  <a:pt x="689" y="714"/>
                </a:lnTo>
                <a:lnTo>
                  <a:pt x="690" y="714"/>
                </a:lnTo>
                <a:lnTo>
                  <a:pt x="692" y="714"/>
                </a:lnTo>
                <a:lnTo>
                  <a:pt x="693" y="714"/>
                </a:lnTo>
                <a:lnTo>
                  <a:pt x="694" y="714"/>
                </a:lnTo>
                <a:lnTo>
                  <a:pt x="695" y="714"/>
                </a:lnTo>
                <a:lnTo>
                  <a:pt x="697" y="714"/>
                </a:lnTo>
                <a:lnTo>
                  <a:pt x="697" y="713"/>
                </a:lnTo>
                <a:lnTo>
                  <a:pt x="698" y="711"/>
                </a:lnTo>
                <a:lnTo>
                  <a:pt x="698" y="709"/>
                </a:lnTo>
                <a:lnTo>
                  <a:pt x="695" y="709"/>
                </a:lnTo>
                <a:lnTo>
                  <a:pt x="697" y="709"/>
                </a:lnTo>
                <a:lnTo>
                  <a:pt x="697" y="708"/>
                </a:lnTo>
                <a:lnTo>
                  <a:pt x="698" y="707"/>
                </a:lnTo>
                <a:lnTo>
                  <a:pt x="698" y="706"/>
                </a:lnTo>
                <a:lnTo>
                  <a:pt x="699" y="706"/>
                </a:lnTo>
                <a:lnTo>
                  <a:pt x="699" y="705"/>
                </a:lnTo>
                <a:lnTo>
                  <a:pt x="700" y="701"/>
                </a:lnTo>
                <a:lnTo>
                  <a:pt x="700" y="700"/>
                </a:lnTo>
                <a:lnTo>
                  <a:pt x="701" y="700"/>
                </a:lnTo>
                <a:lnTo>
                  <a:pt x="695" y="695"/>
                </a:lnTo>
                <a:lnTo>
                  <a:pt x="692" y="694"/>
                </a:lnTo>
                <a:lnTo>
                  <a:pt x="691" y="692"/>
                </a:lnTo>
                <a:lnTo>
                  <a:pt x="687" y="689"/>
                </a:lnTo>
                <a:lnTo>
                  <a:pt x="680" y="683"/>
                </a:lnTo>
                <a:lnTo>
                  <a:pt x="677" y="681"/>
                </a:lnTo>
                <a:lnTo>
                  <a:pt x="673" y="678"/>
                </a:lnTo>
                <a:lnTo>
                  <a:pt x="666" y="672"/>
                </a:lnTo>
                <a:lnTo>
                  <a:pt x="663" y="669"/>
                </a:lnTo>
                <a:lnTo>
                  <a:pt x="663" y="670"/>
                </a:lnTo>
                <a:lnTo>
                  <a:pt x="663" y="671"/>
                </a:lnTo>
                <a:lnTo>
                  <a:pt x="663" y="675"/>
                </a:lnTo>
                <a:lnTo>
                  <a:pt x="663" y="680"/>
                </a:lnTo>
                <a:lnTo>
                  <a:pt x="663" y="683"/>
                </a:lnTo>
                <a:lnTo>
                  <a:pt x="663" y="684"/>
                </a:lnTo>
                <a:lnTo>
                  <a:pt x="663" y="687"/>
                </a:lnTo>
                <a:lnTo>
                  <a:pt x="661" y="687"/>
                </a:lnTo>
                <a:lnTo>
                  <a:pt x="660" y="687"/>
                </a:lnTo>
                <a:lnTo>
                  <a:pt x="660" y="686"/>
                </a:lnTo>
                <a:lnTo>
                  <a:pt x="659" y="686"/>
                </a:lnTo>
                <a:lnTo>
                  <a:pt x="658" y="686"/>
                </a:lnTo>
                <a:lnTo>
                  <a:pt x="657" y="686"/>
                </a:lnTo>
                <a:lnTo>
                  <a:pt x="656" y="686"/>
                </a:lnTo>
                <a:lnTo>
                  <a:pt x="656" y="687"/>
                </a:lnTo>
                <a:lnTo>
                  <a:pt x="655" y="687"/>
                </a:lnTo>
                <a:lnTo>
                  <a:pt x="655" y="688"/>
                </a:lnTo>
                <a:lnTo>
                  <a:pt x="655" y="689"/>
                </a:lnTo>
                <a:lnTo>
                  <a:pt x="654" y="690"/>
                </a:lnTo>
                <a:lnTo>
                  <a:pt x="654" y="691"/>
                </a:lnTo>
                <a:lnTo>
                  <a:pt x="654" y="692"/>
                </a:lnTo>
                <a:lnTo>
                  <a:pt x="652" y="694"/>
                </a:lnTo>
                <a:lnTo>
                  <a:pt x="652" y="696"/>
                </a:lnTo>
                <a:lnTo>
                  <a:pt x="651" y="696"/>
                </a:lnTo>
                <a:lnTo>
                  <a:pt x="651" y="697"/>
                </a:lnTo>
                <a:lnTo>
                  <a:pt x="650" y="697"/>
                </a:lnTo>
                <a:lnTo>
                  <a:pt x="650" y="698"/>
                </a:lnTo>
                <a:lnTo>
                  <a:pt x="649" y="699"/>
                </a:lnTo>
                <a:lnTo>
                  <a:pt x="648" y="699"/>
                </a:lnTo>
                <a:lnTo>
                  <a:pt x="648" y="700"/>
                </a:lnTo>
                <a:lnTo>
                  <a:pt x="647" y="700"/>
                </a:lnTo>
                <a:lnTo>
                  <a:pt x="646" y="701"/>
                </a:lnTo>
                <a:lnTo>
                  <a:pt x="644" y="703"/>
                </a:lnTo>
                <a:lnTo>
                  <a:pt x="643" y="703"/>
                </a:lnTo>
                <a:lnTo>
                  <a:pt x="642" y="703"/>
                </a:lnTo>
                <a:lnTo>
                  <a:pt x="642" y="704"/>
                </a:lnTo>
                <a:lnTo>
                  <a:pt x="640" y="704"/>
                </a:lnTo>
                <a:lnTo>
                  <a:pt x="639" y="704"/>
                </a:lnTo>
                <a:lnTo>
                  <a:pt x="638" y="703"/>
                </a:lnTo>
                <a:lnTo>
                  <a:pt x="635" y="703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2" y="700"/>
                </a:lnTo>
                <a:lnTo>
                  <a:pt x="631" y="700"/>
                </a:lnTo>
                <a:lnTo>
                  <a:pt x="630" y="699"/>
                </a:lnTo>
                <a:lnTo>
                  <a:pt x="630" y="697"/>
                </a:lnTo>
                <a:lnTo>
                  <a:pt x="630" y="692"/>
                </a:lnTo>
                <a:lnTo>
                  <a:pt x="629" y="680"/>
                </a:lnTo>
                <a:lnTo>
                  <a:pt x="629" y="671"/>
                </a:lnTo>
                <a:lnTo>
                  <a:pt x="629" y="670"/>
                </a:lnTo>
                <a:lnTo>
                  <a:pt x="629" y="663"/>
                </a:lnTo>
                <a:lnTo>
                  <a:pt x="629" y="662"/>
                </a:lnTo>
                <a:lnTo>
                  <a:pt x="630" y="662"/>
                </a:lnTo>
                <a:lnTo>
                  <a:pt x="631" y="662"/>
                </a:lnTo>
                <a:lnTo>
                  <a:pt x="631" y="659"/>
                </a:lnTo>
                <a:lnTo>
                  <a:pt x="630" y="659"/>
                </a:lnTo>
                <a:lnTo>
                  <a:pt x="630" y="658"/>
                </a:lnTo>
                <a:lnTo>
                  <a:pt x="629" y="658"/>
                </a:lnTo>
                <a:lnTo>
                  <a:pt x="629" y="657"/>
                </a:lnTo>
                <a:lnTo>
                  <a:pt x="629" y="656"/>
                </a:lnTo>
                <a:lnTo>
                  <a:pt x="630" y="656"/>
                </a:lnTo>
                <a:lnTo>
                  <a:pt x="631" y="655"/>
                </a:lnTo>
                <a:lnTo>
                  <a:pt x="631" y="654"/>
                </a:lnTo>
                <a:lnTo>
                  <a:pt x="629" y="653"/>
                </a:lnTo>
                <a:lnTo>
                  <a:pt x="629" y="652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31" y="648"/>
                </a:lnTo>
                <a:lnTo>
                  <a:pt x="632" y="646"/>
                </a:lnTo>
                <a:lnTo>
                  <a:pt x="632" y="645"/>
                </a:lnTo>
                <a:lnTo>
                  <a:pt x="632" y="644"/>
                </a:lnTo>
                <a:lnTo>
                  <a:pt x="631" y="644"/>
                </a:lnTo>
                <a:lnTo>
                  <a:pt x="630" y="642"/>
                </a:lnTo>
                <a:lnTo>
                  <a:pt x="628" y="640"/>
                </a:lnTo>
                <a:lnTo>
                  <a:pt x="626" y="639"/>
                </a:lnTo>
                <a:lnTo>
                  <a:pt x="625" y="639"/>
                </a:lnTo>
                <a:lnTo>
                  <a:pt x="624" y="638"/>
                </a:lnTo>
                <a:lnTo>
                  <a:pt x="623" y="637"/>
                </a:lnTo>
                <a:lnTo>
                  <a:pt x="622" y="636"/>
                </a:lnTo>
                <a:lnTo>
                  <a:pt x="621" y="636"/>
                </a:lnTo>
                <a:lnTo>
                  <a:pt x="621" y="637"/>
                </a:lnTo>
                <a:lnTo>
                  <a:pt x="620" y="638"/>
                </a:lnTo>
                <a:lnTo>
                  <a:pt x="620" y="639"/>
                </a:lnTo>
                <a:lnTo>
                  <a:pt x="618" y="639"/>
                </a:lnTo>
                <a:lnTo>
                  <a:pt x="618" y="640"/>
                </a:lnTo>
                <a:lnTo>
                  <a:pt x="618" y="641"/>
                </a:lnTo>
                <a:lnTo>
                  <a:pt x="617" y="641"/>
                </a:lnTo>
                <a:lnTo>
                  <a:pt x="617" y="642"/>
                </a:lnTo>
                <a:lnTo>
                  <a:pt x="617" y="644"/>
                </a:lnTo>
                <a:lnTo>
                  <a:pt x="617" y="645"/>
                </a:lnTo>
                <a:lnTo>
                  <a:pt x="616" y="645"/>
                </a:lnTo>
                <a:lnTo>
                  <a:pt x="616" y="646"/>
                </a:lnTo>
                <a:lnTo>
                  <a:pt x="622" y="647"/>
                </a:lnTo>
                <a:lnTo>
                  <a:pt x="622" y="653"/>
                </a:lnTo>
                <a:lnTo>
                  <a:pt x="622" y="654"/>
                </a:lnTo>
                <a:lnTo>
                  <a:pt x="621" y="654"/>
                </a:lnTo>
                <a:lnTo>
                  <a:pt x="618" y="653"/>
                </a:lnTo>
                <a:lnTo>
                  <a:pt x="617" y="653"/>
                </a:lnTo>
                <a:lnTo>
                  <a:pt x="616" y="653"/>
                </a:lnTo>
                <a:lnTo>
                  <a:pt x="616" y="654"/>
                </a:lnTo>
                <a:lnTo>
                  <a:pt x="616" y="656"/>
                </a:lnTo>
                <a:lnTo>
                  <a:pt x="616" y="657"/>
                </a:lnTo>
                <a:lnTo>
                  <a:pt x="616" y="658"/>
                </a:lnTo>
                <a:lnTo>
                  <a:pt x="616" y="659"/>
                </a:lnTo>
                <a:lnTo>
                  <a:pt x="616" y="662"/>
                </a:lnTo>
                <a:lnTo>
                  <a:pt x="616" y="663"/>
                </a:lnTo>
                <a:lnTo>
                  <a:pt x="616" y="666"/>
                </a:lnTo>
                <a:lnTo>
                  <a:pt x="616" y="669"/>
                </a:lnTo>
                <a:lnTo>
                  <a:pt x="616" y="670"/>
                </a:lnTo>
                <a:lnTo>
                  <a:pt x="616" y="671"/>
                </a:lnTo>
                <a:lnTo>
                  <a:pt x="616" y="672"/>
                </a:lnTo>
                <a:lnTo>
                  <a:pt x="616" y="673"/>
                </a:lnTo>
                <a:lnTo>
                  <a:pt x="616" y="674"/>
                </a:lnTo>
                <a:lnTo>
                  <a:pt x="616" y="677"/>
                </a:lnTo>
                <a:lnTo>
                  <a:pt x="616" y="679"/>
                </a:lnTo>
                <a:lnTo>
                  <a:pt x="616" y="680"/>
                </a:lnTo>
                <a:lnTo>
                  <a:pt x="616" y="681"/>
                </a:lnTo>
                <a:lnTo>
                  <a:pt x="616" y="682"/>
                </a:lnTo>
                <a:lnTo>
                  <a:pt x="616" y="683"/>
                </a:lnTo>
                <a:lnTo>
                  <a:pt x="616" y="684"/>
                </a:lnTo>
                <a:lnTo>
                  <a:pt x="616" y="686"/>
                </a:lnTo>
                <a:lnTo>
                  <a:pt x="616" y="687"/>
                </a:lnTo>
                <a:lnTo>
                  <a:pt x="616" y="688"/>
                </a:lnTo>
                <a:lnTo>
                  <a:pt x="616" y="689"/>
                </a:lnTo>
                <a:lnTo>
                  <a:pt x="616" y="690"/>
                </a:lnTo>
                <a:lnTo>
                  <a:pt x="615" y="692"/>
                </a:lnTo>
                <a:lnTo>
                  <a:pt x="615" y="695"/>
                </a:lnTo>
                <a:lnTo>
                  <a:pt x="615" y="696"/>
                </a:lnTo>
                <a:lnTo>
                  <a:pt x="614" y="697"/>
                </a:lnTo>
                <a:lnTo>
                  <a:pt x="614" y="698"/>
                </a:lnTo>
                <a:lnTo>
                  <a:pt x="614" y="700"/>
                </a:lnTo>
                <a:lnTo>
                  <a:pt x="613" y="703"/>
                </a:lnTo>
                <a:lnTo>
                  <a:pt x="613" y="706"/>
                </a:lnTo>
                <a:lnTo>
                  <a:pt x="613" y="708"/>
                </a:lnTo>
                <a:lnTo>
                  <a:pt x="612" y="709"/>
                </a:lnTo>
                <a:lnTo>
                  <a:pt x="612" y="711"/>
                </a:lnTo>
                <a:lnTo>
                  <a:pt x="612" y="712"/>
                </a:lnTo>
                <a:lnTo>
                  <a:pt x="612" y="713"/>
                </a:lnTo>
                <a:lnTo>
                  <a:pt x="611" y="713"/>
                </a:lnTo>
                <a:lnTo>
                  <a:pt x="611" y="714"/>
                </a:lnTo>
                <a:lnTo>
                  <a:pt x="611" y="715"/>
                </a:lnTo>
                <a:lnTo>
                  <a:pt x="609" y="715"/>
                </a:lnTo>
                <a:lnTo>
                  <a:pt x="609" y="716"/>
                </a:lnTo>
                <a:lnTo>
                  <a:pt x="609" y="717"/>
                </a:lnTo>
                <a:lnTo>
                  <a:pt x="608" y="717"/>
                </a:lnTo>
                <a:lnTo>
                  <a:pt x="608" y="719"/>
                </a:lnTo>
                <a:lnTo>
                  <a:pt x="607" y="720"/>
                </a:lnTo>
                <a:lnTo>
                  <a:pt x="606" y="721"/>
                </a:lnTo>
                <a:lnTo>
                  <a:pt x="605" y="722"/>
                </a:lnTo>
                <a:lnTo>
                  <a:pt x="604" y="722"/>
                </a:lnTo>
                <a:lnTo>
                  <a:pt x="604" y="723"/>
                </a:lnTo>
                <a:lnTo>
                  <a:pt x="603" y="723"/>
                </a:lnTo>
                <a:lnTo>
                  <a:pt x="600" y="725"/>
                </a:lnTo>
                <a:lnTo>
                  <a:pt x="598" y="728"/>
                </a:lnTo>
                <a:lnTo>
                  <a:pt x="597" y="729"/>
                </a:lnTo>
                <a:lnTo>
                  <a:pt x="596" y="729"/>
                </a:lnTo>
                <a:lnTo>
                  <a:pt x="595" y="730"/>
                </a:lnTo>
                <a:lnTo>
                  <a:pt x="594" y="730"/>
                </a:lnTo>
                <a:lnTo>
                  <a:pt x="592" y="730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2"/>
                </a:lnTo>
                <a:lnTo>
                  <a:pt x="587" y="732"/>
                </a:lnTo>
                <a:lnTo>
                  <a:pt x="586" y="732"/>
                </a:lnTo>
                <a:lnTo>
                  <a:pt x="583" y="732"/>
                </a:lnTo>
                <a:lnTo>
                  <a:pt x="582" y="732"/>
                </a:lnTo>
                <a:lnTo>
                  <a:pt x="581" y="732"/>
                </a:lnTo>
                <a:lnTo>
                  <a:pt x="581" y="733"/>
                </a:lnTo>
                <a:lnTo>
                  <a:pt x="581" y="734"/>
                </a:lnTo>
                <a:lnTo>
                  <a:pt x="580" y="736"/>
                </a:lnTo>
                <a:lnTo>
                  <a:pt x="580" y="737"/>
                </a:lnTo>
                <a:lnTo>
                  <a:pt x="579" y="738"/>
                </a:lnTo>
                <a:lnTo>
                  <a:pt x="579" y="739"/>
                </a:lnTo>
                <a:lnTo>
                  <a:pt x="579" y="740"/>
                </a:lnTo>
                <a:lnTo>
                  <a:pt x="578" y="741"/>
                </a:lnTo>
                <a:lnTo>
                  <a:pt x="578" y="742"/>
                </a:lnTo>
                <a:lnTo>
                  <a:pt x="577" y="741"/>
                </a:lnTo>
                <a:lnTo>
                  <a:pt x="575" y="741"/>
                </a:lnTo>
                <a:lnTo>
                  <a:pt x="573" y="739"/>
                </a:lnTo>
                <a:lnTo>
                  <a:pt x="572" y="738"/>
                </a:lnTo>
                <a:lnTo>
                  <a:pt x="571" y="737"/>
                </a:lnTo>
                <a:lnTo>
                  <a:pt x="571" y="736"/>
                </a:lnTo>
                <a:lnTo>
                  <a:pt x="570" y="736"/>
                </a:lnTo>
                <a:lnTo>
                  <a:pt x="571" y="736"/>
                </a:lnTo>
                <a:lnTo>
                  <a:pt x="571" y="734"/>
                </a:lnTo>
                <a:lnTo>
                  <a:pt x="572" y="734"/>
                </a:lnTo>
                <a:lnTo>
                  <a:pt x="572" y="733"/>
                </a:lnTo>
                <a:lnTo>
                  <a:pt x="573" y="733"/>
                </a:lnTo>
                <a:lnTo>
                  <a:pt x="574" y="733"/>
                </a:lnTo>
                <a:lnTo>
                  <a:pt x="574" y="732"/>
                </a:lnTo>
                <a:lnTo>
                  <a:pt x="575" y="732"/>
                </a:lnTo>
                <a:lnTo>
                  <a:pt x="577" y="732"/>
                </a:lnTo>
                <a:lnTo>
                  <a:pt x="577" y="731"/>
                </a:lnTo>
                <a:lnTo>
                  <a:pt x="578" y="731"/>
                </a:lnTo>
                <a:lnTo>
                  <a:pt x="579" y="731"/>
                </a:lnTo>
                <a:lnTo>
                  <a:pt x="580" y="731"/>
                </a:lnTo>
                <a:lnTo>
                  <a:pt x="581" y="731"/>
                </a:lnTo>
                <a:lnTo>
                  <a:pt x="581" y="730"/>
                </a:lnTo>
                <a:lnTo>
                  <a:pt x="582" y="730"/>
                </a:lnTo>
                <a:lnTo>
                  <a:pt x="583" y="730"/>
                </a:lnTo>
                <a:lnTo>
                  <a:pt x="586" y="730"/>
                </a:lnTo>
                <a:lnTo>
                  <a:pt x="587" y="730"/>
                </a:lnTo>
                <a:lnTo>
                  <a:pt x="588" y="730"/>
                </a:lnTo>
                <a:lnTo>
                  <a:pt x="589" y="730"/>
                </a:lnTo>
                <a:lnTo>
                  <a:pt x="590" y="730"/>
                </a:lnTo>
                <a:lnTo>
                  <a:pt x="591" y="730"/>
                </a:lnTo>
                <a:lnTo>
                  <a:pt x="592" y="729"/>
                </a:lnTo>
                <a:lnTo>
                  <a:pt x="594" y="729"/>
                </a:lnTo>
                <a:lnTo>
                  <a:pt x="595" y="729"/>
                </a:lnTo>
                <a:lnTo>
                  <a:pt x="595" y="728"/>
                </a:lnTo>
                <a:lnTo>
                  <a:pt x="596" y="728"/>
                </a:lnTo>
                <a:lnTo>
                  <a:pt x="597" y="726"/>
                </a:lnTo>
                <a:lnTo>
                  <a:pt x="598" y="726"/>
                </a:lnTo>
                <a:lnTo>
                  <a:pt x="603" y="722"/>
                </a:lnTo>
                <a:lnTo>
                  <a:pt x="604" y="722"/>
                </a:lnTo>
                <a:lnTo>
                  <a:pt x="604" y="721"/>
                </a:lnTo>
                <a:lnTo>
                  <a:pt x="605" y="721"/>
                </a:lnTo>
                <a:lnTo>
                  <a:pt x="605" y="720"/>
                </a:lnTo>
                <a:lnTo>
                  <a:pt x="606" y="720"/>
                </a:lnTo>
                <a:lnTo>
                  <a:pt x="606" y="719"/>
                </a:lnTo>
                <a:lnTo>
                  <a:pt x="607" y="719"/>
                </a:lnTo>
                <a:lnTo>
                  <a:pt x="607" y="717"/>
                </a:lnTo>
                <a:lnTo>
                  <a:pt x="608" y="716"/>
                </a:lnTo>
                <a:lnTo>
                  <a:pt x="608" y="715"/>
                </a:lnTo>
                <a:lnTo>
                  <a:pt x="609" y="715"/>
                </a:lnTo>
                <a:lnTo>
                  <a:pt x="609" y="714"/>
                </a:lnTo>
                <a:lnTo>
                  <a:pt x="609" y="713"/>
                </a:lnTo>
                <a:lnTo>
                  <a:pt x="609" y="712"/>
                </a:lnTo>
                <a:lnTo>
                  <a:pt x="611" y="712"/>
                </a:lnTo>
                <a:lnTo>
                  <a:pt x="611" y="711"/>
                </a:lnTo>
                <a:lnTo>
                  <a:pt x="612" y="704"/>
                </a:lnTo>
                <a:lnTo>
                  <a:pt x="613" y="700"/>
                </a:lnTo>
                <a:lnTo>
                  <a:pt x="614" y="696"/>
                </a:lnTo>
                <a:lnTo>
                  <a:pt x="614" y="695"/>
                </a:lnTo>
                <a:lnTo>
                  <a:pt x="614" y="694"/>
                </a:lnTo>
                <a:lnTo>
                  <a:pt x="614" y="692"/>
                </a:lnTo>
                <a:lnTo>
                  <a:pt x="614" y="690"/>
                </a:lnTo>
                <a:lnTo>
                  <a:pt x="615" y="689"/>
                </a:lnTo>
                <a:lnTo>
                  <a:pt x="615" y="688"/>
                </a:lnTo>
                <a:lnTo>
                  <a:pt x="615" y="687"/>
                </a:lnTo>
                <a:lnTo>
                  <a:pt x="615" y="686"/>
                </a:lnTo>
                <a:lnTo>
                  <a:pt x="615" y="684"/>
                </a:lnTo>
                <a:lnTo>
                  <a:pt x="615" y="683"/>
                </a:lnTo>
                <a:lnTo>
                  <a:pt x="615" y="682"/>
                </a:lnTo>
                <a:lnTo>
                  <a:pt x="615" y="680"/>
                </a:lnTo>
                <a:lnTo>
                  <a:pt x="615" y="679"/>
                </a:lnTo>
                <a:lnTo>
                  <a:pt x="615" y="677"/>
                </a:lnTo>
                <a:lnTo>
                  <a:pt x="615" y="672"/>
                </a:lnTo>
                <a:lnTo>
                  <a:pt x="615" y="671"/>
                </a:lnTo>
                <a:lnTo>
                  <a:pt x="615" y="670"/>
                </a:lnTo>
                <a:lnTo>
                  <a:pt x="615" y="663"/>
                </a:lnTo>
                <a:lnTo>
                  <a:pt x="615" y="654"/>
                </a:lnTo>
                <a:lnTo>
                  <a:pt x="615" y="653"/>
                </a:lnTo>
                <a:lnTo>
                  <a:pt x="612" y="653"/>
                </a:lnTo>
                <a:lnTo>
                  <a:pt x="612" y="652"/>
                </a:lnTo>
                <a:lnTo>
                  <a:pt x="612" y="646"/>
                </a:lnTo>
                <a:lnTo>
                  <a:pt x="613" y="646"/>
                </a:lnTo>
                <a:lnTo>
                  <a:pt x="615" y="646"/>
                </a:lnTo>
                <a:lnTo>
                  <a:pt x="615" y="645"/>
                </a:lnTo>
                <a:lnTo>
                  <a:pt x="615" y="644"/>
                </a:lnTo>
                <a:lnTo>
                  <a:pt x="616" y="644"/>
                </a:lnTo>
                <a:lnTo>
                  <a:pt x="616" y="642"/>
                </a:lnTo>
                <a:lnTo>
                  <a:pt x="616" y="641"/>
                </a:lnTo>
                <a:lnTo>
                  <a:pt x="617" y="640"/>
                </a:lnTo>
                <a:lnTo>
                  <a:pt x="617" y="639"/>
                </a:lnTo>
                <a:lnTo>
                  <a:pt x="617" y="638"/>
                </a:lnTo>
                <a:lnTo>
                  <a:pt x="618" y="638"/>
                </a:lnTo>
                <a:lnTo>
                  <a:pt x="618" y="637"/>
                </a:lnTo>
                <a:lnTo>
                  <a:pt x="620" y="637"/>
                </a:lnTo>
                <a:lnTo>
                  <a:pt x="620" y="636"/>
                </a:lnTo>
                <a:lnTo>
                  <a:pt x="621" y="636"/>
                </a:lnTo>
                <a:lnTo>
                  <a:pt x="621" y="634"/>
                </a:lnTo>
                <a:lnTo>
                  <a:pt x="620" y="634"/>
                </a:lnTo>
                <a:lnTo>
                  <a:pt x="617" y="632"/>
                </a:lnTo>
                <a:lnTo>
                  <a:pt x="616" y="632"/>
                </a:lnTo>
                <a:lnTo>
                  <a:pt x="615" y="630"/>
                </a:lnTo>
                <a:lnTo>
                  <a:pt x="612" y="628"/>
                </a:lnTo>
                <a:lnTo>
                  <a:pt x="611" y="628"/>
                </a:lnTo>
                <a:lnTo>
                  <a:pt x="609" y="627"/>
                </a:lnTo>
                <a:lnTo>
                  <a:pt x="607" y="625"/>
                </a:lnTo>
                <a:lnTo>
                  <a:pt x="606" y="624"/>
                </a:lnTo>
                <a:lnTo>
                  <a:pt x="604" y="623"/>
                </a:lnTo>
                <a:lnTo>
                  <a:pt x="602" y="621"/>
                </a:lnTo>
                <a:lnTo>
                  <a:pt x="599" y="620"/>
                </a:lnTo>
                <a:lnTo>
                  <a:pt x="598" y="619"/>
                </a:lnTo>
                <a:lnTo>
                  <a:pt x="596" y="617"/>
                </a:lnTo>
                <a:lnTo>
                  <a:pt x="595" y="617"/>
                </a:lnTo>
                <a:lnTo>
                  <a:pt x="594" y="616"/>
                </a:lnTo>
                <a:lnTo>
                  <a:pt x="592" y="616"/>
                </a:lnTo>
                <a:lnTo>
                  <a:pt x="591" y="616"/>
                </a:lnTo>
                <a:lnTo>
                  <a:pt x="591" y="615"/>
                </a:lnTo>
                <a:lnTo>
                  <a:pt x="589" y="615"/>
                </a:lnTo>
                <a:lnTo>
                  <a:pt x="587" y="614"/>
                </a:lnTo>
                <a:lnTo>
                  <a:pt x="583" y="613"/>
                </a:lnTo>
                <a:lnTo>
                  <a:pt x="580" y="611"/>
                </a:lnTo>
                <a:lnTo>
                  <a:pt x="578" y="609"/>
                </a:lnTo>
                <a:lnTo>
                  <a:pt x="575" y="608"/>
                </a:lnTo>
                <a:lnTo>
                  <a:pt x="574" y="608"/>
                </a:lnTo>
                <a:lnTo>
                  <a:pt x="573" y="608"/>
                </a:lnTo>
                <a:lnTo>
                  <a:pt x="573" y="607"/>
                </a:lnTo>
                <a:lnTo>
                  <a:pt x="570" y="606"/>
                </a:lnTo>
                <a:lnTo>
                  <a:pt x="566" y="605"/>
                </a:lnTo>
                <a:lnTo>
                  <a:pt x="564" y="604"/>
                </a:lnTo>
                <a:lnTo>
                  <a:pt x="554" y="599"/>
                </a:lnTo>
                <a:lnTo>
                  <a:pt x="552" y="598"/>
                </a:lnTo>
                <a:lnTo>
                  <a:pt x="551" y="598"/>
                </a:lnTo>
                <a:lnTo>
                  <a:pt x="546" y="596"/>
                </a:lnTo>
                <a:lnTo>
                  <a:pt x="545" y="596"/>
                </a:lnTo>
                <a:lnTo>
                  <a:pt x="544" y="595"/>
                </a:lnTo>
                <a:lnTo>
                  <a:pt x="543" y="595"/>
                </a:lnTo>
                <a:lnTo>
                  <a:pt x="542" y="595"/>
                </a:lnTo>
                <a:lnTo>
                  <a:pt x="540" y="594"/>
                </a:lnTo>
                <a:lnTo>
                  <a:pt x="539" y="594"/>
                </a:lnTo>
                <a:lnTo>
                  <a:pt x="535" y="591"/>
                </a:lnTo>
                <a:lnTo>
                  <a:pt x="534" y="591"/>
                </a:lnTo>
                <a:lnTo>
                  <a:pt x="534" y="590"/>
                </a:lnTo>
                <a:lnTo>
                  <a:pt x="529" y="589"/>
                </a:lnTo>
                <a:lnTo>
                  <a:pt x="529" y="588"/>
                </a:lnTo>
                <a:lnTo>
                  <a:pt x="525" y="587"/>
                </a:lnTo>
                <a:lnTo>
                  <a:pt x="523" y="586"/>
                </a:lnTo>
                <a:lnTo>
                  <a:pt x="522" y="586"/>
                </a:lnTo>
                <a:lnTo>
                  <a:pt x="520" y="585"/>
                </a:lnTo>
                <a:lnTo>
                  <a:pt x="516" y="582"/>
                </a:lnTo>
                <a:lnTo>
                  <a:pt x="514" y="581"/>
                </a:lnTo>
                <a:lnTo>
                  <a:pt x="513" y="581"/>
                </a:lnTo>
                <a:lnTo>
                  <a:pt x="512" y="580"/>
                </a:lnTo>
                <a:lnTo>
                  <a:pt x="511" y="580"/>
                </a:lnTo>
                <a:lnTo>
                  <a:pt x="510" y="580"/>
                </a:lnTo>
                <a:lnTo>
                  <a:pt x="508" y="579"/>
                </a:lnTo>
                <a:lnTo>
                  <a:pt x="505" y="578"/>
                </a:lnTo>
                <a:lnTo>
                  <a:pt x="503" y="577"/>
                </a:lnTo>
                <a:lnTo>
                  <a:pt x="502" y="577"/>
                </a:lnTo>
                <a:lnTo>
                  <a:pt x="502" y="575"/>
                </a:lnTo>
                <a:lnTo>
                  <a:pt x="495" y="573"/>
                </a:lnTo>
                <a:lnTo>
                  <a:pt x="494" y="572"/>
                </a:lnTo>
                <a:lnTo>
                  <a:pt x="492" y="571"/>
                </a:lnTo>
                <a:lnTo>
                  <a:pt x="487" y="570"/>
                </a:lnTo>
                <a:lnTo>
                  <a:pt x="484" y="569"/>
                </a:lnTo>
                <a:lnTo>
                  <a:pt x="478" y="566"/>
                </a:lnTo>
                <a:lnTo>
                  <a:pt x="463" y="560"/>
                </a:lnTo>
                <a:lnTo>
                  <a:pt x="458" y="557"/>
                </a:lnTo>
                <a:lnTo>
                  <a:pt x="454" y="556"/>
                </a:lnTo>
                <a:lnTo>
                  <a:pt x="451" y="554"/>
                </a:lnTo>
                <a:lnTo>
                  <a:pt x="449" y="553"/>
                </a:lnTo>
                <a:lnTo>
                  <a:pt x="444" y="550"/>
                </a:lnTo>
                <a:lnTo>
                  <a:pt x="443" y="550"/>
                </a:lnTo>
                <a:lnTo>
                  <a:pt x="435" y="547"/>
                </a:lnTo>
                <a:lnTo>
                  <a:pt x="432" y="546"/>
                </a:lnTo>
                <a:lnTo>
                  <a:pt x="431" y="545"/>
                </a:lnTo>
                <a:lnTo>
                  <a:pt x="425" y="544"/>
                </a:lnTo>
                <a:lnTo>
                  <a:pt x="423" y="542"/>
                </a:lnTo>
                <a:lnTo>
                  <a:pt x="423" y="541"/>
                </a:lnTo>
                <a:lnTo>
                  <a:pt x="422" y="541"/>
                </a:lnTo>
                <a:lnTo>
                  <a:pt x="421" y="540"/>
                </a:lnTo>
                <a:lnTo>
                  <a:pt x="419" y="540"/>
                </a:lnTo>
                <a:lnTo>
                  <a:pt x="418" y="540"/>
                </a:lnTo>
                <a:lnTo>
                  <a:pt x="417" y="539"/>
                </a:lnTo>
                <a:lnTo>
                  <a:pt x="415" y="538"/>
                </a:lnTo>
                <a:lnTo>
                  <a:pt x="414" y="538"/>
                </a:lnTo>
                <a:lnTo>
                  <a:pt x="413" y="537"/>
                </a:lnTo>
                <a:lnTo>
                  <a:pt x="411" y="537"/>
                </a:lnTo>
                <a:lnTo>
                  <a:pt x="410" y="536"/>
                </a:lnTo>
                <a:lnTo>
                  <a:pt x="409" y="536"/>
                </a:lnTo>
                <a:lnTo>
                  <a:pt x="407" y="535"/>
                </a:lnTo>
                <a:lnTo>
                  <a:pt x="405" y="533"/>
                </a:lnTo>
                <a:lnTo>
                  <a:pt x="404" y="533"/>
                </a:lnTo>
                <a:lnTo>
                  <a:pt x="400" y="531"/>
                </a:lnTo>
                <a:lnTo>
                  <a:pt x="397" y="530"/>
                </a:lnTo>
                <a:lnTo>
                  <a:pt x="396" y="529"/>
                </a:lnTo>
                <a:lnTo>
                  <a:pt x="394" y="529"/>
                </a:lnTo>
                <a:lnTo>
                  <a:pt x="394" y="528"/>
                </a:lnTo>
                <a:lnTo>
                  <a:pt x="393" y="524"/>
                </a:lnTo>
                <a:lnTo>
                  <a:pt x="392" y="524"/>
                </a:lnTo>
                <a:lnTo>
                  <a:pt x="392" y="523"/>
                </a:lnTo>
                <a:lnTo>
                  <a:pt x="391" y="522"/>
                </a:lnTo>
                <a:lnTo>
                  <a:pt x="390" y="522"/>
                </a:lnTo>
                <a:lnTo>
                  <a:pt x="390" y="521"/>
                </a:lnTo>
                <a:lnTo>
                  <a:pt x="389" y="521"/>
                </a:lnTo>
                <a:lnTo>
                  <a:pt x="388" y="520"/>
                </a:lnTo>
                <a:lnTo>
                  <a:pt x="387" y="520"/>
                </a:lnTo>
                <a:lnTo>
                  <a:pt x="385" y="520"/>
                </a:lnTo>
                <a:lnTo>
                  <a:pt x="385" y="519"/>
                </a:lnTo>
                <a:lnTo>
                  <a:pt x="384" y="519"/>
                </a:lnTo>
                <a:lnTo>
                  <a:pt x="383" y="519"/>
                </a:lnTo>
                <a:lnTo>
                  <a:pt x="382" y="519"/>
                </a:lnTo>
                <a:lnTo>
                  <a:pt x="382" y="520"/>
                </a:lnTo>
                <a:lnTo>
                  <a:pt x="380" y="520"/>
                </a:lnTo>
                <a:lnTo>
                  <a:pt x="379" y="521"/>
                </a:lnTo>
                <a:lnTo>
                  <a:pt x="378" y="521"/>
                </a:lnTo>
                <a:lnTo>
                  <a:pt x="376" y="521"/>
                </a:lnTo>
                <a:lnTo>
                  <a:pt x="375" y="521"/>
                </a:lnTo>
                <a:lnTo>
                  <a:pt x="374" y="520"/>
                </a:lnTo>
                <a:lnTo>
                  <a:pt x="366" y="518"/>
                </a:lnTo>
                <a:lnTo>
                  <a:pt x="365" y="516"/>
                </a:lnTo>
                <a:lnTo>
                  <a:pt x="362" y="515"/>
                </a:lnTo>
                <a:lnTo>
                  <a:pt x="358" y="514"/>
                </a:lnTo>
                <a:lnTo>
                  <a:pt x="342" y="506"/>
                </a:lnTo>
                <a:lnTo>
                  <a:pt x="336" y="504"/>
                </a:lnTo>
                <a:lnTo>
                  <a:pt x="329" y="500"/>
                </a:lnTo>
                <a:lnTo>
                  <a:pt x="328" y="500"/>
                </a:lnTo>
                <a:lnTo>
                  <a:pt x="323" y="498"/>
                </a:lnTo>
                <a:lnTo>
                  <a:pt x="318" y="496"/>
                </a:lnTo>
                <a:lnTo>
                  <a:pt x="310" y="493"/>
                </a:lnTo>
                <a:lnTo>
                  <a:pt x="309" y="493"/>
                </a:lnTo>
                <a:lnTo>
                  <a:pt x="306" y="491"/>
                </a:lnTo>
                <a:lnTo>
                  <a:pt x="296" y="487"/>
                </a:lnTo>
                <a:lnTo>
                  <a:pt x="295" y="486"/>
                </a:lnTo>
                <a:lnTo>
                  <a:pt x="289" y="483"/>
                </a:lnTo>
                <a:lnTo>
                  <a:pt x="289" y="482"/>
                </a:lnTo>
                <a:lnTo>
                  <a:pt x="288" y="482"/>
                </a:lnTo>
                <a:lnTo>
                  <a:pt x="287" y="482"/>
                </a:lnTo>
                <a:lnTo>
                  <a:pt x="287" y="481"/>
                </a:lnTo>
                <a:lnTo>
                  <a:pt x="287" y="480"/>
                </a:lnTo>
                <a:lnTo>
                  <a:pt x="286" y="480"/>
                </a:lnTo>
                <a:lnTo>
                  <a:pt x="286" y="478"/>
                </a:lnTo>
                <a:lnTo>
                  <a:pt x="285" y="478"/>
                </a:lnTo>
                <a:lnTo>
                  <a:pt x="285" y="477"/>
                </a:lnTo>
                <a:lnTo>
                  <a:pt x="284" y="477"/>
                </a:lnTo>
                <a:lnTo>
                  <a:pt x="284" y="475"/>
                </a:lnTo>
                <a:lnTo>
                  <a:pt x="282" y="475"/>
                </a:lnTo>
                <a:lnTo>
                  <a:pt x="281" y="474"/>
                </a:lnTo>
                <a:lnTo>
                  <a:pt x="280" y="474"/>
                </a:lnTo>
                <a:lnTo>
                  <a:pt x="279" y="473"/>
                </a:lnTo>
                <a:lnTo>
                  <a:pt x="278" y="473"/>
                </a:lnTo>
                <a:lnTo>
                  <a:pt x="277" y="473"/>
                </a:lnTo>
                <a:lnTo>
                  <a:pt x="276" y="473"/>
                </a:lnTo>
                <a:lnTo>
                  <a:pt x="273" y="474"/>
                </a:lnTo>
                <a:lnTo>
                  <a:pt x="272" y="474"/>
                </a:lnTo>
                <a:lnTo>
                  <a:pt x="271" y="474"/>
                </a:lnTo>
                <a:lnTo>
                  <a:pt x="270" y="474"/>
                </a:lnTo>
                <a:lnTo>
                  <a:pt x="269" y="474"/>
                </a:lnTo>
                <a:lnTo>
                  <a:pt x="266" y="473"/>
                </a:lnTo>
                <a:lnTo>
                  <a:pt x="260" y="471"/>
                </a:lnTo>
                <a:lnTo>
                  <a:pt x="253" y="468"/>
                </a:lnTo>
                <a:lnTo>
                  <a:pt x="250" y="466"/>
                </a:lnTo>
                <a:lnTo>
                  <a:pt x="245" y="464"/>
                </a:lnTo>
                <a:lnTo>
                  <a:pt x="241" y="462"/>
                </a:lnTo>
                <a:lnTo>
                  <a:pt x="240" y="462"/>
                </a:lnTo>
                <a:lnTo>
                  <a:pt x="240" y="461"/>
                </a:lnTo>
                <a:lnTo>
                  <a:pt x="238" y="461"/>
                </a:lnTo>
                <a:lnTo>
                  <a:pt x="237" y="460"/>
                </a:lnTo>
                <a:lnTo>
                  <a:pt x="235" y="458"/>
                </a:lnTo>
                <a:lnTo>
                  <a:pt x="234" y="458"/>
                </a:lnTo>
                <a:lnTo>
                  <a:pt x="233" y="458"/>
                </a:lnTo>
                <a:lnTo>
                  <a:pt x="232" y="457"/>
                </a:lnTo>
                <a:lnTo>
                  <a:pt x="229" y="456"/>
                </a:lnTo>
                <a:lnTo>
                  <a:pt x="226" y="455"/>
                </a:lnTo>
                <a:lnTo>
                  <a:pt x="225" y="455"/>
                </a:lnTo>
                <a:lnTo>
                  <a:pt x="221" y="453"/>
                </a:lnTo>
                <a:lnTo>
                  <a:pt x="220" y="453"/>
                </a:lnTo>
                <a:lnTo>
                  <a:pt x="219" y="453"/>
                </a:lnTo>
                <a:lnTo>
                  <a:pt x="218" y="453"/>
                </a:lnTo>
                <a:lnTo>
                  <a:pt x="217" y="453"/>
                </a:lnTo>
                <a:lnTo>
                  <a:pt x="215" y="454"/>
                </a:lnTo>
                <a:lnTo>
                  <a:pt x="202" y="447"/>
                </a:lnTo>
                <a:lnTo>
                  <a:pt x="198" y="446"/>
                </a:lnTo>
                <a:lnTo>
                  <a:pt x="197" y="446"/>
                </a:lnTo>
                <a:lnTo>
                  <a:pt x="195" y="445"/>
                </a:lnTo>
                <a:lnTo>
                  <a:pt x="194" y="445"/>
                </a:lnTo>
                <a:lnTo>
                  <a:pt x="194" y="444"/>
                </a:lnTo>
                <a:lnTo>
                  <a:pt x="193" y="444"/>
                </a:lnTo>
                <a:lnTo>
                  <a:pt x="192" y="444"/>
                </a:lnTo>
                <a:lnTo>
                  <a:pt x="191" y="443"/>
                </a:lnTo>
                <a:lnTo>
                  <a:pt x="189" y="443"/>
                </a:lnTo>
                <a:lnTo>
                  <a:pt x="187" y="441"/>
                </a:lnTo>
                <a:lnTo>
                  <a:pt x="186" y="441"/>
                </a:lnTo>
                <a:lnTo>
                  <a:pt x="185" y="440"/>
                </a:lnTo>
                <a:lnTo>
                  <a:pt x="184" y="440"/>
                </a:lnTo>
                <a:lnTo>
                  <a:pt x="183" y="440"/>
                </a:lnTo>
                <a:lnTo>
                  <a:pt x="180" y="438"/>
                </a:lnTo>
                <a:lnTo>
                  <a:pt x="178" y="438"/>
                </a:lnTo>
                <a:lnTo>
                  <a:pt x="178" y="437"/>
                </a:lnTo>
                <a:lnTo>
                  <a:pt x="177" y="437"/>
                </a:lnTo>
                <a:lnTo>
                  <a:pt x="176" y="437"/>
                </a:lnTo>
                <a:lnTo>
                  <a:pt x="176" y="436"/>
                </a:lnTo>
                <a:lnTo>
                  <a:pt x="175" y="436"/>
                </a:lnTo>
                <a:lnTo>
                  <a:pt x="174" y="436"/>
                </a:lnTo>
                <a:lnTo>
                  <a:pt x="173" y="435"/>
                </a:lnTo>
                <a:lnTo>
                  <a:pt x="167" y="432"/>
                </a:lnTo>
                <a:lnTo>
                  <a:pt x="166" y="432"/>
                </a:lnTo>
                <a:lnTo>
                  <a:pt x="163" y="431"/>
                </a:lnTo>
                <a:lnTo>
                  <a:pt x="163" y="430"/>
                </a:lnTo>
                <a:lnTo>
                  <a:pt x="161" y="430"/>
                </a:lnTo>
                <a:lnTo>
                  <a:pt x="161" y="431"/>
                </a:lnTo>
                <a:lnTo>
                  <a:pt x="156" y="429"/>
                </a:lnTo>
                <a:lnTo>
                  <a:pt x="156" y="428"/>
                </a:lnTo>
                <a:lnTo>
                  <a:pt x="155" y="428"/>
                </a:lnTo>
                <a:lnTo>
                  <a:pt x="152" y="427"/>
                </a:lnTo>
                <a:lnTo>
                  <a:pt x="151" y="426"/>
                </a:lnTo>
                <a:lnTo>
                  <a:pt x="150" y="426"/>
                </a:lnTo>
                <a:lnTo>
                  <a:pt x="148" y="424"/>
                </a:lnTo>
                <a:lnTo>
                  <a:pt x="147" y="424"/>
                </a:lnTo>
                <a:lnTo>
                  <a:pt x="147" y="423"/>
                </a:lnTo>
                <a:lnTo>
                  <a:pt x="121" y="412"/>
                </a:lnTo>
                <a:lnTo>
                  <a:pt x="120" y="412"/>
                </a:lnTo>
                <a:lnTo>
                  <a:pt x="118" y="412"/>
                </a:lnTo>
                <a:lnTo>
                  <a:pt x="112" y="408"/>
                </a:lnTo>
                <a:lnTo>
                  <a:pt x="106" y="406"/>
                </a:lnTo>
                <a:lnTo>
                  <a:pt x="106" y="391"/>
                </a:lnTo>
                <a:lnTo>
                  <a:pt x="106" y="389"/>
                </a:lnTo>
                <a:lnTo>
                  <a:pt x="106" y="380"/>
                </a:lnTo>
                <a:lnTo>
                  <a:pt x="106" y="378"/>
                </a:lnTo>
                <a:lnTo>
                  <a:pt x="106" y="376"/>
                </a:lnTo>
                <a:lnTo>
                  <a:pt x="106" y="374"/>
                </a:lnTo>
                <a:lnTo>
                  <a:pt x="106" y="373"/>
                </a:lnTo>
                <a:lnTo>
                  <a:pt x="106" y="371"/>
                </a:lnTo>
                <a:lnTo>
                  <a:pt x="106" y="366"/>
                </a:lnTo>
                <a:lnTo>
                  <a:pt x="106" y="362"/>
                </a:lnTo>
                <a:lnTo>
                  <a:pt x="106" y="361"/>
                </a:lnTo>
                <a:lnTo>
                  <a:pt x="106" y="353"/>
                </a:lnTo>
                <a:lnTo>
                  <a:pt x="106" y="352"/>
                </a:lnTo>
                <a:lnTo>
                  <a:pt x="106" y="349"/>
                </a:lnTo>
                <a:lnTo>
                  <a:pt x="105" y="347"/>
                </a:lnTo>
                <a:lnTo>
                  <a:pt x="105" y="345"/>
                </a:lnTo>
                <a:lnTo>
                  <a:pt x="105" y="334"/>
                </a:lnTo>
                <a:lnTo>
                  <a:pt x="105" y="324"/>
                </a:lnTo>
                <a:lnTo>
                  <a:pt x="105" y="323"/>
                </a:lnTo>
                <a:lnTo>
                  <a:pt x="105" y="312"/>
                </a:lnTo>
                <a:lnTo>
                  <a:pt x="105" y="311"/>
                </a:lnTo>
                <a:lnTo>
                  <a:pt x="105" y="305"/>
                </a:lnTo>
                <a:lnTo>
                  <a:pt x="105" y="304"/>
                </a:lnTo>
                <a:lnTo>
                  <a:pt x="105" y="303"/>
                </a:lnTo>
                <a:lnTo>
                  <a:pt x="105" y="297"/>
                </a:lnTo>
                <a:lnTo>
                  <a:pt x="105" y="296"/>
                </a:lnTo>
                <a:lnTo>
                  <a:pt x="105" y="295"/>
                </a:lnTo>
                <a:lnTo>
                  <a:pt x="105" y="293"/>
                </a:lnTo>
                <a:lnTo>
                  <a:pt x="105" y="291"/>
                </a:lnTo>
                <a:lnTo>
                  <a:pt x="105" y="290"/>
                </a:lnTo>
                <a:lnTo>
                  <a:pt x="105" y="289"/>
                </a:lnTo>
                <a:lnTo>
                  <a:pt x="105" y="287"/>
                </a:lnTo>
                <a:lnTo>
                  <a:pt x="105" y="286"/>
                </a:lnTo>
                <a:lnTo>
                  <a:pt x="105" y="284"/>
                </a:lnTo>
                <a:lnTo>
                  <a:pt x="105" y="280"/>
                </a:lnTo>
                <a:lnTo>
                  <a:pt x="105" y="278"/>
                </a:lnTo>
                <a:lnTo>
                  <a:pt x="105" y="277"/>
                </a:lnTo>
                <a:lnTo>
                  <a:pt x="105" y="273"/>
                </a:lnTo>
                <a:lnTo>
                  <a:pt x="101" y="273"/>
                </a:lnTo>
                <a:lnTo>
                  <a:pt x="95" y="273"/>
                </a:lnTo>
                <a:lnTo>
                  <a:pt x="95" y="270"/>
                </a:lnTo>
                <a:lnTo>
                  <a:pt x="95" y="268"/>
                </a:lnTo>
                <a:lnTo>
                  <a:pt x="95" y="267"/>
                </a:lnTo>
                <a:lnTo>
                  <a:pt x="95" y="264"/>
                </a:lnTo>
                <a:lnTo>
                  <a:pt x="95" y="261"/>
                </a:lnTo>
                <a:lnTo>
                  <a:pt x="95" y="260"/>
                </a:lnTo>
                <a:lnTo>
                  <a:pt x="95" y="259"/>
                </a:lnTo>
                <a:lnTo>
                  <a:pt x="94" y="259"/>
                </a:lnTo>
                <a:lnTo>
                  <a:pt x="86" y="259"/>
                </a:lnTo>
                <a:lnTo>
                  <a:pt x="85" y="259"/>
                </a:lnTo>
                <a:lnTo>
                  <a:pt x="81" y="259"/>
                </a:lnTo>
                <a:lnTo>
                  <a:pt x="80" y="259"/>
                </a:lnTo>
                <a:lnTo>
                  <a:pt x="79" y="259"/>
                </a:lnTo>
                <a:lnTo>
                  <a:pt x="78" y="259"/>
                </a:lnTo>
                <a:lnTo>
                  <a:pt x="77" y="259"/>
                </a:lnTo>
                <a:lnTo>
                  <a:pt x="75" y="259"/>
                </a:lnTo>
                <a:lnTo>
                  <a:pt x="73" y="259"/>
                </a:lnTo>
                <a:lnTo>
                  <a:pt x="72" y="259"/>
                </a:lnTo>
                <a:lnTo>
                  <a:pt x="70" y="259"/>
                </a:lnTo>
                <a:lnTo>
                  <a:pt x="69" y="259"/>
                </a:lnTo>
                <a:lnTo>
                  <a:pt x="65" y="260"/>
                </a:lnTo>
                <a:lnTo>
                  <a:pt x="60" y="260"/>
                </a:lnTo>
                <a:lnTo>
                  <a:pt x="59" y="260"/>
                </a:lnTo>
                <a:lnTo>
                  <a:pt x="56" y="260"/>
                </a:lnTo>
                <a:lnTo>
                  <a:pt x="55" y="260"/>
                </a:lnTo>
                <a:lnTo>
                  <a:pt x="54" y="260"/>
                </a:lnTo>
                <a:lnTo>
                  <a:pt x="54" y="256"/>
                </a:lnTo>
                <a:lnTo>
                  <a:pt x="53" y="253"/>
                </a:lnTo>
                <a:lnTo>
                  <a:pt x="54" y="253"/>
                </a:lnTo>
                <a:lnTo>
                  <a:pt x="54" y="252"/>
                </a:lnTo>
                <a:lnTo>
                  <a:pt x="54" y="249"/>
                </a:lnTo>
                <a:lnTo>
                  <a:pt x="54" y="248"/>
                </a:lnTo>
                <a:lnTo>
                  <a:pt x="53" y="246"/>
                </a:lnTo>
                <a:lnTo>
                  <a:pt x="53" y="245"/>
                </a:lnTo>
                <a:lnTo>
                  <a:pt x="53" y="244"/>
                </a:lnTo>
                <a:lnTo>
                  <a:pt x="53" y="242"/>
                </a:lnTo>
                <a:lnTo>
                  <a:pt x="53" y="240"/>
                </a:lnTo>
                <a:lnTo>
                  <a:pt x="53" y="238"/>
                </a:lnTo>
                <a:lnTo>
                  <a:pt x="53" y="235"/>
                </a:lnTo>
                <a:lnTo>
                  <a:pt x="53" y="234"/>
                </a:lnTo>
                <a:lnTo>
                  <a:pt x="53" y="232"/>
                </a:lnTo>
                <a:lnTo>
                  <a:pt x="53" y="221"/>
                </a:lnTo>
                <a:lnTo>
                  <a:pt x="53" y="210"/>
                </a:lnTo>
                <a:lnTo>
                  <a:pt x="53" y="209"/>
                </a:lnTo>
                <a:lnTo>
                  <a:pt x="52" y="209"/>
                </a:lnTo>
                <a:lnTo>
                  <a:pt x="51" y="209"/>
                </a:lnTo>
                <a:lnTo>
                  <a:pt x="49" y="209"/>
                </a:lnTo>
                <a:lnTo>
                  <a:pt x="46" y="209"/>
                </a:lnTo>
                <a:lnTo>
                  <a:pt x="38" y="209"/>
                </a:lnTo>
                <a:lnTo>
                  <a:pt x="36" y="209"/>
                </a:lnTo>
                <a:lnTo>
                  <a:pt x="27" y="210"/>
                </a:lnTo>
                <a:lnTo>
                  <a:pt x="23" y="210"/>
                </a:lnTo>
                <a:lnTo>
                  <a:pt x="23" y="209"/>
                </a:lnTo>
                <a:lnTo>
                  <a:pt x="22" y="209"/>
                </a:lnTo>
                <a:lnTo>
                  <a:pt x="19" y="209"/>
                </a:lnTo>
                <a:lnTo>
                  <a:pt x="14" y="210"/>
                </a:lnTo>
                <a:lnTo>
                  <a:pt x="8" y="210"/>
                </a:lnTo>
                <a:lnTo>
                  <a:pt x="1" y="210"/>
                </a:lnTo>
                <a:lnTo>
                  <a:pt x="1" y="209"/>
                </a:lnTo>
                <a:lnTo>
                  <a:pt x="1" y="205"/>
                </a:lnTo>
                <a:lnTo>
                  <a:pt x="1" y="202"/>
                </a:lnTo>
                <a:lnTo>
                  <a:pt x="1" y="201"/>
                </a:lnTo>
                <a:lnTo>
                  <a:pt x="1" y="197"/>
                </a:lnTo>
                <a:lnTo>
                  <a:pt x="1" y="195"/>
                </a:lnTo>
                <a:lnTo>
                  <a:pt x="1" y="192"/>
                </a:lnTo>
                <a:lnTo>
                  <a:pt x="0" y="188"/>
                </a:lnTo>
                <a:lnTo>
                  <a:pt x="0" y="185"/>
                </a:lnTo>
                <a:lnTo>
                  <a:pt x="0" y="181"/>
                </a:lnTo>
                <a:lnTo>
                  <a:pt x="0" y="179"/>
                </a:lnTo>
                <a:lnTo>
                  <a:pt x="0" y="175"/>
                </a:lnTo>
                <a:lnTo>
                  <a:pt x="0" y="172"/>
                </a:lnTo>
                <a:lnTo>
                  <a:pt x="0" y="169"/>
                </a:lnTo>
                <a:lnTo>
                  <a:pt x="0" y="165"/>
                </a:lnTo>
                <a:lnTo>
                  <a:pt x="0" y="162"/>
                </a:lnTo>
                <a:lnTo>
                  <a:pt x="0" y="160"/>
                </a:lnTo>
                <a:close/>
                <a:moveTo>
                  <a:pt x="340" y="1577"/>
                </a:moveTo>
                <a:lnTo>
                  <a:pt x="341" y="1578"/>
                </a:lnTo>
                <a:lnTo>
                  <a:pt x="342" y="1577"/>
                </a:lnTo>
                <a:lnTo>
                  <a:pt x="341" y="1576"/>
                </a:lnTo>
                <a:lnTo>
                  <a:pt x="340" y="1577"/>
                </a:lnTo>
                <a:close/>
                <a:moveTo>
                  <a:pt x="391" y="1439"/>
                </a:moveTo>
                <a:lnTo>
                  <a:pt x="392" y="1439"/>
                </a:lnTo>
                <a:lnTo>
                  <a:pt x="393" y="1440"/>
                </a:lnTo>
                <a:lnTo>
                  <a:pt x="393" y="1441"/>
                </a:lnTo>
                <a:lnTo>
                  <a:pt x="397" y="1442"/>
                </a:lnTo>
                <a:lnTo>
                  <a:pt x="401" y="1445"/>
                </a:lnTo>
                <a:lnTo>
                  <a:pt x="402" y="1447"/>
                </a:lnTo>
                <a:lnTo>
                  <a:pt x="405" y="1448"/>
                </a:lnTo>
                <a:lnTo>
                  <a:pt x="406" y="1448"/>
                </a:lnTo>
                <a:lnTo>
                  <a:pt x="406" y="1447"/>
                </a:lnTo>
                <a:lnTo>
                  <a:pt x="406" y="1445"/>
                </a:lnTo>
                <a:lnTo>
                  <a:pt x="406" y="1442"/>
                </a:lnTo>
                <a:lnTo>
                  <a:pt x="404" y="1442"/>
                </a:lnTo>
                <a:lnTo>
                  <a:pt x="398" y="1437"/>
                </a:lnTo>
                <a:lnTo>
                  <a:pt x="397" y="1436"/>
                </a:lnTo>
                <a:lnTo>
                  <a:pt x="398" y="1436"/>
                </a:lnTo>
                <a:lnTo>
                  <a:pt x="398" y="1435"/>
                </a:lnTo>
                <a:lnTo>
                  <a:pt x="398" y="1434"/>
                </a:lnTo>
                <a:lnTo>
                  <a:pt x="399" y="1433"/>
                </a:lnTo>
                <a:lnTo>
                  <a:pt x="399" y="1432"/>
                </a:lnTo>
                <a:lnTo>
                  <a:pt x="398" y="1431"/>
                </a:lnTo>
                <a:lnTo>
                  <a:pt x="398" y="1429"/>
                </a:lnTo>
                <a:lnTo>
                  <a:pt x="397" y="1429"/>
                </a:lnTo>
                <a:lnTo>
                  <a:pt x="397" y="1428"/>
                </a:lnTo>
                <a:lnTo>
                  <a:pt x="396" y="1428"/>
                </a:lnTo>
                <a:lnTo>
                  <a:pt x="396" y="1427"/>
                </a:lnTo>
                <a:lnTo>
                  <a:pt x="394" y="1427"/>
                </a:lnTo>
                <a:lnTo>
                  <a:pt x="394" y="1426"/>
                </a:lnTo>
                <a:lnTo>
                  <a:pt x="394" y="1425"/>
                </a:lnTo>
                <a:lnTo>
                  <a:pt x="393" y="1425"/>
                </a:lnTo>
                <a:lnTo>
                  <a:pt x="393" y="1426"/>
                </a:lnTo>
                <a:lnTo>
                  <a:pt x="392" y="1426"/>
                </a:lnTo>
                <a:lnTo>
                  <a:pt x="391" y="1427"/>
                </a:lnTo>
                <a:lnTo>
                  <a:pt x="393" y="1429"/>
                </a:lnTo>
                <a:lnTo>
                  <a:pt x="394" y="1431"/>
                </a:lnTo>
                <a:lnTo>
                  <a:pt x="394" y="1433"/>
                </a:lnTo>
                <a:lnTo>
                  <a:pt x="396" y="1436"/>
                </a:lnTo>
                <a:lnTo>
                  <a:pt x="397" y="1436"/>
                </a:lnTo>
                <a:lnTo>
                  <a:pt x="397" y="1437"/>
                </a:lnTo>
                <a:lnTo>
                  <a:pt x="396" y="1437"/>
                </a:lnTo>
                <a:lnTo>
                  <a:pt x="394" y="1439"/>
                </a:lnTo>
                <a:lnTo>
                  <a:pt x="393" y="1437"/>
                </a:lnTo>
                <a:lnTo>
                  <a:pt x="392" y="1436"/>
                </a:lnTo>
                <a:lnTo>
                  <a:pt x="391" y="1439"/>
                </a:lnTo>
                <a:close/>
                <a:moveTo>
                  <a:pt x="391" y="1571"/>
                </a:moveTo>
                <a:lnTo>
                  <a:pt x="391" y="1575"/>
                </a:lnTo>
                <a:lnTo>
                  <a:pt x="393" y="1575"/>
                </a:lnTo>
                <a:lnTo>
                  <a:pt x="396" y="1575"/>
                </a:lnTo>
                <a:lnTo>
                  <a:pt x="397" y="1575"/>
                </a:lnTo>
                <a:lnTo>
                  <a:pt x="398" y="1575"/>
                </a:lnTo>
                <a:lnTo>
                  <a:pt x="399" y="1574"/>
                </a:lnTo>
                <a:lnTo>
                  <a:pt x="400" y="1575"/>
                </a:lnTo>
                <a:lnTo>
                  <a:pt x="400" y="1577"/>
                </a:lnTo>
                <a:lnTo>
                  <a:pt x="401" y="1581"/>
                </a:lnTo>
                <a:lnTo>
                  <a:pt x="402" y="1583"/>
                </a:lnTo>
                <a:lnTo>
                  <a:pt x="404" y="1584"/>
                </a:lnTo>
                <a:lnTo>
                  <a:pt x="405" y="1585"/>
                </a:lnTo>
                <a:lnTo>
                  <a:pt x="405" y="1586"/>
                </a:lnTo>
                <a:lnTo>
                  <a:pt x="409" y="1592"/>
                </a:lnTo>
                <a:lnTo>
                  <a:pt x="415" y="1598"/>
                </a:lnTo>
                <a:lnTo>
                  <a:pt x="421" y="1593"/>
                </a:lnTo>
                <a:lnTo>
                  <a:pt x="422" y="1593"/>
                </a:lnTo>
                <a:lnTo>
                  <a:pt x="423" y="1593"/>
                </a:lnTo>
                <a:lnTo>
                  <a:pt x="424" y="1593"/>
                </a:lnTo>
                <a:lnTo>
                  <a:pt x="425" y="1593"/>
                </a:lnTo>
                <a:lnTo>
                  <a:pt x="425" y="1594"/>
                </a:lnTo>
                <a:lnTo>
                  <a:pt x="426" y="1594"/>
                </a:lnTo>
                <a:lnTo>
                  <a:pt x="426" y="1595"/>
                </a:lnTo>
                <a:lnTo>
                  <a:pt x="427" y="1596"/>
                </a:lnTo>
                <a:lnTo>
                  <a:pt x="427" y="1598"/>
                </a:lnTo>
                <a:lnTo>
                  <a:pt x="428" y="1598"/>
                </a:lnTo>
                <a:lnTo>
                  <a:pt x="430" y="1598"/>
                </a:lnTo>
                <a:lnTo>
                  <a:pt x="430" y="1596"/>
                </a:lnTo>
                <a:lnTo>
                  <a:pt x="431" y="1596"/>
                </a:lnTo>
                <a:lnTo>
                  <a:pt x="434" y="1596"/>
                </a:lnTo>
                <a:lnTo>
                  <a:pt x="436" y="1596"/>
                </a:lnTo>
                <a:lnTo>
                  <a:pt x="436" y="1594"/>
                </a:lnTo>
                <a:lnTo>
                  <a:pt x="436" y="1593"/>
                </a:lnTo>
                <a:lnTo>
                  <a:pt x="436" y="1592"/>
                </a:lnTo>
                <a:lnTo>
                  <a:pt x="436" y="1591"/>
                </a:lnTo>
                <a:lnTo>
                  <a:pt x="436" y="1590"/>
                </a:lnTo>
                <a:lnTo>
                  <a:pt x="436" y="1589"/>
                </a:lnTo>
                <a:lnTo>
                  <a:pt x="436" y="1586"/>
                </a:lnTo>
                <a:lnTo>
                  <a:pt x="436" y="1585"/>
                </a:lnTo>
                <a:lnTo>
                  <a:pt x="436" y="1584"/>
                </a:lnTo>
                <a:lnTo>
                  <a:pt x="436" y="1583"/>
                </a:lnTo>
                <a:lnTo>
                  <a:pt x="436" y="1582"/>
                </a:lnTo>
                <a:lnTo>
                  <a:pt x="436" y="1581"/>
                </a:lnTo>
                <a:lnTo>
                  <a:pt x="435" y="1581"/>
                </a:lnTo>
                <a:lnTo>
                  <a:pt x="433" y="1581"/>
                </a:lnTo>
                <a:lnTo>
                  <a:pt x="431" y="1581"/>
                </a:lnTo>
                <a:lnTo>
                  <a:pt x="428" y="1581"/>
                </a:lnTo>
                <a:lnTo>
                  <a:pt x="428" y="1579"/>
                </a:lnTo>
                <a:lnTo>
                  <a:pt x="428" y="1574"/>
                </a:lnTo>
                <a:lnTo>
                  <a:pt x="428" y="1571"/>
                </a:lnTo>
                <a:lnTo>
                  <a:pt x="428" y="1568"/>
                </a:lnTo>
                <a:lnTo>
                  <a:pt x="428" y="1567"/>
                </a:lnTo>
                <a:lnTo>
                  <a:pt x="439" y="1566"/>
                </a:lnTo>
                <a:lnTo>
                  <a:pt x="443" y="1565"/>
                </a:lnTo>
                <a:lnTo>
                  <a:pt x="443" y="1560"/>
                </a:lnTo>
                <a:lnTo>
                  <a:pt x="443" y="1559"/>
                </a:lnTo>
                <a:lnTo>
                  <a:pt x="443" y="1558"/>
                </a:lnTo>
                <a:lnTo>
                  <a:pt x="428" y="1559"/>
                </a:lnTo>
                <a:lnTo>
                  <a:pt x="430" y="1566"/>
                </a:lnTo>
                <a:lnTo>
                  <a:pt x="425" y="1566"/>
                </a:lnTo>
                <a:lnTo>
                  <a:pt x="418" y="1567"/>
                </a:lnTo>
                <a:lnTo>
                  <a:pt x="415" y="1567"/>
                </a:lnTo>
                <a:lnTo>
                  <a:pt x="411" y="1567"/>
                </a:lnTo>
                <a:lnTo>
                  <a:pt x="406" y="1567"/>
                </a:lnTo>
                <a:lnTo>
                  <a:pt x="402" y="1568"/>
                </a:lnTo>
                <a:lnTo>
                  <a:pt x="400" y="1568"/>
                </a:lnTo>
                <a:lnTo>
                  <a:pt x="400" y="1569"/>
                </a:lnTo>
                <a:lnTo>
                  <a:pt x="400" y="1570"/>
                </a:lnTo>
                <a:lnTo>
                  <a:pt x="399" y="1570"/>
                </a:lnTo>
                <a:lnTo>
                  <a:pt x="398" y="1570"/>
                </a:lnTo>
                <a:lnTo>
                  <a:pt x="397" y="1570"/>
                </a:lnTo>
                <a:lnTo>
                  <a:pt x="396" y="1570"/>
                </a:lnTo>
                <a:lnTo>
                  <a:pt x="391" y="1571"/>
                </a:lnTo>
                <a:close/>
                <a:moveTo>
                  <a:pt x="408" y="1431"/>
                </a:moveTo>
                <a:lnTo>
                  <a:pt x="408" y="1433"/>
                </a:lnTo>
                <a:lnTo>
                  <a:pt x="408" y="1435"/>
                </a:lnTo>
                <a:lnTo>
                  <a:pt x="408" y="1439"/>
                </a:lnTo>
                <a:lnTo>
                  <a:pt x="408" y="1440"/>
                </a:lnTo>
                <a:lnTo>
                  <a:pt x="408" y="1442"/>
                </a:lnTo>
                <a:lnTo>
                  <a:pt x="408" y="1447"/>
                </a:lnTo>
                <a:lnTo>
                  <a:pt x="408" y="1448"/>
                </a:lnTo>
                <a:lnTo>
                  <a:pt x="409" y="1449"/>
                </a:lnTo>
                <a:lnTo>
                  <a:pt x="410" y="1449"/>
                </a:lnTo>
                <a:lnTo>
                  <a:pt x="413" y="1449"/>
                </a:lnTo>
                <a:lnTo>
                  <a:pt x="414" y="1449"/>
                </a:lnTo>
                <a:lnTo>
                  <a:pt x="415" y="1448"/>
                </a:lnTo>
                <a:lnTo>
                  <a:pt x="416" y="1449"/>
                </a:lnTo>
                <a:lnTo>
                  <a:pt x="417" y="1449"/>
                </a:lnTo>
                <a:lnTo>
                  <a:pt x="418" y="1449"/>
                </a:lnTo>
                <a:lnTo>
                  <a:pt x="419" y="1448"/>
                </a:lnTo>
                <a:lnTo>
                  <a:pt x="421" y="1448"/>
                </a:lnTo>
                <a:lnTo>
                  <a:pt x="422" y="1448"/>
                </a:lnTo>
                <a:lnTo>
                  <a:pt x="422" y="1450"/>
                </a:lnTo>
                <a:lnTo>
                  <a:pt x="423" y="1451"/>
                </a:lnTo>
                <a:lnTo>
                  <a:pt x="423" y="1452"/>
                </a:lnTo>
                <a:lnTo>
                  <a:pt x="424" y="1452"/>
                </a:lnTo>
                <a:lnTo>
                  <a:pt x="425" y="1452"/>
                </a:lnTo>
                <a:lnTo>
                  <a:pt x="428" y="1452"/>
                </a:lnTo>
                <a:lnTo>
                  <a:pt x="430" y="1452"/>
                </a:lnTo>
                <a:lnTo>
                  <a:pt x="431" y="1452"/>
                </a:lnTo>
                <a:lnTo>
                  <a:pt x="434" y="1452"/>
                </a:lnTo>
                <a:lnTo>
                  <a:pt x="434" y="1451"/>
                </a:lnTo>
                <a:lnTo>
                  <a:pt x="433" y="1450"/>
                </a:lnTo>
                <a:lnTo>
                  <a:pt x="433" y="1449"/>
                </a:lnTo>
                <a:lnTo>
                  <a:pt x="433" y="1448"/>
                </a:lnTo>
                <a:lnTo>
                  <a:pt x="433" y="1447"/>
                </a:lnTo>
                <a:lnTo>
                  <a:pt x="433" y="1445"/>
                </a:lnTo>
                <a:lnTo>
                  <a:pt x="432" y="1444"/>
                </a:lnTo>
                <a:lnTo>
                  <a:pt x="432" y="1443"/>
                </a:lnTo>
                <a:lnTo>
                  <a:pt x="432" y="1442"/>
                </a:lnTo>
                <a:lnTo>
                  <a:pt x="431" y="1442"/>
                </a:lnTo>
                <a:lnTo>
                  <a:pt x="431" y="1441"/>
                </a:lnTo>
                <a:lnTo>
                  <a:pt x="430" y="1440"/>
                </a:lnTo>
                <a:lnTo>
                  <a:pt x="428" y="1439"/>
                </a:lnTo>
                <a:lnTo>
                  <a:pt x="424" y="1432"/>
                </a:lnTo>
                <a:lnTo>
                  <a:pt x="423" y="1431"/>
                </a:lnTo>
                <a:lnTo>
                  <a:pt x="422" y="1429"/>
                </a:lnTo>
                <a:lnTo>
                  <a:pt x="422" y="1428"/>
                </a:lnTo>
                <a:lnTo>
                  <a:pt x="421" y="1427"/>
                </a:lnTo>
                <a:lnTo>
                  <a:pt x="421" y="1426"/>
                </a:lnTo>
                <a:lnTo>
                  <a:pt x="421" y="1425"/>
                </a:lnTo>
                <a:lnTo>
                  <a:pt x="421" y="1426"/>
                </a:lnTo>
                <a:lnTo>
                  <a:pt x="415" y="1427"/>
                </a:lnTo>
                <a:lnTo>
                  <a:pt x="414" y="1427"/>
                </a:lnTo>
                <a:lnTo>
                  <a:pt x="410" y="1427"/>
                </a:lnTo>
                <a:lnTo>
                  <a:pt x="408" y="1427"/>
                </a:lnTo>
                <a:lnTo>
                  <a:pt x="408" y="1429"/>
                </a:lnTo>
                <a:lnTo>
                  <a:pt x="408" y="1431"/>
                </a:lnTo>
                <a:close/>
                <a:moveTo>
                  <a:pt x="408" y="1458"/>
                </a:moveTo>
                <a:lnTo>
                  <a:pt x="409" y="1458"/>
                </a:lnTo>
                <a:lnTo>
                  <a:pt x="410" y="1457"/>
                </a:lnTo>
                <a:lnTo>
                  <a:pt x="410" y="1456"/>
                </a:lnTo>
                <a:lnTo>
                  <a:pt x="408" y="1456"/>
                </a:lnTo>
                <a:lnTo>
                  <a:pt x="408" y="1457"/>
                </a:lnTo>
                <a:lnTo>
                  <a:pt x="408" y="1458"/>
                </a:lnTo>
                <a:close/>
                <a:moveTo>
                  <a:pt x="413" y="1214"/>
                </a:moveTo>
                <a:lnTo>
                  <a:pt x="413" y="1215"/>
                </a:lnTo>
                <a:lnTo>
                  <a:pt x="413" y="1219"/>
                </a:lnTo>
                <a:lnTo>
                  <a:pt x="414" y="1219"/>
                </a:lnTo>
                <a:lnTo>
                  <a:pt x="415" y="1219"/>
                </a:lnTo>
                <a:lnTo>
                  <a:pt x="418" y="1219"/>
                </a:lnTo>
                <a:lnTo>
                  <a:pt x="427" y="1219"/>
                </a:lnTo>
                <a:lnTo>
                  <a:pt x="428" y="1219"/>
                </a:lnTo>
                <a:lnTo>
                  <a:pt x="430" y="1219"/>
                </a:lnTo>
                <a:lnTo>
                  <a:pt x="432" y="1219"/>
                </a:lnTo>
                <a:lnTo>
                  <a:pt x="434" y="1219"/>
                </a:lnTo>
                <a:lnTo>
                  <a:pt x="434" y="1218"/>
                </a:lnTo>
                <a:lnTo>
                  <a:pt x="435" y="1218"/>
                </a:lnTo>
                <a:lnTo>
                  <a:pt x="435" y="1217"/>
                </a:lnTo>
                <a:lnTo>
                  <a:pt x="436" y="1217"/>
                </a:lnTo>
                <a:lnTo>
                  <a:pt x="436" y="1216"/>
                </a:lnTo>
                <a:lnTo>
                  <a:pt x="437" y="1216"/>
                </a:lnTo>
                <a:lnTo>
                  <a:pt x="437" y="1215"/>
                </a:lnTo>
                <a:lnTo>
                  <a:pt x="439" y="1215"/>
                </a:lnTo>
                <a:lnTo>
                  <a:pt x="440" y="1214"/>
                </a:lnTo>
                <a:lnTo>
                  <a:pt x="441" y="1213"/>
                </a:lnTo>
                <a:lnTo>
                  <a:pt x="442" y="1211"/>
                </a:lnTo>
                <a:lnTo>
                  <a:pt x="442" y="1210"/>
                </a:lnTo>
                <a:lnTo>
                  <a:pt x="442" y="1209"/>
                </a:lnTo>
                <a:lnTo>
                  <a:pt x="442" y="1208"/>
                </a:lnTo>
                <a:lnTo>
                  <a:pt x="442" y="1207"/>
                </a:lnTo>
                <a:lnTo>
                  <a:pt x="442" y="1206"/>
                </a:lnTo>
                <a:lnTo>
                  <a:pt x="442" y="1205"/>
                </a:lnTo>
                <a:lnTo>
                  <a:pt x="442" y="1203"/>
                </a:lnTo>
                <a:lnTo>
                  <a:pt x="442" y="1202"/>
                </a:lnTo>
                <a:lnTo>
                  <a:pt x="442" y="1201"/>
                </a:lnTo>
                <a:lnTo>
                  <a:pt x="442" y="1200"/>
                </a:lnTo>
                <a:lnTo>
                  <a:pt x="442" y="1199"/>
                </a:lnTo>
                <a:lnTo>
                  <a:pt x="442" y="1198"/>
                </a:lnTo>
                <a:lnTo>
                  <a:pt x="442" y="1197"/>
                </a:lnTo>
                <a:lnTo>
                  <a:pt x="442" y="1196"/>
                </a:lnTo>
                <a:lnTo>
                  <a:pt x="442" y="1194"/>
                </a:lnTo>
                <a:lnTo>
                  <a:pt x="442" y="1193"/>
                </a:lnTo>
                <a:lnTo>
                  <a:pt x="442" y="1192"/>
                </a:lnTo>
                <a:lnTo>
                  <a:pt x="442" y="1191"/>
                </a:lnTo>
                <a:lnTo>
                  <a:pt x="442" y="1190"/>
                </a:lnTo>
                <a:lnTo>
                  <a:pt x="442" y="1189"/>
                </a:lnTo>
                <a:lnTo>
                  <a:pt x="442" y="1188"/>
                </a:lnTo>
                <a:lnTo>
                  <a:pt x="442" y="1186"/>
                </a:lnTo>
                <a:lnTo>
                  <a:pt x="442" y="1185"/>
                </a:lnTo>
                <a:lnTo>
                  <a:pt x="442" y="1182"/>
                </a:lnTo>
                <a:lnTo>
                  <a:pt x="442" y="1181"/>
                </a:lnTo>
                <a:lnTo>
                  <a:pt x="442" y="1180"/>
                </a:lnTo>
                <a:lnTo>
                  <a:pt x="442" y="1176"/>
                </a:lnTo>
                <a:lnTo>
                  <a:pt x="442" y="1175"/>
                </a:lnTo>
                <a:lnTo>
                  <a:pt x="442" y="1173"/>
                </a:lnTo>
                <a:lnTo>
                  <a:pt x="442" y="1172"/>
                </a:lnTo>
                <a:lnTo>
                  <a:pt x="441" y="1172"/>
                </a:lnTo>
                <a:lnTo>
                  <a:pt x="439" y="1172"/>
                </a:lnTo>
                <a:lnTo>
                  <a:pt x="437" y="1172"/>
                </a:lnTo>
                <a:lnTo>
                  <a:pt x="436" y="1171"/>
                </a:lnTo>
                <a:lnTo>
                  <a:pt x="435" y="1171"/>
                </a:lnTo>
                <a:lnTo>
                  <a:pt x="434" y="1171"/>
                </a:lnTo>
                <a:lnTo>
                  <a:pt x="433" y="1171"/>
                </a:lnTo>
                <a:lnTo>
                  <a:pt x="432" y="1171"/>
                </a:lnTo>
                <a:lnTo>
                  <a:pt x="431" y="1171"/>
                </a:lnTo>
                <a:lnTo>
                  <a:pt x="430" y="1171"/>
                </a:lnTo>
                <a:lnTo>
                  <a:pt x="428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4" y="1171"/>
                </a:lnTo>
                <a:lnTo>
                  <a:pt x="423" y="1171"/>
                </a:lnTo>
                <a:lnTo>
                  <a:pt x="422" y="1171"/>
                </a:lnTo>
                <a:lnTo>
                  <a:pt x="421" y="1171"/>
                </a:lnTo>
                <a:lnTo>
                  <a:pt x="419" y="1171"/>
                </a:lnTo>
                <a:lnTo>
                  <a:pt x="418" y="1171"/>
                </a:lnTo>
                <a:lnTo>
                  <a:pt x="418" y="1174"/>
                </a:lnTo>
                <a:lnTo>
                  <a:pt x="418" y="1181"/>
                </a:lnTo>
                <a:lnTo>
                  <a:pt x="418" y="1193"/>
                </a:lnTo>
                <a:lnTo>
                  <a:pt x="411" y="1194"/>
                </a:lnTo>
                <a:lnTo>
                  <a:pt x="413" y="1214"/>
                </a:lnTo>
                <a:close/>
                <a:moveTo>
                  <a:pt x="416" y="1233"/>
                </a:moveTo>
                <a:lnTo>
                  <a:pt x="419" y="1235"/>
                </a:lnTo>
                <a:lnTo>
                  <a:pt x="423" y="1236"/>
                </a:lnTo>
                <a:lnTo>
                  <a:pt x="426" y="1238"/>
                </a:lnTo>
                <a:lnTo>
                  <a:pt x="427" y="1238"/>
                </a:lnTo>
                <a:lnTo>
                  <a:pt x="432" y="1240"/>
                </a:lnTo>
                <a:lnTo>
                  <a:pt x="435" y="1241"/>
                </a:lnTo>
                <a:lnTo>
                  <a:pt x="437" y="1243"/>
                </a:lnTo>
                <a:lnTo>
                  <a:pt x="440" y="1243"/>
                </a:lnTo>
                <a:lnTo>
                  <a:pt x="440" y="1244"/>
                </a:lnTo>
                <a:lnTo>
                  <a:pt x="440" y="1246"/>
                </a:lnTo>
                <a:lnTo>
                  <a:pt x="441" y="1247"/>
                </a:lnTo>
                <a:lnTo>
                  <a:pt x="442" y="1247"/>
                </a:lnTo>
                <a:lnTo>
                  <a:pt x="443" y="1246"/>
                </a:lnTo>
                <a:lnTo>
                  <a:pt x="444" y="1246"/>
                </a:lnTo>
                <a:lnTo>
                  <a:pt x="445" y="1246"/>
                </a:lnTo>
                <a:lnTo>
                  <a:pt x="447" y="1246"/>
                </a:lnTo>
                <a:lnTo>
                  <a:pt x="447" y="1244"/>
                </a:lnTo>
                <a:lnTo>
                  <a:pt x="448" y="1244"/>
                </a:lnTo>
                <a:lnTo>
                  <a:pt x="449" y="1244"/>
                </a:lnTo>
                <a:lnTo>
                  <a:pt x="450" y="1244"/>
                </a:lnTo>
                <a:lnTo>
                  <a:pt x="451" y="1244"/>
                </a:lnTo>
                <a:lnTo>
                  <a:pt x="452" y="1244"/>
                </a:lnTo>
                <a:lnTo>
                  <a:pt x="453" y="1244"/>
                </a:lnTo>
                <a:lnTo>
                  <a:pt x="454" y="1244"/>
                </a:lnTo>
                <a:lnTo>
                  <a:pt x="458" y="1246"/>
                </a:lnTo>
                <a:lnTo>
                  <a:pt x="459" y="1246"/>
                </a:lnTo>
                <a:lnTo>
                  <a:pt x="459" y="1247"/>
                </a:lnTo>
                <a:lnTo>
                  <a:pt x="460" y="1247"/>
                </a:lnTo>
                <a:lnTo>
                  <a:pt x="461" y="1247"/>
                </a:lnTo>
                <a:lnTo>
                  <a:pt x="462" y="1248"/>
                </a:lnTo>
                <a:lnTo>
                  <a:pt x="468" y="1244"/>
                </a:lnTo>
                <a:lnTo>
                  <a:pt x="469" y="1244"/>
                </a:lnTo>
                <a:lnTo>
                  <a:pt x="469" y="1239"/>
                </a:lnTo>
                <a:lnTo>
                  <a:pt x="469" y="1236"/>
                </a:lnTo>
                <a:lnTo>
                  <a:pt x="468" y="1234"/>
                </a:lnTo>
                <a:lnTo>
                  <a:pt x="467" y="1231"/>
                </a:lnTo>
                <a:lnTo>
                  <a:pt x="466" y="1231"/>
                </a:lnTo>
                <a:lnTo>
                  <a:pt x="466" y="1228"/>
                </a:lnTo>
                <a:lnTo>
                  <a:pt x="465" y="1227"/>
                </a:lnTo>
                <a:lnTo>
                  <a:pt x="461" y="1227"/>
                </a:lnTo>
                <a:lnTo>
                  <a:pt x="460" y="1223"/>
                </a:lnTo>
                <a:lnTo>
                  <a:pt x="460" y="1222"/>
                </a:lnTo>
                <a:lnTo>
                  <a:pt x="460" y="1221"/>
                </a:lnTo>
                <a:lnTo>
                  <a:pt x="456" y="1221"/>
                </a:lnTo>
                <a:lnTo>
                  <a:pt x="453" y="1221"/>
                </a:lnTo>
                <a:lnTo>
                  <a:pt x="444" y="1221"/>
                </a:lnTo>
                <a:lnTo>
                  <a:pt x="439" y="1221"/>
                </a:lnTo>
                <a:lnTo>
                  <a:pt x="434" y="1221"/>
                </a:lnTo>
                <a:lnTo>
                  <a:pt x="433" y="1221"/>
                </a:lnTo>
                <a:lnTo>
                  <a:pt x="432" y="1222"/>
                </a:lnTo>
                <a:lnTo>
                  <a:pt x="428" y="1226"/>
                </a:lnTo>
                <a:lnTo>
                  <a:pt x="423" y="1228"/>
                </a:lnTo>
                <a:lnTo>
                  <a:pt x="417" y="1232"/>
                </a:lnTo>
                <a:lnTo>
                  <a:pt x="416" y="1233"/>
                </a:lnTo>
                <a:close/>
                <a:moveTo>
                  <a:pt x="421" y="1157"/>
                </a:moveTo>
                <a:lnTo>
                  <a:pt x="423" y="1159"/>
                </a:lnTo>
                <a:lnTo>
                  <a:pt x="424" y="1159"/>
                </a:lnTo>
                <a:lnTo>
                  <a:pt x="425" y="1160"/>
                </a:lnTo>
                <a:lnTo>
                  <a:pt x="426" y="1160"/>
                </a:lnTo>
                <a:lnTo>
                  <a:pt x="427" y="1161"/>
                </a:lnTo>
                <a:lnTo>
                  <a:pt x="428" y="1163"/>
                </a:lnTo>
                <a:lnTo>
                  <a:pt x="431" y="1164"/>
                </a:lnTo>
                <a:lnTo>
                  <a:pt x="431" y="1165"/>
                </a:lnTo>
                <a:lnTo>
                  <a:pt x="431" y="1166"/>
                </a:lnTo>
                <a:lnTo>
                  <a:pt x="431" y="1167"/>
                </a:lnTo>
                <a:lnTo>
                  <a:pt x="437" y="1167"/>
                </a:lnTo>
                <a:lnTo>
                  <a:pt x="442" y="1167"/>
                </a:lnTo>
                <a:lnTo>
                  <a:pt x="442" y="1172"/>
                </a:lnTo>
                <a:lnTo>
                  <a:pt x="442" y="1173"/>
                </a:lnTo>
                <a:lnTo>
                  <a:pt x="442" y="1174"/>
                </a:lnTo>
                <a:lnTo>
                  <a:pt x="442" y="1175"/>
                </a:lnTo>
                <a:lnTo>
                  <a:pt x="442" y="1176"/>
                </a:lnTo>
                <a:lnTo>
                  <a:pt x="442" y="1177"/>
                </a:lnTo>
                <a:lnTo>
                  <a:pt x="442" y="1179"/>
                </a:lnTo>
                <a:lnTo>
                  <a:pt x="442" y="1180"/>
                </a:lnTo>
                <a:lnTo>
                  <a:pt x="442" y="1181"/>
                </a:lnTo>
                <a:lnTo>
                  <a:pt x="442" y="1182"/>
                </a:lnTo>
                <a:lnTo>
                  <a:pt x="442" y="1183"/>
                </a:lnTo>
                <a:lnTo>
                  <a:pt x="442" y="1186"/>
                </a:lnTo>
                <a:lnTo>
                  <a:pt x="442" y="1190"/>
                </a:lnTo>
                <a:lnTo>
                  <a:pt x="442" y="1191"/>
                </a:lnTo>
                <a:lnTo>
                  <a:pt x="442" y="1192"/>
                </a:lnTo>
                <a:lnTo>
                  <a:pt x="442" y="1193"/>
                </a:lnTo>
                <a:lnTo>
                  <a:pt x="442" y="1194"/>
                </a:lnTo>
                <a:lnTo>
                  <a:pt x="442" y="1196"/>
                </a:lnTo>
                <a:lnTo>
                  <a:pt x="442" y="1197"/>
                </a:lnTo>
                <a:lnTo>
                  <a:pt x="442" y="1198"/>
                </a:lnTo>
                <a:lnTo>
                  <a:pt x="442" y="1199"/>
                </a:lnTo>
                <a:lnTo>
                  <a:pt x="442" y="1201"/>
                </a:lnTo>
                <a:lnTo>
                  <a:pt x="442" y="1203"/>
                </a:lnTo>
                <a:lnTo>
                  <a:pt x="442" y="1206"/>
                </a:lnTo>
                <a:lnTo>
                  <a:pt x="442" y="1208"/>
                </a:lnTo>
                <a:lnTo>
                  <a:pt x="442" y="1210"/>
                </a:lnTo>
                <a:lnTo>
                  <a:pt x="442" y="1211"/>
                </a:lnTo>
                <a:lnTo>
                  <a:pt x="442" y="1217"/>
                </a:lnTo>
                <a:lnTo>
                  <a:pt x="444" y="1217"/>
                </a:lnTo>
                <a:lnTo>
                  <a:pt x="444" y="1219"/>
                </a:lnTo>
                <a:lnTo>
                  <a:pt x="450" y="1219"/>
                </a:lnTo>
                <a:lnTo>
                  <a:pt x="456" y="1219"/>
                </a:lnTo>
                <a:lnTo>
                  <a:pt x="456" y="1216"/>
                </a:lnTo>
                <a:lnTo>
                  <a:pt x="456" y="1214"/>
                </a:lnTo>
                <a:lnTo>
                  <a:pt x="456" y="1208"/>
                </a:lnTo>
                <a:lnTo>
                  <a:pt x="457" y="1208"/>
                </a:lnTo>
                <a:lnTo>
                  <a:pt x="460" y="1208"/>
                </a:lnTo>
                <a:lnTo>
                  <a:pt x="461" y="1208"/>
                </a:lnTo>
                <a:lnTo>
                  <a:pt x="463" y="1218"/>
                </a:lnTo>
                <a:lnTo>
                  <a:pt x="463" y="1219"/>
                </a:lnTo>
                <a:lnTo>
                  <a:pt x="465" y="1219"/>
                </a:lnTo>
                <a:lnTo>
                  <a:pt x="462" y="1208"/>
                </a:lnTo>
                <a:lnTo>
                  <a:pt x="461" y="1202"/>
                </a:lnTo>
                <a:lnTo>
                  <a:pt x="466" y="1202"/>
                </a:lnTo>
                <a:lnTo>
                  <a:pt x="466" y="1205"/>
                </a:lnTo>
                <a:lnTo>
                  <a:pt x="468" y="1205"/>
                </a:lnTo>
                <a:lnTo>
                  <a:pt x="469" y="1205"/>
                </a:lnTo>
                <a:lnTo>
                  <a:pt x="469" y="1202"/>
                </a:lnTo>
                <a:lnTo>
                  <a:pt x="469" y="1194"/>
                </a:lnTo>
                <a:lnTo>
                  <a:pt x="474" y="1194"/>
                </a:lnTo>
                <a:lnTo>
                  <a:pt x="480" y="1194"/>
                </a:lnTo>
                <a:lnTo>
                  <a:pt x="480" y="1202"/>
                </a:lnTo>
                <a:lnTo>
                  <a:pt x="480" y="1207"/>
                </a:lnTo>
                <a:lnTo>
                  <a:pt x="475" y="1207"/>
                </a:lnTo>
                <a:lnTo>
                  <a:pt x="469" y="1207"/>
                </a:lnTo>
                <a:lnTo>
                  <a:pt x="469" y="1213"/>
                </a:lnTo>
                <a:lnTo>
                  <a:pt x="469" y="1214"/>
                </a:lnTo>
                <a:lnTo>
                  <a:pt x="473" y="1214"/>
                </a:lnTo>
                <a:lnTo>
                  <a:pt x="473" y="1216"/>
                </a:lnTo>
                <a:lnTo>
                  <a:pt x="473" y="1217"/>
                </a:lnTo>
                <a:lnTo>
                  <a:pt x="473" y="1219"/>
                </a:lnTo>
                <a:lnTo>
                  <a:pt x="488" y="1219"/>
                </a:lnTo>
                <a:lnTo>
                  <a:pt x="491" y="1219"/>
                </a:lnTo>
                <a:lnTo>
                  <a:pt x="492" y="1221"/>
                </a:lnTo>
                <a:lnTo>
                  <a:pt x="494" y="1221"/>
                </a:lnTo>
                <a:lnTo>
                  <a:pt x="495" y="1221"/>
                </a:lnTo>
                <a:lnTo>
                  <a:pt x="495" y="1224"/>
                </a:lnTo>
                <a:lnTo>
                  <a:pt x="495" y="1230"/>
                </a:lnTo>
                <a:lnTo>
                  <a:pt x="495" y="1232"/>
                </a:lnTo>
                <a:lnTo>
                  <a:pt x="495" y="1235"/>
                </a:lnTo>
                <a:lnTo>
                  <a:pt x="495" y="1239"/>
                </a:lnTo>
                <a:lnTo>
                  <a:pt x="495" y="1240"/>
                </a:lnTo>
                <a:lnTo>
                  <a:pt x="495" y="1241"/>
                </a:lnTo>
                <a:lnTo>
                  <a:pt x="496" y="1242"/>
                </a:lnTo>
                <a:lnTo>
                  <a:pt x="496" y="1243"/>
                </a:lnTo>
                <a:lnTo>
                  <a:pt x="496" y="1244"/>
                </a:lnTo>
                <a:lnTo>
                  <a:pt x="496" y="1246"/>
                </a:lnTo>
                <a:lnTo>
                  <a:pt x="496" y="1247"/>
                </a:lnTo>
                <a:lnTo>
                  <a:pt x="496" y="1248"/>
                </a:lnTo>
                <a:lnTo>
                  <a:pt x="496" y="1249"/>
                </a:lnTo>
                <a:lnTo>
                  <a:pt x="496" y="1250"/>
                </a:lnTo>
                <a:lnTo>
                  <a:pt x="496" y="1251"/>
                </a:lnTo>
                <a:lnTo>
                  <a:pt x="497" y="1251"/>
                </a:lnTo>
                <a:lnTo>
                  <a:pt x="499" y="1251"/>
                </a:lnTo>
                <a:lnTo>
                  <a:pt x="500" y="1251"/>
                </a:lnTo>
                <a:lnTo>
                  <a:pt x="501" y="1251"/>
                </a:lnTo>
                <a:lnTo>
                  <a:pt x="502" y="1251"/>
                </a:lnTo>
                <a:lnTo>
                  <a:pt x="503" y="1252"/>
                </a:lnTo>
                <a:lnTo>
                  <a:pt x="504" y="1252"/>
                </a:lnTo>
                <a:lnTo>
                  <a:pt x="505" y="1253"/>
                </a:lnTo>
                <a:lnTo>
                  <a:pt x="506" y="1253"/>
                </a:lnTo>
                <a:lnTo>
                  <a:pt x="508" y="1253"/>
                </a:lnTo>
                <a:lnTo>
                  <a:pt x="508" y="1255"/>
                </a:lnTo>
                <a:lnTo>
                  <a:pt x="509" y="1255"/>
                </a:lnTo>
                <a:lnTo>
                  <a:pt x="508" y="1256"/>
                </a:lnTo>
                <a:lnTo>
                  <a:pt x="508" y="1257"/>
                </a:lnTo>
                <a:lnTo>
                  <a:pt x="506" y="1257"/>
                </a:lnTo>
                <a:lnTo>
                  <a:pt x="506" y="1258"/>
                </a:lnTo>
                <a:lnTo>
                  <a:pt x="506" y="1259"/>
                </a:lnTo>
                <a:lnTo>
                  <a:pt x="505" y="1260"/>
                </a:lnTo>
                <a:lnTo>
                  <a:pt x="505" y="1261"/>
                </a:lnTo>
                <a:lnTo>
                  <a:pt x="505" y="1263"/>
                </a:lnTo>
                <a:lnTo>
                  <a:pt x="505" y="1264"/>
                </a:lnTo>
                <a:lnTo>
                  <a:pt x="505" y="1265"/>
                </a:lnTo>
                <a:lnTo>
                  <a:pt x="505" y="1266"/>
                </a:lnTo>
                <a:lnTo>
                  <a:pt x="505" y="1267"/>
                </a:lnTo>
                <a:lnTo>
                  <a:pt x="506" y="1267"/>
                </a:lnTo>
                <a:lnTo>
                  <a:pt x="508" y="1270"/>
                </a:lnTo>
                <a:lnTo>
                  <a:pt x="510" y="1270"/>
                </a:lnTo>
                <a:lnTo>
                  <a:pt x="510" y="1267"/>
                </a:lnTo>
                <a:lnTo>
                  <a:pt x="511" y="1267"/>
                </a:lnTo>
                <a:lnTo>
                  <a:pt x="512" y="1267"/>
                </a:lnTo>
                <a:lnTo>
                  <a:pt x="513" y="1267"/>
                </a:lnTo>
                <a:lnTo>
                  <a:pt x="514" y="1267"/>
                </a:lnTo>
                <a:lnTo>
                  <a:pt x="516" y="1267"/>
                </a:lnTo>
                <a:lnTo>
                  <a:pt x="517" y="1267"/>
                </a:lnTo>
                <a:lnTo>
                  <a:pt x="517" y="1266"/>
                </a:lnTo>
                <a:lnTo>
                  <a:pt x="517" y="1265"/>
                </a:lnTo>
                <a:lnTo>
                  <a:pt x="517" y="1264"/>
                </a:lnTo>
                <a:lnTo>
                  <a:pt x="517" y="1263"/>
                </a:lnTo>
                <a:lnTo>
                  <a:pt x="517" y="1261"/>
                </a:lnTo>
                <a:lnTo>
                  <a:pt x="517" y="1260"/>
                </a:lnTo>
                <a:lnTo>
                  <a:pt x="517" y="1259"/>
                </a:lnTo>
                <a:lnTo>
                  <a:pt x="518" y="1259"/>
                </a:lnTo>
                <a:lnTo>
                  <a:pt x="519" y="1259"/>
                </a:lnTo>
                <a:lnTo>
                  <a:pt x="519" y="1258"/>
                </a:lnTo>
                <a:lnTo>
                  <a:pt x="519" y="1256"/>
                </a:lnTo>
                <a:lnTo>
                  <a:pt x="519" y="1253"/>
                </a:lnTo>
                <a:lnTo>
                  <a:pt x="519" y="1250"/>
                </a:lnTo>
                <a:lnTo>
                  <a:pt x="519" y="1249"/>
                </a:lnTo>
                <a:lnTo>
                  <a:pt x="519" y="1248"/>
                </a:lnTo>
                <a:lnTo>
                  <a:pt x="519" y="1247"/>
                </a:lnTo>
                <a:lnTo>
                  <a:pt x="519" y="1246"/>
                </a:lnTo>
                <a:lnTo>
                  <a:pt x="519" y="1244"/>
                </a:lnTo>
                <a:lnTo>
                  <a:pt x="519" y="1242"/>
                </a:lnTo>
                <a:lnTo>
                  <a:pt x="519" y="1239"/>
                </a:lnTo>
                <a:lnTo>
                  <a:pt x="519" y="1238"/>
                </a:lnTo>
                <a:lnTo>
                  <a:pt x="519" y="1235"/>
                </a:lnTo>
                <a:lnTo>
                  <a:pt x="519" y="1234"/>
                </a:lnTo>
                <a:lnTo>
                  <a:pt x="519" y="1233"/>
                </a:lnTo>
                <a:lnTo>
                  <a:pt x="519" y="1231"/>
                </a:lnTo>
                <a:lnTo>
                  <a:pt x="519" y="1230"/>
                </a:lnTo>
                <a:lnTo>
                  <a:pt x="519" y="1227"/>
                </a:lnTo>
                <a:lnTo>
                  <a:pt x="519" y="1225"/>
                </a:lnTo>
                <a:lnTo>
                  <a:pt x="519" y="1223"/>
                </a:lnTo>
                <a:lnTo>
                  <a:pt x="517" y="1223"/>
                </a:lnTo>
                <a:lnTo>
                  <a:pt x="516" y="1223"/>
                </a:lnTo>
                <a:lnTo>
                  <a:pt x="514" y="1223"/>
                </a:lnTo>
                <a:lnTo>
                  <a:pt x="513" y="1223"/>
                </a:lnTo>
                <a:lnTo>
                  <a:pt x="512" y="1223"/>
                </a:lnTo>
                <a:lnTo>
                  <a:pt x="510" y="1222"/>
                </a:lnTo>
                <a:lnTo>
                  <a:pt x="509" y="1222"/>
                </a:lnTo>
                <a:lnTo>
                  <a:pt x="509" y="1221"/>
                </a:lnTo>
                <a:lnTo>
                  <a:pt x="508" y="1221"/>
                </a:lnTo>
                <a:lnTo>
                  <a:pt x="510" y="1221"/>
                </a:lnTo>
                <a:lnTo>
                  <a:pt x="519" y="1221"/>
                </a:lnTo>
                <a:lnTo>
                  <a:pt x="519" y="1222"/>
                </a:lnTo>
                <a:lnTo>
                  <a:pt x="519" y="1223"/>
                </a:lnTo>
                <a:lnTo>
                  <a:pt x="519" y="1225"/>
                </a:lnTo>
                <a:lnTo>
                  <a:pt x="519" y="1227"/>
                </a:lnTo>
                <a:lnTo>
                  <a:pt x="519" y="1230"/>
                </a:lnTo>
                <a:lnTo>
                  <a:pt x="519" y="1231"/>
                </a:lnTo>
                <a:lnTo>
                  <a:pt x="519" y="1233"/>
                </a:lnTo>
                <a:lnTo>
                  <a:pt x="519" y="1234"/>
                </a:lnTo>
                <a:lnTo>
                  <a:pt x="519" y="1235"/>
                </a:lnTo>
                <a:lnTo>
                  <a:pt x="519" y="1238"/>
                </a:lnTo>
                <a:lnTo>
                  <a:pt x="519" y="1239"/>
                </a:lnTo>
                <a:lnTo>
                  <a:pt x="519" y="1240"/>
                </a:lnTo>
                <a:lnTo>
                  <a:pt x="519" y="1241"/>
                </a:lnTo>
                <a:lnTo>
                  <a:pt x="519" y="1242"/>
                </a:lnTo>
                <a:lnTo>
                  <a:pt x="519" y="1243"/>
                </a:lnTo>
                <a:lnTo>
                  <a:pt x="519" y="1244"/>
                </a:lnTo>
                <a:lnTo>
                  <a:pt x="519" y="1246"/>
                </a:lnTo>
                <a:lnTo>
                  <a:pt x="519" y="1248"/>
                </a:lnTo>
                <a:lnTo>
                  <a:pt x="519" y="1249"/>
                </a:lnTo>
                <a:lnTo>
                  <a:pt x="519" y="1250"/>
                </a:lnTo>
                <a:lnTo>
                  <a:pt x="519" y="1252"/>
                </a:lnTo>
                <a:lnTo>
                  <a:pt x="519" y="1253"/>
                </a:lnTo>
                <a:lnTo>
                  <a:pt x="519" y="1256"/>
                </a:lnTo>
                <a:lnTo>
                  <a:pt x="519" y="1257"/>
                </a:lnTo>
                <a:lnTo>
                  <a:pt x="523" y="1257"/>
                </a:lnTo>
                <a:lnTo>
                  <a:pt x="525" y="1258"/>
                </a:lnTo>
                <a:lnTo>
                  <a:pt x="528" y="1255"/>
                </a:lnTo>
                <a:lnTo>
                  <a:pt x="533" y="1248"/>
                </a:lnTo>
                <a:lnTo>
                  <a:pt x="533" y="1247"/>
                </a:lnTo>
                <a:lnTo>
                  <a:pt x="534" y="1248"/>
                </a:lnTo>
                <a:lnTo>
                  <a:pt x="536" y="1249"/>
                </a:lnTo>
                <a:lnTo>
                  <a:pt x="535" y="1251"/>
                </a:lnTo>
                <a:lnTo>
                  <a:pt x="533" y="1253"/>
                </a:lnTo>
                <a:lnTo>
                  <a:pt x="533" y="1255"/>
                </a:lnTo>
                <a:lnTo>
                  <a:pt x="531" y="1256"/>
                </a:lnTo>
                <a:lnTo>
                  <a:pt x="531" y="1257"/>
                </a:lnTo>
                <a:lnTo>
                  <a:pt x="531" y="1258"/>
                </a:lnTo>
                <a:lnTo>
                  <a:pt x="531" y="1259"/>
                </a:lnTo>
                <a:lnTo>
                  <a:pt x="536" y="1259"/>
                </a:lnTo>
                <a:lnTo>
                  <a:pt x="537" y="1259"/>
                </a:lnTo>
                <a:lnTo>
                  <a:pt x="538" y="1259"/>
                </a:lnTo>
                <a:lnTo>
                  <a:pt x="540" y="1259"/>
                </a:lnTo>
                <a:lnTo>
                  <a:pt x="543" y="1259"/>
                </a:lnTo>
                <a:lnTo>
                  <a:pt x="543" y="1261"/>
                </a:lnTo>
                <a:lnTo>
                  <a:pt x="544" y="1261"/>
                </a:lnTo>
                <a:lnTo>
                  <a:pt x="545" y="1261"/>
                </a:lnTo>
                <a:lnTo>
                  <a:pt x="546" y="1261"/>
                </a:lnTo>
                <a:lnTo>
                  <a:pt x="548" y="1260"/>
                </a:lnTo>
                <a:lnTo>
                  <a:pt x="548" y="1259"/>
                </a:lnTo>
                <a:lnTo>
                  <a:pt x="549" y="1259"/>
                </a:lnTo>
                <a:lnTo>
                  <a:pt x="551" y="1259"/>
                </a:lnTo>
                <a:lnTo>
                  <a:pt x="552" y="1259"/>
                </a:lnTo>
                <a:lnTo>
                  <a:pt x="553" y="1259"/>
                </a:lnTo>
                <a:lnTo>
                  <a:pt x="555" y="1259"/>
                </a:lnTo>
                <a:lnTo>
                  <a:pt x="556" y="1259"/>
                </a:lnTo>
                <a:lnTo>
                  <a:pt x="557" y="1259"/>
                </a:lnTo>
                <a:lnTo>
                  <a:pt x="557" y="1256"/>
                </a:lnTo>
                <a:lnTo>
                  <a:pt x="557" y="1255"/>
                </a:lnTo>
                <a:lnTo>
                  <a:pt x="557" y="1250"/>
                </a:lnTo>
                <a:lnTo>
                  <a:pt x="559" y="1247"/>
                </a:lnTo>
                <a:lnTo>
                  <a:pt x="559" y="1246"/>
                </a:lnTo>
                <a:lnTo>
                  <a:pt x="557" y="1244"/>
                </a:lnTo>
                <a:lnTo>
                  <a:pt x="557" y="1243"/>
                </a:lnTo>
                <a:lnTo>
                  <a:pt x="557" y="1242"/>
                </a:lnTo>
                <a:lnTo>
                  <a:pt x="559" y="1242"/>
                </a:lnTo>
                <a:lnTo>
                  <a:pt x="560" y="1242"/>
                </a:lnTo>
                <a:lnTo>
                  <a:pt x="568" y="1242"/>
                </a:lnTo>
                <a:lnTo>
                  <a:pt x="568" y="1241"/>
                </a:lnTo>
                <a:lnTo>
                  <a:pt x="568" y="1240"/>
                </a:lnTo>
                <a:lnTo>
                  <a:pt x="568" y="1239"/>
                </a:lnTo>
                <a:lnTo>
                  <a:pt x="568" y="1235"/>
                </a:lnTo>
                <a:lnTo>
                  <a:pt x="568" y="1234"/>
                </a:lnTo>
                <a:lnTo>
                  <a:pt x="568" y="1233"/>
                </a:lnTo>
                <a:lnTo>
                  <a:pt x="568" y="1231"/>
                </a:lnTo>
                <a:lnTo>
                  <a:pt x="568" y="1228"/>
                </a:lnTo>
                <a:lnTo>
                  <a:pt x="568" y="1225"/>
                </a:lnTo>
                <a:lnTo>
                  <a:pt x="565" y="1225"/>
                </a:lnTo>
                <a:lnTo>
                  <a:pt x="564" y="1225"/>
                </a:lnTo>
                <a:lnTo>
                  <a:pt x="563" y="1225"/>
                </a:lnTo>
                <a:lnTo>
                  <a:pt x="563" y="1222"/>
                </a:lnTo>
                <a:lnTo>
                  <a:pt x="563" y="1221"/>
                </a:lnTo>
                <a:lnTo>
                  <a:pt x="563" y="1217"/>
                </a:lnTo>
                <a:lnTo>
                  <a:pt x="563" y="1216"/>
                </a:lnTo>
                <a:lnTo>
                  <a:pt x="563" y="1213"/>
                </a:lnTo>
                <a:lnTo>
                  <a:pt x="563" y="1211"/>
                </a:lnTo>
                <a:lnTo>
                  <a:pt x="563" y="1210"/>
                </a:lnTo>
                <a:lnTo>
                  <a:pt x="562" y="1208"/>
                </a:lnTo>
                <a:lnTo>
                  <a:pt x="562" y="1202"/>
                </a:lnTo>
                <a:lnTo>
                  <a:pt x="562" y="1201"/>
                </a:lnTo>
                <a:lnTo>
                  <a:pt x="562" y="1197"/>
                </a:lnTo>
                <a:lnTo>
                  <a:pt x="562" y="1193"/>
                </a:lnTo>
                <a:lnTo>
                  <a:pt x="562" y="1190"/>
                </a:lnTo>
                <a:lnTo>
                  <a:pt x="562" y="1189"/>
                </a:lnTo>
                <a:lnTo>
                  <a:pt x="562" y="1185"/>
                </a:lnTo>
                <a:lnTo>
                  <a:pt x="562" y="1183"/>
                </a:lnTo>
                <a:lnTo>
                  <a:pt x="561" y="1183"/>
                </a:lnTo>
                <a:lnTo>
                  <a:pt x="560" y="1183"/>
                </a:lnTo>
                <a:lnTo>
                  <a:pt x="560" y="1181"/>
                </a:lnTo>
                <a:lnTo>
                  <a:pt x="560" y="1177"/>
                </a:lnTo>
                <a:lnTo>
                  <a:pt x="559" y="1177"/>
                </a:lnTo>
                <a:lnTo>
                  <a:pt x="559" y="1176"/>
                </a:lnTo>
                <a:lnTo>
                  <a:pt x="557" y="1176"/>
                </a:lnTo>
                <a:lnTo>
                  <a:pt x="556" y="1176"/>
                </a:lnTo>
                <a:lnTo>
                  <a:pt x="555" y="1176"/>
                </a:lnTo>
                <a:lnTo>
                  <a:pt x="555" y="1175"/>
                </a:lnTo>
                <a:lnTo>
                  <a:pt x="555" y="1174"/>
                </a:lnTo>
                <a:lnTo>
                  <a:pt x="555" y="1172"/>
                </a:lnTo>
                <a:lnTo>
                  <a:pt x="555" y="1166"/>
                </a:lnTo>
                <a:lnTo>
                  <a:pt x="555" y="1165"/>
                </a:lnTo>
                <a:lnTo>
                  <a:pt x="563" y="1165"/>
                </a:lnTo>
                <a:lnTo>
                  <a:pt x="563" y="1160"/>
                </a:lnTo>
                <a:lnTo>
                  <a:pt x="563" y="1159"/>
                </a:lnTo>
                <a:lnTo>
                  <a:pt x="563" y="1158"/>
                </a:lnTo>
                <a:lnTo>
                  <a:pt x="563" y="1157"/>
                </a:lnTo>
                <a:lnTo>
                  <a:pt x="563" y="1156"/>
                </a:lnTo>
                <a:lnTo>
                  <a:pt x="564" y="1155"/>
                </a:lnTo>
                <a:lnTo>
                  <a:pt x="560" y="1155"/>
                </a:lnTo>
                <a:lnTo>
                  <a:pt x="555" y="1155"/>
                </a:lnTo>
                <a:lnTo>
                  <a:pt x="555" y="1150"/>
                </a:lnTo>
                <a:lnTo>
                  <a:pt x="556" y="1150"/>
                </a:lnTo>
                <a:lnTo>
                  <a:pt x="557" y="1150"/>
                </a:lnTo>
                <a:lnTo>
                  <a:pt x="560" y="1149"/>
                </a:lnTo>
                <a:lnTo>
                  <a:pt x="564" y="1149"/>
                </a:lnTo>
                <a:lnTo>
                  <a:pt x="564" y="1148"/>
                </a:lnTo>
                <a:lnTo>
                  <a:pt x="564" y="1147"/>
                </a:lnTo>
                <a:lnTo>
                  <a:pt x="564" y="1143"/>
                </a:lnTo>
                <a:lnTo>
                  <a:pt x="560" y="1143"/>
                </a:lnTo>
                <a:lnTo>
                  <a:pt x="560" y="1142"/>
                </a:lnTo>
                <a:lnTo>
                  <a:pt x="560" y="1141"/>
                </a:lnTo>
                <a:lnTo>
                  <a:pt x="560" y="1140"/>
                </a:lnTo>
                <a:lnTo>
                  <a:pt x="560" y="1139"/>
                </a:lnTo>
                <a:lnTo>
                  <a:pt x="560" y="1138"/>
                </a:lnTo>
                <a:lnTo>
                  <a:pt x="560" y="1136"/>
                </a:lnTo>
                <a:lnTo>
                  <a:pt x="560" y="1135"/>
                </a:lnTo>
                <a:lnTo>
                  <a:pt x="560" y="1134"/>
                </a:lnTo>
                <a:lnTo>
                  <a:pt x="561" y="1134"/>
                </a:lnTo>
                <a:lnTo>
                  <a:pt x="561" y="1133"/>
                </a:lnTo>
                <a:lnTo>
                  <a:pt x="561" y="1132"/>
                </a:lnTo>
                <a:lnTo>
                  <a:pt x="561" y="1131"/>
                </a:lnTo>
                <a:lnTo>
                  <a:pt x="561" y="1130"/>
                </a:lnTo>
                <a:lnTo>
                  <a:pt x="561" y="1129"/>
                </a:lnTo>
                <a:lnTo>
                  <a:pt x="561" y="1127"/>
                </a:lnTo>
                <a:lnTo>
                  <a:pt x="561" y="1126"/>
                </a:lnTo>
                <a:lnTo>
                  <a:pt x="561" y="1125"/>
                </a:lnTo>
                <a:lnTo>
                  <a:pt x="560" y="1125"/>
                </a:lnTo>
                <a:lnTo>
                  <a:pt x="559" y="1125"/>
                </a:lnTo>
                <a:lnTo>
                  <a:pt x="557" y="1125"/>
                </a:lnTo>
                <a:lnTo>
                  <a:pt x="556" y="1125"/>
                </a:lnTo>
                <a:lnTo>
                  <a:pt x="556" y="1124"/>
                </a:lnTo>
                <a:lnTo>
                  <a:pt x="556" y="1123"/>
                </a:lnTo>
                <a:lnTo>
                  <a:pt x="556" y="1122"/>
                </a:lnTo>
                <a:lnTo>
                  <a:pt x="556" y="1121"/>
                </a:lnTo>
                <a:lnTo>
                  <a:pt x="556" y="1119"/>
                </a:lnTo>
                <a:lnTo>
                  <a:pt x="548" y="1119"/>
                </a:lnTo>
                <a:lnTo>
                  <a:pt x="548" y="1121"/>
                </a:lnTo>
                <a:lnTo>
                  <a:pt x="548" y="1122"/>
                </a:lnTo>
                <a:lnTo>
                  <a:pt x="547" y="1122"/>
                </a:lnTo>
                <a:lnTo>
                  <a:pt x="546" y="1122"/>
                </a:lnTo>
                <a:lnTo>
                  <a:pt x="545" y="1122"/>
                </a:lnTo>
                <a:lnTo>
                  <a:pt x="544" y="1122"/>
                </a:lnTo>
                <a:lnTo>
                  <a:pt x="539" y="1122"/>
                </a:lnTo>
                <a:lnTo>
                  <a:pt x="539" y="1121"/>
                </a:lnTo>
                <a:lnTo>
                  <a:pt x="539" y="1119"/>
                </a:lnTo>
                <a:lnTo>
                  <a:pt x="538" y="1119"/>
                </a:lnTo>
                <a:lnTo>
                  <a:pt x="537" y="1121"/>
                </a:lnTo>
                <a:lnTo>
                  <a:pt x="536" y="1122"/>
                </a:lnTo>
                <a:lnTo>
                  <a:pt x="535" y="1122"/>
                </a:lnTo>
                <a:lnTo>
                  <a:pt x="535" y="1121"/>
                </a:lnTo>
                <a:lnTo>
                  <a:pt x="535" y="1119"/>
                </a:lnTo>
                <a:lnTo>
                  <a:pt x="530" y="1119"/>
                </a:lnTo>
                <a:lnTo>
                  <a:pt x="518" y="1119"/>
                </a:lnTo>
                <a:lnTo>
                  <a:pt x="518" y="1123"/>
                </a:lnTo>
                <a:lnTo>
                  <a:pt x="517" y="1123"/>
                </a:lnTo>
                <a:lnTo>
                  <a:pt x="516" y="1123"/>
                </a:lnTo>
                <a:lnTo>
                  <a:pt x="514" y="1123"/>
                </a:lnTo>
                <a:lnTo>
                  <a:pt x="513" y="1123"/>
                </a:lnTo>
                <a:lnTo>
                  <a:pt x="512" y="1123"/>
                </a:lnTo>
                <a:lnTo>
                  <a:pt x="511" y="1123"/>
                </a:lnTo>
                <a:lnTo>
                  <a:pt x="510" y="1123"/>
                </a:lnTo>
                <a:lnTo>
                  <a:pt x="509" y="1123"/>
                </a:lnTo>
                <a:lnTo>
                  <a:pt x="508" y="1123"/>
                </a:lnTo>
                <a:lnTo>
                  <a:pt x="508" y="1124"/>
                </a:lnTo>
                <a:lnTo>
                  <a:pt x="508" y="1125"/>
                </a:lnTo>
                <a:lnTo>
                  <a:pt x="508" y="1126"/>
                </a:lnTo>
                <a:lnTo>
                  <a:pt x="508" y="1127"/>
                </a:lnTo>
                <a:lnTo>
                  <a:pt x="508" y="1129"/>
                </a:lnTo>
                <a:lnTo>
                  <a:pt x="508" y="1130"/>
                </a:lnTo>
                <a:lnTo>
                  <a:pt x="508" y="1131"/>
                </a:lnTo>
                <a:lnTo>
                  <a:pt x="508" y="1132"/>
                </a:lnTo>
                <a:lnTo>
                  <a:pt x="508" y="1140"/>
                </a:lnTo>
                <a:lnTo>
                  <a:pt x="508" y="1142"/>
                </a:lnTo>
                <a:lnTo>
                  <a:pt x="508" y="1150"/>
                </a:lnTo>
                <a:lnTo>
                  <a:pt x="504" y="1150"/>
                </a:lnTo>
                <a:lnTo>
                  <a:pt x="504" y="1149"/>
                </a:lnTo>
                <a:lnTo>
                  <a:pt x="504" y="1143"/>
                </a:lnTo>
                <a:lnTo>
                  <a:pt x="504" y="1136"/>
                </a:lnTo>
                <a:lnTo>
                  <a:pt x="504" y="1131"/>
                </a:lnTo>
                <a:lnTo>
                  <a:pt x="504" y="1122"/>
                </a:lnTo>
                <a:lnTo>
                  <a:pt x="504" y="1118"/>
                </a:lnTo>
                <a:lnTo>
                  <a:pt x="505" y="1118"/>
                </a:lnTo>
                <a:lnTo>
                  <a:pt x="504" y="1117"/>
                </a:lnTo>
                <a:lnTo>
                  <a:pt x="502" y="1117"/>
                </a:lnTo>
                <a:lnTo>
                  <a:pt x="500" y="1119"/>
                </a:lnTo>
                <a:lnTo>
                  <a:pt x="496" y="1122"/>
                </a:lnTo>
                <a:lnTo>
                  <a:pt x="493" y="1124"/>
                </a:lnTo>
                <a:lnTo>
                  <a:pt x="491" y="1126"/>
                </a:lnTo>
                <a:lnTo>
                  <a:pt x="490" y="1125"/>
                </a:lnTo>
                <a:lnTo>
                  <a:pt x="490" y="1124"/>
                </a:lnTo>
                <a:lnTo>
                  <a:pt x="488" y="1124"/>
                </a:lnTo>
                <a:lnTo>
                  <a:pt x="488" y="1123"/>
                </a:lnTo>
                <a:lnTo>
                  <a:pt x="488" y="1122"/>
                </a:lnTo>
                <a:lnTo>
                  <a:pt x="488" y="1121"/>
                </a:lnTo>
                <a:lnTo>
                  <a:pt x="487" y="1122"/>
                </a:lnTo>
                <a:lnTo>
                  <a:pt x="486" y="1122"/>
                </a:lnTo>
                <a:lnTo>
                  <a:pt x="485" y="1122"/>
                </a:lnTo>
                <a:lnTo>
                  <a:pt x="484" y="1122"/>
                </a:lnTo>
                <a:lnTo>
                  <a:pt x="483" y="1122"/>
                </a:lnTo>
                <a:lnTo>
                  <a:pt x="483" y="1121"/>
                </a:lnTo>
                <a:lnTo>
                  <a:pt x="483" y="1118"/>
                </a:lnTo>
                <a:lnTo>
                  <a:pt x="482" y="1118"/>
                </a:lnTo>
                <a:lnTo>
                  <a:pt x="479" y="1118"/>
                </a:lnTo>
                <a:lnTo>
                  <a:pt x="475" y="1118"/>
                </a:lnTo>
                <a:lnTo>
                  <a:pt x="474" y="1118"/>
                </a:lnTo>
                <a:lnTo>
                  <a:pt x="473" y="1118"/>
                </a:lnTo>
                <a:lnTo>
                  <a:pt x="470" y="1118"/>
                </a:lnTo>
                <a:lnTo>
                  <a:pt x="469" y="1118"/>
                </a:lnTo>
                <a:lnTo>
                  <a:pt x="468" y="1118"/>
                </a:lnTo>
                <a:lnTo>
                  <a:pt x="467" y="1118"/>
                </a:lnTo>
                <a:lnTo>
                  <a:pt x="470" y="1121"/>
                </a:lnTo>
                <a:lnTo>
                  <a:pt x="470" y="1122"/>
                </a:lnTo>
                <a:lnTo>
                  <a:pt x="469" y="1122"/>
                </a:lnTo>
                <a:lnTo>
                  <a:pt x="468" y="1122"/>
                </a:lnTo>
                <a:lnTo>
                  <a:pt x="467" y="1122"/>
                </a:lnTo>
                <a:lnTo>
                  <a:pt x="466" y="1122"/>
                </a:lnTo>
                <a:lnTo>
                  <a:pt x="466" y="1123"/>
                </a:lnTo>
                <a:lnTo>
                  <a:pt x="466" y="1124"/>
                </a:lnTo>
                <a:lnTo>
                  <a:pt x="466" y="1125"/>
                </a:lnTo>
                <a:lnTo>
                  <a:pt x="466" y="1126"/>
                </a:lnTo>
                <a:lnTo>
                  <a:pt x="466" y="1127"/>
                </a:lnTo>
                <a:lnTo>
                  <a:pt x="466" y="1129"/>
                </a:lnTo>
                <a:lnTo>
                  <a:pt x="466" y="1130"/>
                </a:lnTo>
                <a:lnTo>
                  <a:pt x="466" y="1131"/>
                </a:lnTo>
                <a:lnTo>
                  <a:pt x="466" y="1132"/>
                </a:lnTo>
                <a:lnTo>
                  <a:pt x="467" y="1132"/>
                </a:lnTo>
                <a:lnTo>
                  <a:pt x="467" y="1133"/>
                </a:lnTo>
                <a:lnTo>
                  <a:pt x="467" y="1135"/>
                </a:lnTo>
                <a:lnTo>
                  <a:pt x="466" y="1135"/>
                </a:lnTo>
                <a:lnTo>
                  <a:pt x="465" y="1136"/>
                </a:lnTo>
                <a:lnTo>
                  <a:pt x="463" y="1136"/>
                </a:lnTo>
                <a:lnTo>
                  <a:pt x="463" y="1138"/>
                </a:lnTo>
                <a:lnTo>
                  <a:pt x="465" y="1140"/>
                </a:lnTo>
                <a:lnTo>
                  <a:pt x="465" y="1141"/>
                </a:lnTo>
                <a:lnTo>
                  <a:pt x="467" y="1150"/>
                </a:lnTo>
                <a:lnTo>
                  <a:pt x="467" y="1152"/>
                </a:lnTo>
                <a:lnTo>
                  <a:pt x="468" y="1155"/>
                </a:lnTo>
                <a:lnTo>
                  <a:pt x="468" y="1156"/>
                </a:lnTo>
                <a:lnTo>
                  <a:pt x="468" y="1157"/>
                </a:lnTo>
                <a:lnTo>
                  <a:pt x="468" y="1159"/>
                </a:lnTo>
                <a:lnTo>
                  <a:pt x="468" y="1160"/>
                </a:lnTo>
                <a:lnTo>
                  <a:pt x="469" y="1163"/>
                </a:lnTo>
                <a:lnTo>
                  <a:pt x="469" y="1164"/>
                </a:lnTo>
                <a:lnTo>
                  <a:pt x="469" y="1167"/>
                </a:lnTo>
                <a:lnTo>
                  <a:pt x="469" y="1168"/>
                </a:lnTo>
                <a:lnTo>
                  <a:pt x="475" y="1168"/>
                </a:lnTo>
                <a:lnTo>
                  <a:pt x="475" y="1169"/>
                </a:lnTo>
                <a:lnTo>
                  <a:pt x="475" y="1174"/>
                </a:lnTo>
                <a:lnTo>
                  <a:pt x="475" y="1175"/>
                </a:lnTo>
                <a:lnTo>
                  <a:pt x="474" y="1176"/>
                </a:lnTo>
                <a:lnTo>
                  <a:pt x="471" y="1176"/>
                </a:lnTo>
                <a:lnTo>
                  <a:pt x="471" y="1179"/>
                </a:lnTo>
                <a:lnTo>
                  <a:pt x="471" y="1182"/>
                </a:lnTo>
                <a:lnTo>
                  <a:pt x="471" y="1183"/>
                </a:lnTo>
                <a:lnTo>
                  <a:pt x="471" y="1185"/>
                </a:lnTo>
                <a:lnTo>
                  <a:pt x="471" y="1186"/>
                </a:lnTo>
                <a:lnTo>
                  <a:pt x="471" y="1188"/>
                </a:lnTo>
                <a:lnTo>
                  <a:pt x="471" y="1189"/>
                </a:lnTo>
                <a:lnTo>
                  <a:pt x="471" y="1190"/>
                </a:lnTo>
                <a:lnTo>
                  <a:pt x="471" y="1191"/>
                </a:lnTo>
                <a:lnTo>
                  <a:pt x="471" y="1192"/>
                </a:lnTo>
                <a:lnTo>
                  <a:pt x="469" y="1192"/>
                </a:lnTo>
                <a:lnTo>
                  <a:pt x="469" y="1190"/>
                </a:lnTo>
                <a:lnTo>
                  <a:pt x="469" y="1188"/>
                </a:lnTo>
                <a:lnTo>
                  <a:pt x="469" y="1182"/>
                </a:lnTo>
                <a:lnTo>
                  <a:pt x="468" y="1180"/>
                </a:lnTo>
                <a:lnTo>
                  <a:pt x="468" y="1172"/>
                </a:lnTo>
                <a:lnTo>
                  <a:pt x="468" y="1168"/>
                </a:lnTo>
                <a:lnTo>
                  <a:pt x="468" y="1167"/>
                </a:lnTo>
                <a:lnTo>
                  <a:pt x="468" y="1166"/>
                </a:lnTo>
                <a:lnTo>
                  <a:pt x="468" y="1165"/>
                </a:lnTo>
                <a:lnTo>
                  <a:pt x="468" y="1164"/>
                </a:lnTo>
                <a:lnTo>
                  <a:pt x="468" y="1163"/>
                </a:lnTo>
                <a:lnTo>
                  <a:pt x="468" y="1161"/>
                </a:lnTo>
                <a:lnTo>
                  <a:pt x="468" y="1160"/>
                </a:lnTo>
                <a:lnTo>
                  <a:pt x="468" y="1159"/>
                </a:lnTo>
                <a:lnTo>
                  <a:pt x="468" y="1158"/>
                </a:lnTo>
                <a:lnTo>
                  <a:pt x="468" y="1157"/>
                </a:lnTo>
                <a:lnTo>
                  <a:pt x="468" y="1156"/>
                </a:lnTo>
                <a:lnTo>
                  <a:pt x="467" y="1154"/>
                </a:lnTo>
                <a:lnTo>
                  <a:pt x="467" y="1152"/>
                </a:lnTo>
                <a:lnTo>
                  <a:pt x="467" y="1150"/>
                </a:lnTo>
                <a:lnTo>
                  <a:pt x="466" y="1148"/>
                </a:lnTo>
                <a:lnTo>
                  <a:pt x="465" y="1146"/>
                </a:lnTo>
                <a:lnTo>
                  <a:pt x="465" y="1144"/>
                </a:lnTo>
                <a:lnTo>
                  <a:pt x="465" y="1142"/>
                </a:lnTo>
                <a:lnTo>
                  <a:pt x="465" y="1141"/>
                </a:lnTo>
                <a:lnTo>
                  <a:pt x="463" y="1141"/>
                </a:lnTo>
                <a:lnTo>
                  <a:pt x="463" y="1139"/>
                </a:lnTo>
                <a:lnTo>
                  <a:pt x="463" y="1138"/>
                </a:lnTo>
                <a:lnTo>
                  <a:pt x="463" y="1136"/>
                </a:lnTo>
                <a:lnTo>
                  <a:pt x="463" y="1135"/>
                </a:lnTo>
                <a:lnTo>
                  <a:pt x="462" y="1135"/>
                </a:lnTo>
                <a:lnTo>
                  <a:pt x="462" y="1133"/>
                </a:lnTo>
                <a:lnTo>
                  <a:pt x="462" y="1132"/>
                </a:lnTo>
                <a:lnTo>
                  <a:pt x="462" y="1130"/>
                </a:lnTo>
                <a:lnTo>
                  <a:pt x="462" y="1129"/>
                </a:lnTo>
                <a:lnTo>
                  <a:pt x="462" y="1126"/>
                </a:lnTo>
                <a:lnTo>
                  <a:pt x="462" y="1125"/>
                </a:lnTo>
                <a:lnTo>
                  <a:pt x="462" y="1123"/>
                </a:lnTo>
                <a:lnTo>
                  <a:pt x="462" y="1121"/>
                </a:lnTo>
                <a:lnTo>
                  <a:pt x="461" y="1121"/>
                </a:lnTo>
                <a:lnTo>
                  <a:pt x="460" y="1121"/>
                </a:lnTo>
                <a:lnTo>
                  <a:pt x="459" y="1121"/>
                </a:lnTo>
                <a:lnTo>
                  <a:pt x="458" y="1121"/>
                </a:lnTo>
                <a:lnTo>
                  <a:pt x="457" y="1121"/>
                </a:lnTo>
                <a:lnTo>
                  <a:pt x="454" y="1121"/>
                </a:lnTo>
                <a:lnTo>
                  <a:pt x="454" y="1125"/>
                </a:lnTo>
                <a:lnTo>
                  <a:pt x="454" y="1126"/>
                </a:lnTo>
                <a:lnTo>
                  <a:pt x="440" y="1126"/>
                </a:lnTo>
                <a:lnTo>
                  <a:pt x="437" y="1131"/>
                </a:lnTo>
                <a:lnTo>
                  <a:pt x="435" y="1133"/>
                </a:lnTo>
                <a:lnTo>
                  <a:pt x="431" y="1141"/>
                </a:lnTo>
                <a:lnTo>
                  <a:pt x="430" y="1142"/>
                </a:lnTo>
                <a:lnTo>
                  <a:pt x="430" y="1143"/>
                </a:lnTo>
                <a:lnTo>
                  <a:pt x="425" y="1150"/>
                </a:lnTo>
                <a:lnTo>
                  <a:pt x="423" y="1155"/>
                </a:lnTo>
                <a:lnTo>
                  <a:pt x="421" y="1157"/>
                </a:lnTo>
                <a:close/>
                <a:moveTo>
                  <a:pt x="424" y="1452"/>
                </a:moveTo>
                <a:lnTo>
                  <a:pt x="424" y="1453"/>
                </a:lnTo>
                <a:lnTo>
                  <a:pt x="425" y="1453"/>
                </a:lnTo>
                <a:lnTo>
                  <a:pt x="425" y="1452"/>
                </a:lnTo>
                <a:lnTo>
                  <a:pt x="424" y="1452"/>
                </a:lnTo>
                <a:close/>
                <a:moveTo>
                  <a:pt x="467" y="1219"/>
                </a:moveTo>
                <a:lnTo>
                  <a:pt x="469" y="1219"/>
                </a:lnTo>
                <a:lnTo>
                  <a:pt x="469" y="1217"/>
                </a:lnTo>
                <a:lnTo>
                  <a:pt x="468" y="1217"/>
                </a:lnTo>
                <a:lnTo>
                  <a:pt x="467" y="1217"/>
                </a:lnTo>
                <a:lnTo>
                  <a:pt x="467" y="1219"/>
                </a:lnTo>
                <a:close/>
                <a:moveTo>
                  <a:pt x="477" y="1249"/>
                </a:moveTo>
                <a:lnTo>
                  <a:pt x="478" y="1249"/>
                </a:lnTo>
                <a:lnTo>
                  <a:pt x="479" y="1249"/>
                </a:lnTo>
                <a:lnTo>
                  <a:pt x="480" y="1250"/>
                </a:lnTo>
                <a:lnTo>
                  <a:pt x="482" y="1248"/>
                </a:lnTo>
                <a:lnTo>
                  <a:pt x="483" y="1248"/>
                </a:lnTo>
                <a:lnTo>
                  <a:pt x="485" y="1249"/>
                </a:lnTo>
                <a:lnTo>
                  <a:pt x="486" y="1246"/>
                </a:lnTo>
                <a:lnTo>
                  <a:pt x="487" y="1243"/>
                </a:lnTo>
                <a:lnTo>
                  <a:pt x="486" y="1243"/>
                </a:lnTo>
                <a:lnTo>
                  <a:pt x="484" y="1243"/>
                </a:lnTo>
                <a:lnTo>
                  <a:pt x="483" y="1243"/>
                </a:lnTo>
                <a:lnTo>
                  <a:pt x="482" y="1243"/>
                </a:lnTo>
                <a:lnTo>
                  <a:pt x="478" y="1243"/>
                </a:lnTo>
                <a:lnTo>
                  <a:pt x="477" y="1243"/>
                </a:lnTo>
                <a:lnTo>
                  <a:pt x="477" y="1244"/>
                </a:lnTo>
                <a:lnTo>
                  <a:pt x="477" y="1246"/>
                </a:lnTo>
                <a:lnTo>
                  <a:pt x="477" y="1247"/>
                </a:lnTo>
                <a:lnTo>
                  <a:pt x="477" y="1248"/>
                </a:lnTo>
                <a:lnTo>
                  <a:pt x="477" y="1249"/>
                </a:lnTo>
                <a:close/>
                <a:moveTo>
                  <a:pt x="485" y="1692"/>
                </a:moveTo>
                <a:lnTo>
                  <a:pt x="485" y="1693"/>
                </a:lnTo>
                <a:lnTo>
                  <a:pt x="488" y="1693"/>
                </a:lnTo>
                <a:lnTo>
                  <a:pt x="486" y="1690"/>
                </a:lnTo>
                <a:lnTo>
                  <a:pt x="486" y="1691"/>
                </a:lnTo>
                <a:lnTo>
                  <a:pt x="486" y="1692"/>
                </a:lnTo>
                <a:lnTo>
                  <a:pt x="485" y="1692"/>
                </a:lnTo>
                <a:close/>
                <a:moveTo>
                  <a:pt x="563" y="1202"/>
                </a:moveTo>
                <a:lnTo>
                  <a:pt x="563" y="1207"/>
                </a:lnTo>
                <a:lnTo>
                  <a:pt x="563" y="1208"/>
                </a:lnTo>
                <a:lnTo>
                  <a:pt x="563" y="1209"/>
                </a:lnTo>
                <a:lnTo>
                  <a:pt x="563" y="1210"/>
                </a:lnTo>
                <a:lnTo>
                  <a:pt x="564" y="1210"/>
                </a:lnTo>
                <a:lnTo>
                  <a:pt x="564" y="1211"/>
                </a:lnTo>
                <a:lnTo>
                  <a:pt x="564" y="1213"/>
                </a:lnTo>
                <a:lnTo>
                  <a:pt x="564" y="1214"/>
                </a:lnTo>
                <a:lnTo>
                  <a:pt x="565" y="1216"/>
                </a:lnTo>
                <a:lnTo>
                  <a:pt x="566" y="1216"/>
                </a:lnTo>
                <a:lnTo>
                  <a:pt x="568" y="1216"/>
                </a:lnTo>
                <a:lnTo>
                  <a:pt x="570" y="1221"/>
                </a:lnTo>
                <a:lnTo>
                  <a:pt x="571" y="1223"/>
                </a:lnTo>
                <a:lnTo>
                  <a:pt x="579" y="1223"/>
                </a:lnTo>
                <a:lnTo>
                  <a:pt x="580" y="1223"/>
                </a:lnTo>
                <a:lnTo>
                  <a:pt x="581" y="1223"/>
                </a:lnTo>
                <a:lnTo>
                  <a:pt x="581" y="1224"/>
                </a:lnTo>
                <a:lnTo>
                  <a:pt x="581" y="1225"/>
                </a:lnTo>
                <a:lnTo>
                  <a:pt x="581" y="1226"/>
                </a:lnTo>
                <a:lnTo>
                  <a:pt x="580" y="1226"/>
                </a:lnTo>
                <a:lnTo>
                  <a:pt x="574" y="1226"/>
                </a:lnTo>
                <a:lnTo>
                  <a:pt x="571" y="1226"/>
                </a:lnTo>
                <a:lnTo>
                  <a:pt x="570" y="1226"/>
                </a:lnTo>
                <a:lnTo>
                  <a:pt x="570" y="1230"/>
                </a:lnTo>
                <a:lnTo>
                  <a:pt x="570" y="1233"/>
                </a:lnTo>
                <a:lnTo>
                  <a:pt x="570" y="1242"/>
                </a:lnTo>
                <a:lnTo>
                  <a:pt x="570" y="1244"/>
                </a:lnTo>
                <a:lnTo>
                  <a:pt x="570" y="1246"/>
                </a:lnTo>
                <a:lnTo>
                  <a:pt x="569" y="1246"/>
                </a:lnTo>
                <a:lnTo>
                  <a:pt x="568" y="1246"/>
                </a:lnTo>
                <a:lnTo>
                  <a:pt x="568" y="1248"/>
                </a:lnTo>
                <a:lnTo>
                  <a:pt x="568" y="1249"/>
                </a:lnTo>
                <a:lnTo>
                  <a:pt x="569" y="1249"/>
                </a:lnTo>
                <a:lnTo>
                  <a:pt x="569" y="1252"/>
                </a:lnTo>
                <a:lnTo>
                  <a:pt x="570" y="1252"/>
                </a:lnTo>
                <a:lnTo>
                  <a:pt x="571" y="1252"/>
                </a:lnTo>
                <a:lnTo>
                  <a:pt x="572" y="1252"/>
                </a:lnTo>
                <a:lnTo>
                  <a:pt x="573" y="1252"/>
                </a:lnTo>
                <a:lnTo>
                  <a:pt x="574" y="1252"/>
                </a:lnTo>
                <a:lnTo>
                  <a:pt x="575" y="1252"/>
                </a:lnTo>
                <a:lnTo>
                  <a:pt x="577" y="1252"/>
                </a:lnTo>
                <a:lnTo>
                  <a:pt x="577" y="1253"/>
                </a:lnTo>
                <a:lnTo>
                  <a:pt x="578" y="1253"/>
                </a:lnTo>
                <a:lnTo>
                  <a:pt x="578" y="1255"/>
                </a:lnTo>
                <a:lnTo>
                  <a:pt x="578" y="1256"/>
                </a:lnTo>
                <a:lnTo>
                  <a:pt x="578" y="1257"/>
                </a:lnTo>
                <a:lnTo>
                  <a:pt x="578" y="1259"/>
                </a:lnTo>
                <a:lnTo>
                  <a:pt x="582" y="1257"/>
                </a:lnTo>
                <a:lnTo>
                  <a:pt x="583" y="1257"/>
                </a:lnTo>
                <a:lnTo>
                  <a:pt x="585" y="1257"/>
                </a:lnTo>
                <a:lnTo>
                  <a:pt x="586" y="1256"/>
                </a:lnTo>
                <a:lnTo>
                  <a:pt x="587" y="1256"/>
                </a:lnTo>
                <a:lnTo>
                  <a:pt x="588" y="1256"/>
                </a:lnTo>
                <a:lnTo>
                  <a:pt x="588" y="1252"/>
                </a:lnTo>
                <a:lnTo>
                  <a:pt x="588" y="1251"/>
                </a:lnTo>
                <a:lnTo>
                  <a:pt x="590" y="1251"/>
                </a:lnTo>
                <a:lnTo>
                  <a:pt x="592" y="1251"/>
                </a:lnTo>
                <a:lnTo>
                  <a:pt x="597" y="1251"/>
                </a:lnTo>
                <a:lnTo>
                  <a:pt x="599" y="1251"/>
                </a:lnTo>
                <a:lnTo>
                  <a:pt x="599" y="1243"/>
                </a:lnTo>
                <a:lnTo>
                  <a:pt x="599" y="1233"/>
                </a:lnTo>
                <a:lnTo>
                  <a:pt x="599" y="1232"/>
                </a:lnTo>
                <a:lnTo>
                  <a:pt x="599" y="1230"/>
                </a:lnTo>
                <a:lnTo>
                  <a:pt x="602" y="1230"/>
                </a:lnTo>
                <a:lnTo>
                  <a:pt x="602" y="1226"/>
                </a:lnTo>
                <a:lnTo>
                  <a:pt x="609" y="1226"/>
                </a:lnTo>
                <a:lnTo>
                  <a:pt x="609" y="1225"/>
                </a:lnTo>
                <a:lnTo>
                  <a:pt x="609" y="1224"/>
                </a:lnTo>
                <a:lnTo>
                  <a:pt x="609" y="1223"/>
                </a:lnTo>
                <a:lnTo>
                  <a:pt x="611" y="1223"/>
                </a:lnTo>
                <a:lnTo>
                  <a:pt x="612" y="1223"/>
                </a:lnTo>
                <a:lnTo>
                  <a:pt x="612" y="1221"/>
                </a:lnTo>
                <a:lnTo>
                  <a:pt x="612" y="1219"/>
                </a:lnTo>
                <a:lnTo>
                  <a:pt x="612" y="1218"/>
                </a:lnTo>
                <a:lnTo>
                  <a:pt x="612" y="1217"/>
                </a:lnTo>
                <a:lnTo>
                  <a:pt x="612" y="1216"/>
                </a:lnTo>
                <a:lnTo>
                  <a:pt x="612" y="1215"/>
                </a:lnTo>
                <a:lnTo>
                  <a:pt x="612" y="1214"/>
                </a:lnTo>
                <a:lnTo>
                  <a:pt x="612" y="1213"/>
                </a:lnTo>
                <a:lnTo>
                  <a:pt x="612" y="1211"/>
                </a:lnTo>
                <a:lnTo>
                  <a:pt x="612" y="1210"/>
                </a:lnTo>
                <a:lnTo>
                  <a:pt x="612" y="1209"/>
                </a:lnTo>
                <a:lnTo>
                  <a:pt x="612" y="1208"/>
                </a:lnTo>
                <a:lnTo>
                  <a:pt x="612" y="1206"/>
                </a:lnTo>
                <a:lnTo>
                  <a:pt x="612" y="1203"/>
                </a:lnTo>
                <a:lnTo>
                  <a:pt x="612" y="1202"/>
                </a:lnTo>
                <a:lnTo>
                  <a:pt x="612" y="1200"/>
                </a:lnTo>
                <a:lnTo>
                  <a:pt x="612" y="1199"/>
                </a:lnTo>
                <a:lnTo>
                  <a:pt x="612" y="1197"/>
                </a:lnTo>
                <a:lnTo>
                  <a:pt x="612" y="1194"/>
                </a:lnTo>
                <a:lnTo>
                  <a:pt x="612" y="1193"/>
                </a:lnTo>
                <a:lnTo>
                  <a:pt x="612" y="1186"/>
                </a:lnTo>
                <a:lnTo>
                  <a:pt x="612" y="1185"/>
                </a:lnTo>
                <a:lnTo>
                  <a:pt x="611" y="1185"/>
                </a:lnTo>
                <a:lnTo>
                  <a:pt x="609" y="1186"/>
                </a:lnTo>
                <a:lnTo>
                  <a:pt x="608" y="1186"/>
                </a:lnTo>
                <a:lnTo>
                  <a:pt x="607" y="1186"/>
                </a:lnTo>
                <a:lnTo>
                  <a:pt x="606" y="1186"/>
                </a:lnTo>
                <a:lnTo>
                  <a:pt x="605" y="1186"/>
                </a:lnTo>
                <a:lnTo>
                  <a:pt x="605" y="1179"/>
                </a:lnTo>
                <a:lnTo>
                  <a:pt x="609" y="1179"/>
                </a:lnTo>
                <a:lnTo>
                  <a:pt x="611" y="1179"/>
                </a:lnTo>
                <a:lnTo>
                  <a:pt x="612" y="1179"/>
                </a:lnTo>
                <a:lnTo>
                  <a:pt x="612" y="1182"/>
                </a:lnTo>
                <a:lnTo>
                  <a:pt x="608" y="1181"/>
                </a:lnTo>
                <a:lnTo>
                  <a:pt x="608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5"/>
                </a:lnTo>
                <a:lnTo>
                  <a:pt x="613" y="1186"/>
                </a:lnTo>
                <a:lnTo>
                  <a:pt x="613" y="1190"/>
                </a:lnTo>
                <a:lnTo>
                  <a:pt x="613" y="1193"/>
                </a:lnTo>
                <a:lnTo>
                  <a:pt x="614" y="1193"/>
                </a:lnTo>
                <a:lnTo>
                  <a:pt x="618" y="1193"/>
                </a:lnTo>
                <a:lnTo>
                  <a:pt x="623" y="1193"/>
                </a:lnTo>
                <a:lnTo>
                  <a:pt x="624" y="1193"/>
                </a:lnTo>
                <a:lnTo>
                  <a:pt x="625" y="1193"/>
                </a:lnTo>
                <a:lnTo>
                  <a:pt x="626" y="1193"/>
                </a:lnTo>
                <a:lnTo>
                  <a:pt x="628" y="1193"/>
                </a:lnTo>
                <a:lnTo>
                  <a:pt x="632" y="1193"/>
                </a:lnTo>
                <a:lnTo>
                  <a:pt x="633" y="1193"/>
                </a:lnTo>
                <a:lnTo>
                  <a:pt x="634" y="1193"/>
                </a:lnTo>
                <a:lnTo>
                  <a:pt x="637" y="1193"/>
                </a:lnTo>
                <a:lnTo>
                  <a:pt x="643" y="1193"/>
                </a:lnTo>
                <a:lnTo>
                  <a:pt x="644" y="1193"/>
                </a:lnTo>
                <a:lnTo>
                  <a:pt x="643" y="1193"/>
                </a:lnTo>
                <a:lnTo>
                  <a:pt x="638" y="1194"/>
                </a:lnTo>
                <a:lnTo>
                  <a:pt x="634" y="1194"/>
                </a:lnTo>
                <a:lnTo>
                  <a:pt x="628" y="1194"/>
                </a:lnTo>
                <a:lnTo>
                  <a:pt x="626" y="1194"/>
                </a:lnTo>
                <a:lnTo>
                  <a:pt x="626" y="1196"/>
                </a:lnTo>
                <a:lnTo>
                  <a:pt x="626" y="1197"/>
                </a:lnTo>
                <a:lnTo>
                  <a:pt x="628" y="1197"/>
                </a:lnTo>
                <a:lnTo>
                  <a:pt x="626" y="1198"/>
                </a:lnTo>
                <a:lnTo>
                  <a:pt x="625" y="1198"/>
                </a:lnTo>
                <a:lnTo>
                  <a:pt x="623" y="1198"/>
                </a:lnTo>
                <a:lnTo>
                  <a:pt x="620" y="1198"/>
                </a:lnTo>
                <a:lnTo>
                  <a:pt x="618" y="1198"/>
                </a:lnTo>
                <a:lnTo>
                  <a:pt x="618" y="1197"/>
                </a:lnTo>
                <a:lnTo>
                  <a:pt x="618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4" y="1194"/>
                </a:lnTo>
                <a:lnTo>
                  <a:pt x="613" y="1194"/>
                </a:lnTo>
                <a:lnTo>
                  <a:pt x="613" y="1196"/>
                </a:lnTo>
                <a:lnTo>
                  <a:pt x="613" y="1197"/>
                </a:lnTo>
                <a:lnTo>
                  <a:pt x="613" y="1199"/>
                </a:lnTo>
                <a:lnTo>
                  <a:pt x="613" y="1200"/>
                </a:lnTo>
                <a:lnTo>
                  <a:pt x="613" y="1202"/>
                </a:lnTo>
                <a:lnTo>
                  <a:pt x="613" y="1203"/>
                </a:lnTo>
                <a:lnTo>
                  <a:pt x="613" y="1205"/>
                </a:lnTo>
                <a:lnTo>
                  <a:pt x="613" y="1206"/>
                </a:lnTo>
                <a:lnTo>
                  <a:pt x="613" y="1208"/>
                </a:lnTo>
                <a:lnTo>
                  <a:pt x="613" y="1209"/>
                </a:lnTo>
                <a:lnTo>
                  <a:pt x="616" y="1209"/>
                </a:lnTo>
                <a:lnTo>
                  <a:pt x="622" y="1209"/>
                </a:lnTo>
                <a:lnTo>
                  <a:pt x="628" y="1209"/>
                </a:lnTo>
                <a:lnTo>
                  <a:pt x="630" y="1209"/>
                </a:lnTo>
                <a:lnTo>
                  <a:pt x="633" y="1209"/>
                </a:lnTo>
                <a:lnTo>
                  <a:pt x="635" y="1209"/>
                </a:lnTo>
                <a:lnTo>
                  <a:pt x="644" y="1209"/>
                </a:lnTo>
                <a:lnTo>
                  <a:pt x="644" y="1208"/>
                </a:lnTo>
                <a:lnTo>
                  <a:pt x="644" y="1206"/>
                </a:lnTo>
                <a:lnTo>
                  <a:pt x="644" y="1205"/>
                </a:lnTo>
                <a:lnTo>
                  <a:pt x="647" y="1205"/>
                </a:lnTo>
                <a:lnTo>
                  <a:pt x="648" y="1205"/>
                </a:lnTo>
                <a:lnTo>
                  <a:pt x="654" y="1205"/>
                </a:lnTo>
                <a:lnTo>
                  <a:pt x="659" y="1205"/>
                </a:lnTo>
                <a:lnTo>
                  <a:pt x="660" y="1205"/>
                </a:lnTo>
                <a:lnTo>
                  <a:pt x="661" y="1205"/>
                </a:lnTo>
                <a:lnTo>
                  <a:pt x="661" y="1203"/>
                </a:lnTo>
                <a:lnTo>
                  <a:pt x="661" y="1202"/>
                </a:lnTo>
                <a:lnTo>
                  <a:pt x="661" y="1190"/>
                </a:lnTo>
                <a:lnTo>
                  <a:pt x="658" y="1189"/>
                </a:lnTo>
                <a:lnTo>
                  <a:pt x="659" y="1189"/>
                </a:lnTo>
                <a:lnTo>
                  <a:pt x="659" y="1186"/>
                </a:lnTo>
                <a:lnTo>
                  <a:pt x="659" y="1184"/>
                </a:lnTo>
                <a:lnTo>
                  <a:pt x="659" y="1183"/>
                </a:lnTo>
                <a:lnTo>
                  <a:pt x="660" y="1183"/>
                </a:lnTo>
                <a:lnTo>
                  <a:pt x="661" y="1184"/>
                </a:lnTo>
                <a:lnTo>
                  <a:pt x="663" y="1184"/>
                </a:lnTo>
                <a:lnTo>
                  <a:pt x="663" y="1183"/>
                </a:lnTo>
                <a:lnTo>
                  <a:pt x="663" y="1182"/>
                </a:lnTo>
                <a:lnTo>
                  <a:pt x="663" y="1181"/>
                </a:lnTo>
                <a:lnTo>
                  <a:pt x="664" y="1180"/>
                </a:lnTo>
                <a:lnTo>
                  <a:pt x="663" y="1155"/>
                </a:lnTo>
                <a:lnTo>
                  <a:pt x="663" y="1150"/>
                </a:lnTo>
                <a:lnTo>
                  <a:pt x="663" y="1149"/>
                </a:lnTo>
                <a:lnTo>
                  <a:pt x="664" y="1147"/>
                </a:lnTo>
                <a:lnTo>
                  <a:pt x="664" y="1146"/>
                </a:lnTo>
                <a:lnTo>
                  <a:pt x="664" y="1144"/>
                </a:lnTo>
                <a:lnTo>
                  <a:pt x="664" y="1143"/>
                </a:lnTo>
                <a:lnTo>
                  <a:pt x="663" y="1142"/>
                </a:lnTo>
                <a:lnTo>
                  <a:pt x="663" y="1141"/>
                </a:lnTo>
                <a:lnTo>
                  <a:pt x="663" y="1140"/>
                </a:lnTo>
                <a:lnTo>
                  <a:pt x="663" y="1139"/>
                </a:lnTo>
                <a:lnTo>
                  <a:pt x="663" y="1138"/>
                </a:lnTo>
                <a:lnTo>
                  <a:pt x="663" y="1136"/>
                </a:lnTo>
                <a:lnTo>
                  <a:pt x="663" y="1135"/>
                </a:lnTo>
                <a:lnTo>
                  <a:pt x="663" y="1134"/>
                </a:lnTo>
                <a:lnTo>
                  <a:pt x="663" y="1133"/>
                </a:lnTo>
                <a:lnTo>
                  <a:pt x="664" y="1132"/>
                </a:lnTo>
                <a:lnTo>
                  <a:pt x="664" y="1131"/>
                </a:lnTo>
                <a:lnTo>
                  <a:pt x="664" y="1130"/>
                </a:lnTo>
                <a:lnTo>
                  <a:pt x="665" y="1129"/>
                </a:lnTo>
                <a:lnTo>
                  <a:pt x="665" y="1127"/>
                </a:lnTo>
                <a:lnTo>
                  <a:pt x="666" y="1126"/>
                </a:lnTo>
                <a:lnTo>
                  <a:pt x="667" y="1125"/>
                </a:lnTo>
                <a:lnTo>
                  <a:pt x="667" y="1124"/>
                </a:lnTo>
                <a:lnTo>
                  <a:pt x="667" y="1125"/>
                </a:lnTo>
                <a:lnTo>
                  <a:pt x="666" y="1126"/>
                </a:lnTo>
                <a:lnTo>
                  <a:pt x="666" y="1127"/>
                </a:lnTo>
                <a:lnTo>
                  <a:pt x="665" y="1129"/>
                </a:lnTo>
                <a:lnTo>
                  <a:pt x="665" y="1130"/>
                </a:lnTo>
                <a:lnTo>
                  <a:pt x="664" y="1132"/>
                </a:lnTo>
                <a:lnTo>
                  <a:pt x="665" y="1132"/>
                </a:lnTo>
                <a:lnTo>
                  <a:pt x="666" y="1134"/>
                </a:lnTo>
                <a:lnTo>
                  <a:pt x="667" y="1135"/>
                </a:lnTo>
                <a:lnTo>
                  <a:pt x="667" y="1136"/>
                </a:lnTo>
                <a:lnTo>
                  <a:pt x="668" y="1136"/>
                </a:lnTo>
                <a:lnTo>
                  <a:pt x="671" y="1138"/>
                </a:lnTo>
                <a:lnTo>
                  <a:pt x="675" y="1143"/>
                </a:lnTo>
                <a:lnTo>
                  <a:pt x="674" y="1143"/>
                </a:lnTo>
                <a:lnTo>
                  <a:pt x="673" y="1143"/>
                </a:lnTo>
                <a:lnTo>
                  <a:pt x="672" y="1143"/>
                </a:lnTo>
                <a:lnTo>
                  <a:pt x="671" y="1143"/>
                </a:lnTo>
                <a:lnTo>
                  <a:pt x="669" y="1143"/>
                </a:lnTo>
                <a:lnTo>
                  <a:pt x="668" y="1143"/>
                </a:lnTo>
                <a:lnTo>
                  <a:pt x="667" y="1143"/>
                </a:lnTo>
                <a:lnTo>
                  <a:pt x="665" y="1143"/>
                </a:lnTo>
                <a:lnTo>
                  <a:pt x="664" y="1143"/>
                </a:lnTo>
                <a:lnTo>
                  <a:pt x="664" y="1144"/>
                </a:lnTo>
                <a:lnTo>
                  <a:pt x="664" y="1147"/>
                </a:lnTo>
                <a:lnTo>
                  <a:pt x="664" y="1149"/>
                </a:lnTo>
                <a:lnTo>
                  <a:pt x="664" y="1150"/>
                </a:lnTo>
                <a:lnTo>
                  <a:pt x="664" y="1151"/>
                </a:lnTo>
                <a:lnTo>
                  <a:pt x="664" y="1154"/>
                </a:lnTo>
                <a:lnTo>
                  <a:pt x="664" y="1155"/>
                </a:lnTo>
                <a:lnTo>
                  <a:pt x="664" y="1156"/>
                </a:lnTo>
                <a:lnTo>
                  <a:pt x="664" y="1158"/>
                </a:lnTo>
                <a:lnTo>
                  <a:pt x="664" y="1163"/>
                </a:lnTo>
                <a:lnTo>
                  <a:pt x="664" y="1167"/>
                </a:lnTo>
                <a:lnTo>
                  <a:pt x="664" y="1171"/>
                </a:lnTo>
                <a:lnTo>
                  <a:pt x="664" y="1173"/>
                </a:lnTo>
                <a:lnTo>
                  <a:pt x="664" y="1176"/>
                </a:lnTo>
                <a:lnTo>
                  <a:pt x="664" y="1179"/>
                </a:lnTo>
                <a:lnTo>
                  <a:pt x="664" y="1182"/>
                </a:lnTo>
                <a:lnTo>
                  <a:pt x="663" y="1184"/>
                </a:lnTo>
                <a:lnTo>
                  <a:pt x="663" y="1186"/>
                </a:lnTo>
                <a:lnTo>
                  <a:pt x="663" y="1189"/>
                </a:lnTo>
                <a:lnTo>
                  <a:pt x="663" y="1190"/>
                </a:lnTo>
                <a:lnTo>
                  <a:pt x="663" y="1191"/>
                </a:lnTo>
                <a:lnTo>
                  <a:pt x="663" y="1192"/>
                </a:lnTo>
                <a:lnTo>
                  <a:pt x="663" y="1193"/>
                </a:lnTo>
                <a:lnTo>
                  <a:pt x="663" y="1196"/>
                </a:lnTo>
                <a:lnTo>
                  <a:pt x="663" y="1199"/>
                </a:lnTo>
                <a:lnTo>
                  <a:pt x="663" y="1202"/>
                </a:lnTo>
                <a:lnTo>
                  <a:pt x="663" y="1205"/>
                </a:lnTo>
                <a:lnTo>
                  <a:pt x="667" y="1205"/>
                </a:lnTo>
                <a:lnTo>
                  <a:pt x="668" y="1205"/>
                </a:lnTo>
                <a:lnTo>
                  <a:pt x="669" y="1205"/>
                </a:lnTo>
                <a:lnTo>
                  <a:pt x="669" y="1202"/>
                </a:lnTo>
                <a:lnTo>
                  <a:pt x="669" y="1201"/>
                </a:lnTo>
                <a:lnTo>
                  <a:pt x="669" y="1199"/>
                </a:lnTo>
                <a:lnTo>
                  <a:pt x="671" y="1199"/>
                </a:lnTo>
                <a:lnTo>
                  <a:pt x="672" y="1199"/>
                </a:lnTo>
                <a:lnTo>
                  <a:pt x="673" y="1199"/>
                </a:lnTo>
                <a:lnTo>
                  <a:pt x="674" y="1199"/>
                </a:lnTo>
                <a:lnTo>
                  <a:pt x="675" y="1199"/>
                </a:lnTo>
                <a:lnTo>
                  <a:pt x="676" y="1199"/>
                </a:lnTo>
                <a:lnTo>
                  <a:pt x="677" y="1199"/>
                </a:lnTo>
                <a:lnTo>
                  <a:pt x="677" y="1186"/>
                </a:lnTo>
                <a:lnTo>
                  <a:pt x="677" y="1185"/>
                </a:lnTo>
                <a:lnTo>
                  <a:pt x="683" y="1185"/>
                </a:lnTo>
                <a:lnTo>
                  <a:pt x="687" y="1185"/>
                </a:lnTo>
                <a:lnTo>
                  <a:pt x="690" y="1185"/>
                </a:lnTo>
                <a:lnTo>
                  <a:pt x="692" y="1185"/>
                </a:lnTo>
                <a:lnTo>
                  <a:pt x="694" y="1185"/>
                </a:lnTo>
                <a:lnTo>
                  <a:pt x="694" y="1176"/>
                </a:lnTo>
                <a:lnTo>
                  <a:pt x="704" y="1176"/>
                </a:lnTo>
                <a:lnTo>
                  <a:pt x="704" y="1181"/>
                </a:lnTo>
                <a:lnTo>
                  <a:pt x="715" y="1181"/>
                </a:lnTo>
                <a:lnTo>
                  <a:pt x="715" y="1182"/>
                </a:lnTo>
                <a:lnTo>
                  <a:pt x="732" y="1181"/>
                </a:lnTo>
                <a:lnTo>
                  <a:pt x="732" y="1175"/>
                </a:lnTo>
                <a:lnTo>
                  <a:pt x="732" y="1169"/>
                </a:lnTo>
                <a:lnTo>
                  <a:pt x="732" y="1167"/>
                </a:lnTo>
                <a:lnTo>
                  <a:pt x="730" y="1165"/>
                </a:lnTo>
                <a:lnTo>
                  <a:pt x="730" y="1164"/>
                </a:lnTo>
                <a:lnTo>
                  <a:pt x="730" y="1163"/>
                </a:lnTo>
                <a:lnTo>
                  <a:pt x="729" y="1160"/>
                </a:lnTo>
                <a:lnTo>
                  <a:pt x="729" y="1159"/>
                </a:lnTo>
                <a:lnTo>
                  <a:pt x="729" y="1158"/>
                </a:lnTo>
                <a:lnTo>
                  <a:pt x="728" y="1157"/>
                </a:lnTo>
                <a:lnTo>
                  <a:pt x="728" y="1156"/>
                </a:lnTo>
                <a:lnTo>
                  <a:pt x="728" y="1155"/>
                </a:lnTo>
                <a:lnTo>
                  <a:pt x="728" y="1152"/>
                </a:lnTo>
                <a:lnTo>
                  <a:pt x="727" y="1151"/>
                </a:lnTo>
                <a:lnTo>
                  <a:pt x="724" y="1148"/>
                </a:lnTo>
                <a:lnTo>
                  <a:pt x="721" y="1146"/>
                </a:lnTo>
                <a:lnTo>
                  <a:pt x="719" y="1142"/>
                </a:lnTo>
                <a:lnTo>
                  <a:pt x="718" y="1142"/>
                </a:lnTo>
                <a:lnTo>
                  <a:pt x="718" y="1141"/>
                </a:lnTo>
                <a:lnTo>
                  <a:pt x="717" y="1141"/>
                </a:lnTo>
                <a:lnTo>
                  <a:pt x="715" y="1139"/>
                </a:lnTo>
                <a:lnTo>
                  <a:pt x="710" y="1139"/>
                </a:lnTo>
                <a:lnTo>
                  <a:pt x="709" y="1139"/>
                </a:lnTo>
                <a:lnTo>
                  <a:pt x="708" y="1139"/>
                </a:lnTo>
                <a:lnTo>
                  <a:pt x="706" y="1139"/>
                </a:lnTo>
                <a:lnTo>
                  <a:pt x="703" y="1139"/>
                </a:lnTo>
                <a:lnTo>
                  <a:pt x="703" y="1138"/>
                </a:lnTo>
                <a:lnTo>
                  <a:pt x="703" y="1133"/>
                </a:lnTo>
                <a:lnTo>
                  <a:pt x="703" y="1132"/>
                </a:lnTo>
                <a:lnTo>
                  <a:pt x="703" y="1127"/>
                </a:lnTo>
                <a:lnTo>
                  <a:pt x="714" y="1127"/>
                </a:lnTo>
                <a:lnTo>
                  <a:pt x="714" y="1121"/>
                </a:lnTo>
                <a:lnTo>
                  <a:pt x="712" y="1121"/>
                </a:lnTo>
                <a:lnTo>
                  <a:pt x="711" y="1121"/>
                </a:lnTo>
                <a:lnTo>
                  <a:pt x="710" y="1121"/>
                </a:lnTo>
                <a:lnTo>
                  <a:pt x="709" y="1121"/>
                </a:lnTo>
                <a:lnTo>
                  <a:pt x="708" y="1121"/>
                </a:lnTo>
                <a:lnTo>
                  <a:pt x="707" y="1121"/>
                </a:lnTo>
                <a:lnTo>
                  <a:pt x="703" y="1121"/>
                </a:lnTo>
                <a:lnTo>
                  <a:pt x="703" y="1119"/>
                </a:lnTo>
                <a:lnTo>
                  <a:pt x="702" y="1119"/>
                </a:lnTo>
                <a:lnTo>
                  <a:pt x="701" y="1119"/>
                </a:lnTo>
                <a:lnTo>
                  <a:pt x="697" y="1119"/>
                </a:lnTo>
                <a:lnTo>
                  <a:pt x="693" y="1119"/>
                </a:lnTo>
                <a:lnTo>
                  <a:pt x="690" y="1119"/>
                </a:lnTo>
                <a:lnTo>
                  <a:pt x="685" y="1119"/>
                </a:lnTo>
                <a:lnTo>
                  <a:pt x="684" y="1119"/>
                </a:lnTo>
                <a:lnTo>
                  <a:pt x="683" y="1119"/>
                </a:lnTo>
                <a:lnTo>
                  <a:pt x="682" y="1119"/>
                </a:lnTo>
                <a:lnTo>
                  <a:pt x="681" y="1119"/>
                </a:lnTo>
                <a:lnTo>
                  <a:pt x="680" y="1119"/>
                </a:lnTo>
                <a:lnTo>
                  <a:pt x="678" y="1119"/>
                </a:lnTo>
                <a:lnTo>
                  <a:pt x="677" y="1119"/>
                </a:lnTo>
                <a:lnTo>
                  <a:pt x="676" y="1119"/>
                </a:lnTo>
                <a:lnTo>
                  <a:pt x="675" y="1119"/>
                </a:lnTo>
                <a:lnTo>
                  <a:pt x="673" y="1119"/>
                </a:lnTo>
                <a:lnTo>
                  <a:pt x="671" y="1119"/>
                </a:lnTo>
                <a:lnTo>
                  <a:pt x="669" y="1119"/>
                </a:lnTo>
                <a:lnTo>
                  <a:pt x="668" y="1119"/>
                </a:lnTo>
                <a:lnTo>
                  <a:pt x="667" y="1121"/>
                </a:lnTo>
                <a:lnTo>
                  <a:pt x="666" y="1119"/>
                </a:lnTo>
                <a:lnTo>
                  <a:pt x="665" y="1119"/>
                </a:lnTo>
                <a:lnTo>
                  <a:pt x="664" y="1119"/>
                </a:lnTo>
                <a:lnTo>
                  <a:pt x="663" y="1119"/>
                </a:lnTo>
                <a:lnTo>
                  <a:pt x="663" y="1121"/>
                </a:lnTo>
                <a:lnTo>
                  <a:pt x="661" y="1121"/>
                </a:lnTo>
                <a:lnTo>
                  <a:pt x="660" y="1121"/>
                </a:lnTo>
                <a:lnTo>
                  <a:pt x="659" y="1121"/>
                </a:lnTo>
                <a:lnTo>
                  <a:pt x="652" y="1121"/>
                </a:lnTo>
                <a:lnTo>
                  <a:pt x="650" y="1121"/>
                </a:lnTo>
                <a:lnTo>
                  <a:pt x="649" y="1121"/>
                </a:lnTo>
                <a:lnTo>
                  <a:pt x="648" y="1121"/>
                </a:lnTo>
                <a:lnTo>
                  <a:pt x="640" y="1121"/>
                </a:lnTo>
                <a:lnTo>
                  <a:pt x="639" y="1121"/>
                </a:lnTo>
                <a:lnTo>
                  <a:pt x="633" y="1121"/>
                </a:lnTo>
                <a:lnTo>
                  <a:pt x="629" y="1121"/>
                </a:lnTo>
                <a:lnTo>
                  <a:pt x="617" y="1119"/>
                </a:lnTo>
                <a:lnTo>
                  <a:pt x="613" y="1119"/>
                </a:lnTo>
                <a:lnTo>
                  <a:pt x="606" y="1119"/>
                </a:lnTo>
                <a:lnTo>
                  <a:pt x="604" y="1119"/>
                </a:lnTo>
                <a:lnTo>
                  <a:pt x="600" y="1119"/>
                </a:lnTo>
                <a:lnTo>
                  <a:pt x="599" y="1119"/>
                </a:lnTo>
                <a:lnTo>
                  <a:pt x="595" y="1119"/>
                </a:lnTo>
                <a:lnTo>
                  <a:pt x="588" y="1119"/>
                </a:lnTo>
                <a:lnTo>
                  <a:pt x="587" y="1119"/>
                </a:lnTo>
                <a:lnTo>
                  <a:pt x="586" y="1119"/>
                </a:lnTo>
                <a:lnTo>
                  <a:pt x="582" y="1119"/>
                </a:lnTo>
                <a:lnTo>
                  <a:pt x="571" y="1119"/>
                </a:lnTo>
                <a:lnTo>
                  <a:pt x="571" y="1127"/>
                </a:lnTo>
                <a:lnTo>
                  <a:pt x="571" y="1129"/>
                </a:lnTo>
                <a:lnTo>
                  <a:pt x="571" y="1130"/>
                </a:lnTo>
                <a:lnTo>
                  <a:pt x="570" y="1130"/>
                </a:lnTo>
                <a:lnTo>
                  <a:pt x="570" y="1131"/>
                </a:lnTo>
                <a:lnTo>
                  <a:pt x="570" y="1132"/>
                </a:lnTo>
                <a:lnTo>
                  <a:pt x="570" y="1133"/>
                </a:lnTo>
                <a:lnTo>
                  <a:pt x="570" y="1134"/>
                </a:lnTo>
                <a:lnTo>
                  <a:pt x="570" y="1135"/>
                </a:lnTo>
                <a:lnTo>
                  <a:pt x="570" y="1136"/>
                </a:lnTo>
                <a:lnTo>
                  <a:pt x="570" y="1138"/>
                </a:lnTo>
                <a:lnTo>
                  <a:pt x="570" y="1139"/>
                </a:lnTo>
                <a:lnTo>
                  <a:pt x="569" y="1139"/>
                </a:lnTo>
                <a:lnTo>
                  <a:pt x="568" y="1139"/>
                </a:lnTo>
                <a:lnTo>
                  <a:pt x="568" y="1140"/>
                </a:lnTo>
                <a:lnTo>
                  <a:pt x="568" y="1141"/>
                </a:lnTo>
                <a:lnTo>
                  <a:pt x="568" y="1142"/>
                </a:lnTo>
                <a:lnTo>
                  <a:pt x="568" y="1143"/>
                </a:lnTo>
                <a:lnTo>
                  <a:pt x="568" y="1144"/>
                </a:lnTo>
                <a:lnTo>
                  <a:pt x="568" y="1146"/>
                </a:lnTo>
                <a:lnTo>
                  <a:pt x="568" y="1147"/>
                </a:lnTo>
                <a:lnTo>
                  <a:pt x="568" y="1148"/>
                </a:lnTo>
                <a:lnTo>
                  <a:pt x="566" y="1148"/>
                </a:lnTo>
                <a:lnTo>
                  <a:pt x="565" y="1148"/>
                </a:lnTo>
                <a:lnTo>
                  <a:pt x="565" y="1149"/>
                </a:lnTo>
                <a:lnTo>
                  <a:pt x="565" y="1151"/>
                </a:lnTo>
                <a:lnTo>
                  <a:pt x="565" y="1152"/>
                </a:lnTo>
                <a:lnTo>
                  <a:pt x="565" y="1154"/>
                </a:lnTo>
                <a:lnTo>
                  <a:pt x="565" y="1155"/>
                </a:lnTo>
                <a:lnTo>
                  <a:pt x="564" y="1155"/>
                </a:lnTo>
                <a:lnTo>
                  <a:pt x="564" y="1156"/>
                </a:lnTo>
                <a:lnTo>
                  <a:pt x="564" y="1157"/>
                </a:lnTo>
                <a:lnTo>
                  <a:pt x="564" y="1158"/>
                </a:lnTo>
                <a:lnTo>
                  <a:pt x="564" y="1159"/>
                </a:lnTo>
                <a:lnTo>
                  <a:pt x="564" y="1165"/>
                </a:lnTo>
                <a:lnTo>
                  <a:pt x="564" y="1167"/>
                </a:lnTo>
                <a:lnTo>
                  <a:pt x="564" y="1168"/>
                </a:lnTo>
                <a:lnTo>
                  <a:pt x="565" y="1168"/>
                </a:lnTo>
                <a:lnTo>
                  <a:pt x="566" y="1168"/>
                </a:lnTo>
                <a:lnTo>
                  <a:pt x="568" y="1168"/>
                </a:lnTo>
                <a:lnTo>
                  <a:pt x="568" y="1169"/>
                </a:lnTo>
                <a:lnTo>
                  <a:pt x="568" y="1171"/>
                </a:lnTo>
                <a:lnTo>
                  <a:pt x="568" y="1172"/>
                </a:lnTo>
                <a:lnTo>
                  <a:pt x="568" y="1173"/>
                </a:lnTo>
                <a:lnTo>
                  <a:pt x="568" y="1174"/>
                </a:lnTo>
                <a:lnTo>
                  <a:pt x="568" y="1175"/>
                </a:lnTo>
                <a:lnTo>
                  <a:pt x="570" y="1175"/>
                </a:lnTo>
                <a:lnTo>
                  <a:pt x="572" y="1175"/>
                </a:lnTo>
                <a:lnTo>
                  <a:pt x="573" y="1175"/>
                </a:lnTo>
                <a:lnTo>
                  <a:pt x="573" y="1176"/>
                </a:lnTo>
                <a:lnTo>
                  <a:pt x="573" y="1177"/>
                </a:lnTo>
                <a:lnTo>
                  <a:pt x="573" y="1179"/>
                </a:lnTo>
                <a:lnTo>
                  <a:pt x="572" y="1179"/>
                </a:lnTo>
                <a:lnTo>
                  <a:pt x="571" y="1179"/>
                </a:lnTo>
                <a:lnTo>
                  <a:pt x="570" y="1179"/>
                </a:lnTo>
                <a:lnTo>
                  <a:pt x="570" y="1180"/>
                </a:lnTo>
                <a:lnTo>
                  <a:pt x="570" y="1181"/>
                </a:lnTo>
                <a:lnTo>
                  <a:pt x="570" y="1182"/>
                </a:lnTo>
                <a:lnTo>
                  <a:pt x="570" y="1183"/>
                </a:lnTo>
                <a:lnTo>
                  <a:pt x="570" y="1184"/>
                </a:lnTo>
                <a:lnTo>
                  <a:pt x="570" y="1185"/>
                </a:lnTo>
                <a:lnTo>
                  <a:pt x="568" y="1185"/>
                </a:lnTo>
                <a:lnTo>
                  <a:pt x="566" y="1185"/>
                </a:lnTo>
                <a:lnTo>
                  <a:pt x="563" y="1185"/>
                </a:lnTo>
                <a:lnTo>
                  <a:pt x="563" y="1189"/>
                </a:lnTo>
                <a:lnTo>
                  <a:pt x="563" y="1190"/>
                </a:lnTo>
                <a:lnTo>
                  <a:pt x="564" y="1190"/>
                </a:lnTo>
                <a:lnTo>
                  <a:pt x="565" y="1190"/>
                </a:lnTo>
                <a:lnTo>
                  <a:pt x="565" y="1191"/>
                </a:lnTo>
                <a:lnTo>
                  <a:pt x="566" y="1191"/>
                </a:lnTo>
                <a:lnTo>
                  <a:pt x="566" y="1192"/>
                </a:lnTo>
                <a:lnTo>
                  <a:pt x="565" y="1193"/>
                </a:lnTo>
                <a:lnTo>
                  <a:pt x="564" y="1193"/>
                </a:lnTo>
                <a:lnTo>
                  <a:pt x="563" y="1193"/>
                </a:lnTo>
                <a:lnTo>
                  <a:pt x="563" y="1194"/>
                </a:lnTo>
                <a:lnTo>
                  <a:pt x="563" y="1196"/>
                </a:lnTo>
                <a:lnTo>
                  <a:pt x="563" y="1197"/>
                </a:lnTo>
                <a:lnTo>
                  <a:pt x="563" y="1198"/>
                </a:lnTo>
                <a:lnTo>
                  <a:pt x="563" y="1200"/>
                </a:lnTo>
                <a:lnTo>
                  <a:pt x="563" y="1202"/>
                </a:lnTo>
                <a:close/>
                <a:moveTo>
                  <a:pt x="595" y="1259"/>
                </a:moveTo>
                <a:lnTo>
                  <a:pt x="595" y="1263"/>
                </a:lnTo>
                <a:lnTo>
                  <a:pt x="595" y="1267"/>
                </a:lnTo>
                <a:lnTo>
                  <a:pt x="595" y="1268"/>
                </a:lnTo>
                <a:lnTo>
                  <a:pt x="598" y="1268"/>
                </a:lnTo>
                <a:lnTo>
                  <a:pt x="598" y="1258"/>
                </a:lnTo>
                <a:lnTo>
                  <a:pt x="598" y="1257"/>
                </a:lnTo>
                <a:lnTo>
                  <a:pt x="597" y="1257"/>
                </a:lnTo>
                <a:lnTo>
                  <a:pt x="596" y="1257"/>
                </a:lnTo>
                <a:lnTo>
                  <a:pt x="595" y="1257"/>
                </a:lnTo>
                <a:lnTo>
                  <a:pt x="595" y="1258"/>
                </a:lnTo>
                <a:lnTo>
                  <a:pt x="595" y="1259"/>
                </a:lnTo>
                <a:close/>
                <a:moveTo>
                  <a:pt x="609" y="627"/>
                </a:moveTo>
                <a:lnTo>
                  <a:pt x="611" y="628"/>
                </a:lnTo>
                <a:lnTo>
                  <a:pt x="612" y="628"/>
                </a:lnTo>
                <a:lnTo>
                  <a:pt x="612" y="627"/>
                </a:lnTo>
                <a:lnTo>
                  <a:pt x="607" y="625"/>
                </a:lnTo>
                <a:lnTo>
                  <a:pt x="609" y="627"/>
                </a:lnTo>
                <a:close/>
                <a:moveTo>
                  <a:pt x="613" y="1226"/>
                </a:moveTo>
                <a:lnTo>
                  <a:pt x="613" y="1231"/>
                </a:lnTo>
                <a:lnTo>
                  <a:pt x="613" y="1244"/>
                </a:lnTo>
                <a:lnTo>
                  <a:pt x="613" y="1251"/>
                </a:lnTo>
                <a:lnTo>
                  <a:pt x="617" y="1251"/>
                </a:lnTo>
                <a:lnTo>
                  <a:pt x="618" y="1251"/>
                </a:lnTo>
                <a:lnTo>
                  <a:pt x="618" y="1247"/>
                </a:lnTo>
                <a:lnTo>
                  <a:pt x="618" y="1240"/>
                </a:lnTo>
                <a:lnTo>
                  <a:pt x="618" y="1225"/>
                </a:lnTo>
                <a:lnTo>
                  <a:pt x="616" y="1225"/>
                </a:lnTo>
                <a:lnTo>
                  <a:pt x="614" y="1225"/>
                </a:lnTo>
                <a:lnTo>
                  <a:pt x="613" y="1225"/>
                </a:lnTo>
                <a:lnTo>
                  <a:pt x="613" y="1226"/>
                </a:lnTo>
                <a:close/>
                <a:moveTo>
                  <a:pt x="620" y="1276"/>
                </a:moveTo>
                <a:lnTo>
                  <a:pt x="622" y="1276"/>
                </a:lnTo>
                <a:lnTo>
                  <a:pt x="625" y="1276"/>
                </a:lnTo>
                <a:lnTo>
                  <a:pt x="624" y="1275"/>
                </a:lnTo>
                <a:lnTo>
                  <a:pt x="624" y="1265"/>
                </a:lnTo>
                <a:lnTo>
                  <a:pt x="622" y="1265"/>
                </a:lnTo>
                <a:lnTo>
                  <a:pt x="621" y="1265"/>
                </a:lnTo>
                <a:lnTo>
                  <a:pt x="620" y="1265"/>
                </a:lnTo>
                <a:lnTo>
                  <a:pt x="618" y="1265"/>
                </a:lnTo>
                <a:lnTo>
                  <a:pt x="620" y="1276"/>
                </a:lnTo>
                <a:close/>
                <a:moveTo>
                  <a:pt x="674" y="1022"/>
                </a:moveTo>
                <a:lnTo>
                  <a:pt x="674" y="1023"/>
                </a:lnTo>
                <a:lnTo>
                  <a:pt x="675" y="1023"/>
                </a:lnTo>
                <a:lnTo>
                  <a:pt x="677" y="1023"/>
                </a:lnTo>
                <a:lnTo>
                  <a:pt x="677" y="1024"/>
                </a:lnTo>
                <a:lnTo>
                  <a:pt x="677" y="1025"/>
                </a:lnTo>
                <a:lnTo>
                  <a:pt x="677" y="1026"/>
                </a:lnTo>
                <a:lnTo>
                  <a:pt x="677" y="1027"/>
                </a:lnTo>
                <a:lnTo>
                  <a:pt x="677" y="1029"/>
                </a:lnTo>
                <a:lnTo>
                  <a:pt x="677" y="1030"/>
                </a:lnTo>
                <a:lnTo>
                  <a:pt x="677" y="1031"/>
                </a:lnTo>
                <a:lnTo>
                  <a:pt x="677" y="1032"/>
                </a:lnTo>
                <a:lnTo>
                  <a:pt x="677" y="1033"/>
                </a:lnTo>
                <a:lnTo>
                  <a:pt x="677" y="1034"/>
                </a:lnTo>
                <a:lnTo>
                  <a:pt x="677" y="1035"/>
                </a:lnTo>
                <a:lnTo>
                  <a:pt x="677" y="1037"/>
                </a:lnTo>
                <a:lnTo>
                  <a:pt x="677" y="1038"/>
                </a:lnTo>
                <a:lnTo>
                  <a:pt x="677" y="1039"/>
                </a:lnTo>
                <a:lnTo>
                  <a:pt x="677" y="1040"/>
                </a:lnTo>
                <a:lnTo>
                  <a:pt x="677" y="1041"/>
                </a:lnTo>
                <a:lnTo>
                  <a:pt x="677" y="1042"/>
                </a:lnTo>
                <a:lnTo>
                  <a:pt x="677" y="1043"/>
                </a:lnTo>
                <a:lnTo>
                  <a:pt x="677" y="1044"/>
                </a:lnTo>
                <a:lnTo>
                  <a:pt x="677" y="1046"/>
                </a:lnTo>
                <a:lnTo>
                  <a:pt x="677" y="1048"/>
                </a:lnTo>
                <a:lnTo>
                  <a:pt x="677" y="1049"/>
                </a:lnTo>
                <a:lnTo>
                  <a:pt x="677" y="1050"/>
                </a:lnTo>
                <a:lnTo>
                  <a:pt x="677" y="1051"/>
                </a:lnTo>
                <a:lnTo>
                  <a:pt x="677" y="1052"/>
                </a:lnTo>
                <a:lnTo>
                  <a:pt x="677" y="1054"/>
                </a:lnTo>
                <a:lnTo>
                  <a:pt x="677" y="1055"/>
                </a:lnTo>
                <a:lnTo>
                  <a:pt x="678" y="1055"/>
                </a:lnTo>
                <a:lnTo>
                  <a:pt x="678" y="1056"/>
                </a:lnTo>
                <a:lnTo>
                  <a:pt x="682" y="1056"/>
                </a:lnTo>
                <a:lnTo>
                  <a:pt x="682" y="1058"/>
                </a:lnTo>
                <a:lnTo>
                  <a:pt x="682" y="1059"/>
                </a:lnTo>
                <a:lnTo>
                  <a:pt x="684" y="1059"/>
                </a:lnTo>
                <a:lnTo>
                  <a:pt x="685" y="1059"/>
                </a:lnTo>
                <a:lnTo>
                  <a:pt x="686" y="1058"/>
                </a:lnTo>
                <a:lnTo>
                  <a:pt x="686" y="1056"/>
                </a:lnTo>
                <a:lnTo>
                  <a:pt x="687" y="1056"/>
                </a:lnTo>
                <a:lnTo>
                  <a:pt x="689" y="1056"/>
                </a:lnTo>
                <a:lnTo>
                  <a:pt x="690" y="1056"/>
                </a:lnTo>
                <a:lnTo>
                  <a:pt x="691" y="1056"/>
                </a:lnTo>
                <a:lnTo>
                  <a:pt x="691" y="1058"/>
                </a:lnTo>
                <a:lnTo>
                  <a:pt x="694" y="1058"/>
                </a:lnTo>
                <a:lnTo>
                  <a:pt x="694" y="1057"/>
                </a:lnTo>
                <a:lnTo>
                  <a:pt x="694" y="1056"/>
                </a:lnTo>
                <a:lnTo>
                  <a:pt x="695" y="1056"/>
                </a:lnTo>
                <a:lnTo>
                  <a:pt x="697" y="1056"/>
                </a:lnTo>
                <a:lnTo>
                  <a:pt x="698" y="1056"/>
                </a:lnTo>
                <a:lnTo>
                  <a:pt x="698" y="1057"/>
                </a:lnTo>
                <a:lnTo>
                  <a:pt x="698" y="1058"/>
                </a:lnTo>
                <a:lnTo>
                  <a:pt x="699" y="1058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58"/>
                </a:lnTo>
                <a:lnTo>
                  <a:pt x="704" y="1058"/>
                </a:lnTo>
                <a:lnTo>
                  <a:pt x="704" y="1057"/>
                </a:lnTo>
                <a:lnTo>
                  <a:pt x="706" y="1057"/>
                </a:lnTo>
                <a:lnTo>
                  <a:pt x="707" y="1057"/>
                </a:lnTo>
                <a:lnTo>
                  <a:pt x="708" y="1057"/>
                </a:lnTo>
                <a:lnTo>
                  <a:pt x="709" y="1057"/>
                </a:lnTo>
                <a:lnTo>
                  <a:pt x="712" y="1057"/>
                </a:lnTo>
                <a:lnTo>
                  <a:pt x="715" y="1057"/>
                </a:lnTo>
                <a:lnTo>
                  <a:pt x="715" y="1055"/>
                </a:lnTo>
                <a:lnTo>
                  <a:pt x="715" y="1054"/>
                </a:lnTo>
                <a:lnTo>
                  <a:pt x="718" y="1054"/>
                </a:lnTo>
                <a:lnTo>
                  <a:pt x="718" y="1048"/>
                </a:lnTo>
                <a:lnTo>
                  <a:pt x="718" y="1044"/>
                </a:lnTo>
                <a:lnTo>
                  <a:pt x="718" y="1042"/>
                </a:lnTo>
                <a:lnTo>
                  <a:pt x="718" y="1041"/>
                </a:lnTo>
                <a:lnTo>
                  <a:pt x="717" y="1038"/>
                </a:lnTo>
                <a:lnTo>
                  <a:pt x="717" y="1034"/>
                </a:lnTo>
                <a:lnTo>
                  <a:pt x="716" y="1033"/>
                </a:lnTo>
                <a:lnTo>
                  <a:pt x="716" y="1030"/>
                </a:lnTo>
                <a:lnTo>
                  <a:pt x="714" y="1022"/>
                </a:lnTo>
                <a:lnTo>
                  <a:pt x="714" y="1019"/>
                </a:lnTo>
                <a:lnTo>
                  <a:pt x="714" y="1018"/>
                </a:lnTo>
                <a:lnTo>
                  <a:pt x="714" y="1016"/>
                </a:lnTo>
                <a:lnTo>
                  <a:pt x="714" y="1015"/>
                </a:lnTo>
                <a:lnTo>
                  <a:pt x="710" y="1014"/>
                </a:lnTo>
                <a:lnTo>
                  <a:pt x="710" y="1010"/>
                </a:lnTo>
                <a:lnTo>
                  <a:pt x="710" y="1006"/>
                </a:lnTo>
                <a:lnTo>
                  <a:pt x="710" y="1005"/>
                </a:lnTo>
                <a:lnTo>
                  <a:pt x="710" y="1004"/>
                </a:lnTo>
                <a:lnTo>
                  <a:pt x="709" y="1004"/>
                </a:lnTo>
                <a:lnTo>
                  <a:pt x="708" y="1004"/>
                </a:lnTo>
                <a:lnTo>
                  <a:pt x="707" y="1004"/>
                </a:lnTo>
                <a:lnTo>
                  <a:pt x="706" y="1004"/>
                </a:lnTo>
                <a:lnTo>
                  <a:pt x="704" y="1004"/>
                </a:lnTo>
                <a:lnTo>
                  <a:pt x="703" y="1004"/>
                </a:lnTo>
                <a:lnTo>
                  <a:pt x="702" y="1004"/>
                </a:lnTo>
                <a:lnTo>
                  <a:pt x="701" y="1004"/>
                </a:lnTo>
                <a:lnTo>
                  <a:pt x="700" y="1004"/>
                </a:lnTo>
                <a:lnTo>
                  <a:pt x="699" y="1004"/>
                </a:lnTo>
                <a:lnTo>
                  <a:pt x="698" y="1004"/>
                </a:lnTo>
                <a:lnTo>
                  <a:pt x="697" y="1004"/>
                </a:lnTo>
                <a:lnTo>
                  <a:pt x="695" y="1004"/>
                </a:lnTo>
                <a:lnTo>
                  <a:pt x="697" y="1005"/>
                </a:lnTo>
                <a:lnTo>
                  <a:pt x="695" y="1006"/>
                </a:lnTo>
                <a:lnTo>
                  <a:pt x="695" y="1005"/>
                </a:lnTo>
                <a:lnTo>
                  <a:pt x="694" y="1005"/>
                </a:lnTo>
                <a:lnTo>
                  <a:pt x="693" y="1005"/>
                </a:lnTo>
                <a:lnTo>
                  <a:pt x="692" y="1005"/>
                </a:lnTo>
                <a:lnTo>
                  <a:pt x="692" y="1006"/>
                </a:lnTo>
                <a:lnTo>
                  <a:pt x="691" y="1006"/>
                </a:lnTo>
                <a:lnTo>
                  <a:pt x="691" y="1007"/>
                </a:lnTo>
                <a:lnTo>
                  <a:pt x="691" y="1008"/>
                </a:lnTo>
                <a:lnTo>
                  <a:pt x="691" y="1009"/>
                </a:lnTo>
                <a:lnTo>
                  <a:pt x="691" y="1010"/>
                </a:lnTo>
                <a:lnTo>
                  <a:pt x="691" y="1012"/>
                </a:lnTo>
                <a:lnTo>
                  <a:pt x="691" y="1013"/>
                </a:lnTo>
                <a:lnTo>
                  <a:pt x="691" y="1014"/>
                </a:lnTo>
                <a:lnTo>
                  <a:pt x="690" y="1014"/>
                </a:lnTo>
                <a:lnTo>
                  <a:pt x="689" y="1014"/>
                </a:lnTo>
                <a:lnTo>
                  <a:pt x="687" y="1014"/>
                </a:lnTo>
                <a:lnTo>
                  <a:pt x="686" y="1014"/>
                </a:lnTo>
                <a:lnTo>
                  <a:pt x="687" y="1015"/>
                </a:lnTo>
                <a:lnTo>
                  <a:pt x="687" y="1016"/>
                </a:lnTo>
                <a:lnTo>
                  <a:pt x="687" y="1018"/>
                </a:lnTo>
                <a:lnTo>
                  <a:pt x="687" y="1022"/>
                </a:lnTo>
                <a:lnTo>
                  <a:pt x="686" y="1022"/>
                </a:lnTo>
                <a:lnTo>
                  <a:pt x="684" y="1022"/>
                </a:lnTo>
                <a:lnTo>
                  <a:pt x="680" y="1022"/>
                </a:lnTo>
                <a:lnTo>
                  <a:pt x="674" y="1022"/>
                </a:lnTo>
                <a:close/>
                <a:moveTo>
                  <a:pt x="692" y="692"/>
                </a:moveTo>
                <a:lnTo>
                  <a:pt x="697" y="696"/>
                </a:lnTo>
                <a:lnTo>
                  <a:pt x="697" y="697"/>
                </a:lnTo>
                <a:lnTo>
                  <a:pt x="701" y="699"/>
                </a:lnTo>
                <a:lnTo>
                  <a:pt x="701" y="700"/>
                </a:lnTo>
                <a:lnTo>
                  <a:pt x="702" y="700"/>
                </a:lnTo>
                <a:lnTo>
                  <a:pt x="702" y="699"/>
                </a:lnTo>
                <a:lnTo>
                  <a:pt x="703" y="698"/>
                </a:lnTo>
                <a:lnTo>
                  <a:pt x="703" y="697"/>
                </a:lnTo>
                <a:lnTo>
                  <a:pt x="706" y="694"/>
                </a:lnTo>
                <a:lnTo>
                  <a:pt x="704" y="692"/>
                </a:lnTo>
                <a:lnTo>
                  <a:pt x="703" y="692"/>
                </a:lnTo>
                <a:lnTo>
                  <a:pt x="702" y="691"/>
                </a:lnTo>
                <a:lnTo>
                  <a:pt x="701" y="691"/>
                </a:lnTo>
                <a:lnTo>
                  <a:pt x="700" y="691"/>
                </a:lnTo>
                <a:lnTo>
                  <a:pt x="699" y="691"/>
                </a:lnTo>
                <a:lnTo>
                  <a:pt x="698" y="691"/>
                </a:lnTo>
                <a:lnTo>
                  <a:pt x="697" y="691"/>
                </a:lnTo>
                <a:lnTo>
                  <a:pt x="695" y="691"/>
                </a:lnTo>
                <a:lnTo>
                  <a:pt x="694" y="690"/>
                </a:lnTo>
                <a:lnTo>
                  <a:pt x="693" y="691"/>
                </a:lnTo>
                <a:lnTo>
                  <a:pt x="692" y="692"/>
                </a:lnTo>
                <a:close/>
                <a:moveTo>
                  <a:pt x="790" y="1502"/>
                </a:moveTo>
                <a:lnTo>
                  <a:pt x="790" y="1507"/>
                </a:lnTo>
                <a:lnTo>
                  <a:pt x="793" y="1507"/>
                </a:lnTo>
                <a:lnTo>
                  <a:pt x="795" y="1507"/>
                </a:lnTo>
                <a:lnTo>
                  <a:pt x="795" y="1508"/>
                </a:lnTo>
                <a:lnTo>
                  <a:pt x="795" y="1509"/>
                </a:lnTo>
                <a:lnTo>
                  <a:pt x="795" y="1510"/>
                </a:lnTo>
                <a:lnTo>
                  <a:pt x="795" y="1511"/>
                </a:lnTo>
                <a:lnTo>
                  <a:pt x="794" y="1511"/>
                </a:lnTo>
                <a:lnTo>
                  <a:pt x="793" y="1512"/>
                </a:lnTo>
                <a:lnTo>
                  <a:pt x="793" y="1514"/>
                </a:lnTo>
                <a:lnTo>
                  <a:pt x="793" y="1515"/>
                </a:lnTo>
                <a:lnTo>
                  <a:pt x="793" y="1516"/>
                </a:lnTo>
                <a:lnTo>
                  <a:pt x="793" y="1517"/>
                </a:lnTo>
                <a:lnTo>
                  <a:pt x="792" y="1517"/>
                </a:lnTo>
                <a:lnTo>
                  <a:pt x="790" y="1517"/>
                </a:lnTo>
                <a:lnTo>
                  <a:pt x="790" y="1518"/>
                </a:lnTo>
                <a:lnTo>
                  <a:pt x="790" y="1519"/>
                </a:lnTo>
                <a:lnTo>
                  <a:pt x="790" y="1520"/>
                </a:lnTo>
                <a:lnTo>
                  <a:pt x="790" y="1523"/>
                </a:lnTo>
                <a:lnTo>
                  <a:pt x="790" y="1524"/>
                </a:lnTo>
                <a:lnTo>
                  <a:pt x="790" y="1525"/>
                </a:lnTo>
                <a:lnTo>
                  <a:pt x="790" y="1526"/>
                </a:lnTo>
                <a:lnTo>
                  <a:pt x="790" y="1527"/>
                </a:lnTo>
                <a:lnTo>
                  <a:pt x="790" y="1528"/>
                </a:lnTo>
                <a:lnTo>
                  <a:pt x="790" y="1529"/>
                </a:lnTo>
                <a:lnTo>
                  <a:pt x="792" y="1532"/>
                </a:lnTo>
                <a:lnTo>
                  <a:pt x="794" y="1532"/>
                </a:lnTo>
                <a:lnTo>
                  <a:pt x="798" y="1532"/>
                </a:lnTo>
                <a:lnTo>
                  <a:pt x="805" y="1531"/>
                </a:lnTo>
                <a:lnTo>
                  <a:pt x="809" y="1531"/>
                </a:lnTo>
                <a:lnTo>
                  <a:pt x="812" y="1531"/>
                </a:lnTo>
                <a:lnTo>
                  <a:pt x="819" y="1529"/>
                </a:lnTo>
                <a:lnTo>
                  <a:pt x="828" y="1528"/>
                </a:lnTo>
                <a:lnTo>
                  <a:pt x="830" y="1528"/>
                </a:lnTo>
                <a:lnTo>
                  <a:pt x="836" y="1528"/>
                </a:lnTo>
                <a:lnTo>
                  <a:pt x="836" y="1527"/>
                </a:lnTo>
                <a:lnTo>
                  <a:pt x="836" y="1526"/>
                </a:lnTo>
                <a:lnTo>
                  <a:pt x="836" y="1525"/>
                </a:lnTo>
                <a:lnTo>
                  <a:pt x="836" y="1521"/>
                </a:lnTo>
                <a:lnTo>
                  <a:pt x="836" y="1520"/>
                </a:lnTo>
                <a:lnTo>
                  <a:pt x="836" y="1518"/>
                </a:lnTo>
                <a:lnTo>
                  <a:pt x="836" y="1517"/>
                </a:lnTo>
                <a:lnTo>
                  <a:pt x="836" y="1516"/>
                </a:lnTo>
                <a:lnTo>
                  <a:pt x="836" y="1515"/>
                </a:lnTo>
                <a:lnTo>
                  <a:pt x="836" y="1512"/>
                </a:lnTo>
                <a:lnTo>
                  <a:pt x="836" y="1507"/>
                </a:lnTo>
                <a:lnTo>
                  <a:pt x="836" y="1502"/>
                </a:lnTo>
                <a:lnTo>
                  <a:pt x="836" y="1501"/>
                </a:lnTo>
                <a:lnTo>
                  <a:pt x="836" y="1494"/>
                </a:lnTo>
                <a:lnTo>
                  <a:pt x="838" y="1494"/>
                </a:lnTo>
                <a:lnTo>
                  <a:pt x="840" y="1494"/>
                </a:lnTo>
                <a:lnTo>
                  <a:pt x="845" y="1494"/>
                </a:lnTo>
                <a:lnTo>
                  <a:pt x="847" y="1494"/>
                </a:lnTo>
                <a:lnTo>
                  <a:pt x="849" y="1494"/>
                </a:lnTo>
                <a:lnTo>
                  <a:pt x="850" y="1494"/>
                </a:lnTo>
                <a:lnTo>
                  <a:pt x="853" y="1494"/>
                </a:lnTo>
                <a:lnTo>
                  <a:pt x="855" y="1494"/>
                </a:lnTo>
                <a:lnTo>
                  <a:pt x="855" y="1490"/>
                </a:lnTo>
                <a:lnTo>
                  <a:pt x="855" y="1487"/>
                </a:lnTo>
                <a:lnTo>
                  <a:pt x="855" y="1486"/>
                </a:lnTo>
                <a:lnTo>
                  <a:pt x="855" y="1474"/>
                </a:lnTo>
                <a:lnTo>
                  <a:pt x="855" y="1473"/>
                </a:lnTo>
                <a:lnTo>
                  <a:pt x="855" y="1467"/>
                </a:lnTo>
                <a:lnTo>
                  <a:pt x="855" y="1464"/>
                </a:lnTo>
                <a:lnTo>
                  <a:pt x="855" y="1458"/>
                </a:lnTo>
                <a:lnTo>
                  <a:pt x="855" y="1451"/>
                </a:lnTo>
                <a:lnTo>
                  <a:pt x="855" y="1448"/>
                </a:lnTo>
                <a:lnTo>
                  <a:pt x="854" y="1448"/>
                </a:lnTo>
                <a:lnTo>
                  <a:pt x="853" y="1448"/>
                </a:lnTo>
                <a:lnTo>
                  <a:pt x="853" y="1450"/>
                </a:lnTo>
                <a:lnTo>
                  <a:pt x="850" y="1450"/>
                </a:lnTo>
                <a:lnTo>
                  <a:pt x="850" y="1452"/>
                </a:lnTo>
                <a:lnTo>
                  <a:pt x="850" y="1456"/>
                </a:lnTo>
                <a:lnTo>
                  <a:pt x="850" y="1467"/>
                </a:lnTo>
                <a:lnTo>
                  <a:pt x="850" y="1468"/>
                </a:lnTo>
                <a:lnTo>
                  <a:pt x="850" y="1469"/>
                </a:lnTo>
                <a:lnTo>
                  <a:pt x="850" y="1470"/>
                </a:lnTo>
                <a:lnTo>
                  <a:pt x="850" y="1472"/>
                </a:lnTo>
                <a:lnTo>
                  <a:pt x="849" y="1472"/>
                </a:lnTo>
                <a:lnTo>
                  <a:pt x="848" y="1470"/>
                </a:lnTo>
                <a:lnTo>
                  <a:pt x="847" y="1470"/>
                </a:lnTo>
                <a:lnTo>
                  <a:pt x="846" y="1470"/>
                </a:lnTo>
                <a:lnTo>
                  <a:pt x="845" y="1469"/>
                </a:lnTo>
                <a:lnTo>
                  <a:pt x="844" y="1469"/>
                </a:lnTo>
                <a:lnTo>
                  <a:pt x="842" y="1469"/>
                </a:lnTo>
                <a:lnTo>
                  <a:pt x="840" y="1469"/>
                </a:lnTo>
                <a:lnTo>
                  <a:pt x="839" y="1469"/>
                </a:lnTo>
                <a:lnTo>
                  <a:pt x="838" y="1469"/>
                </a:lnTo>
                <a:lnTo>
                  <a:pt x="838" y="1468"/>
                </a:lnTo>
                <a:lnTo>
                  <a:pt x="838" y="1466"/>
                </a:lnTo>
                <a:lnTo>
                  <a:pt x="838" y="1465"/>
                </a:lnTo>
                <a:lnTo>
                  <a:pt x="838" y="1464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8" y="1457"/>
                </a:lnTo>
                <a:lnTo>
                  <a:pt x="838" y="1456"/>
                </a:lnTo>
                <a:lnTo>
                  <a:pt x="838" y="1454"/>
                </a:lnTo>
                <a:lnTo>
                  <a:pt x="838" y="1453"/>
                </a:lnTo>
                <a:lnTo>
                  <a:pt x="838" y="1452"/>
                </a:lnTo>
                <a:lnTo>
                  <a:pt x="838" y="1451"/>
                </a:lnTo>
                <a:lnTo>
                  <a:pt x="837" y="1451"/>
                </a:lnTo>
                <a:lnTo>
                  <a:pt x="836" y="1451"/>
                </a:lnTo>
                <a:lnTo>
                  <a:pt x="835" y="1451"/>
                </a:lnTo>
                <a:lnTo>
                  <a:pt x="833" y="1451"/>
                </a:lnTo>
                <a:lnTo>
                  <a:pt x="832" y="1451"/>
                </a:lnTo>
                <a:lnTo>
                  <a:pt x="831" y="1451"/>
                </a:lnTo>
                <a:lnTo>
                  <a:pt x="830" y="1451"/>
                </a:lnTo>
                <a:lnTo>
                  <a:pt x="829" y="1451"/>
                </a:lnTo>
                <a:lnTo>
                  <a:pt x="828" y="1451"/>
                </a:lnTo>
                <a:lnTo>
                  <a:pt x="828" y="1452"/>
                </a:lnTo>
                <a:lnTo>
                  <a:pt x="828" y="1454"/>
                </a:lnTo>
                <a:lnTo>
                  <a:pt x="828" y="1457"/>
                </a:lnTo>
                <a:lnTo>
                  <a:pt x="828" y="1459"/>
                </a:lnTo>
                <a:lnTo>
                  <a:pt x="828" y="1461"/>
                </a:lnTo>
                <a:lnTo>
                  <a:pt x="828" y="1462"/>
                </a:lnTo>
                <a:lnTo>
                  <a:pt x="828" y="1464"/>
                </a:lnTo>
                <a:lnTo>
                  <a:pt x="828" y="1468"/>
                </a:lnTo>
                <a:lnTo>
                  <a:pt x="830" y="1468"/>
                </a:lnTo>
                <a:lnTo>
                  <a:pt x="830" y="1469"/>
                </a:lnTo>
                <a:lnTo>
                  <a:pt x="830" y="1470"/>
                </a:lnTo>
                <a:lnTo>
                  <a:pt x="829" y="1470"/>
                </a:lnTo>
                <a:lnTo>
                  <a:pt x="828" y="1470"/>
                </a:lnTo>
                <a:lnTo>
                  <a:pt x="829" y="1472"/>
                </a:lnTo>
                <a:lnTo>
                  <a:pt x="829" y="1474"/>
                </a:lnTo>
                <a:lnTo>
                  <a:pt x="829" y="1484"/>
                </a:lnTo>
                <a:lnTo>
                  <a:pt x="829" y="1486"/>
                </a:lnTo>
                <a:lnTo>
                  <a:pt x="829" y="1487"/>
                </a:lnTo>
                <a:lnTo>
                  <a:pt x="829" y="1491"/>
                </a:lnTo>
                <a:lnTo>
                  <a:pt x="829" y="1493"/>
                </a:lnTo>
                <a:lnTo>
                  <a:pt x="829" y="1494"/>
                </a:lnTo>
                <a:lnTo>
                  <a:pt x="828" y="1494"/>
                </a:lnTo>
                <a:lnTo>
                  <a:pt x="828" y="1501"/>
                </a:lnTo>
                <a:lnTo>
                  <a:pt x="820" y="1501"/>
                </a:lnTo>
                <a:lnTo>
                  <a:pt x="820" y="1494"/>
                </a:lnTo>
                <a:lnTo>
                  <a:pt x="818" y="1494"/>
                </a:lnTo>
                <a:lnTo>
                  <a:pt x="818" y="1501"/>
                </a:lnTo>
                <a:lnTo>
                  <a:pt x="790" y="1501"/>
                </a:lnTo>
                <a:lnTo>
                  <a:pt x="790" y="1502"/>
                </a:lnTo>
                <a:close/>
                <a:moveTo>
                  <a:pt x="829" y="838"/>
                </a:moveTo>
                <a:lnTo>
                  <a:pt x="829" y="839"/>
                </a:lnTo>
                <a:lnTo>
                  <a:pt x="829" y="840"/>
                </a:lnTo>
                <a:lnTo>
                  <a:pt x="829" y="841"/>
                </a:lnTo>
                <a:lnTo>
                  <a:pt x="829" y="842"/>
                </a:lnTo>
                <a:lnTo>
                  <a:pt x="830" y="842"/>
                </a:lnTo>
                <a:lnTo>
                  <a:pt x="830" y="843"/>
                </a:lnTo>
                <a:lnTo>
                  <a:pt x="830" y="845"/>
                </a:lnTo>
                <a:lnTo>
                  <a:pt x="831" y="846"/>
                </a:lnTo>
                <a:lnTo>
                  <a:pt x="831" y="847"/>
                </a:lnTo>
                <a:lnTo>
                  <a:pt x="832" y="847"/>
                </a:lnTo>
                <a:lnTo>
                  <a:pt x="837" y="847"/>
                </a:lnTo>
                <a:lnTo>
                  <a:pt x="838" y="847"/>
                </a:lnTo>
                <a:lnTo>
                  <a:pt x="838" y="846"/>
                </a:lnTo>
                <a:lnTo>
                  <a:pt x="841" y="843"/>
                </a:lnTo>
                <a:lnTo>
                  <a:pt x="841" y="842"/>
                </a:lnTo>
                <a:lnTo>
                  <a:pt x="839" y="840"/>
                </a:lnTo>
                <a:lnTo>
                  <a:pt x="841" y="839"/>
                </a:lnTo>
                <a:lnTo>
                  <a:pt x="842" y="838"/>
                </a:lnTo>
                <a:lnTo>
                  <a:pt x="841" y="838"/>
                </a:lnTo>
                <a:lnTo>
                  <a:pt x="844" y="836"/>
                </a:lnTo>
                <a:lnTo>
                  <a:pt x="847" y="834"/>
                </a:lnTo>
                <a:lnTo>
                  <a:pt x="847" y="833"/>
                </a:lnTo>
                <a:lnTo>
                  <a:pt x="847" y="832"/>
                </a:lnTo>
                <a:lnTo>
                  <a:pt x="847" y="831"/>
                </a:lnTo>
                <a:lnTo>
                  <a:pt x="837" y="832"/>
                </a:lnTo>
                <a:lnTo>
                  <a:pt x="836" y="832"/>
                </a:lnTo>
                <a:lnTo>
                  <a:pt x="832" y="832"/>
                </a:lnTo>
                <a:lnTo>
                  <a:pt x="831" y="832"/>
                </a:lnTo>
                <a:lnTo>
                  <a:pt x="830" y="832"/>
                </a:lnTo>
                <a:lnTo>
                  <a:pt x="829" y="832"/>
                </a:lnTo>
                <a:lnTo>
                  <a:pt x="829" y="834"/>
                </a:lnTo>
                <a:lnTo>
                  <a:pt x="829" y="838"/>
                </a:lnTo>
                <a:close/>
                <a:moveTo>
                  <a:pt x="861" y="948"/>
                </a:moveTo>
                <a:lnTo>
                  <a:pt x="861" y="952"/>
                </a:lnTo>
                <a:lnTo>
                  <a:pt x="867" y="952"/>
                </a:lnTo>
                <a:lnTo>
                  <a:pt x="867" y="942"/>
                </a:lnTo>
                <a:lnTo>
                  <a:pt x="861" y="942"/>
                </a:lnTo>
                <a:lnTo>
                  <a:pt x="861" y="948"/>
                </a:lnTo>
                <a:close/>
                <a:moveTo>
                  <a:pt x="957" y="351"/>
                </a:moveTo>
                <a:lnTo>
                  <a:pt x="958" y="352"/>
                </a:lnTo>
                <a:lnTo>
                  <a:pt x="958" y="353"/>
                </a:lnTo>
                <a:lnTo>
                  <a:pt x="959" y="354"/>
                </a:lnTo>
                <a:lnTo>
                  <a:pt x="962" y="354"/>
                </a:lnTo>
                <a:lnTo>
                  <a:pt x="961" y="351"/>
                </a:lnTo>
                <a:lnTo>
                  <a:pt x="960" y="351"/>
                </a:lnTo>
                <a:lnTo>
                  <a:pt x="960" y="349"/>
                </a:lnTo>
                <a:lnTo>
                  <a:pt x="959" y="349"/>
                </a:lnTo>
                <a:lnTo>
                  <a:pt x="958" y="349"/>
                </a:lnTo>
                <a:lnTo>
                  <a:pt x="957" y="349"/>
                </a:lnTo>
                <a:lnTo>
                  <a:pt x="957" y="351"/>
                </a:lnTo>
                <a:close/>
                <a:moveTo>
                  <a:pt x="967" y="767"/>
                </a:moveTo>
                <a:lnTo>
                  <a:pt x="969" y="766"/>
                </a:lnTo>
                <a:lnTo>
                  <a:pt x="970" y="766"/>
                </a:lnTo>
                <a:lnTo>
                  <a:pt x="969" y="765"/>
                </a:lnTo>
                <a:lnTo>
                  <a:pt x="968" y="765"/>
                </a:lnTo>
                <a:lnTo>
                  <a:pt x="967" y="765"/>
                </a:lnTo>
                <a:lnTo>
                  <a:pt x="967" y="767"/>
                </a:lnTo>
                <a:close/>
                <a:moveTo>
                  <a:pt x="975" y="525"/>
                </a:moveTo>
                <a:lnTo>
                  <a:pt x="976" y="528"/>
                </a:lnTo>
                <a:lnTo>
                  <a:pt x="977" y="529"/>
                </a:lnTo>
                <a:lnTo>
                  <a:pt x="977" y="530"/>
                </a:lnTo>
                <a:lnTo>
                  <a:pt x="978" y="530"/>
                </a:lnTo>
                <a:lnTo>
                  <a:pt x="978" y="529"/>
                </a:lnTo>
                <a:lnTo>
                  <a:pt x="979" y="529"/>
                </a:lnTo>
                <a:lnTo>
                  <a:pt x="978" y="525"/>
                </a:lnTo>
                <a:lnTo>
                  <a:pt x="977" y="525"/>
                </a:lnTo>
                <a:lnTo>
                  <a:pt x="976" y="525"/>
                </a:lnTo>
                <a:lnTo>
                  <a:pt x="975" y="525"/>
                </a:lnTo>
                <a:close/>
                <a:moveTo>
                  <a:pt x="985" y="757"/>
                </a:moveTo>
                <a:lnTo>
                  <a:pt x="985" y="759"/>
                </a:lnTo>
                <a:lnTo>
                  <a:pt x="985" y="763"/>
                </a:lnTo>
                <a:lnTo>
                  <a:pt x="985" y="764"/>
                </a:lnTo>
                <a:lnTo>
                  <a:pt x="985" y="766"/>
                </a:lnTo>
                <a:lnTo>
                  <a:pt x="987" y="766"/>
                </a:lnTo>
                <a:lnTo>
                  <a:pt x="995" y="766"/>
                </a:lnTo>
                <a:lnTo>
                  <a:pt x="996" y="766"/>
                </a:lnTo>
                <a:lnTo>
                  <a:pt x="997" y="766"/>
                </a:lnTo>
                <a:lnTo>
                  <a:pt x="999" y="766"/>
                </a:lnTo>
                <a:lnTo>
                  <a:pt x="1000" y="766"/>
                </a:lnTo>
                <a:lnTo>
                  <a:pt x="1001" y="766"/>
                </a:lnTo>
                <a:lnTo>
                  <a:pt x="1002" y="766"/>
                </a:lnTo>
                <a:lnTo>
                  <a:pt x="1003" y="766"/>
                </a:lnTo>
                <a:lnTo>
                  <a:pt x="1004" y="766"/>
                </a:lnTo>
                <a:lnTo>
                  <a:pt x="1005" y="766"/>
                </a:lnTo>
                <a:lnTo>
                  <a:pt x="1014" y="766"/>
                </a:lnTo>
                <a:lnTo>
                  <a:pt x="1017" y="766"/>
                </a:lnTo>
                <a:lnTo>
                  <a:pt x="1027" y="766"/>
                </a:lnTo>
                <a:lnTo>
                  <a:pt x="1027" y="761"/>
                </a:lnTo>
                <a:lnTo>
                  <a:pt x="1027" y="756"/>
                </a:lnTo>
                <a:lnTo>
                  <a:pt x="1028" y="756"/>
                </a:lnTo>
                <a:lnTo>
                  <a:pt x="1029" y="756"/>
                </a:lnTo>
                <a:lnTo>
                  <a:pt x="1029" y="757"/>
                </a:lnTo>
                <a:lnTo>
                  <a:pt x="1029" y="758"/>
                </a:lnTo>
                <a:lnTo>
                  <a:pt x="1029" y="759"/>
                </a:lnTo>
                <a:lnTo>
                  <a:pt x="1029" y="761"/>
                </a:lnTo>
                <a:lnTo>
                  <a:pt x="1029" y="763"/>
                </a:lnTo>
                <a:lnTo>
                  <a:pt x="1029" y="765"/>
                </a:lnTo>
                <a:lnTo>
                  <a:pt x="1029" y="766"/>
                </a:lnTo>
                <a:lnTo>
                  <a:pt x="1027" y="766"/>
                </a:lnTo>
                <a:lnTo>
                  <a:pt x="1027" y="773"/>
                </a:lnTo>
                <a:lnTo>
                  <a:pt x="1027" y="774"/>
                </a:lnTo>
                <a:lnTo>
                  <a:pt x="1028" y="774"/>
                </a:lnTo>
                <a:lnTo>
                  <a:pt x="1027" y="778"/>
                </a:lnTo>
                <a:lnTo>
                  <a:pt x="1028" y="778"/>
                </a:lnTo>
                <a:lnTo>
                  <a:pt x="1028" y="779"/>
                </a:lnTo>
                <a:lnTo>
                  <a:pt x="1028" y="780"/>
                </a:lnTo>
                <a:lnTo>
                  <a:pt x="1028" y="781"/>
                </a:lnTo>
                <a:lnTo>
                  <a:pt x="1027" y="781"/>
                </a:lnTo>
                <a:lnTo>
                  <a:pt x="1027" y="780"/>
                </a:lnTo>
                <a:lnTo>
                  <a:pt x="1026" y="782"/>
                </a:lnTo>
                <a:lnTo>
                  <a:pt x="1025" y="786"/>
                </a:lnTo>
                <a:lnTo>
                  <a:pt x="1026" y="787"/>
                </a:lnTo>
                <a:lnTo>
                  <a:pt x="1026" y="789"/>
                </a:lnTo>
                <a:lnTo>
                  <a:pt x="1025" y="790"/>
                </a:lnTo>
                <a:lnTo>
                  <a:pt x="1026" y="790"/>
                </a:lnTo>
                <a:lnTo>
                  <a:pt x="1027" y="790"/>
                </a:lnTo>
                <a:lnTo>
                  <a:pt x="1028" y="790"/>
                </a:lnTo>
                <a:lnTo>
                  <a:pt x="1029" y="790"/>
                </a:lnTo>
                <a:lnTo>
                  <a:pt x="1030" y="790"/>
                </a:lnTo>
                <a:lnTo>
                  <a:pt x="1031" y="790"/>
                </a:lnTo>
                <a:lnTo>
                  <a:pt x="1034" y="790"/>
                </a:lnTo>
                <a:lnTo>
                  <a:pt x="1035" y="790"/>
                </a:lnTo>
                <a:lnTo>
                  <a:pt x="1036" y="791"/>
                </a:lnTo>
                <a:lnTo>
                  <a:pt x="1037" y="791"/>
                </a:lnTo>
                <a:lnTo>
                  <a:pt x="1038" y="791"/>
                </a:lnTo>
                <a:lnTo>
                  <a:pt x="1039" y="791"/>
                </a:lnTo>
                <a:lnTo>
                  <a:pt x="1039" y="792"/>
                </a:lnTo>
                <a:lnTo>
                  <a:pt x="1040" y="792"/>
                </a:lnTo>
                <a:lnTo>
                  <a:pt x="1042" y="792"/>
                </a:lnTo>
                <a:lnTo>
                  <a:pt x="1043" y="793"/>
                </a:lnTo>
                <a:lnTo>
                  <a:pt x="1047" y="796"/>
                </a:lnTo>
                <a:lnTo>
                  <a:pt x="1054" y="792"/>
                </a:lnTo>
                <a:lnTo>
                  <a:pt x="1054" y="793"/>
                </a:lnTo>
                <a:lnTo>
                  <a:pt x="1056" y="793"/>
                </a:lnTo>
                <a:lnTo>
                  <a:pt x="1057" y="793"/>
                </a:lnTo>
                <a:lnTo>
                  <a:pt x="1059" y="793"/>
                </a:lnTo>
                <a:lnTo>
                  <a:pt x="1056" y="793"/>
                </a:lnTo>
                <a:lnTo>
                  <a:pt x="1055" y="792"/>
                </a:lnTo>
                <a:lnTo>
                  <a:pt x="1054" y="792"/>
                </a:lnTo>
                <a:lnTo>
                  <a:pt x="1054" y="791"/>
                </a:lnTo>
                <a:lnTo>
                  <a:pt x="1054" y="790"/>
                </a:lnTo>
                <a:lnTo>
                  <a:pt x="1054" y="789"/>
                </a:lnTo>
                <a:lnTo>
                  <a:pt x="1054" y="788"/>
                </a:lnTo>
                <a:lnTo>
                  <a:pt x="1054" y="787"/>
                </a:lnTo>
                <a:lnTo>
                  <a:pt x="1054" y="786"/>
                </a:lnTo>
                <a:lnTo>
                  <a:pt x="1054" y="784"/>
                </a:lnTo>
                <a:lnTo>
                  <a:pt x="1054" y="783"/>
                </a:lnTo>
                <a:lnTo>
                  <a:pt x="1063" y="783"/>
                </a:lnTo>
                <a:lnTo>
                  <a:pt x="1065" y="783"/>
                </a:lnTo>
                <a:lnTo>
                  <a:pt x="1065" y="787"/>
                </a:lnTo>
                <a:lnTo>
                  <a:pt x="1065" y="788"/>
                </a:lnTo>
                <a:lnTo>
                  <a:pt x="1065" y="789"/>
                </a:lnTo>
                <a:lnTo>
                  <a:pt x="1065" y="790"/>
                </a:lnTo>
                <a:lnTo>
                  <a:pt x="1066" y="790"/>
                </a:lnTo>
                <a:lnTo>
                  <a:pt x="1068" y="790"/>
                </a:lnTo>
                <a:lnTo>
                  <a:pt x="1073" y="790"/>
                </a:lnTo>
                <a:lnTo>
                  <a:pt x="1077" y="790"/>
                </a:lnTo>
                <a:lnTo>
                  <a:pt x="1077" y="787"/>
                </a:lnTo>
                <a:lnTo>
                  <a:pt x="1077" y="786"/>
                </a:lnTo>
                <a:lnTo>
                  <a:pt x="1077" y="784"/>
                </a:lnTo>
                <a:lnTo>
                  <a:pt x="1077" y="783"/>
                </a:lnTo>
                <a:lnTo>
                  <a:pt x="1077" y="781"/>
                </a:lnTo>
                <a:lnTo>
                  <a:pt x="1077" y="780"/>
                </a:lnTo>
                <a:lnTo>
                  <a:pt x="1077" y="778"/>
                </a:lnTo>
                <a:lnTo>
                  <a:pt x="1077" y="776"/>
                </a:lnTo>
                <a:lnTo>
                  <a:pt x="1077" y="775"/>
                </a:lnTo>
                <a:lnTo>
                  <a:pt x="1077" y="772"/>
                </a:lnTo>
                <a:lnTo>
                  <a:pt x="1077" y="769"/>
                </a:lnTo>
                <a:lnTo>
                  <a:pt x="1077" y="766"/>
                </a:lnTo>
                <a:lnTo>
                  <a:pt x="1078" y="766"/>
                </a:lnTo>
                <a:lnTo>
                  <a:pt x="1079" y="766"/>
                </a:lnTo>
                <a:lnTo>
                  <a:pt x="1080" y="766"/>
                </a:lnTo>
                <a:lnTo>
                  <a:pt x="1081" y="766"/>
                </a:lnTo>
                <a:lnTo>
                  <a:pt x="1082" y="766"/>
                </a:lnTo>
                <a:lnTo>
                  <a:pt x="1082" y="767"/>
                </a:lnTo>
                <a:lnTo>
                  <a:pt x="1082" y="769"/>
                </a:lnTo>
                <a:lnTo>
                  <a:pt x="1083" y="770"/>
                </a:lnTo>
                <a:lnTo>
                  <a:pt x="1083" y="772"/>
                </a:lnTo>
                <a:lnTo>
                  <a:pt x="1085" y="773"/>
                </a:lnTo>
                <a:lnTo>
                  <a:pt x="1086" y="776"/>
                </a:lnTo>
                <a:lnTo>
                  <a:pt x="1087" y="778"/>
                </a:lnTo>
                <a:lnTo>
                  <a:pt x="1088" y="778"/>
                </a:lnTo>
                <a:lnTo>
                  <a:pt x="1090" y="776"/>
                </a:lnTo>
                <a:lnTo>
                  <a:pt x="1091" y="775"/>
                </a:lnTo>
                <a:lnTo>
                  <a:pt x="1095" y="774"/>
                </a:lnTo>
                <a:lnTo>
                  <a:pt x="1104" y="770"/>
                </a:lnTo>
                <a:lnTo>
                  <a:pt x="1115" y="765"/>
                </a:lnTo>
                <a:lnTo>
                  <a:pt x="1114" y="764"/>
                </a:lnTo>
                <a:lnTo>
                  <a:pt x="1114" y="761"/>
                </a:lnTo>
                <a:lnTo>
                  <a:pt x="1114" y="758"/>
                </a:lnTo>
                <a:lnTo>
                  <a:pt x="1114" y="753"/>
                </a:lnTo>
                <a:lnTo>
                  <a:pt x="1111" y="753"/>
                </a:lnTo>
                <a:lnTo>
                  <a:pt x="1080" y="753"/>
                </a:lnTo>
                <a:lnTo>
                  <a:pt x="1080" y="733"/>
                </a:lnTo>
                <a:lnTo>
                  <a:pt x="1080" y="717"/>
                </a:lnTo>
                <a:lnTo>
                  <a:pt x="1080" y="715"/>
                </a:lnTo>
                <a:lnTo>
                  <a:pt x="1080" y="714"/>
                </a:lnTo>
                <a:lnTo>
                  <a:pt x="1077" y="714"/>
                </a:lnTo>
                <a:lnTo>
                  <a:pt x="1076" y="714"/>
                </a:lnTo>
                <a:lnTo>
                  <a:pt x="1074" y="714"/>
                </a:lnTo>
                <a:lnTo>
                  <a:pt x="1072" y="714"/>
                </a:lnTo>
                <a:lnTo>
                  <a:pt x="1071" y="714"/>
                </a:lnTo>
                <a:lnTo>
                  <a:pt x="1071" y="711"/>
                </a:lnTo>
                <a:lnTo>
                  <a:pt x="1070" y="711"/>
                </a:lnTo>
                <a:lnTo>
                  <a:pt x="1065" y="711"/>
                </a:lnTo>
                <a:lnTo>
                  <a:pt x="1065" y="704"/>
                </a:lnTo>
                <a:lnTo>
                  <a:pt x="1065" y="703"/>
                </a:lnTo>
                <a:lnTo>
                  <a:pt x="1065" y="699"/>
                </a:lnTo>
                <a:lnTo>
                  <a:pt x="1065" y="696"/>
                </a:lnTo>
                <a:lnTo>
                  <a:pt x="1065" y="694"/>
                </a:lnTo>
                <a:lnTo>
                  <a:pt x="1063" y="692"/>
                </a:lnTo>
                <a:lnTo>
                  <a:pt x="1061" y="691"/>
                </a:lnTo>
                <a:lnTo>
                  <a:pt x="1061" y="700"/>
                </a:lnTo>
                <a:lnTo>
                  <a:pt x="1051" y="700"/>
                </a:lnTo>
                <a:lnTo>
                  <a:pt x="1049" y="701"/>
                </a:lnTo>
                <a:lnTo>
                  <a:pt x="1048" y="703"/>
                </a:lnTo>
                <a:lnTo>
                  <a:pt x="1044" y="707"/>
                </a:lnTo>
                <a:lnTo>
                  <a:pt x="1040" y="711"/>
                </a:lnTo>
                <a:lnTo>
                  <a:pt x="1035" y="716"/>
                </a:lnTo>
                <a:lnTo>
                  <a:pt x="1033" y="719"/>
                </a:lnTo>
                <a:lnTo>
                  <a:pt x="1033" y="720"/>
                </a:lnTo>
                <a:lnTo>
                  <a:pt x="1031" y="721"/>
                </a:lnTo>
                <a:lnTo>
                  <a:pt x="1028" y="723"/>
                </a:lnTo>
                <a:lnTo>
                  <a:pt x="1028" y="724"/>
                </a:lnTo>
                <a:lnTo>
                  <a:pt x="1026" y="725"/>
                </a:lnTo>
                <a:lnTo>
                  <a:pt x="1025" y="728"/>
                </a:lnTo>
                <a:lnTo>
                  <a:pt x="1023" y="728"/>
                </a:lnTo>
                <a:lnTo>
                  <a:pt x="1021" y="730"/>
                </a:lnTo>
                <a:lnTo>
                  <a:pt x="1020" y="731"/>
                </a:lnTo>
                <a:lnTo>
                  <a:pt x="1018" y="733"/>
                </a:lnTo>
                <a:lnTo>
                  <a:pt x="1017" y="734"/>
                </a:lnTo>
                <a:lnTo>
                  <a:pt x="1014" y="736"/>
                </a:lnTo>
                <a:lnTo>
                  <a:pt x="1013" y="737"/>
                </a:lnTo>
                <a:lnTo>
                  <a:pt x="1002" y="745"/>
                </a:lnTo>
                <a:lnTo>
                  <a:pt x="1003" y="746"/>
                </a:lnTo>
                <a:lnTo>
                  <a:pt x="1003" y="747"/>
                </a:lnTo>
                <a:lnTo>
                  <a:pt x="1004" y="748"/>
                </a:lnTo>
                <a:lnTo>
                  <a:pt x="1004" y="749"/>
                </a:lnTo>
                <a:lnTo>
                  <a:pt x="1001" y="749"/>
                </a:lnTo>
                <a:lnTo>
                  <a:pt x="999" y="746"/>
                </a:lnTo>
                <a:lnTo>
                  <a:pt x="999" y="747"/>
                </a:lnTo>
                <a:lnTo>
                  <a:pt x="996" y="748"/>
                </a:lnTo>
                <a:lnTo>
                  <a:pt x="988" y="754"/>
                </a:lnTo>
                <a:lnTo>
                  <a:pt x="987" y="755"/>
                </a:lnTo>
                <a:lnTo>
                  <a:pt x="985" y="756"/>
                </a:lnTo>
                <a:lnTo>
                  <a:pt x="985" y="757"/>
                </a:lnTo>
                <a:close/>
                <a:moveTo>
                  <a:pt x="986" y="652"/>
                </a:moveTo>
                <a:lnTo>
                  <a:pt x="986" y="653"/>
                </a:lnTo>
                <a:lnTo>
                  <a:pt x="986" y="652"/>
                </a:lnTo>
                <a:lnTo>
                  <a:pt x="986" y="650"/>
                </a:lnTo>
                <a:lnTo>
                  <a:pt x="986" y="652"/>
                </a:lnTo>
                <a:close/>
                <a:moveTo>
                  <a:pt x="991" y="579"/>
                </a:moveTo>
                <a:lnTo>
                  <a:pt x="993" y="579"/>
                </a:lnTo>
                <a:lnTo>
                  <a:pt x="994" y="579"/>
                </a:lnTo>
                <a:lnTo>
                  <a:pt x="995" y="579"/>
                </a:lnTo>
                <a:lnTo>
                  <a:pt x="997" y="579"/>
                </a:lnTo>
                <a:lnTo>
                  <a:pt x="994" y="579"/>
                </a:lnTo>
                <a:lnTo>
                  <a:pt x="993" y="579"/>
                </a:lnTo>
                <a:lnTo>
                  <a:pt x="993" y="578"/>
                </a:lnTo>
                <a:lnTo>
                  <a:pt x="993" y="577"/>
                </a:lnTo>
                <a:lnTo>
                  <a:pt x="992" y="578"/>
                </a:lnTo>
                <a:lnTo>
                  <a:pt x="991" y="579"/>
                </a:lnTo>
                <a:close/>
                <a:moveTo>
                  <a:pt x="992" y="556"/>
                </a:moveTo>
                <a:lnTo>
                  <a:pt x="992" y="557"/>
                </a:lnTo>
                <a:lnTo>
                  <a:pt x="992" y="558"/>
                </a:lnTo>
                <a:lnTo>
                  <a:pt x="992" y="560"/>
                </a:lnTo>
                <a:lnTo>
                  <a:pt x="993" y="561"/>
                </a:lnTo>
                <a:lnTo>
                  <a:pt x="993" y="563"/>
                </a:lnTo>
                <a:lnTo>
                  <a:pt x="993" y="564"/>
                </a:lnTo>
                <a:lnTo>
                  <a:pt x="993" y="565"/>
                </a:lnTo>
                <a:lnTo>
                  <a:pt x="994" y="565"/>
                </a:lnTo>
                <a:lnTo>
                  <a:pt x="995" y="566"/>
                </a:lnTo>
                <a:lnTo>
                  <a:pt x="995" y="567"/>
                </a:lnTo>
                <a:lnTo>
                  <a:pt x="996" y="567"/>
                </a:lnTo>
                <a:lnTo>
                  <a:pt x="996" y="569"/>
                </a:lnTo>
                <a:lnTo>
                  <a:pt x="997" y="570"/>
                </a:lnTo>
                <a:lnTo>
                  <a:pt x="999" y="570"/>
                </a:lnTo>
                <a:lnTo>
                  <a:pt x="999" y="569"/>
                </a:lnTo>
                <a:lnTo>
                  <a:pt x="1000" y="569"/>
                </a:lnTo>
                <a:lnTo>
                  <a:pt x="1000" y="567"/>
                </a:lnTo>
                <a:lnTo>
                  <a:pt x="999" y="566"/>
                </a:lnTo>
                <a:lnTo>
                  <a:pt x="999" y="565"/>
                </a:lnTo>
                <a:lnTo>
                  <a:pt x="997" y="565"/>
                </a:lnTo>
                <a:lnTo>
                  <a:pt x="997" y="564"/>
                </a:lnTo>
                <a:lnTo>
                  <a:pt x="997" y="563"/>
                </a:lnTo>
                <a:lnTo>
                  <a:pt x="996" y="563"/>
                </a:lnTo>
                <a:lnTo>
                  <a:pt x="996" y="562"/>
                </a:lnTo>
                <a:lnTo>
                  <a:pt x="995" y="562"/>
                </a:lnTo>
                <a:lnTo>
                  <a:pt x="995" y="561"/>
                </a:lnTo>
                <a:lnTo>
                  <a:pt x="994" y="561"/>
                </a:lnTo>
                <a:lnTo>
                  <a:pt x="994" y="560"/>
                </a:lnTo>
                <a:lnTo>
                  <a:pt x="993" y="558"/>
                </a:lnTo>
                <a:lnTo>
                  <a:pt x="993" y="557"/>
                </a:lnTo>
                <a:lnTo>
                  <a:pt x="992" y="557"/>
                </a:lnTo>
                <a:lnTo>
                  <a:pt x="992" y="556"/>
                </a:lnTo>
                <a:close/>
                <a:moveTo>
                  <a:pt x="994" y="561"/>
                </a:moveTo>
                <a:lnTo>
                  <a:pt x="995" y="561"/>
                </a:lnTo>
                <a:lnTo>
                  <a:pt x="995" y="562"/>
                </a:lnTo>
                <a:lnTo>
                  <a:pt x="996" y="562"/>
                </a:lnTo>
                <a:lnTo>
                  <a:pt x="996" y="563"/>
                </a:lnTo>
                <a:lnTo>
                  <a:pt x="997" y="563"/>
                </a:lnTo>
                <a:lnTo>
                  <a:pt x="997" y="564"/>
                </a:lnTo>
                <a:lnTo>
                  <a:pt x="997" y="565"/>
                </a:lnTo>
                <a:lnTo>
                  <a:pt x="999" y="565"/>
                </a:lnTo>
                <a:lnTo>
                  <a:pt x="999" y="566"/>
                </a:lnTo>
                <a:lnTo>
                  <a:pt x="1000" y="567"/>
                </a:lnTo>
                <a:lnTo>
                  <a:pt x="1001" y="569"/>
                </a:lnTo>
                <a:lnTo>
                  <a:pt x="1001" y="570"/>
                </a:lnTo>
                <a:lnTo>
                  <a:pt x="1001" y="569"/>
                </a:lnTo>
                <a:lnTo>
                  <a:pt x="1001" y="567"/>
                </a:lnTo>
                <a:lnTo>
                  <a:pt x="1001" y="566"/>
                </a:lnTo>
                <a:lnTo>
                  <a:pt x="1002" y="566"/>
                </a:lnTo>
                <a:lnTo>
                  <a:pt x="1004" y="564"/>
                </a:lnTo>
                <a:lnTo>
                  <a:pt x="1004" y="563"/>
                </a:lnTo>
                <a:lnTo>
                  <a:pt x="1000" y="560"/>
                </a:lnTo>
                <a:lnTo>
                  <a:pt x="999" y="560"/>
                </a:lnTo>
                <a:lnTo>
                  <a:pt x="997" y="560"/>
                </a:lnTo>
                <a:lnTo>
                  <a:pt x="996" y="560"/>
                </a:lnTo>
                <a:lnTo>
                  <a:pt x="995" y="560"/>
                </a:lnTo>
                <a:lnTo>
                  <a:pt x="994" y="560"/>
                </a:lnTo>
                <a:lnTo>
                  <a:pt x="994" y="561"/>
                </a:lnTo>
                <a:close/>
                <a:moveTo>
                  <a:pt x="1028" y="652"/>
                </a:moveTo>
                <a:lnTo>
                  <a:pt x="1029" y="652"/>
                </a:lnTo>
                <a:lnTo>
                  <a:pt x="1030" y="652"/>
                </a:lnTo>
                <a:lnTo>
                  <a:pt x="1038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2" y="652"/>
                </a:lnTo>
                <a:lnTo>
                  <a:pt x="1042" y="650"/>
                </a:lnTo>
                <a:lnTo>
                  <a:pt x="1042" y="649"/>
                </a:lnTo>
                <a:lnTo>
                  <a:pt x="1040" y="649"/>
                </a:lnTo>
                <a:lnTo>
                  <a:pt x="1040" y="650"/>
                </a:lnTo>
                <a:lnTo>
                  <a:pt x="1040" y="652"/>
                </a:lnTo>
                <a:lnTo>
                  <a:pt x="1039" y="652"/>
                </a:lnTo>
                <a:lnTo>
                  <a:pt x="1038" y="652"/>
                </a:lnTo>
                <a:lnTo>
                  <a:pt x="1038" y="648"/>
                </a:lnTo>
                <a:lnTo>
                  <a:pt x="1038" y="647"/>
                </a:lnTo>
                <a:lnTo>
                  <a:pt x="1038" y="646"/>
                </a:lnTo>
                <a:lnTo>
                  <a:pt x="1037" y="646"/>
                </a:lnTo>
                <a:lnTo>
                  <a:pt x="1036" y="646"/>
                </a:lnTo>
                <a:lnTo>
                  <a:pt x="1036" y="645"/>
                </a:lnTo>
                <a:lnTo>
                  <a:pt x="1036" y="644"/>
                </a:lnTo>
                <a:lnTo>
                  <a:pt x="1036" y="642"/>
                </a:lnTo>
                <a:lnTo>
                  <a:pt x="1033" y="642"/>
                </a:lnTo>
                <a:lnTo>
                  <a:pt x="1029" y="642"/>
                </a:lnTo>
                <a:lnTo>
                  <a:pt x="1028" y="642"/>
                </a:lnTo>
                <a:lnTo>
                  <a:pt x="1028" y="644"/>
                </a:lnTo>
                <a:lnTo>
                  <a:pt x="1028" y="647"/>
                </a:lnTo>
                <a:lnTo>
                  <a:pt x="1028" y="649"/>
                </a:lnTo>
                <a:lnTo>
                  <a:pt x="1028" y="650"/>
                </a:lnTo>
                <a:lnTo>
                  <a:pt x="1028" y="652"/>
                </a:lnTo>
                <a:close/>
                <a:moveTo>
                  <a:pt x="1030" y="254"/>
                </a:moveTo>
                <a:lnTo>
                  <a:pt x="1030" y="255"/>
                </a:lnTo>
                <a:lnTo>
                  <a:pt x="1033" y="255"/>
                </a:lnTo>
                <a:lnTo>
                  <a:pt x="1031" y="259"/>
                </a:lnTo>
                <a:lnTo>
                  <a:pt x="1034" y="261"/>
                </a:lnTo>
                <a:lnTo>
                  <a:pt x="1035" y="259"/>
                </a:lnTo>
                <a:lnTo>
                  <a:pt x="1037" y="261"/>
                </a:lnTo>
                <a:lnTo>
                  <a:pt x="1037" y="262"/>
                </a:lnTo>
                <a:lnTo>
                  <a:pt x="1039" y="263"/>
                </a:lnTo>
                <a:lnTo>
                  <a:pt x="1039" y="264"/>
                </a:lnTo>
                <a:lnTo>
                  <a:pt x="1040" y="264"/>
                </a:lnTo>
                <a:lnTo>
                  <a:pt x="1042" y="265"/>
                </a:lnTo>
                <a:lnTo>
                  <a:pt x="1043" y="264"/>
                </a:lnTo>
                <a:lnTo>
                  <a:pt x="1043" y="263"/>
                </a:lnTo>
                <a:lnTo>
                  <a:pt x="1044" y="263"/>
                </a:lnTo>
                <a:lnTo>
                  <a:pt x="1044" y="262"/>
                </a:lnTo>
                <a:lnTo>
                  <a:pt x="1044" y="261"/>
                </a:lnTo>
                <a:lnTo>
                  <a:pt x="1047" y="262"/>
                </a:lnTo>
                <a:lnTo>
                  <a:pt x="1053" y="269"/>
                </a:lnTo>
                <a:lnTo>
                  <a:pt x="1055" y="271"/>
                </a:lnTo>
                <a:lnTo>
                  <a:pt x="1056" y="272"/>
                </a:lnTo>
                <a:lnTo>
                  <a:pt x="1057" y="273"/>
                </a:lnTo>
                <a:lnTo>
                  <a:pt x="1055" y="276"/>
                </a:lnTo>
                <a:lnTo>
                  <a:pt x="1054" y="277"/>
                </a:lnTo>
                <a:lnTo>
                  <a:pt x="1053" y="278"/>
                </a:lnTo>
                <a:lnTo>
                  <a:pt x="1052" y="278"/>
                </a:lnTo>
                <a:lnTo>
                  <a:pt x="1052" y="279"/>
                </a:lnTo>
                <a:lnTo>
                  <a:pt x="1053" y="279"/>
                </a:lnTo>
                <a:lnTo>
                  <a:pt x="1054" y="280"/>
                </a:lnTo>
                <a:lnTo>
                  <a:pt x="1055" y="280"/>
                </a:lnTo>
                <a:lnTo>
                  <a:pt x="1056" y="281"/>
                </a:lnTo>
                <a:lnTo>
                  <a:pt x="1059" y="282"/>
                </a:lnTo>
                <a:lnTo>
                  <a:pt x="1060" y="282"/>
                </a:lnTo>
                <a:lnTo>
                  <a:pt x="1061" y="282"/>
                </a:lnTo>
                <a:lnTo>
                  <a:pt x="1061" y="284"/>
                </a:lnTo>
                <a:lnTo>
                  <a:pt x="1062" y="284"/>
                </a:lnTo>
                <a:lnTo>
                  <a:pt x="1063" y="284"/>
                </a:lnTo>
                <a:lnTo>
                  <a:pt x="1064" y="284"/>
                </a:lnTo>
                <a:lnTo>
                  <a:pt x="1064" y="285"/>
                </a:lnTo>
                <a:lnTo>
                  <a:pt x="1065" y="285"/>
                </a:lnTo>
                <a:lnTo>
                  <a:pt x="1066" y="285"/>
                </a:lnTo>
                <a:lnTo>
                  <a:pt x="1068" y="285"/>
                </a:lnTo>
                <a:lnTo>
                  <a:pt x="1069" y="285"/>
                </a:lnTo>
                <a:lnTo>
                  <a:pt x="1070" y="285"/>
                </a:lnTo>
                <a:lnTo>
                  <a:pt x="1071" y="285"/>
                </a:lnTo>
                <a:lnTo>
                  <a:pt x="1072" y="285"/>
                </a:lnTo>
                <a:lnTo>
                  <a:pt x="1074" y="285"/>
                </a:lnTo>
                <a:lnTo>
                  <a:pt x="1083" y="285"/>
                </a:lnTo>
                <a:lnTo>
                  <a:pt x="1085" y="285"/>
                </a:lnTo>
                <a:lnTo>
                  <a:pt x="1086" y="285"/>
                </a:lnTo>
                <a:lnTo>
                  <a:pt x="1088" y="285"/>
                </a:lnTo>
                <a:lnTo>
                  <a:pt x="1091" y="285"/>
                </a:lnTo>
                <a:lnTo>
                  <a:pt x="1098" y="285"/>
                </a:lnTo>
                <a:lnTo>
                  <a:pt x="1102" y="285"/>
                </a:lnTo>
                <a:lnTo>
                  <a:pt x="1104" y="285"/>
                </a:lnTo>
                <a:lnTo>
                  <a:pt x="1109" y="285"/>
                </a:lnTo>
                <a:lnTo>
                  <a:pt x="1115" y="285"/>
                </a:lnTo>
                <a:lnTo>
                  <a:pt x="1116" y="285"/>
                </a:lnTo>
                <a:lnTo>
                  <a:pt x="1116" y="284"/>
                </a:lnTo>
                <a:lnTo>
                  <a:pt x="1116" y="282"/>
                </a:lnTo>
                <a:lnTo>
                  <a:pt x="1116" y="281"/>
                </a:lnTo>
                <a:lnTo>
                  <a:pt x="1115" y="281"/>
                </a:lnTo>
                <a:lnTo>
                  <a:pt x="1116" y="281"/>
                </a:lnTo>
                <a:lnTo>
                  <a:pt x="1120" y="281"/>
                </a:lnTo>
                <a:lnTo>
                  <a:pt x="1120" y="285"/>
                </a:lnTo>
                <a:lnTo>
                  <a:pt x="1120" y="284"/>
                </a:lnTo>
                <a:lnTo>
                  <a:pt x="1120" y="281"/>
                </a:lnTo>
                <a:lnTo>
                  <a:pt x="1123" y="281"/>
                </a:lnTo>
                <a:lnTo>
                  <a:pt x="1123" y="284"/>
                </a:lnTo>
                <a:lnTo>
                  <a:pt x="1125" y="284"/>
                </a:lnTo>
                <a:lnTo>
                  <a:pt x="1126" y="284"/>
                </a:lnTo>
                <a:lnTo>
                  <a:pt x="1133" y="282"/>
                </a:lnTo>
                <a:lnTo>
                  <a:pt x="1134" y="282"/>
                </a:lnTo>
                <a:lnTo>
                  <a:pt x="1135" y="282"/>
                </a:lnTo>
                <a:lnTo>
                  <a:pt x="1134" y="278"/>
                </a:lnTo>
                <a:lnTo>
                  <a:pt x="1134" y="277"/>
                </a:lnTo>
                <a:lnTo>
                  <a:pt x="1134" y="273"/>
                </a:lnTo>
                <a:lnTo>
                  <a:pt x="1134" y="269"/>
                </a:lnTo>
                <a:lnTo>
                  <a:pt x="1135" y="269"/>
                </a:lnTo>
                <a:lnTo>
                  <a:pt x="1141" y="269"/>
                </a:lnTo>
                <a:lnTo>
                  <a:pt x="1141" y="277"/>
                </a:lnTo>
                <a:lnTo>
                  <a:pt x="1141" y="278"/>
                </a:lnTo>
                <a:lnTo>
                  <a:pt x="1142" y="278"/>
                </a:lnTo>
                <a:lnTo>
                  <a:pt x="1143" y="278"/>
                </a:lnTo>
                <a:lnTo>
                  <a:pt x="1145" y="278"/>
                </a:lnTo>
                <a:lnTo>
                  <a:pt x="1146" y="278"/>
                </a:lnTo>
                <a:lnTo>
                  <a:pt x="1147" y="278"/>
                </a:lnTo>
                <a:lnTo>
                  <a:pt x="1148" y="278"/>
                </a:lnTo>
                <a:lnTo>
                  <a:pt x="1149" y="278"/>
                </a:lnTo>
                <a:lnTo>
                  <a:pt x="1150" y="278"/>
                </a:lnTo>
                <a:lnTo>
                  <a:pt x="1151" y="278"/>
                </a:lnTo>
                <a:lnTo>
                  <a:pt x="1152" y="278"/>
                </a:lnTo>
                <a:lnTo>
                  <a:pt x="1154" y="278"/>
                </a:lnTo>
                <a:lnTo>
                  <a:pt x="1155" y="278"/>
                </a:lnTo>
                <a:lnTo>
                  <a:pt x="1156" y="278"/>
                </a:lnTo>
                <a:lnTo>
                  <a:pt x="1157" y="278"/>
                </a:lnTo>
                <a:lnTo>
                  <a:pt x="1157" y="277"/>
                </a:lnTo>
                <a:lnTo>
                  <a:pt x="1157" y="276"/>
                </a:lnTo>
                <a:lnTo>
                  <a:pt x="1157" y="274"/>
                </a:lnTo>
                <a:lnTo>
                  <a:pt x="1157" y="273"/>
                </a:lnTo>
                <a:lnTo>
                  <a:pt x="1157" y="272"/>
                </a:lnTo>
                <a:lnTo>
                  <a:pt x="1157" y="271"/>
                </a:lnTo>
                <a:lnTo>
                  <a:pt x="1157" y="270"/>
                </a:lnTo>
                <a:lnTo>
                  <a:pt x="1157" y="269"/>
                </a:lnTo>
                <a:lnTo>
                  <a:pt x="1165" y="269"/>
                </a:lnTo>
                <a:lnTo>
                  <a:pt x="1166" y="269"/>
                </a:lnTo>
                <a:lnTo>
                  <a:pt x="1167" y="269"/>
                </a:lnTo>
                <a:lnTo>
                  <a:pt x="1159" y="260"/>
                </a:lnTo>
                <a:lnTo>
                  <a:pt x="1158" y="259"/>
                </a:lnTo>
                <a:lnTo>
                  <a:pt x="1157" y="259"/>
                </a:lnTo>
                <a:lnTo>
                  <a:pt x="1157" y="257"/>
                </a:lnTo>
                <a:lnTo>
                  <a:pt x="1147" y="247"/>
                </a:lnTo>
                <a:lnTo>
                  <a:pt x="1146" y="245"/>
                </a:lnTo>
                <a:lnTo>
                  <a:pt x="1143" y="243"/>
                </a:lnTo>
                <a:lnTo>
                  <a:pt x="1141" y="243"/>
                </a:lnTo>
                <a:lnTo>
                  <a:pt x="1139" y="242"/>
                </a:lnTo>
                <a:lnTo>
                  <a:pt x="1138" y="242"/>
                </a:lnTo>
                <a:lnTo>
                  <a:pt x="1137" y="242"/>
                </a:lnTo>
                <a:lnTo>
                  <a:pt x="1135" y="242"/>
                </a:lnTo>
                <a:lnTo>
                  <a:pt x="1134" y="242"/>
                </a:lnTo>
                <a:lnTo>
                  <a:pt x="1134" y="240"/>
                </a:lnTo>
                <a:lnTo>
                  <a:pt x="1134" y="239"/>
                </a:lnTo>
                <a:lnTo>
                  <a:pt x="1134" y="238"/>
                </a:lnTo>
                <a:lnTo>
                  <a:pt x="1134" y="237"/>
                </a:lnTo>
                <a:lnTo>
                  <a:pt x="1134" y="234"/>
                </a:lnTo>
                <a:lnTo>
                  <a:pt x="1132" y="231"/>
                </a:lnTo>
                <a:lnTo>
                  <a:pt x="1131" y="229"/>
                </a:lnTo>
                <a:lnTo>
                  <a:pt x="1125" y="223"/>
                </a:lnTo>
                <a:lnTo>
                  <a:pt x="1121" y="219"/>
                </a:lnTo>
                <a:lnTo>
                  <a:pt x="1116" y="213"/>
                </a:lnTo>
                <a:lnTo>
                  <a:pt x="1112" y="209"/>
                </a:lnTo>
                <a:lnTo>
                  <a:pt x="1112" y="207"/>
                </a:lnTo>
                <a:lnTo>
                  <a:pt x="1108" y="204"/>
                </a:lnTo>
                <a:lnTo>
                  <a:pt x="1107" y="204"/>
                </a:lnTo>
                <a:lnTo>
                  <a:pt x="1106" y="203"/>
                </a:lnTo>
                <a:lnTo>
                  <a:pt x="1103" y="199"/>
                </a:lnTo>
                <a:lnTo>
                  <a:pt x="1099" y="203"/>
                </a:lnTo>
                <a:lnTo>
                  <a:pt x="1098" y="202"/>
                </a:lnTo>
                <a:lnTo>
                  <a:pt x="1097" y="202"/>
                </a:lnTo>
                <a:lnTo>
                  <a:pt x="1097" y="201"/>
                </a:lnTo>
                <a:lnTo>
                  <a:pt x="1092" y="205"/>
                </a:lnTo>
                <a:lnTo>
                  <a:pt x="1091" y="206"/>
                </a:lnTo>
                <a:lnTo>
                  <a:pt x="1090" y="209"/>
                </a:lnTo>
                <a:lnTo>
                  <a:pt x="1087" y="211"/>
                </a:lnTo>
                <a:lnTo>
                  <a:pt x="1086" y="212"/>
                </a:lnTo>
                <a:lnTo>
                  <a:pt x="1085" y="214"/>
                </a:lnTo>
                <a:lnTo>
                  <a:pt x="1083" y="215"/>
                </a:lnTo>
                <a:lnTo>
                  <a:pt x="1081" y="215"/>
                </a:lnTo>
                <a:lnTo>
                  <a:pt x="1080" y="215"/>
                </a:lnTo>
                <a:lnTo>
                  <a:pt x="1079" y="217"/>
                </a:lnTo>
                <a:lnTo>
                  <a:pt x="1078" y="218"/>
                </a:lnTo>
                <a:lnTo>
                  <a:pt x="1077" y="219"/>
                </a:lnTo>
                <a:lnTo>
                  <a:pt x="1076" y="220"/>
                </a:lnTo>
                <a:lnTo>
                  <a:pt x="1073" y="221"/>
                </a:lnTo>
                <a:lnTo>
                  <a:pt x="1073" y="222"/>
                </a:lnTo>
                <a:lnTo>
                  <a:pt x="1072" y="222"/>
                </a:lnTo>
                <a:lnTo>
                  <a:pt x="1072" y="223"/>
                </a:lnTo>
                <a:lnTo>
                  <a:pt x="1071" y="222"/>
                </a:lnTo>
                <a:lnTo>
                  <a:pt x="1071" y="223"/>
                </a:lnTo>
                <a:lnTo>
                  <a:pt x="1070" y="224"/>
                </a:lnTo>
                <a:lnTo>
                  <a:pt x="1069" y="224"/>
                </a:lnTo>
                <a:lnTo>
                  <a:pt x="1069" y="226"/>
                </a:lnTo>
                <a:lnTo>
                  <a:pt x="1068" y="227"/>
                </a:lnTo>
                <a:lnTo>
                  <a:pt x="1066" y="228"/>
                </a:lnTo>
                <a:lnTo>
                  <a:pt x="1065" y="229"/>
                </a:lnTo>
                <a:lnTo>
                  <a:pt x="1064" y="229"/>
                </a:lnTo>
                <a:lnTo>
                  <a:pt x="1064" y="230"/>
                </a:lnTo>
                <a:lnTo>
                  <a:pt x="1063" y="230"/>
                </a:lnTo>
                <a:lnTo>
                  <a:pt x="1063" y="231"/>
                </a:lnTo>
                <a:lnTo>
                  <a:pt x="1062" y="232"/>
                </a:lnTo>
                <a:lnTo>
                  <a:pt x="1060" y="235"/>
                </a:lnTo>
                <a:lnTo>
                  <a:pt x="1060" y="236"/>
                </a:lnTo>
                <a:lnTo>
                  <a:pt x="1059" y="237"/>
                </a:lnTo>
                <a:lnTo>
                  <a:pt x="1057" y="237"/>
                </a:lnTo>
                <a:lnTo>
                  <a:pt x="1057" y="238"/>
                </a:lnTo>
                <a:lnTo>
                  <a:pt x="1056" y="238"/>
                </a:lnTo>
                <a:lnTo>
                  <a:pt x="1055" y="239"/>
                </a:lnTo>
                <a:lnTo>
                  <a:pt x="1054" y="239"/>
                </a:lnTo>
                <a:lnTo>
                  <a:pt x="1053" y="240"/>
                </a:lnTo>
                <a:lnTo>
                  <a:pt x="1049" y="242"/>
                </a:lnTo>
                <a:lnTo>
                  <a:pt x="1048" y="243"/>
                </a:lnTo>
                <a:lnTo>
                  <a:pt x="1046" y="245"/>
                </a:lnTo>
                <a:lnTo>
                  <a:pt x="1045" y="245"/>
                </a:lnTo>
                <a:lnTo>
                  <a:pt x="1044" y="246"/>
                </a:lnTo>
                <a:lnTo>
                  <a:pt x="1039" y="249"/>
                </a:lnTo>
                <a:lnTo>
                  <a:pt x="1038" y="249"/>
                </a:lnTo>
                <a:lnTo>
                  <a:pt x="1037" y="249"/>
                </a:lnTo>
                <a:lnTo>
                  <a:pt x="1036" y="251"/>
                </a:lnTo>
                <a:lnTo>
                  <a:pt x="1034" y="252"/>
                </a:lnTo>
                <a:lnTo>
                  <a:pt x="1033" y="253"/>
                </a:lnTo>
                <a:lnTo>
                  <a:pt x="1031" y="254"/>
                </a:lnTo>
                <a:lnTo>
                  <a:pt x="1030" y="254"/>
                </a:lnTo>
                <a:close/>
                <a:moveTo>
                  <a:pt x="1030" y="1065"/>
                </a:moveTo>
                <a:lnTo>
                  <a:pt x="1030" y="1068"/>
                </a:lnTo>
                <a:lnTo>
                  <a:pt x="1030" y="1072"/>
                </a:lnTo>
                <a:lnTo>
                  <a:pt x="1031" y="1072"/>
                </a:lnTo>
                <a:lnTo>
                  <a:pt x="1036" y="1072"/>
                </a:lnTo>
                <a:lnTo>
                  <a:pt x="1042" y="1072"/>
                </a:lnTo>
                <a:lnTo>
                  <a:pt x="1048" y="1071"/>
                </a:lnTo>
                <a:lnTo>
                  <a:pt x="1048" y="1072"/>
                </a:lnTo>
                <a:lnTo>
                  <a:pt x="1053" y="1071"/>
                </a:lnTo>
                <a:lnTo>
                  <a:pt x="1061" y="1071"/>
                </a:lnTo>
                <a:lnTo>
                  <a:pt x="1065" y="1071"/>
                </a:lnTo>
                <a:lnTo>
                  <a:pt x="1068" y="1071"/>
                </a:lnTo>
                <a:lnTo>
                  <a:pt x="1070" y="1071"/>
                </a:lnTo>
                <a:lnTo>
                  <a:pt x="1073" y="1071"/>
                </a:lnTo>
                <a:lnTo>
                  <a:pt x="1073" y="1068"/>
                </a:lnTo>
                <a:lnTo>
                  <a:pt x="1073" y="1067"/>
                </a:lnTo>
                <a:lnTo>
                  <a:pt x="1073" y="1065"/>
                </a:lnTo>
                <a:lnTo>
                  <a:pt x="1073" y="1064"/>
                </a:lnTo>
                <a:lnTo>
                  <a:pt x="1073" y="1060"/>
                </a:lnTo>
                <a:lnTo>
                  <a:pt x="1073" y="1059"/>
                </a:lnTo>
                <a:lnTo>
                  <a:pt x="1073" y="1058"/>
                </a:lnTo>
                <a:lnTo>
                  <a:pt x="1073" y="1056"/>
                </a:lnTo>
                <a:lnTo>
                  <a:pt x="1073" y="1054"/>
                </a:lnTo>
                <a:lnTo>
                  <a:pt x="1072" y="1054"/>
                </a:lnTo>
                <a:lnTo>
                  <a:pt x="1066" y="1054"/>
                </a:lnTo>
                <a:lnTo>
                  <a:pt x="1063" y="1054"/>
                </a:lnTo>
                <a:lnTo>
                  <a:pt x="1061" y="1054"/>
                </a:lnTo>
                <a:lnTo>
                  <a:pt x="1060" y="1054"/>
                </a:lnTo>
                <a:lnTo>
                  <a:pt x="1057" y="1054"/>
                </a:lnTo>
                <a:lnTo>
                  <a:pt x="1054" y="1054"/>
                </a:lnTo>
                <a:lnTo>
                  <a:pt x="1048" y="1054"/>
                </a:lnTo>
                <a:lnTo>
                  <a:pt x="1047" y="1054"/>
                </a:lnTo>
                <a:lnTo>
                  <a:pt x="1045" y="1054"/>
                </a:lnTo>
                <a:lnTo>
                  <a:pt x="1042" y="1054"/>
                </a:lnTo>
                <a:lnTo>
                  <a:pt x="1042" y="1048"/>
                </a:lnTo>
                <a:lnTo>
                  <a:pt x="1035" y="1048"/>
                </a:lnTo>
                <a:lnTo>
                  <a:pt x="1035" y="1054"/>
                </a:lnTo>
                <a:lnTo>
                  <a:pt x="1034" y="1054"/>
                </a:lnTo>
                <a:lnTo>
                  <a:pt x="1033" y="1054"/>
                </a:lnTo>
                <a:lnTo>
                  <a:pt x="1030" y="1054"/>
                </a:lnTo>
                <a:lnTo>
                  <a:pt x="1030" y="1055"/>
                </a:lnTo>
                <a:lnTo>
                  <a:pt x="1030" y="1057"/>
                </a:lnTo>
                <a:lnTo>
                  <a:pt x="1030" y="1059"/>
                </a:lnTo>
                <a:lnTo>
                  <a:pt x="1030" y="1062"/>
                </a:lnTo>
                <a:lnTo>
                  <a:pt x="1030" y="1063"/>
                </a:lnTo>
                <a:lnTo>
                  <a:pt x="1030" y="1064"/>
                </a:lnTo>
                <a:lnTo>
                  <a:pt x="1030" y="1065"/>
                </a:lnTo>
                <a:close/>
                <a:moveTo>
                  <a:pt x="1030" y="625"/>
                </a:moveTo>
                <a:lnTo>
                  <a:pt x="1031" y="627"/>
                </a:lnTo>
                <a:lnTo>
                  <a:pt x="1031" y="628"/>
                </a:lnTo>
                <a:lnTo>
                  <a:pt x="1033" y="629"/>
                </a:lnTo>
                <a:lnTo>
                  <a:pt x="1033" y="630"/>
                </a:lnTo>
                <a:lnTo>
                  <a:pt x="1034" y="630"/>
                </a:lnTo>
                <a:lnTo>
                  <a:pt x="1034" y="631"/>
                </a:lnTo>
                <a:lnTo>
                  <a:pt x="1035" y="632"/>
                </a:lnTo>
                <a:lnTo>
                  <a:pt x="1036" y="632"/>
                </a:lnTo>
                <a:lnTo>
                  <a:pt x="1037" y="632"/>
                </a:lnTo>
                <a:lnTo>
                  <a:pt x="1038" y="631"/>
                </a:lnTo>
                <a:lnTo>
                  <a:pt x="1038" y="632"/>
                </a:lnTo>
                <a:lnTo>
                  <a:pt x="1038" y="633"/>
                </a:lnTo>
                <a:lnTo>
                  <a:pt x="1038" y="634"/>
                </a:lnTo>
                <a:lnTo>
                  <a:pt x="1038" y="636"/>
                </a:lnTo>
                <a:lnTo>
                  <a:pt x="1038" y="637"/>
                </a:lnTo>
                <a:lnTo>
                  <a:pt x="1039" y="637"/>
                </a:lnTo>
                <a:lnTo>
                  <a:pt x="1040" y="637"/>
                </a:lnTo>
                <a:lnTo>
                  <a:pt x="1042" y="637"/>
                </a:lnTo>
                <a:lnTo>
                  <a:pt x="1045" y="637"/>
                </a:lnTo>
                <a:lnTo>
                  <a:pt x="1046" y="637"/>
                </a:lnTo>
                <a:lnTo>
                  <a:pt x="1046" y="638"/>
                </a:lnTo>
                <a:lnTo>
                  <a:pt x="1047" y="638"/>
                </a:lnTo>
                <a:lnTo>
                  <a:pt x="1048" y="638"/>
                </a:lnTo>
                <a:lnTo>
                  <a:pt x="1049" y="638"/>
                </a:lnTo>
                <a:lnTo>
                  <a:pt x="1051" y="638"/>
                </a:lnTo>
                <a:lnTo>
                  <a:pt x="1051" y="639"/>
                </a:lnTo>
                <a:lnTo>
                  <a:pt x="1052" y="641"/>
                </a:lnTo>
                <a:lnTo>
                  <a:pt x="1052" y="642"/>
                </a:lnTo>
                <a:lnTo>
                  <a:pt x="1054" y="641"/>
                </a:lnTo>
                <a:lnTo>
                  <a:pt x="1056" y="641"/>
                </a:lnTo>
                <a:lnTo>
                  <a:pt x="1057" y="641"/>
                </a:lnTo>
                <a:lnTo>
                  <a:pt x="1060" y="641"/>
                </a:lnTo>
                <a:lnTo>
                  <a:pt x="1061" y="641"/>
                </a:lnTo>
                <a:lnTo>
                  <a:pt x="1062" y="641"/>
                </a:lnTo>
                <a:lnTo>
                  <a:pt x="1063" y="641"/>
                </a:lnTo>
                <a:lnTo>
                  <a:pt x="1064" y="641"/>
                </a:lnTo>
                <a:lnTo>
                  <a:pt x="1065" y="641"/>
                </a:lnTo>
                <a:lnTo>
                  <a:pt x="1065" y="640"/>
                </a:lnTo>
                <a:lnTo>
                  <a:pt x="1065" y="639"/>
                </a:lnTo>
                <a:lnTo>
                  <a:pt x="1065" y="637"/>
                </a:lnTo>
                <a:lnTo>
                  <a:pt x="1064" y="637"/>
                </a:lnTo>
                <a:lnTo>
                  <a:pt x="1063" y="637"/>
                </a:lnTo>
                <a:lnTo>
                  <a:pt x="1063" y="636"/>
                </a:lnTo>
                <a:lnTo>
                  <a:pt x="1063" y="634"/>
                </a:lnTo>
                <a:lnTo>
                  <a:pt x="1063" y="633"/>
                </a:lnTo>
                <a:lnTo>
                  <a:pt x="1063" y="632"/>
                </a:lnTo>
                <a:lnTo>
                  <a:pt x="1064" y="632"/>
                </a:lnTo>
                <a:lnTo>
                  <a:pt x="1064" y="633"/>
                </a:lnTo>
                <a:lnTo>
                  <a:pt x="1065" y="633"/>
                </a:lnTo>
                <a:lnTo>
                  <a:pt x="1065" y="634"/>
                </a:lnTo>
                <a:lnTo>
                  <a:pt x="1065" y="636"/>
                </a:lnTo>
                <a:lnTo>
                  <a:pt x="1065" y="637"/>
                </a:lnTo>
                <a:lnTo>
                  <a:pt x="1065" y="638"/>
                </a:lnTo>
                <a:lnTo>
                  <a:pt x="1065" y="640"/>
                </a:lnTo>
                <a:lnTo>
                  <a:pt x="1066" y="640"/>
                </a:lnTo>
                <a:lnTo>
                  <a:pt x="1069" y="640"/>
                </a:lnTo>
                <a:lnTo>
                  <a:pt x="1071" y="640"/>
                </a:lnTo>
                <a:lnTo>
                  <a:pt x="1072" y="640"/>
                </a:lnTo>
                <a:lnTo>
                  <a:pt x="1074" y="640"/>
                </a:lnTo>
                <a:lnTo>
                  <a:pt x="1077" y="640"/>
                </a:lnTo>
                <a:lnTo>
                  <a:pt x="1079" y="640"/>
                </a:lnTo>
                <a:lnTo>
                  <a:pt x="1079" y="638"/>
                </a:lnTo>
                <a:lnTo>
                  <a:pt x="1079" y="637"/>
                </a:lnTo>
                <a:lnTo>
                  <a:pt x="1079" y="636"/>
                </a:lnTo>
                <a:lnTo>
                  <a:pt x="1081" y="636"/>
                </a:lnTo>
                <a:lnTo>
                  <a:pt x="1082" y="636"/>
                </a:lnTo>
                <a:lnTo>
                  <a:pt x="1083" y="636"/>
                </a:lnTo>
                <a:lnTo>
                  <a:pt x="1083" y="632"/>
                </a:lnTo>
                <a:lnTo>
                  <a:pt x="1083" y="629"/>
                </a:lnTo>
                <a:lnTo>
                  <a:pt x="1085" y="629"/>
                </a:lnTo>
                <a:lnTo>
                  <a:pt x="1087" y="629"/>
                </a:lnTo>
                <a:lnTo>
                  <a:pt x="1088" y="629"/>
                </a:lnTo>
                <a:lnTo>
                  <a:pt x="1091" y="629"/>
                </a:lnTo>
                <a:lnTo>
                  <a:pt x="1095" y="637"/>
                </a:lnTo>
                <a:lnTo>
                  <a:pt x="1097" y="640"/>
                </a:lnTo>
                <a:lnTo>
                  <a:pt x="1097" y="641"/>
                </a:lnTo>
                <a:lnTo>
                  <a:pt x="1098" y="644"/>
                </a:lnTo>
                <a:lnTo>
                  <a:pt x="1099" y="645"/>
                </a:lnTo>
                <a:lnTo>
                  <a:pt x="1100" y="647"/>
                </a:lnTo>
                <a:lnTo>
                  <a:pt x="1102" y="647"/>
                </a:lnTo>
                <a:lnTo>
                  <a:pt x="1105" y="645"/>
                </a:lnTo>
                <a:lnTo>
                  <a:pt x="1106" y="645"/>
                </a:lnTo>
                <a:lnTo>
                  <a:pt x="1107" y="646"/>
                </a:lnTo>
                <a:lnTo>
                  <a:pt x="1108" y="646"/>
                </a:lnTo>
                <a:lnTo>
                  <a:pt x="1109" y="646"/>
                </a:lnTo>
                <a:lnTo>
                  <a:pt x="1111" y="645"/>
                </a:lnTo>
                <a:lnTo>
                  <a:pt x="1112" y="645"/>
                </a:lnTo>
                <a:lnTo>
                  <a:pt x="1112" y="644"/>
                </a:lnTo>
                <a:lnTo>
                  <a:pt x="1111" y="641"/>
                </a:lnTo>
                <a:lnTo>
                  <a:pt x="1111" y="640"/>
                </a:lnTo>
                <a:lnTo>
                  <a:pt x="1109" y="640"/>
                </a:lnTo>
                <a:lnTo>
                  <a:pt x="1112" y="640"/>
                </a:lnTo>
                <a:lnTo>
                  <a:pt x="1114" y="639"/>
                </a:lnTo>
                <a:lnTo>
                  <a:pt x="1111" y="634"/>
                </a:lnTo>
                <a:lnTo>
                  <a:pt x="1111" y="633"/>
                </a:lnTo>
                <a:lnTo>
                  <a:pt x="1109" y="632"/>
                </a:lnTo>
                <a:lnTo>
                  <a:pt x="1108" y="634"/>
                </a:lnTo>
                <a:lnTo>
                  <a:pt x="1107" y="634"/>
                </a:lnTo>
                <a:lnTo>
                  <a:pt x="1106" y="632"/>
                </a:lnTo>
                <a:lnTo>
                  <a:pt x="1106" y="631"/>
                </a:lnTo>
                <a:lnTo>
                  <a:pt x="1105" y="631"/>
                </a:lnTo>
                <a:lnTo>
                  <a:pt x="1105" y="630"/>
                </a:lnTo>
                <a:lnTo>
                  <a:pt x="1106" y="630"/>
                </a:lnTo>
                <a:lnTo>
                  <a:pt x="1107" y="629"/>
                </a:lnTo>
                <a:lnTo>
                  <a:pt x="1105" y="625"/>
                </a:lnTo>
                <a:lnTo>
                  <a:pt x="1105" y="624"/>
                </a:lnTo>
                <a:lnTo>
                  <a:pt x="1104" y="624"/>
                </a:lnTo>
                <a:lnTo>
                  <a:pt x="1104" y="623"/>
                </a:lnTo>
                <a:lnTo>
                  <a:pt x="1103" y="624"/>
                </a:lnTo>
                <a:lnTo>
                  <a:pt x="1102" y="625"/>
                </a:lnTo>
                <a:lnTo>
                  <a:pt x="1102" y="624"/>
                </a:lnTo>
                <a:lnTo>
                  <a:pt x="1100" y="623"/>
                </a:lnTo>
                <a:lnTo>
                  <a:pt x="1099" y="622"/>
                </a:lnTo>
                <a:lnTo>
                  <a:pt x="1099" y="621"/>
                </a:lnTo>
                <a:lnTo>
                  <a:pt x="1098" y="620"/>
                </a:lnTo>
                <a:lnTo>
                  <a:pt x="1098" y="619"/>
                </a:lnTo>
                <a:lnTo>
                  <a:pt x="1097" y="619"/>
                </a:lnTo>
                <a:lnTo>
                  <a:pt x="1097" y="617"/>
                </a:lnTo>
                <a:lnTo>
                  <a:pt x="1096" y="616"/>
                </a:lnTo>
                <a:lnTo>
                  <a:pt x="1095" y="614"/>
                </a:lnTo>
                <a:lnTo>
                  <a:pt x="1094" y="614"/>
                </a:lnTo>
                <a:lnTo>
                  <a:pt x="1095" y="614"/>
                </a:lnTo>
                <a:lnTo>
                  <a:pt x="1096" y="614"/>
                </a:lnTo>
                <a:lnTo>
                  <a:pt x="1098" y="614"/>
                </a:lnTo>
                <a:lnTo>
                  <a:pt x="1099" y="614"/>
                </a:lnTo>
                <a:lnTo>
                  <a:pt x="1103" y="612"/>
                </a:lnTo>
                <a:lnTo>
                  <a:pt x="1104" y="613"/>
                </a:lnTo>
                <a:lnTo>
                  <a:pt x="1104" y="614"/>
                </a:lnTo>
                <a:lnTo>
                  <a:pt x="1103" y="615"/>
                </a:lnTo>
                <a:lnTo>
                  <a:pt x="1100" y="616"/>
                </a:lnTo>
                <a:lnTo>
                  <a:pt x="1105" y="623"/>
                </a:lnTo>
                <a:lnTo>
                  <a:pt x="1105" y="624"/>
                </a:lnTo>
                <a:lnTo>
                  <a:pt x="1106" y="624"/>
                </a:lnTo>
                <a:lnTo>
                  <a:pt x="1106" y="625"/>
                </a:lnTo>
                <a:lnTo>
                  <a:pt x="1107" y="627"/>
                </a:lnTo>
                <a:lnTo>
                  <a:pt x="1107" y="628"/>
                </a:lnTo>
                <a:lnTo>
                  <a:pt x="1108" y="629"/>
                </a:lnTo>
                <a:lnTo>
                  <a:pt x="1108" y="630"/>
                </a:lnTo>
                <a:lnTo>
                  <a:pt x="1109" y="630"/>
                </a:lnTo>
                <a:lnTo>
                  <a:pt x="1109" y="631"/>
                </a:lnTo>
                <a:lnTo>
                  <a:pt x="1111" y="632"/>
                </a:lnTo>
                <a:lnTo>
                  <a:pt x="1111" y="633"/>
                </a:lnTo>
                <a:lnTo>
                  <a:pt x="1112" y="634"/>
                </a:lnTo>
                <a:lnTo>
                  <a:pt x="1113" y="636"/>
                </a:lnTo>
                <a:lnTo>
                  <a:pt x="1113" y="637"/>
                </a:lnTo>
                <a:lnTo>
                  <a:pt x="1114" y="637"/>
                </a:lnTo>
                <a:lnTo>
                  <a:pt x="1114" y="638"/>
                </a:lnTo>
                <a:lnTo>
                  <a:pt x="1115" y="639"/>
                </a:lnTo>
                <a:lnTo>
                  <a:pt x="1115" y="640"/>
                </a:lnTo>
                <a:lnTo>
                  <a:pt x="1116" y="640"/>
                </a:lnTo>
                <a:lnTo>
                  <a:pt x="1116" y="641"/>
                </a:lnTo>
                <a:lnTo>
                  <a:pt x="1116" y="640"/>
                </a:lnTo>
                <a:lnTo>
                  <a:pt x="1117" y="640"/>
                </a:lnTo>
                <a:lnTo>
                  <a:pt x="1118" y="640"/>
                </a:lnTo>
                <a:lnTo>
                  <a:pt x="1120" y="640"/>
                </a:lnTo>
                <a:lnTo>
                  <a:pt x="1122" y="640"/>
                </a:lnTo>
                <a:lnTo>
                  <a:pt x="1123" y="640"/>
                </a:lnTo>
                <a:lnTo>
                  <a:pt x="1123" y="639"/>
                </a:lnTo>
                <a:lnTo>
                  <a:pt x="1124" y="639"/>
                </a:lnTo>
                <a:lnTo>
                  <a:pt x="1125" y="638"/>
                </a:lnTo>
                <a:lnTo>
                  <a:pt x="1124" y="637"/>
                </a:lnTo>
                <a:lnTo>
                  <a:pt x="1123" y="636"/>
                </a:lnTo>
                <a:lnTo>
                  <a:pt x="1123" y="634"/>
                </a:lnTo>
                <a:lnTo>
                  <a:pt x="1122" y="634"/>
                </a:lnTo>
                <a:lnTo>
                  <a:pt x="1122" y="633"/>
                </a:lnTo>
                <a:lnTo>
                  <a:pt x="1121" y="633"/>
                </a:lnTo>
                <a:lnTo>
                  <a:pt x="1121" y="632"/>
                </a:lnTo>
                <a:lnTo>
                  <a:pt x="1120" y="632"/>
                </a:lnTo>
                <a:lnTo>
                  <a:pt x="1120" y="631"/>
                </a:lnTo>
                <a:lnTo>
                  <a:pt x="1118" y="631"/>
                </a:lnTo>
                <a:lnTo>
                  <a:pt x="1118" y="630"/>
                </a:lnTo>
                <a:lnTo>
                  <a:pt x="1117" y="629"/>
                </a:lnTo>
                <a:lnTo>
                  <a:pt x="1117" y="628"/>
                </a:lnTo>
                <a:lnTo>
                  <a:pt x="1116" y="628"/>
                </a:lnTo>
                <a:lnTo>
                  <a:pt x="1116" y="627"/>
                </a:lnTo>
                <a:lnTo>
                  <a:pt x="1115" y="625"/>
                </a:lnTo>
                <a:lnTo>
                  <a:pt x="1115" y="624"/>
                </a:lnTo>
                <a:lnTo>
                  <a:pt x="1114" y="624"/>
                </a:lnTo>
                <a:lnTo>
                  <a:pt x="1114" y="623"/>
                </a:lnTo>
                <a:lnTo>
                  <a:pt x="1113" y="622"/>
                </a:lnTo>
                <a:lnTo>
                  <a:pt x="1113" y="621"/>
                </a:lnTo>
                <a:lnTo>
                  <a:pt x="1112" y="620"/>
                </a:lnTo>
                <a:lnTo>
                  <a:pt x="1112" y="619"/>
                </a:lnTo>
                <a:lnTo>
                  <a:pt x="1112" y="617"/>
                </a:lnTo>
                <a:lnTo>
                  <a:pt x="1111" y="617"/>
                </a:lnTo>
                <a:lnTo>
                  <a:pt x="1111" y="616"/>
                </a:lnTo>
                <a:lnTo>
                  <a:pt x="1111" y="615"/>
                </a:lnTo>
                <a:lnTo>
                  <a:pt x="1109" y="614"/>
                </a:lnTo>
                <a:lnTo>
                  <a:pt x="1109" y="613"/>
                </a:lnTo>
                <a:lnTo>
                  <a:pt x="1108" y="612"/>
                </a:lnTo>
                <a:lnTo>
                  <a:pt x="1108" y="611"/>
                </a:lnTo>
                <a:lnTo>
                  <a:pt x="1107" y="611"/>
                </a:lnTo>
                <a:lnTo>
                  <a:pt x="1107" y="609"/>
                </a:lnTo>
                <a:lnTo>
                  <a:pt x="1107" y="608"/>
                </a:lnTo>
                <a:lnTo>
                  <a:pt x="1108" y="608"/>
                </a:lnTo>
                <a:lnTo>
                  <a:pt x="1108" y="607"/>
                </a:lnTo>
                <a:lnTo>
                  <a:pt x="1107" y="606"/>
                </a:lnTo>
                <a:lnTo>
                  <a:pt x="1106" y="605"/>
                </a:lnTo>
                <a:lnTo>
                  <a:pt x="1106" y="604"/>
                </a:lnTo>
                <a:lnTo>
                  <a:pt x="1105" y="603"/>
                </a:lnTo>
                <a:lnTo>
                  <a:pt x="1105" y="602"/>
                </a:lnTo>
                <a:lnTo>
                  <a:pt x="1104" y="602"/>
                </a:lnTo>
                <a:lnTo>
                  <a:pt x="1104" y="600"/>
                </a:lnTo>
                <a:lnTo>
                  <a:pt x="1104" y="599"/>
                </a:lnTo>
                <a:lnTo>
                  <a:pt x="1103" y="599"/>
                </a:lnTo>
                <a:lnTo>
                  <a:pt x="1103" y="598"/>
                </a:lnTo>
                <a:lnTo>
                  <a:pt x="1102" y="598"/>
                </a:lnTo>
                <a:lnTo>
                  <a:pt x="1102" y="597"/>
                </a:lnTo>
                <a:lnTo>
                  <a:pt x="1100" y="597"/>
                </a:lnTo>
                <a:lnTo>
                  <a:pt x="1100" y="596"/>
                </a:lnTo>
                <a:lnTo>
                  <a:pt x="1099" y="596"/>
                </a:lnTo>
                <a:lnTo>
                  <a:pt x="1099" y="595"/>
                </a:lnTo>
                <a:lnTo>
                  <a:pt x="1098" y="594"/>
                </a:lnTo>
                <a:lnTo>
                  <a:pt x="1097" y="592"/>
                </a:lnTo>
                <a:lnTo>
                  <a:pt x="1097" y="591"/>
                </a:lnTo>
                <a:lnTo>
                  <a:pt x="1098" y="591"/>
                </a:lnTo>
                <a:lnTo>
                  <a:pt x="1099" y="591"/>
                </a:lnTo>
                <a:lnTo>
                  <a:pt x="1099" y="590"/>
                </a:lnTo>
                <a:lnTo>
                  <a:pt x="1100" y="590"/>
                </a:lnTo>
                <a:lnTo>
                  <a:pt x="1100" y="589"/>
                </a:lnTo>
                <a:lnTo>
                  <a:pt x="1102" y="589"/>
                </a:lnTo>
                <a:lnTo>
                  <a:pt x="1103" y="589"/>
                </a:lnTo>
                <a:lnTo>
                  <a:pt x="1103" y="588"/>
                </a:lnTo>
                <a:lnTo>
                  <a:pt x="1103" y="587"/>
                </a:lnTo>
                <a:lnTo>
                  <a:pt x="1102" y="587"/>
                </a:lnTo>
                <a:lnTo>
                  <a:pt x="1102" y="586"/>
                </a:lnTo>
                <a:lnTo>
                  <a:pt x="1102" y="585"/>
                </a:lnTo>
                <a:lnTo>
                  <a:pt x="1100" y="585"/>
                </a:lnTo>
                <a:lnTo>
                  <a:pt x="1099" y="582"/>
                </a:lnTo>
                <a:lnTo>
                  <a:pt x="1098" y="581"/>
                </a:lnTo>
                <a:lnTo>
                  <a:pt x="1098" y="580"/>
                </a:lnTo>
                <a:lnTo>
                  <a:pt x="1098" y="579"/>
                </a:lnTo>
                <a:lnTo>
                  <a:pt x="1097" y="579"/>
                </a:lnTo>
                <a:lnTo>
                  <a:pt x="1097" y="578"/>
                </a:lnTo>
                <a:lnTo>
                  <a:pt x="1096" y="578"/>
                </a:lnTo>
                <a:lnTo>
                  <a:pt x="1096" y="577"/>
                </a:lnTo>
                <a:lnTo>
                  <a:pt x="1095" y="578"/>
                </a:lnTo>
                <a:lnTo>
                  <a:pt x="1094" y="579"/>
                </a:lnTo>
                <a:lnTo>
                  <a:pt x="1092" y="579"/>
                </a:lnTo>
                <a:lnTo>
                  <a:pt x="1091" y="579"/>
                </a:lnTo>
                <a:lnTo>
                  <a:pt x="1090" y="580"/>
                </a:lnTo>
                <a:lnTo>
                  <a:pt x="1089" y="580"/>
                </a:lnTo>
                <a:lnTo>
                  <a:pt x="1089" y="581"/>
                </a:lnTo>
                <a:lnTo>
                  <a:pt x="1088" y="581"/>
                </a:lnTo>
                <a:lnTo>
                  <a:pt x="1087" y="581"/>
                </a:lnTo>
                <a:lnTo>
                  <a:pt x="1086" y="582"/>
                </a:lnTo>
                <a:lnTo>
                  <a:pt x="1085" y="582"/>
                </a:lnTo>
                <a:lnTo>
                  <a:pt x="1085" y="583"/>
                </a:lnTo>
                <a:lnTo>
                  <a:pt x="1083" y="583"/>
                </a:lnTo>
                <a:lnTo>
                  <a:pt x="1083" y="582"/>
                </a:lnTo>
                <a:lnTo>
                  <a:pt x="1082" y="582"/>
                </a:lnTo>
                <a:lnTo>
                  <a:pt x="1081" y="582"/>
                </a:lnTo>
                <a:lnTo>
                  <a:pt x="1081" y="581"/>
                </a:lnTo>
                <a:lnTo>
                  <a:pt x="1080" y="581"/>
                </a:lnTo>
                <a:lnTo>
                  <a:pt x="1080" y="580"/>
                </a:lnTo>
                <a:lnTo>
                  <a:pt x="1079" y="580"/>
                </a:lnTo>
                <a:lnTo>
                  <a:pt x="1078" y="580"/>
                </a:lnTo>
                <a:lnTo>
                  <a:pt x="1077" y="580"/>
                </a:lnTo>
                <a:lnTo>
                  <a:pt x="1076" y="578"/>
                </a:lnTo>
                <a:lnTo>
                  <a:pt x="1074" y="577"/>
                </a:lnTo>
                <a:lnTo>
                  <a:pt x="1074" y="575"/>
                </a:lnTo>
                <a:lnTo>
                  <a:pt x="1073" y="574"/>
                </a:lnTo>
                <a:lnTo>
                  <a:pt x="1073" y="573"/>
                </a:lnTo>
                <a:lnTo>
                  <a:pt x="1073" y="572"/>
                </a:lnTo>
                <a:lnTo>
                  <a:pt x="1074" y="571"/>
                </a:lnTo>
                <a:lnTo>
                  <a:pt x="1074" y="570"/>
                </a:lnTo>
                <a:lnTo>
                  <a:pt x="1074" y="569"/>
                </a:lnTo>
                <a:lnTo>
                  <a:pt x="1073" y="569"/>
                </a:lnTo>
                <a:lnTo>
                  <a:pt x="1072" y="570"/>
                </a:lnTo>
                <a:lnTo>
                  <a:pt x="1071" y="570"/>
                </a:lnTo>
                <a:lnTo>
                  <a:pt x="1071" y="569"/>
                </a:lnTo>
                <a:lnTo>
                  <a:pt x="1071" y="567"/>
                </a:lnTo>
                <a:lnTo>
                  <a:pt x="1071" y="566"/>
                </a:lnTo>
                <a:lnTo>
                  <a:pt x="1071" y="565"/>
                </a:lnTo>
                <a:lnTo>
                  <a:pt x="1070" y="565"/>
                </a:lnTo>
                <a:lnTo>
                  <a:pt x="1070" y="566"/>
                </a:lnTo>
                <a:lnTo>
                  <a:pt x="1069" y="567"/>
                </a:lnTo>
                <a:lnTo>
                  <a:pt x="1068" y="567"/>
                </a:lnTo>
                <a:lnTo>
                  <a:pt x="1069" y="567"/>
                </a:lnTo>
                <a:lnTo>
                  <a:pt x="1068" y="567"/>
                </a:lnTo>
                <a:lnTo>
                  <a:pt x="1068" y="569"/>
                </a:lnTo>
                <a:lnTo>
                  <a:pt x="1069" y="570"/>
                </a:lnTo>
                <a:lnTo>
                  <a:pt x="1070" y="571"/>
                </a:lnTo>
                <a:lnTo>
                  <a:pt x="1069" y="571"/>
                </a:lnTo>
                <a:lnTo>
                  <a:pt x="1068" y="572"/>
                </a:lnTo>
                <a:lnTo>
                  <a:pt x="1066" y="572"/>
                </a:lnTo>
                <a:lnTo>
                  <a:pt x="1065" y="570"/>
                </a:lnTo>
                <a:lnTo>
                  <a:pt x="1064" y="571"/>
                </a:lnTo>
                <a:lnTo>
                  <a:pt x="1063" y="572"/>
                </a:lnTo>
                <a:lnTo>
                  <a:pt x="1060" y="574"/>
                </a:lnTo>
                <a:lnTo>
                  <a:pt x="1060" y="575"/>
                </a:lnTo>
                <a:lnTo>
                  <a:pt x="1059" y="577"/>
                </a:lnTo>
                <a:lnTo>
                  <a:pt x="1056" y="578"/>
                </a:lnTo>
                <a:lnTo>
                  <a:pt x="1055" y="578"/>
                </a:lnTo>
                <a:lnTo>
                  <a:pt x="1055" y="579"/>
                </a:lnTo>
                <a:lnTo>
                  <a:pt x="1054" y="579"/>
                </a:lnTo>
                <a:lnTo>
                  <a:pt x="1053" y="579"/>
                </a:lnTo>
                <a:lnTo>
                  <a:pt x="1053" y="580"/>
                </a:lnTo>
                <a:lnTo>
                  <a:pt x="1052" y="580"/>
                </a:lnTo>
                <a:lnTo>
                  <a:pt x="1051" y="580"/>
                </a:lnTo>
                <a:lnTo>
                  <a:pt x="1049" y="581"/>
                </a:lnTo>
                <a:lnTo>
                  <a:pt x="1048" y="581"/>
                </a:lnTo>
                <a:lnTo>
                  <a:pt x="1048" y="582"/>
                </a:lnTo>
                <a:lnTo>
                  <a:pt x="1047" y="582"/>
                </a:lnTo>
                <a:lnTo>
                  <a:pt x="1047" y="583"/>
                </a:lnTo>
                <a:lnTo>
                  <a:pt x="1045" y="585"/>
                </a:lnTo>
                <a:lnTo>
                  <a:pt x="1044" y="586"/>
                </a:lnTo>
                <a:lnTo>
                  <a:pt x="1040" y="589"/>
                </a:lnTo>
                <a:lnTo>
                  <a:pt x="1038" y="591"/>
                </a:lnTo>
                <a:lnTo>
                  <a:pt x="1037" y="591"/>
                </a:lnTo>
                <a:lnTo>
                  <a:pt x="1036" y="592"/>
                </a:lnTo>
                <a:lnTo>
                  <a:pt x="1035" y="595"/>
                </a:lnTo>
                <a:lnTo>
                  <a:pt x="1034" y="595"/>
                </a:lnTo>
                <a:lnTo>
                  <a:pt x="1034" y="607"/>
                </a:lnTo>
                <a:lnTo>
                  <a:pt x="1034" y="608"/>
                </a:lnTo>
                <a:lnTo>
                  <a:pt x="1034" y="622"/>
                </a:lnTo>
                <a:lnTo>
                  <a:pt x="1034" y="623"/>
                </a:lnTo>
                <a:lnTo>
                  <a:pt x="1031" y="624"/>
                </a:lnTo>
                <a:lnTo>
                  <a:pt x="1030" y="625"/>
                </a:lnTo>
                <a:close/>
                <a:moveTo>
                  <a:pt x="1076" y="515"/>
                </a:moveTo>
                <a:lnTo>
                  <a:pt x="1077" y="515"/>
                </a:lnTo>
                <a:lnTo>
                  <a:pt x="1077" y="516"/>
                </a:lnTo>
                <a:lnTo>
                  <a:pt x="1077" y="518"/>
                </a:lnTo>
                <a:lnTo>
                  <a:pt x="1078" y="518"/>
                </a:lnTo>
                <a:lnTo>
                  <a:pt x="1078" y="519"/>
                </a:lnTo>
                <a:lnTo>
                  <a:pt x="1078" y="520"/>
                </a:lnTo>
                <a:lnTo>
                  <a:pt x="1079" y="520"/>
                </a:lnTo>
                <a:lnTo>
                  <a:pt x="1079" y="521"/>
                </a:lnTo>
                <a:lnTo>
                  <a:pt x="1080" y="521"/>
                </a:lnTo>
                <a:lnTo>
                  <a:pt x="1080" y="522"/>
                </a:lnTo>
                <a:lnTo>
                  <a:pt x="1080" y="523"/>
                </a:lnTo>
                <a:lnTo>
                  <a:pt x="1081" y="523"/>
                </a:lnTo>
                <a:lnTo>
                  <a:pt x="1081" y="524"/>
                </a:lnTo>
                <a:lnTo>
                  <a:pt x="1082" y="525"/>
                </a:lnTo>
                <a:lnTo>
                  <a:pt x="1083" y="527"/>
                </a:lnTo>
                <a:lnTo>
                  <a:pt x="1083" y="528"/>
                </a:lnTo>
                <a:lnTo>
                  <a:pt x="1083" y="529"/>
                </a:lnTo>
                <a:lnTo>
                  <a:pt x="1085" y="529"/>
                </a:lnTo>
                <a:lnTo>
                  <a:pt x="1085" y="530"/>
                </a:lnTo>
                <a:lnTo>
                  <a:pt x="1085" y="531"/>
                </a:lnTo>
                <a:lnTo>
                  <a:pt x="1086" y="532"/>
                </a:lnTo>
                <a:lnTo>
                  <a:pt x="1086" y="533"/>
                </a:lnTo>
                <a:lnTo>
                  <a:pt x="1086" y="535"/>
                </a:lnTo>
                <a:lnTo>
                  <a:pt x="1086" y="536"/>
                </a:lnTo>
                <a:lnTo>
                  <a:pt x="1087" y="537"/>
                </a:lnTo>
                <a:lnTo>
                  <a:pt x="1087" y="538"/>
                </a:lnTo>
                <a:lnTo>
                  <a:pt x="1087" y="539"/>
                </a:lnTo>
                <a:lnTo>
                  <a:pt x="1088" y="540"/>
                </a:lnTo>
                <a:lnTo>
                  <a:pt x="1088" y="541"/>
                </a:lnTo>
                <a:lnTo>
                  <a:pt x="1089" y="542"/>
                </a:lnTo>
                <a:lnTo>
                  <a:pt x="1089" y="544"/>
                </a:lnTo>
                <a:lnTo>
                  <a:pt x="1090" y="544"/>
                </a:lnTo>
                <a:lnTo>
                  <a:pt x="1090" y="545"/>
                </a:lnTo>
                <a:lnTo>
                  <a:pt x="1091" y="545"/>
                </a:lnTo>
                <a:lnTo>
                  <a:pt x="1091" y="546"/>
                </a:lnTo>
                <a:lnTo>
                  <a:pt x="1092" y="547"/>
                </a:lnTo>
                <a:lnTo>
                  <a:pt x="1094" y="547"/>
                </a:lnTo>
                <a:lnTo>
                  <a:pt x="1094" y="548"/>
                </a:lnTo>
                <a:lnTo>
                  <a:pt x="1095" y="549"/>
                </a:lnTo>
                <a:lnTo>
                  <a:pt x="1095" y="550"/>
                </a:lnTo>
                <a:lnTo>
                  <a:pt x="1096" y="550"/>
                </a:lnTo>
                <a:lnTo>
                  <a:pt x="1096" y="552"/>
                </a:lnTo>
                <a:lnTo>
                  <a:pt x="1096" y="553"/>
                </a:lnTo>
                <a:lnTo>
                  <a:pt x="1097" y="553"/>
                </a:lnTo>
                <a:lnTo>
                  <a:pt x="1098" y="553"/>
                </a:lnTo>
                <a:lnTo>
                  <a:pt x="1098" y="552"/>
                </a:lnTo>
                <a:lnTo>
                  <a:pt x="1099" y="552"/>
                </a:lnTo>
                <a:lnTo>
                  <a:pt x="1100" y="552"/>
                </a:lnTo>
                <a:lnTo>
                  <a:pt x="1100" y="550"/>
                </a:lnTo>
                <a:lnTo>
                  <a:pt x="1102" y="550"/>
                </a:lnTo>
                <a:lnTo>
                  <a:pt x="1103" y="549"/>
                </a:lnTo>
                <a:lnTo>
                  <a:pt x="1104" y="549"/>
                </a:lnTo>
                <a:lnTo>
                  <a:pt x="1104" y="548"/>
                </a:lnTo>
                <a:lnTo>
                  <a:pt x="1105" y="548"/>
                </a:lnTo>
                <a:lnTo>
                  <a:pt x="1106" y="547"/>
                </a:lnTo>
                <a:lnTo>
                  <a:pt x="1107" y="547"/>
                </a:lnTo>
                <a:lnTo>
                  <a:pt x="1107" y="546"/>
                </a:lnTo>
                <a:lnTo>
                  <a:pt x="1108" y="546"/>
                </a:lnTo>
                <a:lnTo>
                  <a:pt x="1108" y="545"/>
                </a:lnTo>
                <a:lnTo>
                  <a:pt x="1109" y="545"/>
                </a:lnTo>
                <a:lnTo>
                  <a:pt x="1111" y="544"/>
                </a:lnTo>
                <a:lnTo>
                  <a:pt x="1112" y="542"/>
                </a:lnTo>
                <a:lnTo>
                  <a:pt x="1113" y="541"/>
                </a:lnTo>
                <a:lnTo>
                  <a:pt x="1114" y="541"/>
                </a:lnTo>
                <a:lnTo>
                  <a:pt x="1114" y="540"/>
                </a:lnTo>
                <a:lnTo>
                  <a:pt x="1115" y="540"/>
                </a:lnTo>
                <a:lnTo>
                  <a:pt x="1115" y="539"/>
                </a:lnTo>
                <a:lnTo>
                  <a:pt x="1116" y="539"/>
                </a:lnTo>
                <a:lnTo>
                  <a:pt x="1116" y="538"/>
                </a:lnTo>
                <a:lnTo>
                  <a:pt x="1117" y="537"/>
                </a:lnTo>
                <a:lnTo>
                  <a:pt x="1118" y="536"/>
                </a:lnTo>
                <a:lnTo>
                  <a:pt x="1117" y="535"/>
                </a:lnTo>
                <a:lnTo>
                  <a:pt x="1117" y="533"/>
                </a:lnTo>
                <a:lnTo>
                  <a:pt x="1118" y="533"/>
                </a:lnTo>
                <a:lnTo>
                  <a:pt x="1118" y="532"/>
                </a:lnTo>
                <a:lnTo>
                  <a:pt x="1120" y="532"/>
                </a:lnTo>
                <a:lnTo>
                  <a:pt x="1120" y="531"/>
                </a:lnTo>
                <a:lnTo>
                  <a:pt x="1120" y="530"/>
                </a:lnTo>
                <a:lnTo>
                  <a:pt x="1118" y="530"/>
                </a:lnTo>
                <a:lnTo>
                  <a:pt x="1118" y="529"/>
                </a:lnTo>
                <a:lnTo>
                  <a:pt x="1118" y="528"/>
                </a:lnTo>
                <a:lnTo>
                  <a:pt x="1118" y="527"/>
                </a:lnTo>
                <a:lnTo>
                  <a:pt x="1117" y="527"/>
                </a:lnTo>
                <a:lnTo>
                  <a:pt x="1116" y="527"/>
                </a:lnTo>
                <a:lnTo>
                  <a:pt x="1115" y="524"/>
                </a:lnTo>
                <a:lnTo>
                  <a:pt x="1114" y="524"/>
                </a:lnTo>
                <a:lnTo>
                  <a:pt x="1113" y="524"/>
                </a:lnTo>
                <a:lnTo>
                  <a:pt x="1113" y="523"/>
                </a:lnTo>
                <a:lnTo>
                  <a:pt x="1114" y="523"/>
                </a:lnTo>
                <a:lnTo>
                  <a:pt x="1115" y="522"/>
                </a:lnTo>
                <a:lnTo>
                  <a:pt x="1115" y="523"/>
                </a:lnTo>
                <a:lnTo>
                  <a:pt x="1116" y="523"/>
                </a:lnTo>
                <a:lnTo>
                  <a:pt x="1118" y="524"/>
                </a:lnTo>
                <a:lnTo>
                  <a:pt x="1118" y="523"/>
                </a:lnTo>
                <a:lnTo>
                  <a:pt x="1118" y="522"/>
                </a:lnTo>
                <a:lnTo>
                  <a:pt x="1118" y="521"/>
                </a:lnTo>
                <a:lnTo>
                  <a:pt x="1118" y="520"/>
                </a:lnTo>
                <a:lnTo>
                  <a:pt x="1117" y="518"/>
                </a:lnTo>
                <a:lnTo>
                  <a:pt x="1117" y="516"/>
                </a:lnTo>
                <a:lnTo>
                  <a:pt x="1117" y="515"/>
                </a:lnTo>
                <a:lnTo>
                  <a:pt x="1116" y="514"/>
                </a:lnTo>
                <a:lnTo>
                  <a:pt x="1116" y="513"/>
                </a:lnTo>
                <a:lnTo>
                  <a:pt x="1115" y="512"/>
                </a:lnTo>
                <a:lnTo>
                  <a:pt x="1114" y="511"/>
                </a:lnTo>
                <a:lnTo>
                  <a:pt x="1114" y="510"/>
                </a:lnTo>
                <a:lnTo>
                  <a:pt x="1112" y="506"/>
                </a:lnTo>
                <a:lnTo>
                  <a:pt x="1111" y="505"/>
                </a:lnTo>
                <a:lnTo>
                  <a:pt x="1109" y="504"/>
                </a:lnTo>
                <a:lnTo>
                  <a:pt x="1109" y="503"/>
                </a:lnTo>
                <a:lnTo>
                  <a:pt x="1108" y="502"/>
                </a:lnTo>
                <a:lnTo>
                  <a:pt x="1108" y="500"/>
                </a:lnTo>
                <a:lnTo>
                  <a:pt x="1107" y="499"/>
                </a:lnTo>
                <a:lnTo>
                  <a:pt x="1106" y="498"/>
                </a:lnTo>
                <a:lnTo>
                  <a:pt x="1106" y="497"/>
                </a:lnTo>
                <a:lnTo>
                  <a:pt x="1106" y="496"/>
                </a:lnTo>
                <a:lnTo>
                  <a:pt x="1105" y="496"/>
                </a:lnTo>
                <a:lnTo>
                  <a:pt x="1104" y="497"/>
                </a:lnTo>
                <a:lnTo>
                  <a:pt x="1103" y="497"/>
                </a:lnTo>
                <a:lnTo>
                  <a:pt x="1103" y="498"/>
                </a:lnTo>
                <a:lnTo>
                  <a:pt x="1102" y="498"/>
                </a:lnTo>
                <a:lnTo>
                  <a:pt x="1100" y="498"/>
                </a:lnTo>
                <a:lnTo>
                  <a:pt x="1100" y="499"/>
                </a:lnTo>
                <a:lnTo>
                  <a:pt x="1099" y="499"/>
                </a:lnTo>
                <a:lnTo>
                  <a:pt x="1098" y="500"/>
                </a:lnTo>
                <a:lnTo>
                  <a:pt x="1097" y="500"/>
                </a:lnTo>
                <a:lnTo>
                  <a:pt x="1098" y="497"/>
                </a:lnTo>
                <a:lnTo>
                  <a:pt x="1097" y="498"/>
                </a:lnTo>
                <a:lnTo>
                  <a:pt x="1096" y="498"/>
                </a:lnTo>
                <a:lnTo>
                  <a:pt x="1095" y="499"/>
                </a:lnTo>
                <a:lnTo>
                  <a:pt x="1096" y="500"/>
                </a:lnTo>
                <a:lnTo>
                  <a:pt x="1096" y="502"/>
                </a:lnTo>
                <a:lnTo>
                  <a:pt x="1095" y="502"/>
                </a:lnTo>
                <a:lnTo>
                  <a:pt x="1095" y="503"/>
                </a:lnTo>
                <a:lnTo>
                  <a:pt x="1094" y="503"/>
                </a:lnTo>
                <a:lnTo>
                  <a:pt x="1092" y="504"/>
                </a:lnTo>
                <a:lnTo>
                  <a:pt x="1090" y="505"/>
                </a:lnTo>
                <a:lnTo>
                  <a:pt x="1091" y="505"/>
                </a:lnTo>
                <a:lnTo>
                  <a:pt x="1090" y="505"/>
                </a:lnTo>
                <a:lnTo>
                  <a:pt x="1089" y="506"/>
                </a:lnTo>
                <a:lnTo>
                  <a:pt x="1088" y="506"/>
                </a:lnTo>
                <a:lnTo>
                  <a:pt x="1088" y="507"/>
                </a:lnTo>
                <a:lnTo>
                  <a:pt x="1087" y="507"/>
                </a:lnTo>
                <a:lnTo>
                  <a:pt x="1087" y="508"/>
                </a:lnTo>
                <a:lnTo>
                  <a:pt x="1085" y="506"/>
                </a:lnTo>
                <a:lnTo>
                  <a:pt x="1083" y="506"/>
                </a:lnTo>
                <a:lnTo>
                  <a:pt x="1086" y="510"/>
                </a:lnTo>
                <a:lnTo>
                  <a:pt x="1085" y="510"/>
                </a:lnTo>
                <a:lnTo>
                  <a:pt x="1083" y="511"/>
                </a:lnTo>
                <a:lnTo>
                  <a:pt x="1082" y="511"/>
                </a:lnTo>
                <a:lnTo>
                  <a:pt x="1082" y="512"/>
                </a:lnTo>
                <a:lnTo>
                  <a:pt x="1081" y="512"/>
                </a:lnTo>
                <a:lnTo>
                  <a:pt x="1080" y="513"/>
                </a:lnTo>
                <a:lnTo>
                  <a:pt x="1079" y="513"/>
                </a:lnTo>
                <a:lnTo>
                  <a:pt x="1078" y="514"/>
                </a:lnTo>
                <a:lnTo>
                  <a:pt x="1077" y="515"/>
                </a:lnTo>
                <a:lnTo>
                  <a:pt x="1076" y="515"/>
                </a:lnTo>
                <a:close/>
                <a:moveTo>
                  <a:pt x="1081" y="1357"/>
                </a:moveTo>
                <a:lnTo>
                  <a:pt x="1081" y="1358"/>
                </a:lnTo>
                <a:lnTo>
                  <a:pt x="1081" y="1359"/>
                </a:lnTo>
                <a:lnTo>
                  <a:pt x="1081" y="1360"/>
                </a:lnTo>
                <a:lnTo>
                  <a:pt x="1081" y="1361"/>
                </a:lnTo>
                <a:lnTo>
                  <a:pt x="1081" y="1365"/>
                </a:lnTo>
                <a:lnTo>
                  <a:pt x="1081" y="1366"/>
                </a:lnTo>
                <a:lnTo>
                  <a:pt x="1081" y="1367"/>
                </a:lnTo>
                <a:lnTo>
                  <a:pt x="1081" y="1368"/>
                </a:lnTo>
                <a:lnTo>
                  <a:pt x="1081" y="1367"/>
                </a:lnTo>
                <a:lnTo>
                  <a:pt x="1082" y="1367"/>
                </a:lnTo>
                <a:lnTo>
                  <a:pt x="1083" y="1367"/>
                </a:lnTo>
                <a:lnTo>
                  <a:pt x="1085" y="1367"/>
                </a:lnTo>
                <a:lnTo>
                  <a:pt x="1086" y="1367"/>
                </a:lnTo>
                <a:lnTo>
                  <a:pt x="1087" y="1367"/>
                </a:lnTo>
                <a:lnTo>
                  <a:pt x="1089" y="1367"/>
                </a:lnTo>
                <a:lnTo>
                  <a:pt x="1090" y="1367"/>
                </a:lnTo>
                <a:lnTo>
                  <a:pt x="1091" y="1367"/>
                </a:lnTo>
                <a:lnTo>
                  <a:pt x="1091" y="1368"/>
                </a:lnTo>
                <a:lnTo>
                  <a:pt x="1092" y="1368"/>
                </a:lnTo>
                <a:lnTo>
                  <a:pt x="1095" y="1368"/>
                </a:lnTo>
                <a:lnTo>
                  <a:pt x="1098" y="1368"/>
                </a:lnTo>
                <a:lnTo>
                  <a:pt x="1100" y="1368"/>
                </a:lnTo>
                <a:lnTo>
                  <a:pt x="1104" y="1368"/>
                </a:lnTo>
                <a:lnTo>
                  <a:pt x="1105" y="1368"/>
                </a:lnTo>
                <a:lnTo>
                  <a:pt x="1106" y="1368"/>
                </a:lnTo>
                <a:lnTo>
                  <a:pt x="1107" y="1368"/>
                </a:lnTo>
                <a:lnTo>
                  <a:pt x="1108" y="1368"/>
                </a:lnTo>
                <a:lnTo>
                  <a:pt x="1114" y="1368"/>
                </a:lnTo>
                <a:lnTo>
                  <a:pt x="1117" y="1368"/>
                </a:lnTo>
                <a:lnTo>
                  <a:pt x="1121" y="1367"/>
                </a:lnTo>
                <a:lnTo>
                  <a:pt x="1124" y="1367"/>
                </a:lnTo>
                <a:lnTo>
                  <a:pt x="1128" y="1367"/>
                </a:lnTo>
                <a:lnTo>
                  <a:pt x="1129" y="1367"/>
                </a:lnTo>
                <a:lnTo>
                  <a:pt x="1131" y="1367"/>
                </a:lnTo>
                <a:lnTo>
                  <a:pt x="1131" y="1369"/>
                </a:lnTo>
                <a:lnTo>
                  <a:pt x="1131" y="1370"/>
                </a:lnTo>
                <a:lnTo>
                  <a:pt x="1131" y="1372"/>
                </a:lnTo>
                <a:lnTo>
                  <a:pt x="1131" y="1373"/>
                </a:lnTo>
                <a:lnTo>
                  <a:pt x="1131" y="1374"/>
                </a:lnTo>
                <a:lnTo>
                  <a:pt x="1131" y="1376"/>
                </a:lnTo>
                <a:lnTo>
                  <a:pt x="1131" y="1378"/>
                </a:lnTo>
                <a:lnTo>
                  <a:pt x="1131" y="1382"/>
                </a:lnTo>
                <a:lnTo>
                  <a:pt x="1131" y="1385"/>
                </a:lnTo>
                <a:lnTo>
                  <a:pt x="1134" y="1385"/>
                </a:lnTo>
                <a:lnTo>
                  <a:pt x="1135" y="1385"/>
                </a:lnTo>
                <a:lnTo>
                  <a:pt x="1140" y="1385"/>
                </a:lnTo>
                <a:lnTo>
                  <a:pt x="1141" y="1385"/>
                </a:lnTo>
                <a:lnTo>
                  <a:pt x="1141" y="1386"/>
                </a:lnTo>
                <a:lnTo>
                  <a:pt x="1141" y="1387"/>
                </a:lnTo>
                <a:lnTo>
                  <a:pt x="1141" y="1392"/>
                </a:lnTo>
                <a:lnTo>
                  <a:pt x="1141" y="1394"/>
                </a:lnTo>
                <a:lnTo>
                  <a:pt x="1141" y="1402"/>
                </a:lnTo>
                <a:lnTo>
                  <a:pt x="1141" y="1405"/>
                </a:lnTo>
                <a:lnTo>
                  <a:pt x="1141" y="1408"/>
                </a:lnTo>
                <a:lnTo>
                  <a:pt x="1141" y="1409"/>
                </a:lnTo>
                <a:lnTo>
                  <a:pt x="1141" y="1410"/>
                </a:lnTo>
                <a:lnTo>
                  <a:pt x="1140" y="1410"/>
                </a:lnTo>
                <a:lnTo>
                  <a:pt x="1139" y="1410"/>
                </a:lnTo>
                <a:lnTo>
                  <a:pt x="1138" y="1411"/>
                </a:lnTo>
                <a:lnTo>
                  <a:pt x="1137" y="1411"/>
                </a:lnTo>
                <a:lnTo>
                  <a:pt x="1135" y="1411"/>
                </a:lnTo>
                <a:lnTo>
                  <a:pt x="1134" y="1412"/>
                </a:lnTo>
                <a:lnTo>
                  <a:pt x="1133" y="1412"/>
                </a:lnTo>
                <a:lnTo>
                  <a:pt x="1134" y="1412"/>
                </a:lnTo>
                <a:lnTo>
                  <a:pt x="1134" y="1414"/>
                </a:lnTo>
                <a:lnTo>
                  <a:pt x="1135" y="1414"/>
                </a:lnTo>
                <a:lnTo>
                  <a:pt x="1135" y="1415"/>
                </a:lnTo>
                <a:lnTo>
                  <a:pt x="1134" y="1415"/>
                </a:lnTo>
                <a:lnTo>
                  <a:pt x="1134" y="1416"/>
                </a:lnTo>
                <a:lnTo>
                  <a:pt x="1134" y="1417"/>
                </a:lnTo>
                <a:lnTo>
                  <a:pt x="1135" y="1418"/>
                </a:lnTo>
                <a:lnTo>
                  <a:pt x="1138" y="1419"/>
                </a:lnTo>
                <a:lnTo>
                  <a:pt x="1138" y="1420"/>
                </a:lnTo>
                <a:lnTo>
                  <a:pt x="1139" y="1422"/>
                </a:lnTo>
                <a:lnTo>
                  <a:pt x="1140" y="1422"/>
                </a:lnTo>
                <a:lnTo>
                  <a:pt x="1140" y="1423"/>
                </a:lnTo>
                <a:lnTo>
                  <a:pt x="1142" y="1423"/>
                </a:lnTo>
                <a:lnTo>
                  <a:pt x="1145" y="1423"/>
                </a:lnTo>
                <a:lnTo>
                  <a:pt x="1147" y="1423"/>
                </a:lnTo>
                <a:lnTo>
                  <a:pt x="1150" y="1423"/>
                </a:lnTo>
                <a:lnTo>
                  <a:pt x="1150" y="1424"/>
                </a:lnTo>
                <a:lnTo>
                  <a:pt x="1150" y="1425"/>
                </a:lnTo>
                <a:lnTo>
                  <a:pt x="1150" y="1426"/>
                </a:lnTo>
                <a:lnTo>
                  <a:pt x="1152" y="1426"/>
                </a:lnTo>
                <a:lnTo>
                  <a:pt x="1154" y="1426"/>
                </a:lnTo>
                <a:lnTo>
                  <a:pt x="1157" y="1426"/>
                </a:lnTo>
                <a:lnTo>
                  <a:pt x="1158" y="1425"/>
                </a:lnTo>
                <a:lnTo>
                  <a:pt x="1160" y="1422"/>
                </a:lnTo>
                <a:lnTo>
                  <a:pt x="1161" y="1422"/>
                </a:lnTo>
                <a:lnTo>
                  <a:pt x="1163" y="1422"/>
                </a:lnTo>
                <a:lnTo>
                  <a:pt x="1164" y="1424"/>
                </a:lnTo>
                <a:lnTo>
                  <a:pt x="1165" y="1424"/>
                </a:lnTo>
                <a:lnTo>
                  <a:pt x="1166" y="1422"/>
                </a:lnTo>
                <a:lnTo>
                  <a:pt x="1166" y="1420"/>
                </a:lnTo>
                <a:lnTo>
                  <a:pt x="1167" y="1420"/>
                </a:lnTo>
                <a:lnTo>
                  <a:pt x="1168" y="1422"/>
                </a:lnTo>
                <a:lnTo>
                  <a:pt x="1169" y="1422"/>
                </a:lnTo>
                <a:lnTo>
                  <a:pt x="1172" y="1419"/>
                </a:lnTo>
                <a:lnTo>
                  <a:pt x="1173" y="1418"/>
                </a:lnTo>
                <a:lnTo>
                  <a:pt x="1174" y="1417"/>
                </a:lnTo>
                <a:lnTo>
                  <a:pt x="1175" y="1416"/>
                </a:lnTo>
                <a:lnTo>
                  <a:pt x="1176" y="1416"/>
                </a:lnTo>
                <a:lnTo>
                  <a:pt x="1177" y="1416"/>
                </a:lnTo>
                <a:lnTo>
                  <a:pt x="1178" y="1417"/>
                </a:lnTo>
                <a:lnTo>
                  <a:pt x="1178" y="1418"/>
                </a:lnTo>
                <a:lnTo>
                  <a:pt x="1180" y="1419"/>
                </a:lnTo>
                <a:lnTo>
                  <a:pt x="1180" y="1420"/>
                </a:lnTo>
                <a:lnTo>
                  <a:pt x="1181" y="1420"/>
                </a:lnTo>
                <a:lnTo>
                  <a:pt x="1182" y="1420"/>
                </a:lnTo>
                <a:lnTo>
                  <a:pt x="1182" y="1419"/>
                </a:lnTo>
                <a:lnTo>
                  <a:pt x="1183" y="1419"/>
                </a:lnTo>
                <a:lnTo>
                  <a:pt x="1183" y="1418"/>
                </a:lnTo>
                <a:lnTo>
                  <a:pt x="1182" y="1418"/>
                </a:lnTo>
                <a:lnTo>
                  <a:pt x="1182" y="1417"/>
                </a:lnTo>
                <a:lnTo>
                  <a:pt x="1182" y="1416"/>
                </a:lnTo>
                <a:lnTo>
                  <a:pt x="1182" y="1415"/>
                </a:lnTo>
                <a:lnTo>
                  <a:pt x="1183" y="1415"/>
                </a:lnTo>
                <a:lnTo>
                  <a:pt x="1184" y="1415"/>
                </a:lnTo>
                <a:lnTo>
                  <a:pt x="1184" y="1414"/>
                </a:lnTo>
                <a:lnTo>
                  <a:pt x="1185" y="1414"/>
                </a:lnTo>
                <a:lnTo>
                  <a:pt x="1186" y="1414"/>
                </a:lnTo>
                <a:lnTo>
                  <a:pt x="1187" y="1414"/>
                </a:lnTo>
                <a:lnTo>
                  <a:pt x="1189" y="1414"/>
                </a:lnTo>
                <a:lnTo>
                  <a:pt x="1190" y="1412"/>
                </a:lnTo>
                <a:lnTo>
                  <a:pt x="1191" y="1412"/>
                </a:lnTo>
                <a:lnTo>
                  <a:pt x="1191" y="1411"/>
                </a:lnTo>
                <a:lnTo>
                  <a:pt x="1192" y="1411"/>
                </a:lnTo>
                <a:lnTo>
                  <a:pt x="1194" y="1412"/>
                </a:lnTo>
                <a:lnTo>
                  <a:pt x="1195" y="1412"/>
                </a:lnTo>
                <a:lnTo>
                  <a:pt x="1195" y="1411"/>
                </a:lnTo>
                <a:lnTo>
                  <a:pt x="1197" y="1411"/>
                </a:lnTo>
                <a:lnTo>
                  <a:pt x="1197" y="1410"/>
                </a:lnTo>
                <a:lnTo>
                  <a:pt x="1198" y="1410"/>
                </a:lnTo>
                <a:lnTo>
                  <a:pt x="1199" y="1409"/>
                </a:lnTo>
                <a:lnTo>
                  <a:pt x="1199" y="1408"/>
                </a:lnTo>
                <a:lnTo>
                  <a:pt x="1199" y="1407"/>
                </a:lnTo>
                <a:lnTo>
                  <a:pt x="1198" y="1407"/>
                </a:lnTo>
                <a:lnTo>
                  <a:pt x="1197" y="1406"/>
                </a:lnTo>
                <a:lnTo>
                  <a:pt x="1195" y="1406"/>
                </a:lnTo>
                <a:lnTo>
                  <a:pt x="1194" y="1406"/>
                </a:lnTo>
                <a:lnTo>
                  <a:pt x="1193" y="1405"/>
                </a:lnTo>
                <a:lnTo>
                  <a:pt x="1194" y="1405"/>
                </a:lnTo>
                <a:lnTo>
                  <a:pt x="1194" y="1403"/>
                </a:lnTo>
                <a:lnTo>
                  <a:pt x="1195" y="1403"/>
                </a:lnTo>
                <a:lnTo>
                  <a:pt x="1197" y="1403"/>
                </a:lnTo>
                <a:lnTo>
                  <a:pt x="1198" y="1405"/>
                </a:lnTo>
                <a:lnTo>
                  <a:pt x="1199" y="1405"/>
                </a:lnTo>
                <a:lnTo>
                  <a:pt x="1200" y="1405"/>
                </a:lnTo>
                <a:lnTo>
                  <a:pt x="1200" y="1403"/>
                </a:lnTo>
                <a:lnTo>
                  <a:pt x="1201" y="1402"/>
                </a:lnTo>
                <a:lnTo>
                  <a:pt x="1201" y="1401"/>
                </a:lnTo>
                <a:lnTo>
                  <a:pt x="1202" y="1401"/>
                </a:lnTo>
                <a:lnTo>
                  <a:pt x="1202" y="1400"/>
                </a:lnTo>
                <a:lnTo>
                  <a:pt x="1202" y="1399"/>
                </a:lnTo>
                <a:lnTo>
                  <a:pt x="1203" y="1398"/>
                </a:lnTo>
                <a:lnTo>
                  <a:pt x="1202" y="1397"/>
                </a:lnTo>
                <a:lnTo>
                  <a:pt x="1201" y="1397"/>
                </a:lnTo>
                <a:lnTo>
                  <a:pt x="1200" y="1397"/>
                </a:lnTo>
                <a:lnTo>
                  <a:pt x="1199" y="1397"/>
                </a:lnTo>
                <a:lnTo>
                  <a:pt x="1199" y="1395"/>
                </a:lnTo>
                <a:lnTo>
                  <a:pt x="1198" y="1395"/>
                </a:lnTo>
                <a:lnTo>
                  <a:pt x="1198" y="1394"/>
                </a:lnTo>
                <a:lnTo>
                  <a:pt x="1197" y="1394"/>
                </a:lnTo>
                <a:lnTo>
                  <a:pt x="1197" y="1393"/>
                </a:lnTo>
                <a:lnTo>
                  <a:pt x="1198" y="1393"/>
                </a:lnTo>
                <a:lnTo>
                  <a:pt x="1198" y="1392"/>
                </a:lnTo>
                <a:lnTo>
                  <a:pt x="1199" y="1392"/>
                </a:lnTo>
                <a:lnTo>
                  <a:pt x="1200" y="1392"/>
                </a:lnTo>
                <a:lnTo>
                  <a:pt x="1201" y="1392"/>
                </a:lnTo>
                <a:lnTo>
                  <a:pt x="1202" y="1392"/>
                </a:lnTo>
                <a:lnTo>
                  <a:pt x="1203" y="1392"/>
                </a:lnTo>
                <a:lnTo>
                  <a:pt x="1204" y="1392"/>
                </a:lnTo>
                <a:lnTo>
                  <a:pt x="1204" y="1391"/>
                </a:lnTo>
                <a:lnTo>
                  <a:pt x="1204" y="1390"/>
                </a:lnTo>
                <a:lnTo>
                  <a:pt x="1204" y="1389"/>
                </a:lnTo>
                <a:lnTo>
                  <a:pt x="1206" y="1389"/>
                </a:lnTo>
                <a:lnTo>
                  <a:pt x="1207" y="1389"/>
                </a:lnTo>
                <a:lnTo>
                  <a:pt x="1208" y="1389"/>
                </a:lnTo>
                <a:lnTo>
                  <a:pt x="1210" y="1389"/>
                </a:lnTo>
                <a:lnTo>
                  <a:pt x="1211" y="1389"/>
                </a:lnTo>
                <a:lnTo>
                  <a:pt x="1214" y="1389"/>
                </a:lnTo>
                <a:lnTo>
                  <a:pt x="1215" y="1389"/>
                </a:lnTo>
                <a:lnTo>
                  <a:pt x="1216" y="1389"/>
                </a:lnTo>
                <a:lnTo>
                  <a:pt x="1216" y="1384"/>
                </a:lnTo>
                <a:lnTo>
                  <a:pt x="1216" y="1380"/>
                </a:lnTo>
                <a:lnTo>
                  <a:pt x="1216" y="1375"/>
                </a:lnTo>
                <a:lnTo>
                  <a:pt x="1217" y="1373"/>
                </a:lnTo>
                <a:lnTo>
                  <a:pt x="1217" y="1370"/>
                </a:lnTo>
                <a:lnTo>
                  <a:pt x="1217" y="1369"/>
                </a:lnTo>
                <a:lnTo>
                  <a:pt x="1217" y="1367"/>
                </a:lnTo>
                <a:lnTo>
                  <a:pt x="1216" y="1362"/>
                </a:lnTo>
                <a:lnTo>
                  <a:pt x="1217" y="1364"/>
                </a:lnTo>
                <a:lnTo>
                  <a:pt x="1218" y="1364"/>
                </a:lnTo>
                <a:lnTo>
                  <a:pt x="1219" y="1364"/>
                </a:lnTo>
                <a:lnTo>
                  <a:pt x="1220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3" y="1360"/>
                </a:lnTo>
                <a:lnTo>
                  <a:pt x="1223" y="1359"/>
                </a:lnTo>
                <a:lnTo>
                  <a:pt x="1223" y="1358"/>
                </a:lnTo>
                <a:lnTo>
                  <a:pt x="1224" y="1357"/>
                </a:lnTo>
                <a:lnTo>
                  <a:pt x="1225" y="1357"/>
                </a:lnTo>
                <a:lnTo>
                  <a:pt x="1226" y="1358"/>
                </a:lnTo>
                <a:lnTo>
                  <a:pt x="1227" y="1359"/>
                </a:lnTo>
                <a:lnTo>
                  <a:pt x="1228" y="1359"/>
                </a:lnTo>
                <a:lnTo>
                  <a:pt x="1228" y="1358"/>
                </a:lnTo>
                <a:lnTo>
                  <a:pt x="1229" y="1358"/>
                </a:lnTo>
                <a:lnTo>
                  <a:pt x="1229" y="1357"/>
                </a:lnTo>
                <a:lnTo>
                  <a:pt x="1230" y="1357"/>
                </a:lnTo>
                <a:lnTo>
                  <a:pt x="1230" y="1356"/>
                </a:lnTo>
                <a:lnTo>
                  <a:pt x="1230" y="1355"/>
                </a:lnTo>
                <a:lnTo>
                  <a:pt x="1230" y="1353"/>
                </a:lnTo>
                <a:lnTo>
                  <a:pt x="1232" y="1352"/>
                </a:lnTo>
                <a:lnTo>
                  <a:pt x="1233" y="1352"/>
                </a:lnTo>
                <a:lnTo>
                  <a:pt x="1233" y="1351"/>
                </a:lnTo>
                <a:lnTo>
                  <a:pt x="1234" y="1350"/>
                </a:lnTo>
                <a:lnTo>
                  <a:pt x="1234" y="1349"/>
                </a:lnTo>
                <a:lnTo>
                  <a:pt x="1234" y="1348"/>
                </a:lnTo>
                <a:lnTo>
                  <a:pt x="1234" y="1347"/>
                </a:lnTo>
                <a:lnTo>
                  <a:pt x="1235" y="1347"/>
                </a:lnTo>
                <a:lnTo>
                  <a:pt x="1236" y="1347"/>
                </a:lnTo>
                <a:lnTo>
                  <a:pt x="1237" y="1347"/>
                </a:lnTo>
                <a:lnTo>
                  <a:pt x="1238" y="1347"/>
                </a:lnTo>
                <a:lnTo>
                  <a:pt x="1238" y="1348"/>
                </a:lnTo>
                <a:lnTo>
                  <a:pt x="1240" y="1348"/>
                </a:lnTo>
                <a:lnTo>
                  <a:pt x="1242" y="1349"/>
                </a:lnTo>
                <a:lnTo>
                  <a:pt x="1242" y="1350"/>
                </a:lnTo>
                <a:lnTo>
                  <a:pt x="1242" y="1351"/>
                </a:lnTo>
                <a:lnTo>
                  <a:pt x="1242" y="1352"/>
                </a:lnTo>
                <a:lnTo>
                  <a:pt x="1242" y="1353"/>
                </a:lnTo>
                <a:lnTo>
                  <a:pt x="1243" y="1353"/>
                </a:lnTo>
                <a:lnTo>
                  <a:pt x="1244" y="1353"/>
                </a:lnTo>
                <a:lnTo>
                  <a:pt x="1245" y="1353"/>
                </a:lnTo>
                <a:lnTo>
                  <a:pt x="1245" y="1352"/>
                </a:lnTo>
                <a:lnTo>
                  <a:pt x="1246" y="1351"/>
                </a:lnTo>
                <a:lnTo>
                  <a:pt x="1246" y="1350"/>
                </a:lnTo>
                <a:lnTo>
                  <a:pt x="1245" y="1349"/>
                </a:lnTo>
                <a:lnTo>
                  <a:pt x="1243" y="1348"/>
                </a:lnTo>
                <a:lnTo>
                  <a:pt x="1242" y="1347"/>
                </a:lnTo>
                <a:lnTo>
                  <a:pt x="1242" y="1345"/>
                </a:lnTo>
                <a:lnTo>
                  <a:pt x="1243" y="1345"/>
                </a:lnTo>
                <a:lnTo>
                  <a:pt x="1245" y="1345"/>
                </a:lnTo>
                <a:lnTo>
                  <a:pt x="1246" y="1345"/>
                </a:lnTo>
                <a:lnTo>
                  <a:pt x="1247" y="1347"/>
                </a:lnTo>
                <a:lnTo>
                  <a:pt x="1249" y="1348"/>
                </a:lnTo>
                <a:lnTo>
                  <a:pt x="1250" y="1348"/>
                </a:lnTo>
                <a:lnTo>
                  <a:pt x="1250" y="1347"/>
                </a:lnTo>
                <a:lnTo>
                  <a:pt x="1250" y="1345"/>
                </a:lnTo>
                <a:lnTo>
                  <a:pt x="1249" y="1344"/>
                </a:lnTo>
                <a:lnTo>
                  <a:pt x="1249" y="1343"/>
                </a:lnTo>
                <a:lnTo>
                  <a:pt x="1245" y="1342"/>
                </a:lnTo>
                <a:lnTo>
                  <a:pt x="1245" y="1341"/>
                </a:lnTo>
                <a:lnTo>
                  <a:pt x="1246" y="1341"/>
                </a:lnTo>
                <a:lnTo>
                  <a:pt x="1247" y="1341"/>
                </a:lnTo>
                <a:lnTo>
                  <a:pt x="1249" y="1341"/>
                </a:lnTo>
                <a:lnTo>
                  <a:pt x="1251" y="1342"/>
                </a:lnTo>
                <a:lnTo>
                  <a:pt x="1252" y="1341"/>
                </a:lnTo>
                <a:lnTo>
                  <a:pt x="1254" y="1341"/>
                </a:lnTo>
                <a:lnTo>
                  <a:pt x="1255" y="1340"/>
                </a:lnTo>
                <a:lnTo>
                  <a:pt x="1255" y="1339"/>
                </a:lnTo>
                <a:lnTo>
                  <a:pt x="1257" y="1336"/>
                </a:lnTo>
                <a:lnTo>
                  <a:pt x="1257" y="1335"/>
                </a:lnTo>
                <a:lnTo>
                  <a:pt x="1257" y="1334"/>
                </a:lnTo>
                <a:lnTo>
                  <a:pt x="1254" y="1332"/>
                </a:lnTo>
                <a:lnTo>
                  <a:pt x="1255" y="1331"/>
                </a:lnTo>
                <a:lnTo>
                  <a:pt x="1257" y="1331"/>
                </a:lnTo>
                <a:lnTo>
                  <a:pt x="1258" y="1331"/>
                </a:lnTo>
                <a:lnTo>
                  <a:pt x="1258" y="1328"/>
                </a:lnTo>
                <a:lnTo>
                  <a:pt x="1258" y="1327"/>
                </a:lnTo>
                <a:lnTo>
                  <a:pt x="1258" y="1325"/>
                </a:lnTo>
                <a:lnTo>
                  <a:pt x="1258" y="1323"/>
                </a:lnTo>
                <a:lnTo>
                  <a:pt x="1258" y="1322"/>
                </a:lnTo>
                <a:lnTo>
                  <a:pt x="1258" y="1317"/>
                </a:lnTo>
                <a:lnTo>
                  <a:pt x="1258" y="1315"/>
                </a:lnTo>
                <a:lnTo>
                  <a:pt x="1258" y="1314"/>
                </a:lnTo>
                <a:lnTo>
                  <a:pt x="1258" y="1311"/>
                </a:lnTo>
                <a:lnTo>
                  <a:pt x="1258" y="1310"/>
                </a:lnTo>
                <a:lnTo>
                  <a:pt x="1258" y="1309"/>
                </a:lnTo>
                <a:lnTo>
                  <a:pt x="1258" y="1306"/>
                </a:lnTo>
                <a:lnTo>
                  <a:pt x="1258" y="1305"/>
                </a:lnTo>
                <a:lnTo>
                  <a:pt x="1257" y="1305"/>
                </a:lnTo>
                <a:lnTo>
                  <a:pt x="1255" y="1305"/>
                </a:lnTo>
                <a:lnTo>
                  <a:pt x="1254" y="1305"/>
                </a:lnTo>
                <a:lnTo>
                  <a:pt x="1254" y="1306"/>
                </a:lnTo>
                <a:lnTo>
                  <a:pt x="1254" y="1303"/>
                </a:lnTo>
                <a:lnTo>
                  <a:pt x="1254" y="1302"/>
                </a:lnTo>
                <a:lnTo>
                  <a:pt x="1254" y="1301"/>
                </a:lnTo>
                <a:lnTo>
                  <a:pt x="1254" y="1300"/>
                </a:lnTo>
                <a:lnTo>
                  <a:pt x="1254" y="1298"/>
                </a:lnTo>
                <a:lnTo>
                  <a:pt x="1254" y="1297"/>
                </a:lnTo>
                <a:lnTo>
                  <a:pt x="1254" y="1295"/>
                </a:lnTo>
                <a:lnTo>
                  <a:pt x="1254" y="1294"/>
                </a:lnTo>
                <a:lnTo>
                  <a:pt x="1253" y="1294"/>
                </a:lnTo>
                <a:lnTo>
                  <a:pt x="1253" y="1293"/>
                </a:lnTo>
                <a:lnTo>
                  <a:pt x="1253" y="1292"/>
                </a:lnTo>
                <a:lnTo>
                  <a:pt x="1253" y="1290"/>
                </a:lnTo>
                <a:lnTo>
                  <a:pt x="1253" y="1288"/>
                </a:lnTo>
                <a:lnTo>
                  <a:pt x="1254" y="1283"/>
                </a:lnTo>
                <a:lnTo>
                  <a:pt x="1255" y="1283"/>
                </a:lnTo>
                <a:lnTo>
                  <a:pt x="1259" y="1283"/>
                </a:lnTo>
                <a:lnTo>
                  <a:pt x="1259" y="1282"/>
                </a:lnTo>
                <a:lnTo>
                  <a:pt x="1259" y="1281"/>
                </a:lnTo>
                <a:lnTo>
                  <a:pt x="1259" y="1280"/>
                </a:lnTo>
                <a:lnTo>
                  <a:pt x="1264" y="1280"/>
                </a:lnTo>
                <a:lnTo>
                  <a:pt x="1264" y="1277"/>
                </a:lnTo>
                <a:lnTo>
                  <a:pt x="1263" y="1275"/>
                </a:lnTo>
                <a:lnTo>
                  <a:pt x="1263" y="1274"/>
                </a:lnTo>
                <a:lnTo>
                  <a:pt x="1263" y="1272"/>
                </a:lnTo>
                <a:lnTo>
                  <a:pt x="1263" y="1270"/>
                </a:lnTo>
                <a:lnTo>
                  <a:pt x="1263" y="1267"/>
                </a:lnTo>
                <a:lnTo>
                  <a:pt x="1263" y="1264"/>
                </a:lnTo>
                <a:lnTo>
                  <a:pt x="1263" y="1258"/>
                </a:lnTo>
                <a:lnTo>
                  <a:pt x="1263" y="1256"/>
                </a:lnTo>
                <a:lnTo>
                  <a:pt x="1263" y="1253"/>
                </a:lnTo>
                <a:lnTo>
                  <a:pt x="1263" y="1251"/>
                </a:lnTo>
                <a:lnTo>
                  <a:pt x="1263" y="1247"/>
                </a:lnTo>
                <a:lnTo>
                  <a:pt x="1263" y="1246"/>
                </a:lnTo>
                <a:lnTo>
                  <a:pt x="1263" y="1244"/>
                </a:lnTo>
                <a:lnTo>
                  <a:pt x="1257" y="1244"/>
                </a:lnTo>
                <a:lnTo>
                  <a:pt x="1255" y="1244"/>
                </a:lnTo>
                <a:lnTo>
                  <a:pt x="1254" y="1244"/>
                </a:lnTo>
                <a:lnTo>
                  <a:pt x="1253" y="1244"/>
                </a:lnTo>
                <a:lnTo>
                  <a:pt x="1252" y="1244"/>
                </a:lnTo>
                <a:lnTo>
                  <a:pt x="1251" y="1244"/>
                </a:lnTo>
                <a:lnTo>
                  <a:pt x="1250" y="1244"/>
                </a:lnTo>
                <a:lnTo>
                  <a:pt x="1249" y="1244"/>
                </a:lnTo>
                <a:lnTo>
                  <a:pt x="1246" y="1244"/>
                </a:lnTo>
                <a:lnTo>
                  <a:pt x="1245" y="1244"/>
                </a:lnTo>
                <a:lnTo>
                  <a:pt x="1244" y="1244"/>
                </a:lnTo>
                <a:lnTo>
                  <a:pt x="1242" y="1244"/>
                </a:lnTo>
                <a:lnTo>
                  <a:pt x="1240" y="1244"/>
                </a:lnTo>
                <a:lnTo>
                  <a:pt x="1238" y="1244"/>
                </a:lnTo>
                <a:lnTo>
                  <a:pt x="1233" y="1244"/>
                </a:lnTo>
                <a:lnTo>
                  <a:pt x="1233" y="1247"/>
                </a:lnTo>
                <a:lnTo>
                  <a:pt x="1233" y="1248"/>
                </a:lnTo>
                <a:lnTo>
                  <a:pt x="1232" y="1248"/>
                </a:lnTo>
                <a:lnTo>
                  <a:pt x="1232" y="1247"/>
                </a:lnTo>
                <a:lnTo>
                  <a:pt x="1230" y="1247"/>
                </a:lnTo>
                <a:lnTo>
                  <a:pt x="1229" y="1246"/>
                </a:lnTo>
                <a:lnTo>
                  <a:pt x="1228" y="1246"/>
                </a:lnTo>
                <a:lnTo>
                  <a:pt x="1228" y="1244"/>
                </a:lnTo>
                <a:lnTo>
                  <a:pt x="1227" y="1243"/>
                </a:lnTo>
                <a:lnTo>
                  <a:pt x="1227" y="1242"/>
                </a:lnTo>
                <a:lnTo>
                  <a:pt x="1226" y="1242"/>
                </a:lnTo>
                <a:lnTo>
                  <a:pt x="1225" y="1242"/>
                </a:lnTo>
                <a:lnTo>
                  <a:pt x="1224" y="1242"/>
                </a:lnTo>
                <a:lnTo>
                  <a:pt x="1224" y="1241"/>
                </a:lnTo>
                <a:lnTo>
                  <a:pt x="1223" y="1241"/>
                </a:lnTo>
                <a:lnTo>
                  <a:pt x="1221" y="1241"/>
                </a:lnTo>
                <a:lnTo>
                  <a:pt x="1219" y="1241"/>
                </a:lnTo>
                <a:lnTo>
                  <a:pt x="1219" y="1240"/>
                </a:lnTo>
                <a:lnTo>
                  <a:pt x="1218" y="1240"/>
                </a:lnTo>
                <a:lnTo>
                  <a:pt x="1217" y="1240"/>
                </a:lnTo>
                <a:lnTo>
                  <a:pt x="1215" y="1239"/>
                </a:lnTo>
                <a:lnTo>
                  <a:pt x="1214" y="1239"/>
                </a:lnTo>
                <a:lnTo>
                  <a:pt x="1212" y="1238"/>
                </a:lnTo>
                <a:lnTo>
                  <a:pt x="1211" y="1238"/>
                </a:lnTo>
                <a:lnTo>
                  <a:pt x="1210" y="1238"/>
                </a:lnTo>
                <a:lnTo>
                  <a:pt x="1209" y="1238"/>
                </a:lnTo>
                <a:lnTo>
                  <a:pt x="1208" y="1239"/>
                </a:lnTo>
                <a:lnTo>
                  <a:pt x="1208" y="1240"/>
                </a:lnTo>
                <a:lnTo>
                  <a:pt x="1207" y="1239"/>
                </a:lnTo>
                <a:lnTo>
                  <a:pt x="1206" y="1240"/>
                </a:lnTo>
                <a:lnTo>
                  <a:pt x="1204" y="1240"/>
                </a:lnTo>
                <a:lnTo>
                  <a:pt x="1203" y="1240"/>
                </a:lnTo>
                <a:lnTo>
                  <a:pt x="1203" y="1241"/>
                </a:lnTo>
                <a:lnTo>
                  <a:pt x="1202" y="1241"/>
                </a:lnTo>
                <a:lnTo>
                  <a:pt x="1202" y="1240"/>
                </a:lnTo>
                <a:lnTo>
                  <a:pt x="1201" y="1240"/>
                </a:lnTo>
                <a:lnTo>
                  <a:pt x="1201" y="1236"/>
                </a:lnTo>
                <a:lnTo>
                  <a:pt x="1200" y="1236"/>
                </a:lnTo>
                <a:lnTo>
                  <a:pt x="1199" y="1236"/>
                </a:lnTo>
                <a:lnTo>
                  <a:pt x="1198" y="1236"/>
                </a:lnTo>
                <a:lnTo>
                  <a:pt x="1197" y="1235"/>
                </a:lnTo>
                <a:lnTo>
                  <a:pt x="1194" y="1234"/>
                </a:lnTo>
                <a:lnTo>
                  <a:pt x="1193" y="1234"/>
                </a:lnTo>
                <a:lnTo>
                  <a:pt x="1192" y="1234"/>
                </a:lnTo>
                <a:lnTo>
                  <a:pt x="1191" y="1232"/>
                </a:lnTo>
                <a:lnTo>
                  <a:pt x="1190" y="1232"/>
                </a:lnTo>
                <a:lnTo>
                  <a:pt x="1189" y="1231"/>
                </a:lnTo>
                <a:lnTo>
                  <a:pt x="1189" y="1232"/>
                </a:lnTo>
                <a:lnTo>
                  <a:pt x="1189" y="1233"/>
                </a:lnTo>
                <a:lnTo>
                  <a:pt x="1189" y="1236"/>
                </a:lnTo>
                <a:lnTo>
                  <a:pt x="1185" y="1236"/>
                </a:lnTo>
                <a:lnTo>
                  <a:pt x="1184" y="1236"/>
                </a:lnTo>
                <a:lnTo>
                  <a:pt x="1183" y="1236"/>
                </a:lnTo>
                <a:lnTo>
                  <a:pt x="1181" y="1236"/>
                </a:lnTo>
                <a:lnTo>
                  <a:pt x="1181" y="1239"/>
                </a:lnTo>
                <a:lnTo>
                  <a:pt x="1181" y="1240"/>
                </a:lnTo>
                <a:lnTo>
                  <a:pt x="1181" y="1243"/>
                </a:lnTo>
                <a:lnTo>
                  <a:pt x="1181" y="1244"/>
                </a:lnTo>
                <a:lnTo>
                  <a:pt x="1181" y="1247"/>
                </a:lnTo>
                <a:lnTo>
                  <a:pt x="1180" y="1247"/>
                </a:lnTo>
                <a:lnTo>
                  <a:pt x="1177" y="1247"/>
                </a:lnTo>
                <a:lnTo>
                  <a:pt x="1177" y="1249"/>
                </a:lnTo>
                <a:lnTo>
                  <a:pt x="1177" y="1250"/>
                </a:lnTo>
                <a:lnTo>
                  <a:pt x="1177" y="1251"/>
                </a:lnTo>
                <a:lnTo>
                  <a:pt x="1177" y="1252"/>
                </a:lnTo>
                <a:lnTo>
                  <a:pt x="1177" y="1253"/>
                </a:lnTo>
                <a:lnTo>
                  <a:pt x="1177" y="1255"/>
                </a:lnTo>
                <a:lnTo>
                  <a:pt x="1177" y="1257"/>
                </a:lnTo>
                <a:lnTo>
                  <a:pt x="1177" y="1258"/>
                </a:lnTo>
                <a:lnTo>
                  <a:pt x="1177" y="1261"/>
                </a:lnTo>
                <a:lnTo>
                  <a:pt x="1177" y="1263"/>
                </a:lnTo>
                <a:lnTo>
                  <a:pt x="1176" y="1263"/>
                </a:lnTo>
                <a:lnTo>
                  <a:pt x="1175" y="1263"/>
                </a:lnTo>
                <a:lnTo>
                  <a:pt x="1174" y="1263"/>
                </a:lnTo>
                <a:lnTo>
                  <a:pt x="1173" y="1263"/>
                </a:lnTo>
                <a:lnTo>
                  <a:pt x="1172" y="1263"/>
                </a:lnTo>
                <a:lnTo>
                  <a:pt x="1172" y="1264"/>
                </a:lnTo>
                <a:lnTo>
                  <a:pt x="1171" y="1264"/>
                </a:lnTo>
                <a:lnTo>
                  <a:pt x="1169" y="1265"/>
                </a:lnTo>
                <a:lnTo>
                  <a:pt x="1167" y="1265"/>
                </a:lnTo>
                <a:lnTo>
                  <a:pt x="1166" y="1265"/>
                </a:lnTo>
                <a:lnTo>
                  <a:pt x="1165" y="1265"/>
                </a:lnTo>
                <a:lnTo>
                  <a:pt x="1164" y="1265"/>
                </a:lnTo>
                <a:lnTo>
                  <a:pt x="1163" y="1265"/>
                </a:lnTo>
                <a:lnTo>
                  <a:pt x="1161" y="1265"/>
                </a:lnTo>
                <a:lnTo>
                  <a:pt x="1160" y="1265"/>
                </a:lnTo>
                <a:lnTo>
                  <a:pt x="1159" y="1265"/>
                </a:lnTo>
                <a:lnTo>
                  <a:pt x="1158" y="1265"/>
                </a:lnTo>
                <a:lnTo>
                  <a:pt x="1159" y="1266"/>
                </a:lnTo>
                <a:lnTo>
                  <a:pt x="1159" y="1268"/>
                </a:lnTo>
                <a:lnTo>
                  <a:pt x="1159" y="1276"/>
                </a:lnTo>
                <a:lnTo>
                  <a:pt x="1159" y="1277"/>
                </a:lnTo>
                <a:lnTo>
                  <a:pt x="1159" y="1278"/>
                </a:lnTo>
                <a:lnTo>
                  <a:pt x="1159" y="1280"/>
                </a:lnTo>
                <a:lnTo>
                  <a:pt x="1159" y="1281"/>
                </a:lnTo>
                <a:lnTo>
                  <a:pt x="1159" y="1282"/>
                </a:lnTo>
                <a:lnTo>
                  <a:pt x="1159" y="1283"/>
                </a:lnTo>
                <a:lnTo>
                  <a:pt x="1157" y="1283"/>
                </a:lnTo>
                <a:lnTo>
                  <a:pt x="1156" y="1283"/>
                </a:lnTo>
                <a:lnTo>
                  <a:pt x="1155" y="1283"/>
                </a:lnTo>
                <a:lnTo>
                  <a:pt x="1154" y="1283"/>
                </a:lnTo>
                <a:lnTo>
                  <a:pt x="1152" y="1283"/>
                </a:lnTo>
                <a:lnTo>
                  <a:pt x="1150" y="1283"/>
                </a:lnTo>
                <a:lnTo>
                  <a:pt x="1149" y="1283"/>
                </a:lnTo>
                <a:lnTo>
                  <a:pt x="1148" y="1283"/>
                </a:lnTo>
                <a:lnTo>
                  <a:pt x="1145" y="1282"/>
                </a:lnTo>
                <a:lnTo>
                  <a:pt x="1142" y="1282"/>
                </a:lnTo>
                <a:lnTo>
                  <a:pt x="1137" y="1282"/>
                </a:lnTo>
                <a:lnTo>
                  <a:pt x="1131" y="1282"/>
                </a:lnTo>
                <a:lnTo>
                  <a:pt x="1129" y="1282"/>
                </a:lnTo>
                <a:lnTo>
                  <a:pt x="1128" y="1282"/>
                </a:lnTo>
                <a:lnTo>
                  <a:pt x="1125" y="1282"/>
                </a:lnTo>
                <a:lnTo>
                  <a:pt x="1124" y="1282"/>
                </a:lnTo>
                <a:lnTo>
                  <a:pt x="1124" y="1290"/>
                </a:lnTo>
                <a:lnTo>
                  <a:pt x="1124" y="1291"/>
                </a:lnTo>
                <a:lnTo>
                  <a:pt x="1124" y="1294"/>
                </a:lnTo>
                <a:lnTo>
                  <a:pt x="1124" y="1295"/>
                </a:lnTo>
                <a:lnTo>
                  <a:pt x="1124" y="1298"/>
                </a:lnTo>
                <a:lnTo>
                  <a:pt x="1124" y="1299"/>
                </a:lnTo>
                <a:lnTo>
                  <a:pt x="1124" y="1300"/>
                </a:lnTo>
                <a:lnTo>
                  <a:pt x="1124" y="1302"/>
                </a:lnTo>
                <a:lnTo>
                  <a:pt x="1124" y="1306"/>
                </a:lnTo>
                <a:lnTo>
                  <a:pt x="1124" y="1309"/>
                </a:lnTo>
                <a:lnTo>
                  <a:pt x="1125" y="1310"/>
                </a:lnTo>
                <a:lnTo>
                  <a:pt x="1125" y="1318"/>
                </a:lnTo>
                <a:lnTo>
                  <a:pt x="1125" y="1319"/>
                </a:lnTo>
                <a:lnTo>
                  <a:pt x="1124" y="1319"/>
                </a:lnTo>
                <a:lnTo>
                  <a:pt x="1123" y="1319"/>
                </a:lnTo>
                <a:lnTo>
                  <a:pt x="1121" y="1319"/>
                </a:lnTo>
                <a:lnTo>
                  <a:pt x="1118" y="1319"/>
                </a:lnTo>
                <a:lnTo>
                  <a:pt x="1114" y="1319"/>
                </a:lnTo>
                <a:lnTo>
                  <a:pt x="1112" y="1319"/>
                </a:lnTo>
                <a:lnTo>
                  <a:pt x="1111" y="1319"/>
                </a:lnTo>
                <a:lnTo>
                  <a:pt x="1108" y="1319"/>
                </a:lnTo>
                <a:lnTo>
                  <a:pt x="1107" y="1319"/>
                </a:lnTo>
                <a:lnTo>
                  <a:pt x="1107" y="1318"/>
                </a:lnTo>
                <a:lnTo>
                  <a:pt x="1107" y="1316"/>
                </a:lnTo>
                <a:lnTo>
                  <a:pt x="1107" y="1315"/>
                </a:lnTo>
                <a:lnTo>
                  <a:pt x="1107" y="1314"/>
                </a:lnTo>
                <a:lnTo>
                  <a:pt x="1107" y="1313"/>
                </a:lnTo>
                <a:lnTo>
                  <a:pt x="1107" y="1311"/>
                </a:lnTo>
                <a:lnTo>
                  <a:pt x="1107" y="1310"/>
                </a:lnTo>
                <a:lnTo>
                  <a:pt x="1106" y="1310"/>
                </a:lnTo>
                <a:lnTo>
                  <a:pt x="1105" y="1310"/>
                </a:lnTo>
                <a:lnTo>
                  <a:pt x="1102" y="1310"/>
                </a:lnTo>
                <a:lnTo>
                  <a:pt x="1100" y="1310"/>
                </a:lnTo>
                <a:lnTo>
                  <a:pt x="1099" y="1310"/>
                </a:lnTo>
                <a:lnTo>
                  <a:pt x="1099" y="1314"/>
                </a:lnTo>
                <a:lnTo>
                  <a:pt x="1099" y="1316"/>
                </a:lnTo>
                <a:lnTo>
                  <a:pt x="1099" y="1319"/>
                </a:lnTo>
                <a:lnTo>
                  <a:pt x="1100" y="1319"/>
                </a:lnTo>
                <a:lnTo>
                  <a:pt x="1100" y="1320"/>
                </a:lnTo>
                <a:lnTo>
                  <a:pt x="1100" y="1322"/>
                </a:lnTo>
                <a:lnTo>
                  <a:pt x="1100" y="1323"/>
                </a:lnTo>
                <a:lnTo>
                  <a:pt x="1100" y="1324"/>
                </a:lnTo>
                <a:lnTo>
                  <a:pt x="1100" y="1325"/>
                </a:lnTo>
                <a:lnTo>
                  <a:pt x="1100" y="1326"/>
                </a:lnTo>
                <a:lnTo>
                  <a:pt x="1100" y="1327"/>
                </a:lnTo>
                <a:lnTo>
                  <a:pt x="1100" y="1328"/>
                </a:lnTo>
                <a:lnTo>
                  <a:pt x="1100" y="1330"/>
                </a:lnTo>
                <a:lnTo>
                  <a:pt x="1100" y="1332"/>
                </a:lnTo>
                <a:lnTo>
                  <a:pt x="1100" y="1334"/>
                </a:lnTo>
                <a:lnTo>
                  <a:pt x="1100" y="1336"/>
                </a:lnTo>
                <a:lnTo>
                  <a:pt x="1100" y="1339"/>
                </a:lnTo>
                <a:lnTo>
                  <a:pt x="1100" y="1341"/>
                </a:lnTo>
                <a:lnTo>
                  <a:pt x="1100" y="1344"/>
                </a:lnTo>
                <a:lnTo>
                  <a:pt x="1100" y="1345"/>
                </a:lnTo>
                <a:lnTo>
                  <a:pt x="1099" y="1347"/>
                </a:lnTo>
                <a:lnTo>
                  <a:pt x="1098" y="1347"/>
                </a:lnTo>
                <a:lnTo>
                  <a:pt x="1094" y="1347"/>
                </a:lnTo>
                <a:lnTo>
                  <a:pt x="1087" y="1347"/>
                </a:lnTo>
                <a:lnTo>
                  <a:pt x="1086" y="1347"/>
                </a:lnTo>
                <a:lnTo>
                  <a:pt x="1083" y="1347"/>
                </a:lnTo>
                <a:lnTo>
                  <a:pt x="1082" y="1347"/>
                </a:lnTo>
                <a:lnTo>
                  <a:pt x="1081" y="1347"/>
                </a:lnTo>
                <a:lnTo>
                  <a:pt x="1081" y="1349"/>
                </a:lnTo>
                <a:lnTo>
                  <a:pt x="1081" y="1350"/>
                </a:lnTo>
                <a:lnTo>
                  <a:pt x="1081" y="1351"/>
                </a:lnTo>
                <a:lnTo>
                  <a:pt x="1081" y="1352"/>
                </a:lnTo>
                <a:lnTo>
                  <a:pt x="1081" y="1353"/>
                </a:lnTo>
                <a:lnTo>
                  <a:pt x="1081" y="1355"/>
                </a:lnTo>
                <a:lnTo>
                  <a:pt x="1081" y="1356"/>
                </a:lnTo>
                <a:lnTo>
                  <a:pt x="1081" y="1357"/>
                </a:lnTo>
                <a:close/>
                <a:moveTo>
                  <a:pt x="1113" y="669"/>
                </a:moveTo>
                <a:lnTo>
                  <a:pt x="1114" y="671"/>
                </a:lnTo>
                <a:lnTo>
                  <a:pt x="1114" y="672"/>
                </a:lnTo>
                <a:lnTo>
                  <a:pt x="1115" y="671"/>
                </a:lnTo>
                <a:lnTo>
                  <a:pt x="1115" y="670"/>
                </a:lnTo>
                <a:lnTo>
                  <a:pt x="1115" y="669"/>
                </a:lnTo>
                <a:lnTo>
                  <a:pt x="1115" y="667"/>
                </a:lnTo>
                <a:lnTo>
                  <a:pt x="1115" y="666"/>
                </a:lnTo>
                <a:lnTo>
                  <a:pt x="1115" y="667"/>
                </a:lnTo>
                <a:lnTo>
                  <a:pt x="1113" y="667"/>
                </a:lnTo>
                <a:lnTo>
                  <a:pt x="1113" y="669"/>
                </a:lnTo>
                <a:close/>
                <a:moveTo>
                  <a:pt x="1152" y="737"/>
                </a:moveTo>
                <a:lnTo>
                  <a:pt x="1152" y="738"/>
                </a:lnTo>
                <a:lnTo>
                  <a:pt x="1155" y="739"/>
                </a:lnTo>
                <a:lnTo>
                  <a:pt x="1156" y="738"/>
                </a:lnTo>
                <a:lnTo>
                  <a:pt x="1160" y="736"/>
                </a:lnTo>
                <a:lnTo>
                  <a:pt x="1159" y="733"/>
                </a:lnTo>
                <a:lnTo>
                  <a:pt x="1159" y="734"/>
                </a:lnTo>
                <a:lnTo>
                  <a:pt x="1152" y="737"/>
                </a:lnTo>
                <a:close/>
                <a:moveTo>
                  <a:pt x="1177" y="284"/>
                </a:moveTo>
                <a:lnTo>
                  <a:pt x="1178" y="286"/>
                </a:lnTo>
                <a:lnTo>
                  <a:pt x="1181" y="284"/>
                </a:lnTo>
                <a:lnTo>
                  <a:pt x="1178" y="281"/>
                </a:lnTo>
                <a:lnTo>
                  <a:pt x="1177" y="281"/>
                </a:lnTo>
                <a:lnTo>
                  <a:pt x="1177" y="282"/>
                </a:lnTo>
                <a:lnTo>
                  <a:pt x="1177" y="284"/>
                </a:lnTo>
                <a:close/>
                <a:moveTo>
                  <a:pt x="1187" y="762"/>
                </a:moveTo>
                <a:lnTo>
                  <a:pt x="1190" y="762"/>
                </a:lnTo>
                <a:lnTo>
                  <a:pt x="1191" y="762"/>
                </a:lnTo>
                <a:lnTo>
                  <a:pt x="1191" y="759"/>
                </a:lnTo>
                <a:lnTo>
                  <a:pt x="1187" y="758"/>
                </a:lnTo>
                <a:lnTo>
                  <a:pt x="1187" y="759"/>
                </a:lnTo>
                <a:lnTo>
                  <a:pt x="1187" y="761"/>
                </a:lnTo>
                <a:lnTo>
                  <a:pt x="1187" y="762"/>
                </a:lnTo>
                <a:close/>
                <a:moveTo>
                  <a:pt x="1201" y="795"/>
                </a:moveTo>
                <a:lnTo>
                  <a:pt x="1202" y="795"/>
                </a:lnTo>
                <a:lnTo>
                  <a:pt x="1204" y="795"/>
                </a:lnTo>
                <a:lnTo>
                  <a:pt x="1206" y="795"/>
                </a:lnTo>
                <a:lnTo>
                  <a:pt x="1206" y="796"/>
                </a:lnTo>
                <a:lnTo>
                  <a:pt x="1206" y="797"/>
                </a:lnTo>
                <a:lnTo>
                  <a:pt x="1206" y="798"/>
                </a:lnTo>
                <a:lnTo>
                  <a:pt x="1208" y="798"/>
                </a:lnTo>
                <a:lnTo>
                  <a:pt x="1209" y="798"/>
                </a:lnTo>
                <a:lnTo>
                  <a:pt x="1211" y="798"/>
                </a:lnTo>
                <a:lnTo>
                  <a:pt x="1211" y="797"/>
                </a:lnTo>
                <a:lnTo>
                  <a:pt x="1212" y="797"/>
                </a:lnTo>
                <a:lnTo>
                  <a:pt x="1212" y="796"/>
                </a:lnTo>
                <a:lnTo>
                  <a:pt x="1212" y="795"/>
                </a:lnTo>
                <a:lnTo>
                  <a:pt x="1211" y="795"/>
                </a:lnTo>
                <a:lnTo>
                  <a:pt x="1208" y="795"/>
                </a:lnTo>
                <a:lnTo>
                  <a:pt x="1208" y="793"/>
                </a:lnTo>
                <a:lnTo>
                  <a:pt x="1208" y="792"/>
                </a:lnTo>
                <a:lnTo>
                  <a:pt x="1207" y="792"/>
                </a:lnTo>
                <a:lnTo>
                  <a:pt x="1206" y="792"/>
                </a:lnTo>
                <a:lnTo>
                  <a:pt x="1206" y="790"/>
                </a:lnTo>
                <a:lnTo>
                  <a:pt x="1206" y="789"/>
                </a:lnTo>
                <a:lnTo>
                  <a:pt x="1204" y="789"/>
                </a:lnTo>
                <a:lnTo>
                  <a:pt x="1204" y="792"/>
                </a:lnTo>
                <a:lnTo>
                  <a:pt x="1202" y="792"/>
                </a:lnTo>
                <a:lnTo>
                  <a:pt x="1201" y="792"/>
                </a:lnTo>
                <a:lnTo>
                  <a:pt x="1201" y="795"/>
                </a:lnTo>
                <a:close/>
                <a:moveTo>
                  <a:pt x="1233" y="578"/>
                </a:moveTo>
                <a:lnTo>
                  <a:pt x="1233" y="579"/>
                </a:lnTo>
                <a:lnTo>
                  <a:pt x="1235" y="581"/>
                </a:lnTo>
                <a:lnTo>
                  <a:pt x="1234" y="581"/>
                </a:lnTo>
                <a:lnTo>
                  <a:pt x="1234" y="582"/>
                </a:lnTo>
                <a:lnTo>
                  <a:pt x="1233" y="582"/>
                </a:lnTo>
                <a:lnTo>
                  <a:pt x="1233" y="583"/>
                </a:lnTo>
                <a:lnTo>
                  <a:pt x="1233" y="585"/>
                </a:lnTo>
                <a:lnTo>
                  <a:pt x="1233" y="586"/>
                </a:lnTo>
                <a:lnTo>
                  <a:pt x="1233" y="587"/>
                </a:lnTo>
                <a:lnTo>
                  <a:pt x="1234" y="587"/>
                </a:lnTo>
                <a:lnTo>
                  <a:pt x="1235" y="588"/>
                </a:lnTo>
                <a:lnTo>
                  <a:pt x="1236" y="590"/>
                </a:lnTo>
                <a:lnTo>
                  <a:pt x="1237" y="589"/>
                </a:lnTo>
                <a:lnTo>
                  <a:pt x="1237" y="590"/>
                </a:lnTo>
                <a:lnTo>
                  <a:pt x="1238" y="590"/>
                </a:lnTo>
                <a:lnTo>
                  <a:pt x="1238" y="591"/>
                </a:lnTo>
                <a:lnTo>
                  <a:pt x="1237" y="591"/>
                </a:lnTo>
                <a:lnTo>
                  <a:pt x="1237" y="592"/>
                </a:lnTo>
                <a:lnTo>
                  <a:pt x="1238" y="594"/>
                </a:lnTo>
                <a:lnTo>
                  <a:pt x="1237" y="594"/>
                </a:lnTo>
                <a:lnTo>
                  <a:pt x="1236" y="594"/>
                </a:lnTo>
                <a:lnTo>
                  <a:pt x="1235" y="595"/>
                </a:lnTo>
                <a:lnTo>
                  <a:pt x="1237" y="600"/>
                </a:lnTo>
                <a:lnTo>
                  <a:pt x="1238" y="602"/>
                </a:lnTo>
                <a:lnTo>
                  <a:pt x="1240" y="603"/>
                </a:lnTo>
                <a:lnTo>
                  <a:pt x="1240" y="604"/>
                </a:lnTo>
                <a:lnTo>
                  <a:pt x="1241" y="604"/>
                </a:lnTo>
                <a:lnTo>
                  <a:pt x="1241" y="605"/>
                </a:lnTo>
                <a:lnTo>
                  <a:pt x="1241" y="606"/>
                </a:lnTo>
                <a:lnTo>
                  <a:pt x="1242" y="606"/>
                </a:lnTo>
                <a:lnTo>
                  <a:pt x="1242" y="607"/>
                </a:lnTo>
                <a:lnTo>
                  <a:pt x="1243" y="608"/>
                </a:lnTo>
                <a:lnTo>
                  <a:pt x="1243" y="609"/>
                </a:lnTo>
                <a:lnTo>
                  <a:pt x="1245" y="612"/>
                </a:lnTo>
                <a:lnTo>
                  <a:pt x="1247" y="615"/>
                </a:lnTo>
                <a:lnTo>
                  <a:pt x="1249" y="617"/>
                </a:lnTo>
                <a:lnTo>
                  <a:pt x="1251" y="621"/>
                </a:lnTo>
                <a:lnTo>
                  <a:pt x="1252" y="622"/>
                </a:lnTo>
                <a:lnTo>
                  <a:pt x="1252" y="623"/>
                </a:lnTo>
                <a:lnTo>
                  <a:pt x="1253" y="623"/>
                </a:lnTo>
                <a:lnTo>
                  <a:pt x="1254" y="625"/>
                </a:lnTo>
                <a:lnTo>
                  <a:pt x="1255" y="628"/>
                </a:lnTo>
                <a:lnTo>
                  <a:pt x="1257" y="629"/>
                </a:lnTo>
                <a:lnTo>
                  <a:pt x="1258" y="631"/>
                </a:lnTo>
                <a:lnTo>
                  <a:pt x="1259" y="633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39"/>
                </a:lnTo>
                <a:lnTo>
                  <a:pt x="1264" y="641"/>
                </a:lnTo>
                <a:lnTo>
                  <a:pt x="1266" y="642"/>
                </a:lnTo>
                <a:lnTo>
                  <a:pt x="1266" y="644"/>
                </a:lnTo>
                <a:lnTo>
                  <a:pt x="1267" y="645"/>
                </a:lnTo>
                <a:lnTo>
                  <a:pt x="1267" y="646"/>
                </a:lnTo>
                <a:lnTo>
                  <a:pt x="1268" y="648"/>
                </a:lnTo>
                <a:lnTo>
                  <a:pt x="1269" y="648"/>
                </a:lnTo>
                <a:lnTo>
                  <a:pt x="1270" y="650"/>
                </a:lnTo>
                <a:lnTo>
                  <a:pt x="1271" y="652"/>
                </a:lnTo>
                <a:lnTo>
                  <a:pt x="1275" y="657"/>
                </a:lnTo>
                <a:lnTo>
                  <a:pt x="1276" y="658"/>
                </a:lnTo>
                <a:lnTo>
                  <a:pt x="1276" y="659"/>
                </a:lnTo>
                <a:lnTo>
                  <a:pt x="1277" y="659"/>
                </a:lnTo>
                <a:lnTo>
                  <a:pt x="1277" y="661"/>
                </a:lnTo>
                <a:lnTo>
                  <a:pt x="1280" y="661"/>
                </a:lnTo>
                <a:lnTo>
                  <a:pt x="1283" y="661"/>
                </a:lnTo>
                <a:lnTo>
                  <a:pt x="1283" y="662"/>
                </a:lnTo>
                <a:lnTo>
                  <a:pt x="1284" y="662"/>
                </a:lnTo>
                <a:lnTo>
                  <a:pt x="1284" y="663"/>
                </a:lnTo>
                <a:lnTo>
                  <a:pt x="1285" y="664"/>
                </a:lnTo>
                <a:lnTo>
                  <a:pt x="1288" y="669"/>
                </a:lnTo>
                <a:lnTo>
                  <a:pt x="1290" y="667"/>
                </a:lnTo>
                <a:lnTo>
                  <a:pt x="1293" y="665"/>
                </a:lnTo>
                <a:lnTo>
                  <a:pt x="1294" y="665"/>
                </a:lnTo>
                <a:lnTo>
                  <a:pt x="1296" y="664"/>
                </a:lnTo>
                <a:lnTo>
                  <a:pt x="1297" y="663"/>
                </a:lnTo>
                <a:lnTo>
                  <a:pt x="1298" y="663"/>
                </a:lnTo>
                <a:lnTo>
                  <a:pt x="1298" y="662"/>
                </a:lnTo>
                <a:lnTo>
                  <a:pt x="1299" y="662"/>
                </a:lnTo>
                <a:lnTo>
                  <a:pt x="1301" y="661"/>
                </a:lnTo>
                <a:lnTo>
                  <a:pt x="1302" y="661"/>
                </a:lnTo>
                <a:lnTo>
                  <a:pt x="1303" y="659"/>
                </a:lnTo>
                <a:lnTo>
                  <a:pt x="1304" y="659"/>
                </a:lnTo>
                <a:lnTo>
                  <a:pt x="1305" y="659"/>
                </a:lnTo>
                <a:lnTo>
                  <a:pt x="1306" y="659"/>
                </a:lnTo>
                <a:lnTo>
                  <a:pt x="1307" y="659"/>
                </a:lnTo>
                <a:lnTo>
                  <a:pt x="1309" y="659"/>
                </a:lnTo>
                <a:lnTo>
                  <a:pt x="1322" y="658"/>
                </a:lnTo>
                <a:lnTo>
                  <a:pt x="1323" y="658"/>
                </a:lnTo>
                <a:lnTo>
                  <a:pt x="1326" y="658"/>
                </a:lnTo>
                <a:lnTo>
                  <a:pt x="1327" y="658"/>
                </a:lnTo>
                <a:lnTo>
                  <a:pt x="1327" y="659"/>
                </a:lnTo>
                <a:lnTo>
                  <a:pt x="1327" y="662"/>
                </a:lnTo>
                <a:lnTo>
                  <a:pt x="1327" y="669"/>
                </a:lnTo>
                <a:lnTo>
                  <a:pt x="1327" y="671"/>
                </a:lnTo>
                <a:lnTo>
                  <a:pt x="1326" y="671"/>
                </a:lnTo>
                <a:lnTo>
                  <a:pt x="1324" y="671"/>
                </a:lnTo>
                <a:lnTo>
                  <a:pt x="1323" y="671"/>
                </a:lnTo>
                <a:lnTo>
                  <a:pt x="1323" y="669"/>
                </a:lnTo>
                <a:lnTo>
                  <a:pt x="1323" y="663"/>
                </a:lnTo>
                <a:lnTo>
                  <a:pt x="1323" y="662"/>
                </a:lnTo>
                <a:lnTo>
                  <a:pt x="1323" y="659"/>
                </a:lnTo>
                <a:lnTo>
                  <a:pt x="1322" y="659"/>
                </a:lnTo>
                <a:lnTo>
                  <a:pt x="1321" y="659"/>
                </a:lnTo>
                <a:lnTo>
                  <a:pt x="1320" y="659"/>
                </a:lnTo>
                <a:lnTo>
                  <a:pt x="1319" y="659"/>
                </a:lnTo>
                <a:lnTo>
                  <a:pt x="1318" y="659"/>
                </a:lnTo>
                <a:lnTo>
                  <a:pt x="1316" y="659"/>
                </a:lnTo>
                <a:lnTo>
                  <a:pt x="1315" y="659"/>
                </a:lnTo>
                <a:lnTo>
                  <a:pt x="1314" y="659"/>
                </a:lnTo>
                <a:lnTo>
                  <a:pt x="1313" y="659"/>
                </a:lnTo>
                <a:lnTo>
                  <a:pt x="1312" y="659"/>
                </a:lnTo>
                <a:lnTo>
                  <a:pt x="1311" y="659"/>
                </a:lnTo>
                <a:lnTo>
                  <a:pt x="1310" y="661"/>
                </a:lnTo>
                <a:lnTo>
                  <a:pt x="1309" y="661"/>
                </a:lnTo>
                <a:lnTo>
                  <a:pt x="1307" y="661"/>
                </a:lnTo>
                <a:lnTo>
                  <a:pt x="1306" y="661"/>
                </a:lnTo>
                <a:lnTo>
                  <a:pt x="1305" y="661"/>
                </a:lnTo>
                <a:lnTo>
                  <a:pt x="1304" y="661"/>
                </a:lnTo>
                <a:lnTo>
                  <a:pt x="1303" y="661"/>
                </a:lnTo>
                <a:lnTo>
                  <a:pt x="1302" y="661"/>
                </a:lnTo>
                <a:lnTo>
                  <a:pt x="1302" y="662"/>
                </a:lnTo>
                <a:lnTo>
                  <a:pt x="1301" y="662"/>
                </a:lnTo>
                <a:lnTo>
                  <a:pt x="1299" y="662"/>
                </a:lnTo>
                <a:lnTo>
                  <a:pt x="1299" y="663"/>
                </a:lnTo>
                <a:lnTo>
                  <a:pt x="1298" y="663"/>
                </a:lnTo>
                <a:lnTo>
                  <a:pt x="1297" y="664"/>
                </a:lnTo>
                <a:lnTo>
                  <a:pt x="1296" y="664"/>
                </a:lnTo>
                <a:lnTo>
                  <a:pt x="1296" y="665"/>
                </a:lnTo>
                <a:lnTo>
                  <a:pt x="1295" y="665"/>
                </a:lnTo>
                <a:lnTo>
                  <a:pt x="1294" y="666"/>
                </a:lnTo>
                <a:lnTo>
                  <a:pt x="1293" y="666"/>
                </a:lnTo>
                <a:lnTo>
                  <a:pt x="1293" y="667"/>
                </a:lnTo>
                <a:lnTo>
                  <a:pt x="1292" y="667"/>
                </a:lnTo>
                <a:lnTo>
                  <a:pt x="1292" y="669"/>
                </a:lnTo>
                <a:lnTo>
                  <a:pt x="1290" y="669"/>
                </a:lnTo>
                <a:lnTo>
                  <a:pt x="1289" y="669"/>
                </a:lnTo>
                <a:lnTo>
                  <a:pt x="1289" y="670"/>
                </a:lnTo>
                <a:lnTo>
                  <a:pt x="1288" y="670"/>
                </a:lnTo>
                <a:lnTo>
                  <a:pt x="1287" y="671"/>
                </a:lnTo>
                <a:lnTo>
                  <a:pt x="1293" y="680"/>
                </a:lnTo>
                <a:lnTo>
                  <a:pt x="1294" y="681"/>
                </a:lnTo>
                <a:lnTo>
                  <a:pt x="1298" y="689"/>
                </a:lnTo>
                <a:lnTo>
                  <a:pt x="1299" y="689"/>
                </a:lnTo>
                <a:lnTo>
                  <a:pt x="1298" y="690"/>
                </a:lnTo>
                <a:lnTo>
                  <a:pt x="1297" y="691"/>
                </a:lnTo>
                <a:lnTo>
                  <a:pt x="1298" y="694"/>
                </a:lnTo>
                <a:lnTo>
                  <a:pt x="1299" y="695"/>
                </a:lnTo>
                <a:lnTo>
                  <a:pt x="1301" y="695"/>
                </a:lnTo>
                <a:lnTo>
                  <a:pt x="1301" y="696"/>
                </a:lnTo>
                <a:lnTo>
                  <a:pt x="1303" y="696"/>
                </a:lnTo>
                <a:lnTo>
                  <a:pt x="1304" y="696"/>
                </a:lnTo>
                <a:lnTo>
                  <a:pt x="1306" y="699"/>
                </a:lnTo>
                <a:lnTo>
                  <a:pt x="1310" y="705"/>
                </a:lnTo>
                <a:lnTo>
                  <a:pt x="1312" y="708"/>
                </a:lnTo>
                <a:lnTo>
                  <a:pt x="1312" y="709"/>
                </a:lnTo>
                <a:lnTo>
                  <a:pt x="1310" y="709"/>
                </a:lnTo>
                <a:lnTo>
                  <a:pt x="1311" y="711"/>
                </a:lnTo>
                <a:lnTo>
                  <a:pt x="1310" y="711"/>
                </a:lnTo>
                <a:lnTo>
                  <a:pt x="1311" y="712"/>
                </a:lnTo>
                <a:lnTo>
                  <a:pt x="1313" y="715"/>
                </a:lnTo>
                <a:lnTo>
                  <a:pt x="1314" y="716"/>
                </a:lnTo>
                <a:lnTo>
                  <a:pt x="1314" y="717"/>
                </a:lnTo>
                <a:lnTo>
                  <a:pt x="1315" y="717"/>
                </a:lnTo>
                <a:lnTo>
                  <a:pt x="1319" y="717"/>
                </a:lnTo>
                <a:lnTo>
                  <a:pt x="1321" y="716"/>
                </a:lnTo>
                <a:lnTo>
                  <a:pt x="1323" y="716"/>
                </a:lnTo>
                <a:lnTo>
                  <a:pt x="1324" y="716"/>
                </a:lnTo>
                <a:lnTo>
                  <a:pt x="1324" y="720"/>
                </a:lnTo>
                <a:lnTo>
                  <a:pt x="1324" y="722"/>
                </a:lnTo>
                <a:lnTo>
                  <a:pt x="1327" y="722"/>
                </a:lnTo>
                <a:lnTo>
                  <a:pt x="1327" y="723"/>
                </a:lnTo>
                <a:lnTo>
                  <a:pt x="1327" y="724"/>
                </a:lnTo>
                <a:lnTo>
                  <a:pt x="1326" y="724"/>
                </a:lnTo>
                <a:lnTo>
                  <a:pt x="1324" y="724"/>
                </a:lnTo>
                <a:lnTo>
                  <a:pt x="1324" y="725"/>
                </a:lnTo>
                <a:lnTo>
                  <a:pt x="1324" y="726"/>
                </a:lnTo>
                <a:lnTo>
                  <a:pt x="1324" y="728"/>
                </a:lnTo>
                <a:lnTo>
                  <a:pt x="1324" y="729"/>
                </a:lnTo>
                <a:lnTo>
                  <a:pt x="1324" y="730"/>
                </a:lnTo>
                <a:lnTo>
                  <a:pt x="1326" y="731"/>
                </a:lnTo>
                <a:lnTo>
                  <a:pt x="1326" y="732"/>
                </a:lnTo>
                <a:lnTo>
                  <a:pt x="1327" y="732"/>
                </a:lnTo>
                <a:lnTo>
                  <a:pt x="1328" y="732"/>
                </a:lnTo>
                <a:lnTo>
                  <a:pt x="1329" y="732"/>
                </a:lnTo>
                <a:lnTo>
                  <a:pt x="1330" y="732"/>
                </a:lnTo>
                <a:lnTo>
                  <a:pt x="1330" y="733"/>
                </a:lnTo>
                <a:lnTo>
                  <a:pt x="1330" y="734"/>
                </a:lnTo>
                <a:lnTo>
                  <a:pt x="1331" y="734"/>
                </a:lnTo>
                <a:lnTo>
                  <a:pt x="1333" y="738"/>
                </a:lnTo>
                <a:lnTo>
                  <a:pt x="1333" y="739"/>
                </a:lnTo>
                <a:lnTo>
                  <a:pt x="1329" y="740"/>
                </a:lnTo>
                <a:lnTo>
                  <a:pt x="1330" y="740"/>
                </a:lnTo>
                <a:lnTo>
                  <a:pt x="1330" y="742"/>
                </a:lnTo>
                <a:lnTo>
                  <a:pt x="1331" y="741"/>
                </a:lnTo>
                <a:lnTo>
                  <a:pt x="1333" y="741"/>
                </a:lnTo>
                <a:lnTo>
                  <a:pt x="1335" y="741"/>
                </a:lnTo>
                <a:lnTo>
                  <a:pt x="1335" y="742"/>
                </a:lnTo>
                <a:lnTo>
                  <a:pt x="1336" y="742"/>
                </a:lnTo>
                <a:lnTo>
                  <a:pt x="1338" y="747"/>
                </a:lnTo>
                <a:lnTo>
                  <a:pt x="1339" y="748"/>
                </a:lnTo>
                <a:lnTo>
                  <a:pt x="1339" y="749"/>
                </a:lnTo>
                <a:lnTo>
                  <a:pt x="1340" y="749"/>
                </a:lnTo>
                <a:lnTo>
                  <a:pt x="1340" y="750"/>
                </a:lnTo>
                <a:lnTo>
                  <a:pt x="1341" y="751"/>
                </a:lnTo>
                <a:lnTo>
                  <a:pt x="1342" y="751"/>
                </a:lnTo>
                <a:lnTo>
                  <a:pt x="1352" y="751"/>
                </a:lnTo>
                <a:lnTo>
                  <a:pt x="1353" y="751"/>
                </a:lnTo>
                <a:lnTo>
                  <a:pt x="1355" y="750"/>
                </a:lnTo>
                <a:lnTo>
                  <a:pt x="1364" y="750"/>
                </a:lnTo>
                <a:lnTo>
                  <a:pt x="1365" y="750"/>
                </a:lnTo>
                <a:lnTo>
                  <a:pt x="1367" y="750"/>
                </a:lnTo>
                <a:lnTo>
                  <a:pt x="1373" y="750"/>
                </a:lnTo>
                <a:lnTo>
                  <a:pt x="1375" y="750"/>
                </a:lnTo>
                <a:lnTo>
                  <a:pt x="1381" y="750"/>
                </a:lnTo>
                <a:lnTo>
                  <a:pt x="1383" y="750"/>
                </a:lnTo>
                <a:lnTo>
                  <a:pt x="1392" y="750"/>
                </a:lnTo>
                <a:lnTo>
                  <a:pt x="1402" y="750"/>
                </a:lnTo>
                <a:lnTo>
                  <a:pt x="1408" y="750"/>
                </a:lnTo>
                <a:lnTo>
                  <a:pt x="1411" y="751"/>
                </a:lnTo>
                <a:lnTo>
                  <a:pt x="1414" y="751"/>
                </a:lnTo>
                <a:lnTo>
                  <a:pt x="1414" y="749"/>
                </a:lnTo>
                <a:lnTo>
                  <a:pt x="1414" y="748"/>
                </a:lnTo>
                <a:lnTo>
                  <a:pt x="1414" y="747"/>
                </a:lnTo>
                <a:lnTo>
                  <a:pt x="1414" y="744"/>
                </a:lnTo>
                <a:lnTo>
                  <a:pt x="1411" y="744"/>
                </a:lnTo>
                <a:lnTo>
                  <a:pt x="1409" y="744"/>
                </a:lnTo>
                <a:lnTo>
                  <a:pt x="1408" y="744"/>
                </a:lnTo>
                <a:lnTo>
                  <a:pt x="1407" y="744"/>
                </a:lnTo>
                <a:lnTo>
                  <a:pt x="1402" y="744"/>
                </a:lnTo>
                <a:lnTo>
                  <a:pt x="1401" y="744"/>
                </a:lnTo>
                <a:lnTo>
                  <a:pt x="1400" y="744"/>
                </a:lnTo>
                <a:lnTo>
                  <a:pt x="1393" y="744"/>
                </a:lnTo>
                <a:lnTo>
                  <a:pt x="1389" y="744"/>
                </a:lnTo>
                <a:lnTo>
                  <a:pt x="1388" y="744"/>
                </a:lnTo>
                <a:lnTo>
                  <a:pt x="1384" y="744"/>
                </a:lnTo>
                <a:lnTo>
                  <a:pt x="1383" y="744"/>
                </a:lnTo>
                <a:lnTo>
                  <a:pt x="1382" y="744"/>
                </a:lnTo>
                <a:lnTo>
                  <a:pt x="1381" y="744"/>
                </a:lnTo>
                <a:lnTo>
                  <a:pt x="1378" y="744"/>
                </a:lnTo>
                <a:lnTo>
                  <a:pt x="1374" y="745"/>
                </a:lnTo>
                <a:lnTo>
                  <a:pt x="1373" y="745"/>
                </a:lnTo>
                <a:lnTo>
                  <a:pt x="1371" y="745"/>
                </a:lnTo>
                <a:lnTo>
                  <a:pt x="1371" y="744"/>
                </a:lnTo>
                <a:lnTo>
                  <a:pt x="1371" y="742"/>
                </a:lnTo>
                <a:lnTo>
                  <a:pt x="1371" y="741"/>
                </a:lnTo>
                <a:lnTo>
                  <a:pt x="1371" y="740"/>
                </a:lnTo>
                <a:lnTo>
                  <a:pt x="1371" y="739"/>
                </a:lnTo>
                <a:lnTo>
                  <a:pt x="1371" y="737"/>
                </a:lnTo>
                <a:lnTo>
                  <a:pt x="1371" y="736"/>
                </a:lnTo>
                <a:lnTo>
                  <a:pt x="1371" y="734"/>
                </a:lnTo>
                <a:lnTo>
                  <a:pt x="1371" y="733"/>
                </a:lnTo>
                <a:lnTo>
                  <a:pt x="1367" y="733"/>
                </a:lnTo>
                <a:lnTo>
                  <a:pt x="1367" y="732"/>
                </a:lnTo>
                <a:lnTo>
                  <a:pt x="1367" y="731"/>
                </a:lnTo>
                <a:lnTo>
                  <a:pt x="1371" y="731"/>
                </a:lnTo>
                <a:lnTo>
                  <a:pt x="1371" y="725"/>
                </a:lnTo>
                <a:lnTo>
                  <a:pt x="1371" y="724"/>
                </a:lnTo>
                <a:lnTo>
                  <a:pt x="1373" y="724"/>
                </a:lnTo>
                <a:lnTo>
                  <a:pt x="1375" y="724"/>
                </a:lnTo>
                <a:lnTo>
                  <a:pt x="1376" y="724"/>
                </a:lnTo>
                <a:lnTo>
                  <a:pt x="1378" y="724"/>
                </a:lnTo>
                <a:lnTo>
                  <a:pt x="1380" y="724"/>
                </a:lnTo>
                <a:lnTo>
                  <a:pt x="1381" y="724"/>
                </a:lnTo>
                <a:lnTo>
                  <a:pt x="1382" y="724"/>
                </a:lnTo>
                <a:lnTo>
                  <a:pt x="1383" y="724"/>
                </a:lnTo>
                <a:lnTo>
                  <a:pt x="1384" y="724"/>
                </a:lnTo>
                <a:lnTo>
                  <a:pt x="1393" y="724"/>
                </a:lnTo>
                <a:lnTo>
                  <a:pt x="1397" y="724"/>
                </a:lnTo>
                <a:lnTo>
                  <a:pt x="1399" y="724"/>
                </a:lnTo>
                <a:lnTo>
                  <a:pt x="1401" y="724"/>
                </a:lnTo>
                <a:lnTo>
                  <a:pt x="1402" y="724"/>
                </a:lnTo>
                <a:lnTo>
                  <a:pt x="1405" y="724"/>
                </a:lnTo>
                <a:lnTo>
                  <a:pt x="1406" y="724"/>
                </a:lnTo>
                <a:lnTo>
                  <a:pt x="1407" y="724"/>
                </a:lnTo>
                <a:lnTo>
                  <a:pt x="1411" y="724"/>
                </a:lnTo>
                <a:lnTo>
                  <a:pt x="1414" y="724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3"/>
                </a:lnTo>
                <a:lnTo>
                  <a:pt x="1417" y="722"/>
                </a:lnTo>
                <a:lnTo>
                  <a:pt x="1419" y="721"/>
                </a:lnTo>
                <a:lnTo>
                  <a:pt x="1419" y="719"/>
                </a:lnTo>
                <a:lnTo>
                  <a:pt x="1419" y="717"/>
                </a:lnTo>
                <a:lnTo>
                  <a:pt x="1421" y="716"/>
                </a:lnTo>
                <a:lnTo>
                  <a:pt x="1422" y="716"/>
                </a:lnTo>
                <a:lnTo>
                  <a:pt x="1423" y="715"/>
                </a:lnTo>
                <a:lnTo>
                  <a:pt x="1423" y="714"/>
                </a:lnTo>
                <a:lnTo>
                  <a:pt x="1424" y="712"/>
                </a:lnTo>
                <a:lnTo>
                  <a:pt x="1425" y="712"/>
                </a:lnTo>
                <a:lnTo>
                  <a:pt x="1425" y="714"/>
                </a:lnTo>
                <a:lnTo>
                  <a:pt x="1427" y="714"/>
                </a:lnTo>
                <a:lnTo>
                  <a:pt x="1428" y="714"/>
                </a:lnTo>
                <a:lnTo>
                  <a:pt x="1432" y="714"/>
                </a:lnTo>
                <a:lnTo>
                  <a:pt x="1433" y="714"/>
                </a:lnTo>
                <a:lnTo>
                  <a:pt x="1434" y="713"/>
                </a:lnTo>
                <a:lnTo>
                  <a:pt x="1434" y="712"/>
                </a:lnTo>
                <a:lnTo>
                  <a:pt x="1434" y="711"/>
                </a:lnTo>
                <a:lnTo>
                  <a:pt x="1434" y="709"/>
                </a:lnTo>
                <a:lnTo>
                  <a:pt x="1434" y="708"/>
                </a:lnTo>
                <a:lnTo>
                  <a:pt x="1434" y="706"/>
                </a:lnTo>
                <a:lnTo>
                  <a:pt x="1433" y="706"/>
                </a:lnTo>
                <a:lnTo>
                  <a:pt x="1432" y="706"/>
                </a:lnTo>
                <a:lnTo>
                  <a:pt x="1430" y="706"/>
                </a:lnTo>
                <a:lnTo>
                  <a:pt x="1430" y="704"/>
                </a:lnTo>
                <a:lnTo>
                  <a:pt x="1430" y="703"/>
                </a:lnTo>
                <a:lnTo>
                  <a:pt x="1430" y="701"/>
                </a:lnTo>
                <a:lnTo>
                  <a:pt x="1432" y="698"/>
                </a:lnTo>
                <a:lnTo>
                  <a:pt x="1433" y="697"/>
                </a:lnTo>
                <a:lnTo>
                  <a:pt x="1434" y="697"/>
                </a:lnTo>
                <a:lnTo>
                  <a:pt x="1435" y="697"/>
                </a:lnTo>
                <a:lnTo>
                  <a:pt x="1436" y="697"/>
                </a:lnTo>
                <a:lnTo>
                  <a:pt x="1438" y="697"/>
                </a:lnTo>
                <a:lnTo>
                  <a:pt x="1439" y="696"/>
                </a:lnTo>
                <a:lnTo>
                  <a:pt x="1439" y="709"/>
                </a:lnTo>
                <a:lnTo>
                  <a:pt x="1439" y="712"/>
                </a:lnTo>
                <a:lnTo>
                  <a:pt x="1439" y="713"/>
                </a:lnTo>
                <a:lnTo>
                  <a:pt x="1440" y="713"/>
                </a:lnTo>
                <a:lnTo>
                  <a:pt x="1441" y="713"/>
                </a:lnTo>
                <a:lnTo>
                  <a:pt x="1442" y="713"/>
                </a:lnTo>
                <a:lnTo>
                  <a:pt x="1443" y="713"/>
                </a:lnTo>
                <a:lnTo>
                  <a:pt x="1443" y="707"/>
                </a:lnTo>
                <a:lnTo>
                  <a:pt x="1443" y="701"/>
                </a:lnTo>
                <a:lnTo>
                  <a:pt x="1443" y="698"/>
                </a:lnTo>
                <a:lnTo>
                  <a:pt x="1443" y="695"/>
                </a:lnTo>
                <a:lnTo>
                  <a:pt x="1443" y="694"/>
                </a:lnTo>
                <a:lnTo>
                  <a:pt x="1443" y="692"/>
                </a:lnTo>
                <a:lnTo>
                  <a:pt x="1443" y="691"/>
                </a:lnTo>
                <a:lnTo>
                  <a:pt x="1443" y="690"/>
                </a:lnTo>
                <a:lnTo>
                  <a:pt x="1443" y="686"/>
                </a:lnTo>
                <a:lnTo>
                  <a:pt x="1443" y="684"/>
                </a:lnTo>
                <a:lnTo>
                  <a:pt x="1443" y="681"/>
                </a:lnTo>
                <a:lnTo>
                  <a:pt x="1442" y="681"/>
                </a:lnTo>
                <a:lnTo>
                  <a:pt x="1430" y="681"/>
                </a:lnTo>
                <a:lnTo>
                  <a:pt x="1430" y="682"/>
                </a:lnTo>
                <a:lnTo>
                  <a:pt x="1430" y="684"/>
                </a:lnTo>
                <a:lnTo>
                  <a:pt x="1430" y="686"/>
                </a:lnTo>
                <a:lnTo>
                  <a:pt x="1430" y="687"/>
                </a:lnTo>
                <a:lnTo>
                  <a:pt x="1428" y="688"/>
                </a:lnTo>
                <a:lnTo>
                  <a:pt x="1427" y="690"/>
                </a:lnTo>
                <a:lnTo>
                  <a:pt x="1425" y="694"/>
                </a:lnTo>
                <a:lnTo>
                  <a:pt x="1425" y="695"/>
                </a:lnTo>
                <a:lnTo>
                  <a:pt x="1424" y="695"/>
                </a:lnTo>
                <a:lnTo>
                  <a:pt x="1424" y="687"/>
                </a:lnTo>
                <a:lnTo>
                  <a:pt x="1417" y="687"/>
                </a:lnTo>
                <a:lnTo>
                  <a:pt x="1413" y="687"/>
                </a:lnTo>
                <a:lnTo>
                  <a:pt x="1413" y="686"/>
                </a:lnTo>
                <a:lnTo>
                  <a:pt x="1413" y="684"/>
                </a:lnTo>
                <a:lnTo>
                  <a:pt x="1413" y="682"/>
                </a:lnTo>
                <a:lnTo>
                  <a:pt x="1408" y="682"/>
                </a:lnTo>
                <a:lnTo>
                  <a:pt x="1408" y="681"/>
                </a:lnTo>
                <a:lnTo>
                  <a:pt x="1408" y="680"/>
                </a:lnTo>
                <a:lnTo>
                  <a:pt x="1408" y="675"/>
                </a:lnTo>
                <a:lnTo>
                  <a:pt x="1408" y="672"/>
                </a:lnTo>
                <a:lnTo>
                  <a:pt x="1408" y="671"/>
                </a:lnTo>
                <a:lnTo>
                  <a:pt x="1408" y="669"/>
                </a:lnTo>
                <a:lnTo>
                  <a:pt x="1408" y="667"/>
                </a:lnTo>
                <a:lnTo>
                  <a:pt x="1408" y="666"/>
                </a:lnTo>
                <a:lnTo>
                  <a:pt x="1408" y="665"/>
                </a:lnTo>
                <a:lnTo>
                  <a:pt x="1408" y="664"/>
                </a:lnTo>
                <a:lnTo>
                  <a:pt x="1408" y="663"/>
                </a:lnTo>
                <a:lnTo>
                  <a:pt x="1408" y="658"/>
                </a:lnTo>
                <a:lnTo>
                  <a:pt x="1408" y="657"/>
                </a:lnTo>
                <a:lnTo>
                  <a:pt x="1407" y="657"/>
                </a:lnTo>
                <a:lnTo>
                  <a:pt x="1407" y="655"/>
                </a:lnTo>
                <a:lnTo>
                  <a:pt x="1407" y="653"/>
                </a:lnTo>
                <a:lnTo>
                  <a:pt x="1407" y="652"/>
                </a:lnTo>
                <a:lnTo>
                  <a:pt x="1407" y="648"/>
                </a:lnTo>
                <a:lnTo>
                  <a:pt x="1408" y="648"/>
                </a:lnTo>
                <a:lnTo>
                  <a:pt x="1409" y="648"/>
                </a:lnTo>
                <a:lnTo>
                  <a:pt x="1410" y="648"/>
                </a:lnTo>
                <a:lnTo>
                  <a:pt x="1411" y="648"/>
                </a:lnTo>
                <a:lnTo>
                  <a:pt x="1413" y="648"/>
                </a:lnTo>
                <a:lnTo>
                  <a:pt x="1423" y="648"/>
                </a:lnTo>
                <a:lnTo>
                  <a:pt x="1425" y="648"/>
                </a:lnTo>
                <a:lnTo>
                  <a:pt x="1426" y="648"/>
                </a:lnTo>
                <a:lnTo>
                  <a:pt x="1427" y="642"/>
                </a:lnTo>
                <a:lnTo>
                  <a:pt x="1427" y="641"/>
                </a:lnTo>
                <a:lnTo>
                  <a:pt x="1427" y="640"/>
                </a:lnTo>
                <a:lnTo>
                  <a:pt x="1428" y="640"/>
                </a:lnTo>
                <a:lnTo>
                  <a:pt x="1430" y="641"/>
                </a:lnTo>
                <a:lnTo>
                  <a:pt x="1432" y="642"/>
                </a:lnTo>
                <a:lnTo>
                  <a:pt x="1432" y="644"/>
                </a:lnTo>
                <a:lnTo>
                  <a:pt x="1432" y="646"/>
                </a:lnTo>
                <a:lnTo>
                  <a:pt x="1432" y="647"/>
                </a:lnTo>
                <a:lnTo>
                  <a:pt x="1432" y="648"/>
                </a:lnTo>
                <a:lnTo>
                  <a:pt x="1439" y="648"/>
                </a:lnTo>
                <a:lnTo>
                  <a:pt x="1440" y="648"/>
                </a:lnTo>
                <a:lnTo>
                  <a:pt x="1447" y="648"/>
                </a:lnTo>
                <a:lnTo>
                  <a:pt x="1447" y="647"/>
                </a:lnTo>
                <a:lnTo>
                  <a:pt x="1445" y="646"/>
                </a:lnTo>
                <a:lnTo>
                  <a:pt x="1445" y="645"/>
                </a:lnTo>
                <a:lnTo>
                  <a:pt x="1445" y="644"/>
                </a:lnTo>
                <a:lnTo>
                  <a:pt x="1444" y="642"/>
                </a:lnTo>
                <a:lnTo>
                  <a:pt x="1443" y="641"/>
                </a:lnTo>
                <a:lnTo>
                  <a:pt x="1443" y="640"/>
                </a:lnTo>
                <a:lnTo>
                  <a:pt x="1442" y="640"/>
                </a:lnTo>
                <a:lnTo>
                  <a:pt x="1442" y="639"/>
                </a:lnTo>
                <a:lnTo>
                  <a:pt x="1441" y="639"/>
                </a:lnTo>
                <a:lnTo>
                  <a:pt x="1440" y="638"/>
                </a:lnTo>
                <a:lnTo>
                  <a:pt x="1439" y="637"/>
                </a:lnTo>
                <a:lnTo>
                  <a:pt x="1438" y="637"/>
                </a:lnTo>
                <a:lnTo>
                  <a:pt x="1438" y="636"/>
                </a:lnTo>
                <a:lnTo>
                  <a:pt x="1436" y="636"/>
                </a:lnTo>
                <a:lnTo>
                  <a:pt x="1436" y="634"/>
                </a:lnTo>
                <a:lnTo>
                  <a:pt x="1435" y="634"/>
                </a:lnTo>
                <a:lnTo>
                  <a:pt x="1435" y="633"/>
                </a:lnTo>
                <a:lnTo>
                  <a:pt x="1434" y="632"/>
                </a:lnTo>
                <a:lnTo>
                  <a:pt x="1433" y="631"/>
                </a:lnTo>
                <a:lnTo>
                  <a:pt x="1432" y="631"/>
                </a:lnTo>
                <a:lnTo>
                  <a:pt x="1432" y="630"/>
                </a:lnTo>
                <a:lnTo>
                  <a:pt x="1431" y="629"/>
                </a:lnTo>
                <a:lnTo>
                  <a:pt x="1430" y="628"/>
                </a:lnTo>
                <a:lnTo>
                  <a:pt x="1428" y="627"/>
                </a:lnTo>
                <a:lnTo>
                  <a:pt x="1427" y="627"/>
                </a:lnTo>
                <a:lnTo>
                  <a:pt x="1426" y="625"/>
                </a:lnTo>
                <a:lnTo>
                  <a:pt x="1426" y="624"/>
                </a:lnTo>
                <a:lnTo>
                  <a:pt x="1425" y="624"/>
                </a:lnTo>
                <a:lnTo>
                  <a:pt x="1425" y="623"/>
                </a:lnTo>
                <a:lnTo>
                  <a:pt x="1424" y="622"/>
                </a:lnTo>
                <a:lnTo>
                  <a:pt x="1423" y="621"/>
                </a:lnTo>
                <a:lnTo>
                  <a:pt x="1422" y="621"/>
                </a:lnTo>
                <a:lnTo>
                  <a:pt x="1422" y="620"/>
                </a:lnTo>
                <a:lnTo>
                  <a:pt x="1416" y="614"/>
                </a:lnTo>
                <a:lnTo>
                  <a:pt x="1414" y="613"/>
                </a:lnTo>
                <a:lnTo>
                  <a:pt x="1411" y="615"/>
                </a:lnTo>
                <a:lnTo>
                  <a:pt x="1410" y="613"/>
                </a:lnTo>
                <a:lnTo>
                  <a:pt x="1409" y="612"/>
                </a:lnTo>
                <a:lnTo>
                  <a:pt x="1411" y="611"/>
                </a:lnTo>
                <a:lnTo>
                  <a:pt x="1407" y="605"/>
                </a:lnTo>
                <a:lnTo>
                  <a:pt x="1406" y="606"/>
                </a:lnTo>
                <a:lnTo>
                  <a:pt x="1406" y="607"/>
                </a:lnTo>
                <a:lnTo>
                  <a:pt x="1405" y="606"/>
                </a:lnTo>
                <a:lnTo>
                  <a:pt x="1405" y="604"/>
                </a:lnTo>
                <a:lnTo>
                  <a:pt x="1406" y="603"/>
                </a:lnTo>
                <a:lnTo>
                  <a:pt x="1410" y="596"/>
                </a:lnTo>
                <a:lnTo>
                  <a:pt x="1411" y="595"/>
                </a:lnTo>
                <a:lnTo>
                  <a:pt x="1413" y="594"/>
                </a:lnTo>
                <a:lnTo>
                  <a:pt x="1415" y="591"/>
                </a:lnTo>
                <a:lnTo>
                  <a:pt x="1417" y="588"/>
                </a:lnTo>
                <a:lnTo>
                  <a:pt x="1416" y="587"/>
                </a:lnTo>
                <a:lnTo>
                  <a:pt x="1415" y="586"/>
                </a:lnTo>
                <a:lnTo>
                  <a:pt x="1414" y="585"/>
                </a:lnTo>
                <a:lnTo>
                  <a:pt x="1413" y="585"/>
                </a:lnTo>
                <a:lnTo>
                  <a:pt x="1411" y="583"/>
                </a:lnTo>
                <a:lnTo>
                  <a:pt x="1411" y="582"/>
                </a:lnTo>
                <a:lnTo>
                  <a:pt x="1411" y="581"/>
                </a:lnTo>
                <a:lnTo>
                  <a:pt x="1413" y="581"/>
                </a:lnTo>
                <a:lnTo>
                  <a:pt x="1414" y="581"/>
                </a:lnTo>
                <a:lnTo>
                  <a:pt x="1415" y="581"/>
                </a:lnTo>
                <a:lnTo>
                  <a:pt x="1416" y="581"/>
                </a:lnTo>
                <a:lnTo>
                  <a:pt x="1417" y="580"/>
                </a:lnTo>
                <a:lnTo>
                  <a:pt x="1418" y="579"/>
                </a:lnTo>
                <a:lnTo>
                  <a:pt x="1419" y="579"/>
                </a:lnTo>
                <a:lnTo>
                  <a:pt x="1419" y="578"/>
                </a:lnTo>
                <a:lnTo>
                  <a:pt x="1421" y="578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19" y="573"/>
                </a:lnTo>
                <a:lnTo>
                  <a:pt x="1419" y="572"/>
                </a:lnTo>
                <a:lnTo>
                  <a:pt x="1419" y="573"/>
                </a:lnTo>
                <a:lnTo>
                  <a:pt x="1417" y="573"/>
                </a:lnTo>
                <a:lnTo>
                  <a:pt x="1417" y="572"/>
                </a:lnTo>
                <a:lnTo>
                  <a:pt x="1417" y="571"/>
                </a:lnTo>
                <a:lnTo>
                  <a:pt x="1417" y="570"/>
                </a:lnTo>
                <a:lnTo>
                  <a:pt x="1416" y="569"/>
                </a:lnTo>
                <a:lnTo>
                  <a:pt x="1418" y="569"/>
                </a:lnTo>
                <a:lnTo>
                  <a:pt x="1419" y="569"/>
                </a:lnTo>
                <a:lnTo>
                  <a:pt x="1422" y="567"/>
                </a:lnTo>
                <a:lnTo>
                  <a:pt x="1423" y="567"/>
                </a:lnTo>
                <a:lnTo>
                  <a:pt x="1423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2"/>
                </a:lnTo>
                <a:lnTo>
                  <a:pt x="1425" y="572"/>
                </a:lnTo>
                <a:lnTo>
                  <a:pt x="1426" y="572"/>
                </a:lnTo>
                <a:lnTo>
                  <a:pt x="1427" y="572"/>
                </a:lnTo>
                <a:lnTo>
                  <a:pt x="1428" y="572"/>
                </a:lnTo>
                <a:lnTo>
                  <a:pt x="1430" y="572"/>
                </a:lnTo>
                <a:lnTo>
                  <a:pt x="1432" y="572"/>
                </a:lnTo>
                <a:lnTo>
                  <a:pt x="1432" y="567"/>
                </a:lnTo>
                <a:lnTo>
                  <a:pt x="1432" y="566"/>
                </a:lnTo>
                <a:lnTo>
                  <a:pt x="1430" y="566"/>
                </a:lnTo>
                <a:lnTo>
                  <a:pt x="1428" y="566"/>
                </a:lnTo>
                <a:lnTo>
                  <a:pt x="1428" y="565"/>
                </a:lnTo>
                <a:lnTo>
                  <a:pt x="1428" y="564"/>
                </a:lnTo>
                <a:lnTo>
                  <a:pt x="1428" y="563"/>
                </a:lnTo>
                <a:lnTo>
                  <a:pt x="1427" y="563"/>
                </a:lnTo>
                <a:lnTo>
                  <a:pt x="1426" y="563"/>
                </a:lnTo>
                <a:lnTo>
                  <a:pt x="1426" y="562"/>
                </a:lnTo>
                <a:lnTo>
                  <a:pt x="1426" y="561"/>
                </a:lnTo>
                <a:lnTo>
                  <a:pt x="1426" y="560"/>
                </a:lnTo>
                <a:lnTo>
                  <a:pt x="1427" y="560"/>
                </a:lnTo>
                <a:lnTo>
                  <a:pt x="1433" y="560"/>
                </a:lnTo>
                <a:lnTo>
                  <a:pt x="1433" y="558"/>
                </a:lnTo>
                <a:lnTo>
                  <a:pt x="1433" y="557"/>
                </a:lnTo>
                <a:lnTo>
                  <a:pt x="1433" y="556"/>
                </a:lnTo>
                <a:lnTo>
                  <a:pt x="1433" y="555"/>
                </a:lnTo>
                <a:lnTo>
                  <a:pt x="1430" y="555"/>
                </a:lnTo>
                <a:lnTo>
                  <a:pt x="1427" y="555"/>
                </a:lnTo>
                <a:lnTo>
                  <a:pt x="1427" y="553"/>
                </a:lnTo>
                <a:lnTo>
                  <a:pt x="1426" y="552"/>
                </a:lnTo>
                <a:lnTo>
                  <a:pt x="1426" y="550"/>
                </a:lnTo>
                <a:lnTo>
                  <a:pt x="1426" y="549"/>
                </a:lnTo>
                <a:lnTo>
                  <a:pt x="1426" y="547"/>
                </a:lnTo>
                <a:lnTo>
                  <a:pt x="1428" y="547"/>
                </a:lnTo>
                <a:lnTo>
                  <a:pt x="1427" y="542"/>
                </a:lnTo>
                <a:lnTo>
                  <a:pt x="1427" y="539"/>
                </a:lnTo>
                <a:lnTo>
                  <a:pt x="1424" y="540"/>
                </a:lnTo>
                <a:lnTo>
                  <a:pt x="1424" y="539"/>
                </a:lnTo>
                <a:lnTo>
                  <a:pt x="1424" y="538"/>
                </a:lnTo>
                <a:lnTo>
                  <a:pt x="1423" y="537"/>
                </a:lnTo>
                <a:lnTo>
                  <a:pt x="1434" y="535"/>
                </a:lnTo>
                <a:lnTo>
                  <a:pt x="1435" y="535"/>
                </a:lnTo>
                <a:lnTo>
                  <a:pt x="1436" y="533"/>
                </a:lnTo>
                <a:lnTo>
                  <a:pt x="1438" y="533"/>
                </a:lnTo>
                <a:lnTo>
                  <a:pt x="1439" y="533"/>
                </a:lnTo>
                <a:lnTo>
                  <a:pt x="1440" y="533"/>
                </a:lnTo>
                <a:lnTo>
                  <a:pt x="1440" y="531"/>
                </a:lnTo>
                <a:lnTo>
                  <a:pt x="1440" y="529"/>
                </a:lnTo>
                <a:lnTo>
                  <a:pt x="1439" y="527"/>
                </a:lnTo>
                <a:lnTo>
                  <a:pt x="1439" y="525"/>
                </a:lnTo>
                <a:lnTo>
                  <a:pt x="1439" y="524"/>
                </a:lnTo>
                <a:lnTo>
                  <a:pt x="1439" y="522"/>
                </a:lnTo>
                <a:lnTo>
                  <a:pt x="1439" y="521"/>
                </a:lnTo>
                <a:lnTo>
                  <a:pt x="1438" y="519"/>
                </a:lnTo>
                <a:lnTo>
                  <a:pt x="1438" y="518"/>
                </a:lnTo>
                <a:lnTo>
                  <a:pt x="1436" y="518"/>
                </a:lnTo>
                <a:lnTo>
                  <a:pt x="1435" y="518"/>
                </a:lnTo>
                <a:lnTo>
                  <a:pt x="1434" y="518"/>
                </a:lnTo>
                <a:lnTo>
                  <a:pt x="1434" y="519"/>
                </a:lnTo>
                <a:lnTo>
                  <a:pt x="1435" y="519"/>
                </a:lnTo>
                <a:lnTo>
                  <a:pt x="1435" y="521"/>
                </a:lnTo>
                <a:lnTo>
                  <a:pt x="1434" y="522"/>
                </a:lnTo>
                <a:lnTo>
                  <a:pt x="1431" y="524"/>
                </a:lnTo>
                <a:lnTo>
                  <a:pt x="1430" y="525"/>
                </a:lnTo>
                <a:lnTo>
                  <a:pt x="1427" y="524"/>
                </a:lnTo>
                <a:lnTo>
                  <a:pt x="1428" y="524"/>
                </a:lnTo>
                <a:lnTo>
                  <a:pt x="1428" y="523"/>
                </a:lnTo>
                <a:lnTo>
                  <a:pt x="1428" y="522"/>
                </a:lnTo>
                <a:lnTo>
                  <a:pt x="1428" y="520"/>
                </a:lnTo>
                <a:lnTo>
                  <a:pt x="1428" y="519"/>
                </a:lnTo>
                <a:lnTo>
                  <a:pt x="1427" y="519"/>
                </a:lnTo>
                <a:lnTo>
                  <a:pt x="1426" y="519"/>
                </a:lnTo>
                <a:lnTo>
                  <a:pt x="1425" y="519"/>
                </a:lnTo>
                <a:lnTo>
                  <a:pt x="1424" y="519"/>
                </a:lnTo>
                <a:lnTo>
                  <a:pt x="1424" y="520"/>
                </a:lnTo>
                <a:lnTo>
                  <a:pt x="1423" y="520"/>
                </a:lnTo>
                <a:lnTo>
                  <a:pt x="1422" y="521"/>
                </a:lnTo>
                <a:lnTo>
                  <a:pt x="1421" y="521"/>
                </a:lnTo>
                <a:lnTo>
                  <a:pt x="1421" y="522"/>
                </a:lnTo>
                <a:lnTo>
                  <a:pt x="1419" y="522"/>
                </a:lnTo>
                <a:lnTo>
                  <a:pt x="1418" y="522"/>
                </a:lnTo>
                <a:lnTo>
                  <a:pt x="1417" y="523"/>
                </a:lnTo>
                <a:lnTo>
                  <a:pt x="1416" y="523"/>
                </a:lnTo>
                <a:lnTo>
                  <a:pt x="1415" y="524"/>
                </a:lnTo>
                <a:lnTo>
                  <a:pt x="1415" y="523"/>
                </a:lnTo>
                <a:lnTo>
                  <a:pt x="1414" y="522"/>
                </a:lnTo>
                <a:lnTo>
                  <a:pt x="1414" y="523"/>
                </a:lnTo>
                <a:lnTo>
                  <a:pt x="1413" y="523"/>
                </a:lnTo>
                <a:lnTo>
                  <a:pt x="1411" y="524"/>
                </a:lnTo>
                <a:lnTo>
                  <a:pt x="1410" y="525"/>
                </a:lnTo>
                <a:lnTo>
                  <a:pt x="1409" y="525"/>
                </a:lnTo>
                <a:lnTo>
                  <a:pt x="1408" y="527"/>
                </a:lnTo>
                <a:lnTo>
                  <a:pt x="1407" y="527"/>
                </a:lnTo>
                <a:lnTo>
                  <a:pt x="1407" y="528"/>
                </a:lnTo>
                <a:lnTo>
                  <a:pt x="1406" y="528"/>
                </a:lnTo>
                <a:lnTo>
                  <a:pt x="1405" y="528"/>
                </a:lnTo>
                <a:lnTo>
                  <a:pt x="1405" y="529"/>
                </a:lnTo>
                <a:lnTo>
                  <a:pt x="1404" y="529"/>
                </a:lnTo>
                <a:lnTo>
                  <a:pt x="1404" y="530"/>
                </a:lnTo>
                <a:lnTo>
                  <a:pt x="1402" y="530"/>
                </a:lnTo>
                <a:lnTo>
                  <a:pt x="1401" y="531"/>
                </a:lnTo>
                <a:lnTo>
                  <a:pt x="1400" y="531"/>
                </a:lnTo>
                <a:lnTo>
                  <a:pt x="1399" y="532"/>
                </a:lnTo>
                <a:lnTo>
                  <a:pt x="1398" y="533"/>
                </a:lnTo>
                <a:lnTo>
                  <a:pt x="1398" y="535"/>
                </a:lnTo>
                <a:lnTo>
                  <a:pt x="1399" y="535"/>
                </a:lnTo>
                <a:lnTo>
                  <a:pt x="1399" y="536"/>
                </a:lnTo>
                <a:lnTo>
                  <a:pt x="1400" y="537"/>
                </a:lnTo>
                <a:lnTo>
                  <a:pt x="1400" y="538"/>
                </a:lnTo>
                <a:lnTo>
                  <a:pt x="1401" y="539"/>
                </a:lnTo>
                <a:lnTo>
                  <a:pt x="1399" y="540"/>
                </a:lnTo>
                <a:lnTo>
                  <a:pt x="1398" y="538"/>
                </a:lnTo>
                <a:lnTo>
                  <a:pt x="1397" y="537"/>
                </a:lnTo>
                <a:lnTo>
                  <a:pt x="1396" y="535"/>
                </a:lnTo>
                <a:lnTo>
                  <a:pt x="1395" y="533"/>
                </a:lnTo>
                <a:lnTo>
                  <a:pt x="1393" y="532"/>
                </a:lnTo>
                <a:lnTo>
                  <a:pt x="1393" y="531"/>
                </a:lnTo>
                <a:lnTo>
                  <a:pt x="1393" y="530"/>
                </a:lnTo>
                <a:lnTo>
                  <a:pt x="1395" y="529"/>
                </a:lnTo>
                <a:lnTo>
                  <a:pt x="1396" y="529"/>
                </a:lnTo>
                <a:lnTo>
                  <a:pt x="1396" y="530"/>
                </a:lnTo>
                <a:lnTo>
                  <a:pt x="1396" y="531"/>
                </a:lnTo>
                <a:lnTo>
                  <a:pt x="1397" y="531"/>
                </a:lnTo>
                <a:lnTo>
                  <a:pt x="1397" y="532"/>
                </a:lnTo>
                <a:lnTo>
                  <a:pt x="1398" y="532"/>
                </a:lnTo>
                <a:lnTo>
                  <a:pt x="1399" y="532"/>
                </a:lnTo>
                <a:lnTo>
                  <a:pt x="1400" y="531"/>
                </a:lnTo>
                <a:lnTo>
                  <a:pt x="1401" y="530"/>
                </a:lnTo>
                <a:lnTo>
                  <a:pt x="1402" y="529"/>
                </a:lnTo>
                <a:lnTo>
                  <a:pt x="1404" y="529"/>
                </a:lnTo>
                <a:lnTo>
                  <a:pt x="1405" y="528"/>
                </a:lnTo>
                <a:lnTo>
                  <a:pt x="1406" y="528"/>
                </a:lnTo>
                <a:lnTo>
                  <a:pt x="1406" y="527"/>
                </a:lnTo>
                <a:lnTo>
                  <a:pt x="1407" y="527"/>
                </a:lnTo>
                <a:lnTo>
                  <a:pt x="1408" y="527"/>
                </a:lnTo>
                <a:lnTo>
                  <a:pt x="1408" y="525"/>
                </a:lnTo>
                <a:lnTo>
                  <a:pt x="1409" y="525"/>
                </a:lnTo>
                <a:lnTo>
                  <a:pt x="1409" y="524"/>
                </a:lnTo>
                <a:lnTo>
                  <a:pt x="1410" y="524"/>
                </a:lnTo>
                <a:lnTo>
                  <a:pt x="1411" y="523"/>
                </a:lnTo>
                <a:lnTo>
                  <a:pt x="1413" y="523"/>
                </a:lnTo>
                <a:lnTo>
                  <a:pt x="1414" y="522"/>
                </a:lnTo>
                <a:lnTo>
                  <a:pt x="1415" y="522"/>
                </a:lnTo>
                <a:lnTo>
                  <a:pt x="1415" y="523"/>
                </a:lnTo>
                <a:lnTo>
                  <a:pt x="1416" y="523"/>
                </a:lnTo>
                <a:lnTo>
                  <a:pt x="1416" y="522"/>
                </a:lnTo>
                <a:lnTo>
                  <a:pt x="1417" y="522"/>
                </a:lnTo>
                <a:lnTo>
                  <a:pt x="1418" y="522"/>
                </a:lnTo>
                <a:lnTo>
                  <a:pt x="1419" y="521"/>
                </a:lnTo>
                <a:lnTo>
                  <a:pt x="1421" y="521"/>
                </a:lnTo>
                <a:lnTo>
                  <a:pt x="1422" y="521"/>
                </a:lnTo>
                <a:lnTo>
                  <a:pt x="1422" y="520"/>
                </a:lnTo>
                <a:lnTo>
                  <a:pt x="1423" y="520"/>
                </a:lnTo>
                <a:lnTo>
                  <a:pt x="1423" y="519"/>
                </a:lnTo>
                <a:lnTo>
                  <a:pt x="1424" y="519"/>
                </a:lnTo>
                <a:lnTo>
                  <a:pt x="1425" y="519"/>
                </a:lnTo>
                <a:lnTo>
                  <a:pt x="1425" y="518"/>
                </a:lnTo>
                <a:lnTo>
                  <a:pt x="1426" y="518"/>
                </a:lnTo>
                <a:lnTo>
                  <a:pt x="1427" y="518"/>
                </a:lnTo>
                <a:lnTo>
                  <a:pt x="1426" y="516"/>
                </a:lnTo>
                <a:lnTo>
                  <a:pt x="1426" y="515"/>
                </a:lnTo>
                <a:lnTo>
                  <a:pt x="1426" y="514"/>
                </a:lnTo>
                <a:lnTo>
                  <a:pt x="1427" y="514"/>
                </a:lnTo>
                <a:lnTo>
                  <a:pt x="1428" y="514"/>
                </a:lnTo>
                <a:lnTo>
                  <a:pt x="1431" y="514"/>
                </a:lnTo>
                <a:lnTo>
                  <a:pt x="1434" y="513"/>
                </a:lnTo>
                <a:lnTo>
                  <a:pt x="1434" y="515"/>
                </a:lnTo>
                <a:lnTo>
                  <a:pt x="1434" y="516"/>
                </a:lnTo>
                <a:lnTo>
                  <a:pt x="1435" y="516"/>
                </a:lnTo>
                <a:lnTo>
                  <a:pt x="1436" y="516"/>
                </a:lnTo>
                <a:lnTo>
                  <a:pt x="1438" y="516"/>
                </a:lnTo>
                <a:lnTo>
                  <a:pt x="1436" y="507"/>
                </a:lnTo>
                <a:lnTo>
                  <a:pt x="1435" y="507"/>
                </a:lnTo>
                <a:lnTo>
                  <a:pt x="1435" y="506"/>
                </a:lnTo>
                <a:lnTo>
                  <a:pt x="1435" y="505"/>
                </a:lnTo>
                <a:lnTo>
                  <a:pt x="1434" y="505"/>
                </a:lnTo>
                <a:lnTo>
                  <a:pt x="1433" y="505"/>
                </a:lnTo>
                <a:lnTo>
                  <a:pt x="1427" y="506"/>
                </a:lnTo>
                <a:lnTo>
                  <a:pt x="1427" y="503"/>
                </a:lnTo>
                <a:lnTo>
                  <a:pt x="1427" y="502"/>
                </a:lnTo>
                <a:lnTo>
                  <a:pt x="1426" y="500"/>
                </a:lnTo>
                <a:lnTo>
                  <a:pt x="1425" y="500"/>
                </a:lnTo>
                <a:lnTo>
                  <a:pt x="1418" y="504"/>
                </a:lnTo>
                <a:lnTo>
                  <a:pt x="1417" y="503"/>
                </a:lnTo>
                <a:lnTo>
                  <a:pt x="1415" y="498"/>
                </a:lnTo>
                <a:lnTo>
                  <a:pt x="1413" y="495"/>
                </a:lnTo>
                <a:lnTo>
                  <a:pt x="1421" y="489"/>
                </a:lnTo>
                <a:lnTo>
                  <a:pt x="1417" y="486"/>
                </a:lnTo>
                <a:lnTo>
                  <a:pt x="1417" y="485"/>
                </a:lnTo>
                <a:lnTo>
                  <a:pt x="1416" y="485"/>
                </a:lnTo>
                <a:lnTo>
                  <a:pt x="1416" y="483"/>
                </a:lnTo>
                <a:lnTo>
                  <a:pt x="1415" y="482"/>
                </a:lnTo>
                <a:lnTo>
                  <a:pt x="1414" y="482"/>
                </a:lnTo>
                <a:lnTo>
                  <a:pt x="1414" y="481"/>
                </a:lnTo>
                <a:lnTo>
                  <a:pt x="1413" y="481"/>
                </a:lnTo>
                <a:lnTo>
                  <a:pt x="1411" y="480"/>
                </a:lnTo>
                <a:lnTo>
                  <a:pt x="1410" y="481"/>
                </a:lnTo>
                <a:lnTo>
                  <a:pt x="1408" y="482"/>
                </a:lnTo>
                <a:lnTo>
                  <a:pt x="1406" y="483"/>
                </a:lnTo>
                <a:lnTo>
                  <a:pt x="1405" y="483"/>
                </a:lnTo>
                <a:lnTo>
                  <a:pt x="1404" y="482"/>
                </a:lnTo>
                <a:lnTo>
                  <a:pt x="1402" y="480"/>
                </a:lnTo>
                <a:lnTo>
                  <a:pt x="1402" y="479"/>
                </a:lnTo>
                <a:lnTo>
                  <a:pt x="1399" y="480"/>
                </a:lnTo>
                <a:lnTo>
                  <a:pt x="1398" y="479"/>
                </a:lnTo>
                <a:lnTo>
                  <a:pt x="1397" y="478"/>
                </a:lnTo>
                <a:lnTo>
                  <a:pt x="1396" y="479"/>
                </a:lnTo>
                <a:lnTo>
                  <a:pt x="1395" y="479"/>
                </a:lnTo>
                <a:lnTo>
                  <a:pt x="1393" y="479"/>
                </a:lnTo>
                <a:lnTo>
                  <a:pt x="1392" y="480"/>
                </a:lnTo>
                <a:lnTo>
                  <a:pt x="1393" y="481"/>
                </a:lnTo>
                <a:lnTo>
                  <a:pt x="1395" y="483"/>
                </a:lnTo>
                <a:lnTo>
                  <a:pt x="1393" y="483"/>
                </a:lnTo>
                <a:lnTo>
                  <a:pt x="1393" y="482"/>
                </a:lnTo>
                <a:lnTo>
                  <a:pt x="1390" y="485"/>
                </a:lnTo>
                <a:lnTo>
                  <a:pt x="1391" y="486"/>
                </a:lnTo>
                <a:lnTo>
                  <a:pt x="1390" y="486"/>
                </a:lnTo>
                <a:lnTo>
                  <a:pt x="1387" y="488"/>
                </a:lnTo>
                <a:lnTo>
                  <a:pt x="1385" y="487"/>
                </a:lnTo>
                <a:lnTo>
                  <a:pt x="1384" y="485"/>
                </a:lnTo>
                <a:lnTo>
                  <a:pt x="1384" y="483"/>
                </a:lnTo>
                <a:lnTo>
                  <a:pt x="1383" y="482"/>
                </a:lnTo>
                <a:lnTo>
                  <a:pt x="1382" y="481"/>
                </a:lnTo>
                <a:lnTo>
                  <a:pt x="1381" y="481"/>
                </a:lnTo>
                <a:lnTo>
                  <a:pt x="1376" y="483"/>
                </a:lnTo>
                <a:lnTo>
                  <a:pt x="1376" y="485"/>
                </a:lnTo>
                <a:lnTo>
                  <a:pt x="1376" y="486"/>
                </a:lnTo>
                <a:lnTo>
                  <a:pt x="1375" y="487"/>
                </a:lnTo>
                <a:lnTo>
                  <a:pt x="1375" y="486"/>
                </a:lnTo>
                <a:lnTo>
                  <a:pt x="1374" y="485"/>
                </a:lnTo>
                <a:lnTo>
                  <a:pt x="1371" y="486"/>
                </a:lnTo>
                <a:lnTo>
                  <a:pt x="1372" y="488"/>
                </a:lnTo>
                <a:lnTo>
                  <a:pt x="1374" y="493"/>
                </a:lnTo>
                <a:lnTo>
                  <a:pt x="1372" y="494"/>
                </a:lnTo>
                <a:lnTo>
                  <a:pt x="1371" y="495"/>
                </a:lnTo>
                <a:lnTo>
                  <a:pt x="1370" y="495"/>
                </a:lnTo>
                <a:lnTo>
                  <a:pt x="1370" y="494"/>
                </a:lnTo>
                <a:lnTo>
                  <a:pt x="1368" y="495"/>
                </a:lnTo>
                <a:lnTo>
                  <a:pt x="1367" y="496"/>
                </a:lnTo>
                <a:lnTo>
                  <a:pt x="1366" y="497"/>
                </a:lnTo>
                <a:lnTo>
                  <a:pt x="1364" y="498"/>
                </a:lnTo>
                <a:lnTo>
                  <a:pt x="1363" y="499"/>
                </a:lnTo>
                <a:lnTo>
                  <a:pt x="1362" y="499"/>
                </a:lnTo>
                <a:lnTo>
                  <a:pt x="1361" y="500"/>
                </a:lnTo>
                <a:lnTo>
                  <a:pt x="1359" y="499"/>
                </a:lnTo>
                <a:lnTo>
                  <a:pt x="1358" y="498"/>
                </a:lnTo>
                <a:lnTo>
                  <a:pt x="1358" y="497"/>
                </a:lnTo>
                <a:lnTo>
                  <a:pt x="1357" y="495"/>
                </a:lnTo>
                <a:lnTo>
                  <a:pt x="1356" y="495"/>
                </a:lnTo>
                <a:lnTo>
                  <a:pt x="1355" y="496"/>
                </a:lnTo>
                <a:lnTo>
                  <a:pt x="1354" y="497"/>
                </a:lnTo>
                <a:lnTo>
                  <a:pt x="1353" y="497"/>
                </a:lnTo>
                <a:lnTo>
                  <a:pt x="1352" y="498"/>
                </a:lnTo>
                <a:lnTo>
                  <a:pt x="1350" y="498"/>
                </a:lnTo>
                <a:lnTo>
                  <a:pt x="1346" y="502"/>
                </a:lnTo>
                <a:lnTo>
                  <a:pt x="1345" y="502"/>
                </a:lnTo>
                <a:lnTo>
                  <a:pt x="1344" y="503"/>
                </a:lnTo>
                <a:lnTo>
                  <a:pt x="1345" y="504"/>
                </a:lnTo>
                <a:lnTo>
                  <a:pt x="1345" y="505"/>
                </a:lnTo>
                <a:lnTo>
                  <a:pt x="1346" y="505"/>
                </a:lnTo>
                <a:lnTo>
                  <a:pt x="1346" y="506"/>
                </a:lnTo>
                <a:lnTo>
                  <a:pt x="1347" y="507"/>
                </a:lnTo>
                <a:lnTo>
                  <a:pt x="1347" y="508"/>
                </a:lnTo>
                <a:lnTo>
                  <a:pt x="1348" y="510"/>
                </a:lnTo>
                <a:lnTo>
                  <a:pt x="1349" y="511"/>
                </a:lnTo>
                <a:lnTo>
                  <a:pt x="1349" y="512"/>
                </a:lnTo>
                <a:lnTo>
                  <a:pt x="1348" y="513"/>
                </a:lnTo>
                <a:lnTo>
                  <a:pt x="1347" y="514"/>
                </a:lnTo>
                <a:lnTo>
                  <a:pt x="1346" y="515"/>
                </a:lnTo>
                <a:lnTo>
                  <a:pt x="1347" y="516"/>
                </a:lnTo>
                <a:lnTo>
                  <a:pt x="1347" y="518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9" y="520"/>
                </a:lnTo>
                <a:lnTo>
                  <a:pt x="1350" y="520"/>
                </a:lnTo>
                <a:lnTo>
                  <a:pt x="1350" y="521"/>
                </a:lnTo>
                <a:lnTo>
                  <a:pt x="1352" y="521"/>
                </a:lnTo>
                <a:lnTo>
                  <a:pt x="1352" y="522"/>
                </a:lnTo>
                <a:lnTo>
                  <a:pt x="1350" y="522"/>
                </a:lnTo>
                <a:lnTo>
                  <a:pt x="1346" y="525"/>
                </a:lnTo>
                <a:lnTo>
                  <a:pt x="1346" y="524"/>
                </a:lnTo>
                <a:lnTo>
                  <a:pt x="1344" y="525"/>
                </a:lnTo>
                <a:lnTo>
                  <a:pt x="1345" y="528"/>
                </a:lnTo>
                <a:lnTo>
                  <a:pt x="1345" y="529"/>
                </a:lnTo>
                <a:lnTo>
                  <a:pt x="1345" y="528"/>
                </a:lnTo>
                <a:lnTo>
                  <a:pt x="1346" y="530"/>
                </a:lnTo>
                <a:lnTo>
                  <a:pt x="1348" y="529"/>
                </a:lnTo>
                <a:lnTo>
                  <a:pt x="1349" y="530"/>
                </a:lnTo>
                <a:lnTo>
                  <a:pt x="1350" y="531"/>
                </a:lnTo>
                <a:lnTo>
                  <a:pt x="1348" y="532"/>
                </a:lnTo>
                <a:lnTo>
                  <a:pt x="1347" y="533"/>
                </a:lnTo>
                <a:lnTo>
                  <a:pt x="1344" y="536"/>
                </a:lnTo>
                <a:lnTo>
                  <a:pt x="1339" y="530"/>
                </a:lnTo>
                <a:lnTo>
                  <a:pt x="1339" y="529"/>
                </a:lnTo>
                <a:lnTo>
                  <a:pt x="1338" y="529"/>
                </a:lnTo>
                <a:lnTo>
                  <a:pt x="1338" y="528"/>
                </a:lnTo>
                <a:lnTo>
                  <a:pt x="1337" y="529"/>
                </a:lnTo>
                <a:lnTo>
                  <a:pt x="1336" y="529"/>
                </a:lnTo>
                <a:lnTo>
                  <a:pt x="1335" y="528"/>
                </a:lnTo>
                <a:lnTo>
                  <a:pt x="1336" y="527"/>
                </a:lnTo>
                <a:lnTo>
                  <a:pt x="1331" y="521"/>
                </a:lnTo>
                <a:lnTo>
                  <a:pt x="1329" y="522"/>
                </a:lnTo>
                <a:lnTo>
                  <a:pt x="1326" y="524"/>
                </a:lnTo>
                <a:lnTo>
                  <a:pt x="1326" y="525"/>
                </a:lnTo>
                <a:lnTo>
                  <a:pt x="1324" y="527"/>
                </a:lnTo>
                <a:lnTo>
                  <a:pt x="1323" y="524"/>
                </a:lnTo>
                <a:lnTo>
                  <a:pt x="1322" y="523"/>
                </a:lnTo>
                <a:lnTo>
                  <a:pt x="1321" y="521"/>
                </a:lnTo>
                <a:lnTo>
                  <a:pt x="1320" y="520"/>
                </a:lnTo>
                <a:lnTo>
                  <a:pt x="1319" y="519"/>
                </a:lnTo>
                <a:lnTo>
                  <a:pt x="1318" y="520"/>
                </a:lnTo>
                <a:lnTo>
                  <a:pt x="1315" y="521"/>
                </a:lnTo>
                <a:lnTo>
                  <a:pt x="1314" y="522"/>
                </a:lnTo>
                <a:lnTo>
                  <a:pt x="1313" y="522"/>
                </a:lnTo>
                <a:lnTo>
                  <a:pt x="1313" y="523"/>
                </a:lnTo>
                <a:lnTo>
                  <a:pt x="1314" y="524"/>
                </a:lnTo>
                <a:lnTo>
                  <a:pt x="1315" y="524"/>
                </a:lnTo>
                <a:lnTo>
                  <a:pt x="1319" y="529"/>
                </a:lnTo>
                <a:lnTo>
                  <a:pt x="1318" y="530"/>
                </a:lnTo>
                <a:lnTo>
                  <a:pt x="1316" y="531"/>
                </a:lnTo>
                <a:lnTo>
                  <a:pt x="1313" y="528"/>
                </a:lnTo>
                <a:lnTo>
                  <a:pt x="1311" y="523"/>
                </a:lnTo>
                <a:lnTo>
                  <a:pt x="1311" y="524"/>
                </a:lnTo>
                <a:lnTo>
                  <a:pt x="1309" y="524"/>
                </a:lnTo>
                <a:lnTo>
                  <a:pt x="1309" y="525"/>
                </a:lnTo>
                <a:lnTo>
                  <a:pt x="1310" y="527"/>
                </a:lnTo>
                <a:lnTo>
                  <a:pt x="1311" y="529"/>
                </a:lnTo>
                <a:lnTo>
                  <a:pt x="1312" y="529"/>
                </a:lnTo>
                <a:lnTo>
                  <a:pt x="1313" y="531"/>
                </a:lnTo>
                <a:lnTo>
                  <a:pt x="1314" y="532"/>
                </a:lnTo>
                <a:lnTo>
                  <a:pt x="1314" y="533"/>
                </a:lnTo>
                <a:lnTo>
                  <a:pt x="1315" y="535"/>
                </a:lnTo>
                <a:lnTo>
                  <a:pt x="1316" y="536"/>
                </a:lnTo>
                <a:lnTo>
                  <a:pt x="1316" y="537"/>
                </a:lnTo>
                <a:lnTo>
                  <a:pt x="1318" y="538"/>
                </a:lnTo>
                <a:lnTo>
                  <a:pt x="1318" y="539"/>
                </a:lnTo>
                <a:lnTo>
                  <a:pt x="1319" y="540"/>
                </a:lnTo>
                <a:lnTo>
                  <a:pt x="1319" y="541"/>
                </a:lnTo>
                <a:lnTo>
                  <a:pt x="1320" y="541"/>
                </a:lnTo>
                <a:lnTo>
                  <a:pt x="1320" y="542"/>
                </a:lnTo>
                <a:lnTo>
                  <a:pt x="1320" y="544"/>
                </a:lnTo>
                <a:lnTo>
                  <a:pt x="1321" y="544"/>
                </a:lnTo>
                <a:lnTo>
                  <a:pt x="1321" y="545"/>
                </a:lnTo>
                <a:lnTo>
                  <a:pt x="1322" y="545"/>
                </a:lnTo>
                <a:lnTo>
                  <a:pt x="1322" y="546"/>
                </a:lnTo>
                <a:lnTo>
                  <a:pt x="1312" y="553"/>
                </a:lnTo>
                <a:lnTo>
                  <a:pt x="1311" y="552"/>
                </a:lnTo>
                <a:lnTo>
                  <a:pt x="1310" y="549"/>
                </a:lnTo>
                <a:lnTo>
                  <a:pt x="1309" y="548"/>
                </a:lnTo>
                <a:lnTo>
                  <a:pt x="1307" y="547"/>
                </a:lnTo>
                <a:lnTo>
                  <a:pt x="1307" y="546"/>
                </a:lnTo>
                <a:lnTo>
                  <a:pt x="1306" y="545"/>
                </a:lnTo>
                <a:lnTo>
                  <a:pt x="1306" y="544"/>
                </a:lnTo>
                <a:lnTo>
                  <a:pt x="1305" y="542"/>
                </a:lnTo>
                <a:lnTo>
                  <a:pt x="1304" y="541"/>
                </a:lnTo>
                <a:lnTo>
                  <a:pt x="1303" y="539"/>
                </a:lnTo>
                <a:lnTo>
                  <a:pt x="1302" y="538"/>
                </a:lnTo>
                <a:lnTo>
                  <a:pt x="1301" y="537"/>
                </a:lnTo>
                <a:lnTo>
                  <a:pt x="1299" y="535"/>
                </a:lnTo>
                <a:lnTo>
                  <a:pt x="1299" y="533"/>
                </a:lnTo>
                <a:lnTo>
                  <a:pt x="1298" y="532"/>
                </a:lnTo>
                <a:lnTo>
                  <a:pt x="1296" y="532"/>
                </a:lnTo>
                <a:lnTo>
                  <a:pt x="1296" y="533"/>
                </a:lnTo>
                <a:lnTo>
                  <a:pt x="1293" y="535"/>
                </a:lnTo>
                <a:lnTo>
                  <a:pt x="1292" y="536"/>
                </a:lnTo>
                <a:lnTo>
                  <a:pt x="1290" y="537"/>
                </a:lnTo>
                <a:lnTo>
                  <a:pt x="1287" y="539"/>
                </a:lnTo>
                <a:lnTo>
                  <a:pt x="1287" y="540"/>
                </a:lnTo>
                <a:lnTo>
                  <a:pt x="1288" y="541"/>
                </a:lnTo>
                <a:lnTo>
                  <a:pt x="1288" y="542"/>
                </a:lnTo>
                <a:lnTo>
                  <a:pt x="1287" y="544"/>
                </a:lnTo>
                <a:lnTo>
                  <a:pt x="1287" y="545"/>
                </a:lnTo>
                <a:lnTo>
                  <a:pt x="1286" y="545"/>
                </a:lnTo>
                <a:lnTo>
                  <a:pt x="1288" y="547"/>
                </a:lnTo>
                <a:lnTo>
                  <a:pt x="1286" y="548"/>
                </a:lnTo>
                <a:lnTo>
                  <a:pt x="1286" y="549"/>
                </a:lnTo>
                <a:lnTo>
                  <a:pt x="1287" y="549"/>
                </a:lnTo>
                <a:lnTo>
                  <a:pt x="1287" y="550"/>
                </a:lnTo>
                <a:lnTo>
                  <a:pt x="1288" y="552"/>
                </a:lnTo>
                <a:lnTo>
                  <a:pt x="1287" y="553"/>
                </a:lnTo>
                <a:lnTo>
                  <a:pt x="1284" y="555"/>
                </a:lnTo>
                <a:lnTo>
                  <a:pt x="1285" y="557"/>
                </a:lnTo>
                <a:lnTo>
                  <a:pt x="1284" y="557"/>
                </a:lnTo>
                <a:lnTo>
                  <a:pt x="1280" y="560"/>
                </a:lnTo>
                <a:lnTo>
                  <a:pt x="1278" y="555"/>
                </a:lnTo>
                <a:lnTo>
                  <a:pt x="1278" y="556"/>
                </a:lnTo>
                <a:lnTo>
                  <a:pt x="1277" y="556"/>
                </a:lnTo>
                <a:lnTo>
                  <a:pt x="1276" y="556"/>
                </a:lnTo>
                <a:lnTo>
                  <a:pt x="1273" y="556"/>
                </a:lnTo>
                <a:lnTo>
                  <a:pt x="1273" y="557"/>
                </a:lnTo>
                <a:lnTo>
                  <a:pt x="1272" y="557"/>
                </a:lnTo>
                <a:lnTo>
                  <a:pt x="1271" y="557"/>
                </a:lnTo>
                <a:lnTo>
                  <a:pt x="1270" y="558"/>
                </a:lnTo>
                <a:lnTo>
                  <a:pt x="1269" y="558"/>
                </a:lnTo>
                <a:lnTo>
                  <a:pt x="1269" y="560"/>
                </a:lnTo>
                <a:lnTo>
                  <a:pt x="1268" y="560"/>
                </a:lnTo>
                <a:lnTo>
                  <a:pt x="1269" y="562"/>
                </a:lnTo>
                <a:lnTo>
                  <a:pt x="1269" y="563"/>
                </a:lnTo>
                <a:lnTo>
                  <a:pt x="1270" y="563"/>
                </a:lnTo>
                <a:lnTo>
                  <a:pt x="1271" y="565"/>
                </a:lnTo>
                <a:lnTo>
                  <a:pt x="1272" y="566"/>
                </a:lnTo>
                <a:lnTo>
                  <a:pt x="1272" y="567"/>
                </a:lnTo>
                <a:lnTo>
                  <a:pt x="1279" y="563"/>
                </a:lnTo>
                <a:lnTo>
                  <a:pt x="1280" y="564"/>
                </a:lnTo>
                <a:lnTo>
                  <a:pt x="1287" y="561"/>
                </a:lnTo>
                <a:lnTo>
                  <a:pt x="1288" y="562"/>
                </a:lnTo>
                <a:lnTo>
                  <a:pt x="1288" y="563"/>
                </a:lnTo>
                <a:lnTo>
                  <a:pt x="1289" y="564"/>
                </a:lnTo>
                <a:lnTo>
                  <a:pt x="1290" y="566"/>
                </a:lnTo>
                <a:lnTo>
                  <a:pt x="1289" y="566"/>
                </a:lnTo>
                <a:lnTo>
                  <a:pt x="1285" y="570"/>
                </a:lnTo>
                <a:lnTo>
                  <a:pt x="1283" y="566"/>
                </a:lnTo>
                <a:lnTo>
                  <a:pt x="1281" y="565"/>
                </a:lnTo>
                <a:lnTo>
                  <a:pt x="1281" y="566"/>
                </a:lnTo>
                <a:lnTo>
                  <a:pt x="1280" y="564"/>
                </a:lnTo>
                <a:lnTo>
                  <a:pt x="1276" y="567"/>
                </a:lnTo>
                <a:lnTo>
                  <a:pt x="1273" y="569"/>
                </a:lnTo>
                <a:lnTo>
                  <a:pt x="1272" y="569"/>
                </a:lnTo>
                <a:lnTo>
                  <a:pt x="1271" y="567"/>
                </a:lnTo>
                <a:lnTo>
                  <a:pt x="1270" y="566"/>
                </a:lnTo>
                <a:lnTo>
                  <a:pt x="1269" y="564"/>
                </a:lnTo>
                <a:lnTo>
                  <a:pt x="1269" y="563"/>
                </a:lnTo>
                <a:lnTo>
                  <a:pt x="1267" y="561"/>
                </a:lnTo>
                <a:lnTo>
                  <a:pt x="1264" y="562"/>
                </a:lnTo>
                <a:lnTo>
                  <a:pt x="1262" y="563"/>
                </a:lnTo>
                <a:lnTo>
                  <a:pt x="1261" y="564"/>
                </a:lnTo>
                <a:lnTo>
                  <a:pt x="1260" y="565"/>
                </a:lnTo>
                <a:lnTo>
                  <a:pt x="1259" y="565"/>
                </a:lnTo>
                <a:lnTo>
                  <a:pt x="1259" y="566"/>
                </a:lnTo>
                <a:lnTo>
                  <a:pt x="1259" y="567"/>
                </a:lnTo>
                <a:lnTo>
                  <a:pt x="1258" y="569"/>
                </a:lnTo>
                <a:lnTo>
                  <a:pt x="1258" y="570"/>
                </a:lnTo>
                <a:lnTo>
                  <a:pt x="1257" y="572"/>
                </a:lnTo>
                <a:lnTo>
                  <a:pt x="1255" y="571"/>
                </a:lnTo>
                <a:lnTo>
                  <a:pt x="1251" y="572"/>
                </a:lnTo>
                <a:lnTo>
                  <a:pt x="1247" y="573"/>
                </a:lnTo>
                <a:lnTo>
                  <a:pt x="1249" y="575"/>
                </a:lnTo>
                <a:lnTo>
                  <a:pt x="1249" y="577"/>
                </a:lnTo>
                <a:lnTo>
                  <a:pt x="1249" y="581"/>
                </a:lnTo>
                <a:lnTo>
                  <a:pt x="1250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2" y="582"/>
                </a:lnTo>
                <a:lnTo>
                  <a:pt x="1253" y="582"/>
                </a:lnTo>
                <a:lnTo>
                  <a:pt x="1252" y="582"/>
                </a:lnTo>
                <a:lnTo>
                  <a:pt x="1251" y="581"/>
                </a:lnTo>
                <a:lnTo>
                  <a:pt x="1251" y="582"/>
                </a:lnTo>
                <a:lnTo>
                  <a:pt x="1250" y="586"/>
                </a:lnTo>
                <a:lnTo>
                  <a:pt x="1249" y="586"/>
                </a:lnTo>
                <a:lnTo>
                  <a:pt x="1249" y="585"/>
                </a:lnTo>
                <a:lnTo>
                  <a:pt x="1249" y="583"/>
                </a:lnTo>
                <a:lnTo>
                  <a:pt x="1249" y="581"/>
                </a:lnTo>
                <a:lnTo>
                  <a:pt x="1247" y="581"/>
                </a:lnTo>
                <a:lnTo>
                  <a:pt x="1246" y="581"/>
                </a:lnTo>
                <a:lnTo>
                  <a:pt x="1245" y="581"/>
                </a:lnTo>
                <a:lnTo>
                  <a:pt x="1243" y="582"/>
                </a:lnTo>
                <a:lnTo>
                  <a:pt x="1242" y="582"/>
                </a:lnTo>
                <a:lnTo>
                  <a:pt x="1242" y="583"/>
                </a:lnTo>
                <a:lnTo>
                  <a:pt x="1242" y="585"/>
                </a:lnTo>
                <a:lnTo>
                  <a:pt x="1242" y="586"/>
                </a:lnTo>
                <a:lnTo>
                  <a:pt x="1243" y="587"/>
                </a:lnTo>
                <a:lnTo>
                  <a:pt x="1243" y="588"/>
                </a:lnTo>
                <a:lnTo>
                  <a:pt x="1244" y="589"/>
                </a:lnTo>
                <a:lnTo>
                  <a:pt x="1245" y="589"/>
                </a:lnTo>
                <a:lnTo>
                  <a:pt x="1245" y="590"/>
                </a:lnTo>
                <a:lnTo>
                  <a:pt x="1246" y="590"/>
                </a:lnTo>
                <a:lnTo>
                  <a:pt x="1246" y="591"/>
                </a:lnTo>
                <a:lnTo>
                  <a:pt x="1247" y="591"/>
                </a:lnTo>
                <a:lnTo>
                  <a:pt x="1249" y="591"/>
                </a:lnTo>
                <a:lnTo>
                  <a:pt x="1250" y="592"/>
                </a:lnTo>
                <a:lnTo>
                  <a:pt x="1246" y="591"/>
                </a:lnTo>
                <a:lnTo>
                  <a:pt x="1245" y="591"/>
                </a:lnTo>
                <a:lnTo>
                  <a:pt x="1244" y="594"/>
                </a:lnTo>
                <a:lnTo>
                  <a:pt x="1244" y="595"/>
                </a:lnTo>
                <a:lnTo>
                  <a:pt x="1243" y="595"/>
                </a:lnTo>
                <a:lnTo>
                  <a:pt x="1243" y="596"/>
                </a:lnTo>
                <a:lnTo>
                  <a:pt x="1242" y="596"/>
                </a:lnTo>
                <a:lnTo>
                  <a:pt x="1244" y="599"/>
                </a:lnTo>
                <a:lnTo>
                  <a:pt x="1242" y="600"/>
                </a:lnTo>
                <a:lnTo>
                  <a:pt x="1240" y="598"/>
                </a:lnTo>
                <a:lnTo>
                  <a:pt x="1240" y="597"/>
                </a:lnTo>
                <a:lnTo>
                  <a:pt x="1241" y="596"/>
                </a:lnTo>
                <a:lnTo>
                  <a:pt x="1241" y="595"/>
                </a:lnTo>
                <a:lnTo>
                  <a:pt x="1241" y="596"/>
                </a:lnTo>
                <a:lnTo>
                  <a:pt x="1242" y="596"/>
                </a:lnTo>
                <a:lnTo>
                  <a:pt x="1242" y="595"/>
                </a:lnTo>
                <a:lnTo>
                  <a:pt x="1243" y="595"/>
                </a:lnTo>
                <a:lnTo>
                  <a:pt x="1243" y="594"/>
                </a:lnTo>
                <a:lnTo>
                  <a:pt x="1244" y="594"/>
                </a:lnTo>
                <a:lnTo>
                  <a:pt x="1242" y="592"/>
                </a:lnTo>
                <a:lnTo>
                  <a:pt x="1241" y="590"/>
                </a:lnTo>
                <a:lnTo>
                  <a:pt x="1240" y="588"/>
                </a:lnTo>
                <a:lnTo>
                  <a:pt x="1238" y="587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5"/>
                </a:lnTo>
                <a:lnTo>
                  <a:pt x="1241" y="583"/>
                </a:lnTo>
                <a:lnTo>
                  <a:pt x="1241" y="582"/>
                </a:lnTo>
                <a:lnTo>
                  <a:pt x="1241" y="581"/>
                </a:lnTo>
                <a:lnTo>
                  <a:pt x="1242" y="578"/>
                </a:lnTo>
                <a:lnTo>
                  <a:pt x="1242" y="577"/>
                </a:lnTo>
                <a:lnTo>
                  <a:pt x="1242" y="575"/>
                </a:lnTo>
                <a:lnTo>
                  <a:pt x="1242" y="574"/>
                </a:lnTo>
                <a:lnTo>
                  <a:pt x="1241" y="574"/>
                </a:lnTo>
                <a:lnTo>
                  <a:pt x="1240" y="574"/>
                </a:lnTo>
                <a:lnTo>
                  <a:pt x="1238" y="574"/>
                </a:lnTo>
                <a:lnTo>
                  <a:pt x="1236" y="575"/>
                </a:lnTo>
                <a:lnTo>
                  <a:pt x="1234" y="578"/>
                </a:lnTo>
                <a:lnTo>
                  <a:pt x="1233" y="578"/>
                </a:lnTo>
                <a:close/>
                <a:moveTo>
                  <a:pt x="1264" y="1576"/>
                </a:moveTo>
                <a:lnTo>
                  <a:pt x="1264" y="1578"/>
                </a:lnTo>
                <a:lnTo>
                  <a:pt x="1264" y="1581"/>
                </a:lnTo>
                <a:lnTo>
                  <a:pt x="1264" y="1585"/>
                </a:lnTo>
                <a:lnTo>
                  <a:pt x="1264" y="1590"/>
                </a:lnTo>
                <a:lnTo>
                  <a:pt x="1264" y="1593"/>
                </a:lnTo>
                <a:lnTo>
                  <a:pt x="1266" y="1598"/>
                </a:lnTo>
                <a:lnTo>
                  <a:pt x="1266" y="1601"/>
                </a:lnTo>
                <a:lnTo>
                  <a:pt x="1272" y="1601"/>
                </a:lnTo>
                <a:lnTo>
                  <a:pt x="1273" y="1601"/>
                </a:lnTo>
                <a:lnTo>
                  <a:pt x="1278" y="1601"/>
                </a:lnTo>
                <a:lnTo>
                  <a:pt x="1280" y="1601"/>
                </a:lnTo>
                <a:lnTo>
                  <a:pt x="1289" y="1601"/>
                </a:lnTo>
                <a:lnTo>
                  <a:pt x="1290" y="1601"/>
                </a:lnTo>
                <a:lnTo>
                  <a:pt x="1290" y="1602"/>
                </a:lnTo>
                <a:lnTo>
                  <a:pt x="1290" y="1603"/>
                </a:lnTo>
                <a:lnTo>
                  <a:pt x="1290" y="1604"/>
                </a:lnTo>
                <a:lnTo>
                  <a:pt x="1290" y="1606"/>
                </a:lnTo>
                <a:lnTo>
                  <a:pt x="1292" y="1606"/>
                </a:lnTo>
                <a:lnTo>
                  <a:pt x="1293" y="1606"/>
                </a:lnTo>
                <a:lnTo>
                  <a:pt x="1294" y="1606"/>
                </a:lnTo>
                <a:lnTo>
                  <a:pt x="1295" y="1606"/>
                </a:lnTo>
                <a:lnTo>
                  <a:pt x="1296" y="1606"/>
                </a:lnTo>
                <a:lnTo>
                  <a:pt x="1297" y="1606"/>
                </a:lnTo>
                <a:lnTo>
                  <a:pt x="1298" y="1606"/>
                </a:lnTo>
                <a:lnTo>
                  <a:pt x="1299" y="1606"/>
                </a:lnTo>
                <a:lnTo>
                  <a:pt x="1301" y="1606"/>
                </a:lnTo>
                <a:lnTo>
                  <a:pt x="1302" y="1606"/>
                </a:lnTo>
                <a:lnTo>
                  <a:pt x="1303" y="1606"/>
                </a:lnTo>
                <a:lnTo>
                  <a:pt x="1304" y="1606"/>
                </a:lnTo>
                <a:lnTo>
                  <a:pt x="1305" y="1606"/>
                </a:lnTo>
                <a:lnTo>
                  <a:pt x="1306" y="1606"/>
                </a:lnTo>
                <a:lnTo>
                  <a:pt x="1307" y="1606"/>
                </a:lnTo>
                <a:lnTo>
                  <a:pt x="1309" y="1606"/>
                </a:lnTo>
                <a:lnTo>
                  <a:pt x="1310" y="1606"/>
                </a:lnTo>
                <a:lnTo>
                  <a:pt x="1311" y="1606"/>
                </a:lnTo>
                <a:lnTo>
                  <a:pt x="1312" y="1606"/>
                </a:lnTo>
                <a:lnTo>
                  <a:pt x="1313" y="1606"/>
                </a:lnTo>
                <a:lnTo>
                  <a:pt x="1314" y="1606"/>
                </a:lnTo>
                <a:lnTo>
                  <a:pt x="1315" y="1606"/>
                </a:lnTo>
                <a:lnTo>
                  <a:pt x="1316" y="1606"/>
                </a:lnTo>
                <a:lnTo>
                  <a:pt x="1318" y="1606"/>
                </a:lnTo>
                <a:lnTo>
                  <a:pt x="1319" y="1606"/>
                </a:lnTo>
                <a:lnTo>
                  <a:pt x="1320" y="1606"/>
                </a:lnTo>
                <a:lnTo>
                  <a:pt x="1321" y="1606"/>
                </a:lnTo>
                <a:lnTo>
                  <a:pt x="1322" y="1606"/>
                </a:lnTo>
                <a:lnTo>
                  <a:pt x="1323" y="1606"/>
                </a:lnTo>
                <a:lnTo>
                  <a:pt x="1323" y="1604"/>
                </a:lnTo>
                <a:lnTo>
                  <a:pt x="1324" y="1604"/>
                </a:lnTo>
                <a:lnTo>
                  <a:pt x="1326" y="1604"/>
                </a:lnTo>
                <a:lnTo>
                  <a:pt x="1327" y="1604"/>
                </a:lnTo>
                <a:lnTo>
                  <a:pt x="1328" y="1604"/>
                </a:lnTo>
                <a:lnTo>
                  <a:pt x="1329" y="1604"/>
                </a:lnTo>
                <a:lnTo>
                  <a:pt x="1330" y="1604"/>
                </a:lnTo>
                <a:lnTo>
                  <a:pt x="1331" y="1604"/>
                </a:lnTo>
                <a:lnTo>
                  <a:pt x="1332" y="1604"/>
                </a:lnTo>
                <a:lnTo>
                  <a:pt x="1333" y="1604"/>
                </a:lnTo>
                <a:lnTo>
                  <a:pt x="1335" y="1604"/>
                </a:lnTo>
                <a:lnTo>
                  <a:pt x="1337" y="1604"/>
                </a:lnTo>
                <a:lnTo>
                  <a:pt x="1338" y="1604"/>
                </a:lnTo>
                <a:lnTo>
                  <a:pt x="1339" y="1604"/>
                </a:lnTo>
                <a:lnTo>
                  <a:pt x="1340" y="1604"/>
                </a:lnTo>
                <a:lnTo>
                  <a:pt x="1341" y="1604"/>
                </a:lnTo>
                <a:lnTo>
                  <a:pt x="1342" y="1604"/>
                </a:lnTo>
                <a:lnTo>
                  <a:pt x="1363" y="1604"/>
                </a:lnTo>
                <a:lnTo>
                  <a:pt x="1364" y="1604"/>
                </a:lnTo>
                <a:lnTo>
                  <a:pt x="1364" y="1606"/>
                </a:lnTo>
                <a:lnTo>
                  <a:pt x="1364" y="1608"/>
                </a:lnTo>
                <a:lnTo>
                  <a:pt x="1371" y="1606"/>
                </a:lnTo>
                <a:lnTo>
                  <a:pt x="1373" y="1606"/>
                </a:lnTo>
                <a:lnTo>
                  <a:pt x="1375" y="1606"/>
                </a:lnTo>
                <a:lnTo>
                  <a:pt x="1375" y="1604"/>
                </a:lnTo>
                <a:lnTo>
                  <a:pt x="1375" y="1603"/>
                </a:lnTo>
                <a:lnTo>
                  <a:pt x="1375" y="1602"/>
                </a:lnTo>
                <a:lnTo>
                  <a:pt x="1375" y="1601"/>
                </a:lnTo>
                <a:lnTo>
                  <a:pt x="1375" y="1600"/>
                </a:lnTo>
                <a:lnTo>
                  <a:pt x="1375" y="1598"/>
                </a:lnTo>
                <a:lnTo>
                  <a:pt x="1375" y="1596"/>
                </a:lnTo>
                <a:lnTo>
                  <a:pt x="1375" y="1595"/>
                </a:lnTo>
                <a:lnTo>
                  <a:pt x="1375" y="1593"/>
                </a:lnTo>
                <a:lnTo>
                  <a:pt x="1375" y="1591"/>
                </a:lnTo>
                <a:lnTo>
                  <a:pt x="1375" y="1585"/>
                </a:lnTo>
                <a:lnTo>
                  <a:pt x="1375" y="1581"/>
                </a:lnTo>
                <a:lnTo>
                  <a:pt x="1375" y="1574"/>
                </a:lnTo>
                <a:lnTo>
                  <a:pt x="1375" y="1568"/>
                </a:lnTo>
                <a:lnTo>
                  <a:pt x="1375" y="1562"/>
                </a:lnTo>
                <a:lnTo>
                  <a:pt x="1375" y="1561"/>
                </a:lnTo>
                <a:lnTo>
                  <a:pt x="1375" y="1556"/>
                </a:lnTo>
                <a:lnTo>
                  <a:pt x="1375" y="1551"/>
                </a:lnTo>
                <a:lnTo>
                  <a:pt x="1375" y="1550"/>
                </a:lnTo>
                <a:lnTo>
                  <a:pt x="1374" y="1542"/>
                </a:lnTo>
                <a:lnTo>
                  <a:pt x="1374" y="1541"/>
                </a:lnTo>
                <a:lnTo>
                  <a:pt x="1374" y="1540"/>
                </a:lnTo>
                <a:lnTo>
                  <a:pt x="1374" y="1539"/>
                </a:lnTo>
                <a:lnTo>
                  <a:pt x="1374" y="1537"/>
                </a:lnTo>
                <a:lnTo>
                  <a:pt x="1374" y="1536"/>
                </a:lnTo>
                <a:lnTo>
                  <a:pt x="1374" y="1535"/>
                </a:lnTo>
                <a:lnTo>
                  <a:pt x="1374" y="1534"/>
                </a:lnTo>
                <a:lnTo>
                  <a:pt x="1374" y="1526"/>
                </a:lnTo>
                <a:lnTo>
                  <a:pt x="1374" y="1523"/>
                </a:lnTo>
                <a:lnTo>
                  <a:pt x="1374" y="1519"/>
                </a:lnTo>
                <a:lnTo>
                  <a:pt x="1374" y="1516"/>
                </a:lnTo>
                <a:lnTo>
                  <a:pt x="1374" y="1510"/>
                </a:lnTo>
                <a:lnTo>
                  <a:pt x="1374" y="1509"/>
                </a:lnTo>
                <a:lnTo>
                  <a:pt x="1374" y="1499"/>
                </a:lnTo>
                <a:lnTo>
                  <a:pt x="1374" y="1498"/>
                </a:lnTo>
                <a:lnTo>
                  <a:pt x="1374" y="1493"/>
                </a:lnTo>
                <a:lnTo>
                  <a:pt x="1373" y="1493"/>
                </a:lnTo>
                <a:lnTo>
                  <a:pt x="1368" y="1493"/>
                </a:lnTo>
                <a:lnTo>
                  <a:pt x="1367" y="1493"/>
                </a:lnTo>
                <a:lnTo>
                  <a:pt x="1366" y="1493"/>
                </a:lnTo>
                <a:lnTo>
                  <a:pt x="1365" y="1493"/>
                </a:lnTo>
                <a:lnTo>
                  <a:pt x="1364" y="1493"/>
                </a:lnTo>
                <a:lnTo>
                  <a:pt x="1363" y="1493"/>
                </a:lnTo>
                <a:lnTo>
                  <a:pt x="1363" y="1494"/>
                </a:lnTo>
                <a:lnTo>
                  <a:pt x="1363" y="1497"/>
                </a:lnTo>
                <a:lnTo>
                  <a:pt x="1363" y="1501"/>
                </a:lnTo>
                <a:lnTo>
                  <a:pt x="1362" y="1501"/>
                </a:lnTo>
                <a:lnTo>
                  <a:pt x="1356" y="1501"/>
                </a:lnTo>
                <a:lnTo>
                  <a:pt x="1354" y="1501"/>
                </a:lnTo>
                <a:lnTo>
                  <a:pt x="1350" y="1501"/>
                </a:lnTo>
                <a:lnTo>
                  <a:pt x="1338" y="1501"/>
                </a:lnTo>
                <a:lnTo>
                  <a:pt x="1338" y="1497"/>
                </a:lnTo>
                <a:lnTo>
                  <a:pt x="1338" y="1493"/>
                </a:lnTo>
                <a:lnTo>
                  <a:pt x="1338" y="1492"/>
                </a:lnTo>
                <a:lnTo>
                  <a:pt x="1338" y="1491"/>
                </a:lnTo>
                <a:lnTo>
                  <a:pt x="1338" y="1489"/>
                </a:lnTo>
                <a:lnTo>
                  <a:pt x="1338" y="1486"/>
                </a:lnTo>
                <a:lnTo>
                  <a:pt x="1338" y="1485"/>
                </a:lnTo>
                <a:lnTo>
                  <a:pt x="1339" y="1483"/>
                </a:lnTo>
                <a:lnTo>
                  <a:pt x="1339" y="1482"/>
                </a:lnTo>
                <a:lnTo>
                  <a:pt x="1338" y="1482"/>
                </a:lnTo>
                <a:lnTo>
                  <a:pt x="1337" y="1482"/>
                </a:lnTo>
                <a:lnTo>
                  <a:pt x="1336" y="1482"/>
                </a:lnTo>
                <a:lnTo>
                  <a:pt x="1335" y="1482"/>
                </a:lnTo>
                <a:lnTo>
                  <a:pt x="1333" y="1482"/>
                </a:lnTo>
                <a:lnTo>
                  <a:pt x="1332" y="1482"/>
                </a:lnTo>
                <a:lnTo>
                  <a:pt x="1332" y="1483"/>
                </a:lnTo>
                <a:lnTo>
                  <a:pt x="1331" y="1483"/>
                </a:lnTo>
                <a:lnTo>
                  <a:pt x="1330" y="1483"/>
                </a:lnTo>
                <a:lnTo>
                  <a:pt x="1329" y="1483"/>
                </a:lnTo>
                <a:lnTo>
                  <a:pt x="1328" y="1483"/>
                </a:lnTo>
                <a:lnTo>
                  <a:pt x="1326" y="1483"/>
                </a:lnTo>
                <a:lnTo>
                  <a:pt x="1326" y="1485"/>
                </a:lnTo>
                <a:lnTo>
                  <a:pt x="1326" y="1486"/>
                </a:lnTo>
                <a:lnTo>
                  <a:pt x="1326" y="1494"/>
                </a:lnTo>
                <a:lnTo>
                  <a:pt x="1326" y="1498"/>
                </a:lnTo>
                <a:lnTo>
                  <a:pt x="1326" y="1500"/>
                </a:lnTo>
                <a:lnTo>
                  <a:pt x="1326" y="1501"/>
                </a:lnTo>
                <a:lnTo>
                  <a:pt x="1323" y="1501"/>
                </a:lnTo>
                <a:lnTo>
                  <a:pt x="1322" y="1501"/>
                </a:lnTo>
                <a:lnTo>
                  <a:pt x="1321" y="1501"/>
                </a:lnTo>
                <a:lnTo>
                  <a:pt x="1320" y="1501"/>
                </a:lnTo>
                <a:lnTo>
                  <a:pt x="1318" y="1501"/>
                </a:lnTo>
                <a:lnTo>
                  <a:pt x="1315" y="1501"/>
                </a:lnTo>
                <a:lnTo>
                  <a:pt x="1314" y="1501"/>
                </a:lnTo>
                <a:lnTo>
                  <a:pt x="1314" y="1503"/>
                </a:lnTo>
                <a:lnTo>
                  <a:pt x="1314" y="1506"/>
                </a:lnTo>
                <a:lnTo>
                  <a:pt x="1314" y="1508"/>
                </a:lnTo>
                <a:lnTo>
                  <a:pt x="1314" y="1510"/>
                </a:lnTo>
                <a:lnTo>
                  <a:pt x="1314" y="1514"/>
                </a:lnTo>
                <a:lnTo>
                  <a:pt x="1314" y="1516"/>
                </a:lnTo>
                <a:lnTo>
                  <a:pt x="1314" y="1520"/>
                </a:lnTo>
                <a:lnTo>
                  <a:pt x="1314" y="1526"/>
                </a:lnTo>
                <a:lnTo>
                  <a:pt x="1312" y="1526"/>
                </a:lnTo>
                <a:lnTo>
                  <a:pt x="1310" y="1526"/>
                </a:lnTo>
                <a:lnTo>
                  <a:pt x="1309" y="1526"/>
                </a:lnTo>
                <a:lnTo>
                  <a:pt x="1306" y="1526"/>
                </a:lnTo>
                <a:lnTo>
                  <a:pt x="1302" y="1526"/>
                </a:lnTo>
                <a:lnTo>
                  <a:pt x="1301" y="1526"/>
                </a:lnTo>
                <a:lnTo>
                  <a:pt x="1301" y="1527"/>
                </a:lnTo>
                <a:lnTo>
                  <a:pt x="1301" y="1529"/>
                </a:lnTo>
                <a:lnTo>
                  <a:pt x="1301" y="1531"/>
                </a:lnTo>
                <a:lnTo>
                  <a:pt x="1301" y="1533"/>
                </a:lnTo>
                <a:lnTo>
                  <a:pt x="1301" y="1534"/>
                </a:lnTo>
                <a:lnTo>
                  <a:pt x="1301" y="1537"/>
                </a:lnTo>
                <a:lnTo>
                  <a:pt x="1301" y="1539"/>
                </a:lnTo>
                <a:lnTo>
                  <a:pt x="1301" y="1541"/>
                </a:lnTo>
                <a:lnTo>
                  <a:pt x="1301" y="1543"/>
                </a:lnTo>
                <a:lnTo>
                  <a:pt x="1301" y="1545"/>
                </a:lnTo>
                <a:lnTo>
                  <a:pt x="1296" y="1545"/>
                </a:lnTo>
                <a:lnTo>
                  <a:pt x="1294" y="1545"/>
                </a:lnTo>
                <a:lnTo>
                  <a:pt x="1293" y="1545"/>
                </a:lnTo>
                <a:lnTo>
                  <a:pt x="1292" y="1545"/>
                </a:lnTo>
                <a:lnTo>
                  <a:pt x="1289" y="1545"/>
                </a:lnTo>
                <a:lnTo>
                  <a:pt x="1289" y="1549"/>
                </a:lnTo>
                <a:lnTo>
                  <a:pt x="1289" y="1551"/>
                </a:lnTo>
                <a:lnTo>
                  <a:pt x="1289" y="1554"/>
                </a:lnTo>
                <a:lnTo>
                  <a:pt x="1289" y="1558"/>
                </a:lnTo>
                <a:lnTo>
                  <a:pt x="1289" y="1559"/>
                </a:lnTo>
                <a:lnTo>
                  <a:pt x="1293" y="1557"/>
                </a:lnTo>
                <a:lnTo>
                  <a:pt x="1294" y="1557"/>
                </a:lnTo>
                <a:lnTo>
                  <a:pt x="1296" y="1556"/>
                </a:lnTo>
                <a:lnTo>
                  <a:pt x="1296" y="1564"/>
                </a:lnTo>
                <a:lnTo>
                  <a:pt x="1296" y="1567"/>
                </a:lnTo>
                <a:lnTo>
                  <a:pt x="1296" y="1570"/>
                </a:lnTo>
                <a:lnTo>
                  <a:pt x="1296" y="1573"/>
                </a:lnTo>
                <a:lnTo>
                  <a:pt x="1296" y="1576"/>
                </a:lnTo>
                <a:lnTo>
                  <a:pt x="1295" y="1576"/>
                </a:lnTo>
                <a:lnTo>
                  <a:pt x="1293" y="1576"/>
                </a:lnTo>
                <a:lnTo>
                  <a:pt x="1289" y="1576"/>
                </a:lnTo>
                <a:lnTo>
                  <a:pt x="1288" y="1576"/>
                </a:lnTo>
                <a:lnTo>
                  <a:pt x="1285" y="1576"/>
                </a:lnTo>
                <a:lnTo>
                  <a:pt x="1281" y="1576"/>
                </a:lnTo>
                <a:lnTo>
                  <a:pt x="1279" y="1576"/>
                </a:lnTo>
                <a:lnTo>
                  <a:pt x="1277" y="1576"/>
                </a:lnTo>
                <a:lnTo>
                  <a:pt x="1277" y="1573"/>
                </a:lnTo>
                <a:lnTo>
                  <a:pt x="1277" y="1570"/>
                </a:lnTo>
                <a:lnTo>
                  <a:pt x="1277" y="1567"/>
                </a:lnTo>
                <a:lnTo>
                  <a:pt x="1271" y="1570"/>
                </a:lnTo>
                <a:lnTo>
                  <a:pt x="1264" y="1574"/>
                </a:lnTo>
                <a:lnTo>
                  <a:pt x="1264" y="1576"/>
                </a:lnTo>
                <a:close/>
                <a:moveTo>
                  <a:pt x="1267" y="530"/>
                </a:moveTo>
                <a:lnTo>
                  <a:pt x="1267" y="531"/>
                </a:lnTo>
                <a:lnTo>
                  <a:pt x="1270" y="536"/>
                </a:lnTo>
                <a:lnTo>
                  <a:pt x="1270" y="537"/>
                </a:lnTo>
                <a:lnTo>
                  <a:pt x="1271" y="537"/>
                </a:lnTo>
                <a:lnTo>
                  <a:pt x="1271" y="538"/>
                </a:lnTo>
                <a:lnTo>
                  <a:pt x="1276" y="546"/>
                </a:lnTo>
                <a:lnTo>
                  <a:pt x="1278" y="545"/>
                </a:lnTo>
                <a:lnTo>
                  <a:pt x="1279" y="544"/>
                </a:lnTo>
                <a:lnTo>
                  <a:pt x="1280" y="542"/>
                </a:lnTo>
                <a:lnTo>
                  <a:pt x="1280" y="541"/>
                </a:lnTo>
                <a:lnTo>
                  <a:pt x="1278" y="538"/>
                </a:lnTo>
                <a:lnTo>
                  <a:pt x="1281" y="536"/>
                </a:lnTo>
                <a:lnTo>
                  <a:pt x="1280" y="536"/>
                </a:lnTo>
                <a:lnTo>
                  <a:pt x="1278" y="532"/>
                </a:lnTo>
                <a:lnTo>
                  <a:pt x="1276" y="528"/>
                </a:lnTo>
                <a:lnTo>
                  <a:pt x="1275" y="527"/>
                </a:lnTo>
                <a:lnTo>
                  <a:pt x="1273" y="525"/>
                </a:lnTo>
                <a:lnTo>
                  <a:pt x="1273" y="524"/>
                </a:lnTo>
                <a:lnTo>
                  <a:pt x="1272" y="524"/>
                </a:lnTo>
                <a:lnTo>
                  <a:pt x="1271" y="525"/>
                </a:lnTo>
                <a:lnTo>
                  <a:pt x="1270" y="527"/>
                </a:lnTo>
                <a:lnTo>
                  <a:pt x="1270" y="528"/>
                </a:lnTo>
                <a:lnTo>
                  <a:pt x="1269" y="528"/>
                </a:lnTo>
                <a:lnTo>
                  <a:pt x="1269" y="529"/>
                </a:lnTo>
                <a:lnTo>
                  <a:pt x="1268" y="529"/>
                </a:lnTo>
                <a:lnTo>
                  <a:pt x="1268" y="530"/>
                </a:lnTo>
                <a:lnTo>
                  <a:pt x="1267" y="530"/>
                </a:lnTo>
                <a:close/>
                <a:moveTo>
                  <a:pt x="1326" y="512"/>
                </a:moveTo>
                <a:lnTo>
                  <a:pt x="1327" y="513"/>
                </a:lnTo>
                <a:lnTo>
                  <a:pt x="1328" y="512"/>
                </a:lnTo>
                <a:lnTo>
                  <a:pt x="1328" y="511"/>
                </a:lnTo>
                <a:lnTo>
                  <a:pt x="1327" y="511"/>
                </a:lnTo>
                <a:lnTo>
                  <a:pt x="1327" y="512"/>
                </a:lnTo>
                <a:lnTo>
                  <a:pt x="1326" y="512"/>
                </a:lnTo>
                <a:close/>
                <a:moveTo>
                  <a:pt x="1374" y="1486"/>
                </a:moveTo>
                <a:lnTo>
                  <a:pt x="1374" y="1487"/>
                </a:lnTo>
                <a:lnTo>
                  <a:pt x="1374" y="1489"/>
                </a:lnTo>
                <a:lnTo>
                  <a:pt x="1374" y="1490"/>
                </a:lnTo>
                <a:lnTo>
                  <a:pt x="1374" y="1491"/>
                </a:lnTo>
                <a:lnTo>
                  <a:pt x="1374" y="1492"/>
                </a:lnTo>
                <a:lnTo>
                  <a:pt x="1374" y="1493"/>
                </a:lnTo>
                <a:lnTo>
                  <a:pt x="1375" y="1494"/>
                </a:lnTo>
                <a:lnTo>
                  <a:pt x="1375" y="1495"/>
                </a:lnTo>
                <a:lnTo>
                  <a:pt x="1375" y="1497"/>
                </a:lnTo>
                <a:lnTo>
                  <a:pt x="1375" y="1498"/>
                </a:lnTo>
                <a:lnTo>
                  <a:pt x="1375" y="1499"/>
                </a:lnTo>
                <a:lnTo>
                  <a:pt x="1375" y="1500"/>
                </a:lnTo>
                <a:lnTo>
                  <a:pt x="1375" y="1501"/>
                </a:lnTo>
                <a:lnTo>
                  <a:pt x="1375" y="1502"/>
                </a:lnTo>
                <a:lnTo>
                  <a:pt x="1375" y="1503"/>
                </a:lnTo>
                <a:lnTo>
                  <a:pt x="1375" y="1504"/>
                </a:lnTo>
                <a:lnTo>
                  <a:pt x="1375" y="1506"/>
                </a:lnTo>
                <a:lnTo>
                  <a:pt x="1375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5" y="1518"/>
                </a:lnTo>
                <a:lnTo>
                  <a:pt x="1375" y="1528"/>
                </a:lnTo>
                <a:lnTo>
                  <a:pt x="1375" y="1537"/>
                </a:lnTo>
                <a:lnTo>
                  <a:pt x="1375" y="1546"/>
                </a:lnTo>
                <a:lnTo>
                  <a:pt x="1375" y="1548"/>
                </a:lnTo>
                <a:lnTo>
                  <a:pt x="1375" y="1550"/>
                </a:lnTo>
                <a:lnTo>
                  <a:pt x="1376" y="1550"/>
                </a:lnTo>
                <a:lnTo>
                  <a:pt x="1379" y="1550"/>
                </a:lnTo>
                <a:lnTo>
                  <a:pt x="1379" y="1551"/>
                </a:lnTo>
                <a:lnTo>
                  <a:pt x="1379" y="1554"/>
                </a:lnTo>
                <a:lnTo>
                  <a:pt x="1380" y="1554"/>
                </a:lnTo>
                <a:lnTo>
                  <a:pt x="1381" y="1554"/>
                </a:lnTo>
                <a:lnTo>
                  <a:pt x="1382" y="1554"/>
                </a:lnTo>
                <a:lnTo>
                  <a:pt x="1383" y="1554"/>
                </a:lnTo>
                <a:lnTo>
                  <a:pt x="1384" y="1554"/>
                </a:lnTo>
                <a:lnTo>
                  <a:pt x="1385" y="1554"/>
                </a:lnTo>
                <a:lnTo>
                  <a:pt x="1387" y="1554"/>
                </a:lnTo>
                <a:lnTo>
                  <a:pt x="1388" y="1554"/>
                </a:lnTo>
                <a:lnTo>
                  <a:pt x="1389" y="1554"/>
                </a:lnTo>
                <a:lnTo>
                  <a:pt x="1397" y="1554"/>
                </a:lnTo>
                <a:lnTo>
                  <a:pt x="1406" y="1554"/>
                </a:lnTo>
                <a:lnTo>
                  <a:pt x="1410" y="1554"/>
                </a:lnTo>
                <a:lnTo>
                  <a:pt x="1411" y="1554"/>
                </a:lnTo>
                <a:lnTo>
                  <a:pt x="1413" y="1554"/>
                </a:lnTo>
                <a:lnTo>
                  <a:pt x="1414" y="1554"/>
                </a:lnTo>
                <a:lnTo>
                  <a:pt x="1415" y="1554"/>
                </a:lnTo>
                <a:lnTo>
                  <a:pt x="1416" y="1554"/>
                </a:lnTo>
                <a:lnTo>
                  <a:pt x="1418" y="1554"/>
                </a:lnTo>
                <a:lnTo>
                  <a:pt x="1418" y="1552"/>
                </a:lnTo>
                <a:lnTo>
                  <a:pt x="1418" y="1550"/>
                </a:lnTo>
                <a:lnTo>
                  <a:pt x="1419" y="1550"/>
                </a:lnTo>
                <a:lnTo>
                  <a:pt x="1421" y="1550"/>
                </a:lnTo>
                <a:lnTo>
                  <a:pt x="1424" y="1550"/>
                </a:lnTo>
                <a:lnTo>
                  <a:pt x="1426" y="1550"/>
                </a:lnTo>
                <a:lnTo>
                  <a:pt x="1427" y="1550"/>
                </a:lnTo>
                <a:lnTo>
                  <a:pt x="1430" y="1550"/>
                </a:lnTo>
                <a:lnTo>
                  <a:pt x="1431" y="1550"/>
                </a:lnTo>
                <a:lnTo>
                  <a:pt x="1433" y="1550"/>
                </a:lnTo>
                <a:lnTo>
                  <a:pt x="1434" y="1550"/>
                </a:lnTo>
                <a:lnTo>
                  <a:pt x="1438" y="1550"/>
                </a:lnTo>
                <a:lnTo>
                  <a:pt x="1439" y="1550"/>
                </a:lnTo>
                <a:lnTo>
                  <a:pt x="1443" y="1550"/>
                </a:lnTo>
                <a:lnTo>
                  <a:pt x="1448" y="1550"/>
                </a:lnTo>
                <a:lnTo>
                  <a:pt x="1449" y="1550"/>
                </a:lnTo>
                <a:lnTo>
                  <a:pt x="1454" y="1550"/>
                </a:lnTo>
                <a:lnTo>
                  <a:pt x="1457" y="1550"/>
                </a:lnTo>
                <a:lnTo>
                  <a:pt x="1462" y="1550"/>
                </a:lnTo>
                <a:lnTo>
                  <a:pt x="1462" y="1546"/>
                </a:lnTo>
                <a:lnTo>
                  <a:pt x="1462" y="1543"/>
                </a:lnTo>
                <a:lnTo>
                  <a:pt x="1462" y="1541"/>
                </a:lnTo>
                <a:lnTo>
                  <a:pt x="1461" y="1541"/>
                </a:lnTo>
                <a:lnTo>
                  <a:pt x="1461" y="1539"/>
                </a:lnTo>
                <a:lnTo>
                  <a:pt x="1461" y="1537"/>
                </a:lnTo>
                <a:lnTo>
                  <a:pt x="1461" y="1535"/>
                </a:lnTo>
                <a:lnTo>
                  <a:pt x="1461" y="1533"/>
                </a:lnTo>
                <a:lnTo>
                  <a:pt x="1461" y="1532"/>
                </a:lnTo>
                <a:lnTo>
                  <a:pt x="1461" y="1529"/>
                </a:lnTo>
                <a:lnTo>
                  <a:pt x="1461" y="1527"/>
                </a:lnTo>
                <a:lnTo>
                  <a:pt x="1461" y="1525"/>
                </a:lnTo>
                <a:lnTo>
                  <a:pt x="1461" y="1521"/>
                </a:lnTo>
                <a:lnTo>
                  <a:pt x="1461" y="1520"/>
                </a:lnTo>
                <a:lnTo>
                  <a:pt x="1461" y="1519"/>
                </a:lnTo>
                <a:lnTo>
                  <a:pt x="1461" y="1516"/>
                </a:lnTo>
                <a:lnTo>
                  <a:pt x="1461" y="1514"/>
                </a:lnTo>
                <a:lnTo>
                  <a:pt x="1461" y="1510"/>
                </a:lnTo>
                <a:lnTo>
                  <a:pt x="1461" y="1508"/>
                </a:lnTo>
                <a:lnTo>
                  <a:pt x="1461" y="1506"/>
                </a:lnTo>
                <a:lnTo>
                  <a:pt x="1461" y="1504"/>
                </a:lnTo>
                <a:lnTo>
                  <a:pt x="1461" y="1502"/>
                </a:lnTo>
                <a:lnTo>
                  <a:pt x="1461" y="1500"/>
                </a:lnTo>
                <a:lnTo>
                  <a:pt x="1461" y="1498"/>
                </a:lnTo>
                <a:lnTo>
                  <a:pt x="1461" y="1497"/>
                </a:lnTo>
                <a:lnTo>
                  <a:pt x="1461" y="1494"/>
                </a:lnTo>
                <a:lnTo>
                  <a:pt x="1461" y="1491"/>
                </a:lnTo>
                <a:lnTo>
                  <a:pt x="1461" y="1489"/>
                </a:lnTo>
                <a:lnTo>
                  <a:pt x="1461" y="1486"/>
                </a:lnTo>
                <a:lnTo>
                  <a:pt x="1461" y="1483"/>
                </a:lnTo>
                <a:lnTo>
                  <a:pt x="1454" y="1483"/>
                </a:lnTo>
                <a:lnTo>
                  <a:pt x="1450" y="1483"/>
                </a:lnTo>
                <a:lnTo>
                  <a:pt x="1442" y="1483"/>
                </a:lnTo>
                <a:lnTo>
                  <a:pt x="1438" y="1484"/>
                </a:lnTo>
                <a:lnTo>
                  <a:pt x="1435" y="1484"/>
                </a:lnTo>
                <a:lnTo>
                  <a:pt x="1434" y="1484"/>
                </a:lnTo>
                <a:lnTo>
                  <a:pt x="1430" y="1484"/>
                </a:lnTo>
                <a:lnTo>
                  <a:pt x="1426" y="1484"/>
                </a:lnTo>
                <a:lnTo>
                  <a:pt x="1424" y="1484"/>
                </a:lnTo>
                <a:lnTo>
                  <a:pt x="1421" y="1484"/>
                </a:lnTo>
                <a:lnTo>
                  <a:pt x="1417" y="1484"/>
                </a:lnTo>
                <a:lnTo>
                  <a:pt x="1416" y="1484"/>
                </a:lnTo>
                <a:lnTo>
                  <a:pt x="1408" y="1489"/>
                </a:lnTo>
                <a:lnTo>
                  <a:pt x="1405" y="1491"/>
                </a:lnTo>
                <a:lnTo>
                  <a:pt x="1402" y="1492"/>
                </a:lnTo>
                <a:lnTo>
                  <a:pt x="1400" y="1493"/>
                </a:lnTo>
                <a:lnTo>
                  <a:pt x="1399" y="1494"/>
                </a:lnTo>
                <a:lnTo>
                  <a:pt x="1397" y="1495"/>
                </a:lnTo>
                <a:lnTo>
                  <a:pt x="1393" y="1498"/>
                </a:lnTo>
                <a:lnTo>
                  <a:pt x="1391" y="1499"/>
                </a:lnTo>
                <a:lnTo>
                  <a:pt x="1388" y="1501"/>
                </a:lnTo>
                <a:lnTo>
                  <a:pt x="1388" y="1499"/>
                </a:lnTo>
                <a:lnTo>
                  <a:pt x="1388" y="1495"/>
                </a:lnTo>
                <a:lnTo>
                  <a:pt x="1388" y="1493"/>
                </a:lnTo>
                <a:lnTo>
                  <a:pt x="1388" y="1491"/>
                </a:lnTo>
                <a:lnTo>
                  <a:pt x="1388" y="1489"/>
                </a:lnTo>
                <a:lnTo>
                  <a:pt x="1388" y="1486"/>
                </a:lnTo>
                <a:lnTo>
                  <a:pt x="1383" y="1486"/>
                </a:lnTo>
                <a:lnTo>
                  <a:pt x="1376" y="1486"/>
                </a:lnTo>
                <a:lnTo>
                  <a:pt x="1375" y="1486"/>
                </a:lnTo>
                <a:lnTo>
                  <a:pt x="1374" y="1486"/>
                </a:lnTo>
                <a:close/>
                <a:moveTo>
                  <a:pt x="1409" y="361"/>
                </a:moveTo>
                <a:lnTo>
                  <a:pt x="1410" y="359"/>
                </a:lnTo>
                <a:lnTo>
                  <a:pt x="1411" y="357"/>
                </a:lnTo>
                <a:lnTo>
                  <a:pt x="1413" y="356"/>
                </a:lnTo>
                <a:lnTo>
                  <a:pt x="1414" y="356"/>
                </a:lnTo>
                <a:lnTo>
                  <a:pt x="1415" y="356"/>
                </a:lnTo>
                <a:lnTo>
                  <a:pt x="1416" y="355"/>
                </a:lnTo>
                <a:lnTo>
                  <a:pt x="1418" y="355"/>
                </a:lnTo>
                <a:lnTo>
                  <a:pt x="1417" y="355"/>
                </a:lnTo>
                <a:lnTo>
                  <a:pt x="1416" y="355"/>
                </a:lnTo>
                <a:lnTo>
                  <a:pt x="1415" y="355"/>
                </a:lnTo>
                <a:lnTo>
                  <a:pt x="1414" y="355"/>
                </a:lnTo>
                <a:lnTo>
                  <a:pt x="1414" y="356"/>
                </a:lnTo>
                <a:lnTo>
                  <a:pt x="1413" y="356"/>
                </a:lnTo>
                <a:lnTo>
                  <a:pt x="1411" y="357"/>
                </a:lnTo>
                <a:lnTo>
                  <a:pt x="1410" y="359"/>
                </a:lnTo>
                <a:lnTo>
                  <a:pt x="1409" y="360"/>
                </a:lnTo>
                <a:lnTo>
                  <a:pt x="1408" y="360"/>
                </a:lnTo>
                <a:lnTo>
                  <a:pt x="1409" y="361"/>
                </a:lnTo>
                <a:close/>
                <a:moveTo>
                  <a:pt x="1410" y="607"/>
                </a:moveTo>
                <a:lnTo>
                  <a:pt x="1413" y="609"/>
                </a:lnTo>
                <a:lnTo>
                  <a:pt x="1414" y="611"/>
                </a:lnTo>
                <a:lnTo>
                  <a:pt x="1417" y="614"/>
                </a:lnTo>
                <a:lnTo>
                  <a:pt x="1419" y="616"/>
                </a:lnTo>
                <a:lnTo>
                  <a:pt x="1422" y="619"/>
                </a:lnTo>
                <a:lnTo>
                  <a:pt x="1423" y="617"/>
                </a:lnTo>
                <a:lnTo>
                  <a:pt x="1423" y="616"/>
                </a:lnTo>
                <a:lnTo>
                  <a:pt x="1425" y="614"/>
                </a:lnTo>
                <a:lnTo>
                  <a:pt x="1426" y="611"/>
                </a:lnTo>
                <a:lnTo>
                  <a:pt x="1427" y="608"/>
                </a:lnTo>
                <a:lnTo>
                  <a:pt x="1430" y="600"/>
                </a:lnTo>
                <a:lnTo>
                  <a:pt x="1427" y="600"/>
                </a:lnTo>
                <a:lnTo>
                  <a:pt x="1426" y="599"/>
                </a:lnTo>
                <a:lnTo>
                  <a:pt x="1425" y="599"/>
                </a:lnTo>
                <a:lnTo>
                  <a:pt x="1424" y="598"/>
                </a:lnTo>
                <a:lnTo>
                  <a:pt x="1423" y="597"/>
                </a:lnTo>
                <a:lnTo>
                  <a:pt x="1422" y="597"/>
                </a:lnTo>
                <a:lnTo>
                  <a:pt x="1418" y="602"/>
                </a:lnTo>
                <a:lnTo>
                  <a:pt x="1417" y="603"/>
                </a:lnTo>
                <a:lnTo>
                  <a:pt x="1417" y="604"/>
                </a:lnTo>
                <a:lnTo>
                  <a:pt x="1416" y="604"/>
                </a:lnTo>
                <a:lnTo>
                  <a:pt x="1415" y="604"/>
                </a:lnTo>
                <a:lnTo>
                  <a:pt x="1414" y="604"/>
                </a:lnTo>
                <a:lnTo>
                  <a:pt x="1411" y="606"/>
                </a:lnTo>
                <a:lnTo>
                  <a:pt x="1410" y="607"/>
                </a:lnTo>
                <a:close/>
                <a:moveTo>
                  <a:pt x="1415" y="478"/>
                </a:moveTo>
                <a:lnTo>
                  <a:pt x="1417" y="480"/>
                </a:lnTo>
                <a:lnTo>
                  <a:pt x="1418" y="481"/>
                </a:lnTo>
                <a:lnTo>
                  <a:pt x="1419" y="483"/>
                </a:lnTo>
                <a:lnTo>
                  <a:pt x="1421" y="483"/>
                </a:lnTo>
                <a:lnTo>
                  <a:pt x="1421" y="482"/>
                </a:lnTo>
                <a:lnTo>
                  <a:pt x="1422" y="481"/>
                </a:lnTo>
                <a:lnTo>
                  <a:pt x="1422" y="480"/>
                </a:lnTo>
                <a:lnTo>
                  <a:pt x="1422" y="479"/>
                </a:lnTo>
                <a:lnTo>
                  <a:pt x="1423" y="479"/>
                </a:lnTo>
                <a:lnTo>
                  <a:pt x="1423" y="477"/>
                </a:lnTo>
                <a:lnTo>
                  <a:pt x="1422" y="477"/>
                </a:lnTo>
                <a:lnTo>
                  <a:pt x="1419" y="477"/>
                </a:lnTo>
                <a:lnTo>
                  <a:pt x="1416" y="477"/>
                </a:lnTo>
                <a:lnTo>
                  <a:pt x="1415" y="477"/>
                </a:lnTo>
                <a:lnTo>
                  <a:pt x="1415" y="478"/>
                </a:lnTo>
                <a:close/>
                <a:moveTo>
                  <a:pt x="1419" y="594"/>
                </a:moveTo>
                <a:lnTo>
                  <a:pt x="1422" y="596"/>
                </a:lnTo>
                <a:lnTo>
                  <a:pt x="1423" y="597"/>
                </a:lnTo>
                <a:lnTo>
                  <a:pt x="1424" y="597"/>
                </a:lnTo>
                <a:lnTo>
                  <a:pt x="1424" y="598"/>
                </a:lnTo>
                <a:lnTo>
                  <a:pt x="1426" y="595"/>
                </a:lnTo>
                <a:lnTo>
                  <a:pt x="1427" y="594"/>
                </a:lnTo>
                <a:lnTo>
                  <a:pt x="1427" y="592"/>
                </a:lnTo>
                <a:lnTo>
                  <a:pt x="1427" y="591"/>
                </a:lnTo>
                <a:lnTo>
                  <a:pt x="1428" y="591"/>
                </a:lnTo>
                <a:lnTo>
                  <a:pt x="1428" y="590"/>
                </a:lnTo>
                <a:lnTo>
                  <a:pt x="1427" y="588"/>
                </a:lnTo>
                <a:lnTo>
                  <a:pt x="1430" y="587"/>
                </a:lnTo>
                <a:lnTo>
                  <a:pt x="1431" y="587"/>
                </a:lnTo>
                <a:lnTo>
                  <a:pt x="1431" y="590"/>
                </a:lnTo>
                <a:lnTo>
                  <a:pt x="1432" y="590"/>
                </a:lnTo>
                <a:lnTo>
                  <a:pt x="1433" y="590"/>
                </a:lnTo>
                <a:lnTo>
                  <a:pt x="1432" y="589"/>
                </a:lnTo>
                <a:lnTo>
                  <a:pt x="1432" y="588"/>
                </a:lnTo>
                <a:lnTo>
                  <a:pt x="1432" y="587"/>
                </a:lnTo>
                <a:lnTo>
                  <a:pt x="1432" y="585"/>
                </a:lnTo>
                <a:lnTo>
                  <a:pt x="1436" y="585"/>
                </a:lnTo>
                <a:lnTo>
                  <a:pt x="1438" y="585"/>
                </a:lnTo>
                <a:lnTo>
                  <a:pt x="1436" y="582"/>
                </a:lnTo>
                <a:lnTo>
                  <a:pt x="1436" y="580"/>
                </a:lnTo>
                <a:lnTo>
                  <a:pt x="1435" y="577"/>
                </a:lnTo>
                <a:lnTo>
                  <a:pt x="1435" y="575"/>
                </a:lnTo>
                <a:lnTo>
                  <a:pt x="1435" y="574"/>
                </a:lnTo>
                <a:lnTo>
                  <a:pt x="1434" y="574"/>
                </a:lnTo>
                <a:lnTo>
                  <a:pt x="1434" y="573"/>
                </a:lnTo>
                <a:lnTo>
                  <a:pt x="1434" y="572"/>
                </a:lnTo>
                <a:lnTo>
                  <a:pt x="1432" y="572"/>
                </a:lnTo>
                <a:lnTo>
                  <a:pt x="1430" y="572"/>
                </a:lnTo>
                <a:lnTo>
                  <a:pt x="1430" y="574"/>
                </a:lnTo>
                <a:lnTo>
                  <a:pt x="1430" y="575"/>
                </a:lnTo>
                <a:lnTo>
                  <a:pt x="1427" y="575"/>
                </a:lnTo>
                <a:lnTo>
                  <a:pt x="1424" y="575"/>
                </a:lnTo>
                <a:lnTo>
                  <a:pt x="1423" y="575"/>
                </a:lnTo>
                <a:lnTo>
                  <a:pt x="1423" y="577"/>
                </a:lnTo>
                <a:lnTo>
                  <a:pt x="1423" y="578"/>
                </a:lnTo>
                <a:lnTo>
                  <a:pt x="1423" y="579"/>
                </a:lnTo>
                <a:lnTo>
                  <a:pt x="1422" y="580"/>
                </a:lnTo>
                <a:lnTo>
                  <a:pt x="1422" y="581"/>
                </a:lnTo>
                <a:lnTo>
                  <a:pt x="1421" y="582"/>
                </a:lnTo>
                <a:lnTo>
                  <a:pt x="1419" y="583"/>
                </a:lnTo>
                <a:lnTo>
                  <a:pt x="1419" y="585"/>
                </a:lnTo>
                <a:lnTo>
                  <a:pt x="1422" y="587"/>
                </a:lnTo>
                <a:lnTo>
                  <a:pt x="1419" y="590"/>
                </a:lnTo>
                <a:lnTo>
                  <a:pt x="1419" y="589"/>
                </a:lnTo>
                <a:lnTo>
                  <a:pt x="1417" y="592"/>
                </a:lnTo>
                <a:lnTo>
                  <a:pt x="1419" y="594"/>
                </a:lnTo>
                <a:close/>
                <a:moveTo>
                  <a:pt x="1422" y="475"/>
                </a:moveTo>
                <a:lnTo>
                  <a:pt x="1423" y="475"/>
                </a:lnTo>
                <a:lnTo>
                  <a:pt x="1423" y="477"/>
                </a:lnTo>
                <a:lnTo>
                  <a:pt x="1426" y="475"/>
                </a:lnTo>
                <a:lnTo>
                  <a:pt x="1427" y="475"/>
                </a:lnTo>
                <a:lnTo>
                  <a:pt x="1427" y="473"/>
                </a:lnTo>
                <a:lnTo>
                  <a:pt x="1428" y="473"/>
                </a:lnTo>
                <a:lnTo>
                  <a:pt x="1430" y="472"/>
                </a:lnTo>
                <a:lnTo>
                  <a:pt x="1431" y="472"/>
                </a:lnTo>
                <a:lnTo>
                  <a:pt x="1432" y="472"/>
                </a:lnTo>
                <a:lnTo>
                  <a:pt x="1433" y="472"/>
                </a:lnTo>
                <a:lnTo>
                  <a:pt x="1433" y="471"/>
                </a:lnTo>
                <a:lnTo>
                  <a:pt x="1433" y="470"/>
                </a:lnTo>
                <a:lnTo>
                  <a:pt x="1433" y="466"/>
                </a:lnTo>
                <a:lnTo>
                  <a:pt x="1433" y="465"/>
                </a:lnTo>
                <a:lnTo>
                  <a:pt x="1433" y="464"/>
                </a:lnTo>
                <a:lnTo>
                  <a:pt x="1432" y="464"/>
                </a:lnTo>
                <a:lnTo>
                  <a:pt x="1432" y="465"/>
                </a:lnTo>
                <a:lnTo>
                  <a:pt x="1431" y="465"/>
                </a:lnTo>
                <a:lnTo>
                  <a:pt x="1430" y="465"/>
                </a:lnTo>
                <a:lnTo>
                  <a:pt x="1428" y="465"/>
                </a:lnTo>
                <a:lnTo>
                  <a:pt x="1427" y="466"/>
                </a:lnTo>
                <a:lnTo>
                  <a:pt x="1426" y="466"/>
                </a:lnTo>
                <a:lnTo>
                  <a:pt x="1425" y="466"/>
                </a:lnTo>
                <a:lnTo>
                  <a:pt x="1424" y="468"/>
                </a:lnTo>
                <a:lnTo>
                  <a:pt x="1426" y="469"/>
                </a:lnTo>
                <a:lnTo>
                  <a:pt x="1427" y="469"/>
                </a:lnTo>
                <a:lnTo>
                  <a:pt x="1430" y="471"/>
                </a:lnTo>
                <a:lnTo>
                  <a:pt x="1430" y="472"/>
                </a:lnTo>
                <a:lnTo>
                  <a:pt x="1428" y="472"/>
                </a:lnTo>
                <a:lnTo>
                  <a:pt x="1427" y="473"/>
                </a:lnTo>
                <a:lnTo>
                  <a:pt x="1425" y="473"/>
                </a:lnTo>
                <a:lnTo>
                  <a:pt x="1424" y="473"/>
                </a:lnTo>
                <a:lnTo>
                  <a:pt x="1423" y="473"/>
                </a:lnTo>
                <a:lnTo>
                  <a:pt x="1422" y="473"/>
                </a:lnTo>
                <a:lnTo>
                  <a:pt x="1422" y="475"/>
                </a:lnTo>
                <a:close/>
                <a:moveTo>
                  <a:pt x="1423" y="617"/>
                </a:moveTo>
                <a:lnTo>
                  <a:pt x="1424" y="619"/>
                </a:lnTo>
                <a:lnTo>
                  <a:pt x="1424" y="620"/>
                </a:lnTo>
                <a:lnTo>
                  <a:pt x="1423" y="620"/>
                </a:lnTo>
                <a:lnTo>
                  <a:pt x="1424" y="621"/>
                </a:lnTo>
                <a:lnTo>
                  <a:pt x="1425" y="622"/>
                </a:lnTo>
                <a:lnTo>
                  <a:pt x="1426" y="623"/>
                </a:lnTo>
                <a:lnTo>
                  <a:pt x="1426" y="624"/>
                </a:lnTo>
                <a:lnTo>
                  <a:pt x="1426" y="623"/>
                </a:lnTo>
                <a:lnTo>
                  <a:pt x="1426" y="620"/>
                </a:lnTo>
                <a:lnTo>
                  <a:pt x="1427" y="619"/>
                </a:lnTo>
                <a:lnTo>
                  <a:pt x="1428" y="617"/>
                </a:lnTo>
                <a:lnTo>
                  <a:pt x="1428" y="616"/>
                </a:lnTo>
                <a:lnTo>
                  <a:pt x="1427" y="616"/>
                </a:lnTo>
                <a:lnTo>
                  <a:pt x="1427" y="615"/>
                </a:lnTo>
                <a:lnTo>
                  <a:pt x="1426" y="615"/>
                </a:lnTo>
                <a:lnTo>
                  <a:pt x="1426" y="613"/>
                </a:lnTo>
                <a:lnTo>
                  <a:pt x="1433" y="613"/>
                </a:lnTo>
                <a:lnTo>
                  <a:pt x="1434" y="613"/>
                </a:lnTo>
                <a:lnTo>
                  <a:pt x="1433" y="613"/>
                </a:lnTo>
                <a:lnTo>
                  <a:pt x="1433" y="614"/>
                </a:lnTo>
                <a:lnTo>
                  <a:pt x="1433" y="615"/>
                </a:lnTo>
                <a:lnTo>
                  <a:pt x="1433" y="617"/>
                </a:lnTo>
                <a:lnTo>
                  <a:pt x="1432" y="617"/>
                </a:lnTo>
                <a:lnTo>
                  <a:pt x="1431" y="617"/>
                </a:lnTo>
                <a:lnTo>
                  <a:pt x="1430" y="617"/>
                </a:lnTo>
                <a:lnTo>
                  <a:pt x="1431" y="620"/>
                </a:lnTo>
                <a:lnTo>
                  <a:pt x="1432" y="620"/>
                </a:lnTo>
                <a:lnTo>
                  <a:pt x="1433" y="620"/>
                </a:lnTo>
                <a:lnTo>
                  <a:pt x="1433" y="622"/>
                </a:lnTo>
                <a:lnTo>
                  <a:pt x="1433" y="623"/>
                </a:lnTo>
                <a:lnTo>
                  <a:pt x="1432" y="623"/>
                </a:lnTo>
                <a:lnTo>
                  <a:pt x="1431" y="623"/>
                </a:lnTo>
                <a:lnTo>
                  <a:pt x="1431" y="624"/>
                </a:lnTo>
                <a:lnTo>
                  <a:pt x="1430" y="625"/>
                </a:lnTo>
                <a:lnTo>
                  <a:pt x="1428" y="627"/>
                </a:lnTo>
                <a:lnTo>
                  <a:pt x="1430" y="627"/>
                </a:lnTo>
                <a:lnTo>
                  <a:pt x="1431" y="628"/>
                </a:lnTo>
                <a:lnTo>
                  <a:pt x="1432" y="629"/>
                </a:lnTo>
                <a:lnTo>
                  <a:pt x="1433" y="628"/>
                </a:lnTo>
                <a:lnTo>
                  <a:pt x="1436" y="627"/>
                </a:lnTo>
                <a:lnTo>
                  <a:pt x="1441" y="627"/>
                </a:lnTo>
                <a:lnTo>
                  <a:pt x="1444" y="627"/>
                </a:lnTo>
                <a:lnTo>
                  <a:pt x="1448" y="627"/>
                </a:lnTo>
                <a:lnTo>
                  <a:pt x="1448" y="625"/>
                </a:lnTo>
                <a:lnTo>
                  <a:pt x="1448" y="624"/>
                </a:lnTo>
                <a:lnTo>
                  <a:pt x="1448" y="623"/>
                </a:lnTo>
                <a:lnTo>
                  <a:pt x="1447" y="623"/>
                </a:lnTo>
                <a:lnTo>
                  <a:pt x="1448" y="622"/>
                </a:lnTo>
                <a:lnTo>
                  <a:pt x="1449" y="621"/>
                </a:lnTo>
                <a:lnTo>
                  <a:pt x="1449" y="620"/>
                </a:lnTo>
                <a:lnTo>
                  <a:pt x="1450" y="617"/>
                </a:lnTo>
                <a:lnTo>
                  <a:pt x="1449" y="612"/>
                </a:lnTo>
                <a:lnTo>
                  <a:pt x="1449" y="607"/>
                </a:lnTo>
                <a:lnTo>
                  <a:pt x="1445" y="607"/>
                </a:lnTo>
                <a:lnTo>
                  <a:pt x="1445" y="609"/>
                </a:lnTo>
                <a:lnTo>
                  <a:pt x="1444" y="609"/>
                </a:lnTo>
                <a:lnTo>
                  <a:pt x="1444" y="606"/>
                </a:lnTo>
                <a:lnTo>
                  <a:pt x="1444" y="604"/>
                </a:lnTo>
                <a:lnTo>
                  <a:pt x="1443" y="604"/>
                </a:lnTo>
                <a:lnTo>
                  <a:pt x="1442" y="604"/>
                </a:lnTo>
                <a:lnTo>
                  <a:pt x="1441" y="604"/>
                </a:lnTo>
                <a:lnTo>
                  <a:pt x="1440" y="604"/>
                </a:lnTo>
                <a:lnTo>
                  <a:pt x="1440" y="605"/>
                </a:lnTo>
                <a:lnTo>
                  <a:pt x="1441" y="606"/>
                </a:lnTo>
                <a:lnTo>
                  <a:pt x="1435" y="606"/>
                </a:lnTo>
                <a:lnTo>
                  <a:pt x="1434" y="600"/>
                </a:lnTo>
                <a:lnTo>
                  <a:pt x="1434" y="602"/>
                </a:lnTo>
                <a:lnTo>
                  <a:pt x="1432" y="602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4"/>
                </a:lnTo>
                <a:lnTo>
                  <a:pt x="1430" y="605"/>
                </a:lnTo>
                <a:lnTo>
                  <a:pt x="1430" y="606"/>
                </a:lnTo>
                <a:lnTo>
                  <a:pt x="1428" y="608"/>
                </a:lnTo>
                <a:lnTo>
                  <a:pt x="1427" y="611"/>
                </a:lnTo>
                <a:lnTo>
                  <a:pt x="1427" y="612"/>
                </a:lnTo>
                <a:lnTo>
                  <a:pt x="1426" y="613"/>
                </a:lnTo>
                <a:lnTo>
                  <a:pt x="1426" y="614"/>
                </a:lnTo>
                <a:lnTo>
                  <a:pt x="1425" y="615"/>
                </a:lnTo>
                <a:lnTo>
                  <a:pt x="1425" y="616"/>
                </a:lnTo>
                <a:lnTo>
                  <a:pt x="1424" y="616"/>
                </a:lnTo>
                <a:lnTo>
                  <a:pt x="1424" y="617"/>
                </a:lnTo>
                <a:lnTo>
                  <a:pt x="1423" y="617"/>
                </a:lnTo>
                <a:close/>
                <a:moveTo>
                  <a:pt x="1430" y="547"/>
                </a:moveTo>
                <a:lnTo>
                  <a:pt x="1432" y="547"/>
                </a:lnTo>
                <a:lnTo>
                  <a:pt x="1433" y="547"/>
                </a:lnTo>
                <a:lnTo>
                  <a:pt x="1432" y="546"/>
                </a:lnTo>
                <a:lnTo>
                  <a:pt x="1432" y="542"/>
                </a:lnTo>
                <a:lnTo>
                  <a:pt x="1431" y="542"/>
                </a:lnTo>
                <a:lnTo>
                  <a:pt x="1430" y="542"/>
                </a:lnTo>
                <a:lnTo>
                  <a:pt x="1430" y="547"/>
                </a:lnTo>
                <a:close/>
                <a:moveTo>
                  <a:pt x="1450" y="598"/>
                </a:moveTo>
                <a:lnTo>
                  <a:pt x="1451" y="599"/>
                </a:lnTo>
                <a:lnTo>
                  <a:pt x="1451" y="600"/>
                </a:lnTo>
                <a:lnTo>
                  <a:pt x="1451" y="603"/>
                </a:lnTo>
                <a:lnTo>
                  <a:pt x="1451" y="604"/>
                </a:lnTo>
                <a:lnTo>
                  <a:pt x="1452" y="604"/>
                </a:lnTo>
                <a:lnTo>
                  <a:pt x="1454" y="603"/>
                </a:lnTo>
                <a:lnTo>
                  <a:pt x="1454" y="600"/>
                </a:lnTo>
                <a:lnTo>
                  <a:pt x="1454" y="599"/>
                </a:lnTo>
                <a:lnTo>
                  <a:pt x="1453" y="599"/>
                </a:lnTo>
                <a:lnTo>
                  <a:pt x="1456" y="598"/>
                </a:lnTo>
                <a:lnTo>
                  <a:pt x="1456" y="597"/>
                </a:lnTo>
                <a:lnTo>
                  <a:pt x="1453" y="598"/>
                </a:lnTo>
                <a:lnTo>
                  <a:pt x="1452" y="598"/>
                </a:lnTo>
                <a:lnTo>
                  <a:pt x="1451" y="598"/>
                </a:lnTo>
                <a:lnTo>
                  <a:pt x="1450" y="598"/>
                </a:lnTo>
                <a:close/>
                <a:moveTo>
                  <a:pt x="1453" y="613"/>
                </a:moveTo>
                <a:lnTo>
                  <a:pt x="1453" y="614"/>
                </a:lnTo>
                <a:lnTo>
                  <a:pt x="1453" y="616"/>
                </a:lnTo>
                <a:lnTo>
                  <a:pt x="1453" y="617"/>
                </a:lnTo>
                <a:lnTo>
                  <a:pt x="1454" y="620"/>
                </a:lnTo>
                <a:lnTo>
                  <a:pt x="1454" y="621"/>
                </a:lnTo>
                <a:lnTo>
                  <a:pt x="1454" y="622"/>
                </a:lnTo>
                <a:lnTo>
                  <a:pt x="1459" y="622"/>
                </a:lnTo>
                <a:lnTo>
                  <a:pt x="1461" y="622"/>
                </a:lnTo>
                <a:lnTo>
                  <a:pt x="1461" y="623"/>
                </a:lnTo>
                <a:lnTo>
                  <a:pt x="1461" y="624"/>
                </a:lnTo>
                <a:lnTo>
                  <a:pt x="1456" y="624"/>
                </a:lnTo>
                <a:lnTo>
                  <a:pt x="1456" y="627"/>
                </a:lnTo>
                <a:lnTo>
                  <a:pt x="1456" y="628"/>
                </a:lnTo>
                <a:lnTo>
                  <a:pt x="1457" y="628"/>
                </a:lnTo>
                <a:lnTo>
                  <a:pt x="1457" y="627"/>
                </a:lnTo>
                <a:lnTo>
                  <a:pt x="1458" y="627"/>
                </a:lnTo>
                <a:lnTo>
                  <a:pt x="1461" y="627"/>
                </a:lnTo>
                <a:lnTo>
                  <a:pt x="1461" y="628"/>
                </a:lnTo>
                <a:lnTo>
                  <a:pt x="1461" y="629"/>
                </a:lnTo>
                <a:lnTo>
                  <a:pt x="1461" y="630"/>
                </a:lnTo>
                <a:lnTo>
                  <a:pt x="1461" y="631"/>
                </a:lnTo>
                <a:lnTo>
                  <a:pt x="1461" y="632"/>
                </a:lnTo>
                <a:lnTo>
                  <a:pt x="1457" y="633"/>
                </a:lnTo>
                <a:lnTo>
                  <a:pt x="1459" y="641"/>
                </a:lnTo>
                <a:lnTo>
                  <a:pt x="1459" y="644"/>
                </a:lnTo>
                <a:lnTo>
                  <a:pt x="1461" y="644"/>
                </a:lnTo>
                <a:lnTo>
                  <a:pt x="1461" y="646"/>
                </a:lnTo>
                <a:lnTo>
                  <a:pt x="1461" y="648"/>
                </a:lnTo>
                <a:lnTo>
                  <a:pt x="1460" y="648"/>
                </a:lnTo>
                <a:lnTo>
                  <a:pt x="1459" y="648"/>
                </a:lnTo>
                <a:lnTo>
                  <a:pt x="1460" y="650"/>
                </a:lnTo>
                <a:lnTo>
                  <a:pt x="1460" y="652"/>
                </a:lnTo>
                <a:lnTo>
                  <a:pt x="1460" y="654"/>
                </a:lnTo>
                <a:lnTo>
                  <a:pt x="1461" y="654"/>
                </a:lnTo>
                <a:lnTo>
                  <a:pt x="1461" y="655"/>
                </a:lnTo>
                <a:lnTo>
                  <a:pt x="1462" y="656"/>
                </a:lnTo>
                <a:lnTo>
                  <a:pt x="1462" y="657"/>
                </a:lnTo>
                <a:lnTo>
                  <a:pt x="1462" y="658"/>
                </a:lnTo>
                <a:lnTo>
                  <a:pt x="1461" y="658"/>
                </a:lnTo>
                <a:lnTo>
                  <a:pt x="1460" y="658"/>
                </a:lnTo>
                <a:lnTo>
                  <a:pt x="1459" y="658"/>
                </a:lnTo>
                <a:lnTo>
                  <a:pt x="1460" y="663"/>
                </a:lnTo>
                <a:lnTo>
                  <a:pt x="1460" y="665"/>
                </a:lnTo>
                <a:lnTo>
                  <a:pt x="1460" y="666"/>
                </a:lnTo>
                <a:lnTo>
                  <a:pt x="1460" y="667"/>
                </a:lnTo>
                <a:lnTo>
                  <a:pt x="1460" y="675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0" y="687"/>
                </a:lnTo>
                <a:lnTo>
                  <a:pt x="1460" y="689"/>
                </a:lnTo>
                <a:lnTo>
                  <a:pt x="1460" y="692"/>
                </a:lnTo>
                <a:lnTo>
                  <a:pt x="1461" y="697"/>
                </a:lnTo>
                <a:lnTo>
                  <a:pt x="1461" y="699"/>
                </a:lnTo>
                <a:lnTo>
                  <a:pt x="1461" y="700"/>
                </a:lnTo>
                <a:lnTo>
                  <a:pt x="1461" y="704"/>
                </a:lnTo>
                <a:lnTo>
                  <a:pt x="1462" y="706"/>
                </a:lnTo>
                <a:lnTo>
                  <a:pt x="1464" y="706"/>
                </a:lnTo>
                <a:lnTo>
                  <a:pt x="1465" y="706"/>
                </a:lnTo>
                <a:lnTo>
                  <a:pt x="1466" y="705"/>
                </a:lnTo>
                <a:lnTo>
                  <a:pt x="1467" y="705"/>
                </a:lnTo>
                <a:lnTo>
                  <a:pt x="1468" y="705"/>
                </a:lnTo>
                <a:lnTo>
                  <a:pt x="1469" y="705"/>
                </a:lnTo>
                <a:lnTo>
                  <a:pt x="1470" y="705"/>
                </a:lnTo>
                <a:lnTo>
                  <a:pt x="1471" y="705"/>
                </a:lnTo>
                <a:lnTo>
                  <a:pt x="1475" y="705"/>
                </a:lnTo>
                <a:lnTo>
                  <a:pt x="1477" y="705"/>
                </a:lnTo>
                <a:lnTo>
                  <a:pt x="1483" y="705"/>
                </a:lnTo>
                <a:lnTo>
                  <a:pt x="1496" y="705"/>
                </a:lnTo>
                <a:lnTo>
                  <a:pt x="1497" y="705"/>
                </a:lnTo>
                <a:lnTo>
                  <a:pt x="1499" y="705"/>
                </a:lnTo>
                <a:lnTo>
                  <a:pt x="1503" y="705"/>
                </a:lnTo>
                <a:lnTo>
                  <a:pt x="1504" y="705"/>
                </a:lnTo>
                <a:lnTo>
                  <a:pt x="1507" y="705"/>
                </a:lnTo>
                <a:lnTo>
                  <a:pt x="1512" y="705"/>
                </a:lnTo>
                <a:lnTo>
                  <a:pt x="1512" y="697"/>
                </a:lnTo>
                <a:lnTo>
                  <a:pt x="1512" y="695"/>
                </a:lnTo>
                <a:lnTo>
                  <a:pt x="1512" y="690"/>
                </a:lnTo>
                <a:lnTo>
                  <a:pt x="1514" y="690"/>
                </a:lnTo>
                <a:lnTo>
                  <a:pt x="1516" y="690"/>
                </a:lnTo>
                <a:lnTo>
                  <a:pt x="1523" y="690"/>
                </a:lnTo>
                <a:lnTo>
                  <a:pt x="1526" y="690"/>
                </a:lnTo>
                <a:lnTo>
                  <a:pt x="1528" y="690"/>
                </a:lnTo>
                <a:lnTo>
                  <a:pt x="1530" y="690"/>
                </a:lnTo>
                <a:lnTo>
                  <a:pt x="1531" y="692"/>
                </a:lnTo>
                <a:lnTo>
                  <a:pt x="1531" y="694"/>
                </a:lnTo>
                <a:lnTo>
                  <a:pt x="1531" y="695"/>
                </a:lnTo>
                <a:lnTo>
                  <a:pt x="1531" y="696"/>
                </a:lnTo>
                <a:lnTo>
                  <a:pt x="1534" y="696"/>
                </a:lnTo>
                <a:lnTo>
                  <a:pt x="1536" y="696"/>
                </a:lnTo>
                <a:lnTo>
                  <a:pt x="1537" y="696"/>
                </a:lnTo>
                <a:lnTo>
                  <a:pt x="1538" y="696"/>
                </a:lnTo>
                <a:lnTo>
                  <a:pt x="1546" y="696"/>
                </a:lnTo>
                <a:lnTo>
                  <a:pt x="1546" y="692"/>
                </a:lnTo>
                <a:lnTo>
                  <a:pt x="1544" y="688"/>
                </a:lnTo>
                <a:lnTo>
                  <a:pt x="1543" y="688"/>
                </a:lnTo>
                <a:lnTo>
                  <a:pt x="1543" y="686"/>
                </a:lnTo>
                <a:lnTo>
                  <a:pt x="1544" y="686"/>
                </a:lnTo>
                <a:lnTo>
                  <a:pt x="1545" y="686"/>
                </a:lnTo>
                <a:lnTo>
                  <a:pt x="1546" y="686"/>
                </a:lnTo>
                <a:lnTo>
                  <a:pt x="1546" y="684"/>
                </a:lnTo>
                <a:lnTo>
                  <a:pt x="1545" y="684"/>
                </a:lnTo>
                <a:lnTo>
                  <a:pt x="1545" y="683"/>
                </a:lnTo>
                <a:lnTo>
                  <a:pt x="1545" y="682"/>
                </a:lnTo>
                <a:lnTo>
                  <a:pt x="1545" y="681"/>
                </a:lnTo>
                <a:lnTo>
                  <a:pt x="1545" y="680"/>
                </a:lnTo>
                <a:lnTo>
                  <a:pt x="1545" y="679"/>
                </a:lnTo>
                <a:lnTo>
                  <a:pt x="1545" y="675"/>
                </a:lnTo>
                <a:lnTo>
                  <a:pt x="1545" y="673"/>
                </a:lnTo>
                <a:lnTo>
                  <a:pt x="1544" y="673"/>
                </a:lnTo>
                <a:lnTo>
                  <a:pt x="1543" y="673"/>
                </a:lnTo>
                <a:lnTo>
                  <a:pt x="1542" y="673"/>
                </a:lnTo>
                <a:lnTo>
                  <a:pt x="1542" y="675"/>
                </a:lnTo>
                <a:lnTo>
                  <a:pt x="1540" y="675"/>
                </a:lnTo>
                <a:lnTo>
                  <a:pt x="1540" y="673"/>
                </a:lnTo>
                <a:lnTo>
                  <a:pt x="1539" y="673"/>
                </a:lnTo>
                <a:lnTo>
                  <a:pt x="1537" y="673"/>
                </a:lnTo>
                <a:lnTo>
                  <a:pt x="1536" y="673"/>
                </a:lnTo>
                <a:lnTo>
                  <a:pt x="1533" y="673"/>
                </a:lnTo>
                <a:lnTo>
                  <a:pt x="1531" y="673"/>
                </a:lnTo>
                <a:lnTo>
                  <a:pt x="1527" y="673"/>
                </a:lnTo>
                <a:lnTo>
                  <a:pt x="1526" y="673"/>
                </a:lnTo>
                <a:lnTo>
                  <a:pt x="1525" y="673"/>
                </a:lnTo>
                <a:lnTo>
                  <a:pt x="1523" y="673"/>
                </a:lnTo>
                <a:lnTo>
                  <a:pt x="1522" y="673"/>
                </a:lnTo>
                <a:lnTo>
                  <a:pt x="1521" y="673"/>
                </a:lnTo>
                <a:lnTo>
                  <a:pt x="1520" y="673"/>
                </a:lnTo>
                <a:lnTo>
                  <a:pt x="1519" y="673"/>
                </a:lnTo>
                <a:lnTo>
                  <a:pt x="1518" y="673"/>
                </a:lnTo>
                <a:lnTo>
                  <a:pt x="1518" y="672"/>
                </a:lnTo>
                <a:lnTo>
                  <a:pt x="1518" y="670"/>
                </a:lnTo>
                <a:lnTo>
                  <a:pt x="1518" y="667"/>
                </a:lnTo>
                <a:lnTo>
                  <a:pt x="1518" y="666"/>
                </a:lnTo>
                <a:lnTo>
                  <a:pt x="1518" y="665"/>
                </a:lnTo>
                <a:lnTo>
                  <a:pt x="1518" y="664"/>
                </a:lnTo>
                <a:lnTo>
                  <a:pt x="1518" y="663"/>
                </a:lnTo>
                <a:lnTo>
                  <a:pt x="1513" y="663"/>
                </a:lnTo>
                <a:lnTo>
                  <a:pt x="1513" y="658"/>
                </a:lnTo>
                <a:lnTo>
                  <a:pt x="1514" y="658"/>
                </a:lnTo>
                <a:lnTo>
                  <a:pt x="1516" y="658"/>
                </a:lnTo>
                <a:lnTo>
                  <a:pt x="1516" y="657"/>
                </a:lnTo>
                <a:lnTo>
                  <a:pt x="1517" y="657"/>
                </a:lnTo>
                <a:lnTo>
                  <a:pt x="1518" y="657"/>
                </a:lnTo>
                <a:lnTo>
                  <a:pt x="1518" y="655"/>
                </a:lnTo>
                <a:lnTo>
                  <a:pt x="1516" y="655"/>
                </a:lnTo>
                <a:lnTo>
                  <a:pt x="1514" y="655"/>
                </a:lnTo>
                <a:lnTo>
                  <a:pt x="1513" y="655"/>
                </a:lnTo>
                <a:lnTo>
                  <a:pt x="1513" y="658"/>
                </a:lnTo>
                <a:lnTo>
                  <a:pt x="1511" y="658"/>
                </a:lnTo>
                <a:lnTo>
                  <a:pt x="1510" y="658"/>
                </a:lnTo>
                <a:lnTo>
                  <a:pt x="1510" y="657"/>
                </a:lnTo>
                <a:lnTo>
                  <a:pt x="1510" y="655"/>
                </a:lnTo>
                <a:lnTo>
                  <a:pt x="1509" y="655"/>
                </a:lnTo>
                <a:lnTo>
                  <a:pt x="1505" y="655"/>
                </a:lnTo>
                <a:lnTo>
                  <a:pt x="1501" y="655"/>
                </a:lnTo>
                <a:lnTo>
                  <a:pt x="1501" y="654"/>
                </a:lnTo>
                <a:lnTo>
                  <a:pt x="1501" y="653"/>
                </a:lnTo>
                <a:lnTo>
                  <a:pt x="1501" y="652"/>
                </a:lnTo>
                <a:lnTo>
                  <a:pt x="1503" y="652"/>
                </a:lnTo>
                <a:lnTo>
                  <a:pt x="1503" y="650"/>
                </a:lnTo>
                <a:lnTo>
                  <a:pt x="1509" y="650"/>
                </a:lnTo>
                <a:lnTo>
                  <a:pt x="1510" y="650"/>
                </a:lnTo>
                <a:lnTo>
                  <a:pt x="1510" y="649"/>
                </a:lnTo>
                <a:lnTo>
                  <a:pt x="1511" y="649"/>
                </a:lnTo>
                <a:lnTo>
                  <a:pt x="1511" y="647"/>
                </a:lnTo>
                <a:lnTo>
                  <a:pt x="1511" y="646"/>
                </a:lnTo>
                <a:lnTo>
                  <a:pt x="1513" y="646"/>
                </a:lnTo>
                <a:lnTo>
                  <a:pt x="1520" y="646"/>
                </a:lnTo>
                <a:lnTo>
                  <a:pt x="1520" y="655"/>
                </a:lnTo>
                <a:lnTo>
                  <a:pt x="1519" y="655"/>
                </a:lnTo>
                <a:lnTo>
                  <a:pt x="1519" y="657"/>
                </a:lnTo>
                <a:lnTo>
                  <a:pt x="1519" y="659"/>
                </a:lnTo>
                <a:lnTo>
                  <a:pt x="1519" y="661"/>
                </a:lnTo>
                <a:lnTo>
                  <a:pt x="1519" y="662"/>
                </a:lnTo>
                <a:lnTo>
                  <a:pt x="1519" y="663"/>
                </a:lnTo>
                <a:lnTo>
                  <a:pt x="1519" y="664"/>
                </a:lnTo>
                <a:lnTo>
                  <a:pt x="1519" y="665"/>
                </a:lnTo>
                <a:lnTo>
                  <a:pt x="1523" y="665"/>
                </a:lnTo>
                <a:lnTo>
                  <a:pt x="1523" y="663"/>
                </a:lnTo>
                <a:lnTo>
                  <a:pt x="1523" y="661"/>
                </a:lnTo>
                <a:lnTo>
                  <a:pt x="1523" y="658"/>
                </a:lnTo>
                <a:lnTo>
                  <a:pt x="1523" y="657"/>
                </a:lnTo>
                <a:lnTo>
                  <a:pt x="1523" y="655"/>
                </a:lnTo>
                <a:lnTo>
                  <a:pt x="1526" y="655"/>
                </a:lnTo>
                <a:lnTo>
                  <a:pt x="1528" y="655"/>
                </a:lnTo>
                <a:lnTo>
                  <a:pt x="1528" y="657"/>
                </a:lnTo>
                <a:lnTo>
                  <a:pt x="1528" y="658"/>
                </a:lnTo>
                <a:lnTo>
                  <a:pt x="1529" y="658"/>
                </a:lnTo>
                <a:lnTo>
                  <a:pt x="1531" y="657"/>
                </a:lnTo>
                <a:lnTo>
                  <a:pt x="1531" y="655"/>
                </a:lnTo>
                <a:lnTo>
                  <a:pt x="1531" y="656"/>
                </a:lnTo>
                <a:lnTo>
                  <a:pt x="1531" y="657"/>
                </a:lnTo>
                <a:lnTo>
                  <a:pt x="1531" y="662"/>
                </a:lnTo>
                <a:lnTo>
                  <a:pt x="1533" y="663"/>
                </a:lnTo>
                <a:lnTo>
                  <a:pt x="1533" y="662"/>
                </a:lnTo>
                <a:lnTo>
                  <a:pt x="1535" y="662"/>
                </a:lnTo>
                <a:lnTo>
                  <a:pt x="1535" y="664"/>
                </a:lnTo>
                <a:lnTo>
                  <a:pt x="1533" y="664"/>
                </a:lnTo>
                <a:lnTo>
                  <a:pt x="1535" y="665"/>
                </a:lnTo>
                <a:lnTo>
                  <a:pt x="1535" y="666"/>
                </a:lnTo>
                <a:lnTo>
                  <a:pt x="1536" y="666"/>
                </a:lnTo>
                <a:lnTo>
                  <a:pt x="1535" y="666"/>
                </a:lnTo>
                <a:lnTo>
                  <a:pt x="1534" y="666"/>
                </a:lnTo>
                <a:lnTo>
                  <a:pt x="1533" y="666"/>
                </a:lnTo>
                <a:lnTo>
                  <a:pt x="1531" y="666"/>
                </a:lnTo>
                <a:lnTo>
                  <a:pt x="1528" y="666"/>
                </a:lnTo>
                <a:lnTo>
                  <a:pt x="1523" y="666"/>
                </a:lnTo>
                <a:lnTo>
                  <a:pt x="1519" y="666"/>
                </a:lnTo>
                <a:lnTo>
                  <a:pt x="1519" y="667"/>
                </a:lnTo>
                <a:lnTo>
                  <a:pt x="1519" y="672"/>
                </a:lnTo>
                <a:lnTo>
                  <a:pt x="1522" y="672"/>
                </a:lnTo>
                <a:lnTo>
                  <a:pt x="1523" y="672"/>
                </a:lnTo>
                <a:lnTo>
                  <a:pt x="1528" y="672"/>
                </a:lnTo>
                <a:lnTo>
                  <a:pt x="1531" y="672"/>
                </a:lnTo>
                <a:lnTo>
                  <a:pt x="1533" y="672"/>
                </a:lnTo>
                <a:lnTo>
                  <a:pt x="1535" y="672"/>
                </a:lnTo>
                <a:lnTo>
                  <a:pt x="1536" y="672"/>
                </a:lnTo>
                <a:lnTo>
                  <a:pt x="1537" y="672"/>
                </a:lnTo>
                <a:lnTo>
                  <a:pt x="1539" y="672"/>
                </a:lnTo>
                <a:lnTo>
                  <a:pt x="1540" y="672"/>
                </a:lnTo>
                <a:lnTo>
                  <a:pt x="1542" y="672"/>
                </a:lnTo>
                <a:lnTo>
                  <a:pt x="1543" y="672"/>
                </a:lnTo>
                <a:lnTo>
                  <a:pt x="1544" y="672"/>
                </a:lnTo>
                <a:lnTo>
                  <a:pt x="1546" y="672"/>
                </a:lnTo>
                <a:lnTo>
                  <a:pt x="1546" y="673"/>
                </a:lnTo>
                <a:lnTo>
                  <a:pt x="1546" y="674"/>
                </a:lnTo>
                <a:lnTo>
                  <a:pt x="1546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79"/>
                </a:lnTo>
                <a:lnTo>
                  <a:pt x="1546" y="680"/>
                </a:lnTo>
                <a:lnTo>
                  <a:pt x="1546" y="681"/>
                </a:lnTo>
                <a:lnTo>
                  <a:pt x="1546" y="682"/>
                </a:lnTo>
                <a:lnTo>
                  <a:pt x="1546" y="683"/>
                </a:lnTo>
                <a:lnTo>
                  <a:pt x="1546" y="684"/>
                </a:lnTo>
                <a:lnTo>
                  <a:pt x="1547" y="686"/>
                </a:lnTo>
                <a:lnTo>
                  <a:pt x="1547" y="687"/>
                </a:lnTo>
                <a:lnTo>
                  <a:pt x="1547" y="688"/>
                </a:lnTo>
                <a:lnTo>
                  <a:pt x="1548" y="690"/>
                </a:lnTo>
                <a:lnTo>
                  <a:pt x="1549" y="691"/>
                </a:lnTo>
                <a:lnTo>
                  <a:pt x="1551" y="692"/>
                </a:lnTo>
                <a:lnTo>
                  <a:pt x="1551" y="694"/>
                </a:lnTo>
                <a:lnTo>
                  <a:pt x="1553" y="694"/>
                </a:lnTo>
                <a:lnTo>
                  <a:pt x="1554" y="692"/>
                </a:lnTo>
                <a:lnTo>
                  <a:pt x="1554" y="696"/>
                </a:lnTo>
                <a:lnTo>
                  <a:pt x="1555" y="696"/>
                </a:lnTo>
                <a:lnTo>
                  <a:pt x="1556" y="696"/>
                </a:lnTo>
                <a:lnTo>
                  <a:pt x="1557" y="696"/>
                </a:lnTo>
                <a:lnTo>
                  <a:pt x="1559" y="696"/>
                </a:lnTo>
                <a:lnTo>
                  <a:pt x="1560" y="696"/>
                </a:lnTo>
                <a:lnTo>
                  <a:pt x="1559" y="695"/>
                </a:lnTo>
                <a:lnTo>
                  <a:pt x="1560" y="695"/>
                </a:lnTo>
                <a:lnTo>
                  <a:pt x="1560" y="694"/>
                </a:lnTo>
                <a:lnTo>
                  <a:pt x="1559" y="691"/>
                </a:lnTo>
                <a:lnTo>
                  <a:pt x="1559" y="690"/>
                </a:lnTo>
                <a:lnTo>
                  <a:pt x="1560" y="690"/>
                </a:lnTo>
                <a:lnTo>
                  <a:pt x="1561" y="690"/>
                </a:lnTo>
                <a:lnTo>
                  <a:pt x="1561" y="689"/>
                </a:lnTo>
                <a:lnTo>
                  <a:pt x="1560" y="689"/>
                </a:lnTo>
                <a:lnTo>
                  <a:pt x="1559" y="689"/>
                </a:lnTo>
                <a:lnTo>
                  <a:pt x="1559" y="688"/>
                </a:lnTo>
                <a:lnTo>
                  <a:pt x="1557" y="688"/>
                </a:lnTo>
                <a:lnTo>
                  <a:pt x="1559" y="687"/>
                </a:lnTo>
                <a:lnTo>
                  <a:pt x="1560" y="688"/>
                </a:lnTo>
                <a:lnTo>
                  <a:pt x="1561" y="689"/>
                </a:lnTo>
                <a:lnTo>
                  <a:pt x="1563" y="689"/>
                </a:lnTo>
                <a:lnTo>
                  <a:pt x="1566" y="689"/>
                </a:lnTo>
                <a:lnTo>
                  <a:pt x="1569" y="689"/>
                </a:lnTo>
                <a:lnTo>
                  <a:pt x="1570" y="689"/>
                </a:lnTo>
                <a:lnTo>
                  <a:pt x="1571" y="686"/>
                </a:lnTo>
                <a:lnTo>
                  <a:pt x="1572" y="686"/>
                </a:lnTo>
                <a:lnTo>
                  <a:pt x="1573" y="684"/>
                </a:lnTo>
                <a:lnTo>
                  <a:pt x="1574" y="683"/>
                </a:lnTo>
                <a:lnTo>
                  <a:pt x="1574" y="681"/>
                </a:lnTo>
                <a:lnTo>
                  <a:pt x="1574" y="678"/>
                </a:lnTo>
                <a:lnTo>
                  <a:pt x="1574" y="670"/>
                </a:lnTo>
                <a:lnTo>
                  <a:pt x="1574" y="669"/>
                </a:lnTo>
                <a:lnTo>
                  <a:pt x="1574" y="667"/>
                </a:lnTo>
                <a:lnTo>
                  <a:pt x="1574" y="666"/>
                </a:lnTo>
                <a:lnTo>
                  <a:pt x="1574" y="665"/>
                </a:lnTo>
                <a:lnTo>
                  <a:pt x="1574" y="662"/>
                </a:lnTo>
                <a:lnTo>
                  <a:pt x="1576" y="662"/>
                </a:lnTo>
                <a:lnTo>
                  <a:pt x="1576" y="659"/>
                </a:lnTo>
                <a:lnTo>
                  <a:pt x="1576" y="657"/>
                </a:lnTo>
                <a:lnTo>
                  <a:pt x="1571" y="657"/>
                </a:lnTo>
                <a:lnTo>
                  <a:pt x="1568" y="657"/>
                </a:lnTo>
                <a:lnTo>
                  <a:pt x="1564" y="657"/>
                </a:lnTo>
                <a:lnTo>
                  <a:pt x="1562" y="657"/>
                </a:lnTo>
                <a:lnTo>
                  <a:pt x="1561" y="657"/>
                </a:lnTo>
                <a:lnTo>
                  <a:pt x="1561" y="656"/>
                </a:lnTo>
                <a:lnTo>
                  <a:pt x="1561" y="654"/>
                </a:lnTo>
                <a:lnTo>
                  <a:pt x="1561" y="648"/>
                </a:lnTo>
                <a:lnTo>
                  <a:pt x="1561" y="644"/>
                </a:lnTo>
                <a:lnTo>
                  <a:pt x="1561" y="639"/>
                </a:lnTo>
                <a:lnTo>
                  <a:pt x="1561" y="638"/>
                </a:lnTo>
                <a:lnTo>
                  <a:pt x="1561" y="636"/>
                </a:lnTo>
                <a:lnTo>
                  <a:pt x="1560" y="636"/>
                </a:lnTo>
                <a:lnTo>
                  <a:pt x="1562" y="636"/>
                </a:lnTo>
                <a:lnTo>
                  <a:pt x="1564" y="637"/>
                </a:lnTo>
                <a:lnTo>
                  <a:pt x="1566" y="638"/>
                </a:lnTo>
                <a:lnTo>
                  <a:pt x="1568" y="639"/>
                </a:lnTo>
                <a:lnTo>
                  <a:pt x="1570" y="640"/>
                </a:lnTo>
                <a:lnTo>
                  <a:pt x="1571" y="641"/>
                </a:lnTo>
                <a:lnTo>
                  <a:pt x="1572" y="642"/>
                </a:lnTo>
                <a:lnTo>
                  <a:pt x="1573" y="645"/>
                </a:lnTo>
                <a:lnTo>
                  <a:pt x="1574" y="647"/>
                </a:lnTo>
                <a:lnTo>
                  <a:pt x="1576" y="648"/>
                </a:lnTo>
                <a:lnTo>
                  <a:pt x="1576" y="650"/>
                </a:lnTo>
                <a:lnTo>
                  <a:pt x="1577" y="653"/>
                </a:lnTo>
                <a:lnTo>
                  <a:pt x="1577" y="656"/>
                </a:lnTo>
                <a:lnTo>
                  <a:pt x="1577" y="657"/>
                </a:lnTo>
                <a:lnTo>
                  <a:pt x="1580" y="657"/>
                </a:lnTo>
                <a:lnTo>
                  <a:pt x="1582" y="657"/>
                </a:lnTo>
                <a:lnTo>
                  <a:pt x="1588" y="657"/>
                </a:lnTo>
                <a:lnTo>
                  <a:pt x="1596" y="657"/>
                </a:lnTo>
                <a:lnTo>
                  <a:pt x="1600" y="657"/>
                </a:lnTo>
                <a:lnTo>
                  <a:pt x="1602" y="657"/>
                </a:lnTo>
                <a:lnTo>
                  <a:pt x="1603" y="657"/>
                </a:lnTo>
                <a:lnTo>
                  <a:pt x="1603" y="658"/>
                </a:lnTo>
                <a:lnTo>
                  <a:pt x="1603" y="663"/>
                </a:lnTo>
                <a:lnTo>
                  <a:pt x="1603" y="665"/>
                </a:lnTo>
                <a:lnTo>
                  <a:pt x="1603" y="666"/>
                </a:lnTo>
                <a:lnTo>
                  <a:pt x="1604" y="666"/>
                </a:lnTo>
                <a:lnTo>
                  <a:pt x="1611" y="666"/>
                </a:lnTo>
                <a:lnTo>
                  <a:pt x="1611" y="672"/>
                </a:lnTo>
                <a:lnTo>
                  <a:pt x="1611" y="673"/>
                </a:lnTo>
                <a:lnTo>
                  <a:pt x="1611" y="681"/>
                </a:lnTo>
                <a:lnTo>
                  <a:pt x="1611" y="683"/>
                </a:lnTo>
                <a:lnTo>
                  <a:pt x="1612" y="683"/>
                </a:lnTo>
                <a:lnTo>
                  <a:pt x="1615" y="683"/>
                </a:lnTo>
                <a:lnTo>
                  <a:pt x="1617" y="683"/>
                </a:lnTo>
                <a:lnTo>
                  <a:pt x="1620" y="684"/>
                </a:lnTo>
                <a:lnTo>
                  <a:pt x="1621" y="684"/>
                </a:lnTo>
                <a:lnTo>
                  <a:pt x="1623" y="684"/>
                </a:lnTo>
                <a:lnTo>
                  <a:pt x="1625" y="684"/>
                </a:lnTo>
                <a:lnTo>
                  <a:pt x="1629" y="686"/>
                </a:lnTo>
                <a:lnTo>
                  <a:pt x="1632" y="686"/>
                </a:lnTo>
                <a:lnTo>
                  <a:pt x="1635" y="686"/>
                </a:lnTo>
                <a:lnTo>
                  <a:pt x="1634" y="679"/>
                </a:lnTo>
                <a:lnTo>
                  <a:pt x="1633" y="677"/>
                </a:lnTo>
                <a:lnTo>
                  <a:pt x="1633" y="674"/>
                </a:lnTo>
                <a:lnTo>
                  <a:pt x="1633" y="673"/>
                </a:lnTo>
                <a:lnTo>
                  <a:pt x="1632" y="671"/>
                </a:lnTo>
                <a:lnTo>
                  <a:pt x="1631" y="670"/>
                </a:lnTo>
                <a:lnTo>
                  <a:pt x="1631" y="669"/>
                </a:lnTo>
                <a:lnTo>
                  <a:pt x="1625" y="659"/>
                </a:lnTo>
                <a:lnTo>
                  <a:pt x="1624" y="658"/>
                </a:lnTo>
                <a:lnTo>
                  <a:pt x="1624" y="657"/>
                </a:lnTo>
                <a:lnTo>
                  <a:pt x="1624" y="656"/>
                </a:lnTo>
                <a:lnTo>
                  <a:pt x="1623" y="655"/>
                </a:lnTo>
                <a:lnTo>
                  <a:pt x="1623" y="654"/>
                </a:lnTo>
                <a:lnTo>
                  <a:pt x="1623" y="653"/>
                </a:lnTo>
                <a:lnTo>
                  <a:pt x="1623" y="648"/>
                </a:lnTo>
                <a:lnTo>
                  <a:pt x="1623" y="646"/>
                </a:lnTo>
                <a:lnTo>
                  <a:pt x="1623" y="640"/>
                </a:lnTo>
                <a:lnTo>
                  <a:pt x="1623" y="638"/>
                </a:lnTo>
                <a:lnTo>
                  <a:pt x="1622" y="632"/>
                </a:lnTo>
                <a:lnTo>
                  <a:pt x="1622" y="631"/>
                </a:lnTo>
                <a:lnTo>
                  <a:pt x="1622" y="629"/>
                </a:lnTo>
                <a:lnTo>
                  <a:pt x="1622" y="627"/>
                </a:lnTo>
                <a:lnTo>
                  <a:pt x="1622" y="624"/>
                </a:lnTo>
                <a:lnTo>
                  <a:pt x="1622" y="623"/>
                </a:lnTo>
                <a:lnTo>
                  <a:pt x="1622" y="621"/>
                </a:lnTo>
                <a:lnTo>
                  <a:pt x="1622" y="619"/>
                </a:lnTo>
                <a:lnTo>
                  <a:pt x="1622" y="616"/>
                </a:lnTo>
                <a:lnTo>
                  <a:pt x="1622" y="615"/>
                </a:lnTo>
                <a:lnTo>
                  <a:pt x="1622" y="614"/>
                </a:lnTo>
                <a:lnTo>
                  <a:pt x="1622" y="609"/>
                </a:lnTo>
                <a:lnTo>
                  <a:pt x="1622" y="608"/>
                </a:lnTo>
                <a:lnTo>
                  <a:pt x="1622" y="607"/>
                </a:lnTo>
                <a:lnTo>
                  <a:pt x="1622" y="605"/>
                </a:lnTo>
                <a:lnTo>
                  <a:pt x="1622" y="604"/>
                </a:lnTo>
                <a:lnTo>
                  <a:pt x="1621" y="604"/>
                </a:lnTo>
                <a:lnTo>
                  <a:pt x="1621" y="603"/>
                </a:lnTo>
                <a:lnTo>
                  <a:pt x="1621" y="599"/>
                </a:lnTo>
                <a:lnTo>
                  <a:pt x="1620" y="599"/>
                </a:lnTo>
                <a:lnTo>
                  <a:pt x="1619" y="594"/>
                </a:lnTo>
                <a:lnTo>
                  <a:pt x="1619" y="592"/>
                </a:lnTo>
                <a:lnTo>
                  <a:pt x="1617" y="591"/>
                </a:lnTo>
                <a:lnTo>
                  <a:pt x="1616" y="586"/>
                </a:lnTo>
                <a:lnTo>
                  <a:pt x="1616" y="585"/>
                </a:lnTo>
                <a:lnTo>
                  <a:pt x="1614" y="575"/>
                </a:lnTo>
                <a:lnTo>
                  <a:pt x="1613" y="572"/>
                </a:lnTo>
                <a:lnTo>
                  <a:pt x="1612" y="567"/>
                </a:lnTo>
                <a:lnTo>
                  <a:pt x="1611" y="563"/>
                </a:lnTo>
                <a:lnTo>
                  <a:pt x="1608" y="556"/>
                </a:lnTo>
                <a:lnTo>
                  <a:pt x="1608" y="555"/>
                </a:lnTo>
                <a:lnTo>
                  <a:pt x="1607" y="553"/>
                </a:lnTo>
                <a:lnTo>
                  <a:pt x="1607" y="552"/>
                </a:lnTo>
                <a:lnTo>
                  <a:pt x="1606" y="549"/>
                </a:lnTo>
                <a:lnTo>
                  <a:pt x="1606" y="547"/>
                </a:lnTo>
                <a:lnTo>
                  <a:pt x="1605" y="545"/>
                </a:lnTo>
                <a:lnTo>
                  <a:pt x="1604" y="542"/>
                </a:lnTo>
                <a:lnTo>
                  <a:pt x="1604" y="541"/>
                </a:lnTo>
                <a:lnTo>
                  <a:pt x="1604" y="542"/>
                </a:lnTo>
                <a:lnTo>
                  <a:pt x="1604" y="544"/>
                </a:lnTo>
                <a:lnTo>
                  <a:pt x="1603" y="544"/>
                </a:lnTo>
                <a:lnTo>
                  <a:pt x="1602" y="545"/>
                </a:lnTo>
                <a:lnTo>
                  <a:pt x="1598" y="549"/>
                </a:lnTo>
                <a:lnTo>
                  <a:pt x="1597" y="550"/>
                </a:lnTo>
                <a:lnTo>
                  <a:pt x="1596" y="552"/>
                </a:lnTo>
                <a:lnTo>
                  <a:pt x="1596" y="553"/>
                </a:lnTo>
                <a:lnTo>
                  <a:pt x="1595" y="553"/>
                </a:lnTo>
                <a:lnTo>
                  <a:pt x="1595" y="552"/>
                </a:lnTo>
                <a:lnTo>
                  <a:pt x="1594" y="550"/>
                </a:lnTo>
                <a:lnTo>
                  <a:pt x="1589" y="542"/>
                </a:lnTo>
                <a:lnTo>
                  <a:pt x="1588" y="541"/>
                </a:lnTo>
                <a:lnTo>
                  <a:pt x="1590" y="540"/>
                </a:lnTo>
                <a:lnTo>
                  <a:pt x="1591" y="539"/>
                </a:lnTo>
                <a:lnTo>
                  <a:pt x="1594" y="538"/>
                </a:lnTo>
                <a:lnTo>
                  <a:pt x="1596" y="537"/>
                </a:lnTo>
                <a:lnTo>
                  <a:pt x="1594" y="535"/>
                </a:lnTo>
                <a:lnTo>
                  <a:pt x="1600" y="531"/>
                </a:lnTo>
                <a:lnTo>
                  <a:pt x="1602" y="530"/>
                </a:lnTo>
                <a:lnTo>
                  <a:pt x="1600" y="529"/>
                </a:lnTo>
                <a:lnTo>
                  <a:pt x="1600" y="527"/>
                </a:lnTo>
                <a:lnTo>
                  <a:pt x="1599" y="525"/>
                </a:lnTo>
                <a:lnTo>
                  <a:pt x="1599" y="527"/>
                </a:lnTo>
                <a:lnTo>
                  <a:pt x="1594" y="530"/>
                </a:lnTo>
                <a:lnTo>
                  <a:pt x="1592" y="528"/>
                </a:lnTo>
                <a:lnTo>
                  <a:pt x="1594" y="528"/>
                </a:lnTo>
                <a:lnTo>
                  <a:pt x="1596" y="525"/>
                </a:lnTo>
                <a:lnTo>
                  <a:pt x="1598" y="524"/>
                </a:lnTo>
                <a:lnTo>
                  <a:pt x="1599" y="523"/>
                </a:lnTo>
                <a:lnTo>
                  <a:pt x="1599" y="522"/>
                </a:lnTo>
                <a:lnTo>
                  <a:pt x="1598" y="522"/>
                </a:lnTo>
                <a:lnTo>
                  <a:pt x="1598" y="521"/>
                </a:lnTo>
                <a:lnTo>
                  <a:pt x="1598" y="520"/>
                </a:lnTo>
                <a:lnTo>
                  <a:pt x="1598" y="519"/>
                </a:lnTo>
                <a:lnTo>
                  <a:pt x="1597" y="518"/>
                </a:lnTo>
                <a:lnTo>
                  <a:pt x="1597" y="515"/>
                </a:lnTo>
                <a:lnTo>
                  <a:pt x="1596" y="514"/>
                </a:lnTo>
                <a:lnTo>
                  <a:pt x="1596" y="513"/>
                </a:lnTo>
                <a:lnTo>
                  <a:pt x="1596" y="511"/>
                </a:lnTo>
                <a:lnTo>
                  <a:pt x="1595" y="510"/>
                </a:lnTo>
                <a:lnTo>
                  <a:pt x="1595" y="507"/>
                </a:lnTo>
                <a:lnTo>
                  <a:pt x="1594" y="506"/>
                </a:lnTo>
                <a:lnTo>
                  <a:pt x="1594" y="505"/>
                </a:lnTo>
                <a:lnTo>
                  <a:pt x="1592" y="504"/>
                </a:lnTo>
                <a:lnTo>
                  <a:pt x="1592" y="503"/>
                </a:lnTo>
                <a:lnTo>
                  <a:pt x="1591" y="499"/>
                </a:lnTo>
                <a:lnTo>
                  <a:pt x="1590" y="499"/>
                </a:lnTo>
                <a:lnTo>
                  <a:pt x="1590" y="498"/>
                </a:lnTo>
                <a:lnTo>
                  <a:pt x="1589" y="496"/>
                </a:lnTo>
                <a:lnTo>
                  <a:pt x="1588" y="494"/>
                </a:lnTo>
                <a:lnTo>
                  <a:pt x="1587" y="491"/>
                </a:lnTo>
                <a:lnTo>
                  <a:pt x="1586" y="493"/>
                </a:lnTo>
                <a:lnTo>
                  <a:pt x="1585" y="493"/>
                </a:lnTo>
                <a:lnTo>
                  <a:pt x="1583" y="491"/>
                </a:lnTo>
                <a:lnTo>
                  <a:pt x="1583" y="490"/>
                </a:lnTo>
                <a:lnTo>
                  <a:pt x="1583" y="489"/>
                </a:lnTo>
                <a:lnTo>
                  <a:pt x="1582" y="489"/>
                </a:lnTo>
                <a:lnTo>
                  <a:pt x="1582" y="488"/>
                </a:lnTo>
                <a:lnTo>
                  <a:pt x="1582" y="487"/>
                </a:lnTo>
                <a:lnTo>
                  <a:pt x="1583" y="487"/>
                </a:lnTo>
                <a:lnTo>
                  <a:pt x="1581" y="482"/>
                </a:lnTo>
                <a:lnTo>
                  <a:pt x="1580" y="482"/>
                </a:lnTo>
                <a:lnTo>
                  <a:pt x="1581" y="481"/>
                </a:lnTo>
                <a:lnTo>
                  <a:pt x="1577" y="473"/>
                </a:lnTo>
                <a:lnTo>
                  <a:pt x="1576" y="473"/>
                </a:lnTo>
                <a:lnTo>
                  <a:pt x="1572" y="473"/>
                </a:lnTo>
                <a:lnTo>
                  <a:pt x="1569" y="472"/>
                </a:lnTo>
                <a:lnTo>
                  <a:pt x="1570" y="466"/>
                </a:lnTo>
                <a:lnTo>
                  <a:pt x="1563" y="465"/>
                </a:lnTo>
                <a:lnTo>
                  <a:pt x="1564" y="466"/>
                </a:lnTo>
                <a:lnTo>
                  <a:pt x="1566" y="471"/>
                </a:lnTo>
                <a:lnTo>
                  <a:pt x="1568" y="472"/>
                </a:lnTo>
                <a:lnTo>
                  <a:pt x="1570" y="475"/>
                </a:lnTo>
                <a:lnTo>
                  <a:pt x="1570" y="477"/>
                </a:lnTo>
                <a:lnTo>
                  <a:pt x="1574" y="482"/>
                </a:lnTo>
                <a:lnTo>
                  <a:pt x="1574" y="483"/>
                </a:lnTo>
                <a:lnTo>
                  <a:pt x="1576" y="485"/>
                </a:lnTo>
                <a:lnTo>
                  <a:pt x="1574" y="486"/>
                </a:lnTo>
                <a:lnTo>
                  <a:pt x="1573" y="486"/>
                </a:lnTo>
                <a:lnTo>
                  <a:pt x="1573" y="487"/>
                </a:lnTo>
                <a:lnTo>
                  <a:pt x="1571" y="488"/>
                </a:lnTo>
                <a:lnTo>
                  <a:pt x="1571" y="487"/>
                </a:lnTo>
                <a:lnTo>
                  <a:pt x="1570" y="486"/>
                </a:lnTo>
                <a:lnTo>
                  <a:pt x="1570" y="485"/>
                </a:lnTo>
                <a:lnTo>
                  <a:pt x="1569" y="485"/>
                </a:lnTo>
                <a:lnTo>
                  <a:pt x="1569" y="483"/>
                </a:lnTo>
                <a:lnTo>
                  <a:pt x="1568" y="482"/>
                </a:lnTo>
                <a:lnTo>
                  <a:pt x="1565" y="479"/>
                </a:lnTo>
                <a:lnTo>
                  <a:pt x="1565" y="478"/>
                </a:lnTo>
                <a:lnTo>
                  <a:pt x="1564" y="478"/>
                </a:lnTo>
                <a:lnTo>
                  <a:pt x="1564" y="477"/>
                </a:lnTo>
                <a:lnTo>
                  <a:pt x="1563" y="475"/>
                </a:lnTo>
                <a:lnTo>
                  <a:pt x="1563" y="474"/>
                </a:lnTo>
                <a:lnTo>
                  <a:pt x="1562" y="474"/>
                </a:lnTo>
                <a:lnTo>
                  <a:pt x="1562" y="473"/>
                </a:lnTo>
                <a:lnTo>
                  <a:pt x="1562" y="472"/>
                </a:lnTo>
                <a:lnTo>
                  <a:pt x="1561" y="472"/>
                </a:lnTo>
                <a:lnTo>
                  <a:pt x="1561" y="471"/>
                </a:lnTo>
                <a:lnTo>
                  <a:pt x="1560" y="471"/>
                </a:lnTo>
                <a:lnTo>
                  <a:pt x="1560" y="470"/>
                </a:lnTo>
                <a:lnTo>
                  <a:pt x="1560" y="469"/>
                </a:lnTo>
                <a:lnTo>
                  <a:pt x="1559" y="469"/>
                </a:lnTo>
                <a:lnTo>
                  <a:pt x="1559" y="468"/>
                </a:lnTo>
                <a:lnTo>
                  <a:pt x="1557" y="469"/>
                </a:lnTo>
                <a:lnTo>
                  <a:pt x="1555" y="470"/>
                </a:lnTo>
                <a:lnTo>
                  <a:pt x="1553" y="472"/>
                </a:lnTo>
                <a:lnTo>
                  <a:pt x="1548" y="474"/>
                </a:lnTo>
                <a:lnTo>
                  <a:pt x="1545" y="477"/>
                </a:lnTo>
                <a:lnTo>
                  <a:pt x="1544" y="478"/>
                </a:lnTo>
                <a:lnTo>
                  <a:pt x="1545" y="479"/>
                </a:lnTo>
                <a:lnTo>
                  <a:pt x="1547" y="482"/>
                </a:lnTo>
                <a:lnTo>
                  <a:pt x="1539" y="482"/>
                </a:lnTo>
                <a:lnTo>
                  <a:pt x="1538" y="481"/>
                </a:lnTo>
                <a:lnTo>
                  <a:pt x="1537" y="481"/>
                </a:lnTo>
                <a:lnTo>
                  <a:pt x="1537" y="480"/>
                </a:lnTo>
                <a:lnTo>
                  <a:pt x="1536" y="479"/>
                </a:lnTo>
                <a:lnTo>
                  <a:pt x="1534" y="480"/>
                </a:lnTo>
                <a:lnTo>
                  <a:pt x="1533" y="481"/>
                </a:lnTo>
                <a:lnTo>
                  <a:pt x="1534" y="482"/>
                </a:lnTo>
                <a:lnTo>
                  <a:pt x="1533" y="482"/>
                </a:lnTo>
                <a:lnTo>
                  <a:pt x="1528" y="486"/>
                </a:lnTo>
                <a:lnTo>
                  <a:pt x="1529" y="487"/>
                </a:lnTo>
                <a:lnTo>
                  <a:pt x="1530" y="488"/>
                </a:lnTo>
                <a:lnTo>
                  <a:pt x="1530" y="489"/>
                </a:lnTo>
                <a:lnTo>
                  <a:pt x="1533" y="493"/>
                </a:lnTo>
                <a:lnTo>
                  <a:pt x="1534" y="495"/>
                </a:lnTo>
                <a:lnTo>
                  <a:pt x="1539" y="491"/>
                </a:lnTo>
                <a:lnTo>
                  <a:pt x="1540" y="495"/>
                </a:lnTo>
                <a:lnTo>
                  <a:pt x="1545" y="491"/>
                </a:lnTo>
                <a:lnTo>
                  <a:pt x="1546" y="493"/>
                </a:lnTo>
                <a:lnTo>
                  <a:pt x="1551" y="490"/>
                </a:lnTo>
                <a:lnTo>
                  <a:pt x="1552" y="489"/>
                </a:lnTo>
                <a:lnTo>
                  <a:pt x="1552" y="490"/>
                </a:lnTo>
                <a:lnTo>
                  <a:pt x="1553" y="491"/>
                </a:lnTo>
                <a:lnTo>
                  <a:pt x="1553" y="493"/>
                </a:lnTo>
                <a:lnTo>
                  <a:pt x="1553" y="494"/>
                </a:lnTo>
                <a:lnTo>
                  <a:pt x="1554" y="495"/>
                </a:lnTo>
                <a:lnTo>
                  <a:pt x="1555" y="495"/>
                </a:lnTo>
                <a:lnTo>
                  <a:pt x="1556" y="494"/>
                </a:lnTo>
                <a:lnTo>
                  <a:pt x="1557" y="495"/>
                </a:lnTo>
                <a:lnTo>
                  <a:pt x="1557" y="496"/>
                </a:lnTo>
                <a:lnTo>
                  <a:pt x="1557" y="497"/>
                </a:lnTo>
                <a:lnTo>
                  <a:pt x="1556" y="497"/>
                </a:lnTo>
                <a:lnTo>
                  <a:pt x="1555" y="497"/>
                </a:lnTo>
                <a:lnTo>
                  <a:pt x="1554" y="497"/>
                </a:lnTo>
                <a:lnTo>
                  <a:pt x="1553" y="497"/>
                </a:lnTo>
                <a:lnTo>
                  <a:pt x="1552" y="498"/>
                </a:lnTo>
                <a:lnTo>
                  <a:pt x="1551" y="498"/>
                </a:lnTo>
                <a:lnTo>
                  <a:pt x="1549" y="499"/>
                </a:lnTo>
                <a:lnTo>
                  <a:pt x="1548" y="500"/>
                </a:lnTo>
                <a:lnTo>
                  <a:pt x="1547" y="500"/>
                </a:lnTo>
                <a:lnTo>
                  <a:pt x="1547" y="502"/>
                </a:lnTo>
                <a:lnTo>
                  <a:pt x="1546" y="502"/>
                </a:lnTo>
                <a:lnTo>
                  <a:pt x="1545" y="499"/>
                </a:lnTo>
                <a:lnTo>
                  <a:pt x="1544" y="499"/>
                </a:lnTo>
                <a:lnTo>
                  <a:pt x="1539" y="503"/>
                </a:lnTo>
                <a:lnTo>
                  <a:pt x="1542" y="507"/>
                </a:lnTo>
                <a:lnTo>
                  <a:pt x="1543" y="508"/>
                </a:lnTo>
                <a:lnTo>
                  <a:pt x="1543" y="510"/>
                </a:lnTo>
                <a:lnTo>
                  <a:pt x="1540" y="511"/>
                </a:lnTo>
                <a:lnTo>
                  <a:pt x="1531" y="516"/>
                </a:lnTo>
                <a:lnTo>
                  <a:pt x="1522" y="522"/>
                </a:lnTo>
                <a:lnTo>
                  <a:pt x="1525" y="535"/>
                </a:lnTo>
                <a:lnTo>
                  <a:pt x="1526" y="535"/>
                </a:lnTo>
                <a:lnTo>
                  <a:pt x="1528" y="535"/>
                </a:lnTo>
                <a:lnTo>
                  <a:pt x="1529" y="533"/>
                </a:lnTo>
                <a:lnTo>
                  <a:pt x="1530" y="533"/>
                </a:lnTo>
                <a:lnTo>
                  <a:pt x="1531" y="533"/>
                </a:lnTo>
                <a:lnTo>
                  <a:pt x="1534" y="531"/>
                </a:lnTo>
                <a:lnTo>
                  <a:pt x="1537" y="529"/>
                </a:lnTo>
                <a:lnTo>
                  <a:pt x="1540" y="527"/>
                </a:lnTo>
                <a:lnTo>
                  <a:pt x="1544" y="525"/>
                </a:lnTo>
                <a:lnTo>
                  <a:pt x="1546" y="523"/>
                </a:lnTo>
                <a:lnTo>
                  <a:pt x="1548" y="522"/>
                </a:lnTo>
                <a:lnTo>
                  <a:pt x="1551" y="521"/>
                </a:lnTo>
                <a:lnTo>
                  <a:pt x="1551" y="522"/>
                </a:lnTo>
                <a:lnTo>
                  <a:pt x="1552" y="523"/>
                </a:lnTo>
                <a:lnTo>
                  <a:pt x="1561" y="537"/>
                </a:lnTo>
                <a:lnTo>
                  <a:pt x="1574" y="528"/>
                </a:lnTo>
                <a:lnTo>
                  <a:pt x="1574" y="529"/>
                </a:lnTo>
                <a:lnTo>
                  <a:pt x="1576" y="530"/>
                </a:lnTo>
                <a:lnTo>
                  <a:pt x="1579" y="536"/>
                </a:lnTo>
                <a:lnTo>
                  <a:pt x="1578" y="537"/>
                </a:lnTo>
                <a:lnTo>
                  <a:pt x="1576" y="538"/>
                </a:lnTo>
                <a:lnTo>
                  <a:pt x="1573" y="539"/>
                </a:lnTo>
                <a:lnTo>
                  <a:pt x="1572" y="540"/>
                </a:lnTo>
                <a:lnTo>
                  <a:pt x="1568" y="544"/>
                </a:lnTo>
                <a:lnTo>
                  <a:pt x="1566" y="544"/>
                </a:lnTo>
                <a:lnTo>
                  <a:pt x="1565" y="545"/>
                </a:lnTo>
                <a:lnTo>
                  <a:pt x="1563" y="546"/>
                </a:lnTo>
                <a:lnTo>
                  <a:pt x="1561" y="547"/>
                </a:lnTo>
                <a:lnTo>
                  <a:pt x="1561" y="548"/>
                </a:lnTo>
                <a:lnTo>
                  <a:pt x="1560" y="548"/>
                </a:lnTo>
                <a:lnTo>
                  <a:pt x="1559" y="548"/>
                </a:lnTo>
                <a:lnTo>
                  <a:pt x="1559" y="549"/>
                </a:lnTo>
                <a:lnTo>
                  <a:pt x="1557" y="549"/>
                </a:lnTo>
                <a:lnTo>
                  <a:pt x="1556" y="549"/>
                </a:lnTo>
                <a:lnTo>
                  <a:pt x="1555" y="549"/>
                </a:lnTo>
                <a:lnTo>
                  <a:pt x="1554" y="549"/>
                </a:lnTo>
                <a:lnTo>
                  <a:pt x="1553" y="550"/>
                </a:lnTo>
                <a:lnTo>
                  <a:pt x="1552" y="550"/>
                </a:lnTo>
                <a:lnTo>
                  <a:pt x="1549" y="550"/>
                </a:lnTo>
                <a:lnTo>
                  <a:pt x="1543" y="550"/>
                </a:lnTo>
                <a:lnTo>
                  <a:pt x="1534" y="550"/>
                </a:lnTo>
                <a:lnTo>
                  <a:pt x="1533" y="550"/>
                </a:lnTo>
                <a:lnTo>
                  <a:pt x="1531" y="550"/>
                </a:lnTo>
                <a:lnTo>
                  <a:pt x="1530" y="550"/>
                </a:lnTo>
                <a:lnTo>
                  <a:pt x="1529" y="550"/>
                </a:lnTo>
                <a:lnTo>
                  <a:pt x="1528" y="550"/>
                </a:lnTo>
                <a:lnTo>
                  <a:pt x="1529" y="554"/>
                </a:lnTo>
                <a:lnTo>
                  <a:pt x="1530" y="558"/>
                </a:lnTo>
                <a:lnTo>
                  <a:pt x="1530" y="561"/>
                </a:lnTo>
                <a:lnTo>
                  <a:pt x="1531" y="562"/>
                </a:lnTo>
                <a:lnTo>
                  <a:pt x="1530" y="562"/>
                </a:lnTo>
                <a:lnTo>
                  <a:pt x="1529" y="562"/>
                </a:lnTo>
                <a:lnTo>
                  <a:pt x="1528" y="562"/>
                </a:lnTo>
                <a:lnTo>
                  <a:pt x="1527" y="562"/>
                </a:lnTo>
                <a:lnTo>
                  <a:pt x="1521" y="562"/>
                </a:lnTo>
                <a:lnTo>
                  <a:pt x="1520" y="562"/>
                </a:lnTo>
                <a:lnTo>
                  <a:pt x="1518" y="562"/>
                </a:lnTo>
                <a:lnTo>
                  <a:pt x="1519" y="566"/>
                </a:lnTo>
                <a:lnTo>
                  <a:pt x="1514" y="566"/>
                </a:lnTo>
                <a:lnTo>
                  <a:pt x="1514" y="565"/>
                </a:lnTo>
                <a:lnTo>
                  <a:pt x="1511" y="565"/>
                </a:lnTo>
                <a:lnTo>
                  <a:pt x="1510" y="565"/>
                </a:lnTo>
                <a:lnTo>
                  <a:pt x="1510" y="564"/>
                </a:lnTo>
                <a:lnTo>
                  <a:pt x="1510" y="557"/>
                </a:lnTo>
                <a:lnTo>
                  <a:pt x="1510" y="555"/>
                </a:lnTo>
                <a:lnTo>
                  <a:pt x="1510" y="554"/>
                </a:lnTo>
                <a:lnTo>
                  <a:pt x="1510" y="553"/>
                </a:lnTo>
                <a:lnTo>
                  <a:pt x="1509" y="553"/>
                </a:lnTo>
                <a:lnTo>
                  <a:pt x="1509" y="555"/>
                </a:lnTo>
                <a:lnTo>
                  <a:pt x="1509" y="557"/>
                </a:lnTo>
                <a:lnTo>
                  <a:pt x="1509" y="558"/>
                </a:lnTo>
                <a:lnTo>
                  <a:pt x="1509" y="564"/>
                </a:lnTo>
                <a:lnTo>
                  <a:pt x="1508" y="565"/>
                </a:lnTo>
                <a:lnTo>
                  <a:pt x="1508" y="566"/>
                </a:lnTo>
                <a:lnTo>
                  <a:pt x="1502" y="566"/>
                </a:lnTo>
                <a:lnTo>
                  <a:pt x="1501" y="566"/>
                </a:lnTo>
                <a:lnTo>
                  <a:pt x="1492" y="566"/>
                </a:lnTo>
                <a:lnTo>
                  <a:pt x="1490" y="571"/>
                </a:lnTo>
                <a:lnTo>
                  <a:pt x="1490" y="572"/>
                </a:lnTo>
                <a:lnTo>
                  <a:pt x="1488" y="572"/>
                </a:lnTo>
                <a:lnTo>
                  <a:pt x="1487" y="572"/>
                </a:lnTo>
                <a:lnTo>
                  <a:pt x="1485" y="572"/>
                </a:lnTo>
                <a:lnTo>
                  <a:pt x="1485" y="573"/>
                </a:lnTo>
                <a:lnTo>
                  <a:pt x="1485" y="575"/>
                </a:lnTo>
                <a:lnTo>
                  <a:pt x="1485" y="577"/>
                </a:lnTo>
                <a:lnTo>
                  <a:pt x="1485" y="582"/>
                </a:lnTo>
                <a:lnTo>
                  <a:pt x="1485" y="583"/>
                </a:lnTo>
                <a:lnTo>
                  <a:pt x="1487" y="583"/>
                </a:lnTo>
                <a:lnTo>
                  <a:pt x="1488" y="583"/>
                </a:lnTo>
                <a:lnTo>
                  <a:pt x="1490" y="583"/>
                </a:lnTo>
                <a:lnTo>
                  <a:pt x="1488" y="585"/>
                </a:lnTo>
                <a:lnTo>
                  <a:pt x="1490" y="591"/>
                </a:lnTo>
                <a:lnTo>
                  <a:pt x="1488" y="591"/>
                </a:lnTo>
                <a:lnTo>
                  <a:pt x="1486" y="591"/>
                </a:lnTo>
                <a:lnTo>
                  <a:pt x="1485" y="591"/>
                </a:lnTo>
                <a:lnTo>
                  <a:pt x="1484" y="591"/>
                </a:lnTo>
                <a:lnTo>
                  <a:pt x="1484" y="592"/>
                </a:lnTo>
                <a:lnTo>
                  <a:pt x="1484" y="595"/>
                </a:lnTo>
                <a:lnTo>
                  <a:pt x="1484" y="596"/>
                </a:lnTo>
                <a:lnTo>
                  <a:pt x="1483" y="596"/>
                </a:lnTo>
                <a:lnTo>
                  <a:pt x="1480" y="596"/>
                </a:lnTo>
                <a:lnTo>
                  <a:pt x="1478" y="596"/>
                </a:lnTo>
                <a:lnTo>
                  <a:pt x="1477" y="596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6"/>
                </a:lnTo>
                <a:lnTo>
                  <a:pt x="1468" y="597"/>
                </a:lnTo>
                <a:lnTo>
                  <a:pt x="1470" y="612"/>
                </a:lnTo>
                <a:lnTo>
                  <a:pt x="1469" y="612"/>
                </a:lnTo>
                <a:lnTo>
                  <a:pt x="1468" y="612"/>
                </a:lnTo>
                <a:lnTo>
                  <a:pt x="1467" y="612"/>
                </a:lnTo>
                <a:lnTo>
                  <a:pt x="1466" y="612"/>
                </a:lnTo>
                <a:lnTo>
                  <a:pt x="1465" y="612"/>
                </a:lnTo>
                <a:lnTo>
                  <a:pt x="1464" y="612"/>
                </a:lnTo>
                <a:lnTo>
                  <a:pt x="1464" y="613"/>
                </a:lnTo>
                <a:lnTo>
                  <a:pt x="1462" y="613"/>
                </a:lnTo>
                <a:lnTo>
                  <a:pt x="1461" y="613"/>
                </a:lnTo>
                <a:lnTo>
                  <a:pt x="1458" y="613"/>
                </a:lnTo>
                <a:lnTo>
                  <a:pt x="1458" y="612"/>
                </a:lnTo>
                <a:lnTo>
                  <a:pt x="1453" y="612"/>
                </a:lnTo>
                <a:lnTo>
                  <a:pt x="1452" y="612"/>
                </a:lnTo>
                <a:lnTo>
                  <a:pt x="1453" y="613"/>
                </a:lnTo>
                <a:close/>
                <a:moveTo>
                  <a:pt x="1491" y="837"/>
                </a:moveTo>
                <a:lnTo>
                  <a:pt x="1491" y="839"/>
                </a:lnTo>
                <a:lnTo>
                  <a:pt x="1491" y="840"/>
                </a:lnTo>
                <a:lnTo>
                  <a:pt x="1491" y="841"/>
                </a:lnTo>
                <a:lnTo>
                  <a:pt x="1491" y="847"/>
                </a:lnTo>
                <a:lnTo>
                  <a:pt x="1491" y="848"/>
                </a:lnTo>
                <a:lnTo>
                  <a:pt x="1491" y="849"/>
                </a:lnTo>
                <a:lnTo>
                  <a:pt x="1491" y="851"/>
                </a:lnTo>
                <a:lnTo>
                  <a:pt x="1491" y="853"/>
                </a:lnTo>
                <a:lnTo>
                  <a:pt x="1491" y="855"/>
                </a:lnTo>
                <a:lnTo>
                  <a:pt x="1491" y="856"/>
                </a:lnTo>
                <a:lnTo>
                  <a:pt x="1491" y="857"/>
                </a:lnTo>
                <a:lnTo>
                  <a:pt x="1491" y="858"/>
                </a:lnTo>
                <a:lnTo>
                  <a:pt x="1491" y="859"/>
                </a:lnTo>
                <a:lnTo>
                  <a:pt x="1491" y="860"/>
                </a:lnTo>
                <a:lnTo>
                  <a:pt x="1491" y="862"/>
                </a:lnTo>
                <a:lnTo>
                  <a:pt x="1491" y="863"/>
                </a:lnTo>
                <a:lnTo>
                  <a:pt x="1491" y="865"/>
                </a:lnTo>
                <a:lnTo>
                  <a:pt x="1491" y="866"/>
                </a:lnTo>
                <a:lnTo>
                  <a:pt x="1491" y="867"/>
                </a:lnTo>
                <a:lnTo>
                  <a:pt x="1491" y="870"/>
                </a:lnTo>
                <a:lnTo>
                  <a:pt x="1491" y="871"/>
                </a:lnTo>
                <a:lnTo>
                  <a:pt x="1491" y="873"/>
                </a:lnTo>
                <a:lnTo>
                  <a:pt x="1491" y="874"/>
                </a:lnTo>
                <a:lnTo>
                  <a:pt x="1491" y="875"/>
                </a:lnTo>
                <a:lnTo>
                  <a:pt x="1491" y="876"/>
                </a:lnTo>
                <a:lnTo>
                  <a:pt x="1491" y="878"/>
                </a:lnTo>
                <a:lnTo>
                  <a:pt x="1491" y="880"/>
                </a:lnTo>
                <a:lnTo>
                  <a:pt x="1492" y="880"/>
                </a:lnTo>
                <a:lnTo>
                  <a:pt x="1491" y="880"/>
                </a:lnTo>
                <a:lnTo>
                  <a:pt x="1491" y="881"/>
                </a:lnTo>
                <a:lnTo>
                  <a:pt x="1492" y="881"/>
                </a:lnTo>
                <a:lnTo>
                  <a:pt x="1492" y="882"/>
                </a:lnTo>
                <a:lnTo>
                  <a:pt x="1492" y="883"/>
                </a:lnTo>
                <a:lnTo>
                  <a:pt x="1491" y="884"/>
                </a:lnTo>
                <a:lnTo>
                  <a:pt x="1491" y="885"/>
                </a:lnTo>
                <a:lnTo>
                  <a:pt x="1491" y="887"/>
                </a:lnTo>
                <a:lnTo>
                  <a:pt x="1491" y="888"/>
                </a:lnTo>
                <a:lnTo>
                  <a:pt x="1491" y="890"/>
                </a:lnTo>
                <a:lnTo>
                  <a:pt x="1491" y="891"/>
                </a:lnTo>
                <a:lnTo>
                  <a:pt x="1491" y="892"/>
                </a:lnTo>
                <a:lnTo>
                  <a:pt x="1491" y="895"/>
                </a:lnTo>
                <a:lnTo>
                  <a:pt x="1491" y="897"/>
                </a:lnTo>
                <a:lnTo>
                  <a:pt x="1491" y="899"/>
                </a:lnTo>
                <a:lnTo>
                  <a:pt x="1491" y="901"/>
                </a:lnTo>
                <a:lnTo>
                  <a:pt x="1491" y="903"/>
                </a:lnTo>
                <a:lnTo>
                  <a:pt x="1491" y="905"/>
                </a:lnTo>
                <a:lnTo>
                  <a:pt x="1491" y="908"/>
                </a:lnTo>
                <a:lnTo>
                  <a:pt x="1491" y="910"/>
                </a:lnTo>
                <a:lnTo>
                  <a:pt x="1491" y="912"/>
                </a:lnTo>
                <a:lnTo>
                  <a:pt x="1491" y="914"/>
                </a:lnTo>
                <a:lnTo>
                  <a:pt x="1491" y="918"/>
                </a:lnTo>
                <a:lnTo>
                  <a:pt x="1491" y="920"/>
                </a:lnTo>
                <a:lnTo>
                  <a:pt x="1491" y="921"/>
                </a:lnTo>
                <a:lnTo>
                  <a:pt x="1491" y="922"/>
                </a:lnTo>
                <a:lnTo>
                  <a:pt x="1491" y="924"/>
                </a:lnTo>
                <a:lnTo>
                  <a:pt x="1491" y="926"/>
                </a:lnTo>
                <a:lnTo>
                  <a:pt x="1491" y="928"/>
                </a:lnTo>
                <a:lnTo>
                  <a:pt x="1491" y="929"/>
                </a:lnTo>
                <a:lnTo>
                  <a:pt x="1491" y="930"/>
                </a:lnTo>
                <a:lnTo>
                  <a:pt x="1491" y="931"/>
                </a:lnTo>
                <a:lnTo>
                  <a:pt x="1491" y="933"/>
                </a:lnTo>
                <a:lnTo>
                  <a:pt x="1491" y="937"/>
                </a:lnTo>
                <a:lnTo>
                  <a:pt x="1491" y="939"/>
                </a:lnTo>
                <a:lnTo>
                  <a:pt x="1491" y="940"/>
                </a:lnTo>
                <a:lnTo>
                  <a:pt x="1491" y="947"/>
                </a:lnTo>
                <a:lnTo>
                  <a:pt x="1491" y="950"/>
                </a:lnTo>
                <a:lnTo>
                  <a:pt x="1491" y="954"/>
                </a:lnTo>
                <a:lnTo>
                  <a:pt x="1491" y="958"/>
                </a:lnTo>
                <a:lnTo>
                  <a:pt x="1491" y="963"/>
                </a:lnTo>
                <a:lnTo>
                  <a:pt x="1491" y="964"/>
                </a:lnTo>
                <a:lnTo>
                  <a:pt x="1491" y="965"/>
                </a:lnTo>
                <a:lnTo>
                  <a:pt x="1491" y="966"/>
                </a:lnTo>
                <a:lnTo>
                  <a:pt x="1491" y="967"/>
                </a:lnTo>
                <a:lnTo>
                  <a:pt x="1494" y="967"/>
                </a:lnTo>
                <a:lnTo>
                  <a:pt x="1495" y="967"/>
                </a:lnTo>
                <a:lnTo>
                  <a:pt x="1501" y="967"/>
                </a:lnTo>
                <a:lnTo>
                  <a:pt x="1503" y="967"/>
                </a:lnTo>
                <a:lnTo>
                  <a:pt x="1505" y="967"/>
                </a:lnTo>
                <a:lnTo>
                  <a:pt x="1507" y="967"/>
                </a:lnTo>
                <a:lnTo>
                  <a:pt x="1508" y="967"/>
                </a:lnTo>
                <a:lnTo>
                  <a:pt x="1509" y="967"/>
                </a:lnTo>
                <a:lnTo>
                  <a:pt x="1512" y="967"/>
                </a:lnTo>
                <a:lnTo>
                  <a:pt x="1513" y="967"/>
                </a:lnTo>
                <a:lnTo>
                  <a:pt x="1516" y="967"/>
                </a:lnTo>
                <a:lnTo>
                  <a:pt x="1520" y="967"/>
                </a:lnTo>
                <a:lnTo>
                  <a:pt x="1521" y="967"/>
                </a:lnTo>
                <a:lnTo>
                  <a:pt x="1522" y="967"/>
                </a:lnTo>
                <a:lnTo>
                  <a:pt x="1523" y="967"/>
                </a:lnTo>
                <a:lnTo>
                  <a:pt x="1525" y="966"/>
                </a:lnTo>
                <a:lnTo>
                  <a:pt x="1526" y="966"/>
                </a:lnTo>
                <a:lnTo>
                  <a:pt x="1527" y="966"/>
                </a:lnTo>
                <a:lnTo>
                  <a:pt x="1528" y="966"/>
                </a:lnTo>
                <a:lnTo>
                  <a:pt x="1530" y="966"/>
                </a:lnTo>
                <a:lnTo>
                  <a:pt x="1531" y="966"/>
                </a:lnTo>
                <a:lnTo>
                  <a:pt x="1533" y="966"/>
                </a:lnTo>
                <a:lnTo>
                  <a:pt x="1534" y="966"/>
                </a:lnTo>
                <a:lnTo>
                  <a:pt x="1535" y="966"/>
                </a:lnTo>
                <a:lnTo>
                  <a:pt x="1536" y="966"/>
                </a:lnTo>
                <a:lnTo>
                  <a:pt x="1539" y="966"/>
                </a:lnTo>
                <a:lnTo>
                  <a:pt x="1543" y="966"/>
                </a:lnTo>
                <a:lnTo>
                  <a:pt x="1544" y="966"/>
                </a:lnTo>
                <a:lnTo>
                  <a:pt x="1545" y="966"/>
                </a:lnTo>
                <a:lnTo>
                  <a:pt x="1551" y="966"/>
                </a:lnTo>
                <a:lnTo>
                  <a:pt x="1553" y="966"/>
                </a:lnTo>
                <a:lnTo>
                  <a:pt x="1554" y="966"/>
                </a:lnTo>
                <a:lnTo>
                  <a:pt x="1555" y="966"/>
                </a:lnTo>
                <a:lnTo>
                  <a:pt x="1556" y="966"/>
                </a:lnTo>
                <a:lnTo>
                  <a:pt x="1556" y="965"/>
                </a:lnTo>
                <a:lnTo>
                  <a:pt x="1554" y="962"/>
                </a:lnTo>
                <a:lnTo>
                  <a:pt x="1553" y="960"/>
                </a:lnTo>
                <a:lnTo>
                  <a:pt x="1553" y="959"/>
                </a:lnTo>
                <a:lnTo>
                  <a:pt x="1552" y="958"/>
                </a:lnTo>
                <a:lnTo>
                  <a:pt x="1553" y="958"/>
                </a:lnTo>
                <a:lnTo>
                  <a:pt x="1556" y="958"/>
                </a:lnTo>
                <a:lnTo>
                  <a:pt x="1557" y="958"/>
                </a:lnTo>
                <a:lnTo>
                  <a:pt x="1560" y="958"/>
                </a:lnTo>
                <a:lnTo>
                  <a:pt x="1563" y="958"/>
                </a:lnTo>
                <a:lnTo>
                  <a:pt x="1564" y="958"/>
                </a:lnTo>
                <a:lnTo>
                  <a:pt x="1565" y="958"/>
                </a:lnTo>
                <a:lnTo>
                  <a:pt x="1566" y="958"/>
                </a:lnTo>
                <a:lnTo>
                  <a:pt x="1569" y="958"/>
                </a:lnTo>
                <a:lnTo>
                  <a:pt x="1571" y="957"/>
                </a:lnTo>
                <a:lnTo>
                  <a:pt x="1572" y="957"/>
                </a:lnTo>
                <a:lnTo>
                  <a:pt x="1576" y="957"/>
                </a:lnTo>
                <a:lnTo>
                  <a:pt x="1577" y="957"/>
                </a:lnTo>
                <a:lnTo>
                  <a:pt x="1578" y="957"/>
                </a:lnTo>
                <a:lnTo>
                  <a:pt x="1580" y="957"/>
                </a:lnTo>
                <a:lnTo>
                  <a:pt x="1586" y="957"/>
                </a:lnTo>
                <a:lnTo>
                  <a:pt x="1587" y="957"/>
                </a:lnTo>
                <a:lnTo>
                  <a:pt x="1589" y="957"/>
                </a:lnTo>
                <a:lnTo>
                  <a:pt x="1590" y="957"/>
                </a:lnTo>
                <a:lnTo>
                  <a:pt x="1591" y="957"/>
                </a:lnTo>
                <a:lnTo>
                  <a:pt x="1592" y="957"/>
                </a:lnTo>
                <a:lnTo>
                  <a:pt x="1592" y="956"/>
                </a:lnTo>
                <a:lnTo>
                  <a:pt x="1592" y="954"/>
                </a:lnTo>
                <a:lnTo>
                  <a:pt x="1591" y="954"/>
                </a:lnTo>
                <a:lnTo>
                  <a:pt x="1590" y="954"/>
                </a:lnTo>
                <a:lnTo>
                  <a:pt x="1590" y="952"/>
                </a:lnTo>
                <a:lnTo>
                  <a:pt x="1590" y="951"/>
                </a:lnTo>
                <a:lnTo>
                  <a:pt x="1590" y="950"/>
                </a:lnTo>
                <a:lnTo>
                  <a:pt x="1590" y="948"/>
                </a:lnTo>
                <a:lnTo>
                  <a:pt x="1589" y="948"/>
                </a:lnTo>
                <a:lnTo>
                  <a:pt x="1588" y="948"/>
                </a:lnTo>
                <a:lnTo>
                  <a:pt x="1588" y="947"/>
                </a:lnTo>
                <a:lnTo>
                  <a:pt x="1588" y="946"/>
                </a:lnTo>
                <a:lnTo>
                  <a:pt x="1588" y="945"/>
                </a:lnTo>
                <a:lnTo>
                  <a:pt x="1588" y="943"/>
                </a:lnTo>
                <a:lnTo>
                  <a:pt x="1588" y="942"/>
                </a:lnTo>
                <a:lnTo>
                  <a:pt x="1588" y="940"/>
                </a:lnTo>
                <a:lnTo>
                  <a:pt x="1588" y="939"/>
                </a:lnTo>
                <a:lnTo>
                  <a:pt x="1588" y="938"/>
                </a:lnTo>
                <a:lnTo>
                  <a:pt x="1588" y="937"/>
                </a:lnTo>
                <a:lnTo>
                  <a:pt x="1588" y="935"/>
                </a:lnTo>
                <a:lnTo>
                  <a:pt x="1588" y="934"/>
                </a:lnTo>
                <a:lnTo>
                  <a:pt x="1588" y="933"/>
                </a:lnTo>
                <a:lnTo>
                  <a:pt x="1588" y="932"/>
                </a:lnTo>
                <a:lnTo>
                  <a:pt x="1588" y="931"/>
                </a:lnTo>
                <a:lnTo>
                  <a:pt x="1594" y="931"/>
                </a:lnTo>
                <a:lnTo>
                  <a:pt x="1595" y="931"/>
                </a:lnTo>
                <a:lnTo>
                  <a:pt x="1596" y="931"/>
                </a:lnTo>
                <a:lnTo>
                  <a:pt x="1596" y="930"/>
                </a:lnTo>
                <a:lnTo>
                  <a:pt x="1596" y="928"/>
                </a:lnTo>
                <a:lnTo>
                  <a:pt x="1596" y="924"/>
                </a:lnTo>
                <a:lnTo>
                  <a:pt x="1596" y="918"/>
                </a:lnTo>
                <a:lnTo>
                  <a:pt x="1603" y="909"/>
                </a:lnTo>
                <a:lnTo>
                  <a:pt x="1603" y="908"/>
                </a:lnTo>
                <a:lnTo>
                  <a:pt x="1604" y="908"/>
                </a:lnTo>
                <a:lnTo>
                  <a:pt x="1605" y="908"/>
                </a:lnTo>
                <a:lnTo>
                  <a:pt x="1606" y="907"/>
                </a:lnTo>
                <a:lnTo>
                  <a:pt x="1607" y="915"/>
                </a:lnTo>
                <a:lnTo>
                  <a:pt x="1607" y="916"/>
                </a:lnTo>
                <a:lnTo>
                  <a:pt x="1608" y="918"/>
                </a:lnTo>
                <a:lnTo>
                  <a:pt x="1608" y="921"/>
                </a:lnTo>
                <a:lnTo>
                  <a:pt x="1609" y="924"/>
                </a:lnTo>
                <a:lnTo>
                  <a:pt x="1611" y="929"/>
                </a:lnTo>
                <a:lnTo>
                  <a:pt x="1611" y="931"/>
                </a:lnTo>
                <a:lnTo>
                  <a:pt x="1611" y="932"/>
                </a:lnTo>
                <a:lnTo>
                  <a:pt x="1612" y="934"/>
                </a:lnTo>
                <a:lnTo>
                  <a:pt x="1613" y="939"/>
                </a:lnTo>
                <a:lnTo>
                  <a:pt x="1613" y="941"/>
                </a:lnTo>
                <a:lnTo>
                  <a:pt x="1613" y="943"/>
                </a:lnTo>
                <a:lnTo>
                  <a:pt x="1614" y="949"/>
                </a:lnTo>
                <a:lnTo>
                  <a:pt x="1615" y="952"/>
                </a:lnTo>
                <a:lnTo>
                  <a:pt x="1616" y="956"/>
                </a:lnTo>
                <a:lnTo>
                  <a:pt x="1617" y="960"/>
                </a:lnTo>
                <a:lnTo>
                  <a:pt x="1622" y="960"/>
                </a:lnTo>
                <a:lnTo>
                  <a:pt x="1623" y="959"/>
                </a:lnTo>
                <a:lnTo>
                  <a:pt x="1624" y="959"/>
                </a:lnTo>
                <a:lnTo>
                  <a:pt x="1625" y="959"/>
                </a:lnTo>
                <a:lnTo>
                  <a:pt x="1626" y="959"/>
                </a:lnTo>
                <a:lnTo>
                  <a:pt x="1628" y="959"/>
                </a:lnTo>
                <a:lnTo>
                  <a:pt x="1629" y="959"/>
                </a:lnTo>
                <a:lnTo>
                  <a:pt x="1630" y="959"/>
                </a:lnTo>
                <a:lnTo>
                  <a:pt x="1631" y="959"/>
                </a:lnTo>
                <a:lnTo>
                  <a:pt x="1632" y="960"/>
                </a:lnTo>
                <a:lnTo>
                  <a:pt x="1632" y="964"/>
                </a:lnTo>
                <a:lnTo>
                  <a:pt x="1632" y="966"/>
                </a:lnTo>
                <a:lnTo>
                  <a:pt x="1630" y="966"/>
                </a:lnTo>
                <a:lnTo>
                  <a:pt x="1628" y="966"/>
                </a:lnTo>
                <a:lnTo>
                  <a:pt x="1626" y="966"/>
                </a:lnTo>
                <a:lnTo>
                  <a:pt x="1624" y="966"/>
                </a:lnTo>
                <a:lnTo>
                  <a:pt x="1623" y="966"/>
                </a:lnTo>
                <a:lnTo>
                  <a:pt x="1622" y="966"/>
                </a:lnTo>
                <a:lnTo>
                  <a:pt x="1621" y="966"/>
                </a:lnTo>
                <a:lnTo>
                  <a:pt x="1619" y="966"/>
                </a:lnTo>
                <a:lnTo>
                  <a:pt x="1617" y="966"/>
                </a:lnTo>
                <a:lnTo>
                  <a:pt x="1620" y="976"/>
                </a:lnTo>
                <a:lnTo>
                  <a:pt x="1621" y="976"/>
                </a:lnTo>
                <a:lnTo>
                  <a:pt x="1622" y="976"/>
                </a:lnTo>
                <a:lnTo>
                  <a:pt x="1623" y="976"/>
                </a:lnTo>
                <a:lnTo>
                  <a:pt x="1624" y="976"/>
                </a:lnTo>
                <a:lnTo>
                  <a:pt x="1625" y="976"/>
                </a:lnTo>
                <a:lnTo>
                  <a:pt x="1626" y="976"/>
                </a:lnTo>
                <a:lnTo>
                  <a:pt x="1628" y="976"/>
                </a:lnTo>
                <a:lnTo>
                  <a:pt x="1629" y="976"/>
                </a:lnTo>
                <a:lnTo>
                  <a:pt x="1630" y="976"/>
                </a:lnTo>
                <a:lnTo>
                  <a:pt x="1631" y="976"/>
                </a:lnTo>
                <a:lnTo>
                  <a:pt x="1632" y="976"/>
                </a:lnTo>
                <a:lnTo>
                  <a:pt x="1633" y="976"/>
                </a:lnTo>
                <a:lnTo>
                  <a:pt x="1635" y="976"/>
                </a:lnTo>
                <a:lnTo>
                  <a:pt x="1637" y="976"/>
                </a:lnTo>
                <a:lnTo>
                  <a:pt x="1638" y="976"/>
                </a:lnTo>
                <a:lnTo>
                  <a:pt x="1640" y="976"/>
                </a:lnTo>
                <a:lnTo>
                  <a:pt x="1641" y="976"/>
                </a:lnTo>
                <a:lnTo>
                  <a:pt x="1642" y="976"/>
                </a:lnTo>
                <a:lnTo>
                  <a:pt x="1643" y="976"/>
                </a:lnTo>
                <a:lnTo>
                  <a:pt x="1645" y="976"/>
                </a:lnTo>
                <a:lnTo>
                  <a:pt x="1646" y="976"/>
                </a:lnTo>
                <a:lnTo>
                  <a:pt x="1647" y="976"/>
                </a:lnTo>
                <a:lnTo>
                  <a:pt x="1648" y="976"/>
                </a:lnTo>
                <a:lnTo>
                  <a:pt x="1649" y="976"/>
                </a:lnTo>
                <a:lnTo>
                  <a:pt x="1650" y="976"/>
                </a:lnTo>
                <a:lnTo>
                  <a:pt x="1651" y="976"/>
                </a:lnTo>
                <a:lnTo>
                  <a:pt x="1652" y="976"/>
                </a:lnTo>
                <a:lnTo>
                  <a:pt x="1654" y="976"/>
                </a:lnTo>
                <a:lnTo>
                  <a:pt x="1656" y="976"/>
                </a:lnTo>
                <a:lnTo>
                  <a:pt x="1655" y="974"/>
                </a:lnTo>
                <a:lnTo>
                  <a:pt x="1655" y="973"/>
                </a:lnTo>
                <a:lnTo>
                  <a:pt x="1652" y="968"/>
                </a:lnTo>
                <a:lnTo>
                  <a:pt x="1652" y="967"/>
                </a:lnTo>
                <a:lnTo>
                  <a:pt x="1651" y="966"/>
                </a:lnTo>
                <a:lnTo>
                  <a:pt x="1651" y="965"/>
                </a:lnTo>
                <a:lnTo>
                  <a:pt x="1651" y="964"/>
                </a:lnTo>
                <a:lnTo>
                  <a:pt x="1650" y="964"/>
                </a:lnTo>
                <a:lnTo>
                  <a:pt x="1650" y="963"/>
                </a:lnTo>
                <a:lnTo>
                  <a:pt x="1650" y="962"/>
                </a:lnTo>
                <a:lnTo>
                  <a:pt x="1649" y="962"/>
                </a:lnTo>
                <a:lnTo>
                  <a:pt x="1649" y="960"/>
                </a:lnTo>
                <a:lnTo>
                  <a:pt x="1649" y="959"/>
                </a:lnTo>
                <a:lnTo>
                  <a:pt x="1649" y="958"/>
                </a:lnTo>
                <a:lnTo>
                  <a:pt x="1649" y="957"/>
                </a:lnTo>
                <a:lnTo>
                  <a:pt x="1649" y="956"/>
                </a:lnTo>
                <a:lnTo>
                  <a:pt x="1649" y="955"/>
                </a:lnTo>
                <a:lnTo>
                  <a:pt x="1649" y="954"/>
                </a:lnTo>
                <a:lnTo>
                  <a:pt x="1649" y="952"/>
                </a:lnTo>
                <a:lnTo>
                  <a:pt x="1649" y="951"/>
                </a:lnTo>
                <a:lnTo>
                  <a:pt x="1649" y="950"/>
                </a:lnTo>
                <a:lnTo>
                  <a:pt x="1649" y="949"/>
                </a:lnTo>
                <a:lnTo>
                  <a:pt x="1649" y="948"/>
                </a:lnTo>
                <a:lnTo>
                  <a:pt x="1649" y="947"/>
                </a:lnTo>
                <a:lnTo>
                  <a:pt x="1649" y="946"/>
                </a:lnTo>
                <a:lnTo>
                  <a:pt x="1649" y="945"/>
                </a:lnTo>
                <a:lnTo>
                  <a:pt x="1649" y="943"/>
                </a:lnTo>
                <a:lnTo>
                  <a:pt x="1650" y="942"/>
                </a:lnTo>
                <a:lnTo>
                  <a:pt x="1650" y="939"/>
                </a:lnTo>
                <a:lnTo>
                  <a:pt x="1650" y="938"/>
                </a:lnTo>
                <a:lnTo>
                  <a:pt x="1650" y="937"/>
                </a:lnTo>
                <a:lnTo>
                  <a:pt x="1650" y="935"/>
                </a:lnTo>
                <a:lnTo>
                  <a:pt x="1650" y="934"/>
                </a:lnTo>
                <a:lnTo>
                  <a:pt x="1650" y="932"/>
                </a:lnTo>
                <a:lnTo>
                  <a:pt x="1650" y="931"/>
                </a:lnTo>
                <a:lnTo>
                  <a:pt x="1650" y="930"/>
                </a:lnTo>
                <a:lnTo>
                  <a:pt x="1650" y="929"/>
                </a:lnTo>
                <a:lnTo>
                  <a:pt x="1650" y="925"/>
                </a:lnTo>
                <a:lnTo>
                  <a:pt x="1650" y="923"/>
                </a:lnTo>
                <a:lnTo>
                  <a:pt x="1650" y="922"/>
                </a:lnTo>
                <a:lnTo>
                  <a:pt x="1650" y="921"/>
                </a:lnTo>
                <a:lnTo>
                  <a:pt x="1650" y="918"/>
                </a:lnTo>
                <a:lnTo>
                  <a:pt x="1650" y="917"/>
                </a:lnTo>
                <a:lnTo>
                  <a:pt x="1650" y="916"/>
                </a:lnTo>
                <a:lnTo>
                  <a:pt x="1650" y="915"/>
                </a:lnTo>
                <a:lnTo>
                  <a:pt x="1650" y="914"/>
                </a:lnTo>
                <a:lnTo>
                  <a:pt x="1650" y="913"/>
                </a:lnTo>
                <a:lnTo>
                  <a:pt x="1650" y="912"/>
                </a:lnTo>
                <a:lnTo>
                  <a:pt x="1650" y="909"/>
                </a:lnTo>
                <a:lnTo>
                  <a:pt x="1650" y="907"/>
                </a:lnTo>
                <a:lnTo>
                  <a:pt x="1650" y="905"/>
                </a:lnTo>
                <a:lnTo>
                  <a:pt x="1650" y="904"/>
                </a:lnTo>
                <a:lnTo>
                  <a:pt x="1650" y="903"/>
                </a:lnTo>
                <a:lnTo>
                  <a:pt x="1650" y="901"/>
                </a:lnTo>
                <a:lnTo>
                  <a:pt x="1650" y="899"/>
                </a:lnTo>
                <a:lnTo>
                  <a:pt x="1650" y="897"/>
                </a:lnTo>
                <a:lnTo>
                  <a:pt x="1650" y="896"/>
                </a:lnTo>
                <a:lnTo>
                  <a:pt x="1650" y="890"/>
                </a:lnTo>
                <a:lnTo>
                  <a:pt x="1650" y="889"/>
                </a:lnTo>
                <a:lnTo>
                  <a:pt x="1650" y="887"/>
                </a:lnTo>
                <a:lnTo>
                  <a:pt x="1650" y="885"/>
                </a:lnTo>
                <a:lnTo>
                  <a:pt x="1650" y="882"/>
                </a:lnTo>
                <a:lnTo>
                  <a:pt x="1650" y="874"/>
                </a:lnTo>
                <a:lnTo>
                  <a:pt x="1649" y="866"/>
                </a:lnTo>
                <a:lnTo>
                  <a:pt x="1649" y="862"/>
                </a:lnTo>
                <a:lnTo>
                  <a:pt x="1649" y="854"/>
                </a:lnTo>
                <a:lnTo>
                  <a:pt x="1649" y="849"/>
                </a:lnTo>
                <a:lnTo>
                  <a:pt x="1649" y="837"/>
                </a:lnTo>
                <a:lnTo>
                  <a:pt x="1649" y="832"/>
                </a:lnTo>
                <a:lnTo>
                  <a:pt x="1648" y="831"/>
                </a:lnTo>
                <a:lnTo>
                  <a:pt x="1648" y="828"/>
                </a:lnTo>
                <a:lnTo>
                  <a:pt x="1648" y="826"/>
                </a:lnTo>
                <a:lnTo>
                  <a:pt x="1648" y="824"/>
                </a:lnTo>
                <a:lnTo>
                  <a:pt x="1648" y="823"/>
                </a:lnTo>
                <a:lnTo>
                  <a:pt x="1648" y="821"/>
                </a:lnTo>
                <a:lnTo>
                  <a:pt x="1648" y="820"/>
                </a:lnTo>
                <a:lnTo>
                  <a:pt x="1648" y="818"/>
                </a:lnTo>
                <a:lnTo>
                  <a:pt x="1648" y="812"/>
                </a:lnTo>
                <a:lnTo>
                  <a:pt x="1648" y="799"/>
                </a:lnTo>
                <a:lnTo>
                  <a:pt x="1647" y="787"/>
                </a:lnTo>
                <a:lnTo>
                  <a:pt x="1647" y="775"/>
                </a:lnTo>
                <a:lnTo>
                  <a:pt x="1647" y="774"/>
                </a:lnTo>
                <a:lnTo>
                  <a:pt x="1647" y="763"/>
                </a:lnTo>
                <a:lnTo>
                  <a:pt x="1647" y="762"/>
                </a:lnTo>
                <a:lnTo>
                  <a:pt x="1647" y="761"/>
                </a:lnTo>
                <a:lnTo>
                  <a:pt x="1647" y="759"/>
                </a:lnTo>
                <a:lnTo>
                  <a:pt x="1647" y="758"/>
                </a:lnTo>
                <a:lnTo>
                  <a:pt x="1646" y="757"/>
                </a:lnTo>
                <a:lnTo>
                  <a:pt x="1646" y="756"/>
                </a:lnTo>
                <a:lnTo>
                  <a:pt x="1646" y="755"/>
                </a:lnTo>
                <a:lnTo>
                  <a:pt x="1642" y="755"/>
                </a:lnTo>
                <a:lnTo>
                  <a:pt x="1638" y="755"/>
                </a:lnTo>
                <a:lnTo>
                  <a:pt x="1637" y="755"/>
                </a:lnTo>
                <a:lnTo>
                  <a:pt x="1637" y="756"/>
                </a:lnTo>
                <a:lnTo>
                  <a:pt x="1637" y="761"/>
                </a:lnTo>
                <a:lnTo>
                  <a:pt x="1637" y="762"/>
                </a:lnTo>
                <a:lnTo>
                  <a:pt x="1631" y="762"/>
                </a:lnTo>
                <a:lnTo>
                  <a:pt x="1629" y="762"/>
                </a:lnTo>
                <a:lnTo>
                  <a:pt x="1628" y="762"/>
                </a:lnTo>
                <a:lnTo>
                  <a:pt x="1626" y="762"/>
                </a:lnTo>
                <a:lnTo>
                  <a:pt x="1625" y="762"/>
                </a:lnTo>
                <a:lnTo>
                  <a:pt x="1624" y="762"/>
                </a:lnTo>
                <a:lnTo>
                  <a:pt x="1621" y="762"/>
                </a:lnTo>
                <a:lnTo>
                  <a:pt x="1616" y="762"/>
                </a:lnTo>
                <a:lnTo>
                  <a:pt x="1614" y="762"/>
                </a:lnTo>
                <a:lnTo>
                  <a:pt x="1612" y="762"/>
                </a:lnTo>
                <a:lnTo>
                  <a:pt x="1612" y="761"/>
                </a:lnTo>
                <a:lnTo>
                  <a:pt x="1612" y="759"/>
                </a:lnTo>
                <a:lnTo>
                  <a:pt x="1612" y="758"/>
                </a:lnTo>
                <a:lnTo>
                  <a:pt x="1612" y="757"/>
                </a:lnTo>
                <a:lnTo>
                  <a:pt x="1612" y="756"/>
                </a:lnTo>
                <a:lnTo>
                  <a:pt x="1611" y="756"/>
                </a:lnTo>
                <a:lnTo>
                  <a:pt x="1611" y="750"/>
                </a:lnTo>
                <a:lnTo>
                  <a:pt x="1608" y="750"/>
                </a:lnTo>
                <a:lnTo>
                  <a:pt x="1605" y="750"/>
                </a:lnTo>
                <a:lnTo>
                  <a:pt x="1605" y="749"/>
                </a:lnTo>
                <a:lnTo>
                  <a:pt x="1602" y="749"/>
                </a:lnTo>
                <a:lnTo>
                  <a:pt x="1599" y="749"/>
                </a:lnTo>
                <a:lnTo>
                  <a:pt x="1591" y="749"/>
                </a:lnTo>
                <a:lnTo>
                  <a:pt x="1590" y="749"/>
                </a:lnTo>
                <a:lnTo>
                  <a:pt x="1583" y="749"/>
                </a:lnTo>
                <a:lnTo>
                  <a:pt x="1579" y="749"/>
                </a:lnTo>
                <a:lnTo>
                  <a:pt x="1579" y="750"/>
                </a:lnTo>
                <a:lnTo>
                  <a:pt x="1577" y="751"/>
                </a:lnTo>
                <a:lnTo>
                  <a:pt x="1574" y="753"/>
                </a:lnTo>
                <a:lnTo>
                  <a:pt x="1574" y="755"/>
                </a:lnTo>
                <a:lnTo>
                  <a:pt x="1574" y="756"/>
                </a:lnTo>
                <a:lnTo>
                  <a:pt x="1576" y="758"/>
                </a:lnTo>
                <a:lnTo>
                  <a:pt x="1576" y="759"/>
                </a:lnTo>
                <a:lnTo>
                  <a:pt x="1576" y="761"/>
                </a:lnTo>
                <a:lnTo>
                  <a:pt x="1577" y="761"/>
                </a:lnTo>
                <a:lnTo>
                  <a:pt x="1578" y="761"/>
                </a:lnTo>
                <a:lnTo>
                  <a:pt x="1578" y="764"/>
                </a:lnTo>
                <a:lnTo>
                  <a:pt x="1578" y="766"/>
                </a:lnTo>
                <a:lnTo>
                  <a:pt x="1579" y="769"/>
                </a:lnTo>
                <a:lnTo>
                  <a:pt x="1579" y="770"/>
                </a:lnTo>
                <a:lnTo>
                  <a:pt x="1577" y="770"/>
                </a:lnTo>
                <a:lnTo>
                  <a:pt x="1576" y="770"/>
                </a:lnTo>
                <a:lnTo>
                  <a:pt x="1574" y="770"/>
                </a:lnTo>
                <a:lnTo>
                  <a:pt x="1574" y="771"/>
                </a:lnTo>
                <a:lnTo>
                  <a:pt x="1573" y="771"/>
                </a:lnTo>
                <a:lnTo>
                  <a:pt x="1572" y="771"/>
                </a:lnTo>
                <a:lnTo>
                  <a:pt x="1571" y="771"/>
                </a:lnTo>
                <a:lnTo>
                  <a:pt x="1570" y="771"/>
                </a:lnTo>
                <a:lnTo>
                  <a:pt x="1569" y="772"/>
                </a:lnTo>
                <a:lnTo>
                  <a:pt x="1568" y="772"/>
                </a:lnTo>
                <a:lnTo>
                  <a:pt x="1566" y="772"/>
                </a:lnTo>
                <a:lnTo>
                  <a:pt x="1565" y="772"/>
                </a:lnTo>
                <a:lnTo>
                  <a:pt x="1564" y="772"/>
                </a:lnTo>
                <a:lnTo>
                  <a:pt x="1563" y="772"/>
                </a:lnTo>
                <a:lnTo>
                  <a:pt x="1562" y="773"/>
                </a:lnTo>
                <a:lnTo>
                  <a:pt x="1561" y="773"/>
                </a:lnTo>
                <a:lnTo>
                  <a:pt x="1560" y="773"/>
                </a:lnTo>
                <a:lnTo>
                  <a:pt x="1559" y="773"/>
                </a:lnTo>
                <a:lnTo>
                  <a:pt x="1556" y="773"/>
                </a:lnTo>
                <a:lnTo>
                  <a:pt x="1555" y="773"/>
                </a:lnTo>
                <a:lnTo>
                  <a:pt x="1555" y="774"/>
                </a:lnTo>
                <a:lnTo>
                  <a:pt x="1555" y="776"/>
                </a:lnTo>
                <a:lnTo>
                  <a:pt x="1555" y="780"/>
                </a:lnTo>
                <a:lnTo>
                  <a:pt x="1556" y="781"/>
                </a:lnTo>
                <a:lnTo>
                  <a:pt x="1555" y="781"/>
                </a:lnTo>
                <a:lnTo>
                  <a:pt x="1549" y="782"/>
                </a:lnTo>
                <a:lnTo>
                  <a:pt x="1549" y="781"/>
                </a:lnTo>
                <a:lnTo>
                  <a:pt x="1549" y="780"/>
                </a:lnTo>
                <a:lnTo>
                  <a:pt x="1549" y="779"/>
                </a:lnTo>
                <a:lnTo>
                  <a:pt x="1549" y="778"/>
                </a:lnTo>
                <a:lnTo>
                  <a:pt x="1549" y="776"/>
                </a:lnTo>
                <a:lnTo>
                  <a:pt x="1549" y="775"/>
                </a:lnTo>
                <a:lnTo>
                  <a:pt x="1549" y="774"/>
                </a:lnTo>
                <a:lnTo>
                  <a:pt x="1549" y="773"/>
                </a:lnTo>
                <a:lnTo>
                  <a:pt x="1548" y="773"/>
                </a:lnTo>
                <a:lnTo>
                  <a:pt x="1547" y="773"/>
                </a:lnTo>
                <a:lnTo>
                  <a:pt x="1546" y="773"/>
                </a:lnTo>
                <a:lnTo>
                  <a:pt x="1544" y="773"/>
                </a:lnTo>
                <a:lnTo>
                  <a:pt x="1543" y="773"/>
                </a:lnTo>
                <a:lnTo>
                  <a:pt x="1543" y="774"/>
                </a:lnTo>
                <a:lnTo>
                  <a:pt x="1539" y="774"/>
                </a:lnTo>
                <a:lnTo>
                  <a:pt x="1538" y="774"/>
                </a:lnTo>
                <a:lnTo>
                  <a:pt x="1537" y="774"/>
                </a:lnTo>
                <a:lnTo>
                  <a:pt x="1537" y="775"/>
                </a:lnTo>
                <a:lnTo>
                  <a:pt x="1537" y="776"/>
                </a:lnTo>
                <a:lnTo>
                  <a:pt x="1537" y="778"/>
                </a:lnTo>
                <a:lnTo>
                  <a:pt x="1537" y="779"/>
                </a:lnTo>
                <a:lnTo>
                  <a:pt x="1537" y="780"/>
                </a:lnTo>
                <a:lnTo>
                  <a:pt x="1537" y="781"/>
                </a:lnTo>
                <a:lnTo>
                  <a:pt x="1537" y="782"/>
                </a:lnTo>
                <a:lnTo>
                  <a:pt x="1537" y="783"/>
                </a:lnTo>
                <a:lnTo>
                  <a:pt x="1537" y="784"/>
                </a:lnTo>
                <a:lnTo>
                  <a:pt x="1537" y="788"/>
                </a:lnTo>
                <a:lnTo>
                  <a:pt x="1537" y="789"/>
                </a:lnTo>
                <a:lnTo>
                  <a:pt x="1537" y="790"/>
                </a:lnTo>
                <a:lnTo>
                  <a:pt x="1537" y="791"/>
                </a:lnTo>
                <a:lnTo>
                  <a:pt x="1537" y="792"/>
                </a:lnTo>
                <a:lnTo>
                  <a:pt x="1537" y="793"/>
                </a:lnTo>
                <a:lnTo>
                  <a:pt x="1537" y="795"/>
                </a:lnTo>
                <a:lnTo>
                  <a:pt x="1537" y="796"/>
                </a:lnTo>
                <a:lnTo>
                  <a:pt x="1537" y="797"/>
                </a:lnTo>
                <a:lnTo>
                  <a:pt x="1537" y="798"/>
                </a:lnTo>
                <a:lnTo>
                  <a:pt x="1537" y="800"/>
                </a:lnTo>
                <a:lnTo>
                  <a:pt x="1537" y="804"/>
                </a:lnTo>
                <a:lnTo>
                  <a:pt x="1537" y="805"/>
                </a:lnTo>
                <a:lnTo>
                  <a:pt x="1537" y="807"/>
                </a:lnTo>
                <a:lnTo>
                  <a:pt x="1537" y="808"/>
                </a:lnTo>
                <a:lnTo>
                  <a:pt x="1537" y="809"/>
                </a:lnTo>
                <a:lnTo>
                  <a:pt x="1537" y="812"/>
                </a:lnTo>
                <a:lnTo>
                  <a:pt x="1537" y="813"/>
                </a:lnTo>
                <a:lnTo>
                  <a:pt x="1537" y="814"/>
                </a:lnTo>
                <a:lnTo>
                  <a:pt x="1537" y="815"/>
                </a:lnTo>
                <a:lnTo>
                  <a:pt x="1537" y="816"/>
                </a:lnTo>
                <a:lnTo>
                  <a:pt x="1537" y="817"/>
                </a:lnTo>
                <a:lnTo>
                  <a:pt x="1537" y="818"/>
                </a:lnTo>
                <a:lnTo>
                  <a:pt x="1537" y="821"/>
                </a:lnTo>
                <a:lnTo>
                  <a:pt x="1537" y="829"/>
                </a:lnTo>
                <a:lnTo>
                  <a:pt x="1536" y="829"/>
                </a:lnTo>
                <a:lnTo>
                  <a:pt x="1535" y="829"/>
                </a:lnTo>
                <a:lnTo>
                  <a:pt x="1534" y="829"/>
                </a:lnTo>
                <a:lnTo>
                  <a:pt x="1533" y="829"/>
                </a:lnTo>
                <a:lnTo>
                  <a:pt x="1531" y="829"/>
                </a:lnTo>
                <a:lnTo>
                  <a:pt x="1530" y="829"/>
                </a:lnTo>
                <a:lnTo>
                  <a:pt x="1529" y="829"/>
                </a:lnTo>
                <a:lnTo>
                  <a:pt x="1528" y="829"/>
                </a:lnTo>
                <a:lnTo>
                  <a:pt x="1527" y="829"/>
                </a:lnTo>
                <a:lnTo>
                  <a:pt x="1526" y="829"/>
                </a:lnTo>
                <a:lnTo>
                  <a:pt x="1525" y="829"/>
                </a:lnTo>
                <a:lnTo>
                  <a:pt x="1523" y="829"/>
                </a:lnTo>
                <a:lnTo>
                  <a:pt x="1522" y="829"/>
                </a:lnTo>
                <a:lnTo>
                  <a:pt x="1521" y="829"/>
                </a:lnTo>
                <a:lnTo>
                  <a:pt x="1520" y="829"/>
                </a:lnTo>
                <a:lnTo>
                  <a:pt x="1519" y="829"/>
                </a:lnTo>
                <a:lnTo>
                  <a:pt x="1518" y="829"/>
                </a:lnTo>
                <a:lnTo>
                  <a:pt x="1517" y="829"/>
                </a:lnTo>
                <a:lnTo>
                  <a:pt x="1516" y="829"/>
                </a:lnTo>
                <a:lnTo>
                  <a:pt x="1514" y="829"/>
                </a:lnTo>
                <a:lnTo>
                  <a:pt x="1513" y="829"/>
                </a:lnTo>
                <a:lnTo>
                  <a:pt x="1512" y="829"/>
                </a:lnTo>
                <a:lnTo>
                  <a:pt x="1511" y="829"/>
                </a:lnTo>
                <a:lnTo>
                  <a:pt x="1510" y="829"/>
                </a:lnTo>
                <a:lnTo>
                  <a:pt x="1509" y="829"/>
                </a:lnTo>
                <a:lnTo>
                  <a:pt x="1508" y="829"/>
                </a:lnTo>
                <a:lnTo>
                  <a:pt x="1507" y="829"/>
                </a:lnTo>
                <a:lnTo>
                  <a:pt x="1505" y="829"/>
                </a:lnTo>
                <a:lnTo>
                  <a:pt x="1504" y="830"/>
                </a:lnTo>
                <a:lnTo>
                  <a:pt x="1503" y="830"/>
                </a:lnTo>
                <a:lnTo>
                  <a:pt x="1501" y="830"/>
                </a:lnTo>
                <a:lnTo>
                  <a:pt x="1497" y="830"/>
                </a:lnTo>
                <a:lnTo>
                  <a:pt x="1496" y="830"/>
                </a:lnTo>
                <a:lnTo>
                  <a:pt x="1493" y="830"/>
                </a:lnTo>
                <a:lnTo>
                  <a:pt x="1491" y="830"/>
                </a:lnTo>
                <a:lnTo>
                  <a:pt x="1491" y="831"/>
                </a:lnTo>
                <a:lnTo>
                  <a:pt x="1491" y="834"/>
                </a:lnTo>
                <a:lnTo>
                  <a:pt x="1491" y="836"/>
                </a:lnTo>
                <a:lnTo>
                  <a:pt x="1491" y="837"/>
                </a:lnTo>
                <a:close/>
                <a:moveTo>
                  <a:pt x="1511" y="655"/>
                </a:moveTo>
                <a:lnTo>
                  <a:pt x="1512" y="655"/>
                </a:lnTo>
                <a:lnTo>
                  <a:pt x="1512" y="654"/>
                </a:lnTo>
                <a:lnTo>
                  <a:pt x="1511" y="654"/>
                </a:lnTo>
                <a:lnTo>
                  <a:pt x="1511" y="655"/>
                </a:lnTo>
                <a:close/>
                <a:moveTo>
                  <a:pt x="1564" y="707"/>
                </a:moveTo>
                <a:lnTo>
                  <a:pt x="1564" y="708"/>
                </a:lnTo>
                <a:lnTo>
                  <a:pt x="1565" y="712"/>
                </a:lnTo>
                <a:lnTo>
                  <a:pt x="1566" y="720"/>
                </a:lnTo>
                <a:lnTo>
                  <a:pt x="1568" y="725"/>
                </a:lnTo>
                <a:lnTo>
                  <a:pt x="1569" y="730"/>
                </a:lnTo>
                <a:lnTo>
                  <a:pt x="1570" y="733"/>
                </a:lnTo>
                <a:lnTo>
                  <a:pt x="1570" y="736"/>
                </a:lnTo>
                <a:lnTo>
                  <a:pt x="1571" y="738"/>
                </a:lnTo>
                <a:lnTo>
                  <a:pt x="1571" y="741"/>
                </a:lnTo>
                <a:lnTo>
                  <a:pt x="1572" y="744"/>
                </a:lnTo>
                <a:lnTo>
                  <a:pt x="1572" y="746"/>
                </a:lnTo>
                <a:lnTo>
                  <a:pt x="1576" y="746"/>
                </a:lnTo>
                <a:lnTo>
                  <a:pt x="1579" y="746"/>
                </a:lnTo>
                <a:lnTo>
                  <a:pt x="1586" y="746"/>
                </a:lnTo>
                <a:lnTo>
                  <a:pt x="1591" y="746"/>
                </a:lnTo>
                <a:lnTo>
                  <a:pt x="1592" y="746"/>
                </a:lnTo>
                <a:lnTo>
                  <a:pt x="1594" y="746"/>
                </a:lnTo>
                <a:lnTo>
                  <a:pt x="1595" y="746"/>
                </a:lnTo>
                <a:lnTo>
                  <a:pt x="1596" y="746"/>
                </a:lnTo>
                <a:lnTo>
                  <a:pt x="1597" y="746"/>
                </a:lnTo>
                <a:lnTo>
                  <a:pt x="1598" y="746"/>
                </a:lnTo>
                <a:lnTo>
                  <a:pt x="1599" y="746"/>
                </a:lnTo>
                <a:lnTo>
                  <a:pt x="1602" y="746"/>
                </a:lnTo>
                <a:lnTo>
                  <a:pt x="1607" y="746"/>
                </a:lnTo>
                <a:lnTo>
                  <a:pt x="1608" y="746"/>
                </a:lnTo>
                <a:lnTo>
                  <a:pt x="1609" y="746"/>
                </a:lnTo>
                <a:lnTo>
                  <a:pt x="1611" y="746"/>
                </a:lnTo>
                <a:lnTo>
                  <a:pt x="1611" y="739"/>
                </a:lnTo>
                <a:lnTo>
                  <a:pt x="1611" y="737"/>
                </a:lnTo>
                <a:lnTo>
                  <a:pt x="1611" y="733"/>
                </a:lnTo>
                <a:lnTo>
                  <a:pt x="1611" y="732"/>
                </a:lnTo>
                <a:lnTo>
                  <a:pt x="1611" y="730"/>
                </a:lnTo>
                <a:lnTo>
                  <a:pt x="1611" y="726"/>
                </a:lnTo>
                <a:lnTo>
                  <a:pt x="1611" y="725"/>
                </a:lnTo>
                <a:lnTo>
                  <a:pt x="1609" y="725"/>
                </a:lnTo>
                <a:lnTo>
                  <a:pt x="1609" y="724"/>
                </a:lnTo>
                <a:lnTo>
                  <a:pt x="1609" y="721"/>
                </a:lnTo>
                <a:lnTo>
                  <a:pt x="1609" y="706"/>
                </a:lnTo>
                <a:lnTo>
                  <a:pt x="1609" y="705"/>
                </a:lnTo>
                <a:lnTo>
                  <a:pt x="1608" y="705"/>
                </a:lnTo>
                <a:lnTo>
                  <a:pt x="1606" y="705"/>
                </a:lnTo>
                <a:lnTo>
                  <a:pt x="1602" y="705"/>
                </a:lnTo>
                <a:lnTo>
                  <a:pt x="1599" y="705"/>
                </a:lnTo>
                <a:lnTo>
                  <a:pt x="1599" y="704"/>
                </a:lnTo>
                <a:lnTo>
                  <a:pt x="1598" y="704"/>
                </a:lnTo>
                <a:lnTo>
                  <a:pt x="1591" y="704"/>
                </a:lnTo>
                <a:lnTo>
                  <a:pt x="1590" y="704"/>
                </a:lnTo>
                <a:lnTo>
                  <a:pt x="1588" y="704"/>
                </a:lnTo>
                <a:lnTo>
                  <a:pt x="1587" y="704"/>
                </a:lnTo>
                <a:lnTo>
                  <a:pt x="1586" y="704"/>
                </a:lnTo>
                <a:lnTo>
                  <a:pt x="1583" y="704"/>
                </a:lnTo>
                <a:lnTo>
                  <a:pt x="1581" y="704"/>
                </a:lnTo>
                <a:lnTo>
                  <a:pt x="1580" y="704"/>
                </a:lnTo>
                <a:lnTo>
                  <a:pt x="1579" y="704"/>
                </a:lnTo>
                <a:lnTo>
                  <a:pt x="1577" y="704"/>
                </a:lnTo>
                <a:lnTo>
                  <a:pt x="1576" y="704"/>
                </a:lnTo>
                <a:lnTo>
                  <a:pt x="1573" y="704"/>
                </a:lnTo>
                <a:lnTo>
                  <a:pt x="1572" y="704"/>
                </a:lnTo>
                <a:lnTo>
                  <a:pt x="1571" y="704"/>
                </a:lnTo>
                <a:lnTo>
                  <a:pt x="1570" y="704"/>
                </a:lnTo>
                <a:lnTo>
                  <a:pt x="1569" y="704"/>
                </a:lnTo>
                <a:lnTo>
                  <a:pt x="1568" y="704"/>
                </a:lnTo>
                <a:lnTo>
                  <a:pt x="1566" y="704"/>
                </a:lnTo>
                <a:lnTo>
                  <a:pt x="1565" y="704"/>
                </a:lnTo>
                <a:lnTo>
                  <a:pt x="1564" y="704"/>
                </a:lnTo>
                <a:lnTo>
                  <a:pt x="1564" y="705"/>
                </a:lnTo>
                <a:lnTo>
                  <a:pt x="1564" y="706"/>
                </a:lnTo>
                <a:lnTo>
                  <a:pt x="1564" y="707"/>
                </a:lnTo>
                <a:close/>
                <a:moveTo>
                  <a:pt x="1611" y="705"/>
                </a:moveTo>
                <a:lnTo>
                  <a:pt x="1611" y="708"/>
                </a:lnTo>
                <a:lnTo>
                  <a:pt x="1611" y="716"/>
                </a:lnTo>
                <a:lnTo>
                  <a:pt x="1611" y="724"/>
                </a:lnTo>
                <a:lnTo>
                  <a:pt x="1612" y="724"/>
                </a:lnTo>
                <a:lnTo>
                  <a:pt x="1613" y="724"/>
                </a:lnTo>
                <a:lnTo>
                  <a:pt x="1614" y="724"/>
                </a:lnTo>
                <a:lnTo>
                  <a:pt x="1614" y="725"/>
                </a:lnTo>
                <a:lnTo>
                  <a:pt x="1615" y="725"/>
                </a:lnTo>
                <a:lnTo>
                  <a:pt x="1616" y="725"/>
                </a:lnTo>
                <a:lnTo>
                  <a:pt x="1617" y="725"/>
                </a:lnTo>
                <a:lnTo>
                  <a:pt x="1619" y="726"/>
                </a:lnTo>
                <a:lnTo>
                  <a:pt x="1620" y="726"/>
                </a:lnTo>
                <a:lnTo>
                  <a:pt x="1621" y="726"/>
                </a:lnTo>
                <a:lnTo>
                  <a:pt x="1624" y="728"/>
                </a:lnTo>
                <a:lnTo>
                  <a:pt x="1624" y="726"/>
                </a:lnTo>
                <a:lnTo>
                  <a:pt x="1624" y="725"/>
                </a:lnTo>
                <a:lnTo>
                  <a:pt x="1624" y="724"/>
                </a:lnTo>
                <a:lnTo>
                  <a:pt x="1625" y="723"/>
                </a:lnTo>
                <a:lnTo>
                  <a:pt x="1625" y="722"/>
                </a:lnTo>
                <a:lnTo>
                  <a:pt x="1625" y="721"/>
                </a:lnTo>
                <a:lnTo>
                  <a:pt x="1625" y="720"/>
                </a:lnTo>
                <a:lnTo>
                  <a:pt x="1624" y="720"/>
                </a:lnTo>
                <a:lnTo>
                  <a:pt x="1623" y="720"/>
                </a:lnTo>
                <a:lnTo>
                  <a:pt x="1622" y="720"/>
                </a:lnTo>
                <a:lnTo>
                  <a:pt x="1622" y="713"/>
                </a:lnTo>
                <a:lnTo>
                  <a:pt x="1625" y="713"/>
                </a:lnTo>
                <a:lnTo>
                  <a:pt x="1625" y="714"/>
                </a:lnTo>
                <a:lnTo>
                  <a:pt x="1625" y="715"/>
                </a:lnTo>
                <a:lnTo>
                  <a:pt x="1625" y="716"/>
                </a:lnTo>
                <a:lnTo>
                  <a:pt x="1625" y="720"/>
                </a:lnTo>
                <a:lnTo>
                  <a:pt x="1625" y="721"/>
                </a:lnTo>
                <a:lnTo>
                  <a:pt x="1625" y="722"/>
                </a:lnTo>
                <a:lnTo>
                  <a:pt x="1625" y="723"/>
                </a:lnTo>
                <a:lnTo>
                  <a:pt x="1625" y="724"/>
                </a:lnTo>
                <a:lnTo>
                  <a:pt x="1625" y="725"/>
                </a:lnTo>
                <a:lnTo>
                  <a:pt x="1624" y="726"/>
                </a:lnTo>
                <a:lnTo>
                  <a:pt x="1624" y="728"/>
                </a:lnTo>
                <a:lnTo>
                  <a:pt x="1625" y="728"/>
                </a:lnTo>
                <a:lnTo>
                  <a:pt x="1626" y="728"/>
                </a:lnTo>
                <a:lnTo>
                  <a:pt x="1626" y="729"/>
                </a:lnTo>
                <a:lnTo>
                  <a:pt x="1628" y="729"/>
                </a:lnTo>
                <a:lnTo>
                  <a:pt x="1629" y="730"/>
                </a:lnTo>
                <a:lnTo>
                  <a:pt x="1629" y="731"/>
                </a:lnTo>
                <a:lnTo>
                  <a:pt x="1630" y="731"/>
                </a:lnTo>
                <a:lnTo>
                  <a:pt x="1630" y="732"/>
                </a:lnTo>
                <a:lnTo>
                  <a:pt x="1632" y="734"/>
                </a:lnTo>
                <a:lnTo>
                  <a:pt x="1633" y="737"/>
                </a:lnTo>
                <a:lnTo>
                  <a:pt x="1633" y="738"/>
                </a:lnTo>
                <a:lnTo>
                  <a:pt x="1634" y="738"/>
                </a:lnTo>
                <a:lnTo>
                  <a:pt x="1634" y="739"/>
                </a:lnTo>
                <a:lnTo>
                  <a:pt x="1637" y="741"/>
                </a:lnTo>
                <a:lnTo>
                  <a:pt x="1638" y="741"/>
                </a:lnTo>
                <a:lnTo>
                  <a:pt x="1638" y="742"/>
                </a:lnTo>
                <a:lnTo>
                  <a:pt x="1639" y="742"/>
                </a:lnTo>
                <a:lnTo>
                  <a:pt x="1640" y="742"/>
                </a:lnTo>
                <a:lnTo>
                  <a:pt x="1646" y="742"/>
                </a:lnTo>
                <a:lnTo>
                  <a:pt x="1647" y="742"/>
                </a:lnTo>
                <a:lnTo>
                  <a:pt x="1647" y="741"/>
                </a:lnTo>
                <a:lnTo>
                  <a:pt x="1647" y="740"/>
                </a:lnTo>
                <a:lnTo>
                  <a:pt x="1646" y="737"/>
                </a:lnTo>
                <a:lnTo>
                  <a:pt x="1645" y="730"/>
                </a:lnTo>
                <a:lnTo>
                  <a:pt x="1645" y="728"/>
                </a:lnTo>
                <a:lnTo>
                  <a:pt x="1643" y="722"/>
                </a:lnTo>
                <a:lnTo>
                  <a:pt x="1642" y="721"/>
                </a:lnTo>
                <a:lnTo>
                  <a:pt x="1641" y="714"/>
                </a:lnTo>
                <a:lnTo>
                  <a:pt x="1640" y="706"/>
                </a:lnTo>
                <a:lnTo>
                  <a:pt x="1639" y="700"/>
                </a:lnTo>
                <a:lnTo>
                  <a:pt x="1637" y="690"/>
                </a:lnTo>
                <a:lnTo>
                  <a:pt x="1637" y="689"/>
                </a:lnTo>
                <a:lnTo>
                  <a:pt x="1635" y="687"/>
                </a:lnTo>
                <a:lnTo>
                  <a:pt x="1633" y="687"/>
                </a:lnTo>
                <a:lnTo>
                  <a:pt x="1629" y="687"/>
                </a:lnTo>
                <a:lnTo>
                  <a:pt x="1625" y="687"/>
                </a:lnTo>
                <a:lnTo>
                  <a:pt x="1624" y="687"/>
                </a:lnTo>
                <a:lnTo>
                  <a:pt x="1622" y="686"/>
                </a:lnTo>
                <a:lnTo>
                  <a:pt x="1620" y="686"/>
                </a:lnTo>
                <a:lnTo>
                  <a:pt x="1619" y="686"/>
                </a:lnTo>
                <a:lnTo>
                  <a:pt x="1619" y="687"/>
                </a:lnTo>
                <a:lnTo>
                  <a:pt x="1619" y="688"/>
                </a:lnTo>
                <a:lnTo>
                  <a:pt x="1619" y="689"/>
                </a:lnTo>
                <a:lnTo>
                  <a:pt x="1619" y="690"/>
                </a:lnTo>
                <a:lnTo>
                  <a:pt x="1619" y="691"/>
                </a:lnTo>
                <a:lnTo>
                  <a:pt x="1619" y="697"/>
                </a:lnTo>
                <a:lnTo>
                  <a:pt x="1619" y="699"/>
                </a:lnTo>
                <a:lnTo>
                  <a:pt x="1619" y="700"/>
                </a:lnTo>
                <a:lnTo>
                  <a:pt x="1619" y="701"/>
                </a:lnTo>
                <a:lnTo>
                  <a:pt x="1619" y="703"/>
                </a:lnTo>
                <a:lnTo>
                  <a:pt x="1619" y="704"/>
                </a:lnTo>
                <a:lnTo>
                  <a:pt x="1619" y="705"/>
                </a:lnTo>
                <a:lnTo>
                  <a:pt x="1614" y="705"/>
                </a:lnTo>
                <a:lnTo>
                  <a:pt x="1613" y="705"/>
                </a:lnTo>
                <a:lnTo>
                  <a:pt x="1612" y="705"/>
                </a:lnTo>
                <a:lnTo>
                  <a:pt x="1611" y="705"/>
                </a:lnTo>
                <a:close/>
                <a:moveTo>
                  <a:pt x="1865" y="741"/>
                </a:moveTo>
                <a:lnTo>
                  <a:pt x="1867" y="740"/>
                </a:lnTo>
                <a:lnTo>
                  <a:pt x="1870" y="740"/>
                </a:lnTo>
                <a:lnTo>
                  <a:pt x="1870" y="739"/>
                </a:lnTo>
                <a:lnTo>
                  <a:pt x="1869" y="738"/>
                </a:lnTo>
                <a:lnTo>
                  <a:pt x="1866" y="739"/>
                </a:lnTo>
                <a:lnTo>
                  <a:pt x="1866" y="740"/>
                </a:lnTo>
                <a:lnTo>
                  <a:pt x="1865" y="741"/>
                </a:lnTo>
                <a:close/>
                <a:moveTo>
                  <a:pt x="1936" y="1334"/>
                </a:moveTo>
                <a:lnTo>
                  <a:pt x="1939" y="1335"/>
                </a:lnTo>
                <a:lnTo>
                  <a:pt x="1944" y="1336"/>
                </a:lnTo>
                <a:lnTo>
                  <a:pt x="1944" y="1338"/>
                </a:lnTo>
                <a:lnTo>
                  <a:pt x="1944" y="1344"/>
                </a:lnTo>
                <a:lnTo>
                  <a:pt x="1944" y="1350"/>
                </a:lnTo>
                <a:lnTo>
                  <a:pt x="1944" y="1351"/>
                </a:lnTo>
                <a:lnTo>
                  <a:pt x="1945" y="1361"/>
                </a:lnTo>
                <a:lnTo>
                  <a:pt x="1945" y="1362"/>
                </a:lnTo>
                <a:lnTo>
                  <a:pt x="1945" y="1365"/>
                </a:lnTo>
                <a:lnTo>
                  <a:pt x="1953" y="1365"/>
                </a:lnTo>
                <a:lnTo>
                  <a:pt x="1957" y="1365"/>
                </a:lnTo>
                <a:lnTo>
                  <a:pt x="1958" y="1365"/>
                </a:lnTo>
                <a:lnTo>
                  <a:pt x="1958" y="1373"/>
                </a:lnTo>
                <a:lnTo>
                  <a:pt x="1953" y="1373"/>
                </a:lnTo>
                <a:lnTo>
                  <a:pt x="1951" y="1373"/>
                </a:lnTo>
                <a:lnTo>
                  <a:pt x="1950" y="1373"/>
                </a:lnTo>
                <a:lnTo>
                  <a:pt x="1950" y="1399"/>
                </a:lnTo>
                <a:lnTo>
                  <a:pt x="1951" y="1411"/>
                </a:lnTo>
                <a:lnTo>
                  <a:pt x="1951" y="1418"/>
                </a:lnTo>
                <a:lnTo>
                  <a:pt x="1951" y="1425"/>
                </a:lnTo>
                <a:lnTo>
                  <a:pt x="1951" y="1427"/>
                </a:lnTo>
                <a:lnTo>
                  <a:pt x="1951" y="1429"/>
                </a:lnTo>
                <a:lnTo>
                  <a:pt x="1951" y="1432"/>
                </a:lnTo>
                <a:lnTo>
                  <a:pt x="1951" y="1434"/>
                </a:lnTo>
                <a:lnTo>
                  <a:pt x="1951" y="1436"/>
                </a:lnTo>
                <a:lnTo>
                  <a:pt x="1951" y="1439"/>
                </a:lnTo>
                <a:lnTo>
                  <a:pt x="1951" y="1442"/>
                </a:lnTo>
                <a:lnTo>
                  <a:pt x="1951" y="1444"/>
                </a:lnTo>
                <a:lnTo>
                  <a:pt x="1951" y="1447"/>
                </a:lnTo>
                <a:lnTo>
                  <a:pt x="1952" y="1449"/>
                </a:lnTo>
                <a:lnTo>
                  <a:pt x="1952" y="1451"/>
                </a:lnTo>
                <a:lnTo>
                  <a:pt x="1952" y="1453"/>
                </a:lnTo>
                <a:lnTo>
                  <a:pt x="1952" y="1456"/>
                </a:lnTo>
                <a:lnTo>
                  <a:pt x="1952" y="1457"/>
                </a:lnTo>
                <a:lnTo>
                  <a:pt x="1952" y="1458"/>
                </a:lnTo>
                <a:lnTo>
                  <a:pt x="1952" y="1460"/>
                </a:lnTo>
                <a:lnTo>
                  <a:pt x="1956" y="1460"/>
                </a:lnTo>
                <a:lnTo>
                  <a:pt x="1959" y="1460"/>
                </a:lnTo>
                <a:lnTo>
                  <a:pt x="1961" y="1460"/>
                </a:lnTo>
                <a:lnTo>
                  <a:pt x="1965" y="1462"/>
                </a:lnTo>
                <a:lnTo>
                  <a:pt x="1967" y="1465"/>
                </a:lnTo>
                <a:lnTo>
                  <a:pt x="1968" y="1466"/>
                </a:lnTo>
                <a:lnTo>
                  <a:pt x="1969" y="1467"/>
                </a:lnTo>
                <a:lnTo>
                  <a:pt x="1970" y="1467"/>
                </a:lnTo>
                <a:lnTo>
                  <a:pt x="1970" y="1468"/>
                </a:lnTo>
                <a:lnTo>
                  <a:pt x="1971" y="1468"/>
                </a:lnTo>
                <a:lnTo>
                  <a:pt x="1971" y="1469"/>
                </a:lnTo>
                <a:lnTo>
                  <a:pt x="1973" y="1469"/>
                </a:lnTo>
                <a:lnTo>
                  <a:pt x="1973" y="1470"/>
                </a:lnTo>
                <a:lnTo>
                  <a:pt x="1974" y="1470"/>
                </a:lnTo>
                <a:lnTo>
                  <a:pt x="1975" y="1472"/>
                </a:lnTo>
                <a:lnTo>
                  <a:pt x="1976" y="1473"/>
                </a:lnTo>
                <a:lnTo>
                  <a:pt x="1976" y="1474"/>
                </a:lnTo>
                <a:lnTo>
                  <a:pt x="1977" y="1474"/>
                </a:lnTo>
                <a:lnTo>
                  <a:pt x="1977" y="1475"/>
                </a:lnTo>
                <a:lnTo>
                  <a:pt x="1978" y="1476"/>
                </a:lnTo>
                <a:lnTo>
                  <a:pt x="1978" y="1477"/>
                </a:lnTo>
                <a:lnTo>
                  <a:pt x="1979" y="1478"/>
                </a:lnTo>
                <a:lnTo>
                  <a:pt x="1981" y="1478"/>
                </a:lnTo>
                <a:lnTo>
                  <a:pt x="1981" y="1479"/>
                </a:lnTo>
                <a:lnTo>
                  <a:pt x="1982" y="1479"/>
                </a:lnTo>
                <a:lnTo>
                  <a:pt x="1988" y="1477"/>
                </a:lnTo>
                <a:lnTo>
                  <a:pt x="1990" y="1476"/>
                </a:lnTo>
                <a:lnTo>
                  <a:pt x="1992" y="1475"/>
                </a:lnTo>
                <a:lnTo>
                  <a:pt x="1993" y="1475"/>
                </a:lnTo>
                <a:lnTo>
                  <a:pt x="1993" y="1474"/>
                </a:lnTo>
                <a:lnTo>
                  <a:pt x="1994" y="1474"/>
                </a:lnTo>
                <a:lnTo>
                  <a:pt x="1994" y="1473"/>
                </a:lnTo>
                <a:lnTo>
                  <a:pt x="1995" y="1473"/>
                </a:lnTo>
                <a:lnTo>
                  <a:pt x="1996" y="1472"/>
                </a:lnTo>
                <a:lnTo>
                  <a:pt x="1997" y="1470"/>
                </a:lnTo>
                <a:lnTo>
                  <a:pt x="2000" y="1470"/>
                </a:lnTo>
                <a:lnTo>
                  <a:pt x="2001" y="1469"/>
                </a:lnTo>
                <a:lnTo>
                  <a:pt x="2002" y="1468"/>
                </a:lnTo>
                <a:lnTo>
                  <a:pt x="2003" y="1468"/>
                </a:lnTo>
                <a:lnTo>
                  <a:pt x="2004" y="1467"/>
                </a:lnTo>
                <a:lnTo>
                  <a:pt x="2005" y="1467"/>
                </a:lnTo>
                <a:lnTo>
                  <a:pt x="2007" y="1467"/>
                </a:lnTo>
                <a:lnTo>
                  <a:pt x="2007" y="1466"/>
                </a:lnTo>
                <a:lnTo>
                  <a:pt x="2008" y="1466"/>
                </a:lnTo>
                <a:lnTo>
                  <a:pt x="2009" y="1466"/>
                </a:lnTo>
                <a:lnTo>
                  <a:pt x="2009" y="1465"/>
                </a:lnTo>
                <a:lnTo>
                  <a:pt x="2010" y="1465"/>
                </a:lnTo>
                <a:lnTo>
                  <a:pt x="2011" y="1464"/>
                </a:lnTo>
                <a:lnTo>
                  <a:pt x="2012" y="1464"/>
                </a:lnTo>
                <a:lnTo>
                  <a:pt x="2013" y="1462"/>
                </a:lnTo>
                <a:lnTo>
                  <a:pt x="2014" y="1462"/>
                </a:lnTo>
                <a:lnTo>
                  <a:pt x="2016" y="1462"/>
                </a:lnTo>
                <a:lnTo>
                  <a:pt x="2017" y="1462"/>
                </a:lnTo>
                <a:lnTo>
                  <a:pt x="2020" y="1461"/>
                </a:lnTo>
                <a:lnTo>
                  <a:pt x="2022" y="1461"/>
                </a:lnTo>
                <a:lnTo>
                  <a:pt x="2023" y="1461"/>
                </a:lnTo>
                <a:lnTo>
                  <a:pt x="2025" y="1460"/>
                </a:lnTo>
                <a:lnTo>
                  <a:pt x="2026" y="1460"/>
                </a:lnTo>
                <a:lnTo>
                  <a:pt x="2028" y="1459"/>
                </a:lnTo>
                <a:lnTo>
                  <a:pt x="2031" y="1459"/>
                </a:lnTo>
                <a:lnTo>
                  <a:pt x="2033" y="1459"/>
                </a:lnTo>
                <a:lnTo>
                  <a:pt x="2034" y="1459"/>
                </a:lnTo>
                <a:lnTo>
                  <a:pt x="2035" y="1459"/>
                </a:lnTo>
                <a:lnTo>
                  <a:pt x="2036" y="1459"/>
                </a:lnTo>
                <a:lnTo>
                  <a:pt x="2039" y="1459"/>
                </a:lnTo>
                <a:lnTo>
                  <a:pt x="2040" y="1459"/>
                </a:lnTo>
                <a:lnTo>
                  <a:pt x="2042" y="1459"/>
                </a:lnTo>
                <a:lnTo>
                  <a:pt x="2043" y="1459"/>
                </a:lnTo>
                <a:lnTo>
                  <a:pt x="2044" y="1460"/>
                </a:lnTo>
                <a:lnTo>
                  <a:pt x="2045" y="1460"/>
                </a:lnTo>
                <a:lnTo>
                  <a:pt x="2046" y="1460"/>
                </a:lnTo>
                <a:lnTo>
                  <a:pt x="2047" y="1460"/>
                </a:lnTo>
                <a:lnTo>
                  <a:pt x="2048" y="1461"/>
                </a:lnTo>
                <a:lnTo>
                  <a:pt x="2050" y="1461"/>
                </a:lnTo>
                <a:lnTo>
                  <a:pt x="2052" y="1461"/>
                </a:lnTo>
                <a:lnTo>
                  <a:pt x="2052" y="1462"/>
                </a:lnTo>
                <a:lnTo>
                  <a:pt x="2054" y="1462"/>
                </a:lnTo>
                <a:lnTo>
                  <a:pt x="2060" y="1462"/>
                </a:lnTo>
                <a:lnTo>
                  <a:pt x="2061" y="1462"/>
                </a:lnTo>
                <a:lnTo>
                  <a:pt x="2062" y="1462"/>
                </a:lnTo>
                <a:lnTo>
                  <a:pt x="2063" y="1462"/>
                </a:lnTo>
                <a:lnTo>
                  <a:pt x="2063" y="1461"/>
                </a:lnTo>
                <a:lnTo>
                  <a:pt x="2063" y="1460"/>
                </a:lnTo>
                <a:lnTo>
                  <a:pt x="2063" y="1459"/>
                </a:lnTo>
                <a:lnTo>
                  <a:pt x="2064" y="1459"/>
                </a:lnTo>
                <a:lnTo>
                  <a:pt x="2065" y="1458"/>
                </a:lnTo>
                <a:lnTo>
                  <a:pt x="2065" y="1457"/>
                </a:lnTo>
                <a:lnTo>
                  <a:pt x="2065" y="1456"/>
                </a:lnTo>
                <a:lnTo>
                  <a:pt x="2066" y="1456"/>
                </a:lnTo>
                <a:lnTo>
                  <a:pt x="2066" y="1454"/>
                </a:lnTo>
                <a:lnTo>
                  <a:pt x="2066" y="1453"/>
                </a:lnTo>
                <a:lnTo>
                  <a:pt x="2068" y="1452"/>
                </a:lnTo>
                <a:lnTo>
                  <a:pt x="2069" y="1449"/>
                </a:lnTo>
                <a:lnTo>
                  <a:pt x="2070" y="1447"/>
                </a:lnTo>
                <a:lnTo>
                  <a:pt x="2071" y="1445"/>
                </a:lnTo>
                <a:lnTo>
                  <a:pt x="2071" y="1444"/>
                </a:lnTo>
                <a:lnTo>
                  <a:pt x="2072" y="1443"/>
                </a:lnTo>
                <a:lnTo>
                  <a:pt x="2072" y="1442"/>
                </a:lnTo>
                <a:lnTo>
                  <a:pt x="2072" y="1441"/>
                </a:lnTo>
                <a:lnTo>
                  <a:pt x="2073" y="1440"/>
                </a:lnTo>
                <a:lnTo>
                  <a:pt x="2074" y="1439"/>
                </a:lnTo>
                <a:lnTo>
                  <a:pt x="2073" y="1439"/>
                </a:lnTo>
                <a:lnTo>
                  <a:pt x="2074" y="1436"/>
                </a:lnTo>
                <a:lnTo>
                  <a:pt x="2077" y="1435"/>
                </a:lnTo>
                <a:lnTo>
                  <a:pt x="2078" y="1434"/>
                </a:lnTo>
                <a:lnTo>
                  <a:pt x="2079" y="1431"/>
                </a:lnTo>
                <a:lnTo>
                  <a:pt x="2079" y="1428"/>
                </a:lnTo>
                <a:lnTo>
                  <a:pt x="2078" y="1400"/>
                </a:lnTo>
                <a:lnTo>
                  <a:pt x="2078" y="1398"/>
                </a:lnTo>
                <a:lnTo>
                  <a:pt x="2077" y="1391"/>
                </a:lnTo>
                <a:lnTo>
                  <a:pt x="2077" y="1386"/>
                </a:lnTo>
                <a:lnTo>
                  <a:pt x="2077" y="1381"/>
                </a:lnTo>
                <a:lnTo>
                  <a:pt x="2077" y="1380"/>
                </a:lnTo>
                <a:lnTo>
                  <a:pt x="2077" y="1378"/>
                </a:lnTo>
                <a:lnTo>
                  <a:pt x="2077" y="1375"/>
                </a:lnTo>
                <a:lnTo>
                  <a:pt x="2077" y="1373"/>
                </a:lnTo>
                <a:lnTo>
                  <a:pt x="2077" y="1372"/>
                </a:lnTo>
                <a:lnTo>
                  <a:pt x="2077" y="1366"/>
                </a:lnTo>
                <a:lnTo>
                  <a:pt x="2077" y="1373"/>
                </a:lnTo>
                <a:lnTo>
                  <a:pt x="2078" y="1373"/>
                </a:lnTo>
                <a:lnTo>
                  <a:pt x="2079" y="1373"/>
                </a:lnTo>
                <a:lnTo>
                  <a:pt x="2079" y="1372"/>
                </a:lnTo>
                <a:lnTo>
                  <a:pt x="2079" y="1370"/>
                </a:lnTo>
                <a:lnTo>
                  <a:pt x="2080" y="1369"/>
                </a:lnTo>
                <a:lnTo>
                  <a:pt x="2080" y="1368"/>
                </a:lnTo>
                <a:lnTo>
                  <a:pt x="2090" y="1359"/>
                </a:lnTo>
                <a:lnTo>
                  <a:pt x="2092" y="1357"/>
                </a:lnTo>
                <a:lnTo>
                  <a:pt x="2086" y="1357"/>
                </a:lnTo>
                <a:lnTo>
                  <a:pt x="2073" y="1357"/>
                </a:lnTo>
                <a:lnTo>
                  <a:pt x="2073" y="1359"/>
                </a:lnTo>
                <a:lnTo>
                  <a:pt x="2076" y="1359"/>
                </a:lnTo>
                <a:lnTo>
                  <a:pt x="2076" y="1362"/>
                </a:lnTo>
                <a:lnTo>
                  <a:pt x="2076" y="1364"/>
                </a:lnTo>
                <a:lnTo>
                  <a:pt x="2077" y="1364"/>
                </a:lnTo>
                <a:lnTo>
                  <a:pt x="2077" y="1365"/>
                </a:lnTo>
                <a:lnTo>
                  <a:pt x="2076" y="1365"/>
                </a:lnTo>
                <a:lnTo>
                  <a:pt x="2074" y="1365"/>
                </a:lnTo>
                <a:lnTo>
                  <a:pt x="2073" y="1365"/>
                </a:lnTo>
                <a:lnTo>
                  <a:pt x="2072" y="1365"/>
                </a:lnTo>
                <a:lnTo>
                  <a:pt x="2071" y="1365"/>
                </a:lnTo>
                <a:lnTo>
                  <a:pt x="2070" y="1365"/>
                </a:lnTo>
                <a:lnTo>
                  <a:pt x="2065" y="1365"/>
                </a:lnTo>
                <a:lnTo>
                  <a:pt x="2064" y="1365"/>
                </a:lnTo>
                <a:lnTo>
                  <a:pt x="2059" y="1366"/>
                </a:lnTo>
                <a:lnTo>
                  <a:pt x="2057" y="1366"/>
                </a:lnTo>
                <a:lnTo>
                  <a:pt x="2054" y="1366"/>
                </a:lnTo>
                <a:lnTo>
                  <a:pt x="2044" y="1366"/>
                </a:lnTo>
                <a:lnTo>
                  <a:pt x="2042" y="1366"/>
                </a:lnTo>
                <a:lnTo>
                  <a:pt x="2040" y="1366"/>
                </a:lnTo>
                <a:lnTo>
                  <a:pt x="2040" y="1364"/>
                </a:lnTo>
                <a:lnTo>
                  <a:pt x="2039" y="1345"/>
                </a:lnTo>
                <a:lnTo>
                  <a:pt x="2044" y="1347"/>
                </a:lnTo>
                <a:lnTo>
                  <a:pt x="2044" y="1348"/>
                </a:lnTo>
                <a:lnTo>
                  <a:pt x="2047" y="1349"/>
                </a:lnTo>
                <a:lnTo>
                  <a:pt x="2048" y="1344"/>
                </a:lnTo>
                <a:lnTo>
                  <a:pt x="2050" y="1344"/>
                </a:lnTo>
                <a:lnTo>
                  <a:pt x="2051" y="1344"/>
                </a:lnTo>
                <a:lnTo>
                  <a:pt x="2051" y="1343"/>
                </a:lnTo>
                <a:lnTo>
                  <a:pt x="2050" y="1343"/>
                </a:lnTo>
                <a:lnTo>
                  <a:pt x="2048" y="1343"/>
                </a:lnTo>
                <a:lnTo>
                  <a:pt x="2047" y="1343"/>
                </a:lnTo>
                <a:lnTo>
                  <a:pt x="2046" y="1343"/>
                </a:lnTo>
                <a:lnTo>
                  <a:pt x="2045" y="1343"/>
                </a:lnTo>
                <a:lnTo>
                  <a:pt x="2045" y="1342"/>
                </a:lnTo>
                <a:lnTo>
                  <a:pt x="2044" y="1342"/>
                </a:lnTo>
                <a:lnTo>
                  <a:pt x="2040" y="1340"/>
                </a:lnTo>
                <a:lnTo>
                  <a:pt x="2040" y="1339"/>
                </a:lnTo>
                <a:lnTo>
                  <a:pt x="2040" y="1338"/>
                </a:lnTo>
                <a:lnTo>
                  <a:pt x="2042" y="1336"/>
                </a:lnTo>
                <a:lnTo>
                  <a:pt x="2042" y="1335"/>
                </a:lnTo>
                <a:lnTo>
                  <a:pt x="2040" y="1335"/>
                </a:lnTo>
                <a:lnTo>
                  <a:pt x="2040" y="1334"/>
                </a:lnTo>
                <a:lnTo>
                  <a:pt x="2039" y="1334"/>
                </a:lnTo>
                <a:lnTo>
                  <a:pt x="2038" y="1335"/>
                </a:lnTo>
                <a:lnTo>
                  <a:pt x="2037" y="1335"/>
                </a:lnTo>
                <a:lnTo>
                  <a:pt x="2037" y="1334"/>
                </a:lnTo>
                <a:lnTo>
                  <a:pt x="2036" y="1333"/>
                </a:lnTo>
                <a:lnTo>
                  <a:pt x="2036" y="1332"/>
                </a:lnTo>
                <a:lnTo>
                  <a:pt x="2035" y="1332"/>
                </a:lnTo>
                <a:lnTo>
                  <a:pt x="2034" y="1333"/>
                </a:lnTo>
                <a:lnTo>
                  <a:pt x="2033" y="1333"/>
                </a:lnTo>
                <a:lnTo>
                  <a:pt x="2033" y="1334"/>
                </a:lnTo>
                <a:lnTo>
                  <a:pt x="2031" y="1334"/>
                </a:lnTo>
                <a:lnTo>
                  <a:pt x="2030" y="1333"/>
                </a:lnTo>
                <a:lnTo>
                  <a:pt x="2030" y="1332"/>
                </a:lnTo>
                <a:lnTo>
                  <a:pt x="2030" y="1331"/>
                </a:lnTo>
                <a:lnTo>
                  <a:pt x="2030" y="1328"/>
                </a:lnTo>
                <a:lnTo>
                  <a:pt x="2030" y="1326"/>
                </a:lnTo>
                <a:lnTo>
                  <a:pt x="2029" y="1326"/>
                </a:lnTo>
                <a:lnTo>
                  <a:pt x="2029" y="1325"/>
                </a:lnTo>
                <a:lnTo>
                  <a:pt x="2029" y="1324"/>
                </a:lnTo>
                <a:lnTo>
                  <a:pt x="2028" y="1324"/>
                </a:lnTo>
                <a:lnTo>
                  <a:pt x="2026" y="1324"/>
                </a:lnTo>
                <a:lnTo>
                  <a:pt x="2025" y="1323"/>
                </a:lnTo>
                <a:lnTo>
                  <a:pt x="2021" y="1323"/>
                </a:lnTo>
                <a:lnTo>
                  <a:pt x="2014" y="1320"/>
                </a:lnTo>
                <a:lnTo>
                  <a:pt x="2013" y="1320"/>
                </a:lnTo>
                <a:lnTo>
                  <a:pt x="2012" y="1320"/>
                </a:lnTo>
                <a:lnTo>
                  <a:pt x="2009" y="1319"/>
                </a:lnTo>
                <a:lnTo>
                  <a:pt x="2005" y="1318"/>
                </a:lnTo>
                <a:lnTo>
                  <a:pt x="2004" y="1318"/>
                </a:lnTo>
                <a:lnTo>
                  <a:pt x="2002" y="1318"/>
                </a:lnTo>
                <a:lnTo>
                  <a:pt x="2001" y="1318"/>
                </a:lnTo>
                <a:lnTo>
                  <a:pt x="2000" y="1318"/>
                </a:lnTo>
                <a:lnTo>
                  <a:pt x="1994" y="1318"/>
                </a:lnTo>
                <a:lnTo>
                  <a:pt x="1991" y="1318"/>
                </a:lnTo>
                <a:lnTo>
                  <a:pt x="1987" y="1318"/>
                </a:lnTo>
                <a:lnTo>
                  <a:pt x="1985" y="1318"/>
                </a:lnTo>
                <a:lnTo>
                  <a:pt x="1982" y="1318"/>
                </a:lnTo>
                <a:lnTo>
                  <a:pt x="1979" y="1318"/>
                </a:lnTo>
                <a:lnTo>
                  <a:pt x="1978" y="1318"/>
                </a:lnTo>
                <a:lnTo>
                  <a:pt x="1977" y="1318"/>
                </a:lnTo>
                <a:lnTo>
                  <a:pt x="1975" y="1318"/>
                </a:lnTo>
                <a:lnTo>
                  <a:pt x="1971" y="1318"/>
                </a:lnTo>
                <a:lnTo>
                  <a:pt x="1970" y="1318"/>
                </a:lnTo>
                <a:lnTo>
                  <a:pt x="1969" y="1318"/>
                </a:lnTo>
                <a:lnTo>
                  <a:pt x="1964" y="1318"/>
                </a:lnTo>
                <a:lnTo>
                  <a:pt x="1959" y="1318"/>
                </a:lnTo>
                <a:lnTo>
                  <a:pt x="1957" y="1318"/>
                </a:lnTo>
                <a:lnTo>
                  <a:pt x="1954" y="1318"/>
                </a:lnTo>
                <a:lnTo>
                  <a:pt x="1950" y="1317"/>
                </a:lnTo>
                <a:lnTo>
                  <a:pt x="1949" y="1317"/>
                </a:lnTo>
                <a:lnTo>
                  <a:pt x="1948" y="1317"/>
                </a:lnTo>
                <a:lnTo>
                  <a:pt x="1947" y="1317"/>
                </a:lnTo>
                <a:lnTo>
                  <a:pt x="1945" y="1317"/>
                </a:lnTo>
                <a:lnTo>
                  <a:pt x="1944" y="1317"/>
                </a:lnTo>
                <a:lnTo>
                  <a:pt x="1943" y="1317"/>
                </a:lnTo>
                <a:lnTo>
                  <a:pt x="1939" y="1318"/>
                </a:lnTo>
                <a:lnTo>
                  <a:pt x="1935" y="1318"/>
                </a:lnTo>
                <a:lnTo>
                  <a:pt x="1936" y="1334"/>
                </a:lnTo>
                <a:close/>
                <a:moveTo>
                  <a:pt x="1964" y="344"/>
                </a:moveTo>
                <a:lnTo>
                  <a:pt x="1964" y="346"/>
                </a:lnTo>
                <a:lnTo>
                  <a:pt x="1974" y="345"/>
                </a:lnTo>
                <a:lnTo>
                  <a:pt x="1973" y="348"/>
                </a:lnTo>
                <a:lnTo>
                  <a:pt x="1971" y="351"/>
                </a:lnTo>
                <a:lnTo>
                  <a:pt x="1969" y="351"/>
                </a:lnTo>
                <a:lnTo>
                  <a:pt x="1969" y="354"/>
                </a:lnTo>
                <a:lnTo>
                  <a:pt x="1970" y="354"/>
                </a:lnTo>
                <a:lnTo>
                  <a:pt x="1969" y="359"/>
                </a:lnTo>
                <a:lnTo>
                  <a:pt x="1970" y="359"/>
                </a:lnTo>
                <a:lnTo>
                  <a:pt x="1971" y="359"/>
                </a:lnTo>
                <a:lnTo>
                  <a:pt x="1973" y="359"/>
                </a:lnTo>
                <a:lnTo>
                  <a:pt x="1973" y="356"/>
                </a:lnTo>
                <a:lnTo>
                  <a:pt x="1973" y="355"/>
                </a:lnTo>
                <a:lnTo>
                  <a:pt x="1975" y="349"/>
                </a:lnTo>
                <a:lnTo>
                  <a:pt x="1982" y="349"/>
                </a:lnTo>
                <a:lnTo>
                  <a:pt x="1983" y="349"/>
                </a:lnTo>
                <a:lnTo>
                  <a:pt x="1995" y="349"/>
                </a:lnTo>
                <a:lnTo>
                  <a:pt x="1995" y="357"/>
                </a:lnTo>
                <a:lnTo>
                  <a:pt x="1996" y="357"/>
                </a:lnTo>
                <a:lnTo>
                  <a:pt x="1997" y="357"/>
                </a:lnTo>
                <a:lnTo>
                  <a:pt x="2003" y="357"/>
                </a:lnTo>
                <a:lnTo>
                  <a:pt x="2004" y="357"/>
                </a:lnTo>
                <a:lnTo>
                  <a:pt x="2012" y="357"/>
                </a:lnTo>
                <a:lnTo>
                  <a:pt x="2016" y="357"/>
                </a:lnTo>
                <a:lnTo>
                  <a:pt x="2019" y="357"/>
                </a:lnTo>
                <a:lnTo>
                  <a:pt x="2030" y="357"/>
                </a:lnTo>
                <a:lnTo>
                  <a:pt x="2030" y="356"/>
                </a:lnTo>
                <a:lnTo>
                  <a:pt x="2030" y="354"/>
                </a:lnTo>
                <a:lnTo>
                  <a:pt x="2030" y="348"/>
                </a:lnTo>
                <a:lnTo>
                  <a:pt x="2030" y="347"/>
                </a:lnTo>
                <a:lnTo>
                  <a:pt x="2030" y="344"/>
                </a:lnTo>
                <a:lnTo>
                  <a:pt x="2030" y="340"/>
                </a:lnTo>
                <a:lnTo>
                  <a:pt x="2030" y="339"/>
                </a:lnTo>
                <a:lnTo>
                  <a:pt x="2030" y="337"/>
                </a:lnTo>
                <a:lnTo>
                  <a:pt x="2030" y="335"/>
                </a:lnTo>
                <a:lnTo>
                  <a:pt x="2030" y="332"/>
                </a:lnTo>
                <a:lnTo>
                  <a:pt x="2030" y="329"/>
                </a:lnTo>
                <a:lnTo>
                  <a:pt x="2030" y="326"/>
                </a:lnTo>
                <a:lnTo>
                  <a:pt x="2030" y="324"/>
                </a:lnTo>
                <a:lnTo>
                  <a:pt x="2031" y="323"/>
                </a:lnTo>
                <a:lnTo>
                  <a:pt x="2044" y="312"/>
                </a:lnTo>
                <a:lnTo>
                  <a:pt x="2044" y="311"/>
                </a:lnTo>
                <a:lnTo>
                  <a:pt x="2044" y="309"/>
                </a:lnTo>
                <a:lnTo>
                  <a:pt x="2044" y="307"/>
                </a:lnTo>
                <a:lnTo>
                  <a:pt x="2044" y="302"/>
                </a:lnTo>
                <a:lnTo>
                  <a:pt x="2030" y="302"/>
                </a:lnTo>
                <a:lnTo>
                  <a:pt x="2029" y="302"/>
                </a:lnTo>
                <a:lnTo>
                  <a:pt x="2028" y="302"/>
                </a:lnTo>
                <a:lnTo>
                  <a:pt x="2023" y="302"/>
                </a:lnTo>
                <a:lnTo>
                  <a:pt x="2013" y="302"/>
                </a:lnTo>
                <a:lnTo>
                  <a:pt x="2013" y="304"/>
                </a:lnTo>
                <a:lnTo>
                  <a:pt x="2013" y="306"/>
                </a:lnTo>
                <a:lnTo>
                  <a:pt x="2012" y="306"/>
                </a:lnTo>
                <a:lnTo>
                  <a:pt x="2011" y="306"/>
                </a:lnTo>
                <a:lnTo>
                  <a:pt x="2010" y="306"/>
                </a:lnTo>
                <a:lnTo>
                  <a:pt x="2009" y="306"/>
                </a:lnTo>
                <a:lnTo>
                  <a:pt x="2009" y="305"/>
                </a:lnTo>
                <a:lnTo>
                  <a:pt x="2008" y="305"/>
                </a:lnTo>
                <a:lnTo>
                  <a:pt x="2007" y="305"/>
                </a:lnTo>
                <a:lnTo>
                  <a:pt x="2005" y="305"/>
                </a:lnTo>
                <a:lnTo>
                  <a:pt x="2004" y="305"/>
                </a:lnTo>
                <a:lnTo>
                  <a:pt x="1993" y="306"/>
                </a:lnTo>
                <a:lnTo>
                  <a:pt x="1993" y="307"/>
                </a:lnTo>
                <a:lnTo>
                  <a:pt x="1988" y="307"/>
                </a:lnTo>
                <a:lnTo>
                  <a:pt x="1987" y="307"/>
                </a:lnTo>
                <a:lnTo>
                  <a:pt x="1986" y="307"/>
                </a:lnTo>
                <a:lnTo>
                  <a:pt x="1985" y="311"/>
                </a:lnTo>
                <a:lnTo>
                  <a:pt x="1984" y="313"/>
                </a:lnTo>
                <a:lnTo>
                  <a:pt x="1984" y="316"/>
                </a:lnTo>
                <a:lnTo>
                  <a:pt x="1982" y="322"/>
                </a:lnTo>
                <a:lnTo>
                  <a:pt x="1981" y="327"/>
                </a:lnTo>
                <a:lnTo>
                  <a:pt x="1979" y="327"/>
                </a:lnTo>
                <a:lnTo>
                  <a:pt x="1978" y="330"/>
                </a:lnTo>
                <a:lnTo>
                  <a:pt x="1977" y="332"/>
                </a:lnTo>
                <a:lnTo>
                  <a:pt x="1976" y="337"/>
                </a:lnTo>
                <a:lnTo>
                  <a:pt x="1975" y="337"/>
                </a:lnTo>
                <a:lnTo>
                  <a:pt x="1974" y="338"/>
                </a:lnTo>
                <a:lnTo>
                  <a:pt x="1964" y="339"/>
                </a:lnTo>
                <a:lnTo>
                  <a:pt x="1964" y="344"/>
                </a:lnTo>
                <a:close/>
                <a:moveTo>
                  <a:pt x="2017" y="520"/>
                </a:moveTo>
                <a:lnTo>
                  <a:pt x="2017" y="521"/>
                </a:lnTo>
                <a:lnTo>
                  <a:pt x="2017" y="523"/>
                </a:lnTo>
                <a:lnTo>
                  <a:pt x="2017" y="527"/>
                </a:lnTo>
                <a:lnTo>
                  <a:pt x="2017" y="530"/>
                </a:lnTo>
                <a:lnTo>
                  <a:pt x="2017" y="539"/>
                </a:lnTo>
                <a:lnTo>
                  <a:pt x="2019" y="539"/>
                </a:lnTo>
                <a:lnTo>
                  <a:pt x="2020" y="539"/>
                </a:lnTo>
                <a:lnTo>
                  <a:pt x="2028" y="539"/>
                </a:lnTo>
                <a:lnTo>
                  <a:pt x="2033" y="539"/>
                </a:lnTo>
                <a:lnTo>
                  <a:pt x="2045" y="539"/>
                </a:lnTo>
                <a:lnTo>
                  <a:pt x="2054" y="539"/>
                </a:lnTo>
                <a:lnTo>
                  <a:pt x="2055" y="539"/>
                </a:lnTo>
                <a:lnTo>
                  <a:pt x="2060" y="539"/>
                </a:lnTo>
                <a:lnTo>
                  <a:pt x="2073" y="539"/>
                </a:lnTo>
                <a:lnTo>
                  <a:pt x="2074" y="539"/>
                </a:lnTo>
                <a:lnTo>
                  <a:pt x="2089" y="539"/>
                </a:lnTo>
                <a:lnTo>
                  <a:pt x="2091" y="539"/>
                </a:lnTo>
                <a:lnTo>
                  <a:pt x="2092" y="539"/>
                </a:lnTo>
                <a:lnTo>
                  <a:pt x="2092" y="538"/>
                </a:lnTo>
                <a:lnTo>
                  <a:pt x="2094" y="538"/>
                </a:lnTo>
                <a:lnTo>
                  <a:pt x="2095" y="538"/>
                </a:lnTo>
                <a:lnTo>
                  <a:pt x="2096" y="538"/>
                </a:lnTo>
                <a:lnTo>
                  <a:pt x="2097" y="538"/>
                </a:lnTo>
                <a:lnTo>
                  <a:pt x="2098" y="538"/>
                </a:lnTo>
                <a:lnTo>
                  <a:pt x="2099" y="538"/>
                </a:lnTo>
                <a:lnTo>
                  <a:pt x="2100" y="538"/>
                </a:lnTo>
                <a:lnTo>
                  <a:pt x="2100" y="540"/>
                </a:lnTo>
                <a:lnTo>
                  <a:pt x="2102" y="540"/>
                </a:lnTo>
                <a:lnTo>
                  <a:pt x="2104" y="540"/>
                </a:lnTo>
                <a:lnTo>
                  <a:pt x="2105" y="540"/>
                </a:lnTo>
                <a:lnTo>
                  <a:pt x="2106" y="540"/>
                </a:lnTo>
                <a:lnTo>
                  <a:pt x="2107" y="540"/>
                </a:lnTo>
                <a:lnTo>
                  <a:pt x="2108" y="540"/>
                </a:lnTo>
                <a:lnTo>
                  <a:pt x="2112" y="540"/>
                </a:lnTo>
                <a:lnTo>
                  <a:pt x="2113" y="540"/>
                </a:lnTo>
                <a:lnTo>
                  <a:pt x="2121" y="541"/>
                </a:lnTo>
                <a:lnTo>
                  <a:pt x="2121" y="539"/>
                </a:lnTo>
                <a:lnTo>
                  <a:pt x="2120" y="538"/>
                </a:lnTo>
                <a:lnTo>
                  <a:pt x="2122" y="538"/>
                </a:lnTo>
                <a:lnTo>
                  <a:pt x="2124" y="538"/>
                </a:lnTo>
                <a:lnTo>
                  <a:pt x="2125" y="538"/>
                </a:lnTo>
                <a:lnTo>
                  <a:pt x="2126" y="538"/>
                </a:lnTo>
                <a:lnTo>
                  <a:pt x="2128" y="538"/>
                </a:lnTo>
                <a:lnTo>
                  <a:pt x="2129" y="538"/>
                </a:lnTo>
                <a:lnTo>
                  <a:pt x="2130" y="538"/>
                </a:lnTo>
                <a:lnTo>
                  <a:pt x="2129" y="537"/>
                </a:lnTo>
                <a:lnTo>
                  <a:pt x="2129" y="535"/>
                </a:lnTo>
                <a:lnTo>
                  <a:pt x="2131" y="535"/>
                </a:lnTo>
                <a:lnTo>
                  <a:pt x="2130" y="533"/>
                </a:lnTo>
                <a:lnTo>
                  <a:pt x="2130" y="530"/>
                </a:lnTo>
                <a:lnTo>
                  <a:pt x="2130" y="527"/>
                </a:lnTo>
                <a:lnTo>
                  <a:pt x="2130" y="525"/>
                </a:lnTo>
                <a:lnTo>
                  <a:pt x="2130" y="523"/>
                </a:lnTo>
                <a:lnTo>
                  <a:pt x="2130" y="519"/>
                </a:lnTo>
                <a:lnTo>
                  <a:pt x="2129" y="514"/>
                </a:lnTo>
                <a:lnTo>
                  <a:pt x="2129" y="513"/>
                </a:lnTo>
                <a:lnTo>
                  <a:pt x="2129" y="507"/>
                </a:lnTo>
                <a:lnTo>
                  <a:pt x="2129" y="504"/>
                </a:lnTo>
                <a:lnTo>
                  <a:pt x="2129" y="503"/>
                </a:lnTo>
                <a:lnTo>
                  <a:pt x="2129" y="502"/>
                </a:lnTo>
                <a:lnTo>
                  <a:pt x="2129" y="500"/>
                </a:lnTo>
                <a:lnTo>
                  <a:pt x="2129" y="499"/>
                </a:lnTo>
                <a:lnTo>
                  <a:pt x="2129" y="498"/>
                </a:lnTo>
                <a:lnTo>
                  <a:pt x="2129" y="497"/>
                </a:lnTo>
                <a:lnTo>
                  <a:pt x="2130" y="496"/>
                </a:lnTo>
                <a:lnTo>
                  <a:pt x="2129" y="496"/>
                </a:lnTo>
                <a:lnTo>
                  <a:pt x="2129" y="495"/>
                </a:lnTo>
                <a:lnTo>
                  <a:pt x="2129" y="494"/>
                </a:lnTo>
                <a:lnTo>
                  <a:pt x="2130" y="495"/>
                </a:lnTo>
                <a:lnTo>
                  <a:pt x="2131" y="495"/>
                </a:lnTo>
                <a:lnTo>
                  <a:pt x="2130" y="496"/>
                </a:lnTo>
                <a:lnTo>
                  <a:pt x="2130" y="497"/>
                </a:lnTo>
                <a:lnTo>
                  <a:pt x="2130" y="498"/>
                </a:lnTo>
                <a:lnTo>
                  <a:pt x="2130" y="499"/>
                </a:lnTo>
                <a:lnTo>
                  <a:pt x="2130" y="500"/>
                </a:lnTo>
                <a:lnTo>
                  <a:pt x="2130" y="502"/>
                </a:lnTo>
                <a:lnTo>
                  <a:pt x="2130" y="503"/>
                </a:lnTo>
                <a:lnTo>
                  <a:pt x="2130" y="504"/>
                </a:lnTo>
                <a:lnTo>
                  <a:pt x="2130" y="505"/>
                </a:lnTo>
                <a:lnTo>
                  <a:pt x="2130" y="506"/>
                </a:lnTo>
                <a:lnTo>
                  <a:pt x="2130" y="507"/>
                </a:lnTo>
                <a:lnTo>
                  <a:pt x="2130" y="510"/>
                </a:lnTo>
                <a:lnTo>
                  <a:pt x="2130" y="512"/>
                </a:lnTo>
                <a:lnTo>
                  <a:pt x="2131" y="513"/>
                </a:lnTo>
                <a:lnTo>
                  <a:pt x="2132" y="513"/>
                </a:lnTo>
                <a:lnTo>
                  <a:pt x="2133" y="513"/>
                </a:lnTo>
                <a:lnTo>
                  <a:pt x="2134" y="513"/>
                </a:lnTo>
                <a:lnTo>
                  <a:pt x="2135" y="513"/>
                </a:lnTo>
                <a:lnTo>
                  <a:pt x="2137" y="513"/>
                </a:lnTo>
                <a:lnTo>
                  <a:pt x="2138" y="513"/>
                </a:lnTo>
                <a:lnTo>
                  <a:pt x="2140" y="513"/>
                </a:lnTo>
                <a:lnTo>
                  <a:pt x="2141" y="513"/>
                </a:lnTo>
                <a:lnTo>
                  <a:pt x="2142" y="512"/>
                </a:lnTo>
                <a:lnTo>
                  <a:pt x="2143" y="512"/>
                </a:lnTo>
                <a:lnTo>
                  <a:pt x="2145" y="512"/>
                </a:lnTo>
                <a:lnTo>
                  <a:pt x="2146" y="512"/>
                </a:lnTo>
                <a:lnTo>
                  <a:pt x="2148" y="512"/>
                </a:lnTo>
                <a:lnTo>
                  <a:pt x="2150" y="512"/>
                </a:lnTo>
                <a:lnTo>
                  <a:pt x="2151" y="512"/>
                </a:lnTo>
                <a:lnTo>
                  <a:pt x="2152" y="512"/>
                </a:lnTo>
                <a:lnTo>
                  <a:pt x="2154" y="512"/>
                </a:lnTo>
                <a:lnTo>
                  <a:pt x="2156" y="512"/>
                </a:lnTo>
                <a:lnTo>
                  <a:pt x="2157" y="512"/>
                </a:lnTo>
                <a:lnTo>
                  <a:pt x="2159" y="511"/>
                </a:lnTo>
                <a:lnTo>
                  <a:pt x="2163" y="511"/>
                </a:lnTo>
                <a:lnTo>
                  <a:pt x="2165" y="510"/>
                </a:lnTo>
                <a:lnTo>
                  <a:pt x="2167" y="508"/>
                </a:lnTo>
                <a:lnTo>
                  <a:pt x="2167" y="507"/>
                </a:lnTo>
                <a:lnTo>
                  <a:pt x="2169" y="506"/>
                </a:lnTo>
                <a:lnTo>
                  <a:pt x="2171" y="505"/>
                </a:lnTo>
                <a:lnTo>
                  <a:pt x="2171" y="504"/>
                </a:lnTo>
                <a:lnTo>
                  <a:pt x="2169" y="504"/>
                </a:lnTo>
                <a:lnTo>
                  <a:pt x="2169" y="503"/>
                </a:lnTo>
                <a:lnTo>
                  <a:pt x="2168" y="503"/>
                </a:lnTo>
                <a:lnTo>
                  <a:pt x="2168" y="502"/>
                </a:lnTo>
                <a:lnTo>
                  <a:pt x="2167" y="500"/>
                </a:lnTo>
                <a:lnTo>
                  <a:pt x="2166" y="499"/>
                </a:lnTo>
                <a:lnTo>
                  <a:pt x="2168" y="498"/>
                </a:lnTo>
                <a:lnTo>
                  <a:pt x="2171" y="497"/>
                </a:lnTo>
                <a:lnTo>
                  <a:pt x="2172" y="496"/>
                </a:lnTo>
                <a:lnTo>
                  <a:pt x="2172" y="495"/>
                </a:lnTo>
                <a:lnTo>
                  <a:pt x="2173" y="496"/>
                </a:lnTo>
                <a:lnTo>
                  <a:pt x="2174" y="497"/>
                </a:lnTo>
                <a:lnTo>
                  <a:pt x="2176" y="499"/>
                </a:lnTo>
                <a:lnTo>
                  <a:pt x="2175" y="502"/>
                </a:lnTo>
                <a:lnTo>
                  <a:pt x="2174" y="503"/>
                </a:lnTo>
                <a:lnTo>
                  <a:pt x="2173" y="504"/>
                </a:lnTo>
                <a:lnTo>
                  <a:pt x="2172" y="505"/>
                </a:lnTo>
                <a:lnTo>
                  <a:pt x="2172" y="506"/>
                </a:lnTo>
                <a:lnTo>
                  <a:pt x="2171" y="506"/>
                </a:lnTo>
                <a:lnTo>
                  <a:pt x="2169" y="507"/>
                </a:lnTo>
                <a:lnTo>
                  <a:pt x="2168" y="508"/>
                </a:lnTo>
                <a:lnTo>
                  <a:pt x="2167" y="508"/>
                </a:lnTo>
                <a:lnTo>
                  <a:pt x="2167" y="510"/>
                </a:lnTo>
                <a:lnTo>
                  <a:pt x="2166" y="510"/>
                </a:lnTo>
                <a:lnTo>
                  <a:pt x="2165" y="511"/>
                </a:lnTo>
                <a:lnTo>
                  <a:pt x="2164" y="511"/>
                </a:lnTo>
                <a:lnTo>
                  <a:pt x="2163" y="512"/>
                </a:lnTo>
                <a:lnTo>
                  <a:pt x="2162" y="512"/>
                </a:lnTo>
                <a:lnTo>
                  <a:pt x="2160" y="512"/>
                </a:lnTo>
                <a:lnTo>
                  <a:pt x="2159" y="512"/>
                </a:lnTo>
                <a:lnTo>
                  <a:pt x="2159" y="513"/>
                </a:lnTo>
                <a:lnTo>
                  <a:pt x="2158" y="513"/>
                </a:lnTo>
                <a:lnTo>
                  <a:pt x="2157" y="513"/>
                </a:lnTo>
                <a:lnTo>
                  <a:pt x="2155" y="513"/>
                </a:lnTo>
                <a:lnTo>
                  <a:pt x="2152" y="513"/>
                </a:lnTo>
                <a:lnTo>
                  <a:pt x="2151" y="513"/>
                </a:lnTo>
                <a:lnTo>
                  <a:pt x="2150" y="513"/>
                </a:lnTo>
                <a:lnTo>
                  <a:pt x="2149" y="513"/>
                </a:lnTo>
                <a:lnTo>
                  <a:pt x="2146" y="513"/>
                </a:lnTo>
                <a:lnTo>
                  <a:pt x="2145" y="513"/>
                </a:lnTo>
                <a:lnTo>
                  <a:pt x="2143" y="513"/>
                </a:lnTo>
                <a:lnTo>
                  <a:pt x="2140" y="513"/>
                </a:lnTo>
                <a:lnTo>
                  <a:pt x="2139" y="514"/>
                </a:lnTo>
                <a:lnTo>
                  <a:pt x="2138" y="514"/>
                </a:lnTo>
                <a:lnTo>
                  <a:pt x="2137" y="514"/>
                </a:lnTo>
                <a:lnTo>
                  <a:pt x="2135" y="514"/>
                </a:lnTo>
                <a:lnTo>
                  <a:pt x="2134" y="514"/>
                </a:lnTo>
                <a:lnTo>
                  <a:pt x="2133" y="514"/>
                </a:lnTo>
                <a:lnTo>
                  <a:pt x="2132" y="514"/>
                </a:lnTo>
                <a:lnTo>
                  <a:pt x="2131" y="514"/>
                </a:lnTo>
                <a:lnTo>
                  <a:pt x="2131" y="519"/>
                </a:lnTo>
                <a:lnTo>
                  <a:pt x="2131" y="523"/>
                </a:lnTo>
                <a:lnTo>
                  <a:pt x="2131" y="525"/>
                </a:lnTo>
                <a:lnTo>
                  <a:pt x="2131" y="527"/>
                </a:lnTo>
                <a:lnTo>
                  <a:pt x="2131" y="530"/>
                </a:lnTo>
                <a:lnTo>
                  <a:pt x="2131" y="533"/>
                </a:lnTo>
                <a:lnTo>
                  <a:pt x="2132" y="535"/>
                </a:lnTo>
                <a:lnTo>
                  <a:pt x="2132" y="537"/>
                </a:lnTo>
                <a:lnTo>
                  <a:pt x="2132" y="538"/>
                </a:lnTo>
                <a:lnTo>
                  <a:pt x="2138" y="538"/>
                </a:lnTo>
                <a:lnTo>
                  <a:pt x="2140" y="538"/>
                </a:lnTo>
                <a:lnTo>
                  <a:pt x="2142" y="538"/>
                </a:lnTo>
                <a:lnTo>
                  <a:pt x="2147" y="538"/>
                </a:lnTo>
                <a:lnTo>
                  <a:pt x="2150" y="538"/>
                </a:lnTo>
                <a:lnTo>
                  <a:pt x="2152" y="538"/>
                </a:lnTo>
                <a:lnTo>
                  <a:pt x="2152" y="536"/>
                </a:lnTo>
                <a:lnTo>
                  <a:pt x="2152" y="535"/>
                </a:lnTo>
                <a:lnTo>
                  <a:pt x="2156" y="535"/>
                </a:lnTo>
                <a:lnTo>
                  <a:pt x="2157" y="535"/>
                </a:lnTo>
                <a:lnTo>
                  <a:pt x="2158" y="535"/>
                </a:lnTo>
                <a:lnTo>
                  <a:pt x="2158" y="537"/>
                </a:lnTo>
                <a:lnTo>
                  <a:pt x="2159" y="540"/>
                </a:lnTo>
                <a:lnTo>
                  <a:pt x="2159" y="541"/>
                </a:lnTo>
                <a:lnTo>
                  <a:pt x="2160" y="541"/>
                </a:lnTo>
                <a:lnTo>
                  <a:pt x="2162" y="541"/>
                </a:lnTo>
                <a:lnTo>
                  <a:pt x="2172" y="542"/>
                </a:lnTo>
                <a:lnTo>
                  <a:pt x="2173" y="542"/>
                </a:lnTo>
                <a:lnTo>
                  <a:pt x="2175" y="542"/>
                </a:lnTo>
                <a:lnTo>
                  <a:pt x="2176" y="542"/>
                </a:lnTo>
                <a:lnTo>
                  <a:pt x="2177" y="542"/>
                </a:lnTo>
                <a:lnTo>
                  <a:pt x="2181" y="542"/>
                </a:lnTo>
                <a:lnTo>
                  <a:pt x="2184" y="542"/>
                </a:lnTo>
                <a:lnTo>
                  <a:pt x="2184" y="538"/>
                </a:lnTo>
                <a:lnTo>
                  <a:pt x="2184" y="536"/>
                </a:lnTo>
                <a:lnTo>
                  <a:pt x="2185" y="536"/>
                </a:lnTo>
                <a:lnTo>
                  <a:pt x="2186" y="537"/>
                </a:lnTo>
                <a:lnTo>
                  <a:pt x="2188" y="537"/>
                </a:lnTo>
                <a:lnTo>
                  <a:pt x="2190" y="538"/>
                </a:lnTo>
                <a:lnTo>
                  <a:pt x="2190" y="537"/>
                </a:lnTo>
                <a:lnTo>
                  <a:pt x="2190" y="532"/>
                </a:lnTo>
                <a:lnTo>
                  <a:pt x="2190" y="531"/>
                </a:lnTo>
                <a:lnTo>
                  <a:pt x="2192" y="531"/>
                </a:lnTo>
                <a:lnTo>
                  <a:pt x="2194" y="531"/>
                </a:lnTo>
                <a:lnTo>
                  <a:pt x="2206" y="531"/>
                </a:lnTo>
                <a:lnTo>
                  <a:pt x="2212" y="531"/>
                </a:lnTo>
                <a:lnTo>
                  <a:pt x="2219" y="531"/>
                </a:lnTo>
                <a:lnTo>
                  <a:pt x="2220" y="531"/>
                </a:lnTo>
                <a:lnTo>
                  <a:pt x="2221" y="531"/>
                </a:lnTo>
                <a:lnTo>
                  <a:pt x="2223" y="531"/>
                </a:lnTo>
                <a:lnTo>
                  <a:pt x="2225" y="531"/>
                </a:lnTo>
                <a:lnTo>
                  <a:pt x="2226" y="531"/>
                </a:lnTo>
                <a:lnTo>
                  <a:pt x="2227" y="531"/>
                </a:lnTo>
                <a:lnTo>
                  <a:pt x="2228" y="531"/>
                </a:lnTo>
                <a:lnTo>
                  <a:pt x="2231" y="531"/>
                </a:lnTo>
                <a:lnTo>
                  <a:pt x="2232" y="531"/>
                </a:lnTo>
                <a:lnTo>
                  <a:pt x="2233" y="531"/>
                </a:lnTo>
                <a:lnTo>
                  <a:pt x="2234" y="531"/>
                </a:lnTo>
                <a:lnTo>
                  <a:pt x="2235" y="531"/>
                </a:lnTo>
                <a:lnTo>
                  <a:pt x="2236" y="531"/>
                </a:lnTo>
                <a:lnTo>
                  <a:pt x="2237" y="530"/>
                </a:lnTo>
                <a:lnTo>
                  <a:pt x="2237" y="531"/>
                </a:lnTo>
                <a:lnTo>
                  <a:pt x="2238" y="531"/>
                </a:lnTo>
                <a:lnTo>
                  <a:pt x="2240" y="533"/>
                </a:lnTo>
                <a:lnTo>
                  <a:pt x="2241" y="533"/>
                </a:lnTo>
                <a:lnTo>
                  <a:pt x="2243" y="531"/>
                </a:lnTo>
                <a:lnTo>
                  <a:pt x="2243" y="532"/>
                </a:lnTo>
                <a:lnTo>
                  <a:pt x="2245" y="538"/>
                </a:lnTo>
                <a:lnTo>
                  <a:pt x="2247" y="538"/>
                </a:lnTo>
                <a:lnTo>
                  <a:pt x="2247" y="535"/>
                </a:lnTo>
                <a:lnTo>
                  <a:pt x="2247" y="531"/>
                </a:lnTo>
                <a:lnTo>
                  <a:pt x="2247" y="530"/>
                </a:lnTo>
                <a:lnTo>
                  <a:pt x="2246" y="530"/>
                </a:lnTo>
                <a:lnTo>
                  <a:pt x="2245" y="530"/>
                </a:lnTo>
                <a:lnTo>
                  <a:pt x="2244" y="530"/>
                </a:lnTo>
                <a:lnTo>
                  <a:pt x="2243" y="530"/>
                </a:lnTo>
                <a:lnTo>
                  <a:pt x="2245" y="529"/>
                </a:lnTo>
                <a:lnTo>
                  <a:pt x="2247" y="528"/>
                </a:lnTo>
                <a:lnTo>
                  <a:pt x="2249" y="527"/>
                </a:lnTo>
                <a:lnTo>
                  <a:pt x="2249" y="525"/>
                </a:lnTo>
                <a:lnTo>
                  <a:pt x="2247" y="525"/>
                </a:lnTo>
                <a:lnTo>
                  <a:pt x="2247" y="524"/>
                </a:lnTo>
                <a:lnTo>
                  <a:pt x="2246" y="524"/>
                </a:lnTo>
                <a:lnTo>
                  <a:pt x="2247" y="523"/>
                </a:lnTo>
                <a:lnTo>
                  <a:pt x="2250" y="522"/>
                </a:lnTo>
                <a:lnTo>
                  <a:pt x="2251" y="523"/>
                </a:lnTo>
                <a:lnTo>
                  <a:pt x="2252" y="523"/>
                </a:lnTo>
                <a:lnTo>
                  <a:pt x="2253" y="524"/>
                </a:lnTo>
                <a:lnTo>
                  <a:pt x="2253" y="523"/>
                </a:lnTo>
                <a:lnTo>
                  <a:pt x="2254" y="522"/>
                </a:lnTo>
                <a:lnTo>
                  <a:pt x="2257" y="522"/>
                </a:lnTo>
                <a:lnTo>
                  <a:pt x="2257" y="521"/>
                </a:lnTo>
                <a:lnTo>
                  <a:pt x="2258" y="520"/>
                </a:lnTo>
                <a:lnTo>
                  <a:pt x="2260" y="519"/>
                </a:lnTo>
                <a:lnTo>
                  <a:pt x="2261" y="518"/>
                </a:lnTo>
                <a:lnTo>
                  <a:pt x="2262" y="518"/>
                </a:lnTo>
                <a:lnTo>
                  <a:pt x="2266" y="515"/>
                </a:lnTo>
                <a:lnTo>
                  <a:pt x="2278" y="507"/>
                </a:lnTo>
                <a:lnTo>
                  <a:pt x="2283" y="505"/>
                </a:lnTo>
                <a:lnTo>
                  <a:pt x="2281" y="504"/>
                </a:lnTo>
                <a:lnTo>
                  <a:pt x="2279" y="498"/>
                </a:lnTo>
                <a:lnTo>
                  <a:pt x="2279" y="497"/>
                </a:lnTo>
                <a:lnTo>
                  <a:pt x="2278" y="496"/>
                </a:lnTo>
                <a:lnTo>
                  <a:pt x="2278" y="495"/>
                </a:lnTo>
                <a:lnTo>
                  <a:pt x="2278" y="494"/>
                </a:lnTo>
                <a:lnTo>
                  <a:pt x="2277" y="493"/>
                </a:lnTo>
                <a:lnTo>
                  <a:pt x="2276" y="491"/>
                </a:lnTo>
                <a:lnTo>
                  <a:pt x="2275" y="490"/>
                </a:lnTo>
                <a:lnTo>
                  <a:pt x="2275" y="489"/>
                </a:lnTo>
                <a:lnTo>
                  <a:pt x="2273" y="488"/>
                </a:lnTo>
                <a:lnTo>
                  <a:pt x="2271" y="486"/>
                </a:lnTo>
                <a:lnTo>
                  <a:pt x="2270" y="485"/>
                </a:lnTo>
                <a:lnTo>
                  <a:pt x="2269" y="483"/>
                </a:lnTo>
                <a:lnTo>
                  <a:pt x="2268" y="482"/>
                </a:lnTo>
                <a:lnTo>
                  <a:pt x="2268" y="481"/>
                </a:lnTo>
                <a:lnTo>
                  <a:pt x="2267" y="481"/>
                </a:lnTo>
                <a:lnTo>
                  <a:pt x="2267" y="480"/>
                </a:lnTo>
                <a:lnTo>
                  <a:pt x="2266" y="479"/>
                </a:lnTo>
                <a:lnTo>
                  <a:pt x="2263" y="478"/>
                </a:lnTo>
                <a:lnTo>
                  <a:pt x="2264" y="477"/>
                </a:lnTo>
                <a:lnTo>
                  <a:pt x="2263" y="475"/>
                </a:lnTo>
                <a:lnTo>
                  <a:pt x="2262" y="474"/>
                </a:lnTo>
                <a:lnTo>
                  <a:pt x="2260" y="473"/>
                </a:lnTo>
                <a:lnTo>
                  <a:pt x="2259" y="472"/>
                </a:lnTo>
                <a:lnTo>
                  <a:pt x="2258" y="472"/>
                </a:lnTo>
                <a:lnTo>
                  <a:pt x="2258" y="471"/>
                </a:lnTo>
                <a:lnTo>
                  <a:pt x="2255" y="473"/>
                </a:lnTo>
                <a:lnTo>
                  <a:pt x="2254" y="473"/>
                </a:lnTo>
                <a:lnTo>
                  <a:pt x="2252" y="473"/>
                </a:lnTo>
                <a:lnTo>
                  <a:pt x="2251" y="473"/>
                </a:lnTo>
                <a:lnTo>
                  <a:pt x="2249" y="473"/>
                </a:lnTo>
                <a:lnTo>
                  <a:pt x="2247" y="472"/>
                </a:lnTo>
                <a:lnTo>
                  <a:pt x="2245" y="471"/>
                </a:lnTo>
                <a:lnTo>
                  <a:pt x="2240" y="469"/>
                </a:lnTo>
                <a:lnTo>
                  <a:pt x="2238" y="469"/>
                </a:lnTo>
                <a:lnTo>
                  <a:pt x="2237" y="469"/>
                </a:lnTo>
                <a:lnTo>
                  <a:pt x="2234" y="469"/>
                </a:lnTo>
                <a:lnTo>
                  <a:pt x="2233" y="469"/>
                </a:lnTo>
                <a:lnTo>
                  <a:pt x="2233" y="468"/>
                </a:lnTo>
                <a:lnTo>
                  <a:pt x="2236" y="465"/>
                </a:lnTo>
                <a:lnTo>
                  <a:pt x="2236" y="464"/>
                </a:lnTo>
                <a:lnTo>
                  <a:pt x="2237" y="464"/>
                </a:lnTo>
                <a:lnTo>
                  <a:pt x="2242" y="461"/>
                </a:lnTo>
                <a:lnTo>
                  <a:pt x="2243" y="458"/>
                </a:lnTo>
                <a:lnTo>
                  <a:pt x="2243" y="457"/>
                </a:lnTo>
                <a:lnTo>
                  <a:pt x="2241" y="455"/>
                </a:lnTo>
                <a:lnTo>
                  <a:pt x="2242" y="450"/>
                </a:lnTo>
                <a:lnTo>
                  <a:pt x="2243" y="449"/>
                </a:lnTo>
                <a:lnTo>
                  <a:pt x="2244" y="447"/>
                </a:lnTo>
                <a:lnTo>
                  <a:pt x="2245" y="447"/>
                </a:lnTo>
                <a:lnTo>
                  <a:pt x="2246" y="445"/>
                </a:lnTo>
                <a:lnTo>
                  <a:pt x="2247" y="445"/>
                </a:lnTo>
                <a:lnTo>
                  <a:pt x="2249" y="444"/>
                </a:lnTo>
                <a:lnTo>
                  <a:pt x="2249" y="443"/>
                </a:lnTo>
                <a:lnTo>
                  <a:pt x="2250" y="443"/>
                </a:lnTo>
                <a:lnTo>
                  <a:pt x="2250" y="441"/>
                </a:lnTo>
                <a:lnTo>
                  <a:pt x="2250" y="440"/>
                </a:lnTo>
                <a:lnTo>
                  <a:pt x="2251" y="440"/>
                </a:lnTo>
                <a:lnTo>
                  <a:pt x="2251" y="439"/>
                </a:lnTo>
                <a:lnTo>
                  <a:pt x="2251" y="438"/>
                </a:lnTo>
                <a:lnTo>
                  <a:pt x="2251" y="437"/>
                </a:lnTo>
                <a:lnTo>
                  <a:pt x="2251" y="436"/>
                </a:lnTo>
                <a:lnTo>
                  <a:pt x="2250" y="436"/>
                </a:lnTo>
                <a:lnTo>
                  <a:pt x="2250" y="435"/>
                </a:lnTo>
                <a:lnTo>
                  <a:pt x="2246" y="436"/>
                </a:lnTo>
                <a:lnTo>
                  <a:pt x="2246" y="437"/>
                </a:lnTo>
                <a:lnTo>
                  <a:pt x="2243" y="437"/>
                </a:lnTo>
                <a:lnTo>
                  <a:pt x="2241" y="437"/>
                </a:lnTo>
                <a:lnTo>
                  <a:pt x="2240" y="438"/>
                </a:lnTo>
                <a:lnTo>
                  <a:pt x="2238" y="440"/>
                </a:lnTo>
                <a:lnTo>
                  <a:pt x="2237" y="440"/>
                </a:lnTo>
                <a:lnTo>
                  <a:pt x="2235" y="443"/>
                </a:lnTo>
                <a:lnTo>
                  <a:pt x="2234" y="445"/>
                </a:lnTo>
                <a:lnTo>
                  <a:pt x="2231" y="447"/>
                </a:lnTo>
                <a:lnTo>
                  <a:pt x="2228" y="449"/>
                </a:lnTo>
                <a:lnTo>
                  <a:pt x="2229" y="450"/>
                </a:lnTo>
                <a:lnTo>
                  <a:pt x="2228" y="455"/>
                </a:lnTo>
                <a:lnTo>
                  <a:pt x="2223" y="457"/>
                </a:lnTo>
                <a:lnTo>
                  <a:pt x="2219" y="460"/>
                </a:lnTo>
                <a:lnTo>
                  <a:pt x="2211" y="464"/>
                </a:lnTo>
                <a:lnTo>
                  <a:pt x="2210" y="464"/>
                </a:lnTo>
                <a:lnTo>
                  <a:pt x="2209" y="464"/>
                </a:lnTo>
                <a:lnTo>
                  <a:pt x="2208" y="464"/>
                </a:lnTo>
                <a:lnTo>
                  <a:pt x="2208" y="463"/>
                </a:lnTo>
                <a:lnTo>
                  <a:pt x="2207" y="464"/>
                </a:lnTo>
                <a:lnTo>
                  <a:pt x="2206" y="464"/>
                </a:lnTo>
                <a:lnTo>
                  <a:pt x="2204" y="464"/>
                </a:lnTo>
                <a:lnTo>
                  <a:pt x="2203" y="464"/>
                </a:lnTo>
                <a:lnTo>
                  <a:pt x="2203" y="465"/>
                </a:lnTo>
                <a:lnTo>
                  <a:pt x="2202" y="465"/>
                </a:lnTo>
                <a:lnTo>
                  <a:pt x="2201" y="466"/>
                </a:lnTo>
                <a:lnTo>
                  <a:pt x="2200" y="468"/>
                </a:lnTo>
                <a:lnTo>
                  <a:pt x="2199" y="469"/>
                </a:lnTo>
                <a:lnTo>
                  <a:pt x="2198" y="470"/>
                </a:lnTo>
                <a:lnTo>
                  <a:pt x="2197" y="470"/>
                </a:lnTo>
                <a:lnTo>
                  <a:pt x="2195" y="471"/>
                </a:lnTo>
                <a:lnTo>
                  <a:pt x="2193" y="471"/>
                </a:lnTo>
                <a:lnTo>
                  <a:pt x="2188" y="472"/>
                </a:lnTo>
                <a:lnTo>
                  <a:pt x="2183" y="473"/>
                </a:lnTo>
                <a:lnTo>
                  <a:pt x="2173" y="470"/>
                </a:lnTo>
                <a:lnTo>
                  <a:pt x="2173" y="469"/>
                </a:lnTo>
                <a:lnTo>
                  <a:pt x="2172" y="469"/>
                </a:lnTo>
                <a:lnTo>
                  <a:pt x="2172" y="468"/>
                </a:lnTo>
                <a:lnTo>
                  <a:pt x="2169" y="466"/>
                </a:lnTo>
                <a:lnTo>
                  <a:pt x="2168" y="466"/>
                </a:lnTo>
                <a:lnTo>
                  <a:pt x="2165" y="468"/>
                </a:lnTo>
                <a:lnTo>
                  <a:pt x="2163" y="468"/>
                </a:lnTo>
                <a:lnTo>
                  <a:pt x="2160" y="469"/>
                </a:lnTo>
                <a:lnTo>
                  <a:pt x="2156" y="472"/>
                </a:lnTo>
                <a:lnTo>
                  <a:pt x="2152" y="473"/>
                </a:lnTo>
                <a:lnTo>
                  <a:pt x="2146" y="474"/>
                </a:lnTo>
                <a:lnTo>
                  <a:pt x="2143" y="475"/>
                </a:lnTo>
                <a:lnTo>
                  <a:pt x="2142" y="475"/>
                </a:lnTo>
                <a:lnTo>
                  <a:pt x="2138" y="475"/>
                </a:lnTo>
                <a:lnTo>
                  <a:pt x="2134" y="475"/>
                </a:lnTo>
                <a:lnTo>
                  <a:pt x="2132" y="475"/>
                </a:lnTo>
                <a:lnTo>
                  <a:pt x="2129" y="479"/>
                </a:lnTo>
                <a:lnTo>
                  <a:pt x="2125" y="483"/>
                </a:lnTo>
                <a:lnTo>
                  <a:pt x="2119" y="488"/>
                </a:lnTo>
                <a:lnTo>
                  <a:pt x="2119" y="493"/>
                </a:lnTo>
                <a:lnTo>
                  <a:pt x="2117" y="491"/>
                </a:lnTo>
                <a:lnTo>
                  <a:pt x="2116" y="490"/>
                </a:lnTo>
                <a:lnTo>
                  <a:pt x="2114" y="491"/>
                </a:lnTo>
                <a:lnTo>
                  <a:pt x="2111" y="491"/>
                </a:lnTo>
                <a:lnTo>
                  <a:pt x="2108" y="490"/>
                </a:lnTo>
                <a:lnTo>
                  <a:pt x="2106" y="488"/>
                </a:lnTo>
                <a:lnTo>
                  <a:pt x="2105" y="486"/>
                </a:lnTo>
                <a:lnTo>
                  <a:pt x="2104" y="485"/>
                </a:lnTo>
                <a:lnTo>
                  <a:pt x="2104" y="479"/>
                </a:lnTo>
                <a:lnTo>
                  <a:pt x="2103" y="478"/>
                </a:lnTo>
                <a:lnTo>
                  <a:pt x="2100" y="472"/>
                </a:lnTo>
                <a:lnTo>
                  <a:pt x="2100" y="481"/>
                </a:lnTo>
                <a:lnTo>
                  <a:pt x="2100" y="498"/>
                </a:lnTo>
                <a:lnTo>
                  <a:pt x="2100" y="499"/>
                </a:lnTo>
                <a:lnTo>
                  <a:pt x="2100" y="505"/>
                </a:lnTo>
                <a:lnTo>
                  <a:pt x="2100" y="510"/>
                </a:lnTo>
                <a:lnTo>
                  <a:pt x="2095" y="511"/>
                </a:lnTo>
                <a:lnTo>
                  <a:pt x="2094" y="511"/>
                </a:lnTo>
                <a:lnTo>
                  <a:pt x="2090" y="511"/>
                </a:lnTo>
                <a:lnTo>
                  <a:pt x="2069" y="514"/>
                </a:lnTo>
                <a:lnTo>
                  <a:pt x="2053" y="515"/>
                </a:lnTo>
                <a:lnTo>
                  <a:pt x="2050" y="516"/>
                </a:lnTo>
                <a:lnTo>
                  <a:pt x="2042" y="516"/>
                </a:lnTo>
                <a:lnTo>
                  <a:pt x="2020" y="519"/>
                </a:lnTo>
                <a:lnTo>
                  <a:pt x="2017" y="520"/>
                </a:lnTo>
                <a:close/>
                <a:moveTo>
                  <a:pt x="2026" y="1919"/>
                </a:moveTo>
                <a:lnTo>
                  <a:pt x="2027" y="1921"/>
                </a:lnTo>
                <a:lnTo>
                  <a:pt x="2028" y="1925"/>
                </a:lnTo>
                <a:lnTo>
                  <a:pt x="2029" y="1926"/>
                </a:lnTo>
                <a:lnTo>
                  <a:pt x="2030" y="1926"/>
                </a:lnTo>
                <a:lnTo>
                  <a:pt x="2030" y="1927"/>
                </a:lnTo>
                <a:lnTo>
                  <a:pt x="2031" y="1927"/>
                </a:lnTo>
                <a:lnTo>
                  <a:pt x="2031" y="1928"/>
                </a:lnTo>
                <a:lnTo>
                  <a:pt x="2033" y="1928"/>
                </a:lnTo>
                <a:lnTo>
                  <a:pt x="2033" y="1929"/>
                </a:lnTo>
                <a:lnTo>
                  <a:pt x="2033" y="1928"/>
                </a:lnTo>
                <a:lnTo>
                  <a:pt x="2034" y="1928"/>
                </a:lnTo>
                <a:lnTo>
                  <a:pt x="2034" y="1927"/>
                </a:lnTo>
                <a:lnTo>
                  <a:pt x="2035" y="1927"/>
                </a:lnTo>
                <a:lnTo>
                  <a:pt x="2035" y="1926"/>
                </a:lnTo>
                <a:lnTo>
                  <a:pt x="2036" y="1926"/>
                </a:lnTo>
                <a:lnTo>
                  <a:pt x="2036" y="1925"/>
                </a:lnTo>
                <a:lnTo>
                  <a:pt x="2037" y="1924"/>
                </a:lnTo>
                <a:lnTo>
                  <a:pt x="2038" y="1924"/>
                </a:lnTo>
                <a:lnTo>
                  <a:pt x="2038" y="1922"/>
                </a:lnTo>
                <a:lnTo>
                  <a:pt x="2039" y="1922"/>
                </a:lnTo>
                <a:lnTo>
                  <a:pt x="2039" y="1921"/>
                </a:lnTo>
                <a:lnTo>
                  <a:pt x="2040" y="1920"/>
                </a:lnTo>
                <a:lnTo>
                  <a:pt x="2042" y="1919"/>
                </a:lnTo>
                <a:lnTo>
                  <a:pt x="2042" y="1918"/>
                </a:lnTo>
                <a:lnTo>
                  <a:pt x="2040" y="1918"/>
                </a:lnTo>
                <a:lnTo>
                  <a:pt x="2040" y="1917"/>
                </a:lnTo>
                <a:lnTo>
                  <a:pt x="2039" y="1917"/>
                </a:lnTo>
                <a:lnTo>
                  <a:pt x="2038" y="1916"/>
                </a:lnTo>
                <a:lnTo>
                  <a:pt x="2037" y="1914"/>
                </a:lnTo>
                <a:lnTo>
                  <a:pt x="2036" y="1914"/>
                </a:lnTo>
                <a:lnTo>
                  <a:pt x="2035" y="1914"/>
                </a:lnTo>
                <a:lnTo>
                  <a:pt x="2034" y="1914"/>
                </a:lnTo>
                <a:lnTo>
                  <a:pt x="2033" y="1914"/>
                </a:lnTo>
                <a:lnTo>
                  <a:pt x="2031" y="1914"/>
                </a:lnTo>
                <a:lnTo>
                  <a:pt x="2030" y="1916"/>
                </a:lnTo>
                <a:lnTo>
                  <a:pt x="2029" y="1917"/>
                </a:lnTo>
                <a:lnTo>
                  <a:pt x="2028" y="1917"/>
                </a:lnTo>
                <a:lnTo>
                  <a:pt x="2028" y="1918"/>
                </a:lnTo>
                <a:lnTo>
                  <a:pt x="2027" y="1918"/>
                </a:lnTo>
                <a:lnTo>
                  <a:pt x="2027" y="1919"/>
                </a:lnTo>
                <a:lnTo>
                  <a:pt x="2026" y="1919"/>
                </a:lnTo>
                <a:close/>
                <a:moveTo>
                  <a:pt x="2090" y="1966"/>
                </a:moveTo>
                <a:lnTo>
                  <a:pt x="2090" y="1964"/>
                </a:lnTo>
                <a:lnTo>
                  <a:pt x="2091" y="1964"/>
                </a:lnTo>
                <a:lnTo>
                  <a:pt x="2091" y="1963"/>
                </a:lnTo>
                <a:lnTo>
                  <a:pt x="2092" y="1963"/>
                </a:lnTo>
                <a:lnTo>
                  <a:pt x="2094" y="1962"/>
                </a:lnTo>
                <a:lnTo>
                  <a:pt x="2095" y="1962"/>
                </a:lnTo>
                <a:lnTo>
                  <a:pt x="2096" y="1962"/>
                </a:lnTo>
                <a:lnTo>
                  <a:pt x="2096" y="1963"/>
                </a:lnTo>
                <a:lnTo>
                  <a:pt x="2097" y="1963"/>
                </a:lnTo>
                <a:lnTo>
                  <a:pt x="2098" y="1963"/>
                </a:lnTo>
                <a:lnTo>
                  <a:pt x="2099" y="1963"/>
                </a:lnTo>
                <a:lnTo>
                  <a:pt x="2100" y="1963"/>
                </a:lnTo>
                <a:lnTo>
                  <a:pt x="2100" y="1964"/>
                </a:lnTo>
                <a:lnTo>
                  <a:pt x="2102" y="1963"/>
                </a:lnTo>
                <a:lnTo>
                  <a:pt x="2102" y="1962"/>
                </a:lnTo>
                <a:lnTo>
                  <a:pt x="2102" y="1960"/>
                </a:lnTo>
                <a:lnTo>
                  <a:pt x="2102" y="1959"/>
                </a:lnTo>
                <a:lnTo>
                  <a:pt x="2102" y="1958"/>
                </a:lnTo>
                <a:lnTo>
                  <a:pt x="2102" y="1955"/>
                </a:lnTo>
                <a:lnTo>
                  <a:pt x="2102" y="1954"/>
                </a:lnTo>
                <a:lnTo>
                  <a:pt x="2102" y="1953"/>
                </a:lnTo>
                <a:lnTo>
                  <a:pt x="2102" y="1952"/>
                </a:lnTo>
                <a:lnTo>
                  <a:pt x="2102" y="1949"/>
                </a:lnTo>
                <a:lnTo>
                  <a:pt x="2102" y="1947"/>
                </a:lnTo>
                <a:lnTo>
                  <a:pt x="2102" y="1946"/>
                </a:lnTo>
                <a:lnTo>
                  <a:pt x="2102" y="1945"/>
                </a:lnTo>
                <a:lnTo>
                  <a:pt x="2102" y="1944"/>
                </a:lnTo>
                <a:lnTo>
                  <a:pt x="2102" y="1943"/>
                </a:lnTo>
                <a:lnTo>
                  <a:pt x="2102" y="1942"/>
                </a:lnTo>
                <a:lnTo>
                  <a:pt x="2102" y="1941"/>
                </a:lnTo>
                <a:lnTo>
                  <a:pt x="2102" y="1939"/>
                </a:lnTo>
                <a:lnTo>
                  <a:pt x="2102" y="1938"/>
                </a:lnTo>
                <a:lnTo>
                  <a:pt x="2102" y="1937"/>
                </a:lnTo>
                <a:lnTo>
                  <a:pt x="2102" y="1936"/>
                </a:lnTo>
                <a:lnTo>
                  <a:pt x="2100" y="1937"/>
                </a:lnTo>
                <a:lnTo>
                  <a:pt x="2099" y="1938"/>
                </a:lnTo>
                <a:lnTo>
                  <a:pt x="2099" y="1939"/>
                </a:lnTo>
                <a:lnTo>
                  <a:pt x="2098" y="1939"/>
                </a:lnTo>
                <a:lnTo>
                  <a:pt x="2097" y="1941"/>
                </a:lnTo>
                <a:lnTo>
                  <a:pt x="2097" y="1942"/>
                </a:lnTo>
                <a:lnTo>
                  <a:pt x="2096" y="1944"/>
                </a:lnTo>
                <a:lnTo>
                  <a:pt x="2096" y="1945"/>
                </a:lnTo>
                <a:lnTo>
                  <a:pt x="2095" y="1945"/>
                </a:lnTo>
                <a:lnTo>
                  <a:pt x="2095" y="1944"/>
                </a:lnTo>
                <a:lnTo>
                  <a:pt x="2094" y="1945"/>
                </a:lnTo>
                <a:lnTo>
                  <a:pt x="2091" y="1947"/>
                </a:lnTo>
                <a:lnTo>
                  <a:pt x="2089" y="1950"/>
                </a:lnTo>
                <a:lnTo>
                  <a:pt x="2088" y="1951"/>
                </a:lnTo>
                <a:lnTo>
                  <a:pt x="2088" y="1952"/>
                </a:lnTo>
                <a:lnTo>
                  <a:pt x="2089" y="1952"/>
                </a:lnTo>
                <a:lnTo>
                  <a:pt x="2090" y="1953"/>
                </a:lnTo>
                <a:lnTo>
                  <a:pt x="2091" y="1953"/>
                </a:lnTo>
                <a:lnTo>
                  <a:pt x="2092" y="1954"/>
                </a:lnTo>
                <a:lnTo>
                  <a:pt x="2094" y="1954"/>
                </a:lnTo>
                <a:lnTo>
                  <a:pt x="2094" y="1955"/>
                </a:lnTo>
                <a:lnTo>
                  <a:pt x="2095" y="1955"/>
                </a:lnTo>
                <a:lnTo>
                  <a:pt x="2092" y="1958"/>
                </a:lnTo>
                <a:lnTo>
                  <a:pt x="2090" y="1961"/>
                </a:lnTo>
                <a:lnTo>
                  <a:pt x="2088" y="1963"/>
                </a:lnTo>
                <a:lnTo>
                  <a:pt x="2090" y="1966"/>
                </a:lnTo>
                <a:close/>
                <a:moveTo>
                  <a:pt x="2131" y="1266"/>
                </a:moveTo>
                <a:lnTo>
                  <a:pt x="2132" y="1266"/>
                </a:lnTo>
                <a:lnTo>
                  <a:pt x="2133" y="1266"/>
                </a:lnTo>
                <a:lnTo>
                  <a:pt x="2137" y="1266"/>
                </a:lnTo>
                <a:lnTo>
                  <a:pt x="2148" y="1266"/>
                </a:lnTo>
                <a:lnTo>
                  <a:pt x="2150" y="1266"/>
                </a:lnTo>
                <a:lnTo>
                  <a:pt x="2151" y="1266"/>
                </a:lnTo>
                <a:lnTo>
                  <a:pt x="2156" y="1266"/>
                </a:lnTo>
                <a:lnTo>
                  <a:pt x="2162" y="1266"/>
                </a:lnTo>
                <a:lnTo>
                  <a:pt x="2164" y="1266"/>
                </a:lnTo>
                <a:lnTo>
                  <a:pt x="2164" y="1268"/>
                </a:lnTo>
                <a:lnTo>
                  <a:pt x="2164" y="1270"/>
                </a:lnTo>
                <a:lnTo>
                  <a:pt x="2164" y="1272"/>
                </a:lnTo>
                <a:lnTo>
                  <a:pt x="2164" y="1273"/>
                </a:lnTo>
                <a:lnTo>
                  <a:pt x="2164" y="1276"/>
                </a:lnTo>
                <a:lnTo>
                  <a:pt x="2164" y="1277"/>
                </a:lnTo>
                <a:lnTo>
                  <a:pt x="2164" y="1278"/>
                </a:lnTo>
                <a:lnTo>
                  <a:pt x="2164" y="1281"/>
                </a:lnTo>
                <a:lnTo>
                  <a:pt x="2164" y="1282"/>
                </a:lnTo>
                <a:lnTo>
                  <a:pt x="2164" y="1283"/>
                </a:lnTo>
                <a:lnTo>
                  <a:pt x="2164" y="1286"/>
                </a:lnTo>
                <a:lnTo>
                  <a:pt x="2164" y="1289"/>
                </a:lnTo>
                <a:lnTo>
                  <a:pt x="2164" y="1291"/>
                </a:lnTo>
                <a:lnTo>
                  <a:pt x="2164" y="1293"/>
                </a:lnTo>
                <a:lnTo>
                  <a:pt x="2164" y="1297"/>
                </a:lnTo>
                <a:lnTo>
                  <a:pt x="2164" y="1299"/>
                </a:lnTo>
                <a:lnTo>
                  <a:pt x="2164" y="1301"/>
                </a:lnTo>
                <a:lnTo>
                  <a:pt x="2164" y="1303"/>
                </a:lnTo>
                <a:lnTo>
                  <a:pt x="2164" y="1307"/>
                </a:lnTo>
                <a:lnTo>
                  <a:pt x="2164" y="1309"/>
                </a:lnTo>
                <a:lnTo>
                  <a:pt x="2164" y="1311"/>
                </a:lnTo>
                <a:lnTo>
                  <a:pt x="2164" y="1314"/>
                </a:lnTo>
                <a:lnTo>
                  <a:pt x="2164" y="1315"/>
                </a:lnTo>
                <a:lnTo>
                  <a:pt x="2165" y="1317"/>
                </a:lnTo>
                <a:lnTo>
                  <a:pt x="2165" y="1319"/>
                </a:lnTo>
                <a:lnTo>
                  <a:pt x="2165" y="1322"/>
                </a:lnTo>
                <a:lnTo>
                  <a:pt x="2165" y="1324"/>
                </a:lnTo>
                <a:lnTo>
                  <a:pt x="2171" y="1324"/>
                </a:lnTo>
                <a:lnTo>
                  <a:pt x="2172" y="1324"/>
                </a:lnTo>
                <a:lnTo>
                  <a:pt x="2173" y="1324"/>
                </a:lnTo>
                <a:lnTo>
                  <a:pt x="2174" y="1324"/>
                </a:lnTo>
                <a:lnTo>
                  <a:pt x="2176" y="1324"/>
                </a:lnTo>
                <a:lnTo>
                  <a:pt x="2176" y="1323"/>
                </a:lnTo>
                <a:lnTo>
                  <a:pt x="2176" y="1322"/>
                </a:lnTo>
                <a:lnTo>
                  <a:pt x="2176" y="1319"/>
                </a:lnTo>
                <a:lnTo>
                  <a:pt x="2176" y="1318"/>
                </a:lnTo>
                <a:lnTo>
                  <a:pt x="2176" y="1317"/>
                </a:lnTo>
                <a:lnTo>
                  <a:pt x="2176" y="1316"/>
                </a:lnTo>
                <a:lnTo>
                  <a:pt x="2175" y="1316"/>
                </a:lnTo>
                <a:lnTo>
                  <a:pt x="2174" y="1316"/>
                </a:lnTo>
                <a:lnTo>
                  <a:pt x="2174" y="1314"/>
                </a:lnTo>
                <a:lnTo>
                  <a:pt x="2175" y="1314"/>
                </a:lnTo>
                <a:lnTo>
                  <a:pt x="2176" y="1314"/>
                </a:lnTo>
                <a:lnTo>
                  <a:pt x="2175" y="1313"/>
                </a:lnTo>
                <a:lnTo>
                  <a:pt x="2175" y="1311"/>
                </a:lnTo>
                <a:lnTo>
                  <a:pt x="2176" y="1311"/>
                </a:lnTo>
                <a:lnTo>
                  <a:pt x="2176" y="1310"/>
                </a:lnTo>
                <a:lnTo>
                  <a:pt x="2176" y="1309"/>
                </a:lnTo>
                <a:lnTo>
                  <a:pt x="2176" y="1308"/>
                </a:lnTo>
                <a:lnTo>
                  <a:pt x="2176" y="1306"/>
                </a:lnTo>
                <a:lnTo>
                  <a:pt x="2176" y="1305"/>
                </a:lnTo>
                <a:lnTo>
                  <a:pt x="2176" y="1303"/>
                </a:lnTo>
                <a:lnTo>
                  <a:pt x="2175" y="1303"/>
                </a:lnTo>
                <a:lnTo>
                  <a:pt x="2175" y="1302"/>
                </a:lnTo>
                <a:lnTo>
                  <a:pt x="2175" y="1301"/>
                </a:lnTo>
                <a:lnTo>
                  <a:pt x="2175" y="1300"/>
                </a:lnTo>
                <a:lnTo>
                  <a:pt x="2175" y="1299"/>
                </a:lnTo>
                <a:lnTo>
                  <a:pt x="2175" y="1298"/>
                </a:lnTo>
                <a:lnTo>
                  <a:pt x="2175" y="1297"/>
                </a:lnTo>
                <a:lnTo>
                  <a:pt x="2175" y="1295"/>
                </a:lnTo>
                <a:lnTo>
                  <a:pt x="2175" y="1294"/>
                </a:lnTo>
                <a:lnTo>
                  <a:pt x="2175" y="1293"/>
                </a:lnTo>
                <a:lnTo>
                  <a:pt x="2176" y="1293"/>
                </a:lnTo>
                <a:lnTo>
                  <a:pt x="2175" y="1292"/>
                </a:lnTo>
                <a:lnTo>
                  <a:pt x="2175" y="1291"/>
                </a:lnTo>
                <a:lnTo>
                  <a:pt x="2175" y="1290"/>
                </a:lnTo>
                <a:lnTo>
                  <a:pt x="2175" y="1289"/>
                </a:lnTo>
                <a:lnTo>
                  <a:pt x="2174" y="1289"/>
                </a:lnTo>
                <a:lnTo>
                  <a:pt x="2174" y="1288"/>
                </a:lnTo>
                <a:lnTo>
                  <a:pt x="2174" y="1286"/>
                </a:lnTo>
                <a:lnTo>
                  <a:pt x="2174" y="1285"/>
                </a:lnTo>
                <a:lnTo>
                  <a:pt x="2174" y="1284"/>
                </a:lnTo>
                <a:lnTo>
                  <a:pt x="2175" y="1284"/>
                </a:lnTo>
                <a:lnTo>
                  <a:pt x="2175" y="1283"/>
                </a:lnTo>
                <a:lnTo>
                  <a:pt x="2175" y="1282"/>
                </a:lnTo>
                <a:lnTo>
                  <a:pt x="2175" y="1281"/>
                </a:lnTo>
                <a:lnTo>
                  <a:pt x="2175" y="1278"/>
                </a:lnTo>
                <a:lnTo>
                  <a:pt x="2174" y="1278"/>
                </a:lnTo>
                <a:lnTo>
                  <a:pt x="2174" y="1277"/>
                </a:lnTo>
                <a:lnTo>
                  <a:pt x="2175" y="1277"/>
                </a:lnTo>
                <a:lnTo>
                  <a:pt x="2175" y="1276"/>
                </a:lnTo>
                <a:lnTo>
                  <a:pt x="2175" y="1275"/>
                </a:lnTo>
                <a:lnTo>
                  <a:pt x="2174" y="1275"/>
                </a:lnTo>
                <a:lnTo>
                  <a:pt x="2174" y="1274"/>
                </a:lnTo>
                <a:lnTo>
                  <a:pt x="2174" y="1273"/>
                </a:lnTo>
                <a:lnTo>
                  <a:pt x="2173" y="1273"/>
                </a:lnTo>
                <a:lnTo>
                  <a:pt x="2173" y="1270"/>
                </a:lnTo>
                <a:lnTo>
                  <a:pt x="2175" y="1270"/>
                </a:lnTo>
                <a:lnTo>
                  <a:pt x="2175" y="1269"/>
                </a:lnTo>
                <a:lnTo>
                  <a:pt x="2174" y="1269"/>
                </a:lnTo>
                <a:lnTo>
                  <a:pt x="2174" y="1268"/>
                </a:lnTo>
                <a:lnTo>
                  <a:pt x="2175" y="1268"/>
                </a:lnTo>
                <a:lnTo>
                  <a:pt x="2175" y="1267"/>
                </a:lnTo>
                <a:lnTo>
                  <a:pt x="2174" y="1266"/>
                </a:lnTo>
                <a:lnTo>
                  <a:pt x="2176" y="1266"/>
                </a:lnTo>
                <a:lnTo>
                  <a:pt x="2177" y="1265"/>
                </a:lnTo>
                <a:lnTo>
                  <a:pt x="2177" y="1266"/>
                </a:lnTo>
                <a:lnTo>
                  <a:pt x="2177" y="1267"/>
                </a:lnTo>
                <a:lnTo>
                  <a:pt x="2178" y="1267"/>
                </a:lnTo>
                <a:lnTo>
                  <a:pt x="2180" y="1267"/>
                </a:lnTo>
                <a:lnTo>
                  <a:pt x="2182" y="1267"/>
                </a:lnTo>
                <a:lnTo>
                  <a:pt x="2183" y="1267"/>
                </a:lnTo>
                <a:lnTo>
                  <a:pt x="2184" y="1267"/>
                </a:lnTo>
                <a:lnTo>
                  <a:pt x="2185" y="1267"/>
                </a:lnTo>
                <a:lnTo>
                  <a:pt x="2186" y="1267"/>
                </a:lnTo>
                <a:lnTo>
                  <a:pt x="2188" y="1267"/>
                </a:lnTo>
                <a:lnTo>
                  <a:pt x="2189" y="1267"/>
                </a:lnTo>
                <a:lnTo>
                  <a:pt x="2190" y="1267"/>
                </a:lnTo>
                <a:lnTo>
                  <a:pt x="2191" y="1267"/>
                </a:lnTo>
                <a:lnTo>
                  <a:pt x="2192" y="1267"/>
                </a:lnTo>
                <a:lnTo>
                  <a:pt x="2193" y="1267"/>
                </a:lnTo>
                <a:lnTo>
                  <a:pt x="2194" y="1267"/>
                </a:lnTo>
                <a:lnTo>
                  <a:pt x="2195" y="1267"/>
                </a:lnTo>
                <a:lnTo>
                  <a:pt x="2197" y="1267"/>
                </a:lnTo>
                <a:lnTo>
                  <a:pt x="2198" y="1267"/>
                </a:lnTo>
                <a:lnTo>
                  <a:pt x="2199" y="1267"/>
                </a:lnTo>
                <a:lnTo>
                  <a:pt x="2200" y="1267"/>
                </a:lnTo>
                <a:lnTo>
                  <a:pt x="2200" y="1266"/>
                </a:lnTo>
                <a:lnTo>
                  <a:pt x="2200" y="1265"/>
                </a:lnTo>
                <a:lnTo>
                  <a:pt x="2201" y="1265"/>
                </a:lnTo>
                <a:lnTo>
                  <a:pt x="2201" y="1266"/>
                </a:lnTo>
                <a:lnTo>
                  <a:pt x="2201" y="1267"/>
                </a:lnTo>
                <a:lnTo>
                  <a:pt x="2203" y="1267"/>
                </a:lnTo>
                <a:lnTo>
                  <a:pt x="2204" y="1267"/>
                </a:lnTo>
                <a:lnTo>
                  <a:pt x="2206" y="1267"/>
                </a:lnTo>
                <a:lnTo>
                  <a:pt x="2207" y="1267"/>
                </a:lnTo>
                <a:lnTo>
                  <a:pt x="2208" y="1267"/>
                </a:lnTo>
                <a:lnTo>
                  <a:pt x="2214" y="1267"/>
                </a:lnTo>
                <a:lnTo>
                  <a:pt x="2215" y="1267"/>
                </a:lnTo>
                <a:lnTo>
                  <a:pt x="2217" y="1267"/>
                </a:lnTo>
                <a:lnTo>
                  <a:pt x="2218" y="1267"/>
                </a:lnTo>
                <a:lnTo>
                  <a:pt x="2219" y="1267"/>
                </a:lnTo>
                <a:lnTo>
                  <a:pt x="2220" y="1267"/>
                </a:lnTo>
                <a:lnTo>
                  <a:pt x="2220" y="1266"/>
                </a:lnTo>
                <a:lnTo>
                  <a:pt x="2221" y="1266"/>
                </a:lnTo>
                <a:lnTo>
                  <a:pt x="2223" y="1266"/>
                </a:lnTo>
                <a:lnTo>
                  <a:pt x="2224" y="1266"/>
                </a:lnTo>
                <a:lnTo>
                  <a:pt x="2225" y="1266"/>
                </a:lnTo>
                <a:lnTo>
                  <a:pt x="2225" y="1265"/>
                </a:lnTo>
                <a:lnTo>
                  <a:pt x="2225" y="1264"/>
                </a:lnTo>
                <a:lnTo>
                  <a:pt x="2221" y="1264"/>
                </a:lnTo>
                <a:lnTo>
                  <a:pt x="2220" y="1264"/>
                </a:lnTo>
                <a:lnTo>
                  <a:pt x="2220" y="1260"/>
                </a:lnTo>
                <a:lnTo>
                  <a:pt x="2217" y="1260"/>
                </a:lnTo>
                <a:lnTo>
                  <a:pt x="2214" y="1260"/>
                </a:lnTo>
                <a:lnTo>
                  <a:pt x="2211" y="1260"/>
                </a:lnTo>
                <a:lnTo>
                  <a:pt x="2209" y="1260"/>
                </a:lnTo>
                <a:lnTo>
                  <a:pt x="2201" y="1260"/>
                </a:lnTo>
                <a:lnTo>
                  <a:pt x="2199" y="1260"/>
                </a:lnTo>
                <a:lnTo>
                  <a:pt x="2198" y="1260"/>
                </a:lnTo>
                <a:lnTo>
                  <a:pt x="2197" y="1260"/>
                </a:lnTo>
                <a:lnTo>
                  <a:pt x="2195" y="1260"/>
                </a:lnTo>
                <a:lnTo>
                  <a:pt x="2194" y="1259"/>
                </a:lnTo>
                <a:lnTo>
                  <a:pt x="2192" y="1259"/>
                </a:lnTo>
                <a:lnTo>
                  <a:pt x="2189" y="1258"/>
                </a:lnTo>
                <a:lnTo>
                  <a:pt x="2185" y="1257"/>
                </a:lnTo>
                <a:lnTo>
                  <a:pt x="2180" y="1255"/>
                </a:lnTo>
                <a:lnTo>
                  <a:pt x="2178" y="1255"/>
                </a:lnTo>
                <a:lnTo>
                  <a:pt x="2177" y="1255"/>
                </a:lnTo>
                <a:lnTo>
                  <a:pt x="2176" y="1255"/>
                </a:lnTo>
                <a:lnTo>
                  <a:pt x="2175" y="1255"/>
                </a:lnTo>
                <a:lnTo>
                  <a:pt x="2167" y="1255"/>
                </a:lnTo>
                <a:lnTo>
                  <a:pt x="2164" y="1255"/>
                </a:lnTo>
                <a:lnTo>
                  <a:pt x="2163" y="1255"/>
                </a:lnTo>
                <a:lnTo>
                  <a:pt x="2160" y="1256"/>
                </a:lnTo>
                <a:lnTo>
                  <a:pt x="2158" y="1256"/>
                </a:lnTo>
                <a:lnTo>
                  <a:pt x="2156" y="1256"/>
                </a:lnTo>
                <a:lnTo>
                  <a:pt x="2154" y="1256"/>
                </a:lnTo>
                <a:lnTo>
                  <a:pt x="2150" y="1256"/>
                </a:lnTo>
                <a:lnTo>
                  <a:pt x="2150" y="1255"/>
                </a:lnTo>
                <a:lnTo>
                  <a:pt x="2150" y="1253"/>
                </a:lnTo>
                <a:lnTo>
                  <a:pt x="2150" y="1252"/>
                </a:lnTo>
                <a:lnTo>
                  <a:pt x="2150" y="1251"/>
                </a:lnTo>
                <a:lnTo>
                  <a:pt x="2150" y="1250"/>
                </a:lnTo>
                <a:lnTo>
                  <a:pt x="2151" y="1249"/>
                </a:lnTo>
                <a:lnTo>
                  <a:pt x="2150" y="1249"/>
                </a:lnTo>
                <a:lnTo>
                  <a:pt x="2148" y="1248"/>
                </a:lnTo>
                <a:lnTo>
                  <a:pt x="2147" y="1248"/>
                </a:lnTo>
                <a:lnTo>
                  <a:pt x="2145" y="1247"/>
                </a:lnTo>
                <a:lnTo>
                  <a:pt x="2141" y="1251"/>
                </a:lnTo>
                <a:lnTo>
                  <a:pt x="2141" y="1252"/>
                </a:lnTo>
                <a:lnTo>
                  <a:pt x="2137" y="1258"/>
                </a:lnTo>
                <a:lnTo>
                  <a:pt x="2135" y="1259"/>
                </a:lnTo>
                <a:lnTo>
                  <a:pt x="2135" y="1260"/>
                </a:lnTo>
                <a:lnTo>
                  <a:pt x="2134" y="1260"/>
                </a:lnTo>
                <a:lnTo>
                  <a:pt x="2134" y="1261"/>
                </a:lnTo>
                <a:lnTo>
                  <a:pt x="2133" y="1263"/>
                </a:lnTo>
                <a:lnTo>
                  <a:pt x="2132" y="1264"/>
                </a:lnTo>
                <a:lnTo>
                  <a:pt x="2132" y="1265"/>
                </a:lnTo>
                <a:lnTo>
                  <a:pt x="2131" y="1265"/>
                </a:lnTo>
                <a:lnTo>
                  <a:pt x="2131" y="1266"/>
                </a:lnTo>
                <a:close/>
                <a:moveTo>
                  <a:pt x="2137" y="585"/>
                </a:moveTo>
                <a:lnTo>
                  <a:pt x="2137" y="586"/>
                </a:lnTo>
                <a:lnTo>
                  <a:pt x="2138" y="587"/>
                </a:lnTo>
                <a:lnTo>
                  <a:pt x="2138" y="589"/>
                </a:lnTo>
                <a:lnTo>
                  <a:pt x="2139" y="592"/>
                </a:lnTo>
                <a:lnTo>
                  <a:pt x="2139" y="595"/>
                </a:lnTo>
                <a:lnTo>
                  <a:pt x="2139" y="598"/>
                </a:lnTo>
                <a:lnTo>
                  <a:pt x="2140" y="598"/>
                </a:lnTo>
                <a:lnTo>
                  <a:pt x="2140" y="599"/>
                </a:lnTo>
                <a:lnTo>
                  <a:pt x="2141" y="599"/>
                </a:lnTo>
                <a:lnTo>
                  <a:pt x="2142" y="599"/>
                </a:lnTo>
                <a:lnTo>
                  <a:pt x="2141" y="599"/>
                </a:lnTo>
                <a:lnTo>
                  <a:pt x="2141" y="600"/>
                </a:lnTo>
                <a:lnTo>
                  <a:pt x="2141" y="602"/>
                </a:lnTo>
                <a:lnTo>
                  <a:pt x="2140" y="603"/>
                </a:lnTo>
                <a:lnTo>
                  <a:pt x="2140" y="605"/>
                </a:lnTo>
                <a:lnTo>
                  <a:pt x="2140" y="606"/>
                </a:lnTo>
                <a:lnTo>
                  <a:pt x="2141" y="606"/>
                </a:lnTo>
                <a:lnTo>
                  <a:pt x="2142" y="606"/>
                </a:lnTo>
                <a:lnTo>
                  <a:pt x="2143" y="606"/>
                </a:lnTo>
                <a:lnTo>
                  <a:pt x="2145" y="606"/>
                </a:lnTo>
                <a:lnTo>
                  <a:pt x="2146" y="606"/>
                </a:lnTo>
                <a:lnTo>
                  <a:pt x="2147" y="606"/>
                </a:lnTo>
                <a:lnTo>
                  <a:pt x="2148" y="605"/>
                </a:lnTo>
                <a:lnTo>
                  <a:pt x="2149" y="604"/>
                </a:lnTo>
                <a:lnTo>
                  <a:pt x="2149" y="605"/>
                </a:lnTo>
                <a:lnTo>
                  <a:pt x="2150" y="605"/>
                </a:lnTo>
                <a:lnTo>
                  <a:pt x="2150" y="607"/>
                </a:lnTo>
                <a:lnTo>
                  <a:pt x="2150" y="608"/>
                </a:lnTo>
                <a:lnTo>
                  <a:pt x="2150" y="609"/>
                </a:lnTo>
                <a:lnTo>
                  <a:pt x="2150" y="611"/>
                </a:lnTo>
                <a:lnTo>
                  <a:pt x="2151" y="611"/>
                </a:lnTo>
                <a:lnTo>
                  <a:pt x="2152" y="611"/>
                </a:lnTo>
                <a:lnTo>
                  <a:pt x="2154" y="611"/>
                </a:lnTo>
                <a:lnTo>
                  <a:pt x="2155" y="611"/>
                </a:lnTo>
                <a:lnTo>
                  <a:pt x="2156" y="611"/>
                </a:lnTo>
                <a:lnTo>
                  <a:pt x="2157" y="611"/>
                </a:lnTo>
                <a:lnTo>
                  <a:pt x="2157" y="609"/>
                </a:lnTo>
                <a:lnTo>
                  <a:pt x="2158" y="609"/>
                </a:lnTo>
                <a:lnTo>
                  <a:pt x="2159" y="609"/>
                </a:lnTo>
                <a:lnTo>
                  <a:pt x="2160" y="609"/>
                </a:lnTo>
                <a:lnTo>
                  <a:pt x="2162" y="608"/>
                </a:lnTo>
                <a:lnTo>
                  <a:pt x="2163" y="608"/>
                </a:lnTo>
                <a:lnTo>
                  <a:pt x="2165" y="607"/>
                </a:lnTo>
                <a:lnTo>
                  <a:pt x="2166" y="606"/>
                </a:lnTo>
                <a:lnTo>
                  <a:pt x="2167" y="605"/>
                </a:lnTo>
                <a:lnTo>
                  <a:pt x="2168" y="605"/>
                </a:lnTo>
                <a:lnTo>
                  <a:pt x="2169" y="605"/>
                </a:lnTo>
                <a:lnTo>
                  <a:pt x="2169" y="604"/>
                </a:lnTo>
                <a:lnTo>
                  <a:pt x="2171" y="604"/>
                </a:lnTo>
                <a:lnTo>
                  <a:pt x="2171" y="603"/>
                </a:lnTo>
                <a:lnTo>
                  <a:pt x="2171" y="602"/>
                </a:lnTo>
                <a:lnTo>
                  <a:pt x="2175" y="602"/>
                </a:lnTo>
                <a:lnTo>
                  <a:pt x="2176" y="602"/>
                </a:lnTo>
                <a:lnTo>
                  <a:pt x="2176" y="600"/>
                </a:lnTo>
                <a:lnTo>
                  <a:pt x="2177" y="600"/>
                </a:lnTo>
                <a:lnTo>
                  <a:pt x="2178" y="600"/>
                </a:lnTo>
                <a:lnTo>
                  <a:pt x="2180" y="600"/>
                </a:lnTo>
                <a:lnTo>
                  <a:pt x="2180" y="603"/>
                </a:lnTo>
                <a:lnTo>
                  <a:pt x="2181" y="603"/>
                </a:lnTo>
                <a:lnTo>
                  <a:pt x="2182" y="603"/>
                </a:lnTo>
                <a:lnTo>
                  <a:pt x="2183" y="603"/>
                </a:lnTo>
                <a:lnTo>
                  <a:pt x="2184" y="603"/>
                </a:lnTo>
                <a:lnTo>
                  <a:pt x="2188" y="602"/>
                </a:lnTo>
                <a:lnTo>
                  <a:pt x="2191" y="602"/>
                </a:lnTo>
                <a:lnTo>
                  <a:pt x="2198" y="599"/>
                </a:lnTo>
                <a:lnTo>
                  <a:pt x="2200" y="599"/>
                </a:lnTo>
                <a:lnTo>
                  <a:pt x="2201" y="599"/>
                </a:lnTo>
                <a:lnTo>
                  <a:pt x="2202" y="599"/>
                </a:lnTo>
                <a:lnTo>
                  <a:pt x="2202" y="598"/>
                </a:lnTo>
                <a:lnTo>
                  <a:pt x="2202" y="597"/>
                </a:lnTo>
                <a:lnTo>
                  <a:pt x="2202" y="596"/>
                </a:lnTo>
                <a:lnTo>
                  <a:pt x="2203" y="596"/>
                </a:lnTo>
                <a:lnTo>
                  <a:pt x="2204" y="596"/>
                </a:lnTo>
                <a:lnTo>
                  <a:pt x="2206" y="596"/>
                </a:lnTo>
                <a:lnTo>
                  <a:pt x="2207" y="596"/>
                </a:lnTo>
                <a:lnTo>
                  <a:pt x="2207" y="597"/>
                </a:lnTo>
                <a:lnTo>
                  <a:pt x="2208" y="597"/>
                </a:lnTo>
                <a:lnTo>
                  <a:pt x="2209" y="597"/>
                </a:lnTo>
                <a:lnTo>
                  <a:pt x="2210" y="597"/>
                </a:lnTo>
                <a:lnTo>
                  <a:pt x="2210" y="598"/>
                </a:lnTo>
                <a:lnTo>
                  <a:pt x="2211" y="598"/>
                </a:lnTo>
                <a:lnTo>
                  <a:pt x="2212" y="598"/>
                </a:lnTo>
                <a:lnTo>
                  <a:pt x="2214" y="598"/>
                </a:lnTo>
                <a:lnTo>
                  <a:pt x="2214" y="597"/>
                </a:lnTo>
                <a:lnTo>
                  <a:pt x="2214" y="596"/>
                </a:lnTo>
                <a:lnTo>
                  <a:pt x="2215" y="596"/>
                </a:lnTo>
                <a:lnTo>
                  <a:pt x="2216" y="596"/>
                </a:lnTo>
                <a:lnTo>
                  <a:pt x="2217" y="596"/>
                </a:lnTo>
                <a:lnTo>
                  <a:pt x="2218" y="597"/>
                </a:lnTo>
                <a:lnTo>
                  <a:pt x="2219" y="598"/>
                </a:lnTo>
                <a:lnTo>
                  <a:pt x="2220" y="597"/>
                </a:lnTo>
                <a:lnTo>
                  <a:pt x="2220" y="596"/>
                </a:lnTo>
                <a:lnTo>
                  <a:pt x="2220" y="595"/>
                </a:lnTo>
                <a:lnTo>
                  <a:pt x="2220" y="594"/>
                </a:lnTo>
                <a:lnTo>
                  <a:pt x="2220" y="592"/>
                </a:lnTo>
                <a:lnTo>
                  <a:pt x="2220" y="591"/>
                </a:lnTo>
                <a:lnTo>
                  <a:pt x="2220" y="590"/>
                </a:lnTo>
                <a:lnTo>
                  <a:pt x="2220" y="589"/>
                </a:lnTo>
                <a:lnTo>
                  <a:pt x="2220" y="588"/>
                </a:lnTo>
                <a:lnTo>
                  <a:pt x="2220" y="587"/>
                </a:lnTo>
                <a:lnTo>
                  <a:pt x="2221" y="587"/>
                </a:lnTo>
                <a:lnTo>
                  <a:pt x="2221" y="586"/>
                </a:lnTo>
                <a:lnTo>
                  <a:pt x="2223" y="586"/>
                </a:lnTo>
                <a:lnTo>
                  <a:pt x="2223" y="585"/>
                </a:lnTo>
                <a:lnTo>
                  <a:pt x="2223" y="583"/>
                </a:lnTo>
                <a:lnTo>
                  <a:pt x="2223" y="582"/>
                </a:lnTo>
                <a:lnTo>
                  <a:pt x="2223" y="581"/>
                </a:lnTo>
                <a:lnTo>
                  <a:pt x="2223" y="580"/>
                </a:lnTo>
                <a:lnTo>
                  <a:pt x="2221" y="580"/>
                </a:lnTo>
                <a:lnTo>
                  <a:pt x="2223" y="580"/>
                </a:lnTo>
                <a:lnTo>
                  <a:pt x="2223" y="579"/>
                </a:lnTo>
                <a:lnTo>
                  <a:pt x="2224" y="579"/>
                </a:lnTo>
                <a:lnTo>
                  <a:pt x="2225" y="578"/>
                </a:lnTo>
                <a:lnTo>
                  <a:pt x="2226" y="578"/>
                </a:lnTo>
                <a:lnTo>
                  <a:pt x="2225" y="577"/>
                </a:lnTo>
                <a:lnTo>
                  <a:pt x="2225" y="574"/>
                </a:lnTo>
                <a:lnTo>
                  <a:pt x="2225" y="563"/>
                </a:lnTo>
                <a:lnTo>
                  <a:pt x="2225" y="557"/>
                </a:lnTo>
                <a:lnTo>
                  <a:pt x="2225" y="552"/>
                </a:lnTo>
                <a:lnTo>
                  <a:pt x="2225" y="550"/>
                </a:lnTo>
                <a:lnTo>
                  <a:pt x="2223" y="550"/>
                </a:lnTo>
                <a:lnTo>
                  <a:pt x="2221" y="550"/>
                </a:lnTo>
                <a:lnTo>
                  <a:pt x="2218" y="552"/>
                </a:lnTo>
                <a:lnTo>
                  <a:pt x="2217" y="552"/>
                </a:lnTo>
                <a:lnTo>
                  <a:pt x="2216" y="552"/>
                </a:lnTo>
                <a:lnTo>
                  <a:pt x="2216" y="550"/>
                </a:lnTo>
                <a:lnTo>
                  <a:pt x="2216" y="549"/>
                </a:lnTo>
                <a:lnTo>
                  <a:pt x="2215" y="548"/>
                </a:lnTo>
                <a:lnTo>
                  <a:pt x="2215" y="547"/>
                </a:lnTo>
                <a:lnTo>
                  <a:pt x="2214" y="547"/>
                </a:lnTo>
                <a:lnTo>
                  <a:pt x="2212" y="547"/>
                </a:lnTo>
                <a:lnTo>
                  <a:pt x="2212" y="548"/>
                </a:lnTo>
                <a:lnTo>
                  <a:pt x="2211" y="548"/>
                </a:lnTo>
                <a:lnTo>
                  <a:pt x="2210" y="548"/>
                </a:lnTo>
                <a:lnTo>
                  <a:pt x="2209" y="548"/>
                </a:lnTo>
                <a:lnTo>
                  <a:pt x="2209" y="549"/>
                </a:lnTo>
                <a:lnTo>
                  <a:pt x="2208" y="549"/>
                </a:lnTo>
                <a:lnTo>
                  <a:pt x="2207" y="549"/>
                </a:lnTo>
                <a:lnTo>
                  <a:pt x="2206" y="550"/>
                </a:lnTo>
                <a:lnTo>
                  <a:pt x="2204" y="550"/>
                </a:lnTo>
                <a:lnTo>
                  <a:pt x="2203" y="550"/>
                </a:lnTo>
                <a:lnTo>
                  <a:pt x="2202" y="552"/>
                </a:lnTo>
                <a:lnTo>
                  <a:pt x="2201" y="552"/>
                </a:lnTo>
                <a:lnTo>
                  <a:pt x="2200" y="552"/>
                </a:lnTo>
                <a:lnTo>
                  <a:pt x="2200" y="553"/>
                </a:lnTo>
                <a:lnTo>
                  <a:pt x="2199" y="553"/>
                </a:lnTo>
                <a:lnTo>
                  <a:pt x="2198" y="553"/>
                </a:lnTo>
                <a:lnTo>
                  <a:pt x="2197" y="554"/>
                </a:lnTo>
                <a:lnTo>
                  <a:pt x="2195" y="554"/>
                </a:lnTo>
                <a:lnTo>
                  <a:pt x="2194" y="554"/>
                </a:lnTo>
                <a:lnTo>
                  <a:pt x="2194" y="555"/>
                </a:lnTo>
                <a:lnTo>
                  <a:pt x="2193" y="555"/>
                </a:lnTo>
                <a:lnTo>
                  <a:pt x="2192" y="555"/>
                </a:lnTo>
                <a:lnTo>
                  <a:pt x="2191" y="555"/>
                </a:lnTo>
                <a:lnTo>
                  <a:pt x="2191" y="556"/>
                </a:lnTo>
                <a:lnTo>
                  <a:pt x="2190" y="556"/>
                </a:lnTo>
                <a:lnTo>
                  <a:pt x="2189" y="556"/>
                </a:lnTo>
                <a:lnTo>
                  <a:pt x="2188" y="557"/>
                </a:lnTo>
                <a:lnTo>
                  <a:pt x="2186" y="557"/>
                </a:lnTo>
                <a:lnTo>
                  <a:pt x="2185" y="557"/>
                </a:lnTo>
                <a:lnTo>
                  <a:pt x="2184" y="558"/>
                </a:lnTo>
                <a:lnTo>
                  <a:pt x="2183" y="558"/>
                </a:lnTo>
                <a:lnTo>
                  <a:pt x="2183" y="560"/>
                </a:lnTo>
                <a:lnTo>
                  <a:pt x="2183" y="561"/>
                </a:lnTo>
                <a:lnTo>
                  <a:pt x="2182" y="561"/>
                </a:lnTo>
                <a:lnTo>
                  <a:pt x="2181" y="561"/>
                </a:lnTo>
                <a:lnTo>
                  <a:pt x="2180" y="561"/>
                </a:lnTo>
                <a:lnTo>
                  <a:pt x="2180" y="562"/>
                </a:lnTo>
                <a:lnTo>
                  <a:pt x="2180" y="563"/>
                </a:lnTo>
                <a:lnTo>
                  <a:pt x="2178" y="563"/>
                </a:lnTo>
                <a:lnTo>
                  <a:pt x="2176" y="563"/>
                </a:lnTo>
                <a:lnTo>
                  <a:pt x="2176" y="565"/>
                </a:lnTo>
                <a:lnTo>
                  <a:pt x="2176" y="566"/>
                </a:lnTo>
                <a:lnTo>
                  <a:pt x="2175" y="566"/>
                </a:lnTo>
                <a:lnTo>
                  <a:pt x="2174" y="566"/>
                </a:lnTo>
                <a:lnTo>
                  <a:pt x="2173" y="566"/>
                </a:lnTo>
                <a:lnTo>
                  <a:pt x="2172" y="566"/>
                </a:lnTo>
                <a:lnTo>
                  <a:pt x="2171" y="566"/>
                </a:lnTo>
                <a:lnTo>
                  <a:pt x="2169" y="566"/>
                </a:lnTo>
                <a:lnTo>
                  <a:pt x="2168" y="567"/>
                </a:lnTo>
                <a:lnTo>
                  <a:pt x="2168" y="566"/>
                </a:lnTo>
                <a:lnTo>
                  <a:pt x="2168" y="565"/>
                </a:lnTo>
                <a:lnTo>
                  <a:pt x="2167" y="565"/>
                </a:lnTo>
                <a:lnTo>
                  <a:pt x="2167" y="564"/>
                </a:lnTo>
                <a:lnTo>
                  <a:pt x="2167" y="565"/>
                </a:lnTo>
                <a:lnTo>
                  <a:pt x="2165" y="565"/>
                </a:lnTo>
                <a:lnTo>
                  <a:pt x="2164" y="566"/>
                </a:lnTo>
                <a:lnTo>
                  <a:pt x="2163" y="566"/>
                </a:lnTo>
                <a:lnTo>
                  <a:pt x="2162" y="566"/>
                </a:lnTo>
                <a:lnTo>
                  <a:pt x="2159" y="567"/>
                </a:lnTo>
                <a:lnTo>
                  <a:pt x="2158" y="569"/>
                </a:lnTo>
                <a:lnTo>
                  <a:pt x="2157" y="569"/>
                </a:lnTo>
                <a:lnTo>
                  <a:pt x="2156" y="569"/>
                </a:lnTo>
                <a:lnTo>
                  <a:pt x="2154" y="570"/>
                </a:lnTo>
                <a:lnTo>
                  <a:pt x="2147" y="572"/>
                </a:lnTo>
                <a:lnTo>
                  <a:pt x="2147" y="573"/>
                </a:lnTo>
                <a:lnTo>
                  <a:pt x="2148" y="575"/>
                </a:lnTo>
                <a:lnTo>
                  <a:pt x="2147" y="577"/>
                </a:lnTo>
                <a:lnTo>
                  <a:pt x="2145" y="577"/>
                </a:lnTo>
                <a:lnTo>
                  <a:pt x="2145" y="578"/>
                </a:lnTo>
                <a:lnTo>
                  <a:pt x="2146" y="579"/>
                </a:lnTo>
                <a:lnTo>
                  <a:pt x="2147" y="579"/>
                </a:lnTo>
                <a:lnTo>
                  <a:pt x="2148" y="580"/>
                </a:lnTo>
                <a:lnTo>
                  <a:pt x="2149" y="580"/>
                </a:lnTo>
                <a:lnTo>
                  <a:pt x="2149" y="581"/>
                </a:lnTo>
                <a:lnTo>
                  <a:pt x="2148" y="581"/>
                </a:lnTo>
                <a:lnTo>
                  <a:pt x="2147" y="581"/>
                </a:lnTo>
                <a:lnTo>
                  <a:pt x="2146" y="581"/>
                </a:lnTo>
                <a:lnTo>
                  <a:pt x="2145" y="580"/>
                </a:lnTo>
                <a:lnTo>
                  <a:pt x="2143" y="580"/>
                </a:lnTo>
                <a:lnTo>
                  <a:pt x="2142" y="580"/>
                </a:lnTo>
                <a:lnTo>
                  <a:pt x="2141" y="580"/>
                </a:lnTo>
                <a:lnTo>
                  <a:pt x="2141" y="581"/>
                </a:lnTo>
                <a:lnTo>
                  <a:pt x="2141" y="582"/>
                </a:lnTo>
                <a:lnTo>
                  <a:pt x="2141" y="583"/>
                </a:lnTo>
                <a:lnTo>
                  <a:pt x="2140" y="583"/>
                </a:lnTo>
                <a:lnTo>
                  <a:pt x="2139" y="583"/>
                </a:lnTo>
                <a:lnTo>
                  <a:pt x="2138" y="585"/>
                </a:lnTo>
                <a:lnTo>
                  <a:pt x="2137" y="585"/>
                </a:lnTo>
                <a:close/>
                <a:moveTo>
                  <a:pt x="2156" y="1242"/>
                </a:moveTo>
                <a:lnTo>
                  <a:pt x="2158" y="1244"/>
                </a:lnTo>
                <a:lnTo>
                  <a:pt x="2160" y="1246"/>
                </a:lnTo>
                <a:lnTo>
                  <a:pt x="2160" y="1247"/>
                </a:lnTo>
                <a:lnTo>
                  <a:pt x="2162" y="1248"/>
                </a:lnTo>
                <a:lnTo>
                  <a:pt x="2163" y="1248"/>
                </a:lnTo>
                <a:lnTo>
                  <a:pt x="2163" y="1249"/>
                </a:lnTo>
                <a:lnTo>
                  <a:pt x="2164" y="1249"/>
                </a:lnTo>
                <a:lnTo>
                  <a:pt x="2164" y="1250"/>
                </a:lnTo>
                <a:lnTo>
                  <a:pt x="2165" y="1250"/>
                </a:lnTo>
                <a:lnTo>
                  <a:pt x="2165" y="1251"/>
                </a:lnTo>
                <a:lnTo>
                  <a:pt x="2165" y="1252"/>
                </a:lnTo>
                <a:lnTo>
                  <a:pt x="2165" y="1253"/>
                </a:lnTo>
                <a:lnTo>
                  <a:pt x="2165" y="1255"/>
                </a:lnTo>
                <a:lnTo>
                  <a:pt x="2167" y="1255"/>
                </a:lnTo>
                <a:lnTo>
                  <a:pt x="2171" y="1253"/>
                </a:lnTo>
                <a:lnTo>
                  <a:pt x="2172" y="1253"/>
                </a:lnTo>
                <a:lnTo>
                  <a:pt x="2173" y="1253"/>
                </a:lnTo>
                <a:lnTo>
                  <a:pt x="2174" y="1253"/>
                </a:lnTo>
                <a:lnTo>
                  <a:pt x="2175" y="1253"/>
                </a:lnTo>
                <a:lnTo>
                  <a:pt x="2176" y="1253"/>
                </a:lnTo>
                <a:lnTo>
                  <a:pt x="2177" y="1253"/>
                </a:lnTo>
                <a:lnTo>
                  <a:pt x="2178" y="1253"/>
                </a:lnTo>
                <a:lnTo>
                  <a:pt x="2180" y="1253"/>
                </a:lnTo>
                <a:lnTo>
                  <a:pt x="2180" y="1255"/>
                </a:lnTo>
                <a:lnTo>
                  <a:pt x="2182" y="1255"/>
                </a:lnTo>
                <a:lnTo>
                  <a:pt x="2185" y="1256"/>
                </a:lnTo>
                <a:lnTo>
                  <a:pt x="2190" y="1257"/>
                </a:lnTo>
                <a:lnTo>
                  <a:pt x="2192" y="1258"/>
                </a:lnTo>
                <a:lnTo>
                  <a:pt x="2193" y="1258"/>
                </a:lnTo>
                <a:lnTo>
                  <a:pt x="2194" y="1258"/>
                </a:lnTo>
                <a:lnTo>
                  <a:pt x="2194" y="1259"/>
                </a:lnTo>
                <a:lnTo>
                  <a:pt x="2195" y="1259"/>
                </a:lnTo>
                <a:lnTo>
                  <a:pt x="2197" y="1259"/>
                </a:lnTo>
                <a:lnTo>
                  <a:pt x="2199" y="1259"/>
                </a:lnTo>
                <a:lnTo>
                  <a:pt x="2201" y="1259"/>
                </a:lnTo>
                <a:lnTo>
                  <a:pt x="2209" y="1259"/>
                </a:lnTo>
                <a:lnTo>
                  <a:pt x="2211" y="1259"/>
                </a:lnTo>
                <a:lnTo>
                  <a:pt x="2214" y="1259"/>
                </a:lnTo>
                <a:lnTo>
                  <a:pt x="2217" y="1259"/>
                </a:lnTo>
                <a:lnTo>
                  <a:pt x="2220" y="1259"/>
                </a:lnTo>
                <a:lnTo>
                  <a:pt x="2220" y="1252"/>
                </a:lnTo>
                <a:lnTo>
                  <a:pt x="2220" y="1244"/>
                </a:lnTo>
                <a:lnTo>
                  <a:pt x="2221" y="1244"/>
                </a:lnTo>
                <a:lnTo>
                  <a:pt x="2220" y="1242"/>
                </a:lnTo>
                <a:lnTo>
                  <a:pt x="2220" y="1240"/>
                </a:lnTo>
                <a:lnTo>
                  <a:pt x="2220" y="1239"/>
                </a:lnTo>
                <a:lnTo>
                  <a:pt x="2219" y="1233"/>
                </a:lnTo>
                <a:lnTo>
                  <a:pt x="2219" y="1231"/>
                </a:lnTo>
                <a:lnTo>
                  <a:pt x="2219" y="1221"/>
                </a:lnTo>
                <a:lnTo>
                  <a:pt x="2219" y="1209"/>
                </a:lnTo>
                <a:lnTo>
                  <a:pt x="2218" y="1209"/>
                </a:lnTo>
                <a:lnTo>
                  <a:pt x="2217" y="1209"/>
                </a:lnTo>
                <a:lnTo>
                  <a:pt x="2216" y="1209"/>
                </a:lnTo>
                <a:lnTo>
                  <a:pt x="2215" y="1209"/>
                </a:lnTo>
                <a:lnTo>
                  <a:pt x="2214" y="1209"/>
                </a:lnTo>
                <a:lnTo>
                  <a:pt x="2212" y="1209"/>
                </a:lnTo>
                <a:lnTo>
                  <a:pt x="2212" y="1208"/>
                </a:lnTo>
                <a:lnTo>
                  <a:pt x="2212" y="1207"/>
                </a:lnTo>
                <a:lnTo>
                  <a:pt x="2212" y="1206"/>
                </a:lnTo>
                <a:lnTo>
                  <a:pt x="2210" y="1206"/>
                </a:lnTo>
                <a:lnTo>
                  <a:pt x="2210" y="1205"/>
                </a:lnTo>
                <a:lnTo>
                  <a:pt x="2209" y="1205"/>
                </a:lnTo>
                <a:lnTo>
                  <a:pt x="2208" y="1205"/>
                </a:lnTo>
                <a:lnTo>
                  <a:pt x="2207" y="1205"/>
                </a:lnTo>
                <a:lnTo>
                  <a:pt x="2206" y="1205"/>
                </a:lnTo>
                <a:lnTo>
                  <a:pt x="2204" y="1205"/>
                </a:lnTo>
                <a:lnTo>
                  <a:pt x="2203" y="1205"/>
                </a:lnTo>
                <a:lnTo>
                  <a:pt x="2202" y="1205"/>
                </a:lnTo>
                <a:lnTo>
                  <a:pt x="2202" y="1202"/>
                </a:lnTo>
                <a:lnTo>
                  <a:pt x="2202" y="1201"/>
                </a:lnTo>
                <a:lnTo>
                  <a:pt x="2203" y="1201"/>
                </a:lnTo>
                <a:lnTo>
                  <a:pt x="2202" y="1199"/>
                </a:lnTo>
                <a:lnTo>
                  <a:pt x="2203" y="1199"/>
                </a:lnTo>
                <a:lnTo>
                  <a:pt x="2204" y="1198"/>
                </a:lnTo>
                <a:lnTo>
                  <a:pt x="2206" y="1198"/>
                </a:lnTo>
                <a:lnTo>
                  <a:pt x="2207" y="1198"/>
                </a:lnTo>
                <a:lnTo>
                  <a:pt x="2208" y="1198"/>
                </a:lnTo>
                <a:lnTo>
                  <a:pt x="2209" y="1197"/>
                </a:lnTo>
                <a:lnTo>
                  <a:pt x="2208" y="1194"/>
                </a:lnTo>
                <a:lnTo>
                  <a:pt x="2208" y="1191"/>
                </a:lnTo>
                <a:lnTo>
                  <a:pt x="2208" y="1190"/>
                </a:lnTo>
                <a:lnTo>
                  <a:pt x="2208" y="1188"/>
                </a:lnTo>
                <a:lnTo>
                  <a:pt x="2208" y="1185"/>
                </a:lnTo>
                <a:lnTo>
                  <a:pt x="2208" y="1184"/>
                </a:lnTo>
                <a:lnTo>
                  <a:pt x="2208" y="1181"/>
                </a:lnTo>
                <a:lnTo>
                  <a:pt x="2209" y="1181"/>
                </a:lnTo>
                <a:lnTo>
                  <a:pt x="2210" y="1181"/>
                </a:lnTo>
                <a:lnTo>
                  <a:pt x="2210" y="1180"/>
                </a:lnTo>
                <a:lnTo>
                  <a:pt x="2209" y="1181"/>
                </a:lnTo>
                <a:lnTo>
                  <a:pt x="2208" y="1181"/>
                </a:lnTo>
                <a:lnTo>
                  <a:pt x="2208" y="1176"/>
                </a:lnTo>
                <a:lnTo>
                  <a:pt x="2208" y="1172"/>
                </a:lnTo>
                <a:lnTo>
                  <a:pt x="2208" y="1169"/>
                </a:lnTo>
                <a:lnTo>
                  <a:pt x="2208" y="1166"/>
                </a:lnTo>
                <a:lnTo>
                  <a:pt x="2214" y="1166"/>
                </a:lnTo>
                <a:lnTo>
                  <a:pt x="2215" y="1166"/>
                </a:lnTo>
                <a:lnTo>
                  <a:pt x="2214" y="1165"/>
                </a:lnTo>
                <a:lnTo>
                  <a:pt x="2214" y="1164"/>
                </a:lnTo>
                <a:lnTo>
                  <a:pt x="2214" y="1163"/>
                </a:lnTo>
                <a:lnTo>
                  <a:pt x="2212" y="1160"/>
                </a:lnTo>
                <a:lnTo>
                  <a:pt x="2210" y="1155"/>
                </a:lnTo>
                <a:lnTo>
                  <a:pt x="2208" y="1150"/>
                </a:lnTo>
                <a:lnTo>
                  <a:pt x="2207" y="1150"/>
                </a:lnTo>
                <a:lnTo>
                  <a:pt x="2207" y="1149"/>
                </a:lnTo>
                <a:lnTo>
                  <a:pt x="2206" y="1148"/>
                </a:lnTo>
                <a:lnTo>
                  <a:pt x="2204" y="1148"/>
                </a:lnTo>
                <a:lnTo>
                  <a:pt x="2203" y="1148"/>
                </a:lnTo>
                <a:lnTo>
                  <a:pt x="2202" y="1148"/>
                </a:lnTo>
                <a:lnTo>
                  <a:pt x="2201" y="1148"/>
                </a:lnTo>
                <a:lnTo>
                  <a:pt x="2200" y="1148"/>
                </a:lnTo>
                <a:lnTo>
                  <a:pt x="2199" y="1144"/>
                </a:lnTo>
                <a:lnTo>
                  <a:pt x="2199" y="1143"/>
                </a:lnTo>
                <a:lnTo>
                  <a:pt x="2198" y="1142"/>
                </a:lnTo>
                <a:lnTo>
                  <a:pt x="2195" y="1142"/>
                </a:lnTo>
                <a:lnTo>
                  <a:pt x="2193" y="1148"/>
                </a:lnTo>
                <a:lnTo>
                  <a:pt x="2192" y="1148"/>
                </a:lnTo>
                <a:lnTo>
                  <a:pt x="2192" y="1149"/>
                </a:lnTo>
                <a:lnTo>
                  <a:pt x="2191" y="1150"/>
                </a:lnTo>
                <a:lnTo>
                  <a:pt x="2191" y="1154"/>
                </a:lnTo>
                <a:lnTo>
                  <a:pt x="2190" y="1157"/>
                </a:lnTo>
                <a:lnTo>
                  <a:pt x="2189" y="1157"/>
                </a:lnTo>
                <a:lnTo>
                  <a:pt x="2189" y="1159"/>
                </a:lnTo>
                <a:lnTo>
                  <a:pt x="2189" y="1160"/>
                </a:lnTo>
                <a:lnTo>
                  <a:pt x="2188" y="1161"/>
                </a:lnTo>
                <a:lnTo>
                  <a:pt x="2186" y="1165"/>
                </a:lnTo>
                <a:lnTo>
                  <a:pt x="2186" y="1166"/>
                </a:lnTo>
                <a:lnTo>
                  <a:pt x="2186" y="1167"/>
                </a:lnTo>
                <a:lnTo>
                  <a:pt x="2174" y="1205"/>
                </a:lnTo>
                <a:lnTo>
                  <a:pt x="2174" y="1206"/>
                </a:lnTo>
                <a:lnTo>
                  <a:pt x="2173" y="1206"/>
                </a:lnTo>
                <a:lnTo>
                  <a:pt x="2173" y="1207"/>
                </a:lnTo>
                <a:lnTo>
                  <a:pt x="2172" y="1208"/>
                </a:lnTo>
                <a:lnTo>
                  <a:pt x="2171" y="1209"/>
                </a:lnTo>
                <a:lnTo>
                  <a:pt x="2171" y="1210"/>
                </a:lnTo>
                <a:lnTo>
                  <a:pt x="2169" y="1211"/>
                </a:lnTo>
                <a:lnTo>
                  <a:pt x="2169" y="1213"/>
                </a:lnTo>
                <a:lnTo>
                  <a:pt x="2168" y="1213"/>
                </a:lnTo>
                <a:lnTo>
                  <a:pt x="2168" y="1214"/>
                </a:lnTo>
                <a:lnTo>
                  <a:pt x="2167" y="1215"/>
                </a:lnTo>
                <a:lnTo>
                  <a:pt x="2166" y="1216"/>
                </a:lnTo>
                <a:lnTo>
                  <a:pt x="2166" y="1217"/>
                </a:lnTo>
                <a:lnTo>
                  <a:pt x="2165" y="1217"/>
                </a:lnTo>
                <a:lnTo>
                  <a:pt x="2165" y="1218"/>
                </a:lnTo>
                <a:lnTo>
                  <a:pt x="2164" y="1219"/>
                </a:lnTo>
                <a:lnTo>
                  <a:pt x="2164" y="1221"/>
                </a:lnTo>
                <a:lnTo>
                  <a:pt x="2162" y="1223"/>
                </a:lnTo>
                <a:lnTo>
                  <a:pt x="2158" y="1227"/>
                </a:lnTo>
                <a:lnTo>
                  <a:pt x="2156" y="1231"/>
                </a:lnTo>
                <a:lnTo>
                  <a:pt x="2157" y="1232"/>
                </a:lnTo>
                <a:lnTo>
                  <a:pt x="2158" y="1232"/>
                </a:lnTo>
                <a:lnTo>
                  <a:pt x="2159" y="1233"/>
                </a:lnTo>
                <a:lnTo>
                  <a:pt x="2163" y="1227"/>
                </a:lnTo>
                <a:lnTo>
                  <a:pt x="2164" y="1227"/>
                </a:lnTo>
                <a:lnTo>
                  <a:pt x="2164" y="1228"/>
                </a:lnTo>
                <a:lnTo>
                  <a:pt x="2164" y="1230"/>
                </a:lnTo>
                <a:lnTo>
                  <a:pt x="2163" y="1231"/>
                </a:lnTo>
                <a:lnTo>
                  <a:pt x="2163" y="1232"/>
                </a:lnTo>
                <a:lnTo>
                  <a:pt x="2162" y="1234"/>
                </a:lnTo>
                <a:lnTo>
                  <a:pt x="2159" y="1236"/>
                </a:lnTo>
                <a:lnTo>
                  <a:pt x="2157" y="1240"/>
                </a:lnTo>
                <a:lnTo>
                  <a:pt x="2156" y="1242"/>
                </a:lnTo>
                <a:close/>
                <a:moveTo>
                  <a:pt x="2177" y="1270"/>
                </a:moveTo>
                <a:lnTo>
                  <a:pt x="2178" y="1270"/>
                </a:lnTo>
                <a:lnTo>
                  <a:pt x="2178" y="1272"/>
                </a:lnTo>
                <a:lnTo>
                  <a:pt x="2177" y="1272"/>
                </a:lnTo>
                <a:lnTo>
                  <a:pt x="2177" y="1273"/>
                </a:lnTo>
                <a:lnTo>
                  <a:pt x="2178" y="1273"/>
                </a:lnTo>
                <a:lnTo>
                  <a:pt x="2178" y="1274"/>
                </a:lnTo>
                <a:lnTo>
                  <a:pt x="2178" y="1275"/>
                </a:lnTo>
                <a:lnTo>
                  <a:pt x="2177" y="1275"/>
                </a:lnTo>
                <a:lnTo>
                  <a:pt x="2177" y="1276"/>
                </a:lnTo>
                <a:lnTo>
                  <a:pt x="2177" y="1277"/>
                </a:lnTo>
                <a:lnTo>
                  <a:pt x="2177" y="1278"/>
                </a:lnTo>
                <a:lnTo>
                  <a:pt x="2177" y="1280"/>
                </a:lnTo>
                <a:lnTo>
                  <a:pt x="2177" y="1281"/>
                </a:lnTo>
                <a:lnTo>
                  <a:pt x="2177" y="1282"/>
                </a:lnTo>
                <a:lnTo>
                  <a:pt x="2177" y="1283"/>
                </a:lnTo>
                <a:lnTo>
                  <a:pt x="2177" y="1284"/>
                </a:lnTo>
                <a:lnTo>
                  <a:pt x="2177" y="1285"/>
                </a:lnTo>
                <a:lnTo>
                  <a:pt x="2177" y="1286"/>
                </a:lnTo>
                <a:lnTo>
                  <a:pt x="2177" y="1288"/>
                </a:lnTo>
                <a:lnTo>
                  <a:pt x="2177" y="1289"/>
                </a:lnTo>
                <a:lnTo>
                  <a:pt x="2177" y="1290"/>
                </a:lnTo>
                <a:lnTo>
                  <a:pt x="2177" y="1291"/>
                </a:lnTo>
                <a:lnTo>
                  <a:pt x="2177" y="1292"/>
                </a:lnTo>
                <a:lnTo>
                  <a:pt x="2177" y="1293"/>
                </a:lnTo>
                <a:lnTo>
                  <a:pt x="2177" y="1294"/>
                </a:lnTo>
                <a:lnTo>
                  <a:pt x="2177" y="1295"/>
                </a:lnTo>
                <a:lnTo>
                  <a:pt x="2177" y="1297"/>
                </a:lnTo>
                <a:lnTo>
                  <a:pt x="2177" y="1298"/>
                </a:lnTo>
                <a:lnTo>
                  <a:pt x="2177" y="1299"/>
                </a:lnTo>
                <a:lnTo>
                  <a:pt x="2177" y="1300"/>
                </a:lnTo>
                <a:lnTo>
                  <a:pt x="2177" y="1301"/>
                </a:lnTo>
                <a:lnTo>
                  <a:pt x="2177" y="1302"/>
                </a:lnTo>
                <a:lnTo>
                  <a:pt x="2178" y="1303"/>
                </a:lnTo>
                <a:lnTo>
                  <a:pt x="2180" y="1303"/>
                </a:lnTo>
                <a:lnTo>
                  <a:pt x="2180" y="1305"/>
                </a:lnTo>
                <a:lnTo>
                  <a:pt x="2178" y="1305"/>
                </a:lnTo>
                <a:lnTo>
                  <a:pt x="2178" y="1306"/>
                </a:lnTo>
                <a:lnTo>
                  <a:pt x="2178" y="1307"/>
                </a:lnTo>
                <a:lnTo>
                  <a:pt x="2178" y="1308"/>
                </a:lnTo>
                <a:lnTo>
                  <a:pt x="2178" y="1309"/>
                </a:lnTo>
                <a:lnTo>
                  <a:pt x="2178" y="1310"/>
                </a:lnTo>
                <a:lnTo>
                  <a:pt x="2178" y="1311"/>
                </a:lnTo>
                <a:lnTo>
                  <a:pt x="2178" y="1313"/>
                </a:lnTo>
                <a:lnTo>
                  <a:pt x="2178" y="1314"/>
                </a:lnTo>
                <a:lnTo>
                  <a:pt x="2178" y="1315"/>
                </a:lnTo>
                <a:lnTo>
                  <a:pt x="2178" y="1316"/>
                </a:lnTo>
                <a:lnTo>
                  <a:pt x="2178" y="1317"/>
                </a:lnTo>
                <a:lnTo>
                  <a:pt x="2178" y="1318"/>
                </a:lnTo>
                <a:lnTo>
                  <a:pt x="2178" y="1319"/>
                </a:lnTo>
                <a:lnTo>
                  <a:pt x="2178" y="1320"/>
                </a:lnTo>
                <a:lnTo>
                  <a:pt x="2180" y="1320"/>
                </a:lnTo>
                <a:lnTo>
                  <a:pt x="2180" y="1322"/>
                </a:lnTo>
                <a:lnTo>
                  <a:pt x="2178" y="1322"/>
                </a:lnTo>
                <a:lnTo>
                  <a:pt x="2178" y="1323"/>
                </a:lnTo>
                <a:lnTo>
                  <a:pt x="2178" y="1324"/>
                </a:lnTo>
                <a:lnTo>
                  <a:pt x="2180" y="1324"/>
                </a:lnTo>
                <a:lnTo>
                  <a:pt x="2181" y="1324"/>
                </a:lnTo>
                <a:lnTo>
                  <a:pt x="2182" y="1324"/>
                </a:lnTo>
                <a:lnTo>
                  <a:pt x="2183" y="1324"/>
                </a:lnTo>
                <a:lnTo>
                  <a:pt x="2184" y="1324"/>
                </a:lnTo>
                <a:lnTo>
                  <a:pt x="2190" y="1324"/>
                </a:lnTo>
                <a:lnTo>
                  <a:pt x="2193" y="1324"/>
                </a:lnTo>
                <a:lnTo>
                  <a:pt x="2195" y="1324"/>
                </a:lnTo>
                <a:lnTo>
                  <a:pt x="2200" y="1324"/>
                </a:lnTo>
                <a:lnTo>
                  <a:pt x="2202" y="1324"/>
                </a:lnTo>
                <a:lnTo>
                  <a:pt x="2204" y="1324"/>
                </a:lnTo>
                <a:lnTo>
                  <a:pt x="2206" y="1324"/>
                </a:lnTo>
                <a:lnTo>
                  <a:pt x="2207" y="1324"/>
                </a:lnTo>
                <a:lnTo>
                  <a:pt x="2208" y="1323"/>
                </a:lnTo>
                <a:lnTo>
                  <a:pt x="2209" y="1323"/>
                </a:lnTo>
                <a:lnTo>
                  <a:pt x="2210" y="1323"/>
                </a:lnTo>
                <a:lnTo>
                  <a:pt x="2211" y="1323"/>
                </a:lnTo>
                <a:lnTo>
                  <a:pt x="2212" y="1323"/>
                </a:lnTo>
                <a:lnTo>
                  <a:pt x="2214" y="1323"/>
                </a:lnTo>
                <a:lnTo>
                  <a:pt x="2215" y="1323"/>
                </a:lnTo>
                <a:lnTo>
                  <a:pt x="2216" y="1323"/>
                </a:lnTo>
                <a:lnTo>
                  <a:pt x="2217" y="1323"/>
                </a:lnTo>
                <a:lnTo>
                  <a:pt x="2218" y="1323"/>
                </a:lnTo>
                <a:lnTo>
                  <a:pt x="2219" y="1323"/>
                </a:lnTo>
                <a:lnTo>
                  <a:pt x="2220" y="1323"/>
                </a:lnTo>
                <a:lnTo>
                  <a:pt x="2221" y="1323"/>
                </a:lnTo>
                <a:lnTo>
                  <a:pt x="2224" y="1323"/>
                </a:lnTo>
                <a:lnTo>
                  <a:pt x="2225" y="1323"/>
                </a:lnTo>
                <a:lnTo>
                  <a:pt x="2226" y="1323"/>
                </a:lnTo>
                <a:lnTo>
                  <a:pt x="2227" y="1323"/>
                </a:lnTo>
                <a:lnTo>
                  <a:pt x="2228" y="1324"/>
                </a:lnTo>
                <a:lnTo>
                  <a:pt x="2228" y="1325"/>
                </a:lnTo>
                <a:lnTo>
                  <a:pt x="2229" y="1325"/>
                </a:lnTo>
                <a:lnTo>
                  <a:pt x="2231" y="1325"/>
                </a:lnTo>
                <a:lnTo>
                  <a:pt x="2232" y="1325"/>
                </a:lnTo>
                <a:lnTo>
                  <a:pt x="2233" y="1325"/>
                </a:lnTo>
                <a:lnTo>
                  <a:pt x="2234" y="1325"/>
                </a:lnTo>
                <a:lnTo>
                  <a:pt x="2234" y="1324"/>
                </a:lnTo>
                <a:lnTo>
                  <a:pt x="2237" y="1323"/>
                </a:lnTo>
                <a:lnTo>
                  <a:pt x="2237" y="1324"/>
                </a:lnTo>
                <a:lnTo>
                  <a:pt x="2238" y="1324"/>
                </a:lnTo>
                <a:lnTo>
                  <a:pt x="2238" y="1322"/>
                </a:lnTo>
                <a:lnTo>
                  <a:pt x="2237" y="1322"/>
                </a:lnTo>
                <a:lnTo>
                  <a:pt x="2238" y="1322"/>
                </a:lnTo>
                <a:lnTo>
                  <a:pt x="2240" y="1320"/>
                </a:lnTo>
                <a:lnTo>
                  <a:pt x="2240" y="1319"/>
                </a:lnTo>
                <a:lnTo>
                  <a:pt x="2240" y="1317"/>
                </a:lnTo>
                <a:lnTo>
                  <a:pt x="2240" y="1316"/>
                </a:lnTo>
                <a:lnTo>
                  <a:pt x="2238" y="1315"/>
                </a:lnTo>
                <a:lnTo>
                  <a:pt x="2237" y="1314"/>
                </a:lnTo>
                <a:lnTo>
                  <a:pt x="2236" y="1311"/>
                </a:lnTo>
                <a:lnTo>
                  <a:pt x="2235" y="1307"/>
                </a:lnTo>
                <a:lnTo>
                  <a:pt x="2235" y="1306"/>
                </a:lnTo>
                <a:lnTo>
                  <a:pt x="2235" y="1305"/>
                </a:lnTo>
                <a:lnTo>
                  <a:pt x="2234" y="1303"/>
                </a:lnTo>
                <a:lnTo>
                  <a:pt x="2234" y="1301"/>
                </a:lnTo>
                <a:lnTo>
                  <a:pt x="2234" y="1298"/>
                </a:lnTo>
                <a:lnTo>
                  <a:pt x="2234" y="1295"/>
                </a:lnTo>
                <a:lnTo>
                  <a:pt x="2234" y="1294"/>
                </a:lnTo>
                <a:lnTo>
                  <a:pt x="2234" y="1284"/>
                </a:lnTo>
                <a:lnTo>
                  <a:pt x="2234" y="1282"/>
                </a:lnTo>
                <a:lnTo>
                  <a:pt x="2233" y="1281"/>
                </a:lnTo>
                <a:lnTo>
                  <a:pt x="2233" y="1280"/>
                </a:lnTo>
                <a:lnTo>
                  <a:pt x="2232" y="1277"/>
                </a:lnTo>
                <a:lnTo>
                  <a:pt x="2229" y="1269"/>
                </a:lnTo>
                <a:lnTo>
                  <a:pt x="2228" y="1266"/>
                </a:lnTo>
                <a:lnTo>
                  <a:pt x="2227" y="1264"/>
                </a:lnTo>
                <a:lnTo>
                  <a:pt x="2226" y="1264"/>
                </a:lnTo>
                <a:lnTo>
                  <a:pt x="2226" y="1267"/>
                </a:lnTo>
                <a:lnTo>
                  <a:pt x="2226" y="1268"/>
                </a:lnTo>
                <a:lnTo>
                  <a:pt x="2226" y="1269"/>
                </a:lnTo>
                <a:lnTo>
                  <a:pt x="2226" y="1268"/>
                </a:lnTo>
                <a:lnTo>
                  <a:pt x="2226" y="1267"/>
                </a:lnTo>
                <a:lnTo>
                  <a:pt x="2225" y="1267"/>
                </a:lnTo>
                <a:lnTo>
                  <a:pt x="2224" y="1267"/>
                </a:lnTo>
                <a:lnTo>
                  <a:pt x="2223" y="1267"/>
                </a:lnTo>
                <a:lnTo>
                  <a:pt x="2221" y="1267"/>
                </a:lnTo>
                <a:lnTo>
                  <a:pt x="2220" y="1267"/>
                </a:lnTo>
                <a:lnTo>
                  <a:pt x="2219" y="1267"/>
                </a:lnTo>
                <a:lnTo>
                  <a:pt x="2218" y="1267"/>
                </a:lnTo>
                <a:lnTo>
                  <a:pt x="2217" y="1267"/>
                </a:lnTo>
                <a:lnTo>
                  <a:pt x="2216" y="1267"/>
                </a:lnTo>
                <a:lnTo>
                  <a:pt x="2215" y="1267"/>
                </a:lnTo>
                <a:lnTo>
                  <a:pt x="2214" y="1267"/>
                </a:lnTo>
                <a:lnTo>
                  <a:pt x="2212" y="1267"/>
                </a:lnTo>
                <a:lnTo>
                  <a:pt x="2209" y="1267"/>
                </a:lnTo>
                <a:lnTo>
                  <a:pt x="2208" y="1267"/>
                </a:lnTo>
                <a:lnTo>
                  <a:pt x="2207" y="1267"/>
                </a:lnTo>
                <a:lnTo>
                  <a:pt x="2206" y="1267"/>
                </a:lnTo>
                <a:lnTo>
                  <a:pt x="2204" y="1267"/>
                </a:lnTo>
                <a:lnTo>
                  <a:pt x="2203" y="1267"/>
                </a:lnTo>
                <a:lnTo>
                  <a:pt x="2201" y="1267"/>
                </a:lnTo>
                <a:lnTo>
                  <a:pt x="2200" y="1267"/>
                </a:lnTo>
                <a:lnTo>
                  <a:pt x="2199" y="1267"/>
                </a:lnTo>
                <a:lnTo>
                  <a:pt x="2198" y="1267"/>
                </a:lnTo>
                <a:lnTo>
                  <a:pt x="2197" y="1267"/>
                </a:lnTo>
                <a:lnTo>
                  <a:pt x="2195" y="1267"/>
                </a:lnTo>
                <a:lnTo>
                  <a:pt x="2194" y="1268"/>
                </a:lnTo>
                <a:lnTo>
                  <a:pt x="2193" y="1268"/>
                </a:lnTo>
                <a:lnTo>
                  <a:pt x="2192" y="1268"/>
                </a:lnTo>
                <a:lnTo>
                  <a:pt x="2191" y="1268"/>
                </a:lnTo>
                <a:lnTo>
                  <a:pt x="2190" y="1268"/>
                </a:lnTo>
                <a:lnTo>
                  <a:pt x="2189" y="1268"/>
                </a:lnTo>
                <a:lnTo>
                  <a:pt x="2188" y="1268"/>
                </a:lnTo>
                <a:lnTo>
                  <a:pt x="2186" y="1268"/>
                </a:lnTo>
                <a:lnTo>
                  <a:pt x="2185" y="1268"/>
                </a:lnTo>
                <a:lnTo>
                  <a:pt x="2184" y="1268"/>
                </a:lnTo>
                <a:lnTo>
                  <a:pt x="2183" y="1268"/>
                </a:lnTo>
                <a:lnTo>
                  <a:pt x="2182" y="1268"/>
                </a:lnTo>
                <a:lnTo>
                  <a:pt x="2180" y="1268"/>
                </a:lnTo>
                <a:lnTo>
                  <a:pt x="2178" y="1268"/>
                </a:lnTo>
                <a:lnTo>
                  <a:pt x="2177" y="1268"/>
                </a:lnTo>
                <a:lnTo>
                  <a:pt x="2177" y="1269"/>
                </a:lnTo>
                <a:lnTo>
                  <a:pt x="2177" y="1270"/>
                </a:lnTo>
                <a:close/>
                <a:moveTo>
                  <a:pt x="2441" y="1375"/>
                </a:moveTo>
                <a:lnTo>
                  <a:pt x="2441" y="1376"/>
                </a:lnTo>
                <a:lnTo>
                  <a:pt x="2441" y="1377"/>
                </a:lnTo>
                <a:lnTo>
                  <a:pt x="2443" y="1380"/>
                </a:lnTo>
                <a:lnTo>
                  <a:pt x="2447" y="1382"/>
                </a:lnTo>
                <a:lnTo>
                  <a:pt x="2447" y="1383"/>
                </a:lnTo>
                <a:lnTo>
                  <a:pt x="2448" y="1381"/>
                </a:lnTo>
                <a:lnTo>
                  <a:pt x="2449" y="1380"/>
                </a:lnTo>
                <a:lnTo>
                  <a:pt x="2443" y="1375"/>
                </a:lnTo>
                <a:lnTo>
                  <a:pt x="2441" y="1373"/>
                </a:lnTo>
                <a:lnTo>
                  <a:pt x="2441" y="1374"/>
                </a:lnTo>
                <a:lnTo>
                  <a:pt x="2441" y="1375"/>
                </a:lnTo>
                <a:close/>
                <a:moveTo>
                  <a:pt x="2467" y="1361"/>
                </a:moveTo>
                <a:lnTo>
                  <a:pt x="2471" y="1365"/>
                </a:lnTo>
                <a:lnTo>
                  <a:pt x="2471" y="1364"/>
                </a:lnTo>
                <a:lnTo>
                  <a:pt x="2474" y="1361"/>
                </a:lnTo>
                <a:lnTo>
                  <a:pt x="2475" y="1360"/>
                </a:lnTo>
                <a:lnTo>
                  <a:pt x="2474" y="1359"/>
                </a:lnTo>
                <a:lnTo>
                  <a:pt x="2473" y="1359"/>
                </a:lnTo>
                <a:lnTo>
                  <a:pt x="2471" y="1358"/>
                </a:lnTo>
                <a:lnTo>
                  <a:pt x="2470" y="1357"/>
                </a:lnTo>
                <a:lnTo>
                  <a:pt x="2468" y="1360"/>
                </a:lnTo>
                <a:lnTo>
                  <a:pt x="2467" y="1361"/>
                </a:lnTo>
                <a:close/>
                <a:moveTo>
                  <a:pt x="2476" y="1353"/>
                </a:moveTo>
                <a:lnTo>
                  <a:pt x="2478" y="1353"/>
                </a:lnTo>
                <a:lnTo>
                  <a:pt x="2481" y="1353"/>
                </a:lnTo>
                <a:lnTo>
                  <a:pt x="2481" y="1351"/>
                </a:lnTo>
                <a:lnTo>
                  <a:pt x="2481" y="1350"/>
                </a:lnTo>
                <a:lnTo>
                  <a:pt x="2482" y="1350"/>
                </a:lnTo>
                <a:lnTo>
                  <a:pt x="2483" y="1350"/>
                </a:lnTo>
                <a:lnTo>
                  <a:pt x="2483" y="1349"/>
                </a:lnTo>
                <a:lnTo>
                  <a:pt x="2482" y="1347"/>
                </a:lnTo>
                <a:lnTo>
                  <a:pt x="2482" y="1345"/>
                </a:lnTo>
                <a:lnTo>
                  <a:pt x="2481" y="1345"/>
                </a:lnTo>
                <a:lnTo>
                  <a:pt x="2477" y="1347"/>
                </a:lnTo>
                <a:lnTo>
                  <a:pt x="2477" y="1349"/>
                </a:lnTo>
                <a:lnTo>
                  <a:pt x="2476" y="1349"/>
                </a:lnTo>
                <a:lnTo>
                  <a:pt x="2476" y="1350"/>
                </a:lnTo>
                <a:lnTo>
                  <a:pt x="2474" y="1351"/>
                </a:lnTo>
                <a:lnTo>
                  <a:pt x="2476" y="1353"/>
                </a:lnTo>
                <a:close/>
                <a:moveTo>
                  <a:pt x="1925" y="329"/>
                </a:moveTo>
                <a:lnTo>
                  <a:pt x="1925" y="330"/>
                </a:lnTo>
                <a:lnTo>
                  <a:pt x="1925" y="337"/>
                </a:lnTo>
                <a:lnTo>
                  <a:pt x="1925" y="338"/>
                </a:lnTo>
                <a:lnTo>
                  <a:pt x="1925" y="339"/>
                </a:lnTo>
                <a:lnTo>
                  <a:pt x="1926" y="339"/>
                </a:lnTo>
                <a:lnTo>
                  <a:pt x="1927" y="339"/>
                </a:lnTo>
                <a:lnTo>
                  <a:pt x="1928" y="339"/>
                </a:lnTo>
                <a:lnTo>
                  <a:pt x="1928" y="338"/>
                </a:lnTo>
                <a:lnTo>
                  <a:pt x="1928" y="329"/>
                </a:lnTo>
                <a:lnTo>
                  <a:pt x="1927" y="329"/>
                </a:lnTo>
                <a:lnTo>
                  <a:pt x="1925" y="329"/>
                </a:lnTo>
                <a:close/>
                <a:moveTo>
                  <a:pt x="1220" y="798"/>
                </a:moveTo>
                <a:lnTo>
                  <a:pt x="1221" y="798"/>
                </a:lnTo>
                <a:lnTo>
                  <a:pt x="1224" y="798"/>
                </a:lnTo>
                <a:lnTo>
                  <a:pt x="1225" y="798"/>
                </a:lnTo>
                <a:lnTo>
                  <a:pt x="1225" y="797"/>
                </a:lnTo>
                <a:lnTo>
                  <a:pt x="1225" y="796"/>
                </a:lnTo>
                <a:lnTo>
                  <a:pt x="1224" y="796"/>
                </a:lnTo>
                <a:lnTo>
                  <a:pt x="1224" y="795"/>
                </a:lnTo>
                <a:lnTo>
                  <a:pt x="1225" y="795"/>
                </a:lnTo>
                <a:lnTo>
                  <a:pt x="1226" y="795"/>
                </a:lnTo>
                <a:lnTo>
                  <a:pt x="1226" y="796"/>
                </a:lnTo>
                <a:lnTo>
                  <a:pt x="1226" y="798"/>
                </a:lnTo>
                <a:lnTo>
                  <a:pt x="1226" y="801"/>
                </a:lnTo>
                <a:lnTo>
                  <a:pt x="1226" y="803"/>
                </a:lnTo>
                <a:lnTo>
                  <a:pt x="1227" y="804"/>
                </a:lnTo>
                <a:lnTo>
                  <a:pt x="1227" y="805"/>
                </a:lnTo>
                <a:lnTo>
                  <a:pt x="1228" y="803"/>
                </a:lnTo>
                <a:lnTo>
                  <a:pt x="1229" y="803"/>
                </a:lnTo>
                <a:lnTo>
                  <a:pt x="1229" y="801"/>
                </a:lnTo>
                <a:lnTo>
                  <a:pt x="1230" y="803"/>
                </a:lnTo>
                <a:lnTo>
                  <a:pt x="1232" y="804"/>
                </a:lnTo>
                <a:lnTo>
                  <a:pt x="1233" y="805"/>
                </a:lnTo>
                <a:lnTo>
                  <a:pt x="1234" y="805"/>
                </a:lnTo>
                <a:lnTo>
                  <a:pt x="1235" y="807"/>
                </a:lnTo>
                <a:lnTo>
                  <a:pt x="1234" y="807"/>
                </a:lnTo>
                <a:lnTo>
                  <a:pt x="1235" y="808"/>
                </a:lnTo>
                <a:lnTo>
                  <a:pt x="1236" y="808"/>
                </a:lnTo>
                <a:lnTo>
                  <a:pt x="1237" y="809"/>
                </a:lnTo>
                <a:lnTo>
                  <a:pt x="1238" y="808"/>
                </a:lnTo>
                <a:lnTo>
                  <a:pt x="1240" y="808"/>
                </a:lnTo>
                <a:lnTo>
                  <a:pt x="1241" y="806"/>
                </a:lnTo>
                <a:lnTo>
                  <a:pt x="1241" y="805"/>
                </a:lnTo>
                <a:lnTo>
                  <a:pt x="1242" y="804"/>
                </a:lnTo>
                <a:lnTo>
                  <a:pt x="1242" y="803"/>
                </a:lnTo>
                <a:lnTo>
                  <a:pt x="1242" y="801"/>
                </a:lnTo>
                <a:lnTo>
                  <a:pt x="1243" y="801"/>
                </a:lnTo>
                <a:lnTo>
                  <a:pt x="1243" y="800"/>
                </a:lnTo>
                <a:lnTo>
                  <a:pt x="1243" y="799"/>
                </a:lnTo>
                <a:lnTo>
                  <a:pt x="1243" y="798"/>
                </a:lnTo>
                <a:lnTo>
                  <a:pt x="1243" y="797"/>
                </a:lnTo>
                <a:lnTo>
                  <a:pt x="1243" y="796"/>
                </a:lnTo>
                <a:lnTo>
                  <a:pt x="1243" y="795"/>
                </a:lnTo>
                <a:lnTo>
                  <a:pt x="1243" y="793"/>
                </a:lnTo>
                <a:lnTo>
                  <a:pt x="1243" y="792"/>
                </a:lnTo>
                <a:lnTo>
                  <a:pt x="1243" y="791"/>
                </a:lnTo>
                <a:lnTo>
                  <a:pt x="1243" y="790"/>
                </a:lnTo>
                <a:lnTo>
                  <a:pt x="1242" y="790"/>
                </a:lnTo>
                <a:lnTo>
                  <a:pt x="1242" y="789"/>
                </a:lnTo>
                <a:lnTo>
                  <a:pt x="1242" y="788"/>
                </a:lnTo>
                <a:lnTo>
                  <a:pt x="1241" y="787"/>
                </a:lnTo>
                <a:lnTo>
                  <a:pt x="1241" y="786"/>
                </a:lnTo>
                <a:lnTo>
                  <a:pt x="1241" y="784"/>
                </a:lnTo>
                <a:lnTo>
                  <a:pt x="1240" y="783"/>
                </a:lnTo>
                <a:lnTo>
                  <a:pt x="1238" y="783"/>
                </a:lnTo>
                <a:lnTo>
                  <a:pt x="1238" y="782"/>
                </a:lnTo>
                <a:lnTo>
                  <a:pt x="1237" y="781"/>
                </a:lnTo>
                <a:lnTo>
                  <a:pt x="1236" y="780"/>
                </a:lnTo>
                <a:lnTo>
                  <a:pt x="1234" y="779"/>
                </a:lnTo>
                <a:lnTo>
                  <a:pt x="1232" y="778"/>
                </a:lnTo>
                <a:lnTo>
                  <a:pt x="1232" y="776"/>
                </a:lnTo>
                <a:lnTo>
                  <a:pt x="1230" y="775"/>
                </a:lnTo>
                <a:lnTo>
                  <a:pt x="1229" y="776"/>
                </a:lnTo>
                <a:lnTo>
                  <a:pt x="1228" y="778"/>
                </a:lnTo>
                <a:lnTo>
                  <a:pt x="1227" y="778"/>
                </a:lnTo>
                <a:lnTo>
                  <a:pt x="1226" y="778"/>
                </a:lnTo>
                <a:lnTo>
                  <a:pt x="1225" y="778"/>
                </a:lnTo>
                <a:lnTo>
                  <a:pt x="1225" y="779"/>
                </a:lnTo>
                <a:lnTo>
                  <a:pt x="1225" y="780"/>
                </a:lnTo>
                <a:lnTo>
                  <a:pt x="1223" y="781"/>
                </a:lnTo>
                <a:lnTo>
                  <a:pt x="1220" y="781"/>
                </a:lnTo>
                <a:lnTo>
                  <a:pt x="1220" y="776"/>
                </a:lnTo>
                <a:lnTo>
                  <a:pt x="1218" y="776"/>
                </a:lnTo>
                <a:lnTo>
                  <a:pt x="1216" y="776"/>
                </a:lnTo>
                <a:lnTo>
                  <a:pt x="1210" y="776"/>
                </a:lnTo>
                <a:lnTo>
                  <a:pt x="1210" y="780"/>
                </a:lnTo>
                <a:lnTo>
                  <a:pt x="1210" y="781"/>
                </a:lnTo>
                <a:lnTo>
                  <a:pt x="1210" y="782"/>
                </a:lnTo>
                <a:lnTo>
                  <a:pt x="1210" y="783"/>
                </a:lnTo>
                <a:lnTo>
                  <a:pt x="1211" y="784"/>
                </a:lnTo>
                <a:lnTo>
                  <a:pt x="1210" y="784"/>
                </a:lnTo>
                <a:lnTo>
                  <a:pt x="1209" y="784"/>
                </a:lnTo>
                <a:lnTo>
                  <a:pt x="1209" y="786"/>
                </a:lnTo>
                <a:lnTo>
                  <a:pt x="1211" y="787"/>
                </a:lnTo>
                <a:lnTo>
                  <a:pt x="1212" y="788"/>
                </a:lnTo>
                <a:lnTo>
                  <a:pt x="1214" y="789"/>
                </a:lnTo>
                <a:lnTo>
                  <a:pt x="1215" y="790"/>
                </a:lnTo>
                <a:lnTo>
                  <a:pt x="1212" y="790"/>
                </a:lnTo>
                <a:lnTo>
                  <a:pt x="1211" y="790"/>
                </a:lnTo>
                <a:lnTo>
                  <a:pt x="1211" y="791"/>
                </a:lnTo>
                <a:lnTo>
                  <a:pt x="1215" y="793"/>
                </a:lnTo>
                <a:lnTo>
                  <a:pt x="1216" y="795"/>
                </a:lnTo>
                <a:lnTo>
                  <a:pt x="1217" y="796"/>
                </a:lnTo>
                <a:lnTo>
                  <a:pt x="1218" y="796"/>
                </a:lnTo>
                <a:lnTo>
                  <a:pt x="1220" y="798"/>
                </a:lnTo>
                <a:close/>
                <a:moveTo>
                  <a:pt x="1018" y="547"/>
                </a:moveTo>
                <a:lnTo>
                  <a:pt x="1018" y="548"/>
                </a:lnTo>
                <a:lnTo>
                  <a:pt x="1018" y="550"/>
                </a:lnTo>
                <a:lnTo>
                  <a:pt x="1018" y="552"/>
                </a:lnTo>
                <a:lnTo>
                  <a:pt x="1017" y="554"/>
                </a:lnTo>
                <a:lnTo>
                  <a:pt x="1016" y="557"/>
                </a:lnTo>
                <a:lnTo>
                  <a:pt x="1016" y="558"/>
                </a:lnTo>
                <a:lnTo>
                  <a:pt x="1016" y="560"/>
                </a:lnTo>
                <a:lnTo>
                  <a:pt x="1017" y="563"/>
                </a:lnTo>
                <a:lnTo>
                  <a:pt x="1017" y="564"/>
                </a:lnTo>
                <a:lnTo>
                  <a:pt x="1014" y="565"/>
                </a:lnTo>
                <a:lnTo>
                  <a:pt x="1013" y="565"/>
                </a:lnTo>
                <a:lnTo>
                  <a:pt x="1012" y="566"/>
                </a:lnTo>
                <a:lnTo>
                  <a:pt x="1010" y="566"/>
                </a:lnTo>
                <a:lnTo>
                  <a:pt x="1010" y="567"/>
                </a:lnTo>
                <a:lnTo>
                  <a:pt x="1010" y="569"/>
                </a:lnTo>
                <a:lnTo>
                  <a:pt x="1010" y="570"/>
                </a:lnTo>
                <a:lnTo>
                  <a:pt x="1010" y="571"/>
                </a:lnTo>
                <a:lnTo>
                  <a:pt x="1011" y="571"/>
                </a:lnTo>
                <a:lnTo>
                  <a:pt x="1012" y="571"/>
                </a:lnTo>
                <a:lnTo>
                  <a:pt x="1013" y="571"/>
                </a:lnTo>
                <a:lnTo>
                  <a:pt x="1014" y="571"/>
                </a:lnTo>
                <a:lnTo>
                  <a:pt x="1016" y="570"/>
                </a:lnTo>
                <a:lnTo>
                  <a:pt x="1017" y="570"/>
                </a:lnTo>
                <a:lnTo>
                  <a:pt x="1018" y="570"/>
                </a:lnTo>
                <a:lnTo>
                  <a:pt x="1018" y="571"/>
                </a:lnTo>
                <a:lnTo>
                  <a:pt x="1019" y="571"/>
                </a:lnTo>
                <a:lnTo>
                  <a:pt x="1019" y="572"/>
                </a:lnTo>
                <a:lnTo>
                  <a:pt x="1020" y="572"/>
                </a:lnTo>
                <a:lnTo>
                  <a:pt x="1021" y="572"/>
                </a:lnTo>
                <a:lnTo>
                  <a:pt x="1021" y="573"/>
                </a:lnTo>
                <a:lnTo>
                  <a:pt x="1022" y="573"/>
                </a:lnTo>
                <a:lnTo>
                  <a:pt x="1022" y="574"/>
                </a:lnTo>
                <a:lnTo>
                  <a:pt x="1022" y="575"/>
                </a:lnTo>
                <a:lnTo>
                  <a:pt x="1023" y="575"/>
                </a:lnTo>
                <a:lnTo>
                  <a:pt x="1023" y="577"/>
                </a:lnTo>
                <a:lnTo>
                  <a:pt x="1022" y="577"/>
                </a:lnTo>
                <a:lnTo>
                  <a:pt x="1022" y="578"/>
                </a:lnTo>
                <a:lnTo>
                  <a:pt x="1021" y="579"/>
                </a:lnTo>
                <a:lnTo>
                  <a:pt x="1020" y="579"/>
                </a:lnTo>
                <a:lnTo>
                  <a:pt x="1018" y="578"/>
                </a:lnTo>
                <a:lnTo>
                  <a:pt x="1017" y="578"/>
                </a:lnTo>
                <a:lnTo>
                  <a:pt x="1017" y="579"/>
                </a:lnTo>
                <a:lnTo>
                  <a:pt x="1016" y="579"/>
                </a:lnTo>
                <a:lnTo>
                  <a:pt x="1016" y="580"/>
                </a:lnTo>
                <a:lnTo>
                  <a:pt x="1012" y="580"/>
                </a:lnTo>
                <a:lnTo>
                  <a:pt x="1012" y="581"/>
                </a:lnTo>
                <a:lnTo>
                  <a:pt x="1011" y="581"/>
                </a:lnTo>
                <a:lnTo>
                  <a:pt x="1009" y="581"/>
                </a:lnTo>
                <a:lnTo>
                  <a:pt x="1008" y="580"/>
                </a:lnTo>
                <a:lnTo>
                  <a:pt x="1009" y="579"/>
                </a:lnTo>
                <a:lnTo>
                  <a:pt x="1009" y="578"/>
                </a:lnTo>
                <a:lnTo>
                  <a:pt x="1008" y="578"/>
                </a:lnTo>
                <a:lnTo>
                  <a:pt x="1008" y="577"/>
                </a:lnTo>
                <a:lnTo>
                  <a:pt x="1006" y="578"/>
                </a:lnTo>
                <a:lnTo>
                  <a:pt x="1006" y="579"/>
                </a:lnTo>
                <a:lnTo>
                  <a:pt x="1006" y="580"/>
                </a:lnTo>
                <a:lnTo>
                  <a:pt x="1008" y="580"/>
                </a:lnTo>
                <a:lnTo>
                  <a:pt x="1008" y="581"/>
                </a:lnTo>
                <a:lnTo>
                  <a:pt x="1009" y="581"/>
                </a:lnTo>
                <a:lnTo>
                  <a:pt x="1009" y="582"/>
                </a:lnTo>
                <a:lnTo>
                  <a:pt x="1009" y="583"/>
                </a:lnTo>
                <a:lnTo>
                  <a:pt x="1010" y="585"/>
                </a:lnTo>
                <a:lnTo>
                  <a:pt x="1010" y="586"/>
                </a:lnTo>
                <a:lnTo>
                  <a:pt x="1011" y="587"/>
                </a:lnTo>
                <a:lnTo>
                  <a:pt x="1012" y="588"/>
                </a:lnTo>
                <a:lnTo>
                  <a:pt x="1014" y="592"/>
                </a:lnTo>
                <a:lnTo>
                  <a:pt x="1014" y="594"/>
                </a:lnTo>
                <a:lnTo>
                  <a:pt x="1016" y="595"/>
                </a:lnTo>
                <a:lnTo>
                  <a:pt x="1016" y="594"/>
                </a:lnTo>
                <a:lnTo>
                  <a:pt x="1020" y="594"/>
                </a:lnTo>
                <a:lnTo>
                  <a:pt x="1021" y="594"/>
                </a:lnTo>
                <a:lnTo>
                  <a:pt x="1022" y="594"/>
                </a:lnTo>
                <a:lnTo>
                  <a:pt x="1026" y="594"/>
                </a:lnTo>
                <a:lnTo>
                  <a:pt x="1026" y="592"/>
                </a:lnTo>
                <a:lnTo>
                  <a:pt x="1026" y="590"/>
                </a:lnTo>
                <a:lnTo>
                  <a:pt x="1026" y="589"/>
                </a:lnTo>
                <a:lnTo>
                  <a:pt x="1027" y="589"/>
                </a:lnTo>
                <a:lnTo>
                  <a:pt x="1028" y="588"/>
                </a:lnTo>
                <a:lnTo>
                  <a:pt x="1030" y="588"/>
                </a:lnTo>
                <a:lnTo>
                  <a:pt x="1031" y="588"/>
                </a:lnTo>
                <a:lnTo>
                  <a:pt x="1034" y="588"/>
                </a:lnTo>
                <a:lnTo>
                  <a:pt x="1034" y="594"/>
                </a:lnTo>
                <a:lnTo>
                  <a:pt x="1037" y="590"/>
                </a:lnTo>
                <a:lnTo>
                  <a:pt x="1038" y="590"/>
                </a:lnTo>
                <a:lnTo>
                  <a:pt x="1039" y="588"/>
                </a:lnTo>
                <a:lnTo>
                  <a:pt x="1040" y="588"/>
                </a:lnTo>
                <a:lnTo>
                  <a:pt x="1043" y="586"/>
                </a:lnTo>
                <a:lnTo>
                  <a:pt x="1044" y="585"/>
                </a:lnTo>
                <a:lnTo>
                  <a:pt x="1045" y="583"/>
                </a:lnTo>
                <a:lnTo>
                  <a:pt x="1046" y="583"/>
                </a:lnTo>
                <a:lnTo>
                  <a:pt x="1046" y="582"/>
                </a:lnTo>
                <a:lnTo>
                  <a:pt x="1047" y="582"/>
                </a:lnTo>
                <a:lnTo>
                  <a:pt x="1047" y="581"/>
                </a:lnTo>
                <a:lnTo>
                  <a:pt x="1048" y="581"/>
                </a:lnTo>
                <a:lnTo>
                  <a:pt x="1048" y="580"/>
                </a:lnTo>
                <a:lnTo>
                  <a:pt x="1049" y="580"/>
                </a:lnTo>
                <a:lnTo>
                  <a:pt x="1051" y="580"/>
                </a:lnTo>
                <a:lnTo>
                  <a:pt x="1051" y="579"/>
                </a:lnTo>
                <a:lnTo>
                  <a:pt x="1051" y="578"/>
                </a:lnTo>
                <a:lnTo>
                  <a:pt x="1051" y="573"/>
                </a:lnTo>
                <a:lnTo>
                  <a:pt x="1051" y="572"/>
                </a:lnTo>
                <a:lnTo>
                  <a:pt x="1056" y="572"/>
                </a:lnTo>
                <a:lnTo>
                  <a:pt x="1056" y="575"/>
                </a:lnTo>
                <a:lnTo>
                  <a:pt x="1062" y="570"/>
                </a:lnTo>
                <a:lnTo>
                  <a:pt x="1063" y="570"/>
                </a:lnTo>
                <a:lnTo>
                  <a:pt x="1063" y="569"/>
                </a:lnTo>
                <a:lnTo>
                  <a:pt x="1064" y="567"/>
                </a:lnTo>
                <a:lnTo>
                  <a:pt x="1065" y="566"/>
                </a:lnTo>
                <a:lnTo>
                  <a:pt x="1066" y="566"/>
                </a:lnTo>
                <a:lnTo>
                  <a:pt x="1066" y="565"/>
                </a:lnTo>
                <a:lnTo>
                  <a:pt x="1068" y="566"/>
                </a:lnTo>
                <a:lnTo>
                  <a:pt x="1069" y="566"/>
                </a:lnTo>
                <a:lnTo>
                  <a:pt x="1069" y="565"/>
                </a:lnTo>
                <a:lnTo>
                  <a:pt x="1070" y="565"/>
                </a:lnTo>
                <a:lnTo>
                  <a:pt x="1071" y="564"/>
                </a:lnTo>
                <a:lnTo>
                  <a:pt x="1072" y="563"/>
                </a:lnTo>
                <a:lnTo>
                  <a:pt x="1073" y="563"/>
                </a:lnTo>
                <a:lnTo>
                  <a:pt x="1073" y="562"/>
                </a:lnTo>
                <a:lnTo>
                  <a:pt x="1074" y="562"/>
                </a:lnTo>
                <a:lnTo>
                  <a:pt x="1076" y="562"/>
                </a:lnTo>
                <a:lnTo>
                  <a:pt x="1076" y="561"/>
                </a:lnTo>
                <a:lnTo>
                  <a:pt x="1077" y="561"/>
                </a:lnTo>
                <a:lnTo>
                  <a:pt x="1078" y="561"/>
                </a:lnTo>
                <a:lnTo>
                  <a:pt x="1079" y="560"/>
                </a:lnTo>
                <a:lnTo>
                  <a:pt x="1080" y="560"/>
                </a:lnTo>
                <a:lnTo>
                  <a:pt x="1081" y="560"/>
                </a:lnTo>
                <a:lnTo>
                  <a:pt x="1081" y="558"/>
                </a:lnTo>
                <a:lnTo>
                  <a:pt x="1082" y="558"/>
                </a:lnTo>
                <a:lnTo>
                  <a:pt x="1083" y="558"/>
                </a:lnTo>
                <a:lnTo>
                  <a:pt x="1085" y="557"/>
                </a:lnTo>
                <a:lnTo>
                  <a:pt x="1086" y="557"/>
                </a:lnTo>
                <a:lnTo>
                  <a:pt x="1087" y="557"/>
                </a:lnTo>
                <a:lnTo>
                  <a:pt x="1088" y="556"/>
                </a:lnTo>
                <a:lnTo>
                  <a:pt x="1089" y="556"/>
                </a:lnTo>
                <a:lnTo>
                  <a:pt x="1091" y="555"/>
                </a:lnTo>
                <a:lnTo>
                  <a:pt x="1092" y="555"/>
                </a:lnTo>
                <a:lnTo>
                  <a:pt x="1094" y="554"/>
                </a:lnTo>
                <a:lnTo>
                  <a:pt x="1095" y="554"/>
                </a:lnTo>
                <a:lnTo>
                  <a:pt x="1096" y="554"/>
                </a:lnTo>
                <a:lnTo>
                  <a:pt x="1096" y="553"/>
                </a:lnTo>
                <a:lnTo>
                  <a:pt x="1095" y="553"/>
                </a:lnTo>
                <a:lnTo>
                  <a:pt x="1095" y="552"/>
                </a:lnTo>
                <a:lnTo>
                  <a:pt x="1095" y="550"/>
                </a:lnTo>
                <a:lnTo>
                  <a:pt x="1094" y="550"/>
                </a:lnTo>
                <a:lnTo>
                  <a:pt x="1094" y="549"/>
                </a:lnTo>
                <a:lnTo>
                  <a:pt x="1094" y="548"/>
                </a:lnTo>
                <a:lnTo>
                  <a:pt x="1092" y="548"/>
                </a:lnTo>
                <a:lnTo>
                  <a:pt x="1092" y="547"/>
                </a:lnTo>
                <a:lnTo>
                  <a:pt x="1091" y="547"/>
                </a:lnTo>
                <a:lnTo>
                  <a:pt x="1091" y="546"/>
                </a:lnTo>
                <a:lnTo>
                  <a:pt x="1090" y="545"/>
                </a:lnTo>
                <a:lnTo>
                  <a:pt x="1089" y="545"/>
                </a:lnTo>
                <a:lnTo>
                  <a:pt x="1089" y="544"/>
                </a:lnTo>
                <a:lnTo>
                  <a:pt x="1088" y="542"/>
                </a:lnTo>
                <a:lnTo>
                  <a:pt x="1088" y="541"/>
                </a:lnTo>
                <a:lnTo>
                  <a:pt x="1087" y="541"/>
                </a:lnTo>
                <a:lnTo>
                  <a:pt x="1087" y="540"/>
                </a:lnTo>
                <a:lnTo>
                  <a:pt x="1087" y="539"/>
                </a:lnTo>
                <a:lnTo>
                  <a:pt x="1086" y="539"/>
                </a:lnTo>
                <a:lnTo>
                  <a:pt x="1086" y="538"/>
                </a:lnTo>
                <a:lnTo>
                  <a:pt x="1086" y="537"/>
                </a:lnTo>
                <a:lnTo>
                  <a:pt x="1086" y="536"/>
                </a:lnTo>
                <a:lnTo>
                  <a:pt x="1086" y="535"/>
                </a:lnTo>
                <a:lnTo>
                  <a:pt x="1085" y="533"/>
                </a:lnTo>
                <a:lnTo>
                  <a:pt x="1085" y="532"/>
                </a:lnTo>
                <a:lnTo>
                  <a:pt x="1085" y="531"/>
                </a:lnTo>
                <a:lnTo>
                  <a:pt x="1083" y="530"/>
                </a:lnTo>
                <a:lnTo>
                  <a:pt x="1083" y="529"/>
                </a:lnTo>
                <a:lnTo>
                  <a:pt x="1083" y="528"/>
                </a:lnTo>
                <a:lnTo>
                  <a:pt x="1082" y="528"/>
                </a:lnTo>
                <a:lnTo>
                  <a:pt x="1082" y="527"/>
                </a:lnTo>
                <a:lnTo>
                  <a:pt x="1081" y="525"/>
                </a:lnTo>
                <a:lnTo>
                  <a:pt x="1081" y="524"/>
                </a:lnTo>
                <a:lnTo>
                  <a:pt x="1080" y="524"/>
                </a:lnTo>
                <a:lnTo>
                  <a:pt x="1080" y="523"/>
                </a:lnTo>
                <a:lnTo>
                  <a:pt x="1079" y="522"/>
                </a:lnTo>
                <a:lnTo>
                  <a:pt x="1079" y="521"/>
                </a:lnTo>
                <a:lnTo>
                  <a:pt x="1078" y="521"/>
                </a:lnTo>
                <a:lnTo>
                  <a:pt x="1078" y="520"/>
                </a:lnTo>
                <a:lnTo>
                  <a:pt x="1077" y="519"/>
                </a:lnTo>
                <a:lnTo>
                  <a:pt x="1077" y="518"/>
                </a:lnTo>
                <a:lnTo>
                  <a:pt x="1076" y="518"/>
                </a:lnTo>
                <a:lnTo>
                  <a:pt x="1076" y="516"/>
                </a:lnTo>
                <a:lnTo>
                  <a:pt x="1074" y="516"/>
                </a:lnTo>
                <a:lnTo>
                  <a:pt x="1073" y="518"/>
                </a:lnTo>
                <a:lnTo>
                  <a:pt x="1073" y="516"/>
                </a:lnTo>
                <a:lnTo>
                  <a:pt x="1072" y="515"/>
                </a:lnTo>
                <a:lnTo>
                  <a:pt x="1072" y="514"/>
                </a:lnTo>
                <a:lnTo>
                  <a:pt x="1071" y="514"/>
                </a:lnTo>
                <a:lnTo>
                  <a:pt x="1069" y="516"/>
                </a:lnTo>
                <a:lnTo>
                  <a:pt x="1066" y="518"/>
                </a:lnTo>
                <a:lnTo>
                  <a:pt x="1065" y="519"/>
                </a:lnTo>
                <a:lnTo>
                  <a:pt x="1064" y="520"/>
                </a:lnTo>
                <a:lnTo>
                  <a:pt x="1063" y="520"/>
                </a:lnTo>
                <a:lnTo>
                  <a:pt x="1062" y="521"/>
                </a:lnTo>
                <a:lnTo>
                  <a:pt x="1061" y="521"/>
                </a:lnTo>
                <a:lnTo>
                  <a:pt x="1061" y="522"/>
                </a:lnTo>
                <a:lnTo>
                  <a:pt x="1060" y="522"/>
                </a:lnTo>
                <a:lnTo>
                  <a:pt x="1059" y="522"/>
                </a:lnTo>
                <a:lnTo>
                  <a:pt x="1059" y="523"/>
                </a:lnTo>
                <a:lnTo>
                  <a:pt x="1057" y="523"/>
                </a:lnTo>
                <a:lnTo>
                  <a:pt x="1057" y="524"/>
                </a:lnTo>
                <a:lnTo>
                  <a:pt x="1056" y="524"/>
                </a:lnTo>
                <a:lnTo>
                  <a:pt x="1055" y="525"/>
                </a:lnTo>
                <a:lnTo>
                  <a:pt x="1054" y="525"/>
                </a:lnTo>
                <a:lnTo>
                  <a:pt x="1053" y="525"/>
                </a:lnTo>
                <a:lnTo>
                  <a:pt x="1053" y="527"/>
                </a:lnTo>
                <a:lnTo>
                  <a:pt x="1051" y="528"/>
                </a:lnTo>
                <a:lnTo>
                  <a:pt x="1049" y="528"/>
                </a:lnTo>
                <a:lnTo>
                  <a:pt x="1049" y="529"/>
                </a:lnTo>
                <a:lnTo>
                  <a:pt x="1047" y="530"/>
                </a:lnTo>
                <a:lnTo>
                  <a:pt x="1046" y="530"/>
                </a:lnTo>
                <a:lnTo>
                  <a:pt x="1046" y="531"/>
                </a:lnTo>
                <a:lnTo>
                  <a:pt x="1044" y="531"/>
                </a:lnTo>
                <a:lnTo>
                  <a:pt x="1043" y="532"/>
                </a:lnTo>
                <a:lnTo>
                  <a:pt x="1044" y="532"/>
                </a:lnTo>
                <a:lnTo>
                  <a:pt x="1044" y="533"/>
                </a:lnTo>
                <a:lnTo>
                  <a:pt x="1045" y="535"/>
                </a:lnTo>
                <a:lnTo>
                  <a:pt x="1044" y="537"/>
                </a:lnTo>
                <a:lnTo>
                  <a:pt x="1043" y="537"/>
                </a:lnTo>
                <a:lnTo>
                  <a:pt x="1045" y="538"/>
                </a:lnTo>
                <a:lnTo>
                  <a:pt x="1044" y="538"/>
                </a:lnTo>
                <a:lnTo>
                  <a:pt x="1038" y="541"/>
                </a:lnTo>
                <a:lnTo>
                  <a:pt x="1038" y="540"/>
                </a:lnTo>
                <a:lnTo>
                  <a:pt x="1037" y="540"/>
                </a:lnTo>
                <a:lnTo>
                  <a:pt x="1036" y="541"/>
                </a:lnTo>
                <a:lnTo>
                  <a:pt x="1036" y="542"/>
                </a:lnTo>
                <a:lnTo>
                  <a:pt x="1033" y="545"/>
                </a:lnTo>
                <a:lnTo>
                  <a:pt x="1030" y="544"/>
                </a:lnTo>
                <a:lnTo>
                  <a:pt x="1029" y="541"/>
                </a:lnTo>
                <a:lnTo>
                  <a:pt x="1026" y="544"/>
                </a:lnTo>
                <a:lnTo>
                  <a:pt x="1025" y="544"/>
                </a:lnTo>
                <a:lnTo>
                  <a:pt x="1022" y="545"/>
                </a:lnTo>
                <a:lnTo>
                  <a:pt x="1021" y="546"/>
                </a:lnTo>
                <a:lnTo>
                  <a:pt x="1020" y="546"/>
                </a:lnTo>
                <a:lnTo>
                  <a:pt x="1019" y="546"/>
                </a:lnTo>
                <a:lnTo>
                  <a:pt x="1018" y="547"/>
                </a:lnTo>
                <a:close/>
                <a:moveTo>
                  <a:pt x="896" y="962"/>
                </a:moveTo>
                <a:lnTo>
                  <a:pt x="900" y="962"/>
                </a:lnTo>
                <a:lnTo>
                  <a:pt x="900" y="960"/>
                </a:lnTo>
                <a:lnTo>
                  <a:pt x="897" y="960"/>
                </a:lnTo>
                <a:lnTo>
                  <a:pt x="896" y="960"/>
                </a:lnTo>
                <a:lnTo>
                  <a:pt x="896" y="962"/>
                </a:lnTo>
                <a:close/>
                <a:moveTo>
                  <a:pt x="882" y="561"/>
                </a:moveTo>
                <a:lnTo>
                  <a:pt x="883" y="561"/>
                </a:lnTo>
                <a:lnTo>
                  <a:pt x="883" y="560"/>
                </a:lnTo>
                <a:lnTo>
                  <a:pt x="888" y="563"/>
                </a:lnTo>
                <a:lnTo>
                  <a:pt x="889" y="564"/>
                </a:lnTo>
                <a:lnTo>
                  <a:pt x="890" y="562"/>
                </a:lnTo>
                <a:lnTo>
                  <a:pt x="891" y="562"/>
                </a:lnTo>
                <a:lnTo>
                  <a:pt x="892" y="560"/>
                </a:lnTo>
                <a:lnTo>
                  <a:pt x="893" y="560"/>
                </a:lnTo>
                <a:lnTo>
                  <a:pt x="895" y="558"/>
                </a:lnTo>
                <a:lnTo>
                  <a:pt x="895" y="557"/>
                </a:lnTo>
                <a:lnTo>
                  <a:pt x="896" y="556"/>
                </a:lnTo>
                <a:lnTo>
                  <a:pt x="897" y="556"/>
                </a:lnTo>
                <a:lnTo>
                  <a:pt x="898" y="555"/>
                </a:lnTo>
                <a:lnTo>
                  <a:pt x="898" y="554"/>
                </a:lnTo>
                <a:lnTo>
                  <a:pt x="899" y="554"/>
                </a:lnTo>
                <a:lnTo>
                  <a:pt x="899" y="553"/>
                </a:lnTo>
                <a:lnTo>
                  <a:pt x="900" y="553"/>
                </a:lnTo>
                <a:lnTo>
                  <a:pt x="900" y="552"/>
                </a:lnTo>
                <a:lnTo>
                  <a:pt x="901" y="552"/>
                </a:lnTo>
                <a:lnTo>
                  <a:pt x="901" y="550"/>
                </a:lnTo>
                <a:lnTo>
                  <a:pt x="902" y="550"/>
                </a:lnTo>
                <a:lnTo>
                  <a:pt x="904" y="550"/>
                </a:lnTo>
                <a:lnTo>
                  <a:pt x="904" y="549"/>
                </a:lnTo>
                <a:lnTo>
                  <a:pt x="902" y="549"/>
                </a:lnTo>
                <a:lnTo>
                  <a:pt x="900" y="549"/>
                </a:lnTo>
                <a:lnTo>
                  <a:pt x="896" y="550"/>
                </a:lnTo>
                <a:lnTo>
                  <a:pt x="890" y="550"/>
                </a:lnTo>
                <a:lnTo>
                  <a:pt x="887" y="550"/>
                </a:lnTo>
                <a:lnTo>
                  <a:pt x="881" y="556"/>
                </a:lnTo>
                <a:lnTo>
                  <a:pt x="880" y="556"/>
                </a:lnTo>
                <a:lnTo>
                  <a:pt x="880" y="557"/>
                </a:lnTo>
                <a:lnTo>
                  <a:pt x="881" y="558"/>
                </a:lnTo>
                <a:lnTo>
                  <a:pt x="881" y="560"/>
                </a:lnTo>
                <a:lnTo>
                  <a:pt x="882" y="561"/>
                </a:lnTo>
                <a:close/>
                <a:moveTo>
                  <a:pt x="827" y="863"/>
                </a:moveTo>
                <a:lnTo>
                  <a:pt x="828" y="863"/>
                </a:lnTo>
                <a:lnTo>
                  <a:pt x="829" y="863"/>
                </a:lnTo>
                <a:lnTo>
                  <a:pt x="830" y="863"/>
                </a:lnTo>
                <a:lnTo>
                  <a:pt x="831" y="863"/>
                </a:lnTo>
                <a:lnTo>
                  <a:pt x="832" y="863"/>
                </a:lnTo>
                <a:lnTo>
                  <a:pt x="832" y="864"/>
                </a:lnTo>
                <a:lnTo>
                  <a:pt x="832" y="865"/>
                </a:lnTo>
                <a:lnTo>
                  <a:pt x="831" y="865"/>
                </a:lnTo>
                <a:lnTo>
                  <a:pt x="830" y="865"/>
                </a:lnTo>
                <a:lnTo>
                  <a:pt x="830" y="866"/>
                </a:lnTo>
                <a:lnTo>
                  <a:pt x="829" y="867"/>
                </a:lnTo>
                <a:lnTo>
                  <a:pt x="830" y="867"/>
                </a:lnTo>
                <a:lnTo>
                  <a:pt x="830" y="868"/>
                </a:lnTo>
                <a:lnTo>
                  <a:pt x="831" y="868"/>
                </a:lnTo>
                <a:lnTo>
                  <a:pt x="831" y="870"/>
                </a:lnTo>
                <a:lnTo>
                  <a:pt x="832" y="870"/>
                </a:lnTo>
                <a:lnTo>
                  <a:pt x="832" y="871"/>
                </a:lnTo>
                <a:lnTo>
                  <a:pt x="833" y="872"/>
                </a:lnTo>
                <a:lnTo>
                  <a:pt x="833" y="873"/>
                </a:lnTo>
                <a:lnTo>
                  <a:pt x="833" y="875"/>
                </a:lnTo>
                <a:lnTo>
                  <a:pt x="833" y="878"/>
                </a:lnTo>
                <a:lnTo>
                  <a:pt x="833" y="879"/>
                </a:lnTo>
                <a:lnTo>
                  <a:pt x="833" y="880"/>
                </a:lnTo>
                <a:lnTo>
                  <a:pt x="833" y="879"/>
                </a:lnTo>
                <a:lnTo>
                  <a:pt x="836" y="879"/>
                </a:lnTo>
                <a:lnTo>
                  <a:pt x="836" y="878"/>
                </a:lnTo>
                <a:lnTo>
                  <a:pt x="837" y="878"/>
                </a:lnTo>
                <a:lnTo>
                  <a:pt x="837" y="880"/>
                </a:lnTo>
                <a:lnTo>
                  <a:pt x="837" y="881"/>
                </a:lnTo>
                <a:lnTo>
                  <a:pt x="835" y="881"/>
                </a:lnTo>
                <a:lnTo>
                  <a:pt x="833" y="881"/>
                </a:lnTo>
                <a:lnTo>
                  <a:pt x="832" y="881"/>
                </a:lnTo>
                <a:lnTo>
                  <a:pt x="831" y="880"/>
                </a:lnTo>
                <a:lnTo>
                  <a:pt x="830" y="880"/>
                </a:lnTo>
                <a:lnTo>
                  <a:pt x="829" y="880"/>
                </a:lnTo>
                <a:lnTo>
                  <a:pt x="828" y="879"/>
                </a:lnTo>
                <a:lnTo>
                  <a:pt x="827" y="879"/>
                </a:lnTo>
                <a:lnTo>
                  <a:pt x="825" y="878"/>
                </a:lnTo>
                <a:lnTo>
                  <a:pt x="824" y="876"/>
                </a:lnTo>
                <a:lnTo>
                  <a:pt x="823" y="876"/>
                </a:lnTo>
                <a:lnTo>
                  <a:pt x="822" y="876"/>
                </a:lnTo>
                <a:lnTo>
                  <a:pt x="821" y="879"/>
                </a:lnTo>
                <a:lnTo>
                  <a:pt x="821" y="880"/>
                </a:lnTo>
                <a:lnTo>
                  <a:pt x="818" y="884"/>
                </a:lnTo>
                <a:lnTo>
                  <a:pt x="818" y="885"/>
                </a:lnTo>
                <a:lnTo>
                  <a:pt x="816" y="885"/>
                </a:lnTo>
                <a:lnTo>
                  <a:pt x="815" y="884"/>
                </a:lnTo>
                <a:lnTo>
                  <a:pt x="814" y="885"/>
                </a:lnTo>
                <a:lnTo>
                  <a:pt x="816" y="887"/>
                </a:lnTo>
                <a:lnTo>
                  <a:pt x="818" y="888"/>
                </a:lnTo>
                <a:lnTo>
                  <a:pt x="818" y="889"/>
                </a:lnTo>
                <a:lnTo>
                  <a:pt x="816" y="890"/>
                </a:lnTo>
                <a:lnTo>
                  <a:pt x="819" y="892"/>
                </a:lnTo>
                <a:lnTo>
                  <a:pt x="818" y="892"/>
                </a:lnTo>
                <a:lnTo>
                  <a:pt x="814" y="895"/>
                </a:lnTo>
                <a:lnTo>
                  <a:pt x="813" y="895"/>
                </a:lnTo>
                <a:lnTo>
                  <a:pt x="813" y="893"/>
                </a:lnTo>
                <a:lnTo>
                  <a:pt x="812" y="893"/>
                </a:lnTo>
                <a:lnTo>
                  <a:pt x="812" y="895"/>
                </a:lnTo>
                <a:lnTo>
                  <a:pt x="811" y="895"/>
                </a:lnTo>
                <a:lnTo>
                  <a:pt x="810" y="896"/>
                </a:lnTo>
                <a:lnTo>
                  <a:pt x="809" y="896"/>
                </a:lnTo>
                <a:lnTo>
                  <a:pt x="807" y="897"/>
                </a:lnTo>
                <a:lnTo>
                  <a:pt x="805" y="901"/>
                </a:lnTo>
                <a:lnTo>
                  <a:pt x="803" y="905"/>
                </a:lnTo>
                <a:lnTo>
                  <a:pt x="803" y="906"/>
                </a:lnTo>
                <a:lnTo>
                  <a:pt x="802" y="908"/>
                </a:lnTo>
                <a:lnTo>
                  <a:pt x="801" y="909"/>
                </a:lnTo>
                <a:lnTo>
                  <a:pt x="801" y="910"/>
                </a:lnTo>
                <a:lnTo>
                  <a:pt x="801" y="912"/>
                </a:lnTo>
                <a:lnTo>
                  <a:pt x="802" y="912"/>
                </a:lnTo>
                <a:lnTo>
                  <a:pt x="802" y="913"/>
                </a:lnTo>
                <a:lnTo>
                  <a:pt x="803" y="916"/>
                </a:lnTo>
                <a:lnTo>
                  <a:pt x="805" y="921"/>
                </a:lnTo>
                <a:lnTo>
                  <a:pt x="805" y="922"/>
                </a:lnTo>
                <a:lnTo>
                  <a:pt x="802" y="923"/>
                </a:lnTo>
                <a:lnTo>
                  <a:pt x="801" y="924"/>
                </a:lnTo>
                <a:lnTo>
                  <a:pt x="802" y="924"/>
                </a:lnTo>
                <a:lnTo>
                  <a:pt x="802" y="925"/>
                </a:lnTo>
                <a:lnTo>
                  <a:pt x="802" y="926"/>
                </a:lnTo>
                <a:lnTo>
                  <a:pt x="804" y="930"/>
                </a:lnTo>
                <a:lnTo>
                  <a:pt x="804" y="931"/>
                </a:lnTo>
                <a:lnTo>
                  <a:pt x="805" y="931"/>
                </a:lnTo>
                <a:lnTo>
                  <a:pt x="805" y="932"/>
                </a:lnTo>
                <a:lnTo>
                  <a:pt x="805" y="933"/>
                </a:lnTo>
                <a:lnTo>
                  <a:pt x="806" y="933"/>
                </a:lnTo>
                <a:lnTo>
                  <a:pt x="806" y="934"/>
                </a:lnTo>
                <a:lnTo>
                  <a:pt x="806" y="935"/>
                </a:lnTo>
                <a:lnTo>
                  <a:pt x="806" y="937"/>
                </a:lnTo>
                <a:lnTo>
                  <a:pt x="806" y="938"/>
                </a:lnTo>
                <a:lnTo>
                  <a:pt x="806" y="939"/>
                </a:lnTo>
                <a:lnTo>
                  <a:pt x="806" y="940"/>
                </a:lnTo>
                <a:lnTo>
                  <a:pt x="806" y="941"/>
                </a:lnTo>
                <a:lnTo>
                  <a:pt x="806" y="942"/>
                </a:lnTo>
                <a:lnTo>
                  <a:pt x="810" y="942"/>
                </a:lnTo>
                <a:lnTo>
                  <a:pt x="810" y="949"/>
                </a:lnTo>
                <a:lnTo>
                  <a:pt x="810" y="951"/>
                </a:lnTo>
                <a:lnTo>
                  <a:pt x="810" y="954"/>
                </a:lnTo>
                <a:lnTo>
                  <a:pt x="810" y="955"/>
                </a:lnTo>
                <a:lnTo>
                  <a:pt x="805" y="955"/>
                </a:lnTo>
                <a:lnTo>
                  <a:pt x="801" y="955"/>
                </a:lnTo>
                <a:lnTo>
                  <a:pt x="801" y="965"/>
                </a:lnTo>
                <a:lnTo>
                  <a:pt x="801" y="967"/>
                </a:lnTo>
                <a:lnTo>
                  <a:pt x="798" y="967"/>
                </a:lnTo>
                <a:lnTo>
                  <a:pt x="797" y="967"/>
                </a:lnTo>
                <a:lnTo>
                  <a:pt x="795" y="967"/>
                </a:lnTo>
                <a:lnTo>
                  <a:pt x="795" y="971"/>
                </a:lnTo>
                <a:lnTo>
                  <a:pt x="795" y="972"/>
                </a:lnTo>
                <a:lnTo>
                  <a:pt x="793" y="972"/>
                </a:lnTo>
                <a:lnTo>
                  <a:pt x="793" y="973"/>
                </a:lnTo>
                <a:lnTo>
                  <a:pt x="793" y="974"/>
                </a:lnTo>
                <a:lnTo>
                  <a:pt x="793" y="980"/>
                </a:lnTo>
                <a:lnTo>
                  <a:pt x="793" y="981"/>
                </a:lnTo>
                <a:lnTo>
                  <a:pt x="793" y="982"/>
                </a:lnTo>
                <a:lnTo>
                  <a:pt x="793" y="983"/>
                </a:lnTo>
                <a:lnTo>
                  <a:pt x="793" y="984"/>
                </a:lnTo>
                <a:lnTo>
                  <a:pt x="793" y="985"/>
                </a:lnTo>
                <a:lnTo>
                  <a:pt x="793" y="987"/>
                </a:lnTo>
                <a:lnTo>
                  <a:pt x="793" y="988"/>
                </a:lnTo>
                <a:lnTo>
                  <a:pt x="793" y="990"/>
                </a:lnTo>
                <a:lnTo>
                  <a:pt x="793" y="992"/>
                </a:lnTo>
                <a:lnTo>
                  <a:pt x="793" y="993"/>
                </a:lnTo>
                <a:lnTo>
                  <a:pt x="794" y="993"/>
                </a:lnTo>
                <a:lnTo>
                  <a:pt x="795" y="993"/>
                </a:lnTo>
                <a:lnTo>
                  <a:pt x="797" y="993"/>
                </a:lnTo>
                <a:lnTo>
                  <a:pt x="797" y="992"/>
                </a:lnTo>
                <a:lnTo>
                  <a:pt x="798" y="992"/>
                </a:lnTo>
                <a:lnTo>
                  <a:pt x="801" y="992"/>
                </a:lnTo>
                <a:lnTo>
                  <a:pt x="802" y="993"/>
                </a:lnTo>
                <a:lnTo>
                  <a:pt x="802" y="995"/>
                </a:lnTo>
                <a:lnTo>
                  <a:pt x="797" y="995"/>
                </a:lnTo>
                <a:lnTo>
                  <a:pt x="795" y="995"/>
                </a:lnTo>
                <a:lnTo>
                  <a:pt x="790" y="995"/>
                </a:lnTo>
                <a:lnTo>
                  <a:pt x="790" y="996"/>
                </a:lnTo>
                <a:lnTo>
                  <a:pt x="790" y="997"/>
                </a:lnTo>
                <a:lnTo>
                  <a:pt x="790" y="998"/>
                </a:lnTo>
                <a:lnTo>
                  <a:pt x="789" y="998"/>
                </a:lnTo>
                <a:lnTo>
                  <a:pt x="787" y="998"/>
                </a:lnTo>
                <a:lnTo>
                  <a:pt x="787" y="999"/>
                </a:lnTo>
                <a:lnTo>
                  <a:pt x="787" y="1001"/>
                </a:lnTo>
                <a:lnTo>
                  <a:pt x="788" y="1002"/>
                </a:lnTo>
                <a:lnTo>
                  <a:pt x="788" y="1004"/>
                </a:lnTo>
                <a:lnTo>
                  <a:pt x="788" y="1005"/>
                </a:lnTo>
                <a:lnTo>
                  <a:pt x="788" y="1006"/>
                </a:lnTo>
                <a:lnTo>
                  <a:pt x="788" y="1007"/>
                </a:lnTo>
                <a:lnTo>
                  <a:pt x="788" y="1010"/>
                </a:lnTo>
                <a:lnTo>
                  <a:pt x="790" y="1010"/>
                </a:lnTo>
                <a:lnTo>
                  <a:pt x="792" y="1010"/>
                </a:lnTo>
                <a:lnTo>
                  <a:pt x="790" y="1012"/>
                </a:lnTo>
                <a:lnTo>
                  <a:pt x="790" y="1013"/>
                </a:lnTo>
                <a:lnTo>
                  <a:pt x="790" y="1014"/>
                </a:lnTo>
                <a:lnTo>
                  <a:pt x="790" y="1016"/>
                </a:lnTo>
                <a:lnTo>
                  <a:pt x="790" y="1017"/>
                </a:lnTo>
                <a:lnTo>
                  <a:pt x="790" y="1019"/>
                </a:lnTo>
                <a:lnTo>
                  <a:pt x="790" y="1021"/>
                </a:lnTo>
                <a:lnTo>
                  <a:pt x="788" y="1021"/>
                </a:lnTo>
                <a:lnTo>
                  <a:pt x="788" y="1022"/>
                </a:lnTo>
                <a:lnTo>
                  <a:pt x="790" y="1022"/>
                </a:lnTo>
                <a:lnTo>
                  <a:pt x="794" y="1022"/>
                </a:lnTo>
                <a:lnTo>
                  <a:pt x="794" y="1026"/>
                </a:lnTo>
                <a:lnTo>
                  <a:pt x="794" y="1027"/>
                </a:lnTo>
                <a:lnTo>
                  <a:pt x="794" y="1029"/>
                </a:lnTo>
                <a:lnTo>
                  <a:pt x="794" y="1031"/>
                </a:lnTo>
                <a:lnTo>
                  <a:pt x="795" y="1031"/>
                </a:lnTo>
                <a:lnTo>
                  <a:pt x="795" y="1032"/>
                </a:lnTo>
                <a:lnTo>
                  <a:pt x="796" y="1032"/>
                </a:lnTo>
                <a:lnTo>
                  <a:pt x="797" y="1032"/>
                </a:lnTo>
                <a:lnTo>
                  <a:pt x="798" y="1032"/>
                </a:lnTo>
                <a:lnTo>
                  <a:pt x="799" y="1032"/>
                </a:lnTo>
                <a:lnTo>
                  <a:pt x="801" y="1032"/>
                </a:lnTo>
                <a:lnTo>
                  <a:pt x="802" y="1032"/>
                </a:lnTo>
                <a:lnTo>
                  <a:pt x="803" y="1032"/>
                </a:lnTo>
                <a:lnTo>
                  <a:pt x="805" y="1032"/>
                </a:lnTo>
                <a:lnTo>
                  <a:pt x="805" y="1034"/>
                </a:lnTo>
                <a:lnTo>
                  <a:pt x="805" y="1035"/>
                </a:lnTo>
                <a:lnTo>
                  <a:pt x="803" y="1035"/>
                </a:lnTo>
                <a:lnTo>
                  <a:pt x="802" y="1035"/>
                </a:lnTo>
                <a:lnTo>
                  <a:pt x="802" y="1038"/>
                </a:lnTo>
                <a:lnTo>
                  <a:pt x="802" y="1039"/>
                </a:lnTo>
                <a:lnTo>
                  <a:pt x="803" y="1039"/>
                </a:lnTo>
                <a:lnTo>
                  <a:pt x="805" y="1039"/>
                </a:lnTo>
                <a:lnTo>
                  <a:pt x="805" y="1040"/>
                </a:lnTo>
                <a:lnTo>
                  <a:pt x="802" y="1040"/>
                </a:lnTo>
                <a:lnTo>
                  <a:pt x="802" y="1039"/>
                </a:lnTo>
                <a:lnTo>
                  <a:pt x="802" y="1035"/>
                </a:lnTo>
                <a:lnTo>
                  <a:pt x="802" y="1033"/>
                </a:lnTo>
                <a:lnTo>
                  <a:pt x="802" y="1032"/>
                </a:lnTo>
                <a:lnTo>
                  <a:pt x="801" y="1032"/>
                </a:lnTo>
                <a:lnTo>
                  <a:pt x="799" y="1032"/>
                </a:lnTo>
                <a:lnTo>
                  <a:pt x="798" y="1032"/>
                </a:lnTo>
                <a:lnTo>
                  <a:pt x="797" y="1032"/>
                </a:lnTo>
                <a:lnTo>
                  <a:pt x="796" y="1032"/>
                </a:lnTo>
                <a:lnTo>
                  <a:pt x="795" y="1032"/>
                </a:lnTo>
                <a:lnTo>
                  <a:pt x="794" y="1032"/>
                </a:lnTo>
                <a:lnTo>
                  <a:pt x="794" y="1031"/>
                </a:lnTo>
                <a:lnTo>
                  <a:pt x="794" y="1032"/>
                </a:lnTo>
                <a:lnTo>
                  <a:pt x="794" y="1035"/>
                </a:lnTo>
                <a:lnTo>
                  <a:pt x="794" y="1037"/>
                </a:lnTo>
                <a:lnTo>
                  <a:pt x="793" y="1037"/>
                </a:lnTo>
                <a:lnTo>
                  <a:pt x="792" y="1037"/>
                </a:lnTo>
                <a:lnTo>
                  <a:pt x="790" y="1037"/>
                </a:lnTo>
                <a:lnTo>
                  <a:pt x="790" y="1038"/>
                </a:lnTo>
                <a:lnTo>
                  <a:pt x="788" y="1038"/>
                </a:lnTo>
                <a:lnTo>
                  <a:pt x="787" y="1038"/>
                </a:lnTo>
                <a:lnTo>
                  <a:pt x="787" y="1040"/>
                </a:lnTo>
                <a:lnTo>
                  <a:pt x="787" y="1044"/>
                </a:lnTo>
                <a:lnTo>
                  <a:pt x="787" y="1046"/>
                </a:lnTo>
                <a:lnTo>
                  <a:pt x="787" y="1047"/>
                </a:lnTo>
                <a:lnTo>
                  <a:pt x="789" y="1047"/>
                </a:lnTo>
                <a:lnTo>
                  <a:pt x="790" y="1047"/>
                </a:lnTo>
                <a:lnTo>
                  <a:pt x="790" y="1049"/>
                </a:lnTo>
                <a:lnTo>
                  <a:pt x="790" y="1051"/>
                </a:lnTo>
                <a:lnTo>
                  <a:pt x="790" y="1055"/>
                </a:lnTo>
                <a:lnTo>
                  <a:pt x="789" y="1058"/>
                </a:lnTo>
                <a:lnTo>
                  <a:pt x="790" y="1058"/>
                </a:lnTo>
                <a:lnTo>
                  <a:pt x="793" y="1058"/>
                </a:lnTo>
                <a:lnTo>
                  <a:pt x="794" y="1058"/>
                </a:lnTo>
                <a:lnTo>
                  <a:pt x="794" y="1062"/>
                </a:lnTo>
                <a:lnTo>
                  <a:pt x="795" y="1065"/>
                </a:lnTo>
                <a:lnTo>
                  <a:pt x="796" y="1065"/>
                </a:lnTo>
                <a:lnTo>
                  <a:pt x="796" y="1067"/>
                </a:lnTo>
                <a:lnTo>
                  <a:pt x="794" y="1067"/>
                </a:lnTo>
                <a:lnTo>
                  <a:pt x="789" y="1067"/>
                </a:lnTo>
                <a:lnTo>
                  <a:pt x="789" y="1076"/>
                </a:lnTo>
                <a:lnTo>
                  <a:pt x="789" y="1079"/>
                </a:lnTo>
                <a:lnTo>
                  <a:pt x="789" y="1081"/>
                </a:lnTo>
                <a:lnTo>
                  <a:pt x="792" y="1081"/>
                </a:lnTo>
                <a:lnTo>
                  <a:pt x="792" y="1084"/>
                </a:lnTo>
                <a:lnTo>
                  <a:pt x="793" y="1084"/>
                </a:lnTo>
                <a:lnTo>
                  <a:pt x="794" y="1084"/>
                </a:lnTo>
                <a:lnTo>
                  <a:pt x="794" y="1087"/>
                </a:lnTo>
                <a:lnTo>
                  <a:pt x="794" y="1088"/>
                </a:lnTo>
                <a:lnTo>
                  <a:pt x="794" y="1090"/>
                </a:lnTo>
                <a:lnTo>
                  <a:pt x="793" y="1090"/>
                </a:lnTo>
                <a:lnTo>
                  <a:pt x="792" y="1090"/>
                </a:lnTo>
                <a:lnTo>
                  <a:pt x="790" y="1090"/>
                </a:lnTo>
                <a:lnTo>
                  <a:pt x="789" y="1090"/>
                </a:lnTo>
                <a:lnTo>
                  <a:pt x="789" y="1092"/>
                </a:lnTo>
                <a:lnTo>
                  <a:pt x="789" y="1093"/>
                </a:lnTo>
                <a:lnTo>
                  <a:pt x="790" y="1093"/>
                </a:lnTo>
                <a:lnTo>
                  <a:pt x="790" y="1094"/>
                </a:lnTo>
                <a:lnTo>
                  <a:pt x="790" y="1096"/>
                </a:lnTo>
                <a:lnTo>
                  <a:pt x="790" y="1097"/>
                </a:lnTo>
                <a:lnTo>
                  <a:pt x="790" y="1098"/>
                </a:lnTo>
                <a:lnTo>
                  <a:pt x="790" y="1099"/>
                </a:lnTo>
                <a:lnTo>
                  <a:pt x="790" y="1100"/>
                </a:lnTo>
                <a:lnTo>
                  <a:pt x="790" y="1101"/>
                </a:lnTo>
                <a:lnTo>
                  <a:pt x="790" y="1102"/>
                </a:lnTo>
                <a:lnTo>
                  <a:pt x="792" y="1102"/>
                </a:lnTo>
                <a:lnTo>
                  <a:pt x="798" y="1102"/>
                </a:lnTo>
                <a:lnTo>
                  <a:pt x="799" y="1102"/>
                </a:lnTo>
                <a:lnTo>
                  <a:pt x="799" y="1101"/>
                </a:lnTo>
                <a:lnTo>
                  <a:pt x="801" y="1101"/>
                </a:lnTo>
                <a:lnTo>
                  <a:pt x="801" y="1099"/>
                </a:lnTo>
                <a:lnTo>
                  <a:pt x="802" y="1099"/>
                </a:lnTo>
                <a:lnTo>
                  <a:pt x="803" y="1099"/>
                </a:lnTo>
                <a:lnTo>
                  <a:pt x="804" y="1099"/>
                </a:lnTo>
                <a:lnTo>
                  <a:pt x="805" y="1099"/>
                </a:lnTo>
                <a:lnTo>
                  <a:pt x="806" y="1099"/>
                </a:lnTo>
                <a:lnTo>
                  <a:pt x="807" y="1099"/>
                </a:lnTo>
                <a:lnTo>
                  <a:pt x="809" y="1099"/>
                </a:lnTo>
                <a:lnTo>
                  <a:pt x="809" y="1098"/>
                </a:lnTo>
                <a:lnTo>
                  <a:pt x="809" y="1097"/>
                </a:lnTo>
                <a:lnTo>
                  <a:pt x="809" y="1096"/>
                </a:lnTo>
                <a:lnTo>
                  <a:pt x="810" y="1096"/>
                </a:lnTo>
                <a:lnTo>
                  <a:pt x="811" y="1096"/>
                </a:lnTo>
                <a:lnTo>
                  <a:pt x="812" y="1096"/>
                </a:lnTo>
                <a:lnTo>
                  <a:pt x="813" y="1096"/>
                </a:lnTo>
                <a:lnTo>
                  <a:pt x="813" y="1094"/>
                </a:lnTo>
                <a:lnTo>
                  <a:pt x="814" y="1094"/>
                </a:lnTo>
                <a:lnTo>
                  <a:pt x="815" y="1094"/>
                </a:lnTo>
                <a:lnTo>
                  <a:pt x="816" y="1094"/>
                </a:lnTo>
                <a:lnTo>
                  <a:pt x="819" y="1094"/>
                </a:lnTo>
                <a:lnTo>
                  <a:pt x="819" y="1093"/>
                </a:lnTo>
                <a:lnTo>
                  <a:pt x="820" y="1093"/>
                </a:lnTo>
                <a:lnTo>
                  <a:pt x="821" y="1093"/>
                </a:lnTo>
                <a:lnTo>
                  <a:pt x="822" y="1093"/>
                </a:lnTo>
                <a:lnTo>
                  <a:pt x="823" y="1093"/>
                </a:lnTo>
                <a:lnTo>
                  <a:pt x="824" y="1093"/>
                </a:lnTo>
                <a:lnTo>
                  <a:pt x="825" y="1093"/>
                </a:lnTo>
                <a:lnTo>
                  <a:pt x="827" y="1093"/>
                </a:lnTo>
                <a:lnTo>
                  <a:pt x="827" y="1092"/>
                </a:lnTo>
                <a:lnTo>
                  <a:pt x="827" y="1091"/>
                </a:lnTo>
                <a:lnTo>
                  <a:pt x="827" y="1090"/>
                </a:lnTo>
                <a:lnTo>
                  <a:pt x="827" y="1089"/>
                </a:lnTo>
                <a:lnTo>
                  <a:pt x="827" y="1088"/>
                </a:lnTo>
                <a:lnTo>
                  <a:pt x="827" y="1087"/>
                </a:lnTo>
                <a:lnTo>
                  <a:pt x="828" y="1087"/>
                </a:lnTo>
                <a:lnTo>
                  <a:pt x="829" y="1087"/>
                </a:lnTo>
                <a:lnTo>
                  <a:pt x="829" y="1085"/>
                </a:lnTo>
                <a:lnTo>
                  <a:pt x="829" y="1074"/>
                </a:lnTo>
                <a:lnTo>
                  <a:pt x="830" y="1074"/>
                </a:lnTo>
                <a:lnTo>
                  <a:pt x="832" y="1074"/>
                </a:lnTo>
                <a:lnTo>
                  <a:pt x="832" y="1073"/>
                </a:lnTo>
                <a:lnTo>
                  <a:pt x="832" y="1072"/>
                </a:lnTo>
                <a:lnTo>
                  <a:pt x="832" y="1071"/>
                </a:lnTo>
                <a:lnTo>
                  <a:pt x="832" y="1069"/>
                </a:lnTo>
                <a:lnTo>
                  <a:pt x="832" y="1068"/>
                </a:lnTo>
                <a:lnTo>
                  <a:pt x="832" y="1067"/>
                </a:lnTo>
                <a:lnTo>
                  <a:pt x="832" y="1066"/>
                </a:lnTo>
                <a:lnTo>
                  <a:pt x="832" y="1065"/>
                </a:lnTo>
                <a:lnTo>
                  <a:pt x="832" y="1064"/>
                </a:lnTo>
                <a:lnTo>
                  <a:pt x="832" y="1063"/>
                </a:lnTo>
                <a:lnTo>
                  <a:pt x="831" y="1062"/>
                </a:lnTo>
                <a:lnTo>
                  <a:pt x="831" y="1060"/>
                </a:lnTo>
                <a:lnTo>
                  <a:pt x="831" y="1059"/>
                </a:lnTo>
                <a:lnTo>
                  <a:pt x="831" y="1058"/>
                </a:lnTo>
                <a:lnTo>
                  <a:pt x="831" y="1057"/>
                </a:lnTo>
                <a:lnTo>
                  <a:pt x="831" y="1056"/>
                </a:lnTo>
                <a:lnTo>
                  <a:pt x="831" y="1055"/>
                </a:lnTo>
                <a:lnTo>
                  <a:pt x="831" y="1054"/>
                </a:lnTo>
                <a:lnTo>
                  <a:pt x="831" y="1052"/>
                </a:lnTo>
                <a:lnTo>
                  <a:pt x="831" y="1051"/>
                </a:lnTo>
                <a:lnTo>
                  <a:pt x="831" y="1050"/>
                </a:lnTo>
                <a:lnTo>
                  <a:pt x="831" y="1049"/>
                </a:lnTo>
                <a:lnTo>
                  <a:pt x="831" y="1048"/>
                </a:lnTo>
                <a:lnTo>
                  <a:pt x="831" y="1047"/>
                </a:lnTo>
                <a:lnTo>
                  <a:pt x="831" y="1046"/>
                </a:lnTo>
                <a:lnTo>
                  <a:pt x="831" y="1044"/>
                </a:lnTo>
                <a:lnTo>
                  <a:pt x="831" y="1043"/>
                </a:lnTo>
                <a:lnTo>
                  <a:pt x="831" y="1042"/>
                </a:lnTo>
                <a:lnTo>
                  <a:pt x="831" y="1041"/>
                </a:lnTo>
                <a:lnTo>
                  <a:pt x="831" y="1040"/>
                </a:lnTo>
                <a:lnTo>
                  <a:pt x="831" y="1039"/>
                </a:lnTo>
                <a:lnTo>
                  <a:pt x="831" y="1038"/>
                </a:lnTo>
                <a:lnTo>
                  <a:pt x="831" y="1037"/>
                </a:lnTo>
                <a:lnTo>
                  <a:pt x="831" y="1035"/>
                </a:lnTo>
                <a:lnTo>
                  <a:pt x="831" y="1034"/>
                </a:lnTo>
                <a:lnTo>
                  <a:pt x="831" y="1033"/>
                </a:lnTo>
                <a:lnTo>
                  <a:pt x="831" y="1032"/>
                </a:lnTo>
                <a:lnTo>
                  <a:pt x="832" y="1032"/>
                </a:lnTo>
                <a:lnTo>
                  <a:pt x="833" y="1032"/>
                </a:lnTo>
                <a:lnTo>
                  <a:pt x="836" y="1032"/>
                </a:lnTo>
                <a:lnTo>
                  <a:pt x="840" y="1032"/>
                </a:lnTo>
                <a:lnTo>
                  <a:pt x="844" y="1032"/>
                </a:lnTo>
                <a:lnTo>
                  <a:pt x="858" y="1031"/>
                </a:lnTo>
                <a:lnTo>
                  <a:pt x="859" y="1031"/>
                </a:lnTo>
                <a:lnTo>
                  <a:pt x="862" y="1031"/>
                </a:lnTo>
                <a:lnTo>
                  <a:pt x="864" y="1031"/>
                </a:lnTo>
                <a:lnTo>
                  <a:pt x="865" y="1031"/>
                </a:lnTo>
                <a:lnTo>
                  <a:pt x="865" y="1032"/>
                </a:lnTo>
                <a:lnTo>
                  <a:pt x="865" y="1033"/>
                </a:lnTo>
                <a:lnTo>
                  <a:pt x="865" y="1034"/>
                </a:lnTo>
                <a:lnTo>
                  <a:pt x="865" y="1035"/>
                </a:lnTo>
                <a:lnTo>
                  <a:pt x="865" y="1037"/>
                </a:lnTo>
                <a:lnTo>
                  <a:pt x="866" y="1037"/>
                </a:lnTo>
                <a:lnTo>
                  <a:pt x="867" y="1037"/>
                </a:lnTo>
                <a:lnTo>
                  <a:pt x="868" y="1037"/>
                </a:lnTo>
                <a:lnTo>
                  <a:pt x="870" y="1037"/>
                </a:lnTo>
                <a:lnTo>
                  <a:pt x="871" y="1037"/>
                </a:lnTo>
                <a:lnTo>
                  <a:pt x="872" y="1037"/>
                </a:lnTo>
                <a:lnTo>
                  <a:pt x="873" y="1037"/>
                </a:lnTo>
                <a:lnTo>
                  <a:pt x="874" y="1037"/>
                </a:lnTo>
                <a:lnTo>
                  <a:pt x="875" y="1037"/>
                </a:lnTo>
                <a:lnTo>
                  <a:pt x="876" y="1037"/>
                </a:lnTo>
                <a:lnTo>
                  <a:pt x="876" y="1035"/>
                </a:lnTo>
                <a:lnTo>
                  <a:pt x="878" y="1035"/>
                </a:lnTo>
                <a:lnTo>
                  <a:pt x="879" y="1035"/>
                </a:lnTo>
                <a:lnTo>
                  <a:pt x="881" y="1035"/>
                </a:lnTo>
                <a:lnTo>
                  <a:pt x="883" y="1035"/>
                </a:lnTo>
                <a:lnTo>
                  <a:pt x="885" y="1034"/>
                </a:lnTo>
                <a:lnTo>
                  <a:pt x="889" y="1034"/>
                </a:lnTo>
                <a:lnTo>
                  <a:pt x="890" y="1034"/>
                </a:lnTo>
                <a:lnTo>
                  <a:pt x="891" y="1034"/>
                </a:lnTo>
                <a:lnTo>
                  <a:pt x="892" y="1033"/>
                </a:lnTo>
                <a:lnTo>
                  <a:pt x="893" y="1033"/>
                </a:lnTo>
                <a:lnTo>
                  <a:pt x="893" y="1032"/>
                </a:lnTo>
                <a:lnTo>
                  <a:pt x="895" y="1032"/>
                </a:lnTo>
                <a:lnTo>
                  <a:pt x="896" y="1031"/>
                </a:lnTo>
                <a:lnTo>
                  <a:pt x="897" y="1030"/>
                </a:lnTo>
                <a:lnTo>
                  <a:pt x="898" y="1029"/>
                </a:lnTo>
                <a:lnTo>
                  <a:pt x="899" y="1029"/>
                </a:lnTo>
                <a:lnTo>
                  <a:pt x="899" y="1026"/>
                </a:lnTo>
                <a:lnTo>
                  <a:pt x="899" y="1025"/>
                </a:lnTo>
                <a:lnTo>
                  <a:pt x="899" y="1024"/>
                </a:lnTo>
                <a:lnTo>
                  <a:pt x="898" y="1022"/>
                </a:lnTo>
                <a:lnTo>
                  <a:pt x="898" y="1021"/>
                </a:lnTo>
                <a:lnTo>
                  <a:pt x="898" y="1014"/>
                </a:lnTo>
                <a:lnTo>
                  <a:pt x="897" y="1013"/>
                </a:lnTo>
                <a:lnTo>
                  <a:pt x="896" y="1013"/>
                </a:lnTo>
                <a:lnTo>
                  <a:pt x="895" y="1013"/>
                </a:lnTo>
                <a:lnTo>
                  <a:pt x="895" y="1012"/>
                </a:lnTo>
                <a:lnTo>
                  <a:pt x="895" y="1010"/>
                </a:lnTo>
                <a:lnTo>
                  <a:pt x="893" y="1010"/>
                </a:lnTo>
                <a:lnTo>
                  <a:pt x="892" y="1010"/>
                </a:lnTo>
                <a:lnTo>
                  <a:pt x="891" y="1010"/>
                </a:lnTo>
                <a:lnTo>
                  <a:pt x="890" y="1010"/>
                </a:lnTo>
                <a:lnTo>
                  <a:pt x="890" y="1009"/>
                </a:lnTo>
                <a:lnTo>
                  <a:pt x="890" y="1005"/>
                </a:lnTo>
                <a:lnTo>
                  <a:pt x="895" y="1005"/>
                </a:lnTo>
                <a:lnTo>
                  <a:pt x="895" y="1001"/>
                </a:lnTo>
                <a:lnTo>
                  <a:pt x="897" y="1001"/>
                </a:lnTo>
                <a:lnTo>
                  <a:pt x="897" y="1008"/>
                </a:lnTo>
                <a:lnTo>
                  <a:pt x="897" y="1009"/>
                </a:lnTo>
                <a:lnTo>
                  <a:pt x="898" y="1009"/>
                </a:lnTo>
                <a:lnTo>
                  <a:pt x="898" y="1008"/>
                </a:lnTo>
                <a:lnTo>
                  <a:pt x="897" y="1001"/>
                </a:lnTo>
                <a:lnTo>
                  <a:pt x="897" y="1000"/>
                </a:lnTo>
                <a:lnTo>
                  <a:pt x="897" y="998"/>
                </a:lnTo>
                <a:lnTo>
                  <a:pt x="897" y="997"/>
                </a:lnTo>
                <a:lnTo>
                  <a:pt x="902" y="997"/>
                </a:lnTo>
                <a:lnTo>
                  <a:pt x="904" y="997"/>
                </a:lnTo>
                <a:lnTo>
                  <a:pt x="904" y="1009"/>
                </a:lnTo>
                <a:lnTo>
                  <a:pt x="909" y="1009"/>
                </a:lnTo>
                <a:lnTo>
                  <a:pt x="910" y="1009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2"/>
                </a:lnTo>
                <a:lnTo>
                  <a:pt x="921" y="1002"/>
                </a:lnTo>
                <a:lnTo>
                  <a:pt x="922" y="1002"/>
                </a:lnTo>
                <a:lnTo>
                  <a:pt x="922" y="1004"/>
                </a:lnTo>
                <a:lnTo>
                  <a:pt x="922" y="1005"/>
                </a:lnTo>
                <a:lnTo>
                  <a:pt x="922" y="1006"/>
                </a:lnTo>
                <a:lnTo>
                  <a:pt x="922" y="1007"/>
                </a:lnTo>
                <a:lnTo>
                  <a:pt x="922" y="1008"/>
                </a:lnTo>
                <a:lnTo>
                  <a:pt x="922" y="1009"/>
                </a:lnTo>
                <a:lnTo>
                  <a:pt x="916" y="1009"/>
                </a:lnTo>
                <a:lnTo>
                  <a:pt x="909" y="1010"/>
                </a:lnTo>
                <a:lnTo>
                  <a:pt x="904" y="1010"/>
                </a:lnTo>
                <a:lnTo>
                  <a:pt x="898" y="1010"/>
                </a:lnTo>
                <a:lnTo>
                  <a:pt x="898" y="1012"/>
                </a:lnTo>
                <a:lnTo>
                  <a:pt x="899" y="1014"/>
                </a:lnTo>
                <a:lnTo>
                  <a:pt x="899" y="1019"/>
                </a:lnTo>
                <a:lnTo>
                  <a:pt x="899" y="1022"/>
                </a:lnTo>
                <a:lnTo>
                  <a:pt x="900" y="1022"/>
                </a:lnTo>
                <a:lnTo>
                  <a:pt x="900" y="1024"/>
                </a:lnTo>
                <a:lnTo>
                  <a:pt x="900" y="1027"/>
                </a:lnTo>
                <a:lnTo>
                  <a:pt x="900" y="1029"/>
                </a:lnTo>
                <a:lnTo>
                  <a:pt x="907" y="1027"/>
                </a:lnTo>
                <a:lnTo>
                  <a:pt x="907" y="1030"/>
                </a:lnTo>
                <a:lnTo>
                  <a:pt x="907" y="1032"/>
                </a:lnTo>
                <a:lnTo>
                  <a:pt x="907" y="1033"/>
                </a:lnTo>
                <a:lnTo>
                  <a:pt x="906" y="1033"/>
                </a:lnTo>
                <a:lnTo>
                  <a:pt x="904" y="1033"/>
                </a:lnTo>
                <a:lnTo>
                  <a:pt x="902" y="1033"/>
                </a:lnTo>
                <a:lnTo>
                  <a:pt x="901" y="1033"/>
                </a:lnTo>
                <a:lnTo>
                  <a:pt x="900" y="1033"/>
                </a:lnTo>
                <a:lnTo>
                  <a:pt x="901" y="1034"/>
                </a:lnTo>
                <a:lnTo>
                  <a:pt x="901" y="1037"/>
                </a:lnTo>
                <a:lnTo>
                  <a:pt x="901" y="1038"/>
                </a:lnTo>
                <a:lnTo>
                  <a:pt x="902" y="1043"/>
                </a:lnTo>
                <a:lnTo>
                  <a:pt x="902" y="1049"/>
                </a:lnTo>
                <a:lnTo>
                  <a:pt x="902" y="1051"/>
                </a:lnTo>
                <a:lnTo>
                  <a:pt x="914" y="1051"/>
                </a:lnTo>
                <a:lnTo>
                  <a:pt x="914" y="1044"/>
                </a:lnTo>
                <a:lnTo>
                  <a:pt x="914" y="1043"/>
                </a:lnTo>
                <a:lnTo>
                  <a:pt x="916" y="1043"/>
                </a:lnTo>
                <a:lnTo>
                  <a:pt x="916" y="1051"/>
                </a:lnTo>
                <a:lnTo>
                  <a:pt x="916" y="1052"/>
                </a:lnTo>
                <a:lnTo>
                  <a:pt x="914" y="1052"/>
                </a:lnTo>
                <a:lnTo>
                  <a:pt x="905" y="1052"/>
                </a:lnTo>
                <a:lnTo>
                  <a:pt x="902" y="1052"/>
                </a:lnTo>
                <a:lnTo>
                  <a:pt x="901" y="1052"/>
                </a:lnTo>
                <a:lnTo>
                  <a:pt x="900" y="1052"/>
                </a:lnTo>
                <a:lnTo>
                  <a:pt x="899" y="1052"/>
                </a:lnTo>
                <a:lnTo>
                  <a:pt x="899" y="1049"/>
                </a:lnTo>
                <a:lnTo>
                  <a:pt x="901" y="1049"/>
                </a:lnTo>
                <a:lnTo>
                  <a:pt x="902" y="1049"/>
                </a:lnTo>
                <a:lnTo>
                  <a:pt x="901" y="1049"/>
                </a:lnTo>
                <a:lnTo>
                  <a:pt x="901" y="1043"/>
                </a:lnTo>
                <a:lnTo>
                  <a:pt x="900" y="1042"/>
                </a:lnTo>
                <a:lnTo>
                  <a:pt x="900" y="1041"/>
                </a:lnTo>
                <a:lnTo>
                  <a:pt x="900" y="1040"/>
                </a:lnTo>
                <a:lnTo>
                  <a:pt x="900" y="1039"/>
                </a:lnTo>
                <a:lnTo>
                  <a:pt x="900" y="1038"/>
                </a:lnTo>
                <a:lnTo>
                  <a:pt x="900" y="1037"/>
                </a:lnTo>
                <a:lnTo>
                  <a:pt x="900" y="1035"/>
                </a:lnTo>
                <a:lnTo>
                  <a:pt x="900" y="1034"/>
                </a:lnTo>
                <a:lnTo>
                  <a:pt x="900" y="1033"/>
                </a:lnTo>
                <a:lnTo>
                  <a:pt x="899" y="1032"/>
                </a:lnTo>
                <a:lnTo>
                  <a:pt x="899" y="1031"/>
                </a:lnTo>
                <a:lnTo>
                  <a:pt x="899" y="1030"/>
                </a:lnTo>
                <a:lnTo>
                  <a:pt x="898" y="1031"/>
                </a:lnTo>
                <a:lnTo>
                  <a:pt x="897" y="1032"/>
                </a:lnTo>
                <a:lnTo>
                  <a:pt x="896" y="1033"/>
                </a:lnTo>
                <a:lnTo>
                  <a:pt x="895" y="1033"/>
                </a:lnTo>
                <a:lnTo>
                  <a:pt x="895" y="1034"/>
                </a:lnTo>
                <a:lnTo>
                  <a:pt x="893" y="1034"/>
                </a:lnTo>
                <a:lnTo>
                  <a:pt x="892" y="1034"/>
                </a:lnTo>
                <a:lnTo>
                  <a:pt x="892" y="1035"/>
                </a:lnTo>
                <a:lnTo>
                  <a:pt x="891" y="1035"/>
                </a:lnTo>
                <a:lnTo>
                  <a:pt x="890" y="1035"/>
                </a:lnTo>
                <a:lnTo>
                  <a:pt x="889" y="1035"/>
                </a:lnTo>
                <a:lnTo>
                  <a:pt x="888" y="1035"/>
                </a:lnTo>
                <a:lnTo>
                  <a:pt x="885" y="1037"/>
                </a:lnTo>
                <a:lnTo>
                  <a:pt x="883" y="1037"/>
                </a:lnTo>
                <a:lnTo>
                  <a:pt x="881" y="1037"/>
                </a:lnTo>
                <a:lnTo>
                  <a:pt x="880" y="1037"/>
                </a:lnTo>
                <a:lnTo>
                  <a:pt x="879" y="1037"/>
                </a:lnTo>
                <a:lnTo>
                  <a:pt x="878" y="1038"/>
                </a:lnTo>
                <a:lnTo>
                  <a:pt x="875" y="1038"/>
                </a:lnTo>
                <a:lnTo>
                  <a:pt x="874" y="1039"/>
                </a:lnTo>
                <a:lnTo>
                  <a:pt x="874" y="1043"/>
                </a:lnTo>
                <a:lnTo>
                  <a:pt x="871" y="1043"/>
                </a:lnTo>
                <a:lnTo>
                  <a:pt x="871" y="1047"/>
                </a:lnTo>
                <a:lnTo>
                  <a:pt x="871" y="1049"/>
                </a:lnTo>
                <a:lnTo>
                  <a:pt x="871" y="1051"/>
                </a:lnTo>
                <a:lnTo>
                  <a:pt x="871" y="1052"/>
                </a:lnTo>
                <a:lnTo>
                  <a:pt x="871" y="1054"/>
                </a:lnTo>
                <a:lnTo>
                  <a:pt x="871" y="1055"/>
                </a:lnTo>
                <a:lnTo>
                  <a:pt x="871" y="1056"/>
                </a:lnTo>
                <a:lnTo>
                  <a:pt x="871" y="1058"/>
                </a:lnTo>
                <a:lnTo>
                  <a:pt x="873" y="1060"/>
                </a:lnTo>
                <a:lnTo>
                  <a:pt x="876" y="1063"/>
                </a:lnTo>
                <a:lnTo>
                  <a:pt x="880" y="1064"/>
                </a:lnTo>
                <a:lnTo>
                  <a:pt x="882" y="1065"/>
                </a:lnTo>
                <a:lnTo>
                  <a:pt x="883" y="1066"/>
                </a:lnTo>
                <a:lnTo>
                  <a:pt x="885" y="1068"/>
                </a:lnTo>
                <a:lnTo>
                  <a:pt x="888" y="1069"/>
                </a:lnTo>
                <a:lnTo>
                  <a:pt x="889" y="1071"/>
                </a:lnTo>
                <a:lnTo>
                  <a:pt x="892" y="1072"/>
                </a:lnTo>
                <a:lnTo>
                  <a:pt x="895" y="1073"/>
                </a:lnTo>
                <a:lnTo>
                  <a:pt x="897" y="1075"/>
                </a:lnTo>
                <a:lnTo>
                  <a:pt x="900" y="1076"/>
                </a:lnTo>
                <a:lnTo>
                  <a:pt x="901" y="1077"/>
                </a:lnTo>
                <a:lnTo>
                  <a:pt x="905" y="1080"/>
                </a:lnTo>
                <a:lnTo>
                  <a:pt x="906" y="1081"/>
                </a:lnTo>
                <a:lnTo>
                  <a:pt x="907" y="1083"/>
                </a:lnTo>
                <a:lnTo>
                  <a:pt x="907" y="1084"/>
                </a:lnTo>
                <a:lnTo>
                  <a:pt x="916" y="1084"/>
                </a:lnTo>
                <a:lnTo>
                  <a:pt x="923" y="1084"/>
                </a:lnTo>
                <a:lnTo>
                  <a:pt x="928" y="1084"/>
                </a:lnTo>
                <a:lnTo>
                  <a:pt x="928" y="1082"/>
                </a:lnTo>
                <a:lnTo>
                  <a:pt x="928" y="1079"/>
                </a:lnTo>
                <a:lnTo>
                  <a:pt x="933" y="1079"/>
                </a:lnTo>
                <a:lnTo>
                  <a:pt x="942" y="1079"/>
                </a:lnTo>
                <a:lnTo>
                  <a:pt x="951" y="1079"/>
                </a:lnTo>
                <a:lnTo>
                  <a:pt x="951" y="1075"/>
                </a:lnTo>
                <a:lnTo>
                  <a:pt x="951" y="1073"/>
                </a:lnTo>
                <a:lnTo>
                  <a:pt x="951" y="1071"/>
                </a:lnTo>
                <a:lnTo>
                  <a:pt x="951" y="1068"/>
                </a:lnTo>
                <a:lnTo>
                  <a:pt x="951" y="1064"/>
                </a:lnTo>
                <a:lnTo>
                  <a:pt x="951" y="1060"/>
                </a:lnTo>
                <a:lnTo>
                  <a:pt x="951" y="1057"/>
                </a:lnTo>
                <a:lnTo>
                  <a:pt x="953" y="1055"/>
                </a:lnTo>
                <a:lnTo>
                  <a:pt x="954" y="1054"/>
                </a:lnTo>
                <a:lnTo>
                  <a:pt x="966" y="1065"/>
                </a:lnTo>
                <a:lnTo>
                  <a:pt x="970" y="1071"/>
                </a:lnTo>
                <a:lnTo>
                  <a:pt x="977" y="1077"/>
                </a:lnTo>
                <a:lnTo>
                  <a:pt x="990" y="1089"/>
                </a:lnTo>
                <a:lnTo>
                  <a:pt x="991" y="1093"/>
                </a:lnTo>
                <a:lnTo>
                  <a:pt x="992" y="1097"/>
                </a:lnTo>
                <a:lnTo>
                  <a:pt x="994" y="1102"/>
                </a:lnTo>
                <a:lnTo>
                  <a:pt x="994" y="1106"/>
                </a:lnTo>
                <a:lnTo>
                  <a:pt x="994" y="1109"/>
                </a:lnTo>
                <a:lnTo>
                  <a:pt x="995" y="1109"/>
                </a:lnTo>
                <a:lnTo>
                  <a:pt x="995" y="1102"/>
                </a:lnTo>
                <a:lnTo>
                  <a:pt x="995" y="1089"/>
                </a:lnTo>
                <a:lnTo>
                  <a:pt x="995" y="1081"/>
                </a:lnTo>
                <a:lnTo>
                  <a:pt x="996" y="1081"/>
                </a:lnTo>
                <a:lnTo>
                  <a:pt x="997" y="1081"/>
                </a:lnTo>
                <a:lnTo>
                  <a:pt x="1011" y="1081"/>
                </a:lnTo>
                <a:lnTo>
                  <a:pt x="1011" y="1082"/>
                </a:lnTo>
                <a:lnTo>
                  <a:pt x="1011" y="1089"/>
                </a:lnTo>
                <a:lnTo>
                  <a:pt x="1011" y="1093"/>
                </a:lnTo>
                <a:lnTo>
                  <a:pt x="1011" y="1096"/>
                </a:lnTo>
                <a:lnTo>
                  <a:pt x="1011" y="1097"/>
                </a:lnTo>
                <a:lnTo>
                  <a:pt x="1011" y="1098"/>
                </a:lnTo>
                <a:lnTo>
                  <a:pt x="1019" y="1098"/>
                </a:lnTo>
                <a:lnTo>
                  <a:pt x="1022" y="1098"/>
                </a:lnTo>
                <a:lnTo>
                  <a:pt x="1021" y="1094"/>
                </a:lnTo>
                <a:lnTo>
                  <a:pt x="1022" y="1093"/>
                </a:lnTo>
                <a:lnTo>
                  <a:pt x="1022" y="1091"/>
                </a:lnTo>
                <a:lnTo>
                  <a:pt x="1022" y="1083"/>
                </a:lnTo>
                <a:lnTo>
                  <a:pt x="1022" y="1080"/>
                </a:lnTo>
                <a:lnTo>
                  <a:pt x="1022" y="1072"/>
                </a:lnTo>
                <a:lnTo>
                  <a:pt x="1028" y="1072"/>
                </a:lnTo>
                <a:lnTo>
                  <a:pt x="1028" y="1071"/>
                </a:lnTo>
                <a:lnTo>
                  <a:pt x="1028" y="1068"/>
                </a:lnTo>
                <a:lnTo>
                  <a:pt x="1028" y="1063"/>
                </a:lnTo>
                <a:lnTo>
                  <a:pt x="1028" y="1062"/>
                </a:lnTo>
                <a:lnTo>
                  <a:pt x="1028" y="1058"/>
                </a:lnTo>
                <a:lnTo>
                  <a:pt x="1028" y="1055"/>
                </a:lnTo>
                <a:lnTo>
                  <a:pt x="1028" y="1054"/>
                </a:lnTo>
                <a:lnTo>
                  <a:pt x="1028" y="1052"/>
                </a:lnTo>
                <a:lnTo>
                  <a:pt x="1027" y="1048"/>
                </a:lnTo>
                <a:lnTo>
                  <a:pt x="1027" y="1041"/>
                </a:lnTo>
                <a:lnTo>
                  <a:pt x="1027" y="1040"/>
                </a:lnTo>
                <a:lnTo>
                  <a:pt x="1027" y="1039"/>
                </a:lnTo>
                <a:lnTo>
                  <a:pt x="1027" y="1038"/>
                </a:lnTo>
                <a:lnTo>
                  <a:pt x="1027" y="1037"/>
                </a:lnTo>
                <a:lnTo>
                  <a:pt x="1026" y="1034"/>
                </a:lnTo>
                <a:lnTo>
                  <a:pt x="1026" y="1033"/>
                </a:lnTo>
                <a:lnTo>
                  <a:pt x="1026" y="1032"/>
                </a:lnTo>
                <a:lnTo>
                  <a:pt x="1026" y="1027"/>
                </a:lnTo>
                <a:lnTo>
                  <a:pt x="1026" y="1026"/>
                </a:lnTo>
                <a:lnTo>
                  <a:pt x="1026" y="1025"/>
                </a:lnTo>
                <a:lnTo>
                  <a:pt x="1026" y="1024"/>
                </a:lnTo>
                <a:lnTo>
                  <a:pt x="1026" y="1023"/>
                </a:lnTo>
                <a:lnTo>
                  <a:pt x="1027" y="1022"/>
                </a:lnTo>
                <a:lnTo>
                  <a:pt x="1027" y="1018"/>
                </a:lnTo>
                <a:lnTo>
                  <a:pt x="1028" y="1017"/>
                </a:lnTo>
                <a:lnTo>
                  <a:pt x="1028" y="1015"/>
                </a:lnTo>
                <a:lnTo>
                  <a:pt x="1028" y="1009"/>
                </a:lnTo>
                <a:lnTo>
                  <a:pt x="1028" y="1007"/>
                </a:lnTo>
                <a:lnTo>
                  <a:pt x="1028" y="1002"/>
                </a:lnTo>
                <a:lnTo>
                  <a:pt x="1028" y="997"/>
                </a:lnTo>
                <a:lnTo>
                  <a:pt x="1027" y="997"/>
                </a:lnTo>
                <a:lnTo>
                  <a:pt x="1026" y="997"/>
                </a:lnTo>
                <a:lnTo>
                  <a:pt x="1026" y="995"/>
                </a:lnTo>
                <a:lnTo>
                  <a:pt x="1025" y="995"/>
                </a:lnTo>
                <a:lnTo>
                  <a:pt x="1021" y="995"/>
                </a:lnTo>
                <a:lnTo>
                  <a:pt x="1013" y="996"/>
                </a:lnTo>
                <a:lnTo>
                  <a:pt x="1013" y="992"/>
                </a:lnTo>
                <a:lnTo>
                  <a:pt x="1013" y="989"/>
                </a:lnTo>
                <a:lnTo>
                  <a:pt x="1013" y="985"/>
                </a:lnTo>
                <a:lnTo>
                  <a:pt x="1013" y="982"/>
                </a:lnTo>
                <a:lnTo>
                  <a:pt x="1012" y="976"/>
                </a:lnTo>
                <a:lnTo>
                  <a:pt x="1012" y="974"/>
                </a:lnTo>
                <a:lnTo>
                  <a:pt x="1012" y="973"/>
                </a:lnTo>
                <a:lnTo>
                  <a:pt x="1013" y="970"/>
                </a:lnTo>
                <a:lnTo>
                  <a:pt x="1013" y="968"/>
                </a:lnTo>
                <a:lnTo>
                  <a:pt x="1013" y="967"/>
                </a:lnTo>
                <a:lnTo>
                  <a:pt x="1013" y="966"/>
                </a:lnTo>
                <a:lnTo>
                  <a:pt x="1013" y="965"/>
                </a:lnTo>
                <a:lnTo>
                  <a:pt x="1014" y="964"/>
                </a:lnTo>
                <a:lnTo>
                  <a:pt x="1014" y="963"/>
                </a:lnTo>
                <a:lnTo>
                  <a:pt x="1017" y="959"/>
                </a:lnTo>
                <a:lnTo>
                  <a:pt x="1018" y="959"/>
                </a:lnTo>
                <a:lnTo>
                  <a:pt x="1018" y="958"/>
                </a:lnTo>
                <a:lnTo>
                  <a:pt x="1019" y="958"/>
                </a:lnTo>
                <a:lnTo>
                  <a:pt x="1014" y="955"/>
                </a:lnTo>
                <a:lnTo>
                  <a:pt x="1012" y="952"/>
                </a:lnTo>
                <a:lnTo>
                  <a:pt x="1011" y="952"/>
                </a:lnTo>
                <a:lnTo>
                  <a:pt x="1010" y="951"/>
                </a:lnTo>
                <a:lnTo>
                  <a:pt x="1009" y="951"/>
                </a:lnTo>
                <a:lnTo>
                  <a:pt x="1009" y="950"/>
                </a:lnTo>
                <a:lnTo>
                  <a:pt x="1008" y="950"/>
                </a:lnTo>
                <a:lnTo>
                  <a:pt x="1006" y="949"/>
                </a:lnTo>
                <a:lnTo>
                  <a:pt x="1005" y="949"/>
                </a:lnTo>
                <a:lnTo>
                  <a:pt x="1000" y="950"/>
                </a:lnTo>
                <a:lnTo>
                  <a:pt x="996" y="950"/>
                </a:lnTo>
                <a:lnTo>
                  <a:pt x="995" y="950"/>
                </a:lnTo>
                <a:lnTo>
                  <a:pt x="994" y="950"/>
                </a:lnTo>
                <a:lnTo>
                  <a:pt x="993" y="950"/>
                </a:lnTo>
                <a:lnTo>
                  <a:pt x="992" y="950"/>
                </a:lnTo>
                <a:lnTo>
                  <a:pt x="991" y="950"/>
                </a:lnTo>
                <a:lnTo>
                  <a:pt x="990" y="950"/>
                </a:lnTo>
                <a:lnTo>
                  <a:pt x="988" y="950"/>
                </a:lnTo>
                <a:lnTo>
                  <a:pt x="987" y="950"/>
                </a:lnTo>
                <a:lnTo>
                  <a:pt x="986" y="950"/>
                </a:lnTo>
                <a:lnTo>
                  <a:pt x="985" y="950"/>
                </a:lnTo>
                <a:lnTo>
                  <a:pt x="983" y="950"/>
                </a:lnTo>
                <a:lnTo>
                  <a:pt x="982" y="950"/>
                </a:lnTo>
                <a:lnTo>
                  <a:pt x="980" y="950"/>
                </a:lnTo>
                <a:lnTo>
                  <a:pt x="979" y="950"/>
                </a:lnTo>
                <a:lnTo>
                  <a:pt x="978" y="950"/>
                </a:lnTo>
                <a:lnTo>
                  <a:pt x="977" y="950"/>
                </a:lnTo>
                <a:lnTo>
                  <a:pt x="976" y="950"/>
                </a:lnTo>
                <a:lnTo>
                  <a:pt x="975" y="950"/>
                </a:lnTo>
                <a:lnTo>
                  <a:pt x="974" y="950"/>
                </a:lnTo>
                <a:lnTo>
                  <a:pt x="973" y="950"/>
                </a:lnTo>
                <a:lnTo>
                  <a:pt x="970" y="950"/>
                </a:lnTo>
                <a:lnTo>
                  <a:pt x="967" y="950"/>
                </a:lnTo>
                <a:lnTo>
                  <a:pt x="965" y="950"/>
                </a:lnTo>
                <a:lnTo>
                  <a:pt x="959" y="950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9" y="950"/>
                </a:lnTo>
                <a:lnTo>
                  <a:pt x="948" y="950"/>
                </a:lnTo>
                <a:lnTo>
                  <a:pt x="947" y="950"/>
                </a:lnTo>
                <a:lnTo>
                  <a:pt x="945" y="950"/>
                </a:lnTo>
                <a:lnTo>
                  <a:pt x="944" y="950"/>
                </a:lnTo>
                <a:lnTo>
                  <a:pt x="943" y="950"/>
                </a:lnTo>
                <a:lnTo>
                  <a:pt x="942" y="950"/>
                </a:lnTo>
                <a:lnTo>
                  <a:pt x="941" y="950"/>
                </a:lnTo>
                <a:lnTo>
                  <a:pt x="940" y="950"/>
                </a:lnTo>
                <a:lnTo>
                  <a:pt x="939" y="950"/>
                </a:lnTo>
                <a:lnTo>
                  <a:pt x="937" y="950"/>
                </a:lnTo>
                <a:lnTo>
                  <a:pt x="936" y="950"/>
                </a:lnTo>
                <a:lnTo>
                  <a:pt x="935" y="950"/>
                </a:lnTo>
                <a:lnTo>
                  <a:pt x="934" y="950"/>
                </a:lnTo>
                <a:lnTo>
                  <a:pt x="933" y="950"/>
                </a:lnTo>
                <a:lnTo>
                  <a:pt x="932" y="950"/>
                </a:lnTo>
                <a:lnTo>
                  <a:pt x="931" y="950"/>
                </a:lnTo>
                <a:lnTo>
                  <a:pt x="931" y="951"/>
                </a:lnTo>
                <a:lnTo>
                  <a:pt x="930" y="951"/>
                </a:lnTo>
                <a:lnTo>
                  <a:pt x="927" y="951"/>
                </a:lnTo>
                <a:lnTo>
                  <a:pt x="927" y="952"/>
                </a:lnTo>
                <a:lnTo>
                  <a:pt x="927" y="954"/>
                </a:lnTo>
                <a:lnTo>
                  <a:pt x="927" y="955"/>
                </a:lnTo>
                <a:lnTo>
                  <a:pt x="927" y="957"/>
                </a:lnTo>
                <a:lnTo>
                  <a:pt x="927" y="958"/>
                </a:lnTo>
                <a:lnTo>
                  <a:pt x="926" y="958"/>
                </a:lnTo>
                <a:lnTo>
                  <a:pt x="925" y="958"/>
                </a:lnTo>
                <a:lnTo>
                  <a:pt x="924" y="958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21" y="955"/>
                </a:lnTo>
                <a:lnTo>
                  <a:pt x="921" y="952"/>
                </a:lnTo>
                <a:lnTo>
                  <a:pt x="914" y="952"/>
                </a:lnTo>
                <a:lnTo>
                  <a:pt x="904" y="954"/>
                </a:lnTo>
                <a:lnTo>
                  <a:pt x="901" y="954"/>
                </a:lnTo>
                <a:lnTo>
                  <a:pt x="901" y="956"/>
                </a:lnTo>
                <a:lnTo>
                  <a:pt x="900" y="956"/>
                </a:lnTo>
                <a:lnTo>
                  <a:pt x="900" y="957"/>
                </a:lnTo>
                <a:lnTo>
                  <a:pt x="900" y="958"/>
                </a:lnTo>
                <a:lnTo>
                  <a:pt x="904" y="958"/>
                </a:lnTo>
                <a:lnTo>
                  <a:pt x="904" y="965"/>
                </a:lnTo>
                <a:lnTo>
                  <a:pt x="900" y="965"/>
                </a:lnTo>
                <a:lnTo>
                  <a:pt x="897" y="965"/>
                </a:lnTo>
                <a:lnTo>
                  <a:pt x="897" y="964"/>
                </a:lnTo>
                <a:lnTo>
                  <a:pt x="897" y="963"/>
                </a:lnTo>
                <a:lnTo>
                  <a:pt x="896" y="962"/>
                </a:lnTo>
                <a:lnTo>
                  <a:pt x="890" y="962"/>
                </a:lnTo>
                <a:lnTo>
                  <a:pt x="890" y="963"/>
                </a:lnTo>
                <a:lnTo>
                  <a:pt x="889" y="963"/>
                </a:lnTo>
                <a:lnTo>
                  <a:pt x="889" y="965"/>
                </a:lnTo>
                <a:lnTo>
                  <a:pt x="883" y="965"/>
                </a:lnTo>
                <a:lnTo>
                  <a:pt x="883" y="964"/>
                </a:lnTo>
                <a:lnTo>
                  <a:pt x="884" y="964"/>
                </a:lnTo>
                <a:lnTo>
                  <a:pt x="884" y="960"/>
                </a:lnTo>
                <a:lnTo>
                  <a:pt x="884" y="959"/>
                </a:lnTo>
                <a:lnTo>
                  <a:pt x="884" y="957"/>
                </a:lnTo>
                <a:lnTo>
                  <a:pt x="884" y="956"/>
                </a:lnTo>
                <a:lnTo>
                  <a:pt x="884" y="954"/>
                </a:lnTo>
                <a:lnTo>
                  <a:pt x="884" y="952"/>
                </a:lnTo>
                <a:lnTo>
                  <a:pt x="882" y="952"/>
                </a:lnTo>
                <a:lnTo>
                  <a:pt x="881" y="952"/>
                </a:lnTo>
                <a:lnTo>
                  <a:pt x="878" y="952"/>
                </a:lnTo>
                <a:lnTo>
                  <a:pt x="876" y="952"/>
                </a:lnTo>
                <a:lnTo>
                  <a:pt x="874" y="952"/>
                </a:lnTo>
                <a:lnTo>
                  <a:pt x="867" y="952"/>
                </a:lnTo>
                <a:lnTo>
                  <a:pt x="862" y="952"/>
                </a:lnTo>
                <a:lnTo>
                  <a:pt x="861" y="952"/>
                </a:lnTo>
                <a:lnTo>
                  <a:pt x="859" y="952"/>
                </a:lnTo>
                <a:lnTo>
                  <a:pt x="859" y="948"/>
                </a:lnTo>
                <a:lnTo>
                  <a:pt x="859" y="942"/>
                </a:lnTo>
                <a:lnTo>
                  <a:pt x="859" y="940"/>
                </a:lnTo>
                <a:lnTo>
                  <a:pt x="859" y="939"/>
                </a:lnTo>
                <a:lnTo>
                  <a:pt x="859" y="938"/>
                </a:lnTo>
                <a:lnTo>
                  <a:pt x="859" y="937"/>
                </a:lnTo>
                <a:lnTo>
                  <a:pt x="859" y="935"/>
                </a:lnTo>
                <a:lnTo>
                  <a:pt x="859" y="934"/>
                </a:lnTo>
                <a:lnTo>
                  <a:pt x="859" y="933"/>
                </a:lnTo>
                <a:lnTo>
                  <a:pt x="859" y="932"/>
                </a:lnTo>
                <a:lnTo>
                  <a:pt x="859" y="931"/>
                </a:lnTo>
                <a:lnTo>
                  <a:pt x="859" y="929"/>
                </a:lnTo>
                <a:lnTo>
                  <a:pt x="859" y="928"/>
                </a:lnTo>
                <a:lnTo>
                  <a:pt x="859" y="926"/>
                </a:lnTo>
                <a:lnTo>
                  <a:pt x="859" y="925"/>
                </a:lnTo>
                <a:lnTo>
                  <a:pt x="859" y="924"/>
                </a:lnTo>
                <a:lnTo>
                  <a:pt x="859" y="923"/>
                </a:lnTo>
                <a:lnTo>
                  <a:pt x="859" y="922"/>
                </a:lnTo>
                <a:lnTo>
                  <a:pt x="859" y="921"/>
                </a:lnTo>
                <a:lnTo>
                  <a:pt x="859" y="920"/>
                </a:lnTo>
                <a:lnTo>
                  <a:pt x="859" y="918"/>
                </a:lnTo>
                <a:lnTo>
                  <a:pt x="859" y="917"/>
                </a:lnTo>
                <a:lnTo>
                  <a:pt x="859" y="916"/>
                </a:lnTo>
                <a:lnTo>
                  <a:pt x="859" y="915"/>
                </a:lnTo>
                <a:lnTo>
                  <a:pt x="859" y="914"/>
                </a:lnTo>
                <a:lnTo>
                  <a:pt x="859" y="912"/>
                </a:lnTo>
                <a:lnTo>
                  <a:pt x="859" y="909"/>
                </a:lnTo>
                <a:lnTo>
                  <a:pt x="859" y="908"/>
                </a:lnTo>
                <a:lnTo>
                  <a:pt x="859" y="906"/>
                </a:lnTo>
                <a:lnTo>
                  <a:pt x="859" y="905"/>
                </a:lnTo>
                <a:lnTo>
                  <a:pt x="859" y="901"/>
                </a:lnTo>
                <a:lnTo>
                  <a:pt x="859" y="899"/>
                </a:lnTo>
                <a:lnTo>
                  <a:pt x="859" y="898"/>
                </a:lnTo>
                <a:lnTo>
                  <a:pt x="859" y="897"/>
                </a:lnTo>
                <a:lnTo>
                  <a:pt x="859" y="896"/>
                </a:lnTo>
                <a:lnTo>
                  <a:pt x="859" y="895"/>
                </a:lnTo>
                <a:lnTo>
                  <a:pt x="859" y="893"/>
                </a:lnTo>
                <a:lnTo>
                  <a:pt x="859" y="891"/>
                </a:lnTo>
                <a:lnTo>
                  <a:pt x="859" y="890"/>
                </a:lnTo>
                <a:lnTo>
                  <a:pt x="861" y="888"/>
                </a:lnTo>
                <a:lnTo>
                  <a:pt x="861" y="884"/>
                </a:lnTo>
                <a:lnTo>
                  <a:pt x="861" y="883"/>
                </a:lnTo>
                <a:lnTo>
                  <a:pt x="861" y="880"/>
                </a:lnTo>
                <a:lnTo>
                  <a:pt x="861" y="879"/>
                </a:lnTo>
                <a:lnTo>
                  <a:pt x="861" y="878"/>
                </a:lnTo>
                <a:lnTo>
                  <a:pt x="861" y="872"/>
                </a:lnTo>
                <a:lnTo>
                  <a:pt x="861" y="871"/>
                </a:lnTo>
                <a:lnTo>
                  <a:pt x="861" y="867"/>
                </a:lnTo>
                <a:lnTo>
                  <a:pt x="861" y="866"/>
                </a:lnTo>
                <a:lnTo>
                  <a:pt x="861" y="863"/>
                </a:lnTo>
                <a:lnTo>
                  <a:pt x="861" y="862"/>
                </a:lnTo>
                <a:lnTo>
                  <a:pt x="861" y="860"/>
                </a:lnTo>
                <a:lnTo>
                  <a:pt x="861" y="858"/>
                </a:lnTo>
                <a:lnTo>
                  <a:pt x="861" y="857"/>
                </a:lnTo>
                <a:lnTo>
                  <a:pt x="862" y="851"/>
                </a:lnTo>
                <a:lnTo>
                  <a:pt x="862" y="847"/>
                </a:lnTo>
                <a:lnTo>
                  <a:pt x="862" y="846"/>
                </a:lnTo>
                <a:lnTo>
                  <a:pt x="862" y="845"/>
                </a:lnTo>
                <a:lnTo>
                  <a:pt x="862" y="842"/>
                </a:lnTo>
                <a:lnTo>
                  <a:pt x="862" y="841"/>
                </a:lnTo>
                <a:lnTo>
                  <a:pt x="862" y="840"/>
                </a:lnTo>
                <a:lnTo>
                  <a:pt x="862" y="838"/>
                </a:lnTo>
                <a:lnTo>
                  <a:pt x="862" y="837"/>
                </a:lnTo>
                <a:lnTo>
                  <a:pt x="862" y="836"/>
                </a:lnTo>
                <a:lnTo>
                  <a:pt x="862" y="833"/>
                </a:lnTo>
                <a:lnTo>
                  <a:pt x="862" y="832"/>
                </a:lnTo>
                <a:lnTo>
                  <a:pt x="861" y="833"/>
                </a:lnTo>
                <a:lnTo>
                  <a:pt x="858" y="833"/>
                </a:lnTo>
                <a:lnTo>
                  <a:pt x="855" y="836"/>
                </a:lnTo>
                <a:lnTo>
                  <a:pt x="853" y="837"/>
                </a:lnTo>
                <a:lnTo>
                  <a:pt x="849" y="838"/>
                </a:lnTo>
                <a:lnTo>
                  <a:pt x="847" y="839"/>
                </a:lnTo>
                <a:lnTo>
                  <a:pt x="844" y="841"/>
                </a:lnTo>
                <a:lnTo>
                  <a:pt x="845" y="842"/>
                </a:lnTo>
                <a:lnTo>
                  <a:pt x="846" y="843"/>
                </a:lnTo>
                <a:lnTo>
                  <a:pt x="846" y="845"/>
                </a:lnTo>
                <a:lnTo>
                  <a:pt x="847" y="845"/>
                </a:lnTo>
                <a:lnTo>
                  <a:pt x="847" y="846"/>
                </a:lnTo>
                <a:lnTo>
                  <a:pt x="846" y="846"/>
                </a:lnTo>
                <a:lnTo>
                  <a:pt x="845" y="847"/>
                </a:lnTo>
                <a:lnTo>
                  <a:pt x="844" y="847"/>
                </a:lnTo>
                <a:lnTo>
                  <a:pt x="844" y="848"/>
                </a:lnTo>
                <a:lnTo>
                  <a:pt x="842" y="848"/>
                </a:lnTo>
                <a:lnTo>
                  <a:pt x="842" y="849"/>
                </a:lnTo>
                <a:lnTo>
                  <a:pt x="841" y="849"/>
                </a:lnTo>
                <a:lnTo>
                  <a:pt x="840" y="848"/>
                </a:lnTo>
                <a:lnTo>
                  <a:pt x="839" y="849"/>
                </a:lnTo>
                <a:lnTo>
                  <a:pt x="838" y="849"/>
                </a:lnTo>
                <a:lnTo>
                  <a:pt x="838" y="850"/>
                </a:lnTo>
                <a:lnTo>
                  <a:pt x="838" y="851"/>
                </a:lnTo>
                <a:lnTo>
                  <a:pt x="837" y="851"/>
                </a:lnTo>
                <a:lnTo>
                  <a:pt x="836" y="853"/>
                </a:lnTo>
                <a:lnTo>
                  <a:pt x="836" y="854"/>
                </a:lnTo>
                <a:lnTo>
                  <a:pt x="837" y="854"/>
                </a:lnTo>
                <a:lnTo>
                  <a:pt x="837" y="855"/>
                </a:lnTo>
                <a:lnTo>
                  <a:pt x="837" y="856"/>
                </a:lnTo>
                <a:lnTo>
                  <a:pt x="837" y="857"/>
                </a:lnTo>
                <a:lnTo>
                  <a:pt x="838" y="857"/>
                </a:lnTo>
                <a:lnTo>
                  <a:pt x="838" y="858"/>
                </a:lnTo>
                <a:lnTo>
                  <a:pt x="839" y="858"/>
                </a:lnTo>
                <a:lnTo>
                  <a:pt x="841" y="858"/>
                </a:lnTo>
                <a:lnTo>
                  <a:pt x="844" y="858"/>
                </a:lnTo>
                <a:lnTo>
                  <a:pt x="844" y="859"/>
                </a:lnTo>
                <a:lnTo>
                  <a:pt x="844" y="860"/>
                </a:lnTo>
                <a:lnTo>
                  <a:pt x="844" y="862"/>
                </a:lnTo>
                <a:lnTo>
                  <a:pt x="844" y="863"/>
                </a:lnTo>
                <a:lnTo>
                  <a:pt x="842" y="863"/>
                </a:lnTo>
                <a:lnTo>
                  <a:pt x="839" y="863"/>
                </a:lnTo>
                <a:lnTo>
                  <a:pt x="838" y="863"/>
                </a:lnTo>
                <a:lnTo>
                  <a:pt x="838" y="862"/>
                </a:lnTo>
                <a:lnTo>
                  <a:pt x="837" y="859"/>
                </a:lnTo>
                <a:lnTo>
                  <a:pt x="837" y="858"/>
                </a:lnTo>
                <a:lnTo>
                  <a:pt x="837" y="857"/>
                </a:lnTo>
                <a:lnTo>
                  <a:pt x="837" y="856"/>
                </a:lnTo>
                <a:lnTo>
                  <a:pt x="837" y="855"/>
                </a:lnTo>
                <a:lnTo>
                  <a:pt x="836" y="855"/>
                </a:lnTo>
                <a:lnTo>
                  <a:pt x="836" y="854"/>
                </a:lnTo>
                <a:lnTo>
                  <a:pt x="835" y="853"/>
                </a:lnTo>
                <a:lnTo>
                  <a:pt x="833" y="851"/>
                </a:lnTo>
                <a:lnTo>
                  <a:pt x="831" y="854"/>
                </a:lnTo>
                <a:lnTo>
                  <a:pt x="830" y="856"/>
                </a:lnTo>
                <a:lnTo>
                  <a:pt x="829" y="857"/>
                </a:lnTo>
                <a:lnTo>
                  <a:pt x="829" y="858"/>
                </a:lnTo>
                <a:lnTo>
                  <a:pt x="827" y="862"/>
                </a:lnTo>
                <a:lnTo>
                  <a:pt x="827" y="863"/>
                </a:lnTo>
                <a:close/>
                <a:moveTo>
                  <a:pt x="569" y="1043"/>
                </a:moveTo>
                <a:lnTo>
                  <a:pt x="570" y="1043"/>
                </a:lnTo>
                <a:lnTo>
                  <a:pt x="571" y="1043"/>
                </a:lnTo>
                <a:lnTo>
                  <a:pt x="571" y="1044"/>
                </a:lnTo>
                <a:lnTo>
                  <a:pt x="572" y="1044"/>
                </a:lnTo>
                <a:lnTo>
                  <a:pt x="579" y="1048"/>
                </a:lnTo>
                <a:lnTo>
                  <a:pt x="582" y="1050"/>
                </a:lnTo>
                <a:lnTo>
                  <a:pt x="585" y="1051"/>
                </a:lnTo>
                <a:lnTo>
                  <a:pt x="589" y="1054"/>
                </a:lnTo>
                <a:lnTo>
                  <a:pt x="589" y="1055"/>
                </a:lnTo>
                <a:lnTo>
                  <a:pt x="590" y="1055"/>
                </a:lnTo>
                <a:lnTo>
                  <a:pt x="596" y="1056"/>
                </a:lnTo>
                <a:lnTo>
                  <a:pt x="597" y="1056"/>
                </a:lnTo>
                <a:lnTo>
                  <a:pt x="598" y="1056"/>
                </a:lnTo>
                <a:lnTo>
                  <a:pt x="599" y="1056"/>
                </a:lnTo>
                <a:lnTo>
                  <a:pt x="600" y="1056"/>
                </a:lnTo>
                <a:lnTo>
                  <a:pt x="603" y="1056"/>
                </a:lnTo>
                <a:lnTo>
                  <a:pt x="604" y="1055"/>
                </a:lnTo>
                <a:lnTo>
                  <a:pt x="605" y="1055"/>
                </a:lnTo>
                <a:lnTo>
                  <a:pt x="606" y="1055"/>
                </a:lnTo>
                <a:lnTo>
                  <a:pt x="607" y="1055"/>
                </a:lnTo>
                <a:lnTo>
                  <a:pt x="607" y="1056"/>
                </a:lnTo>
                <a:lnTo>
                  <a:pt x="608" y="1056"/>
                </a:lnTo>
                <a:lnTo>
                  <a:pt x="609" y="1056"/>
                </a:lnTo>
                <a:lnTo>
                  <a:pt x="611" y="1056"/>
                </a:lnTo>
                <a:lnTo>
                  <a:pt x="611" y="1057"/>
                </a:lnTo>
                <a:lnTo>
                  <a:pt x="612" y="1057"/>
                </a:lnTo>
                <a:lnTo>
                  <a:pt x="613" y="1057"/>
                </a:lnTo>
                <a:lnTo>
                  <a:pt x="613" y="1058"/>
                </a:lnTo>
                <a:lnTo>
                  <a:pt x="614" y="1058"/>
                </a:lnTo>
                <a:lnTo>
                  <a:pt x="615" y="1058"/>
                </a:lnTo>
                <a:lnTo>
                  <a:pt x="616" y="1058"/>
                </a:lnTo>
                <a:lnTo>
                  <a:pt x="617" y="1058"/>
                </a:lnTo>
                <a:lnTo>
                  <a:pt x="618" y="1058"/>
                </a:lnTo>
                <a:lnTo>
                  <a:pt x="620" y="1058"/>
                </a:lnTo>
                <a:lnTo>
                  <a:pt x="621" y="1058"/>
                </a:lnTo>
                <a:lnTo>
                  <a:pt x="621" y="1059"/>
                </a:lnTo>
                <a:lnTo>
                  <a:pt x="622" y="1059"/>
                </a:lnTo>
                <a:lnTo>
                  <a:pt x="623" y="1060"/>
                </a:lnTo>
                <a:lnTo>
                  <a:pt x="626" y="1063"/>
                </a:lnTo>
                <a:lnTo>
                  <a:pt x="630" y="1065"/>
                </a:lnTo>
                <a:lnTo>
                  <a:pt x="632" y="1065"/>
                </a:lnTo>
                <a:lnTo>
                  <a:pt x="632" y="1066"/>
                </a:lnTo>
                <a:lnTo>
                  <a:pt x="633" y="1066"/>
                </a:lnTo>
                <a:lnTo>
                  <a:pt x="634" y="1066"/>
                </a:lnTo>
                <a:lnTo>
                  <a:pt x="635" y="1066"/>
                </a:lnTo>
                <a:lnTo>
                  <a:pt x="638" y="1066"/>
                </a:lnTo>
                <a:lnTo>
                  <a:pt x="638" y="1067"/>
                </a:lnTo>
                <a:lnTo>
                  <a:pt x="638" y="1068"/>
                </a:lnTo>
                <a:lnTo>
                  <a:pt x="638" y="1071"/>
                </a:lnTo>
                <a:lnTo>
                  <a:pt x="638" y="1072"/>
                </a:lnTo>
                <a:lnTo>
                  <a:pt x="635" y="1072"/>
                </a:lnTo>
                <a:lnTo>
                  <a:pt x="630" y="1072"/>
                </a:lnTo>
                <a:lnTo>
                  <a:pt x="626" y="1072"/>
                </a:lnTo>
                <a:lnTo>
                  <a:pt x="622" y="1072"/>
                </a:lnTo>
                <a:lnTo>
                  <a:pt x="620" y="1072"/>
                </a:lnTo>
                <a:lnTo>
                  <a:pt x="618" y="1072"/>
                </a:lnTo>
                <a:lnTo>
                  <a:pt x="616" y="1072"/>
                </a:lnTo>
                <a:lnTo>
                  <a:pt x="616" y="1073"/>
                </a:lnTo>
                <a:lnTo>
                  <a:pt x="616" y="1074"/>
                </a:lnTo>
                <a:lnTo>
                  <a:pt x="616" y="1075"/>
                </a:lnTo>
                <a:lnTo>
                  <a:pt x="616" y="1076"/>
                </a:lnTo>
                <a:lnTo>
                  <a:pt x="617" y="1076"/>
                </a:lnTo>
                <a:lnTo>
                  <a:pt x="617" y="1077"/>
                </a:lnTo>
                <a:lnTo>
                  <a:pt x="617" y="1081"/>
                </a:lnTo>
                <a:lnTo>
                  <a:pt x="617" y="1084"/>
                </a:lnTo>
                <a:lnTo>
                  <a:pt x="617" y="1085"/>
                </a:lnTo>
                <a:lnTo>
                  <a:pt x="617" y="1087"/>
                </a:lnTo>
                <a:lnTo>
                  <a:pt x="617" y="1088"/>
                </a:lnTo>
                <a:lnTo>
                  <a:pt x="617" y="1089"/>
                </a:lnTo>
                <a:lnTo>
                  <a:pt x="617" y="1090"/>
                </a:lnTo>
                <a:lnTo>
                  <a:pt x="617" y="1091"/>
                </a:lnTo>
                <a:lnTo>
                  <a:pt x="617" y="1092"/>
                </a:lnTo>
                <a:lnTo>
                  <a:pt x="617" y="1093"/>
                </a:lnTo>
                <a:lnTo>
                  <a:pt x="617" y="1094"/>
                </a:lnTo>
                <a:lnTo>
                  <a:pt x="617" y="1096"/>
                </a:lnTo>
                <a:lnTo>
                  <a:pt x="617" y="1097"/>
                </a:lnTo>
                <a:lnTo>
                  <a:pt x="617" y="1098"/>
                </a:lnTo>
                <a:lnTo>
                  <a:pt x="617" y="1104"/>
                </a:lnTo>
                <a:lnTo>
                  <a:pt x="617" y="1105"/>
                </a:lnTo>
                <a:lnTo>
                  <a:pt x="617" y="1116"/>
                </a:lnTo>
                <a:lnTo>
                  <a:pt x="617" y="1119"/>
                </a:lnTo>
                <a:lnTo>
                  <a:pt x="629" y="1119"/>
                </a:lnTo>
                <a:lnTo>
                  <a:pt x="630" y="1119"/>
                </a:lnTo>
                <a:lnTo>
                  <a:pt x="631" y="1119"/>
                </a:lnTo>
                <a:lnTo>
                  <a:pt x="633" y="1119"/>
                </a:lnTo>
                <a:lnTo>
                  <a:pt x="639" y="1119"/>
                </a:lnTo>
                <a:lnTo>
                  <a:pt x="640" y="1119"/>
                </a:lnTo>
                <a:lnTo>
                  <a:pt x="648" y="1119"/>
                </a:lnTo>
                <a:lnTo>
                  <a:pt x="649" y="1119"/>
                </a:lnTo>
                <a:lnTo>
                  <a:pt x="652" y="1119"/>
                </a:lnTo>
                <a:lnTo>
                  <a:pt x="659" y="1119"/>
                </a:lnTo>
                <a:lnTo>
                  <a:pt x="660" y="1119"/>
                </a:lnTo>
                <a:lnTo>
                  <a:pt x="661" y="1119"/>
                </a:lnTo>
                <a:lnTo>
                  <a:pt x="663" y="1119"/>
                </a:lnTo>
                <a:lnTo>
                  <a:pt x="664" y="1119"/>
                </a:lnTo>
                <a:lnTo>
                  <a:pt x="665" y="1119"/>
                </a:lnTo>
                <a:lnTo>
                  <a:pt x="666" y="1119"/>
                </a:lnTo>
                <a:lnTo>
                  <a:pt x="667" y="1119"/>
                </a:lnTo>
                <a:lnTo>
                  <a:pt x="668" y="1119"/>
                </a:lnTo>
                <a:lnTo>
                  <a:pt x="669" y="1119"/>
                </a:lnTo>
                <a:lnTo>
                  <a:pt x="671" y="1119"/>
                </a:lnTo>
                <a:lnTo>
                  <a:pt x="673" y="1119"/>
                </a:lnTo>
                <a:lnTo>
                  <a:pt x="675" y="1119"/>
                </a:lnTo>
                <a:lnTo>
                  <a:pt x="677" y="1119"/>
                </a:lnTo>
                <a:lnTo>
                  <a:pt x="678" y="1119"/>
                </a:lnTo>
                <a:lnTo>
                  <a:pt x="680" y="1119"/>
                </a:lnTo>
                <a:lnTo>
                  <a:pt x="681" y="1119"/>
                </a:lnTo>
                <a:lnTo>
                  <a:pt x="682" y="1119"/>
                </a:lnTo>
                <a:lnTo>
                  <a:pt x="684" y="1119"/>
                </a:lnTo>
                <a:lnTo>
                  <a:pt x="685" y="1119"/>
                </a:lnTo>
                <a:lnTo>
                  <a:pt x="690" y="1119"/>
                </a:lnTo>
                <a:lnTo>
                  <a:pt x="693" y="1119"/>
                </a:lnTo>
                <a:lnTo>
                  <a:pt x="697" y="1119"/>
                </a:lnTo>
                <a:lnTo>
                  <a:pt x="699" y="1119"/>
                </a:lnTo>
                <a:lnTo>
                  <a:pt x="701" y="1119"/>
                </a:lnTo>
                <a:lnTo>
                  <a:pt x="702" y="1119"/>
                </a:lnTo>
                <a:lnTo>
                  <a:pt x="703" y="1119"/>
                </a:lnTo>
                <a:lnTo>
                  <a:pt x="704" y="1119"/>
                </a:lnTo>
                <a:lnTo>
                  <a:pt x="706" y="1119"/>
                </a:lnTo>
                <a:lnTo>
                  <a:pt x="707" y="1119"/>
                </a:lnTo>
                <a:lnTo>
                  <a:pt x="708" y="1119"/>
                </a:lnTo>
                <a:lnTo>
                  <a:pt x="709" y="1119"/>
                </a:lnTo>
                <a:lnTo>
                  <a:pt x="710" y="1119"/>
                </a:lnTo>
                <a:lnTo>
                  <a:pt x="711" y="1119"/>
                </a:lnTo>
                <a:lnTo>
                  <a:pt x="712" y="1119"/>
                </a:lnTo>
                <a:lnTo>
                  <a:pt x="714" y="1119"/>
                </a:lnTo>
                <a:lnTo>
                  <a:pt x="715" y="1119"/>
                </a:lnTo>
                <a:lnTo>
                  <a:pt x="716" y="1119"/>
                </a:lnTo>
                <a:lnTo>
                  <a:pt x="717" y="1119"/>
                </a:lnTo>
                <a:lnTo>
                  <a:pt x="719" y="1119"/>
                </a:lnTo>
                <a:lnTo>
                  <a:pt x="720" y="1119"/>
                </a:lnTo>
                <a:lnTo>
                  <a:pt x="723" y="1119"/>
                </a:lnTo>
                <a:lnTo>
                  <a:pt x="724" y="1119"/>
                </a:lnTo>
                <a:lnTo>
                  <a:pt x="724" y="1117"/>
                </a:lnTo>
                <a:lnTo>
                  <a:pt x="724" y="1116"/>
                </a:lnTo>
                <a:lnTo>
                  <a:pt x="724" y="1115"/>
                </a:lnTo>
                <a:lnTo>
                  <a:pt x="724" y="1114"/>
                </a:lnTo>
                <a:lnTo>
                  <a:pt x="724" y="1113"/>
                </a:lnTo>
                <a:lnTo>
                  <a:pt x="724" y="1111"/>
                </a:lnTo>
                <a:lnTo>
                  <a:pt x="724" y="1110"/>
                </a:lnTo>
                <a:lnTo>
                  <a:pt x="725" y="1110"/>
                </a:lnTo>
                <a:lnTo>
                  <a:pt x="726" y="1110"/>
                </a:lnTo>
                <a:lnTo>
                  <a:pt x="727" y="1110"/>
                </a:lnTo>
                <a:lnTo>
                  <a:pt x="729" y="1110"/>
                </a:lnTo>
                <a:lnTo>
                  <a:pt x="730" y="1110"/>
                </a:lnTo>
                <a:lnTo>
                  <a:pt x="736" y="1110"/>
                </a:lnTo>
                <a:lnTo>
                  <a:pt x="736" y="1115"/>
                </a:lnTo>
                <a:lnTo>
                  <a:pt x="736" y="1119"/>
                </a:lnTo>
                <a:lnTo>
                  <a:pt x="737" y="1118"/>
                </a:lnTo>
                <a:lnTo>
                  <a:pt x="738" y="1118"/>
                </a:lnTo>
                <a:lnTo>
                  <a:pt x="740" y="1118"/>
                </a:lnTo>
                <a:lnTo>
                  <a:pt x="741" y="1118"/>
                </a:lnTo>
                <a:lnTo>
                  <a:pt x="741" y="1117"/>
                </a:lnTo>
                <a:lnTo>
                  <a:pt x="742" y="1117"/>
                </a:lnTo>
                <a:lnTo>
                  <a:pt x="743" y="1117"/>
                </a:lnTo>
                <a:lnTo>
                  <a:pt x="743" y="1116"/>
                </a:lnTo>
                <a:lnTo>
                  <a:pt x="744" y="1116"/>
                </a:lnTo>
                <a:lnTo>
                  <a:pt x="744" y="1115"/>
                </a:lnTo>
                <a:lnTo>
                  <a:pt x="745" y="1115"/>
                </a:lnTo>
                <a:lnTo>
                  <a:pt x="746" y="1114"/>
                </a:lnTo>
                <a:lnTo>
                  <a:pt x="747" y="1113"/>
                </a:lnTo>
                <a:lnTo>
                  <a:pt x="749" y="1111"/>
                </a:lnTo>
                <a:lnTo>
                  <a:pt x="750" y="1110"/>
                </a:lnTo>
                <a:lnTo>
                  <a:pt x="750" y="1109"/>
                </a:lnTo>
                <a:lnTo>
                  <a:pt x="750" y="1108"/>
                </a:lnTo>
                <a:lnTo>
                  <a:pt x="750" y="1106"/>
                </a:lnTo>
                <a:lnTo>
                  <a:pt x="750" y="1105"/>
                </a:lnTo>
                <a:lnTo>
                  <a:pt x="751" y="1105"/>
                </a:lnTo>
                <a:lnTo>
                  <a:pt x="751" y="1106"/>
                </a:lnTo>
                <a:lnTo>
                  <a:pt x="752" y="1106"/>
                </a:lnTo>
                <a:lnTo>
                  <a:pt x="753" y="1106"/>
                </a:lnTo>
                <a:lnTo>
                  <a:pt x="754" y="1106"/>
                </a:lnTo>
                <a:lnTo>
                  <a:pt x="755" y="1106"/>
                </a:lnTo>
                <a:lnTo>
                  <a:pt x="756" y="1106"/>
                </a:lnTo>
                <a:lnTo>
                  <a:pt x="756" y="1105"/>
                </a:lnTo>
                <a:lnTo>
                  <a:pt x="758" y="1105"/>
                </a:lnTo>
                <a:lnTo>
                  <a:pt x="759" y="1105"/>
                </a:lnTo>
                <a:lnTo>
                  <a:pt x="759" y="1104"/>
                </a:lnTo>
                <a:lnTo>
                  <a:pt x="759" y="1101"/>
                </a:lnTo>
                <a:lnTo>
                  <a:pt x="760" y="1101"/>
                </a:lnTo>
                <a:lnTo>
                  <a:pt x="761" y="1101"/>
                </a:lnTo>
                <a:lnTo>
                  <a:pt x="762" y="1101"/>
                </a:lnTo>
                <a:lnTo>
                  <a:pt x="763" y="1101"/>
                </a:lnTo>
                <a:lnTo>
                  <a:pt x="764" y="1101"/>
                </a:lnTo>
                <a:lnTo>
                  <a:pt x="766" y="1101"/>
                </a:lnTo>
                <a:lnTo>
                  <a:pt x="767" y="1101"/>
                </a:lnTo>
                <a:lnTo>
                  <a:pt x="768" y="1101"/>
                </a:lnTo>
                <a:lnTo>
                  <a:pt x="769" y="1101"/>
                </a:lnTo>
                <a:lnTo>
                  <a:pt x="770" y="1101"/>
                </a:lnTo>
                <a:lnTo>
                  <a:pt x="771" y="1101"/>
                </a:lnTo>
                <a:lnTo>
                  <a:pt x="771" y="1102"/>
                </a:lnTo>
                <a:lnTo>
                  <a:pt x="771" y="1104"/>
                </a:lnTo>
                <a:lnTo>
                  <a:pt x="771" y="1105"/>
                </a:lnTo>
                <a:lnTo>
                  <a:pt x="771" y="1106"/>
                </a:lnTo>
                <a:lnTo>
                  <a:pt x="770" y="1106"/>
                </a:lnTo>
                <a:lnTo>
                  <a:pt x="769" y="1106"/>
                </a:lnTo>
                <a:lnTo>
                  <a:pt x="768" y="1106"/>
                </a:lnTo>
                <a:lnTo>
                  <a:pt x="767" y="1106"/>
                </a:lnTo>
                <a:lnTo>
                  <a:pt x="766" y="1106"/>
                </a:lnTo>
                <a:lnTo>
                  <a:pt x="766" y="1105"/>
                </a:lnTo>
                <a:lnTo>
                  <a:pt x="762" y="1106"/>
                </a:lnTo>
                <a:lnTo>
                  <a:pt x="761" y="1106"/>
                </a:lnTo>
                <a:lnTo>
                  <a:pt x="760" y="1106"/>
                </a:lnTo>
                <a:lnTo>
                  <a:pt x="759" y="1107"/>
                </a:lnTo>
                <a:lnTo>
                  <a:pt x="758" y="1107"/>
                </a:lnTo>
                <a:lnTo>
                  <a:pt x="756" y="1107"/>
                </a:lnTo>
                <a:lnTo>
                  <a:pt x="755" y="1107"/>
                </a:lnTo>
                <a:lnTo>
                  <a:pt x="755" y="1108"/>
                </a:lnTo>
                <a:lnTo>
                  <a:pt x="754" y="1108"/>
                </a:lnTo>
                <a:lnTo>
                  <a:pt x="753" y="1108"/>
                </a:lnTo>
                <a:lnTo>
                  <a:pt x="753" y="1109"/>
                </a:lnTo>
                <a:lnTo>
                  <a:pt x="752" y="1109"/>
                </a:lnTo>
                <a:lnTo>
                  <a:pt x="752" y="1110"/>
                </a:lnTo>
                <a:lnTo>
                  <a:pt x="751" y="1110"/>
                </a:lnTo>
                <a:lnTo>
                  <a:pt x="750" y="1111"/>
                </a:lnTo>
                <a:lnTo>
                  <a:pt x="749" y="1113"/>
                </a:lnTo>
                <a:lnTo>
                  <a:pt x="746" y="1115"/>
                </a:lnTo>
                <a:lnTo>
                  <a:pt x="746" y="1116"/>
                </a:lnTo>
                <a:lnTo>
                  <a:pt x="746" y="1121"/>
                </a:lnTo>
                <a:lnTo>
                  <a:pt x="746" y="1122"/>
                </a:lnTo>
                <a:lnTo>
                  <a:pt x="747" y="1122"/>
                </a:lnTo>
                <a:lnTo>
                  <a:pt x="749" y="1122"/>
                </a:lnTo>
                <a:lnTo>
                  <a:pt x="752" y="1122"/>
                </a:lnTo>
                <a:lnTo>
                  <a:pt x="754" y="1122"/>
                </a:lnTo>
                <a:lnTo>
                  <a:pt x="755" y="1122"/>
                </a:lnTo>
                <a:lnTo>
                  <a:pt x="756" y="1122"/>
                </a:lnTo>
                <a:lnTo>
                  <a:pt x="756" y="1121"/>
                </a:lnTo>
                <a:lnTo>
                  <a:pt x="756" y="1119"/>
                </a:lnTo>
                <a:lnTo>
                  <a:pt x="755" y="1118"/>
                </a:lnTo>
                <a:lnTo>
                  <a:pt x="755" y="1117"/>
                </a:lnTo>
                <a:lnTo>
                  <a:pt x="755" y="1116"/>
                </a:lnTo>
                <a:lnTo>
                  <a:pt x="755" y="1115"/>
                </a:lnTo>
                <a:lnTo>
                  <a:pt x="758" y="1115"/>
                </a:lnTo>
                <a:lnTo>
                  <a:pt x="760" y="1115"/>
                </a:lnTo>
                <a:lnTo>
                  <a:pt x="761" y="1115"/>
                </a:lnTo>
                <a:lnTo>
                  <a:pt x="762" y="1115"/>
                </a:lnTo>
                <a:lnTo>
                  <a:pt x="762" y="1116"/>
                </a:lnTo>
                <a:lnTo>
                  <a:pt x="762" y="1117"/>
                </a:lnTo>
                <a:lnTo>
                  <a:pt x="762" y="1118"/>
                </a:lnTo>
                <a:lnTo>
                  <a:pt x="762" y="1119"/>
                </a:lnTo>
                <a:lnTo>
                  <a:pt x="762" y="1121"/>
                </a:lnTo>
                <a:lnTo>
                  <a:pt x="762" y="1122"/>
                </a:lnTo>
                <a:lnTo>
                  <a:pt x="763" y="1122"/>
                </a:lnTo>
                <a:lnTo>
                  <a:pt x="768" y="1122"/>
                </a:lnTo>
                <a:lnTo>
                  <a:pt x="770" y="1122"/>
                </a:lnTo>
                <a:lnTo>
                  <a:pt x="772" y="1122"/>
                </a:lnTo>
                <a:lnTo>
                  <a:pt x="773" y="1122"/>
                </a:lnTo>
                <a:lnTo>
                  <a:pt x="773" y="1126"/>
                </a:lnTo>
                <a:lnTo>
                  <a:pt x="775" y="1126"/>
                </a:lnTo>
                <a:lnTo>
                  <a:pt x="777" y="1126"/>
                </a:lnTo>
                <a:lnTo>
                  <a:pt x="779" y="1126"/>
                </a:lnTo>
                <a:lnTo>
                  <a:pt x="779" y="1125"/>
                </a:lnTo>
                <a:lnTo>
                  <a:pt x="778" y="1122"/>
                </a:lnTo>
                <a:lnTo>
                  <a:pt x="779" y="1122"/>
                </a:lnTo>
                <a:lnTo>
                  <a:pt x="781" y="1122"/>
                </a:lnTo>
                <a:lnTo>
                  <a:pt x="784" y="1122"/>
                </a:lnTo>
                <a:lnTo>
                  <a:pt x="785" y="1121"/>
                </a:lnTo>
                <a:lnTo>
                  <a:pt x="785" y="1119"/>
                </a:lnTo>
                <a:lnTo>
                  <a:pt x="784" y="1119"/>
                </a:lnTo>
                <a:lnTo>
                  <a:pt x="783" y="1119"/>
                </a:lnTo>
                <a:lnTo>
                  <a:pt x="783" y="1116"/>
                </a:lnTo>
                <a:lnTo>
                  <a:pt x="783" y="1114"/>
                </a:lnTo>
                <a:lnTo>
                  <a:pt x="780" y="1114"/>
                </a:lnTo>
                <a:lnTo>
                  <a:pt x="779" y="1114"/>
                </a:lnTo>
                <a:lnTo>
                  <a:pt x="779" y="1111"/>
                </a:lnTo>
                <a:lnTo>
                  <a:pt x="779" y="1110"/>
                </a:lnTo>
                <a:lnTo>
                  <a:pt x="776" y="1110"/>
                </a:lnTo>
                <a:lnTo>
                  <a:pt x="776" y="1109"/>
                </a:lnTo>
                <a:lnTo>
                  <a:pt x="776" y="1107"/>
                </a:lnTo>
                <a:lnTo>
                  <a:pt x="776" y="1105"/>
                </a:lnTo>
                <a:lnTo>
                  <a:pt x="776" y="1104"/>
                </a:lnTo>
                <a:lnTo>
                  <a:pt x="776" y="1102"/>
                </a:lnTo>
                <a:lnTo>
                  <a:pt x="777" y="1102"/>
                </a:lnTo>
                <a:lnTo>
                  <a:pt x="776" y="1097"/>
                </a:lnTo>
                <a:lnTo>
                  <a:pt x="777" y="1097"/>
                </a:lnTo>
                <a:lnTo>
                  <a:pt x="778" y="1097"/>
                </a:lnTo>
                <a:lnTo>
                  <a:pt x="779" y="1097"/>
                </a:lnTo>
                <a:lnTo>
                  <a:pt x="780" y="1097"/>
                </a:lnTo>
                <a:lnTo>
                  <a:pt x="781" y="1097"/>
                </a:lnTo>
                <a:lnTo>
                  <a:pt x="781" y="1094"/>
                </a:lnTo>
                <a:lnTo>
                  <a:pt x="781" y="1093"/>
                </a:lnTo>
                <a:lnTo>
                  <a:pt x="781" y="1092"/>
                </a:lnTo>
                <a:lnTo>
                  <a:pt x="781" y="1091"/>
                </a:lnTo>
                <a:lnTo>
                  <a:pt x="781" y="1090"/>
                </a:lnTo>
                <a:lnTo>
                  <a:pt x="781" y="1089"/>
                </a:lnTo>
                <a:lnTo>
                  <a:pt x="781" y="1088"/>
                </a:lnTo>
                <a:lnTo>
                  <a:pt x="781" y="1087"/>
                </a:lnTo>
                <a:lnTo>
                  <a:pt x="781" y="1085"/>
                </a:lnTo>
                <a:lnTo>
                  <a:pt x="783" y="1085"/>
                </a:lnTo>
                <a:lnTo>
                  <a:pt x="783" y="1084"/>
                </a:lnTo>
                <a:lnTo>
                  <a:pt x="783" y="1083"/>
                </a:lnTo>
                <a:lnTo>
                  <a:pt x="783" y="1082"/>
                </a:lnTo>
                <a:lnTo>
                  <a:pt x="783" y="1081"/>
                </a:lnTo>
                <a:lnTo>
                  <a:pt x="783" y="1080"/>
                </a:lnTo>
                <a:lnTo>
                  <a:pt x="784" y="1080"/>
                </a:lnTo>
                <a:lnTo>
                  <a:pt x="785" y="1080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6"/>
                </a:lnTo>
                <a:lnTo>
                  <a:pt x="784" y="1076"/>
                </a:lnTo>
                <a:lnTo>
                  <a:pt x="783" y="1076"/>
                </a:lnTo>
                <a:lnTo>
                  <a:pt x="781" y="1076"/>
                </a:lnTo>
                <a:lnTo>
                  <a:pt x="780" y="1076"/>
                </a:lnTo>
                <a:lnTo>
                  <a:pt x="779" y="1076"/>
                </a:lnTo>
                <a:lnTo>
                  <a:pt x="778" y="1076"/>
                </a:lnTo>
                <a:lnTo>
                  <a:pt x="777" y="1076"/>
                </a:lnTo>
                <a:lnTo>
                  <a:pt x="776" y="1076"/>
                </a:lnTo>
                <a:lnTo>
                  <a:pt x="775" y="1076"/>
                </a:lnTo>
                <a:lnTo>
                  <a:pt x="773" y="1076"/>
                </a:lnTo>
                <a:lnTo>
                  <a:pt x="773" y="1072"/>
                </a:lnTo>
                <a:lnTo>
                  <a:pt x="773" y="1069"/>
                </a:lnTo>
                <a:lnTo>
                  <a:pt x="771" y="1069"/>
                </a:lnTo>
                <a:lnTo>
                  <a:pt x="770" y="1069"/>
                </a:lnTo>
                <a:lnTo>
                  <a:pt x="769" y="1069"/>
                </a:lnTo>
                <a:lnTo>
                  <a:pt x="768" y="1069"/>
                </a:lnTo>
                <a:lnTo>
                  <a:pt x="767" y="1069"/>
                </a:lnTo>
                <a:lnTo>
                  <a:pt x="766" y="1069"/>
                </a:lnTo>
                <a:lnTo>
                  <a:pt x="764" y="1069"/>
                </a:lnTo>
                <a:lnTo>
                  <a:pt x="763" y="1069"/>
                </a:lnTo>
                <a:lnTo>
                  <a:pt x="762" y="1069"/>
                </a:lnTo>
                <a:lnTo>
                  <a:pt x="761" y="1069"/>
                </a:lnTo>
                <a:lnTo>
                  <a:pt x="760" y="1069"/>
                </a:lnTo>
                <a:lnTo>
                  <a:pt x="760" y="1068"/>
                </a:lnTo>
                <a:lnTo>
                  <a:pt x="759" y="1068"/>
                </a:lnTo>
                <a:lnTo>
                  <a:pt x="758" y="1068"/>
                </a:lnTo>
                <a:lnTo>
                  <a:pt x="756" y="1068"/>
                </a:lnTo>
                <a:lnTo>
                  <a:pt x="756" y="1067"/>
                </a:lnTo>
                <a:lnTo>
                  <a:pt x="758" y="1067"/>
                </a:lnTo>
                <a:lnTo>
                  <a:pt x="758" y="1066"/>
                </a:lnTo>
                <a:lnTo>
                  <a:pt x="758" y="1065"/>
                </a:lnTo>
                <a:lnTo>
                  <a:pt x="758" y="1064"/>
                </a:lnTo>
                <a:lnTo>
                  <a:pt x="759" y="1064"/>
                </a:lnTo>
                <a:lnTo>
                  <a:pt x="759" y="1063"/>
                </a:lnTo>
                <a:lnTo>
                  <a:pt x="759" y="1062"/>
                </a:lnTo>
                <a:lnTo>
                  <a:pt x="759" y="1060"/>
                </a:lnTo>
                <a:lnTo>
                  <a:pt x="759" y="1059"/>
                </a:lnTo>
                <a:lnTo>
                  <a:pt x="759" y="1058"/>
                </a:lnTo>
                <a:lnTo>
                  <a:pt x="759" y="1057"/>
                </a:lnTo>
                <a:lnTo>
                  <a:pt x="759" y="1056"/>
                </a:lnTo>
                <a:lnTo>
                  <a:pt x="759" y="1055"/>
                </a:lnTo>
                <a:lnTo>
                  <a:pt x="759" y="1054"/>
                </a:lnTo>
                <a:lnTo>
                  <a:pt x="760" y="1054"/>
                </a:lnTo>
                <a:lnTo>
                  <a:pt x="761" y="1052"/>
                </a:lnTo>
                <a:lnTo>
                  <a:pt x="762" y="1052"/>
                </a:lnTo>
                <a:lnTo>
                  <a:pt x="763" y="1052"/>
                </a:lnTo>
                <a:lnTo>
                  <a:pt x="764" y="1052"/>
                </a:lnTo>
                <a:lnTo>
                  <a:pt x="764" y="1054"/>
                </a:lnTo>
                <a:lnTo>
                  <a:pt x="764" y="1055"/>
                </a:lnTo>
                <a:lnTo>
                  <a:pt x="764" y="1056"/>
                </a:lnTo>
                <a:lnTo>
                  <a:pt x="764" y="1057"/>
                </a:lnTo>
                <a:lnTo>
                  <a:pt x="764" y="1058"/>
                </a:lnTo>
                <a:lnTo>
                  <a:pt x="760" y="1058"/>
                </a:lnTo>
                <a:lnTo>
                  <a:pt x="760" y="1059"/>
                </a:lnTo>
                <a:lnTo>
                  <a:pt x="760" y="1060"/>
                </a:lnTo>
                <a:lnTo>
                  <a:pt x="760" y="1062"/>
                </a:lnTo>
                <a:lnTo>
                  <a:pt x="760" y="1063"/>
                </a:lnTo>
                <a:lnTo>
                  <a:pt x="759" y="1063"/>
                </a:lnTo>
                <a:lnTo>
                  <a:pt x="759" y="1064"/>
                </a:lnTo>
                <a:lnTo>
                  <a:pt x="759" y="1065"/>
                </a:lnTo>
                <a:lnTo>
                  <a:pt x="758" y="1065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8"/>
                </a:lnTo>
                <a:lnTo>
                  <a:pt x="759" y="1068"/>
                </a:lnTo>
                <a:lnTo>
                  <a:pt x="760" y="1068"/>
                </a:lnTo>
                <a:lnTo>
                  <a:pt x="761" y="1068"/>
                </a:lnTo>
                <a:lnTo>
                  <a:pt x="762" y="1068"/>
                </a:lnTo>
                <a:lnTo>
                  <a:pt x="763" y="1068"/>
                </a:lnTo>
                <a:lnTo>
                  <a:pt x="764" y="1068"/>
                </a:lnTo>
                <a:lnTo>
                  <a:pt x="766" y="1068"/>
                </a:lnTo>
                <a:lnTo>
                  <a:pt x="767" y="1068"/>
                </a:lnTo>
                <a:lnTo>
                  <a:pt x="768" y="1068"/>
                </a:lnTo>
                <a:lnTo>
                  <a:pt x="769" y="1068"/>
                </a:lnTo>
                <a:lnTo>
                  <a:pt x="770" y="1068"/>
                </a:lnTo>
                <a:lnTo>
                  <a:pt x="771" y="1068"/>
                </a:lnTo>
                <a:lnTo>
                  <a:pt x="773" y="1068"/>
                </a:lnTo>
                <a:lnTo>
                  <a:pt x="773" y="1067"/>
                </a:lnTo>
                <a:lnTo>
                  <a:pt x="775" y="1067"/>
                </a:lnTo>
                <a:lnTo>
                  <a:pt x="777" y="1067"/>
                </a:lnTo>
                <a:lnTo>
                  <a:pt x="778" y="1067"/>
                </a:lnTo>
                <a:lnTo>
                  <a:pt x="778" y="1063"/>
                </a:lnTo>
                <a:lnTo>
                  <a:pt x="778" y="1058"/>
                </a:lnTo>
                <a:lnTo>
                  <a:pt x="781" y="1058"/>
                </a:lnTo>
                <a:lnTo>
                  <a:pt x="781" y="1054"/>
                </a:lnTo>
                <a:lnTo>
                  <a:pt x="783" y="1048"/>
                </a:lnTo>
                <a:lnTo>
                  <a:pt x="786" y="1048"/>
                </a:lnTo>
                <a:lnTo>
                  <a:pt x="786" y="1047"/>
                </a:lnTo>
                <a:lnTo>
                  <a:pt x="786" y="1046"/>
                </a:lnTo>
                <a:lnTo>
                  <a:pt x="786" y="1044"/>
                </a:lnTo>
                <a:lnTo>
                  <a:pt x="786" y="1040"/>
                </a:lnTo>
                <a:lnTo>
                  <a:pt x="786" y="1038"/>
                </a:lnTo>
                <a:lnTo>
                  <a:pt x="787" y="1037"/>
                </a:lnTo>
                <a:lnTo>
                  <a:pt x="787" y="1035"/>
                </a:lnTo>
                <a:lnTo>
                  <a:pt x="787" y="1031"/>
                </a:lnTo>
                <a:lnTo>
                  <a:pt x="785" y="1031"/>
                </a:lnTo>
                <a:lnTo>
                  <a:pt x="784" y="1031"/>
                </a:lnTo>
                <a:lnTo>
                  <a:pt x="784" y="1030"/>
                </a:lnTo>
                <a:lnTo>
                  <a:pt x="784" y="1029"/>
                </a:lnTo>
                <a:lnTo>
                  <a:pt x="783" y="1029"/>
                </a:lnTo>
                <a:lnTo>
                  <a:pt x="783" y="1027"/>
                </a:lnTo>
                <a:lnTo>
                  <a:pt x="783" y="1026"/>
                </a:lnTo>
                <a:lnTo>
                  <a:pt x="783" y="1025"/>
                </a:lnTo>
                <a:lnTo>
                  <a:pt x="781" y="1025"/>
                </a:lnTo>
                <a:lnTo>
                  <a:pt x="781" y="1024"/>
                </a:lnTo>
                <a:lnTo>
                  <a:pt x="783" y="1023"/>
                </a:lnTo>
                <a:lnTo>
                  <a:pt x="784" y="1022"/>
                </a:lnTo>
                <a:lnTo>
                  <a:pt x="783" y="1022"/>
                </a:lnTo>
                <a:lnTo>
                  <a:pt x="783" y="1021"/>
                </a:lnTo>
                <a:lnTo>
                  <a:pt x="781" y="1021"/>
                </a:lnTo>
                <a:lnTo>
                  <a:pt x="781" y="1019"/>
                </a:lnTo>
                <a:lnTo>
                  <a:pt x="780" y="1019"/>
                </a:lnTo>
                <a:lnTo>
                  <a:pt x="780" y="1018"/>
                </a:lnTo>
                <a:lnTo>
                  <a:pt x="779" y="1018"/>
                </a:lnTo>
                <a:lnTo>
                  <a:pt x="778" y="1017"/>
                </a:lnTo>
                <a:lnTo>
                  <a:pt x="777" y="1017"/>
                </a:lnTo>
                <a:lnTo>
                  <a:pt x="776" y="1017"/>
                </a:lnTo>
                <a:lnTo>
                  <a:pt x="776" y="1016"/>
                </a:lnTo>
                <a:lnTo>
                  <a:pt x="775" y="1016"/>
                </a:lnTo>
                <a:lnTo>
                  <a:pt x="775" y="1014"/>
                </a:lnTo>
                <a:lnTo>
                  <a:pt x="772" y="1014"/>
                </a:lnTo>
                <a:lnTo>
                  <a:pt x="771" y="1014"/>
                </a:lnTo>
                <a:lnTo>
                  <a:pt x="771" y="1012"/>
                </a:lnTo>
                <a:lnTo>
                  <a:pt x="771" y="1010"/>
                </a:lnTo>
                <a:lnTo>
                  <a:pt x="773" y="1008"/>
                </a:lnTo>
                <a:lnTo>
                  <a:pt x="776" y="1004"/>
                </a:lnTo>
                <a:lnTo>
                  <a:pt x="778" y="1000"/>
                </a:lnTo>
                <a:lnTo>
                  <a:pt x="779" y="999"/>
                </a:lnTo>
                <a:lnTo>
                  <a:pt x="780" y="998"/>
                </a:lnTo>
                <a:lnTo>
                  <a:pt x="781" y="997"/>
                </a:lnTo>
                <a:lnTo>
                  <a:pt x="780" y="997"/>
                </a:lnTo>
                <a:lnTo>
                  <a:pt x="780" y="996"/>
                </a:lnTo>
                <a:lnTo>
                  <a:pt x="779" y="995"/>
                </a:lnTo>
                <a:lnTo>
                  <a:pt x="773" y="995"/>
                </a:lnTo>
                <a:lnTo>
                  <a:pt x="772" y="995"/>
                </a:lnTo>
                <a:lnTo>
                  <a:pt x="771" y="995"/>
                </a:lnTo>
                <a:lnTo>
                  <a:pt x="769" y="995"/>
                </a:lnTo>
                <a:lnTo>
                  <a:pt x="769" y="997"/>
                </a:lnTo>
                <a:lnTo>
                  <a:pt x="767" y="997"/>
                </a:lnTo>
                <a:lnTo>
                  <a:pt x="766" y="997"/>
                </a:lnTo>
                <a:lnTo>
                  <a:pt x="764" y="997"/>
                </a:lnTo>
                <a:lnTo>
                  <a:pt x="763" y="997"/>
                </a:lnTo>
                <a:lnTo>
                  <a:pt x="762" y="997"/>
                </a:lnTo>
                <a:lnTo>
                  <a:pt x="762" y="995"/>
                </a:lnTo>
                <a:lnTo>
                  <a:pt x="761" y="995"/>
                </a:lnTo>
                <a:lnTo>
                  <a:pt x="760" y="995"/>
                </a:lnTo>
                <a:lnTo>
                  <a:pt x="759" y="995"/>
                </a:lnTo>
                <a:lnTo>
                  <a:pt x="758" y="995"/>
                </a:lnTo>
                <a:lnTo>
                  <a:pt x="756" y="995"/>
                </a:lnTo>
                <a:lnTo>
                  <a:pt x="756" y="996"/>
                </a:lnTo>
                <a:lnTo>
                  <a:pt x="755" y="996"/>
                </a:lnTo>
                <a:lnTo>
                  <a:pt x="754" y="996"/>
                </a:lnTo>
                <a:lnTo>
                  <a:pt x="753" y="996"/>
                </a:lnTo>
                <a:lnTo>
                  <a:pt x="753" y="997"/>
                </a:lnTo>
                <a:lnTo>
                  <a:pt x="752" y="997"/>
                </a:lnTo>
                <a:lnTo>
                  <a:pt x="751" y="997"/>
                </a:lnTo>
                <a:lnTo>
                  <a:pt x="753" y="1000"/>
                </a:lnTo>
                <a:lnTo>
                  <a:pt x="753" y="1001"/>
                </a:lnTo>
                <a:lnTo>
                  <a:pt x="752" y="1001"/>
                </a:lnTo>
                <a:lnTo>
                  <a:pt x="751" y="1001"/>
                </a:lnTo>
                <a:lnTo>
                  <a:pt x="750" y="1002"/>
                </a:lnTo>
                <a:lnTo>
                  <a:pt x="749" y="1002"/>
                </a:lnTo>
                <a:lnTo>
                  <a:pt x="749" y="1004"/>
                </a:lnTo>
                <a:lnTo>
                  <a:pt x="747" y="1004"/>
                </a:lnTo>
                <a:lnTo>
                  <a:pt x="746" y="1004"/>
                </a:lnTo>
                <a:lnTo>
                  <a:pt x="745" y="1004"/>
                </a:lnTo>
                <a:lnTo>
                  <a:pt x="745" y="1005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3" y="1008"/>
                </a:lnTo>
                <a:lnTo>
                  <a:pt x="742" y="1008"/>
                </a:lnTo>
                <a:lnTo>
                  <a:pt x="741" y="1008"/>
                </a:lnTo>
                <a:lnTo>
                  <a:pt x="740" y="1008"/>
                </a:lnTo>
                <a:lnTo>
                  <a:pt x="738" y="1008"/>
                </a:lnTo>
                <a:lnTo>
                  <a:pt x="737" y="1008"/>
                </a:lnTo>
                <a:lnTo>
                  <a:pt x="736" y="1008"/>
                </a:lnTo>
                <a:lnTo>
                  <a:pt x="735" y="1008"/>
                </a:lnTo>
                <a:lnTo>
                  <a:pt x="734" y="1008"/>
                </a:lnTo>
                <a:lnTo>
                  <a:pt x="733" y="1008"/>
                </a:lnTo>
                <a:lnTo>
                  <a:pt x="733" y="1005"/>
                </a:lnTo>
                <a:lnTo>
                  <a:pt x="733" y="1002"/>
                </a:lnTo>
                <a:lnTo>
                  <a:pt x="734" y="1002"/>
                </a:lnTo>
                <a:lnTo>
                  <a:pt x="735" y="1002"/>
                </a:lnTo>
                <a:lnTo>
                  <a:pt x="737" y="1002"/>
                </a:lnTo>
                <a:lnTo>
                  <a:pt x="738" y="1002"/>
                </a:lnTo>
                <a:lnTo>
                  <a:pt x="740" y="1002"/>
                </a:lnTo>
                <a:lnTo>
                  <a:pt x="741" y="1001"/>
                </a:lnTo>
                <a:lnTo>
                  <a:pt x="742" y="1001"/>
                </a:lnTo>
                <a:lnTo>
                  <a:pt x="743" y="1001"/>
                </a:lnTo>
                <a:lnTo>
                  <a:pt x="744" y="1001"/>
                </a:lnTo>
                <a:lnTo>
                  <a:pt x="744" y="1000"/>
                </a:lnTo>
                <a:lnTo>
                  <a:pt x="745" y="1000"/>
                </a:lnTo>
                <a:lnTo>
                  <a:pt x="746" y="1000"/>
                </a:lnTo>
                <a:lnTo>
                  <a:pt x="746" y="999"/>
                </a:lnTo>
                <a:lnTo>
                  <a:pt x="747" y="999"/>
                </a:lnTo>
                <a:lnTo>
                  <a:pt x="749" y="998"/>
                </a:lnTo>
                <a:lnTo>
                  <a:pt x="750" y="998"/>
                </a:lnTo>
                <a:lnTo>
                  <a:pt x="750" y="997"/>
                </a:lnTo>
                <a:lnTo>
                  <a:pt x="751" y="997"/>
                </a:lnTo>
                <a:lnTo>
                  <a:pt x="751" y="996"/>
                </a:lnTo>
                <a:lnTo>
                  <a:pt x="752" y="996"/>
                </a:lnTo>
                <a:lnTo>
                  <a:pt x="753" y="996"/>
                </a:lnTo>
                <a:lnTo>
                  <a:pt x="753" y="995"/>
                </a:lnTo>
                <a:lnTo>
                  <a:pt x="754" y="995"/>
                </a:lnTo>
                <a:lnTo>
                  <a:pt x="755" y="995"/>
                </a:lnTo>
                <a:lnTo>
                  <a:pt x="756" y="995"/>
                </a:lnTo>
                <a:lnTo>
                  <a:pt x="758" y="993"/>
                </a:lnTo>
                <a:lnTo>
                  <a:pt x="759" y="993"/>
                </a:lnTo>
                <a:lnTo>
                  <a:pt x="760" y="993"/>
                </a:lnTo>
                <a:lnTo>
                  <a:pt x="761" y="993"/>
                </a:lnTo>
                <a:lnTo>
                  <a:pt x="762" y="993"/>
                </a:lnTo>
                <a:lnTo>
                  <a:pt x="763" y="993"/>
                </a:lnTo>
                <a:lnTo>
                  <a:pt x="764" y="993"/>
                </a:lnTo>
                <a:lnTo>
                  <a:pt x="766" y="993"/>
                </a:lnTo>
                <a:lnTo>
                  <a:pt x="767" y="993"/>
                </a:lnTo>
                <a:lnTo>
                  <a:pt x="769" y="993"/>
                </a:lnTo>
                <a:lnTo>
                  <a:pt x="771" y="993"/>
                </a:lnTo>
                <a:lnTo>
                  <a:pt x="773" y="993"/>
                </a:lnTo>
                <a:lnTo>
                  <a:pt x="777" y="993"/>
                </a:lnTo>
                <a:lnTo>
                  <a:pt x="779" y="993"/>
                </a:lnTo>
                <a:lnTo>
                  <a:pt x="780" y="993"/>
                </a:lnTo>
                <a:lnTo>
                  <a:pt x="781" y="993"/>
                </a:lnTo>
                <a:lnTo>
                  <a:pt x="783" y="993"/>
                </a:lnTo>
                <a:lnTo>
                  <a:pt x="784" y="993"/>
                </a:lnTo>
                <a:lnTo>
                  <a:pt x="784" y="992"/>
                </a:lnTo>
                <a:lnTo>
                  <a:pt x="784" y="991"/>
                </a:lnTo>
                <a:lnTo>
                  <a:pt x="784" y="990"/>
                </a:lnTo>
                <a:lnTo>
                  <a:pt x="784" y="989"/>
                </a:lnTo>
                <a:lnTo>
                  <a:pt x="779" y="989"/>
                </a:lnTo>
                <a:lnTo>
                  <a:pt x="779" y="982"/>
                </a:lnTo>
                <a:lnTo>
                  <a:pt x="779" y="981"/>
                </a:lnTo>
                <a:lnTo>
                  <a:pt x="779" y="980"/>
                </a:lnTo>
                <a:lnTo>
                  <a:pt x="780" y="980"/>
                </a:lnTo>
                <a:lnTo>
                  <a:pt x="780" y="977"/>
                </a:lnTo>
                <a:lnTo>
                  <a:pt x="780" y="970"/>
                </a:lnTo>
                <a:lnTo>
                  <a:pt x="780" y="968"/>
                </a:lnTo>
                <a:lnTo>
                  <a:pt x="780" y="964"/>
                </a:lnTo>
                <a:lnTo>
                  <a:pt x="779" y="963"/>
                </a:lnTo>
                <a:lnTo>
                  <a:pt x="779" y="962"/>
                </a:lnTo>
                <a:lnTo>
                  <a:pt x="778" y="962"/>
                </a:lnTo>
                <a:lnTo>
                  <a:pt x="778" y="960"/>
                </a:lnTo>
                <a:lnTo>
                  <a:pt x="777" y="960"/>
                </a:lnTo>
                <a:lnTo>
                  <a:pt x="775" y="960"/>
                </a:lnTo>
                <a:lnTo>
                  <a:pt x="775" y="962"/>
                </a:lnTo>
                <a:lnTo>
                  <a:pt x="773" y="962"/>
                </a:lnTo>
                <a:lnTo>
                  <a:pt x="773" y="963"/>
                </a:lnTo>
                <a:lnTo>
                  <a:pt x="773" y="964"/>
                </a:lnTo>
                <a:lnTo>
                  <a:pt x="772" y="964"/>
                </a:lnTo>
                <a:lnTo>
                  <a:pt x="768" y="964"/>
                </a:lnTo>
                <a:lnTo>
                  <a:pt x="762" y="964"/>
                </a:lnTo>
                <a:lnTo>
                  <a:pt x="761" y="964"/>
                </a:lnTo>
                <a:lnTo>
                  <a:pt x="760" y="964"/>
                </a:lnTo>
                <a:lnTo>
                  <a:pt x="759" y="964"/>
                </a:lnTo>
                <a:lnTo>
                  <a:pt x="759" y="965"/>
                </a:lnTo>
                <a:lnTo>
                  <a:pt x="759" y="966"/>
                </a:lnTo>
                <a:lnTo>
                  <a:pt x="758" y="966"/>
                </a:lnTo>
                <a:lnTo>
                  <a:pt x="756" y="966"/>
                </a:lnTo>
                <a:lnTo>
                  <a:pt x="755" y="966"/>
                </a:lnTo>
                <a:lnTo>
                  <a:pt x="752" y="967"/>
                </a:lnTo>
                <a:lnTo>
                  <a:pt x="751" y="967"/>
                </a:lnTo>
                <a:lnTo>
                  <a:pt x="749" y="967"/>
                </a:lnTo>
                <a:lnTo>
                  <a:pt x="749" y="966"/>
                </a:lnTo>
                <a:lnTo>
                  <a:pt x="749" y="964"/>
                </a:lnTo>
                <a:lnTo>
                  <a:pt x="749" y="958"/>
                </a:lnTo>
                <a:lnTo>
                  <a:pt x="749" y="955"/>
                </a:lnTo>
                <a:lnTo>
                  <a:pt x="747" y="955"/>
                </a:lnTo>
                <a:lnTo>
                  <a:pt x="746" y="955"/>
                </a:lnTo>
                <a:lnTo>
                  <a:pt x="745" y="955"/>
                </a:lnTo>
                <a:lnTo>
                  <a:pt x="743" y="955"/>
                </a:lnTo>
                <a:lnTo>
                  <a:pt x="742" y="955"/>
                </a:lnTo>
                <a:lnTo>
                  <a:pt x="741" y="955"/>
                </a:lnTo>
                <a:lnTo>
                  <a:pt x="740" y="955"/>
                </a:lnTo>
                <a:lnTo>
                  <a:pt x="738" y="955"/>
                </a:lnTo>
                <a:lnTo>
                  <a:pt x="737" y="955"/>
                </a:lnTo>
                <a:lnTo>
                  <a:pt x="736" y="955"/>
                </a:lnTo>
                <a:lnTo>
                  <a:pt x="735" y="955"/>
                </a:lnTo>
                <a:lnTo>
                  <a:pt x="734" y="955"/>
                </a:lnTo>
                <a:lnTo>
                  <a:pt x="733" y="955"/>
                </a:lnTo>
                <a:lnTo>
                  <a:pt x="732" y="955"/>
                </a:lnTo>
                <a:lnTo>
                  <a:pt x="727" y="955"/>
                </a:lnTo>
                <a:lnTo>
                  <a:pt x="726" y="955"/>
                </a:lnTo>
                <a:lnTo>
                  <a:pt x="726" y="957"/>
                </a:lnTo>
                <a:lnTo>
                  <a:pt x="723" y="957"/>
                </a:lnTo>
                <a:lnTo>
                  <a:pt x="721" y="957"/>
                </a:lnTo>
                <a:lnTo>
                  <a:pt x="720" y="957"/>
                </a:lnTo>
                <a:lnTo>
                  <a:pt x="719" y="957"/>
                </a:lnTo>
                <a:lnTo>
                  <a:pt x="719" y="958"/>
                </a:lnTo>
                <a:lnTo>
                  <a:pt x="719" y="959"/>
                </a:lnTo>
                <a:lnTo>
                  <a:pt x="719" y="962"/>
                </a:lnTo>
                <a:lnTo>
                  <a:pt x="719" y="963"/>
                </a:lnTo>
                <a:lnTo>
                  <a:pt x="718" y="964"/>
                </a:lnTo>
                <a:lnTo>
                  <a:pt x="718" y="965"/>
                </a:lnTo>
                <a:lnTo>
                  <a:pt x="718" y="966"/>
                </a:lnTo>
                <a:lnTo>
                  <a:pt x="718" y="967"/>
                </a:lnTo>
                <a:lnTo>
                  <a:pt x="718" y="968"/>
                </a:lnTo>
                <a:lnTo>
                  <a:pt x="717" y="968"/>
                </a:lnTo>
                <a:lnTo>
                  <a:pt x="717" y="970"/>
                </a:lnTo>
                <a:lnTo>
                  <a:pt x="717" y="971"/>
                </a:lnTo>
                <a:lnTo>
                  <a:pt x="717" y="972"/>
                </a:lnTo>
                <a:lnTo>
                  <a:pt x="716" y="972"/>
                </a:lnTo>
                <a:lnTo>
                  <a:pt x="716" y="973"/>
                </a:lnTo>
                <a:lnTo>
                  <a:pt x="716" y="974"/>
                </a:lnTo>
                <a:lnTo>
                  <a:pt x="716" y="975"/>
                </a:lnTo>
                <a:lnTo>
                  <a:pt x="716" y="976"/>
                </a:lnTo>
                <a:lnTo>
                  <a:pt x="716" y="977"/>
                </a:lnTo>
                <a:lnTo>
                  <a:pt x="716" y="979"/>
                </a:lnTo>
                <a:lnTo>
                  <a:pt x="716" y="980"/>
                </a:lnTo>
                <a:lnTo>
                  <a:pt x="716" y="982"/>
                </a:lnTo>
                <a:lnTo>
                  <a:pt x="716" y="985"/>
                </a:lnTo>
                <a:lnTo>
                  <a:pt x="716" y="987"/>
                </a:lnTo>
                <a:lnTo>
                  <a:pt x="716" y="988"/>
                </a:lnTo>
                <a:lnTo>
                  <a:pt x="716" y="989"/>
                </a:lnTo>
                <a:lnTo>
                  <a:pt x="715" y="989"/>
                </a:lnTo>
                <a:lnTo>
                  <a:pt x="714" y="988"/>
                </a:lnTo>
                <a:lnTo>
                  <a:pt x="712" y="987"/>
                </a:lnTo>
                <a:lnTo>
                  <a:pt x="711" y="987"/>
                </a:lnTo>
                <a:lnTo>
                  <a:pt x="711" y="988"/>
                </a:lnTo>
                <a:lnTo>
                  <a:pt x="710" y="988"/>
                </a:lnTo>
                <a:lnTo>
                  <a:pt x="710" y="991"/>
                </a:lnTo>
                <a:lnTo>
                  <a:pt x="710" y="993"/>
                </a:lnTo>
                <a:lnTo>
                  <a:pt x="715" y="991"/>
                </a:lnTo>
                <a:lnTo>
                  <a:pt x="716" y="991"/>
                </a:lnTo>
                <a:lnTo>
                  <a:pt x="717" y="990"/>
                </a:lnTo>
                <a:lnTo>
                  <a:pt x="718" y="989"/>
                </a:lnTo>
                <a:lnTo>
                  <a:pt x="719" y="989"/>
                </a:lnTo>
                <a:lnTo>
                  <a:pt x="720" y="990"/>
                </a:lnTo>
                <a:lnTo>
                  <a:pt x="720" y="991"/>
                </a:lnTo>
                <a:lnTo>
                  <a:pt x="720" y="992"/>
                </a:lnTo>
                <a:lnTo>
                  <a:pt x="720" y="993"/>
                </a:lnTo>
                <a:lnTo>
                  <a:pt x="720" y="995"/>
                </a:lnTo>
                <a:lnTo>
                  <a:pt x="720" y="996"/>
                </a:lnTo>
                <a:lnTo>
                  <a:pt x="720" y="997"/>
                </a:lnTo>
                <a:lnTo>
                  <a:pt x="720" y="998"/>
                </a:lnTo>
                <a:lnTo>
                  <a:pt x="720" y="999"/>
                </a:lnTo>
                <a:lnTo>
                  <a:pt x="720" y="1000"/>
                </a:lnTo>
                <a:lnTo>
                  <a:pt x="720" y="1001"/>
                </a:lnTo>
                <a:lnTo>
                  <a:pt x="720" y="1002"/>
                </a:lnTo>
                <a:lnTo>
                  <a:pt x="720" y="1004"/>
                </a:lnTo>
                <a:lnTo>
                  <a:pt x="720" y="1005"/>
                </a:lnTo>
                <a:lnTo>
                  <a:pt x="720" y="1006"/>
                </a:lnTo>
                <a:lnTo>
                  <a:pt x="719" y="1006"/>
                </a:lnTo>
                <a:lnTo>
                  <a:pt x="717" y="1006"/>
                </a:lnTo>
                <a:lnTo>
                  <a:pt x="716" y="1006"/>
                </a:lnTo>
                <a:lnTo>
                  <a:pt x="715" y="1006"/>
                </a:lnTo>
                <a:lnTo>
                  <a:pt x="715" y="1009"/>
                </a:lnTo>
                <a:lnTo>
                  <a:pt x="715" y="1010"/>
                </a:lnTo>
                <a:lnTo>
                  <a:pt x="714" y="1013"/>
                </a:lnTo>
                <a:lnTo>
                  <a:pt x="714" y="1015"/>
                </a:lnTo>
                <a:lnTo>
                  <a:pt x="714" y="1016"/>
                </a:lnTo>
                <a:lnTo>
                  <a:pt x="714" y="1017"/>
                </a:lnTo>
                <a:lnTo>
                  <a:pt x="714" y="1018"/>
                </a:lnTo>
                <a:lnTo>
                  <a:pt x="714" y="1019"/>
                </a:lnTo>
                <a:lnTo>
                  <a:pt x="714" y="1021"/>
                </a:lnTo>
                <a:lnTo>
                  <a:pt x="714" y="1022"/>
                </a:lnTo>
                <a:lnTo>
                  <a:pt x="716" y="1030"/>
                </a:lnTo>
                <a:lnTo>
                  <a:pt x="717" y="1033"/>
                </a:lnTo>
                <a:lnTo>
                  <a:pt x="718" y="1038"/>
                </a:lnTo>
                <a:lnTo>
                  <a:pt x="718" y="1039"/>
                </a:lnTo>
                <a:lnTo>
                  <a:pt x="718" y="1040"/>
                </a:lnTo>
                <a:lnTo>
                  <a:pt x="718" y="1041"/>
                </a:lnTo>
                <a:lnTo>
                  <a:pt x="718" y="1042"/>
                </a:lnTo>
                <a:lnTo>
                  <a:pt x="718" y="1044"/>
                </a:lnTo>
                <a:lnTo>
                  <a:pt x="718" y="1046"/>
                </a:lnTo>
                <a:lnTo>
                  <a:pt x="718" y="1048"/>
                </a:lnTo>
                <a:lnTo>
                  <a:pt x="719" y="1048"/>
                </a:lnTo>
                <a:lnTo>
                  <a:pt x="721" y="1048"/>
                </a:lnTo>
                <a:lnTo>
                  <a:pt x="723" y="1048"/>
                </a:lnTo>
                <a:lnTo>
                  <a:pt x="723" y="1056"/>
                </a:lnTo>
                <a:lnTo>
                  <a:pt x="721" y="1056"/>
                </a:lnTo>
                <a:lnTo>
                  <a:pt x="720" y="1056"/>
                </a:lnTo>
                <a:lnTo>
                  <a:pt x="718" y="1056"/>
                </a:lnTo>
                <a:lnTo>
                  <a:pt x="718" y="1057"/>
                </a:lnTo>
                <a:lnTo>
                  <a:pt x="721" y="1057"/>
                </a:lnTo>
                <a:lnTo>
                  <a:pt x="725" y="1057"/>
                </a:lnTo>
                <a:lnTo>
                  <a:pt x="727" y="1057"/>
                </a:lnTo>
                <a:lnTo>
                  <a:pt x="729" y="1057"/>
                </a:lnTo>
                <a:lnTo>
                  <a:pt x="730" y="1057"/>
                </a:lnTo>
                <a:lnTo>
                  <a:pt x="732" y="1057"/>
                </a:lnTo>
                <a:lnTo>
                  <a:pt x="733" y="1057"/>
                </a:lnTo>
                <a:lnTo>
                  <a:pt x="734" y="1057"/>
                </a:lnTo>
                <a:lnTo>
                  <a:pt x="735" y="1058"/>
                </a:lnTo>
                <a:lnTo>
                  <a:pt x="737" y="1058"/>
                </a:lnTo>
                <a:lnTo>
                  <a:pt x="738" y="1058"/>
                </a:lnTo>
                <a:lnTo>
                  <a:pt x="738" y="1057"/>
                </a:lnTo>
                <a:lnTo>
                  <a:pt x="738" y="1056"/>
                </a:lnTo>
                <a:lnTo>
                  <a:pt x="738" y="1055"/>
                </a:lnTo>
                <a:lnTo>
                  <a:pt x="740" y="1054"/>
                </a:lnTo>
                <a:lnTo>
                  <a:pt x="740" y="1055"/>
                </a:lnTo>
                <a:lnTo>
                  <a:pt x="740" y="1056"/>
                </a:lnTo>
                <a:lnTo>
                  <a:pt x="740" y="1057"/>
                </a:lnTo>
                <a:lnTo>
                  <a:pt x="740" y="1058"/>
                </a:lnTo>
                <a:lnTo>
                  <a:pt x="737" y="1058"/>
                </a:lnTo>
                <a:lnTo>
                  <a:pt x="735" y="1058"/>
                </a:lnTo>
                <a:lnTo>
                  <a:pt x="735" y="1059"/>
                </a:lnTo>
                <a:lnTo>
                  <a:pt x="734" y="1059"/>
                </a:lnTo>
                <a:lnTo>
                  <a:pt x="733" y="1059"/>
                </a:lnTo>
                <a:lnTo>
                  <a:pt x="732" y="1059"/>
                </a:lnTo>
                <a:lnTo>
                  <a:pt x="730" y="1059"/>
                </a:lnTo>
                <a:lnTo>
                  <a:pt x="729" y="1059"/>
                </a:lnTo>
                <a:lnTo>
                  <a:pt x="728" y="1059"/>
                </a:lnTo>
                <a:lnTo>
                  <a:pt x="727" y="1059"/>
                </a:lnTo>
                <a:lnTo>
                  <a:pt x="726" y="1059"/>
                </a:lnTo>
                <a:lnTo>
                  <a:pt x="725" y="1059"/>
                </a:lnTo>
                <a:lnTo>
                  <a:pt x="724" y="1059"/>
                </a:lnTo>
                <a:lnTo>
                  <a:pt x="723" y="1059"/>
                </a:lnTo>
                <a:lnTo>
                  <a:pt x="721" y="1059"/>
                </a:lnTo>
                <a:lnTo>
                  <a:pt x="720" y="1059"/>
                </a:lnTo>
                <a:lnTo>
                  <a:pt x="719" y="1059"/>
                </a:lnTo>
                <a:lnTo>
                  <a:pt x="718" y="1059"/>
                </a:lnTo>
                <a:lnTo>
                  <a:pt x="716" y="1059"/>
                </a:lnTo>
                <a:lnTo>
                  <a:pt x="715" y="1059"/>
                </a:lnTo>
                <a:lnTo>
                  <a:pt x="712" y="1059"/>
                </a:lnTo>
                <a:lnTo>
                  <a:pt x="709" y="1059"/>
                </a:lnTo>
                <a:lnTo>
                  <a:pt x="708" y="1059"/>
                </a:lnTo>
                <a:lnTo>
                  <a:pt x="706" y="1059"/>
                </a:lnTo>
                <a:lnTo>
                  <a:pt x="706" y="1058"/>
                </a:lnTo>
                <a:lnTo>
                  <a:pt x="704" y="1058"/>
                </a:lnTo>
                <a:lnTo>
                  <a:pt x="703" y="1059"/>
                </a:lnTo>
                <a:lnTo>
                  <a:pt x="701" y="1059"/>
                </a:lnTo>
                <a:lnTo>
                  <a:pt x="703" y="1059"/>
                </a:lnTo>
                <a:lnTo>
                  <a:pt x="703" y="1063"/>
                </a:lnTo>
                <a:lnTo>
                  <a:pt x="700" y="1063"/>
                </a:lnTo>
                <a:lnTo>
                  <a:pt x="698" y="1063"/>
                </a:lnTo>
                <a:lnTo>
                  <a:pt x="698" y="1062"/>
                </a:lnTo>
                <a:lnTo>
                  <a:pt x="698" y="1059"/>
                </a:lnTo>
                <a:lnTo>
                  <a:pt x="695" y="1059"/>
                </a:lnTo>
                <a:lnTo>
                  <a:pt x="694" y="1059"/>
                </a:lnTo>
                <a:lnTo>
                  <a:pt x="690" y="1059"/>
                </a:lnTo>
                <a:lnTo>
                  <a:pt x="686" y="1059"/>
                </a:lnTo>
                <a:lnTo>
                  <a:pt x="684" y="1059"/>
                </a:lnTo>
                <a:lnTo>
                  <a:pt x="682" y="1059"/>
                </a:lnTo>
                <a:lnTo>
                  <a:pt x="678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2" y="1059"/>
                </a:lnTo>
                <a:lnTo>
                  <a:pt x="672" y="1056"/>
                </a:lnTo>
                <a:lnTo>
                  <a:pt x="672" y="1054"/>
                </a:lnTo>
                <a:lnTo>
                  <a:pt x="673" y="1054"/>
                </a:lnTo>
                <a:lnTo>
                  <a:pt x="674" y="1054"/>
                </a:lnTo>
                <a:lnTo>
                  <a:pt x="667" y="1054"/>
                </a:lnTo>
                <a:lnTo>
                  <a:pt x="666" y="1054"/>
                </a:lnTo>
                <a:lnTo>
                  <a:pt x="666" y="1051"/>
                </a:lnTo>
                <a:lnTo>
                  <a:pt x="666" y="1050"/>
                </a:lnTo>
                <a:lnTo>
                  <a:pt x="668" y="1050"/>
                </a:lnTo>
                <a:lnTo>
                  <a:pt x="671" y="1050"/>
                </a:lnTo>
                <a:lnTo>
                  <a:pt x="673" y="1050"/>
                </a:lnTo>
                <a:lnTo>
                  <a:pt x="674" y="1050"/>
                </a:lnTo>
                <a:lnTo>
                  <a:pt x="673" y="1050"/>
                </a:lnTo>
                <a:lnTo>
                  <a:pt x="672" y="1050"/>
                </a:lnTo>
                <a:lnTo>
                  <a:pt x="671" y="1050"/>
                </a:lnTo>
                <a:lnTo>
                  <a:pt x="671" y="1049"/>
                </a:lnTo>
                <a:lnTo>
                  <a:pt x="671" y="1048"/>
                </a:lnTo>
                <a:lnTo>
                  <a:pt x="671" y="1047"/>
                </a:lnTo>
                <a:lnTo>
                  <a:pt x="671" y="1046"/>
                </a:lnTo>
                <a:lnTo>
                  <a:pt x="671" y="1044"/>
                </a:lnTo>
                <a:lnTo>
                  <a:pt x="671" y="1043"/>
                </a:lnTo>
                <a:lnTo>
                  <a:pt x="673" y="1043"/>
                </a:lnTo>
                <a:lnTo>
                  <a:pt x="673" y="1042"/>
                </a:lnTo>
                <a:lnTo>
                  <a:pt x="673" y="1033"/>
                </a:lnTo>
                <a:lnTo>
                  <a:pt x="673" y="1032"/>
                </a:lnTo>
                <a:lnTo>
                  <a:pt x="673" y="1030"/>
                </a:lnTo>
                <a:lnTo>
                  <a:pt x="673" y="1029"/>
                </a:lnTo>
                <a:lnTo>
                  <a:pt x="673" y="1026"/>
                </a:lnTo>
                <a:lnTo>
                  <a:pt x="673" y="1024"/>
                </a:lnTo>
                <a:lnTo>
                  <a:pt x="673" y="1023"/>
                </a:lnTo>
                <a:lnTo>
                  <a:pt x="673" y="1022"/>
                </a:lnTo>
                <a:lnTo>
                  <a:pt x="673" y="1021"/>
                </a:lnTo>
                <a:lnTo>
                  <a:pt x="673" y="1019"/>
                </a:lnTo>
                <a:lnTo>
                  <a:pt x="673" y="1018"/>
                </a:lnTo>
                <a:lnTo>
                  <a:pt x="673" y="1017"/>
                </a:lnTo>
                <a:lnTo>
                  <a:pt x="673" y="1016"/>
                </a:lnTo>
                <a:lnTo>
                  <a:pt x="673" y="1015"/>
                </a:lnTo>
                <a:lnTo>
                  <a:pt x="673" y="1014"/>
                </a:lnTo>
                <a:lnTo>
                  <a:pt x="673" y="1013"/>
                </a:lnTo>
                <a:lnTo>
                  <a:pt x="673" y="1010"/>
                </a:lnTo>
                <a:lnTo>
                  <a:pt x="673" y="1009"/>
                </a:lnTo>
                <a:lnTo>
                  <a:pt x="673" y="1007"/>
                </a:lnTo>
                <a:lnTo>
                  <a:pt x="673" y="1006"/>
                </a:lnTo>
                <a:lnTo>
                  <a:pt x="671" y="1006"/>
                </a:lnTo>
                <a:lnTo>
                  <a:pt x="671" y="1002"/>
                </a:lnTo>
                <a:lnTo>
                  <a:pt x="668" y="1002"/>
                </a:lnTo>
                <a:lnTo>
                  <a:pt x="667" y="1002"/>
                </a:lnTo>
                <a:lnTo>
                  <a:pt x="666" y="1002"/>
                </a:lnTo>
                <a:lnTo>
                  <a:pt x="665" y="1002"/>
                </a:lnTo>
                <a:lnTo>
                  <a:pt x="664" y="1002"/>
                </a:lnTo>
                <a:lnTo>
                  <a:pt x="663" y="1002"/>
                </a:lnTo>
                <a:lnTo>
                  <a:pt x="661" y="1002"/>
                </a:lnTo>
                <a:lnTo>
                  <a:pt x="660" y="1002"/>
                </a:lnTo>
                <a:lnTo>
                  <a:pt x="658" y="1002"/>
                </a:lnTo>
                <a:lnTo>
                  <a:pt x="657" y="1002"/>
                </a:lnTo>
                <a:lnTo>
                  <a:pt x="654" y="1002"/>
                </a:lnTo>
                <a:lnTo>
                  <a:pt x="652" y="1002"/>
                </a:lnTo>
                <a:lnTo>
                  <a:pt x="651" y="1002"/>
                </a:lnTo>
                <a:lnTo>
                  <a:pt x="650" y="1002"/>
                </a:lnTo>
                <a:lnTo>
                  <a:pt x="649" y="1002"/>
                </a:lnTo>
                <a:lnTo>
                  <a:pt x="648" y="1004"/>
                </a:lnTo>
                <a:lnTo>
                  <a:pt x="647" y="1004"/>
                </a:lnTo>
                <a:lnTo>
                  <a:pt x="647" y="1005"/>
                </a:lnTo>
                <a:lnTo>
                  <a:pt x="647" y="1006"/>
                </a:lnTo>
                <a:lnTo>
                  <a:pt x="648" y="1008"/>
                </a:lnTo>
                <a:lnTo>
                  <a:pt x="647" y="1008"/>
                </a:lnTo>
                <a:lnTo>
                  <a:pt x="646" y="1008"/>
                </a:lnTo>
                <a:lnTo>
                  <a:pt x="644" y="1008"/>
                </a:lnTo>
                <a:lnTo>
                  <a:pt x="643" y="1008"/>
                </a:lnTo>
                <a:lnTo>
                  <a:pt x="642" y="1008"/>
                </a:lnTo>
                <a:lnTo>
                  <a:pt x="641" y="1008"/>
                </a:lnTo>
                <a:lnTo>
                  <a:pt x="640" y="1008"/>
                </a:lnTo>
                <a:lnTo>
                  <a:pt x="639" y="1008"/>
                </a:lnTo>
                <a:lnTo>
                  <a:pt x="638" y="1008"/>
                </a:lnTo>
                <a:lnTo>
                  <a:pt x="637" y="1008"/>
                </a:lnTo>
                <a:lnTo>
                  <a:pt x="635" y="1008"/>
                </a:lnTo>
                <a:lnTo>
                  <a:pt x="634" y="1008"/>
                </a:lnTo>
                <a:lnTo>
                  <a:pt x="633" y="1008"/>
                </a:lnTo>
                <a:lnTo>
                  <a:pt x="632" y="1008"/>
                </a:lnTo>
                <a:lnTo>
                  <a:pt x="631" y="1008"/>
                </a:lnTo>
                <a:lnTo>
                  <a:pt x="630" y="1008"/>
                </a:lnTo>
                <a:lnTo>
                  <a:pt x="629" y="1008"/>
                </a:lnTo>
                <a:lnTo>
                  <a:pt x="628" y="1008"/>
                </a:lnTo>
                <a:lnTo>
                  <a:pt x="626" y="1008"/>
                </a:lnTo>
                <a:lnTo>
                  <a:pt x="625" y="1008"/>
                </a:lnTo>
                <a:lnTo>
                  <a:pt x="624" y="1008"/>
                </a:lnTo>
                <a:lnTo>
                  <a:pt x="624" y="1005"/>
                </a:lnTo>
                <a:lnTo>
                  <a:pt x="623" y="1005"/>
                </a:lnTo>
                <a:lnTo>
                  <a:pt x="623" y="1006"/>
                </a:lnTo>
                <a:lnTo>
                  <a:pt x="622" y="1006"/>
                </a:lnTo>
                <a:lnTo>
                  <a:pt x="621" y="1006"/>
                </a:lnTo>
                <a:lnTo>
                  <a:pt x="620" y="1006"/>
                </a:lnTo>
                <a:lnTo>
                  <a:pt x="618" y="1006"/>
                </a:lnTo>
                <a:lnTo>
                  <a:pt x="617" y="1006"/>
                </a:lnTo>
                <a:lnTo>
                  <a:pt x="616" y="1006"/>
                </a:lnTo>
                <a:lnTo>
                  <a:pt x="615" y="1006"/>
                </a:lnTo>
                <a:lnTo>
                  <a:pt x="617" y="1005"/>
                </a:lnTo>
                <a:lnTo>
                  <a:pt x="618" y="1004"/>
                </a:lnTo>
                <a:lnTo>
                  <a:pt x="616" y="1004"/>
                </a:lnTo>
                <a:lnTo>
                  <a:pt x="616" y="1005"/>
                </a:lnTo>
                <a:lnTo>
                  <a:pt x="614" y="1006"/>
                </a:lnTo>
                <a:lnTo>
                  <a:pt x="611" y="1006"/>
                </a:lnTo>
                <a:lnTo>
                  <a:pt x="609" y="1006"/>
                </a:lnTo>
                <a:lnTo>
                  <a:pt x="608" y="1006"/>
                </a:lnTo>
                <a:lnTo>
                  <a:pt x="607" y="1006"/>
                </a:lnTo>
                <a:lnTo>
                  <a:pt x="606" y="1006"/>
                </a:lnTo>
                <a:lnTo>
                  <a:pt x="605" y="1006"/>
                </a:lnTo>
                <a:lnTo>
                  <a:pt x="604" y="1006"/>
                </a:lnTo>
                <a:lnTo>
                  <a:pt x="603" y="1006"/>
                </a:lnTo>
                <a:lnTo>
                  <a:pt x="602" y="1006"/>
                </a:lnTo>
                <a:lnTo>
                  <a:pt x="600" y="1006"/>
                </a:lnTo>
                <a:lnTo>
                  <a:pt x="599" y="1006"/>
                </a:lnTo>
                <a:lnTo>
                  <a:pt x="598" y="1006"/>
                </a:lnTo>
                <a:lnTo>
                  <a:pt x="598" y="1008"/>
                </a:lnTo>
                <a:lnTo>
                  <a:pt x="598" y="1009"/>
                </a:lnTo>
                <a:lnTo>
                  <a:pt x="597" y="1009"/>
                </a:lnTo>
                <a:lnTo>
                  <a:pt x="596" y="1009"/>
                </a:lnTo>
                <a:lnTo>
                  <a:pt x="595" y="1009"/>
                </a:lnTo>
                <a:lnTo>
                  <a:pt x="594" y="1009"/>
                </a:lnTo>
                <a:lnTo>
                  <a:pt x="592" y="1009"/>
                </a:lnTo>
                <a:lnTo>
                  <a:pt x="591" y="1009"/>
                </a:lnTo>
                <a:lnTo>
                  <a:pt x="590" y="1009"/>
                </a:lnTo>
                <a:lnTo>
                  <a:pt x="589" y="1009"/>
                </a:lnTo>
                <a:lnTo>
                  <a:pt x="588" y="1009"/>
                </a:lnTo>
                <a:lnTo>
                  <a:pt x="587" y="1009"/>
                </a:lnTo>
                <a:lnTo>
                  <a:pt x="586" y="1009"/>
                </a:lnTo>
                <a:lnTo>
                  <a:pt x="585" y="1009"/>
                </a:lnTo>
                <a:lnTo>
                  <a:pt x="583" y="1010"/>
                </a:lnTo>
                <a:lnTo>
                  <a:pt x="582" y="1010"/>
                </a:lnTo>
                <a:lnTo>
                  <a:pt x="582" y="1012"/>
                </a:lnTo>
                <a:lnTo>
                  <a:pt x="582" y="1013"/>
                </a:lnTo>
                <a:lnTo>
                  <a:pt x="582" y="1014"/>
                </a:lnTo>
                <a:lnTo>
                  <a:pt x="582" y="1015"/>
                </a:lnTo>
                <a:lnTo>
                  <a:pt x="581" y="1015"/>
                </a:lnTo>
                <a:lnTo>
                  <a:pt x="580" y="1015"/>
                </a:lnTo>
                <a:lnTo>
                  <a:pt x="579" y="1015"/>
                </a:lnTo>
                <a:lnTo>
                  <a:pt x="578" y="1015"/>
                </a:lnTo>
                <a:lnTo>
                  <a:pt x="579" y="1015"/>
                </a:lnTo>
                <a:lnTo>
                  <a:pt x="579" y="1016"/>
                </a:lnTo>
                <a:lnTo>
                  <a:pt x="579" y="1017"/>
                </a:lnTo>
                <a:lnTo>
                  <a:pt x="579" y="1018"/>
                </a:lnTo>
                <a:lnTo>
                  <a:pt x="579" y="1021"/>
                </a:lnTo>
                <a:lnTo>
                  <a:pt x="579" y="1022"/>
                </a:lnTo>
                <a:lnTo>
                  <a:pt x="578" y="1022"/>
                </a:lnTo>
                <a:lnTo>
                  <a:pt x="577" y="1022"/>
                </a:lnTo>
                <a:lnTo>
                  <a:pt x="575" y="1022"/>
                </a:lnTo>
                <a:lnTo>
                  <a:pt x="574" y="1022"/>
                </a:lnTo>
                <a:lnTo>
                  <a:pt x="573" y="1022"/>
                </a:lnTo>
                <a:lnTo>
                  <a:pt x="572" y="1022"/>
                </a:lnTo>
                <a:lnTo>
                  <a:pt x="571" y="1022"/>
                </a:lnTo>
                <a:lnTo>
                  <a:pt x="570" y="1022"/>
                </a:lnTo>
                <a:lnTo>
                  <a:pt x="570" y="1023"/>
                </a:lnTo>
                <a:lnTo>
                  <a:pt x="569" y="1023"/>
                </a:lnTo>
                <a:lnTo>
                  <a:pt x="569" y="1024"/>
                </a:lnTo>
                <a:lnTo>
                  <a:pt x="570" y="1024"/>
                </a:lnTo>
                <a:lnTo>
                  <a:pt x="570" y="1025"/>
                </a:lnTo>
                <a:lnTo>
                  <a:pt x="570" y="1026"/>
                </a:lnTo>
                <a:lnTo>
                  <a:pt x="571" y="1027"/>
                </a:lnTo>
                <a:lnTo>
                  <a:pt x="571" y="1029"/>
                </a:lnTo>
                <a:lnTo>
                  <a:pt x="571" y="1030"/>
                </a:lnTo>
                <a:lnTo>
                  <a:pt x="571" y="1031"/>
                </a:lnTo>
                <a:lnTo>
                  <a:pt x="571" y="1032"/>
                </a:lnTo>
                <a:lnTo>
                  <a:pt x="571" y="1033"/>
                </a:lnTo>
                <a:lnTo>
                  <a:pt x="571" y="1034"/>
                </a:lnTo>
                <a:lnTo>
                  <a:pt x="571" y="1035"/>
                </a:lnTo>
                <a:lnTo>
                  <a:pt x="571" y="1037"/>
                </a:lnTo>
                <a:lnTo>
                  <a:pt x="571" y="1038"/>
                </a:lnTo>
                <a:lnTo>
                  <a:pt x="571" y="1039"/>
                </a:lnTo>
                <a:lnTo>
                  <a:pt x="571" y="1040"/>
                </a:lnTo>
                <a:lnTo>
                  <a:pt x="571" y="1041"/>
                </a:lnTo>
                <a:lnTo>
                  <a:pt x="570" y="1042"/>
                </a:lnTo>
                <a:lnTo>
                  <a:pt x="569" y="1042"/>
                </a:lnTo>
                <a:lnTo>
                  <a:pt x="569" y="1043"/>
                </a:lnTo>
                <a:close/>
                <a:moveTo>
                  <a:pt x="1114" y="672"/>
                </a:moveTo>
                <a:lnTo>
                  <a:pt x="1113" y="672"/>
                </a:lnTo>
                <a:lnTo>
                  <a:pt x="1113" y="673"/>
                </a:lnTo>
                <a:lnTo>
                  <a:pt x="1114" y="674"/>
                </a:lnTo>
                <a:lnTo>
                  <a:pt x="1115" y="678"/>
                </a:lnTo>
                <a:lnTo>
                  <a:pt x="1116" y="679"/>
                </a:lnTo>
                <a:lnTo>
                  <a:pt x="1116" y="680"/>
                </a:lnTo>
                <a:lnTo>
                  <a:pt x="1118" y="684"/>
                </a:lnTo>
                <a:lnTo>
                  <a:pt x="1122" y="691"/>
                </a:lnTo>
                <a:lnTo>
                  <a:pt x="1125" y="697"/>
                </a:lnTo>
                <a:lnTo>
                  <a:pt x="1129" y="706"/>
                </a:lnTo>
                <a:lnTo>
                  <a:pt x="1130" y="707"/>
                </a:lnTo>
                <a:lnTo>
                  <a:pt x="1130" y="708"/>
                </a:lnTo>
                <a:lnTo>
                  <a:pt x="1131" y="709"/>
                </a:lnTo>
                <a:lnTo>
                  <a:pt x="1135" y="719"/>
                </a:lnTo>
                <a:lnTo>
                  <a:pt x="1135" y="720"/>
                </a:lnTo>
                <a:lnTo>
                  <a:pt x="1137" y="721"/>
                </a:lnTo>
                <a:lnTo>
                  <a:pt x="1138" y="723"/>
                </a:lnTo>
                <a:lnTo>
                  <a:pt x="1139" y="725"/>
                </a:lnTo>
                <a:lnTo>
                  <a:pt x="1141" y="728"/>
                </a:lnTo>
                <a:lnTo>
                  <a:pt x="1142" y="729"/>
                </a:lnTo>
                <a:lnTo>
                  <a:pt x="1143" y="729"/>
                </a:lnTo>
                <a:lnTo>
                  <a:pt x="1145" y="730"/>
                </a:lnTo>
                <a:lnTo>
                  <a:pt x="1146" y="730"/>
                </a:lnTo>
                <a:lnTo>
                  <a:pt x="1146" y="729"/>
                </a:lnTo>
                <a:lnTo>
                  <a:pt x="1150" y="726"/>
                </a:lnTo>
                <a:lnTo>
                  <a:pt x="1149" y="725"/>
                </a:lnTo>
                <a:lnTo>
                  <a:pt x="1148" y="722"/>
                </a:lnTo>
                <a:lnTo>
                  <a:pt x="1150" y="722"/>
                </a:lnTo>
                <a:lnTo>
                  <a:pt x="1163" y="722"/>
                </a:lnTo>
                <a:lnTo>
                  <a:pt x="1165" y="721"/>
                </a:lnTo>
                <a:lnTo>
                  <a:pt x="1164" y="719"/>
                </a:lnTo>
                <a:lnTo>
                  <a:pt x="1163" y="717"/>
                </a:lnTo>
                <a:lnTo>
                  <a:pt x="1161" y="716"/>
                </a:lnTo>
                <a:lnTo>
                  <a:pt x="1161" y="715"/>
                </a:lnTo>
                <a:lnTo>
                  <a:pt x="1160" y="714"/>
                </a:lnTo>
                <a:lnTo>
                  <a:pt x="1160" y="713"/>
                </a:lnTo>
                <a:lnTo>
                  <a:pt x="1159" y="713"/>
                </a:lnTo>
                <a:lnTo>
                  <a:pt x="1158" y="713"/>
                </a:lnTo>
                <a:lnTo>
                  <a:pt x="1158" y="711"/>
                </a:lnTo>
                <a:lnTo>
                  <a:pt x="1148" y="711"/>
                </a:lnTo>
                <a:lnTo>
                  <a:pt x="1143" y="709"/>
                </a:lnTo>
                <a:lnTo>
                  <a:pt x="1157" y="709"/>
                </a:lnTo>
                <a:lnTo>
                  <a:pt x="1157" y="708"/>
                </a:lnTo>
                <a:lnTo>
                  <a:pt x="1156" y="708"/>
                </a:lnTo>
                <a:lnTo>
                  <a:pt x="1156" y="706"/>
                </a:lnTo>
                <a:lnTo>
                  <a:pt x="1155" y="706"/>
                </a:lnTo>
                <a:lnTo>
                  <a:pt x="1152" y="703"/>
                </a:lnTo>
                <a:lnTo>
                  <a:pt x="1152" y="701"/>
                </a:lnTo>
                <a:lnTo>
                  <a:pt x="1151" y="699"/>
                </a:lnTo>
                <a:lnTo>
                  <a:pt x="1149" y="696"/>
                </a:lnTo>
                <a:lnTo>
                  <a:pt x="1148" y="695"/>
                </a:lnTo>
                <a:lnTo>
                  <a:pt x="1148" y="694"/>
                </a:lnTo>
                <a:lnTo>
                  <a:pt x="1147" y="692"/>
                </a:lnTo>
                <a:lnTo>
                  <a:pt x="1145" y="689"/>
                </a:lnTo>
                <a:lnTo>
                  <a:pt x="1146" y="689"/>
                </a:lnTo>
                <a:lnTo>
                  <a:pt x="1150" y="686"/>
                </a:lnTo>
                <a:lnTo>
                  <a:pt x="1151" y="687"/>
                </a:lnTo>
                <a:lnTo>
                  <a:pt x="1152" y="689"/>
                </a:lnTo>
                <a:lnTo>
                  <a:pt x="1150" y="690"/>
                </a:lnTo>
                <a:lnTo>
                  <a:pt x="1149" y="691"/>
                </a:lnTo>
                <a:lnTo>
                  <a:pt x="1150" y="692"/>
                </a:lnTo>
                <a:lnTo>
                  <a:pt x="1150" y="694"/>
                </a:lnTo>
                <a:lnTo>
                  <a:pt x="1151" y="695"/>
                </a:lnTo>
                <a:lnTo>
                  <a:pt x="1150" y="695"/>
                </a:lnTo>
                <a:lnTo>
                  <a:pt x="1150" y="696"/>
                </a:lnTo>
                <a:lnTo>
                  <a:pt x="1152" y="699"/>
                </a:lnTo>
                <a:lnTo>
                  <a:pt x="1152" y="698"/>
                </a:lnTo>
                <a:lnTo>
                  <a:pt x="1159" y="694"/>
                </a:lnTo>
                <a:lnTo>
                  <a:pt x="1168" y="689"/>
                </a:lnTo>
                <a:lnTo>
                  <a:pt x="1169" y="690"/>
                </a:lnTo>
                <a:lnTo>
                  <a:pt x="1169" y="691"/>
                </a:lnTo>
                <a:lnTo>
                  <a:pt x="1172" y="694"/>
                </a:lnTo>
                <a:lnTo>
                  <a:pt x="1174" y="692"/>
                </a:lnTo>
                <a:lnTo>
                  <a:pt x="1175" y="691"/>
                </a:lnTo>
                <a:lnTo>
                  <a:pt x="1178" y="696"/>
                </a:lnTo>
                <a:lnTo>
                  <a:pt x="1177" y="697"/>
                </a:lnTo>
                <a:lnTo>
                  <a:pt x="1174" y="698"/>
                </a:lnTo>
                <a:lnTo>
                  <a:pt x="1167" y="704"/>
                </a:lnTo>
                <a:lnTo>
                  <a:pt x="1166" y="704"/>
                </a:lnTo>
                <a:lnTo>
                  <a:pt x="1165" y="704"/>
                </a:lnTo>
                <a:lnTo>
                  <a:pt x="1165" y="705"/>
                </a:lnTo>
                <a:lnTo>
                  <a:pt x="1164" y="706"/>
                </a:lnTo>
                <a:lnTo>
                  <a:pt x="1163" y="706"/>
                </a:lnTo>
                <a:lnTo>
                  <a:pt x="1163" y="707"/>
                </a:lnTo>
                <a:lnTo>
                  <a:pt x="1163" y="708"/>
                </a:lnTo>
                <a:lnTo>
                  <a:pt x="1164" y="708"/>
                </a:lnTo>
                <a:lnTo>
                  <a:pt x="1164" y="709"/>
                </a:lnTo>
                <a:lnTo>
                  <a:pt x="1165" y="711"/>
                </a:lnTo>
                <a:lnTo>
                  <a:pt x="1165" y="712"/>
                </a:lnTo>
                <a:lnTo>
                  <a:pt x="1164" y="712"/>
                </a:lnTo>
                <a:lnTo>
                  <a:pt x="1163" y="712"/>
                </a:lnTo>
                <a:lnTo>
                  <a:pt x="1163" y="711"/>
                </a:lnTo>
                <a:lnTo>
                  <a:pt x="1160" y="711"/>
                </a:lnTo>
                <a:lnTo>
                  <a:pt x="1159" y="711"/>
                </a:lnTo>
                <a:lnTo>
                  <a:pt x="1160" y="713"/>
                </a:lnTo>
                <a:lnTo>
                  <a:pt x="1160" y="714"/>
                </a:lnTo>
                <a:lnTo>
                  <a:pt x="1161" y="714"/>
                </a:lnTo>
                <a:lnTo>
                  <a:pt x="1163" y="716"/>
                </a:lnTo>
                <a:lnTo>
                  <a:pt x="1164" y="717"/>
                </a:lnTo>
                <a:lnTo>
                  <a:pt x="1164" y="719"/>
                </a:lnTo>
                <a:lnTo>
                  <a:pt x="1165" y="720"/>
                </a:lnTo>
                <a:lnTo>
                  <a:pt x="1167" y="724"/>
                </a:lnTo>
                <a:lnTo>
                  <a:pt x="1169" y="726"/>
                </a:lnTo>
                <a:lnTo>
                  <a:pt x="1169" y="728"/>
                </a:lnTo>
                <a:lnTo>
                  <a:pt x="1169" y="729"/>
                </a:lnTo>
                <a:lnTo>
                  <a:pt x="1171" y="729"/>
                </a:lnTo>
                <a:lnTo>
                  <a:pt x="1171" y="731"/>
                </a:lnTo>
                <a:lnTo>
                  <a:pt x="1171" y="739"/>
                </a:lnTo>
                <a:lnTo>
                  <a:pt x="1171" y="742"/>
                </a:lnTo>
                <a:lnTo>
                  <a:pt x="1169" y="742"/>
                </a:lnTo>
                <a:lnTo>
                  <a:pt x="1169" y="744"/>
                </a:lnTo>
                <a:lnTo>
                  <a:pt x="1168" y="745"/>
                </a:lnTo>
                <a:lnTo>
                  <a:pt x="1167" y="746"/>
                </a:lnTo>
                <a:lnTo>
                  <a:pt x="1166" y="745"/>
                </a:lnTo>
                <a:lnTo>
                  <a:pt x="1165" y="746"/>
                </a:lnTo>
                <a:lnTo>
                  <a:pt x="1165" y="747"/>
                </a:lnTo>
                <a:lnTo>
                  <a:pt x="1164" y="747"/>
                </a:lnTo>
                <a:lnTo>
                  <a:pt x="1165" y="748"/>
                </a:lnTo>
                <a:lnTo>
                  <a:pt x="1166" y="748"/>
                </a:lnTo>
                <a:lnTo>
                  <a:pt x="1166" y="749"/>
                </a:lnTo>
                <a:lnTo>
                  <a:pt x="1167" y="749"/>
                </a:lnTo>
                <a:lnTo>
                  <a:pt x="1168" y="750"/>
                </a:lnTo>
                <a:lnTo>
                  <a:pt x="1169" y="751"/>
                </a:lnTo>
                <a:lnTo>
                  <a:pt x="1171" y="751"/>
                </a:lnTo>
                <a:lnTo>
                  <a:pt x="1171" y="753"/>
                </a:lnTo>
                <a:lnTo>
                  <a:pt x="1172" y="754"/>
                </a:lnTo>
                <a:lnTo>
                  <a:pt x="1173" y="755"/>
                </a:lnTo>
                <a:lnTo>
                  <a:pt x="1174" y="755"/>
                </a:lnTo>
                <a:lnTo>
                  <a:pt x="1175" y="756"/>
                </a:lnTo>
                <a:lnTo>
                  <a:pt x="1176" y="756"/>
                </a:lnTo>
                <a:lnTo>
                  <a:pt x="1180" y="756"/>
                </a:lnTo>
                <a:lnTo>
                  <a:pt x="1181" y="756"/>
                </a:lnTo>
                <a:lnTo>
                  <a:pt x="1183" y="756"/>
                </a:lnTo>
                <a:lnTo>
                  <a:pt x="1187" y="756"/>
                </a:lnTo>
                <a:lnTo>
                  <a:pt x="1195" y="756"/>
                </a:lnTo>
                <a:lnTo>
                  <a:pt x="1197" y="756"/>
                </a:lnTo>
                <a:lnTo>
                  <a:pt x="1198" y="756"/>
                </a:lnTo>
                <a:lnTo>
                  <a:pt x="1199" y="756"/>
                </a:lnTo>
                <a:lnTo>
                  <a:pt x="1200" y="756"/>
                </a:lnTo>
                <a:lnTo>
                  <a:pt x="1201" y="755"/>
                </a:lnTo>
                <a:lnTo>
                  <a:pt x="1203" y="755"/>
                </a:lnTo>
                <a:lnTo>
                  <a:pt x="1203" y="756"/>
                </a:lnTo>
                <a:lnTo>
                  <a:pt x="1203" y="757"/>
                </a:lnTo>
                <a:lnTo>
                  <a:pt x="1203" y="758"/>
                </a:lnTo>
                <a:lnTo>
                  <a:pt x="1203" y="759"/>
                </a:lnTo>
                <a:lnTo>
                  <a:pt x="1201" y="759"/>
                </a:lnTo>
                <a:lnTo>
                  <a:pt x="1201" y="761"/>
                </a:lnTo>
                <a:lnTo>
                  <a:pt x="1203" y="761"/>
                </a:lnTo>
                <a:lnTo>
                  <a:pt x="1203" y="762"/>
                </a:lnTo>
                <a:lnTo>
                  <a:pt x="1203" y="763"/>
                </a:lnTo>
                <a:lnTo>
                  <a:pt x="1207" y="763"/>
                </a:lnTo>
                <a:lnTo>
                  <a:pt x="1207" y="762"/>
                </a:lnTo>
                <a:lnTo>
                  <a:pt x="1207" y="761"/>
                </a:lnTo>
                <a:lnTo>
                  <a:pt x="1209" y="761"/>
                </a:lnTo>
                <a:lnTo>
                  <a:pt x="1212" y="761"/>
                </a:lnTo>
                <a:lnTo>
                  <a:pt x="1214" y="761"/>
                </a:lnTo>
                <a:lnTo>
                  <a:pt x="1215" y="761"/>
                </a:lnTo>
                <a:lnTo>
                  <a:pt x="1217" y="761"/>
                </a:lnTo>
                <a:lnTo>
                  <a:pt x="1219" y="761"/>
                </a:lnTo>
                <a:lnTo>
                  <a:pt x="1220" y="761"/>
                </a:lnTo>
                <a:lnTo>
                  <a:pt x="1220" y="759"/>
                </a:lnTo>
                <a:lnTo>
                  <a:pt x="1220" y="758"/>
                </a:lnTo>
                <a:lnTo>
                  <a:pt x="1220" y="757"/>
                </a:lnTo>
                <a:lnTo>
                  <a:pt x="1220" y="756"/>
                </a:lnTo>
                <a:lnTo>
                  <a:pt x="1220" y="755"/>
                </a:lnTo>
                <a:lnTo>
                  <a:pt x="1224" y="755"/>
                </a:lnTo>
                <a:lnTo>
                  <a:pt x="1225" y="755"/>
                </a:lnTo>
                <a:lnTo>
                  <a:pt x="1225" y="758"/>
                </a:lnTo>
                <a:lnTo>
                  <a:pt x="1225" y="759"/>
                </a:lnTo>
                <a:lnTo>
                  <a:pt x="1225" y="761"/>
                </a:lnTo>
                <a:lnTo>
                  <a:pt x="1225" y="762"/>
                </a:lnTo>
                <a:lnTo>
                  <a:pt x="1225" y="763"/>
                </a:lnTo>
                <a:lnTo>
                  <a:pt x="1225" y="764"/>
                </a:lnTo>
                <a:lnTo>
                  <a:pt x="1226" y="765"/>
                </a:lnTo>
                <a:lnTo>
                  <a:pt x="1226" y="766"/>
                </a:lnTo>
                <a:lnTo>
                  <a:pt x="1226" y="767"/>
                </a:lnTo>
                <a:lnTo>
                  <a:pt x="1226" y="769"/>
                </a:lnTo>
                <a:lnTo>
                  <a:pt x="1227" y="770"/>
                </a:lnTo>
                <a:lnTo>
                  <a:pt x="1228" y="771"/>
                </a:lnTo>
                <a:lnTo>
                  <a:pt x="1228" y="772"/>
                </a:lnTo>
                <a:lnTo>
                  <a:pt x="1228" y="773"/>
                </a:lnTo>
                <a:lnTo>
                  <a:pt x="1229" y="773"/>
                </a:lnTo>
                <a:lnTo>
                  <a:pt x="1230" y="774"/>
                </a:lnTo>
                <a:lnTo>
                  <a:pt x="1230" y="775"/>
                </a:lnTo>
                <a:lnTo>
                  <a:pt x="1232" y="775"/>
                </a:lnTo>
                <a:lnTo>
                  <a:pt x="1232" y="776"/>
                </a:lnTo>
                <a:lnTo>
                  <a:pt x="1236" y="780"/>
                </a:lnTo>
                <a:lnTo>
                  <a:pt x="1238" y="782"/>
                </a:lnTo>
                <a:lnTo>
                  <a:pt x="1240" y="783"/>
                </a:lnTo>
                <a:lnTo>
                  <a:pt x="1241" y="784"/>
                </a:lnTo>
                <a:lnTo>
                  <a:pt x="1241" y="786"/>
                </a:lnTo>
                <a:lnTo>
                  <a:pt x="1242" y="786"/>
                </a:lnTo>
                <a:lnTo>
                  <a:pt x="1242" y="784"/>
                </a:lnTo>
                <a:lnTo>
                  <a:pt x="1243" y="784"/>
                </a:lnTo>
                <a:lnTo>
                  <a:pt x="1244" y="783"/>
                </a:lnTo>
                <a:lnTo>
                  <a:pt x="1244" y="784"/>
                </a:lnTo>
                <a:lnTo>
                  <a:pt x="1244" y="786"/>
                </a:lnTo>
                <a:lnTo>
                  <a:pt x="1245" y="787"/>
                </a:lnTo>
                <a:lnTo>
                  <a:pt x="1245" y="788"/>
                </a:lnTo>
                <a:lnTo>
                  <a:pt x="1246" y="788"/>
                </a:lnTo>
                <a:lnTo>
                  <a:pt x="1246" y="789"/>
                </a:lnTo>
                <a:lnTo>
                  <a:pt x="1246" y="790"/>
                </a:lnTo>
                <a:lnTo>
                  <a:pt x="1246" y="791"/>
                </a:lnTo>
                <a:lnTo>
                  <a:pt x="1246" y="792"/>
                </a:lnTo>
                <a:lnTo>
                  <a:pt x="1247" y="793"/>
                </a:lnTo>
                <a:lnTo>
                  <a:pt x="1247" y="795"/>
                </a:lnTo>
                <a:lnTo>
                  <a:pt x="1247" y="796"/>
                </a:lnTo>
                <a:lnTo>
                  <a:pt x="1247" y="797"/>
                </a:lnTo>
                <a:lnTo>
                  <a:pt x="1246" y="797"/>
                </a:lnTo>
                <a:lnTo>
                  <a:pt x="1244" y="797"/>
                </a:lnTo>
                <a:lnTo>
                  <a:pt x="1244" y="798"/>
                </a:lnTo>
                <a:lnTo>
                  <a:pt x="1244" y="799"/>
                </a:lnTo>
                <a:lnTo>
                  <a:pt x="1244" y="800"/>
                </a:lnTo>
                <a:lnTo>
                  <a:pt x="1244" y="801"/>
                </a:lnTo>
                <a:lnTo>
                  <a:pt x="1243" y="801"/>
                </a:lnTo>
                <a:lnTo>
                  <a:pt x="1243" y="803"/>
                </a:lnTo>
                <a:lnTo>
                  <a:pt x="1243" y="804"/>
                </a:lnTo>
                <a:lnTo>
                  <a:pt x="1242" y="804"/>
                </a:lnTo>
                <a:lnTo>
                  <a:pt x="1242" y="805"/>
                </a:lnTo>
                <a:lnTo>
                  <a:pt x="1242" y="806"/>
                </a:lnTo>
                <a:lnTo>
                  <a:pt x="1241" y="807"/>
                </a:lnTo>
                <a:lnTo>
                  <a:pt x="1246" y="811"/>
                </a:lnTo>
                <a:lnTo>
                  <a:pt x="1247" y="812"/>
                </a:lnTo>
                <a:lnTo>
                  <a:pt x="1247" y="813"/>
                </a:lnTo>
                <a:lnTo>
                  <a:pt x="1247" y="814"/>
                </a:lnTo>
                <a:lnTo>
                  <a:pt x="1249" y="814"/>
                </a:lnTo>
                <a:lnTo>
                  <a:pt x="1250" y="814"/>
                </a:lnTo>
                <a:lnTo>
                  <a:pt x="1250" y="815"/>
                </a:lnTo>
                <a:lnTo>
                  <a:pt x="1251" y="815"/>
                </a:lnTo>
                <a:lnTo>
                  <a:pt x="1251" y="816"/>
                </a:lnTo>
                <a:lnTo>
                  <a:pt x="1250" y="817"/>
                </a:lnTo>
                <a:lnTo>
                  <a:pt x="1251" y="818"/>
                </a:lnTo>
                <a:lnTo>
                  <a:pt x="1252" y="820"/>
                </a:lnTo>
                <a:lnTo>
                  <a:pt x="1253" y="820"/>
                </a:lnTo>
                <a:lnTo>
                  <a:pt x="1253" y="821"/>
                </a:lnTo>
                <a:lnTo>
                  <a:pt x="1254" y="821"/>
                </a:lnTo>
                <a:lnTo>
                  <a:pt x="1255" y="822"/>
                </a:lnTo>
                <a:lnTo>
                  <a:pt x="1257" y="822"/>
                </a:lnTo>
                <a:lnTo>
                  <a:pt x="1257" y="823"/>
                </a:lnTo>
                <a:lnTo>
                  <a:pt x="1258" y="823"/>
                </a:lnTo>
                <a:lnTo>
                  <a:pt x="1258" y="824"/>
                </a:lnTo>
                <a:lnTo>
                  <a:pt x="1259" y="824"/>
                </a:lnTo>
                <a:lnTo>
                  <a:pt x="1260" y="824"/>
                </a:lnTo>
                <a:lnTo>
                  <a:pt x="1260" y="825"/>
                </a:lnTo>
                <a:lnTo>
                  <a:pt x="1261" y="825"/>
                </a:lnTo>
                <a:lnTo>
                  <a:pt x="1261" y="826"/>
                </a:lnTo>
                <a:lnTo>
                  <a:pt x="1262" y="826"/>
                </a:lnTo>
                <a:lnTo>
                  <a:pt x="1263" y="828"/>
                </a:lnTo>
                <a:lnTo>
                  <a:pt x="1264" y="828"/>
                </a:lnTo>
                <a:lnTo>
                  <a:pt x="1264" y="829"/>
                </a:lnTo>
                <a:lnTo>
                  <a:pt x="1266" y="829"/>
                </a:lnTo>
                <a:lnTo>
                  <a:pt x="1266" y="830"/>
                </a:lnTo>
                <a:lnTo>
                  <a:pt x="1267" y="830"/>
                </a:lnTo>
                <a:lnTo>
                  <a:pt x="1266" y="830"/>
                </a:lnTo>
                <a:lnTo>
                  <a:pt x="1266" y="831"/>
                </a:lnTo>
                <a:lnTo>
                  <a:pt x="1264" y="831"/>
                </a:lnTo>
                <a:lnTo>
                  <a:pt x="1264" y="832"/>
                </a:lnTo>
                <a:lnTo>
                  <a:pt x="1266" y="833"/>
                </a:lnTo>
                <a:lnTo>
                  <a:pt x="1267" y="833"/>
                </a:lnTo>
                <a:lnTo>
                  <a:pt x="1268" y="833"/>
                </a:lnTo>
                <a:lnTo>
                  <a:pt x="1269" y="833"/>
                </a:lnTo>
                <a:lnTo>
                  <a:pt x="1270" y="833"/>
                </a:lnTo>
                <a:lnTo>
                  <a:pt x="1271" y="833"/>
                </a:lnTo>
                <a:lnTo>
                  <a:pt x="1272" y="833"/>
                </a:lnTo>
                <a:lnTo>
                  <a:pt x="1273" y="833"/>
                </a:lnTo>
                <a:lnTo>
                  <a:pt x="1275" y="833"/>
                </a:lnTo>
                <a:lnTo>
                  <a:pt x="1276" y="833"/>
                </a:lnTo>
                <a:lnTo>
                  <a:pt x="1277" y="833"/>
                </a:lnTo>
                <a:lnTo>
                  <a:pt x="1278" y="833"/>
                </a:lnTo>
                <a:lnTo>
                  <a:pt x="1279" y="833"/>
                </a:lnTo>
                <a:lnTo>
                  <a:pt x="1279" y="832"/>
                </a:lnTo>
                <a:lnTo>
                  <a:pt x="1278" y="831"/>
                </a:lnTo>
                <a:lnTo>
                  <a:pt x="1278" y="830"/>
                </a:lnTo>
                <a:lnTo>
                  <a:pt x="1278" y="829"/>
                </a:lnTo>
                <a:lnTo>
                  <a:pt x="1277" y="829"/>
                </a:lnTo>
                <a:lnTo>
                  <a:pt x="1277" y="828"/>
                </a:lnTo>
                <a:lnTo>
                  <a:pt x="1277" y="826"/>
                </a:lnTo>
                <a:lnTo>
                  <a:pt x="1276" y="826"/>
                </a:lnTo>
                <a:lnTo>
                  <a:pt x="1276" y="824"/>
                </a:lnTo>
                <a:lnTo>
                  <a:pt x="1275" y="824"/>
                </a:lnTo>
                <a:lnTo>
                  <a:pt x="1275" y="823"/>
                </a:lnTo>
                <a:lnTo>
                  <a:pt x="1275" y="822"/>
                </a:lnTo>
                <a:lnTo>
                  <a:pt x="1273" y="821"/>
                </a:lnTo>
                <a:lnTo>
                  <a:pt x="1273" y="818"/>
                </a:lnTo>
                <a:lnTo>
                  <a:pt x="1273" y="817"/>
                </a:lnTo>
                <a:lnTo>
                  <a:pt x="1273" y="816"/>
                </a:lnTo>
                <a:lnTo>
                  <a:pt x="1273" y="815"/>
                </a:lnTo>
                <a:lnTo>
                  <a:pt x="1273" y="814"/>
                </a:lnTo>
                <a:lnTo>
                  <a:pt x="1273" y="813"/>
                </a:lnTo>
                <a:lnTo>
                  <a:pt x="1273" y="812"/>
                </a:lnTo>
                <a:lnTo>
                  <a:pt x="1273" y="811"/>
                </a:lnTo>
                <a:lnTo>
                  <a:pt x="1275" y="811"/>
                </a:lnTo>
                <a:lnTo>
                  <a:pt x="1277" y="811"/>
                </a:lnTo>
                <a:lnTo>
                  <a:pt x="1278" y="811"/>
                </a:lnTo>
                <a:lnTo>
                  <a:pt x="1279" y="811"/>
                </a:lnTo>
                <a:lnTo>
                  <a:pt x="1280" y="811"/>
                </a:lnTo>
                <a:lnTo>
                  <a:pt x="1281" y="811"/>
                </a:lnTo>
                <a:lnTo>
                  <a:pt x="1281" y="812"/>
                </a:lnTo>
                <a:lnTo>
                  <a:pt x="1281" y="813"/>
                </a:lnTo>
                <a:lnTo>
                  <a:pt x="1281" y="814"/>
                </a:lnTo>
                <a:lnTo>
                  <a:pt x="1281" y="815"/>
                </a:lnTo>
                <a:lnTo>
                  <a:pt x="1275" y="815"/>
                </a:lnTo>
                <a:lnTo>
                  <a:pt x="1275" y="816"/>
                </a:lnTo>
                <a:lnTo>
                  <a:pt x="1275" y="817"/>
                </a:lnTo>
                <a:lnTo>
                  <a:pt x="1275" y="818"/>
                </a:lnTo>
                <a:lnTo>
                  <a:pt x="1275" y="820"/>
                </a:lnTo>
                <a:lnTo>
                  <a:pt x="1275" y="821"/>
                </a:lnTo>
                <a:lnTo>
                  <a:pt x="1275" y="822"/>
                </a:lnTo>
                <a:lnTo>
                  <a:pt x="1276" y="822"/>
                </a:lnTo>
                <a:lnTo>
                  <a:pt x="1276" y="823"/>
                </a:lnTo>
                <a:lnTo>
                  <a:pt x="1277" y="824"/>
                </a:lnTo>
                <a:lnTo>
                  <a:pt x="1277" y="825"/>
                </a:lnTo>
                <a:lnTo>
                  <a:pt x="1278" y="826"/>
                </a:lnTo>
                <a:lnTo>
                  <a:pt x="1279" y="829"/>
                </a:lnTo>
                <a:lnTo>
                  <a:pt x="1279" y="831"/>
                </a:lnTo>
                <a:lnTo>
                  <a:pt x="1279" y="833"/>
                </a:lnTo>
                <a:lnTo>
                  <a:pt x="1279" y="836"/>
                </a:lnTo>
                <a:lnTo>
                  <a:pt x="1280" y="837"/>
                </a:lnTo>
                <a:lnTo>
                  <a:pt x="1281" y="837"/>
                </a:lnTo>
                <a:lnTo>
                  <a:pt x="1284" y="837"/>
                </a:lnTo>
                <a:lnTo>
                  <a:pt x="1285" y="838"/>
                </a:lnTo>
                <a:lnTo>
                  <a:pt x="1286" y="838"/>
                </a:lnTo>
                <a:lnTo>
                  <a:pt x="1288" y="839"/>
                </a:lnTo>
                <a:lnTo>
                  <a:pt x="1289" y="839"/>
                </a:lnTo>
                <a:lnTo>
                  <a:pt x="1290" y="840"/>
                </a:lnTo>
                <a:lnTo>
                  <a:pt x="1292" y="840"/>
                </a:lnTo>
                <a:lnTo>
                  <a:pt x="1292" y="841"/>
                </a:lnTo>
                <a:lnTo>
                  <a:pt x="1293" y="841"/>
                </a:lnTo>
                <a:lnTo>
                  <a:pt x="1293" y="842"/>
                </a:lnTo>
                <a:lnTo>
                  <a:pt x="1293" y="843"/>
                </a:lnTo>
                <a:lnTo>
                  <a:pt x="1293" y="846"/>
                </a:lnTo>
                <a:lnTo>
                  <a:pt x="1293" y="847"/>
                </a:lnTo>
                <a:lnTo>
                  <a:pt x="1292" y="847"/>
                </a:lnTo>
                <a:lnTo>
                  <a:pt x="1290" y="847"/>
                </a:lnTo>
                <a:lnTo>
                  <a:pt x="1288" y="847"/>
                </a:lnTo>
                <a:lnTo>
                  <a:pt x="1286" y="847"/>
                </a:lnTo>
                <a:lnTo>
                  <a:pt x="1285" y="847"/>
                </a:lnTo>
                <a:lnTo>
                  <a:pt x="1284" y="847"/>
                </a:lnTo>
                <a:lnTo>
                  <a:pt x="1283" y="847"/>
                </a:lnTo>
                <a:lnTo>
                  <a:pt x="1281" y="847"/>
                </a:lnTo>
                <a:lnTo>
                  <a:pt x="1278" y="847"/>
                </a:lnTo>
                <a:lnTo>
                  <a:pt x="1277" y="847"/>
                </a:lnTo>
                <a:lnTo>
                  <a:pt x="1276" y="847"/>
                </a:lnTo>
                <a:lnTo>
                  <a:pt x="1278" y="848"/>
                </a:lnTo>
                <a:lnTo>
                  <a:pt x="1278" y="849"/>
                </a:lnTo>
                <a:lnTo>
                  <a:pt x="1275" y="848"/>
                </a:lnTo>
                <a:lnTo>
                  <a:pt x="1275" y="847"/>
                </a:lnTo>
                <a:lnTo>
                  <a:pt x="1275" y="846"/>
                </a:lnTo>
                <a:lnTo>
                  <a:pt x="1276" y="843"/>
                </a:lnTo>
                <a:lnTo>
                  <a:pt x="1269" y="838"/>
                </a:lnTo>
                <a:lnTo>
                  <a:pt x="1267" y="838"/>
                </a:lnTo>
                <a:lnTo>
                  <a:pt x="1261" y="840"/>
                </a:lnTo>
                <a:lnTo>
                  <a:pt x="1260" y="840"/>
                </a:lnTo>
                <a:lnTo>
                  <a:pt x="1259" y="840"/>
                </a:lnTo>
                <a:lnTo>
                  <a:pt x="1258" y="840"/>
                </a:lnTo>
                <a:lnTo>
                  <a:pt x="1257" y="840"/>
                </a:lnTo>
                <a:lnTo>
                  <a:pt x="1255" y="840"/>
                </a:lnTo>
                <a:lnTo>
                  <a:pt x="1253" y="840"/>
                </a:lnTo>
                <a:lnTo>
                  <a:pt x="1253" y="839"/>
                </a:lnTo>
                <a:lnTo>
                  <a:pt x="1253" y="838"/>
                </a:lnTo>
                <a:lnTo>
                  <a:pt x="1253" y="837"/>
                </a:lnTo>
                <a:lnTo>
                  <a:pt x="1253" y="836"/>
                </a:lnTo>
                <a:lnTo>
                  <a:pt x="1253" y="834"/>
                </a:lnTo>
                <a:lnTo>
                  <a:pt x="1253" y="833"/>
                </a:lnTo>
                <a:lnTo>
                  <a:pt x="1253" y="832"/>
                </a:lnTo>
                <a:lnTo>
                  <a:pt x="1253" y="831"/>
                </a:lnTo>
                <a:lnTo>
                  <a:pt x="1252" y="831"/>
                </a:lnTo>
                <a:lnTo>
                  <a:pt x="1249" y="831"/>
                </a:lnTo>
                <a:lnTo>
                  <a:pt x="1249" y="830"/>
                </a:lnTo>
                <a:lnTo>
                  <a:pt x="1249" y="826"/>
                </a:lnTo>
                <a:lnTo>
                  <a:pt x="1245" y="826"/>
                </a:lnTo>
                <a:lnTo>
                  <a:pt x="1243" y="825"/>
                </a:lnTo>
                <a:lnTo>
                  <a:pt x="1241" y="824"/>
                </a:lnTo>
                <a:lnTo>
                  <a:pt x="1237" y="822"/>
                </a:lnTo>
                <a:lnTo>
                  <a:pt x="1237" y="823"/>
                </a:lnTo>
                <a:lnTo>
                  <a:pt x="1236" y="823"/>
                </a:lnTo>
                <a:lnTo>
                  <a:pt x="1236" y="825"/>
                </a:lnTo>
                <a:lnTo>
                  <a:pt x="1236" y="826"/>
                </a:lnTo>
                <a:lnTo>
                  <a:pt x="1235" y="826"/>
                </a:lnTo>
                <a:lnTo>
                  <a:pt x="1235" y="829"/>
                </a:lnTo>
                <a:lnTo>
                  <a:pt x="1235" y="831"/>
                </a:lnTo>
                <a:lnTo>
                  <a:pt x="1234" y="831"/>
                </a:lnTo>
                <a:lnTo>
                  <a:pt x="1233" y="831"/>
                </a:lnTo>
                <a:lnTo>
                  <a:pt x="1232" y="831"/>
                </a:lnTo>
                <a:lnTo>
                  <a:pt x="1232" y="832"/>
                </a:lnTo>
                <a:lnTo>
                  <a:pt x="1232" y="833"/>
                </a:lnTo>
                <a:lnTo>
                  <a:pt x="1232" y="834"/>
                </a:lnTo>
                <a:lnTo>
                  <a:pt x="1232" y="836"/>
                </a:lnTo>
                <a:lnTo>
                  <a:pt x="1232" y="840"/>
                </a:lnTo>
                <a:lnTo>
                  <a:pt x="1232" y="848"/>
                </a:lnTo>
                <a:lnTo>
                  <a:pt x="1232" y="853"/>
                </a:lnTo>
                <a:lnTo>
                  <a:pt x="1232" y="855"/>
                </a:lnTo>
                <a:lnTo>
                  <a:pt x="1232" y="858"/>
                </a:lnTo>
                <a:lnTo>
                  <a:pt x="1232" y="860"/>
                </a:lnTo>
                <a:lnTo>
                  <a:pt x="1233" y="860"/>
                </a:lnTo>
                <a:lnTo>
                  <a:pt x="1233" y="863"/>
                </a:lnTo>
                <a:lnTo>
                  <a:pt x="1232" y="863"/>
                </a:lnTo>
                <a:lnTo>
                  <a:pt x="1232" y="866"/>
                </a:lnTo>
                <a:lnTo>
                  <a:pt x="1232" y="868"/>
                </a:lnTo>
                <a:lnTo>
                  <a:pt x="1233" y="868"/>
                </a:lnTo>
                <a:lnTo>
                  <a:pt x="1236" y="868"/>
                </a:lnTo>
                <a:lnTo>
                  <a:pt x="1240" y="870"/>
                </a:lnTo>
                <a:lnTo>
                  <a:pt x="1241" y="870"/>
                </a:lnTo>
                <a:lnTo>
                  <a:pt x="1242" y="870"/>
                </a:lnTo>
                <a:lnTo>
                  <a:pt x="1246" y="868"/>
                </a:lnTo>
                <a:lnTo>
                  <a:pt x="1253" y="868"/>
                </a:lnTo>
                <a:lnTo>
                  <a:pt x="1254" y="868"/>
                </a:lnTo>
                <a:lnTo>
                  <a:pt x="1254" y="870"/>
                </a:lnTo>
                <a:lnTo>
                  <a:pt x="1254" y="873"/>
                </a:lnTo>
                <a:lnTo>
                  <a:pt x="1253" y="873"/>
                </a:lnTo>
                <a:lnTo>
                  <a:pt x="1252" y="873"/>
                </a:lnTo>
                <a:lnTo>
                  <a:pt x="1251" y="873"/>
                </a:lnTo>
                <a:lnTo>
                  <a:pt x="1250" y="873"/>
                </a:lnTo>
                <a:lnTo>
                  <a:pt x="1249" y="873"/>
                </a:lnTo>
                <a:lnTo>
                  <a:pt x="1247" y="873"/>
                </a:lnTo>
                <a:lnTo>
                  <a:pt x="1246" y="873"/>
                </a:lnTo>
                <a:lnTo>
                  <a:pt x="1245" y="873"/>
                </a:lnTo>
                <a:lnTo>
                  <a:pt x="1244" y="873"/>
                </a:lnTo>
                <a:lnTo>
                  <a:pt x="1244" y="874"/>
                </a:lnTo>
                <a:lnTo>
                  <a:pt x="1243" y="874"/>
                </a:lnTo>
                <a:lnTo>
                  <a:pt x="1242" y="874"/>
                </a:lnTo>
                <a:lnTo>
                  <a:pt x="1241" y="874"/>
                </a:lnTo>
                <a:lnTo>
                  <a:pt x="1240" y="874"/>
                </a:lnTo>
                <a:lnTo>
                  <a:pt x="1238" y="874"/>
                </a:lnTo>
                <a:lnTo>
                  <a:pt x="1237" y="874"/>
                </a:lnTo>
                <a:lnTo>
                  <a:pt x="1236" y="874"/>
                </a:lnTo>
                <a:lnTo>
                  <a:pt x="1235" y="874"/>
                </a:lnTo>
                <a:lnTo>
                  <a:pt x="1234" y="874"/>
                </a:lnTo>
                <a:lnTo>
                  <a:pt x="1233" y="874"/>
                </a:lnTo>
                <a:lnTo>
                  <a:pt x="1232" y="874"/>
                </a:lnTo>
                <a:lnTo>
                  <a:pt x="1232" y="876"/>
                </a:lnTo>
                <a:lnTo>
                  <a:pt x="1232" y="883"/>
                </a:lnTo>
                <a:lnTo>
                  <a:pt x="1232" y="887"/>
                </a:lnTo>
                <a:lnTo>
                  <a:pt x="1232" y="890"/>
                </a:lnTo>
                <a:lnTo>
                  <a:pt x="1232" y="892"/>
                </a:lnTo>
                <a:lnTo>
                  <a:pt x="1235" y="892"/>
                </a:lnTo>
                <a:lnTo>
                  <a:pt x="1235" y="893"/>
                </a:lnTo>
                <a:lnTo>
                  <a:pt x="1235" y="895"/>
                </a:lnTo>
                <a:lnTo>
                  <a:pt x="1235" y="896"/>
                </a:lnTo>
                <a:lnTo>
                  <a:pt x="1235" y="897"/>
                </a:lnTo>
                <a:lnTo>
                  <a:pt x="1235" y="898"/>
                </a:lnTo>
                <a:lnTo>
                  <a:pt x="1235" y="899"/>
                </a:lnTo>
                <a:lnTo>
                  <a:pt x="1235" y="900"/>
                </a:lnTo>
                <a:lnTo>
                  <a:pt x="1233" y="899"/>
                </a:lnTo>
                <a:lnTo>
                  <a:pt x="1232" y="899"/>
                </a:lnTo>
                <a:lnTo>
                  <a:pt x="1232" y="901"/>
                </a:lnTo>
                <a:lnTo>
                  <a:pt x="1232" y="903"/>
                </a:lnTo>
                <a:lnTo>
                  <a:pt x="1232" y="905"/>
                </a:lnTo>
                <a:lnTo>
                  <a:pt x="1232" y="908"/>
                </a:lnTo>
                <a:lnTo>
                  <a:pt x="1232" y="910"/>
                </a:lnTo>
                <a:lnTo>
                  <a:pt x="1232" y="912"/>
                </a:lnTo>
                <a:lnTo>
                  <a:pt x="1232" y="913"/>
                </a:lnTo>
                <a:lnTo>
                  <a:pt x="1233" y="913"/>
                </a:lnTo>
                <a:lnTo>
                  <a:pt x="1235" y="913"/>
                </a:lnTo>
                <a:lnTo>
                  <a:pt x="1237" y="912"/>
                </a:lnTo>
                <a:lnTo>
                  <a:pt x="1241" y="912"/>
                </a:lnTo>
                <a:lnTo>
                  <a:pt x="1241" y="914"/>
                </a:lnTo>
                <a:lnTo>
                  <a:pt x="1241" y="915"/>
                </a:lnTo>
                <a:lnTo>
                  <a:pt x="1243" y="916"/>
                </a:lnTo>
                <a:lnTo>
                  <a:pt x="1246" y="916"/>
                </a:lnTo>
                <a:lnTo>
                  <a:pt x="1246" y="915"/>
                </a:lnTo>
                <a:lnTo>
                  <a:pt x="1246" y="914"/>
                </a:lnTo>
                <a:lnTo>
                  <a:pt x="1246" y="910"/>
                </a:lnTo>
                <a:lnTo>
                  <a:pt x="1246" y="906"/>
                </a:lnTo>
                <a:lnTo>
                  <a:pt x="1246" y="905"/>
                </a:lnTo>
                <a:lnTo>
                  <a:pt x="1246" y="904"/>
                </a:lnTo>
                <a:lnTo>
                  <a:pt x="1246" y="903"/>
                </a:lnTo>
                <a:lnTo>
                  <a:pt x="1247" y="903"/>
                </a:lnTo>
                <a:lnTo>
                  <a:pt x="1251" y="903"/>
                </a:lnTo>
                <a:lnTo>
                  <a:pt x="1254" y="904"/>
                </a:lnTo>
                <a:lnTo>
                  <a:pt x="1257" y="904"/>
                </a:lnTo>
                <a:lnTo>
                  <a:pt x="1259" y="904"/>
                </a:lnTo>
                <a:lnTo>
                  <a:pt x="1261" y="905"/>
                </a:lnTo>
                <a:lnTo>
                  <a:pt x="1262" y="905"/>
                </a:lnTo>
                <a:lnTo>
                  <a:pt x="1263" y="906"/>
                </a:lnTo>
                <a:lnTo>
                  <a:pt x="1263" y="907"/>
                </a:lnTo>
                <a:lnTo>
                  <a:pt x="1263" y="908"/>
                </a:lnTo>
                <a:lnTo>
                  <a:pt x="1263" y="909"/>
                </a:lnTo>
                <a:lnTo>
                  <a:pt x="1263" y="910"/>
                </a:lnTo>
                <a:lnTo>
                  <a:pt x="1263" y="912"/>
                </a:lnTo>
                <a:lnTo>
                  <a:pt x="1263" y="913"/>
                </a:lnTo>
                <a:lnTo>
                  <a:pt x="1263" y="914"/>
                </a:lnTo>
                <a:lnTo>
                  <a:pt x="1263" y="915"/>
                </a:lnTo>
                <a:lnTo>
                  <a:pt x="1263" y="916"/>
                </a:lnTo>
                <a:lnTo>
                  <a:pt x="1263" y="917"/>
                </a:lnTo>
                <a:lnTo>
                  <a:pt x="1263" y="918"/>
                </a:lnTo>
                <a:lnTo>
                  <a:pt x="1263" y="920"/>
                </a:lnTo>
                <a:lnTo>
                  <a:pt x="1263" y="921"/>
                </a:lnTo>
                <a:lnTo>
                  <a:pt x="1263" y="922"/>
                </a:lnTo>
                <a:lnTo>
                  <a:pt x="1263" y="923"/>
                </a:lnTo>
                <a:lnTo>
                  <a:pt x="1263" y="924"/>
                </a:lnTo>
                <a:lnTo>
                  <a:pt x="1263" y="925"/>
                </a:lnTo>
                <a:lnTo>
                  <a:pt x="1263" y="926"/>
                </a:lnTo>
                <a:lnTo>
                  <a:pt x="1263" y="928"/>
                </a:lnTo>
                <a:lnTo>
                  <a:pt x="1263" y="929"/>
                </a:lnTo>
                <a:lnTo>
                  <a:pt x="1263" y="930"/>
                </a:lnTo>
                <a:lnTo>
                  <a:pt x="1264" y="930"/>
                </a:lnTo>
                <a:lnTo>
                  <a:pt x="1266" y="930"/>
                </a:lnTo>
                <a:lnTo>
                  <a:pt x="1267" y="930"/>
                </a:lnTo>
                <a:lnTo>
                  <a:pt x="1268" y="930"/>
                </a:lnTo>
                <a:lnTo>
                  <a:pt x="1269" y="930"/>
                </a:lnTo>
                <a:lnTo>
                  <a:pt x="1270" y="930"/>
                </a:lnTo>
                <a:lnTo>
                  <a:pt x="1271" y="930"/>
                </a:lnTo>
                <a:lnTo>
                  <a:pt x="1271" y="931"/>
                </a:lnTo>
                <a:lnTo>
                  <a:pt x="1272" y="932"/>
                </a:lnTo>
                <a:lnTo>
                  <a:pt x="1272" y="933"/>
                </a:lnTo>
                <a:lnTo>
                  <a:pt x="1273" y="933"/>
                </a:lnTo>
                <a:lnTo>
                  <a:pt x="1273" y="931"/>
                </a:lnTo>
                <a:lnTo>
                  <a:pt x="1276" y="931"/>
                </a:lnTo>
                <a:lnTo>
                  <a:pt x="1276" y="934"/>
                </a:lnTo>
                <a:lnTo>
                  <a:pt x="1276" y="935"/>
                </a:lnTo>
                <a:lnTo>
                  <a:pt x="1276" y="937"/>
                </a:lnTo>
                <a:lnTo>
                  <a:pt x="1275" y="937"/>
                </a:lnTo>
                <a:lnTo>
                  <a:pt x="1273" y="937"/>
                </a:lnTo>
                <a:lnTo>
                  <a:pt x="1272" y="937"/>
                </a:lnTo>
                <a:lnTo>
                  <a:pt x="1272" y="935"/>
                </a:lnTo>
                <a:lnTo>
                  <a:pt x="1272" y="934"/>
                </a:lnTo>
                <a:lnTo>
                  <a:pt x="1270" y="934"/>
                </a:lnTo>
                <a:lnTo>
                  <a:pt x="1269" y="935"/>
                </a:lnTo>
                <a:lnTo>
                  <a:pt x="1268" y="935"/>
                </a:lnTo>
                <a:lnTo>
                  <a:pt x="1267" y="935"/>
                </a:lnTo>
                <a:lnTo>
                  <a:pt x="1266" y="935"/>
                </a:lnTo>
                <a:lnTo>
                  <a:pt x="1264" y="935"/>
                </a:lnTo>
                <a:lnTo>
                  <a:pt x="1263" y="937"/>
                </a:lnTo>
                <a:lnTo>
                  <a:pt x="1262" y="937"/>
                </a:lnTo>
                <a:lnTo>
                  <a:pt x="1262" y="935"/>
                </a:lnTo>
                <a:lnTo>
                  <a:pt x="1262" y="934"/>
                </a:lnTo>
                <a:lnTo>
                  <a:pt x="1261" y="934"/>
                </a:lnTo>
                <a:lnTo>
                  <a:pt x="1259" y="934"/>
                </a:lnTo>
                <a:lnTo>
                  <a:pt x="1253" y="934"/>
                </a:lnTo>
                <a:lnTo>
                  <a:pt x="1251" y="934"/>
                </a:lnTo>
                <a:lnTo>
                  <a:pt x="1247" y="934"/>
                </a:lnTo>
                <a:lnTo>
                  <a:pt x="1242" y="935"/>
                </a:lnTo>
                <a:lnTo>
                  <a:pt x="1235" y="935"/>
                </a:lnTo>
                <a:lnTo>
                  <a:pt x="1235" y="945"/>
                </a:lnTo>
                <a:lnTo>
                  <a:pt x="1235" y="949"/>
                </a:lnTo>
                <a:lnTo>
                  <a:pt x="1235" y="951"/>
                </a:lnTo>
                <a:lnTo>
                  <a:pt x="1236" y="951"/>
                </a:lnTo>
                <a:lnTo>
                  <a:pt x="1237" y="951"/>
                </a:lnTo>
                <a:lnTo>
                  <a:pt x="1241" y="951"/>
                </a:lnTo>
                <a:lnTo>
                  <a:pt x="1241" y="955"/>
                </a:lnTo>
                <a:lnTo>
                  <a:pt x="1241" y="957"/>
                </a:lnTo>
                <a:lnTo>
                  <a:pt x="1242" y="957"/>
                </a:lnTo>
                <a:lnTo>
                  <a:pt x="1242" y="958"/>
                </a:lnTo>
                <a:lnTo>
                  <a:pt x="1241" y="958"/>
                </a:lnTo>
                <a:lnTo>
                  <a:pt x="1240" y="958"/>
                </a:lnTo>
                <a:lnTo>
                  <a:pt x="1240" y="960"/>
                </a:lnTo>
                <a:lnTo>
                  <a:pt x="1240" y="962"/>
                </a:lnTo>
                <a:lnTo>
                  <a:pt x="1236" y="962"/>
                </a:lnTo>
                <a:lnTo>
                  <a:pt x="1235" y="962"/>
                </a:lnTo>
                <a:lnTo>
                  <a:pt x="1235" y="963"/>
                </a:lnTo>
                <a:lnTo>
                  <a:pt x="1236" y="963"/>
                </a:lnTo>
                <a:lnTo>
                  <a:pt x="1237" y="963"/>
                </a:lnTo>
                <a:lnTo>
                  <a:pt x="1242" y="963"/>
                </a:lnTo>
                <a:lnTo>
                  <a:pt x="1243" y="963"/>
                </a:lnTo>
                <a:lnTo>
                  <a:pt x="1244" y="963"/>
                </a:lnTo>
                <a:lnTo>
                  <a:pt x="1244" y="964"/>
                </a:lnTo>
                <a:lnTo>
                  <a:pt x="1245" y="964"/>
                </a:lnTo>
                <a:lnTo>
                  <a:pt x="1246" y="965"/>
                </a:lnTo>
                <a:lnTo>
                  <a:pt x="1247" y="966"/>
                </a:lnTo>
                <a:lnTo>
                  <a:pt x="1249" y="966"/>
                </a:lnTo>
                <a:lnTo>
                  <a:pt x="1250" y="967"/>
                </a:lnTo>
                <a:lnTo>
                  <a:pt x="1251" y="967"/>
                </a:lnTo>
                <a:lnTo>
                  <a:pt x="1252" y="967"/>
                </a:lnTo>
                <a:lnTo>
                  <a:pt x="1253" y="967"/>
                </a:lnTo>
                <a:lnTo>
                  <a:pt x="1254" y="967"/>
                </a:lnTo>
                <a:lnTo>
                  <a:pt x="1254" y="968"/>
                </a:lnTo>
                <a:lnTo>
                  <a:pt x="1255" y="968"/>
                </a:lnTo>
                <a:lnTo>
                  <a:pt x="1255" y="970"/>
                </a:lnTo>
                <a:lnTo>
                  <a:pt x="1257" y="971"/>
                </a:lnTo>
                <a:lnTo>
                  <a:pt x="1257" y="972"/>
                </a:lnTo>
                <a:lnTo>
                  <a:pt x="1258" y="972"/>
                </a:lnTo>
                <a:lnTo>
                  <a:pt x="1259" y="973"/>
                </a:lnTo>
                <a:lnTo>
                  <a:pt x="1260" y="972"/>
                </a:lnTo>
                <a:lnTo>
                  <a:pt x="1257" y="964"/>
                </a:lnTo>
                <a:lnTo>
                  <a:pt x="1255" y="963"/>
                </a:lnTo>
                <a:lnTo>
                  <a:pt x="1253" y="958"/>
                </a:lnTo>
                <a:lnTo>
                  <a:pt x="1250" y="951"/>
                </a:lnTo>
                <a:lnTo>
                  <a:pt x="1251" y="950"/>
                </a:lnTo>
                <a:lnTo>
                  <a:pt x="1251" y="949"/>
                </a:lnTo>
                <a:lnTo>
                  <a:pt x="1252" y="949"/>
                </a:lnTo>
                <a:lnTo>
                  <a:pt x="1252" y="948"/>
                </a:lnTo>
                <a:lnTo>
                  <a:pt x="1253" y="947"/>
                </a:lnTo>
                <a:lnTo>
                  <a:pt x="1254" y="947"/>
                </a:lnTo>
                <a:lnTo>
                  <a:pt x="1255" y="947"/>
                </a:lnTo>
                <a:lnTo>
                  <a:pt x="1257" y="947"/>
                </a:lnTo>
                <a:lnTo>
                  <a:pt x="1258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1" y="947"/>
                </a:lnTo>
                <a:lnTo>
                  <a:pt x="1262" y="947"/>
                </a:lnTo>
                <a:lnTo>
                  <a:pt x="1263" y="947"/>
                </a:lnTo>
                <a:lnTo>
                  <a:pt x="1263" y="951"/>
                </a:lnTo>
                <a:lnTo>
                  <a:pt x="1263" y="952"/>
                </a:lnTo>
                <a:lnTo>
                  <a:pt x="1263" y="954"/>
                </a:lnTo>
                <a:lnTo>
                  <a:pt x="1263" y="955"/>
                </a:lnTo>
                <a:lnTo>
                  <a:pt x="1263" y="956"/>
                </a:lnTo>
                <a:lnTo>
                  <a:pt x="1264" y="956"/>
                </a:lnTo>
                <a:lnTo>
                  <a:pt x="1268" y="956"/>
                </a:lnTo>
                <a:lnTo>
                  <a:pt x="1269" y="956"/>
                </a:lnTo>
                <a:lnTo>
                  <a:pt x="1267" y="958"/>
                </a:lnTo>
                <a:lnTo>
                  <a:pt x="1267" y="959"/>
                </a:lnTo>
                <a:lnTo>
                  <a:pt x="1268" y="960"/>
                </a:lnTo>
                <a:lnTo>
                  <a:pt x="1269" y="962"/>
                </a:lnTo>
                <a:lnTo>
                  <a:pt x="1270" y="963"/>
                </a:lnTo>
                <a:lnTo>
                  <a:pt x="1271" y="964"/>
                </a:lnTo>
                <a:lnTo>
                  <a:pt x="1272" y="965"/>
                </a:lnTo>
                <a:lnTo>
                  <a:pt x="1272" y="966"/>
                </a:lnTo>
                <a:lnTo>
                  <a:pt x="1275" y="967"/>
                </a:lnTo>
                <a:lnTo>
                  <a:pt x="1276" y="968"/>
                </a:lnTo>
                <a:lnTo>
                  <a:pt x="1276" y="970"/>
                </a:lnTo>
                <a:lnTo>
                  <a:pt x="1277" y="971"/>
                </a:lnTo>
                <a:lnTo>
                  <a:pt x="1277" y="970"/>
                </a:lnTo>
                <a:lnTo>
                  <a:pt x="1277" y="968"/>
                </a:lnTo>
                <a:lnTo>
                  <a:pt x="1277" y="967"/>
                </a:lnTo>
                <a:lnTo>
                  <a:pt x="1277" y="966"/>
                </a:lnTo>
                <a:lnTo>
                  <a:pt x="1277" y="965"/>
                </a:lnTo>
                <a:lnTo>
                  <a:pt x="1277" y="964"/>
                </a:lnTo>
                <a:lnTo>
                  <a:pt x="1277" y="963"/>
                </a:lnTo>
                <a:lnTo>
                  <a:pt x="1277" y="962"/>
                </a:lnTo>
                <a:lnTo>
                  <a:pt x="1277" y="960"/>
                </a:lnTo>
                <a:lnTo>
                  <a:pt x="1277" y="950"/>
                </a:lnTo>
                <a:lnTo>
                  <a:pt x="1277" y="949"/>
                </a:lnTo>
                <a:lnTo>
                  <a:pt x="1277" y="948"/>
                </a:lnTo>
                <a:lnTo>
                  <a:pt x="1277" y="946"/>
                </a:lnTo>
                <a:lnTo>
                  <a:pt x="1277" y="943"/>
                </a:lnTo>
                <a:lnTo>
                  <a:pt x="1277" y="942"/>
                </a:lnTo>
                <a:lnTo>
                  <a:pt x="1277" y="941"/>
                </a:lnTo>
                <a:lnTo>
                  <a:pt x="1277" y="940"/>
                </a:lnTo>
                <a:lnTo>
                  <a:pt x="1277" y="939"/>
                </a:lnTo>
                <a:lnTo>
                  <a:pt x="1277" y="938"/>
                </a:lnTo>
                <a:lnTo>
                  <a:pt x="1277" y="937"/>
                </a:lnTo>
                <a:lnTo>
                  <a:pt x="1277" y="935"/>
                </a:lnTo>
                <a:lnTo>
                  <a:pt x="1277" y="934"/>
                </a:lnTo>
                <a:lnTo>
                  <a:pt x="1279" y="934"/>
                </a:lnTo>
                <a:lnTo>
                  <a:pt x="1280" y="934"/>
                </a:lnTo>
                <a:lnTo>
                  <a:pt x="1281" y="934"/>
                </a:lnTo>
                <a:lnTo>
                  <a:pt x="1284" y="934"/>
                </a:lnTo>
                <a:lnTo>
                  <a:pt x="1292" y="934"/>
                </a:lnTo>
                <a:lnTo>
                  <a:pt x="1292" y="929"/>
                </a:lnTo>
                <a:lnTo>
                  <a:pt x="1292" y="928"/>
                </a:lnTo>
                <a:lnTo>
                  <a:pt x="1292" y="926"/>
                </a:lnTo>
                <a:lnTo>
                  <a:pt x="1290" y="926"/>
                </a:lnTo>
                <a:lnTo>
                  <a:pt x="1290" y="925"/>
                </a:lnTo>
                <a:lnTo>
                  <a:pt x="1289" y="925"/>
                </a:lnTo>
                <a:lnTo>
                  <a:pt x="1289" y="924"/>
                </a:lnTo>
                <a:lnTo>
                  <a:pt x="1288" y="923"/>
                </a:lnTo>
                <a:lnTo>
                  <a:pt x="1287" y="923"/>
                </a:lnTo>
                <a:lnTo>
                  <a:pt x="1287" y="922"/>
                </a:lnTo>
                <a:lnTo>
                  <a:pt x="1286" y="922"/>
                </a:lnTo>
                <a:lnTo>
                  <a:pt x="1286" y="921"/>
                </a:lnTo>
                <a:lnTo>
                  <a:pt x="1285" y="921"/>
                </a:lnTo>
                <a:lnTo>
                  <a:pt x="1285" y="920"/>
                </a:lnTo>
                <a:lnTo>
                  <a:pt x="1286" y="920"/>
                </a:lnTo>
                <a:lnTo>
                  <a:pt x="1286" y="918"/>
                </a:lnTo>
                <a:lnTo>
                  <a:pt x="1287" y="918"/>
                </a:lnTo>
                <a:lnTo>
                  <a:pt x="1286" y="917"/>
                </a:lnTo>
                <a:lnTo>
                  <a:pt x="1285" y="917"/>
                </a:lnTo>
                <a:lnTo>
                  <a:pt x="1285" y="916"/>
                </a:lnTo>
                <a:lnTo>
                  <a:pt x="1284" y="916"/>
                </a:lnTo>
                <a:lnTo>
                  <a:pt x="1283" y="915"/>
                </a:lnTo>
                <a:lnTo>
                  <a:pt x="1283" y="914"/>
                </a:lnTo>
                <a:lnTo>
                  <a:pt x="1281" y="914"/>
                </a:lnTo>
                <a:lnTo>
                  <a:pt x="1281" y="913"/>
                </a:lnTo>
                <a:lnTo>
                  <a:pt x="1280" y="913"/>
                </a:lnTo>
                <a:lnTo>
                  <a:pt x="1279" y="914"/>
                </a:lnTo>
                <a:lnTo>
                  <a:pt x="1278" y="914"/>
                </a:lnTo>
                <a:lnTo>
                  <a:pt x="1277" y="913"/>
                </a:lnTo>
                <a:lnTo>
                  <a:pt x="1277" y="912"/>
                </a:lnTo>
                <a:lnTo>
                  <a:pt x="1277" y="910"/>
                </a:lnTo>
                <a:lnTo>
                  <a:pt x="1276" y="909"/>
                </a:lnTo>
                <a:lnTo>
                  <a:pt x="1276" y="908"/>
                </a:lnTo>
                <a:lnTo>
                  <a:pt x="1276" y="907"/>
                </a:lnTo>
                <a:lnTo>
                  <a:pt x="1276" y="905"/>
                </a:lnTo>
                <a:lnTo>
                  <a:pt x="1276" y="904"/>
                </a:lnTo>
                <a:lnTo>
                  <a:pt x="1275" y="904"/>
                </a:lnTo>
                <a:lnTo>
                  <a:pt x="1275" y="903"/>
                </a:lnTo>
                <a:lnTo>
                  <a:pt x="1275" y="901"/>
                </a:lnTo>
                <a:lnTo>
                  <a:pt x="1276" y="900"/>
                </a:lnTo>
                <a:lnTo>
                  <a:pt x="1277" y="900"/>
                </a:lnTo>
                <a:lnTo>
                  <a:pt x="1278" y="900"/>
                </a:lnTo>
                <a:lnTo>
                  <a:pt x="1280" y="900"/>
                </a:lnTo>
                <a:lnTo>
                  <a:pt x="1281" y="900"/>
                </a:lnTo>
                <a:lnTo>
                  <a:pt x="1281" y="904"/>
                </a:lnTo>
                <a:lnTo>
                  <a:pt x="1283" y="904"/>
                </a:lnTo>
                <a:lnTo>
                  <a:pt x="1283" y="905"/>
                </a:lnTo>
                <a:lnTo>
                  <a:pt x="1283" y="907"/>
                </a:lnTo>
                <a:lnTo>
                  <a:pt x="1281" y="907"/>
                </a:lnTo>
                <a:lnTo>
                  <a:pt x="1279" y="907"/>
                </a:lnTo>
                <a:lnTo>
                  <a:pt x="1279" y="908"/>
                </a:lnTo>
                <a:lnTo>
                  <a:pt x="1281" y="907"/>
                </a:lnTo>
                <a:lnTo>
                  <a:pt x="1281" y="908"/>
                </a:lnTo>
                <a:lnTo>
                  <a:pt x="1280" y="909"/>
                </a:lnTo>
                <a:lnTo>
                  <a:pt x="1280" y="910"/>
                </a:lnTo>
                <a:lnTo>
                  <a:pt x="1281" y="910"/>
                </a:lnTo>
                <a:lnTo>
                  <a:pt x="1281" y="912"/>
                </a:lnTo>
                <a:lnTo>
                  <a:pt x="1281" y="913"/>
                </a:lnTo>
                <a:lnTo>
                  <a:pt x="1283" y="913"/>
                </a:lnTo>
                <a:lnTo>
                  <a:pt x="1283" y="914"/>
                </a:lnTo>
                <a:lnTo>
                  <a:pt x="1284" y="914"/>
                </a:lnTo>
                <a:lnTo>
                  <a:pt x="1284" y="915"/>
                </a:lnTo>
                <a:lnTo>
                  <a:pt x="1285" y="915"/>
                </a:lnTo>
                <a:lnTo>
                  <a:pt x="1285" y="916"/>
                </a:lnTo>
                <a:lnTo>
                  <a:pt x="1286" y="916"/>
                </a:lnTo>
                <a:lnTo>
                  <a:pt x="1286" y="917"/>
                </a:lnTo>
                <a:lnTo>
                  <a:pt x="1287" y="917"/>
                </a:lnTo>
                <a:lnTo>
                  <a:pt x="1288" y="918"/>
                </a:lnTo>
                <a:lnTo>
                  <a:pt x="1289" y="918"/>
                </a:lnTo>
                <a:lnTo>
                  <a:pt x="1290" y="916"/>
                </a:lnTo>
                <a:lnTo>
                  <a:pt x="1292" y="916"/>
                </a:lnTo>
                <a:lnTo>
                  <a:pt x="1292" y="915"/>
                </a:lnTo>
                <a:lnTo>
                  <a:pt x="1292" y="916"/>
                </a:lnTo>
                <a:lnTo>
                  <a:pt x="1292" y="917"/>
                </a:lnTo>
                <a:lnTo>
                  <a:pt x="1293" y="917"/>
                </a:lnTo>
                <a:lnTo>
                  <a:pt x="1293" y="918"/>
                </a:lnTo>
                <a:lnTo>
                  <a:pt x="1294" y="920"/>
                </a:lnTo>
                <a:lnTo>
                  <a:pt x="1295" y="921"/>
                </a:lnTo>
                <a:lnTo>
                  <a:pt x="1295" y="922"/>
                </a:lnTo>
                <a:lnTo>
                  <a:pt x="1296" y="922"/>
                </a:lnTo>
                <a:lnTo>
                  <a:pt x="1296" y="923"/>
                </a:lnTo>
                <a:lnTo>
                  <a:pt x="1297" y="924"/>
                </a:lnTo>
                <a:lnTo>
                  <a:pt x="1297" y="925"/>
                </a:lnTo>
                <a:lnTo>
                  <a:pt x="1298" y="926"/>
                </a:lnTo>
                <a:lnTo>
                  <a:pt x="1298" y="928"/>
                </a:lnTo>
                <a:lnTo>
                  <a:pt x="1298" y="929"/>
                </a:lnTo>
                <a:lnTo>
                  <a:pt x="1299" y="929"/>
                </a:lnTo>
                <a:lnTo>
                  <a:pt x="1299" y="930"/>
                </a:lnTo>
                <a:lnTo>
                  <a:pt x="1299" y="931"/>
                </a:lnTo>
                <a:lnTo>
                  <a:pt x="1299" y="932"/>
                </a:lnTo>
                <a:lnTo>
                  <a:pt x="1299" y="933"/>
                </a:lnTo>
                <a:lnTo>
                  <a:pt x="1299" y="934"/>
                </a:lnTo>
                <a:lnTo>
                  <a:pt x="1310" y="934"/>
                </a:lnTo>
                <a:lnTo>
                  <a:pt x="1314" y="934"/>
                </a:lnTo>
                <a:lnTo>
                  <a:pt x="1315" y="934"/>
                </a:lnTo>
                <a:lnTo>
                  <a:pt x="1315" y="933"/>
                </a:lnTo>
                <a:lnTo>
                  <a:pt x="1315" y="932"/>
                </a:lnTo>
                <a:lnTo>
                  <a:pt x="1315" y="931"/>
                </a:lnTo>
                <a:lnTo>
                  <a:pt x="1316" y="931"/>
                </a:lnTo>
                <a:lnTo>
                  <a:pt x="1316" y="930"/>
                </a:lnTo>
                <a:lnTo>
                  <a:pt x="1318" y="929"/>
                </a:lnTo>
                <a:lnTo>
                  <a:pt x="1318" y="928"/>
                </a:lnTo>
                <a:lnTo>
                  <a:pt x="1318" y="926"/>
                </a:lnTo>
                <a:lnTo>
                  <a:pt x="1319" y="926"/>
                </a:lnTo>
                <a:lnTo>
                  <a:pt x="1318" y="925"/>
                </a:lnTo>
                <a:lnTo>
                  <a:pt x="1318" y="924"/>
                </a:lnTo>
                <a:lnTo>
                  <a:pt x="1318" y="923"/>
                </a:lnTo>
                <a:lnTo>
                  <a:pt x="1318" y="922"/>
                </a:lnTo>
                <a:lnTo>
                  <a:pt x="1318" y="917"/>
                </a:lnTo>
                <a:lnTo>
                  <a:pt x="1318" y="916"/>
                </a:lnTo>
                <a:lnTo>
                  <a:pt x="1316" y="916"/>
                </a:lnTo>
                <a:lnTo>
                  <a:pt x="1318" y="915"/>
                </a:lnTo>
                <a:lnTo>
                  <a:pt x="1316" y="915"/>
                </a:lnTo>
                <a:lnTo>
                  <a:pt x="1316" y="913"/>
                </a:lnTo>
                <a:lnTo>
                  <a:pt x="1315" y="913"/>
                </a:lnTo>
                <a:lnTo>
                  <a:pt x="1315" y="912"/>
                </a:lnTo>
                <a:lnTo>
                  <a:pt x="1315" y="910"/>
                </a:lnTo>
                <a:lnTo>
                  <a:pt x="1316" y="910"/>
                </a:lnTo>
                <a:lnTo>
                  <a:pt x="1323" y="910"/>
                </a:lnTo>
                <a:lnTo>
                  <a:pt x="1328" y="910"/>
                </a:lnTo>
                <a:lnTo>
                  <a:pt x="1328" y="913"/>
                </a:lnTo>
                <a:lnTo>
                  <a:pt x="1328" y="916"/>
                </a:lnTo>
                <a:lnTo>
                  <a:pt x="1329" y="916"/>
                </a:lnTo>
                <a:lnTo>
                  <a:pt x="1330" y="916"/>
                </a:lnTo>
                <a:lnTo>
                  <a:pt x="1331" y="916"/>
                </a:lnTo>
                <a:lnTo>
                  <a:pt x="1335" y="916"/>
                </a:lnTo>
                <a:lnTo>
                  <a:pt x="1335" y="915"/>
                </a:lnTo>
                <a:lnTo>
                  <a:pt x="1335" y="913"/>
                </a:lnTo>
                <a:lnTo>
                  <a:pt x="1336" y="913"/>
                </a:lnTo>
                <a:lnTo>
                  <a:pt x="1337" y="913"/>
                </a:lnTo>
                <a:lnTo>
                  <a:pt x="1340" y="913"/>
                </a:lnTo>
                <a:lnTo>
                  <a:pt x="1341" y="913"/>
                </a:lnTo>
                <a:lnTo>
                  <a:pt x="1345" y="913"/>
                </a:lnTo>
                <a:lnTo>
                  <a:pt x="1346" y="913"/>
                </a:lnTo>
                <a:lnTo>
                  <a:pt x="1348" y="915"/>
                </a:lnTo>
                <a:lnTo>
                  <a:pt x="1349" y="916"/>
                </a:lnTo>
                <a:lnTo>
                  <a:pt x="1350" y="917"/>
                </a:lnTo>
                <a:lnTo>
                  <a:pt x="1353" y="921"/>
                </a:lnTo>
                <a:lnTo>
                  <a:pt x="1355" y="922"/>
                </a:lnTo>
                <a:lnTo>
                  <a:pt x="1357" y="925"/>
                </a:lnTo>
                <a:lnTo>
                  <a:pt x="1358" y="926"/>
                </a:lnTo>
                <a:lnTo>
                  <a:pt x="1361" y="930"/>
                </a:lnTo>
                <a:lnTo>
                  <a:pt x="1363" y="932"/>
                </a:lnTo>
                <a:lnTo>
                  <a:pt x="1364" y="932"/>
                </a:lnTo>
                <a:lnTo>
                  <a:pt x="1365" y="934"/>
                </a:lnTo>
                <a:lnTo>
                  <a:pt x="1366" y="934"/>
                </a:lnTo>
                <a:lnTo>
                  <a:pt x="1367" y="934"/>
                </a:lnTo>
                <a:lnTo>
                  <a:pt x="1368" y="934"/>
                </a:lnTo>
                <a:lnTo>
                  <a:pt x="1370" y="934"/>
                </a:lnTo>
                <a:lnTo>
                  <a:pt x="1371" y="934"/>
                </a:lnTo>
                <a:lnTo>
                  <a:pt x="1372" y="934"/>
                </a:lnTo>
                <a:lnTo>
                  <a:pt x="1373" y="934"/>
                </a:lnTo>
                <a:lnTo>
                  <a:pt x="1374" y="934"/>
                </a:lnTo>
                <a:lnTo>
                  <a:pt x="1375" y="934"/>
                </a:lnTo>
                <a:lnTo>
                  <a:pt x="1376" y="934"/>
                </a:lnTo>
                <a:lnTo>
                  <a:pt x="1378" y="934"/>
                </a:lnTo>
                <a:lnTo>
                  <a:pt x="1379" y="934"/>
                </a:lnTo>
                <a:lnTo>
                  <a:pt x="1379" y="933"/>
                </a:lnTo>
                <a:lnTo>
                  <a:pt x="1381" y="933"/>
                </a:lnTo>
                <a:lnTo>
                  <a:pt x="1382" y="933"/>
                </a:lnTo>
                <a:lnTo>
                  <a:pt x="1387" y="933"/>
                </a:lnTo>
                <a:lnTo>
                  <a:pt x="1388" y="933"/>
                </a:lnTo>
                <a:lnTo>
                  <a:pt x="1395" y="933"/>
                </a:lnTo>
                <a:lnTo>
                  <a:pt x="1397" y="933"/>
                </a:lnTo>
                <a:lnTo>
                  <a:pt x="1404" y="933"/>
                </a:lnTo>
                <a:lnTo>
                  <a:pt x="1409" y="933"/>
                </a:lnTo>
                <a:lnTo>
                  <a:pt x="1416" y="932"/>
                </a:lnTo>
                <a:lnTo>
                  <a:pt x="1422" y="932"/>
                </a:lnTo>
                <a:lnTo>
                  <a:pt x="1423" y="932"/>
                </a:lnTo>
                <a:lnTo>
                  <a:pt x="1423" y="930"/>
                </a:lnTo>
                <a:lnTo>
                  <a:pt x="1423" y="923"/>
                </a:lnTo>
                <a:lnTo>
                  <a:pt x="1423" y="916"/>
                </a:lnTo>
                <a:lnTo>
                  <a:pt x="1423" y="914"/>
                </a:lnTo>
                <a:lnTo>
                  <a:pt x="1423" y="908"/>
                </a:lnTo>
                <a:lnTo>
                  <a:pt x="1423" y="907"/>
                </a:lnTo>
                <a:lnTo>
                  <a:pt x="1423" y="906"/>
                </a:lnTo>
                <a:lnTo>
                  <a:pt x="1423" y="905"/>
                </a:lnTo>
                <a:lnTo>
                  <a:pt x="1423" y="904"/>
                </a:lnTo>
                <a:lnTo>
                  <a:pt x="1423" y="895"/>
                </a:lnTo>
                <a:lnTo>
                  <a:pt x="1423" y="890"/>
                </a:lnTo>
                <a:lnTo>
                  <a:pt x="1430" y="889"/>
                </a:lnTo>
                <a:lnTo>
                  <a:pt x="1433" y="889"/>
                </a:lnTo>
                <a:lnTo>
                  <a:pt x="1439" y="889"/>
                </a:lnTo>
                <a:lnTo>
                  <a:pt x="1447" y="889"/>
                </a:lnTo>
                <a:lnTo>
                  <a:pt x="1449" y="889"/>
                </a:lnTo>
                <a:lnTo>
                  <a:pt x="1461" y="889"/>
                </a:lnTo>
                <a:lnTo>
                  <a:pt x="1466" y="889"/>
                </a:lnTo>
                <a:lnTo>
                  <a:pt x="1466" y="888"/>
                </a:lnTo>
                <a:lnTo>
                  <a:pt x="1466" y="887"/>
                </a:lnTo>
                <a:lnTo>
                  <a:pt x="1466" y="885"/>
                </a:lnTo>
                <a:lnTo>
                  <a:pt x="1466" y="884"/>
                </a:lnTo>
                <a:lnTo>
                  <a:pt x="1467" y="884"/>
                </a:lnTo>
                <a:lnTo>
                  <a:pt x="1467" y="883"/>
                </a:lnTo>
                <a:lnTo>
                  <a:pt x="1467" y="882"/>
                </a:lnTo>
                <a:lnTo>
                  <a:pt x="1467" y="881"/>
                </a:lnTo>
                <a:lnTo>
                  <a:pt x="1471" y="881"/>
                </a:lnTo>
                <a:lnTo>
                  <a:pt x="1471" y="880"/>
                </a:lnTo>
                <a:lnTo>
                  <a:pt x="1471" y="879"/>
                </a:lnTo>
                <a:lnTo>
                  <a:pt x="1471" y="876"/>
                </a:lnTo>
                <a:lnTo>
                  <a:pt x="1471" y="875"/>
                </a:lnTo>
                <a:lnTo>
                  <a:pt x="1471" y="873"/>
                </a:lnTo>
                <a:lnTo>
                  <a:pt x="1471" y="872"/>
                </a:lnTo>
                <a:lnTo>
                  <a:pt x="1471" y="868"/>
                </a:lnTo>
                <a:lnTo>
                  <a:pt x="1471" y="866"/>
                </a:lnTo>
                <a:lnTo>
                  <a:pt x="1473" y="866"/>
                </a:lnTo>
                <a:lnTo>
                  <a:pt x="1474" y="866"/>
                </a:lnTo>
                <a:lnTo>
                  <a:pt x="1475" y="866"/>
                </a:lnTo>
                <a:lnTo>
                  <a:pt x="1476" y="865"/>
                </a:lnTo>
                <a:lnTo>
                  <a:pt x="1477" y="865"/>
                </a:lnTo>
                <a:lnTo>
                  <a:pt x="1478" y="864"/>
                </a:lnTo>
                <a:lnTo>
                  <a:pt x="1478" y="851"/>
                </a:lnTo>
                <a:lnTo>
                  <a:pt x="1478" y="845"/>
                </a:lnTo>
                <a:lnTo>
                  <a:pt x="1477" y="845"/>
                </a:lnTo>
                <a:lnTo>
                  <a:pt x="1476" y="845"/>
                </a:lnTo>
                <a:lnTo>
                  <a:pt x="1475" y="845"/>
                </a:lnTo>
                <a:lnTo>
                  <a:pt x="1474" y="845"/>
                </a:lnTo>
                <a:lnTo>
                  <a:pt x="1471" y="845"/>
                </a:lnTo>
                <a:lnTo>
                  <a:pt x="1469" y="845"/>
                </a:lnTo>
                <a:lnTo>
                  <a:pt x="1468" y="845"/>
                </a:lnTo>
                <a:lnTo>
                  <a:pt x="1466" y="845"/>
                </a:lnTo>
                <a:lnTo>
                  <a:pt x="1465" y="845"/>
                </a:lnTo>
                <a:lnTo>
                  <a:pt x="1465" y="843"/>
                </a:lnTo>
                <a:lnTo>
                  <a:pt x="1465" y="833"/>
                </a:lnTo>
                <a:lnTo>
                  <a:pt x="1465" y="831"/>
                </a:lnTo>
                <a:lnTo>
                  <a:pt x="1462" y="831"/>
                </a:lnTo>
                <a:lnTo>
                  <a:pt x="1461" y="831"/>
                </a:lnTo>
                <a:lnTo>
                  <a:pt x="1461" y="830"/>
                </a:lnTo>
                <a:lnTo>
                  <a:pt x="1460" y="830"/>
                </a:lnTo>
                <a:lnTo>
                  <a:pt x="1460" y="828"/>
                </a:lnTo>
                <a:lnTo>
                  <a:pt x="1460" y="826"/>
                </a:lnTo>
                <a:lnTo>
                  <a:pt x="1460" y="825"/>
                </a:lnTo>
                <a:lnTo>
                  <a:pt x="1460" y="824"/>
                </a:lnTo>
                <a:lnTo>
                  <a:pt x="1460" y="823"/>
                </a:lnTo>
                <a:lnTo>
                  <a:pt x="1459" y="823"/>
                </a:lnTo>
                <a:lnTo>
                  <a:pt x="1459" y="822"/>
                </a:lnTo>
                <a:lnTo>
                  <a:pt x="1458" y="820"/>
                </a:lnTo>
                <a:lnTo>
                  <a:pt x="1458" y="818"/>
                </a:lnTo>
                <a:lnTo>
                  <a:pt x="1457" y="817"/>
                </a:lnTo>
                <a:lnTo>
                  <a:pt x="1457" y="814"/>
                </a:lnTo>
                <a:lnTo>
                  <a:pt x="1457" y="813"/>
                </a:lnTo>
                <a:lnTo>
                  <a:pt x="1457" y="812"/>
                </a:lnTo>
                <a:lnTo>
                  <a:pt x="1457" y="811"/>
                </a:lnTo>
                <a:lnTo>
                  <a:pt x="1457" y="809"/>
                </a:lnTo>
                <a:lnTo>
                  <a:pt x="1457" y="808"/>
                </a:lnTo>
                <a:lnTo>
                  <a:pt x="1458" y="808"/>
                </a:lnTo>
                <a:lnTo>
                  <a:pt x="1458" y="807"/>
                </a:lnTo>
                <a:lnTo>
                  <a:pt x="1458" y="806"/>
                </a:lnTo>
                <a:lnTo>
                  <a:pt x="1458" y="805"/>
                </a:lnTo>
                <a:lnTo>
                  <a:pt x="1458" y="804"/>
                </a:lnTo>
                <a:lnTo>
                  <a:pt x="1458" y="803"/>
                </a:lnTo>
                <a:lnTo>
                  <a:pt x="1458" y="801"/>
                </a:lnTo>
                <a:lnTo>
                  <a:pt x="1458" y="800"/>
                </a:lnTo>
                <a:lnTo>
                  <a:pt x="1459" y="800"/>
                </a:lnTo>
                <a:lnTo>
                  <a:pt x="1464" y="800"/>
                </a:lnTo>
                <a:lnTo>
                  <a:pt x="1469" y="801"/>
                </a:lnTo>
                <a:lnTo>
                  <a:pt x="1469" y="800"/>
                </a:lnTo>
                <a:lnTo>
                  <a:pt x="1470" y="800"/>
                </a:lnTo>
                <a:lnTo>
                  <a:pt x="1470" y="799"/>
                </a:lnTo>
                <a:lnTo>
                  <a:pt x="1471" y="799"/>
                </a:lnTo>
                <a:lnTo>
                  <a:pt x="1474" y="800"/>
                </a:lnTo>
                <a:lnTo>
                  <a:pt x="1474" y="799"/>
                </a:lnTo>
                <a:lnTo>
                  <a:pt x="1474" y="789"/>
                </a:lnTo>
                <a:lnTo>
                  <a:pt x="1474" y="788"/>
                </a:lnTo>
                <a:lnTo>
                  <a:pt x="1475" y="788"/>
                </a:lnTo>
                <a:lnTo>
                  <a:pt x="1476" y="788"/>
                </a:lnTo>
                <a:lnTo>
                  <a:pt x="1479" y="788"/>
                </a:lnTo>
                <a:lnTo>
                  <a:pt x="1479" y="783"/>
                </a:lnTo>
                <a:lnTo>
                  <a:pt x="1478" y="783"/>
                </a:lnTo>
                <a:lnTo>
                  <a:pt x="1476" y="783"/>
                </a:lnTo>
                <a:lnTo>
                  <a:pt x="1474" y="783"/>
                </a:lnTo>
                <a:lnTo>
                  <a:pt x="1467" y="784"/>
                </a:lnTo>
                <a:lnTo>
                  <a:pt x="1464" y="784"/>
                </a:lnTo>
                <a:lnTo>
                  <a:pt x="1464" y="783"/>
                </a:lnTo>
                <a:lnTo>
                  <a:pt x="1464" y="773"/>
                </a:lnTo>
                <a:lnTo>
                  <a:pt x="1462" y="773"/>
                </a:lnTo>
                <a:lnTo>
                  <a:pt x="1461" y="773"/>
                </a:lnTo>
                <a:lnTo>
                  <a:pt x="1460" y="773"/>
                </a:lnTo>
                <a:lnTo>
                  <a:pt x="1459" y="773"/>
                </a:lnTo>
                <a:lnTo>
                  <a:pt x="1458" y="773"/>
                </a:lnTo>
                <a:lnTo>
                  <a:pt x="1458" y="774"/>
                </a:lnTo>
                <a:lnTo>
                  <a:pt x="1457" y="774"/>
                </a:lnTo>
                <a:lnTo>
                  <a:pt x="1456" y="774"/>
                </a:lnTo>
                <a:lnTo>
                  <a:pt x="1454" y="775"/>
                </a:lnTo>
                <a:lnTo>
                  <a:pt x="1453" y="775"/>
                </a:lnTo>
                <a:lnTo>
                  <a:pt x="1452" y="776"/>
                </a:lnTo>
                <a:lnTo>
                  <a:pt x="1451" y="778"/>
                </a:lnTo>
                <a:lnTo>
                  <a:pt x="1450" y="779"/>
                </a:lnTo>
                <a:lnTo>
                  <a:pt x="1449" y="780"/>
                </a:lnTo>
                <a:lnTo>
                  <a:pt x="1448" y="781"/>
                </a:lnTo>
                <a:lnTo>
                  <a:pt x="1447" y="782"/>
                </a:lnTo>
                <a:lnTo>
                  <a:pt x="1447" y="784"/>
                </a:lnTo>
                <a:lnTo>
                  <a:pt x="1445" y="786"/>
                </a:lnTo>
                <a:lnTo>
                  <a:pt x="1445" y="787"/>
                </a:lnTo>
                <a:lnTo>
                  <a:pt x="1444" y="789"/>
                </a:lnTo>
                <a:lnTo>
                  <a:pt x="1444" y="790"/>
                </a:lnTo>
                <a:lnTo>
                  <a:pt x="1444" y="791"/>
                </a:lnTo>
                <a:lnTo>
                  <a:pt x="1443" y="792"/>
                </a:lnTo>
                <a:lnTo>
                  <a:pt x="1443" y="793"/>
                </a:lnTo>
                <a:lnTo>
                  <a:pt x="1442" y="795"/>
                </a:lnTo>
                <a:lnTo>
                  <a:pt x="1441" y="796"/>
                </a:lnTo>
                <a:lnTo>
                  <a:pt x="1441" y="797"/>
                </a:lnTo>
                <a:lnTo>
                  <a:pt x="1440" y="798"/>
                </a:lnTo>
                <a:lnTo>
                  <a:pt x="1439" y="798"/>
                </a:lnTo>
                <a:lnTo>
                  <a:pt x="1438" y="799"/>
                </a:lnTo>
                <a:lnTo>
                  <a:pt x="1436" y="800"/>
                </a:lnTo>
                <a:lnTo>
                  <a:pt x="1435" y="800"/>
                </a:lnTo>
                <a:lnTo>
                  <a:pt x="1434" y="801"/>
                </a:lnTo>
                <a:lnTo>
                  <a:pt x="1433" y="801"/>
                </a:lnTo>
                <a:lnTo>
                  <a:pt x="1432" y="803"/>
                </a:lnTo>
                <a:lnTo>
                  <a:pt x="1431" y="803"/>
                </a:lnTo>
                <a:lnTo>
                  <a:pt x="1428" y="803"/>
                </a:lnTo>
                <a:lnTo>
                  <a:pt x="1427" y="803"/>
                </a:lnTo>
                <a:lnTo>
                  <a:pt x="1426" y="803"/>
                </a:lnTo>
                <a:lnTo>
                  <a:pt x="1425" y="803"/>
                </a:lnTo>
                <a:lnTo>
                  <a:pt x="1421" y="803"/>
                </a:lnTo>
                <a:lnTo>
                  <a:pt x="1419" y="801"/>
                </a:lnTo>
                <a:lnTo>
                  <a:pt x="1418" y="801"/>
                </a:lnTo>
                <a:lnTo>
                  <a:pt x="1418" y="799"/>
                </a:lnTo>
                <a:lnTo>
                  <a:pt x="1418" y="795"/>
                </a:lnTo>
                <a:lnTo>
                  <a:pt x="1418" y="796"/>
                </a:lnTo>
                <a:lnTo>
                  <a:pt x="1418" y="799"/>
                </a:lnTo>
                <a:lnTo>
                  <a:pt x="1418" y="800"/>
                </a:lnTo>
                <a:lnTo>
                  <a:pt x="1418" y="801"/>
                </a:lnTo>
                <a:lnTo>
                  <a:pt x="1418" y="808"/>
                </a:lnTo>
                <a:lnTo>
                  <a:pt x="1417" y="808"/>
                </a:lnTo>
                <a:lnTo>
                  <a:pt x="1416" y="808"/>
                </a:lnTo>
                <a:lnTo>
                  <a:pt x="1415" y="808"/>
                </a:lnTo>
                <a:lnTo>
                  <a:pt x="1414" y="808"/>
                </a:lnTo>
                <a:lnTo>
                  <a:pt x="1414" y="807"/>
                </a:lnTo>
                <a:lnTo>
                  <a:pt x="1410" y="807"/>
                </a:lnTo>
                <a:lnTo>
                  <a:pt x="1410" y="806"/>
                </a:lnTo>
                <a:lnTo>
                  <a:pt x="1408" y="806"/>
                </a:lnTo>
                <a:lnTo>
                  <a:pt x="1408" y="805"/>
                </a:lnTo>
                <a:lnTo>
                  <a:pt x="1408" y="804"/>
                </a:lnTo>
                <a:lnTo>
                  <a:pt x="1407" y="804"/>
                </a:lnTo>
                <a:lnTo>
                  <a:pt x="1407" y="803"/>
                </a:lnTo>
                <a:lnTo>
                  <a:pt x="1407" y="801"/>
                </a:lnTo>
                <a:lnTo>
                  <a:pt x="1407" y="800"/>
                </a:lnTo>
                <a:lnTo>
                  <a:pt x="1407" y="799"/>
                </a:lnTo>
                <a:lnTo>
                  <a:pt x="1406" y="798"/>
                </a:lnTo>
                <a:lnTo>
                  <a:pt x="1406" y="797"/>
                </a:lnTo>
                <a:lnTo>
                  <a:pt x="1406" y="796"/>
                </a:lnTo>
                <a:lnTo>
                  <a:pt x="1406" y="795"/>
                </a:lnTo>
                <a:lnTo>
                  <a:pt x="1409" y="795"/>
                </a:lnTo>
                <a:lnTo>
                  <a:pt x="1410" y="795"/>
                </a:lnTo>
                <a:lnTo>
                  <a:pt x="1411" y="795"/>
                </a:lnTo>
                <a:lnTo>
                  <a:pt x="1414" y="795"/>
                </a:lnTo>
                <a:lnTo>
                  <a:pt x="1415" y="795"/>
                </a:lnTo>
                <a:lnTo>
                  <a:pt x="1415" y="787"/>
                </a:lnTo>
                <a:lnTo>
                  <a:pt x="1415" y="772"/>
                </a:lnTo>
                <a:lnTo>
                  <a:pt x="1415" y="769"/>
                </a:lnTo>
                <a:lnTo>
                  <a:pt x="1414" y="762"/>
                </a:lnTo>
                <a:lnTo>
                  <a:pt x="1414" y="761"/>
                </a:lnTo>
                <a:lnTo>
                  <a:pt x="1414" y="756"/>
                </a:lnTo>
                <a:lnTo>
                  <a:pt x="1414" y="755"/>
                </a:lnTo>
                <a:lnTo>
                  <a:pt x="1414" y="754"/>
                </a:lnTo>
                <a:lnTo>
                  <a:pt x="1413" y="754"/>
                </a:lnTo>
                <a:lnTo>
                  <a:pt x="1410" y="754"/>
                </a:lnTo>
                <a:lnTo>
                  <a:pt x="1408" y="754"/>
                </a:lnTo>
                <a:lnTo>
                  <a:pt x="1405" y="753"/>
                </a:lnTo>
                <a:lnTo>
                  <a:pt x="1400" y="753"/>
                </a:lnTo>
                <a:lnTo>
                  <a:pt x="1392" y="753"/>
                </a:lnTo>
                <a:lnTo>
                  <a:pt x="1381" y="753"/>
                </a:lnTo>
                <a:lnTo>
                  <a:pt x="1379" y="753"/>
                </a:lnTo>
                <a:lnTo>
                  <a:pt x="1368" y="753"/>
                </a:lnTo>
                <a:lnTo>
                  <a:pt x="1364" y="754"/>
                </a:lnTo>
                <a:lnTo>
                  <a:pt x="1364" y="755"/>
                </a:lnTo>
                <a:lnTo>
                  <a:pt x="1364" y="756"/>
                </a:lnTo>
                <a:lnTo>
                  <a:pt x="1364" y="758"/>
                </a:lnTo>
                <a:lnTo>
                  <a:pt x="1364" y="759"/>
                </a:lnTo>
                <a:lnTo>
                  <a:pt x="1364" y="761"/>
                </a:lnTo>
                <a:lnTo>
                  <a:pt x="1364" y="763"/>
                </a:lnTo>
                <a:lnTo>
                  <a:pt x="1362" y="763"/>
                </a:lnTo>
                <a:lnTo>
                  <a:pt x="1354" y="763"/>
                </a:lnTo>
                <a:lnTo>
                  <a:pt x="1353" y="763"/>
                </a:lnTo>
                <a:lnTo>
                  <a:pt x="1346" y="763"/>
                </a:lnTo>
                <a:lnTo>
                  <a:pt x="1346" y="764"/>
                </a:lnTo>
                <a:lnTo>
                  <a:pt x="1346" y="765"/>
                </a:lnTo>
                <a:lnTo>
                  <a:pt x="1348" y="769"/>
                </a:lnTo>
                <a:lnTo>
                  <a:pt x="1349" y="769"/>
                </a:lnTo>
                <a:lnTo>
                  <a:pt x="1349" y="770"/>
                </a:lnTo>
                <a:lnTo>
                  <a:pt x="1357" y="781"/>
                </a:lnTo>
                <a:lnTo>
                  <a:pt x="1358" y="782"/>
                </a:lnTo>
                <a:lnTo>
                  <a:pt x="1361" y="787"/>
                </a:lnTo>
                <a:lnTo>
                  <a:pt x="1363" y="790"/>
                </a:lnTo>
                <a:lnTo>
                  <a:pt x="1364" y="791"/>
                </a:lnTo>
                <a:lnTo>
                  <a:pt x="1368" y="791"/>
                </a:lnTo>
                <a:lnTo>
                  <a:pt x="1368" y="792"/>
                </a:lnTo>
                <a:lnTo>
                  <a:pt x="1368" y="793"/>
                </a:lnTo>
                <a:lnTo>
                  <a:pt x="1367" y="793"/>
                </a:lnTo>
                <a:lnTo>
                  <a:pt x="1366" y="795"/>
                </a:lnTo>
                <a:lnTo>
                  <a:pt x="1367" y="796"/>
                </a:lnTo>
                <a:lnTo>
                  <a:pt x="1368" y="797"/>
                </a:lnTo>
                <a:lnTo>
                  <a:pt x="1368" y="798"/>
                </a:lnTo>
                <a:lnTo>
                  <a:pt x="1370" y="799"/>
                </a:lnTo>
                <a:lnTo>
                  <a:pt x="1371" y="800"/>
                </a:lnTo>
                <a:lnTo>
                  <a:pt x="1371" y="801"/>
                </a:lnTo>
                <a:lnTo>
                  <a:pt x="1372" y="803"/>
                </a:lnTo>
                <a:lnTo>
                  <a:pt x="1373" y="804"/>
                </a:lnTo>
                <a:lnTo>
                  <a:pt x="1373" y="805"/>
                </a:lnTo>
                <a:lnTo>
                  <a:pt x="1374" y="806"/>
                </a:lnTo>
                <a:lnTo>
                  <a:pt x="1375" y="807"/>
                </a:lnTo>
                <a:lnTo>
                  <a:pt x="1376" y="807"/>
                </a:lnTo>
                <a:lnTo>
                  <a:pt x="1378" y="806"/>
                </a:lnTo>
                <a:lnTo>
                  <a:pt x="1379" y="806"/>
                </a:lnTo>
                <a:lnTo>
                  <a:pt x="1380" y="806"/>
                </a:lnTo>
                <a:lnTo>
                  <a:pt x="1381" y="806"/>
                </a:lnTo>
                <a:lnTo>
                  <a:pt x="1381" y="805"/>
                </a:lnTo>
                <a:lnTo>
                  <a:pt x="1382" y="806"/>
                </a:lnTo>
                <a:lnTo>
                  <a:pt x="1382" y="807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3" y="812"/>
                </a:lnTo>
                <a:lnTo>
                  <a:pt x="1383" y="813"/>
                </a:lnTo>
                <a:lnTo>
                  <a:pt x="1383" y="814"/>
                </a:lnTo>
                <a:lnTo>
                  <a:pt x="1382" y="814"/>
                </a:lnTo>
                <a:lnTo>
                  <a:pt x="1382" y="815"/>
                </a:lnTo>
                <a:lnTo>
                  <a:pt x="1381" y="815"/>
                </a:lnTo>
                <a:lnTo>
                  <a:pt x="1381" y="816"/>
                </a:lnTo>
                <a:lnTo>
                  <a:pt x="1380" y="816"/>
                </a:lnTo>
                <a:lnTo>
                  <a:pt x="1383" y="821"/>
                </a:lnTo>
                <a:lnTo>
                  <a:pt x="1384" y="822"/>
                </a:lnTo>
                <a:lnTo>
                  <a:pt x="1385" y="823"/>
                </a:lnTo>
                <a:lnTo>
                  <a:pt x="1387" y="822"/>
                </a:lnTo>
                <a:lnTo>
                  <a:pt x="1388" y="822"/>
                </a:lnTo>
                <a:lnTo>
                  <a:pt x="1388" y="821"/>
                </a:lnTo>
                <a:lnTo>
                  <a:pt x="1389" y="821"/>
                </a:lnTo>
                <a:lnTo>
                  <a:pt x="1389" y="822"/>
                </a:lnTo>
                <a:lnTo>
                  <a:pt x="1389" y="823"/>
                </a:lnTo>
                <a:lnTo>
                  <a:pt x="1389" y="824"/>
                </a:lnTo>
                <a:lnTo>
                  <a:pt x="1390" y="823"/>
                </a:lnTo>
                <a:lnTo>
                  <a:pt x="1391" y="823"/>
                </a:lnTo>
                <a:lnTo>
                  <a:pt x="1392" y="823"/>
                </a:lnTo>
                <a:lnTo>
                  <a:pt x="1392" y="824"/>
                </a:lnTo>
                <a:lnTo>
                  <a:pt x="1392" y="825"/>
                </a:lnTo>
                <a:lnTo>
                  <a:pt x="1392" y="826"/>
                </a:lnTo>
                <a:lnTo>
                  <a:pt x="1392" y="829"/>
                </a:lnTo>
                <a:lnTo>
                  <a:pt x="1393" y="829"/>
                </a:lnTo>
                <a:lnTo>
                  <a:pt x="1395" y="829"/>
                </a:lnTo>
                <a:lnTo>
                  <a:pt x="1396" y="829"/>
                </a:lnTo>
                <a:lnTo>
                  <a:pt x="1397" y="829"/>
                </a:lnTo>
                <a:lnTo>
                  <a:pt x="1398" y="829"/>
                </a:lnTo>
                <a:lnTo>
                  <a:pt x="1399" y="829"/>
                </a:lnTo>
                <a:lnTo>
                  <a:pt x="1399" y="830"/>
                </a:lnTo>
                <a:lnTo>
                  <a:pt x="1401" y="830"/>
                </a:lnTo>
                <a:lnTo>
                  <a:pt x="1401" y="831"/>
                </a:lnTo>
                <a:lnTo>
                  <a:pt x="1402" y="831"/>
                </a:lnTo>
                <a:lnTo>
                  <a:pt x="1404" y="831"/>
                </a:lnTo>
                <a:lnTo>
                  <a:pt x="1405" y="831"/>
                </a:lnTo>
                <a:lnTo>
                  <a:pt x="1406" y="831"/>
                </a:lnTo>
                <a:lnTo>
                  <a:pt x="1407" y="831"/>
                </a:lnTo>
                <a:lnTo>
                  <a:pt x="1408" y="831"/>
                </a:lnTo>
                <a:lnTo>
                  <a:pt x="1409" y="831"/>
                </a:lnTo>
                <a:lnTo>
                  <a:pt x="1409" y="830"/>
                </a:lnTo>
                <a:lnTo>
                  <a:pt x="1409" y="829"/>
                </a:lnTo>
                <a:lnTo>
                  <a:pt x="1409" y="828"/>
                </a:lnTo>
                <a:lnTo>
                  <a:pt x="1410" y="828"/>
                </a:lnTo>
                <a:lnTo>
                  <a:pt x="1411" y="828"/>
                </a:lnTo>
                <a:lnTo>
                  <a:pt x="1413" y="828"/>
                </a:lnTo>
                <a:lnTo>
                  <a:pt x="1414" y="828"/>
                </a:lnTo>
                <a:lnTo>
                  <a:pt x="1415" y="828"/>
                </a:lnTo>
                <a:lnTo>
                  <a:pt x="1416" y="828"/>
                </a:lnTo>
                <a:lnTo>
                  <a:pt x="1417" y="828"/>
                </a:lnTo>
                <a:lnTo>
                  <a:pt x="1418" y="828"/>
                </a:lnTo>
                <a:lnTo>
                  <a:pt x="1418" y="831"/>
                </a:lnTo>
                <a:lnTo>
                  <a:pt x="1419" y="831"/>
                </a:lnTo>
                <a:lnTo>
                  <a:pt x="1419" y="832"/>
                </a:lnTo>
                <a:lnTo>
                  <a:pt x="1419" y="845"/>
                </a:lnTo>
                <a:lnTo>
                  <a:pt x="1419" y="846"/>
                </a:lnTo>
                <a:lnTo>
                  <a:pt x="1418" y="846"/>
                </a:lnTo>
                <a:lnTo>
                  <a:pt x="1417" y="846"/>
                </a:lnTo>
                <a:lnTo>
                  <a:pt x="1417" y="845"/>
                </a:lnTo>
                <a:lnTo>
                  <a:pt x="1416" y="843"/>
                </a:lnTo>
                <a:lnTo>
                  <a:pt x="1416" y="842"/>
                </a:lnTo>
                <a:lnTo>
                  <a:pt x="1415" y="841"/>
                </a:lnTo>
                <a:lnTo>
                  <a:pt x="1415" y="840"/>
                </a:lnTo>
                <a:lnTo>
                  <a:pt x="1415" y="839"/>
                </a:lnTo>
                <a:lnTo>
                  <a:pt x="1415" y="838"/>
                </a:lnTo>
                <a:lnTo>
                  <a:pt x="1415" y="837"/>
                </a:lnTo>
                <a:lnTo>
                  <a:pt x="1415" y="836"/>
                </a:lnTo>
                <a:lnTo>
                  <a:pt x="1415" y="833"/>
                </a:lnTo>
                <a:lnTo>
                  <a:pt x="1414" y="833"/>
                </a:lnTo>
                <a:lnTo>
                  <a:pt x="1413" y="833"/>
                </a:lnTo>
                <a:lnTo>
                  <a:pt x="1410" y="833"/>
                </a:lnTo>
                <a:lnTo>
                  <a:pt x="1410" y="832"/>
                </a:lnTo>
                <a:lnTo>
                  <a:pt x="1408" y="832"/>
                </a:lnTo>
                <a:lnTo>
                  <a:pt x="1407" y="832"/>
                </a:lnTo>
                <a:lnTo>
                  <a:pt x="1406" y="832"/>
                </a:lnTo>
                <a:lnTo>
                  <a:pt x="1405" y="832"/>
                </a:lnTo>
                <a:lnTo>
                  <a:pt x="1404" y="832"/>
                </a:lnTo>
                <a:lnTo>
                  <a:pt x="1402" y="832"/>
                </a:lnTo>
                <a:lnTo>
                  <a:pt x="1401" y="832"/>
                </a:lnTo>
                <a:lnTo>
                  <a:pt x="1400" y="832"/>
                </a:lnTo>
                <a:lnTo>
                  <a:pt x="1399" y="832"/>
                </a:lnTo>
                <a:lnTo>
                  <a:pt x="1398" y="832"/>
                </a:lnTo>
                <a:lnTo>
                  <a:pt x="1398" y="833"/>
                </a:lnTo>
                <a:lnTo>
                  <a:pt x="1398" y="836"/>
                </a:lnTo>
                <a:lnTo>
                  <a:pt x="1398" y="837"/>
                </a:lnTo>
                <a:lnTo>
                  <a:pt x="1398" y="838"/>
                </a:lnTo>
                <a:lnTo>
                  <a:pt x="1397" y="838"/>
                </a:lnTo>
                <a:lnTo>
                  <a:pt x="1398" y="839"/>
                </a:lnTo>
                <a:lnTo>
                  <a:pt x="1398" y="840"/>
                </a:lnTo>
                <a:lnTo>
                  <a:pt x="1399" y="840"/>
                </a:lnTo>
                <a:lnTo>
                  <a:pt x="1399" y="841"/>
                </a:lnTo>
                <a:lnTo>
                  <a:pt x="1400" y="840"/>
                </a:lnTo>
                <a:lnTo>
                  <a:pt x="1401" y="840"/>
                </a:lnTo>
                <a:lnTo>
                  <a:pt x="1401" y="841"/>
                </a:lnTo>
                <a:lnTo>
                  <a:pt x="1401" y="842"/>
                </a:lnTo>
                <a:lnTo>
                  <a:pt x="1400" y="843"/>
                </a:lnTo>
                <a:lnTo>
                  <a:pt x="1399" y="845"/>
                </a:lnTo>
                <a:lnTo>
                  <a:pt x="1398" y="842"/>
                </a:lnTo>
                <a:lnTo>
                  <a:pt x="1396" y="840"/>
                </a:lnTo>
                <a:lnTo>
                  <a:pt x="1395" y="838"/>
                </a:lnTo>
                <a:lnTo>
                  <a:pt x="1393" y="837"/>
                </a:lnTo>
                <a:lnTo>
                  <a:pt x="1392" y="834"/>
                </a:lnTo>
                <a:lnTo>
                  <a:pt x="1391" y="832"/>
                </a:lnTo>
                <a:lnTo>
                  <a:pt x="1389" y="829"/>
                </a:lnTo>
                <a:lnTo>
                  <a:pt x="1387" y="825"/>
                </a:lnTo>
                <a:lnTo>
                  <a:pt x="1385" y="825"/>
                </a:lnTo>
                <a:lnTo>
                  <a:pt x="1381" y="825"/>
                </a:lnTo>
                <a:lnTo>
                  <a:pt x="1380" y="825"/>
                </a:lnTo>
                <a:lnTo>
                  <a:pt x="1378" y="822"/>
                </a:lnTo>
                <a:lnTo>
                  <a:pt x="1376" y="822"/>
                </a:lnTo>
                <a:lnTo>
                  <a:pt x="1375" y="822"/>
                </a:lnTo>
                <a:lnTo>
                  <a:pt x="1371" y="822"/>
                </a:lnTo>
                <a:lnTo>
                  <a:pt x="1370" y="822"/>
                </a:lnTo>
                <a:lnTo>
                  <a:pt x="1370" y="820"/>
                </a:lnTo>
                <a:lnTo>
                  <a:pt x="1370" y="818"/>
                </a:lnTo>
                <a:lnTo>
                  <a:pt x="1370" y="817"/>
                </a:lnTo>
                <a:lnTo>
                  <a:pt x="1370" y="816"/>
                </a:lnTo>
                <a:lnTo>
                  <a:pt x="1370" y="815"/>
                </a:lnTo>
                <a:lnTo>
                  <a:pt x="1370" y="812"/>
                </a:lnTo>
                <a:lnTo>
                  <a:pt x="1370" y="811"/>
                </a:lnTo>
                <a:lnTo>
                  <a:pt x="1370" y="809"/>
                </a:lnTo>
                <a:lnTo>
                  <a:pt x="1370" y="808"/>
                </a:lnTo>
                <a:lnTo>
                  <a:pt x="1368" y="803"/>
                </a:lnTo>
                <a:lnTo>
                  <a:pt x="1367" y="803"/>
                </a:lnTo>
                <a:lnTo>
                  <a:pt x="1366" y="803"/>
                </a:lnTo>
                <a:lnTo>
                  <a:pt x="1365" y="803"/>
                </a:lnTo>
                <a:lnTo>
                  <a:pt x="1364" y="803"/>
                </a:lnTo>
                <a:lnTo>
                  <a:pt x="1362" y="803"/>
                </a:lnTo>
                <a:lnTo>
                  <a:pt x="1358" y="803"/>
                </a:lnTo>
                <a:lnTo>
                  <a:pt x="1357" y="803"/>
                </a:lnTo>
                <a:lnTo>
                  <a:pt x="1356" y="803"/>
                </a:lnTo>
                <a:lnTo>
                  <a:pt x="1355" y="803"/>
                </a:lnTo>
                <a:lnTo>
                  <a:pt x="1353" y="803"/>
                </a:lnTo>
                <a:lnTo>
                  <a:pt x="1352" y="803"/>
                </a:lnTo>
                <a:lnTo>
                  <a:pt x="1350" y="803"/>
                </a:lnTo>
                <a:lnTo>
                  <a:pt x="1349" y="803"/>
                </a:lnTo>
                <a:lnTo>
                  <a:pt x="1341" y="803"/>
                </a:lnTo>
                <a:lnTo>
                  <a:pt x="1340" y="803"/>
                </a:lnTo>
                <a:lnTo>
                  <a:pt x="1340" y="801"/>
                </a:lnTo>
                <a:lnTo>
                  <a:pt x="1340" y="800"/>
                </a:lnTo>
                <a:lnTo>
                  <a:pt x="1340" y="799"/>
                </a:lnTo>
                <a:lnTo>
                  <a:pt x="1341" y="799"/>
                </a:lnTo>
                <a:lnTo>
                  <a:pt x="1341" y="800"/>
                </a:lnTo>
                <a:lnTo>
                  <a:pt x="1341" y="801"/>
                </a:lnTo>
                <a:lnTo>
                  <a:pt x="1341" y="803"/>
                </a:lnTo>
                <a:lnTo>
                  <a:pt x="1342" y="803"/>
                </a:lnTo>
                <a:lnTo>
                  <a:pt x="1344" y="803"/>
                </a:lnTo>
                <a:lnTo>
                  <a:pt x="1345" y="803"/>
                </a:lnTo>
                <a:lnTo>
                  <a:pt x="1346" y="803"/>
                </a:lnTo>
                <a:lnTo>
                  <a:pt x="1347" y="803"/>
                </a:lnTo>
                <a:lnTo>
                  <a:pt x="1348" y="803"/>
                </a:lnTo>
                <a:lnTo>
                  <a:pt x="1349" y="803"/>
                </a:lnTo>
                <a:lnTo>
                  <a:pt x="1350" y="803"/>
                </a:lnTo>
                <a:lnTo>
                  <a:pt x="1352" y="803"/>
                </a:lnTo>
                <a:lnTo>
                  <a:pt x="1353" y="803"/>
                </a:lnTo>
                <a:lnTo>
                  <a:pt x="1355" y="803"/>
                </a:lnTo>
                <a:lnTo>
                  <a:pt x="1356" y="803"/>
                </a:lnTo>
                <a:lnTo>
                  <a:pt x="1357" y="803"/>
                </a:lnTo>
                <a:lnTo>
                  <a:pt x="1358" y="803"/>
                </a:lnTo>
                <a:lnTo>
                  <a:pt x="1359" y="803"/>
                </a:lnTo>
                <a:lnTo>
                  <a:pt x="1361" y="803"/>
                </a:lnTo>
                <a:lnTo>
                  <a:pt x="1362" y="803"/>
                </a:lnTo>
                <a:lnTo>
                  <a:pt x="1363" y="803"/>
                </a:lnTo>
                <a:lnTo>
                  <a:pt x="1364" y="803"/>
                </a:lnTo>
                <a:lnTo>
                  <a:pt x="1365" y="803"/>
                </a:lnTo>
                <a:lnTo>
                  <a:pt x="1365" y="801"/>
                </a:lnTo>
                <a:lnTo>
                  <a:pt x="1364" y="796"/>
                </a:lnTo>
                <a:lnTo>
                  <a:pt x="1364" y="793"/>
                </a:lnTo>
                <a:lnTo>
                  <a:pt x="1363" y="795"/>
                </a:lnTo>
                <a:lnTo>
                  <a:pt x="1362" y="795"/>
                </a:lnTo>
                <a:lnTo>
                  <a:pt x="1362" y="796"/>
                </a:lnTo>
                <a:lnTo>
                  <a:pt x="1362" y="795"/>
                </a:lnTo>
                <a:lnTo>
                  <a:pt x="1361" y="795"/>
                </a:lnTo>
                <a:lnTo>
                  <a:pt x="1361" y="793"/>
                </a:lnTo>
                <a:lnTo>
                  <a:pt x="1359" y="792"/>
                </a:lnTo>
                <a:lnTo>
                  <a:pt x="1359" y="791"/>
                </a:lnTo>
                <a:lnTo>
                  <a:pt x="1358" y="791"/>
                </a:lnTo>
                <a:lnTo>
                  <a:pt x="1358" y="790"/>
                </a:lnTo>
                <a:lnTo>
                  <a:pt x="1357" y="789"/>
                </a:lnTo>
                <a:lnTo>
                  <a:pt x="1356" y="788"/>
                </a:lnTo>
                <a:lnTo>
                  <a:pt x="1356" y="787"/>
                </a:lnTo>
                <a:lnTo>
                  <a:pt x="1355" y="786"/>
                </a:lnTo>
                <a:lnTo>
                  <a:pt x="1354" y="784"/>
                </a:lnTo>
                <a:lnTo>
                  <a:pt x="1354" y="783"/>
                </a:lnTo>
                <a:lnTo>
                  <a:pt x="1353" y="783"/>
                </a:lnTo>
                <a:lnTo>
                  <a:pt x="1353" y="782"/>
                </a:lnTo>
                <a:lnTo>
                  <a:pt x="1352" y="781"/>
                </a:lnTo>
                <a:lnTo>
                  <a:pt x="1352" y="780"/>
                </a:lnTo>
                <a:lnTo>
                  <a:pt x="1350" y="780"/>
                </a:lnTo>
                <a:lnTo>
                  <a:pt x="1350" y="779"/>
                </a:lnTo>
                <a:lnTo>
                  <a:pt x="1350" y="778"/>
                </a:lnTo>
                <a:lnTo>
                  <a:pt x="1349" y="778"/>
                </a:lnTo>
                <a:lnTo>
                  <a:pt x="1349" y="776"/>
                </a:lnTo>
                <a:lnTo>
                  <a:pt x="1348" y="776"/>
                </a:lnTo>
                <a:lnTo>
                  <a:pt x="1348" y="775"/>
                </a:lnTo>
                <a:lnTo>
                  <a:pt x="1347" y="774"/>
                </a:lnTo>
                <a:lnTo>
                  <a:pt x="1347" y="773"/>
                </a:lnTo>
                <a:lnTo>
                  <a:pt x="1346" y="772"/>
                </a:lnTo>
                <a:lnTo>
                  <a:pt x="1345" y="771"/>
                </a:lnTo>
                <a:lnTo>
                  <a:pt x="1346" y="771"/>
                </a:lnTo>
                <a:lnTo>
                  <a:pt x="1346" y="770"/>
                </a:lnTo>
                <a:lnTo>
                  <a:pt x="1345" y="770"/>
                </a:lnTo>
                <a:lnTo>
                  <a:pt x="1344" y="766"/>
                </a:lnTo>
                <a:lnTo>
                  <a:pt x="1345" y="765"/>
                </a:lnTo>
                <a:lnTo>
                  <a:pt x="1345" y="763"/>
                </a:lnTo>
                <a:lnTo>
                  <a:pt x="1344" y="763"/>
                </a:lnTo>
                <a:lnTo>
                  <a:pt x="1342" y="761"/>
                </a:lnTo>
                <a:lnTo>
                  <a:pt x="1341" y="759"/>
                </a:lnTo>
                <a:lnTo>
                  <a:pt x="1341" y="758"/>
                </a:lnTo>
                <a:lnTo>
                  <a:pt x="1340" y="758"/>
                </a:lnTo>
                <a:lnTo>
                  <a:pt x="1340" y="757"/>
                </a:lnTo>
                <a:lnTo>
                  <a:pt x="1339" y="756"/>
                </a:lnTo>
                <a:lnTo>
                  <a:pt x="1339" y="755"/>
                </a:lnTo>
                <a:lnTo>
                  <a:pt x="1338" y="756"/>
                </a:lnTo>
                <a:lnTo>
                  <a:pt x="1337" y="756"/>
                </a:lnTo>
                <a:lnTo>
                  <a:pt x="1336" y="755"/>
                </a:lnTo>
                <a:lnTo>
                  <a:pt x="1336" y="754"/>
                </a:lnTo>
                <a:lnTo>
                  <a:pt x="1335" y="754"/>
                </a:lnTo>
                <a:lnTo>
                  <a:pt x="1335" y="753"/>
                </a:lnTo>
                <a:lnTo>
                  <a:pt x="1331" y="753"/>
                </a:lnTo>
                <a:lnTo>
                  <a:pt x="1320" y="753"/>
                </a:lnTo>
                <a:lnTo>
                  <a:pt x="1320" y="754"/>
                </a:lnTo>
                <a:lnTo>
                  <a:pt x="1320" y="755"/>
                </a:lnTo>
                <a:lnTo>
                  <a:pt x="1320" y="756"/>
                </a:lnTo>
                <a:lnTo>
                  <a:pt x="1320" y="757"/>
                </a:lnTo>
                <a:lnTo>
                  <a:pt x="1320" y="758"/>
                </a:lnTo>
                <a:lnTo>
                  <a:pt x="1320" y="759"/>
                </a:lnTo>
                <a:lnTo>
                  <a:pt x="1319" y="759"/>
                </a:lnTo>
                <a:lnTo>
                  <a:pt x="1314" y="759"/>
                </a:lnTo>
                <a:lnTo>
                  <a:pt x="1313" y="759"/>
                </a:lnTo>
                <a:lnTo>
                  <a:pt x="1301" y="759"/>
                </a:lnTo>
                <a:lnTo>
                  <a:pt x="1297" y="759"/>
                </a:lnTo>
                <a:lnTo>
                  <a:pt x="1297" y="758"/>
                </a:lnTo>
                <a:lnTo>
                  <a:pt x="1297" y="757"/>
                </a:lnTo>
                <a:lnTo>
                  <a:pt x="1297" y="755"/>
                </a:lnTo>
                <a:lnTo>
                  <a:pt x="1297" y="754"/>
                </a:lnTo>
                <a:lnTo>
                  <a:pt x="1297" y="753"/>
                </a:lnTo>
                <a:lnTo>
                  <a:pt x="1297" y="751"/>
                </a:lnTo>
                <a:lnTo>
                  <a:pt x="1297" y="750"/>
                </a:lnTo>
                <a:lnTo>
                  <a:pt x="1298" y="750"/>
                </a:lnTo>
                <a:lnTo>
                  <a:pt x="1299" y="750"/>
                </a:lnTo>
                <a:lnTo>
                  <a:pt x="1301" y="750"/>
                </a:lnTo>
                <a:lnTo>
                  <a:pt x="1302" y="750"/>
                </a:lnTo>
                <a:lnTo>
                  <a:pt x="1303" y="750"/>
                </a:lnTo>
                <a:lnTo>
                  <a:pt x="1304" y="750"/>
                </a:lnTo>
                <a:lnTo>
                  <a:pt x="1305" y="750"/>
                </a:lnTo>
                <a:lnTo>
                  <a:pt x="1306" y="750"/>
                </a:lnTo>
                <a:lnTo>
                  <a:pt x="1307" y="750"/>
                </a:lnTo>
                <a:lnTo>
                  <a:pt x="1309" y="750"/>
                </a:lnTo>
                <a:lnTo>
                  <a:pt x="1310" y="750"/>
                </a:lnTo>
                <a:lnTo>
                  <a:pt x="1312" y="749"/>
                </a:lnTo>
                <a:lnTo>
                  <a:pt x="1313" y="749"/>
                </a:lnTo>
                <a:lnTo>
                  <a:pt x="1314" y="749"/>
                </a:lnTo>
                <a:lnTo>
                  <a:pt x="1316" y="749"/>
                </a:lnTo>
                <a:lnTo>
                  <a:pt x="1318" y="749"/>
                </a:lnTo>
                <a:lnTo>
                  <a:pt x="1318" y="748"/>
                </a:lnTo>
                <a:lnTo>
                  <a:pt x="1318" y="747"/>
                </a:lnTo>
                <a:lnTo>
                  <a:pt x="1318" y="746"/>
                </a:lnTo>
                <a:lnTo>
                  <a:pt x="1318" y="745"/>
                </a:lnTo>
                <a:lnTo>
                  <a:pt x="1318" y="744"/>
                </a:lnTo>
                <a:lnTo>
                  <a:pt x="1318" y="742"/>
                </a:lnTo>
                <a:lnTo>
                  <a:pt x="1318" y="741"/>
                </a:lnTo>
                <a:lnTo>
                  <a:pt x="1318" y="740"/>
                </a:lnTo>
                <a:lnTo>
                  <a:pt x="1319" y="738"/>
                </a:lnTo>
                <a:lnTo>
                  <a:pt x="1320" y="738"/>
                </a:lnTo>
                <a:lnTo>
                  <a:pt x="1321" y="737"/>
                </a:lnTo>
                <a:lnTo>
                  <a:pt x="1323" y="737"/>
                </a:lnTo>
                <a:lnTo>
                  <a:pt x="1323" y="738"/>
                </a:lnTo>
                <a:lnTo>
                  <a:pt x="1324" y="738"/>
                </a:lnTo>
                <a:lnTo>
                  <a:pt x="1324" y="739"/>
                </a:lnTo>
                <a:lnTo>
                  <a:pt x="1326" y="739"/>
                </a:lnTo>
                <a:lnTo>
                  <a:pt x="1327" y="739"/>
                </a:lnTo>
                <a:lnTo>
                  <a:pt x="1328" y="739"/>
                </a:lnTo>
                <a:lnTo>
                  <a:pt x="1328" y="738"/>
                </a:lnTo>
                <a:lnTo>
                  <a:pt x="1328" y="737"/>
                </a:lnTo>
                <a:lnTo>
                  <a:pt x="1327" y="737"/>
                </a:lnTo>
                <a:lnTo>
                  <a:pt x="1324" y="732"/>
                </a:lnTo>
                <a:lnTo>
                  <a:pt x="1323" y="731"/>
                </a:lnTo>
                <a:lnTo>
                  <a:pt x="1323" y="730"/>
                </a:lnTo>
                <a:lnTo>
                  <a:pt x="1322" y="731"/>
                </a:lnTo>
                <a:lnTo>
                  <a:pt x="1321" y="732"/>
                </a:lnTo>
                <a:lnTo>
                  <a:pt x="1319" y="730"/>
                </a:lnTo>
                <a:lnTo>
                  <a:pt x="1318" y="729"/>
                </a:lnTo>
                <a:lnTo>
                  <a:pt x="1316" y="726"/>
                </a:lnTo>
                <a:lnTo>
                  <a:pt x="1316" y="725"/>
                </a:lnTo>
                <a:lnTo>
                  <a:pt x="1315" y="726"/>
                </a:lnTo>
                <a:lnTo>
                  <a:pt x="1314" y="726"/>
                </a:lnTo>
                <a:lnTo>
                  <a:pt x="1313" y="726"/>
                </a:lnTo>
                <a:lnTo>
                  <a:pt x="1312" y="726"/>
                </a:lnTo>
                <a:lnTo>
                  <a:pt x="1312" y="725"/>
                </a:lnTo>
                <a:lnTo>
                  <a:pt x="1309" y="722"/>
                </a:lnTo>
                <a:lnTo>
                  <a:pt x="1309" y="721"/>
                </a:lnTo>
                <a:lnTo>
                  <a:pt x="1307" y="720"/>
                </a:lnTo>
                <a:lnTo>
                  <a:pt x="1305" y="721"/>
                </a:lnTo>
                <a:lnTo>
                  <a:pt x="1304" y="722"/>
                </a:lnTo>
                <a:lnTo>
                  <a:pt x="1303" y="722"/>
                </a:lnTo>
                <a:lnTo>
                  <a:pt x="1301" y="723"/>
                </a:lnTo>
                <a:lnTo>
                  <a:pt x="1301" y="724"/>
                </a:lnTo>
                <a:lnTo>
                  <a:pt x="1299" y="724"/>
                </a:lnTo>
                <a:lnTo>
                  <a:pt x="1299" y="725"/>
                </a:lnTo>
                <a:lnTo>
                  <a:pt x="1298" y="725"/>
                </a:lnTo>
                <a:lnTo>
                  <a:pt x="1298" y="726"/>
                </a:lnTo>
                <a:lnTo>
                  <a:pt x="1297" y="726"/>
                </a:lnTo>
                <a:lnTo>
                  <a:pt x="1297" y="728"/>
                </a:lnTo>
                <a:lnTo>
                  <a:pt x="1296" y="728"/>
                </a:lnTo>
                <a:lnTo>
                  <a:pt x="1295" y="729"/>
                </a:lnTo>
                <a:lnTo>
                  <a:pt x="1294" y="730"/>
                </a:lnTo>
                <a:lnTo>
                  <a:pt x="1293" y="731"/>
                </a:lnTo>
                <a:lnTo>
                  <a:pt x="1292" y="732"/>
                </a:lnTo>
                <a:lnTo>
                  <a:pt x="1290" y="732"/>
                </a:lnTo>
                <a:lnTo>
                  <a:pt x="1290" y="733"/>
                </a:lnTo>
                <a:lnTo>
                  <a:pt x="1289" y="733"/>
                </a:lnTo>
                <a:lnTo>
                  <a:pt x="1288" y="733"/>
                </a:lnTo>
                <a:lnTo>
                  <a:pt x="1288" y="734"/>
                </a:lnTo>
                <a:lnTo>
                  <a:pt x="1287" y="734"/>
                </a:lnTo>
                <a:lnTo>
                  <a:pt x="1286" y="734"/>
                </a:lnTo>
                <a:lnTo>
                  <a:pt x="1285" y="734"/>
                </a:lnTo>
                <a:lnTo>
                  <a:pt x="1285" y="736"/>
                </a:lnTo>
                <a:lnTo>
                  <a:pt x="1284" y="736"/>
                </a:lnTo>
                <a:lnTo>
                  <a:pt x="1283" y="736"/>
                </a:lnTo>
                <a:lnTo>
                  <a:pt x="1281" y="736"/>
                </a:lnTo>
                <a:lnTo>
                  <a:pt x="1280" y="736"/>
                </a:lnTo>
                <a:lnTo>
                  <a:pt x="1279" y="736"/>
                </a:lnTo>
                <a:lnTo>
                  <a:pt x="1278" y="736"/>
                </a:lnTo>
                <a:lnTo>
                  <a:pt x="1277" y="736"/>
                </a:lnTo>
                <a:lnTo>
                  <a:pt x="1277" y="734"/>
                </a:lnTo>
                <a:lnTo>
                  <a:pt x="1275" y="734"/>
                </a:lnTo>
                <a:lnTo>
                  <a:pt x="1273" y="734"/>
                </a:lnTo>
                <a:lnTo>
                  <a:pt x="1272" y="734"/>
                </a:lnTo>
                <a:lnTo>
                  <a:pt x="1271" y="734"/>
                </a:lnTo>
                <a:lnTo>
                  <a:pt x="1270" y="734"/>
                </a:lnTo>
                <a:lnTo>
                  <a:pt x="1269" y="734"/>
                </a:lnTo>
                <a:lnTo>
                  <a:pt x="1268" y="734"/>
                </a:lnTo>
                <a:lnTo>
                  <a:pt x="1267" y="734"/>
                </a:lnTo>
                <a:lnTo>
                  <a:pt x="1266" y="734"/>
                </a:lnTo>
                <a:lnTo>
                  <a:pt x="1262" y="736"/>
                </a:lnTo>
                <a:lnTo>
                  <a:pt x="1261" y="737"/>
                </a:lnTo>
                <a:lnTo>
                  <a:pt x="1260" y="737"/>
                </a:lnTo>
                <a:lnTo>
                  <a:pt x="1259" y="737"/>
                </a:lnTo>
                <a:lnTo>
                  <a:pt x="1258" y="737"/>
                </a:lnTo>
                <a:lnTo>
                  <a:pt x="1257" y="737"/>
                </a:lnTo>
                <a:lnTo>
                  <a:pt x="1255" y="737"/>
                </a:lnTo>
                <a:lnTo>
                  <a:pt x="1254" y="737"/>
                </a:lnTo>
                <a:lnTo>
                  <a:pt x="1253" y="737"/>
                </a:lnTo>
                <a:lnTo>
                  <a:pt x="1252" y="737"/>
                </a:lnTo>
                <a:lnTo>
                  <a:pt x="1251" y="737"/>
                </a:lnTo>
                <a:lnTo>
                  <a:pt x="1251" y="736"/>
                </a:lnTo>
                <a:lnTo>
                  <a:pt x="1250" y="736"/>
                </a:lnTo>
                <a:lnTo>
                  <a:pt x="1249" y="736"/>
                </a:lnTo>
                <a:lnTo>
                  <a:pt x="1247" y="734"/>
                </a:lnTo>
                <a:lnTo>
                  <a:pt x="1246" y="734"/>
                </a:lnTo>
                <a:lnTo>
                  <a:pt x="1246" y="733"/>
                </a:lnTo>
                <a:lnTo>
                  <a:pt x="1245" y="733"/>
                </a:lnTo>
                <a:lnTo>
                  <a:pt x="1244" y="733"/>
                </a:lnTo>
                <a:lnTo>
                  <a:pt x="1244" y="732"/>
                </a:lnTo>
                <a:lnTo>
                  <a:pt x="1241" y="730"/>
                </a:lnTo>
                <a:lnTo>
                  <a:pt x="1240" y="729"/>
                </a:lnTo>
                <a:lnTo>
                  <a:pt x="1238" y="728"/>
                </a:lnTo>
                <a:lnTo>
                  <a:pt x="1237" y="726"/>
                </a:lnTo>
                <a:lnTo>
                  <a:pt x="1236" y="726"/>
                </a:lnTo>
                <a:lnTo>
                  <a:pt x="1235" y="725"/>
                </a:lnTo>
                <a:lnTo>
                  <a:pt x="1234" y="725"/>
                </a:lnTo>
                <a:lnTo>
                  <a:pt x="1234" y="724"/>
                </a:lnTo>
                <a:lnTo>
                  <a:pt x="1233" y="724"/>
                </a:lnTo>
                <a:lnTo>
                  <a:pt x="1232" y="724"/>
                </a:lnTo>
                <a:lnTo>
                  <a:pt x="1230" y="723"/>
                </a:lnTo>
                <a:lnTo>
                  <a:pt x="1229" y="723"/>
                </a:lnTo>
                <a:lnTo>
                  <a:pt x="1228" y="723"/>
                </a:lnTo>
                <a:lnTo>
                  <a:pt x="1227" y="723"/>
                </a:lnTo>
                <a:lnTo>
                  <a:pt x="1226" y="723"/>
                </a:lnTo>
                <a:lnTo>
                  <a:pt x="1225" y="723"/>
                </a:lnTo>
                <a:lnTo>
                  <a:pt x="1225" y="725"/>
                </a:lnTo>
                <a:lnTo>
                  <a:pt x="1225" y="726"/>
                </a:lnTo>
                <a:lnTo>
                  <a:pt x="1225" y="728"/>
                </a:lnTo>
                <a:lnTo>
                  <a:pt x="1225" y="730"/>
                </a:lnTo>
                <a:lnTo>
                  <a:pt x="1225" y="731"/>
                </a:lnTo>
                <a:lnTo>
                  <a:pt x="1225" y="732"/>
                </a:lnTo>
                <a:lnTo>
                  <a:pt x="1225" y="736"/>
                </a:lnTo>
                <a:lnTo>
                  <a:pt x="1225" y="738"/>
                </a:lnTo>
                <a:lnTo>
                  <a:pt x="1225" y="742"/>
                </a:lnTo>
                <a:lnTo>
                  <a:pt x="1225" y="744"/>
                </a:lnTo>
                <a:lnTo>
                  <a:pt x="1225" y="746"/>
                </a:lnTo>
                <a:lnTo>
                  <a:pt x="1225" y="748"/>
                </a:lnTo>
                <a:lnTo>
                  <a:pt x="1225" y="751"/>
                </a:lnTo>
                <a:lnTo>
                  <a:pt x="1223" y="751"/>
                </a:lnTo>
                <a:lnTo>
                  <a:pt x="1214" y="751"/>
                </a:lnTo>
                <a:lnTo>
                  <a:pt x="1212" y="751"/>
                </a:lnTo>
                <a:lnTo>
                  <a:pt x="1203" y="751"/>
                </a:lnTo>
                <a:lnTo>
                  <a:pt x="1203" y="750"/>
                </a:lnTo>
                <a:lnTo>
                  <a:pt x="1198" y="750"/>
                </a:lnTo>
                <a:lnTo>
                  <a:pt x="1198" y="751"/>
                </a:lnTo>
                <a:lnTo>
                  <a:pt x="1197" y="751"/>
                </a:lnTo>
                <a:lnTo>
                  <a:pt x="1195" y="751"/>
                </a:lnTo>
                <a:lnTo>
                  <a:pt x="1193" y="751"/>
                </a:lnTo>
                <a:lnTo>
                  <a:pt x="1193" y="750"/>
                </a:lnTo>
                <a:lnTo>
                  <a:pt x="1193" y="749"/>
                </a:lnTo>
                <a:lnTo>
                  <a:pt x="1193" y="748"/>
                </a:lnTo>
                <a:lnTo>
                  <a:pt x="1194" y="748"/>
                </a:lnTo>
                <a:lnTo>
                  <a:pt x="1195" y="748"/>
                </a:lnTo>
                <a:lnTo>
                  <a:pt x="1197" y="748"/>
                </a:lnTo>
                <a:lnTo>
                  <a:pt x="1195" y="748"/>
                </a:lnTo>
                <a:lnTo>
                  <a:pt x="1195" y="746"/>
                </a:lnTo>
                <a:lnTo>
                  <a:pt x="1197" y="744"/>
                </a:lnTo>
                <a:lnTo>
                  <a:pt x="1197" y="741"/>
                </a:lnTo>
                <a:lnTo>
                  <a:pt x="1197" y="739"/>
                </a:lnTo>
                <a:lnTo>
                  <a:pt x="1198" y="738"/>
                </a:lnTo>
                <a:lnTo>
                  <a:pt x="1199" y="736"/>
                </a:lnTo>
                <a:lnTo>
                  <a:pt x="1200" y="733"/>
                </a:lnTo>
                <a:lnTo>
                  <a:pt x="1202" y="734"/>
                </a:lnTo>
                <a:lnTo>
                  <a:pt x="1202" y="736"/>
                </a:lnTo>
                <a:lnTo>
                  <a:pt x="1202" y="737"/>
                </a:lnTo>
                <a:lnTo>
                  <a:pt x="1202" y="738"/>
                </a:lnTo>
                <a:lnTo>
                  <a:pt x="1202" y="739"/>
                </a:lnTo>
                <a:lnTo>
                  <a:pt x="1202" y="740"/>
                </a:lnTo>
                <a:lnTo>
                  <a:pt x="1202" y="741"/>
                </a:lnTo>
                <a:lnTo>
                  <a:pt x="1202" y="742"/>
                </a:lnTo>
                <a:lnTo>
                  <a:pt x="1202" y="744"/>
                </a:lnTo>
                <a:lnTo>
                  <a:pt x="1203" y="744"/>
                </a:lnTo>
                <a:lnTo>
                  <a:pt x="1204" y="744"/>
                </a:lnTo>
                <a:lnTo>
                  <a:pt x="1206" y="744"/>
                </a:lnTo>
                <a:lnTo>
                  <a:pt x="1207" y="744"/>
                </a:lnTo>
                <a:lnTo>
                  <a:pt x="1208" y="744"/>
                </a:lnTo>
                <a:lnTo>
                  <a:pt x="1212" y="744"/>
                </a:lnTo>
                <a:lnTo>
                  <a:pt x="1214" y="745"/>
                </a:lnTo>
                <a:lnTo>
                  <a:pt x="1215" y="745"/>
                </a:lnTo>
                <a:lnTo>
                  <a:pt x="1216" y="744"/>
                </a:lnTo>
                <a:lnTo>
                  <a:pt x="1217" y="744"/>
                </a:lnTo>
                <a:lnTo>
                  <a:pt x="1215" y="740"/>
                </a:lnTo>
                <a:lnTo>
                  <a:pt x="1216" y="740"/>
                </a:lnTo>
                <a:lnTo>
                  <a:pt x="1216" y="739"/>
                </a:lnTo>
                <a:lnTo>
                  <a:pt x="1217" y="739"/>
                </a:lnTo>
                <a:lnTo>
                  <a:pt x="1218" y="739"/>
                </a:lnTo>
                <a:lnTo>
                  <a:pt x="1219" y="739"/>
                </a:lnTo>
                <a:lnTo>
                  <a:pt x="1219" y="738"/>
                </a:lnTo>
                <a:lnTo>
                  <a:pt x="1220" y="738"/>
                </a:lnTo>
                <a:lnTo>
                  <a:pt x="1221" y="738"/>
                </a:lnTo>
                <a:lnTo>
                  <a:pt x="1223" y="738"/>
                </a:lnTo>
                <a:lnTo>
                  <a:pt x="1224" y="738"/>
                </a:lnTo>
                <a:lnTo>
                  <a:pt x="1225" y="738"/>
                </a:lnTo>
                <a:lnTo>
                  <a:pt x="1225" y="736"/>
                </a:lnTo>
                <a:lnTo>
                  <a:pt x="1225" y="731"/>
                </a:lnTo>
                <a:lnTo>
                  <a:pt x="1225" y="730"/>
                </a:lnTo>
                <a:lnTo>
                  <a:pt x="1224" y="730"/>
                </a:lnTo>
                <a:lnTo>
                  <a:pt x="1223" y="730"/>
                </a:lnTo>
                <a:lnTo>
                  <a:pt x="1221" y="730"/>
                </a:lnTo>
                <a:lnTo>
                  <a:pt x="1219" y="730"/>
                </a:lnTo>
                <a:lnTo>
                  <a:pt x="1219" y="729"/>
                </a:lnTo>
                <a:lnTo>
                  <a:pt x="1219" y="728"/>
                </a:lnTo>
                <a:lnTo>
                  <a:pt x="1219" y="726"/>
                </a:lnTo>
                <a:lnTo>
                  <a:pt x="1219" y="725"/>
                </a:lnTo>
                <a:lnTo>
                  <a:pt x="1219" y="724"/>
                </a:lnTo>
                <a:lnTo>
                  <a:pt x="1220" y="725"/>
                </a:lnTo>
                <a:lnTo>
                  <a:pt x="1221" y="725"/>
                </a:lnTo>
                <a:lnTo>
                  <a:pt x="1223" y="725"/>
                </a:lnTo>
                <a:lnTo>
                  <a:pt x="1224" y="725"/>
                </a:lnTo>
                <a:lnTo>
                  <a:pt x="1224" y="724"/>
                </a:lnTo>
                <a:lnTo>
                  <a:pt x="1224" y="722"/>
                </a:lnTo>
                <a:lnTo>
                  <a:pt x="1224" y="721"/>
                </a:lnTo>
                <a:lnTo>
                  <a:pt x="1224" y="720"/>
                </a:lnTo>
                <a:lnTo>
                  <a:pt x="1224" y="717"/>
                </a:lnTo>
                <a:lnTo>
                  <a:pt x="1224" y="715"/>
                </a:lnTo>
                <a:lnTo>
                  <a:pt x="1224" y="714"/>
                </a:lnTo>
                <a:lnTo>
                  <a:pt x="1225" y="714"/>
                </a:lnTo>
                <a:lnTo>
                  <a:pt x="1226" y="714"/>
                </a:lnTo>
                <a:lnTo>
                  <a:pt x="1227" y="714"/>
                </a:lnTo>
                <a:lnTo>
                  <a:pt x="1228" y="714"/>
                </a:lnTo>
                <a:lnTo>
                  <a:pt x="1229" y="714"/>
                </a:lnTo>
                <a:lnTo>
                  <a:pt x="1232" y="714"/>
                </a:lnTo>
                <a:lnTo>
                  <a:pt x="1233" y="714"/>
                </a:lnTo>
                <a:lnTo>
                  <a:pt x="1234" y="715"/>
                </a:lnTo>
                <a:lnTo>
                  <a:pt x="1234" y="716"/>
                </a:lnTo>
                <a:lnTo>
                  <a:pt x="1235" y="716"/>
                </a:lnTo>
                <a:lnTo>
                  <a:pt x="1235" y="717"/>
                </a:lnTo>
                <a:lnTo>
                  <a:pt x="1236" y="717"/>
                </a:lnTo>
                <a:lnTo>
                  <a:pt x="1237" y="717"/>
                </a:lnTo>
                <a:lnTo>
                  <a:pt x="1238" y="717"/>
                </a:lnTo>
                <a:lnTo>
                  <a:pt x="1240" y="717"/>
                </a:lnTo>
                <a:lnTo>
                  <a:pt x="1241" y="717"/>
                </a:lnTo>
                <a:lnTo>
                  <a:pt x="1242" y="717"/>
                </a:lnTo>
                <a:lnTo>
                  <a:pt x="1243" y="717"/>
                </a:lnTo>
                <a:lnTo>
                  <a:pt x="1244" y="717"/>
                </a:lnTo>
                <a:lnTo>
                  <a:pt x="1245" y="717"/>
                </a:lnTo>
                <a:lnTo>
                  <a:pt x="1249" y="717"/>
                </a:lnTo>
                <a:lnTo>
                  <a:pt x="1250" y="717"/>
                </a:lnTo>
                <a:lnTo>
                  <a:pt x="1251" y="719"/>
                </a:lnTo>
                <a:lnTo>
                  <a:pt x="1252" y="719"/>
                </a:lnTo>
                <a:lnTo>
                  <a:pt x="1253" y="720"/>
                </a:lnTo>
                <a:lnTo>
                  <a:pt x="1254" y="720"/>
                </a:lnTo>
                <a:lnTo>
                  <a:pt x="1254" y="721"/>
                </a:lnTo>
                <a:lnTo>
                  <a:pt x="1255" y="721"/>
                </a:lnTo>
                <a:lnTo>
                  <a:pt x="1258" y="722"/>
                </a:lnTo>
                <a:lnTo>
                  <a:pt x="1259" y="723"/>
                </a:lnTo>
                <a:lnTo>
                  <a:pt x="1260" y="723"/>
                </a:lnTo>
                <a:lnTo>
                  <a:pt x="1261" y="723"/>
                </a:lnTo>
                <a:lnTo>
                  <a:pt x="1262" y="723"/>
                </a:lnTo>
                <a:lnTo>
                  <a:pt x="1263" y="724"/>
                </a:lnTo>
                <a:lnTo>
                  <a:pt x="1267" y="724"/>
                </a:lnTo>
                <a:lnTo>
                  <a:pt x="1267" y="725"/>
                </a:lnTo>
                <a:lnTo>
                  <a:pt x="1267" y="726"/>
                </a:lnTo>
                <a:lnTo>
                  <a:pt x="1267" y="728"/>
                </a:lnTo>
                <a:lnTo>
                  <a:pt x="1267" y="729"/>
                </a:lnTo>
                <a:lnTo>
                  <a:pt x="1267" y="730"/>
                </a:lnTo>
                <a:lnTo>
                  <a:pt x="1267" y="731"/>
                </a:lnTo>
                <a:lnTo>
                  <a:pt x="1268" y="732"/>
                </a:lnTo>
                <a:lnTo>
                  <a:pt x="1268" y="733"/>
                </a:lnTo>
                <a:lnTo>
                  <a:pt x="1268" y="734"/>
                </a:lnTo>
                <a:lnTo>
                  <a:pt x="1268" y="733"/>
                </a:lnTo>
                <a:lnTo>
                  <a:pt x="1269" y="733"/>
                </a:lnTo>
                <a:lnTo>
                  <a:pt x="1270" y="733"/>
                </a:lnTo>
                <a:lnTo>
                  <a:pt x="1271" y="733"/>
                </a:lnTo>
                <a:lnTo>
                  <a:pt x="1272" y="733"/>
                </a:lnTo>
                <a:lnTo>
                  <a:pt x="1273" y="733"/>
                </a:lnTo>
                <a:lnTo>
                  <a:pt x="1275" y="733"/>
                </a:lnTo>
                <a:lnTo>
                  <a:pt x="1277" y="734"/>
                </a:lnTo>
                <a:lnTo>
                  <a:pt x="1278" y="734"/>
                </a:lnTo>
                <a:lnTo>
                  <a:pt x="1279" y="734"/>
                </a:lnTo>
                <a:lnTo>
                  <a:pt x="1280" y="734"/>
                </a:lnTo>
                <a:lnTo>
                  <a:pt x="1281" y="734"/>
                </a:lnTo>
                <a:lnTo>
                  <a:pt x="1283" y="734"/>
                </a:lnTo>
                <a:lnTo>
                  <a:pt x="1284" y="734"/>
                </a:lnTo>
                <a:lnTo>
                  <a:pt x="1285" y="734"/>
                </a:lnTo>
                <a:lnTo>
                  <a:pt x="1286" y="733"/>
                </a:lnTo>
                <a:lnTo>
                  <a:pt x="1287" y="733"/>
                </a:lnTo>
                <a:lnTo>
                  <a:pt x="1288" y="733"/>
                </a:lnTo>
                <a:lnTo>
                  <a:pt x="1288" y="732"/>
                </a:lnTo>
                <a:lnTo>
                  <a:pt x="1289" y="732"/>
                </a:lnTo>
                <a:lnTo>
                  <a:pt x="1290" y="732"/>
                </a:lnTo>
                <a:lnTo>
                  <a:pt x="1290" y="731"/>
                </a:lnTo>
                <a:lnTo>
                  <a:pt x="1292" y="731"/>
                </a:lnTo>
                <a:lnTo>
                  <a:pt x="1292" y="730"/>
                </a:lnTo>
                <a:lnTo>
                  <a:pt x="1293" y="730"/>
                </a:lnTo>
                <a:lnTo>
                  <a:pt x="1294" y="729"/>
                </a:lnTo>
                <a:lnTo>
                  <a:pt x="1295" y="728"/>
                </a:lnTo>
                <a:lnTo>
                  <a:pt x="1296" y="726"/>
                </a:lnTo>
                <a:lnTo>
                  <a:pt x="1297" y="725"/>
                </a:lnTo>
                <a:lnTo>
                  <a:pt x="1298" y="724"/>
                </a:lnTo>
                <a:lnTo>
                  <a:pt x="1299" y="724"/>
                </a:lnTo>
                <a:lnTo>
                  <a:pt x="1299" y="723"/>
                </a:lnTo>
                <a:lnTo>
                  <a:pt x="1301" y="723"/>
                </a:lnTo>
                <a:lnTo>
                  <a:pt x="1302" y="722"/>
                </a:lnTo>
                <a:lnTo>
                  <a:pt x="1303" y="721"/>
                </a:lnTo>
                <a:lnTo>
                  <a:pt x="1304" y="721"/>
                </a:lnTo>
                <a:lnTo>
                  <a:pt x="1304" y="720"/>
                </a:lnTo>
                <a:lnTo>
                  <a:pt x="1305" y="720"/>
                </a:lnTo>
                <a:lnTo>
                  <a:pt x="1306" y="719"/>
                </a:lnTo>
                <a:lnTo>
                  <a:pt x="1307" y="719"/>
                </a:lnTo>
                <a:lnTo>
                  <a:pt x="1309" y="717"/>
                </a:lnTo>
                <a:lnTo>
                  <a:pt x="1310" y="716"/>
                </a:lnTo>
                <a:lnTo>
                  <a:pt x="1309" y="716"/>
                </a:lnTo>
                <a:lnTo>
                  <a:pt x="1309" y="715"/>
                </a:lnTo>
                <a:lnTo>
                  <a:pt x="1307" y="714"/>
                </a:lnTo>
                <a:lnTo>
                  <a:pt x="1307" y="713"/>
                </a:lnTo>
                <a:lnTo>
                  <a:pt x="1306" y="713"/>
                </a:lnTo>
                <a:lnTo>
                  <a:pt x="1306" y="712"/>
                </a:lnTo>
                <a:lnTo>
                  <a:pt x="1305" y="711"/>
                </a:lnTo>
                <a:lnTo>
                  <a:pt x="1305" y="709"/>
                </a:lnTo>
                <a:lnTo>
                  <a:pt x="1307" y="709"/>
                </a:lnTo>
                <a:lnTo>
                  <a:pt x="1309" y="709"/>
                </a:lnTo>
                <a:lnTo>
                  <a:pt x="1307" y="709"/>
                </a:lnTo>
                <a:lnTo>
                  <a:pt x="1306" y="706"/>
                </a:lnTo>
                <a:lnTo>
                  <a:pt x="1302" y="706"/>
                </a:lnTo>
                <a:lnTo>
                  <a:pt x="1302" y="703"/>
                </a:lnTo>
                <a:lnTo>
                  <a:pt x="1304" y="703"/>
                </a:lnTo>
                <a:lnTo>
                  <a:pt x="1301" y="698"/>
                </a:lnTo>
                <a:lnTo>
                  <a:pt x="1299" y="696"/>
                </a:lnTo>
                <a:lnTo>
                  <a:pt x="1297" y="697"/>
                </a:lnTo>
                <a:lnTo>
                  <a:pt x="1297" y="695"/>
                </a:lnTo>
                <a:lnTo>
                  <a:pt x="1299" y="695"/>
                </a:lnTo>
                <a:lnTo>
                  <a:pt x="1298" y="695"/>
                </a:lnTo>
                <a:lnTo>
                  <a:pt x="1298" y="694"/>
                </a:lnTo>
                <a:lnTo>
                  <a:pt x="1296" y="691"/>
                </a:lnTo>
                <a:lnTo>
                  <a:pt x="1295" y="690"/>
                </a:lnTo>
                <a:lnTo>
                  <a:pt x="1293" y="684"/>
                </a:lnTo>
                <a:lnTo>
                  <a:pt x="1292" y="683"/>
                </a:lnTo>
                <a:lnTo>
                  <a:pt x="1288" y="683"/>
                </a:lnTo>
                <a:lnTo>
                  <a:pt x="1286" y="683"/>
                </a:lnTo>
                <a:lnTo>
                  <a:pt x="1286" y="681"/>
                </a:lnTo>
                <a:lnTo>
                  <a:pt x="1285" y="681"/>
                </a:lnTo>
                <a:lnTo>
                  <a:pt x="1285" y="683"/>
                </a:lnTo>
                <a:lnTo>
                  <a:pt x="1280" y="683"/>
                </a:lnTo>
                <a:lnTo>
                  <a:pt x="1277" y="683"/>
                </a:lnTo>
                <a:lnTo>
                  <a:pt x="1276" y="683"/>
                </a:lnTo>
                <a:lnTo>
                  <a:pt x="1276" y="681"/>
                </a:lnTo>
                <a:lnTo>
                  <a:pt x="1275" y="680"/>
                </a:lnTo>
                <a:lnTo>
                  <a:pt x="1273" y="680"/>
                </a:lnTo>
                <a:lnTo>
                  <a:pt x="1273" y="679"/>
                </a:lnTo>
                <a:lnTo>
                  <a:pt x="1273" y="678"/>
                </a:lnTo>
                <a:lnTo>
                  <a:pt x="1273" y="677"/>
                </a:lnTo>
                <a:lnTo>
                  <a:pt x="1273" y="675"/>
                </a:lnTo>
                <a:lnTo>
                  <a:pt x="1273" y="674"/>
                </a:lnTo>
                <a:lnTo>
                  <a:pt x="1273" y="673"/>
                </a:lnTo>
                <a:lnTo>
                  <a:pt x="1273" y="672"/>
                </a:lnTo>
                <a:lnTo>
                  <a:pt x="1276" y="671"/>
                </a:lnTo>
                <a:lnTo>
                  <a:pt x="1278" y="671"/>
                </a:lnTo>
                <a:lnTo>
                  <a:pt x="1279" y="671"/>
                </a:lnTo>
                <a:lnTo>
                  <a:pt x="1280" y="671"/>
                </a:lnTo>
                <a:lnTo>
                  <a:pt x="1281" y="671"/>
                </a:lnTo>
                <a:lnTo>
                  <a:pt x="1283" y="671"/>
                </a:lnTo>
                <a:lnTo>
                  <a:pt x="1283" y="670"/>
                </a:lnTo>
                <a:lnTo>
                  <a:pt x="1281" y="669"/>
                </a:lnTo>
                <a:lnTo>
                  <a:pt x="1278" y="669"/>
                </a:lnTo>
                <a:lnTo>
                  <a:pt x="1277" y="669"/>
                </a:lnTo>
                <a:lnTo>
                  <a:pt x="1275" y="670"/>
                </a:lnTo>
                <a:lnTo>
                  <a:pt x="1275" y="669"/>
                </a:lnTo>
                <a:lnTo>
                  <a:pt x="1275" y="667"/>
                </a:lnTo>
                <a:lnTo>
                  <a:pt x="1276" y="667"/>
                </a:lnTo>
                <a:lnTo>
                  <a:pt x="1277" y="666"/>
                </a:lnTo>
                <a:lnTo>
                  <a:pt x="1278" y="666"/>
                </a:lnTo>
                <a:lnTo>
                  <a:pt x="1277" y="665"/>
                </a:lnTo>
                <a:lnTo>
                  <a:pt x="1277" y="664"/>
                </a:lnTo>
                <a:lnTo>
                  <a:pt x="1276" y="664"/>
                </a:lnTo>
                <a:lnTo>
                  <a:pt x="1276" y="663"/>
                </a:lnTo>
                <a:lnTo>
                  <a:pt x="1275" y="662"/>
                </a:lnTo>
                <a:lnTo>
                  <a:pt x="1275" y="661"/>
                </a:lnTo>
                <a:lnTo>
                  <a:pt x="1273" y="661"/>
                </a:lnTo>
                <a:lnTo>
                  <a:pt x="1273" y="659"/>
                </a:lnTo>
                <a:lnTo>
                  <a:pt x="1272" y="658"/>
                </a:lnTo>
                <a:lnTo>
                  <a:pt x="1271" y="657"/>
                </a:lnTo>
                <a:lnTo>
                  <a:pt x="1271" y="656"/>
                </a:lnTo>
                <a:lnTo>
                  <a:pt x="1270" y="655"/>
                </a:lnTo>
                <a:lnTo>
                  <a:pt x="1269" y="654"/>
                </a:lnTo>
                <a:lnTo>
                  <a:pt x="1269" y="653"/>
                </a:lnTo>
                <a:lnTo>
                  <a:pt x="1268" y="653"/>
                </a:lnTo>
                <a:lnTo>
                  <a:pt x="1267" y="653"/>
                </a:lnTo>
                <a:lnTo>
                  <a:pt x="1267" y="654"/>
                </a:lnTo>
                <a:lnTo>
                  <a:pt x="1267" y="655"/>
                </a:lnTo>
                <a:lnTo>
                  <a:pt x="1267" y="656"/>
                </a:lnTo>
                <a:lnTo>
                  <a:pt x="1267" y="657"/>
                </a:lnTo>
                <a:lnTo>
                  <a:pt x="1267" y="658"/>
                </a:lnTo>
                <a:lnTo>
                  <a:pt x="1267" y="659"/>
                </a:lnTo>
                <a:lnTo>
                  <a:pt x="1266" y="659"/>
                </a:lnTo>
                <a:lnTo>
                  <a:pt x="1264" y="659"/>
                </a:lnTo>
                <a:lnTo>
                  <a:pt x="1263" y="659"/>
                </a:lnTo>
                <a:lnTo>
                  <a:pt x="1262" y="661"/>
                </a:lnTo>
                <a:lnTo>
                  <a:pt x="1261" y="661"/>
                </a:lnTo>
                <a:lnTo>
                  <a:pt x="1261" y="659"/>
                </a:lnTo>
                <a:lnTo>
                  <a:pt x="1261" y="656"/>
                </a:lnTo>
                <a:lnTo>
                  <a:pt x="1261" y="653"/>
                </a:lnTo>
                <a:lnTo>
                  <a:pt x="1261" y="652"/>
                </a:lnTo>
                <a:lnTo>
                  <a:pt x="1261" y="648"/>
                </a:lnTo>
                <a:lnTo>
                  <a:pt x="1261" y="646"/>
                </a:lnTo>
                <a:lnTo>
                  <a:pt x="1264" y="644"/>
                </a:lnTo>
                <a:lnTo>
                  <a:pt x="1260" y="646"/>
                </a:lnTo>
                <a:lnTo>
                  <a:pt x="1260" y="645"/>
                </a:lnTo>
                <a:lnTo>
                  <a:pt x="1259" y="645"/>
                </a:lnTo>
                <a:lnTo>
                  <a:pt x="1259" y="644"/>
                </a:lnTo>
                <a:lnTo>
                  <a:pt x="1259" y="642"/>
                </a:lnTo>
                <a:lnTo>
                  <a:pt x="1258" y="642"/>
                </a:lnTo>
                <a:lnTo>
                  <a:pt x="1258" y="641"/>
                </a:lnTo>
                <a:lnTo>
                  <a:pt x="1257" y="640"/>
                </a:lnTo>
                <a:lnTo>
                  <a:pt x="1255" y="639"/>
                </a:lnTo>
                <a:lnTo>
                  <a:pt x="1257" y="638"/>
                </a:lnTo>
                <a:lnTo>
                  <a:pt x="1258" y="637"/>
                </a:lnTo>
                <a:lnTo>
                  <a:pt x="1259" y="637"/>
                </a:lnTo>
                <a:lnTo>
                  <a:pt x="1258" y="636"/>
                </a:lnTo>
                <a:lnTo>
                  <a:pt x="1258" y="634"/>
                </a:lnTo>
                <a:lnTo>
                  <a:pt x="1257" y="634"/>
                </a:lnTo>
                <a:lnTo>
                  <a:pt x="1257" y="633"/>
                </a:lnTo>
                <a:lnTo>
                  <a:pt x="1255" y="633"/>
                </a:lnTo>
                <a:lnTo>
                  <a:pt x="1255" y="632"/>
                </a:lnTo>
                <a:lnTo>
                  <a:pt x="1254" y="631"/>
                </a:lnTo>
                <a:lnTo>
                  <a:pt x="1254" y="630"/>
                </a:lnTo>
                <a:lnTo>
                  <a:pt x="1255" y="629"/>
                </a:lnTo>
                <a:lnTo>
                  <a:pt x="1254" y="628"/>
                </a:lnTo>
                <a:lnTo>
                  <a:pt x="1253" y="625"/>
                </a:lnTo>
                <a:lnTo>
                  <a:pt x="1252" y="625"/>
                </a:lnTo>
                <a:lnTo>
                  <a:pt x="1252" y="624"/>
                </a:lnTo>
                <a:lnTo>
                  <a:pt x="1251" y="624"/>
                </a:lnTo>
                <a:lnTo>
                  <a:pt x="1251" y="623"/>
                </a:lnTo>
                <a:lnTo>
                  <a:pt x="1250" y="623"/>
                </a:lnTo>
                <a:lnTo>
                  <a:pt x="1250" y="622"/>
                </a:lnTo>
                <a:lnTo>
                  <a:pt x="1249" y="622"/>
                </a:lnTo>
                <a:lnTo>
                  <a:pt x="1249" y="623"/>
                </a:lnTo>
                <a:lnTo>
                  <a:pt x="1247" y="623"/>
                </a:lnTo>
                <a:lnTo>
                  <a:pt x="1246" y="624"/>
                </a:lnTo>
                <a:lnTo>
                  <a:pt x="1245" y="623"/>
                </a:lnTo>
                <a:lnTo>
                  <a:pt x="1244" y="623"/>
                </a:lnTo>
                <a:lnTo>
                  <a:pt x="1244" y="622"/>
                </a:lnTo>
                <a:lnTo>
                  <a:pt x="1243" y="622"/>
                </a:lnTo>
                <a:lnTo>
                  <a:pt x="1243" y="621"/>
                </a:lnTo>
                <a:lnTo>
                  <a:pt x="1242" y="621"/>
                </a:lnTo>
                <a:lnTo>
                  <a:pt x="1241" y="621"/>
                </a:lnTo>
                <a:lnTo>
                  <a:pt x="1240" y="620"/>
                </a:lnTo>
                <a:lnTo>
                  <a:pt x="1240" y="621"/>
                </a:lnTo>
                <a:lnTo>
                  <a:pt x="1240" y="622"/>
                </a:lnTo>
                <a:lnTo>
                  <a:pt x="1237" y="628"/>
                </a:lnTo>
                <a:lnTo>
                  <a:pt x="1237" y="629"/>
                </a:lnTo>
                <a:lnTo>
                  <a:pt x="1236" y="630"/>
                </a:lnTo>
                <a:lnTo>
                  <a:pt x="1236" y="631"/>
                </a:lnTo>
                <a:lnTo>
                  <a:pt x="1235" y="633"/>
                </a:lnTo>
                <a:lnTo>
                  <a:pt x="1235" y="634"/>
                </a:lnTo>
                <a:lnTo>
                  <a:pt x="1234" y="637"/>
                </a:lnTo>
                <a:lnTo>
                  <a:pt x="1235" y="638"/>
                </a:lnTo>
                <a:lnTo>
                  <a:pt x="1236" y="640"/>
                </a:lnTo>
                <a:lnTo>
                  <a:pt x="1235" y="641"/>
                </a:lnTo>
                <a:lnTo>
                  <a:pt x="1235" y="642"/>
                </a:lnTo>
                <a:lnTo>
                  <a:pt x="1235" y="644"/>
                </a:lnTo>
                <a:lnTo>
                  <a:pt x="1234" y="644"/>
                </a:lnTo>
                <a:lnTo>
                  <a:pt x="1234" y="645"/>
                </a:lnTo>
                <a:lnTo>
                  <a:pt x="1234" y="646"/>
                </a:lnTo>
                <a:lnTo>
                  <a:pt x="1234" y="647"/>
                </a:lnTo>
                <a:lnTo>
                  <a:pt x="1233" y="647"/>
                </a:lnTo>
                <a:lnTo>
                  <a:pt x="1233" y="648"/>
                </a:lnTo>
                <a:lnTo>
                  <a:pt x="1233" y="649"/>
                </a:lnTo>
                <a:lnTo>
                  <a:pt x="1233" y="650"/>
                </a:lnTo>
                <a:lnTo>
                  <a:pt x="1232" y="650"/>
                </a:lnTo>
                <a:lnTo>
                  <a:pt x="1232" y="652"/>
                </a:lnTo>
                <a:lnTo>
                  <a:pt x="1232" y="653"/>
                </a:lnTo>
                <a:lnTo>
                  <a:pt x="1232" y="654"/>
                </a:lnTo>
                <a:lnTo>
                  <a:pt x="1230" y="654"/>
                </a:lnTo>
                <a:lnTo>
                  <a:pt x="1230" y="655"/>
                </a:lnTo>
                <a:lnTo>
                  <a:pt x="1228" y="653"/>
                </a:lnTo>
                <a:lnTo>
                  <a:pt x="1229" y="649"/>
                </a:lnTo>
                <a:lnTo>
                  <a:pt x="1230" y="646"/>
                </a:lnTo>
                <a:lnTo>
                  <a:pt x="1227" y="640"/>
                </a:lnTo>
                <a:lnTo>
                  <a:pt x="1228" y="639"/>
                </a:lnTo>
                <a:lnTo>
                  <a:pt x="1233" y="637"/>
                </a:lnTo>
                <a:lnTo>
                  <a:pt x="1230" y="633"/>
                </a:lnTo>
                <a:lnTo>
                  <a:pt x="1232" y="633"/>
                </a:lnTo>
                <a:lnTo>
                  <a:pt x="1234" y="636"/>
                </a:lnTo>
                <a:lnTo>
                  <a:pt x="1234" y="637"/>
                </a:lnTo>
                <a:lnTo>
                  <a:pt x="1234" y="636"/>
                </a:lnTo>
                <a:lnTo>
                  <a:pt x="1234" y="634"/>
                </a:lnTo>
                <a:lnTo>
                  <a:pt x="1235" y="632"/>
                </a:lnTo>
                <a:lnTo>
                  <a:pt x="1235" y="631"/>
                </a:lnTo>
                <a:lnTo>
                  <a:pt x="1236" y="631"/>
                </a:lnTo>
                <a:lnTo>
                  <a:pt x="1234" y="630"/>
                </a:lnTo>
                <a:lnTo>
                  <a:pt x="1234" y="631"/>
                </a:lnTo>
                <a:lnTo>
                  <a:pt x="1233" y="632"/>
                </a:lnTo>
                <a:lnTo>
                  <a:pt x="1232" y="632"/>
                </a:lnTo>
                <a:lnTo>
                  <a:pt x="1232" y="631"/>
                </a:lnTo>
                <a:lnTo>
                  <a:pt x="1233" y="631"/>
                </a:lnTo>
                <a:lnTo>
                  <a:pt x="1233" y="630"/>
                </a:lnTo>
                <a:lnTo>
                  <a:pt x="1233" y="629"/>
                </a:lnTo>
                <a:lnTo>
                  <a:pt x="1233" y="628"/>
                </a:lnTo>
                <a:lnTo>
                  <a:pt x="1234" y="627"/>
                </a:lnTo>
                <a:lnTo>
                  <a:pt x="1234" y="625"/>
                </a:lnTo>
                <a:lnTo>
                  <a:pt x="1234" y="624"/>
                </a:lnTo>
                <a:lnTo>
                  <a:pt x="1235" y="623"/>
                </a:lnTo>
                <a:lnTo>
                  <a:pt x="1235" y="624"/>
                </a:lnTo>
                <a:lnTo>
                  <a:pt x="1236" y="625"/>
                </a:lnTo>
                <a:lnTo>
                  <a:pt x="1237" y="627"/>
                </a:lnTo>
                <a:lnTo>
                  <a:pt x="1238" y="623"/>
                </a:lnTo>
                <a:lnTo>
                  <a:pt x="1238" y="621"/>
                </a:lnTo>
                <a:lnTo>
                  <a:pt x="1240" y="621"/>
                </a:lnTo>
                <a:lnTo>
                  <a:pt x="1240" y="619"/>
                </a:lnTo>
                <a:lnTo>
                  <a:pt x="1241" y="617"/>
                </a:lnTo>
                <a:lnTo>
                  <a:pt x="1242" y="614"/>
                </a:lnTo>
                <a:lnTo>
                  <a:pt x="1242" y="612"/>
                </a:lnTo>
                <a:lnTo>
                  <a:pt x="1241" y="609"/>
                </a:lnTo>
                <a:lnTo>
                  <a:pt x="1241" y="608"/>
                </a:lnTo>
                <a:lnTo>
                  <a:pt x="1242" y="608"/>
                </a:lnTo>
                <a:lnTo>
                  <a:pt x="1242" y="607"/>
                </a:lnTo>
                <a:lnTo>
                  <a:pt x="1241" y="607"/>
                </a:lnTo>
                <a:lnTo>
                  <a:pt x="1241" y="606"/>
                </a:lnTo>
                <a:lnTo>
                  <a:pt x="1240" y="606"/>
                </a:lnTo>
                <a:lnTo>
                  <a:pt x="1236" y="609"/>
                </a:lnTo>
                <a:lnTo>
                  <a:pt x="1235" y="609"/>
                </a:lnTo>
                <a:lnTo>
                  <a:pt x="1234" y="608"/>
                </a:lnTo>
                <a:lnTo>
                  <a:pt x="1234" y="607"/>
                </a:lnTo>
                <a:lnTo>
                  <a:pt x="1233" y="607"/>
                </a:lnTo>
                <a:lnTo>
                  <a:pt x="1233" y="606"/>
                </a:lnTo>
                <a:lnTo>
                  <a:pt x="1233" y="605"/>
                </a:lnTo>
                <a:lnTo>
                  <a:pt x="1232" y="605"/>
                </a:lnTo>
                <a:lnTo>
                  <a:pt x="1233" y="605"/>
                </a:lnTo>
                <a:lnTo>
                  <a:pt x="1234" y="604"/>
                </a:lnTo>
                <a:lnTo>
                  <a:pt x="1235" y="604"/>
                </a:lnTo>
                <a:lnTo>
                  <a:pt x="1236" y="603"/>
                </a:lnTo>
                <a:lnTo>
                  <a:pt x="1237" y="603"/>
                </a:lnTo>
                <a:lnTo>
                  <a:pt x="1237" y="602"/>
                </a:lnTo>
                <a:lnTo>
                  <a:pt x="1236" y="600"/>
                </a:lnTo>
                <a:lnTo>
                  <a:pt x="1234" y="596"/>
                </a:lnTo>
                <a:lnTo>
                  <a:pt x="1233" y="597"/>
                </a:lnTo>
                <a:lnTo>
                  <a:pt x="1232" y="596"/>
                </a:lnTo>
                <a:lnTo>
                  <a:pt x="1229" y="592"/>
                </a:lnTo>
                <a:lnTo>
                  <a:pt x="1228" y="594"/>
                </a:lnTo>
                <a:lnTo>
                  <a:pt x="1228" y="592"/>
                </a:lnTo>
                <a:lnTo>
                  <a:pt x="1227" y="591"/>
                </a:lnTo>
                <a:lnTo>
                  <a:pt x="1227" y="590"/>
                </a:lnTo>
                <a:lnTo>
                  <a:pt x="1228" y="590"/>
                </a:lnTo>
                <a:lnTo>
                  <a:pt x="1228" y="589"/>
                </a:lnTo>
                <a:lnTo>
                  <a:pt x="1229" y="589"/>
                </a:lnTo>
                <a:lnTo>
                  <a:pt x="1228" y="588"/>
                </a:lnTo>
                <a:lnTo>
                  <a:pt x="1227" y="587"/>
                </a:lnTo>
                <a:lnTo>
                  <a:pt x="1226" y="588"/>
                </a:lnTo>
                <a:lnTo>
                  <a:pt x="1225" y="588"/>
                </a:lnTo>
                <a:lnTo>
                  <a:pt x="1224" y="589"/>
                </a:lnTo>
                <a:lnTo>
                  <a:pt x="1223" y="589"/>
                </a:lnTo>
                <a:lnTo>
                  <a:pt x="1223" y="590"/>
                </a:lnTo>
                <a:lnTo>
                  <a:pt x="1221" y="590"/>
                </a:lnTo>
                <a:lnTo>
                  <a:pt x="1220" y="591"/>
                </a:lnTo>
                <a:lnTo>
                  <a:pt x="1219" y="591"/>
                </a:lnTo>
                <a:lnTo>
                  <a:pt x="1219" y="592"/>
                </a:lnTo>
                <a:lnTo>
                  <a:pt x="1218" y="592"/>
                </a:lnTo>
                <a:lnTo>
                  <a:pt x="1217" y="594"/>
                </a:lnTo>
                <a:lnTo>
                  <a:pt x="1216" y="594"/>
                </a:lnTo>
                <a:lnTo>
                  <a:pt x="1216" y="595"/>
                </a:lnTo>
                <a:lnTo>
                  <a:pt x="1215" y="595"/>
                </a:lnTo>
                <a:lnTo>
                  <a:pt x="1214" y="595"/>
                </a:lnTo>
                <a:lnTo>
                  <a:pt x="1214" y="596"/>
                </a:lnTo>
                <a:lnTo>
                  <a:pt x="1212" y="596"/>
                </a:lnTo>
                <a:lnTo>
                  <a:pt x="1211" y="596"/>
                </a:lnTo>
                <a:lnTo>
                  <a:pt x="1209" y="597"/>
                </a:lnTo>
                <a:lnTo>
                  <a:pt x="1209" y="596"/>
                </a:lnTo>
                <a:lnTo>
                  <a:pt x="1207" y="594"/>
                </a:lnTo>
                <a:lnTo>
                  <a:pt x="1206" y="595"/>
                </a:lnTo>
                <a:lnTo>
                  <a:pt x="1204" y="595"/>
                </a:lnTo>
                <a:lnTo>
                  <a:pt x="1204" y="596"/>
                </a:lnTo>
                <a:lnTo>
                  <a:pt x="1203" y="596"/>
                </a:lnTo>
                <a:lnTo>
                  <a:pt x="1203" y="597"/>
                </a:lnTo>
                <a:lnTo>
                  <a:pt x="1202" y="596"/>
                </a:lnTo>
                <a:lnTo>
                  <a:pt x="1202" y="597"/>
                </a:lnTo>
                <a:lnTo>
                  <a:pt x="1200" y="598"/>
                </a:lnTo>
                <a:lnTo>
                  <a:pt x="1200" y="597"/>
                </a:lnTo>
                <a:lnTo>
                  <a:pt x="1199" y="596"/>
                </a:lnTo>
                <a:lnTo>
                  <a:pt x="1198" y="596"/>
                </a:lnTo>
                <a:lnTo>
                  <a:pt x="1198" y="597"/>
                </a:lnTo>
                <a:lnTo>
                  <a:pt x="1199" y="597"/>
                </a:lnTo>
                <a:lnTo>
                  <a:pt x="1198" y="598"/>
                </a:lnTo>
                <a:lnTo>
                  <a:pt x="1198" y="599"/>
                </a:lnTo>
                <a:lnTo>
                  <a:pt x="1197" y="599"/>
                </a:lnTo>
                <a:lnTo>
                  <a:pt x="1194" y="602"/>
                </a:lnTo>
                <a:lnTo>
                  <a:pt x="1193" y="602"/>
                </a:lnTo>
                <a:lnTo>
                  <a:pt x="1195" y="604"/>
                </a:lnTo>
                <a:lnTo>
                  <a:pt x="1195" y="605"/>
                </a:lnTo>
                <a:lnTo>
                  <a:pt x="1197" y="606"/>
                </a:lnTo>
                <a:lnTo>
                  <a:pt x="1198" y="607"/>
                </a:lnTo>
                <a:lnTo>
                  <a:pt x="1197" y="607"/>
                </a:lnTo>
                <a:lnTo>
                  <a:pt x="1195" y="607"/>
                </a:lnTo>
                <a:lnTo>
                  <a:pt x="1195" y="608"/>
                </a:lnTo>
                <a:lnTo>
                  <a:pt x="1194" y="608"/>
                </a:lnTo>
                <a:lnTo>
                  <a:pt x="1193" y="609"/>
                </a:lnTo>
                <a:lnTo>
                  <a:pt x="1192" y="611"/>
                </a:lnTo>
                <a:lnTo>
                  <a:pt x="1191" y="611"/>
                </a:lnTo>
                <a:lnTo>
                  <a:pt x="1190" y="612"/>
                </a:lnTo>
                <a:lnTo>
                  <a:pt x="1189" y="613"/>
                </a:lnTo>
                <a:lnTo>
                  <a:pt x="1186" y="614"/>
                </a:lnTo>
                <a:lnTo>
                  <a:pt x="1185" y="613"/>
                </a:lnTo>
                <a:lnTo>
                  <a:pt x="1184" y="614"/>
                </a:lnTo>
                <a:lnTo>
                  <a:pt x="1184" y="615"/>
                </a:lnTo>
                <a:lnTo>
                  <a:pt x="1183" y="616"/>
                </a:lnTo>
                <a:lnTo>
                  <a:pt x="1182" y="616"/>
                </a:lnTo>
                <a:lnTo>
                  <a:pt x="1182" y="617"/>
                </a:lnTo>
                <a:lnTo>
                  <a:pt x="1181" y="617"/>
                </a:lnTo>
                <a:lnTo>
                  <a:pt x="1180" y="619"/>
                </a:lnTo>
                <a:lnTo>
                  <a:pt x="1178" y="619"/>
                </a:lnTo>
                <a:lnTo>
                  <a:pt x="1177" y="620"/>
                </a:lnTo>
                <a:lnTo>
                  <a:pt x="1176" y="619"/>
                </a:lnTo>
                <a:lnTo>
                  <a:pt x="1176" y="617"/>
                </a:lnTo>
                <a:lnTo>
                  <a:pt x="1175" y="616"/>
                </a:lnTo>
                <a:lnTo>
                  <a:pt x="1174" y="615"/>
                </a:lnTo>
                <a:lnTo>
                  <a:pt x="1174" y="614"/>
                </a:lnTo>
                <a:lnTo>
                  <a:pt x="1174" y="613"/>
                </a:lnTo>
                <a:lnTo>
                  <a:pt x="1173" y="613"/>
                </a:lnTo>
                <a:lnTo>
                  <a:pt x="1173" y="612"/>
                </a:lnTo>
                <a:lnTo>
                  <a:pt x="1172" y="613"/>
                </a:lnTo>
                <a:lnTo>
                  <a:pt x="1168" y="615"/>
                </a:lnTo>
                <a:lnTo>
                  <a:pt x="1164" y="617"/>
                </a:lnTo>
                <a:lnTo>
                  <a:pt x="1163" y="619"/>
                </a:lnTo>
                <a:lnTo>
                  <a:pt x="1159" y="621"/>
                </a:lnTo>
                <a:lnTo>
                  <a:pt x="1160" y="622"/>
                </a:lnTo>
                <a:lnTo>
                  <a:pt x="1160" y="623"/>
                </a:lnTo>
                <a:lnTo>
                  <a:pt x="1159" y="624"/>
                </a:lnTo>
                <a:lnTo>
                  <a:pt x="1158" y="625"/>
                </a:lnTo>
                <a:lnTo>
                  <a:pt x="1158" y="624"/>
                </a:lnTo>
                <a:lnTo>
                  <a:pt x="1157" y="623"/>
                </a:lnTo>
                <a:lnTo>
                  <a:pt x="1155" y="624"/>
                </a:lnTo>
                <a:lnTo>
                  <a:pt x="1156" y="625"/>
                </a:lnTo>
                <a:lnTo>
                  <a:pt x="1156" y="627"/>
                </a:lnTo>
                <a:lnTo>
                  <a:pt x="1157" y="627"/>
                </a:lnTo>
                <a:lnTo>
                  <a:pt x="1156" y="627"/>
                </a:lnTo>
                <a:lnTo>
                  <a:pt x="1156" y="628"/>
                </a:lnTo>
                <a:lnTo>
                  <a:pt x="1155" y="627"/>
                </a:lnTo>
                <a:lnTo>
                  <a:pt x="1155" y="625"/>
                </a:lnTo>
                <a:lnTo>
                  <a:pt x="1154" y="624"/>
                </a:lnTo>
                <a:lnTo>
                  <a:pt x="1154" y="625"/>
                </a:lnTo>
                <a:lnTo>
                  <a:pt x="1151" y="625"/>
                </a:lnTo>
                <a:lnTo>
                  <a:pt x="1151" y="627"/>
                </a:lnTo>
                <a:lnTo>
                  <a:pt x="1149" y="628"/>
                </a:lnTo>
                <a:lnTo>
                  <a:pt x="1148" y="629"/>
                </a:lnTo>
                <a:lnTo>
                  <a:pt x="1145" y="630"/>
                </a:lnTo>
                <a:lnTo>
                  <a:pt x="1143" y="631"/>
                </a:lnTo>
                <a:lnTo>
                  <a:pt x="1142" y="632"/>
                </a:lnTo>
                <a:lnTo>
                  <a:pt x="1141" y="632"/>
                </a:lnTo>
                <a:lnTo>
                  <a:pt x="1141" y="633"/>
                </a:lnTo>
                <a:lnTo>
                  <a:pt x="1133" y="638"/>
                </a:lnTo>
                <a:lnTo>
                  <a:pt x="1132" y="639"/>
                </a:lnTo>
                <a:lnTo>
                  <a:pt x="1131" y="640"/>
                </a:lnTo>
                <a:lnTo>
                  <a:pt x="1130" y="640"/>
                </a:lnTo>
                <a:lnTo>
                  <a:pt x="1131" y="640"/>
                </a:lnTo>
                <a:lnTo>
                  <a:pt x="1133" y="645"/>
                </a:lnTo>
                <a:lnTo>
                  <a:pt x="1133" y="646"/>
                </a:lnTo>
                <a:lnTo>
                  <a:pt x="1132" y="646"/>
                </a:lnTo>
                <a:lnTo>
                  <a:pt x="1131" y="647"/>
                </a:lnTo>
                <a:lnTo>
                  <a:pt x="1132" y="649"/>
                </a:lnTo>
                <a:lnTo>
                  <a:pt x="1130" y="650"/>
                </a:lnTo>
                <a:lnTo>
                  <a:pt x="1129" y="650"/>
                </a:lnTo>
                <a:lnTo>
                  <a:pt x="1128" y="652"/>
                </a:lnTo>
                <a:lnTo>
                  <a:pt x="1124" y="654"/>
                </a:lnTo>
                <a:lnTo>
                  <a:pt x="1125" y="655"/>
                </a:lnTo>
                <a:lnTo>
                  <a:pt x="1128" y="658"/>
                </a:lnTo>
                <a:lnTo>
                  <a:pt x="1130" y="657"/>
                </a:lnTo>
                <a:lnTo>
                  <a:pt x="1132" y="656"/>
                </a:lnTo>
                <a:lnTo>
                  <a:pt x="1133" y="657"/>
                </a:lnTo>
                <a:lnTo>
                  <a:pt x="1133" y="658"/>
                </a:lnTo>
                <a:lnTo>
                  <a:pt x="1134" y="658"/>
                </a:lnTo>
                <a:lnTo>
                  <a:pt x="1133" y="658"/>
                </a:lnTo>
                <a:lnTo>
                  <a:pt x="1129" y="662"/>
                </a:lnTo>
                <a:lnTo>
                  <a:pt x="1128" y="662"/>
                </a:lnTo>
                <a:lnTo>
                  <a:pt x="1123" y="663"/>
                </a:lnTo>
                <a:lnTo>
                  <a:pt x="1121" y="664"/>
                </a:lnTo>
                <a:lnTo>
                  <a:pt x="1120" y="664"/>
                </a:lnTo>
                <a:lnTo>
                  <a:pt x="1118" y="665"/>
                </a:lnTo>
                <a:lnTo>
                  <a:pt x="1117" y="665"/>
                </a:lnTo>
                <a:lnTo>
                  <a:pt x="1117" y="669"/>
                </a:lnTo>
                <a:lnTo>
                  <a:pt x="1117" y="670"/>
                </a:lnTo>
                <a:lnTo>
                  <a:pt x="1117" y="673"/>
                </a:lnTo>
                <a:lnTo>
                  <a:pt x="1116" y="673"/>
                </a:lnTo>
                <a:lnTo>
                  <a:pt x="1115" y="673"/>
                </a:lnTo>
                <a:lnTo>
                  <a:pt x="1115" y="672"/>
                </a:lnTo>
                <a:lnTo>
                  <a:pt x="1114" y="672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9" name="Freeform 294">
            <a:extLst>
              <a:ext uri="{FF2B5EF4-FFF2-40B4-BE49-F238E27FC236}">
                <a16:creationId xmlns:a16="http://schemas.microsoft.com/office/drawing/2014/main" id="{4C8E4274-F8BB-35E5-F93C-58E90FD91142}"/>
              </a:ext>
            </a:extLst>
          </p:cNvPr>
          <p:cNvSpPr>
            <a:spLocks noEditPoints="1"/>
          </p:cNvSpPr>
          <p:nvPr/>
        </p:nvSpPr>
        <p:spPr bwMode="auto">
          <a:xfrm>
            <a:off x="3859747" y="3445636"/>
            <a:ext cx="1116839" cy="934924"/>
          </a:xfrm>
          <a:custGeom>
            <a:avLst/>
            <a:gdLst>
              <a:gd name="T0" fmla="*/ 520 w 749"/>
              <a:gd name="T1" fmla="*/ 430 h 627"/>
              <a:gd name="T2" fmla="*/ 19 w 749"/>
              <a:gd name="T3" fmla="*/ 139 h 627"/>
              <a:gd name="T4" fmla="*/ 25 w 749"/>
              <a:gd name="T5" fmla="*/ 77 h 627"/>
              <a:gd name="T6" fmla="*/ 61 w 749"/>
              <a:gd name="T7" fmla="*/ 77 h 627"/>
              <a:gd name="T8" fmla="*/ 102 w 749"/>
              <a:gd name="T9" fmla="*/ 35 h 627"/>
              <a:gd name="T10" fmla="*/ 129 w 749"/>
              <a:gd name="T11" fmla="*/ 12 h 627"/>
              <a:gd name="T12" fmla="*/ 180 w 749"/>
              <a:gd name="T13" fmla="*/ 1 h 627"/>
              <a:gd name="T14" fmla="*/ 225 w 749"/>
              <a:gd name="T15" fmla="*/ 32 h 627"/>
              <a:gd name="T16" fmla="*/ 260 w 749"/>
              <a:gd name="T17" fmla="*/ 38 h 627"/>
              <a:gd name="T18" fmla="*/ 269 w 749"/>
              <a:gd name="T19" fmla="*/ 128 h 627"/>
              <a:gd name="T20" fmla="*/ 270 w 749"/>
              <a:gd name="T21" fmla="*/ 214 h 627"/>
              <a:gd name="T22" fmla="*/ 314 w 749"/>
              <a:gd name="T23" fmla="*/ 260 h 627"/>
              <a:gd name="T24" fmla="*/ 355 w 749"/>
              <a:gd name="T25" fmla="*/ 263 h 627"/>
              <a:gd name="T26" fmla="*/ 387 w 749"/>
              <a:gd name="T27" fmla="*/ 309 h 627"/>
              <a:gd name="T28" fmla="*/ 442 w 749"/>
              <a:gd name="T29" fmla="*/ 330 h 627"/>
              <a:gd name="T30" fmla="*/ 485 w 749"/>
              <a:gd name="T31" fmla="*/ 360 h 627"/>
              <a:gd name="T32" fmla="*/ 559 w 749"/>
              <a:gd name="T33" fmla="*/ 362 h 627"/>
              <a:gd name="T34" fmla="*/ 590 w 749"/>
              <a:gd name="T35" fmla="*/ 396 h 627"/>
              <a:gd name="T36" fmla="*/ 650 w 749"/>
              <a:gd name="T37" fmla="*/ 431 h 627"/>
              <a:gd name="T38" fmla="*/ 733 w 749"/>
              <a:gd name="T39" fmla="*/ 454 h 627"/>
              <a:gd name="T40" fmla="*/ 749 w 749"/>
              <a:gd name="T41" fmla="*/ 479 h 627"/>
              <a:gd name="T42" fmla="*/ 669 w 749"/>
              <a:gd name="T43" fmla="*/ 502 h 627"/>
              <a:gd name="T44" fmla="*/ 557 w 749"/>
              <a:gd name="T45" fmla="*/ 523 h 627"/>
              <a:gd name="T46" fmla="*/ 513 w 749"/>
              <a:gd name="T47" fmla="*/ 537 h 627"/>
              <a:gd name="T48" fmla="*/ 493 w 749"/>
              <a:gd name="T49" fmla="*/ 553 h 627"/>
              <a:gd name="T50" fmla="*/ 512 w 749"/>
              <a:gd name="T51" fmla="*/ 587 h 627"/>
              <a:gd name="T52" fmla="*/ 521 w 749"/>
              <a:gd name="T53" fmla="*/ 603 h 627"/>
              <a:gd name="T54" fmla="*/ 496 w 749"/>
              <a:gd name="T55" fmla="*/ 606 h 627"/>
              <a:gd name="T56" fmla="*/ 479 w 749"/>
              <a:gd name="T57" fmla="*/ 618 h 627"/>
              <a:gd name="T58" fmla="*/ 462 w 749"/>
              <a:gd name="T59" fmla="*/ 607 h 627"/>
              <a:gd name="T60" fmla="*/ 396 w 749"/>
              <a:gd name="T61" fmla="*/ 551 h 627"/>
              <a:gd name="T62" fmla="*/ 382 w 749"/>
              <a:gd name="T63" fmla="*/ 502 h 627"/>
              <a:gd name="T64" fmla="*/ 358 w 749"/>
              <a:gd name="T65" fmla="*/ 426 h 627"/>
              <a:gd name="T66" fmla="*/ 335 w 749"/>
              <a:gd name="T67" fmla="*/ 384 h 627"/>
              <a:gd name="T68" fmla="*/ 272 w 749"/>
              <a:gd name="T69" fmla="*/ 375 h 627"/>
              <a:gd name="T70" fmla="*/ 186 w 749"/>
              <a:gd name="T71" fmla="*/ 377 h 627"/>
              <a:gd name="T72" fmla="*/ 130 w 749"/>
              <a:gd name="T73" fmla="*/ 378 h 627"/>
              <a:gd name="T74" fmla="*/ 79 w 749"/>
              <a:gd name="T75" fmla="*/ 319 h 627"/>
              <a:gd name="T76" fmla="*/ 78 w 749"/>
              <a:gd name="T77" fmla="*/ 270 h 627"/>
              <a:gd name="T78" fmla="*/ 18 w 749"/>
              <a:gd name="T79" fmla="*/ 239 h 627"/>
              <a:gd name="T80" fmla="*/ 5 w 749"/>
              <a:gd name="T81" fmla="*/ 181 h 627"/>
              <a:gd name="T82" fmla="*/ 120 w 749"/>
              <a:gd name="T83" fmla="*/ 86 h 627"/>
              <a:gd name="T84" fmla="*/ 146 w 749"/>
              <a:gd name="T85" fmla="*/ 91 h 627"/>
              <a:gd name="T86" fmla="*/ 175 w 749"/>
              <a:gd name="T87" fmla="*/ 55 h 627"/>
              <a:gd name="T88" fmla="*/ 186 w 749"/>
              <a:gd name="T89" fmla="*/ 4 h 627"/>
              <a:gd name="T90" fmla="*/ 153 w 749"/>
              <a:gd name="T91" fmla="*/ 13 h 627"/>
              <a:gd name="T92" fmla="*/ 176 w 749"/>
              <a:gd name="T93" fmla="*/ 84 h 627"/>
              <a:gd name="T94" fmla="*/ 186 w 749"/>
              <a:gd name="T95" fmla="*/ 85 h 627"/>
              <a:gd name="T96" fmla="*/ 226 w 749"/>
              <a:gd name="T97" fmla="*/ 67 h 627"/>
              <a:gd name="T98" fmla="*/ 241 w 749"/>
              <a:gd name="T99" fmla="*/ 40 h 627"/>
              <a:gd name="T100" fmla="*/ 244 w 749"/>
              <a:gd name="T101" fmla="*/ 82 h 627"/>
              <a:gd name="T102" fmla="*/ 275 w 749"/>
              <a:gd name="T103" fmla="*/ 96 h 627"/>
              <a:gd name="T104" fmla="*/ 250 w 749"/>
              <a:gd name="T105" fmla="*/ 77 h 627"/>
              <a:gd name="T106" fmla="*/ 274 w 749"/>
              <a:gd name="T107" fmla="*/ 42 h 627"/>
              <a:gd name="T108" fmla="*/ 395 w 749"/>
              <a:gd name="T109" fmla="*/ 383 h 627"/>
              <a:gd name="T110" fmla="*/ 445 w 749"/>
              <a:gd name="T111" fmla="*/ 432 h 627"/>
              <a:gd name="T112" fmla="*/ 495 w 749"/>
              <a:gd name="T113" fmla="*/ 472 h 627"/>
              <a:gd name="T114" fmla="*/ 557 w 749"/>
              <a:gd name="T115" fmla="*/ 517 h 627"/>
              <a:gd name="T116" fmla="*/ 623 w 749"/>
              <a:gd name="T117" fmla="*/ 499 h 627"/>
              <a:gd name="T118" fmla="*/ 731 w 749"/>
              <a:gd name="T119" fmla="*/ 455 h 627"/>
              <a:gd name="T120" fmla="*/ 625 w 749"/>
              <a:gd name="T121" fmla="*/ 431 h 627"/>
              <a:gd name="T122" fmla="*/ 563 w 749"/>
              <a:gd name="T123" fmla="*/ 377 h 627"/>
              <a:gd name="T124" fmla="*/ 441 w 749"/>
              <a:gd name="T125" fmla="*/ 335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9" h="627">
                <a:moveTo>
                  <a:pt x="619" y="470"/>
                </a:moveTo>
                <a:lnTo>
                  <a:pt x="620" y="470"/>
                </a:lnTo>
                <a:lnTo>
                  <a:pt x="623" y="470"/>
                </a:lnTo>
                <a:lnTo>
                  <a:pt x="621" y="476"/>
                </a:lnTo>
                <a:lnTo>
                  <a:pt x="616" y="476"/>
                </a:lnTo>
                <a:lnTo>
                  <a:pt x="619" y="470"/>
                </a:lnTo>
                <a:close/>
                <a:moveTo>
                  <a:pt x="595" y="472"/>
                </a:moveTo>
                <a:lnTo>
                  <a:pt x="596" y="471"/>
                </a:lnTo>
                <a:lnTo>
                  <a:pt x="596" y="470"/>
                </a:lnTo>
                <a:lnTo>
                  <a:pt x="596" y="471"/>
                </a:lnTo>
                <a:lnTo>
                  <a:pt x="597" y="472"/>
                </a:lnTo>
                <a:lnTo>
                  <a:pt x="596" y="472"/>
                </a:lnTo>
                <a:lnTo>
                  <a:pt x="596" y="473"/>
                </a:lnTo>
                <a:lnTo>
                  <a:pt x="597" y="473"/>
                </a:lnTo>
                <a:lnTo>
                  <a:pt x="599" y="487"/>
                </a:lnTo>
                <a:lnTo>
                  <a:pt x="600" y="496"/>
                </a:lnTo>
                <a:lnTo>
                  <a:pt x="597" y="496"/>
                </a:lnTo>
                <a:lnTo>
                  <a:pt x="597" y="495"/>
                </a:lnTo>
                <a:lnTo>
                  <a:pt x="596" y="495"/>
                </a:lnTo>
                <a:lnTo>
                  <a:pt x="595" y="489"/>
                </a:lnTo>
                <a:lnTo>
                  <a:pt x="596" y="489"/>
                </a:lnTo>
                <a:lnTo>
                  <a:pt x="596" y="488"/>
                </a:lnTo>
                <a:lnTo>
                  <a:pt x="598" y="487"/>
                </a:lnTo>
                <a:lnTo>
                  <a:pt x="596" y="473"/>
                </a:lnTo>
                <a:lnTo>
                  <a:pt x="595" y="472"/>
                </a:lnTo>
                <a:close/>
                <a:moveTo>
                  <a:pt x="512" y="434"/>
                </a:moveTo>
                <a:lnTo>
                  <a:pt x="520" y="430"/>
                </a:lnTo>
                <a:lnTo>
                  <a:pt x="521" y="432"/>
                </a:lnTo>
                <a:lnTo>
                  <a:pt x="515" y="436"/>
                </a:lnTo>
                <a:lnTo>
                  <a:pt x="513" y="436"/>
                </a:lnTo>
                <a:lnTo>
                  <a:pt x="512" y="435"/>
                </a:lnTo>
                <a:lnTo>
                  <a:pt x="512" y="434"/>
                </a:lnTo>
                <a:close/>
                <a:moveTo>
                  <a:pt x="0" y="171"/>
                </a:moveTo>
                <a:lnTo>
                  <a:pt x="3" y="171"/>
                </a:lnTo>
                <a:lnTo>
                  <a:pt x="5" y="171"/>
                </a:lnTo>
                <a:lnTo>
                  <a:pt x="8" y="171"/>
                </a:lnTo>
                <a:lnTo>
                  <a:pt x="11" y="171"/>
                </a:lnTo>
                <a:lnTo>
                  <a:pt x="13" y="171"/>
                </a:lnTo>
                <a:lnTo>
                  <a:pt x="16" y="171"/>
                </a:lnTo>
                <a:lnTo>
                  <a:pt x="19" y="171"/>
                </a:lnTo>
                <a:lnTo>
                  <a:pt x="19" y="169"/>
                </a:lnTo>
                <a:lnTo>
                  <a:pt x="19" y="167"/>
                </a:lnTo>
                <a:lnTo>
                  <a:pt x="19" y="164"/>
                </a:lnTo>
                <a:lnTo>
                  <a:pt x="19" y="163"/>
                </a:lnTo>
                <a:lnTo>
                  <a:pt x="19" y="161"/>
                </a:lnTo>
                <a:lnTo>
                  <a:pt x="19" y="159"/>
                </a:lnTo>
                <a:lnTo>
                  <a:pt x="19" y="158"/>
                </a:lnTo>
                <a:lnTo>
                  <a:pt x="19" y="155"/>
                </a:lnTo>
                <a:lnTo>
                  <a:pt x="19" y="153"/>
                </a:lnTo>
                <a:lnTo>
                  <a:pt x="19" y="151"/>
                </a:lnTo>
                <a:lnTo>
                  <a:pt x="19" y="149"/>
                </a:lnTo>
                <a:lnTo>
                  <a:pt x="19" y="146"/>
                </a:lnTo>
                <a:lnTo>
                  <a:pt x="19" y="143"/>
                </a:lnTo>
                <a:lnTo>
                  <a:pt x="19" y="139"/>
                </a:lnTo>
                <a:lnTo>
                  <a:pt x="19" y="136"/>
                </a:lnTo>
                <a:lnTo>
                  <a:pt x="19" y="134"/>
                </a:lnTo>
                <a:lnTo>
                  <a:pt x="19" y="121"/>
                </a:lnTo>
                <a:lnTo>
                  <a:pt x="19" y="117"/>
                </a:lnTo>
                <a:lnTo>
                  <a:pt x="19" y="114"/>
                </a:lnTo>
                <a:lnTo>
                  <a:pt x="19" y="113"/>
                </a:lnTo>
                <a:lnTo>
                  <a:pt x="19" y="112"/>
                </a:lnTo>
                <a:lnTo>
                  <a:pt x="19" y="111"/>
                </a:lnTo>
                <a:lnTo>
                  <a:pt x="18" y="108"/>
                </a:lnTo>
                <a:lnTo>
                  <a:pt x="18" y="105"/>
                </a:lnTo>
                <a:lnTo>
                  <a:pt x="24" y="104"/>
                </a:lnTo>
                <a:lnTo>
                  <a:pt x="25" y="104"/>
                </a:lnTo>
                <a:lnTo>
                  <a:pt x="25" y="103"/>
                </a:lnTo>
                <a:lnTo>
                  <a:pt x="25" y="101"/>
                </a:lnTo>
                <a:lnTo>
                  <a:pt x="25" y="96"/>
                </a:lnTo>
                <a:lnTo>
                  <a:pt x="25" y="94"/>
                </a:lnTo>
                <a:lnTo>
                  <a:pt x="25" y="93"/>
                </a:lnTo>
                <a:lnTo>
                  <a:pt x="25" y="92"/>
                </a:lnTo>
                <a:lnTo>
                  <a:pt x="25" y="91"/>
                </a:lnTo>
                <a:lnTo>
                  <a:pt x="25" y="89"/>
                </a:lnTo>
                <a:lnTo>
                  <a:pt x="25" y="87"/>
                </a:lnTo>
                <a:lnTo>
                  <a:pt x="25" y="85"/>
                </a:lnTo>
                <a:lnTo>
                  <a:pt x="25" y="84"/>
                </a:lnTo>
                <a:lnTo>
                  <a:pt x="25" y="82"/>
                </a:lnTo>
                <a:lnTo>
                  <a:pt x="25" y="79"/>
                </a:lnTo>
                <a:lnTo>
                  <a:pt x="25" y="78"/>
                </a:lnTo>
                <a:lnTo>
                  <a:pt x="25" y="77"/>
                </a:lnTo>
                <a:lnTo>
                  <a:pt x="25" y="76"/>
                </a:lnTo>
                <a:lnTo>
                  <a:pt x="26" y="76"/>
                </a:lnTo>
                <a:lnTo>
                  <a:pt x="27" y="76"/>
                </a:lnTo>
                <a:lnTo>
                  <a:pt x="28" y="76"/>
                </a:lnTo>
                <a:lnTo>
                  <a:pt x="29" y="76"/>
                </a:lnTo>
                <a:lnTo>
                  <a:pt x="31" y="77"/>
                </a:lnTo>
                <a:lnTo>
                  <a:pt x="34" y="77"/>
                </a:lnTo>
                <a:lnTo>
                  <a:pt x="35" y="78"/>
                </a:lnTo>
                <a:lnTo>
                  <a:pt x="37" y="78"/>
                </a:lnTo>
                <a:lnTo>
                  <a:pt x="39" y="78"/>
                </a:lnTo>
                <a:lnTo>
                  <a:pt x="41" y="78"/>
                </a:lnTo>
                <a:lnTo>
                  <a:pt x="42" y="79"/>
                </a:lnTo>
                <a:lnTo>
                  <a:pt x="43" y="79"/>
                </a:lnTo>
                <a:lnTo>
                  <a:pt x="43" y="78"/>
                </a:lnTo>
                <a:lnTo>
                  <a:pt x="44" y="78"/>
                </a:lnTo>
                <a:lnTo>
                  <a:pt x="45" y="78"/>
                </a:lnTo>
                <a:lnTo>
                  <a:pt x="46" y="78"/>
                </a:lnTo>
                <a:lnTo>
                  <a:pt x="47" y="78"/>
                </a:lnTo>
                <a:lnTo>
                  <a:pt x="48" y="78"/>
                </a:lnTo>
                <a:lnTo>
                  <a:pt x="50" y="78"/>
                </a:lnTo>
                <a:lnTo>
                  <a:pt x="53" y="78"/>
                </a:lnTo>
                <a:lnTo>
                  <a:pt x="54" y="78"/>
                </a:lnTo>
                <a:lnTo>
                  <a:pt x="55" y="78"/>
                </a:lnTo>
                <a:lnTo>
                  <a:pt x="57" y="78"/>
                </a:lnTo>
                <a:lnTo>
                  <a:pt x="59" y="77"/>
                </a:lnTo>
                <a:lnTo>
                  <a:pt x="60" y="77"/>
                </a:lnTo>
                <a:lnTo>
                  <a:pt x="61" y="77"/>
                </a:lnTo>
                <a:lnTo>
                  <a:pt x="63" y="76"/>
                </a:lnTo>
                <a:lnTo>
                  <a:pt x="64" y="76"/>
                </a:lnTo>
                <a:lnTo>
                  <a:pt x="65" y="76"/>
                </a:lnTo>
                <a:lnTo>
                  <a:pt x="67" y="75"/>
                </a:lnTo>
                <a:lnTo>
                  <a:pt x="68" y="75"/>
                </a:lnTo>
                <a:lnTo>
                  <a:pt x="69" y="75"/>
                </a:lnTo>
                <a:lnTo>
                  <a:pt x="70" y="74"/>
                </a:lnTo>
                <a:lnTo>
                  <a:pt x="73" y="72"/>
                </a:lnTo>
                <a:lnTo>
                  <a:pt x="76" y="71"/>
                </a:lnTo>
                <a:lnTo>
                  <a:pt x="77" y="70"/>
                </a:lnTo>
                <a:lnTo>
                  <a:pt x="78" y="69"/>
                </a:lnTo>
                <a:lnTo>
                  <a:pt x="79" y="68"/>
                </a:lnTo>
                <a:lnTo>
                  <a:pt x="81" y="67"/>
                </a:lnTo>
                <a:lnTo>
                  <a:pt x="85" y="65"/>
                </a:lnTo>
                <a:lnTo>
                  <a:pt x="89" y="60"/>
                </a:lnTo>
                <a:lnTo>
                  <a:pt x="91" y="58"/>
                </a:lnTo>
                <a:lnTo>
                  <a:pt x="93" y="57"/>
                </a:lnTo>
                <a:lnTo>
                  <a:pt x="94" y="54"/>
                </a:lnTo>
                <a:lnTo>
                  <a:pt x="95" y="52"/>
                </a:lnTo>
                <a:lnTo>
                  <a:pt x="96" y="51"/>
                </a:lnTo>
                <a:lnTo>
                  <a:pt x="97" y="49"/>
                </a:lnTo>
                <a:lnTo>
                  <a:pt x="98" y="46"/>
                </a:lnTo>
                <a:lnTo>
                  <a:pt x="100" y="41"/>
                </a:lnTo>
                <a:lnTo>
                  <a:pt x="100" y="38"/>
                </a:lnTo>
                <a:lnTo>
                  <a:pt x="100" y="37"/>
                </a:lnTo>
                <a:lnTo>
                  <a:pt x="102" y="36"/>
                </a:lnTo>
                <a:lnTo>
                  <a:pt x="102" y="35"/>
                </a:lnTo>
                <a:lnTo>
                  <a:pt x="102" y="34"/>
                </a:lnTo>
                <a:lnTo>
                  <a:pt x="103" y="33"/>
                </a:lnTo>
                <a:lnTo>
                  <a:pt x="103" y="32"/>
                </a:lnTo>
                <a:lnTo>
                  <a:pt x="104" y="29"/>
                </a:lnTo>
                <a:lnTo>
                  <a:pt x="105" y="28"/>
                </a:lnTo>
                <a:lnTo>
                  <a:pt x="105" y="27"/>
                </a:lnTo>
                <a:lnTo>
                  <a:pt x="106" y="26"/>
                </a:lnTo>
                <a:lnTo>
                  <a:pt x="107" y="25"/>
                </a:lnTo>
                <a:lnTo>
                  <a:pt x="107" y="24"/>
                </a:lnTo>
                <a:lnTo>
                  <a:pt x="108" y="22"/>
                </a:lnTo>
                <a:lnTo>
                  <a:pt x="110" y="21"/>
                </a:lnTo>
                <a:lnTo>
                  <a:pt x="110" y="20"/>
                </a:lnTo>
                <a:lnTo>
                  <a:pt x="111" y="20"/>
                </a:lnTo>
                <a:lnTo>
                  <a:pt x="112" y="19"/>
                </a:lnTo>
                <a:lnTo>
                  <a:pt x="113" y="18"/>
                </a:lnTo>
                <a:lnTo>
                  <a:pt x="114" y="18"/>
                </a:lnTo>
                <a:lnTo>
                  <a:pt x="115" y="17"/>
                </a:lnTo>
                <a:lnTo>
                  <a:pt x="116" y="17"/>
                </a:lnTo>
                <a:lnTo>
                  <a:pt x="117" y="16"/>
                </a:lnTo>
                <a:lnTo>
                  <a:pt x="119" y="16"/>
                </a:lnTo>
                <a:lnTo>
                  <a:pt x="120" y="16"/>
                </a:lnTo>
                <a:lnTo>
                  <a:pt x="121" y="15"/>
                </a:lnTo>
                <a:lnTo>
                  <a:pt x="122" y="15"/>
                </a:lnTo>
                <a:lnTo>
                  <a:pt x="125" y="13"/>
                </a:lnTo>
                <a:lnTo>
                  <a:pt x="126" y="13"/>
                </a:lnTo>
                <a:lnTo>
                  <a:pt x="128" y="12"/>
                </a:lnTo>
                <a:lnTo>
                  <a:pt x="129" y="12"/>
                </a:lnTo>
                <a:lnTo>
                  <a:pt x="133" y="10"/>
                </a:lnTo>
                <a:lnTo>
                  <a:pt x="134" y="10"/>
                </a:lnTo>
                <a:lnTo>
                  <a:pt x="136" y="10"/>
                </a:lnTo>
                <a:lnTo>
                  <a:pt x="140" y="8"/>
                </a:lnTo>
                <a:lnTo>
                  <a:pt x="146" y="5"/>
                </a:lnTo>
                <a:lnTo>
                  <a:pt x="147" y="5"/>
                </a:lnTo>
                <a:lnTo>
                  <a:pt x="150" y="5"/>
                </a:lnTo>
                <a:lnTo>
                  <a:pt x="151" y="4"/>
                </a:lnTo>
                <a:lnTo>
                  <a:pt x="154" y="4"/>
                </a:lnTo>
                <a:lnTo>
                  <a:pt x="157" y="4"/>
                </a:lnTo>
                <a:lnTo>
                  <a:pt x="159" y="4"/>
                </a:lnTo>
                <a:lnTo>
                  <a:pt x="160" y="4"/>
                </a:lnTo>
                <a:lnTo>
                  <a:pt x="162" y="4"/>
                </a:lnTo>
                <a:lnTo>
                  <a:pt x="163" y="4"/>
                </a:lnTo>
                <a:lnTo>
                  <a:pt x="164" y="4"/>
                </a:lnTo>
                <a:lnTo>
                  <a:pt x="165" y="4"/>
                </a:lnTo>
                <a:lnTo>
                  <a:pt x="166" y="4"/>
                </a:lnTo>
                <a:lnTo>
                  <a:pt x="168" y="4"/>
                </a:lnTo>
                <a:lnTo>
                  <a:pt x="171" y="3"/>
                </a:lnTo>
                <a:lnTo>
                  <a:pt x="172" y="3"/>
                </a:lnTo>
                <a:lnTo>
                  <a:pt x="173" y="3"/>
                </a:lnTo>
                <a:lnTo>
                  <a:pt x="174" y="2"/>
                </a:lnTo>
                <a:lnTo>
                  <a:pt x="175" y="2"/>
                </a:lnTo>
                <a:lnTo>
                  <a:pt x="176" y="2"/>
                </a:lnTo>
                <a:lnTo>
                  <a:pt x="177" y="2"/>
                </a:lnTo>
                <a:lnTo>
                  <a:pt x="179" y="1"/>
                </a:lnTo>
                <a:lnTo>
                  <a:pt x="180" y="1"/>
                </a:lnTo>
                <a:lnTo>
                  <a:pt x="181" y="1"/>
                </a:lnTo>
                <a:lnTo>
                  <a:pt x="182" y="0"/>
                </a:lnTo>
                <a:lnTo>
                  <a:pt x="183" y="0"/>
                </a:lnTo>
                <a:lnTo>
                  <a:pt x="183" y="1"/>
                </a:lnTo>
                <a:lnTo>
                  <a:pt x="184" y="1"/>
                </a:lnTo>
                <a:lnTo>
                  <a:pt x="185" y="1"/>
                </a:lnTo>
                <a:lnTo>
                  <a:pt x="185" y="2"/>
                </a:lnTo>
                <a:lnTo>
                  <a:pt x="186" y="2"/>
                </a:lnTo>
                <a:lnTo>
                  <a:pt x="189" y="3"/>
                </a:lnTo>
                <a:lnTo>
                  <a:pt x="193" y="5"/>
                </a:lnTo>
                <a:lnTo>
                  <a:pt x="197" y="8"/>
                </a:lnTo>
                <a:lnTo>
                  <a:pt x="198" y="9"/>
                </a:lnTo>
                <a:lnTo>
                  <a:pt x="207" y="13"/>
                </a:lnTo>
                <a:lnTo>
                  <a:pt x="208" y="16"/>
                </a:lnTo>
                <a:lnTo>
                  <a:pt x="211" y="18"/>
                </a:lnTo>
                <a:lnTo>
                  <a:pt x="211" y="19"/>
                </a:lnTo>
                <a:lnTo>
                  <a:pt x="214" y="20"/>
                </a:lnTo>
                <a:lnTo>
                  <a:pt x="215" y="21"/>
                </a:lnTo>
                <a:lnTo>
                  <a:pt x="216" y="24"/>
                </a:lnTo>
                <a:lnTo>
                  <a:pt x="217" y="25"/>
                </a:lnTo>
                <a:lnTo>
                  <a:pt x="218" y="26"/>
                </a:lnTo>
                <a:lnTo>
                  <a:pt x="219" y="27"/>
                </a:lnTo>
                <a:lnTo>
                  <a:pt x="222" y="29"/>
                </a:lnTo>
                <a:lnTo>
                  <a:pt x="223" y="29"/>
                </a:lnTo>
                <a:lnTo>
                  <a:pt x="224" y="30"/>
                </a:lnTo>
                <a:lnTo>
                  <a:pt x="225" y="30"/>
                </a:lnTo>
                <a:lnTo>
                  <a:pt x="225" y="32"/>
                </a:lnTo>
                <a:lnTo>
                  <a:pt x="226" y="32"/>
                </a:lnTo>
                <a:lnTo>
                  <a:pt x="228" y="33"/>
                </a:lnTo>
                <a:lnTo>
                  <a:pt x="228" y="34"/>
                </a:lnTo>
                <a:lnTo>
                  <a:pt x="231" y="35"/>
                </a:lnTo>
                <a:lnTo>
                  <a:pt x="234" y="36"/>
                </a:lnTo>
                <a:lnTo>
                  <a:pt x="235" y="36"/>
                </a:lnTo>
                <a:lnTo>
                  <a:pt x="236" y="36"/>
                </a:lnTo>
                <a:lnTo>
                  <a:pt x="237" y="37"/>
                </a:lnTo>
                <a:lnTo>
                  <a:pt x="238" y="37"/>
                </a:lnTo>
                <a:lnTo>
                  <a:pt x="240" y="37"/>
                </a:lnTo>
                <a:lnTo>
                  <a:pt x="241" y="37"/>
                </a:lnTo>
                <a:lnTo>
                  <a:pt x="241" y="38"/>
                </a:lnTo>
                <a:lnTo>
                  <a:pt x="242" y="38"/>
                </a:lnTo>
                <a:lnTo>
                  <a:pt x="243" y="38"/>
                </a:lnTo>
                <a:lnTo>
                  <a:pt x="244" y="38"/>
                </a:lnTo>
                <a:lnTo>
                  <a:pt x="245" y="38"/>
                </a:lnTo>
                <a:lnTo>
                  <a:pt x="246" y="38"/>
                </a:lnTo>
                <a:lnTo>
                  <a:pt x="248" y="40"/>
                </a:lnTo>
                <a:lnTo>
                  <a:pt x="250" y="40"/>
                </a:lnTo>
                <a:lnTo>
                  <a:pt x="251" y="40"/>
                </a:lnTo>
                <a:lnTo>
                  <a:pt x="252" y="40"/>
                </a:lnTo>
                <a:lnTo>
                  <a:pt x="253" y="40"/>
                </a:lnTo>
                <a:lnTo>
                  <a:pt x="254" y="40"/>
                </a:lnTo>
                <a:lnTo>
                  <a:pt x="255" y="40"/>
                </a:lnTo>
                <a:lnTo>
                  <a:pt x="257" y="40"/>
                </a:lnTo>
                <a:lnTo>
                  <a:pt x="259" y="38"/>
                </a:lnTo>
                <a:lnTo>
                  <a:pt x="260" y="38"/>
                </a:lnTo>
                <a:lnTo>
                  <a:pt x="261" y="38"/>
                </a:lnTo>
                <a:lnTo>
                  <a:pt x="262" y="38"/>
                </a:lnTo>
                <a:lnTo>
                  <a:pt x="267" y="38"/>
                </a:lnTo>
                <a:lnTo>
                  <a:pt x="268" y="38"/>
                </a:lnTo>
                <a:lnTo>
                  <a:pt x="269" y="37"/>
                </a:lnTo>
                <a:lnTo>
                  <a:pt x="271" y="38"/>
                </a:lnTo>
                <a:lnTo>
                  <a:pt x="272" y="38"/>
                </a:lnTo>
                <a:lnTo>
                  <a:pt x="276" y="38"/>
                </a:lnTo>
                <a:lnTo>
                  <a:pt x="277" y="38"/>
                </a:lnTo>
                <a:lnTo>
                  <a:pt x="279" y="37"/>
                </a:lnTo>
                <a:lnTo>
                  <a:pt x="280" y="37"/>
                </a:lnTo>
                <a:lnTo>
                  <a:pt x="280" y="40"/>
                </a:lnTo>
                <a:lnTo>
                  <a:pt x="280" y="41"/>
                </a:lnTo>
                <a:lnTo>
                  <a:pt x="280" y="43"/>
                </a:lnTo>
                <a:lnTo>
                  <a:pt x="280" y="44"/>
                </a:lnTo>
                <a:lnTo>
                  <a:pt x="280" y="53"/>
                </a:lnTo>
                <a:lnTo>
                  <a:pt x="280" y="68"/>
                </a:lnTo>
                <a:lnTo>
                  <a:pt x="280" y="70"/>
                </a:lnTo>
                <a:lnTo>
                  <a:pt x="280" y="88"/>
                </a:lnTo>
                <a:lnTo>
                  <a:pt x="280" y="89"/>
                </a:lnTo>
                <a:lnTo>
                  <a:pt x="280" y="97"/>
                </a:lnTo>
                <a:lnTo>
                  <a:pt x="280" y="99"/>
                </a:lnTo>
                <a:lnTo>
                  <a:pt x="278" y="99"/>
                </a:lnTo>
                <a:lnTo>
                  <a:pt x="269" y="99"/>
                </a:lnTo>
                <a:lnTo>
                  <a:pt x="269" y="100"/>
                </a:lnTo>
                <a:lnTo>
                  <a:pt x="269" y="114"/>
                </a:lnTo>
                <a:lnTo>
                  <a:pt x="269" y="128"/>
                </a:lnTo>
                <a:lnTo>
                  <a:pt x="269" y="130"/>
                </a:lnTo>
                <a:lnTo>
                  <a:pt x="269" y="135"/>
                </a:lnTo>
                <a:lnTo>
                  <a:pt x="270" y="137"/>
                </a:lnTo>
                <a:lnTo>
                  <a:pt x="270" y="141"/>
                </a:lnTo>
                <a:lnTo>
                  <a:pt x="270" y="143"/>
                </a:lnTo>
                <a:lnTo>
                  <a:pt x="270" y="153"/>
                </a:lnTo>
                <a:lnTo>
                  <a:pt x="270" y="155"/>
                </a:lnTo>
                <a:lnTo>
                  <a:pt x="270" y="157"/>
                </a:lnTo>
                <a:lnTo>
                  <a:pt x="271" y="157"/>
                </a:lnTo>
                <a:lnTo>
                  <a:pt x="272" y="157"/>
                </a:lnTo>
                <a:lnTo>
                  <a:pt x="272" y="159"/>
                </a:lnTo>
                <a:lnTo>
                  <a:pt x="272" y="161"/>
                </a:lnTo>
                <a:lnTo>
                  <a:pt x="272" y="163"/>
                </a:lnTo>
                <a:lnTo>
                  <a:pt x="272" y="171"/>
                </a:lnTo>
                <a:lnTo>
                  <a:pt x="272" y="175"/>
                </a:lnTo>
                <a:lnTo>
                  <a:pt x="272" y="176"/>
                </a:lnTo>
                <a:lnTo>
                  <a:pt x="272" y="178"/>
                </a:lnTo>
                <a:lnTo>
                  <a:pt x="272" y="181"/>
                </a:lnTo>
                <a:lnTo>
                  <a:pt x="272" y="184"/>
                </a:lnTo>
                <a:lnTo>
                  <a:pt x="272" y="191"/>
                </a:lnTo>
                <a:lnTo>
                  <a:pt x="272" y="196"/>
                </a:lnTo>
                <a:lnTo>
                  <a:pt x="274" y="197"/>
                </a:lnTo>
                <a:lnTo>
                  <a:pt x="274" y="199"/>
                </a:lnTo>
                <a:lnTo>
                  <a:pt x="274" y="200"/>
                </a:lnTo>
                <a:lnTo>
                  <a:pt x="274" y="202"/>
                </a:lnTo>
                <a:lnTo>
                  <a:pt x="274" y="214"/>
                </a:lnTo>
                <a:lnTo>
                  <a:pt x="270" y="214"/>
                </a:lnTo>
                <a:lnTo>
                  <a:pt x="269" y="214"/>
                </a:lnTo>
                <a:lnTo>
                  <a:pt x="268" y="214"/>
                </a:lnTo>
                <a:lnTo>
                  <a:pt x="269" y="216"/>
                </a:lnTo>
                <a:lnTo>
                  <a:pt x="270" y="217"/>
                </a:lnTo>
                <a:lnTo>
                  <a:pt x="271" y="218"/>
                </a:lnTo>
                <a:lnTo>
                  <a:pt x="274" y="219"/>
                </a:lnTo>
                <a:lnTo>
                  <a:pt x="277" y="221"/>
                </a:lnTo>
                <a:lnTo>
                  <a:pt x="280" y="224"/>
                </a:lnTo>
                <a:lnTo>
                  <a:pt x="285" y="227"/>
                </a:lnTo>
                <a:lnTo>
                  <a:pt x="288" y="229"/>
                </a:lnTo>
                <a:lnTo>
                  <a:pt x="289" y="230"/>
                </a:lnTo>
                <a:lnTo>
                  <a:pt x="291" y="233"/>
                </a:lnTo>
                <a:lnTo>
                  <a:pt x="292" y="233"/>
                </a:lnTo>
                <a:lnTo>
                  <a:pt x="292" y="234"/>
                </a:lnTo>
                <a:lnTo>
                  <a:pt x="293" y="237"/>
                </a:lnTo>
                <a:lnTo>
                  <a:pt x="294" y="239"/>
                </a:lnTo>
                <a:lnTo>
                  <a:pt x="294" y="242"/>
                </a:lnTo>
                <a:lnTo>
                  <a:pt x="295" y="243"/>
                </a:lnTo>
                <a:lnTo>
                  <a:pt x="295" y="244"/>
                </a:lnTo>
                <a:lnTo>
                  <a:pt x="297" y="251"/>
                </a:lnTo>
                <a:lnTo>
                  <a:pt x="298" y="252"/>
                </a:lnTo>
                <a:lnTo>
                  <a:pt x="298" y="253"/>
                </a:lnTo>
                <a:lnTo>
                  <a:pt x="301" y="258"/>
                </a:lnTo>
                <a:lnTo>
                  <a:pt x="301" y="260"/>
                </a:lnTo>
                <a:lnTo>
                  <a:pt x="302" y="260"/>
                </a:lnTo>
                <a:lnTo>
                  <a:pt x="306" y="260"/>
                </a:lnTo>
                <a:lnTo>
                  <a:pt x="314" y="260"/>
                </a:lnTo>
                <a:lnTo>
                  <a:pt x="315" y="260"/>
                </a:lnTo>
                <a:lnTo>
                  <a:pt x="317" y="260"/>
                </a:lnTo>
                <a:lnTo>
                  <a:pt x="318" y="260"/>
                </a:lnTo>
                <a:lnTo>
                  <a:pt x="320" y="260"/>
                </a:lnTo>
                <a:lnTo>
                  <a:pt x="323" y="259"/>
                </a:lnTo>
                <a:lnTo>
                  <a:pt x="326" y="259"/>
                </a:lnTo>
                <a:lnTo>
                  <a:pt x="327" y="259"/>
                </a:lnTo>
                <a:lnTo>
                  <a:pt x="330" y="259"/>
                </a:lnTo>
                <a:lnTo>
                  <a:pt x="331" y="259"/>
                </a:lnTo>
                <a:lnTo>
                  <a:pt x="332" y="259"/>
                </a:lnTo>
                <a:lnTo>
                  <a:pt x="335" y="259"/>
                </a:lnTo>
                <a:lnTo>
                  <a:pt x="339" y="259"/>
                </a:lnTo>
                <a:lnTo>
                  <a:pt x="341" y="259"/>
                </a:lnTo>
                <a:lnTo>
                  <a:pt x="343" y="259"/>
                </a:lnTo>
                <a:lnTo>
                  <a:pt x="344" y="259"/>
                </a:lnTo>
                <a:lnTo>
                  <a:pt x="345" y="259"/>
                </a:lnTo>
                <a:lnTo>
                  <a:pt x="346" y="259"/>
                </a:lnTo>
                <a:lnTo>
                  <a:pt x="347" y="259"/>
                </a:lnTo>
                <a:lnTo>
                  <a:pt x="348" y="259"/>
                </a:lnTo>
                <a:lnTo>
                  <a:pt x="349" y="258"/>
                </a:lnTo>
                <a:lnTo>
                  <a:pt x="349" y="259"/>
                </a:lnTo>
                <a:lnTo>
                  <a:pt x="349" y="261"/>
                </a:lnTo>
                <a:lnTo>
                  <a:pt x="349" y="262"/>
                </a:lnTo>
                <a:lnTo>
                  <a:pt x="349" y="263"/>
                </a:lnTo>
                <a:lnTo>
                  <a:pt x="350" y="263"/>
                </a:lnTo>
                <a:lnTo>
                  <a:pt x="352" y="263"/>
                </a:lnTo>
                <a:lnTo>
                  <a:pt x="355" y="263"/>
                </a:lnTo>
                <a:lnTo>
                  <a:pt x="358" y="263"/>
                </a:lnTo>
                <a:lnTo>
                  <a:pt x="362" y="263"/>
                </a:lnTo>
                <a:lnTo>
                  <a:pt x="362" y="264"/>
                </a:lnTo>
                <a:lnTo>
                  <a:pt x="362" y="266"/>
                </a:lnTo>
                <a:lnTo>
                  <a:pt x="363" y="269"/>
                </a:lnTo>
                <a:lnTo>
                  <a:pt x="363" y="270"/>
                </a:lnTo>
                <a:lnTo>
                  <a:pt x="363" y="271"/>
                </a:lnTo>
                <a:lnTo>
                  <a:pt x="363" y="273"/>
                </a:lnTo>
                <a:lnTo>
                  <a:pt x="363" y="277"/>
                </a:lnTo>
                <a:lnTo>
                  <a:pt x="363" y="278"/>
                </a:lnTo>
                <a:lnTo>
                  <a:pt x="363" y="283"/>
                </a:lnTo>
                <a:lnTo>
                  <a:pt x="363" y="284"/>
                </a:lnTo>
                <a:lnTo>
                  <a:pt x="363" y="285"/>
                </a:lnTo>
                <a:lnTo>
                  <a:pt x="363" y="289"/>
                </a:lnTo>
                <a:lnTo>
                  <a:pt x="363" y="292"/>
                </a:lnTo>
                <a:lnTo>
                  <a:pt x="363" y="294"/>
                </a:lnTo>
                <a:lnTo>
                  <a:pt x="363" y="297"/>
                </a:lnTo>
                <a:lnTo>
                  <a:pt x="363" y="298"/>
                </a:lnTo>
                <a:lnTo>
                  <a:pt x="363" y="304"/>
                </a:lnTo>
                <a:lnTo>
                  <a:pt x="363" y="308"/>
                </a:lnTo>
                <a:lnTo>
                  <a:pt x="363" y="309"/>
                </a:lnTo>
                <a:lnTo>
                  <a:pt x="364" y="309"/>
                </a:lnTo>
                <a:lnTo>
                  <a:pt x="366" y="309"/>
                </a:lnTo>
                <a:lnTo>
                  <a:pt x="371" y="309"/>
                </a:lnTo>
                <a:lnTo>
                  <a:pt x="374" y="309"/>
                </a:lnTo>
                <a:lnTo>
                  <a:pt x="380" y="309"/>
                </a:lnTo>
                <a:lnTo>
                  <a:pt x="387" y="309"/>
                </a:lnTo>
                <a:lnTo>
                  <a:pt x="390" y="309"/>
                </a:lnTo>
                <a:lnTo>
                  <a:pt x="390" y="316"/>
                </a:lnTo>
                <a:lnTo>
                  <a:pt x="393" y="316"/>
                </a:lnTo>
                <a:lnTo>
                  <a:pt x="386" y="328"/>
                </a:lnTo>
                <a:lnTo>
                  <a:pt x="384" y="328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71" y="330"/>
                </a:lnTo>
                <a:lnTo>
                  <a:pt x="370" y="330"/>
                </a:lnTo>
                <a:lnTo>
                  <a:pt x="370" y="331"/>
                </a:lnTo>
                <a:lnTo>
                  <a:pt x="369" y="331"/>
                </a:lnTo>
                <a:lnTo>
                  <a:pt x="365" y="335"/>
                </a:lnTo>
                <a:lnTo>
                  <a:pt x="369" y="335"/>
                </a:lnTo>
                <a:lnTo>
                  <a:pt x="381" y="335"/>
                </a:lnTo>
                <a:lnTo>
                  <a:pt x="382" y="335"/>
                </a:lnTo>
                <a:lnTo>
                  <a:pt x="396" y="335"/>
                </a:lnTo>
                <a:lnTo>
                  <a:pt x="398" y="335"/>
                </a:lnTo>
                <a:lnTo>
                  <a:pt x="404" y="335"/>
                </a:lnTo>
                <a:lnTo>
                  <a:pt x="416" y="335"/>
                </a:lnTo>
                <a:lnTo>
                  <a:pt x="417" y="335"/>
                </a:lnTo>
                <a:lnTo>
                  <a:pt x="433" y="335"/>
                </a:lnTo>
                <a:lnTo>
                  <a:pt x="439" y="335"/>
                </a:lnTo>
                <a:lnTo>
                  <a:pt x="439" y="334"/>
                </a:lnTo>
                <a:lnTo>
                  <a:pt x="439" y="330"/>
                </a:lnTo>
                <a:lnTo>
                  <a:pt x="441" y="330"/>
                </a:lnTo>
                <a:lnTo>
                  <a:pt x="442" y="330"/>
                </a:lnTo>
                <a:lnTo>
                  <a:pt x="445" y="330"/>
                </a:lnTo>
                <a:lnTo>
                  <a:pt x="453" y="329"/>
                </a:lnTo>
                <a:lnTo>
                  <a:pt x="475" y="329"/>
                </a:lnTo>
                <a:lnTo>
                  <a:pt x="476" y="329"/>
                </a:lnTo>
                <a:lnTo>
                  <a:pt x="477" y="329"/>
                </a:lnTo>
                <a:lnTo>
                  <a:pt x="481" y="329"/>
                </a:lnTo>
                <a:lnTo>
                  <a:pt x="482" y="329"/>
                </a:lnTo>
                <a:lnTo>
                  <a:pt x="483" y="330"/>
                </a:lnTo>
                <a:lnTo>
                  <a:pt x="483" y="331"/>
                </a:lnTo>
                <a:lnTo>
                  <a:pt x="484" y="331"/>
                </a:lnTo>
                <a:lnTo>
                  <a:pt x="484" y="333"/>
                </a:lnTo>
                <a:lnTo>
                  <a:pt x="484" y="335"/>
                </a:lnTo>
                <a:lnTo>
                  <a:pt x="484" y="337"/>
                </a:lnTo>
                <a:lnTo>
                  <a:pt x="484" y="338"/>
                </a:lnTo>
                <a:lnTo>
                  <a:pt x="484" y="340"/>
                </a:lnTo>
                <a:lnTo>
                  <a:pt x="484" y="342"/>
                </a:lnTo>
                <a:lnTo>
                  <a:pt x="485" y="344"/>
                </a:lnTo>
                <a:lnTo>
                  <a:pt x="485" y="346"/>
                </a:lnTo>
                <a:lnTo>
                  <a:pt x="485" y="348"/>
                </a:lnTo>
                <a:lnTo>
                  <a:pt x="485" y="350"/>
                </a:lnTo>
                <a:lnTo>
                  <a:pt x="485" y="352"/>
                </a:lnTo>
                <a:lnTo>
                  <a:pt x="485" y="353"/>
                </a:lnTo>
                <a:lnTo>
                  <a:pt x="485" y="355"/>
                </a:lnTo>
                <a:lnTo>
                  <a:pt x="485" y="356"/>
                </a:lnTo>
                <a:lnTo>
                  <a:pt x="485" y="358"/>
                </a:lnTo>
                <a:lnTo>
                  <a:pt x="485" y="359"/>
                </a:lnTo>
                <a:lnTo>
                  <a:pt x="485" y="360"/>
                </a:lnTo>
                <a:lnTo>
                  <a:pt x="485" y="361"/>
                </a:lnTo>
                <a:lnTo>
                  <a:pt x="487" y="361"/>
                </a:lnTo>
                <a:lnTo>
                  <a:pt x="492" y="361"/>
                </a:lnTo>
                <a:lnTo>
                  <a:pt x="496" y="361"/>
                </a:lnTo>
                <a:lnTo>
                  <a:pt x="499" y="361"/>
                </a:lnTo>
                <a:lnTo>
                  <a:pt x="500" y="361"/>
                </a:lnTo>
                <a:lnTo>
                  <a:pt x="503" y="361"/>
                </a:lnTo>
                <a:lnTo>
                  <a:pt x="509" y="361"/>
                </a:lnTo>
                <a:lnTo>
                  <a:pt x="511" y="361"/>
                </a:lnTo>
                <a:lnTo>
                  <a:pt x="515" y="361"/>
                </a:lnTo>
                <a:lnTo>
                  <a:pt x="519" y="361"/>
                </a:lnTo>
                <a:lnTo>
                  <a:pt x="522" y="361"/>
                </a:lnTo>
                <a:lnTo>
                  <a:pt x="524" y="361"/>
                </a:lnTo>
                <a:lnTo>
                  <a:pt x="525" y="361"/>
                </a:lnTo>
                <a:lnTo>
                  <a:pt x="527" y="361"/>
                </a:lnTo>
                <a:lnTo>
                  <a:pt x="529" y="361"/>
                </a:lnTo>
                <a:lnTo>
                  <a:pt x="530" y="361"/>
                </a:lnTo>
                <a:lnTo>
                  <a:pt x="533" y="361"/>
                </a:lnTo>
                <a:lnTo>
                  <a:pt x="541" y="360"/>
                </a:lnTo>
                <a:lnTo>
                  <a:pt x="546" y="360"/>
                </a:lnTo>
                <a:lnTo>
                  <a:pt x="550" y="360"/>
                </a:lnTo>
                <a:lnTo>
                  <a:pt x="554" y="360"/>
                </a:lnTo>
                <a:lnTo>
                  <a:pt x="556" y="360"/>
                </a:lnTo>
                <a:lnTo>
                  <a:pt x="557" y="360"/>
                </a:lnTo>
                <a:lnTo>
                  <a:pt x="559" y="360"/>
                </a:lnTo>
                <a:lnTo>
                  <a:pt x="559" y="361"/>
                </a:lnTo>
                <a:lnTo>
                  <a:pt x="559" y="362"/>
                </a:lnTo>
                <a:lnTo>
                  <a:pt x="559" y="363"/>
                </a:lnTo>
                <a:lnTo>
                  <a:pt x="559" y="364"/>
                </a:lnTo>
                <a:lnTo>
                  <a:pt x="560" y="369"/>
                </a:lnTo>
                <a:lnTo>
                  <a:pt x="561" y="376"/>
                </a:lnTo>
                <a:lnTo>
                  <a:pt x="561" y="377"/>
                </a:lnTo>
                <a:lnTo>
                  <a:pt x="563" y="377"/>
                </a:lnTo>
                <a:lnTo>
                  <a:pt x="565" y="376"/>
                </a:lnTo>
                <a:lnTo>
                  <a:pt x="568" y="375"/>
                </a:lnTo>
                <a:lnTo>
                  <a:pt x="571" y="373"/>
                </a:lnTo>
                <a:lnTo>
                  <a:pt x="581" y="369"/>
                </a:lnTo>
                <a:lnTo>
                  <a:pt x="582" y="369"/>
                </a:lnTo>
                <a:lnTo>
                  <a:pt x="582" y="368"/>
                </a:lnTo>
                <a:lnTo>
                  <a:pt x="582" y="362"/>
                </a:lnTo>
                <a:lnTo>
                  <a:pt x="581" y="362"/>
                </a:lnTo>
                <a:lnTo>
                  <a:pt x="580" y="362"/>
                </a:lnTo>
                <a:lnTo>
                  <a:pt x="580" y="361"/>
                </a:lnTo>
                <a:lnTo>
                  <a:pt x="580" y="360"/>
                </a:lnTo>
                <a:lnTo>
                  <a:pt x="581" y="360"/>
                </a:lnTo>
                <a:lnTo>
                  <a:pt x="582" y="360"/>
                </a:lnTo>
                <a:lnTo>
                  <a:pt x="584" y="360"/>
                </a:lnTo>
                <a:lnTo>
                  <a:pt x="587" y="378"/>
                </a:lnTo>
                <a:lnTo>
                  <a:pt x="588" y="378"/>
                </a:lnTo>
                <a:lnTo>
                  <a:pt x="588" y="379"/>
                </a:lnTo>
                <a:lnTo>
                  <a:pt x="588" y="384"/>
                </a:lnTo>
                <a:lnTo>
                  <a:pt x="589" y="386"/>
                </a:lnTo>
                <a:lnTo>
                  <a:pt x="590" y="394"/>
                </a:lnTo>
                <a:lnTo>
                  <a:pt x="590" y="396"/>
                </a:lnTo>
                <a:lnTo>
                  <a:pt x="590" y="398"/>
                </a:lnTo>
                <a:lnTo>
                  <a:pt x="590" y="400"/>
                </a:lnTo>
                <a:lnTo>
                  <a:pt x="591" y="402"/>
                </a:lnTo>
                <a:lnTo>
                  <a:pt x="591" y="406"/>
                </a:lnTo>
                <a:lnTo>
                  <a:pt x="593" y="415"/>
                </a:lnTo>
                <a:lnTo>
                  <a:pt x="594" y="425"/>
                </a:lnTo>
                <a:lnTo>
                  <a:pt x="595" y="429"/>
                </a:lnTo>
                <a:lnTo>
                  <a:pt x="596" y="429"/>
                </a:lnTo>
                <a:lnTo>
                  <a:pt x="597" y="429"/>
                </a:lnTo>
                <a:lnTo>
                  <a:pt x="599" y="429"/>
                </a:lnTo>
                <a:lnTo>
                  <a:pt x="600" y="428"/>
                </a:lnTo>
                <a:lnTo>
                  <a:pt x="602" y="428"/>
                </a:lnTo>
                <a:lnTo>
                  <a:pt x="603" y="428"/>
                </a:lnTo>
                <a:lnTo>
                  <a:pt x="606" y="428"/>
                </a:lnTo>
                <a:lnTo>
                  <a:pt x="608" y="428"/>
                </a:lnTo>
                <a:lnTo>
                  <a:pt x="624" y="428"/>
                </a:lnTo>
                <a:lnTo>
                  <a:pt x="633" y="428"/>
                </a:lnTo>
                <a:lnTo>
                  <a:pt x="641" y="428"/>
                </a:lnTo>
                <a:lnTo>
                  <a:pt x="642" y="428"/>
                </a:lnTo>
                <a:lnTo>
                  <a:pt x="642" y="429"/>
                </a:lnTo>
                <a:lnTo>
                  <a:pt x="642" y="430"/>
                </a:lnTo>
                <a:lnTo>
                  <a:pt x="642" y="431"/>
                </a:lnTo>
                <a:lnTo>
                  <a:pt x="643" y="431"/>
                </a:lnTo>
                <a:lnTo>
                  <a:pt x="645" y="431"/>
                </a:lnTo>
                <a:lnTo>
                  <a:pt x="647" y="431"/>
                </a:lnTo>
                <a:lnTo>
                  <a:pt x="649" y="431"/>
                </a:lnTo>
                <a:lnTo>
                  <a:pt x="650" y="431"/>
                </a:lnTo>
                <a:lnTo>
                  <a:pt x="651" y="431"/>
                </a:lnTo>
                <a:lnTo>
                  <a:pt x="668" y="430"/>
                </a:lnTo>
                <a:lnTo>
                  <a:pt x="674" y="430"/>
                </a:lnTo>
                <a:lnTo>
                  <a:pt x="681" y="430"/>
                </a:lnTo>
                <a:lnTo>
                  <a:pt x="684" y="430"/>
                </a:lnTo>
                <a:lnTo>
                  <a:pt x="706" y="430"/>
                </a:lnTo>
                <a:lnTo>
                  <a:pt x="707" y="430"/>
                </a:lnTo>
                <a:lnTo>
                  <a:pt x="712" y="435"/>
                </a:lnTo>
                <a:lnTo>
                  <a:pt x="720" y="440"/>
                </a:lnTo>
                <a:lnTo>
                  <a:pt x="722" y="442"/>
                </a:lnTo>
                <a:lnTo>
                  <a:pt x="723" y="442"/>
                </a:lnTo>
                <a:lnTo>
                  <a:pt x="724" y="443"/>
                </a:lnTo>
                <a:lnTo>
                  <a:pt x="724" y="444"/>
                </a:lnTo>
                <a:lnTo>
                  <a:pt x="725" y="443"/>
                </a:lnTo>
                <a:lnTo>
                  <a:pt x="725" y="444"/>
                </a:lnTo>
                <a:lnTo>
                  <a:pt x="726" y="444"/>
                </a:lnTo>
                <a:lnTo>
                  <a:pt x="727" y="445"/>
                </a:lnTo>
                <a:lnTo>
                  <a:pt x="728" y="445"/>
                </a:lnTo>
                <a:lnTo>
                  <a:pt x="727" y="446"/>
                </a:lnTo>
                <a:lnTo>
                  <a:pt x="728" y="446"/>
                </a:lnTo>
                <a:lnTo>
                  <a:pt x="729" y="447"/>
                </a:lnTo>
                <a:lnTo>
                  <a:pt x="731" y="450"/>
                </a:lnTo>
                <a:lnTo>
                  <a:pt x="731" y="451"/>
                </a:lnTo>
                <a:lnTo>
                  <a:pt x="732" y="452"/>
                </a:lnTo>
                <a:lnTo>
                  <a:pt x="733" y="452"/>
                </a:lnTo>
                <a:lnTo>
                  <a:pt x="733" y="453"/>
                </a:lnTo>
                <a:lnTo>
                  <a:pt x="733" y="454"/>
                </a:lnTo>
                <a:lnTo>
                  <a:pt x="733" y="455"/>
                </a:lnTo>
                <a:lnTo>
                  <a:pt x="734" y="455"/>
                </a:lnTo>
                <a:lnTo>
                  <a:pt x="734" y="456"/>
                </a:lnTo>
                <a:lnTo>
                  <a:pt x="735" y="456"/>
                </a:lnTo>
                <a:lnTo>
                  <a:pt x="735" y="459"/>
                </a:lnTo>
                <a:lnTo>
                  <a:pt x="736" y="461"/>
                </a:lnTo>
                <a:lnTo>
                  <a:pt x="737" y="462"/>
                </a:lnTo>
                <a:lnTo>
                  <a:pt x="738" y="463"/>
                </a:lnTo>
                <a:lnTo>
                  <a:pt x="740" y="464"/>
                </a:lnTo>
                <a:lnTo>
                  <a:pt x="741" y="465"/>
                </a:lnTo>
                <a:lnTo>
                  <a:pt x="742" y="467"/>
                </a:lnTo>
                <a:lnTo>
                  <a:pt x="742" y="468"/>
                </a:lnTo>
                <a:lnTo>
                  <a:pt x="743" y="468"/>
                </a:lnTo>
                <a:lnTo>
                  <a:pt x="744" y="468"/>
                </a:lnTo>
                <a:lnTo>
                  <a:pt x="745" y="467"/>
                </a:lnTo>
                <a:lnTo>
                  <a:pt x="745" y="468"/>
                </a:lnTo>
                <a:lnTo>
                  <a:pt x="745" y="469"/>
                </a:lnTo>
                <a:lnTo>
                  <a:pt x="746" y="470"/>
                </a:lnTo>
                <a:lnTo>
                  <a:pt x="746" y="471"/>
                </a:lnTo>
                <a:lnTo>
                  <a:pt x="746" y="472"/>
                </a:lnTo>
                <a:lnTo>
                  <a:pt x="748" y="472"/>
                </a:lnTo>
                <a:lnTo>
                  <a:pt x="748" y="473"/>
                </a:lnTo>
                <a:lnTo>
                  <a:pt x="749" y="475"/>
                </a:lnTo>
                <a:lnTo>
                  <a:pt x="749" y="476"/>
                </a:lnTo>
                <a:lnTo>
                  <a:pt x="749" y="477"/>
                </a:lnTo>
                <a:lnTo>
                  <a:pt x="749" y="478"/>
                </a:lnTo>
                <a:lnTo>
                  <a:pt x="749" y="479"/>
                </a:lnTo>
                <a:lnTo>
                  <a:pt x="748" y="480"/>
                </a:lnTo>
                <a:lnTo>
                  <a:pt x="746" y="481"/>
                </a:lnTo>
                <a:lnTo>
                  <a:pt x="746" y="482"/>
                </a:lnTo>
                <a:lnTo>
                  <a:pt x="746" y="484"/>
                </a:lnTo>
                <a:lnTo>
                  <a:pt x="745" y="484"/>
                </a:lnTo>
                <a:lnTo>
                  <a:pt x="745" y="485"/>
                </a:lnTo>
                <a:lnTo>
                  <a:pt x="743" y="489"/>
                </a:lnTo>
                <a:lnTo>
                  <a:pt x="742" y="492"/>
                </a:lnTo>
                <a:lnTo>
                  <a:pt x="741" y="494"/>
                </a:lnTo>
                <a:lnTo>
                  <a:pt x="738" y="497"/>
                </a:lnTo>
                <a:lnTo>
                  <a:pt x="737" y="498"/>
                </a:lnTo>
                <a:lnTo>
                  <a:pt x="736" y="501"/>
                </a:lnTo>
                <a:lnTo>
                  <a:pt x="733" y="501"/>
                </a:lnTo>
                <a:lnTo>
                  <a:pt x="732" y="501"/>
                </a:lnTo>
                <a:lnTo>
                  <a:pt x="729" y="501"/>
                </a:lnTo>
                <a:lnTo>
                  <a:pt x="726" y="501"/>
                </a:lnTo>
                <a:lnTo>
                  <a:pt x="723" y="501"/>
                </a:lnTo>
                <a:lnTo>
                  <a:pt x="720" y="501"/>
                </a:lnTo>
                <a:lnTo>
                  <a:pt x="716" y="501"/>
                </a:lnTo>
                <a:lnTo>
                  <a:pt x="714" y="501"/>
                </a:lnTo>
                <a:lnTo>
                  <a:pt x="709" y="501"/>
                </a:lnTo>
                <a:lnTo>
                  <a:pt x="708" y="501"/>
                </a:lnTo>
                <a:lnTo>
                  <a:pt x="707" y="501"/>
                </a:lnTo>
                <a:lnTo>
                  <a:pt x="705" y="501"/>
                </a:lnTo>
                <a:lnTo>
                  <a:pt x="700" y="501"/>
                </a:lnTo>
                <a:lnTo>
                  <a:pt x="673" y="502"/>
                </a:lnTo>
                <a:lnTo>
                  <a:pt x="669" y="502"/>
                </a:lnTo>
                <a:lnTo>
                  <a:pt x="665" y="502"/>
                </a:lnTo>
                <a:lnTo>
                  <a:pt x="660" y="502"/>
                </a:lnTo>
                <a:lnTo>
                  <a:pt x="658" y="502"/>
                </a:lnTo>
                <a:lnTo>
                  <a:pt x="651" y="502"/>
                </a:lnTo>
                <a:lnTo>
                  <a:pt x="622" y="503"/>
                </a:lnTo>
                <a:lnTo>
                  <a:pt x="611" y="503"/>
                </a:lnTo>
                <a:lnTo>
                  <a:pt x="610" y="503"/>
                </a:lnTo>
                <a:lnTo>
                  <a:pt x="605" y="503"/>
                </a:lnTo>
                <a:lnTo>
                  <a:pt x="594" y="503"/>
                </a:lnTo>
                <a:lnTo>
                  <a:pt x="593" y="503"/>
                </a:lnTo>
                <a:lnTo>
                  <a:pt x="590" y="503"/>
                </a:lnTo>
                <a:lnTo>
                  <a:pt x="588" y="503"/>
                </a:lnTo>
                <a:lnTo>
                  <a:pt x="587" y="503"/>
                </a:lnTo>
                <a:lnTo>
                  <a:pt x="587" y="504"/>
                </a:lnTo>
                <a:lnTo>
                  <a:pt x="581" y="507"/>
                </a:lnTo>
                <a:lnTo>
                  <a:pt x="576" y="511"/>
                </a:lnTo>
                <a:lnTo>
                  <a:pt x="574" y="512"/>
                </a:lnTo>
                <a:lnTo>
                  <a:pt x="573" y="512"/>
                </a:lnTo>
                <a:lnTo>
                  <a:pt x="571" y="513"/>
                </a:lnTo>
                <a:lnTo>
                  <a:pt x="570" y="514"/>
                </a:lnTo>
                <a:lnTo>
                  <a:pt x="568" y="515"/>
                </a:lnTo>
                <a:lnTo>
                  <a:pt x="568" y="517"/>
                </a:lnTo>
                <a:lnTo>
                  <a:pt x="565" y="518"/>
                </a:lnTo>
                <a:lnTo>
                  <a:pt x="564" y="518"/>
                </a:lnTo>
                <a:lnTo>
                  <a:pt x="560" y="521"/>
                </a:lnTo>
                <a:lnTo>
                  <a:pt x="557" y="522"/>
                </a:lnTo>
                <a:lnTo>
                  <a:pt x="557" y="523"/>
                </a:lnTo>
                <a:lnTo>
                  <a:pt x="556" y="523"/>
                </a:lnTo>
                <a:lnTo>
                  <a:pt x="556" y="524"/>
                </a:lnTo>
                <a:lnTo>
                  <a:pt x="554" y="526"/>
                </a:lnTo>
                <a:lnTo>
                  <a:pt x="552" y="527"/>
                </a:lnTo>
                <a:lnTo>
                  <a:pt x="551" y="528"/>
                </a:lnTo>
                <a:lnTo>
                  <a:pt x="551" y="529"/>
                </a:lnTo>
                <a:lnTo>
                  <a:pt x="550" y="529"/>
                </a:lnTo>
                <a:lnTo>
                  <a:pt x="548" y="530"/>
                </a:lnTo>
                <a:lnTo>
                  <a:pt x="547" y="529"/>
                </a:lnTo>
                <a:lnTo>
                  <a:pt x="545" y="531"/>
                </a:lnTo>
                <a:lnTo>
                  <a:pt x="544" y="531"/>
                </a:lnTo>
                <a:lnTo>
                  <a:pt x="543" y="532"/>
                </a:lnTo>
                <a:lnTo>
                  <a:pt x="539" y="535"/>
                </a:lnTo>
                <a:lnTo>
                  <a:pt x="538" y="536"/>
                </a:lnTo>
                <a:lnTo>
                  <a:pt x="533" y="539"/>
                </a:lnTo>
                <a:lnTo>
                  <a:pt x="530" y="540"/>
                </a:lnTo>
                <a:lnTo>
                  <a:pt x="526" y="544"/>
                </a:lnTo>
                <a:lnTo>
                  <a:pt x="525" y="544"/>
                </a:lnTo>
                <a:lnTo>
                  <a:pt x="525" y="536"/>
                </a:lnTo>
                <a:lnTo>
                  <a:pt x="524" y="536"/>
                </a:lnTo>
                <a:lnTo>
                  <a:pt x="522" y="536"/>
                </a:lnTo>
                <a:lnTo>
                  <a:pt x="521" y="536"/>
                </a:lnTo>
                <a:lnTo>
                  <a:pt x="520" y="536"/>
                </a:lnTo>
                <a:lnTo>
                  <a:pt x="519" y="536"/>
                </a:lnTo>
                <a:lnTo>
                  <a:pt x="516" y="536"/>
                </a:lnTo>
                <a:lnTo>
                  <a:pt x="515" y="536"/>
                </a:lnTo>
                <a:lnTo>
                  <a:pt x="513" y="537"/>
                </a:lnTo>
                <a:lnTo>
                  <a:pt x="512" y="537"/>
                </a:lnTo>
                <a:lnTo>
                  <a:pt x="511" y="537"/>
                </a:lnTo>
                <a:lnTo>
                  <a:pt x="510" y="537"/>
                </a:lnTo>
                <a:lnTo>
                  <a:pt x="508" y="536"/>
                </a:lnTo>
                <a:lnTo>
                  <a:pt x="507" y="536"/>
                </a:lnTo>
                <a:lnTo>
                  <a:pt x="507" y="538"/>
                </a:lnTo>
                <a:lnTo>
                  <a:pt x="507" y="539"/>
                </a:lnTo>
                <a:lnTo>
                  <a:pt x="507" y="540"/>
                </a:lnTo>
                <a:lnTo>
                  <a:pt x="504" y="540"/>
                </a:lnTo>
                <a:lnTo>
                  <a:pt x="503" y="540"/>
                </a:lnTo>
                <a:lnTo>
                  <a:pt x="502" y="540"/>
                </a:lnTo>
                <a:lnTo>
                  <a:pt x="501" y="540"/>
                </a:lnTo>
                <a:lnTo>
                  <a:pt x="501" y="542"/>
                </a:lnTo>
                <a:lnTo>
                  <a:pt x="500" y="542"/>
                </a:lnTo>
                <a:lnTo>
                  <a:pt x="500" y="543"/>
                </a:lnTo>
                <a:lnTo>
                  <a:pt x="499" y="543"/>
                </a:lnTo>
                <a:lnTo>
                  <a:pt x="499" y="544"/>
                </a:lnTo>
                <a:lnTo>
                  <a:pt x="498" y="545"/>
                </a:lnTo>
                <a:lnTo>
                  <a:pt x="496" y="546"/>
                </a:lnTo>
                <a:lnTo>
                  <a:pt x="496" y="547"/>
                </a:lnTo>
                <a:lnTo>
                  <a:pt x="498" y="547"/>
                </a:lnTo>
                <a:lnTo>
                  <a:pt x="498" y="548"/>
                </a:lnTo>
                <a:lnTo>
                  <a:pt x="498" y="549"/>
                </a:lnTo>
                <a:lnTo>
                  <a:pt x="496" y="551"/>
                </a:lnTo>
                <a:lnTo>
                  <a:pt x="495" y="551"/>
                </a:lnTo>
                <a:lnTo>
                  <a:pt x="494" y="552"/>
                </a:lnTo>
                <a:lnTo>
                  <a:pt x="493" y="553"/>
                </a:lnTo>
                <a:lnTo>
                  <a:pt x="494" y="554"/>
                </a:lnTo>
                <a:lnTo>
                  <a:pt x="494" y="555"/>
                </a:lnTo>
                <a:lnTo>
                  <a:pt x="495" y="555"/>
                </a:lnTo>
                <a:lnTo>
                  <a:pt x="495" y="556"/>
                </a:lnTo>
                <a:lnTo>
                  <a:pt x="496" y="557"/>
                </a:lnTo>
                <a:lnTo>
                  <a:pt x="498" y="557"/>
                </a:lnTo>
                <a:lnTo>
                  <a:pt x="499" y="557"/>
                </a:lnTo>
                <a:lnTo>
                  <a:pt x="499" y="559"/>
                </a:lnTo>
                <a:lnTo>
                  <a:pt x="500" y="559"/>
                </a:lnTo>
                <a:lnTo>
                  <a:pt x="500" y="560"/>
                </a:lnTo>
                <a:lnTo>
                  <a:pt x="500" y="561"/>
                </a:lnTo>
                <a:lnTo>
                  <a:pt x="499" y="561"/>
                </a:lnTo>
                <a:lnTo>
                  <a:pt x="498" y="562"/>
                </a:lnTo>
                <a:lnTo>
                  <a:pt x="499" y="568"/>
                </a:lnTo>
                <a:lnTo>
                  <a:pt x="499" y="570"/>
                </a:lnTo>
                <a:lnTo>
                  <a:pt x="500" y="573"/>
                </a:lnTo>
                <a:lnTo>
                  <a:pt x="500" y="577"/>
                </a:lnTo>
                <a:lnTo>
                  <a:pt x="501" y="581"/>
                </a:lnTo>
                <a:lnTo>
                  <a:pt x="502" y="588"/>
                </a:lnTo>
                <a:lnTo>
                  <a:pt x="502" y="590"/>
                </a:lnTo>
                <a:lnTo>
                  <a:pt x="502" y="589"/>
                </a:lnTo>
                <a:lnTo>
                  <a:pt x="503" y="589"/>
                </a:lnTo>
                <a:lnTo>
                  <a:pt x="504" y="589"/>
                </a:lnTo>
                <a:lnTo>
                  <a:pt x="507" y="588"/>
                </a:lnTo>
                <a:lnTo>
                  <a:pt x="509" y="588"/>
                </a:lnTo>
                <a:lnTo>
                  <a:pt x="510" y="587"/>
                </a:lnTo>
                <a:lnTo>
                  <a:pt x="512" y="587"/>
                </a:lnTo>
                <a:lnTo>
                  <a:pt x="512" y="585"/>
                </a:lnTo>
                <a:lnTo>
                  <a:pt x="513" y="582"/>
                </a:lnTo>
                <a:lnTo>
                  <a:pt x="513" y="580"/>
                </a:lnTo>
                <a:lnTo>
                  <a:pt x="513" y="577"/>
                </a:lnTo>
                <a:lnTo>
                  <a:pt x="515" y="577"/>
                </a:lnTo>
                <a:lnTo>
                  <a:pt x="515" y="576"/>
                </a:lnTo>
                <a:lnTo>
                  <a:pt x="515" y="574"/>
                </a:lnTo>
                <a:lnTo>
                  <a:pt x="515" y="573"/>
                </a:lnTo>
                <a:lnTo>
                  <a:pt x="515" y="572"/>
                </a:lnTo>
                <a:lnTo>
                  <a:pt x="515" y="571"/>
                </a:lnTo>
                <a:lnTo>
                  <a:pt x="516" y="571"/>
                </a:lnTo>
                <a:lnTo>
                  <a:pt x="517" y="571"/>
                </a:lnTo>
                <a:lnTo>
                  <a:pt x="518" y="571"/>
                </a:lnTo>
                <a:lnTo>
                  <a:pt x="519" y="571"/>
                </a:lnTo>
                <a:lnTo>
                  <a:pt x="520" y="571"/>
                </a:lnTo>
                <a:lnTo>
                  <a:pt x="521" y="571"/>
                </a:lnTo>
                <a:lnTo>
                  <a:pt x="522" y="571"/>
                </a:lnTo>
                <a:lnTo>
                  <a:pt x="524" y="571"/>
                </a:lnTo>
                <a:lnTo>
                  <a:pt x="524" y="572"/>
                </a:lnTo>
                <a:lnTo>
                  <a:pt x="524" y="576"/>
                </a:lnTo>
                <a:lnTo>
                  <a:pt x="524" y="578"/>
                </a:lnTo>
                <a:lnTo>
                  <a:pt x="522" y="588"/>
                </a:lnTo>
                <a:lnTo>
                  <a:pt x="522" y="589"/>
                </a:lnTo>
                <a:lnTo>
                  <a:pt x="522" y="594"/>
                </a:lnTo>
                <a:lnTo>
                  <a:pt x="522" y="597"/>
                </a:lnTo>
                <a:lnTo>
                  <a:pt x="522" y="598"/>
                </a:lnTo>
                <a:lnTo>
                  <a:pt x="521" y="603"/>
                </a:lnTo>
                <a:lnTo>
                  <a:pt x="520" y="603"/>
                </a:lnTo>
                <a:lnTo>
                  <a:pt x="519" y="603"/>
                </a:lnTo>
                <a:lnTo>
                  <a:pt x="519" y="604"/>
                </a:lnTo>
                <a:lnTo>
                  <a:pt x="519" y="603"/>
                </a:lnTo>
                <a:lnTo>
                  <a:pt x="517" y="603"/>
                </a:lnTo>
                <a:lnTo>
                  <a:pt x="516" y="603"/>
                </a:lnTo>
                <a:lnTo>
                  <a:pt x="515" y="603"/>
                </a:lnTo>
                <a:lnTo>
                  <a:pt x="513" y="603"/>
                </a:lnTo>
                <a:lnTo>
                  <a:pt x="512" y="603"/>
                </a:lnTo>
                <a:lnTo>
                  <a:pt x="511" y="604"/>
                </a:lnTo>
                <a:lnTo>
                  <a:pt x="510" y="604"/>
                </a:lnTo>
                <a:lnTo>
                  <a:pt x="509" y="604"/>
                </a:lnTo>
                <a:lnTo>
                  <a:pt x="508" y="604"/>
                </a:lnTo>
                <a:lnTo>
                  <a:pt x="507" y="604"/>
                </a:lnTo>
                <a:lnTo>
                  <a:pt x="505" y="604"/>
                </a:lnTo>
                <a:lnTo>
                  <a:pt x="504" y="604"/>
                </a:lnTo>
                <a:lnTo>
                  <a:pt x="504" y="605"/>
                </a:lnTo>
                <a:lnTo>
                  <a:pt x="503" y="605"/>
                </a:lnTo>
                <a:lnTo>
                  <a:pt x="503" y="604"/>
                </a:lnTo>
                <a:lnTo>
                  <a:pt x="502" y="604"/>
                </a:lnTo>
                <a:lnTo>
                  <a:pt x="501" y="604"/>
                </a:lnTo>
                <a:lnTo>
                  <a:pt x="501" y="605"/>
                </a:lnTo>
                <a:lnTo>
                  <a:pt x="500" y="605"/>
                </a:lnTo>
                <a:lnTo>
                  <a:pt x="499" y="605"/>
                </a:lnTo>
                <a:lnTo>
                  <a:pt x="499" y="606"/>
                </a:lnTo>
                <a:lnTo>
                  <a:pt x="498" y="606"/>
                </a:lnTo>
                <a:lnTo>
                  <a:pt x="496" y="606"/>
                </a:lnTo>
                <a:lnTo>
                  <a:pt x="496" y="607"/>
                </a:lnTo>
                <a:lnTo>
                  <a:pt x="495" y="607"/>
                </a:lnTo>
                <a:lnTo>
                  <a:pt x="494" y="607"/>
                </a:lnTo>
                <a:lnTo>
                  <a:pt x="493" y="607"/>
                </a:lnTo>
                <a:lnTo>
                  <a:pt x="492" y="609"/>
                </a:lnTo>
                <a:lnTo>
                  <a:pt x="491" y="609"/>
                </a:lnTo>
                <a:lnTo>
                  <a:pt x="491" y="610"/>
                </a:lnTo>
                <a:lnTo>
                  <a:pt x="490" y="610"/>
                </a:lnTo>
                <a:lnTo>
                  <a:pt x="491" y="610"/>
                </a:lnTo>
                <a:lnTo>
                  <a:pt x="491" y="609"/>
                </a:lnTo>
                <a:lnTo>
                  <a:pt x="490" y="609"/>
                </a:lnTo>
                <a:lnTo>
                  <a:pt x="488" y="609"/>
                </a:lnTo>
                <a:lnTo>
                  <a:pt x="488" y="610"/>
                </a:lnTo>
                <a:lnTo>
                  <a:pt x="487" y="610"/>
                </a:lnTo>
                <a:lnTo>
                  <a:pt x="486" y="611"/>
                </a:lnTo>
                <a:lnTo>
                  <a:pt x="485" y="611"/>
                </a:lnTo>
                <a:lnTo>
                  <a:pt x="485" y="610"/>
                </a:lnTo>
                <a:lnTo>
                  <a:pt x="484" y="610"/>
                </a:lnTo>
                <a:lnTo>
                  <a:pt x="483" y="611"/>
                </a:lnTo>
                <a:lnTo>
                  <a:pt x="483" y="612"/>
                </a:lnTo>
                <a:lnTo>
                  <a:pt x="482" y="612"/>
                </a:lnTo>
                <a:lnTo>
                  <a:pt x="482" y="613"/>
                </a:lnTo>
                <a:lnTo>
                  <a:pt x="481" y="614"/>
                </a:lnTo>
                <a:lnTo>
                  <a:pt x="481" y="615"/>
                </a:lnTo>
                <a:lnTo>
                  <a:pt x="479" y="615"/>
                </a:lnTo>
                <a:lnTo>
                  <a:pt x="479" y="616"/>
                </a:lnTo>
                <a:lnTo>
                  <a:pt x="479" y="618"/>
                </a:lnTo>
                <a:lnTo>
                  <a:pt x="478" y="619"/>
                </a:lnTo>
                <a:lnTo>
                  <a:pt x="478" y="620"/>
                </a:lnTo>
                <a:lnTo>
                  <a:pt x="478" y="621"/>
                </a:lnTo>
                <a:lnTo>
                  <a:pt x="477" y="621"/>
                </a:lnTo>
                <a:lnTo>
                  <a:pt x="477" y="622"/>
                </a:lnTo>
                <a:lnTo>
                  <a:pt x="476" y="622"/>
                </a:lnTo>
                <a:lnTo>
                  <a:pt x="476" y="623"/>
                </a:lnTo>
                <a:lnTo>
                  <a:pt x="476" y="624"/>
                </a:lnTo>
                <a:lnTo>
                  <a:pt x="476" y="626"/>
                </a:lnTo>
                <a:lnTo>
                  <a:pt x="475" y="626"/>
                </a:lnTo>
                <a:lnTo>
                  <a:pt x="475" y="627"/>
                </a:lnTo>
                <a:lnTo>
                  <a:pt x="475" y="626"/>
                </a:lnTo>
                <a:lnTo>
                  <a:pt x="474" y="626"/>
                </a:lnTo>
                <a:lnTo>
                  <a:pt x="474" y="624"/>
                </a:lnTo>
                <a:lnTo>
                  <a:pt x="473" y="624"/>
                </a:lnTo>
                <a:lnTo>
                  <a:pt x="472" y="623"/>
                </a:lnTo>
                <a:lnTo>
                  <a:pt x="470" y="622"/>
                </a:lnTo>
                <a:lnTo>
                  <a:pt x="469" y="622"/>
                </a:lnTo>
                <a:lnTo>
                  <a:pt x="468" y="621"/>
                </a:lnTo>
                <a:lnTo>
                  <a:pt x="467" y="621"/>
                </a:lnTo>
                <a:lnTo>
                  <a:pt x="466" y="619"/>
                </a:lnTo>
                <a:lnTo>
                  <a:pt x="465" y="619"/>
                </a:lnTo>
                <a:lnTo>
                  <a:pt x="465" y="618"/>
                </a:lnTo>
                <a:lnTo>
                  <a:pt x="465" y="616"/>
                </a:lnTo>
                <a:lnTo>
                  <a:pt x="464" y="616"/>
                </a:lnTo>
                <a:lnTo>
                  <a:pt x="462" y="611"/>
                </a:lnTo>
                <a:lnTo>
                  <a:pt x="462" y="607"/>
                </a:lnTo>
                <a:lnTo>
                  <a:pt x="461" y="605"/>
                </a:lnTo>
                <a:lnTo>
                  <a:pt x="460" y="599"/>
                </a:lnTo>
                <a:lnTo>
                  <a:pt x="459" y="595"/>
                </a:lnTo>
                <a:lnTo>
                  <a:pt x="456" y="580"/>
                </a:lnTo>
                <a:lnTo>
                  <a:pt x="455" y="580"/>
                </a:lnTo>
                <a:lnTo>
                  <a:pt x="439" y="572"/>
                </a:lnTo>
                <a:lnTo>
                  <a:pt x="426" y="567"/>
                </a:lnTo>
                <a:lnTo>
                  <a:pt x="424" y="565"/>
                </a:lnTo>
                <a:lnTo>
                  <a:pt x="417" y="562"/>
                </a:lnTo>
                <a:lnTo>
                  <a:pt x="418" y="561"/>
                </a:lnTo>
                <a:lnTo>
                  <a:pt x="419" y="557"/>
                </a:lnTo>
                <a:lnTo>
                  <a:pt x="417" y="556"/>
                </a:lnTo>
                <a:lnTo>
                  <a:pt x="416" y="555"/>
                </a:lnTo>
                <a:lnTo>
                  <a:pt x="415" y="555"/>
                </a:lnTo>
                <a:lnTo>
                  <a:pt x="414" y="554"/>
                </a:lnTo>
                <a:lnTo>
                  <a:pt x="413" y="554"/>
                </a:lnTo>
                <a:lnTo>
                  <a:pt x="412" y="554"/>
                </a:lnTo>
                <a:lnTo>
                  <a:pt x="410" y="554"/>
                </a:lnTo>
                <a:lnTo>
                  <a:pt x="410" y="553"/>
                </a:lnTo>
                <a:lnTo>
                  <a:pt x="410" y="554"/>
                </a:lnTo>
                <a:lnTo>
                  <a:pt x="409" y="554"/>
                </a:lnTo>
                <a:lnTo>
                  <a:pt x="408" y="553"/>
                </a:lnTo>
                <a:lnTo>
                  <a:pt x="407" y="553"/>
                </a:lnTo>
                <a:lnTo>
                  <a:pt x="406" y="552"/>
                </a:lnTo>
                <a:lnTo>
                  <a:pt x="399" y="552"/>
                </a:lnTo>
                <a:lnTo>
                  <a:pt x="397" y="552"/>
                </a:lnTo>
                <a:lnTo>
                  <a:pt x="396" y="551"/>
                </a:lnTo>
                <a:lnTo>
                  <a:pt x="395" y="549"/>
                </a:lnTo>
                <a:lnTo>
                  <a:pt x="395" y="548"/>
                </a:lnTo>
                <a:lnTo>
                  <a:pt x="395" y="547"/>
                </a:lnTo>
                <a:lnTo>
                  <a:pt x="395" y="546"/>
                </a:lnTo>
                <a:lnTo>
                  <a:pt x="395" y="545"/>
                </a:lnTo>
                <a:lnTo>
                  <a:pt x="393" y="544"/>
                </a:lnTo>
                <a:lnTo>
                  <a:pt x="393" y="543"/>
                </a:lnTo>
                <a:lnTo>
                  <a:pt x="392" y="543"/>
                </a:lnTo>
                <a:lnTo>
                  <a:pt x="391" y="542"/>
                </a:lnTo>
                <a:lnTo>
                  <a:pt x="390" y="540"/>
                </a:lnTo>
                <a:lnTo>
                  <a:pt x="389" y="539"/>
                </a:lnTo>
                <a:lnTo>
                  <a:pt x="390" y="539"/>
                </a:lnTo>
                <a:lnTo>
                  <a:pt x="390" y="538"/>
                </a:lnTo>
                <a:lnTo>
                  <a:pt x="390" y="537"/>
                </a:lnTo>
                <a:lnTo>
                  <a:pt x="391" y="536"/>
                </a:lnTo>
                <a:lnTo>
                  <a:pt x="391" y="535"/>
                </a:lnTo>
                <a:lnTo>
                  <a:pt x="392" y="532"/>
                </a:lnTo>
                <a:lnTo>
                  <a:pt x="392" y="531"/>
                </a:lnTo>
                <a:lnTo>
                  <a:pt x="392" y="527"/>
                </a:lnTo>
                <a:lnTo>
                  <a:pt x="392" y="526"/>
                </a:lnTo>
                <a:lnTo>
                  <a:pt x="392" y="521"/>
                </a:lnTo>
                <a:lnTo>
                  <a:pt x="392" y="518"/>
                </a:lnTo>
                <a:lnTo>
                  <a:pt x="391" y="517"/>
                </a:lnTo>
                <a:lnTo>
                  <a:pt x="388" y="512"/>
                </a:lnTo>
                <a:lnTo>
                  <a:pt x="386" y="509"/>
                </a:lnTo>
                <a:lnTo>
                  <a:pt x="384" y="506"/>
                </a:lnTo>
                <a:lnTo>
                  <a:pt x="382" y="502"/>
                </a:lnTo>
                <a:lnTo>
                  <a:pt x="381" y="498"/>
                </a:lnTo>
                <a:lnTo>
                  <a:pt x="380" y="495"/>
                </a:lnTo>
                <a:lnTo>
                  <a:pt x="379" y="492"/>
                </a:lnTo>
                <a:lnTo>
                  <a:pt x="378" y="487"/>
                </a:lnTo>
                <a:lnTo>
                  <a:pt x="378" y="484"/>
                </a:lnTo>
                <a:lnTo>
                  <a:pt x="376" y="468"/>
                </a:lnTo>
                <a:lnTo>
                  <a:pt x="376" y="467"/>
                </a:lnTo>
                <a:lnTo>
                  <a:pt x="376" y="461"/>
                </a:lnTo>
                <a:lnTo>
                  <a:pt x="375" y="457"/>
                </a:lnTo>
                <a:lnTo>
                  <a:pt x="375" y="455"/>
                </a:lnTo>
                <a:lnTo>
                  <a:pt x="371" y="456"/>
                </a:lnTo>
                <a:lnTo>
                  <a:pt x="362" y="456"/>
                </a:lnTo>
                <a:lnTo>
                  <a:pt x="361" y="456"/>
                </a:lnTo>
                <a:lnTo>
                  <a:pt x="361" y="454"/>
                </a:lnTo>
                <a:lnTo>
                  <a:pt x="361" y="453"/>
                </a:lnTo>
                <a:lnTo>
                  <a:pt x="360" y="452"/>
                </a:lnTo>
                <a:lnTo>
                  <a:pt x="360" y="451"/>
                </a:lnTo>
                <a:lnTo>
                  <a:pt x="360" y="448"/>
                </a:lnTo>
                <a:lnTo>
                  <a:pt x="360" y="447"/>
                </a:lnTo>
                <a:lnTo>
                  <a:pt x="360" y="444"/>
                </a:lnTo>
                <a:lnTo>
                  <a:pt x="360" y="443"/>
                </a:lnTo>
                <a:lnTo>
                  <a:pt x="360" y="440"/>
                </a:lnTo>
                <a:lnTo>
                  <a:pt x="360" y="438"/>
                </a:lnTo>
                <a:lnTo>
                  <a:pt x="360" y="436"/>
                </a:lnTo>
                <a:lnTo>
                  <a:pt x="360" y="434"/>
                </a:lnTo>
                <a:lnTo>
                  <a:pt x="358" y="430"/>
                </a:lnTo>
                <a:lnTo>
                  <a:pt x="358" y="426"/>
                </a:lnTo>
                <a:lnTo>
                  <a:pt x="358" y="422"/>
                </a:lnTo>
                <a:lnTo>
                  <a:pt x="358" y="418"/>
                </a:lnTo>
                <a:lnTo>
                  <a:pt x="358" y="414"/>
                </a:lnTo>
                <a:lnTo>
                  <a:pt x="358" y="410"/>
                </a:lnTo>
                <a:lnTo>
                  <a:pt x="357" y="405"/>
                </a:lnTo>
                <a:lnTo>
                  <a:pt x="356" y="405"/>
                </a:lnTo>
                <a:lnTo>
                  <a:pt x="355" y="404"/>
                </a:lnTo>
                <a:lnTo>
                  <a:pt x="354" y="404"/>
                </a:lnTo>
                <a:lnTo>
                  <a:pt x="350" y="403"/>
                </a:lnTo>
                <a:lnTo>
                  <a:pt x="348" y="402"/>
                </a:lnTo>
                <a:lnTo>
                  <a:pt x="347" y="401"/>
                </a:lnTo>
                <a:lnTo>
                  <a:pt x="346" y="400"/>
                </a:lnTo>
                <a:lnTo>
                  <a:pt x="344" y="398"/>
                </a:lnTo>
                <a:lnTo>
                  <a:pt x="343" y="397"/>
                </a:lnTo>
                <a:lnTo>
                  <a:pt x="341" y="396"/>
                </a:lnTo>
                <a:lnTo>
                  <a:pt x="341" y="395"/>
                </a:lnTo>
                <a:lnTo>
                  <a:pt x="340" y="395"/>
                </a:lnTo>
                <a:lnTo>
                  <a:pt x="339" y="394"/>
                </a:lnTo>
                <a:lnTo>
                  <a:pt x="339" y="393"/>
                </a:lnTo>
                <a:lnTo>
                  <a:pt x="338" y="392"/>
                </a:lnTo>
                <a:lnTo>
                  <a:pt x="337" y="390"/>
                </a:lnTo>
                <a:lnTo>
                  <a:pt x="337" y="389"/>
                </a:lnTo>
                <a:lnTo>
                  <a:pt x="336" y="388"/>
                </a:lnTo>
                <a:lnTo>
                  <a:pt x="336" y="387"/>
                </a:lnTo>
                <a:lnTo>
                  <a:pt x="335" y="386"/>
                </a:lnTo>
                <a:lnTo>
                  <a:pt x="335" y="385"/>
                </a:lnTo>
                <a:lnTo>
                  <a:pt x="335" y="384"/>
                </a:lnTo>
                <a:lnTo>
                  <a:pt x="334" y="381"/>
                </a:lnTo>
                <a:lnTo>
                  <a:pt x="334" y="380"/>
                </a:lnTo>
                <a:lnTo>
                  <a:pt x="334" y="378"/>
                </a:lnTo>
                <a:lnTo>
                  <a:pt x="332" y="378"/>
                </a:lnTo>
                <a:lnTo>
                  <a:pt x="332" y="377"/>
                </a:lnTo>
                <a:lnTo>
                  <a:pt x="332" y="376"/>
                </a:lnTo>
                <a:lnTo>
                  <a:pt x="334" y="372"/>
                </a:lnTo>
                <a:lnTo>
                  <a:pt x="334" y="369"/>
                </a:lnTo>
                <a:lnTo>
                  <a:pt x="334" y="368"/>
                </a:lnTo>
                <a:lnTo>
                  <a:pt x="331" y="368"/>
                </a:lnTo>
                <a:lnTo>
                  <a:pt x="327" y="368"/>
                </a:lnTo>
                <a:lnTo>
                  <a:pt x="315" y="368"/>
                </a:lnTo>
                <a:lnTo>
                  <a:pt x="309" y="368"/>
                </a:lnTo>
                <a:lnTo>
                  <a:pt x="303" y="368"/>
                </a:lnTo>
                <a:lnTo>
                  <a:pt x="295" y="368"/>
                </a:lnTo>
                <a:lnTo>
                  <a:pt x="289" y="368"/>
                </a:lnTo>
                <a:lnTo>
                  <a:pt x="285" y="368"/>
                </a:lnTo>
                <a:lnTo>
                  <a:pt x="284" y="368"/>
                </a:lnTo>
                <a:lnTo>
                  <a:pt x="283" y="369"/>
                </a:lnTo>
                <a:lnTo>
                  <a:pt x="281" y="369"/>
                </a:lnTo>
                <a:lnTo>
                  <a:pt x="280" y="370"/>
                </a:lnTo>
                <a:lnTo>
                  <a:pt x="279" y="371"/>
                </a:lnTo>
                <a:lnTo>
                  <a:pt x="278" y="373"/>
                </a:lnTo>
                <a:lnTo>
                  <a:pt x="277" y="373"/>
                </a:lnTo>
                <a:lnTo>
                  <a:pt x="275" y="375"/>
                </a:lnTo>
                <a:lnTo>
                  <a:pt x="274" y="375"/>
                </a:lnTo>
                <a:lnTo>
                  <a:pt x="272" y="375"/>
                </a:lnTo>
                <a:lnTo>
                  <a:pt x="271" y="376"/>
                </a:lnTo>
                <a:lnTo>
                  <a:pt x="266" y="376"/>
                </a:lnTo>
                <a:lnTo>
                  <a:pt x="263" y="376"/>
                </a:lnTo>
                <a:lnTo>
                  <a:pt x="261" y="376"/>
                </a:lnTo>
                <a:lnTo>
                  <a:pt x="260" y="376"/>
                </a:lnTo>
                <a:lnTo>
                  <a:pt x="258" y="376"/>
                </a:lnTo>
                <a:lnTo>
                  <a:pt x="251" y="376"/>
                </a:lnTo>
                <a:lnTo>
                  <a:pt x="249" y="376"/>
                </a:lnTo>
                <a:lnTo>
                  <a:pt x="246" y="376"/>
                </a:lnTo>
                <a:lnTo>
                  <a:pt x="240" y="376"/>
                </a:lnTo>
                <a:lnTo>
                  <a:pt x="237" y="376"/>
                </a:lnTo>
                <a:lnTo>
                  <a:pt x="233" y="376"/>
                </a:lnTo>
                <a:lnTo>
                  <a:pt x="228" y="376"/>
                </a:lnTo>
                <a:lnTo>
                  <a:pt x="225" y="377"/>
                </a:lnTo>
                <a:lnTo>
                  <a:pt x="222" y="377"/>
                </a:lnTo>
                <a:lnTo>
                  <a:pt x="219" y="377"/>
                </a:lnTo>
                <a:lnTo>
                  <a:pt x="216" y="377"/>
                </a:lnTo>
                <a:lnTo>
                  <a:pt x="214" y="377"/>
                </a:lnTo>
                <a:lnTo>
                  <a:pt x="207" y="377"/>
                </a:lnTo>
                <a:lnTo>
                  <a:pt x="205" y="377"/>
                </a:lnTo>
                <a:lnTo>
                  <a:pt x="200" y="377"/>
                </a:lnTo>
                <a:lnTo>
                  <a:pt x="195" y="377"/>
                </a:lnTo>
                <a:lnTo>
                  <a:pt x="193" y="377"/>
                </a:lnTo>
                <a:lnTo>
                  <a:pt x="191" y="377"/>
                </a:lnTo>
                <a:lnTo>
                  <a:pt x="190" y="377"/>
                </a:lnTo>
                <a:lnTo>
                  <a:pt x="189" y="377"/>
                </a:lnTo>
                <a:lnTo>
                  <a:pt x="186" y="377"/>
                </a:lnTo>
                <a:lnTo>
                  <a:pt x="185" y="377"/>
                </a:lnTo>
                <a:lnTo>
                  <a:pt x="182" y="378"/>
                </a:lnTo>
                <a:lnTo>
                  <a:pt x="174" y="378"/>
                </a:lnTo>
                <a:lnTo>
                  <a:pt x="173" y="378"/>
                </a:lnTo>
                <a:lnTo>
                  <a:pt x="171" y="378"/>
                </a:lnTo>
                <a:lnTo>
                  <a:pt x="169" y="378"/>
                </a:lnTo>
                <a:lnTo>
                  <a:pt x="165" y="378"/>
                </a:lnTo>
                <a:lnTo>
                  <a:pt x="164" y="378"/>
                </a:lnTo>
                <a:lnTo>
                  <a:pt x="159" y="378"/>
                </a:lnTo>
                <a:lnTo>
                  <a:pt x="158" y="378"/>
                </a:lnTo>
                <a:lnTo>
                  <a:pt x="157" y="378"/>
                </a:lnTo>
                <a:lnTo>
                  <a:pt x="156" y="378"/>
                </a:lnTo>
                <a:lnTo>
                  <a:pt x="153" y="378"/>
                </a:lnTo>
                <a:lnTo>
                  <a:pt x="149" y="378"/>
                </a:lnTo>
                <a:lnTo>
                  <a:pt x="147" y="378"/>
                </a:lnTo>
                <a:lnTo>
                  <a:pt x="145" y="378"/>
                </a:lnTo>
                <a:lnTo>
                  <a:pt x="143" y="378"/>
                </a:lnTo>
                <a:lnTo>
                  <a:pt x="142" y="378"/>
                </a:lnTo>
                <a:lnTo>
                  <a:pt x="141" y="378"/>
                </a:lnTo>
                <a:lnTo>
                  <a:pt x="139" y="378"/>
                </a:lnTo>
                <a:lnTo>
                  <a:pt x="137" y="378"/>
                </a:lnTo>
                <a:lnTo>
                  <a:pt x="136" y="378"/>
                </a:lnTo>
                <a:lnTo>
                  <a:pt x="134" y="378"/>
                </a:lnTo>
                <a:lnTo>
                  <a:pt x="133" y="378"/>
                </a:lnTo>
                <a:lnTo>
                  <a:pt x="132" y="378"/>
                </a:lnTo>
                <a:lnTo>
                  <a:pt x="131" y="378"/>
                </a:lnTo>
                <a:lnTo>
                  <a:pt x="130" y="378"/>
                </a:lnTo>
                <a:lnTo>
                  <a:pt x="130" y="375"/>
                </a:lnTo>
                <a:lnTo>
                  <a:pt x="129" y="375"/>
                </a:lnTo>
                <a:lnTo>
                  <a:pt x="124" y="375"/>
                </a:lnTo>
                <a:lnTo>
                  <a:pt x="124" y="372"/>
                </a:lnTo>
                <a:lnTo>
                  <a:pt x="124" y="368"/>
                </a:lnTo>
                <a:lnTo>
                  <a:pt x="124" y="365"/>
                </a:lnTo>
                <a:lnTo>
                  <a:pt x="124" y="364"/>
                </a:lnTo>
                <a:lnTo>
                  <a:pt x="124" y="363"/>
                </a:lnTo>
                <a:lnTo>
                  <a:pt x="123" y="362"/>
                </a:lnTo>
                <a:lnTo>
                  <a:pt x="122" y="361"/>
                </a:lnTo>
                <a:lnTo>
                  <a:pt x="122" y="360"/>
                </a:lnTo>
                <a:lnTo>
                  <a:pt x="119" y="354"/>
                </a:lnTo>
                <a:lnTo>
                  <a:pt x="115" y="350"/>
                </a:lnTo>
                <a:lnTo>
                  <a:pt x="112" y="345"/>
                </a:lnTo>
                <a:lnTo>
                  <a:pt x="111" y="342"/>
                </a:lnTo>
                <a:lnTo>
                  <a:pt x="107" y="338"/>
                </a:lnTo>
                <a:lnTo>
                  <a:pt x="107" y="337"/>
                </a:lnTo>
                <a:lnTo>
                  <a:pt x="103" y="331"/>
                </a:lnTo>
                <a:lnTo>
                  <a:pt x="91" y="331"/>
                </a:lnTo>
                <a:lnTo>
                  <a:pt x="79" y="331"/>
                </a:lnTo>
                <a:lnTo>
                  <a:pt x="79" y="328"/>
                </a:lnTo>
                <a:lnTo>
                  <a:pt x="79" y="327"/>
                </a:lnTo>
                <a:lnTo>
                  <a:pt x="79" y="325"/>
                </a:lnTo>
                <a:lnTo>
                  <a:pt x="79" y="323"/>
                </a:lnTo>
                <a:lnTo>
                  <a:pt x="79" y="322"/>
                </a:lnTo>
                <a:lnTo>
                  <a:pt x="79" y="320"/>
                </a:lnTo>
                <a:lnTo>
                  <a:pt x="79" y="319"/>
                </a:lnTo>
                <a:lnTo>
                  <a:pt x="79" y="316"/>
                </a:lnTo>
                <a:lnTo>
                  <a:pt x="79" y="314"/>
                </a:lnTo>
                <a:lnTo>
                  <a:pt x="79" y="313"/>
                </a:lnTo>
                <a:lnTo>
                  <a:pt x="79" y="312"/>
                </a:lnTo>
                <a:lnTo>
                  <a:pt x="79" y="311"/>
                </a:lnTo>
                <a:lnTo>
                  <a:pt x="79" y="310"/>
                </a:lnTo>
                <a:lnTo>
                  <a:pt x="79" y="309"/>
                </a:lnTo>
                <a:lnTo>
                  <a:pt x="79" y="308"/>
                </a:lnTo>
                <a:lnTo>
                  <a:pt x="79" y="306"/>
                </a:lnTo>
                <a:lnTo>
                  <a:pt x="79" y="305"/>
                </a:lnTo>
                <a:lnTo>
                  <a:pt x="79" y="304"/>
                </a:lnTo>
                <a:lnTo>
                  <a:pt x="79" y="303"/>
                </a:lnTo>
                <a:lnTo>
                  <a:pt x="78" y="301"/>
                </a:lnTo>
                <a:lnTo>
                  <a:pt x="78" y="298"/>
                </a:lnTo>
                <a:lnTo>
                  <a:pt x="78" y="295"/>
                </a:lnTo>
                <a:lnTo>
                  <a:pt x="78" y="294"/>
                </a:lnTo>
                <a:lnTo>
                  <a:pt x="78" y="293"/>
                </a:lnTo>
                <a:lnTo>
                  <a:pt x="78" y="288"/>
                </a:lnTo>
                <a:lnTo>
                  <a:pt x="78" y="283"/>
                </a:lnTo>
                <a:lnTo>
                  <a:pt x="78" y="280"/>
                </a:lnTo>
                <a:lnTo>
                  <a:pt x="78" y="279"/>
                </a:lnTo>
                <a:lnTo>
                  <a:pt x="78" y="278"/>
                </a:lnTo>
                <a:lnTo>
                  <a:pt x="78" y="277"/>
                </a:lnTo>
                <a:lnTo>
                  <a:pt x="78" y="275"/>
                </a:lnTo>
                <a:lnTo>
                  <a:pt x="78" y="272"/>
                </a:lnTo>
                <a:lnTo>
                  <a:pt x="78" y="271"/>
                </a:lnTo>
                <a:lnTo>
                  <a:pt x="78" y="270"/>
                </a:lnTo>
                <a:lnTo>
                  <a:pt x="78" y="269"/>
                </a:lnTo>
                <a:lnTo>
                  <a:pt x="79" y="267"/>
                </a:lnTo>
                <a:lnTo>
                  <a:pt x="79" y="266"/>
                </a:lnTo>
                <a:lnTo>
                  <a:pt x="79" y="262"/>
                </a:lnTo>
                <a:lnTo>
                  <a:pt x="79" y="260"/>
                </a:lnTo>
                <a:lnTo>
                  <a:pt x="79" y="256"/>
                </a:lnTo>
                <a:lnTo>
                  <a:pt x="79" y="254"/>
                </a:lnTo>
                <a:lnTo>
                  <a:pt x="79" y="253"/>
                </a:lnTo>
                <a:lnTo>
                  <a:pt x="79" y="252"/>
                </a:lnTo>
                <a:lnTo>
                  <a:pt x="79" y="250"/>
                </a:lnTo>
                <a:lnTo>
                  <a:pt x="79" y="247"/>
                </a:lnTo>
                <a:lnTo>
                  <a:pt x="79" y="242"/>
                </a:lnTo>
                <a:lnTo>
                  <a:pt x="72" y="242"/>
                </a:lnTo>
                <a:lnTo>
                  <a:pt x="65" y="242"/>
                </a:lnTo>
                <a:lnTo>
                  <a:pt x="63" y="242"/>
                </a:lnTo>
                <a:lnTo>
                  <a:pt x="60" y="242"/>
                </a:lnTo>
                <a:lnTo>
                  <a:pt x="57" y="242"/>
                </a:lnTo>
                <a:lnTo>
                  <a:pt x="54" y="242"/>
                </a:lnTo>
                <a:lnTo>
                  <a:pt x="52" y="242"/>
                </a:lnTo>
                <a:lnTo>
                  <a:pt x="46" y="242"/>
                </a:lnTo>
                <a:lnTo>
                  <a:pt x="44" y="242"/>
                </a:lnTo>
                <a:lnTo>
                  <a:pt x="38" y="242"/>
                </a:lnTo>
                <a:lnTo>
                  <a:pt x="29" y="242"/>
                </a:lnTo>
                <a:lnTo>
                  <a:pt x="25" y="243"/>
                </a:lnTo>
                <a:lnTo>
                  <a:pt x="19" y="243"/>
                </a:lnTo>
                <a:lnTo>
                  <a:pt x="18" y="243"/>
                </a:lnTo>
                <a:lnTo>
                  <a:pt x="18" y="239"/>
                </a:lnTo>
                <a:lnTo>
                  <a:pt x="18" y="230"/>
                </a:lnTo>
                <a:lnTo>
                  <a:pt x="18" y="227"/>
                </a:lnTo>
                <a:lnTo>
                  <a:pt x="18" y="222"/>
                </a:lnTo>
                <a:lnTo>
                  <a:pt x="19" y="222"/>
                </a:lnTo>
                <a:lnTo>
                  <a:pt x="21" y="222"/>
                </a:lnTo>
                <a:lnTo>
                  <a:pt x="24" y="222"/>
                </a:lnTo>
                <a:lnTo>
                  <a:pt x="25" y="221"/>
                </a:lnTo>
                <a:lnTo>
                  <a:pt x="26" y="221"/>
                </a:lnTo>
                <a:lnTo>
                  <a:pt x="28" y="221"/>
                </a:lnTo>
                <a:lnTo>
                  <a:pt x="29" y="221"/>
                </a:lnTo>
                <a:lnTo>
                  <a:pt x="30" y="221"/>
                </a:lnTo>
                <a:lnTo>
                  <a:pt x="29" y="219"/>
                </a:lnTo>
                <a:lnTo>
                  <a:pt x="26" y="216"/>
                </a:lnTo>
                <a:lnTo>
                  <a:pt x="24" y="210"/>
                </a:lnTo>
                <a:lnTo>
                  <a:pt x="22" y="210"/>
                </a:lnTo>
                <a:lnTo>
                  <a:pt x="21" y="208"/>
                </a:lnTo>
                <a:lnTo>
                  <a:pt x="21" y="206"/>
                </a:lnTo>
                <a:lnTo>
                  <a:pt x="20" y="205"/>
                </a:lnTo>
                <a:lnTo>
                  <a:pt x="18" y="202"/>
                </a:lnTo>
                <a:lnTo>
                  <a:pt x="18" y="201"/>
                </a:lnTo>
                <a:lnTo>
                  <a:pt x="16" y="199"/>
                </a:lnTo>
                <a:lnTo>
                  <a:pt x="14" y="196"/>
                </a:lnTo>
                <a:lnTo>
                  <a:pt x="10" y="188"/>
                </a:lnTo>
                <a:lnTo>
                  <a:pt x="9" y="186"/>
                </a:lnTo>
                <a:lnTo>
                  <a:pt x="8" y="185"/>
                </a:lnTo>
                <a:lnTo>
                  <a:pt x="8" y="184"/>
                </a:lnTo>
                <a:lnTo>
                  <a:pt x="5" y="181"/>
                </a:lnTo>
                <a:lnTo>
                  <a:pt x="4" y="179"/>
                </a:lnTo>
                <a:lnTo>
                  <a:pt x="2" y="175"/>
                </a:lnTo>
                <a:lnTo>
                  <a:pt x="0" y="172"/>
                </a:lnTo>
                <a:lnTo>
                  <a:pt x="0" y="171"/>
                </a:lnTo>
                <a:close/>
                <a:moveTo>
                  <a:pt x="107" y="79"/>
                </a:moveTo>
                <a:lnTo>
                  <a:pt x="121" y="79"/>
                </a:lnTo>
                <a:lnTo>
                  <a:pt x="122" y="79"/>
                </a:lnTo>
                <a:lnTo>
                  <a:pt x="123" y="79"/>
                </a:lnTo>
                <a:lnTo>
                  <a:pt x="136" y="79"/>
                </a:lnTo>
                <a:lnTo>
                  <a:pt x="137" y="79"/>
                </a:lnTo>
                <a:lnTo>
                  <a:pt x="137" y="78"/>
                </a:lnTo>
                <a:lnTo>
                  <a:pt x="136" y="78"/>
                </a:lnTo>
                <a:lnTo>
                  <a:pt x="136" y="77"/>
                </a:lnTo>
                <a:lnTo>
                  <a:pt x="136" y="75"/>
                </a:lnTo>
                <a:lnTo>
                  <a:pt x="136" y="74"/>
                </a:lnTo>
                <a:lnTo>
                  <a:pt x="136" y="72"/>
                </a:lnTo>
                <a:lnTo>
                  <a:pt x="124" y="72"/>
                </a:lnTo>
                <a:lnTo>
                  <a:pt x="122" y="72"/>
                </a:lnTo>
                <a:lnTo>
                  <a:pt x="121" y="72"/>
                </a:lnTo>
                <a:lnTo>
                  <a:pt x="111" y="72"/>
                </a:lnTo>
                <a:lnTo>
                  <a:pt x="107" y="72"/>
                </a:lnTo>
                <a:lnTo>
                  <a:pt x="107" y="79"/>
                </a:lnTo>
                <a:close/>
                <a:moveTo>
                  <a:pt x="110" y="93"/>
                </a:moveTo>
                <a:lnTo>
                  <a:pt x="111" y="93"/>
                </a:lnTo>
                <a:lnTo>
                  <a:pt x="112" y="93"/>
                </a:lnTo>
                <a:lnTo>
                  <a:pt x="112" y="86"/>
                </a:lnTo>
                <a:lnTo>
                  <a:pt x="120" y="86"/>
                </a:lnTo>
                <a:lnTo>
                  <a:pt x="120" y="87"/>
                </a:lnTo>
                <a:lnTo>
                  <a:pt x="120" y="94"/>
                </a:lnTo>
                <a:lnTo>
                  <a:pt x="121" y="94"/>
                </a:lnTo>
                <a:lnTo>
                  <a:pt x="123" y="94"/>
                </a:lnTo>
                <a:lnTo>
                  <a:pt x="130" y="93"/>
                </a:lnTo>
                <a:lnTo>
                  <a:pt x="137" y="93"/>
                </a:lnTo>
                <a:lnTo>
                  <a:pt x="137" y="91"/>
                </a:lnTo>
                <a:lnTo>
                  <a:pt x="137" y="80"/>
                </a:lnTo>
                <a:lnTo>
                  <a:pt x="136" y="80"/>
                </a:lnTo>
                <a:lnTo>
                  <a:pt x="125" y="80"/>
                </a:lnTo>
                <a:lnTo>
                  <a:pt x="123" y="82"/>
                </a:lnTo>
                <a:lnTo>
                  <a:pt x="121" y="82"/>
                </a:lnTo>
                <a:lnTo>
                  <a:pt x="121" y="80"/>
                </a:lnTo>
                <a:lnTo>
                  <a:pt x="111" y="82"/>
                </a:lnTo>
                <a:lnTo>
                  <a:pt x="111" y="92"/>
                </a:lnTo>
                <a:lnTo>
                  <a:pt x="110" y="92"/>
                </a:lnTo>
                <a:lnTo>
                  <a:pt x="110" y="93"/>
                </a:lnTo>
                <a:close/>
                <a:moveTo>
                  <a:pt x="138" y="74"/>
                </a:moveTo>
                <a:lnTo>
                  <a:pt x="138" y="79"/>
                </a:lnTo>
                <a:lnTo>
                  <a:pt x="138" y="80"/>
                </a:lnTo>
                <a:lnTo>
                  <a:pt x="138" y="83"/>
                </a:lnTo>
                <a:lnTo>
                  <a:pt x="138" y="89"/>
                </a:lnTo>
                <a:lnTo>
                  <a:pt x="138" y="93"/>
                </a:lnTo>
                <a:lnTo>
                  <a:pt x="139" y="93"/>
                </a:lnTo>
                <a:lnTo>
                  <a:pt x="143" y="93"/>
                </a:lnTo>
                <a:lnTo>
                  <a:pt x="145" y="93"/>
                </a:lnTo>
                <a:lnTo>
                  <a:pt x="146" y="91"/>
                </a:lnTo>
                <a:lnTo>
                  <a:pt x="150" y="91"/>
                </a:lnTo>
                <a:lnTo>
                  <a:pt x="150" y="89"/>
                </a:lnTo>
                <a:lnTo>
                  <a:pt x="151" y="89"/>
                </a:lnTo>
                <a:lnTo>
                  <a:pt x="153" y="88"/>
                </a:lnTo>
                <a:lnTo>
                  <a:pt x="154" y="86"/>
                </a:lnTo>
                <a:lnTo>
                  <a:pt x="154" y="84"/>
                </a:lnTo>
                <a:lnTo>
                  <a:pt x="154" y="83"/>
                </a:lnTo>
                <a:lnTo>
                  <a:pt x="154" y="78"/>
                </a:lnTo>
                <a:lnTo>
                  <a:pt x="154" y="77"/>
                </a:lnTo>
                <a:lnTo>
                  <a:pt x="154" y="76"/>
                </a:lnTo>
                <a:lnTo>
                  <a:pt x="154" y="75"/>
                </a:lnTo>
                <a:lnTo>
                  <a:pt x="154" y="72"/>
                </a:lnTo>
                <a:lnTo>
                  <a:pt x="138" y="72"/>
                </a:lnTo>
                <a:lnTo>
                  <a:pt x="138" y="74"/>
                </a:lnTo>
                <a:close/>
                <a:moveTo>
                  <a:pt x="153" y="25"/>
                </a:moveTo>
                <a:lnTo>
                  <a:pt x="153" y="46"/>
                </a:lnTo>
                <a:lnTo>
                  <a:pt x="154" y="49"/>
                </a:lnTo>
                <a:lnTo>
                  <a:pt x="154" y="51"/>
                </a:lnTo>
                <a:lnTo>
                  <a:pt x="154" y="69"/>
                </a:lnTo>
                <a:lnTo>
                  <a:pt x="158" y="69"/>
                </a:lnTo>
                <a:lnTo>
                  <a:pt x="164" y="69"/>
                </a:lnTo>
                <a:lnTo>
                  <a:pt x="167" y="69"/>
                </a:lnTo>
                <a:lnTo>
                  <a:pt x="171" y="69"/>
                </a:lnTo>
                <a:lnTo>
                  <a:pt x="174" y="69"/>
                </a:lnTo>
                <a:lnTo>
                  <a:pt x="175" y="69"/>
                </a:lnTo>
                <a:lnTo>
                  <a:pt x="175" y="65"/>
                </a:lnTo>
                <a:lnTo>
                  <a:pt x="175" y="55"/>
                </a:lnTo>
                <a:lnTo>
                  <a:pt x="175" y="53"/>
                </a:lnTo>
                <a:lnTo>
                  <a:pt x="175" y="51"/>
                </a:lnTo>
                <a:lnTo>
                  <a:pt x="175" y="47"/>
                </a:lnTo>
                <a:lnTo>
                  <a:pt x="175" y="46"/>
                </a:lnTo>
                <a:lnTo>
                  <a:pt x="175" y="45"/>
                </a:lnTo>
                <a:lnTo>
                  <a:pt x="176" y="45"/>
                </a:lnTo>
                <a:lnTo>
                  <a:pt x="179" y="45"/>
                </a:lnTo>
                <a:lnTo>
                  <a:pt x="180" y="45"/>
                </a:lnTo>
                <a:lnTo>
                  <a:pt x="181" y="46"/>
                </a:lnTo>
                <a:lnTo>
                  <a:pt x="183" y="46"/>
                </a:lnTo>
                <a:lnTo>
                  <a:pt x="184" y="46"/>
                </a:lnTo>
                <a:lnTo>
                  <a:pt x="186" y="47"/>
                </a:lnTo>
                <a:lnTo>
                  <a:pt x="188" y="49"/>
                </a:lnTo>
                <a:lnTo>
                  <a:pt x="189" y="49"/>
                </a:lnTo>
                <a:lnTo>
                  <a:pt x="190" y="49"/>
                </a:lnTo>
                <a:lnTo>
                  <a:pt x="191" y="50"/>
                </a:lnTo>
                <a:lnTo>
                  <a:pt x="198" y="53"/>
                </a:lnTo>
                <a:lnTo>
                  <a:pt x="205" y="57"/>
                </a:lnTo>
                <a:lnTo>
                  <a:pt x="205" y="53"/>
                </a:lnTo>
                <a:lnTo>
                  <a:pt x="206" y="32"/>
                </a:lnTo>
                <a:lnTo>
                  <a:pt x="206" y="16"/>
                </a:lnTo>
                <a:lnTo>
                  <a:pt x="205" y="15"/>
                </a:lnTo>
                <a:lnTo>
                  <a:pt x="198" y="11"/>
                </a:lnTo>
                <a:lnTo>
                  <a:pt x="197" y="10"/>
                </a:lnTo>
                <a:lnTo>
                  <a:pt x="191" y="7"/>
                </a:lnTo>
                <a:lnTo>
                  <a:pt x="189" y="5"/>
                </a:lnTo>
                <a:lnTo>
                  <a:pt x="186" y="4"/>
                </a:lnTo>
                <a:lnTo>
                  <a:pt x="185" y="3"/>
                </a:lnTo>
                <a:lnTo>
                  <a:pt x="184" y="3"/>
                </a:lnTo>
                <a:lnTo>
                  <a:pt x="184" y="2"/>
                </a:lnTo>
                <a:lnTo>
                  <a:pt x="183" y="2"/>
                </a:lnTo>
                <a:lnTo>
                  <a:pt x="182" y="2"/>
                </a:lnTo>
                <a:lnTo>
                  <a:pt x="181" y="2"/>
                </a:lnTo>
                <a:lnTo>
                  <a:pt x="181" y="3"/>
                </a:lnTo>
                <a:lnTo>
                  <a:pt x="180" y="3"/>
                </a:lnTo>
                <a:lnTo>
                  <a:pt x="179" y="3"/>
                </a:lnTo>
                <a:lnTo>
                  <a:pt x="175" y="4"/>
                </a:lnTo>
                <a:lnTo>
                  <a:pt x="174" y="4"/>
                </a:lnTo>
                <a:lnTo>
                  <a:pt x="172" y="5"/>
                </a:lnTo>
                <a:lnTo>
                  <a:pt x="171" y="5"/>
                </a:lnTo>
                <a:lnTo>
                  <a:pt x="169" y="5"/>
                </a:lnTo>
                <a:lnTo>
                  <a:pt x="168" y="5"/>
                </a:lnTo>
                <a:lnTo>
                  <a:pt x="166" y="7"/>
                </a:lnTo>
                <a:lnTo>
                  <a:pt x="164" y="7"/>
                </a:lnTo>
                <a:lnTo>
                  <a:pt x="162" y="7"/>
                </a:lnTo>
                <a:lnTo>
                  <a:pt x="160" y="7"/>
                </a:lnTo>
                <a:lnTo>
                  <a:pt x="159" y="7"/>
                </a:lnTo>
                <a:lnTo>
                  <a:pt x="157" y="7"/>
                </a:lnTo>
                <a:lnTo>
                  <a:pt x="156" y="7"/>
                </a:lnTo>
                <a:lnTo>
                  <a:pt x="154" y="7"/>
                </a:lnTo>
                <a:lnTo>
                  <a:pt x="153" y="7"/>
                </a:lnTo>
                <a:lnTo>
                  <a:pt x="153" y="9"/>
                </a:lnTo>
                <a:lnTo>
                  <a:pt x="153" y="12"/>
                </a:lnTo>
                <a:lnTo>
                  <a:pt x="153" y="13"/>
                </a:lnTo>
                <a:lnTo>
                  <a:pt x="153" y="16"/>
                </a:lnTo>
                <a:lnTo>
                  <a:pt x="153" y="25"/>
                </a:lnTo>
                <a:close/>
                <a:moveTo>
                  <a:pt x="155" y="77"/>
                </a:moveTo>
                <a:lnTo>
                  <a:pt x="155" y="78"/>
                </a:lnTo>
                <a:lnTo>
                  <a:pt x="155" y="82"/>
                </a:lnTo>
                <a:lnTo>
                  <a:pt x="155" y="84"/>
                </a:lnTo>
                <a:lnTo>
                  <a:pt x="155" y="86"/>
                </a:lnTo>
                <a:lnTo>
                  <a:pt x="155" y="89"/>
                </a:lnTo>
                <a:lnTo>
                  <a:pt x="155" y="91"/>
                </a:lnTo>
                <a:lnTo>
                  <a:pt x="156" y="91"/>
                </a:lnTo>
                <a:lnTo>
                  <a:pt x="158" y="91"/>
                </a:lnTo>
                <a:lnTo>
                  <a:pt x="160" y="91"/>
                </a:lnTo>
                <a:lnTo>
                  <a:pt x="164" y="91"/>
                </a:lnTo>
                <a:lnTo>
                  <a:pt x="164" y="93"/>
                </a:lnTo>
                <a:lnTo>
                  <a:pt x="172" y="93"/>
                </a:lnTo>
                <a:lnTo>
                  <a:pt x="176" y="93"/>
                </a:lnTo>
                <a:lnTo>
                  <a:pt x="176" y="92"/>
                </a:lnTo>
                <a:lnTo>
                  <a:pt x="173" y="92"/>
                </a:lnTo>
                <a:lnTo>
                  <a:pt x="173" y="91"/>
                </a:lnTo>
                <a:lnTo>
                  <a:pt x="172" y="91"/>
                </a:lnTo>
                <a:lnTo>
                  <a:pt x="172" y="89"/>
                </a:lnTo>
                <a:lnTo>
                  <a:pt x="172" y="88"/>
                </a:lnTo>
                <a:lnTo>
                  <a:pt x="172" y="87"/>
                </a:lnTo>
                <a:lnTo>
                  <a:pt x="174" y="87"/>
                </a:lnTo>
                <a:lnTo>
                  <a:pt x="176" y="87"/>
                </a:lnTo>
                <a:lnTo>
                  <a:pt x="176" y="86"/>
                </a:lnTo>
                <a:lnTo>
                  <a:pt x="176" y="84"/>
                </a:lnTo>
                <a:lnTo>
                  <a:pt x="175" y="84"/>
                </a:lnTo>
                <a:lnTo>
                  <a:pt x="173" y="84"/>
                </a:lnTo>
                <a:lnTo>
                  <a:pt x="172" y="84"/>
                </a:lnTo>
                <a:lnTo>
                  <a:pt x="171" y="84"/>
                </a:lnTo>
                <a:lnTo>
                  <a:pt x="169" y="84"/>
                </a:lnTo>
                <a:lnTo>
                  <a:pt x="169" y="83"/>
                </a:lnTo>
                <a:lnTo>
                  <a:pt x="165" y="83"/>
                </a:lnTo>
                <a:lnTo>
                  <a:pt x="164" y="83"/>
                </a:lnTo>
                <a:lnTo>
                  <a:pt x="163" y="82"/>
                </a:lnTo>
                <a:lnTo>
                  <a:pt x="160" y="82"/>
                </a:lnTo>
                <a:lnTo>
                  <a:pt x="160" y="80"/>
                </a:lnTo>
                <a:lnTo>
                  <a:pt x="160" y="79"/>
                </a:lnTo>
                <a:lnTo>
                  <a:pt x="160" y="77"/>
                </a:lnTo>
                <a:lnTo>
                  <a:pt x="159" y="77"/>
                </a:lnTo>
                <a:lnTo>
                  <a:pt x="158" y="77"/>
                </a:lnTo>
                <a:lnTo>
                  <a:pt x="155" y="77"/>
                </a:lnTo>
                <a:close/>
                <a:moveTo>
                  <a:pt x="176" y="74"/>
                </a:moveTo>
                <a:lnTo>
                  <a:pt x="176" y="77"/>
                </a:lnTo>
                <a:lnTo>
                  <a:pt x="176" y="87"/>
                </a:lnTo>
                <a:lnTo>
                  <a:pt x="176" y="88"/>
                </a:lnTo>
                <a:lnTo>
                  <a:pt x="176" y="91"/>
                </a:lnTo>
                <a:lnTo>
                  <a:pt x="176" y="94"/>
                </a:lnTo>
                <a:lnTo>
                  <a:pt x="185" y="94"/>
                </a:lnTo>
                <a:lnTo>
                  <a:pt x="188" y="94"/>
                </a:lnTo>
                <a:lnTo>
                  <a:pt x="188" y="93"/>
                </a:lnTo>
                <a:lnTo>
                  <a:pt x="186" y="87"/>
                </a:lnTo>
                <a:lnTo>
                  <a:pt x="186" y="85"/>
                </a:lnTo>
                <a:lnTo>
                  <a:pt x="186" y="80"/>
                </a:lnTo>
                <a:lnTo>
                  <a:pt x="186" y="75"/>
                </a:lnTo>
                <a:lnTo>
                  <a:pt x="186" y="72"/>
                </a:lnTo>
                <a:lnTo>
                  <a:pt x="176" y="72"/>
                </a:lnTo>
                <a:lnTo>
                  <a:pt x="176" y="74"/>
                </a:lnTo>
                <a:close/>
                <a:moveTo>
                  <a:pt x="205" y="94"/>
                </a:moveTo>
                <a:lnTo>
                  <a:pt x="206" y="94"/>
                </a:lnTo>
                <a:lnTo>
                  <a:pt x="209" y="94"/>
                </a:lnTo>
                <a:lnTo>
                  <a:pt x="218" y="94"/>
                </a:lnTo>
                <a:lnTo>
                  <a:pt x="223" y="94"/>
                </a:lnTo>
                <a:lnTo>
                  <a:pt x="223" y="86"/>
                </a:lnTo>
                <a:lnTo>
                  <a:pt x="223" y="74"/>
                </a:lnTo>
                <a:lnTo>
                  <a:pt x="223" y="71"/>
                </a:lnTo>
                <a:lnTo>
                  <a:pt x="222" y="71"/>
                </a:lnTo>
                <a:lnTo>
                  <a:pt x="205" y="72"/>
                </a:lnTo>
                <a:lnTo>
                  <a:pt x="205" y="83"/>
                </a:lnTo>
                <a:lnTo>
                  <a:pt x="205" y="94"/>
                </a:lnTo>
                <a:close/>
                <a:moveTo>
                  <a:pt x="216" y="62"/>
                </a:moveTo>
                <a:lnTo>
                  <a:pt x="217" y="63"/>
                </a:lnTo>
                <a:lnTo>
                  <a:pt x="218" y="63"/>
                </a:lnTo>
                <a:lnTo>
                  <a:pt x="219" y="65"/>
                </a:lnTo>
                <a:lnTo>
                  <a:pt x="220" y="65"/>
                </a:lnTo>
                <a:lnTo>
                  <a:pt x="222" y="65"/>
                </a:lnTo>
                <a:lnTo>
                  <a:pt x="223" y="66"/>
                </a:lnTo>
                <a:lnTo>
                  <a:pt x="224" y="66"/>
                </a:lnTo>
                <a:lnTo>
                  <a:pt x="225" y="66"/>
                </a:lnTo>
                <a:lnTo>
                  <a:pt x="226" y="67"/>
                </a:lnTo>
                <a:lnTo>
                  <a:pt x="227" y="67"/>
                </a:lnTo>
                <a:lnTo>
                  <a:pt x="228" y="67"/>
                </a:lnTo>
                <a:lnTo>
                  <a:pt x="229" y="67"/>
                </a:lnTo>
                <a:lnTo>
                  <a:pt x="233" y="68"/>
                </a:lnTo>
                <a:lnTo>
                  <a:pt x="234" y="68"/>
                </a:lnTo>
                <a:lnTo>
                  <a:pt x="235" y="68"/>
                </a:lnTo>
                <a:lnTo>
                  <a:pt x="236" y="68"/>
                </a:lnTo>
                <a:lnTo>
                  <a:pt x="237" y="68"/>
                </a:lnTo>
                <a:lnTo>
                  <a:pt x="238" y="68"/>
                </a:lnTo>
                <a:lnTo>
                  <a:pt x="240" y="68"/>
                </a:lnTo>
                <a:lnTo>
                  <a:pt x="242" y="68"/>
                </a:lnTo>
                <a:lnTo>
                  <a:pt x="244" y="68"/>
                </a:lnTo>
                <a:lnTo>
                  <a:pt x="252" y="68"/>
                </a:lnTo>
                <a:lnTo>
                  <a:pt x="253" y="68"/>
                </a:lnTo>
                <a:lnTo>
                  <a:pt x="254" y="68"/>
                </a:lnTo>
                <a:lnTo>
                  <a:pt x="255" y="67"/>
                </a:lnTo>
                <a:lnTo>
                  <a:pt x="255" y="66"/>
                </a:lnTo>
                <a:lnTo>
                  <a:pt x="255" y="65"/>
                </a:lnTo>
                <a:lnTo>
                  <a:pt x="257" y="65"/>
                </a:lnTo>
                <a:lnTo>
                  <a:pt x="257" y="63"/>
                </a:lnTo>
                <a:lnTo>
                  <a:pt x="254" y="62"/>
                </a:lnTo>
                <a:lnTo>
                  <a:pt x="252" y="62"/>
                </a:lnTo>
                <a:lnTo>
                  <a:pt x="252" y="41"/>
                </a:lnTo>
                <a:lnTo>
                  <a:pt x="249" y="41"/>
                </a:lnTo>
                <a:lnTo>
                  <a:pt x="248" y="41"/>
                </a:lnTo>
                <a:lnTo>
                  <a:pt x="243" y="41"/>
                </a:lnTo>
                <a:lnTo>
                  <a:pt x="241" y="40"/>
                </a:lnTo>
                <a:lnTo>
                  <a:pt x="240" y="40"/>
                </a:lnTo>
                <a:lnTo>
                  <a:pt x="236" y="38"/>
                </a:lnTo>
                <a:lnTo>
                  <a:pt x="235" y="38"/>
                </a:lnTo>
                <a:lnTo>
                  <a:pt x="233" y="38"/>
                </a:lnTo>
                <a:lnTo>
                  <a:pt x="232" y="37"/>
                </a:lnTo>
                <a:lnTo>
                  <a:pt x="229" y="36"/>
                </a:lnTo>
                <a:lnTo>
                  <a:pt x="228" y="36"/>
                </a:lnTo>
                <a:lnTo>
                  <a:pt x="228" y="35"/>
                </a:lnTo>
                <a:lnTo>
                  <a:pt x="227" y="35"/>
                </a:lnTo>
                <a:lnTo>
                  <a:pt x="225" y="34"/>
                </a:lnTo>
                <a:lnTo>
                  <a:pt x="225" y="33"/>
                </a:lnTo>
                <a:lnTo>
                  <a:pt x="224" y="33"/>
                </a:lnTo>
                <a:lnTo>
                  <a:pt x="223" y="32"/>
                </a:lnTo>
                <a:lnTo>
                  <a:pt x="222" y="32"/>
                </a:lnTo>
                <a:lnTo>
                  <a:pt x="220" y="30"/>
                </a:lnTo>
                <a:lnTo>
                  <a:pt x="219" y="29"/>
                </a:lnTo>
                <a:lnTo>
                  <a:pt x="218" y="28"/>
                </a:lnTo>
                <a:lnTo>
                  <a:pt x="217" y="28"/>
                </a:lnTo>
                <a:lnTo>
                  <a:pt x="217" y="27"/>
                </a:lnTo>
                <a:lnTo>
                  <a:pt x="216" y="27"/>
                </a:lnTo>
                <a:lnTo>
                  <a:pt x="216" y="58"/>
                </a:lnTo>
                <a:lnTo>
                  <a:pt x="216" y="60"/>
                </a:lnTo>
                <a:lnTo>
                  <a:pt x="216" y="61"/>
                </a:lnTo>
                <a:lnTo>
                  <a:pt x="216" y="62"/>
                </a:lnTo>
                <a:close/>
                <a:moveTo>
                  <a:pt x="241" y="85"/>
                </a:moveTo>
                <a:lnTo>
                  <a:pt x="243" y="83"/>
                </a:lnTo>
                <a:lnTo>
                  <a:pt x="244" y="82"/>
                </a:lnTo>
                <a:lnTo>
                  <a:pt x="244" y="80"/>
                </a:lnTo>
                <a:lnTo>
                  <a:pt x="245" y="79"/>
                </a:lnTo>
                <a:lnTo>
                  <a:pt x="246" y="78"/>
                </a:lnTo>
                <a:lnTo>
                  <a:pt x="246" y="77"/>
                </a:lnTo>
                <a:lnTo>
                  <a:pt x="248" y="77"/>
                </a:lnTo>
                <a:lnTo>
                  <a:pt x="249" y="77"/>
                </a:lnTo>
                <a:lnTo>
                  <a:pt x="249" y="76"/>
                </a:lnTo>
                <a:lnTo>
                  <a:pt x="252" y="71"/>
                </a:lnTo>
                <a:lnTo>
                  <a:pt x="250" y="71"/>
                </a:lnTo>
                <a:lnTo>
                  <a:pt x="244" y="71"/>
                </a:lnTo>
                <a:lnTo>
                  <a:pt x="241" y="71"/>
                </a:lnTo>
                <a:lnTo>
                  <a:pt x="241" y="74"/>
                </a:lnTo>
                <a:lnTo>
                  <a:pt x="241" y="85"/>
                </a:lnTo>
                <a:close/>
                <a:moveTo>
                  <a:pt x="244" y="96"/>
                </a:moveTo>
                <a:lnTo>
                  <a:pt x="248" y="96"/>
                </a:lnTo>
                <a:lnTo>
                  <a:pt x="250" y="96"/>
                </a:lnTo>
                <a:lnTo>
                  <a:pt x="253" y="96"/>
                </a:lnTo>
                <a:lnTo>
                  <a:pt x="255" y="96"/>
                </a:lnTo>
                <a:lnTo>
                  <a:pt x="258" y="96"/>
                </a:lnTo>
                <a:lnTo>
                  <a:pt x="259" y="96"/>
                </a:lnTo>
                <a:lnTo>
                  <a:pt x="261" y="97"/>
                </a:lnTo>
                <a:lnTo>
                  <a:pt x="266" y="97"/>
                </a:lnTo>
                <a:lnTo>
                  <a:pt x="267" y="97"/>
                </a:lnTo>
                <a:lnTo>
                  <a:pt x="269" y="97"/>
                </a:lnTo>
                <a:lnTo>
                  <a:pt x="271" y="97"/>
                </a:lnTo>
                <a:lnTo>
                  <a:pt x="275" y="97"/>
                </a:lnTo>
                <a:lnTo>
                  <a:pt x="275" y="96"/>
                </a:lnTo>
                <a:lnTo>
                  <a:pt x="275" y="93"/>
                </a:lnTo>
                <a:lnTo>
                  <a:pt x="272" y="93"/>
                </a:lnTo>
                <a:lnTo>
                  <a:pt x="271" y="92"/>
                </a:lnTo>
                <a:lnTo>
                  <a:pt x="268" y="92"/>
                </a:lnTo>
                <a:lnTo>
                  <a:pt x="267" y="92"/>
                </a:lnTo>
                <a:lnTo>
                  <a:pt x="266" y="92"/>
                </a:lnTo>
                <a:lnTo>
                  <a:pt x="266" y="88"/>
                </a:lnTo>
                <a:lnTo>
                  <a:pt x="266" y="87"/>
                </a:lnTo>
                <a:lnTo>
                  <a:pt x="266" y="86"/>
                </a:lnTo>
                <a:lnTo>
                  <a:pt x="266" y="85"/>
                </a:lnTo>
                <a:lnTo>
                  <a:pt x="266" y="84"/>
                </a:lnTo>
                <a:lnTo>
                  <a:pt x="264" y="83"/>
                </a:lnTo>
                <a:lnTo>
                  <a:pt x="264" y="80"/>
                </a:lnTo>
                <a:lnTo>
                  <a:pt x="264" y="79"/>
                </a:lnTo>
                <a:lnTo>
                  <a:pt x="263" y="79"/>
                </a:lnTo>
                <a:lnTo>
                  <a:pt x="263" y="78"/>
                </a:lnTo>
                <a:lnTo>
                  <a:pt x="262" y="77"/>
                </a:lnTo>
                <a:lnTo>
                  <a:pt x="262" y="76"/>
                </a:lnTo>
                <a:lnTo>
                  <a:pt x="261" y="76"/>
                </a:lnTo>
                <a:lnTo>
                  <a:pt x="260" y="75"/>
                </a:lnTo>
                <a:lnTo>
                  <a:pt x="259" y="72"/>
                </a:lnTo>
                <a:lnTo>
                  <a:pt x="258" y="71"/>
                </a:lnTo>
                <a:lnTo>
                  <a:pt x="258" y="72"/>
                </a:lnTo>
                <a:lnTo>
                  <a:pt x="255" y="72"/>
                </a:lnTo>
                <a:lnTo>
                  <a:pt x="254" y="72"/>
                </a:lnTo>
                <a:lnTo>
                  <a:pt x="253" y="72"/>
                </a:lnTo>
                <a:lnTo>
                  <a:pt x="250" y="77"/>
                </a:lnTo>
                <a:lnTo>
                  <a:pt x="250" y="78"/>
                </a:lnTo>
                <a:lnTo>
                  <a:pt x="246" y="83"/>
                </a:lnTo>
                <a:lnTo>
                  <a:pt x="244" y="96"/>
                </a:lnTo>
                <a:close/>
                <a:moveTo>
                  <a:pt x="257" y="68"/>
                </a:moveTo>
                <a:lnTo>
                  <a:pt x="260" y="68"/>
                </a:lnTo>
                <a:lnTo>
                  <a:pt x="269" y="68"/>
                </a:lnTo>
                <a:lnTo>
                  <a:pt x="275" y="68"/>
                </a:lnTo>
                <a:lnTo>
                  <a:pt x="278" y="68"/>
                </a:lnTo>
                <a:lnTo>
                  <a:pt x="278" y="67"/>
                </a:lnTo>
                <a:lnTo>
                  <a:pt x="278" y="66"/>
                </a:lnTo>
                <a:lnTo>
                  <a:pt x="276" y="66"/>
                </a:lnTo>
                <a:lnTo>
                  <a:pt x="276" y="62"/>
                </a:lnTo>
                <a:lnTo>
                  <a:pt x="277" y="62"/>
                </a:lnTo>
                <a:lnTo>
                  <a:pt x="278" y="62"/>
                </a:lnTo>
                <a:lnTo>
                  <a:pt x="278" y="61"/>
                </a:lnTo>
                <a:lnTo>
                  <a:pt x="278" y="53"/>
                </a:lnTo>
                <a:lnTo>
                  <a:pt x="278" y="52"/>
                </a:lnTo>
                <a:lnTo>
                  <a:pt x="278" y="50"/>
                </a:lnTo>
                <a:lnTo>
                  <a:pt x="278" y="43"/>
                </a:lnTo>
                <a:lnTo>
                  <a:pt x="278" y="42"/>
                </a:lnTo>
                <a:lnTo>
                  <a:pt x="278" y="41"/>
                </a:lnTo>
                <a:lnTo>
                  <a:pt x="278" y="40"/>
                </a:lnTo>
                <a:lnTo>
                  <a:pt x="277" y="40"/>
                </a:lnTo>
                <a:lnTo>
                  <a:pt x="276" y="40"/>
                </a:lnTo>
                <a:lnTo>
                  <a:pt x="274" y="40"/>
                </a:lnTo>
                <a:lnTo>
                  <a:pt x="274" y="41"/>
                </a:lnTo>
                <a:lnTo>
                  <a:pt x="274" y="42"/>
                </a:lnTo>
                <a:lnTo>
                  <a:pt x="271" y="43"/>
                </a:lnTo>
                <a:lnTo>
                  <a:pt x="269" y="45"/>
                </a:lnTo>
                <a:lnTo>
                  <a:pt x="268" y="45"/>
                </a:lnTo>
                <a:lnTo>
                  <a:pt x="268" y="46"/>
                </a:lnTo>
                <a:lnTo>
                  <a:pt x="267" y="46"/>
                </a:lnTo>
                <a:lnTo>
                  <a:pt x="266" y="51"/>
                </a:lnTo>
                <a:lnTo>
                  <a:pt x="266" y="57"/>
                </a:lnTo>
                <a:lnTo>
                  <a:pt x="259" y="55"/>
                </a:lnTo>
                <a:lnTo>
                  <a:pt x="258" y="61"/>
                </a:lnTo>
                <a:lnTo>
                  <a:pt x="258" y="62"/>
                </a:lnTo>
                <a:lnTo>
                  <a:pt x="258" y="63"/>
                </a:lnTo>
                <a:lnTo>
                  <a:pt x="258" y="65"/>
                </a:lnTo>
                <a:lnTo>
                  <a:pt x="258" y="66"/>
                </a:lnTo>
                <a:lnTo>
                  <a:pt x="257" y="67"/>
                </a:lnTo>
                <a:lnTo>
                  <a:pt x="257" y="68"/>
                </a:lnTo>
                <a:close/>
                <a:moveTo>
                  <a:pt x="370" y="353"/>
                </a:moveTo>
                <a:lnTo>
                  <a:pt x="374" y="358"/>
                </a:lnTo>
                <a:lnTo>
                  <a:pt x="378" y="354"/>
                </a:lnTo>
                <a:lnTo>
                  <a:pt x="380" y="355"/>
                </a:lnTo>
                <a:lnTo>
                  <a:pt x="379" y="356"/>
                </a:lnTo>
                <a:lnTo>
                  <a:pt x="378" y="359"/>
                </a:lnTo>
                <a:lnTo>
                  <a:pt x="380" y="360"/>
                </a:lnTo>
                <a:lnTo>
                  <a:pt x="379" y="361"/>
                </a:lnTo>
                <a:lnTo>
                  <a:pt x="378" y="362"/>
                </a:lnTo>
                <a:lnTo>
                  <a:pt x="382" y="367"/>
                </a:lnTo>
                <a:lnTo>
                  <a:pt x="383" y="369"/>
                </a:lnTo>
                <a:lnTo>
                  <a:pt x="395" y="383"/>
                </a:lnTo>
                <a:lnTo>
                  <a:pt x="395" y="384"/>
                </a:lnTo>
                <a:lnTo>
                  <a:pt x="399" y="389"/>
                </a:lnTo>
                <a:lnTo>
                  <a:pt x="400" y="390"/>
                </a:lnTo>
                <a:lnTo>
                  <a:pt x="401" y="392"/>
                </a:lnTo>
                <a:lnTo>
                  <a:pt x="403" y="393"/>
                </a:lnTo>
                <a:lnTo>
                  <a:pt x="404" y="394"/>
                </a:lnTo>
                <a:lnTo>
                  <a:pt x="405" y="395"/>
                </a:lnTo>
                <a:lnTo>
                  <a:pt x="406" y="396"/>
                </a:lnTo>
                <a:lnTo>
                  <a:pt x="421" y="409"/>
                </a:lnTo>
                <a:lnTo>
                  <a:pt x="422" y="410"/>
                </a:lnTo>
                <a:lnTo>
                  <a:pt x="423" y="411"/>
                </a:lnTo>
                <a:lnTo>
                  <a:pt x="424" y="412"/>
                </a:lnTo>
                <a:lnTo>
                  <a:pt x="425" y="413"/>
                </a:lnTo>
                <a:lnTo>
                  <a:pt x="426" y="414"/>
                </a:lnTo>
                <a:lnTo>
                  <a:pt x="427" y="415"/>
                </a:lnTo>
                <a:lnTo>
                  <a:pt x="429" y="417"/>
                </a:lnTo>
                <a:lnTo>
                  <a:pt x="431" y="419"/>
                </a:lnTo>
                <a:lnTo>
                  <a:pt x="433" y="421"/>
                </a:lnTo>
                <a:lnTo>
                  <a:pt x="433" y="422"/>
                </a:lnTo>
                <a:lnTo>
                  <a:pt x="434" y="423"/>
                </a:lnTo>
                <a:lnTo>
                  <a:pt x="435" y="425"/>
                </a:lnTo>
                <a:lnTo>
                  <a:pt x="436" y="425"/>
                </a:lnTo>
                <a:lnTo>
                  <a:pt x="438" y="426"/>
                </a:lnTo>
                <a:lnTo>
                  <a:pt x="439" y="428"/>
                </a:lnTo>
                <a:lnTo>
                  <a:pt x="441" y="429"/>
                </a:lnTo>
                <a:lnTo>
                  <a:pt x="443" y="430"/>
                </a:lnTo>
                <a:lnTo>
                  <a:pt x="445" y="432"/>
                </a:lnTo>
                <a:lnTo>
                  <a:pt x="447" y="435"/>
                </a:lnTo>
                <a:lnTo>
                  <a:pt x="448" y="435"/>
                </a:lnTo>
                <a:lnTo>
                  <a:pt x="448" y="436"/>
                </a:lnTo>
                <a:lnTo>
                  <a:pt x="451" y="438"/>
                </a:lnTo>
                <a:lnTo>
                  <a:pt x="452" y="439"/>
                </a:lnTo>
                <a:lnTo>
                  <a:pt x="455" y="440"/>
                </a:lnTo>
                <a:lnTo>
                  <a:pt x="455" y="442"/>
                </a:lnTo>
                <a:lnTo>
                  <a:pt x="456" y="442"/>
                </a:lnTo>
                <a:lnTo>
                  <a:pt x="459" y="440"/>
                </a:lnTo>
                <a:lnTo>
                  <a:pt x="502" y="420"/>
                </a:lnTo>
                <a:lnTo>
                  <a:pt x="505" y="427"/>
                </a:lnTo>
                <a:lnTo>
                  <a:pt x="503" y="428"/>
                </a:lnTo>
                <a:lnTo>
                  <a:pt x="505" y="432"/>
                </a:lnTo>
                <a:lnTo>
                  <a:pt x="505" y="434"/>
                </a:lnTo>
                <a:lnTo>
                  <a:pt x="507" y="435"/>
                </a:lnTo>
                <a:lnTo>
                  <a:pt x="508" y="436"/>
                </a:lnTo>
                <a:lnTo>
                  <a:pt x="509" y="439"/>
                </a:lnTo>
                <a:lnTo>
                  <a:pt x="513" y="437"/>
                </a:lnTo>
                <a:lnTo>
                  <a:pt x="515" y="440"/>
                </a:lnTo>
                <a:lnTo>
                  <a:pt x="505" y="445"/>
                </a:lnTo>
                <a:lnTo>
                  <a:pt x="503" y="446"/>
                </a:lnTo>
                <a:lnTo>
                  <a:pt x="512" y="464"/>
                </a:lnTo>
                <a:lnTo>
                  <a:pt x="495" y="472"/>
                </a:lnTo>
                <a:lnTo>
                  <a:pt x="493" y="473"/>
                </a:lnTo>
                <a:lnTo>
                  <a:pt x="494" y="473"/>
                </a:lnTo>
                <a:lnTo>
                  <a:pt x="495" y="473"/>
                </a:lnTo>
                <a:lnTo>
                  <a:pt x="495" y="472"/>
                </a:lnTo>
                <a:lnTo>
                  <a:pt x="496" y="473"/>
                </a:lnTo>
                <a:lnTo>
                  <a:pt x="498" y="473"/>
                </a:lnTo>
                <a:lnTo>
                  <a:pt x="495" y="476"/>
                </a:lnTo>
                <a:lnTo>
                  <a:pt x="495" y="477"/>
                </a:lnTo>
                <a:lnTo>
                  <a:pt x="516" y="495"/>
                </a:lnTo>
                <a:lnTo>
                  <a:pt x="530" y="507"/>
                </a:lnTo>
                <a:lnTo>
                  <a:pt x="531" y="509"/>
                </a:lnTo>
                <a:lnTo>
                  <a:pt x="533" y="509"/>
                </a:lnTo>
                <a:lnTo>
                  <a:pt x="534" y="510"/>
                </a:lnTo>
                <a:lnTo>
                  <a:pt x="535" y="510"/>
                </a:lnTo>
                <a:lnTo>
                  <a:pt x="536" y="511"/>
                </a:lnTo>
                <a:lnTo>
                  <a:pt x="537" y="511"/>
                </a:lnTo>
                <a:lnTo>
                  <a:pt x="538" y="512"/>
                </a:lnTo>
                <a:lnTo>
                  <a:pt x="539" y="512"/>
                </a:lnTo>
                <a:lnTo>
                  <a:pt x="539" y="513"/>
                </a:lnTo>
                <a:lnTo>
                  <a:pt x="539" y="515"/>
                </a:lnTo>
                <a:lnTo>
                  <a:pt x="542" y="517"/>
                </a:lnTo>
                <a:lnTo>
                  <a:pt x="543" y="517"/>
                </a:lnTo>
                <a:lnTo>
                  <a:pt x="545" y="517"/>
                </a:lnTo>
                <a:lnTo>
                  <a:pt x="547" y="518"/>
                </a:lnTo>
                <a:lnTo>
                  <a:pt x="548" y="518"/>
                </a:lnTo>
                <a:lnTo>
                  <a:pt x="552" y="518"/>
                </a:lnTo>
                <a:lnTo>
                  <a:pt x="554" y="518"/>
                </a:lnTo>
                <a:lnTo>
                  <a:pt x="555" y="518"/>
                </a:lnTo>
                <a:lnTo>
                  <a:pt x="556" y="518"/>
                </a:lnTo>
                <a:lnTo>
                  <a:pt x="557" y="518"/>
                </a:lnTo>
                <a:lnTo>
                  <a:pt x="557" y="517"/>
                </a:lnTo>
                <a:lnTo>
                  <a:pt x="559" y="517"/>
                </a:lnTo>
                <a:lnTo>
                  <a:pt x="560" y="517"/>
                </a:lnTo>
                <a:lnTo>
                  <a:pt x="561" y="517"/>
                </a:lnTo>
                <a:lnTo>
                  <a:pt x="560" y="515"/>
                </a:lnTo>
                <a:lnTo>
                  <a:pt x="562" y="513"/>
                </a:lnTo>
                <a:lnTo>
                  <a:pt x="565" y="511"/>
                </a:lnTo>
                <a:lnTo>
                  <a:pt x="567" y="511"/>
                </a:lnTo>
                <a:lnTo>
                  <a:pt x="570" y="509"/>
                </a:lnTo>
                <a:lnTo>
                  <a:pt x="572" y="507"/>
                </a:lnTo>
                <a:lnTo>
                  <a:pt x="573" y="506"/>
                </a:lnTo>
                <a:lnTo>
                  <a:pt x="586" y="498"/>
                </a:lnTo>
                <a:lnTo>
                  <a:pt x="588" y="498"/>
                </a:lnTo>
                <a:lnTo>
                  <a:pt x="600" y="498"/>
                </a:lnTo>
                <a:lnTo>
                  <a:pt x="603" y="498"/>
                </a:lnTo>
                <a:lnTo>
                  <a:pt x="603" y="496"/>
                </a:lnTo>
                <a:lnTo>
                  <a:pt x="603" y="494"/>
                </a:lnTo>
                <a:lnTo>
                  <a:pt x="604" y="494"/>
                </a:lnTo>
                <a:lnTo>
                  <a:pt x="605" y="494"/>
                </a:lnTo>
                <a:lnTo>
                  <a:pt x="606" y="494"/>
                </a:lnTo>
                <a:lnTo>
                  <a:pt x="607" y="494"/>
                </a:lnTo>
                <a:lnTo>
                  <a:pt x="608" y="494"/>
                </a:lnTo>
                <a:lnTo>
                  <a:pt x="610" y="494"/>
                </a:lnTo>
                <a:lnTo>
                  <a:pt x="615" y="494"/>
                </a:lnTo>
                <a:lnTo>
                  <a:pt x="620" y="494"/>
                </a:lnTo>
                <a:lnTo>
                  <a:pt x="625" y="494"/>
                </a:lnTo>
                <a:lnTo>
                  <a:pt x="624" y="498"/>
                </a:lnTo>
                <a:lnTo>
                  <a:pt x="623" y="499"/>
                </a:lnTo>
                <a:lnTo>
                  <a:pt x="623" y="501"/>
                </a:lnTo>
                <a:lnTo>
                  <a:pt x="646" y="501"/>
                </a:lnTo>
                <a:lnTo>
                  <a:pt x="665" y="499"/>
                </a:lnTo>
                <a:lnTo>
                  <a:pt x="671" y="499"/>
                </a:lnTo>
                <a:lnTo>
                  <a:pt x="673" y="499"/>
                </a:lnTo>
                <a:lnTo>
                  <a:pt x="673" y="497"/>
                </a:lnTo>
                <a:lnTo>
                  <a:pt x="675" y="497"/>
                </a:lnTo>
                <a:lnTo>
                  <a:pt x="706" y="497"/>
                </a:lnTo>
                <a:lnTo>
                  <a:pt x="706" y="496"/>
                </a:lnTo>
                <a:lnTo>
                  <a:pt x="707" y="495"/>
                </a:lnTo>
                <a:lnTo>
                  <a:pt x="707" y="492"/>
                </a:lnTo>
                <a:lnTo>
                  <a:pt x="708" y="489"/>
                </a:lnTo>
                <a:lnTo>
                  <a:pt x="707" y="485"/>
                </a:lnTo>
                <a:lnTo>
                  <a:pt x="707" y="478"/>
                </a:lnTo>
                <a:lnTo>
                  <a:pt x="707" y="472"/>
                </a:lnTo>
                <a:lnTo>
                  <a:pt x="707" y="471"/>
                </a:lnTo>
                <a:lnTo>
                  <a:pt x="707" y="469"/>
                </a:lnTo>
                <a:lnTo>
                  <a:pt x="707" y="468"/>
                </a:lnTo>
                <a:lnTo>
                  <a:pt x="722" y="468"/>
                </a:lnTo>
                <a:lnTo>
                  <a:pt x="740" y="468"/>
                </a:lnTo>
                <a:lnTo>
                  <a:pt x="738" y="465"/>
                </a:lnTo>
                <a:lnTo>
                  <a:pt x="737" y="464"/>
                </a:lnTo>
                <a:lnTo>
                  <a:pt x="735" y="461"/>
                </a:lnTo>
                <a:lnTo>
                  <a:pt x="733" y="459"/>
                </a:lnTo>
                <a:lnTo>
                  <a:pt x="732" y="457"/>
                </a:lnTo>
                <a:lnTo>
                  <a:pt x="732" y="456"/>
                </a:lnTo>
                <a:lnTo>
                  <a:pt x="731" y="455"/>
                </a:lnTo>
                <a:lnTo>
                  <a:pt x="731" y="454"/>
                </a:lnTo>
                <a:lnTo>
                  <a:pt x="729" y="454"/>
                </a:lnTo>
                <a:lnTo>
                  <a:pt x="727" y="451"/>
                </a:lnTo>
                <a:lnTo>
                  <a:pt x="726" y="447"/>
                </a:lnTo>
                <a:lnTo>
                  <a:pt x="724" y="446"/>
                </a:lnTo>
                <a:lnTo>
                  <a:pt x="723" y="445"/>
                </a:lnTo>
                <a:lnTo>
                  <a:pt x="720" y="444"/>
                </a:lnTo>
                <a:lnTo>
                  <a:pt x="719" y="443"/>
                </a:lnTo>
                <a:lnTo>
                  <a:pt x="717" y="440"/>
                </a:lnTo>
                <a:lnTo>
                  <a:pt x="716" y="440"/>
                </a:lnTo>
                <a:lnTo>
                  <a:pt x="714" y="439"/>
                </a:lnTo>
                <a:lnTo>
                  <a:pt x="708" y="436"/>
                </a:lnTo>
                <a:lnTo>
                  <a:pt x="708" y="435"/>
                </a:lnTo>
                <a:lnTo>
                  <a:pt x="703" y="432"/>
                </a:lnTo>
                <a:lnTo>
                  <a:pt x="682" y="434"/>
                </a:lnTo>
                <a:lnTo>
                  <a:pt x="650" y="434"/>
                </a:lnTo>
                <a:lnTo>
                  <a:pt x="647" y="435"/>
                </a:lnTo>
                <a:lnTo>
                  <a:pt x="643" y="435"/>
                </a:lnTo>
                <a:lnTo>
                  <a:pt x="641" y="435"/>
                </a:lnTo>
                <a:lnTo>
                  <a:pt x="639" y="435"/>
                </a:lnTo>
                <a:lnTo>
                  <a:pt x="639" y="434"/>
                </a:lnTo>
                <a:lnTo>
                  <a:pt x="639" y="431"/>
                </a:lnTo>
                <a:lnTo>
                  <a:pt x="634" y="431"/>
                </a:lnTo>
                <a:lnTo>
                  <a:pt x="633" y="431"/>
                </a:lnTo>
                <a:lnTo>
                  <a:pt x="628" y="431"/>
                </a:lnTo>
                <a:lnTo>
                  <a:pt x="626" y="431"/>
                </a:lnTo>
                <a:lnTo>
                  <a:pt x="625" y="431"/>
                </a:lnTo>
                <a:lnTo>
                  <a:pt x="619" y="431"/>
                </a:lnTo>
                <a:lnTo>
                  <a:pt x="614" y="431"/>
                </a:lnTo>
                <a:lnTo>
                  <a:pt x="612" y="431"/>
                </a:lnTo>
                <a:lnTo>
                  <a:pt x="611" y="431"/>
                </a:lnTo>
                <a:lnTo>
                  <a:pt x="606" y="431"/>
                </a:lnTo>
                <a:lnTo>
                  <a:pt x="604" y="431"/>
                </a:lnTo>
                <a:lnTo>
                  <a:pt x="602" y="431"/>
                </a:lnTo>
                <a:lnTo>
                  <a:pt x="600" y="431"/>
                </a:lnTo>
                <a:lnTo>
                  <a:pt x="597" y="431"/>
                </a:lnTo>
                <a:lnTo>
                  <a:pt x="595" y="432"/>
                </a:lnTo>
                <a:lnTo>
                  <a:pt x="591" y="431"/>
                </a:lnTo>
                <a:lnTo>
                  <a:pt x="590" y="420"/>
                </a:lnTo>
                <a:lnTo>
                  <a:pt x="589" y="417"/>
                </a:lnTo>
                <a:lnTo>
                  <a:pt x="589" y="415"/>
                </a:lnTo>
                <a:lnTo>
                  <a:pt x="588" y="413"/>
                </a:lnTo>
                <a:lnTo>
                  <a:pt x="587" y="397"/>
                </a:lnTo>
                <a:lnTo>
                  <a:pt x="586" y="394"/>
                </a:lnTo>
                <a:lnTo>
                  <a:pt x="584" y="379"/>
                </a:lnTo>
                <a:lnTo>
                  <a:pt x="584" y="378"/>
                </a:lnTo>
                <a:lnTo>
                  <a:pt x="584" y="376"/>
                </a:lnTo>
                <a:lnTo>
                  <a:pt x="584" y="375"/>
                </a:lnTo>
                <a:lnTo>
                  <a:pt x="582" y="369"/>
                </a:lnTo>
                <a:lnTo>
                  <a:pt x="581" y="369"/>
                </a:lnTo>
                <a:lnTo>
                  <a:pt x="571" y="373"/>
                </a:lnTo>
                <a:lnTo>
                  <a:pt x="568" y="375"/>
                </a:lnTo>
                <a:lnTo>
                  <a:pt x="564" y="376"/>
                </a:lnTo>
                <a:lnTo>
                  <a:pt x="563" y="377"/>
                </a:lnTo>
                <a:lnTo>
                  <a:pt x="562" y="377"/>
                </a:lnTo>
                <a:lnTo>
                  <a:pt x="561" y="377"/>
                </a:lnTo>
                <a:lnTo>
                  <a:pt x="560" y="378"/>
                </a:lnTo>
                <a:lnTo>
                  <a:pt x="560" y="377"/>
                </a:lnTo>
                <a:lnTo>
                  <a:pt x="560" y="376"/>
                </a:lnTo>
                <a:lnTo>
                  <a:pt x="557" y="369"/>
                </a:lnTo>
                <a:lnTo>
                  <a:pt x="557" y="363"/>
                </a:lnTo>
                <a:lnTo>
                  <a:pt x="556" y="362"/>
                </a:lnTo>
                <a:lnTo>
                  <a:pt x="530" y="363"/>
                </a:lnTo>
                <a:lnTo>
                  <a:pt x="526" y="363"/>
                </a:lnTo>
                <a:lnTo>
                  <a:pt x="525" y="363"/>
                </a:lnTo>
                <a:lnTo>
                  <a:pt x="524" y="363"/>
                </a:lnTo>
                <a:lnTo>
                  <a:pt x="503" y="363"/>
                </a:lnTo>
                <a:lnTo>
                  <a:pt x="501" y="363"/>
                </a:lnTo>
                <a:lnTo>
                  <a:pt x="484" y="363"/>
                </a:lnTo>
                <a:lnTo>
                  <a:pt x="482" y="363"/>
                </a:lnTo>
                <a:lnTo>
                  <a:pt x="483" y="348"/>
                </a:lnTo>
                <a:lnTo>
                  <a:pt x="483" y="347"/>
                </a:lnTo>
                <a:lnTo>
                  <a:pt x="482" y="334"/>
                </a:lnTo>
                <a:lnTo>
                  <a:pt x="481" y="333"/>
                </a:lnTo>
                <a:lnTo>
                  <a:pt x="481" y="331"/>
                </a:lnTo>
                <a:lnTo>
                  <a:pt x="476" y="331"/>
                </a:lnTo>
                <a:lnTo>
                  <a:pt x="453" y="331"/>
                </a:lnTo>
                <a:lnTo>
                  <a:pt x="451" y="331"/>
                </a:lnTo>
                <a:lnTo>
                  <a:pt x="449" y="331"/>
                </a:lnTo>
                <a:lnTo>
                  <a:pt x="441" y="333"/>
                </a:lnTo>
                <a:lnTo>
                  <a:pt x="441" y="335"/>
                </a:lnTo>
                <a:lnTo>
                  <a:pt x="441" y="340"/>
                </a:lnTo>
                <a:lnTo>
                  <a:pt x="441" y="343"/>
                </a:lnTo>
                <a:lnTo>
                  <a:pt x="433" y="343"/>
                </a:lnTo>
                <a:lnTo>
                  <a:pt x="425" y="343"/>
                </a:lnTo>
                <a:lnTo>
                  <a:pt x="422" y="343"/>
                </a:lnTo>
                <a:lnTo>
                  <a:pt x="418" y="343"/>
                </a:lnTo>
                <a:lnTo>
                  <a:pt x="416" y="343"/>
                </a:lnTo>
                <a:lnTo>
                  <a:pt x="416" y="342"/>
                </a:lnTo>
                <a:lnTo>
                  <a:pt x="416" y="339"/>
                </a:lnTo>
                <a:lnTo>
                  <a:pt x="401" y="339"/>
                </a:lnTo>
                <a:lnTo>
                  <a:pt x="390" y="339"/>
                </a:lnTo>
                <a:lnTo>
                  <a:pt x="389" y="339"/>
                </a:lnTo>
                <a:lnTo>
                  <a:pt x="388" y="339"/>
                </a:lnTo>
                <a:lnTo>
                  <a:pt x="386" y="339"/>
                </a:lnTo>
                <a:lnTo>
                  <a:pt x="382" y="339"/>
                </a:lnTo>
                <a:lnTo>
                  <a:pt x="379" y="339"/>
                </a:lnTo>
                <a:lnTo>
                  <a:pt x="378" y="340"/>
                </a:lnTo>
                <a:lnTo>
                  <a:pt x="376" y="344"/>
                </a:lnTo>
                <a:lnTo>
                  <a:pt x="372" y="350"/>
                </a:lnTo>
                <a:lnTo>
                  <a:pt x="371" y="351"/>
                </a:lnTo>
                <a:lnTo>
                  <a:pt x="370" y="352"/>
                </a:lnTo>
                <a:lnTo>
                  <a:pt x="370" y="35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49" name="Freeform 314">
            <a:extLst>
              <a:ext uri="{FF2B5EF4-FFF2-40B4-BE49-F238E27FC236}">
                <a16:creationId xmlns:a16="http://schemas.microsoft.com/office/drawing/2014/main" id="{C2ADD8B5-3C1F-1E02-F4A5-650F2884BCB3}"/>
              </a:ext>
            </a:extLst>
          </p:cNvPr>
          <p:cNvSpPr>
            <a:spLocks noEditPoints="1"/>
          </p:cNvSpPr>
          <p:nvPr/>
        </p:nvSpPr>
        <p:spPr bwMode="auto">
          <a:xfrm>
            <a:off x="4645559" y="2838756"/>
            <a:ext cx="924486" cy="1007988"/>
          </a:xfrm>
          <a:custGeom>
            <a:avLst/>
            <a:gdLst>
              <a:gd name="T0" fmla="*/ 17 w 620"/>
              <a:gd name="T1" fmla="*/ 345 h 676"/>
              <a:gd name="T2" fmla="*/ 45 w 620"/>
              <a:gd name="T3" fmla="*/ 309 h 676"/>
              <a:gd name="T4" fmla="*/ 42 w 620"/>
              <a:gd name="T5" fmla="*/ 244 h 676"/>
              <a:gd name="T6" fmla="*/ 4 w 620"/>
              <a:gd name="T7" fmla="*/ 232 h 676"/>
              <a:gd name="T8" fmla="*/ 77 w 620"/>
              <a:gd name="T9" fmla="*/ 206 h 676"/>
              <a:gd name="T10" fmla="*/ 173 w 620"/>
              <a:gd name="T11" fmla="*/ 175 h 676"/>
              <a:gd name="T12" fmla="*/ 287 w 620"/>
              <a:gd name="T13" fmla="*/ 115 h 676"/>
              <a:gd name="T14" fmla="*/ 331 w 620"/>
              <a:gd name="T15" fmla="*/ 50 h 676"/>
              <a:gd name="T16" fmla="*/ 285 w 620"/>
              <a:gd name="T17" fmla="*/ 6 h 676"/>
              <a:gd name="T18" fmla="*/ 329 w 620"/>
              <a:gd name="T19" fmla="*/ 33 h 676"/>
              <a:gd name="T20" fmla="*/ 345 w 620"/>
              <a:gd name="T21" fmla="*/ 125 h 676"/>
              <a:gd name="T22" fmla="*/ 552 w 620"/>
              <a:gd name="T23" fmla="*/ 121 h 676"/>
              <a:gd name="T24" fmla="*/ 567 w 620"/>
              <a:gd name="T25" fmla="*/ 258 h 676"/>
              <a:gd name="T26" fmla="*/ 606 w 620"/>
              <a:gd name="T27" fmla="*/ 366 h 676"/>
              <a:gd name="T28" fmla="*/ 605 w 620"/>
              <a:gd name="T29" fmla="*/ 473 h 676"/>
              <a:gd name="T30" fmla="*/ 562 w 620"/>
              <a:gd name="T31" fmla="*/ 583 h 676"/>
              <a:gd name="T32" fmla="*/ 517 w 620"/>
              <a:gd name="T33" fmla="*/ 653 h 676"/>
              <a:gd name="T34" fmla="*/ 387 w 620"/>
              <a:gd name="T35" fmla="*/ 618 h 676"/>
              <a:gd name="T36" fmla="*/ 416 w 620"/>
              <a:gd name="T37" fmla="*/ 564 h 676"/>
              <a:gd name="T38" fmla="*/ 405 w 620"/>
              <a:gd name="T39" fmla="*/ 457 h 676"/>
              <a:gd name="T40" fmla="*/ 432 w 620"/>
              <a:gd name="T41" fmla="*/ 347 h 676"/>
              <a:gd name="T42" fmla="*/ 412 w 620"/>
              <a:gd name="T43" fmla="*/ 380 h 676"/>
              <a:gd name="T44" fmla="*/ 338 w 620"/>
              <a:gd name="T45" fmla="*/ 478 h 676"/>
              <a:gd name="T46" fmla="*/ 368 w 620"/>
              <a:gd name="T47" fmla="*/ 502 h 676"/>
              <a:gd name="T48" fmla="*/ 385 w 620"/>
              <a:gd name="T49" fmla="*/ 536 h 676"/>
              <a:gd name="T50" fmla="*/ 419 w 620"/>
              <a:gd name="T51" fmla="*/ 550 h 676"/>
              <a:gd name="T52" fmla="*/ 385 w 620"/>
              <a:gd name="T53" fmla="*/ 611 h 676"/>
              <a:gd name="T54" fmla="*/ 374 w 620"/>
              <a:gd name="T55" fmla="*/ 608 h 676"/>
              <a:gd name="T56" fmla="*/ 316 w 620"/>
              <a:gd name="T57" fmla="*/ 550 h 676"/>
              <a:gd name="T58" fmla="*/ 244 w 620"/>
              <a:gd name="T59" fmla="*/ 528 h 676"/>
              <a:gd name="T60" fmla="*/ 191 w 620"/>
              <a:gd name="T61" fmla="*/ 508 h 676"/>
              <a:gd name="T62" fmla="*/ 149 w 620"/>
              <a:gd name="T63" fmla="*/ 458 h 676"/>
              <a:gd name="T64" fmla="*/ 69 w 620"/>
              <a:gd name="T65" fmla="*/ 378 h 676"/>
              <a:gd name="T66" fmla="*/ 27 w 620"/>
              <a:gd name="T67" fmla="*/ 401 h 676"/>
              <a:gd name="T68" fmla="*/ 112 w 620"/>
              <a:gd name="T69" fmla="*/ 280 h 676"/>
              <a:gd name="T70" fmla="*/ 166 w 620"/>
              <a:gd name="T71" fmla="*/ 266 h 676"/>
              <a:gd name="T72" fmla="*/ 147 w 620"/>
              <a:gd name="T73" fmla="*/ 201 h 676"/>
              <a:gd name="T74" fmla="*/ 90 w 620"/>
              <a:gd name="T75" fmla="*/ 340 h 676"/>
              <a:gd name="T76" fmla="*/ 83 w 620"/>
              <a:gd name="T77" fmla="*/ 322 h 676"/>
              <a:gd name="T78" fmla="*/ 154 w 620"/>
              <a:gd name="T79" fmla="*/ 439 h 676"/>
              <a:gd name="T80" fmla="*/ 185 w 620"/>
              <a:gd name="T81" fmla="*/ 408 h 676"/>
              <a:gd name="T82" fmla="*/ 126 w 620"/>
              <a:gd name="T83" fmla="*/ 330 h 676"/>
              <a:gd name="T84" fmla="*/ 208 w 620"/>
              <a:gd name="T85" fmla="*/ 133 h 676"/>
              <a:gd name="T86" fmla="*/ 266 w 620"/>
              <a:gd name="T87" fmla="*/ 133 h 676"/>
              <a:gd name="T88" fmla="*/ 296 w 620"/>
              <a:gd name="T89" fmla="*/ 277 h 676"/>
              <a:gd name="T90" fmla="*/ 409 w 620"/>
              <a:gd name="T91" fmla="*/ 268 h 676"/>
              <a:gd name="T92" fmla="*/ 396 w 620"/>
              <a:gd name="T93" fmla="*/ 218 h 676"/>
              <a:gd name="T94" fmla="*/ 320 w 620"/>
              <a:gd name="T95" fmla="*/ 197 h 676"/>
              <a:gd name="T96" fmla="*/ 291 w 620"/>
              <a:gd name="T97" fmla="*/ 200 h 676"/>
              <a:gd name="T98" fmla="*/ 404 w 620"/>
              <a:gd name="T99" fmla="*/ 436 h 676"/>
              <a:gd name="T100" fmla="*/ 428 w 620"/>
              <a:gd name="T101" fmla="*/ 634 h 676"/>
              <a:gd name="T102" fmla="*/ 545 w 620"/>
              <a:gd name="T103" fmla="*/ 632 h 676"/>
              <a:gd name="T104" fmla="*/ 577 w 620"/>
              <a:gd name="T105" fmla="*/ 528 h 676"/>
              <a:gd name="T106" fmla="*/ 619 w 620"/>
              <a:gd name="T107" fmla="*/ 407 h 676"/>
              <a:gd name="T108" fmla="*/ 589 w 620"/>
              <a:gd name="T109" fmla="*/ 294 h 676"/>
              <a:gd name="T110" fmla="*/ 552 w 620"/>
              <a:gd name="T111" fmla="*/ 150 h 676"/>
              <a:gd name="T112" fmla="*/ 474 w 620"/>
              <a:gd name="T113" fmla="*/ 188 h 676"/>
              <a:gd name="T114" fmla="*/ 488 w 620"/>
              <a:gd name="T115" fmla="*/ 266 h 676"/>
              <a:gd name="T116" fmla="*/ 433 w 620"/>
              <a:gd name="T117" fmla="*/ 356 h 676"/>
              <a:gd name="T118" fmla="*/ 417 w 620"/>
              <a:gd name="T119" fmla="*/ 323 h 676"/>
              <a:gd name="T120" fmla="*/ 421 w 620"/>
              <a:gd name="T121" fmla="*/ 138 h 676"/>
              <a:gd name="T122" fmla="*/ 439 w 620"/>
              <a:gd name="T123" fmla="*/ 131 h 676"/>
              <a:gd name="T124" fmla="*/ 430 w 620"/>
              <a:gd name="T125" fmla="*/ 155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0" h="676">
                <a:moveTo>
                  <a:pt x="352" y="188"/>
                </a:moveTo>
                <a:lnTo>
                  <a:pt x="359" y="186"/>
                </a:lnTo>
                <a:lnTo>
                  <a:pt x="359" y="188"/>
                </a:lnTo>
                <a:lnTo>
                  <a:pt x="359" y="190"/>
                </a:lnTo>
                <a:lnTo>
                  <a:pt x="359" y="191"/>
                </a:lnTo>
                <a:lnTo>
                  <a:pt x="357" y="191"/>
                </a:lnTo>
                <a:lnTo>
                  <a:pt x="355" y="191"/>
                </a:lnTo>
                <a:lnTo>
                  <a:pt x="355" y="189"/>
                </a:lnTo>
                <a:lnTo>
                  <a:pt x="353" y="189"/>
                </a:lnTo>
                <a:lnTo>
                  <a:pt x="352" y="188"/>
                </a:lnTo>
                <a:close/>
                <a:moveTo>
                  <a:pt x="352" y="183"/>
                </a:moveTo>
                <a:lnTo>
                  <a:pt x="354" y="183"/>
                </a:lnTo>
                <a:lnTo>
                  <a:pt x="355" y="183"/>
                </a:lnTo>
                <a:lnTo>
                  <a:pt x="357" y="183"/>
                </a:lnTo>
                <a:lnTo>
                  <a:pt x="355" y="184"/>
                </a:lnTo>
                <a:lnTo>
                  <a:pt x="354" y="185"/>
                </a:lnTo>
                <a:lnTo>
                  <a:pt x="352" y="185"/>
                </a:lnTo>
                <a:lnTo>
                  <a:pt x="352" y="183"/>
                </a:lnTo>
                <a:close/>
                <a:moveTo>
                  <a:pt x="258" y="90"/>
                </a:moveTo>
                <a:lnTo>
                  <a:pt x="283" y="85"/>
                </a:lnTo>
                <a:lnTo>
                  <a:pt x="304" y="81"/>
                </a:lnTo>
                <a:lnTo>
                  <a:pt x="299" y="83"/>
                </a:lnTo>
                <a:lnTo>
                  <a:pt x="297" y="84"/>
                </a:lnTo>
                <a:lnTo>
                  <a:pt x="295" y="85"/>
                </a:lnTo>
                <a:lnTo>
                  <a:pt x="294" y="85"/>
                </a:lnTo>
                <a:lnTo>
                  <a:pt x="294" y="86"/>
                </a:lnTo>
                <a:lnTo>
                  <a:pt x="292" y="89"/>
                </a:lnTo>
                <a:lnTo>
                  <a:pt x="291" y="90"/>
                </a:lnTo>
                <a:lnTo>
                  <a:pt x="285" y="96"/>
                </a:lnTo>
                <a:lnTo>
                  <a:pt x="284" y="90"/>
                </a:lnTo>
                <a:lnTo>
                  <a:pt x="271" y="92"/>
                </a:lnTo>
                <a:lnTo>
                  <a:pt x="267" y="93"/>
                </a:lnTo>
                <a:lnTo>
                  <a:pt x="260" y="94"/>
                </a:lnTo>
                <a:lnTo>
                  <a:pt x="259" y="94"/>
                </a:lnTo>
                <a:lnTo>
                  <a:pt x="258" y="90"/>
                </a:lnTo>
                <a:close/>
                <a:moveTo>
                  <a:pt x="187" y="247"/>
                </a:moveTo>
                <a:lnTo>
                  <a:pt x="189" y="245"/>
                </a:lnTo>
                <a:lnTo>
                  <a:pt x="189" y="247"/>
                </a:lnTo>
                <a:lnTo>
                  <a:pt x="187" y="248"/>
                </a:lnTo>
                <a:lnTo>
                  <a:pt x="187" y="247"/>
                </a:lnTo>
                <a:close/>
                <a:moveTo>
                  <a:pt x="184" y="232"/>
                </a:moveTo>
                <a:lnTo>
                  <a:pt x="185" y="232"/>
                </a:lnTo>
                <a:lnTo>
                  <a:pt x="185" y="233"/>
                </a:lnTo>
                <a:lnTo>
                  <a:pt x="184" y="233"/>
                </a:lnTo>
                <a:lnTo>
                  <a:pt x="184" y="232"/>
                </a:lnTo>
                <a:close/>
                <a:moveTo>
                  <a:pt x="170" y="377"/>
                </a:moveTo>
                <a:lnTo>
                  <a:pt x="171" y="377"/>
                </a:lnTo>
                <a:lnTo>
                  <a:pt x="175" y="377"/>
                </a:lnTo>
                <a:lnTo>
                  <a:pt x="174" y="380"/>
                </a:lnTo>
                <a:lnTo>
                  <a:pt x="173" y="380"/>
                </a:lnTo>
                <a:lnTo>
                  <a:pt x="171" y="380"/>
                </a:lnTo>
                <a:lnTo>
                  <a:pt x="170" y="377"/>
                </a:lnTo>
                <a:close/>
                <a:moveTo>
                  <a:pt x="0" y="342"/>
                </a:moveTo>
                <a:lnTo>
                  <a:pt x="1" y="340"/>
                </a:lnTo>
                <a:lnTo>
                  <a:pt x="3" y="336"/>
                </a:lnTo>
                <a:lnTo>
                  <a:pt x="7" y="337"/>
                </a:lnTo>
                <a:lnTo>
                  <a:pt x="10" y="339"/>
                </a:lnTo>
                <a:lnTo>
                  <a:pt x="12" y="340"/>
                </a:lnTo>
                <a:lnTo>
                  <a:pt x="14" y="341"/>
                </a:lnTo>
                <a:lnTo>
                  <a:pt x="14" y="342"/>
                </a:lnTo>
                <a:lnTo>
                  <a:pt x="15" y="344"/>
                </a:lnTo>
                <a:lnTo>
                  <a:pt x="17" y="345"/>
                </a:lnTo>
                <a:lnTo>
                  <a:pt x="24" y="347"/>
                </a:lnTo>
                <a:lnTo>
                  <a:pt x="27" y="347"/>
                </a:lnTo>
                <a:lnTo>
                  <a:pt x="33" y="344"/>
                </a:lnTo>
                <a:lnTo>
                  <a:pt x="35" y="344"/>
                </a:lnTo>
                <a:lnTo>
                  <a:pt x="37" y="342"/>
                </a:lnTo>
                <a:lnTo>
                  <a:pt x="40" y="340"/>
                </a:lnTo>
                <a:lnTo>
                  <a:pt x="40" y="339"/>
                </a:lnTo>
                <a:lnTo>
                  <a:pt x="41" y="337"/>
                </a:lnTo>
                <a:lnTo>
                  <a:pt x="41" y="336"/>
                </a:lnTo>
                <a:lnTo>
                  <a:pt x="42" y="335"/>
                </a:lnTo>
                <a:lnTo>
                  <a:pt x="43" y="334"/>
                </a:lnTo>
                <a:lnTo>
                  <a:pt x="44" y="334"/>
                </a:lnTo>
                <a:lnTo>
                  <a:pt x="45" y="334"/>
                </a:lnTo>
                <a:lnTo>
                  <a:pt x="46" y="333"/>
                </a:lnTo>
                <a:lnTo>
                  <a:pt x="47" y="332"/>
                </a:lnTo>
                <a:lnTo>
                  <a:pt x="49" y="332"/>
                </a:lnTo>
                <a:lnTo>
                  <a:pt x="49" y="331"/>
                </a:lnTo>
                <a:lnTo>
                  <a:pt x="50" y="331"/>
                </a:lnTo>
                <a:lnTo>
                  <a:pt x="51" y="330"/>
                </a:lnTo>
                <a:lnTo>
                  <a:pt x="52" y="330"/>
                </a:lnTo>
                <a:lnTo>
                  <a:pt x="53" y="328"/>
                </a:lnTo>
                <a:lnTo>
                  <a:pt x="57" y="327"/>
                </a:lnTo>
                <a:lnTo>
                  <a:pt x="57" y="326"/>
                </a:lnTo>
                <a:lnTo>
                  <a:pt x="57" y="325"/>
                </a:lnTo>
                <a:lnTo>
                  <a:pt x="57" y="326"/>
                </a:lnTo>
                <a:lnTo>
                  <a:pt x="55" y="326"/>
                </a:lnTo>
                <a:lnTo>
                  <a:pt x="54" y="327"/>
                </a:lnTo>
                <a:lnTo>
                  <a:pt x="53" y="327"/>
                </a:lnTo>
                <a:lnTo>
                  <a:pt x="51" y="328"/>
                </a:lnTo>
                <a:lnTo>
                  <a:pt x="50" y="328"/>
                </a:lnTo>
                <a:lnTo>
                  <a:pt x="49" y="328"/>
                </a:lnTo>
                <a:lnTo>
                  <a:pt x="47" y="330"/>
                </a:lnTo>
                <a:lnTo>
                  <a:pt x="45" y="330"/>
                </a:lnTo>
                <a:lnTo>
                  <a:pt x="44" y="331"/>
                </a:lnTo>
                <a:lnTo>
                  <a:pt x="43" y="331"/>
                </a:lnTo>
                <a:lnTo>
                  <a:pt x="42" y="332"/>
                </a:lnTo>
                <a:lnTo>
                  <a:pt x="41" y="332"/>
                </a:lnTo>
                <a:lnTo>
                  <a:pt x="40" y="332"/>
                </a:lnTo>
                <a:lnTo>
                  <a:pt x="40" y="333"/>
                </a:lnTo>
                <a:lnTo>
                  <a:pt x="38" y="333"/>
                </a:lnTo>
                <a:lnTo>
                  <a:pt x="38" y="332"/>
                </a:lnTo>
                <a:lnTo>
                  <a:pt x="38" y="331"/>
                </a:lnTo>
                <a:lnTo>
                  <a:pt x="38" y="330"/>
                </a:lnTo>
                <a:lnTo>
                  <a:pt x="38" y="328"/>
                </a:lnTo>
                <a:lnTo>
                  <a:pt x="38" y="327"/>
                </a:lnTo>
                <a:lnTo>
                  <a:pt x="40" y="326"/>
                </a:lnTo>
                <a:lnTo>
                  <a:pt x="41" y="325"/>
                </a:lnTo>
                <a:lnTo>
                  <a:pt x="41" y="324"/>
                </a:lnTo>
                <a:lnTo>
                  <a:pt x="42" y="323"/>
                </a:lnTo>
                <a:lnTo>
                  <a:pt x="42" y="322"/>
                </a:lnTo>
                <a:lnTo>
                  <a:pt x="42" y="320"/>
                </a:lnTo>
                <a:lnTo>
                  <a:pt x="42" y="319"/>
                </a:lnTo>
                <a:lnTo>
                  <a:pt x="42" y="318"/>
                </a:lnTo>
                <a:lnTo>
                  <a:pt x="42" y="317"/>
                </a:lnTo>
                <a:lnTo>
                  <a:pt x="43" y="316"/>
                </a:lnTo>
                <a:lnTo>
                  <a:pt x="43" y="315"/>
                </a:lnTo>
                <a:lnTo>
                  <a:pt x="43" y="314"/>
                </a:lnTo>
                <a:lnTo>
                  <a:pt x="44" y="314"/>
                </a:lnTo>
                <a:lnTo>
                  <a:pt x="44" y="313"/>
                </a:lnTo>
                <a:lnTo>
                  <a:pt x="44" y="311"/>
                </a:lnTo>
                <a:lnTo>
                  <a:pt x="45" y="310"/>
                </a:lnTo>
                <a:lnTo>
                  <a:pt x="45" y="309"/>
                </a:lnTo>
                <a:lnTo>
                  <a:pt x="45" y="308"/>
                </a:lnTo>
                <a:lnTo>
                  <a:pt x="45" y="306"/>
                </a:lnTo>
                <a:lnTo>
                  <a:pt x="45" y="305"/>
                </a:lnTo>
                <a:lnTo>
                  <a:pt x="45" y="303"/>
                </a:lnTo>
                <a:lnTo>
                  <a:pt x="44" y="301"/>
                </a:lnTo>
                <a:lnTo>
                  <a:pt x="44" y="300"/>
                </a:lnTo>
                <a:lnTo>
                  <a:pt x="43" y="299"/>
                </a:lnTo>
                <a:lnTo>
                  <a:pt x="43" y="298"/>
                </a:lnTo>
                <a:lnTo>
                  <a:pt x="42" y="297"/>
                </a:lnTo>
                <a:lnTo>
                  <a:pt x="42" y="295"/>
                </a:lnTo>
                <a:lnTo>
                  <a:pt x="41" y="295"/>
                </a:lnTo>
                <a:lnTo>
                  <a:pt x="41" y="294"/>
                </a:lnTo>
                <a:lnTo>
                  <a:pt x="41" y="293"/>
                </a:lnTo>
                <a:lnTo>
                  <a:pt x="42" y="293"/>
                </a:lnTo>
                <a:lnTo>
                  <a:pt x="42" y="292"/>
                </a:lnTo>
                <a:lnTo>
                  <a:pt x="42" y="291"/>
                </a:lnTo>
                <a:lnTo>
                  <a:pt x="42" y="290"/>
                </a:lnTo>
                <a:lnTo>
                  <a:pt x="42" y="288"/>
                </a:lnTo>
                <a:lnTo>
                  <a:pt x="41" y="286"/>
                </a:lnTo>
                <a:lnTo>
                  <a:pt x="41" y="285"/>
                </a:lnTo>
                <a:lnTo>
                  <a:pt x="40" y="284"/>
                </a:lnTo>
                <a:lnTo>
                  <a:pt x="38" y="282"/>
                </a:lnTo>
                <a:lnTo>
                  <a:pt x="37" y="281"/>
                </a:lnTo>
                <a:lnTo>
                  <a:pt x="36" y="280"/>
                </a:lnTo>
                <a:lnTo>
                  <a:pt x="35" y="280"/>
                </a:lnTo>
                <a:lnTo>
                  <a:pt x="35" y="278"/>
                </a:lnTo>
                <a:lnTo>
                  <a:pt x="34" y="278"/>
                </a:lnTo>
                <a:lnTo>
                  <a:pt x="33" y="277"/>
                </a:lnTo>
                <a:lnTo>
                  <a:pt x="32" y="277"/>
                </a:lnTo>
                <a:lnTo>
                  <a:pt x="30" y="277"/>
                </a:lnTo>
                <a:lnTo>
                  <a:pt x="27" y="274"/>
                </a:lnTo>
                <a:lnTo>
                  <a:pt x="27" y="273"/>
                </a:lnTo>
                <a:lnTo>
                  <a:pt x="26" y="272"/>
                </a:lnTo>
                <a:lnTo>
                  <a:pt x="26" y="269"/>
                </a:lnTo>
                <a:lnTo>
                  <a:pt x="27" y="267"/>
                </a:lnTo>
                <a:lnTo>
                  <a:pt x="28" y="265"/>
                </a:lnTo>
                <a:lnTo>
                  <a:pt x="29" y="264"/>
                </a:lnTo>
                <a:lnTo>
                  <a:pt x="30" y="263"/>
                </a:lnTo>
                <a:lnTo>
                  <a:pt x="30" y="261"/>
                </a:lnTo>
                <a:lnTo>
                  <a:pt x="32" y="261"/>
                </a:lnTo>
                <a:lnTo>
                  <a:pt x="32" y="260"/>
                </a:lnTo>
                <a:lnTo>
                  <a:pt x="33" y="259"/>
                </a:lnTo>
                <a:lnTo>
                  <a:pt x="33" y="258"/>
                </a:lnTo>
                <a:lnTo>
                  <a:pt x="34" y="258"/>
                </a:lnTo>
                <a:lnTo>
                  <a:pt x="35" y="258"/>
                </a:lnTo>
                <a:lnTo>
                  <a:pt x="35" y="257"/>
                </a:lnTo>
                <a:lnTo>
                  <a:pt x="36" y="257"/>
                </a:lnTo>
                <a:lnTo>
                  <a:pt x="36" y="256"/>
                </a:lnTo>
                <a:lnTo>
                  <a:pt x="36" y="255"/>
                </a:lnTo>
                <a:lnTo>
                  <a:pt x="37" y="255"/>
                </a:lnTo>
                <a:lnTo>
                  <a:pt x="38" y="253"/>
                </a:lnTo>
                <a:lnTo>
                  <a:pt x="38" y="252"/>
                </a:lnTo>
                <a:lnTo>
                  <a:pt x="40" y="252"/>
                </a:lnTo>
                <a:lnTo>
                  <a:pt x="40" y="251"/>
                </a:lnTo>
                <a:lnTo>
                  <a:pt x="40" y="250"/>
                </a:lnTo>
                <a:lnTo>
                  <a:pt x="41" y="250"/>
                </a:lnTo>
                <a:lnTo>
                  <a:pt x="42" y="249"/>
                </a:lnTo>
                <a:lnTo>
                  <a:pt x="42" y="248"/>
                </a:lnTo>
                <a:lnTo>
                  <a:pt x="42" y="247"/>
                </a:lnTo>
                <a:lnTo>
                  <a:pt x="41" y="245"/>
                </a:lnTo>
                <a:lnTo>
                  <a:pt x="42" y="245"/>
                </a:lnTo>
                <a:lnTo>
                  <a:pt x="42" y="244"/>
                </a:lnTo>
                <a:lnTo>
                  <a:pt x="42" y="243"/>
                </a:lnTo>
                <a:lnTo>
                  <a:pt x="42" y="242"/>
                </a:lnTo>
                <a:lnTo>
                  <a:pt x="42" y="241"/>
                </a:lnTo>
                <a:lnTo>
                  <a:pt x="43" y="242"/>
                </a:lnTo>
                <a:lnTo>
                  <a:pt x="43" y="241"/>
                </a:lnTo>
                <a:lnTo>
                  <a:pt x="42" y="240"/>
                </a:lnTo>
                <a:lnTo>
                  <a:pt x="41" y="240"/>
                </a:lnTo>
                <a:lnTo>
                  <a:pt x="41" y="239"/>
                </a:lnTo>
                <a:lnTo>
                  <a:pt x="40" y="239"/>
                </a:lnTo>
                <a:lnTo>
                  <a:pt x="40" y="238"/>
                </a:lnTo>
                <a:lnTo>
                  <a:pt x="41" y="236"/>
                </a:lnTo>
                <a:lnTo>
                  <a:pt x="40" y="236"/>
                </a:lnTo>
                <a:lnTo>
                  <a:pt x="45" y="234"/>
                </a:lnTo>
                <a:lnTo>
                  <a:pt x="46" y="233"/>
                </a:lnTo>
                <a:lnTo>
                  <a:pt x="45" y="230"/>
                </a:lnTo>
                <a:lnTo>
                  <a:pt x="44" y="228"/>
                </a:lnTo>
                <a:lnTo>
                  <a:pt x="44" y="227"/>
                </a:lnTo>
                <a:lnTo>
                  <a:pt x="44" y="226"/>
                </a:lnTo>
                <a:lnTo>
                  <a:pt x="41" y="227"/>
                </a:lnTo>
                <a:lnTo>
                  <a:pt x="42" y="230"/>
                </a:lnTo>
                <a:lnTo>
                  <a:pt x="43" y="231"/>
                </a:lnTo>
                <a:lnTo>
                  <a:pt x="43" y="232"/>
                </a:lnTo>
                <a:lnTo>
                  <a:pt x="43" y="233"/>
                </a:lnTo>
                <a:lnTo>
                  <a:pt x="44" y="234"/>
                </a:lnTo>
                <a:lnTo>
                  <a:pt x="42" y="234"/>
                </a:lnTo>
                <a:lnTo>
                  <a:pt x="41" y="234"/>
                </a:lnTo>
                <a:lnTo>
                  <a:pt x="40" y="235"/>
                </a:lnTo>
                <a:lnTo>
                  <a:pt x="40" y="234"/>
                </a:lnTo>
                <a:lnTo>
                  <a:pt x="38" y="234"/>
                </a:lnTo>
                <a:lnTo>
                  <a:pt x="37" y="234"/>
                </a:lnTo>
                <a:lnTo>
                  <a:pt x="35" y="240"/>
                </a:lnTo>
                <a:lnTo>
                  <a:pt x="34" y="239"/>
                </a:lnTo>
                <a:lnTo>
                  <a:pt x="33" y="239"/>
                </a:lnTo>
                <a:lnTo>
                  <a:pt x="33" y="238"/>
                </a:lnTo>
                <a:lnTo>
                  <a:pt x="32" y="238"/>
                </a:lnTo>
                <a:lnTo>
                  <a:pt x="30" y="236"/>
                </a:lnTo>
                <a:lnTo>
                  <a:pt x="29" y="236"/>
                </a:lnTo>
                <a:lnTo>
                  <a:pt x="29" y="235"/>
                </a:lnTo>
                <a:lnTo>
                  <a:pt x="28" y="235"/>
                </a:lnTo>
                <a:lnTo>
                  <a:pt x="28" y="234"/>
                </a:lnTo>
                <a:lnTo>
                  <a:pt x="28" y="233"/>
                </a:lnTo>
                <a:lnTo>
                  <a:pt x="28" y="232"/>
                </a:lnTo>
                <a:lnTo>
                  <a:pt x="28" y="231"/>
                </a:lnTo>
                <a:lnTo>
                  <a:pt x="27" y="231"/>
                </a:lnTo>
                <a:lnTo>
                  <a:pt x="26" y="231"/>
                </a:lnTo>
                <a:lnTo>
                  <a:pt x="25" y="231"/>
                </a:lnTo>
                <a:lnTo>
                  <a:pt x="24" y="231"/>
                </a:lnTo>
                <a:lnTo>
                  <a:pt x="23" y="231"/>
                </a:lnTo>
                <a:lnTo>
                  <a:pt x="21" y="230"/>
                </a:lnTo>
                <a:lnTo>
                  <a:pt x="20" y="230"/>
                </a:lnTo>
                <a:lnTo>
                  <a:pt x="19" y="230"/>
                </a:lnTo>
                <a:lnTo>
                  <a:pt x="18" y="230"/>
                </a:lnTo>
                <a:lnTo>
                  <a:pt x="17" y="230"/>
                </a:lnTo>
                <a:lnTo>
                  <a:pt x="16" y="230"/>
                </a:lnTo>
                <a:lnTo>
                  <a:pt x="15" y="230"/>
                </a:lnTo>
                <a:lnTo>
                  <a:pt x="14" y="230"/>
                </a:lnTo>
                <a:lnTo>
                  <a:pt x="12" y="231"/>
                </a:lnTo>
                <a:lnTo>
                  <a:pt x="11" y="231"/>
                </a:lnTo>
                <a:lnTo>
                  <a:pt x="9" y="232"/>
                </a:lnTo>
                <a:lnTo>
                  <a:pt x="7" y="232"/>
                </a:lnTo>
                <a:lnTo>
                  <a:pt x="6" y="232"/>
                </a:lnTo>
                <a:lnTo>
                  <a:pt x="4" y="232"/>
                </a:lnTo>
                <a:lnTo>
                  <a:pt x="3" y="232"/>
                </a:lnTo>
                <a:lnTo>
                  <a:pt x="3" y="230"/>
                </a:lnTo>
                <a:lnTo>
                  <a:pt x="2" y="230"/>
                </a:lnTo>
                <a:lnTo>
                  <a:pt x="2" y="228"/>
                </a:lnTo>
                <a:lnTo>
                  <a:pt x="1" y="228"/>
                </a:lnTo>
                <a:lnTo>
                  <a:pt x="1" y="227"/>
                </a:lnTo>
                <a:lnTo>
                  <a:pt x="2" y="227"/>
                </a:lnTo>
                <a:lnTo>
                  <a:pt x="6" y="226"/>
                </a:lnTo>
                <a:lnTo>
                  <a:pt x="7" y="226"/>
                </a:lnTo>
                <a:lnTo>
                  <a:pt x="9" y="226"/>
                </a:lnTo>
                <a:lnTo>
                  <a:pt x="11" y="226"/>
                </a:lnTo>
                <a:lnTo>
                  <a:pt x="14" y="226"/>
                </a:lnTo>
                <a:lnTo>
                  <a:pt x="21" y="226"/>
                </a:lnTo>
                <a:lnTo>
                  <a:pt x="24" y="226"/>
                </a:lnTo>
                <a:lnTo>
                  <a:pt x="25" y="226"/>
                </a:lnTo>
                <a:lnTo>
                  <a:pt x="27" y="225"/>
                </a:lnTo>
                <a:lnTo>
                  <a:pt x="28" y="225"/>
                </a:lnTo>
                <a:lnTo>
                  <a:pt x="29" y="224"/>
                </a:lnTo>
                <a:lnTo>
                  <a:pt x="30" y="223"/>
                </a:lnTo>
                <a:lnTo>
                  <a:pt x="32" y="224"/>
                </a:lnTo>
                <a:lnTo>
                  <a:pt x="33" y="224"/>
                </a:lnTo>
                <a:lnTo>
                  <a:pt x="34" y="224"/>
                </a:lnTo>
                <a:lnTo>
                  <a:pt x="34" y="225"/>
                </a:lnTo>
                <a:lnTo>
                  <a:pt x="35" y="226"/>
                </a:lnTo>
                <a:lnTo>
                  <a:pt x="36" y="226"/>
                </a:lnTo>
                <a:lnTo>
                  <a:pt x="36" y="225"/>
                </a:lnTo>
                <a:lnTo>
                  <a:pt x="37" y="224"/>
                </a:lnTo>
                <a:lnTo>
                  <a:pt x="38" y="224"/>
                </a:lnTo>
                <a:lnTo>
                  <a:pt x="38" y="223"/>
                </a:lnTo>
                <a:lnTo>
                  <a:pt x="40" y="223"/>
                </a:lnTo>
                <a:lnTo>
                  <a:pt x="44" y="221"/>
                </a:lnTo>
                <a:lnTo>
                  <a:pt x="45" y="221"/>
                </a:lnTo>
                <a:lnTo>
                  <a:pt x="46" y="221"/>
                </a:lnTo>
                <a:lnTo>
                  <a:pt x="47" y="221"/>
                </a:lnTo>
                <a:lnTo>
                  <a:pt x="49" y="221"/>
                </a:lnTo>
                <a:lnTo>
                  <a:pt x="50" y="221"/>
                </a:lnTo>
                <a:lnTo>
                  <a:pt x="52" y="219"/>
                </a:lnTo>
                <a:lnTo>
                  <a:pt x="64" y="214"/>
                </a:lnTo>
                <a:lnTo>
                  <a:pt x="66" y="213"/>
                </a:lnTo>
                <a:lnTo>
                  <a:pt x="66" y="211"/>
                </a:lnTo>
                <a:lnTo>
                  <a:pt x="66" y="210"/>
                </a:lnTo>
                <a:lnTo>
                  <a:pt x="66" y="207"/>
                </a:lnTo>
                <a:lnTo>
                  <a:pt x="66" y="201"/>
                </a:lnTo>
                <a:lnTo>
                  <a:pt x="60" y="201"/>
                </a:lnTo>
                <a:lnTo>
                  <a:pt x="50" y="201"/>
                </a:lnTo>
                <a:lnTo>
                  <a:pt x="60" y="192"/>
                </a:lnTo>
                <a:lnTo>
                  <a:pt x="64" y="190"/>
                </a:lnTo>
                <a:lnTo>
                  <a:pt x="64" y="189"/>
                </a:lnTo>
                <a:lnTo>
                  <a:pt x="72" y="182"/>
                </a:lnTo>
                <a:lnTo>
                  <a:pt x="72" y="181"/>
                </a:lnTo>
                <a:lnTo>
                  <a:pt x="73" y="180"/>
                </a:lnTo>
                <a:lnTo>
                  <a:pt x="75" y="180"/>
                </a:lnTo>
                <a:lnTo>
                  <a:pt x="75" y="178"/>
                </a:lnTo>
                <a:lnTo>
                  <a:pt x="76" y="185"/>
                </a:lnTo>
                <a:lnTo>
                  <a:pt x="76" y="191"/>
                </a:lnTo>
                <a:lnTo>
                  <a:pt x="76" y="197"/>
                </a:lnTo>
                <a:lnTo>
                  <a:pt x="76" y="198"/>
                </a:lnTo>
                <a:lnTo>
                  <a:pt x="76" y="201"/>
                </a:lnTo>
                <a:lnTo>
                  <a:pt x="76" y="203"/>
                </a:lnTo>
                <a:lnTo>
                  <a:pt x="76" y="205"/>
                </a:lnTo>
                <a:lnTo>
                  <a:pt x="76" y="206"/>
                </a:lnTo>
                <a:lnTo>
                  <a:pt x="77" y="206"/>
                </a:lnTo>
                <a:lnTo>
                  <a:pt x="78" y="205"/>
                </a:lnTo>
                <a:lnTo>
                  <a:pt x="79" y="205"/>
                </a:lnTo>
                <a:lnTo>
                  <a:pt x="80" y="207"/>
                </a:lnTo>
                <a:lnTo>
                  <a:pt x="80" y="206"/>
                </a:lnTo>
                <a:lnTo>
                  <a:pt x="79" y="203"/>
                </a:lnTo>
                <a:lnTo>
                  <a:pt x="78" y="201"/>
                </a:lnTo>
                <a:lnTo>
                  <a:pt x="79" y="201"/>
                </a:lnTo>
                <a:lnTo>
                  <a:pt x="80" y="201"/>
                </a:lnTo>
                <a:lnTo>
                  <a:pt x="81" y="201"/>
                </a:lnTo>
                <a:lnTo>
                  <a:pt x="84" y="201"/>
                </a:lnTo>
                <a:lnTo>
                  <a:pt x="85" y="205"/>
                </a:lnTo>
                <a:lnTo>
                  <a:pt x="87" y="203"/>
                </a:lnTo>
                <a:lnTo>
                  <a:pt x="89" y="203"/>
                </a:lnTo>
                <a:lnTo>
                  <a:pt x="92" y="202"/>
                </a:lnTo>
                <a:lnTo>
                  <a:pt x="93" y="201"/>
                </a:lnTo>
                <a:lnTo>
                  <a:pt x="94" y="201"/>
                </a:lnTo>
                <a:lnTo>
                  <a:pt x="95" y="201"/>
                </a:lnTo>
                <a:lnTo>
                  <a:pt x="96" y="201"/>
                </a:lnTo>
                <a:lnTo>
                  <a:pt x="97" y="201"/>
                </a:lnTo>
                <a:lnTo>
                  <a:pt x="102" y="201"/>
                </a:lnTo>
                <a:lnTo>
                  <a:pt x="103" y="201"/>
                </a:lnTo>
                <a:lnTo>
                  <a:pt x="105" y="200"/>
                </a:lnTo>
                <a:lnTo>
                  <a:pt x="111" y="200"/>
                </a:lnTo>
                <a:lnTo>
                  <a:pt x="118" y="200"/>
                </a:lnTo>
                <a:lnTo>
                  <a:pt x="119" y="200"/>
                </a:lnTo>
                <a:lnTo>
                  <a:pt x="120" y="200"/>
                </a:lnTo>
                <a:lnTo>
                  <a:pt x="121" y="200"/>
                </a:lnTo>
                <a:lnTo>
                  <a:pt x="129" y="200"/>
                </a:lnTo>
                <a:lnTo>
                  <a:pt x="133" y="200"/>
                </a:lnTo>
                <a:lnTo>
                  <a:pt x="136" y="200"/>
                </a:lnTo>
                <a:lnTo>
                  <a:pt x="137" y="200"/>
                </a:lnTo>
                <a:lnTo>
                  <a:pt x="139" y="200"/>
                </a:lnTo>
                <a:lnTo>
                  <a:pt x="140" y="200"/>
                </a:lnTo>
                <a:lnTo>
                  <a:pt x="141" y="200"/>
                </a:lnTo>
                <a:lnTo>
                  <a:pt x="144" y="199"/>
                </a:lnTo>
                <a:lnTo>
                  <a:pt x="148" y="199"/>
                </a:lnTo>
                <a:lnTo>
                  <a:pt x="150" y="198"/>
                </a:lnTo>
                <a:lnTo>
                  <a:pt x="155" y="197"/>
                </a:lnTo>
                <a:lnTo>
                  <a:pt x="155" y="196"/>
                </a:lnTo>
                <a:lnTo>
                  <a:pt x="155" y="194"/>
                </a:lnTo>
                <a:lnTo>
                  <a:pt x="157" y="194"/>
                </a:lnTo>
                <a:lnTo>
                  <a:pt x="157" y="192"/>
                </a:lnTo>
                <a:lnTo>
                  <a:pt x="155" y="192"/>
                </a:lnTo>
                <a:lnTo>
                  <a:pt x="155" y="186"/>
                </a:lnTo>
                <a:lnTo>
                  <a:pt x="154" y="186"/>
                </a:lnTo>
                <a:lnTo>
                  <a:pt x="150" y="186"/>
                </a:lnTo>
                <a:lnTo>
                  <a:pt x="149" y="186"/>
                </a:lnTo>
                <a:lnTo>
                  <a:pt x="148" y="183"/>
                </a:lnTo>
                <a:lnTo>
                  <a:pt x="148" y="182"/>
                </a:lnTo>
                <a:lnTo>
                  <a:pt x="147" y="182"/>
                </a:lnTo>
                <a:lnTo>
                  <a:pt x="139" y="176"/>
                </a:lnTo>
                <a:lnTo>
                  <a:pt x="138" y="175"/>
                </a:lnTo>
                <a:lnTo>
                  <a:pt x="137" y="174"/>
                </a:lnTo>
                <a:lnTo>
                  <a:pt x="155" y="174"/>
                </a:lnTo>
                <a:lnTo>
                  <a:pt x="155" y="176"/>
                </a:lnTo>
                <a:lnTo>
                  <a:pt x="156" y="176"/>
                </a:lnTo>
                <a:lnTo>
                  <a:pt x="156" y="174"/>
                </a:lnTo>
                <a:lnTo>
                  <a:pt x="163" y="174"/>
                </a:lnTo>
                <a:lnTo>
                  <a:pt x="166" y="174"/>
                </a:lnTo>
                <a:lnTo>
                  <a:pt x="173" y="173"/>
                </a:lnTo>
                <a:lnTo>
                  <a:pt x="173" y="174"/>
                </a:lnTo>
                <a:lnTo>
                  <a:pt x="173" y="175"/>
                </a:lnTo>
                <a:lnTo>
                  <a:pt x="173" y="176"/>
                </a:lnTo>
                <a:lnTo>
                  <a:pt x="174" y="181"/>
                </a:lnTo>
                <a:lnTo>
                  <a:pt x="175" y="183"/>
                </a:lnTo>
                <a:lnTo>
                  <a:pt x="176" y="186"/>
                </a:lnTo>
                <a:lnTo>
                  <a:pt x="176" y="188"/>
                </a:lnTo>
                <a:lnTo>
                  <a:pt x="187" y="185"/>
                </a:lnTo>
                <a:lnTo>
                  <a:pt x="190" y="185"/>
                </a:lnTo>
                <a:lnTo>
                  <a:pt x="191" y="185"/>
                </a:lnTo>
                <a:lnTo>
                  <a:pt x="191" y="188"/>
                </a:lnTo>
                <a:lnTo>
                  <a:pt x="192" y="190"/>
                </a:lnTo>
                <a:lnTo>
                  <a:pt x="193" y="190"/>
                </a:lnTo>
                <a:lnTo>
                  <a:pt x="197" y="190"/>
                </a:lnTo>
                <a:lnTo>
                  <a:pt x="198" y="190"/>
                </a:lnTo>
                <a:lnTo>
                  <a:pt x="198" y="189"/>
                </a:lnTo>
                <a:lnTo>
                  <a:pt x="200" y="189"/>
                </a:lnTo>
                <a:lnTo>
                  <a:pt x="205" y="189"/>
                </a:lnTo>
                <a:lnTo>
                  <a:pt x="206" y="189"/>
                </a:lnTo>
                <a:lnTo>
                  <a:pt x="207" y="188"/>
                </a:lnTo>
                <a:lnTo>
                  <a:pt x="207" y="185"/>
                </a:lnTo>
                <a:lnTo>
                  <a:pt x="207" y="182"/>
                </a:lnTo>
                <a:lnTo>
                  <a:pt x="205" y="175"/>
                </a:lnTo>
                <a:lnTo>
                  <a:pt x="205" y="171"/>
                </a:lnTo>
                <a:lnTo>
                  <a:pt x="204" y="165"/>
                </a:lnTo>
                <a:lnTo>
                  <a:pt x="202" y="160"/>
                </a:lnTo>
                <a:lnTo>
                  <a:pt x="200" y="148"/>
                </a:lnTo>
                <a:lnTo>
                  <a:pt x="199" y="140"/>
                </a:lnTo>
                <a:lnTo>
                  <a:pt x="197" y="132"/>
                </a:lnTo>
                <a:lnTo>
                  <a:pt x="198" y="132"/>
                </a:lnTo>
                <a:lnTo>
                  <a:pt x="199" y="132"/>
                </a:lnTo>
                <a:lnTo>
                  <a:pt x="200" y="132"/>
                </a:lnTo>
                <a:lnTo>
                  <a:pt x="200" y="131"/>
                </a:lnTo>
                <a:lnTo>
                  <a:pt x="199" y="126"/>
                </a:lnTo>
                <a:lnTo>
                  <a:pt x="195" y="127"/>
                </a:lnTo>
                <a:lnTo>
                  <a:pt x="187" y="110"/>
                </a:lnTo>
                <a:lnTo>
                  <a:pt x="189" y="109"/>
                </a:lnTo>
                <a:lnTo>
                  <a:pt x="191" y="109"/>
                </a:lnTo>
                <a:lnTo>
                  <a:pt x="192" y="109"/>
                </a:lnTo>
                <a:lnTo>
                  <a:pt x="193" y="109"/>
                </a:lnTo>
                <a:lnTo>
                  <a:pt x="198" y="109"/>
                </a:lnTo>
                <a:lnTo>
                  <a:pt x="208" y="109"/>
                </a:lnTo>
                <a:lnTo>
                  <a:pt x="211" y="110"/>
                </a:lnTo>
                <a:lnTo>
                  <a:pt x="213" y="110"/>
                </a:lnTo>
                <a:lnTo>
                  <a:pt x="213" y="109"/>
                </a:lnTo>
                <a:lnTo>
                  <a:pt x="214" y="109"/>
                </a:lnTo>
                <a:lnTo>
                  <a:pt x="235" y="106"/>
                </a:lnTo>
                <a:lnTo>
                  <a:pt x="245" y="104"/>
                </a:lnTo>
                <a:lnTo>
                  <a:pt x="259" y="101"/>
                </a:lnTo>
                <a:lnTo>
                  <a:pt x="260" y="101"/>
                </a:lnTo>
                <a:lnTo>
                  <a:pt x="260" y="102"/>
                </a:lnTo>
                <a:lnTo>
                  <a:pt x="261" y="106"/>
                </a:lnTo>
                <a:lnTo>
                  <a:pt x="261" y="107"/>
                </a:lnTo>
                <a:lnTo>
                  <a:pt x="264" y="119"/>
                </a:lnTo>
                <a:lnTo>
                  <a:pt x="265" y="119"/>
                </a:lnTo>
                <a:lnTo>
                  <a:pt x="266" y="119"/>
                </a:lnTo>
                <a:lnTo>
                  <a:pt x="267" y="119"/>
                </a:lnTo>
                <a:lnTo>
                  <a:pt x="270" y="118"/>
                </a:lnTo>
                <a:lnTo>
                  <a:pt x="273" y="118"/>
                </a:lnTo>
                <a:lnTo>
                  <a:pt x="276" y="117"/>
                </a:lnTo>
                <a:lnTo>
                  <a:pt x="283" y="116"/>
                </a:lnTo>
                <a:lnTo>
                  <a:pt x="285" y="116"/>
                </a:lnTo>
                <a:lnTo>
                  <a:pt x="286" y="116"/>
                </a:lnTo>
                <a:lnTo>
                  <a:pt x="287" y="115"/>
                </a:lnTo>
                <a:lnTo>
                  <a:pt x="297" y="114"/>
                </a:lnTo>
                <a:lnTo>
                  <a:pt x="299" y="114"/>
                </a:lnTo>
                <a:lnTo>
                  <a:pt x="300" y="113"/>
                </a:lnTo>
                <a:lnTo>
                  <a:pt x="304" y="138"/>
                </a:lnTo>
                <a:lnTo>
                  <a:pt x="311" y="136"/>
                </a:lnTo>
                <a:lnTo>
                  <a:pt x="316" y="135"/>
                </a:lnTo>
                <a:lnTo>
                  <a:pt x="317" y="135"/>
                </a:lnTo>
                <a:lnTo>
                  <a:pt x="318" y="135"/>
                </a:lnTo>
                <a:lnTo>
                  <a:pt x="326" y="134"/>
                </a:lnTo>
                <a:lnTo>
                  <a:pt x="330" y="133"/>
                </a:lnTo>
                <a:lnTo>
                  <a:pt x="335" y="132"/>
                </a:lnTo>
                <a:lnTo>
                  <a:pt x="338" y="132"/>
                </a:lnTo>
                <a:lnTo>
                  <a:pt x="343" y="131"/>
                </a:lnTo>
                <a:lnTo>
                  <a:pt x="346" y="131"/>
                </a:lnTo>
                <a:lnTo>
                  <a:pt x="345" y="130"/>
                </a:lnTo>
                <a:lnTo>
                  <a:pt x="345" y="126"/>
                </a:lnTo>
                <a:lnTo>
                  <a:pt x="344" y="125"/>
                </a:lnTo>
                <a:lnTo>
                  <a:pt x="344" y="123"/>
                </a:lnTo>
                <a:lnTo>
                  <a:pt x="343" y="119"/>
                </a:lnTo>
                <a:lnTo>
                  <a:pt x="342" y="115"/>
                </a:lnTo>
                <a:lnTo>
                  <a:pt x="343" y="114"/>
                </a:lnTo>
                <a:lnTo>
                  <a:pt x="344" y="109"/>
                </a:lnTo>
                <a:lnTo>
                  <a:pt x="346" y="105"/>
                </a:lnTo>
                <a:lnTo>
                  <a:pt x="346" y="104"/>
                </a:lnTo>
                <a:lnTo>
                  <a:pt x="347" y="101"/>
                </a:lnTo>
                <a:lnTo>
                  <a:pt x="347" y="100"/>
                </a:lnTo>
                <a:lnTo>
                  <a:pt x="350" y="94"/>
                </a:lnTo>
                <a:lnTo>
                  <a:pt x="352" y="90"/>
                </a:lnTo>
                <a:lnTo>
                  <a:pt x="357" y="76"/>
                </a:lnTo>
                <a:lnTo>
                  <a:pt x="356" y="76"/>
                </a:lnTo>
                <a:lnTo>
                  <a:pt x="356" y="75"/>
                </a:lnTo>
                <a:lnTo>
                  <a:pt x="355" y="74"/>
                </a:lnTo>
                <a:lnTo>
                  <a:pt x="355" y="76"/>
                </a:lnTo>
                <a:lnTo>
                  <a:pt x="354" y="77"/>
                </a:lnTo>
                <a:lnTo>
                  <a:pt x="351" y="79"/>
                </a:lnTo>
                <a:lnTo>
                  <a:pt x="346" y="77"/>
                </a:lnTo>
                <a:lnTo>
                  <a:pt x="343" y="76"/>
                </a:lnTo>
                <a:lnTo>
                  <a:pt x="342" y="75"/>
                </a:lnTo>
                <a:lnTo>
                  <a:pt x="340" y="73"/>
                </a:lnTo>
                <a:lnTo>
                  <a:pt x="342" y="72"/>
                </a:lnTo>
                <a:lnTo>
                  <a:pt x="343" y="71"/>
                </a:lnTo>
                <a:lnTo>
                  <a:pt x="343" y="65"/>
                </a:lnTo>
                <a:lnTo>
                  <a:pt x="344" y="65"/>
                </a:lnTo>
                <a:lnTo>
                  <a:pt x="346" y="64"/>
                </a:lnTo>
                <a:lnTo>
                  <a:pt x="347" y="64"/>
                </a:lnTo>
                <a:lnTo>
                  <a:pt x="347" y="63"/>
                </a:lnTo>
                <a:lnTo>
                  <a:pt x="348" y="63"/>
                </a:lnTo>
                <a:lnTo>
                  <a:pt x="351" y="62"/>
                </a:lnTo>
                <a:lnTo>
                  <a:pt x="351" y="60"/>
                </a:lnTo>
                <a:lnTo>
                  <a:pt x="352" y="58"/>
                </a:lnTo>
                <a:lnTo>
                  <a:pt x="351" y="57"/>
                </a:lnTo>
                <a:lnTo>
                  <a:pt x="348" y="57"/>
                </a:lnTo>
                <a:lnTo>
                  <a:pt x="345" y="56"/>
                </a:lnTo>
                <a:lnTo>
                  <a:pt x="344" y="55"/>
                </a:lnTo>
                <a:lnTo>
                  <a:pt x="343" y="54"/>
                </a:lnTo>
                <a:lnTo>
                  <a:pt x="340" y="54"/>
                </a:lnTo>
                <a:lnTo>
                  <a:pt x="339" y="54"/>
                </a:lnTo>
                <a:lnTo>
                  <a:pt x="336" y="55"/>
                </a:lnTo>
                <a:lnTo>
                  <a:pt x="334" y="55"/>
                </a:lnTo>
                <a:lnTo>
                  <a:pt x="333" y="54"/>
                </a:lnTo>
                <a:lnTo>
                  <a:pt x="331" y="52"/>
                </a:lnTo>
                <a:lnTo>
                  <a:pt x="331" y="50"/>
                </a:lnTo>
                <a:lnTo>
                  <a:pt x="334" y="49"/>
                </a:lnTo>
                <a:lnTo>
                  <a:pt x="335" y="49"/>
                </a:lnTo>
                <a:lnTo>
                  <a:pt x="338" y="48"/>
                </a:lnTo>
                <a:lnTo>
                  <a:pt x="337" y="47"/>
                </a:lnTo>
                <a:lnTo>
                  <a:pt x="336" y="47"/>
                </a:lnTo>
                <a:lnTo>
                  <a:pt x="335" y="46"/>
                </a:lnTo>
                <a:lnTo>
                  <a:pt x="334" y="46"/>
                </a:lnTo>
                <a:lnTo>
                  <a:pt x="333" y="44"/>
                </a:lnTo>
                <a:lnTo>
                  <a:pt x="331" y="43"/>
                </a:lnTo>
                <a:lnTo>
                  <a:pt x="331" y="42"/>
                </a:lnTo>
                <a:lnTo>
                  <a:pt x="333" y="42"/>
                </a:lnTo>
                <a:lnTo>
                  <a:pt x="331" y="40"/>
                </a:lnTo>
                <a:lnTo>
                  <a:pt x="330" y="39"/>
                </a:lnTo>
                <a:lnTo>
                  <a:pt x="330" y="38"/>
                </a:lnTo>
                <a:lnTo>
                  <a:pt x="330" y="37"/>
                </a:lnTo>
                <a:lnTo>
                  <a:pt x="330" y="35"/>
                </a:lnTo>
                <a:lnTo>
                  <a:pt x="329" y="33"/>
                </a:lnTo>
                <a:lnTo>
                  <a:pt x="329" y="31"/>
                </a:lnTo>
                <a:lnTo>
                  <a:pt x="328" y="29"/>
                </a:lnTo>
                <a:lnTo>
                  <a:pt x="327" y="29"/>
                </a:lnTo>
                <a:lnTo>
                  <a:pt x="325" y="27"/>
                </a:lnTo>
                <a:lnTo>
                  <a:pt x="323" y="27"/>
                </a:lnTo>
                <a:lnTo>
                  <a:pt x="322" y="26"/>
                </a:lnTo>
                <a:lnTo>
                  <a:pt x="322" y="25"/>
                </a:lnTo>
                <a:lnTo>
                  <a:pt x="321" y="24"/>
                </a:lnTo>
                <a:lnTo>
                  <a:pt x="320" y="24"/>
                </a:lnTo>
                <a:lnTo>
                  <a:pt x="319" y="23"/>
                </a:lnTo>
                <a:lnTo>
                  <a:pt x="319" y="21"/>
                </a:lnTo>
                <a:lnTo>
                  <a:pt x="320" y="21"/>
                </a:lnTo>
                <a:lnTo>
                  <a:pt x="319" y="21"/>
                </a:lnTo>
                <a:lnTo>
                  <a:pt x="319" y="19"/>
                </a:lnTo>
                <a:lnTo>
                  <a:pt x="319" y="17"/>
                </a:lnTo>
                <a:lnTo>
                  <a:pt x="318" y="16"/>
                </a:lnTo>
                <a:lnTo>
                  <a:pt x="317" y="16"/>
                </a:lnTo>
                <a:lnTo>
                  <a:pt x="317" y="15"/>
                </a:lnTo>
                <a:lnTo>
                  <a:pt x="316" y="14"/>
                </a:lnTo>
                <a:lnTo>
                  <a:pt x="316" y="13"/>
                </a:lnTo>
                <a:lnTo>
                  <a:pt x="314" y="14"/>
                </a:lnTo>
                <a:lnTo>
                  <a:pt x="313" y="14"/>
                </a:lnTo>
                <a:lnTo>
                  <a:pt x="312" y="15"/>
                </a:lnTo>
                <a:lnTo>
                  <a:pt x="310" y="16"/>
                </a:lnTo>
                <a:lnTo>
                  <a:pt x="307" y="16"/>
                </a:lnTo>
                <a:lnTo>
                  <a:pt x="307" y="15"/>
                </a:lnTo>
                <a:lnTo>
                  <a:pt x="305" y="14"/>
                </a:lnTo>
                <a:lnTo>
                  <a:pt x="305" y="13"/>
                </a:lnTo>
                <a:lnTo>
                  <a:pt x="304" y="13"/>
                </a:lnTo>
                <a:lnTo>
                  <a:pt x="303" y="12"/>
                </a:lnTo>
                <a:lnTo>
                  <a:pt x="303" y="10"/>
                </a:lnTo>
                <a:lnTo>
                  <a:pt x="302" y="9"/>
                </a:lnTo>
                <a:lnTo>
                  <a:pt x="301" y="10"/>
                </a:lnTo>
                <a:lnTo>
                  <a:pt x="300" y="9"/>
                </a:lnTo>
                <a:lnTo>
                  <a:pt x="297" y="10"/>
                </a:lnTo>
                <a:lnTo>
                  <a:pt x="297" y="9"/>
                </a:lnTo>
                <a:lnTo>
                  <a:pt x="296" y="9"/>
                </a:lnTo>
                <a:lnTo>
                  <a:pt x="295" y="9"/>
                </a:lnTo>
                <a:lnTo>
                  <a:pt x="294" y="8"/>
                </a:lnTo>
                <a:lnTo>
                  <a:pt x="293" y="7"/>
                </a:lnTo>
                <a:lnTo>
                  <a:pt x="291" y="6"/>
                </a:lnTo>
                <a:lnTo>
                  <a:pt x="291" y="7"/>
                </a:lnTo>
                <a:lnTo>
                  <a:pt x="290" y="7"/>
                </a:lnTo>
                <a:lnTo>
                  <a:pt x="287" y="7"/>
                </a:lnTo>
                <a:lnTo>
                  <a:pt x="285" y="6"/>
                </a:lnTo>
                <a:lnTo>
                  <a:pt x="284" y="6"/>
                </a:lnTo>
                <a:lnTo>
                  <a:pt x="279" y="5"/>
                </a:lnTo>
                <a:lnTo>
                  <a:pt x="278" y="4"/>
                </a:lnTo>
                <a:lnTo>
                  <a:pt x="277" y="4"/>
                </a:lnTo>
                <a:lnTo>
                  <a:pt x="276" y="4"/>
                </a:lnTo>
                <a:lnTo>
                  <a:pt x="275" y="4"/>
                </a:lnTo>
                <a:lnTo>
                  <a:pt x="271" y="2"/>
                </a:lnTo>
                <a:lnTo>
                  <a:pt x="270" y="1"/>
                </a:lnTo>
                <a:lnTo>
                  <a:pt x="269" y="1"/>
                </a:lnTo>
                <a:lnTo>
                  <a:pt x="268" y="0"/>
                </a:lnTo>
                <a:lnTo>
                  <a:pt x="269" y="0"/>
                </a:lnTo>
                <a:lnTo>
                  <a:pt x="270" y="1"/>
                </a:lnTo>
                <a:lnTo>
                  <a:pt x="271" y="2"/>
                </a:lnTo>
                <a:lnTo>
                  <a:pt x="274" y="2"/>
                </a:lnTo>
                <a:lnTo>
                  <a:pt x="276" y="4"/>
                </a:lnTo>
                <a:lnTo>
                  <a:pt x="277" y="2"/>
                </a:lnTo>
                <a:lnTo>
                  <a:pt x="278" y="4"/>
                </a:lnTo>
                <a:lnTo>
                  <a:pt x="282" y="5"/>
                </a:lnTo>
                <a:lnTo>
                  <a:pt x="286" y="6"/>
                </a:lnTo>
                <a:lnTo>
                  <a:pt x="288" y="7"/>
                </a:lnTo>
                <a:lnTo>
                  <a:pt x="290" y="7"/>
                </a:lnTo>
                <a:lnTo>
                  <a:pt x="291" y="7"/>
                </a:lnTo>
                <a:lnTo>
                  <a:pt x="291" y="6"/>
                </a:lnTo>
                <a:lnTo>
                  <a:pt x="292" y="6"/>
                </a:lnTo>
                <a:lnTo>
                  <a:pt x="293" y="6"/>
                </a:lnTo>
                <a:lnTo>
                  <a:pt x="294" y="8"/>
                </a:lnTo>
                <a:lnTo>
                  <a:pt x="295" y="8"/>
                </a:lnTo>
                <a:lnTo>
                  <a:pt x="296" y="9"/>
                </a:lnTo>
                <a:lnTo>
                  <a:pt x="297" y="9"/>
                </a:lnTo>
                <a:lnTo>
                  <a:pt x="299" y="9"/>
                </a:lnTo>
                <a:lnTo>
                  <a:pt x="301" y="9"/>
                </a:lnTo>
                <a:lnTo>
                  <a:pt x="302" y="9"/>
                </a:lnTo>
                <a:lnTo>
                  <a:pt x="303" y="10"/>
                </a:lnTo>
                <a:lnTo>
                  <a:pt x="304" y="13"/>
                </a:lnTo>
                <a:lnTo>
                  <a:pt x="305" y="13"/>
                </a:lnTo>
                <a:lnTo>
                  <a:pt x="305" y="14"/>
                </a:lnTo>
                <a:lnTo>
                  <a:pt x="308" y="15"/>
                </a:lnTo>
                <a:lnTo>
                  <a:pt x="310" y="16"/>
                </a:lnTo>
                <a:lnTo>
                  <a:pt x="312" y="14"/>
                </a:lnTo>
                <a:lnTo>
                  <a:pt x="313" y="14"/>
                </a:lnTo>
                <a:lnTo>
                  <a:pt x="316" y="13"/>
                </a:lnTo>
                <a:lnTo>
                  <a:pt x="316" y="14"/>
                </a:lnTo>
                <a:lnTo>
                  <a:pt x="317" y="15"/>
                </a:lnTo>
                <a:lnTo>
                  <a:pt x="318" y="16"/>
                </a:lnTo>
                <a:lnTo>
                  <a:pt x="319" y="16"/>
                </a:lnTo>
                <a:lnTo>
                  <a:pt x="319" y="17"/>
                </a:lnTo>
                <a:lnTo>
                  <a:pt x="319" y="18"/>
                </a:lnTo>
                <a:lnTo>
                  <a:pt x="319" y="19"/>
                </a:lnTo>
                <a:lnTo>
                  <a:pt x="320" y="21"/>
                </a:lnTo>
                <a:lnTo>
                  <a:pt x="319" y="22"/>
                </a:lnTo>
                <a:lnTo>
                  <a:pt x="320" y="24"/>
                </a:lnTo>
                <a:lnTo>
                  <a:pt x="321" y="24"/>
                </a:lnTo>
                <a:lnTo>
                  <a:pt x="322" y="25"/>
                </a:lnTo>
                <a:lnTo>
                  <a:pt x="323" y="25"/>
                </a:lnTo>
                <a:lnTo>
                  <a:pt x="322" y="26"/>
                </a:lnTo>
                <a:lnTo>
                  <a:pt x="323" y="26"/>
                </a:lnTo>
                <a:lnTo>
                  <a:pt x="325" y="26"/>
                </a:lnTo>
                <a:lnTo>
                  <a:pt x="327" y="29"/>
                </a:lnTo>
                <a:lnTo>
                  <a:pt x="328" y="29"/>
                </a:lnTo>
                <a:lnTo>
                  <a:pt x="329" y="29"/>
                </a:lnTo>
                <a:lnTo>
                  <a:pt x="329" y="31"/>
                </a:lnTo>
                <a:lnTo>
                  <a:pt x="329" y="33"/>
                </a:lnTo>
                <a:lnTo>
                  <a:pt x="330" y="34"/>
                </a:lnTo>
                <a:lnTo>
                  <a:pt x="330" y="35"/>
                </a:lnTo>
                <a:lnTo>
                  <a:pt x="330" y="38"/>
                </a:lnTo>
                <a:lnTo>
                  <a:pt x="330" y="39"/>
                </a:lnTo>
                <a:lnTo>
                  <a:pt x="331" y="40"/>
                </a:lnTo>
                <a:lnTo>
                  <a:pt x="333" y="41"/>
                </a:lnTo>
                <a:lnTo>
                  <a:pt x="331" y="42"/>
                </a:lnTo>
                <a:lnTo>
                  <a:pt x="331" y="43"/>
                </a:lnTo>
                <a:lnTo>
                  <a:pt x="334" y="46"/>
                </a:lnTo>
                <a:lnTo>
                  <a:pt x="336" y="46"/>
                </a:lnTo>
                <a:lnTo>
                  <a:pt x="337" y="47"/>
                </a:lnTo>
                <a:lnTo>
                  <a:pt x="338" y="47"/>
                </a:lnTo>
                <a:lnTo>
                  <a:pt x="338" y="49"/>
                </a:lnTo>
                <a:lnTo>
                  <a:pt x="335" y="49"/>
                </a:lnTo>
                <a:lnTo>
                  <a:pt x="334" y="49"/>
                </a:lnTo>
                <a:lnTo>
                  <a:pt x="333" y="51"/>
                </a:lnTo>
                <a:lnTo>
                  <a:pt x="333" y="54"/>
                </a:lnTo>
                <a:lnTo>
                  <a:pt x="333" y="55"/>
                </a:lnTo>
                <a:lnTo>
                  <a:pt x="335" y="55"/>
                </a:lnTo>
                <a:lnTo>
                  <a:pt x="336" y="54"/>
                </a:lnTo>
                <a:lnTo>
                  <a:pt x="338" y="54"/>
                </a:lnTo>
                <a:lnTo>
                  <a:pt x="339" y="54"/>
                </a:lnTo>
                <a:lnTo>
                  <a:pt x="344" y="52"/>
                </a:lnTo>
                <a:lnTo>
                  <a:pt x="344" y="54"/>
                </a:lnTo>
                <a:lnTo>
                  <a:pt x="346" y="55"/>
                </a:lnTo>
                <a:lnTo>
                  <a:pt x="347" y="56"/>
                </a:lnTo>
                <a:lnTo>
                  <a:pt x="348" y="55"/>
                </a:lnTo>
                <a:lnTo>
                  <a:pt x="351" y="56"/>
                </a:lnTo>
                <a:lnTo>
                  <a:pt x="353" y="57"/>
                </a:lnTo>
                <a:lnTo>
                  <a:pt x="353" y="58"/>
                </a:lnTo>
                <a:lnTo>
                  <a:pt x="353" y="59"/>
                </a:lnTo>
                <a:lnTo>
                  <a:pt x="351" y="60"/>
                </a:lnTo>
                <a:lnTo>
                  <a:pt x="352" y="63"/>
                </a:lnTo>
                <a:lnTo>
                  <a:pt x="350" y="64"/>
                </a:lnTo>
                <a:lnTo>
                  <a:pt x="348" y="64"/>
                </a:lnTo>
                <a:lnTo>
                  <a:pt x="348" y="63"/>
                </a:lnTo>
                <a:lnTo>
                  <a:pt x="347" y="64"/>
                </a:lnTo>
                <a:lnTo>
                  <a:pt x="346" y="64"/>
                </a:lnTo>
                <a:lnTo>
                  <a:pt x="345" y="65"/>
                </a:lnTo>
                <a:lnTo>
                  <a:pt x="343" y="66"/>
                </a:lnTo>
                <a:lnTo>
                  <a:pt x="343" y="71"/>
                </a:lnTo>
                <a:lnTo>
                  <a:pt x="340" y="73"/>
                </a:lnTo>
                <a:lnTo>
                  <a:pt x="342" y="75"/>
                </a:lnTo>
                <a:lnTo>
                  <a:pt x="343" y="76"/>
                </a:lnTo>
                <a:lnTo>
                  <a:pt x="345" y="77"/>
                </a:lnTo>
                <a:lnTo>
                  <a:pt x="351" y="77"/>
                </a:lnTo>
                <a:lnTo>
                  <a:pt x="353" y="77"/>
                </a:lnTo>
                <a:lnTo>
                  <a:pt x="354" y="77"/>
                </a:lnTo>
                <a:lnTo>
                  <a:pt x="355" y="76"/>
                </a:lnTo>
                <a:lnTo>
                  <a:pt x="355" y="75"/>
                </a:lnTo>
                <a:lnTo>
                  <a:pt x="355" y="74"/>
                </a:lnTo>
                <a:lnTo>
                  <a:pt x="356" y="74"/>
                </a:lnTo>
                <a:lnTo>
                  <a:pt x="357" y="75"/>
                </a:lnTo>
                <a:lnTo>
                  <a:pt x="357" y="76"/>
                </a:lnTo>
                <a:lnTo>
                  <a:pt x="354" y="84"/>
                </a:lnTo>
                <a:lnTo>
                  <a:pt x="351" y="92"/>
                </a:lnTo>
                <a:lnTo>
                  <a:pt x="351" y="93"/>
                </a:lnTo>
                <a:lnTo>
                  <a:pt x="347" y="102"/>
                </a:lnTo>
                <a:lnTo>
                  <a:pt x="346" y="105"/>
                </a:lnTo>
                <a:lnTo>
                  <a:pt x="342" y="115"/>
                </a:lnTo>
                <a:lnTo>
                  <a:pt x="343" y="119"/>
                </a:lnTo>
                <a:lnTo>
                  <a:pt x="345" y="125"/>
                </a:lnTo>
                <a:lnTo>
                  <a:pt x="346" y="130"/>
                </a:lnTo>
                <a:lnTo>
                  <a:pt x="348" y="139"/>
                </a:lnTo>
                <a:lnTo>
                  <a:pt x="353" y="138"/>
                </a:lnTo>
                <a:lnTo>
                  <a:pt x="372" y="134"/>
                </a:lnTo>
                <a:lnTo>
                  <a:pt x="376" y="141"/>
                </a:lnTo>
                <a:lnTo>
                  <a:pt x="377" y="144"/>
                </a:lnTo>
                <a:lnTo>
                  <a:pt x="378" y="144"/>
                </a:lnTo>
                <a:lnTo>
                  <a:pt x="395" y="135"/>
                </a:lnTo>
                <a:lnTo>
                  <a:pt x="396" y="135"/>
                </a:lnTo>
                <a:lnTo>
                  <a:pt x="402" y="132"/>
                </a:lnTo>
                <a:lnTo>
                  <a:pt x="405" y="131"/>
                </a:lnTo>
                <a:lnTo>
                  <a:pt x="406" y="130"/>
                </a:lnTo>
                <a:lnTo>
                  <a:pt x="408" y="129"/>
                </a:lnTo>
                <a:lnTo>
                  <a:pt x="411" y="129"/>
                </a:lnTo>
                <a:lnTo>
                  <a:pt x="413" y="127"/>
                </a:lnTo>
                <a:lnTo>
                  <a:pt x="414" y="127"/>
                </a:lnTo>
                <a:lnTo>
                  <a:pt x="416" y="127"/>
                </a:lnTo>
                <a:lnTo>
                  <a:pt x="419" y="126"/>
                </a:lnTo>
                <a:lnTo>
                  <a:pt x="421" y="126"/>
                </a:lnTo>
                <a:lnTo>
                  <a:pt x="422" y="126"/>
                </a:lnTo>
                <a:lnTo>
                  <a:pt x="423" y="127"/>
                </a:lnTo>
                <a:lnTo>
                  <a:pt x="424" y="127"/>
                </a:lnTo>
                <a:lnTo>
                  <a:pt x="425" y="127"/>
                </a:lnTo>
                <a:lnTo>
                  <a:pt x="431" y="127"/>
                </a:lnTo>
                <a:lnTo>
                  <a:pt x="438" y="127"/>
                </a:lnTo>
                <a:lnTo>
                  <a:pt x="439" y="127"/>
                </a:lnTo>
                <a:lnTo>
                  <a:pt x="440" y="127"/>
                </a:lnTo>
                <a:lnTo>
                  <a:pt x="441" y="127"/>
                </a:lnTo>
                <a:lnTo>
                  <a:pt x="442" y="127"/>
                </a:lnTo>
                <a:lnTo>
                  <a:pt x="443" y="127"/>
                </a:lnTo>
                <a:lnTo>
                  <a:pt x="445" y="127"/>
                </a:lnTo>
                <a:lnTo>
                  <a:pt x="449" y="129"/>
                </a:lnTo>
                <a:lnTo>
                  <a:pt x="450" y="129"/>
                </a:lnTo>
                <a:lnTo>
                  <a:pt x="454" y="129"/>
                </a:lnTo>
                <a:lnTo>
                  <a:pt x="455" y="127"/>
                </a:lnTo>
                <a:lnTo>
                  <a:pt x="456" y="127"/>
                </a:lnTo>
                <a:lnTo>
                  <a:pt x="457" y="127"/>
                </a:lnTo>
                <a:lnTo>
                  <a:pt x="459" y="127"/>
                </a:lnTo>
                <a:lnTo>
                  <a:pt x="461" y="127"/>
                </a:lnTo>
                <a:lnTo>
                  <a:pt x="466" y="126"/>
                </a:lnTo>
                <a:lnTo>
                  <a:pt x="468" y="125"/>
                </a:lnTo>
                <a:lnTo>
                  <a:pt x="469" y="125"/>
                </a:lnTo>
                <a:lnTo>
                  <a:pt x="471" y="125"/>
                </a:lnTo>
                <a:lnTo>
                  <a:pt x="472" y="125"/>
                </a:lnTo>
                <a:lnTo>
                  <a:pt x="473" y="125"/>
                </a:lnTo>
                <a:lnTo>
                  <a:pt x="475" y="125"/>
                </a:lnTo>
                <a:lnTo>
                  <a:pt x="475" y="126"/>
                </a:lnTo>
                <a:lnTo>
                  <a:pt x="481" y="126"/>
                </a:lnTo>
                <a:lnTo>
                  <a:pt x="483" y="125"/>
                </a:lnTo>
                <a:lnTo>
                  <a:pt x="484" y="125"/>
                </a:lnTo>
                <a:lnTo>
                  <a:pt x="497" y="124"/>
                </a:lnTo>
                <a:lnTo>
                  <a:pt x="511" y="123"/>
                </a:lnTo>
                <a:lnTo>
                  <a:pt x="525" y="121"/>
                </a:lnTo>
                <a:lnTo>
                  <a:pt x="537" y="119"/>
                </a:lnTo>
                <a:lnTo>
                  <a:pt x="542" y="119"/>
                </a:lnTo>
                <a:lnTo>
                  <a:pt x="543" y="119"/>
                </a:lnTo>
                <a:lnTo>
                  <a:pt x="549" y="118"/>
                </a:lnTo>
                <a:lnTo>
                  <a:pt x="550" y="118"/>
                </a:lnTo>
                <a:lnTo>
                  <a:pt x="551" y="118"/>
                </a:lnTo>
                <a:lnTo>
                  <a:pt x="552" y="118"/>
                </a:lnTo>
                <a:lnTo>
                  <a:pt x="552" y="119"/>
                </a:lnTo>
                <a:lnTo>
                  <a:pt x="552" y="121"/>
                </a:lnTo>
                <a:lnTo>
                  <a:pt x="551" y="123"/>
                </a:lnTo>
                <a:lnTo>
                  <a:pt x="550" y="124"/>
                </a:lnTo>
                <a:lnTo>
                  <a:pt x="550" y="129"/>
                </a:lnTo>
                <a:lnTo>
                  <a:pt x="550" y="132"/>
                </a:lnTo>
                <a:lnTo>
                  <a:pt x="550" y="135"/>
                </a:lnTo>
                <a:lnTo>
                  <a:pt x="550" y="136"/>
                </a:lnTo>
                <a:lnTo>
                  <a:pt x="550" y="138"/>
                </a:lnTo>
                <a:lnTo>
                  <a:pt x="551" y="141"/>
                </a:lnTo>
                <a:lnTo>
                  <a:pt x="551" y="142"/>
                </a:lnTo>
                <a:lnTo>
                  <a:pt x="552" y="148"/>
                </a:lnTo>
                <a:lnTo>
                  <a:pt x="552" y="149"/>
                </a:lnTo>
                <a:lnTo>
                  <a:pt x="552" y="150"/>
                </a:lnTo>
                <a:lnTo>
                  <a:pt x="552" y="151"/>
                </a:lnTo>
                <a:lnTo>
                  <a:pt x="553" y="152"/>
                </a:lnTo>
                <a:lnTo>
                  <a:pt x="553" y="156"/>
                </a:lnTo>
                <a:lnTo>
                  <a:pt x="553" y="159"/>
                </a:lnTo>
                <a:lnTo>
                  <a:pt x="554" y="161"/>
                </a:lnTo>
                <a:lnTo>
                  <a:pt x="554" y="163"/>
                </a:lnTo>
                <a:lnTo>
                  <a:pt x="554" y="164"/>
                </a:lnTo>
                <a:lnTo>
                  <a:pt x="554" y="165"/>
                </a:lnTo>
                <a:lnTo>
                  <a:pt x="554" y="166"/>
                </a:lnTo>
                <a:lnTo>
                  <a:pt x="553" y="167"/>
                </a:lnTo>
                <a:lnTo>
                  <a:pt x="553" y="174"/>
                </a:lnTo>
                <a:lnTo>
                  <a:pt x="553" y="175"/>
                </a:lnTo>
                <a:lnTo>
                  <a:pt x="552" y="177"/>
                </a:lnTo>
                <a:lnTo>
                  <a:pt x="552" y="180"/>
                </a:lnTo>
                <a:lnTo>
                  <a:pt x="552" y="181"/>
                </a:lnTo>
                <a:lnTo>
                  <a:pt x="552" y="184"/>
                </a:lnTo>
                <a:lnTo>
                  <a:pt x="552" y="185"/>
                </a:lnTo>
                <a:lnTo>
                  <a:pt x="552" y="188"/>
                </a:lnTo>
                <a:lnTo>
                  <a:pt x="552" y="189"/>
                </a:lnTo>
                <a:lnTo>
                  <a:pt x="551" y="189"/>
                </a:lnTo>
                <a:lnTo>
                  <a:pt x="551" y="190"/>
                </a:lnTo>
                <a:lnTo>
                  <a:pt x="551" y="191"/>
                </a:lnTo>
                <a:lnTo>
                  <a:pt x="551" y="192"/>
                </a:lnTo>
                <a:lnTo>
                  <a:pt x="550" y="194"/>
                </a:lnTo>
                <a:lnTo>
                  <a:pt x="549" y="197"/>
                </a:lnTo>
                <a:lnTo>
                  <a:pt x="547" y="202"/>
                </a:lnTo>
                <a:lnTo>
                  <a:pt x="545" y="209"/>
                </a:lnTo>
                <a:lnTo>
                  <a:pt x="545" y="213"/>
                </a:lnTo>
                <a:lnTo>
                  <a:pt x="545" y="217"/>
                </a:lnTo>
                <a:lnTo>
                  <a:pt x="545" y="218"/>
                </a:lnTo>
                <a:lnTo>
                  <a:pt x="545" y="219"/>
                </a:lnTo>
                <a:lnTo>
                  <a:pt x="545" y="221"/>
                </a:lnTo>
                <a:lnTo>
                  <a:pt x="545" y="222"/>
                </a:lnTo>
                <a:lnTo>
                  <a:pt x="546" y="223"/>
                </a:lnTo>
                <a:lnTo>
                  <a:pt x="552" y="233"/>
                </a:lnTo>
                <a:lnTo>
                  <a:pt x="553" y="238"/>
                </a:lnTo>
                <a:lnTo>
                  <a:pt x="554" y="239"/>
                </a:lnTo>
                <a:lnTo>
                  <a:pt x="554" y="240"/>
                </a:lnTo>
                <a:lnTo>
                  <a:pt x="555" y="240"/>
                </a:lnTo>
                <a:lnTo>
                  <a:pt x="555" y="241"/>
                </a:lnTo>
                <a:lnTo>
                  <a:pt x="557" y="242"/>
                </a:lnTo>
                <a:lnTo>
                  <a:pt x="557" y="243"/>
                </a:lnTo>
                <a:lnTo>
                  <a:pt x="557" y="244"/>
                </a:lnTo>
                <a:lnTo>
                  <a:pt x="558" y="245"/>
                </a:lnTo>
                <a:lnTo>
                  <a:pt x="558" y="247"/>
                </a:lnTo>
                <a:lnTo>
                  <a:pt x="560" y="249"/>
                </a:lnTo>
                <a:lnTo>
                  <a:pt x="563" y="253"/>
                </a:lnTo>
                <a:lnTo>
                  <a:pt x="566" y="256"/>
                </a:lnTo>
                <a:lnTo>
                  <a:pt x="567" y="257"/>
                </a:lnTo>
                <a:lnTo>
                  <a:pt x="567" y="258"/>
                </a:lnTo>
                <a:lnTo>
                  <a:pt x="568" y="260"/>
                </a:lnTo>
                <a:lnTo>
                  <a:pt x="569" y="260"/>
                </a:lnTo>
                <a:lnTo>
                  <a:pt x="570" y="263"/>
                </a:lnTo>
                <a:lnTo>
                  <a:pt x="573" y="268"/>
                </a:lnTo>
                <a:lnTo>
                  <a:pt x="575" y="270"/>
                </a:lnTo>
                <a:lnTo>
                  <a:pt x="576" y="272"/>
                </a:lnTo>
                <a:lnTo>
                  <a:pt x="577" y="274"/>
                </a:lnTo>
                <a:lnTo>
                  <a:pt x="577" y="275"/>
                </a:lnTo>
                <a:lnTo>
                  <a:pt x="580" y="280"/>
                </a:lnTo>
                <a:lnTo>
                  <a:pt x="581" y="281"/>
                </a:lnTo>
                <a:lnTo>
                  <a:pt x="583" y="282"/>
                </a:lnTo>
                <a:lnTo>
                  <a:pt x="584" y="284"/>
                </a:lnTo>
                <a:lnTo>
                  <a:pt x="585" y="285"/>
                </a:lnTo>
                <a:lnTo>
                  <a:pt x="585" y="286"/>
                </a:lnTo>
                <a:lnTo>
                  <a:pt x="586" y="288"/>
                </a:lnTo>
                <a:lnTo>
                  <a:pt x="587" y="290"/>
                </a:lnTo>
                <a:lnTo>
                  <a:pt x="588" y="291"/>
                </a:lnTo>
                <a:lnTo>
                  <a:pt x="588" y="292"/>
                </a:lnTo>
                <a:lnTo>
                  <a:pt x="589" y="294"/>
                </a:lnTo>
                <a:lnTo>
                  <a:pt x="590" y="295"/>
                </a:lnTo>
                <a:lnTo>
                  <a:pt x="590" y="297"/>
                </a:lnTo>
                <a:lnTo>
                  <a:pt x="592" y="297"/>
                </a:lnTo>
                <a:lnTo>
                  <a:pt x="592" y="298"/>
                </a:lnTo>
                <a:lnTo>
                  <a:pt x="592" y="299"/>
                </a:lnTo>
                <a:lnTo>
                  <a:pt x="592" y="300"/>
                </a:lnTo>
                <a:lnTo>
                  <a:pt x="592" y="301"/>
                </a:lnTo>
                <a:lnTo>
                  <a:pt x="592" y="302"/>
                </a:lnTo>
                <a:lnTo>
                  <a:pt x="593" y="302"/>
                </a:lnTo>
                <a:lnTo>
                  <a:pt x="593" y="303"/>
                </a:lnTo>
                <a:lnTo>
                  <a:pt x="593" y="306"/>
                </a:lnTo>
                <a:lnTo>
                  <a:pt x="594" y="309"/>
                </a:lnTo>
                <a:lnTo>
                  <a:pt x="595" y="311"/>
                </a:lnTo>
                <a:lnTo>
                  <a:pt x="595" y="314"/>
                </a:lnTo>
                <a:lnTo>
                  <a:pt x="595" y="315"/>
                </a:lnTo>
                <a:lnTo>
                  <a:pt x="596" y="318"/>
                </a:lnTo>
                <a:lnTo>
                  <a:pt x="596" y="319"/>
                </a:lnTo>
                <a:lnTo>
                  <a:pt x="596" y="320"/>
                </a:lnTo>
                <a:lnTo>
                  <a:pt x="596" y="322"/>
                </a:lnTo>
                <a:lnTo>
                  <a:pt x="597" y="326"/>
                </a:lnTo>
                <a:lnTo>
                  <a:pt x="597" y="327"/>
                </a:lnTo>
                <a:lnTo>
                  <a:pt x="598" y="330"/>
                </a:lnTo>
                <a:lnTo>
                  <a:pt x="598" y="331"/>
                </a:lnTo>
                <a:lnTo>
                  <a:pt x="598" y="333"/>
                </a:lnTo>
                <a:lnTo>
                  <a:pt x="598" y="334"/>
                </a:lnTo>
                <a:lnTo>
                  <a:pt x="598" y="335"/>
                </a:lnTo>
                <a:lnTo>
                  <a:pt x="600" y="339"/>
                </a:lnTo>
                <a:lnTo>
                  <a:pt x="600" y="341"/>
                </a:lnTo>
                <a:lnTo>
                  <a:pt x="600" y="342"/>
                </a:lnTo>
                <a:lnTo>
                  <a:pt x="601" y="345"/>
                </a:lnTo>
                <a:lnTo>
                  <a:pt x="601" y="348"/>
                </a:lnTo>
                <a:lnTo>
                  <a:pt x="602" y="350"/>
                </a:lnTo>
                <a:lnTo>
                  <a:pt x="602" y="351"/>
                </a:lnTo>
                <a:lnTo>
                  <a:pt x="603" y="353"/>
                </a:lnTo>
                <a:lnTo>
                  <a:pt x="603" y="356"/>
                </a:lnTo>
                <a:lnTo>
                  <a:pt x="604" y="357"/>
                </a:lnTo>
                <a:lnTo>
                  <a:pt x="604" y="358"/>
                </a:lnTo>
                <a:lnTo>
                  <a:pt x="604" y="359"/>
                </a:lnTo>
                <a:lnTo>
                  <a:pt x="605" y="360"/>
                </a:lnTo>
                <a:lnTo>
                  <a:pt x="605" y="361"/>
                </a:lnTo>
                <a:lnTo>
                  <a:pt x="605" y="362"/>
                </a:lnTo>
                <a:lnTo>
                  <a:pt x="606" y="365"/>
                </a:lnTo>
                <a:lnTo>
                  <a:pt x="606" y="366"/>
                </a:lnTo>
                <a:lnTo>
                  <a:pt x="607" y="367"/>
                </a:lnTo>
                <a:lnTo>
                  <a:pt x="607" y="369"/>
                </a:lnTo>
                <a:lnTo>
                  <a:pt x="609" y="373"/>
                </a:lnTo>
                <a:lnTo>
                  <a:pt x="610" y="374"/>
                </a:lnTo>
                <a:lnTo>
                  <a:pt x="610" y="375"/>
                </a:lnTo>
                <a:lnTo>
                  <a:pt x="611" y="377"/>
                </a:lnTo>
                <a:lnTo>
                  <a:pt x="611" y="380"/>
                </a:lnTo>
                <a:lnTo>
                  <a:pt x="613" y="383"/>
                </a:lnTo>
                <a:lnTo>
                  <a:pt x="613" y="385"/>
                </a:lnTo>
                <a:lnTo>
                  <a:pt x="614" y="387"/>
                </a:lnTo>
                <a:lnTo>
                  <a:pt x="615" y="390"/>
                </a:lnTo>
                <a:lnTo>
                  <a:pt x="615" y="392"/>
                </a:lnTo>
                <a:lnTo>
                  <a:pt x="616" y="393"/>
                </a:lnTo>
                <a:lnTo>
                  <a:pt x="616" y="395"/>
                </a:lnTo>
                <a:lnTo>
                  <a:pt x="618" y="395"/>
                </a:lnTo>
                <a:lnTo>
                  <a:pt x="618" y="397"/>
                </a:lnTo>
                <a:lnTo>
                  <a:pt x="619" y="399"/>
                </a:lnTo>
                <a:lnTo>
                  <a:pt x="619" y="400"/>
                </a:lnTo>
                <a:lnTo>
                  <a:pt x="619" y="401"/>
                </a:lnTo>
                <a:lnTo>
                  <a:pt x="619" y="402"/>
                </a:lnTo>
                <a:lnTo>
                  <a:pt x="620" y="403"/>
                </a:lnTo>
                <a:lnTo>
                  <a:pt x="620" y="404"/>
                </a:lnTo>
                <a:lnTo>
                  <a:pt x="620" y="406"/>
                </a:lnTo>
                <a:lnTo>
                  <a:pt x="620" y="407"/>
                </a:lnTo>
                <a:lnTo>
                  <a:pt x="620" y="410"/>
                </a:lnTo>
                <a:lnTo>
                  <a:pt x="620" y="412"/>
                </a:lnTo>
                <a:lnTo>
                  <a:pt x="620" y="416"/>
                </a:lnTo>
                <a:lnTo>
                  <a:pt x="620" y="426"/>
                </a:lnTo>
                <a:lnTo>
                  <a:pt x="620" y="429"/>
                </a:lnTo>
                <a:lnTo>
                  <a:pt x="620" y="431"/>
                </a:lnTo>
                <a:lnTo>
                  <a:pt x="620" y="433"/>
                </a:lnTo>
                <a:lnTo>
                  <a:pt x="620" y="435"/>
                </a:lnTo>
                <a:lnTo>
                  <a:pt x="620" y="436"/>
                </a:lnTo>
                <a:lnTo>
                  <a:pt x="619" y="437"/>
                </a:lnTo>
                <a:lnTo>
                  <a:pt x="619" y="439"/>
                </a:lnTo>
                <a:lnTo>
                  <a:pt x="619" y="440"/>
                </a:lnTo>
                <a:lnTo>
                  <a:pt x="619" y="441"/>
                </a:lnTo>
                <a:lnTo>
                  <a:pt x="619" y="442"/>
                </a:lnTo>
                <a:lnTo>
                  <a:pt x="619" y="443"/>
                </a:lnTo>
                <a:lnTo>
                  <a:pt x="619" y="445"/>
                </a:lnTo>
                <a:lnTo>
                  <a:pt x="618" y="447"/>
                </a:lnTo>
                <a:lnTo>
                  <a:pt x="618" y="448"/>
                </a:lnTo>
                <a:lnTo>
                  <a:pt x="618" y="449"/>
                </a:lnTo>
                <a:lnTo>
                  <a:pt x="618" y="450"/>
                </a:lnTo>
                <a:lnTo>
                  <a:pt x="616" y="452"/>
                </a:lnTo>
                <a:lnTo>
                  <a:pt x="616" y="453"/>
                </a:lnTo>
                <a:lnTo>
                  <a:pt x="615" y="456"/>
                </a:lnTo>
                <a:lnTo>
                  <a:pt x="614" y="457"/>
                </a:lnTo>
                <a:lnTo>
                  <a:pt x="613" y="459"/>
                </a:lnTo>
                <a:lnTo>
                  <a:pt x="612" y="461"/>
                </a:lnTo>
                <a:lnTo>
                  <a:pt x="611" y="464"/>
                </a:lnTo>
                <a:lnTo>
                  <a:pt x="611" y="465"/>
                </a:lnTo>
                <a:lnTo>
                  <a:pt x="610" y="466"/>
                </a:lnTo>
                <a:lnTo>
                  <a:pt x="609" y="467"/>
                </a:lnTo>
                <a:lnTo>
                  <a:pt x="605" y="466"/>
                </a:lnTo>
                <a:lnTo>
                  <a:pt x="603" y="466"/>
                </a:lnTo>
                <a:lnTo>
                  <a:pt x="601" y="469"/>
                </a:lnTo>
                <a:lnTo>
                  <a:pt x="603" y="469"/>
                </a:lnTo>
                <a:lnTo>
                  <a:pt x="606" y="470"/>
                </a:lnTo>
                <a:lnTo>
                  <a:pt x="606" y="472"/>
                </a:lnTo>
                <a:lnTo>
                  <a:pt x="605" y="472"/>
                </a:lnTo>
                <a:lnTo>
                  <a:pt x="605" y="473"/>
                </a:lnTo>
                <a:lnTo>
                  <a:pt x="604" y="473"/>
                </a:lnTo>
                <a:lnTo>
                  <a:pt x="604" y="474"/>
                </a:lnTo>
                <a:lnTo>
                  <a:pt x="603" y="475"/>
                </a:lnTo>
                <a:lnTo>
                  <a:pt x="602" y="477"/>
                </a:lnTo>
                <a:lnTo>
                  <a:pt x="601" y="478"/>
                </a:lnTo>
                <a:lnTo>
                  <a:pt x="601" y="479"/>
                </a:lnTo>
                <a:lnTo>
                  <a:pt x="600" y="481"/>
                </a:lnTo>
                <a:lnTo>
                  <a:pt x="598" y="482"/>
                </a:lnTo>
                <a:lnTo>
                  <a:pt x="598" y="483"/>
                </a:lnTo>
                <a:lnTo>
                  <a:pt x="597" y="483"/>
                </a:lnTo>
                <a:lnTo>
                  <a:pt x="597" y="484"/>
                </a:lnTo>
                <a:lnTo>
                  <a:pt x="597" y="485"/>
                </a:lnTo>
                <a:lnTo>
                  <a:pt x="596" y="487"/>
                </a:lnTo>
                <a:lnTo>
                  <a:pt x="595" y="489"/>
                </a:lnTo>
                <a:lnTo>
                  <a:pt x="594" y="492"/>
                </a:lnTo>
                <a:lnTo>
                  <a:pt x="593" y="494"/>
                </a:lnTo>
                <a:lnTo>
                  <a:pt x="592" y="496"/>
                </a:lnTo>
                <a:lnTo>
                  <a:pt x="589" y="500"/>
                </a:lnTo>
                <a:lnTo>
                  <a:pt x="588" y="503"/>
                </a:lnTo>
                <a:lnTo>
                  <a:pt x="588" y="504"/>
                </a:lnTo>
                <a:lnTo>
                  <a:pt x="586" y="509"/>
                </a:lnTo>
                <a:lnTo>
                  <a:pt x="585" y="512"/>
                </a:lnTo>
                <a:lnTo>
                  <a:pt x="580" y="521"/>
                </a:lnTo>
                <a:lnTo>
                  <a:pt x="579" y="524"/>
                </a:lnTo>
                <a:lnTo>
                  <a:pt x="578" y="527"/>
                </a:lnTo>
                <a:lnTo>
                  <a:pt x="578" y="528"/>
                </a:lnTo>
                <a:lnTo>
                  <a:pt x="577" y="528"/>
                </a:lnTo>
                <a:lnTo>
                  <a:pt x="577" y="529"/>
                </a:lnTo>
                <a:lnTo>
                  <a:pt x="576" y="532"/>
                </a:lnTo>
                <a:lnTo>
                  <a:pt x="575" y="534"/>
                </a:lnTo>
                <a:lnTo>
                  <a:pt x="575" y="535"/>
                </a:lnTo>
                <a:lnTo>
                  <a:pt x="573" y="536"/>
                </a:lnTo>
                <a:lnTo>
                  <a:pt x="573" y="537"/>
                </a:lnTo>
                <a:lnTo>
                  <a:pt x="572" y="539"/>
                </a:lnTo>
                <a:lnTo>
                  <a:pt x="572" y="541"/>
                </a:lnTo>
                <a:lnTo>
                  <a:pt x="571" y="542"/>
                </a:lnTo>
                <a:lnTo>
                  <a:pt x="571" y="543"/>
                </a:lnTo>
                <a:lnTo>
                  <a:pt x="569" y="546"/>
                </a:lnTo>
                <a:lnTo>
                  <a:pt x="569" y="548"/>
                </a:lnTo>
                <a:lnTo>
                  <a:pt x="568" y="549"/>
                </a:lnTo>
                <a:lnTo>
                  <a:pt x="567" y="551"/>
                </a:lnTo>
                <a:lnTo>
                  <a:pt x="567" y="552"/>
                </a:lnTo>
                <a:lnTo>
                  <a:pt x="567" y="553"/>
                </a:lnTo>
                <a:lnTo>
                  <a:pt x="566" y="553"/>
                </a:lnTo>
                <a:lnTo>
                  <a:pt x="566" y="554"/>
                </a:lnTo>
                <a:lnTo>
                  <a:pt x="566" y="556"/>
                </a:lnTo>
                <a:lnTo>
                  <a:pt x="566" y="557"/>
                </a:lnTo>
                <a:lnTo>
                  <a:pt x="564" y="558"/>
                </a:lnTo>
                <a:lnTo>
                  <a:pt x="564" y="559"/>
                </a:lnTo>
                <a:lnTo>
                  <a:pt x="564" y="560"/>
                </a:lnTo>
                <a:lnTo>
                  <a:pt x="564" y="562"/>
                </a:lnTo>
                <a:lnTo>
                  <a:pt x="564" y="564"/>
                </a:lnTo>
                <a:lnTo>
                  <a:pt x="564" y="566"/>
                </a:lnTo>
                <a:lnTo>
                  <a:pt x="563" y="570"/>
                </a:lnTo>
                <a:lnTo>
                  <a:pt x="563" y="571"/>
                </a:lnTo>
                <a:lnTo>
                  <a:pt x="563" y="573"/>
                </a:lnTo>
                <a:lnTo>
                  <a:pt x="563" y="575"/>
                </a:lnTo>
                <a:lnTo>
                  <a:pt x="562" y="578"/>
                </a:lnTo>
                <a:lnTo>
                  <a:pt x="562" y="579"/>
                </a:lnTo>
                <a:lnTo>
                  <a:pt x="562" y="581"/>
                </a:lnTo>
                <a:lnTo>
                  <a:pt x="562" y="582"/>
                </a:lnTo>
                <a:lnTo>
                  <a:pt x="562" y="583"/>
                </a:lnTo>
                <a:lnTo>
                  <a:pt x="562" y="584"/>
                </a:lnTo>
                <a:lnTo>
                  <a:pt x="562" y="585"/>
                </a:lnTo>
                <a:lnTo>
                  <a:pt x="561" y="587"/>
                </a:lnTo>
                <a:lnTo>
                  <a:pt x="561" y="590"/>
                </a:lnTo>
                <a:lnTo>
                  <a:pt x="561" y="592"/>
                </a:lnTo>
                <a:lnTo>
                  <a:pt x="560" y="592"/>
                </a:lnTo>
                <a:lnTo>
                  <a:pt x="560" y="593"/>
                </a:lnTo>
                <a:lnTo>
                  <a:pt x="560" y="594"/>
                </a:lnTo>
                <a:lnTo>
                  <a:pt x="560" y="595"/>
                </a:lnTo>
                <a:lnTo>
                  <a:pt x="560" y="596"/>
                </a:lnTo>
                <a:lnTo>
                  <a:pt x="559" y="598"/>
                </a:lnTo>
                <a:lnTo>
                  <a:pt x="559" y="599"/>
                </a:lnTo>
                <a:lnTo>
                  <a:pt x="559" y="600"/>
                </a:lnTo>
                <a:lnTo>
                  <a:pt x="558" y="600"/>
                </a:lnTo>
                <a:lnTo>
                  <a:pt x="558" y="601"/>
                </a:lnTo>
                <a:lnTo>
                  <a:pt x="558" y="602"/>
                </a:lnTo>
                <a:lnTo>
                  <a:pt x="558" y="603"/>
                </a:lnTo>
                <a:lnTo>
                  <a:pt x="557" y="604"/>
                </a:lnTo>
                <a:lnTo>
                  <a:pt x="557" y="607"/>
                </a:lnTo>
                <a:lnTo>
                  <a:pt x="557" y="608"/>
                </a:lnTo>
                <a:lnTo>
                  <a:pt x="557" y="609"/>
                </a:lnTo>
                <a:lnTo>
                  <a:pt x="555" y="609"/>
                </a:lnTo>
                <a:lnTo>
                  <a:pt x="555" y="610"/>
                </a:lnTo>
                <a:lnTo>
                  <a:pt x="555" y="611"/>
                </a:lnTo>
                <a:lnTo>
                  <a:pt x="555" y="612"/>
                </a:lnTo>
                <a:lnTo>
                  <a:pt x="555" y="613"/>
                </a:lnTo>
                <a:lnTo>
                  <a:pt x="555" y="615"/>
                </a:lnTo>
                <a:lnTo>
                  <a:pt x="554" y="616"/>
                </a:lnTo>
                <a:lnTo>
                  <a:pt x="554" y="617"/>
                </a:lnTo>
                <a:lnTo>
                  <a:pt x="554" y="618"/>
                </a:lnTo>
                <a:lnTo>
                  <a:pt x="553" y="619"/>
                </a:lnTo>
                <a:lnTo>
                  <a:pt x="553" y="620"/>
                </a:lnTo>
                <a:lnTo>
                  <a:pt x="553" y="621"/>
                </a:lnTo>
                <a:lnTo>
                  <a:pt x="552" y="621"/>
                </a:lnTo>
                <a:lnTo>
                  <a:pt x="552" y="623"/>
                </a:lnTo>
                <a:lnTo>
                  <a:pt x="551" y="624"/>
                </a:lnTo>
                <a:lnTo>
                  <a:pt x="551" y="625"/>
                </a:lnTo>
                <a:lnTo>
                  <a:pt x="551" y="626"/>
                </a:lnTo>
                <a:lnTo>
                  <a:pt x="550" y="627"/>
                </a:lnTo>
                <a:lnTo>
                  <a:pt x="549" y="628"/>
                </a:lnTo>
                <a:lnTo>
                  <a:pt x="549" y="629"/>
                </a:lnTo>
                <a:lnTo>
                  <a:pt x="549" y="631"/>
                </a:lnTo>
                <a:lnTo>
                  <a:pt x="547" y="631"/>
                </a:lnTo>
                <a:lnTo>
                  <a:pt x="547" y="632"/>
                </a:lnTo>
                <a:lnTo>
                  <a:pt x="546" y="633"/>
                </a:lnTo>
                <a:lnTo>
                  <a:pt x="545" y="634"/>
                </a:lnTo>
                <a:lnTo>
                  <a:pt x="544" y="635"/>
                </a:lnTo>
                <a:lnTo>
                  <a:pt x="544" y="636"/>
                </a:lnTo>
                <a:lnTo>
                  <a:pt x="543" y="636"/>
                </a:lnTo>
                <a:lnTo>
                  <a:pt x="542" y="637"/>
                </a:lnTo>
                <a:lnTo>
                  <a:pt x="541" y="637"/>
                </a:lnTo>
                <a:lnTo>
                  <a:pt x="541" y="638"/>
                </a:lnTo>
                <a:lnTo>
                  <a:pt x="540" y="638"/>
                </a:lnTo>
                <a:lnTo>
                  <a:pt x="533" y="643"/>
                </a:lnTo>
                <a:lnTo>
                  <a:pt x="531" y="645"/>
                </a:lnTo>
                <a:lnTo>
                  <a:pt x="529" y="645"/>
                </a:lnTo>
                <a:lnTo>
                  <a:pt x="528" y="646"/>
                </a:lnTo>
                <a:lnTo>
                  <a:pt x="526" y="648"/>
                </a:lnTo>
                <a:lnTo>
                  <a:pt x="525" y="648"/>
                </a:lnTo>
                <a:lnTo>
                  <a:pt x="524" y="650"/>
                </a:lnTo>
                <a:lnTo>
                  <a:pt x="520" y="651"/>
                </a:lnTo>
                <a:lnTo>
                  <a:pt x="517" y="653"/>
                </a:lnTo>
                <a:lnTo>
                  <a:pt x="515" y="655"/>
                </a:lnTo>
                <a:lnTo>
                  <a:pt x="511" y="658"/>
                </a:lnTo>
                <a:lnTo>
                  <a:pt x="507" y="660"/>
                </a:lnTo>
                <a:lnTo>
                  <a:pt x="506" y="661"/>
                </a:lnTo>
                <a:lnTo>
                  <a:pt x="504" y="662"/>
                </a:lnTo>
                <a:lnTo>
                  <a:pt x="502" y="662"/>
                </a:lnTo>
                <a:lnTo>
                  <a:pt x="500" y="665"/>
                </a:lnTo>
                <a:lnTo>
                  <a:pt x="498" y="666"/>
                </a:lnTo>
                <a:lnTo>
                  <a:pt x="497" y="666"/>
                </a:lnTo>
                <a:lnTo>
                  <a:pt x="494" y="667"/>
                </a:lnTo>
                <a:lnTo>
                  <a:pt x="491" y="669"/>
                </a:lnTo>
                <a:lnTo>
                  <a:pt x="488" y="670"/>
                </a:lnTo>
                <a:lnTo>
                  <a:pt x="486" y="670"/>
                </a:lnTo>
                <a:lnTo>
                  <a:pt x="486" y="671"/>
                </a:lnTo>
                <a:lnTo>
                  <a:pt x="484" y="671"/>
                </a:lnTo>
                <a:lnTo>
                  <a:pt x="484" y="673"/>
                </a:lnTo>
                <a:lnTo>
                  <a:pt x="483" y="673"/>
                </a:lnTo>
                <a:lnTo>
                  <a:pt x="480" y="674"/>
                </a:lnTo>
                <a:lnTo>
                  <a:pt x="477" y="675"/>
                </a:lnTo>
                <a:lnTo>
                  <a:pt x="475" y="675"/>
                </a:lnTo>
                <a:lnTo>
                  <a:pt x="474" y="676"/>
                </a:lnTo>
                <a:lnTo>
                  <a:pt x="473" y="676"/>
                </a:lnTo>
                <a:lnTo>
                  <a:pt x="471" y="676"/>
                </a:lnTo>
                <a:lnTo>
                  <a:pt x="469" y="676"/>
                </a:lnTo>
                <a:lnTo>
                  <a:pt x="466" y="676"/>
                </a:lnTo>
                <a:lnTo>
                  <a:pt x="465" y="676"/>
                </a:lnTo>
                <a:lnTo>
                  <a:pt x="463" y="676"/>
                </a:lnTo>
                <a:lnTo>
                  <a:pt x="461" y="675"/>
                </a:lnTo>
                <a:lnTo>
                  <a:pt x="460" y="675"/>
                </a:lnTo>
                <a:lnTo>
                  <a:pt x="458" y="675"/>
                </a:lnTo>
                <a:lnTo>
                  <a:pt x="457" y="675"/>
                </a:lnTo>
                <a:lnTo>
                  <a:pt x="456" y="674"/>
                </a:lnTo>
                <a:lnTo>
                  <a:pt x="455" y="674"/>
                </a:lnTo>
                <a:lnTo>
                  <a:pt x="454" y="673"/>
                </a:lnTo>
                <a:lnTo>
                  <a:pt x="451" y="673"/>
                </a:lnTo>
                <a:lnTo>
                  <a:pt x="450" y="671"/>
                </a:lnTo>
                <a:lnTo>
                  <a:pt x="449" y="670"/>
                </a:lnTo>
                <a:lnTo>
                  <a:pt x="447" y="669"/>
                </a:lnTo>
                <a:lnTo>
                  <a:pt x="446" y="668"/>
                </a:lnTo>
                <a:lnTo>
                  <a:pt x="445" y="668"/>
                </a:lnTo>
                <a:lnTo>
                  <a:pt x="445" y="667"/>
                </a:lnTo>
                <a:lnTo>
                  <a:pt x="443" y="667"/>
                </a:lnTo>
                <a:lnTo>
                  <a:pt x="442" y="666"/>
                </a:lnTo>
                <a:lnTo>
                  <a:pt x="442" y="665"/>
                </a:lnTo>
                <a:lnTo>
                  <a:pt x="441" y="665"/>
                </a:lnTo>
                <a:lnTo>
                  <a:pt x="439" y="661"/>
                </a:lnTo>
                <a:lnTo>
                  <a:pt x="430" y="653"/>
                </a:lnTo>
                <a:lnTo>
                  <a:pt x="426" y="650"/>
                </a:lnTo>
                <a:lnTo>
                  <a:pt x="425" y="649"/>
                </a:lnTo>
                <a:lnTo>
                  <a:pt x="424" y="648"/>
                </a:lnTo>
                <a:lnTo>
                  <a:pt x="423" y="646"/>
                </a:lnTo>
                <a:lnTo>
                  <a:pt x="419" y="642"/>
                </a:lnTo>
                <a:lnTo>
                  <a:pt x="417" y="641"/>
                </a:lnTo>
                <a:lnTo>
                  <a:pt x="415" y="640"/>
                </a:lnTo>
                <a:lnTo>
                  <a:pt x="412" y="635"/>
                </a:lnTo>
                <a:lnTo>
                  <a:pt x="402" y="626"/>
                </a:lnTo>
                <a:lnTo>
                  <a:pt x="400" y="625"/>
                </a:lnTo>
                <a:lnTo>
                  <a:pt x="397" y="623"/>
                </a:lnTo>
                <a:lnTo>
                  <a:pt x="391" y="620"/>
                </a:lnTo>
                <a:lnTo>
                  <a:pt x="390" y="620"/>
                </a:lnTo>
                <a:lnTo>
                  <a:pt x="388" y="618"/>
                </a:lnTo>
                <a:lnTo>
                  <a:pt x="387" y="618"/>
                </a:lnTo>
                <a:lnTo>
                  <a:pt x="387" y="617"/>
                </a:lnTo>
                <a:lnTo>
                  <a:pt x="388" y="617"/>
                </a:lnTo>
                <a:lnTo>
                  <a:pt x="389" y="618"/>
                </a:lnTo>
                <a:lnTo>
                  <a:pt x="390" y="618"/>
                </a:lnTo>
                <a:lnTo>
                  <a:pt x="391" y="619"/>
                </a:lnTo>
                <a:lnTo>
                  <a:pt x="397" y="621"/>
                </a:lnTo>
                <a:lnTo>
                  <a:pt x="400" y="624"/>
                </a:lnTo>
                <a:lnTo>
                  <a:pt x="402" y="624"/>
                </a:lnTo>
                <a:lnTo>
                  <a:pt x="403" y="625"/>
                </a:lnTo>
                <a:lnTo>
                  <a:pt x="407" y="629"/>
                </a:lnTo>
                <a:lnTo>
                  <a:pt x="412" y="634"/>
                </a:lnTo>
                <a:lnTo>
                  <a:pt x="416" y="638"/>
                </a:lnTo>
                <a:lnTo>
                  <a:pt x="419" y="637"/>
                </a:lnTo>
                <a:lnTo>
                  <a:pt x="425" y="636"/>
                </a:lnTo>
                <a:lnTo>
                  <a:pt x="426" y="635"/>
                </a:lnTo>
                <a:lnTo>
                  <a:pt x="428" y="634"/>
                </a:lnTo>
                <a:lnTo>
                  <a:pt x="428" y="628"/>
                </a:lnTo>
                <a:lnTo>
                  <a:pt x="428" y="623"/>
                </a:lnTo>
                <a:lnTo>
                  <a:pt x="426" y="610"/>
                </a:lnTo>
                <a:lnTo>
                  <a:pt x="426" y="603"/>
                </a:lnTo>
                <a:lnTo>
                  <a:pt x="426" y="602"/>
                </a:lnTo>
                <a:lnTo>
                  <a:pt x="426" y="596"/>
                </a:lnTo>
                <a:lnTo>
                  <a:pt x="414" y="596"/>
                </a:lnTo>
                <a:lnTo>
                  <a:pt x="414" y="595"/>
                </a:lnTo>
                <a:lnTo>
                  <a:pt x="415" y="595"/>
                </a:lnTo>
                <a:lnTo>
                  <a:pt x="416" y="595"/>
                </a:lnTo>
                <a:lnTo>
                  <a:pt x="417" y="594"/>
                </a:lnTo>
                <a:lnTo>
                  <a:pt x="420" y="593"/>
                </a:lnTo>
                <a:lnTo>
                  <a:pt x="422" y="592"/>
                </a:lnTo>
                <a:lnTo>
                  <a:pt x="422" y="590"/>
                </a:lnTo>
                <a:lnTo>
                  <a:pt x="422" y="588"/>
                </a:lnTo>
                <a:lnTo>
                  <a:pt x="422" y="586"/>
                </a:lnTo>
                <a:lnTo>
                  <a:pt x="422" y="584"/>
                </a:lnTo>
                <a:lnTo>
                  <a:pt x="423" y="583"/>
                </a:lnTo>
                <a:lnTo>
                  <a:pt x="423" y="581"/>
                </a:lnTo>
                <a:lnTo>
                  <a:pt x="422" y="581"/>
                </a:lnTo>
                <a:lnTo>
                  <a:pt x="422" y="579"/>
                </a:lnTo>
                <a:lnTo>
                  <a:pt x="421" y="578"/>
                </a:lnTo>
                <a:lnTo>
                  <a:pt x="419" y="576"/>
                </a:lnTo>
                <a:lnTo>
                  <a:pt x="417" y="576"/>
                </a:lnTo>
                <a:lnTo>
                  <a:pt x="414" y="574"/>
                </a:lnTo>
                <a:lnTo>
                  <a:pt x="411" y="573"/>
                </a:lnTo>
                <a:lnTo>
                  <a:pt x="409" y="573"/>
                </a:lnTo>
                <a:lnTo>
                  <a:pt x="409" y="571"/>
                </a:lnTo>
                <a:lnTo>
                  <a:pt x="408" y="570"/>
                </a:lnTo>
                <a:lnTo>
                  <a:pt x="407" y="570"/>
                </a:lnTo>
                <a:lnTo>
                  <a:pt x="406" y="571"/>
                </a:lnTo>
                <a:lnTo>
                  <a:pt x="406" y="573"/>
                </a:lnTo>
                <a:lnTo>
                  <a:pt x="406" y="574"/>
                </a:lnTo>
                <a:lnTo>
                  <a:pt x="406" y="575"/>
                </a:lnTo>
                <a:lnTo>
                  <a:pt x="407" y="578"/>
                </a:lnTo>
                <a:lnTo>
                  <a:pt x="408" y="579"/>
                </a:lnTo>
                <a:lnTo>
                  <a:pt x="407" y="578"/>
                </a:lnTo>
                <a:lnTo>
                  <a:pt x="405" y="576"/>
                </a:lnTo>
                <a:lnTo>
                  <a:pt x="405" y="575"/>
                </a:lnTo>
                <a:lnTo>
                  <a:pt x="405" y="574"/>
                </a:lnTo>
                <a:lnTo>
                  <a:pt x="405" y="571"/>
                </a:lnTo>
                <a:lnTo>
                  <a:pt x="405" y="570"/>
                </a:lnTo>
                <a:lnTo>
                  <a:pt x="407" y="568"/>
                </a:lnTo>
                <a:lnTo>
                  <a:pt x="409" y="567"/>
                </a:lnTo>
                <a:lnTo>
                  <a:pt x="412" y="566"/>
                </a:lnTo>
                <a:lnTo>
                  <a:pt x="416" y="564"/>
                </a:lnTo>
                <a:lnTo>
                  <a:pt x="419" y="562"/>
                </a:lnTo>
                <a:lnTo>
                  <a:pt x="420" y="561"/>
                </a:lnTo>
                <a:lnTo>
                  <a:pt x="422" y="558"/>
                </a:lnTo>
                <a:lnTo>
                  <a:pt x="423" y="553"/>
                </a:lnTo>
                <a:lnTo>
                  <a:pt x="423" y="551"/>
                </a:lnTo>
                <a:lnTo>
                  <a:pt x="422" y="551"/>
                </a:lnTo>
                <a:lnTo>
                  <a:pt x="422" y="550"/>
                </a:lnTo>
                <a:lnTo>
                  <a:pt x="421" y="549"/>
                </a:lnTo>
                <a:lnTo>
                  <a:pt x="421" y="548"/>
                </a:lnTo>
                <a:lnTo>
                  <a:pt x="419" y="548"/>
                </a:lnTo>
                <a:lnTo>
                  <a:pt x="417" y="548"/>
                </a:lnTo>
                <a:lnTo>
                  <a:pt x="414" y="548"/>
                </a:lnTo>
                <a:lnTo>
                  <a:pt x="413" y="548"/>
                </a:lnTo>
                <a:lnTo>
                  <a:pt x="412" y="549"/>
                </a:lnTo>
                <a:lnTo>
                  <a:pt x="409" y="548"/>
                </a:lnTo>
                <a:lnTo>
                  <a:pt x="408" y="546"/>
                </a:lnTo>
                <a:lnTo>
                  <a:pt x="407" y="545"/>
                </a:lnTo>
                <a:lnTo>
                  <a:pt x="404" y="545"/>
                </a:lnTo>
                <a:lnTo>
                  <a:pt x="397" y="548"/>
                </a:lnTo>
                <a:lnTo>
                  <a:pt x="395" y="549"/>
                </a:lnTo>
                <a:lnTo>
                  <a:pt x="394" y="554"/>
                </a:lnTo>
                <a:lnTo>
                  <a:pt x="391" y="556"/>
                </a:lnTo>
                <a:lnTo>
                  <a:pt x="388" y="557"/>
                </a:lnTo>
                <a:lnTo>
                  <a:pt x="383" y="556"/>
                </a:lnTo>
                <a:lnTo>
                  <a:pt x="379" y="553"/>
                </a:lnTo>
                <a:lnTo>
                  <a:pt x="378" y="550"/>
                </a:lnTo>
                <a:lnTo>
                  <a:pt x="379" y="546"/>
                </a:lnTo>
                <a:lnTo>
                  <a:pt x="382" y="545"/>
                </a:lnTo>
                <a:lnTo>
                  <a:pt x="383" y="545"/>
                </a:lnTo>
                <a:lnTo>
                  <a:pt x="386" y="544"/>
                </a:lnTo>
                <a:lnTo>
                  <a:pt x="389" y="543"/>
                </a:lnTo>
                <a:lnTo>
                  <a:pt x="392" y="540"/>
                </a:lnTo>
                <a:lnTo>
                  <a:pt x="394" y="537"/>
                </a:lnTo>
                <a:lnTo>
                  <a:pt x="395" y="535"/>
                </a:lnTo>
                <a:lnTo>
                  <a:pt x="400" y="535"/>
                </a:lnTo>
                <a:lnTo>
                  <a:pt x="411" y="534"/>
                </a:lnTo>
                <a:lnTo>
                  <a:pt x="417" y="534"/>
                </a:lnTo>
                <a:lnTo>
                  <a:pt x="423" y="534"/>
                </a:lnTo>
                <a:lnTo>
                  <a:pt x="423" y="532"/>
                </a:lnTo>
                <a:lnTo>
                  <a:pt x="422" y="527"/>
                </a:lnTo>
                <a:lnTo>
                  <a:pt x="421" y="525"/>
                </a:lnTo>
                <a:lnTo>
                  <a:pt x="421" y="524"/>
                </a:lnTo>
                <a:lnTo>
                  <a:pt x="421" y="523"/>
                </a:lnTo>
                <a:lnTo>
                  <a:pt x="421" y="521"/>
                </a:lnTo>
                <a:lnTo>
                  <a:pt x="421" y="516"/>
                </a:lnTo>
                <a:lnTo>
                  <a:pt x="421" y="507"/>
                </a:lnTo>
                <a:lnTo>
                  <a:pt x="421" y="501"/>
                </a:lnTo>
                <a:lnTo>
                  <a:pt x="421" y="500"/>
                </a:lnTo>
                <a:lnTo>
                  <a:pt x="421" y="493"/>
                </a:lnTo>
                <a:lnTo>
                  <a:pt x="421" y="492"/>
                </a:lnTo>
                <a:lnTo>
                  <a:pt x="420" y="475"/>
                </a:lnTo>
                <a:lnTo>
                  <a:pt x="420" y="474"/>
                </a:lnTo>
                <a:lnTo>
                  <a:pt x="420" y="473"/>
                </a:lnTo>
                <a:lnTo>
                  <a:pt x="420" y="470"/>
                </a:lnTo>
                <a:lnTo>
                  <a:pt x="420" y="466"/>
                </a:lnTo>
                <a:lnTo>
                  <a:pt x="409" y="466"/>
                </a:lnTo>
                <a:lnTo>
                  <a:pt x="408" y="465"/>
                </a:lnTo>
                <a:lnTo>
                  <a:pt x="407" y="465"/>
                </a:lnTo>
                <a:lnTo>
                  <a:pt x="406" y="464"/>
                </a:lnTo>
                <a:lnTo>
                  <a:pt x="406" y="462"/>
                </a:lnTo>
                <a:lnTo>
                  <a:pt x="405" y="461"/>
                </a:lnTo>
                <a:lnTo>
                  <a:pt x="405" y="457"/>
                </a:lnTo>
                <a:lnTo>
                  <a:pt x="405" y="454"/>
                </a:lnTo>
                <a:lnTo>
                  <a:pt x="405" y="453"/>
                </a:lnTo>
                <a:lnTo>
                  <a:pt x="405" y="452"/>
                </a:lnTo>
                <a:lnTo>
                  <a:pt x="405" y="451"/>
                </a:lnTo>
                <a:lnTo>
                  <a:pt x="405" y="450"/>
                </a:lnTo>
                <a:lnTo>
                  <a:pt x="404" y="445"/>
                </a:lnTo>
                <a:lnTo>
                  <a:pt x="404" y="440"/>
                </a:lnTo>
                <a:lnTo>
                  <a:pt x="403" y="435"/>
                </a:lnTo>
                <a:lnTo>
                  <a:pt x="403" y="433"/>
                </a:lnTo>
                <a:lnTo>
                  <a:pt x="403" y="432"/>
                </a:lnTo>
                <a:lnTo>
                  <a:pt x="402" y="428"/>
                </a:lnTo>
                <a:lnTo>
                  <a:pt x="399" y="424"/>
                </a:lnTo>
                <a:lnTo>
                  <a:pt x="398" y="423"/>
                </a:lnTo>
                <a:lnTo>
                  <a:pt x="398" y="415"/>
                </a:lnTo>
                <a:lnTo>
                  <a:pt x="398" y="414"/>
                </a:lnTo>
                <a:lnTo>
                  <a:pt x="399" y="411"/>
                </a:lnTo>
                <a:lnTo>
                  <a:pt x="402" y="409"/>
                </a:lnTo>
                <a:lnTo>
                  <a:pt x="404" y="407"/>
                </a:lnTo>
                <a:lnTo>
                  <a:pt x="404" y="406"/>
                </a:lnTo>
                <a:lnTo>
                  <a:pt x="405" y="406"/>
                </a:lnTo>
                <a:lnTo>
                  <a:pt x="405" y="404"/>
                </a:lnTo>
                <a:lnTo>
                  <a:pt x="404" y="403"/>
                </a:lnTo>
                <a:lnTo>
                  <a:pt x="404" y="401"/>
                </a:lnTo>
                <a:lnTo>
                  <a:pt x="403" y="400"/>
                </a:lnTo>
                <a:lnTo>
                  <a:pt x="403" y="394"/>
                </a:lnTo>
                <a:lnTo>
                  <a:pt x="402" y="394"/>
                </a:lnTo>
                <a:lnTo>
                  <a:pt x="402" y="393"/>
                </a:lnTo>
                <a:lnTo>
                  <a:pt x="402" y="392"/>
                </a:lnTo>
                <a:lnTo>
                  <a:pt x="403" y="391"/>
                </a:lnTo>
                <a:lnTo>
                  <a:pt x="403" y="390"/>
                </a:lnTo>
                <a:lnTo>
                  <a:pt x="404" y="389"/>
                </a:lnTo>
                <a:lnTo>
                  <a:pt x="404" y="387"/>
                </a:lnTo>
                <a:lnTo>
                  <a:pt x="405" y="387"/>
                </a:lnTo>
                <a:lnTo>
                  <a:pt x="406" y="387"/>
                </a:lnTo>
                <a:lnTo>
                  <a:pt x="407" y="386"/>
                </a:lnTo>
                <a:lnTo>
                  <a:pt x="409" y="386"/>
                </a:lnTo>
                <a:lnTo>
                  <a:pt x="413" y="385"/>
                </a:lnTo>
                <a:lnTo>
                  <a:pt x="415" y="385"/>
                </a:lnTo>
                <a:lnTo>
                  <a:pt x="420" y="384"/>
                </a:lnTo>
                <a:lnTo>
                  <a:pt x="424" y="384"/>
                </a:lnTo>
                <a:lnTo>
                  <a:pt x="429" y="383"/>
                </a:lnTo>
                <a:lnTo>
                  <a:pt x="430" y="382"/>
                </a:lnTo>
                <a:lnTo>
                  <a:pt x="431" y="382"/>
                </a:lnTo>
                <a:lnTo>
                  <a:pt x="431" y="381"/>
                </a:lnTo>
                <a:lnTo>
                  <a:pt x="432" y="378"/>
                </a:lnTo>
                <a:lnTo>
                  <a:pt x="433" y="378"/>
                </a:lnTo>
                <a:lnTo>
                  <a:pt x="433" y="377"/>
                </a:lnTo>
                <a:lnTo>
                  <a:pt x="434" y="377"/>
                </a:lnTo>
                <a:lnTo>
                  <a:pt x="434" y="376"/>
                </a:lnTo>
                <a:lnTo>
                  <a:pt x="434" y="374"/>
                </a:lnTo>
                <a:lnTo>
                  <a:pt x="434" y="373"/>
                </a:lnTo>
                <a:lnTo>
                  <a:pt x="434" y="372"/>
                </a:lnTo>
                <a:lnTo>
                  <a:pt x="434" y="370"/>
                </a:lnTo>
                <a:lnTo>
                  <a:pt x="434" y="369"/>
                </a:lnTo>
                <a:lnTo>
                  <a:pt x="434" y="368"/>
                </a:lnTo>
                <a:lnTo>
                  <a:pt x="434" y="367"/>
                </a:lnTo>
                <a:lnTo>
                  <a:pt x="433" y="359"/>
                </a:lnTo>
                <a:lnTo>
                  <a:pt x="433" y="356"/>
                </a:lnTo>
                <a:lnTo>
                  <a:pt x="433" y="353"/>
                </a:lnTo>
                <a:lnTo>
                  <a:pt x="433" y="352"/>
                </a:lnTo>
                <a:lnTo>
                  <a:pt x="432" y="349"/>
                </a:lnTo>
                <a:lnTo>
                  <a:pt x="432" y="347"/>
                </a:lnTo>
                <a:lnTo>
                  <a:pt x="432" y="345"/>
                </a:lnTo>
                <a:lnTo>
                  <a:pt x="431" y="341"/>
                </a:lnTo>
                <a:lnTo>
                  <a:pt x="431" y="339"/>
                </a:lnTo>
                <a:lnTo>
                  <a:pt x="431" y="336"/>
                </a:lnTo>
                <a:lnTo>
                  <a:pt x="431" y="335"/>
                </a:lnTo>
                <a:lnTo>
                  <a:pt x="431" y="332"/>
                </a:lnTo>
                <a:lnTo>
                  <a:pt x="431" y="331"/>
                </a:lnTo>
                <a:lnTo>
                  <a:pt x="430" y="330"/>
                </a:lnTo>
                <a:lnTo>
                  <a:pt x="416" y="333"/>
                </a:lnTo>
                <a:lnTo>
                  <a:pt x="416" y="334"/>
                </a:lnTo>
                <a:lnTo>
                  <a:pt x="416" y="335"/>
                </a:lnTo>
                <a:lnTo>
                  <a:pt x="416" y="336"/>
                </a:lnTo>
                <a:lnTo>
                  <a:pt x="415" y="337"/>
                </a:lnTo>
                <a:lnTo>
                  <a:pt x="415" y="339"/>
                </a:lnTo>
                <a:lnTo>
                  <a:pt x="414" y="340"/>
                </a:lnTo>
                <a:lnTo>
                  <a:pt x="413" y="341"/>
                </a:lnTo>
                <a:lnTo>
                  <a:pt x="413" y="342"/>
                </a:lnTo>
                <a:lnTo>
                  <a:pt x="413" y="343"/>
                </a:lnTo>
                <a:lnTo>
                  <a:pt x="413" y="344"/>
                </a:lnTo>
                <a:lnTo>
                  <a:pt x="414" y="347"/>
                </a:lnTo>
                <a:lnTo>
                  <a:pt x="414" y="348"/>
                </a:lnTo>
                <a:lnTo>
                  <a:pt x="414" y="349"/>
                </a:lnTo>
                <a:lnTo>
                  <a:pt x="414" y="350"/>
                </a:lnTo>
                <a:lnTo>
                  <a:pt x="414" y="351"/>
                </a:lnTo>
                <a:lnTo>
                  <a:pt x="414" y="352"/>
                </a:lnTo>
                <a:lnTo>
                  <a:pt x="414" y="353"/>
                </a:lnTo>
                <a:lnTo>
                  <a:pt x="414" y="355"/>
                </a:lnTo>
                <a:lnTo>
                  <a:pt x="413" y="355"/>
                </a:lnTo>
                <a:lnTo>
                  <a:pt x="413" y="356"/>
                </a:lnTo>
                <a:lnTo>
                  <a:pt x="412" y="356"/>
                </a:lnTo>
                <a:lnTo>
                  <a:pt x="409" y="357"/>
                </a:lnTo>
                <a:lnTo>
                  <a:pt x="408" y="357"/>
                </a:lnTo>
                <a:lnTo>
                  <a:pt x="407" y="357"/>
                </a:lnTo>
                <a:lnTo>
                  <a:pt x="406" y="356"/>
                </a:lnTo>
                <a:lnTo>
                  <a:pt x="405" y="356"/>
                </a:lnTo>
                <a:lnTo>
                  <a:pt x="404" y="356"/>
                </a:lnTo>
                <a:lnTo>
                  <a:pt x="403" y="356"/>
                </a:lnTo>
                <a:lnTo>
                  <a:pt x="402" y="356"/>
                </a:lnTo>
                <a:lnTo>
                  <a:pt x="400" y="356"/>
                </a:lnTo>
                <a:lnTo>
                  <a:pt x="399" y="356"/>
                </a:lnTo>
                <a:lnTo>
                  <a:pt x="398" y="357"/>
                </a:lnTo>
                <a:lnTo>
                  <a:pt x="397" y="358"/>
                </a:lnTo>
                <a:lnTo>
                  <a:pt x="396" y="360"/>
                </a:lnTo>
                <a:lnTo>
                  <a:pt x="395" y="360"/>
                </a:lnTo>
                <a:lnTo>
                  <a:pt x="395" y="361"/>
                </a:lnTo>
                <a:lnTo>
                  <a:pt x="395" y="362"/>
                </a:lnTo>
                <a:lnTo>
                  <a:pt x="394" y="362"/>
                </a:lnTo>
                <a:lnTo>
                  <a:pt x="394" y="364"/>
                </a:lnTo>
                <a:lnTo>
                  <a:pt x="394" y="365"/>
                </a:lnTo>
                <a:lnTo>
                  <a:pt x="392" y="365"/>
                </a:lnTo>
                <a:lnTo>
                  <a:pt x="392" y="366"/>
                </a:lnTo>
                <a:lnTo>
                  <a:pt x="391" y="367"/>
                </a:lnTo>
                <a:lnTo>
                  <a:pt x="389" y="367"/>
                </a:lnTo>
                <a:lnTo>
                  <a:pt x="388" y="368"/>
                </a:lnTo>
                <a:lnTo>
                  <a:pt x="387" y="368"/>
                </a:lnTo>
                <a:lnTo>
                  <a:pt x="386" y="368"/>
                </a:lnTo>
                <a:lnTo>
                  <a:pt x="386" y="369"/>
                </a:lnTo>
                <a:lnTo>
                  <a:pt x="387" y="377"/>
                </a:lnTo>
                <a:lnTo>
                  <a:pt x="388" y="380"/>
                </a:lnTo>
                <a:lnTo>
                  <a:pt x="403" y="376"/>
                </a:lnTo>
                <a:lnTo>
                  <a:pt x="409" y="375"/>
                </a:lnTo>
                <a:lnTo>
                  <a:pt x="412" y="380"/>
                </a:lnTo>
                <a:lnTo>
                  <a:pt x="404" y="381"/>
                </a:lnTo>
                <a:lnTo>
                  <a:pt x="388" y="383"/>
                </a:lnTo>
                <a:lnTo>
                  <a:pt x="386" y="384"/>
                </a:lnTo>
                <a:lnTo>
                  <a:pt x="387" y="386"/>
                </a:lnTo>
                <a:lnTo>
                  <a:pt x="387" y="389"/>
                </a:lnTo>
                <a:lnTo>
                  <a:pt x="387" y="391"/>
                </a:lnTo>
                <a:lnTo>
                  <a:pt x="387" y="392"/>
                </a:lnTo>
                <a:lnTo>
                  <a:pt x="387" y="393"/>
                </a:lnTo>
                <a:lnTo>
                  <a:pt x="388" y="395"/>
                </a:lnTo>
                <a:lnTo>
                  <a:pt x="388" y="400"/>
                </a:lnTo>
                <a:lnTo>
                  <a:pt x="388" y="402"/>
                </a:lnTo>
                <a:lnTo>
                  <a:pt x="389" y="406"/>
                </a:lnTo>
                <a:lnTo>
                  <a:pt x="389" y="407"/>
                </a:lnTo>
                <a:lnTo>
                  <a:pt x="389" y="408"/>
                </a:lnTo>
                <a:lnTo>
                  <a:pt x="389" y="410"/>
                </a:lnTo>
                <a:lnTo>
                  <a:pt x="389" y="415"/>
                </a:lnTo>
                <a:lnTo>
                  <a:pt x="389" y="416"/>
                </a:lnTo>
                <a:lnTo>
                  <a:pt x="388" y="417"/>
                </a:lnTo>
                <a:lnTo>
                  <a:pt x="388" y="419"/>
                </a:lnTo>
                <a:lnTo>
                  <a:pt x="387" y="420"/>
                </a:lnTo>
                <a:lnTo>
                  <a:pt x="386" y="423"/>
                </a:lnTo>
                <a:lnTo>
                  <a:pt x="383" y="425"/>
                </a:lnTo>
                <a:lnTo>
                  <a:pt x="381" y="426"/>
                </a:lnTo>
                <a:lnTo>
                  <a:pt x="380" y="427"/>
                </a:lnTo>
                <a:lnTo>
                  <a:pt x="379" y="428"/>
                </a:lnTo>
                <a:lnTo>
                  <a:pt x="378" y="431"/>
                </a:lnTo>
                <a:lnTo>
                  <a:pt x="378" y="432"/>
                </a:lnTo>
                <a:lnTo>
                  <a:pt x="377" y="433"/>
                </a:lnTo>
                <a:lnTo>
                  <a:pt x="376" y="434"/>
                </a:lnTo>
                <a:lnTo>
                  <a:pt x="372" y="436"/>
                </a:lnTo>
                <a:lnTo>
                  <a:pt x="371" y="437"/>
                </a:lnTo>
                <a:lnTo>
                  <a:pt x="369" y="439"/>
                </a:lnTo>
                <a:lnTo>
                  <a:pt x="368" y="439"/>
                </a:lnTo>
                <a:lnTo>
                  <a:pt x="366" y="440"/>
                </a:lnTo>
                <a:lnTo>
                  <a:pt x="365" y="441"/>
                </a:lnTo>
                <a:lnTo>
                  <a:pt x="364" y="442"/>
                </a:lnTo>
                <a:lnTo>
                  <a:pt x="364" y="443"/>
                </a:lnTo>
                <a:lnTo>
                  <a:pt x="363" y="445"/>
                </a:lnTo>
                <a:lnTo>
                  <a:pt x="363" y="447"/>
                </a:lnTo>
                <a:lnTo>
                  <a:pt x="362" y="449"/>
                </a:lnTo>
                <a:lnTo>
                  <a:pt x="361" y="450"/>
                </a:lnTo>
                <a:lnTo>
                  <a:pt x="361" y="452"/>
                </a:lnTo>
                <a:lnTo>
                  <a:pt x="359" y="456"/>
                </a:lnTo>
                <a:lnTo>
                  <a:pt x="357" y="457"/>
                </a:lnTo>
                <a:lnTo>
                  <a:pt x="356" y="458"/>
                </a:lnTo>
                <a:lnTo>
                  <a:pt x="355" y="459"/>
                </a:lnTo>
                <a:lnTo>
                  <a:pt x="354" y="460"/>
                </a:lnTo>
                <a:lnTo>
                  <a:pt x="353" y="461"/>
                </a:lnTo>
                <a:lnTo>
                  <a:pt x="351" y="462"/>
                </a:lnTo>
                <a:lnTo>
                  <a:pt x="350" y="465"/>
                </a:lnTo>
                <a:lnTo>
                  <a:pt x="348" y="466"/>
                </a:lnTo>
                <a:lnTo>
                  <a:pt x="348" y="467"/>
                </a:lnTo>
                <a:lnTo>
                  <a:pt x="348" y="469"/>
                </a:lnTo>
                <a:lnTo>
                  <a:pt x="348" y="473"/>
                </a:lnTo>
                <a:lnTo>
                  <a:pt x="348" y="474"/>
                </a:lnTo>
                <a:lnTo>
                  <a:pt x="347" y="476"/>
                </a:lnTo>
                <a:lnTo>
                  <a:pt x="347" y="477"/>
                </a:lnTo>
                <a:lnTo>
                  <a:pt x="346" y="477"/>
                </a:lnTo>
                <a:lnTo>
                  <a:pt x="342" y="478"/>
                </a:lnTo>
                <a:lnTo>
                  <a:pt x="340" y="478"/>
                </a:lnTo>
                <a:lnTo>
                  <a:pt x="339" y="478"/>
                </a:lnTo>
                <a:lnTo>
                  <a:pt x="338" y="478"/>
                </a:lnTo>
                <a:lnTo>
                  <a:pt x="336" y="479"/>
                </a:lnTo>
                <a:lnTo>
                  <a:pt x="335" y="481"/>
                </a:lnTo>
                <a:lnTo>
                  <a:pt x="333" y="482"/>
                </a:lnTo>
                <a:lnTo>
                  <a:pt x="331" y="484"/>
                </a:lnTo>
                <a:lnTo>
                  <a:pt x="331" y="485"/>
                </a:lnTo>
                <a:lnTo>
                  <a:pt x="331" y="487"/>
                </a:lnTo>
                <a:lnTo>
                  <a:pt x="331" y="489"/>
                </a:lnTo>
                <a:lnTo>
                  <a:pt x="331" y="491"/>
                </a:lnTo>
                <a:lnTo>
                  <a:pt x="333" y="493"/>
                </a:lnTo>
                <a:lnTo>
                  <a:pt x="334" y="494"/>
                </a:lnTo>
                <a:lnTo>
                  <a:pt x="336" y="496"/>
                </a:lnTo>
                <a:lnTo>
                  <a:pt x="337" y="498"/>
                </a:lnTo>
                <a:lnTo>
                  <a:pt x="338" y="499"/>
                </a:lnTo>
                <a:lnTo>
                  <a:pt x="338" y="500"/>
                </a:lnTo>
                <a:lnTo>
                  <a:pt x="339" y="501"/>
                </a:lnTo>
                <a:lnTo>
                  <a:pt x="340" y="501"/>
                </a:lnTo>
                <a:lnTo>
                  <a:pt x="342" y="502"/>
                </a:lnTo>
                <a:lnTo>
                  <a:pt x="343" y="502"/>
                </a:lnTo>
                <a:lnTo>
                  <a:pt x="345" y="501"/>
                </a:lnTo>
                <a:lnTo>
                  <a:pt x="346" y="501"/>
                </a:lnTo>
                <a:lnTo>
                  <a:pt x="347" y="501"/>
                </a:lnTo>
                <a:lnTo>
                  <a:pt x="348" y="501"/>
                </a:lnTo>
                <a:lnTo>
                  <a:pt x="350" y="500"/>
                </a:lnTo>
                <a:lnTo>
                  <a:pt x="351" y="500"/>
                </a:lnTo>
                <a:lnTo>
                  <a:pt x="352" y="500"/>
                </a:lnTo>
                <a:lnTo>
                  <a:pt x="353" y="499"/>
                </a:lnTo>
                <a:lnTo>
                  <a:pt x="354" y="499"/>
                </a:lnTo>
                <a:lnTo>
                  <a:pt x="355" y="499"/>
                </a:lnTo>
                <a:lnTo>
                  <a:pt x="356" y="498"/>
                </a:lnTo>
                <a:lnTo>
                  <a:pt x="357" y="498"/>
                </a:lnTo>
                <a:lnTo>
                  <a:pt x="359" y="498"/>
                </a:lnTo>
                <a:lnTo>
                  <a:pt x="359" y="496"/>
                </a:lnTo>
                <a:lnTo>
                  <a:pt x="360" y="496"/>
                </a:lnTo>
                <a:lnTo>
                  <a:pt x="362" y="496"/>
                </a:lnTo>
                <a:lnTo>
                  <a:pt x="362" y="495"/>
                </a:lnTo>
                <a:lnTo>
                  <a:pt x="364" y="495"/>
                </a:lnTo>
                <a:lnTo>
                  <a:pt x="365" y="495"/>
                </a:lnTo>
                <a:lnTo>
                  <a:pt x="366" y="494"/>
                </a:lnTo>
                <a:lnTo>
                  <a:pt x="366" y="493"/>
                </a:lnTo>
                <a:lnTo>
                  <a:pt x="368" y="493"/>
                </a:lnTo>
                <a:lnTo>
                  <a:pt x="368" y="492"/>
                </a:lnTo>
                <a:lnTo>
                  <a:pt x="369" y="492"/>
                </a:lnTo>
                <a:lnTo>
                  <a:pt x="372" y="489"/>
                </a:lnTo>
                <a:lnTo>
                  <a:pt x="372" y="487"/>
                </a:lnTo>
                <a:lnTo>
                  <a:pt x="372" y="484"/>
                </a:lnTo>
                <a:lnTo>
                  <a:pt x="372" y="481"/>
                </a:lnTo>
                <a:lnTo>
                  <a:pt x="373" y="481"/>
                </a:lnTo>
                <a:lnTo>
                  <a:pt x="374" y="481"/>
                </a:lnTo>
                <a:lnTo>
                  <a:pt x="373" y="490"/>
                </a:lnTo>
                <a:lnTo>
                  <a:pt x="373" y="491"/>
                </a:lnTo>
                <a:lnTo>
                  <a:pt x="373" y="492"/>
                </a:lnTo>
                <a:lnTo>
                  <a:pt x="372" y="493"/>
                </a:lnTo>
                <a:lnTo>
                  <a:pt x="371" y="493"/>
                </a:lnTo>
                <a:lnTo>
                  <a:pt x="370" y="494"/>
                </a:lnTo>
                <a:lnTo>
                  <a:pt x="370" y="495"/>
                </a:lnTo>
                <a:lnTo>
                  <a:pt x="369" y="495"/>
                </a:lnTo>
                <a:lnTo>
                  <a:pt x="370" y="496"/>
                </a:lnTo>
                <a:lnTo>
                  <a:pt x="370" y="498"/>
                </a:lnTo>
                <a:lnTo>
                  <a:pt x="370" y="499"/>
                </a:lnTo>
                <a:lnTo>
                  <a:pt x="370" y="500"/>
                </a:lnTo>
                <a:lnTo>
                  <a:pt x="369" y="501"/>
                </a:lnTo>
                <a:lnTo>
                  <a:pt x="368" y="502"/>
                </a:lnTo>
                <a:lnTo>
                  <a:pt x="366" y="503"/>
                </a:lnTo>
                <a:lnTo>
                  <a:pt x="365" y="504"/>
                </a:lnTo>
                <a:lnTo>
                  <a:pt x="364" y="506"/>
                </a:lnTo>
                <a:lnTo>
                  <a:pt x="364" y="507"/>
                </a:lnTo>
                <a:lnTo>
                  <a:pt x="364" y="508"/>
                </a:lnTo>
                <a:lnTo>
                  <a:pt x="363" y="510"/>
                </a:lnTo>
                <a:lnTo>
                  <a:pt x="364" y="512"/>
                </a:lnTo>
                <a:lnTo>
                  <a:pt x="364" y="514"/>
                </a:lnTo>
                <a:lnTo>
                  <a:pt x="364" y="517"/>
                </a:lnTo>
                <a:lnTo>
                  <a:pt x="364" y="518"/>
                </a:lnTo>
                <a:lnTo>
                  <a:pt x="364" y="519"/>
                </a:lnTo>
                <a:lnTo>
                  <a:pt x="365" y="520"/>
                </a:lnTo>
                <a:lnTo>
                  <a:pt x="366" y="520"/>
                </a:lnTo>
                <a:lnTo>
                  <a:pt x="366" y="523"/>
                </a:lnTo>
                <a:lnTo>
                  <a:pt x="368" y="524"/>
                </a:lnTo>
                <a:lnTo>
                  <a:pt x="368" y="526"/>
                </a:lnTo>
                <a:lnTo>
                  <a:pt x="369" y="527"/>
                </a:lnTo>
                <a:lnTo>
                  <a:pt x="369" y="528"/>
                </a:lnTo>
                <a:lnTo>
                  <a:pt x="370" y="528"/>
                </a:lnTo>
                <a:lnTo>
                  <a:pt x="371" y="529"/>
                </a:lnTo>
                <a:lnTo>
                  <a:pt x="372" y="531"/>
                </a:lnTo>
                <a:lnTo>
                  <a:pt x="373" y="531"/>
                </a:lnTo>
                <a:lnTo>
                  <a:pt x="374" y="531"/>
                </a:lnTo>
                <a:lnTo>
                  <a:pt x="380" y="532"/>
                </a:lnTo>
                <a:lnTo>
                  <a:pt x="385" y="532"/>
                </a:lnTo>
                <a:lnTo>
                  <a:pt x="388" y="533"/>
                </a:lnTo>
                <a:lnTo>
                  <a:pt x="389" y="533"/>
                </a:lnTo>
                <a:lnTo>
                  <a:pt x="390" y="533"/>
                </a:lnTo>
                <a:lnTo>
                  <a:pt x="391" y="534"/>
                </a:lnTo>
                <a:lnTo>
                  <a:pt x="392" y="535"/>
                </a:lnTo>
                <a:lnTo>
                  <a:pt x="392" y="536"/>
                </a:lnTo>
                <a:lnTo>
                  <a:pt x="391" y="539"/>
                </a:lnTo>
                <a:lnTo>
                  <a:pt x="390" y="540"/>
                </a:lnTo>
                <a:lnTo>
                  <a:pt x="388" y="541"/>
                </a:lnTo>
                <a:lnTo>
                  <a:pt x="386" y="542"/>
                </a:lnTo>
                <a:lnTo>
                  <a:pt x="386" y="543"/>
                </a:lnTo>
                <a:lnTo>
                  <a:pt x="385" y="543"/>
                </a:lnTo>
                <a:lnTo>
                  <a:pt x="386" y="543"/>
                </a:lnTo>
                <a:lnTo>
                  <a:pt x="386" y="542"/>
                </a:lnTo>
                <a:lnTo>
                  <a:pt x="387" y="542"/>
                </a:lnTo>
                <a:lnTo>
                  <a:pt x="388" y="541"/>
                </a:lnTo>
                <a:lnTo>
                  <a:pt x="388" y="540"/>
                </a:lnTo>
                <a:lnTo>
                  <a:pt x="389" y="540"/>
                </a:lnTo>
                <a:lnTo>
                  <a:pt x="390" y="539"/>
                </a:lnTo>
                <a:lnTo>
                  <a:pt x="391" y="537"/>
                </a:lnTo>
                <a:lnTo>
                  <a:pt x="391" y="536"/>
                </a:lnTo>
                <a:lnTo>
                  <a:pt x="391" y="535"/>
                </a:lnTo>
                <a:lnTo>
                  <a:pt x="391" y="534"/>
                </a:lnTo>
                <a:lnTo>
                  <a:pt x="390" y="534"/>
                </a:lnTo>
                <a:lnTo>
                  <a:pt x="390" y="533"/>
                </a:lnTo>
                <a:lnTo>
                  <a:pt x="390" y="534"/>
                </a:lnTo>
                <a:lnTo>
                  <a:pt x="389" y="534"/>
                </a:lnTo>
                <a:lnTo>
                  <a:pt x="389" y="533"/>
                </a:lnTo>
                <a:lnTo>
                  <a:pt x="388" y="534"/>
                </a:lnTo>
                <a:lnTo>
                  <a:pt x="387" y="534"/>
                </a:lnTo>
                <a:lnTo>
                  <a:pt x="387" y="535"/>
                </a:lnTo>
                <a:lnTo>
                  <a:pt x="388" y="535"/>
                </a:lnTo>
                <a:lnTo>
                  <a:pt x="389" y="536"/>
                </a:lnTo>
                <a:lnTo>
                  <a:pt x="389" y="537"/>
                </a:lnTo>
                <a:lnTo>
                  <a:pt x="388" y="537"/>
                </a:lnTo>
                <a:lnTo>
                  <a:pt x="386" y="537"/>
                </a:lnTo>
                <a:lnTo>
                  <a:pt x="385" y="536"/>
                </a:lnTo>
                <a:lnTo>
                  <a:pt x="383" y="536"/>
                </a:lnTo>
                <a:lnTo>
                  <a:pt x="382" y="536"/>
                </a:lnTo>
                <a:lnTo>
                  <a:pt x="382" y="537"/>
                </a:lnTo>
                <a:lnTo>
                  <a:pt x="381" y="537"/>
                </a:lnTo>
                <a:lnTo>
                  <a:pt x="380" y="539"/>
                </a:lnTo>
                <a:lnTo>
                  <a:pt x="380" y="540"/>
                </a:lnTo>
                <a:lnTo>
                  <a:pt x="380" y="541"/>
                </a:lnTo>
                <a:lnTo>
                  <a:pt x="380" y="542"/>
                </a:lnTo>
                <a:lnTo>
                  <a:pt x="379" y="543"/>
                </a:lnTo>
                <a:lnTo>
                  <a:pt x="379" y="544"/>
                </a:lnTo>
                <a:lnTo>
                  <a:pt x="378" y="545"/>
                </a:lnTo>
                <a:lnTo>
                  <a:pt x="377" y="546"/>
                </a:lnTo>
                <a:lnTo>
                  <a:pt x="377" y="548"/>
                </a:lnTo>
                <a:lnTo>
                  <a:pt x="377" y="549"/>
                </a:lnTo>
                <a:lnTo>
                  <a:pt x="377" y="551"/>
                </a:lnTo>
                <a:lnTo>
                  <a:pt x="377" y="552"/>
                </a:lnTo>
                <a:lnTo>
                  <a:pt x="377" y="553"/>
                </a:lnTo>
                <a:lnTo>
                  <a:pt x="377" y="554"/>
                </a:lnTo>
                <a:lnTo>
                  <a:pt x="378" y="554"/>
                </a:lnTo>
                <a:lnTo>
                  <a:pt x="378" y="556"/>
                </a:lnTo>
                <a:lnTo>
                  <a:pt x="380" y="556"/>
                </a:lnTo>
                <a:lnTo>
                  <a:pt x="381" y="557"/>
                </a:lnTo>
                <a:lnTo>
                  <a:pt x="383" y="558"/>
                </a:lnTo>
                <a:lnTo>
                  <a:pt x="385" y="558"/>
                </a:lnTo>
                <a:lnTo>
                  <a:pt x="387" y="558"/>
                </a:lnTo>
                <a:lnTo>
                  <a:pt x="388" y="558"/>
                </a:lnTo>
                <a:lnTo>
                  <a:pt x="389" y="558"/>
                </a:lnTo>
                <a:lnTo>
                  <a:pt x="390" y="558"/>
                </a:lnTo>
                <a:lnTo>
                  <a:pt x="391" y="558"/>
                </a:lnTo>
                <a:lnTo>
                  <a:pt x="392" y="558"/>
                </a:lnTo>
                <a:lnTo>
                  <a:pt x="394" y="557"/>
                </a:lnTo>
                <a:lnTo>
                  <a:pt x="395" y="557"/>
                </a:lnTo>
                <a:lnTo>
                  <a:pt x="395" y="556"/>
                </a:lnTo>
                <a:lnTo>
                  <a:pt x="395" y="554"/>
                </a:lnTo>
                <a:lnTo>
                  <a:pt x="396" y="554"/>
                </a:lnTo>
                <a:lnTo>
                  <a:pt x="396" y="553"/>
                </a:lnTo>
                <a:lnTo>
                  <a:pt x="396" y="552"/>
                </a:lnTo>
                <a:lnTo>
                  <a:pt x="396" y="551"/>
                </a:lnTo>
                <a:lnTo>
                  <a:pt x="397" y="551"/>
                </a:lnTo>
                <a:lnTo>
                  <a:pt x="397" y="550"/>
                </a:lnTo>
                <a:lnTo>
                  <a:pt x="398" y="550"/>
                </a:lnTo>
                <a:lnTo>
                  <a:pt x="398" y="549"/>
                </a:lnTo>
                <a:lnTo>
                  <a:pt x="399" y="549"/>
                </a:lnTo>
                <a:lnTo>
                  <a:pt x="400" y="549"/>
                </a:lnTo>
                <a:lnTo>
                  <a:pt x="402" y="548"/>
                </a:lnTo>
                <a:lnTo>
                  <a:pt x="403" y="548"/>
                </a:lnTo>
                <a:lnTo>
                  <a:pt x="404" y="548"/>
                </a:lnTo>
                <a:lnTo>
                  <a:pt x="405" y="548"/>
                </a:lnTo>
                <a:lnTo>
                  <a:pt x="406" y="548"/>
                </a:lnTo>
                <a:lnTo>
                  <a:pt x="407" y="548"/>
                </a:lnTo>
                <a:lnTo>
                  <a:pt x="407" y="549"/>
                </a:lnTo>
                <a:lnTo>
                  <a:pt x="408" y="549"/>
                </a:lnTo>
                <a:lnTo>
                  <a:pt x="409" y="551"/>
                </a:lnTo>
                <a:lnTo>
                  <a:pt x="411" y="551"/>
                </a:lnTo>
                <a:lnTo>
                  <a:pt x="412" y="552"/>
                </a:lnTo>
                <a:lnTo>
                  <a:pt x="413" y="552"/>
                </a:lnTo>
                <a:lnTo>
                  <a:pt x="414" y="552"/>
                </a:lnTo>
                <a:lnTo>
                  <a:pt x="415" y="552"/>
                </a:lnTo>
                <a:lnTo>
                  <a:pt x="416" y="551"/>
                </a:lnTo>
                <a:lnTo>
                  <a:pt x="417" y="551"/>
                </a:lnTo>
                <a:lnTo>
                  <a:pt x="419" y="551"/>
                </a:lnTo>
                <a:lnTo>
                  <a:pt x="419" y="550"/>
                </a:lnTo>
                <a:lnTo>
                  <a:pt x="419" y="551"/>
                </a:lnTo>
                <a:lnTo>
                  <a:pt x="420" y="551"/>
                </a:lnTo>
                <a:lnTo>
                  <a:pt x="420" y="552"/>
                </a:lnTo>
                <a:lnTo>
                  <a:pt x="420" y="553"/>
                </a:lnTo>
                <a:lnTo>
                  <a:pt x="420" y="556"/>
                </a:lnTo>
                <a:lnTo>
                  <a:pt x="419" y="558"/>
                </a:lnTo>
                <a:lnTo>
                  <a:pt x="419" y="559"/>
                </a:lnTo>
                <a:lnTo>
                  <a:pt x="417" y="560"/>
                </a:lnTo>
                <a:lnTo>
                  <a:pt x="416" y="561"/>
                </a:lnTo>
                <a:lnTo>
                  <a:pt x="415" y="561"/>
                </a:lnTo>
                <a:lnTo>
                  <a:pt x="414" y="562"/>
                </a:lnTo>
                <a:lnTo>
                  <a:pt x="413" y="562"/>
                </a:lnTo>
                <a:lnTo>
                  <a:pt x="412" y="562"/>
                </a:lnTo>
                <a:lnTo>
                  <a:pt x="411" y="564"/>
                </a:lnTo>
                <a:lnTo>
                  <a:pt x="409" y="564"/>
                </a:lnTo>
                <a:lnTo>
                  <a:pt x="407" y="564"/>
                </a:lnTo>
                <a:lnTo>
                  <a:pt x="406" y="564"/>
                </a:lnTo>
                <a:lnTo>
                  <a:pt x="405" y="564"/>
                </a:lnTo>
                <a:lnTo>
                  <a:pt x="404" y="564"/>
                </a:lnTo>
                <a:lnTo>
                  <a:pt x="404" y="562"/>
                </a:lnTo>
                <a:lnTo>
                  <a:pt x="403" y="562"/>
                </a:lnTo>
                <a:lnTo>
                  <a:pt x="403" y="561"/>
                </a:lnTo>
                <a:lnTo>
                  <a:pt x="402" y="560"/>
                </a:lnTo>
                <a:lnTo>
                  <a:pt x="400" y="559"/>
                </a:lnTo>
                <a:lnTo>
                  <a:pt x="399" y="559"/>
                </a:lnTo>
                <a:lnTo>
                  <a:pt x="398" y="560"/>
                </a:lnTo>
                <a:lnTo>
                  <a:pt x="396" y="560"/>
                </a:lnTo>
                <a:lnTo>
                  <a:pt x="394" y="562"/>
                </a:lnTo>
                <a:lnTo>
                  <a:pt x="392" y="564"/>
                </a:lnTo>
                <a:lnTo>
                  <a:pt x="390" y="565"/>
                </a:lnTo>
                <a:lnTo>
                  <a:pt x="389" y="565"/>
                </a:lnTo>
                <a:lnTo>
                  <a:pt x="389" y="567"/>
                </a:lnTo>
                <a:lnTo>
                  <a:pt x="390" y="568"/>
                </a:lnTo>
                <a:lnTo>
                  <a:pt x="391" y="569"/>
                </a:lnTo>
                <a:lnTo>
                  <a:pt x="396" y="574"/>
                </a:lnTo>
                <a:lnTo>
                  <a:pt x="400" y="576"/>
                </a:lnTo>
                <a:lnTo>
                  <a:pt x="402" y="575"/>
                </a:lnTo>
                <a:lnTo>
                  <a:pt x="403" y="574"/>
                </a:lnTo>
                <a:lnTo>
                  <a:pt x="403" y="575"/>
                </a:lnTo>
                <a:lnTo>
                  <a:pt x="404" y="576"/>
                </a:lnTo>
                <a:lnTo>
                  <a:pt x="405" y="577"/>
                </a:lnTo>
                <a:lnTo>
                  <a:pt x="406" y="578"/>
                </a:lnTo>
                <a:lnTo>
                  <a:pt x="407" y="579"/>
                </a:lnTo>
                <a:lnTo>
                  <a:pt x="407" y="582"/>
                </a:lnTo>
                <a:lnTo>
                  <a:pt x="408" y="583"/>
                </a:lnTo>
                <a:lnTo>
                  <a:pt x="409" y="585"/>
                </a:lnTo>
                <a:lnTo>
                  <a:pt x="409" y="586"/>
                </a:lnTo>
                <a:lnTo>
                  <a:pt x="409" y="587"/>
                </a:lnTo>
                <a:lnTo>
                  <a:pt x="409" y="588"/>
                </a:lnTo>
                <a:lnTo>
                  <a:pt x="408" y="591"/>
                </a:lnTo>
                <a:lnTo>
                  <a:pt x="407" y="594"/>
                </a:lnTo>
                <a:lnTo>
                  <a:pt x="406" y="595"/>
                </a:lnTo>
                <a:lnTo>
                  <a:pt x="404" y="599"/>
                </a:lnTo>
                <a:lnTo>
                  <a:pt x="402" y="601"/>
                </a:lnTo>
                <a:lnTo>
                  <a:pt x="396" y="604"/>
                </a:lnTo>
                <a:lnTo>
                  <a:pt x="391" y="608"/>
                </a:lnTo>
                <a:lnTo>
                  <a:pt x="389" y="609"/>
                </a:lnTo>
                <a:lnTo>
                  <a:pt x="387" y="610"/>
                </a:lnTo>
                <a:lnTo>
                  <a:pt x="386" y="611"/>
                </a:lnTo>
                <a:lnTo>
                  <a:pt x="386" y="612"/>
                </a:lnTo>
                <a:lnTo>
                  <a:pt x="385" y="612"/>
                </a:lnTo>
                <a:lnTo>
                  <a:pt x="385" y="611"/>
                </a:lnTo>
                <a:lnTo>
                  <a:pt x="386" y="610"/>
                </a:lnTo>
                <a:lnTo>
                  <a:pt x="385" y="608"/>
                </a:lnTo>
                <a:lnTo>
                  <a:pt x="383" y="611"/>
                </a:lnTo>
                <a:lnTo>
                  <a:pt x="383" y="612"/>
                </a:lnTo>
                <a:lnTo>
                  <a:pt x="382" y="615"/>
                </a:lnTo>
                <a:lnTo>
                  <a:pt x="382" y="616"/>
                </a:lnTo>
                <a:lnTo>
                  <a:pt x="382" y="615"/>
                </a:lnTo>
                <a:lnTo>
                  <a:pt x="382" y="613"/>
                </a:lnTo>
                <a:lnTo>
                  <a:pt x="383" y="612"/>
                </a:lnTo>
                <a:lnTo>
                  <a:pt x="385" y="607"/>
                </a:lnTo>
                <a:lnTo>
                  <a:pt x="387" y="604"/>
                </a:lnTo>
                <a:lnTo>
                  <a:pt x="388" y="604"/>
                </a:lnTo>
                <a:lnTo>
                  <a:pt x="388" y="603"/>
                </a:lnTo>
                <a:lnTo>
                  <a:pt x="389" y="602"/>
                </a:lnTo>
                <a:lnTo>
                  <a:pt x="389" y="601"/>
                </a:lnTo>
                <a:lnTo>
                  <a:pt x="390" y="601"/>
                </a:lnTo>
                <a:lnTo>
                  <a:pt x="392" y="600"/>
                </a:lnTo>
                <a:lnTo>
                  <a:pt x="392" y="599"/>
                </a:lnTo>
                <a:lnTo>
                  <a:pt x="392" y="601"/>
                </a:lnTo>
                <a:lnTo>
                  <a:pt x="394" y="602"/>
                </a:lnTo>
                <a:lnTo>
                  <a:pt x="394" y="599"/>
                </a:lnTo>
                <a:lnTo>
                  <a:pt x="394" y="600"/>
                </a:lnTo>
                <a:lnTo>
                  <a:pt x="396" y="598"/>
                </a:lnTo>
                <a:lnTo>
                  <a:pt x="398" y="598"/>
                </a:lnTo>
                <a:lnTo>
                  <a:pt x="402" y="596"/>
                </a:lnTo>
                <a:lnTo>
                  <a:pt x="404" y="596"/>
                </a:lnTo>
                <a:lnTo>
                  <a:pt x="404" y="594"/>
                </a:lnTo>
                <a:lnTo>
                  <a:pt x="404" y="593"/>
                </a:lnTo>
                <a:lnTo>
                  <a:pt x="404" y="591"/>
                </a:lnTo>
                <a:lnTo>
                  <a:pt x="404" y="590"/>
                </a:lnTo>
                <a:lnTo>
                  <a:pt x="404" y="588"/>
                </a:lnTo>
                <a:lnTo>
                  <a:pt x="403" y="591"/>
                </a:lnTo>
                <a:lnTo>
                  <a:pt x="403" y="592"/>
                </a:lnTo>
                <a:lnTo>
                  <a:pt x="404" y="594"/>
                </a:lnTo>
                <a:lnTo>
                  <a:pt x="403" y="595"/>
                </a:lnTo>
                <a:lnTo>
                  <a:pt x="402" y="595"/>
                </a:lnTo>
                <a:lnTo>
                  <a:pt x="400" y="593"/>
                </a:lnTo>
                <a:lnTo>
                  <a:pt x="398" y="592"/>
                </a:lnTo>
                <a:lnTo>
                  <a:pt x="397" y="592"/>
                </a:lnTo>
                <a:lnTo>
                  <a:pt x="394" y="593"/>
                </a:lnTo>
                <a:lnTo>
                  <a:pt x="391" y="594"/>
                </a:lnTo>
                <a:lnTo>
                  <a:pt x="390" y="594"/>
                </a:lnTo>
                <a:lnTo>
                  <a:pt x="389" y="593"/>
                </a:lnTo>
                <a:lnTo>
                  <a:pt x="387" y="592"/>
                </a:lnTo>
                <a:lnTo>
                  <a:pt x="385" y="593"/>
                </a:lnTo>
                <a:lnTo>
                  <a:pt x="383" y="594"/>
                </a:lnTo>
                <a:lnTo>
                  <a:pt x="382" y="595"/>
                </a:lnTo>
                <a:lnTo>
                  <a:pt x="381" y="595"/>
                </a:lnTo>
                <a:lnTo>
                  <a:pt x="379" y="595"/>
                </a:lnTo>
                <a:lnTo>
                  <a:pt x="377" y="595"/>
                </a:lnTo>
                <a:lnTo>
                  <a:pt x="376" y="594"/>
                </a:lnTo>
                <a:lnTo>
                  <a:pt x="374" y="595"/>
                </a:lnTo>
                <a:lnTo>
                  <a:pt x="372" y="596"/>
                </a:lnTo>
                <a:lnTo>
                  <a:pt x="371" y="598"/>
                </a:lnTo>
                <a:lnTo>
                  <a:pt x="370" y="599"/>
                </a:lnTo>
                <a:lnTo>
                  <a:pt x="371" y="599"/>
                </a:lnTo>
                <a:lnTo>
                  <a:pt x="372" y="601"/>
                </a:lnTo>
                <a:lnTo>
                  <a:pt x="373" y="602"/>
                </a:lnTo>
                <a:lnTo>
                  <a:pt x="374" y="604"/>
                </a:lnTo>
                <a:lnTo>
                  <a:pt x="376" y="606"/>
                </a:lnTo>
                <a:lnTo>
                  <a:pt x="376" y="607"/>
                </a:lnTo>
                <a:lnTo>
                  <a:pt x="374" y="608"/>
                </a:lnTo>
                <a:lnTo>
                  <a:pt x="374" y="607"/>
                </a:lnTo>
                <a:lnTo>
                  <a:pt x="373" y="606"/>
                </a:lnTo>
                <a:lnTo>
                  <a:pt x="372" y="604"/>
                </a:lnTo>
                <a:lnTo>
                  <a:pt x="366" y="604"/>
                </a:lnTo>
                <a:lnTo>
                  <a:pt x="365" y="604"/>
                </a:lnTo>
                <a:lnTo>
                  <a:pt x="365" y="603"/>
                </a:lnTo>
                <a:lnTo>
                  <a:pt x="365" y="602"/>
                </a:lnTo>
                <a:lnTo>
                  <a:pt x="365" y="601"/>
                </a:lnTo>
                <a:lnTo>
                  <a:pt x="365" y="593"/>
                </a:lnTo>
                <a:lnTo>
                  <a:pt x="363" y="593"/>
                </a:lnTo>
                <a:lnTo>
                  <a:pt x="361" y="593"/>
                </a:lnTo>
                <a:lnTo>
                  <a:pt x="361" y="592"/>
                </a:lnTo>
                <a:lnTo>
                  <a:pt x="366" y="592"/>
                </a:lnTo>
                <a:lnTo>
                  <a:pt x="366" y="590"/>
                </a:lnTo>
                <a:lnTo>
                  <a:pt x="366" y="585"/>
                </a:lnTo>
                <a:lnTo>
                  <a:pt x="366" y="584"/>
                </a:lnTo>
                <a:lnTo>
                  <a:pt x="366" y="582"/>
                </a:lnTo>
                <a:lnTo>
                  <a:pt x="366" y="577"/>
                </a:lnTo>
                <a:lnTo>
                  <a:pt x="366" y="576"/>
                </a:lnTo>
                <a:lnTo>
                  <a:pt x="366" y="575"/>
                </a:lnTo>
                <a:lnTo>
                  <a:pt x="364" y="575"/>
                </a:lnTo>
                <a:lnTo>
                  <a:pt x="362" y="575"/>
                </a:lnTo>
                <a:lnTo>
                  <a:pt x="362" y="574"/>
                </a:lnTo>
                <a:lnTo>
                  <a:pt x="363" y="574"/>
                </a:lnTo>
                <a:lnTo>
                  <a:pt x="363" y="573"/>
                </a:lnTo>
                <a:lnTo>
                  <a:pt x="362" y="573"/>
                </a:lnTo>
                <a:lnTo>
                  <a:pt x="362" y="569"/>
                </a:lnTo>
                <a:lnTo>
                  <a:pt x="361" y="568"/>
                </a:lnTo>
                <a:lnTo>
                  <a:pt x="359" y="567"/>
                </a:lnTo>
                <a:lnTo>
                  <a:pt x="357" y="565"/>
                </a:lnTo>
                <a:lnTo>
                  <a:pt x="355" y="564"/>
                </a:lnTo>
                <a:lnTo>
                  <a:pt x="353" y="562"/>
                </a:lnTo>
                <a:lnTo>
                  <a:pt x="351" y="561"/>
                </a:lnTo>
                <a:lnTo>
                  <a:pt x="350" y="560"/>
                </a:lnTo>
                <a:lnTo>
                  <a:pt x="348" y="560"/>
                </a:lnTo>
                <a:lnTo>
                  <a:pt x="347" y="559"/>
                </a:lnTo>
                <a:lnTo>
                  <a:pt x="346" y="558"/>
                </a:lnTo>
                <a:lnTo>
                  <a:pt x="345" y="557"/>
                </a:lnTo>
                <a:lnTo>
                  <a:pt x="344" y="556"/>
                </a:lnTo>
                <a:lnTo>
                  <a:pt x="343" y="554"/>
                </a:lnTo>
                <a:lnTo>
                  <a:pt x="342" y="552"/>
                </a:lnTo>
                <a:lnTo>
                  <a:pt x="340" y="552"/>
                </a:lnTo>
                <a:lnTo>
                  <a:pt x="338" y="550"/>
                </a:lnTo>
                <a:lnTo>
                  <a:pt x="337" y="550"/>
                </a:lnTo>
                <a:lnTo>
                  <a:pt x="335" y="550"/>
                </a:lnTo>
                <a:lnTo>
                  <a:pt x="334" y="550"/>
                </a:lnTo>
                <a:lnTo>
                  <a:pt x="333" y="550"/>
                </a:lnTo>
                <a:lnTo>
                  <a:pt x="333" y="549"/>
                </a:lnTo>
                <a:lnTo>
                  <a:pt x="331" y="549"/>
                </a:lnTo>
                <a:lnTo>
                  <a:pt x="330" y="549"/>
                </a:lnTo>
                <a:lnTo>
                  <a:pt x="329" y="549"/>
                </a:lnTo>
                <a:lnTo>
                  <a:pt x="329" y="548"/>
                </a:lnTo>
                <a:lnTo>
                  <a:pt x="328" y="548"/>
                </a:lnTo>
                <a:lnTo>
                  <a:pt x="327" y="546"/>
                </a:lnTo>
                <a:lnTo>
                  <a:pt x="326" y="548"/>
                </a:lnTo>
                <a:lnTo>
                  <a:pt x="325" y="548"/>
                </a:lnTo>
                <a:lnTo>
                  <a:pt x="323" y="549"/>
                </a:lnTo>
                <a:lnTo>
                  <a:pt x="322" y="549"/>
                </a:lnTo>
                <a:lnTo>
                  <a:pt x="321" y="550"/>
                </a:lnTo>
                <a:lnTo>
                  <a:pt x="319" y="551"/>
                </a:lnTo>
                <a:lnTo>
                  <a:pt x="318" y="551"/>
                </a:lnTo>
                <a:lnTo>
                  <a:pt x="316" y="550"/>
                </a:lnTo>
                <a:lnTo>
                  <a:pt x="308" y="551"/>
                </a:lnTo>
                <a:lnTo>
                  <a:pt x="302" y="551"/>
                </a:lnTo>
                <a:lnTo>
                  <a:pt x="300" y="551"/>
                </a:lnTo>
                <a:lnTo>
                  <a:pt x="296" y="551"/>
                </a:lnTo>
                <a:lnTo>
                  <a:pt x="294" y="549"/>
                </a:lnTo>
                <a:lnTo>
                  <a:pt x="293" y="549"/>
                </a:lnTo>
                <a:lnTo>
                  <a:pt x="291" y="549"/>
                </a:lnTo>
                <a:lnTo>
                  <a:pt x="290" y="548"/>
                </a:lnTo>
                <a:lnTo>
                  <a:pt x="288" y="548"/>
                </a:lnTo>
                <a:lnTo>
                  <a:pt x="287" y="548"/>
                </a:lnTo>
                <a:lnTo>
                  <a:pt x="286" y="548"/>
                </a:lnTo>
                <a:lnTo>
                  <a:pt x="282" y="548"/>
                </a:lnTo>
                <a:lnTo>
                  <a:pt x="280" y="548"/>
                </a:lnTo>
                <a:lnTo>
                  <a:pt x="279" y="548"/>
                </a:lnTo>
                <a:lnTo>
                  <a:pt x="278" y="548"/>
                </a:lnTo>
                <a:lnTo>
                  <a:pt x="278" y="546"/>
                </a:lnTo>
                <a:lnTo>
                  <a:pt x="277" y="546"/>
                </a:lnTo>
                <a:lnTo>
                  <a:pt x="277" y="545"/>
                </a:lnTo>
                <a:lnTo>
                  <a:pt x="276" y="545"/>
                </a:lnTo>
                <a:lnTo>
                  <a:pt x="274" y="545"/>
                </a:lnTo>
                <a:lnTo>
                  <a:pt x="273" y="545"/>
                </a:lnTo>
                <a:lnTo>
                  <a:pt x="271" y="545"/>
                </a:lnTo>
                <a:lnTo>
                  <a:pt x="269" y="545"/>
                </a:lnTo>
                <a:lnTo>
                  <a:pt x="268" y="545"/>
                </a:lnTo>
                <a:lnTo>
                  <a:pt x="268" y="544"/>
                </a:lnTo>
                <a:lnTo>
                  <a:pt x="267" y="545"/>
                </a:lnTo>
                <a:lnTo>
                  <a:pt x="267" y="544"/>
                </a:lnTo>
                <a:lnTo>
                  <a:pt x="265" y="545"/>
                </a:lnTo>
                <a:lnTo>
                  <a:pt x="264" y="545"/>
                </a:lnTo>
                <a:lnTo>
                  <a:pt x="264" y="544"/>
                </a:lnTo>
                <a:lnTo>
                  <a:pt x="262" y="544"/>
                </a:lnTo>
                <a:lnTo>
                  <a:pt x="261" y="544"/>
                </a:lnTo>
                <a:lnTo>
                  <a:pt x="260" y="543"/>
                </a:lnTo>
                <a:lnTo>
                  <a:pt x="259" y="543"/>
                </a:lnTo>
                <a:lnTo>
                  <a:pt x="258" y="542"/>
                </a:lnTo>
                <a:lnTo>
                  <a:pt x="257" y="542"/>
                </a:lnTo>
                <a:lnTo>
                  <a:pt x="256" y="542"/>
                </a:lnTo>
                <a:lnTo>
                  <a:pt x="254" y="541"/>
                </a:lnTo>
                <a:lnTo>
                  <a:pt x="254" y="542"/>
                </a:lnTo>
                <a:lnTo>
                  <a:pt x="253" y="542"/>
                </a:lnTo>
                <a:lnTo>
                  <a:pt x="252" y="541"/>
                </a:lnTo>
                <a:lnTo>
                  <a:pt x="250" y="540"/>
                </a:lnTo>
                <a:lnTo>
                  <a:pt x="249" y="540"/>
                </a:lnTo>
                <a:lnTo>
                  <a:pt x="249" y="539"/>
                </a:lnTo>
                <a:lnTo>
                  <a:pt x="248" y="539"/>
                </a:lnTo>
                <a:lnTo>
                  <a:pt x="248" y="540"/>
                </a:lnTo>
                <a:lnTo>
                  <a:pt x="249" y="540"/>
                </a:lnTo>
                <a:lnTo>
                  <a:pt x="249" y="541"/>
                </a:lnTo>
                <a:lnTo>
                  <a:pt x="248" y="541"/>
                </a:lnTo>
                <a:lnTo>
                  <a:pt x="247" y="540"/>
                </a:lnTo>
                <a:lnTo>
                  <a:pt x="245" y="540"/>
                </a:lnTo>
                <a:lnTo>
                  <a:pt x="245" y="539"/>
                </a:lnTo>
                <a:lnTo>
                  <a:pt x="245" y="537"/>
                </a:lnTo>
                <a:lnTo>
                  <a:pt x="244" y="536"/>
                </a:lnTo>
                <a:lnTo>
                  <a:pt x="245" y="536"/>
                </a:lnTo>
                <a:lnTo>
                  <a:pt x="245" y="535"/>
                </a:lnTo>
                <a:lnTo>
                  <a:pt x="245" y="534"/>
                </a:lnTo>
                <a:lnTo>
                  <a:pt x="245" y="533"/>
                </a:lnTo>
                <a:lnTo>
                  <a:pt x="245" y="532"/>
                </a:lnTo>
                <a:lnTo>
                  <a:pt x="245" y="531"/>
                </a:lnTo>
                <a:lnTo>
                  <a:pt x="244" y="529"/>
                </a:lnTo>
                <a:lnTo>
                  <a:pt x="244" y="528"/>
                </a:lnTo>
                <a:lnTo>
                  <a:pt x="244" y="527"/>
                </a:lnTo>
                <a:lnTo>
                  <a:pt x="244" y="526"/>
                </a:lnTo>
                <a:lnTo>
                  <a:pt x="243" y="525"/>
                </a:lnTo>
                <a:lnTo>
                  <a:pt x="243" y="524"/>
                </a:lnTo>
                <a:lnTo>
                  <a:pt x="241" y="523"/>
                </a:lnTo>
                <a:lnTo>
                  <a:pt x="239" y="521"/>
                </a:lnTo>
                <a:lnTo>
                  <a:pt x="238" y="520"/>
                </a:lnTo>
                <a:lnTo>
                  <a:pt x="236" y="519"/>
                </a:lnTo>
                <a:lnTo>
                  <a:pt x="235" y="518"/>
                </a:lnTo>
                <a:lnTo>
                  <a:pt x="236" y="516"/>
                </a:lnTo>
                <a:lnTo>
                  <a:pt x="235" y="516"/>
                </a:lnTo>
                <a:lnTo>
                  <a:pt x="236" y="516"/>
                </a:lnTo>
                <a:lnTo>
                  <a:pt x="235" y="516"/>
                </a:lnTo>
                <a:lnTo>
                  <a:pt x="234" y="516"/>
                </a:lnTo>
                <a:lnTo>
                  <a:pt x="233" y="516"/>
                </a:lnTo>
                <a:lnTo>
                  <a:pt x="233" y="515"/>
                </a:lnTo>
                <a:lnTo>
                  <a:pt x="232" y="515"/>
                </a:lnTo>
                <a:lnTo>
                  <a:pt x="231" y="514"/>
                </a:lnTo>
                <a:lnTo>
                  <a:pt x="230" y="514"/>
                </a:lnTo>
                <a:lnTo>
                  <a:pt x="228" y="514"/>
                </a:lnTo>
                <a:lnTo>
                  <a:pt x="227" y="514"/>
                </a:lnTo>
                <a:lnTo>
                  <a:pt x="227" y="512"/>
                </a:lnTo>
                <a:lnTo>
                  <a:pt x="226" y="512"/>
                </a:lnTo>
                <a:lnTo>
                  <a:pt x="226" y="514"/>
                </a:lnTo>
                <a:lnTo>
                  <a:pt x="226" y="512"/>
                </a:lnTo>
                <a:lnTo>
                  <a:pt x="225" y="512"/>
                </a:lnTo>
                <a:lnTo>
                  <a:pt x="224" y="512"/>
                </a:lnTo>
                <a:lnTo>
                  <a:pt x="223" y="512"/>
                </a:lnTo>
                <a:lnTo>
                  <a:pt x="222" y="512"/>
                </a:lnTo>
                <a:lnTo>
                  <a:pt x="221" y="514"/>
                </a:lnTo>
                <a:lnTo>
                  <a:pt x="221" y="512"/>
                </a:lnTo>
                <a:lnTo>
                  <a:pt x="219" y="512"/>
                </a:lnTo>
                <a:lnTo>
                  <a:pt x="218" y="512"/>
                </a:lnTo>
                <a:lnTo>
                  <a:pt x="217" y="512"/>
                </a:lnTo>
                <a:lnTo>
                  <a:pt x="217" y="514"/>
                </a:lnTo>
                <a:lnTo>
                  <a:pt x="216" y="514"/>
                </a:lnTo>
                <a:lnTo>
                  <a:pt x="215" y="514"/>
                </a:lnTo>
                <a:lnTo>
                  <a:pt x="214" y="514"/>
                </a:lnTo>
                <a:lnTo>
                  <a:pt x="213" y="515"/>
                </a:lnTo>
                <a:lnTo>
                  <a:pt x="211" y="515"/>
                </a:lnTo>
                <a:lnTo>
                  <a:pt x="210" y="515"/>
                </a:lnTo>
                <a:lnTo>
                  <a:pt x="208" y="515"/>
                </a:lnTo>
                <a:lnTo>
                  <a:pt x="208" y="516"/>
                </a:lnTo>
                <a:lnTo>
                  <a:pt x="206" y="516"/>
                </a:lnTo>
                <a:lnTo>
                  <a:pt x="205" y="516"/>
                </a:lnTo>
                <a:lnTo>
                  <a:pt x="204" y="516"/>
                </a:lnTo>
                <a:lnTo>
                  <a:pt x="204" y="517"/>
                </a:lnTo>
                <a:lnTo>
                  <a:pt x="202" y="517"/>
                </a:lnTo>
                <a:lnTo>
                  <a:pt x="201" y="516"/>
                </a:lnTo>
                <a:lnTo>
                  <a:pt x="201" y="515"/>
                </a:lnTo>
                <a:lnTo>
                  <a:pt x="201" y="514"/>
                </a:lnTo>
                <a:lnTo>
                  <a:pt x="202" y="512"/>
                </a:lnTo>
                <a:lnTo>
                  <a:pt x="202" y="511"/>
                </a:lnTo>
                <a:lnTo>
                  <a:pt x="204" y="511"/>
                </a:lnTo>
                <a:lnTo>
                  <a:pt x="201" y="509"/>
                </a:lnTo>
                <a:lnTo>
                  <a:pt x="193" y="503"/>
                </a:lnTo>
                <a:lnTo>
                  <a:pt x="191" y="502"/>
                </a:lnTo>
                <a:lnTo>
                  <a:pt x="191" y="504"/>
                </a:lnTo>
                <a:lnTo>
                  <a:pt x="192" y="504"/>
                </a:lnTo>
                <a:lnTo>
                  <a:pt x="191" y="506"/>
                </a:lnTo>
                <a:lnTo>
                  <a:pt x="191" y="507"/>
                </a:lnTo>
                <a:lnTo>
                  <a:pt x="191" y="508"/>
                </a:lnTo>
                <a:lnTo>
                  <a:pt x="190" y="508"/>
                </a:lnTo>
                <a:lnTo>
                  <a:pt x="189" y="509"/>
                </a:lnTo>
                <a:lnTo>
                  <a:pt x="188" y="509"/>
                </a:lnTo>
                <a:lnTo>
                  <a:pt x="187" y="509"/>
                </a:lnTo>
                <a:lnTo>
                  <a:pt x="187" y="510"/>
                </a:lnTo>
                <a:lnTo>
                  <a:pt x="188" y="510"/>
                </a:lnTo>
                <a:lnTo>
                  <a:pt x="189" y="511"/>
                </a:lnTo>
                <a:lnTo>
                  <a:pt x="190" y="512"/>
                </a:lnTo>
                <a:lnTo>
                  <a:pt x="191" y="514"/>
                </a:lnTo>
                <a:lnTo>
                  <a:pt x="191" y="516"/>
                </a:lnTo>
                <a:lnTo>
                  <a:pt x="188" y="518"/>
                </a:lnTo>
                <a:lnTo>
                  <a:pt x="183" y="518"/>
                </a:lnTo>
                <a:lnTo>
                  <a:pt x="181" y="518"/>
                </a:lnTo>
                <a:lnTo>
                  <a:pt x="176" y="517"/>
                </a:lnTo>
                <a:lnTo>
                  <a:pt x="173" y="516"/>
                </a:lnTo>
                <a:lnTo>
                  <a:pt x="164" y="509"/>
                </a:lnTo>
                <a:lnTo>
                  <a:pt x="162" y="506"/>
                </a:lnTo>
                <a:lnTo>
                  <a:pt x="156" y="507"/>
                </a:lnTo>
                <a:lnTo>
                  <a:pt x="155" y="507"/>
                </a:lnTo>
                <a:lnTo>
                  <a:pt x="155" y="506"/>
                </a:lnTo>
                <a:lnTo>
                  <a:pt x="155" y="504"/>
                </a:lnTo>
                <a:lnTo>
                  <a:pt x="156" y="503"/>
                </a:lnTo>
                <a:lnTo>
                  <a:pt x="158" y="502"/>
                </a:lnTo>
                <a:lnTo>
                  <a:pt x="159" y="501"/>
                </a:lnTo>
                <a:lnTo>
                  <a:pt x="159" y="500"/>
                </a:lnTo>
                <a:lnTo>
                  <a:pt x="162" y="499"/>
                </a:lnTo>
                <a:lnTo>
                  <a:pt x="163" y="495"/>
                </a:lnTo>
                <a:lnTo>
                  <a:pt x="164" y="494"/>
                </a:lnTo>
                <a:lnTo>
                  <a:pt x="165" y="492"/>
                </a:lnTo>
                <a:lnTo>
                  <a:pt x="166" y="490"/>
                </a:lnTo>
                <a:lnTo>
                  <a:pt x="167" y="489"/>
                </a:lnTo>
                <a:lnTo>
                  <a:pt x="167" y="487"/>
                </a:lnTo>
                <a:lnTo>
                  <a:pt x="166" y="486"/>
                </a:lnTo>
                <a:lnTo>
                  <a:pt x="166" y="485"/>
                </a:lnTo>
                <a:lnTo>
                  <a:pt x="165" y="484"/>
                </a:lnTo>
                <a:lnTo>
                  <a:pt x="164" y="482"/>
                </a:lnTo>
                <a:lnTo>
                  <a:pt x="164" y="481"/>
                </a:lnTo>
                <a:lnTo>
                  <a:pt x="162" y="479"/>
                </a:lnTo>
                <a:lnTo>
                  <a:pt x="162" y="478"/>
                </a:lnTo>
                <a:lnTo>
                  <a:pt x="159" y="477"/>
                </a:lnTo>
                <a:lnTo>
                  <a:pt x="157" y="475"/>
                </a:lnTo>
                <a:lnTo>
                  <a:pt x="156" y="475"/>
                </a:lnTo>
                <a:lnTo>
                  <a:pt x="155" y="474"/>
                </a:lnTo>
                <a:lnTo>
                  <a:pt x="154" y="474"/>
                </a:lnTo>
                <a:lnTo>
                  <a:pt x="153" y="473"/>
                </a:lnTo>
                <a:lnTo>
                  <a:pt x="152" y="472"/>
                </a:lnTo>
                <a:lnTo>
                  <a:pt x="150" y="472"/>
                </a:lnTo>
                <a:lnTo>
                  <a:pt x="149" y="472"/>
                </a:lnTo>
                <a:lnTo>
                  <a:pt x="148" y="472"/>
                </a:lnTo>
                <a:lnTo>
                  <a:pt x="148" y="470"/>
                </a:lnTo>
                <a:lnTo>
                  <a:pt x="147" y="470"/>
                </a:lnTo>
                <a:lnTo>
                  <a:pt x="147" y="469"/>
                </a:lnTo>
                <a:lnTo>
                  <a:pt x="148" y="469"/>
                </a:lnTo>
                <a:lnTo>
                  <a:pt x="148" y="468"/>
                </a:lnTo>
                <a:lnTo>
                  <a:pt x="147" y="467"/>
                </a:lnTo>
                <a:lnTo>
                  <a:pt x="148" y="467"/>
                </a:lnTo>
                <a:lnTo>
                  <a:pt x="148" y="466"/>
                </a:lnTo>
                <a:lnTo>
                  <a:pt x="148" y="465"/>
                </a:lnTo>
                <a:lnTo>
                  <a:pt x="148" y="462"/>
                </a:lnTo>
                <a:lnTo>
                  <a:pt x="148" y="461"/>
                </a:lnTo>
                <a:lnTo>
                  <a:pt x="149" y="460"/>
                </a:lnTo>
                <a:lnTo>
                  <a:pt x="149" y="458"/>
                </a:lnTo>
                <a:lnTo>
                  <a:pt x="149" y="457"/>
                </a:lnTo>
                <a:lnTo>
                  <a:pt x="149" y="454"/>
                </a:lnTo>
                <a:lnTo>
                  <a:pt x="149" y="453"/>
                </a:lnTo>
                <a:lnTo>
                  <a:pt x="141" y="452"/>
                </a:lnTo>
                <a:lnTo>
                  <a:pt x="141" y="451"/>
                </a:lnTo>
                <a:lnTo>
                  <a:pt x="141" y="449"/>
                </a:lnTo>
                <a:lnTo>
                  <a:pt x="141" y="448"/>
                </a:lnTo>
                <a:lnTo>
                  <a:pt x="141" y="447"/>
                </a:lnTo>
                <a:lnTo>
                  <a:pt x="141" y="445"/>
                </a:lnTo>
                <a:lnTo>
                  <a:pt x="139" y="444"/>
                </a:lnTo>
                <a:lnTo>
                  <a:pt x="138" y="443"/>
                </a:lnTo>
                <a:lnTo>
                  <a:pt x="137" y="442"/>
                </a:lnTo>
                <a:lnTo>
                  <a:pt x="135" y="440"/>
                </a:lnTo>
                <a:lnTo>
                  <a:pt x="133" y="439"/>
                </a:lnTo>
                <a:lnTo>
                  <a:pt x="131" y="437"/>
                </a:lnTo>
                <a:lnTo>
                  <a:pt x="129" y="435"/>
                </a:lnTo>
                <a:lnTo>
                  <a:pt x="127" y="434"/>
                </a:lnTo>
                <a:lnTo>
                  <a:pt x="124" y="433"/>
                </a:lnTo>
                <a:lnTo>
                  <a:pt x="123" y="433"/>
                </a:lnTo>
                <a:lnTo>
                  <a:pt x="121" y="431"/>
                </a:lnTo>
                <a:lnTo>
                  <a:pt x="119" y="429"/>
                </a:lnTo>
                <a:lnTo>
                  <a:pt x="118" y="429"/>
                </a:lnTo>
                <a:lnTo>
                  <a:pt x="115" y="428"/>
                </a:lnTo>
                <a:lnTo>
                  <a:pt x="114" y="428"/>
                </a:lnTo>
                <a:lnTo>
                  <a:pt x="113" y="428"/>
                </a:lnTo>
                <a:lnTo>
                  <a:pt x="109" y="428"/>
                </a:lnTo>
                <a:lnTo>
                  <a:pt x="107" y="427"/>
                </a:lnTo>
                <a:lnTo>
                  <a:pt x="106" y="427"/>
                </a:lnTo>
                <a:lnTo>
                  <a:pt x="105" y="427"/>
                </a:lnTo>
                <a:lnTo>
                  <a:pt x="102" y="425"/>
                </a:lnTo>
                <a:lnTo>
                  <a:pt x="101" y="425"/>
                </a:lnTo>
                <a:lnTo>
                  <a:pt x="99" y="424"/>
                </a:lnTo>
                <a:lnTo>
                  <a:pt x="98" y="423"/>
                </a:lnTo>
                <a:lnTo>
                  <a:pt x="96" y="420"/>
                </a:lnTo>
                <a:lnTo>
                  <a:pt x="94" y="418"/>
                </a:lnTo>
                <a:lnTo>
                  <a:pt x="93" y="416"/>
                </a:lnTo>
                <a:lnTo>
                  <a:pt x="89" y="399"/>
                </a:lnTo>
                <a:lnTo>
                  <a:pt x="87" y="402"/>
                </a:lnTo>
                <a:lnTo>
                  <a:pt x="86" y="401"/>
                </a:lnTo>
                <a:lnTo>
                  <a:pt x="86" y="400"/>
                </a:lnTo>
                <a:lnTo>
                  <a:pt x="85" y="399"/>
                </a:lnTo>
                <a:lnTo>
                  <a:pt x="85" y="398"/>
                </a:lnTo>
                <a:lnTo>
                  <a:pt x="85" y="397"/>
                </a:lnTo>
                <a:lnTo>
                  <a:pt x="84" y="395"/>
                </a:lnTo>
                <a:lnTo>
                  <a:pt x="84" y="394"/>
                </a:lnTo>
                <a:lnTo>
                  <a:pt x="83" y="393"/>
                </a:lnTo>
                <a:lnTo>
                  <a:pt x="83" y="392"/>
                </a:lnTo>
                <a:lnTo>
                  <a:pt x="81" y="391"/>
                </a:lnTo>
                <a:lnTo>
                  <a:pt x="81" y="390"/>
                </a:lnTo>
                <a:lnTo>
                  <a:pt x="80" y="389"/>
                </a:lnTo>
                <a:lnTo>
                  <a:pt x="79" y="387"/>
                </a:lnTo>
                <a:lnTo>
                  <a:pt x="79" y="389"/>
                </a:lnTo>
                <a:lnTo>
                  <a:pt x="78" y="386"/>
                </a:lnTo>
                <a:lnTo>
                  <a:pt x="77" y="385"/>
                </a:lnTo>
                <a:lnTo>
                  <a:pt x="76" y="384"/>
                </a:lnTo>
                <a:lnTo>
                  <a:pt x="76" y="383"/>
                </a:lnTo>
                <a:lnTo>
                  <a:pt x="75" y="383"/>
                </a:lnTo>
                <a:lnTo>
                  <a:pt x="73" y="382"/>
                </a:lnTo>
                <a:lnTo>
                  <a:pt x="72" y="381"/>
                </a:lnTo>
                <a:lnTo>
                  <a:pt x="71" y="380"/>
                </a:lnTo>
                <a:lnTo>
                  <a:pt x="70" y="378"/>
                </a:lnTo>
                <a:lnTo>
                  <a:pt x="69" y="378"/>
                </a:lnTo>
                <a:lnTo>
                  <a:pt x="68" y="377"/>
                </a:lnTo>
                <a:lnTo>
                  <a:pt x="68" y="376"/>
                </a:lnTo>
                <a:lnTo>
                  <a:pt x="68" y="375"/>
                </a:lnTo>
                <a:lnTo>
                  <a:pt x="67" y="375"/>
                </a:lnTo>
                <a:lnTo>
                  <a:pt x="66" y="374"/>
                </a:lnTo>
                <a:lnTo>
                  <a:pt x="63" y="373"/>
                </a:lnTo>
                <a:lnTo>
                  <a:pt x="59" y="373"/>
                </a:lnTo>
                <a:lnTo>
                  <a:pt x="58" y="373"/>
                </a:lnTo>
                <a:lnTo>
                  <a:pt x="57" y="373"/>
                </a:lnTo>
                <a:lnTo>
                  <a:pt x="55" y="373"/>
                </a:lnTo>
                <a:lnTo>
                  <a:pt x="54" y="373"/>
                </a:lnTo>
                <a:lnTo>
                  <a:pt x="53" y="373"/>
                </a:lnTo>
                <a:lnTo>
                  <a:pt x="52" y="373"/>
                </a:lnTo>
                <a:lnTo>
                  <a:pt x="51" y="373"/>
                </a:lnTo>
                <a:lnTo>
                  <a:pt x="50" y="374"/>
                </a:lnTo>
                <a:lnTo>
                  <a:pt x="49" y="374"/>
                </a:lnTo>
                <a:lnTo>
                  <a:pt x="47" y="374"/>
                </a:lnTo>
                <a:lnTo>
                  <a:pt x="46" y="374"/>
                </a:lnTo>
                <a:lnTo>
                  <a:pt x="45" y="375"/>
                </a:lnTo>
                <a:lnTo>
                  <a:pt x="44" y="375"/>
                </a:lnTo>
                <a:lnTo>
                  <a:pt x="43" y="374"/>
                </a:lnTo>
                <a:lnTo>
                  <a:pt x="40" y="376"/>
                </a:lnTo>
                <a:lnTo>
                  <a:pt x="37" y="376"/>
                </a:lnTo>
                <a:lnTo>
                  <a:pt x="36" y="377"/>
                </a:lnTo>
                <a:lnTo>
                  <a:pt x="36" y="378"/>
                </a:lnTo>
                <a:lnTo>
                  <a:pt x="35" y="377"/>
                </a:lnTo>
                <a:lnTo>
                  <a:pt x="34" y="376"/>
                </a:lnTo>
                <a:lnTo>
                  <a:pt x="34" y="378"/>
                </a:lnTo>
                <a:lnTo>
                  <a:pt x="34" y="380"/>
                </a:lnTo>
                <a:lnTo>
                  <a:pt x="32" y="382"/>
                </a:lnTo>
                <a:lnTo>
                  <a:pt x="30" y="383"/>
                </a:lnTo>
                <a:lnTo>
                  <a:pt x="29" y="384"/>
                </a:lnTo>
                <a:lnTo>
                  <a:pt x="28" y="384"/>
                </a:lnTo>
                <a:lnTo>
                  <a:pt x="28" y="385"/>
                </a:lnTo>
                <a:lnTo>
                  <a:pt x="27" y="386"/>
                </a:lnTo>
                <a:lnTo>
                  <a:pt x="26" y="387"/>
                </a:lnTo>
                <a:lnTo>
                  <a:pt x="26" y="386"/>
                </a:lnTo>
                <a:lnTo>
                  <a:pt x="25" y="387"/>
                </a:lnTo>
                <a:lnTo>
                  <a:pt x="25" y="389"/>
                </a:lnTo>
                <a:lnTo>
                  <a:pt x="24" y="389"/>
                </a:lnTo>
                <a:lnTo>
                  <a:pt x="24" y="390"/>
                </a:lnTo>
                <a:lnTo>
                  <a:pt x="24" y="391"/>
                </a:lnTo>
                <a:lnTo>
                  <a:pt x="23" y="391"/>
                </a:lnTo>
                <a:lnTo>
                  <a:pt x="23" y="392"/>
                </a:lnTo>
                <a:lnTo>
                  <a:pt x="23" y="393"/>
                </a:lnTo>
                <a:lnTo>
                  <a:pt x="23" y="394"/>
                </a:lnTo>
                <a:lnTo>
                  <a:pt x="23" y="395"/>
                </a:lnTo>
                <a:lnTo>
                  <a:pt x="24" y="397"/>
                </a:lnTo>
                <a:lnTo>
                  <a:pt x="25" y="398"/>
                </a:lnTo>
                <a:lnTo>
                  <a:pt x="26" y="398"/>
                </a:lnTo>
                <a:lnTo>
                  <a:pt x="26" y="399"/>
                </a:lnTo>
                <a:lnTo>
                  <a:pt x="27" y="399"/>
                </a:lnTo>
                <a:lnTo>
                  <a:pt x="28" y="400"/>
                </a:lnTo>
                <a:lnTo>
                  <a:pt x="29" y="401"/>
                </a:lnTo>
                <a:lnTo>
                  <a:pt x="30" y="401"/>
                </a:lnTo>
                <a:lnTo>
                  <a:pt x="32" y="401"/>
                </a:lnTo>
                <a:lnTo>
                  <a:pt x="32" y="402"/>
                </a:lnTo>
                <a:lnTo>
                  <a:pt x="30" y="402"/>
                </a:lnTo>
                <a:lnTo>
                  <a:pt x="29" y="402"/>
                </a:lnTo>
                <a:lnTo>
                  <a:pt x="28" y="402"/>
                </a:lnTo>
                <a:lnTo>
                  <a:pt x="27" y="402"/>
                </a:lnTo>
                <a:lnTo>
                  <a:pt x="27" y="401"/>
                </a:lnTo>
                <a:lnTo>
                  <a:pt x="26" y="401"/>
                </a:lnTo>
                <a:lnTo>
                  <a:pt x="25" y="400"/>
                </a:lnTo>
                <a:lnTo>
                  <a:pt x="24" y="400"/>
                </a:lnTo>
                <a:lnTo>
                  <a:pt x="23" y="399"/>
                </a:lnTo>
                <a:lnTo>
                  <a:pt x="21" y="399"/>
                </a:lnTo>
                <a:lnTo>
                  <a:pt x="21" y="398"/>
                </a:lnTo>
                <a:lnTo>
                  <a:pt x="20" y="398"/>
                </a:lnTo>
                <a:lnTo>
                  <a:pt x="19" y="397"/>
                </a:lnTo>
                <a:lnTo>
                  <a:pt x="18" y="395"/>
                </a:lnTo>
                <a:lnTo>
                  <a:pt x="17" y="394"/>
                </a:lnTo>
                <a:lnTo>
                  <a:pt x="16" y="393"/>
                </a:lnTo>
                <a:lnTo>
                  <a:pt x="15" y="392"/>
                </a:lnTo>
                <a:lnTo>
                  <a:pt x="14" y="391"/>
                </a:lnTo>
                <a:lnTo>
                  <a:pt x="11" y="387"/>
                </a:lnTo>
                <a:lnTo>
                  <a:pt x="9" y="383"/>
                </a:lnTo>
                <a:lnTo>
                  <a:pt x="10" y="378"/>
                </a:lnTo>
                <a:lnTo>
                  <a:pt x="10" y="375"/>
                </a:lnTo>
                <a:lnTo>
                  <a:pt x="10" y="374"/>
                </a:lnTo>
                <a:lnTo>
                  <a:pt x="14" y="369"/>
                </a:lnTo>
                <a:lnTo>
                  <a:pt x="16" y="367"/>
                </a:lnTo>
                <a:lnTo>
                  <a:pt x="19" y="364"/>
                </a:lnTo>
                <a:lnTo>
                  <a:pt x="19" y="362"/>
                </a:lnTo>
                <a:lnTo>
                  <a:pt x="21" y="359"/>
                </a:lnTo>
                <a:lnTo>
                  <a:pt x="21" y="358"/>
                </a:lnTo>
                <a:lnTo>
                  <a:pt x="20" y="356"/>
                </a:lnTo>
                <a:lnTo>
                  <a:pt x="20" y="352"/>
                </a:lnTo>
                <a:lnTo>
                  <a:pt x="19" y="352"/>
                </a:lnTo>
                <a:lnTo>
                  <a:pt x="18" y="351"/>
                </a:lnTo>
                <a:lnTo>
                  <a:pt x="16" y="350"/>
                </a:lnTo>
                <a:lnTo>
                  <a:pt x="16" y="349"/>
                </a:lnTo>
                <a:lnTo>
                  <a:pt x="15" y="348"/>
                </a:lnTo>
                <a:lnTo>
                  <a:pt x="14" y="348"/>
                </a:lnTo>
                <a:lnTo>
                  <a:pt x="12" y="347"/>
                </a:lnTo>
                <a:lnTo>
                  <a:pt x="11" y="345"/>
                </a:lnTo>
                <a:lnTo>
                  <a:pt x="9" y="344"/>
                </a:lnTo>
                <a:lnTo>
                  <a:pt x="7" y="343"/>
                </a:lnTo>
                <a:lnTo>
                  <a:pt x="1" y="343"/>
                </a:lnTo>
                <a:lnTo>
                  <a:pt x="0" y="343"/>
                </a:lnTo>
                <a:lnTo>
                  <a:pt x="0" y="342"/>
                </a:lnTo>
                <a:close/>
                <a:moveTo>
                  <a:pt x="47" y="245"/>
                </a:moveTo>
                <a:lnTo>
                  <a:pt x="53" y="248"/>
                </a:lnTo>
                <a:lnTo>
                  <a:pt x="58" y="250"/>
                </a:lnTo>
                <a:lnTo>
                  <a:pt x="60" y="251"/>
                </a:lnTo>
                <a:lnTo>
                  <a:pt x="67" y="255"/>
                </a:lnTo>
                <a:lnTo>
                  <a:pt x="68" y="256"/>
                </a:lnTo>
                <a:lnTo>
                  <a:pt x="71" y="257"/>
                </a:lnTo>
                <a:lnTo>
                  <a:pt x="72" y="258"/>
                </a:lnTo>
                <a:lnTo>
                  <a:pt x="75" y="258"/>
                </a:lnTo>
                <a:lnTo>
                  <a:pt x="75" y="259"/>
                </a:lnTo>
                <a:lnTo>
                  <a:pt x="77" y="259"/>
                </a:lnTo>
                <a:lnTo>
                  <a:pt x="81" y="261"/>
                </a:lnTo>
                <a:lnTo>
                  <a:pt x="85" y="264"/>
                </a:lnTo>
                <a:lnTo>
                  <a:pt x="88" y="265"/>
                </a:lnTo>
                <a:lnTo>
                  <a:pt x="96" y="268"/>
                </a:lnTo>
                <a:lnTo>
                  <a:pt x="97" y="269"/>
                </a:lnTo>
                <a:lnTo>
                  <a:pt x="103" y="273"/>
                </a:lnTo>
                <a:lnTo>
                  <a:pt x="105" y="274"/>
                </a:lnTo>
                <a:lnTo>
                  <a:pt x="107" y="275"/>
                </a:lnTo>
                <a:lnTo>
                  <a:pt x="109" y="277"/>
                </a:lnTo>
                <a:lnTo>
                  <a:pt x="110" y="277"/>
                </a:lnTo>
                <a:lnTo>
                  <a:pt x="111" y="278"/>
                </a:lnTo>
                <a:lnTo>
                  <a:pt x="112" y="280"/>
                </a:lnTo>
                <a:lnTo>
                  <a:pt x="112" y="281"/>
                </a:lnTo>
                <a:lnTo>
                  <a:pt x="113" y="281"/>
                </a:lnTo>
                <a:lnTo>
                  <a:pt x="120" y="281"/>
                </a:lnTo>
                <a:lnTo>
                  <a:pt x="121" y="281"/>
                </a:lnTo>
                <a:lnTo>
                  <a:pt x="122" y="281"/>
                </a:lnTo>
                <a:lnTo>
                  <a:pt x="127" y="281"/>
                </a:lnTo>
                <a:lnTo>
                  <a:pt x="132" y="281"/>
                </a:lnTo>
                <a:lnTo>
                  <a:pt x="139" y="281"/>
                </a:lnTo>
                <a:lnTo>
                  <a:pt x="141" y="281"/>
                </a:lnTo>
                <a:lnTo>
                  <a:pt x="146" y="281"/>
                </a:lnTo>
                <a:lnTo>
                  <a:pt x="147" y="281"/>
                </a:lnTo>
                <a:lnTo>
                  <a:pt x="147" y="280"/>
                </a:lnTo>
                <a:lnTo>
                  <a:pt x="148" y="274"/>
                </a:lnTo>
                <a:lnTo>
                  <a:pt x="152" y="260"/>
                </a:lnTo>
                <a:lnTo>
                  <a:pt x="153" y="257"/>
                </a:lnTo>
                <a:lnTo>
                  <a:pt x="154" y="256"/>
                </a:lnTo>
                <a:lnTo>
                  <a:pt x="155" y="256"/>
                </a:lnTo>
                <a:lnTo>
                  <a:pt x="156" y="256"/>
                </a:lnTo>
                <a:lnTo>
                  <a:pt x="154" y="255"/>
                </a:lnTo>
                <a:lnTo>
                  <a:pt x="153" y="255"/>
                </a:lnTo>
                <a:lnTo>
                  <a:pt x="152" y="255"/>
                </a:lnTo>
                <a:lnTo>
                  <a:pt x="152" y="256"/>
                </a:lnTo>
                <a:lnTo>
                  <a:pt x="150" y="258"/>
                </a:lnTo>
                <a:lnTo>
                  <a:pt x="146" y="257"/>
                </a:lnTo>
                <a:lnTo>
                  <a:pt x="146" y="256"/>
                </a:lnTo>
                <a:lnTo>
                  <a:pt x="146" y="248"/>
                </a:lnTo>
                <a:lnTo>
                  <a:pt x="146" y="247"/>
                </a:lnTo>
                <a:lnTo>
                  <a:pt x="146" y="245"/>
                </a:lnTo>
                <a:lnTo>
                  <a:pt x="148" y="245"/>
                </a:lnTo>
                <a:lnTo>
                  <a:pt x="154" y="245"/>
                </a:lnTo>
                <a:lnTo>
                  <a:pt x="155" y="245"/>
                </a:lnTo>
                <a:lnTo>
                  <a:pt x="163" y="245"/>
                </a:lnTo>
                <a:lnTo>
                  <a:pt x="163" y="247"/>
                </a:lnTo>
                <a:lnTo>
                  <a:pt x="163" y="250"/>
                </a:lnTo>
                <a:lnTo>
                  <a:pt x="164" y="253"/>
                </a:lnTo>
                <a:lnTo>
                  <a:pt x="164" y="255"/>
                </a:lnTo>
                <a:lnTo>
                  <a:pt x="164" y="256"/>
                </a:lnTo>
                <a:lnTo>
                  <a:pt x="164" y="257"/>
                </a:lnTo>
                <a:lnTo>
                  <a:pt x="163" y="259"/>
                </a:lnTo>
                <a:lnTo>
                  <a:pt x="164" y="260"/>
                </a:lnTo>
                <a:lnTo>
                  <a:pt x="163" y="263"/>
                </a:lnTo>
                <a:lnTo>
                  <a:pt x="162" y="263"/>
                </a:lnTo>
                <a:lnTo>
                  <a:pt x="162" y="261"/>
                </a:lnTo>
                <a:lnTo>
                  <a:pt x="162" y="260"/>
                </a:lnTo>
                <a:lnTo>
                  <a:pt x="154" y="258"/>
                </a:lnTo>
                <a:lnTo>
                  <a:pt x="154" y="259"/>
                </a:lnTo>
                <a:lnTo>
                  <a:pt x="154" y="260"/>
                </a:lnTo>
                <a:lnTo>
                  <a:pt x="153" y="260"/>
                </a:lnTo>
                <a:lnTo>
                  <a:pt x="150" y="274"/>
                </a:lnTo>
                <a:lnTo>
                  <a:pt x="148" y="280"/>
                </a:lnTo>
                <a:lnTo>
                  <a:pt x="148" y="281"/>
                </a:lnTo>
                <a:lnTo>
                  <a:pt x="157" y="281"/>
                </a:lnTo>
                <a:lnTo>
                  <a:pt x="167" y="280"/>
                </a:lnTo>
                <a:lnTo>
                  <a:pt x="169" y="280"/>
                </a:lnTo>
                <a:lnTo>
                  <a:pt x="166" y="277"/>
                </a:lnTo>
                <a:lnTo>
                  <a:pt x="167" y="277"/>
                </a:lnTo>
                <a:lnTo>
                  <a:pt x="166" y="276"/>
                </a:lnTo>
                <a:lnTo>
                  <a:pt x="165" y="276"/>
                </a:lnTo>
                <a:lnTo>
                  <a:pt x="165" y="275"/>
                </a:lnTo>
                <a:lnTo>
                  <a:pt x="166" y="273"/>
                </a:lnTo>
                <a:lnTo>
                  <a:pt x="166" y="269"/>
                </a:lnTo>
                <a:lnTo>
                  <a:pt x="166" y="266"/>
                </a:lnTo>
                <a:lnTo>
                  <a:pt x="165" y="266"/>
                </a:lnTo>
                <a:lnTo>
                  <a:pt x="165" y="265"/>
                </a:lnTo>
                <a:lnTo>
                  <a:pt x="165" y="264"/>
                </a:lnTo>
                <a:lnTo>
                  <a:pt x="165" y="263"/>
                </a:lnTo>
                <a:lnTo>
                  <a:pt x="170" y="264"/>
                </a:lnTo>
                <a:lnTo>
                  <a:pt x="171" y="264"/>
                </a:lnTo>
                <a:lnTo>
                  <a:pt x="172" y="264"/>
                </a:lnTo>
                <a:lnTo>
                  <a:pt x="173" y="265"/>
                </a:lnTo>
                <a:lnTo>
                  <a:pt x="175" y="265"/>
                </a:lnTo>
                <a:lnTo>
                  <a:pt x="179" y="266"/>
                </a:lnTo>
                <a:lnTo>
                  <a:pt x="181" y="266"/>
                </a:lnTo>
                <a:lnTo>
                  <a:pt x="182" y="266"/>
                </a:lnTo>
                <a:lnTo>
                  <a:pt x="183" y="266"/>
                </a:lnTo>
                <a:lnTo>
                  <a:pt x="184" y="267"/>
                </a:lnTo>
                <a:lnTo>
                  <a:pt x="185" y="267"/>
                </a:lnTo>
                <a:lnTo>
                  <a:pt x="187" y="267"/>
                </a:lnTo>
                <a:lnTo>
                  <a:pt x="189" y="267"/>
                </a:lnTo>
                <a:lnTo>
                  <a:pt x="190" y="267"/>
                </a:lnTo>
                <a:lnTo>
                  <a:pt x="190" y="266"/>
                </a:lnTo>
                <a:lnTo>
                  <a:pt x="189" y="264"/>
                </a:lnTo>
                <a:lnTo>
                  <a:pt x="189" y="261"/>
                </a:lnTo>
                <a:lnTo>
                  <a:pt x="189" y="260"/>
                </a:lnTo>
                <a:lnTo>
                  <a:pt x="189" y="258"/>
                </a:lnTo>
                <a:lnTo>
                  <a:pt x="188" y="256"/>
                </a:lnTo>
                <a:lnTo>
                  <a:pt x="188" y="253"/>
                </a:lnTo>
                <a:lnTo>
                  <a:pt x="188" y="252"/>
                </a:lnTo>
                <a:lnTo>
                  <a:pt x="187" y="250"/>
                </a:lnTo>
                <a:lnTo>
                  <a:pt x="187" y="249"/>
                </a:lnTo>
                <a:lnTo>
                  <a:pt x="195" y="248"/>
                </a:lnTo>
                <a:lnTo>
                  <a:pt x="193" y="243"/>
                </a:lnTo>
                <a:lnTo>
                  <a:pt x="185" y="244"/>
                </a:lnTo>
                <a:lnTo>
                  <a:pt x="184" y="234"/>
                </a:lnTo>
                <a:lnTo>
                  <a:pt x="205" y="231"/>
                </a:lnTo>
                <a:lnTo>
                  <a:pt x="206" y="231"/>
                </a:lnTo>
                <a:lnTo>
                  <a:pt x="206" y="230"/>
                </a:lnTo>
                <a:lnTo>
                  <a:pt x="206" y="227"/>
                </a:lnTo>
                <a:lnTo>
                  <a:pt x="205" y="225"/>
                </a:lnTo>
                <a:lnTo>
                  <a:pt x="204" y="226"/>
                </a:lnTo>
                <a:lnTo>
                  <a:pt x="183" y="230"/>
                </a:lnTo>
                <a:lnTo>
                  <a:pt x="183" y="227"/>
                </a:lnTo>
                <a:lnTo>
                  <a:pt x="163" y="228"/>
                </a:lnTo>
                <a:lnTo>
                  <a:pt x="163" y="227"/>
                </a:lnTo>
                <a:lnTo>
                  <a:pt x="164" y="224"/>
                </a:lnTo>
                <a:lnTo>
                  <a:pt x="165" y="222"/>
                </a:lnTo>
                <a:lnTo>
                  <a:pt x="165" y="221"/>
                </a:lnTo>
                <a:lnTo>
                  <a:pt x="166" y="221"/>
                </a:lnTo>
                <a:lnTo>
                  <a:pt x="165" y="218"/>
                </a:lnTo>
                <a:lnTo>
                  <a:pt x="165" y="217"/>
                </a:lnTo>
                <a:lnTo>
                  <a:pt x="164" y="215"/>
                </a:lnTo>
                <a:lnTo>
                  <a:pt x="163" y="213"/>
                </a:lnTo>
                <a:lnTo>
                  <a:pt x="163" y="210"/>
                </a:lnTo>
                <a:lnTo>
                  <a:pt x="163" y="207"/>
                </a:lnTo>
                <a:lnTo>
                  <a:pt x="163" y="205"/>
                </a:lnTo>
                <a:lnTo>
                  <a:pt x="162" y="202"/>
                </a:lnTo>
                <a:lnTo>
                  <a:pt x="161" y="200"/>
                </a:lnTo>
                <a:lnTo>
                  <a:pt x="159" y="199"/>
                </a:lnTo>
                <a:lnTo>
                  <a:pt x="158" y="199"/>
                </a:lnTo>
                <a:lnTo>
                  <a:pt x="157" y="199"/>
                </a:lnTo>
                <a:lnTo>
                  <a:pt x="156" y="199"/>
                </a:lnTo>
                <a:lnTo>
                  <a:pt x="154" y="200"/>
                </a:lnTo>
                <a:lnTo>
                  <a:pt x="152" y="200"/>
                </a:lnTo>
                <a:lnTo>
                  <a:pt x="147" y="201"/>
                </a:lnTo>
                <a:lnTo>
                  <a:pt x="145" y="201"/>
                </a:lnTo>
                <a:lnTo>
                  <a:pt x="142" y="201"/>
                </a:lnTo>
                <a:lnTo>
                  <a:pt x="140" y="202"/>
                </a:lnTo>
                <a:lnTo>
                  <a:pt x="139" y="202"/>
                </a:lnTo>
                <a:lnTo>
                  <a:pt x="137" y="202"/>
                </a:lnTo>
                <a:lnTo>
                  <a:pt x="136" y="202"/>
                </a:lnTo>
                <a:lnTo>
                  <a:pt x="135" y="202"/>
                </a:lnTo>
                <a:lnTo>
                  <a:pt x="132" y="203"/>
                </a:lnTo>
                <a:lnTo>
                  <a:pt x="130" y="203"/>
                </a:lnTo>
                <a:lnTo>
                  <a:pt x="121" y="203"/>
                </a:lnTo>
                <a:lnTo>
                  <a:pt x="120" y="203"/>
                </a:lnTo>
                <a:lnTo>
                  <a:pt x="119" y="203"/>
                </a:lnTo>
                <a:lnTo>
                  <a:pt x="118" y="203"/>
                </a:lnTo>
                <a:lnTo>
                  <a:pt x="116" y="203"/>
                </a:lnTo>
                <a:lnTo>
                  <a:pt x="116" y="205"/>
                </a:lnTo>
                <a:lnTo>
                  <a:pt x="116" y="206"/>
                </a:lnTo>
                <a:lnTo>
                  <a:pt x="116" y="207"/>
                </a:lnTo>
                <a:lnTo>
                  <a:pt x="116" y="208"/>
                </a:lnTo>
                <a:lnTo>
                  <a:pt x="116" y="209"/>
                </a:lnTo>
                <a:lnTo>
                  <a:pt x="118" y="210"/>
                </a:lnTo>
                <a:lnTo>
                  <a:pt x="118" y="213"/>
                </a:lnTo>
                <a:lnTo>
                  <a:pt x="118" y="214"/>
                </a:lnTo>
                <a:lnTo>
                  <a:pt x="118" y="218"/>
                </a:lnTo>
                <a:lnTo>
                  <a:pt x="118" y="221"/>
                </a:lnTo>
                <a:lnTo>
                  <a:pt x="118" y="224"/>
                </a:lnTo>
                <a:lnTo>
                  <a:pt x="118" y="228"/>
                </a:lnTo>
                <a:lnTo>
                  <a:pt x="118" y="232"/>
                </a:lnTo>
                <a:lnTo>
                  <a:pt x="118" y="234"/>
                </a:lnTo>
                <a:lnTo>
                  <a:pt x="118" y="241"/>
                </a:lnTo>
                <a:lnTo>
                  <a:pt x="116" y="241"/>
                </a:lnTo>
                <a:lnTo>
                  <a:pt x="98" y="238"/>
                </a:lnTo>
                <a:lnTo>
                  <a:pt x="89" y="236"/>
                </a:lnTo>
                <a:lnTo>
                  <a:pt x="88" y="236"/>
                </a:lnTo>
                <a:lnTo>
                  <a:pt x="80" y="234"/>
                </a:lnTo>
                <a:lnTo>
                  <a:pt x="78" y="234"/>
                </a:lnTo>
                <a:lnTo>
                  <a:pt x="77" y="234"/>
                </a:lnTo>
                <a:lnTo>
                  <a:pt x="76" y="233"/>
                </a:lnTo>
                <a:lnTo>
                  <a:pt x="75" y="233"/>
                </a:lnTo>
                <a:lnTo>
                  <a:pt x="73" y="233"/>
                </a:lnTo>
                <a:lnTo>
                  <a:pt x="72" y="234"/>
                </a:lnTo>
                <a:lnTo>
                  <a:pt x="70" y="235"/>
                </a:lnTo>
                <a:lnTo>
                  <a:pt x="68" y="236"/>
                </a:lnTo>
                <a:lnTo>
                  <a:pt x="66" y="238"/>
                </a:lnTo>
                <a:lnTo>
                  <a:pt x="64" y="238"/>
                </a:lnTo>
                <a:lnTo>
                  <a:pt x="63" y="239"/>
                </a:lnTo>
                <a:lnTo>
                  <a:pt x="62" y="239"/>
                </a:lnTo>
                <a:lnTo>
                  <a:pt x="59" y="240"/>
                </a:lnTo>
                <a:lnTo>
                  <a:pt x="59" y="241"/>
                </a:lnTo>
                <a:lnTo>
                  <a:pt x="57" y="241"/>
                </a:lnTo>
                <a:lnTo>
                  <a:pt x="53" y="243"/>
                </a:lnTo>
                <a:lnTo>
                  <a:pt x="51" y="244"/>
                </a:lnTo>
                <a:lnTo>
                  <a:pt x="50" y="245"/>
                </a:lnTo>
                <a:lnTo>
                  <a:pt x="49" y="245"/>
                </a:lnTo>
                <a:lnTo>
                  <a:pt x="47" y="245"/>
                </a:lnTo>
                <a:close/>
                <a:moveTo>
                  <a:pt x="76" y="327"/>
                </a:moveTo>
                <a:lnTo>
                  <a:pt x="79" y="327"/>
                </a:lnTo>
                <a:lnTo>
                  <a:pt x="83" y="328"/>
                </a:lnTo>
                <a:lnTo>
                  <a:pt x="87" y="328"/>
                </a:lnTo>
                <a:lnTo>
                  <a:pt x="87" y="330"/>
                </a:lnTo>
                <a:lnTo>
                  <a:pt x="89" y="330"/>
                </a:lnTo>
                <a:lnTo>
                  <a:pt x="90" y="330"/>
                </a:lnTo>
                <a:lnTo>
                  <a:pt x="90" y="340"/>
                </a:lnTo>
                <a:lnTo>
                  <a:pt x="83" y="336"/>
                </a:lnTo>
                <a:lnTo>
                  <a:pt x="80" y="341"/>
                </a:lnTo>
                <a:lnTo>
                  <a:pt x="84" y="342"/>
                </a:lnTo>
                <a:lnTo>
                  <a:pt x="87" y="343"/>
                </a:lnTo>
                <a:lnTo>
                  <a:pt x="92" y="345"/>
                </a:lnTo>
                <a:lnTo>
                  <a:pt x="90" y="347"/>
                </a:lnTo>
                <a:lnTo>
                  <a:pt x="89" y="350"/>
                </a:lnTo>
                <a:lnTo>
                  <a:pt x="88" y="352"/>
                </a:lnTo>
                <a:lnTo>
                  <a:pt x="87" y="355"/>
                </a:lnTo>
                <a:lnTo>
                  <a:pt x="88" y="355"/>
                </a:lnTo>
                <a:lnTo>
                  <a:pt x="89" y="355"/>
                </a:lnTo>
                <a:lnTo>
                  <a:pt x="90" y="355"/>
                </a:lnTo>
                <a:lnTo>
                  <a:pt x="92" y="355"/>
                </a:lnTo>
                <a:lnTo>
                  <a:pt x="93" y="353"/>
                </a:lnTo>
                <a:lnTo>
                  <a:pt x="96" y="344"/>
                </a:lnTo>
                <a:lnTo>
                  <a:pt x="96" y="341"/>
                </a:lnTo>
                <a:lnTo>
                  <a:pt x="96" y="331"/>
                </a:lnTo>
                <a:lnTo>
                  <a:pt x="97" y="331"/>
                </a:lnTo>
                <a:lnTo>
                  <a:pt x="102" y="330"/>
                </a:lnTo>
                <a:lnTo>
                  <a:pt x="102" y="328"/>
                </a:lnTo>
                <a:lnTo>
                  <a:pt x="110" y="328"/>
                </a:lnTo>
                <a:lnTo>
                  <a:pt x="112" y="328"/>
                </a:lnTo>
                <a:lnTo>
                  <a:pt x="113" y="328"/>
                </a:lnTo>
                <a:lnTo>
                  <a:pt x="114" y="328"/>
                </a:lnTo>
                <a:lnTo>
                  <a:pt x="115" y="330"/>
                </a:lnTo>
                <a:lnTo>
                  <a:pt x="116" y="330"/>
                </a:lnTo>
                <a:lnTo>
                  <a:pt x="119" y="330"/>
                </a:lnTo>
                <a:lnTo>
                  <a:pt x="120" y="330"/>
                </a:lnTo>
                <a:lnTo>
                  <a:pt x="121" y="330"/>
                </a:lnTo>
                <a:lnTo>
                  <a:pt x="133" y="330"/>
                </a:lnTo>
                <a:lnTo>
                  <a:pt x="137" y="330"/>
                </a:lnTo>
                <a:lnTo>
                  <a:pt x="140" y="330"/>
                </a:lnTo>
                <a:lnTo>
                  <a:pt x="142" y="330"/>
                </a:lnTo>
                <a:lnTo>
                  <a:pt x="146" y="330"/>
                </a:lnTo>
                <a:lnTo>
                  <a:pt x="147" y="330"/>
                </a:lnTo>
                <a:lnTo>
                  <a:pt x="146" y="328"/>
                </a:lnTo>
                <a:lnTo>
                  <a:pt x="144" y="327"/>
                </a:lnTo>
                <a:lnTo>
                  <a:pt x="130" y="327"/>
                </a:lnTo>
                <a:lnTo>
                  <a:pt x="121" y="327"/>
                </a:lnTo>
                <a:lnTo>
                  <a:pt x="122" y="326"/>
                </a:lnTo>
                <a:lnTo>
                  <a:pt x="123" y="318"/>
                </a:lnTo>
                <a:lnTo>
                  <a:pt x="123" y="317"/>
                </a:lnTo>
                <a:lnTo>
                  <a:pt x="123" y="316"/>
                </a:lnTo>
                <a:lnTo>
                  <a:pt x="123" y="315"/>
                </a:lnTo>
                <a:lnTo>
                  <a:pt x="122" y="315"/>
                </a:lnTo>
                <a:lnTo>
                  <a:pt x="121" y="314"/>
                </a:lnTo>
                <a:lnTo>
                  <a:pt x="120" y="314"/>
                </a:lnTo>
                <a:lnTo>
                  <a:pt x="121" y="306"/>
                </a:lnTo>
                <a:lnTo>
                  <a:pt x="119" y="306"/>
                </a:lnTo>
                <a:lnTo>
                  <a:pt x="116" y="306"/>
                </a:lnTo>
                <a:lnTo>
                  <a:pt x="114" y="306"/>
                </a:lnTo>
                <a:lnTo>
                  <a:pt x="112" y="307"/>
                </a:lnTo>
                <a:lnTo>
                  <a:pt x="110" y="307"/>
                </a:lnTo>
                <a:lnTo>
                  <a:pt x="109" y="307"/>
                </a:lnTo>
                <a:lnTo>
                  <a:pt x="101" y="307"/>
                </a:lnTo>
                <a:lnTo>
                  <a:pt x="92" y="307"/>
                </a:lnTo>
                <a:lnTo>
                  <a:pt x="90" y="307"/>
                </a:lnTo>
                <a:lnTo>
                  <a:pt x="90" y="313"/>
                </a:lnTo>
                <a:lnTo>
                  <a:pt x="90" y="320"/>
                </a:lnTo>
                <a:lnTo>
                  <a:pt x="90" y="322"/>
                </a:lnTo>
                <a:lnTo>
                  <a:pt x="84" y="322"/>
                </a:lnTo>
                <a:lnTo>
                  <a:pt x="83" y="322"/>
                </a:lnTo>
                <a:lnTo>
                  <a:pt x="83" y="324"/>
                </a:lnTo>
                <a:lnTo>
                  <a:pt x="76" y="324"/>
                </a:lnTo>
                <a:lnTo>
                  <a:pt x="76" y="325"/>
                </a:lnTo>
                <a:lnTo>
                  <a:pt x="76" y="327"/>
                </a:lnTo>
                <a:close/>
                <a:moveTo>
                  <a:pt x="83" y="385"/>
                </a:moveTo>
                <a:lnTo>
                  <a:pt x="84" y="386"/>
                </a:lnTo>
                <a:lnTo>
                  <a:pt x="86" y="389"/>
                </a:lnTo>
                <a:lnTo>
                  <a:pt x="86" y="390"/>
                </a:lnTo>
                <a:lnTo>
                  <a:pt x="87" y="392"/>
                </a:lnTo>
                <a:lnTo>
                  <a:pt x="88" y="394"/>
                </a:lnTo>
                <a:lnTo>
                  <a:pt x="89" y="395"/>
                </a:lnTo>
                <a:lnTo>
                  <a:pt x="90" y="397"/>
                </a:lnTo>
                <a:lnTo>
                  <a:pt x="90" y="400"/>
                </a:lnTo>
                <a:lnTo>
                  <a:pt x="92" y="403"/>
                </a:lnTo>
                <a:lnTo>
                  <a:pt x="93" y="407"/>
                </a:lnTo>
                <a:lnTo>
                  <a:pt x="93" y="411"/>
                </a:lnTo>
                <a:lnTo>
                  <a:pt x="94" y="414"/>
                </a:lnTo>
                <a:lnTo>
                  <a:pt x="94" y="415"/>
                </a:lnTo>
                <a:lnTo>
                  <a:pt x="94" y="416"/>
                </a:lnTo>
                <a:lnTo>
                  <a:pt x="95" y="417"/>
                </a:lnTo>
                <a:lnTo>
                  <a:pt x="95" y="418"/>
                </a:lnTo>
                <a:lnTo>
                  <a:pt x="96" y="418"/>
                </a:lnTo>
                <a:lnTo>
                  <a:pt x="98" y="420"/>
                </a:lnTo>
                <a:lnTo>
                  <a:pt x="99" y="423"/>
                </a:lnTo>
                <a:lnTo>
                  <a:pt x="101" y="424"/>
                </a:lnTo>
                <a:lnTo>
                  <a:pt x="103" y="425"/>
                </a:lnTo>
                <a:lnTo>
                  <a:pt x="104" y="426"/>
                </a:lnTo>
                <a:lnTo>
                  <a:pt x="105" y="426"/>
                </a:lnTo>
                <a:lnTo>
                  <a:pt x="106" y="427"/>
                </a:lnTo>
                <a:lnTo>
                  <a:pt x="109" y="427"/>
                </a:lnTo>
                <a:lnTo>
                  <a:pt x="113" y="427"/>
                </a:lnTo>
                <a:lnTo>
                  <a:pt x="115" y="427"/>
                </a:lnTo>
                <a:lnTo>
                  <a:pt x="116" y="428"/>
                </a:lnTo>
                <a:lnTo>
                  <a:pt x="120" y="428"/>
                </a:lnTo>
                <a:lnTo>
                  <a:pt x="120" y="429"/>
                </a:lnTo>
                <a:lnTo>
                  <a:pt x="124" y="432"/>
                </a:lnTo>
                <a:lnTo>
                  <a:pt x="126" y="433"/>
                </a:lnTo>
                <a:lnTo>
                  <a:pt x="127" y="434"/>
                </a:lnTo>
                <a:lnTo>
                  <a:pt x="129" y="435"/>
                </a:lnTo>
                <a:lnTo>
                  <a:pt x="131" y="436"/>
                </a:lnTo>
                <a:lnTo>
                  <a:pt x="131" y="437"/>
                </a:lnTo>
                <a:lnTo>
                  <a:pt x="133" y="437"/>
                </a:lnTo>
                <a:lnTo>
                  <a:pt x="135" y="439"/>
                </a:lnTo>
                <a:lnTo>
                  <a:pt x="137" y="441"/>
                </a:lnTo>
                <a:lnTo>
                  <a:pt x="138" y="442"/>
                </a:lnTo>
                <a:lnTo>
                  <a:pt x="140" y="443"/>
                </a:lnTo>
                <a:lnTo>
                  <a:pt x="140" y="444"/>
                </a:lnTo>
                <a:lnTo>
                  <a:pt x="141" y="444"/>
                </a:lnTo>
                <a:lnTo>
                  <a:pt x="142" y="444"/>
                </a:lnTo>
                <a:lnTo>
                  <a:pt x="142" y="443"/>
                </a:lnTo>
                <a:lnTo>
                  <a:pt x="144" y="443"/>
                </a:lnTo>
                <a:lnTo>
                  <a:pt x="145" y="442"/>
                </a:lnTo>
                <a:lnTo>
                  <a:pt x="144" y="441"/>
                </a:lnTo>
                <a:lnTo>
                  <a:pt x="145" y="440"/>
                </a:lnTo>
                <a:lnTo>
                  <a:pt x="145" y="439"/>
                </a:lnTo>
                <a:lnTo>
                  <a:pt x="146" y="439"/>
                </a:lnTo>
                <a:lnTo>
                  <a:pt x="148" y="437"/>
                </a:lnTo>
                <a:lnTo>
                  <a:pt x="149" y="439"/>
                </a:lnTo>
                <a:lnTo>
                  <a:pt x="150" y="440"/>
                </a:lnTo>
                <a:lnTo>
                  <a:pt x="152" y="439"/>
                </a:lnTo>
                <a:lnTo>
                  <a:pt x="154" y="440"/>
                </a:lnTo>
                <a:lnTo>
                  <a:pt x="154" y="439"/>
                </a:lnTo>
                <a:lnTo>
                  <a:pt x="155" y="437"/>
                </a:lnTo>
                <a:lnTo>
                  <a:pt x="157" y="433"/>
                </a:lnTo>
                <a:lnTo>
                  <a:pt x="155" y="432"/>
                </a:lnTo>
                <a:lnTo>
                  <a:pt x="153" y="432"/>
                </a:lnTo>
                <a:lnTo>
                  <a:pt x="150" y="433"/>
                </a:lnTo>
                <a:lnTo>
                  <a:pt x="148" y="433"/>
                </a:lnTo>
                <a:lnTo>
                  <a:pt x="148" y="432"/>
                </a:lnTo>
                <a:lnTo>
                  <a:pt x="147" y="432"/>
                </a:lnTo>
                <a:lnTo>
                  <a:pt x="145" y="431"/>
                </a:lnTo>
                <a:lnTo>
                  <a:pt x="141" y="428"/>
                </a:lnTo>
                <a:lnTo>
                  <a:pt x="138" y="426"/>
                </a:lnTo>
                <a:lnTo>
                  <a:pt x="136" y="425"/>
                </a:lnTo>
                <a:lnTo>
                  <a:pt x="133" y="424"/>
                </a:lnTo>
                <a:lnTo>
                  <a:pt x="131" y="423"/>
                </a:lnTo>
                <a:lnTo>
                  <a:pt x="131" y="422"/>
                </a:lnTo>
                <a:lnTo>
                  <a:pt x="127" y="419"/>
                </a:lnTo>
                <a:lnTo>
                  <a:pt x="122" y="417"/>
                </a:lnTo>
                <a:lnTo>
                  <a:pt x="118" y="414"/>
                </a:lnTo>
                <a:lnTo>
                  <a:pt x="110" y="409"/>
                </a:lnTo>
                <a:lnTo>
                  <a:pt x="105" y="406"/>
                </a:lnTo>
                <a:lnTo>
                  <a:pt x="103" y="401"/>
                </a:lnTo>
                <a:lnTo>
                  <a:pt x="102" y="399"/>
                </a:lnTo>
                <a:lnTo>
                  <a:pt x="103" y="394"/>
                </a:lnTo>
                <a:lnTo>
                  <a:pt x="105" y="394"/>
                </a:lnTo>
                <a:lnTo>
                  <a:pt x="104" y="398"/>
                </a:lnTo>
                <a:lnTo>
                  <a:pt x="105" y="401"/>
                </a:lnTo>
                <a:lnTo>
                  <a:pt x="107" y="404"/>
                </a:lnTo>
                <a:lnTo>
                  <a:pt x="113" y="408"/>
                </a:lnTo>
                <a:lnTo>
                  <a:pt x="127" y="417"/>
                </a:lnTo>
                <a:lnTo>
                  <a:pt x="133" y="422"/>
                </a:lnTo>
                <a:lnTo>
                  <a:pt x="136" y="422"/>
                </a:lnTo>
                <a:lnTo>
                  <a:pt x="137" y="424"/>
                </a:lnTo>
                <a:lnTo>
                  <a:pt x="139" y="425"/>
                </a:lnTo>
                <a:lnTo>
                  <a:pt x="142" y="426"/>
                </a:lnTo>
                <a:lnTo>
                  <a:pt x="145" y="428"/>
                </a:lnTo>
                <a:lnTo>
                  <a:pt x="148" y="429"/>
                </a:lnTo>
                <a:lnTo>
                  <a:pt x="148" y="431"/>
                </a:lnTo>
                <a:lnTo>
                  <a:pt x="150" y="431"/>
                </a:lnTo>
                <a:lnTo>
                  <a:pt x="149" y="431"/>
                </a:lnTo>
                <a:lnTo>
                  <a:pt x="150" y="431"/>
                </a:lnTo>
                <a:lnTo>
                  <a:pt x="153" y="429"/>
                </a:lnTo>
                <a:lnTo>
                  <a:pt x="154" y="429"/>
                </a:lnTo>
                <a:lnTo>
                  <a:pt x="155" y="429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58" y="429"/>
                </a:lnTo>
                <a:lnTo>
                  <a:pt x="159" y="429"/>
                </a:lnTo>
                <a:lnTo>
                  <a:pt x="162" y="429"/>
                </a:lnTo>
                <a:lnTo>
                  <a:pt x="165" y="431"/>
                </a:lnTo>
                <a:lnTo>
                  <a:pt x="171" y="432"/>
                </a:lnTo>
                <a:lnTo>
                  <a:pt x="173" y="433"/>
                </a:lnTo>
                <a:lnTo>
                  <a:pt x="173" y="432"/>
                </a:lnTo>
                <a:lnTo>
                  <a:pt x="174" y="431"/>
                </a:lnTo>
                <a:lnTo>
                  <a:pt x="174" y="429"/>
                </a:lnTo>
                <a:lnTo>
                  <a:pt x="176" y="426"/>
                </a:lnTo>
                <a:lnTo>
                  <a:pt x="176" y="425"/>
                </a:lnTo>
                <a:lnTo>
                  <a:pt x="179" y="423"/>
                </a:lnTo>
                <a:lnTo>
                  <a:pt x="183" y="415"/>
                </a:lnTo>
                <a:lnTo>
                  <a:pt x="185" y="411"/>
                </a:lnTo>
                <a:lnTo>
                  <a:pt x="187" y="409"/>
                </a:lnTo>
                <a:lnTo>
                  <a:pt x="185" y="408"/>
                </a:lnTo>
                <a:lnTo>
                  <a:pt x="184" y="408"/>
                </a:lnTo>
                <a:lnTo>
                  <a:pt x="184" y="407"/>
                </a:lnTo>
                <a:lnTo>
                  <a:pt x="188" y="402"/>
                </a:lnTo>
                <a:lnTo>
                  <a:pt x="191" y="397"/>
                </a:lnTo>
                <a:lnTo>
                  <a:pt x="195" y="391"/>
                </a:lnTo>
                <a:lnTo>
                  <a:pt x="198" y="386"/>
                </a:lnTo>
                <a:lnTo>
                  <a:pt x="200" y="383"/>
                </a:lnTo>
                <a:lnTo>
                  <a:pt x="200" y="382"/>
                </a:lnTo>
                <a:lnTo>
                  <a:pt x="198" y="381"/>
                </a:lnTo>
                <a:lnTo>
                  <a:pt x="196" y="380"/>
                </a:lnTo>
                <a:lnTo>
                  <a:pt x="193" y="378"/>
                </a:lnTo>
                <a:lnTo>
                  <a:pt x="192" y="377"/>
                </a:lnTo>
                <a:lnTo>
                  <a:pt x="192" y="376"/>
                </a:lnTo>
                <a:lnTo>
                  <a:pt x="193" y="376"/>
                </a:lnTo>
                <a:lnTo>
                  <a:pt x="198" y="368"/>
                </a:lnTo>
                <a:lnTo>
                  <a:pt x="199" y="367"/>
                </a:lnTo>
                <a:lnTo>
                  <a:pt x="198" y="366"/>
                </a:lnTo>
                <a:lnTo>
                  <a:pt x="198" y="365"/>
                </a:lnTo>
                <a:lnTo>
                  <a:pt x="197" y="364"/>
                </a:lnTo>
                <a:lnTo>
                  <a:pt x="196" y="362"/>
                </a:lnTo>
                <a:lnTo>
                  <a:pt x="195" y="361"/>
                </a:lnTo>
                <a:lnTo>
                  <a:pt x="193" y="360"/>
                </a:lnTo>
                <a:lnTo>
                  <a:pt x="191" y="359"/>
                </a:lnTo>
                <a:lnTo>
                  <a:pt x="190" y="358"/>
                </a:lnTo>
                <a:lnTo>
                  <a:pt x="188" y="357"/>
                </a:lnTo>
                <a:lnTo>
                  <a:pt x="184" y="355"/>
                </a:lnTo>
                <a:lnTo>
                  <a:pt x="183" y="355"/>
                </a:lnTo>
                <a:lnTo>
                  <a:pt x="183" y="353"/>
                </a:lnTo>
                <a:lnTo>
                  <a:pt x="182" y="353"/>
                </a:lnTo>
                <a:lnTo>
                  <a:pt x="176" y="350"/>
                </a:lnTo>
                <a:lnTo>
                  <a:pt x="175" y="349"/>
                </a:lnTo>
                <a:lnTo>
                  <a:pt x="174" y="348"/>
                </a:lnTo>
                <a:lnTo>
                  <a:pt x="172" y="348"/>
                </a:lnTo>
                <a:lnTo>
                  <a:pt x="165" y="343"/>
                </a:lnTo>
                <a:lnTo>
                  <a:pt x="164" y="342"/>
                </a:lnTo>
                <a:lnTo>
                  <a:pt x="163" y="342"/>
                </a:lnTo>
                <a:lnTo>
                  <a:pt x="162" y="341"/>
                </a:lnTo>
                <a:lnTo>
                  <a:pt x="162" y="340"/>
                </a:lnTo>
                <a:lnTo>
                  <a:pt x="161" y="340"/>
                </a:lnTo>
                <a:lnTo>
                  <a:pt x="159" y="339"/>
                </a:lnTo>
                <a:lnTo>
                  <a:pt x="158" y="336"/>
                </a:lnTo>
                <a:lnTo>
                  <a:pt x="155" y="333"/>
                </a:lnTo>
                <a:lnTo>
                  <a:pt x="154" y="331"/>
                </a:lnTo>
                <a:lnTo>
                  <a:pt x="153" y="330"/>
                </a:lnTo>
                <a:lnTo>
                  <a:pt x="152" y="330"/>
                </a:lnTo>
                <a:lnTo>
                  <a:pt x="141" y="330"/>
                </a:lnTo>
                <a:lnTo>
                  <a:pt x="140" y="330"/>
                </a:lnTo>
                <a:lnTo>
                  <a:pt x="133" y="330"/>
                </a:lnTo>
                <a:lnTo>
                  <a:pt x="133" y="331"/>
                </a:lnTo>
                <a:lnTo>
                  <a:pt x="133" y="333"/>
                </a:lnTo>
                <a:lnTo>
                  <a:pt x="132" y="331"/>
                </a:lnTo>
                <a:lnTo>
                  <a:pt x="132" y="330"/>
                </a:lnTo>
                <a:lnTo>
                  <a:pt x="131" y="330"/>
                </a:lnTo>
                <a:lnTo>
                  <a:pt x="131" y="331"/>
                </a:lnTo>
                <a:lnTo>
                  <a:pt x="132" y="333"/>
                </a:lnTo>
                <a:lnTo>
                  <a:pt x="133" y="335"/>
                </a:lnTo>
                <a:lnTo>
                  <a:pt x="129" y="335"/>
                </a:lnTo>
                <a:lnTo>
                  <a:pt x="129" y="333"/>
                </a:lnTo>
                <a:lnTo>
                  <a:pt x="129" y="331"/>
                </a:lnTo>
                <a:lnTo>
                  <a:pt x="129" y="330"/>
                </a:lnTo>
                <a:lnTo>
                  <a:pt x="128" y="330"/>
                </a:lnTo>
                <a:lnTo>
                  <a:pt x="126" y="330"/>
                </a:lnTo>
                <a:lnTo>
                  <a:pt x="121" y="331"/>
                </a:lnTo>
                <a:lnTo>
                  <a:pt x="120" y="331"/>
                </a:lnTo>
                <a:lnTo>
                  <a:pt x="120" y="330"/>
                </a:lnTo>
                <a:lnTo>
                  <a:pt x="119" y="330"/>
                </a:lnTo>
                <a:lnTo>
                  <a:pt x="119" y="331"/>
                </a:lnTo>
                <a:lnTo>
                  <a:pt x="118" y="331"/>
                </a:lnTo>
                <a:lnTo>
                  <a:pt x="116" y="331"/>
                </a:lnTo>
                <a:lnTo>
                  <a:pt x="115" y="331"/>
                </a:lnTo>
                <a:lnTo>
                  <a:pt x="112" y="331"/>
                </a:lnTo>
                <a:lnTo>
                  <a:pt x="104" y="331"/>
                </a:lnTo>
                <a:lnTo>
                  <a:pt x="98" y="331"/>
                </a:lnTo>
                <a:lnTo>
                  <a:pt x="98" y="337"/>
                </a:lnTo>
                <a:lnTo>
                  <a:pt x="98" y="345"/>
                </a:lnTo>
                <a:lnTo>
                  <a:pt x="96" y="351"/>
                </a:lnTo>
                <a:lnTo>
                  <a:pt x="99" y="351"/>
                </a:lnTo>
                <a:lnTo>
                  <a:pt x="103" y="351"/>
                </a:lnTo>
                <a:lnTo>
                  <a:pt x="103" y="352"/>
                </a:lnTo>
                <a:lnTo>
                  <a:pt x="103" y="356"/>
                </a:lnTo>
                <a:lnTo>
                  <a:pt x="102" y="356"/>
                </a:lnTo>
                <a:lnTo>
                  <a:pt x="96" y="356"/>
                </a:lnTo>
                <a:lnTo>
                  <a:pt x="96" y="357"/>
                </a:lnTo>
                <a:lnTo>
                  <a:pt x="96" y="358"/>
                </a:lnTo>
                <a:lnTo>
                  <a:pt x="96" y="362"/>
                </a:lnTo>
                <a:lnTo>
                  <a:pt x="94" y="362"/>
                </a:lnTo>
                <a:lnTo>
                  <a:pt x="92" y="362"/>
                </a:lnTo>
                <a:lnTo>
                  <a:pt x="90" y="362"/>
                </a:lnTo>
                <a:lnTo>
                  <a:pt x="88" y="366"/>
                </a:lnTo>
                <a:lnTo>
                  <a:pt x="88" y="368"/>
                </a:lnTo>
                <a:lnTo>
                  <a:pt x="87" y="370"/>
                </a:lnTo>
                <a:lnTo>
                  <a:pt x="86" y="375"/>
                </a:lnTo>
                <a:lnTo>
                  <a:pt x="84" y="378"/>
                </a:lnTo>
                <a:lnTo>
                  <a:pt x="83" y="384"/>
                </a:lnTo>
                <a:lnTo>
                  <a:pt x="83" y="385"/>
                </a:lnTo>
                <a:close/>
                <a:moveTo>
                  <a:pt x="97" y="206"/>
                </a:moveTo>
                <a:lnTo>
                  <a:pt x="97" y="208"/>
                </a:lnTo>
                <a:lnTo>
                  <a:pt x="98" y="208"/>
                </a:lnTo>
                <a:lnTo>
                  <a:pt x="98" y="210"/>
                </a:lnTo>
                <a:lnTo>
                  <a:pt x="97" y="210"/>
                </a:lnTo>
                <a:lnTo>
                  <a:pt x="97" y="215"/>
                </a:lnTo>
                <a:lnTo>
                  <a:pt x="97" y="216"/>
                </a:lnTo>
                <a:lnTo>
                  <a:pt x="99" y="216"/>
                </a:lnTo>
                <a:lnTo>
                  <a:pt x="99" y="214"/>
                </a:lnTo>
                <a:lnTo>
                  <a:pt x="99" y="213"/>
                </a:lnTo>
                <a:lnTo>
                  <a:pt x="99" y="211"/>
                </a:lnTo>
                <a:lnTo>
                  <a:pt x="99" y="206"/>
                </a:lnTo>
                <a:lnTo>
                  <a:pt x="99" y="205"/>
                </a:lnTo>
                <a:lnTo>
                  <a:pt x="99" y="203"/>
                </a:lnTo>
                <a:lnTo>
                  <a:pt x="98" y="203"/>
                </a:lnTo>
                <a:lnTo>
                  <a:pt x="98" y="206"/>
                </a:lnTo>
                <a:lnTo>
                  <a:pt x="97" y="206"/>
                </a:lnTo>
                <a:close/>
                <a:moveTo>
                  <a:pt x="192" y="280"/>
                </a:moveTo>
                <a:lnTo>
                  <a:pt x="195" y="280"/>
                </a:lnTo>
                <a:lnTo>
                  <a:pt x="195" y="274"/>
                </a:lnTo>
                <a:lnTo>
                  <a:pt x="192" y="274"/>
                </a:lnTo>
                <a:lnTo>
                  <a:pt x="192" y="280"/>
                </a:lnTo>
                <a:close/>
                <a:moveTo>
                  <a:pt x="208" y="133"/>
                </a:moveTo>
                <a:lnTo>
                  <a:pt x="214" y="132"/>
                </a:lnTo>
                <a:lnTo>
                  <a:pt x="213" y="131"/>
                </a:lnTo>
                <a:lnTo>
                  <a:pt x="213" y="129"/>
                </a:lnTo>
                <a:lnTo>
                  <a:pt x="209" y="130"/>
                </a:lnTo>
                <a:lnTo>
                  <a:pt x="208" y="130"/>
                </a:lnTo>
                <a:lnTo>
                  <a:pt x="208" y="133"/>
                </a:lnTo>
                <a:close/>
                <a:moveTo>
                  <a:pt x="209" y="272"/>
                </a:moveTo>
                <a:lnTo>
                  <a:pt x="209" y="280"/>
                </a:lnTo>
                <a:lnTo>
                  <a:pt x="213" y="278"/>
                </a:lnTo>
                <a:lnTo>
                  <a:pt x="213" y="272"/>
                </a:lnTo>
                <a:lnTo>
                  <a:pt x="209" y="272"/>
                </a:lnTo>
                <a:close/>
                <a:moveTo>
                  <a:pt x="213" y="110"/>
                </a:moveTo>
                <a:lnTo>
                  <a:pt x="214" y="115"/>
                </a:lnTo>
                <a:lnTo>
                  <a:pt x="214" y="117"/>
                </a:lnTo>
                <a:lnTo>
                  <a:pt x="215" y="121"/>
                </a:lnTo>
                <a:lnTo>
                  <a:pt x="216" y="127"/>
                </a:lnTo>
                <a:lnTo>
                  <a:pt x="216" y="129"/>
                </a:lnTo>
                <a:lnTo>
                  <a:pt x="217" y="140"/>
                </a:lnTo>
                <a:lnTo>
                  <a:pt x="218" y="141"/>
                </a:lnTo>
                <a:lnTo>
                  <a:pt x="218" y="143"/>
                </a:lnTo>
                <a:lnTo>
                  <a:pt x="218" y="147"/>
                </a:lnTo>
                <a:lnTo>
                  <a:pt x="221" y="160"/>
                </a:lnTo>
                <a:lnTo>
                  <a:pt x="222" y="169"/>
                </a:lnTo>
                <a:lnTo>
                  <a:pt x="223" y="172"/>
                </a:lnTo>
                <a:lnTo>
                  <a:pt x="223" y="174"/>
                </a:lnTo>
                <a:lnTo>
                  <a:pt x="223" y="175"/>
                </a:lnTo>
                <a:lnTo>
                  <a:pt x="224" y="175"/>
                </a:lnTo>
                <a:lnTo>
                  <a:pt x="225" y="175"/>
                </a:lnTo>
                <a:lnTo>
                  <a:pt x="230" y="174"/>
                </a:lnTo>
                <a:lnTo>
                  <a:pt x="232" y="174"/>
                </a:lnTo>
                <a:lnTo>
                  <a:pt x="233" y="176"/>
                </a:lnTo>
                <a:lnTo>
                  <a:pt x="235" y="176"/>
                </a:lnTo>
                <a:lnTo>
                  <a:pt x="241" y="175"/>
                </a:lnTo>
                <a:lnTo>
                  <a:pt x="241" y="176"/>
                </a:lnTo>
                <a:lnTo>
                  <a:pt x="242" y="181"/>
                </a:lnTo>
                <a:lnTo>
                  <a:pt x="243" y="181"/>
                </a:lnTo>
                <a:lnTo>
                  <a:pt x="247" y="180"/>
                </a:lnTo>
                <a:lnTo>
                  <a:pt x="247" y="178"/>
                </a:lnTo>
                <a:lnTo>
                  <a:pt x="245" y="173"/>
                </a:lnTo>
                <a:lnTo>
                  <a:pt x="247" y="173"/>
                </a:lnTo>
                <a:lnTo>
                  <a:pt x="248" y="172"/>
                </a:lnTo>
                <a:lnTo>
                  <a:pt x="248" y="171"/>
                </a:lnTo>
                <a:lnTo>
                  <a:pt x="245" y="159"/>
                </a:lnTo>
                <a:lnTo>
                  <a:pt x="244" y="156"/>
                </a:lnTo>
                <a:lnTo>
                  <a:pt x="244" y="155"/>
                </a:lnTo>
                <a:lnTo>
                  <a:pt x="243" y="149"/>
                </a:lnTo>
                <a:lnTo>
                  <a:pt x="244" y="149"/>
                </a:lnTo>
                <a:lnTo>
                  <a:pt x="251" y="148"/>
                </a:lnTo>
                <a:lnTo>
                  <a:pt x="254" y="147"/>
                </a:lnTo>
                <a:lnTo>
                  <a:pt x="256" y="154"/>
                </a:lnTo>
                <a:lnTo>
                  <a:pt x="257" y="159"/>
                </a:lnTo>
                <a:lnTo>
                  <a:pt x="259" y="167"/>
                </a:lnTo>
                <a:lnTo>
                  <a:pt x="262" y="166"/>
                </a:lnTo>
                <a:lnTo>
                  <a:pt x="264" y="166"/>
                </a:lnTo>
                <a:lnTo>
                  <a:pt x="265" y="166"/>
                </a:lnTo>
                <a:lnTo>
                  <a:pt x="266" y="166"/>
                </a:lnTo>
                <a:lnTo>
                  <a:pt x="271" y="165"/>
                </a:lnTo>
                <a:lnTo>
                  <a:pt x="271" y="161"/>
                </a:lnTo>
                <a:lnTo>
                  <a:pt x="269" y="148"/>
                </a:lnTo>
                <a:lnTo>
                  <a:pt x="268" y="147"/>
                </a:lnTo>
                <a:lnTo>
                  <a:pt x="268" y="144"/>
                </a:lnTo>
                <a:lnTo>
                  <a:pt x="268" y="143"/>
                </a:lnTo>
                <a:lnTo>
                  <a:pt x="268" y="142"/>
                </a:lnTo>
                <a:lnTo>
                  <a:pt x="267" y="140"/>
                </a:lnTo>
                <a:lnTo>
                  <a:pt x="267" y="138"/>
                </a:lnTo>
                <a:lnTo>
                  <a:pt x="267" y="135"/>
                </a:lnTo>
                <a:lnTo>
                  <a:pt x="266" y="134"/>
                </a:lnTo>
                <a:lnTo>
                  <a:pt x="266" y="133"/>
                </a:lnTo>
                <a:lnTo>
                  <a:pt x="266" y="131"/>
                </a:lnTo>
                <a:lnTo>
                  <a:pt x="265" y="129"/>
                </a:lnTo>
                <a:lnTo>
                  <a:pt x="264" y="121"/>
                </a:lnTo>
                <a:lnTo>
                  <a:pt x="264" y="119"/>
                </a:lnTo>
                <a:lnTo>
                  <a:pt x="258" y="121"/>
                </a:lnTo>
                <a:lnTo>
                  <a:pt x="257" y="121"/>
                </a:lnTo>
                <a:lnTo>
                  <a:pt x="252" y="122"/>
                </a:lnTo>
                <a:lnTo>
                  <a:pt x="251" y="122"/>
                </a:lnTo>
                <a:lnTo>
                  <a:pt x="240" y="124"/>
                </a:lnTo>
                <a:lnTo>
                  <a:pt x="239" y="124"/>
                </a:lnTo>
                <a:lnTo>
                  <a:pt x="238" y="123"/>
                </a:lnTo>
                <a:lnTo>
                  <a:pt x="238" y="117"/>
                </a:lnTo>
                <a:lnTo>
                  <a:pt x="238" y="116"/>
                </a:lnTo>
                <a:lnTo>
                  <a:pt x="236" y="113"/>
                </a:lnTo>
                <a:lnTo>
                  <a:pt x="235" y="107"/>
                </a:lnTo>
                <a:lnTo>
                  <a:pt x="214" y="110"/>
                </a:lnTo>
                <a:lnTo>
                  <a:pt x="213" y="110"/>
                </a:lnTo>
                <a:close/>
                <a:moveTo>
                  <a:pt x="214" y="233"/>
                </a:moveTo>
                <a:lnTo>
                  <a:pt x="221" y="232"/>
                </a:lnTo>
                <a:lnTo>
                  <a:pt x="221" y="231"/>
                </a:lnTo>
                <a:lnTo>
                  <a:pt x="214" y="232"/>
                </a:lnTo>
                <a:lnTo>
                  <a:pt x="214" y="233"/>
                </a:lnTo>
                <a:close/>
                <a:moveTo>
                  <a:pt x="244" y="268"/>
                </a:moveTo>
                <a:lnTo>
                  <a:pt x="247" y="273"/>
                </a:lnTo>
                <a:lnTo>
                  <a:pt x="245" y="265"/>
                </a:lnTo>
                <a:lnTo>
                  <a:pt x="242" y="265"/>
                </a:lnTo>
                <a:lnTo>
                  <a:pt x="244" y="268"/>
                </a:lnTo>
                <a:close/>
                <a:moveTo>
                  <a:pt x="249" y="221"/>
                </a:moveTo>
                <a:lnTo>
                  <a:pt x="259" y="218"/>
                </a:lnTo>
                <a:lnTo>
                  <a:pt x="258" y="210"/>
                </a:lnTo>
                <a:lnTo>
                  <a:pt x="251" y="211"/>
                </a:lnTo>
                <a:lnTo>
                  <a:pt x="251" y="215"/>
                </a:lnTo>
                <a:lnTo>
                  <a:pt x="248" y="216"/>
                </a:lnTo>
                <a:lnTo>
                  <a:pt x="249" y="221"/>
                </a:lnTo>
                <a:close/>
                <a:moveTo>
                  <a:pt x="250" y="226"/>
                </a:moveTo>
                <a:lnTo>
                  <a:pt x="259" y="225"/>
                </a:lnTo>
                <a:lnTo>
                  <a:pt x="260" y="225"/>
                </a:lnTo>
                <a:lnTo>
                  <a:pt x="259" y="219"/>
                </a:lnTo>
                <a:lnTo>
                  <a:pt x="258" y="219"/>
                </a:lnTo>
                <a:lnTo>
                  <a:pt x="250" y="222"/>
                </a:lnTo>
                <a:lnTo>
                  <a:pt x="249" y="222"/>
                </a:lnTo>
                <a:lnTo>
                  <a:pt x="250" y="226"/>
                </a:lnTo>
                <a:close/>
                <a:moveTo>
                  <a:pt x="270" y="156"/>
                </a:moveTo>
                <a:lnTo>
                  <a:pt x="271" y="158"/>
                </a:lnTo>
                <a:lnTo>
                  <a:pt x="273" y="165"/>
                </a:lnTo>
                <a:lnTo>
                  <a:pt x="277" y="165"/>
                </a:lnTo>
                <a:lnTo>
                  <a:pt x="279" y="172"/>
                </a:lnTo>
                <a:lnTo>
                  <a:pt x="284" y="172"/>
                </a:lnTo>
                <a:lnTo>
                  <a:pt x="287" y="171"/>
                </a:lnTo>
                <a:lnTo>
                  <a:pt x="283" y="149"/>
                </a:lnTo>
                <a:lnTo>
                  <a:pt x="283" y="148"/>
                </a:lnTo>
                <a:lnTo>
                  <a:pt x="283" y="146"/>
                </a:lnTo>
                <a:lnTo>
                  <a:pt x="269" y="149"/>
                </a:lnTo>
                <a:lnTo>
                  <a:pt x="270" y="156"/>
                </a:lnTo>
                <a:close/>
                <a:moveTo>
                  <a:pt x="280" y="292"/>
                </a:moveTo>
                <a:lnTo>
                  <a:pt x="287" y="291"/>
                </a:lnTo>
                <a:lnTo>
                  <a:pt x="287" y="290"/>
                </a:lnTo>
                <a:lnTo>
                  <a:pt x="287" y="284"/>
                </a:lnTo>
                <a:lnTo>
                  <a:pt x="293" y="283"/>
                </a:lnTo>
                <a:lnTo>
                  <a:pt x="292" y="278"/>
                </a:lnTo>
                <a:lnTo>
                  <a:pt x="294" y="278"/>
                </a:lnTo>
                <a:lnTo>
                  <a:pt x="296" y="277"/>
                </a:lnTo>
                <a:lnTo>
                  <a:pt x="297" y="282"/>
                </a:lnTo>
                <a:lnTo>
                  <a:pt x="301" y="281"/>
                </a:lnTo>
                <a:lnTo>
                  <a:pt x="301" y="282"/>
                </a:lnTo>
                <a:lnTo>
                  <a:pt x="301" y="284"/>
                </a:lnTo>
                <a:lnTo>
                  <a:pt x="301" y="286"/>
                </a:lnTo>
                <a:lnTo>
                  <a:pt x="301" y="288"/>
                </a:lnTo>
                <a:lnTo>
                  <a:pt x="294" y="289"/>
                </a:lnTo>
                <a:lnTo>
                  <a:pt x="293" y="289"/>
                </a:lnTo>
                <a:lnTo>
                  <a:pt x="293" y="291"/>
                </a:lnTo>
                <a:lnTo>
                  <a:pt x="292" y="291"/>
                </a:lnTo>
                <a:lnTo>
                  <a:pt x="292" y="289"/>
                </a:lnTo>
                <a:lnTo>
                  <a:pt x="288" y="290"/>
                </a:lnTo>
                <a:lnTo>
                  <a:pt x="288" y="294"/>
                </a:lnTo>
                <a:lnTo>
                  <a:pt x="295" y="293"/>
                </a:lnTo>
                <a:lnTo>
                  <a:pt x="299" y="292"/>
                </a:lnTo>
                <a:lnTo>
                  <a:pt x="301" y="292"/>
                </a:lnTo>
                <a:lnTo>
                  <a:pt x="301" y="290"/>
                </a:lnTo>
                <a:lnTo>
                  <a:pt x="301" y="289"/>
                </a:lnTo>
                <a:lnTo>
                  <a:pt x="301" y="288"/>
                </a:lnTo>
                <a:lnTo>
                  <a:pt x="320" y="284"/>
                </a:lnTo>
                <a:lnTo>
                  <a:pt x="320" y="289"/>
                </a:lnTo>
                <a:lnTo>
                  <a:pt x="321" y="289"/>
                </a:lnTo>
                <a:lnTo>
                  <a:pt x="316" y="291"/>
                </a:lnTo>
                <a:lnTo>
                  <a:pt x="313" y="291"/>
                </a:lnTo>
                <a:lnTo>
                  <a:pt x="313" y="292"/>
                </a:lnTo>
                <a:lnTo>
                  <a:pt x="313" y="295"/>
                </a:lnTo>
                <a:lnTo>
                  <a:pt x="321" y="294"/>
                </a:lnTo>
                <a:lnTo>
                  <a:pt x="321" y="293"/>
                </a:lnTo>
                <a:lnTo>
                  <a:pt x="325" y="293"/>
                </a:lnTo>
                <a:lnTo>
                  <a:pt x="325" y="292"/>
                </a:lnTo>
                <a:lnTo>
                  <a:pt x="323" y="289"/>
                </a:lnTo>
                <a:lnTo>
                  <a:pt x="325" y="289"/>
                </a:lnTo>
                <a:lnTo>
                  <a:pt x="327" y="289"/>
                </a:lnTo>
                <a:lnTo>
                  <a:pt x="333" y="288"/>
                </a:lnTo>
                <a:lnTo>
                  <a:pt x="343" y="285"/>
                </a:lnTo>
                <a:lnTo>
                  <a:pt x="343" y="288"/>
                </a:lnTo>
                <a:lnTo>
                  <a:pt x="344" y="289"/>
                </a:lnTo>
                <a:lnTo>
                  <a:pt x="350" y="276"/>
                </a:lnTo>
                <a:lnTo>
                  <a:pt x="351" y="273"/>
                </a:lnTo>
                <a:lnTo>
                  <a:pt x="352" y="273"/>
                </a:lnTo>
                <a:lnTo>
                  <a:pt x="353" y="275"/>
                </a:lnTo>
                <a:lnTo>
                  <a:pt x="355" y="277"/>
                </a:lnTo>
                <a:lnTo>
                  <a:pt x="364" y="276"/>
                </a:lnTo>
                <a:lnTo>
                  <a:pt x="368" y="275"/>
                </a:lnTo>
                <a:lnTo>
                  <a:pt x="368" y="277"/>
                </a:lnTo>
                <a:lnTo>
                  <a:pt x="370" y="277"/>
                </a:lnTo>
                <a:lnTo>
                  <a:pt x="379" y="275"/>
                </a:lnTo>
                <a:lnTo>
                  <a:pt x="380" y="276"/>
                </a:lnTo>
                <a:lnTo>
                  <a:pt x="380" y="277"/>
                </a:lnTo>
                <a:lnTo>
                  <a:pt x="380" y="278"/>
                </a:lnTo>
                <a:lnTo>
                  <a:pt x="382" y="278"/>
                </a:lnTo>
                <a:lnTo>
                  <a:pt x="391" y="277"/>
                </a:lnTo>
                <a:lnTo>
                  <a:pt x="396" y="276"/>
                </a:lnTo>
                <a:lnTo>
                  <a:pt x="399" y="275"/>
                </a:lnTo>
                <a:lnTo>
                  <a:pt x="403" y="275"/>
                </a:lnTo>
                <a:lnTo>
                  <a:pt x="407" y="274"/>
                </a:lnTo>
                <a:lnTo>
                  <a:pt x="408" y="274"/>
                </a:lnTo>
                <a:lnTo>
                  <a:pt x="408" y="272"/>
                </a:lnTo>
                <a:lnTo>
                  <a:pt x="408" y="270"/>
                </a:lnTo>
                <a:lnTo>
                  <a:pt x="409" y="270"/>
                </a:lnTo>
                <a:lnTo>
                  <a:pt x="409" y="269"/>
                </a:lnTo>
                <a:lnTo>
                  <a:pt x="409" y="268"/>
                </a:lnTo>
                <a:lnTo>
                  <a:pt x="408" y="267"/>
                </a:lnTo>
                <a:lnTo>
                  <a:pt x="406" y="266"/>
                </a:lnTo>
                <a:lnTo>
                  <a:pt x="405" y="266"/>
                </a:lnTo>
                <a:lnTo>
                  <a:pt x="405" y="265"/>
                </a:lnTo>
                <a:lnTo>
                  <a:pt x="404" y="264"/>
                </a:lnTo>
                <a:lnTo>
                  <a:pt x="405" y="261"/>
                </a:lnTo>
                <a:lnTo>
                  <a:pt x="406" y="260"/>
                </a:lnTo>
                <a:lnTo>
                  <a:pt x="411" y="259"/>
                </a:lnTo>
                <a:lnTo>
                  <a:pt x="413" y="258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3" y="252"/>
                </a:lnTo>
                <a:lnTo>
                  <a:pt x="414" y="251"/>
                </a:lnTo>
                <a:lnTo>
                  <a:pt x="415" y="250"/>
                </a:lnTo>
                <a:lnTo>
                  <a:pt x="417" y="249"/>
                </a:lnTo>
                <a:lnTo>
                  <a:pt x="417" y="248"/>
                </a:lnTo>
                <a:lnTo>
                  <a:pt x="417" y="247"/>
                </a:lnTo>
                <a:lnTo>
                  <a:pt x="416" y="247"/>
                </a:lnTo>
                <a:lnTo>
                  <a:pt x="414" y="247"/>
                </a:lnTo>
                <a:lnTo>
                  <a:pt x="413" y="247"/>
                </a:lnTo>
                <a:lnTo>
                  <a:pt x="413" y="245"/>
                </a:lnTo>
                <a:lnTo>
                  <a:pt x="413" y="244"/>
                </a:lnTo>
                <a:lnTo>
                  <a:pt x="413" y="243"/>
                </a:lnTo>
                <a:lnTo>
                  <a:pt x="414" y="243"/>
                </a:lnTo>
                <a:lnTo>
                  <a:pt x="415" y="242"/>
                </a:lnTo>
                <a:lnTo>
                  <a:pt x="415" y="241"/>
                </a:lnTo>
                <a:lnTo>
                  <a:pt x="415" y="240"/>
                </a:lnTo>
                <a:lnTo>
                  <a:pt x="414" y="239"/>
                </a:lnTo>
                <a:lnTo>
                  <a:pt x="413" y="238"/>
                </a:lnTo>
                <a:lnTo>
                  <a:pt x="413" y="236"/>
                </a:lnTo>
                <a:lnTo>
                  <a:pt x="412" y="235"/>
                </a:lnTo>
                <a:lnTo>
                  <a:pt x="411" y="234"/>
                </a:lnTo>
                <a:lnTo>
                  <a:pt x="411" y="232"/>
                </a:lnTo>
                <a:lnTo>
                  <a:pt x="409" y="232"/>
                </a:lnTo>
                <a:lnTo>
                  <a:pt x="409" y="231"/>
                </a:lnTo>
                <a:lnTo>
                  <a:pt x="408" y="230"/>
                </a:lnTo>
                <a:lnTo>
                  <a:pt x="407" y="230"/>
                </a:lnTo>
                <a:lnTo>
                  <a:pt x="406" y="230"/>
                </a:lnTo>
                <a:lnTo>
                  <a:pt x="405" y="230"/>
                </a:lnTo>
                <a:lnTo>
                  <a:pt x="405" y="228"/>
                </a:lnTo>
                <a:lnTo>
                  <a:pt x="404" y="228"/>
                </a:lnTo>
                <a:lnTo>
                  <a:pt x="405" y="227"/>
                </a:lnTo>
                <a:lnTo>
                  <a:pt x="406" y="227"/>
                </a:lnTo>
                <a:lnTo>
                  <a:pt x="407" y="226"/>
                </a:lnTo>
                <a:lnTo>
                  <a:pt x="408" y="226"/>
                </a:lnTo>
                <a:lnTo>
                  <a:pt x="409" y="225"/>
                </a:lnTo>
                <a:lnTo>
                  <a:pt x="411" y="224"/>
                </a:lnTo>
                <a:lnTo>
                  <a:pt x="411" y="223"/>
                </a:lnTo>
                <a:lnTo>
                  <a:pt x="411" y="221"/>
                </a:lnTo>
                <a:lnTo>
                  <a:pt x="409" y="221"/>
                </a:lnTo>
                <a:lnTo>
                  <a:pt x="409" y="219"/>
                </a:lnTo>
                <a:lnTo>
                  <a:pt x="408" y="221"/>
                </a:lnTo>
                <a:lnTo>
                  <a:pt x="407" y="222"/>
                </a:lnTo>
                <a:lnTo>
                  <a:pt x="405" y="222"/>
                </a:lnTo>
                <a:lnTo>
                  <a:pt x="403" y="221"/>
                </a:lnTo>
                <a:lnTo>
                  <a:pt x="402" y="221"/>
                </a:lnTo>
                <a:lnTo>
                  <a:pt x="400" y="221"/>
                </a:lnTo>
                <a:lnTo>
                  <a:pt x="399" y="221"/>
                </a:lnTo>
                <a:lnTo>
                  <a:pt x="397" y="219"/>
                </a:lnTo>
                <a:lnTo>
                  <a:pt x="396" y="219"/>
                </a:lnTo>
                <a:lnTo>
                  <a:pt x="396" y="218"/>
                </a:lnTo>
                <a:lnTo>
                  <a:pt x="396" y="216"/>
                </a:lnTo>
                <a:lnTo>
                  <a:pt x="396" y="215"/>
                </a:lnTo>
                <a:lnTo>
                  <a:pt x="397" y="214"/>
                </a:lnTo>
                <a:lnTo>
                  <a:pt x="398" y="214"/>
                </a:lnTo>
                <a:lnTo>
                  <a:pt x="400" y="214"/>
                </a:lnTo>
                <a:lnTo>
                  <a:pt x="402" y="213"/>
                </a:lnTo>
                <a:lnTo>
                  <a:pt x="403" y="211"/>
                </a:lnTo>
                <a:lnTo>
                  <a:pt x="402" y="210"/>
                </a:lnTo>
                <a:lnTo>
                  <a:pt x="400" y="209"/>
                </a:lnTo>
                <a:lnTo>
                  <a:pt x="399" y="209"/>
                </a:lnTo>
                <a:lnTo>
                  <a:pt x="398" y="208"/>
                </a:lnTo>
                <a:lnTo>
                  <a:pt x="398" y="207"/>
                </a:lnTo>
                <a:lnTo>
                  <a:pt x="399" y="206"/>
                </a:lnTo>
                <a:lnTo>
                  <a:pt x="399" y="205"/>
                </a:lnTo>
                <a:lnTo>
                  <a:pt x="400" y="203"/>
                </a:lnTo>
                <a:lnTo>
                  <a:pt x="402" y="201"/>
                </a:lnTo>
                <a:lnTo>
                  <a:pt x="403" y="201"/>
                </a:lnTo>
                <a:lnTo>
                  <a:pt x="402" y="200"/>
                </a:lnTo>
                <a:lnTo>
                  <a:pt x="402" y="199"/>
                </a:lnTo>
                <a:lnTo>
                  <a:pt x="399" y="196"/>
                </a:lnTo>
                <a:lnTo>
                  <a:pt x="399" y="194"/>
                </a:lnTo>
                <a:lnTo>
                  <a:pt x="399" y="193"/>
                </a:lnTo>
                <a:lnTo>
                  <a:pt x="399" y="192"/>
                </a:lnTo>
                <a:lnTo>
                  <a:pt x="398" y="190"/>
                </a:lnTo>
                <a:lnTo>
                  <a:pt x="398" y="188"/>
                </a:lnTo>
                <a:lnTo>
                  <a:pt x="398" y="186"/>
                </a:lnTo>
                <a:lnTo>
                  <a:pt x="397" y="184"/>
                </a:lnTo>
                <a:lnTo>
                  <a:pt x="397" y="182"/>
                </a:lnTo>
                <a:lnTo>
                  <a:pt x="396" y="183"/>
                </a:lnTo>
                <a:lnTo>
                  <a:pt x="394" y="188"/>
                </a:lnTo>
                <a:lnTo>
                  <a:pt x="392" y="190"/>
                </a:lnTo>
                <a:lnTo>
                  <a:pt x="391" y="193"/>
                </a:lnTo>
                <a:lnTo>
                  <a:pt x="388" y="200"/>
                </a:lnTo>
                <a:lnTo>
                  <a:pt x="386" y="203"/>
                </a:lnTo>
                <a:lnTo>
                  <a:pt x="386" y="200"/>
                </a:lnTo>
                <a:lnTo>
                  <a:pt x="385" y="199"/>
                </a:lnTo>
                <a:lnTo>
                  <a:pt x="385" y="197"/>
                </a:lnTo>
                <a:lnTo>
                  <a:pt x="385" y="194"/>
                </a:lnTo>
                <a:lnTo>
                  <a:pt x="383" y="190"/>
                </a:lnTo>
                <a:lnTo>
                  <a:pt x="382" y="182"/>
                </a:lnTo>
                <a:lnTo>
                  <a:pt x="381" y="180"/>
                </a:lnTo>
                <a:lnTo>
                  <a:pt x="381" y="177"/>
                </a:lnTo>
                <a:lnTo>
                  <a:pt x="380" y="175"/>
                </a:lnTo>
                <a:lnTo>
                  <a:pt x="380" y="172"/>
                </a:lnTo>
                <a:lnTo>
                  <a:pt x="379" y="169"/>
                </a:lnTo>
                <a:lnTo>
                  <a:pt x="379" y="167"/>
                </a:lnTo>
                <a:lnTo>
                  <a:pt x="379" y="165"/>
                </a:lnTo>
                <a:lnTo>
                  <a:pt x="373" y="166"/>
                </a:lnTo>
                <a:lnTo>
                  <a:pt x="369" y="167"/>
                </a:lnTo>
                <a:lnTo>
                  <a:pt x="368" y="167"/>
                </a:lnTo>
                <a:lnTo>
                  <a:pt x="361" y="168"/>
                </a:lnTo>
                <a:lnTo>
                  <a:pt x="356" y="169"/>
                </a:lnTo>
                <a:lnTo>
                  <a:pt x="356" y="172"/>
                </a:lnTo>
                <a:lnTo>
                  <a:pt x="356" y="175"/>
                </a:lnTo>
                <a:lnTo>
                  <a:pt x="357" y="176"/>
                </a:lnTo>
                <a:lnTo>
                  <a:pt x="357" y="177"/>
                </a:lnTo>
                <a:lnTo>
                  <a:pt x="355" y="177"/>
                </a:lnTo>
                <a:lnTo>
                  <a:pt x="342" y="180"/>
                </a:lnTo>
                <a:lnTo>
                  <a:pt x="333" y="182"/>
                </a:lnTo>
                <a:lnTo>
                  <a:pt x="334" y="189"/>
                </a:lnTo>
                <a:lnTo>
                  <a:pt x="319" y="192"/>
                </a:lnTo>
                <a:lnTo>
                  <a:pt x="320" y="197"/>
                </a:lnTo>
                <a:lnTo>
                  <a:pt x="307" y="199"/>
                </a:lnTo>
                <a:lnTo>
                  <a:pt x="305" y="197"/>
                </a:lnTo>
                <a:lnTo>
                  <a:pt x="296" y="200"/>
                </a:lnTo>
                <a:lnTo>
                  <a:pt x="295" y="201"/>
                </a:lnTo>
                <a:lnTo>
                  <a:pt x="288" y="203"/>
                </a:lnTo>
                <a:lnTo>
                  <a:pt x="288" y="205"/>
                </a:lnTo>
                <a:lnTo>
                  <a:pt x="290" y="205"/>
                </a:lnTo>
                <a:lnTo>
                  <a:pt x="304" y="202"/>
                </a:lnTo>
                <a:lnTo>
                  <a:pt x="308" y="202"/>
                </a:lnTo>
                <a:lnTo>
                  <a:pt x="316" y="200"/>
                </a:lnTo>
                <a:lnTo>
                  <a:pt x="320" y="199"/>
                </a:lnTo>
                <a:lnTo>
                  <a:pt x="328" y="198"/>
                </a:lnTo>
                <a:lnTo>
                  <a:pt x="360" y="193"/>
                </a:lnTo>
                <a:lnTo>
                  <a:pt x="360" y="196"/>
                </a:lnTo>
                <a:lnTo>
                  <a:pt x="360" y="198"/>
                </a:lnTo>
                <a:lnTo>
                  <a:pt x="325" y="203"/>
                </a:lnTo>
                <a:lnTo>
                  <a:pt x="305" y="207"/>
                </a:lnTo>
                <a:lnTo>
                  <a:pt x="290" y="209"/>
                </a:lnTo>
                <a:lnTo>
                  <a:pt x="290" y="210"/>
                </a:lnTo>
                <a:lnTo>
                  <a:pt x="290" y="211"/>
                </a:lnTo>
                <a:lnTo>
                  <a:pt x="291" y="214"/>
                </a:lnTo>
                <a:lnTo>
                  <a:pt x="291" y="216"/>
                </a:lnTo>
                <a:lnTo>
                  <a:pt x="292" y="218"/>
                </a:lnTo>
                <a:lnTo>
                  <a:pt x="292" y="222"/>
                </a:lnTo>
                <a:lnTo>
                  <a:pt x="293" y="227"/>
                </a:lnTo>
                <a:lnTo>
                  <a:pt x="293" y="228"/>
                </a:lnTo>
                <a:lnTo>
                  <a:pt x="294" y="231"/>
                </a:lnTo>
                <a:lnTo>
                  <a:pt x="294" y="232"/>
                </a:lnTo>
                <a:lnTo>
                  <a:pt x="294" y="233"/>
                </a:lnTo>
                <a:lnTo>
                  <a:pt x="294" y="234"/>
                </a:lnTo>
                <a:lnTo>
                  <a:pt x="294" y="235"/>
                </a:lnTo>
                <a:lnTo>
                  <a:pt x="294" y="239"/>
                </a:lnTo>
                <a:lnTo>
                  <a:pt x="295" y="241"/>
                </a:lnTo>
                <a:lnTo>
                  <a:pt x="296" y="245"/>
                </a:lnTo>
                <a:lnTo>
                  <a:pt x="296" y="248"/>
                </a:lnTo>
                <a:lnTo>
                  <a:pt x="296" y="250"/>
                </a:lnTo>
                <a:lnTo>
                  <a:pt x="296" y="251"/>
                </a:lnTo>
                <a:lnTo>
                  <a:pt x="297" y="255"/>
                </a:lnTo>
                <a:lnTo>
                  <a:pt x="299" y="259"/>
                </a:lnTo>
                <a:lnTo>
                  <a:pt x="299" y="265"/>
                </a:lnTo>
                <a:lnTo>
                  <a:pt x="303" y="264"/>
                </a:lnTo>
                <a:lnTo>
                  <a:pt x="304" y="272"/>
                </a:lnTo>
                <a:lnTo>
                  <a:pt x="303" y="272"/>
                </a:lnTo>
                <a:lnTo>
                  <a:pt x="302" y="272"/>
                </a:lnTo>
                <a:lnTo>
                  <a:pt x="303" y="276"/>
                </a:lnTo>
                <a:lnTo>
                  <a:pt x="301" y="277"/>
                </a:lnTo>
                <a:lnTo>
                  <a:pt x="301" y="276"/>
                </a:lnTo>
                <a:lnTo>
                  <a:pt x="301" y="275"/>
                </a:lnTo>
                <a:lnTo>
                  <a:pt x="287" y="277"/>
                </a:lnTo>
                <a:lnTo>
                  <a:pt x="287" y="283"/>
                </a:lnTo>
                <a:lnTo>
                  <a:pt x="284" y="284"/>
                </a:lnTo>
                <a:lnTo>
                  <a:pt x="284" y="275"/>
                </a:lnTo>
                <a:lnTo>
                  <a:pt x="284" y="280"/>
                </a:lnTo>
                <a:lnTo>
                  <a:pt x="283" y="280"/>
                </a:lnTo>
                <a:lnTo>
                  <a:pt x="283" y="284"/>
                </a:lnTo>
                <a:lnTo>
                  <a:pt x="280" y="284"/>
                </a:lnTo>
                <a:lnTo>
                  <a:pt x="280" y="285"/>
                </a:lnTo>
                <a:lnTo>
                  <a:pt x="280" y="292"/>
                </a:lnTo>
                <a:close/>
                <a:moveTo>
                  <a:pt x="288" y="203"/>
                </a:moveTo>
                <a:lnTo>
                  <a:pt x="305" y="196"/>
                </a:lnTo>
                <a:lnTo>
                  <a:pt x="291" y="198"/>
                </a:lnTo>
                <a:lnTo>
                  <a:pt x="291" y="200"/>
                </a:lnTo>
                <a:lnTo>
                  <a:pt x="288" y="200"/>
                </a:lnTo>
                <a:lnTo>
                  <a:pt x="288" y="203"/>
                </a:lnTo>
                <a:close/>
                <a:moveTo>
                  <a:pt x="355" y="164"/>
                </a:moveTo>
                <a:lnTo>
                  <a:pt x="355" y="166"/>
                </a:lnTo>
                <a:lnTo>
                  <a:pt x="356" y="166"/>
                </a:lnTo>
                <a:lnTo>
                  <a:pt x="357" y="166"/>
                </a:lnTo>
                <a:lnTo>
                  <a:pt x="361" y="165"/>
                </a:lnTo>
                <a:lnTo>
                  <a:pt x="362" y="165"/>
                </a:lnTo>
                <a:lnTo>
                  <a:pt x="363" y="165"/>
                </a:lnTo>
                <a:lnTo>
                  <a:pt x="364" y="165"/>
                </a:lnTo>
                <a:lnTo>
                  <a:pt x="368" y="164"/>
                </a:lnTo>
                <a:lnTo>
                  <a:pt x="366" y="159"/>
                </a:lnTo>
                <a:lnTo>
                  <a:pt x="371" y="159"/>
                </a:lnTo>
                <a:lnTo>
                  <a:pt x="372" y="163"/>
                </a:lnTo>
                <a:lnTo>
                  <a:pt x="374" y="163"/>
                </a:lnTo>
                <a:lnTo>
                  <a:pt x="376" y="163"/>
                </a:lnTo>
                <a:lnTo>
                  <a:pt x="378" y="163"/>
                </a:lnTo>
                <a:lnTo>
                  <a:pt x="379" y="161"/>
                </a:lnTo>
                <a:lnTo>
                  <a:pt x="380" y="161"/>
                </a:lnTo>
                <a:lnTo>
                  <a:pt x="380" y="159"/>
                </a:lnTo>
                <a:lnTo>
                  <a:pt x="378" y="147"/>
                </a:lnTo>
                <a:lnTo>
                  <a:pt x="376" y="148"/>
                </a:lnTo>
                <a:lnTo>
                  <a:pt x="372" y="150"/>
                </a:lnTo>
                <a:lnTo>
                  <a:pt x="371" y="150"/>
                </a:lnTo>
                <a:lnTo>
                  <a:pt x="364" y="154"/>
                </a:lnTo>
                <a:lnTo>
                  <a:pt x="363" y="155"/>
                </a:lnTo>
                <a:lnTo>
                  <a:pt x="362" y="155"/>
                </a:lnTo>
                <a:lnTo>
                  <a:pt x="360" y="157"/>
                </a:lnTo>
                <a:lnTo>
                  <a:pt x="357" y="157"/>
                </a:lnTo>
                <a:lnTo>
                  <a:pt x="355" y="159"/>
                </a:lnTo>
                <a:lnTo>
                  <a:pt x="354" y="161"/>
                </a:lnTo>
                <a:lnTo>
                  <a:pt x="355" y="164"/>
                </a:lnTo>
                <a:close/>
                <a:moveTo>
                  <a:pt x="385" y="355"/>
                </a:moveTo>
                <a:lnTo>
                  <a:pt x="386" y="355"/>
                </a:lnTo>
                <a:lnTo>
                  <a:pt x="387" y="355"/>
                </a:lnTo>
                <a:lnTo>
                  <a:pt x="387" y="356"/>
                </a:lnTo>
                <a:lnTo>
                  <a:pt x="386" y="356"/>
                </a:lnTo>
                <a:lnTo>
                  <a:pt x="390" y="356"/>
                </a:lnTo>
                <a:lnTo>
                  <a:pt x="392" y="356"/>
                </a:lnTo>
                <a:lnTo>
                  <a:pt x="394" y="356"/>
                </a:lnTo>
                <a:lnTo>
                  <a:pt x="395" y="357"/>
                </a:lnTo>
                <a:lnTo>
                  <a:pt x="395" y="358"/>
                </a:lnTo>
                <a:lnTo>
                  <a:pt x="396" y="357"/>
                </a:lnTo>
                <a:lnTo>
                  <a:pt x="395" y="357"/>
                </a:lnTo>
                <a:lnTo>
                  <a:pt x="396" y="357"/>
                </a:lnTo>
                <a:lnTo>
                  <a:pt x="396" y="356"/>
                </a:lnTo>
                <a:lnTo>
                  <a:pt x="397" y="356"/>
                </a:lnTo>
                <a:lnTo>
                  <a:pt x="398" y="355"/>
                </a:lnTo>
                <a:lnTo>
                  <a:pt x="399" y="355"/>
                </a:lnTo>
                <a:lnTo>
                  <a:pt x="400" y="353"/>
                </a:lnTo>
                <a:lnTo>
                  <a:pt x="398" y="352"/>
                </a:lnTo>
                <a:lnTo>
                  <a:pt x="396" y="351"/>
                </a:lnTo>
                <a:lnTo>
                  <a:pt x="396" y="349"/>
                </a:lnTo>
                <a:lnTo>
                  <a:pt x="392" y="348"/>
                </a:lnTo>
                <a:lnTo>
                  <a:pt x="389" y="347"/>
                </a:lnTo>
                <a:lnTo>
                  <a:pt x="389" y="348"/>
                </a:lnTo>
                <a:lnTo>
                  <a:pt x="388" y="349"/>
                </a:lnTo>
                <a:lnTo>
                  <a:pt x="385" y="353"/>
                </a:lnTo>
                <a:lnTo>
                  <a:pt x="385" y="355"/>
                </a:lnTo>
                <a:close/>
                <a:moveTo>
                  <a:pt x="399" y="423"/>
                </a:moveTo>
                <a:lnTo>
                  <a:pt x="404" y="432"/>
                </a:lnTo>
                <a:lnTo>
                  <a:pt x="404" y="436"/>
                </a:lnTo>
                <a:lnTo>
                  <a:pt x="405" y="451"/>
                </a:lnTo>
                <a:lnTo>
                  <a:pt x="405" y="452"/>
                </a:lnTo>
                <a:lnTo>
                  <a:pt x="406" y="452"/>
                </a:lnTo>
                <a:lnTo>
                  <a:pt x="406" y="453"/>
                </a:lnTo>
                <a:lnTo>
                  <a:pt x="406" y="457"/>
                </a:lnTo>
                <a:lnTo>
                  <a:pt x="406" y="459"/>
                </a:lnTo>
                <a:lnTo>
                  <a:pt x="406" y="460"/>
                </a:lnTo>
                <a:lnTo>
                  <a:pt x="406" y="461"/>
                </a:lnTo>
                <a:lnTo>
                  <a:pt x="407" y="462"/>
                </a:lnTo>
                <a:lnTo>
                  <a:pt x="408" y="464"/>
                </a:lnTo>
                <a:lnTo>
                  <a:pt x="409" y="465"/>
                </a:lnTo>
                <a:lnTo>
                  <a:pt x="420" y="465"/>
                </a:lnTo>
                <a:lnTo>
                  <a:pt x="421" y="465"/>
                </a:lnTo>
                <a:lnTo>
                  <a:pt x="421" y="470"/>
                </a:lnTo>
                <a:lnTo>
                  <a:pt x="421" y="472"/>
                </a:lnTo>
                <a:lnTo>
                  <a:pt x="421" y="484"/>
                </a:lnTo>
                <a:lnTo>
                  <a:pt x="421" y="492"/>
                </a:lnTo>
                <a:lnTo>
                  <a:pt x="421" y="500"/>
                </a:lnTo>
                <a:lnTo>
                  <a:pt x="421" y="501"/>
                </a:lnTo>
                <a:lnTo>
                  <a:pt x="421" y="507"/>
                </a:lnTo>
                <a:lnTo>
                  <a:pt x="422" y="511"/>
                </a:lnTo>
                <a:lnTo>
                  <a:pt x="422" y="516"/>
                </a:lnTo>
                <a:lnTo>
                  <a:pt x="422" y="521"/>
                </a:lnTo>
                <a:lnTo>
                  <a:pt x="422" y="523"/>
                </a:lnTo>
                <a:lnTo>
                  <a:pt x="422" y="524"/>
                </a:lnTo>
                <a:lnTo>
                  <a:pt x="423" y="527"/>
                </a:lnTo>
                <a:lnTo>
                  <a:pt x="424" y="532"/>
                </a:lnTo>
                <a:lnTo>
                  <a:pt x="424" y="534"/>
                </a:lnTo>
                <a:lnTo>
                  <a:pt x="424" y="536"/>
                </a:lnTo>
                <a:lnTo>
                  <a:pt x="424" y="537"/>
                </a:lnTo>
                <a:lnTo>
                  <a:pt x="426" y="544"/>
                </a:lnTo>
                <a:lnTo>
                  <a:pt x="428" y="548"/>
                </a:lnTo>
                <a:lnTo>
                  <a:pt x="429" y="551"/>
                </a:lnTo>
                <a:lnTo>
                  <a:pt x="429" y="552"/>
                </a:lnTo>
                <a:lnTo>
                  <a:pt x="429" y="553"/>
                </a:lnTo>
                <a:lnTo>
                  <a:pt x="429" y="554"/>
                </a:lnTo>
                <a:lnTo>
                  <a:pt x="429" y="556"/>
                </a:lnTo>
                <a:lnTo>
                  <a:pt x="430" y="558"/>
                </a:lnTo>
                <a:lnTo>
                  <a:pt x="430" y="559"/>
                </a:lnTo>
                <a:lnTo>
                  <a:pt x="430" y="560"/>
                </a:lnTo>
                <a:lnTo>
                  <a:pt x="430" y="561"/>
                </a:lnTo>
                <a:lnTo>
                  <a:pt x="430" y="562"/>
                </a:lnTo>
                <a:lnTo>
                  <a:pt x="428" y="576"/>
                </a:lnTo>
                <a:lnTo>
                  <a:pt x="428" y="578"/>
                </a:lnTo>
                <a:lnTo>
                  <a:pt x="428" y="581"/>
                </a:lnTo>
                <a:lnTo>
                  <a:pt x="428" y="582"/>
                </a:lnTo>
                <a:lnTo>
                  <a:pt x="428" y="583"/>
                </a:lnTo>
                <a:lnTo>
                  <a:pt x="428" y="587"/>
                </a:lnTo>
                <a:lnTo>
                  <a:pt x="428" y="590"/>
                </a:lnTo>
                <a:lnTo>
                  <a:pt x="428" y="591"/>
                </a:lnTo>
                <a:lnTo>
                  <a:pt x="428" y="592"/>
                </a:lnTo>
                <a:lnTo>
                  <a:pt x="428" y="595"/>
                </a:lnTo>
                <a:lnTo>
                  <a:pt x="428" y="596"/>
                </a:lnTo>
                <a:lnTo>
                  <a:pt x="428" y="599"/>
                </a:lnTo>
                <a:lnTo>
                  <a:pt x="428" y="601"/>
                </a:lnTo>
                <a:lnTo>
                  <a:pt x="428" y="603"/>
                </a:lnTo>
                <a:lnTo>
                  <a:pt x="428" y="610"/>
                </a:lnTo>
                <a:lnTo>
                  <a:pt x="429" y="624"/>
                </a:lnTo>
                <a:lnTo>
                  <a:pt x="429" y="629"/>
                </a:lnTo>
                <a:lnTo>
                  <a:pt x="429" y="632"/>
                </a:lnTo>
                <a:lnTo>
                  <a:pt x="429" y="633"/>
                </a:lnTo>
                <a:lnTo>
                  <a:pt x="428" y="634"/>
                </a:lnTo>
                <a:lnTo>
                  <a:pt x="428" y="636"/>
                </a:lnTo>
                <a:lnTo>
                  <a:pt x="426" y="636"/>
                </a:lnTo>
                <a:lnTo>
                  <a:pt x="425" y="637"/>
                </a:lnTo>
                <a:lnTo>
                  <a:pt x="419" y="638"/>
                </a:lnTo>
                <a:lnTo>
                  <a:pt x="417" y="640"/>
                </a:lnTo>
                <a:lnTo>
                  <a:pt x="419" y="641"/>
                </a:lnTo>
                <a:lnTo>
                  <a:pt x="422" y="644"/>
                </a:lnTo>
                <a:lnTo>
                  <a:pt x="423" y="645"/>
                </a:lnTo>
                <a:lnTo>
                  <a:pt x="423" y="646"/>
                </a:lnTo>
                <a:lnTo>
                  <a:pt x="426" y="649"/>
                </a:lnTo>
                <a:lnTo>
                  <a:pt x="430" y="652"/>
                </a:lnTo>
                <a:lnTo>
                  <a:pt x="433" y="655"/>
                </a:lnTo>
                <a:lnTo>
                  <a:pt x="439" y="661"/>
                </a:lnTo>
                <a:lnTo>
                  <a:pt x="441" y="665"/>
                </a:lnTo>
                <a:lnTo>
                  <a:pt x="442" y="665"/>
                </a:lnTo>
                <a:lnTo>
                  <a:pt x="443" y="666"/>
                </a:lnTo>
                <a:lnTo>
                  <a:pt x="445" y="667"/>
                </a:lnTo>
                <a:lnTo>
                  <a:pt x="446" y="668"/>
                </a:lnTo>
                <a:lnTo>
                  <a:pt x="447" y="669"/>
                </a:lnTo>
                <a:lnTo>
                  <a:pt x="449" y="670"/>
                </a:lnTo>
                <a:lnTo>
                  <a:pt x="450" y="670"/>
                </a:lnTo>
                <a:lnTo>
                  <a:pt x="451" y="671"/>
                </a:lnTo>
                <a:lnTo>
                  <a:pt x="454" y="673"/>
                </a:lnTo>
                <a:lnTo>
                  <a:pt x="455" y="673"/>
                </a:lnTo>
                <a:lnTo>
                  <a:pt x="457" y="674"/>
                </a:lnTo>
                <a:lnTo>
                  <a:pt x="458" y="674"/>
                </a:lnTo>
                <a:lnTo>
                  <a:pt x="460" y="675"/>
                </a:lnTo>
                <a:lnTo>
                  <a:pt x="463" y="675"/>
                </a:lnTo>
                <a:lnTo>
                  <a:pt x="465" y="675"/>
                </a:lnTo>
                <a:lnTo>
                  <a:pt x="467" y="675"/>
                </a:lnTo>
                <a:lnTo>
                  <a:pt x="471" y="675"/>
                </a:lnTo>
                <a:lnTo>
                  <a:pt x="473" y="675"/>
                </a:lnTo>
                <a:lnTo>
                  <a:pt x="475" y="675"/>
                </a:lnTo>
                <a:lnTo>
                  <a:pt x="477" y="674"/>
                </a:lnTo>
                <a:lnTo>
                  <a:pt x="480" y="674"/>
                </a:lnTo>
                <a:lnTo>
                  <a:pt x="483" y="671"/>
                </a:lnTo>
                <a:lnTo>
                  <a:pt x="484" y="671"/>
                </a:lnTo>
                <a:lnTo>
                  <a:pt x="486" y="670"/>
                </a:lnTo>
                <a:lnTo>
                  <a:pt x="490" y="668"/>
                </a:lnTo>
                <a:lnTo>
                  <a:pt x="494" y="667"/>
                </a:lnTo>
                <a:lnTo>
                  <a:pt x="495" y="666"/>
                </a:lnTo>
                <a:lnTo>
                  <a:pt x="498" y="665"/>
                </a:lnTo>
                <a:lnTo>
                  <a:pt x="500" y="663"/>
                </a:lnTo>
                <a:lnTo>
                  <a:pt x="501" y="662"/>
                </a:lnTo>
                <a:lnTo>
                  <a:pt x="502" y="662"/>
                </a:lnTo>
                <a:lnTo>
                  <a:pt x="507" y="660"/>
                </a:lnTo>
                <a:lnTo>
                  <a:pt x="508" y="659"/>
                </a:lnTo>
                <a:lnTo>
                  <a:pt x="515" y="654"/>
                </a:lnTo>
                <a:lnTo>
                  <a:pt x="518" y="652"/>
                </a:lnTo>
                <a:lnTo>
                  <a:pt x="526" y="648"/>
                </a:lnTo>
                <a:lnTo>
                  <a:pt x="526" y="646"/>
                </a:lnTo>
                <a:lnTo>
                  <a:pt x="528" y="645"/>
                </a:lnTo>
                <a:lnTo>
                  <a:pt x="529" y="645"/>
                </a:lnTo>
                <a:lnTo>
                  <a:pt x="529" y="644"/>
                </a:lnTo>
                <a:lnTo>
                  <a:pt x="531" y="644"/>
                </a:lnTo>
                <a:lnTo>
                  <a:pt x="533" y="643"/>
                </a:lnTo>
                <a:lnTo>
                  <a:pt x="541" y="637"/>
                </a:lnTo>
                <a:lnTo>
                  <a:pt x="541" y="636"/>
                </a:lnTo>
                <a:lnTo>
                  <a:pt x="543" y="635"/>
                </a:lnTo>
                <a:lnTo>
                  <a:pt x="544" y="634"/>
                </a:lnTo>
                <a:lnTo>
                  <a:pt x="545" y="633"/>
                </a:lnTo>
                <a:lnTo>
                  <a:pt x="545" y="632"/>
                </a:lnTo>
                <a:lnTo>
                  <a:pt x="546" y="632"/>
                </a:lnTo>
                <a:lnTo>
                  <a:pt x="546" y="631"/>
                </a:lnTo>
                <a:lnTo>
                  <a:pt x="547" y="631"/>
                </a:lnTo>
                <a:lnTo>
                  <a:pt x="547" y="629"/>
                </a:lnTo>
                <a:lnTo>
                  <a:pt x="549" y="628"/>
                </a:lnTo>
                <a:lnTo>
                  <a:pt x="549" y="627"/>
                </a:lnTo>
                <a:lnTo>
                  <a:pt x="550" y="626"/>
                </a:lnTo>
                <a:lnTo>
                  <a:pt x="550" y="625"/>
                </a:lnTo>
                <a:lnTo>
                  <a:pt x="551" y="624"/>
                </a:lnTo>
                <a:lnTo>
                  <a:pt x="551" y="623"/>
                </a:lnTo>
                <a:lnTo>
                  <a:pt x="552" y="621"/>
                </a:lnTo>
                <a:lnTo>
                  <a:pt x="552" y="620"/>
                </a:lnTo>
                <a:lnTo>
                  <a:pt x="553" y="619"/>
                </a:lnTo>
                <a:lnTo>
                  <a:pt x="553" y="618"/>
                </a:lnTo>
                <a:lnTo>
                  <a:pt x="553" y="617"/>
                </a:lnTo>
                <a:lnTo>
                  <a:pt x="554" y="616"/>
                </a:lnTo>
                <a:lnTo>
                  <a:pt x="554" y="613"/>
                </a:lnTo>
                <a:lnTo>
                  <a:pt x="554" y="611"/>
                </a:lnTo>
                <a:lnTo>
                  <a:pt x="555" y="607"/>
                </a:lnTo>
                <a:lnTo>
                  <a:pt x="557" y="604"/>
                </a:lnTo>
                <a:lnTo>
                  <a:pt x="557" y="603"/>
                </a:lnTo>
                <a:lnTo>
                  <a:pt x="558" y="600"/>
                </a:lnTo>
                <a:lnTo>
                  <a:pt x="558" y="599"/>
                </a:lnTo>
                <a:lnTo>
                  <a:pt x="559" y="595"/>
                </a:lnTo>
                <a:lnTo>
                  <a:pt x="559" y="594"/>
                </a:lnTo>
                <a:lnTo>
                  <a:pt x="560" y="591"/>
                </a:lnTo>
                <a:lnTo>
                  <a:pt x="560" y="590"/>
                </a:lnTo>
                <a:lnTo>
                  <a:pt x="560" y="588"/>
                </a:lnTo>
                <a:lnTo>
                  <a:pt x="561" y="585"/>
                </a:lnTo>
                <a:lnTo>
                  <a:pt x="561" y="581"/>
                </a:lnTo>
                <a:lnTo>
                  <a:pt x="562" y="579"/>
                </a:lnTo>
                <a:lnTo>
                  <a:pt x="562" y="578"/>
                </a:lnTo>
                <a:lnTo>
                  <a:pt x="562" y="575"/>
                </a:lnTo>
                <a:lnTo>
                  <a:pt x="562" y="574"/>
                </a:lnTo>
                <a:lnTo>
                  <a:pt x="562" y="573"/>
                </a:lnTo>
                <a:lnTo>
                  <a:pt x="563" y="571"/>
                </a:lnTo>
                <a:lnTo>
                  <a:pt x="563" y="566"/>
                </a:lnTo>
                <a:lnTo>
                  <a:pt x="563" y="564"/>
                </a:lnTo>
                <a:lnTo>
                  <a:pt x="563" y="562"/>
                </a:lnTo>
                <a:lnTo>
                  <a:pt x="563" y="561"/>
                </a:lnTo>
                <a:lnTo>
                  <a:pt x="563" y="560"/>
                </a:lnTo>
                <a:lnTo>
                  <a:pt x="563" y="559"/>
                </a:lnTo>
                <a:lnTo>
                  <a:pt x="564" y="558"/>
                </a:lnTo>
                <a:lnTo>
                  <a:pt x="564" y="557"/>
                </a:lnTo>
                <a:lnTo>
                  <a:pt x="564" y="556"/>
                </a:lnTo>
                <a:lnTo>
                  <a:pt x="566" y="554"/>
                </a:lnTo>
                <a:lnTo>
                  <a:pt x="566" y="553"/>
                </a:lnTo>
                <a:lnTo>
                  <a:pt x="566" y="552"/>
                </a:lnTo>
                <a:lnTo>
                  <a:pt x="567" y="551"/>
                </a:lnTo>
                <a:lnTo>
                  <a:pt x="568" y="548"/>
                </a:lnTo>
                <a:lnTo>
                  <a:pt x="570" y="543"/>
                </a:lnTo>
                <a:lnTo>
                  <a:pt x="570" y="542"/>
                </a:lnTo>
                <a:lnTo>
                  <a:pt x="571" y="541"/>
                </a:lnTo>
                <a:lnTo>
                  <a:pt x="571" y="540"/>
                </a:lnTo>
                <a:lnTo>
                  <a:pt x="572" y="539"/>
                </a:lnTo>
                <a:lnTo>
                  <a:pt x="572" y="537"/>
                </a:lnTo>
                <a:lnTo>
                  <a:pt x="573" y="536"/>
                </a:lnTo>
                <a:lnTo>
                  <a:pt x="573" y="535"/>
                </a:lnTo>
                <a:lnTo>
                  <a:pt x="575" y="534"/>
                </a:lnTo>
                <a:lnTo>
                  <a:pt x="576" y="532"/>
                </a:lnTo>
                <a:lnTo>
                  <a:pt x="576" y="531"/>
                </a:lnTo>
                <a:lnTo>
                  <a:pt x="577" y="528"/>
                </a:lnTo>
                <a:lnTo>
                  <a:pt x="578" y="527"/>
                </a:lnTo>
                <a:lnTo>
                  <a:pt x="579" y="524"/>
                </a:lnTo>
                <a:lnTo>
                  <a:pt x="580" y="521"/>
                </a:lnTo>
                <a:lnTo>
                  <a:pt x="583" y="515"/>
                </a:lnTo>
                <a:lnTo>
                  <a:pt x="584" y="512"/>
                </a:lnTo>
                <a:lnTo>
                  <a:pt x="585" y="509"/>
                </a:lnTo>
                <a:lnTo>
                  <a:pt x="586" y="507"/>
                </a:lnTo>
                <a:lnTo>
                  <a:pt x="588" y="503"/>
                </a:lnTo>
                <a:lnTo>
                  <a:pt x="589" y="500"/>
                </a:lnTo>
                <a:lnTo>
                  <a:pt x="589" y="499"/>
                </a:lnTo>
                <a:lnTo>
                  <a:pt x="590" y="496"/>
                </a:lnTo>
                <a:lnTo>
                  <a:pt x="592" y="495"/>
                </a:lnTo>
                <a:lnTo>
                  <a:pt x="592" y="494"/>
                </a:lnTo>
                <a:lnTo>
                  <a:pt x="593" y="492"/>
                </a:lnTo>
                <a:lnTo>
                  <a:pt x="594" y="490"/>
                </a:lnTo>
                <a:lnTo>
                  <a:pt x="594" y="489"/>
                </a:lnTo>
                <a:lnTo>
                  <a:pt x="595" y="487"/>
                </a:lnTo>
                <a:lnTo>
                  <a:pt x="595" y="486"/>
                </a:lnTo>
                <a:lnTo>
                  <a:pt x="596" y="485"/>
                </a:lnTo>
                <a:lnTo>
                  <a:pt x="596" y="484"/>
                </a:lnTo>
                <a:lnTo>
                  <a:pt x="597" y="483"/>
                </a:lnTo>
                <a:lnTo>
                  <a:pt x="598" y="481"/>
                </a:lnTo>
                <a:lnTo>
                  <a:pt x="598" y="479"/>
                </a:lnTo>
                <a:lnTo>
                  <a:pt x="601" y="478"/>
                </a:lnTo>
                <a:lnTo>
                  <a:pt x="601" y="477"/>
                </a:lnTo>
                <a:lnTo>
                  <a:pt x="601" y="476"/>
                </a:lnTo>
                <a:lnTo>
                  <a:pt x="603" y="474"/>
                </a:lnTo>
                <a:lnTo>
                  <a:pt x="603" y="473"/>
                </a:lnTo>
                <a:lnTo>
                  <a:pt x="604" y="473"/>
                </a:lnTo>
                <a:lnTo>
                  <a:pt x="604" y="472"/>
                </a:lnTo>
                <a:lnTo>
                  <a:pt x="605" y="472"/>
                </a:lnTo>
                <a:lnTo>
                  <a:pt x="605" y="470"/>
                </a:lnTo>
                <a:lnTo>
                  <a:pt x="602" y="470"/>
                </a:lnTo>
                <a:lnTo>
                  <a:pt x="601" y="469"/>
                </a:lnTo>
                <a:lnTo>
                  <a:pt x="603" y="465"/>
                </a:lnTo>
                <a:lnTo>
                  <a:pt x="605" y="466"/>
                </a:lnTo>
                <a:lnTo>
                  <a:pt x="609" y="466"/>
                </a:lnTo>
                <a:lnTo>
                  <a:pt x="610" y="465"/>
                </a:lnTo>
                <a:lnTo>
                  <a:pt x="610" y="464"/>
                </a:lnTo>
                <a:lnTo>
                  <a:pt x="611" y="462"/>
                </a:lnTo>
                <a:lnTo>
                  <a:pt x="612" y="460"/>
                </a:lnTo>
                <a:lnTo>
                  <a:pt x="613" y="459"/>
                </a:lnTo>
                <a:lnTo>
                  <a:pt x="614" y="457"/>
                </a:lnTo>
                <a:lnTo>
                  <a:pt x="614" y="456"/>
                </a:lnTo>
                <a:lnTo>
                  <a:pt x="615" y="454"/>
                </a:lnTo>
                <a:lnTo>
                  <a:pt x="615" y="451"/>
                </a:lnTo>
                <a:lnTo>
                  <a:pt x="616" y="450"/>
                </a:lnTo>
                <a:lnTo>
                  <a:pt x="616" y="449"/>
                </a:lnTo>
                <a:lnTo>
                  <a:pt x="616" y="448"/>
                </a:lnTo>
                <a:lnTo>
                  <a:pt x="618" y="447"/>
                </a:lnTo>
                <a:lnTo>
                  <a:pt x="618" y="445"/>
                </a:lnTo>
                <a:lnTo>
                  <a:pt x="618" y="444"/>
                </a:lnTo>
                <a:lnTo>
                  <a:pt x="618" y="443"/>
                </a:lnTo>
                <a:lnTo>
                  <a:pt x="619" y="440"/>
                </a:lnTo>
                <a:lnTo>
                  <a:pt x="619" y="439"/>
                </a:lnTo>
                <a:lnTo>
                  <a:pt x="619" y="433"/>
                </a:lnTo>
                <a:lnTo>
                  <a:pt x="619" y="429"/>
                </a:lnTo>
                <a:lnTo>
                  <a:pt x="619" y="426"/>
                </a:lnTo>
                <a:lnTo>
                  <a:pt x="619" y="416"/>
                </a:lnTo>
                <a:lnTo>
                  <a:pt x="619" y="412"/>
                </a:lnTo>
                <a:lnTo>
                  <a:pt x="619" y="410"/>
                </a:lnTo>
                <a:lnTo>
                  <a:pt x="619" y="407"/>
                </a:lnTo>
                <a:lnTo>
                  <a:pt x="619" y="406"/>
                </a:lnTo>
                <a:lnTo>
                  <a:pt x="619" y="404"/>
                </a:lnTo>
                <a:lnTo>
                  <a:pt x="619" y="403"/>
                </a:lnTo>
                <a:lnTo>
                  <a:pt x="619" y="402"/>
                </a:lnTo>
                <a:lnTo>
                  <a:pt x="618" y="400"/>
                </a:lnTo>
                <a:lnTo>
                  <a:pt x="616" y="397"/>
                </a:lnTo>
                <a:lnTo>
                  <a:pt x="616" y="395"/>
                </a:lnTo>
                <a:lnTo>
                  <a:pt x="615" y="394"/>
                </a:lnTo>
                <a:lnTo>
                  <a:pt x="615" y="393"/>
                </a:lnTo>
                <a:lnTo>
                  <a:pt x="614" y="389"/>
                </a:lnTo>
                <a:lnTo>
                  <a:pt x="613" y="386"/>
                </a:lnTo>
                <a:lnTo>
                  <a:pt x="613" y="385"/>
                </a:lnTo>
                <a:lnTo>
                  <a:pt x="612" y="384"/>
                </a:lnTo>
                <a:lnTo>
                  <a:pt x="611" y="380"/>
                </a:lnTo>
                <a:lnTo>
                  <a:pt x="610" y="377"/>
                </a:lnTo>
                <a:lnTo>
                  <a:pt x="610" y="376"/>
                </a:lnTo>
                <a:lnTo>
                  <a:pt x="609" y="375"/>
                </a:lnTo>
                <a:lnTo>
                  <a:pt x="607" y="369"/>
                </a:lnTo>
                <a:lnTo>
                  <a:pt x="606" y="367"/>
                </a:lnTo>
                <a:lnTo>
                  <a:pt x="606" y="366"/>
                </a:lnTo>
                <a:lnTo>
                  <a:pt x="606" y="365"/>
                </a:lnTo>
                <a:lnTo>
                  <a:pt x="605" y="364"/>
                </a:lnTo>
                <a:lnTo>
                  <a:pt x="605" y="362"/>
                </a:lnTo>
                <a:lnTo>
                  <a:pt x="605" y="361"/>
                </a:lnTo>
                <a:lnTo>
                  <a:pt x="604" y="361"/>
                </a:lnTo>
                <a:lnTo>
                  <a:pt x="604" y="360"/>
                </a:lnTo>
                <a:lnTo>
                  <a:pt x="604" y="359"/>
                </a:lnTo>
                <a:lnTo>
                  <a:pt x="604" y="358"/>
                </a:lnTo>
                <a:lnTo>
                  <a:pt x="603" y="357"/>
                </a:lnTo>
                <a:lnTo>
                  <a:pt x="602" y="355"/>
                </a:lnTo>
                <a:lnTo>
                  <a:pt x="602" y="353"/>
                </a:lnTo>
                <a:lnTo>
                  <a:pt x="601" y="351"/>
                </a:lnTo>
                <a:lnTo>
                  <a:pt x="601" y="350"/>
                </a:lnTo>
                <a:lnTo>
                  <a:pt x="601" y="348"/>
                </a:lnTo>
                <a:lnTo>
                  <a:pt x="600" y="343"/>
                </a:lnTo>
                <a:lnTo>
                  <a:pt x="598" y="339"/>
                </a:lnTo>
                <a:lnTo>
                  <a:pt x="598" y="334"/>
                </a:lnTo>
                <a:lnTo>
                  <a:pt x="597" y="333"/>
                </a:lnTo>
                <a:lnTo>
                  <a:pt x="597" y="331"/>
                </a:lnTo>
                <a:lnTo>
                  <a:pt x="597" y="330"/>
                </a:lnTo>
                <a:lnTo>
                  <a:pt x="597" y="328"/>
                </a:lnTo>
                <a:lnTo>
                  <a:pt x="597" y="326"/>
                </a:lnTo>
                <a:lnTo>
                  <a:pt x="596" y="323"/>
                </a:lnTo>
                <a:lnTo>
                  <a:pt x="596" y="322"/>
                </a:lnTo>
                <a:lnTo>
                  <a:pt x="596" y="320"/>
                </a:lnTo>
                <a:lnTo>
                  <a:pt x="596" y="319"/>
                </a:lnTo>
                <a:lnTo>
                  <a:pt x="595" y="318"/>
                </a:lnTo>
                <a:lnTo>
                  <a:pt x="595" y="315"/>
                </a:lnTo>
                <a:lnTo>
                  <a:pt x="595" y="314"/>
                </a:lnTo>
                <a:lnTo>
                  <a:pt x="594" y="313"/>
                </a:lnTo>
                <a:lnTo>
                  <a:pt x="594" y="311"/>
                </a:lnTo>
                <a:lnTo>
                  <a:pt x="593" y="309"/>
                </a:lnTo>
                <a:lnTo>
                  <a:pt x="593" y="306"/>
                </a:lnTo>
                <a:lnTo>
                  <a:pt x="592" y="303"/>
                </a:lnTo>
                <a:lnTo>
                  <a:pt x="592" y="302"/>
                </a:lnTo>
                <a:lnTo>
                  <a:pt x="592" y="301"/>
                </a:lnTo>
                <a:lnTo>
                  <a:pt x="590" y="300"/>
                </a:lnTo>
                <a:lnTo>
                  <a:pt x="590" y="299"/>
                </a:lnTo>
                <a:lnTo>
                  <a:pt x="590" y="298"/>
                </a:lnTo>
                <a:lnTo>
                  <a:pt x="590" y="297"/>
                </a:lnTo>
                <a:lnTo>
                  <a:pt x="589" y="297"/>
                </a:lnTo>
                <a:lnTo>
                  <a:pt x="589" y="294"/>
                </a:lnTo>
                <a:lnTo>
                  <a:pt x="588" y="293"/>
                </a:lnTo>
                <a:lnTo>
                  <a:pt x="588" y="292"/>
                </a:lnTo>
                <a:lnTo>
                  <a:pt x="587" y="291"/>
                </a:lnTo>
                <a:lnTo>
                  <a:pt x="587" y="290"/>
                </a:lnTo>
                <a:lnTo>
                  <a:pt x="586" y="289"/>
                </a:lnTo>
                <a:lnTo>
                  <a:pt x="586" y="288"/>
                </a:lnTo>
                <a:lnTo>
                  <a:pt x="585" y="286"/>
                </a:lnTo>
                <a:lnTo>
                  <a:pt x="584" y="285"/>
                </a:lnTo>
                <a:lnTo>
                  <a:pt x="584" y="284"/>
                </a:lnTo>
                <a:lnTo>
                  <a:pt x="581" y="282"/>
                </a:lnTo>
                <a:lnTo>
                  <a:pt x="576" y="274"/>
                </a:lnTo>
                <a:lnTo>
                  <a:pt x="575" y="272"/>
                </a:lnTo>
                <a:lnTo>
                  <a:pt x="571" y="266"/>
                </a:lnTo>
                <a:lnTo>
                  <a:pt x="567" y="259"/>
                </a:lnTo>
                <a:lnTo>
                  <a:pt x="566" y="258"/>
                </a:lnTo>
                <a:lnTo>
                  <a:pt x="566" y="257"/>
                </a:lnTo>
                <a:lnTo>
                  <a:pt x="564" y="256"/>
                </a:lnTo>
                <a:lnTo>
                  <a:pt x="563" y="253"/>
                </a:lnTo>
                <a:lnTo>
                  <a:pt x="561" y="251"/>
                </a:lnTo>
                <a:lnTo>
                  <a:pt x="558" y="247"/>
                </a:lnTo>
                <a:lnTo>
                  <a:pt x="557" y="245"/>
                </a:lnTo>
                <a:lnTo>
                  <a:pt x="557" y="244"/>
                </a:lnTo>
                <a:lnTo>
                  <a:pt x="555" y="243"/>
                </a:lnTo>
                <a:lnTo>
                  <a:pt x="555" y="242"/>
                </a:lnTo>
                <a:lnTo>
                  <a:pt x="554" y="241"/>
                </a:lnTo>
                <a:lnTo>
                  <a:pt x="554" y="240"/>
                </a:lnTo>
                <a:lnTo>
                  <a:pt x="553" y="238"/>
                </a:lnTo>
                <a:lnTo>
                  <a:pt x="552" y="235"/>
                </a:lnTo>
                <a:lnTo>
                  <a:pt x="550" y="232"/>
                </a:lnTo>
                <a:lnTo>
                  <a:pt x="545" y="223"/>
                </a:lnTo>
                <a:lnTo>
                  <a:pt x="545" y="222"/>
                </a:lnTo>
                <a:lnTo>
                  <a:pt x="544" y="221"/>
                </a:lnTo>
                <a:lnTo>
                  <a:pt x="544" y="219"/>
                </a:lnTo>
                <a:lnTo>
                  <a:pt x="544" y="218"/>
                </a:lnTo>
                <a:lnTo>
                  <a:pt x="544" y="217"/>
                </a:lnTo>
                <a:lnTo>
                  <a:pt x="544" y="214"/>
                </a:lnTo>
                <a:lnTo>
                  <a:pt x="544" y="209"/>
                </a:lnTo>
                <a:lnTo>
                  <a:pt x="546" y="202"/>
                </a:lnTo>
                <a:lnTo>
                  <a:pt x="546" y="201"/>
                </a:lnTo>
                <a:lnTo>
                  <a:pt x="549" y="197"/>
                </a:lnTo>
                <a:lnTo>
                  <a:pt x="550" y="194"/>
                </a:lnTo>
                <a:lnTo>
                  <a:pt x="550" y="191"/>
                </a:lnTo>
                <a:lnTo>
                  <a:pt x="551" y="190"/>
                </a:lnTo>
                <a:lnTo>
                  <a:pt x="551" y="189"/>
                </a:lnTo>
                <a:lnTo>
                  <a:pt x="551" y="188"/>
                </a:lnTo>
                <a:lnTo>
                  <a:pt x="551" y="185"/>
                </a:lnTo>
                <a:lnTo>
                  <a:pt x="551" y="184"/>
                </a:lnTo>
                <a:lnTo>
                  <a:pt x="551" y="182"/>
                </a:lnTo>
                <a:lnTo>
                  <a:pt x="551" y="181"/>
                </a:lnTo>
                <a:lnTo>
                  <a:pt x="551" y="180"/>
                </a:lnTo>
                <a:lnTo>
                  <a:pt x="552" y="178"/>
                </a:lnTo>
                <a:lnTo>
                  <a:pt x="552" y="177"/>
                </a:lnTo>
                <a:lnTo>
                  <a:pt x="552" y="174"/>
                </a:lnTo>
                <a:lnTo>
                  <a:pt x="553" y="166"/>
                </a:lnTo>
                <a:lnTo>
                  <a:pt x="553" y="165"/>
                </a:lnTo>
                <a:lnTo>
                  <a:pt x="553" y="164"/>
                </a:lnTo>
                <a:lnTo>
                  <a:pt x="553" y="163"/>
                </a:lnTo>
                <a:lnTo>
                  <a:pt x="553" y="161"/>
                </a:lnTo>
                <a:lnTo>
                  <a:pt x="552" y="156"/>
                </a:lnTo>
                <a:lnTo>
                  <a:pt x="552" y="154"/>
                </a:lnTo>
                <a:lnTo>
                  <a:pt x="552" y="151"/>
                </a:lnTo>
                <a:lnTo>
                  <a:pt x="552" y="150"/>
                </a:lnTo>
                <a:lnTo>
                  <a:pt x="552" y="149"/>
                </a:lnTo>
                <a:lnTo>
                  <a:pt x="551" y="149"/>
                </a:lnTo>
                <a:lnTo>
                  <a:pt x="550" y="142"/>
                </a:lnTo>
                <a:lnTo>
                  <a:pt x="550" y="141"/>
                </a:lnTo>
                <a:lnTo>
                  <a:pt x="550" y="140"/>
                </a:lnTo>
                <a:lnTo>
                  <a:pt x="550" y="139"/>
                </a:lnTo>
                <a:lnTo>
                  <a:pt x="550" y="138"/>
                </a:lnTo>
                <a:lnTo>
                  <a:pt x="550" y="136"/>
                </a:lnTo>
                <a:lnTo>
                  <a:pt x="550" y="135"/>
                </a:lnTo>
                <a:lnTo>
                  <a:pt x="550" y="130"/>
                </a:lnTo>
                <a:lnTo>
                  <a:pt x="550" y="129"/>
                </a:lnTo>
                <a:lnTo>
                  <a:pt x="550" y="124"/>
                </a:lnTo>
                <a:lnTo>
                  <a:pt x="550" y="123"/>
                </a:lnTo>
                <a:lnTo>
                  <a:pt x="551" y="122"/>
                </a:lnTo>
                <a:lnTo>
                  <a:pt x="551" y="121"/>
                </a:lnTo>
                <a:lnTo>
                  <a:pt x="551" y="119"/>
                </a:lnTo>
                <a:lnTo>
                  <a:pt x="550" y="119"/>
                </a:lnTo>
                <a:lnTo>
                  <a:pt x="543" y="121"/>
                </a:lnTo>
                <a:lnTo>
                  <a:pt x="542" y="121"/>
                </a:lnTo>
                <a:lnTo>
                  <a:pt x="536" y="121"/>
                </a:lnTo>
                <a:lnTo>
                  <a:pt x="525" y="122"/>
                </a:lnTo>
                <a:lnTo>
                  <a:pt x="524" y="122"/>
                </a:lnTo>
                <a:lnTo>
                  <a:pt x="507" y="124"/>
                </a:lnTo>
                <a:lnTo>
                  <a:pt x="503" y="124"/>
                </a:lnTo>
                <a:lnTo>
                  <a:pt x="495" y="125"/>
                </a:lnTo>
                <a:lnTo>
                  <a:pt x="488" y="126"/>
                </a:lnTo>
                <a:lnTo>
                  <a:pt x="484" y="127"/>
                </a:lnTo>
                <a:lnTo>
                  <a:pt x="483" y="127"/>
                </a:lnTo>
                <a:lnTo>
                  <a:pt x="482" y="127"/>
                </a:lnTo>
                <a:lnTo>
                  <a:pt x="477" y="127"/>
                </a:lnTo>
                <a:lnTo>
                  <a:pt x="475" y="127"/>
                </a:lnTo>
                <a:lnTo>
                  <a:pt x="474" y="130"/>
                </a:lnTo>
                <a:lnTo>
                  <a:pt x="474" y="131"/>
                </a:lnTo>
                <a:lnTo>
                  <a:pt x="474" y="132"/>
                </a:lnTo>
                <a:lnTo>
                  <a:pt x="473" y="132"/>
                </a:lnTo>
                <a:lnTo>
                  <a:pt x="471" y="132"/>
                </a:lnTo>
                <a:lnTo>
                  <a:pt x="469" y="138"/>
                </a:lnTo>
                <a:lnTo>
                  <a:pt x="468" y="140"/>
                </a:lnTo>
                <a:lnTo>
                  <a:pt x="467" y="141"/>
                </a:lnTo>
                <a:lnTo>
                  <a:pt x="467" y="144"/>
                </a:lnTo>
                <a:lnTo>
                  <a:pt x="466" y="146"/>
                </a:lnTo>
                <a:lnTo>
                  <a:pt x="465" y="155"/>
                </a:lnTo>
                <a:lnTo>
                  <a:pt x="464" y="158"/>
                </a:lnTo>
                <a:lnTo>
                  <a:pt x="463" y="160"/>
                </a:lnTo>
                <a:lnTo>
                  <a:pt x="463" y="161"/>
                </a:lnTo>
                <a:lnTo>
                  <a:pt x="461" y="168"/>
                </a:lnTo>
                <a:lnTo>
                  <a:pt x="460" y="171"/>
                </a:lnTo>
                <a:lnTo>
                  <a:pt x="459" y="176"/>
                </a:lnTo>
                <a:lnTo>
                  <a:pt x="459" y="178"/>
                </a:lnTo>
                <a:lnTo>
                  <a:pt x="459" y="180"/>
                </a:lnTo>
                <a:lnTo>
                  <a:pt x="458" y="182"/>
                </a:lnTo>
                <a:lnTo>
                  <a:pt x="458" y="183"/>
                </a:lnTo>
                <a:lnTo>
                  <a:pt x="460" y="183"/>
                </a:lnTo>
                <a:lnTo>
                  <a:pt x="461" y="183"/>
                </a:lnTo>
                <a:lnTo>
                  <a:pt x="461" y="182"/>
                </a:lnTo>
                <a:lnTo>
                  <a:pt x="463" y="182"/>
                </a:lnTo>
                <a:lnTo>
                  <a:pt x="468" y="181"/>
                </a:lnTo>
                <a:lnTo>
                  <a:pt x="474" y="180"/>
                </a:lnTo>
                <a:lnTo>
                  <a:pt x="475" y="184"/>
                </a:lnTo>
                <a:lnTo>
                  <a:pt x="474" y="184"/>
                </a:lnTo>
                <a:lnTo>
                  <a:pt x="473" y="184"/>
                </a:lnTo>
                <a:lnTo>
                  <a:pt x="474" y="188"/>
                </a:lnTo>
                <a:lnTo>
                  <a:pt x="474" y="190"/>
                </a:lnTo>
                <a:lnTo>
                  <a:pt x="471" y="191"/>
                </a:lnTo>
                <a:lnTo>
                  <a:pt x="463" y="192"/>
                </a:lnTo>
                <a:lnTo>
                  <a:pt x="461" y="192"/>
                </a:lnTo>
                <a:lnTo>
                  <a:pt x="459" y="192"/>
                </a:lnTo>
                <a:lnTo>
                  <a:pt x="459" y="193"/>
                </a:lnTo>
                <a:lnTo>
                  <a:pt x="456" y="193"/>
                </a:lnTo>
                <a:lnTo>
                  <a:pt x="456" y="194"/>
                </a:lnTo>
                <a:lnTo>
                  <a:pt x="456" y="196"/>
                </a:lnTo>
                <a:lnTo>
                  <a:pt x="455" y="197"/>
                </a:lnTo>
                <a:lnTo>
                  <a:pt x="455" y="199"/>
                </a:lnTo>
                <a:lnTo>
                  <a:pt x="455" y="200"/>
                </a:lnTo>
                <a:lnTo>
                  <a:pt x="454" y="200"/>
                </a:lnTo>
                <a:lnTo>
                  <a:pt x="455" y="200"/>
                </a:lnTo>
                <a:lnTo>
                  <a:pt x="455" y="201"/>
                </a:lnTo>
                <a:lnTo>
                  <a:pt x="456" y="201"/>
                </a:lnTo>
                <a:lnTo>
                  <a:pt x="456" y="202"/>
                </a:lnTo>
                <a:lnTo>
                  <a:pt x="457" y="202"/>
                </a:lnTo>
                <a:lnTo>
                  <a:pt x="458" y="202"/>
                </a:lnTo>
                <a:lnTo>
                  <a:pt x="457" y="206"/>
                </a:lnTo>
                <a:lnTo>
                  <a:pt x="457" y="207"/>
                </a:lnTo>
                <a:lnTo>
                  <a:pt x="456" y="208"/>
                </a:lnTo>
                <a:lnTo>
                  <a:pt x="456" y="210"/>
                </a:lnTo>
                <a:lnTo>
                  <a:pt x="455" y="210"/>
                </a:lnTo>
                <a:lnTo>
                  <a:pt x="454" y="213"/>
                </a:lnTo>
                <a:lnTo>
                  <a:pt x="451" y="216"/>
                </a:lnTo>
                <a:lnTo>
                  <a:pt x="449" y="221"/>
                </a:lnTo>
                <a:lnTo>
                  <a:pt x="450" y="223"/>
                </a:lnTo>
                <a:lnTo>
                  <a:pt x="448" y="223"/>
                </a:lnTo>
                <a:lnTo>
                  <a:pt x="446" y="226"/>
                </a:lnTo>
                <a:lnTo>
                  <a:pt x="445" y="228"/>
                </a:lnTo>
                <a:lnTo>
                  <a:pt x="443" y="232"/>
                </a:lnTo>
                <a:lnTo>
                  <a:pt x="446" y="232"/>
                </a:lnTo>
                <a:lnTo>
                  <a:pt x="451" y="231"/>
                </a:lnTo>
                <a:lnTo>
                  <a:pt x="451" y="233"/>
                </a:lnTo>
                <a:lnTo>
                  <a:pt x="454" y="233"/>
                </a:lnTo>
                <a:lnTo>
                  <a:pt x="455" y="235"/>
                </a:lnTo>
                <a:lnTo>
                  <a:pt x="455" y="238"/>
                </a:lnTo>
                <a:lnTo>
                  <a:pt x="456" y="240"/>
                </a:lnTo>
                <a:lnTo>
                  <a:pt x="456" y="242"/>
                </a:lnTo>
                <a:lnTo>
                  <a:pt x="455" y="242"/>
                </a:lnTo>
                <a:lnTo>
                  <a:pt x="452" y="242"/>
                </a:lnTo>
                <a:lnTo>
                  <a:pt x="451" y="242"/>
                </a:lnTo>
                <a:lnTo>
                  <a:pt x="450" y="243"/>
                </a:lnTo>
                <a:lnTo>
                  <a:pt x="446" y="243"/>
                </a:lnTo>
                <a:lnTo>
                  <a:pt x="440" y="244"/>
                </a:lnTo>
                <a:lnTo>
                  <a:pt x="440" y="247"/>
                </a:lnTo>
                <a:lnTo>
                  <a:pt x="439" y="248"/>
                </a:lnTo>
                <a:lnTo>
                  <a:pt x="439" y="249"/>
                </a:lnTo>
                <a:lnTo>
                  <a:pt x="439" y="250"/>
                </a:lnTo>
                <a:lnTo>
                  <a:pt x="448" y="248"/>
                </a:lnTo>
                <a:lnTo>
                  <a:pt x="449" y="251"/>
                </a:lnTo>
                <a:lnTo>
                  <a:pt x="452" y="251"/>
                </a:lnTo>
                <a:lnTo>
                  <a:pt x="451" y="250"/>
                </a:lnTo>
                <a:lnTo>
                  <a:pt x="457" y="249"/>
                </a:lnTo>
                <a:lnTo>
                  <a:pt x="458" y="249"/>
                </a:lnTo>
                <a:lnTo>
                  <a:pt x="460" y="248"/>
                </a:lnTo>
                <a:lnTo>
                  <a:pt x="468" y="247"/>
                </a:lnTo>
                <a:lnTo>
                  <a:pt x="472" y="247"/>
                </a:lnTo>
                <a:lnTo>
                  <a:pt x="485" y="243"/>
                </a:lnTo>
                <a:lnTo>
                  <a:pt x="489" y="265"/>
                </a:lnTo>
                <a:lnTo>
                  <a:pt x="488" y="266"/>
                </a:lnTo>
                <a:lnTo>
                  <a:pt x="482" y="267"/>
                </a:lnTo>
                <a:lnTo>
                  <a:pt x="480" y="259"/>
                </a:lnTo>
                <a:lnTo>
                  <a:pt x="474" y="260"/>
                </a:lnTo>
                <a:lnTo>
                  <a:pt x="473" y="260"/>
                </a:lnTo>
                <a:lnTo>
                  <a:pt x="471" y="260"/>
                </a:lnTo>
                <a:lnTo>
                  <a:pt x="460" y="263"/>
                </a:lnTo>
                <a:lnTo>
                  <a:pt x="459" y="263"/>
                </a:lnTo>
                <a:lnTo>
                  <a:pt x="454" y="264"/>
                </a:lnTo>
                <a:lnTo>
                  <a:pt x="442" y="266"/>
                </a:lnTo>
                <a:lnTo>
                  <a:pt x="434" y="268"/>
                </a:lnTo>
                <a:lnTo>
                  <a:pt x="434" y="269"/>
                </a:lnTo>
                <a:lnTo>
                  <a:pt x="434" y="270"/>
                </a:lnTo>
                <a:lnTo>
                  <a:pt x="433" y="274"/>
                </a:lnTo>
                <a:lnTo>
                  <a:pt x="433" y="276"/>
                </a:lnTo>
                <a:lnTo>
                  <a:pt x="433" y="278"/>
                </a:lnTo>
                <a:lnTo>
                  <a:pt x="433" y="280"/>
                </a:lnTo>
                <a:lnTo>
                  <a:pt x="433" y="282"/>
                </a:lnTo>
                <a:lnTo>
                  <a:pt x="433" y="283"/>
                </a:lnTo>
                <a:lnTo>
                  <a:pt x="435" y="283"/>
                </a:lnTo>
                <a:lnTo>
                  <a:pt x="437" y="286"/>
                </a:lnTo>
                <a:lnTo>
                  <a:pt x="437" y="288"/>
                </a:lnTo>
                <a:lnTo>
                  <a:pt x="438" y="293"/>
                </a:lnTo>
                <a:lnTo>
                  <a:pt x="437" y="293"/>
                </a:lnTo>
                <a:lnTo>
                  <a:pt x="435" y="293"/>
                </a:lnTo>
                <a:lnTo>
                  <a:pt x="432" y="294"/>
                </a:lnTo>
                <a:lnTo>
                  <a:pt x="431" y="294"/>
                </a:lnTo>
                <a:lnTo>
                  <a:pt x="431" y="295"/>
                </a:lnTo>
                <a:lnTo>
                  <a:pt x="431" y="298"/>
                </a:lnTo>
                <a:lnTo>
                  <a:pt x="431" y="299"/>
                </a:lnTo>
                <a:lnTo>
                  <a:pt x="431" y="306"/>
                </a:lnTo>
                <a:lnTo>
                  <a:pt x="431" y="307"/>
                </a:lnTo>
                <a:lnTo>
                  <a:pt x="431" y="308"/>
                </a:lnTo>
                <a:lnTo>
                  <a:pt x="431" y="311"/>
                </a:lnTo>
                <a:lnTo>
                  <a:pt x="431" y="314"/>
                </a:lnTo>
                <a:lnTo>
                  <a:pt x="431" y="318"/>
                </a:lnTo>
                <a:lnTo>
                  <a:pt x="431" y="319"/>
                </a:lnTo>
                <a:lnTo>
                  <a:pt x="431" y="322"/>
                </a:lnTo>
                <a:lnTo>
                  <a:pt x="431" y="323"/>
                </a:lnTo>
                <a:lnTo>
                  <a:pt x="431" y="324"/>
                </a:lnTo>
                <a:lnTo>
                  <a:pt x="437" y="323"/>
                </a:lnTo>
                <a:lnTo>
                  <a:pt x="437" y="326"/>
                </a:lnTo>
                <a:lnTo>
                  <a:pt x="438" y="327"/>
                </a:lnTo>
                <a:lnTo>
                  <a:pt x="438" y="331"/>
                </a:lnTo>
                <a:lnTo>
                  <a:pt x="438" y="333"/>
                </a:lnTo>
                <a:lnTo>
                  <a:pt x="439" y="340"/>
                </a:lnTo>
                <a:lnTo>
                  <a:pt x="434" y="340"/>
                </a:lnTo>
                <a:lnTo>
                  <a:pt x="433" y="334"/>
                </a:lnTo>
                <a:lnTo>
                  <a:pt x="433" y="333"/>
                </a:lnTo>
                <a:lnTo>
                  <a:pt x="432" y="331"/>
                </a:lnTo>
                <a:lnTo>
                  <a:pt x="432" y="332"/>
                </a:lnTo>
                <a:lnTo>
                  <a:pt x="431" y="335"/>
                </a:lnTo>
                <a:lnTo>
                  <a:pt x="431" y="337"/>
                </a:lnTo>
                <a:lnTo>
                  <a:pt x="432" y="339"/>
                </a:lnTo>
                <a:lnTo>
                  <a:pt x="432" y="340"/>
                </a:lnTo>
                <a:lnTo>
                  <a:pt x="432" y="344"/>
                </a:lnTo>
                <a:lnTo>
                  <a:pt x="432" y="345"/>
                </a:lnTo>
                <a:lnTo>
                  <a:pt x="433" y="347"/>
                </a:lnTo>
                <a:lnTo>
                  <a:pt x="433" y="348"/>
                </a:lnTo>
                <a:lnTo>
                  <a:pt x="433" y="349"/>
                </a:lnTo>
                <a:lnTo>
                  <a:pt x="433" y="352"/>
                </a:lnTo>
                <a:lnTo>
                  <a:pt x="433" y="353"/>
                </a:lnTo>
                <a:lnTo>
                  <a:pt x="433" y="356"/>
                </a:lnTo>
                <a:lnTo>
                  <a:pt x="434" y="358"/>
                </a:lnTo>
                <a:lnTo>
                  <a:pt x="434" y="364"/>
                </a:lnTo>
                <a:lnTo>
                  <a:pt x="434" y="365"/>
                </a:lnTo>
                <a:lnTo>
                  <a:pt x="434" y="367"/>
                </a:lnTo>
                <a:lnTo>
                  <a:pt x="434" y="368"/>
                </a:lnTo>
                <a:lnTo>
                  <a:pt x="434" y="369"/>
                </a:lnTo>
                <a:lnTo>
                  <a:pt x="434" y="370"/>
                </a:lnTo>
                <a:lnTo>
                  <a:pt x="434" y="372"/>
                </a:lnTo>
                <a:lnTo>
                  <a:pt x="434" y="373"/>
                </a:lnTo>
                <a:lnTo>
                  <a:pt x="435" y="374"/>
                </a:lnTo>
                <a:lnTo>
                  <a:pt x="434" y="375"/>
                </a:lnTo>
                <a:lnTo>
                  <a:pt x="434" y="376"/>
                </a:lnTo>
                <a:lnTo>
                  <a:pt x="434" y="377"/>
                </a:lnTo>
                <a:lnTo>
                  <a:pt x="433" y="378"/>
                </a:lnTo>
                <a:lnTo>
                  <a:pt x="433" y="380"/>
                </a:lnTo>
                <a:lnTo>
                  <a:pt x="431" y="381"/>
                </a:lnTo>
                <a:lnTo>
                  <a:pt x="431" y="382"/>
                </a:lnTo>
                <a:lnTo>
                  <a:pt x="430" y="383"/>
                </a:lnTo>
                <a:lnTo>
                  <a:pt x="429" y="383"/>
                </a:lnTo>
                <a:lnTo>
                  <a:pt x="429" y="384"/>
                </a:lnTo>
                <a:lnTo>
                  <a:pt x="424" y="384"/>
                </a:lnTo>
                <a:lnTo>
                  <a:pt x="420" y="385"/>
                </a:lnTo>
                <a:lnTo>
                  <a:pt x="413" y="386"/>
                </a:lnTo>
                <a:lnTo>
                  <a:pt x="409" y="387"/>
                </a:lnTo>
                <a:lnTo>
                  <a:pt x="407" y="387"/>
                </a:lnTo>
                <a:lnTo>
                  <a:pt x="406" y="387"/>
                </a:lnTo>
                <a:lnTo>
                  <a:pt x="405" y="389"/>
                </a:lnTo>
                <a:lnTo>
                  <a:pt x="404" y="390"/>
                </a:lnTo>
                <a:lnTo>
                  <a:pt x="403" y="391"/>
                </a:lnTo>
                <a:lnTo>
                  <a:pt x="403" y="392"/>
                </a:lnTo>
                <a:lnTo>
                  <a:pt x="403" y="393"/>
                </a:lnTo>
                <a:lnTo>
                  <a:pt x="403" y="394"/>
                </a:lnTo>
                <a:lnTo>
                  <a:pt x="404" y="400"/>
                </a:lnTo>
                <a:lnTo>
                  <a:pt x="404" y="401"/>
                </a:lnTo>
                <a:lnTo>
                  <a:pt x="405" y="403"/>
                </a:lnTo>
                <a:lnTo>
                  <a:pt x="405" y="404"/>
                </a:lnTo>
                <a:lnTo>
                  <a:pt x="405" y="406"/>
                </a:lnTo>
                <a:lnTo>
                  <a:pt x="405" y="407"/>
                </a:lnTo>
                <a:lnTo>
                  <a:pt x="404" y="408"/>
                </a:lnTo>
                <a:lnTo>
                  <a:pt x="400" y="411"/>
                </a:lnTo>
                <a:lnTo>
                  <a:pt x="399" y="414"/>
                </a:lnTo>
                <a:lnTo>
                  <a:pt x="399" y="423"/>
                </a:lnTo>
                <a:close/>
                <a:moveTo>
                  <a:pt x="412" y="156"/>
                </a:moveTo>
                <a:lnTo>
                  <a:pt x="412" y="155"/>
                </a:lnTo>
                <a:lnTo>
                  <a:pt x="413" y="152"/>
                </a:lnTo>
                <a:lnTo>
                  <a:pt x="414" y="151"/>
                </a:lnTo>
                <a:lnTo>
                  <a:pt x="415" y="152"/>
                </a:lnTo>
                <a:lnTo>
                  <a:pt x="415" y="150"/>
                </a:lnTo>
                <a:lnTo>
                  <a:pt x="416" y="149"/>
                </a:lnTo>
                <a:lnTo>
                  <a:pt x="415" y="149"/>
                </a:lnTo>
                <a:lnTo>
                  <a:pt x="417" y="146"/>
                </a:lnTo>
                <a:lnTo>
                  <a:pt x="416" y="146"/>
                </a:lnTo>
                <a:lnTo>
                  <a:pt x="415" y="147"/>
                </a:lnTo>
                <a:lnTo>
                  <a:pt x="411" y="156"/>
                </a:lnTo>
                <a:lnTo>
                  <a:pt x="412" y="156"/>
                </a:lnTo>
                <a:close/>
                <a:moveTo>
                  <a:pt x="412" y="323"/>
                </a:moveTo>
                <a:lnTo>
                  <a:pt x="412" y="324"/>
                </a:lnTo>
                <a:lnTo>
                  <a:pt x="412" y="325"/>
                </a:lnTo>
                <a:lnTo>
                  <a:pt x="413" y="325"/>
                </a:lnTo>
                <a:lnTo>
                  <a:pt x="415" y="323"/>
                </a:lnTo>
                <a:lnTo>
                  <a:pt x="416" y="323"/>
                </a:lnTo>
                <a:lnTo>
                  <a:pt x="417" y="323"/>
                </a:lnTo>
                <a:lnTo>
                  <a:pt x="419" y="326"/>
                </a:lnTo>
                <a:lnTo>
                  <a:pt x="431" y="324"/>
                </a:lnTo>
                <a:lnTo>
                  <a:pt x="431" y="323"/>
                </a:lnTo>
                <a:lnTo>
                  <a:pt x="430" y="322"/>
                </a:lnTo>
                <a:lnTo>
                  <a:pt x="430" y="320"/>
                </a:lnTo>
                <a:lnTo>
                  <a:pt x="430" y="318"/>
                </a:lnTo>
                <a:lnTo>
                  <a:pt x="430" y="314"/>
                </a:lnTo>
                <a:lnTo>
                  <a:pt x="430" y="311"/>
                </a:lnTo>
                <a:lnTo>
                  <a:pt x="430" y="308"/>
                </a:lnTo>
                <a:lnTo>
                  <a:pt x="431" y="307"/>
                </a:lnTo>
                <a:lnTo>
                  <a:pt x="431" y="306"/>
                </a:lnTo>
                <a:lnTo>
                  <a:pt x="431" y="299"/>
                </a:lnTo>
                <a:lnTo>
                  <a:pt x="430" y="297"/>
                </a:lnTo>
                <a:lnTo>
                  <a:pt x="430" y="295"/>
                </a:lnTo>
                <a:lnTo>
                  <a:pt x="430" y="297"/>
                </a:lnTo>
                <a:lnTo>
                  <a:pt x="430" y="298"/>
                </a:lnTo>
                <a:lnTo>
                  <a:pt x="429" y="298"/>
                </a:lnTo>
                <a:lnTo>
                  <a:pt x="429" y="299"/>
                </a:lnTo>
                <a:lnTo>
                  <a:pt x="429" y="300"/>
                </a:lnTo>
                <a:lnTo>
                  <a:pt x="428" y="300"/>
                </a:lnTo>
                <a:lnTo>
                  <a:pt x="428" y="301"/>
                </a:lnTo>
                <a:lnTo>
                  <a:pt x="428" y="302"/>
                </a:lnTo>
                <a:lnTo>
                  <a:pt x="429" y="302"/>
                </a:lnTo>
                <a:lnTo>
                  <a:pt x="429" y="303"/>
                </a:lnTo>
                <a:lnTo>
                  <a:pt x="429" y="305"/>
                </a:lnTo>
                <a:lnTo>
                  <a:pt x="430" y="305"/>
                </a:lnTo>
                <a:lnTo>
                  <a:pt x="430" y="306"/>
                </a:lnTo>
                <a:lnTo>
                  <a:pt x="430" y="307"/>
                </a:lnTo>
                <a:lnTo>
                  <a:pt x="430" y="308"/>
                </a:lnTo>
                <a:lnTo>
                  <a:pt x="430" y="310"/>
                </a:lnTo>
                <a:lnTo>
                  <a:pt x="430" y="311"/>
                </a:lnTo>
                <a:lnTo>
                  <a:pt x="430" y="313"/>
                </a:lnTo>
                <a:lnTo>
                  <a:pt x="430" y="314"/>
                </a:lnTo>
                <a:lnTo>
                  <a:pt x="430" y="315"/>
                </a:lnTo>
                <a:lnTo>
                  <a:pt x="430" y="316"/>
                </a:lnTo>
                <a:lnTo>
                  <a:pt x="429" y="317"/>
                </a:lnTo>
                <a:lnTo>
                  <a:pt x="429" y="318"/>
                </a:lnTo>
                <a:lnTo>
                  <a:pt x="428" y="318"/>
                </a:lnTo>
                <a:lnTo>
                  <a:pt x="426" y="319"/>
                </a:lnTo>
                <a:lnTo>
                  <a:pt x="425" y="319"/>
                </a:lnTo>
                <a:lnTo>
                  <a:pt x="424" y="319"/>
                </a:lnTo>
                <a:lnTo>
                  <a:pt x="424" y="318"/>
                </a:lnTo>
                <a:lnTo>
                  <a:pt x="423" y="318"/>
                </a:lnTo>
                <a:lnTo>
                  <a:pt x="422" y="318"/>
                </a:lnTo>
                <a:lnTo>
                  <a:pt x="421" y="317"/>
                </a:lnTo>
                <a:lnTo>
                  <a:pt x="420" y="317"/>
                </a:lnTo>
                <a:lnTo>
                  <a:pt x="419" y="316"/>
                </a:lnTo>
                <a:lnTo>
                  <a:pt x="417" y="317"/>
                </a:lnTo>
                <a:lnTo>
                  <a:pt x="416" y="317"/>
                </a:lnTo>
                <a:lnTo>
                  <a:pt x="414" y="319"/>
                </a:lnTo>
                <a:lnTo>
                  <a:pt x="413" y="320"/>
                </a:lnTo>
                <a:lnTo>
                  <a:pt x="412" y="320"/>
                </a:lnTo>
                <a:lnTo>
                  <a:pt x="412" y="322"/>
                </a:lnTo>
                <a:lnTo>
                  <a:pt x="412" y="323"/>
                </a:lnTo>
                <a:close/>
                <a:moveTo>
                  <a:pt x="421" y="138"/>
                </a:moveTo>
                <a:lnTo>
                  <a:pt x="423" y="136"/>
                </a:lnTo>
                <a:lnTo>
                  <a:pt x="424" y="136"/>
                </a:lnTo>
                <a:lnTo>
                  <a:pt x="424" y="135"/>
                </a:lnTo>
                <a:lnTo>
                  <a:pt x="423" y="134"/>
                </a:lnTo>
                <a:lnTo>
                  <a:pt x="422" y="134"/>
                </a:lnTo>
                <a:lnTo>
                  <a:pt x="420" y="138"/>
                </a:lnTo>
                <a:lnTo>
                  <a:pt x="421" y="138"/>
                </a:lnTo>
                <a:close/>
                <a:moveTo>
                  <a:pt x="426" y="166"/>
                </a:moveTo>
                <a:lnTo>
                  <a:pt x="426" y="167"/>
                </a:lnTo>
                <a:lnTo>
                  <a:pt x="428" y="167"/>
                </a:lnTo>
                <a:lnTo>
                  <a:pt x="429" y="167"/>
                </a:lnTo>
                <a:lnTo>
                  <a:pt x="429" y="168"/>
                </a:lnTo>
                <a:lnTo>
                  <a:pt x="430" y="167"/>
                </a:lnTo>
                <a:lnTo>
                  <a:pt x="431" y="167"/>
                </a:lnTo>
                <a:lnTo>
                  <a:pt x="432" y="166"/>
                </a:lnTo>
                <a:lnTo>
                  <a:pt x="433" y="165"/>
                </a:lnTo>
                <a:lnTo>
                  <a:pt x="434" y="165"/>
                </a:lnTo>
                <a:lnTo>
                  <a:pt x="439" y="161"/>
                </a:lnTo>
                <a:lnTo>
                  <a:pt x="439" y="160"/>
                </a:lnTo>
                <a:lnTo>
                  <a:pt x="440" y="159"/>
                </a:lnTo>
                <a:lnTo>
                  <a:pt x="441" y="159"/>
                </a:lnTo>
                <a:lnTo>
                  <a:pt x="440" y="159"/>
                </a:lnTo>
                <a:lnTo>
                  <a:pt x="438" y="159"/>
                </a:lnTo>
                <a:lnTo>
                  <a:pt x="437" y="159"/>
                </a:lnTo>
                <a:lnTo>
                  <a:pt x="437" y="158"/>
                </a:lnTo>
                <a:lnTo>
                  <a:pt x="437" y="157"/>
                </a:lnTo>
                <a:lnTo>
                  <a:pt x="435" y="156"/>
                </a:lnTo>
                <a:lnTo>
                  <a:pt x="435" y="155"/>
                </a:lnTo>
                <a:lnTo>
                  <a:pt x="435" y="154"/>
                </a:lnTo>
                <a:lnTo>
                  <a:pt x="437" y="154"/>
                </a:lnTo>
                <a:lnTo>
                  <a:pt x="438" y="154"/>
                </a:lnTo>
                <a:lnTo>
                  <a:pt x="438" y="155"/>
                </a:lnTo>
                <a:lnTo>
                  <a:pt x="439" y="155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1" y="155"/>
                </a:lnTo>
                <a:lnTo>
                  <a:pt x="441" y="154"/>
                </a:lnTo>
                <a:lnTo>
                  <a:pt x="442" y="154"/>
                </a:lnTo>
                <a:lnTo>
                  <a:pt x="442" y="152"/>
                </a:lnTo>
                <a:lnTo>
                  <a:pt x="442" y="151"/>
                </a:lnTo>
                <a:lnTo>
                  <a:pt x="443" y="149"/>
                </a:lnTo>
                <a:lnTo>
                  <a:pt x="442" y="149"/>
                </a:lnTo>
                <a:lnTo>
                  <a:pt x="441" y="149"/>
                </a:lnTo>
                <a:lnTo>
                  <a:pt x="440" y="150"/>
                </a:lnTo>
                <a:lnTo>
                  <a:pt x="439" y="149"/>
                </a:lnTo>
                <a:lnTo>
                  <a:pt x="437" y="148"/>
                </a:lnTo>
                <a:lnTo>
                  <a:pt x="437" y="147"/>
                </a:lnTo>
                <a:lnTo>
                  <a:pt x="438" y="147"/>
                </a:lnTo>
                <a:lnTo>
                  <a:pt x="439" y="146"/>
                </a:lnTo>
                <a:lnTo>
                  <a:pt x="438" y="144"/>
                </a:lnTo>
                <a:lnTo>
                  <a:pt x="437" y="143"/>
                </a:lnTo>
                <a:lnTo>
                  <a:pt x="437" y="142"/>
                </a:lnTo>
                <a:lnTo>
                  <a:pt x="437" y="141"/>
                </a:lnTo>
                <a:lnTo>
                  <a:pt x="435" y="140"/>
                </a:lnTo>
                <a:lnTo>
                  <a:pt x="435" y="139"/>
                </a:lnTo>
                <a:lnTo>
                  <a:pt x="437" y="139"/>
                </a:lnTo>
                <a:lnTo>
                  <a:pt x="438" y="138"/>
                </a:lnTo>
                <a:lnTo>
                  <a:pt x="438" y="136"/>
                </a:lnTo>
                <a:lnTo>
                  <a:pt x="437" y="136"/>
                </a:lnTo>
                <a:lnTo>
                  <a:pt x="435" y="135"/>
                </a:lnTo>
                <a:lnTo>
                  <a:pt x="437" y="135"/>
                </a:lnTo>
                <a:lnTo>
                  <a:pt x="437" y="134"/>
                </a:lnTo>
                <a:lnTo>
                  <a:pt x="438" y="134"/>
                </a:lnTo>
                <a:lnTo>
                  <a:pt x="438" y="135"/>
                </a:lnTo>
                <a:lnTo>
                  <a:pt x="439" y="134"/>
                </a:lnTo>
                <a:lnTo>
                  <a:pt x="439" y="133"/>
                </a:lnTo>
                <a:lnTo>
                  <a:pt x="439" y="132"/>
                </a:lnTo>
                <a:lnTo>
                  <a:pt x="439" y="131"/>
                </a:lnTo>
                <a:lnTo>
                  <a:pt x="438" y="131"/>
                </a:lnTo>
                <a:lnTo>
                  <a:pt x="438" y="132"/>
                </a:lnTo>
                <a:lnTo>
                  <a:pt x="438" y="133"/>
                </a:lnTo>
                <a:lnTo>
                  <a:pt x="438" y="134"/>
                </a:lnTo>
                <a:lnTo>
                  <a:pt x="437" y="134"/>
                </a:lnTo>
                <a:lnTo>
                  <a:pt x="435" y="134"/>
                </a:lnTo>
                <a:lnTo>
                  <a:pt x="435" y="135"/>
                </a:lnTo>
                <a:lnTo>
                  <a:pt x="435" y="136"/>
                </a:lnTo>
                <a:lnTo>
                  <a:pt x="437" y="136"/>
                </a:lnTo>
                <a:lnTo>
                  <a:pt x="437" y="138"/>
                </a:lnTo>
                <a:lnTo>
                  <a:pt x="435" y="138"/>
                </a:lnTo>
                <a:lnTo>
                  <a:pt x="434" y="138"/>
                </a:lnTo>
                <a:lnTo>
                  <a:pt x="434" y="139"/>
                </a:lnTo>
                <a:lnTo>
                  <a:pt x="434" y="140"/>
                </a:lnTo>
                <a:lnTo>
                  <a:pt x="435" y="141"/>
                </a:lnTo>
                <a:lnTo>
                  <a:pt x="435" y="142"/>
                </a:lnTo>
                <a:lnTo>
                  <a:pt x="435" y="143"/>
                </a:lnTo>
                <a:lnTo>
                  <a:pt x="435" y="144"/>
                </a:lnTo>
                <a:lnTo>
                  <a:pt x="437" y="144"/>
                </a:lnTo>
                <a:lnTo>
                  <a:pt x="438" y="146"/>
                </a:lnTo>
                <a:lnTo>
                  <a:pt x="437" y="146"/>
                </a:lnTo>
                <a:lnTo>
                  <a:pt x="435" y="147"/>
                </a:lnTo>
                <a:lnTo>
                  <a:pt x="435" y="148"/>
                </a:lnTo>
                <a:lnTo>
                  <a:pt x="437" y="149"/>
                </a:lnTo>
                <a:lnTo>
                  <a:pt x="438" y="149"/>
                </a:lnTo>
                <a:lnTo>
                  <a:pt x="438" y="150"/>
                </a:lnTo>
                <a:lnTo>
                  <a:pt x="439" y="150"/>
                </a:lnTo>
                <a:lnTo>
                  <a:pt x="440" y="150"/>
                </a:lnTo>
                <a:lnTo>
                  <a:pt x="441" y="150"/>
                </a:lnTo>
                <a:lnTo>
                  <a:pt x="442" y="150"/>
                </a:lnTo>
                <a:lnTo>
                  <a:pt x="442" y="151"/>
                </a:lnTo>
                <a:lnTo>
                  <a:pt x="441" y="151"/>
                </a:lnTo>
                <a:lnTo>
                  <a:pt x="441" y="152"/>
                </a:lnTo>
                <a:lnTo>
                  <a:pt x="441" y="154"/>
                </a:lnTo>
                <a:lnTo>
                  <a:pt x="440" y="155"/>
                </a:lnTo>
                <a:lnTo>
                  <a:pt x="439" y="155"/>
                </a:lnTo>
                <a:lnTo>
                  <a:pt x="438" y="154"/>
                </a:lnTo>
                <a:lnTo>
                  <a:pt x="437" y="154"/>
                </a:lnTo>
                <a:lnTo>
                  <a:pt x="435" y="154"/>
                </a:lnTo>
                <a:lnTo>
                  <a:pt x="434" y="154"/>
                </a:lnTo>
                <a:lnTo>
                  <a:pt x="435" y="154"/>
                </a:lnTo>
                <a:lnTo>
                  <a:pt x="434" y="155"/>
                </a:lnTo>
                <a:lnTo>
                  <a:pt x="435" y="155"/>
                </a:lnTo>
                <a:lnTo>
                  <a:pt x="435" y="156"/>
                </a:lnTo>
                <a:lnTo>
                  <a:pt x="435" y="157"/>
                </a:lnTo>
                <a:lnTo>
                  <a:pt x="435" y="158"/>
                </a:lnTo>
                <a:lnTo>
                  <a:pt x="437" y="159"/>
                </a:lnTo>
                <a:lnTo>
                  <a:pt x="437" y="160"/>
                </a:lnTo>
                <a:lnTo>
                  <a:pt x="435" y="160"/>
                </a:lnTo>
                <a:lnTo>
                  <a:pt x="434" y="160"/>
                </a:lnTo>
                <a:lnTo>
                  <a:pt x="433" y="160"/>
                </a:lnTo>
                <a:lnTo>
                  <a:pt x="433" y="159"/>
                </a:lnTo>
                <a:lnTo>
                  <a:pt x="433" y="158"/>
                </a:lnTo>
                <a:lnTo>
                  <a:pt x="433" y="157"/>
                </a:lnTo>
                <a:lnTo>
                  <a:pt x="433" y="156"/>
                </a:lnTo>
                <a:lnTo>
                  <a:pt x="433" y="155"/>
                </a:lnTo>
                <a:lnTo>
                  <a:pt x="434" y="154"/>
                </a:lnTo>
                <a:lnTo>
                  <a:pt x="433" y="154"/>
                </a:lnTo>
                <a:lnTo>
                  <a:pt x="432" y="152"/>
                </a:lnTo>
                <a:lnTo>
                  <a:pt x="431" y="154"/>
                </a:lnTo>
                <a:lnTo>
                  <a:pt x="431" y="155"/>
                </a:lnTo>
                <a:lnTo>
                  <a:pt x="430" y="155"/>
                </a:lnTo>
                <a:lnTo>
                  <a:pt x="430" y="156"/>
                </a:lnTo>
                <a:lnTo>
                  <a:pt x="429" y="156"/>
                </a:lnTo>
                <a:lnTo>
                  <a:pt x="429" y="157"/>
                </a:lnTo>
                <a:lnTo>
                  <a:pt x="428" y="157"/>
                </a:lnTo>
                <a:lnTo>
                  <a:pt x="428" y="158"/>
                </a:lnTo>
                <a:lnTo>
                  <a:pt x="428" y="159"/>
                </a:lnTo>
                <a:lnTo>
                  <a:pt x="429" y="159"/>
                </a:lnTo>
                <a:lnTo>
                  <a:pt x="429" y="160"/>
                </a:lnTo>
                <a:lnTo>
                  <a:pt x="429" y="161"/>
                </a:lnTo>
                <a:lnTo>
                  <a:pt x="430" y="161"/>
                </a:lnTo>
                <a:lnTo>
                  <a:pt x="431" y="161"/>
                </a:lnTo>
                <a:lnTo>
                  <a:pt x="431" y="163"/>
                </a:lnTo>
                <a:lnTo>
                  <a:pt x="432" y="163"/>
                </a:lnTo>
                <a:lnTo>
                  <a:pt x="432" y="164"/>
                </a:lnTo>
                <a:lnTo>
                  <a:pt x="431" y="165"/>
                </a:lnTo>
                <a:lnTo>
                  <a:pt x="430" y="165"/>
                </a:lnTo>
                <a:lnTo>
                  <a:pt x="429" y="165"/>
                </a:lnTo>
                <a:lnTo>
                  <a:pt x="428" y="165"/>
                </a:lnTo>
                <a:lnTo>
                  <a:pt x="426" y="165"/>
                </a:lnTo>
                <a:lnTo>
                  <a:pt x="426" y="166"/>
                </a:lnTo>
                <a:close/>
                <a:moveTo>
                  <a:pt x="435" y="266"/>
                </a:moveTo>
                <a:lnTo>
                  <a:pt x="440" y="265"/>
                </a:lnTo>
                <a:lnTo>
                  <a:pt x="448" y="264"/>
                </a:lnTo>
                <a:lnTo>
                  <a:pt x="451" y="263"/>
                </a:lnTo>
                <a:lnTo>
                  <a:pt x="451" y="261"/>
                </a:lnTo>
                <a:lnTo>
                  <a:pt x="450" y="261"/>
                </a:lnTo>
                <a:lnTo>
                  <a:pt x="441" y="264"/>
                </a:lnTo>
                <a:lnTo>
                  <a:pt x="437" y="264"/>
                </a:lnTo>
                <a:lnTo>
                  <a:pt x="435" y="265"/>
                </a:lnTo>
                <a:lnTo>
                  <a:pt x="435" y="266"/>
                </a:lnTo>
                <a:close/>
                <a:moveTo>
                  <a:pt x="442" y="191"/>
                </a:moveTo>
                <a:lnTo>
                  <a:pt x="449" y="197"/>
                </a:lnTo>
                <a:lnTo>
                  <a:pt x="451" y="198"/>
                </a:lnTo>
                <a:lnTo>
                  <a:pt x="454" y="198"/>
                </a:lnTo>
                <a:lnTo>
                  <a:pt x="454" y="197"/>
                </a:lnTo>
                <a:lnTo>
                  <a:pt x="455" y="197"/>
                </a:lnTo>
                <a:lnTo>
                  <a:pt x="455" y="196"/>
                </a:lnTo>
                <a:lnTo>
                  <a:pt x="455" y="194"/>
                </a:lnTo>
                <a:lnTo>
                  <a:pt x="455" y="193"/>
                </a:lnTo>
                <a:lnTo>
                  <a:pt x="456" y="193"/>
                </a:lnTo>
                <a:lnTo>
                  <a:pt x="456" y="192"/>
                </a:lnTo>
                <a:lnTo>
                  <a:pt x="456" y="191"/>
                </a:lnTo>
                <a:lnTo>
                  <a:pt x="456" y="190"/>
                </a:lnTo>
                <a:lnTo>
                  <a:pt x="456" y="188"/>
                </a:lnTo>
                <a:lnTo>
                  <a:pt x="456" y="186"/>
                </a:lnTo>
                <a:lnTo>
                  <a:pt x="457" y="185"/>
                </a:lnTo>
                <a:lnTo>
                  <a:pt x="457" y="184"/>
                </a:lnTo>
                <a:lnTo>
                  <a:pt x="457" y="183"/>
                </a:lnTo>
                <a:lnTo>
                  <a:pt x="456" y="183"/>
                </a:lnTo>
                <a:lnTo>
                  <a:pt x="452" y="184"/>
                </a:lnTo>
                <a:lnTo>
                  <a:pt x="446" y="185"/>
                </a:lnTo>
                <a:lnTo>
                  <a:pt x="447" y="188"/>
                </a:lnTo>
                <a:lnTo>
                  <a:pt x="440" y="189"/>
                </a:lnTo>
                <a:lnTo>
                  <a:pt x="442" y="191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A3A54633-6826-B269-EE53-8F0E256A10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09709" y="36641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E92DD79F-D3CD-2488-7FC4-8F6012E832DF}"/>
              </a:ext>
            </a:extLst>
          </p:cNvPr>
          <p:cNvCxnSpPr>
            <a:cxnSpLocks/>
            <a:stCxn id="12" idx="3"/>
            <a:endCxn id="5" idx="4"/>
          </p:cNvCxnSpPr>
          <p:nvPr/>
        </p:nvCxnSpPr>
        <p:spPr>
          <a:xfrm flipV="1">
            <a:off x="1815006" y="3748612"/>
            <a:ext cx="536911" cy="48907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03FA3226-1B12-7687-6B15-5D9FDB6AECF9}"/>
              </a:ext>
            </a:extLst>
          </p:cNvPr>
          <p:cNvSpPr/>
          <p:nvPr/>
        </p:nvSpPr>
        <p:spPr>
          <a:xfrm>
            <a:off x="483716" y="407370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Houston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29F40E17-1BCA-D5CB-A470-2CE4C11FE4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28984" y="38546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9E1DC963-81C1-8E05-9447-879C36857297}"/>
              </a:ext>
            </a:extLst>
          </p:cNvPr>
          <p:cNvCxnSpPr>
            <a:cxnSpLocks/>
            <a:stCxn id="20" idx="3"/>
            <a:endCxn id="13" idx="4"/>
          </p:cNvCxnSpPr>
          <p:nvPr/>
        </p:nvCxnSpPr>
        <p:spPr>
          <a:xfrm flipV="1">
            <a:off x="3683206" y="3939112"/>
            <a:ext cx="487986" cy="66366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8B1DB20A-58FD-F7A3-1244-70037D61BFA8}"/>
              </a:ext>
            </a:extLst>
          </p:cNvPr>
          <p:cNvSpPr/>
          <p:nvPr/>
        </p:nvSpPr>
        <p:spPr>
          <a:xfrm>
            <a:off x="2351916" y="443879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Pasadena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11CFBC7B-6DBA-F264-8376-65FB355748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14809" y="33593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6F69E49A-2196-B0A0-6DBF-00AD954295F3}"/>
              </a:ext>
            </a:extLst>
          </p:cNvPr>
          <p:cNvCxnSpPr>
            <a:cxnSpLocks/>
            <a:stCxn id="24" idx="1"/>
            <a:endCxn id="22" idx="4"/>
          </p:cNvCxnSpPr>
          <p:nvPr/>
        </p:nvCxnSpPr>
        <p:spPr>
          <a:xfrm rot="10800000">
            <a:off x="5057018" y="3443813"/>
            <a:ext cx="147463" cy="9148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5A48BF3C-108F-D75B-D61C-E434F9E2087B}"/>
              </a:ext>
            </a:extLst>
          </p:cNvPr>
          <p:cNvSpPr/>
          <p:nvPr/>
        </p:nvSpPr>
        <p:spPr>
          <a:xfrm>
            <a:off x="5204480" y="419467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Baytown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127E88-289A-8E7C-2586-2C489A3BEC17}"/>
              </a:ext>
            </a:extLst>
          </p:cNvPr>
          <p:cNvGrpSpPr/>
          <p:nvPr/>
        </p:nvGrpSpPr>
        <p:grpSpPr>
          <a:xfrm>
            <a:off x="5573865" y="1364398"/>
            <a:ext cx="2866069" cy="2866069"/>
            <a:chOff x="8266557" y="1207636"/>
            <a:chExt cx="4064000" cy="4064000"/>
          </a:xfrm>
        </p:grpSpPr>
        <p:sp>
          <p:nvSpPr>
            <p:cNvPr id="30" name="Arrow: Quad 29">
              <a:extLst>
                <a:ext uri="{FF2B5EF4-FFF2-40B4-BE49-F238E27FC236}">
                  <a16:creationId xmlns:a16="http://schemas.microsoft.com/office/drawing/2014/main" id="{A01A27F9-8C70-87DA-FA80-4D7232AEDADC}"/>
                </a:ext>
              </a:extLst>
            </p:cNvPr>
            <p:cNvSpPr/>
            <p:nvPr/>
          </p:nvSpPr>
          <p:spPr>
            <a:xfrm>
              <a:off x="8266557" y="1207636"/>
              <a:ext cx="4064000" cy="4064000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F5B3D01-BBDA-51D3-8196-92D174625E51}"/>
                </a:ext>
              </a:extLst>
            </p:cNvPr>
            <p:cNvSpPr/>
            <p:nvPr/>
          </p:nvSpPr>
          <p:spPr>
            <a:xfrm>
              <a:off x="8530717" y="1471796"/>
              <a:ext cx="1625600" cy="1625600"/>
            </a:xfrm>
            <a:custGeom>
              <a:avLst/>
              <a:gdLst>
                <a:gd name="csX0" fmla="*/ 0 w 1625600"/>
                <a:gd name="csY0" fmla="*/ 270939 h 1625600"/>
                <a:gd name="csX1" fmla="*/ 270939 w 1625600"/>
                <a:gd name="csY1" fmla="*/ 0 h 1625600"/>
                <a:gd name="csX2" fmla="*/ 1354661 w 1625600"/>
                <a:gd name="csY2" fmla="*/ 0 h 1625600"/>
                <a:gd name="csX3" fmla="*/ 1625600 w 1625600"/>
                <a:gd name="csY3" fmla="*/ 270939 h 1625600"/>
                <a:gd name="csX4" fmla="*/ 1625600 w 1625600"/>
                <a:gd name="csY4" fmla="*/ 1354661 h 1625600"/>
                <a:gd name="csX5" fmla="*/ 1354661 w 1625600"/>
                <a:gd name="csY5" fmla="*/ 1625600 h 1625600"/>
                <a:gd name="csX6" fmla="*/ 270939 w 1625600"/>
                <a:gd name="csY6" fmla="*/ 1625600 h 1625600"/>
                <a:gd name="csX7" fmla="*/ 0 w 1625600"/>
                <a:gd name="csY7" fmla="*/ 1354661 h 1625600"/>
                <a:gd name="csX8" fmla="*/ 0 w 1625600"/>
                <a:gd name="csY8" fmla="*/ 270939 h 162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25600" h="1625600">
                  <a:moveTo>
                    <a:pt x="0" y="270939"/>
                  </a:moveTo>
                  <a:cubicBezTo>
                    <a:pt x="0" y="121304"/>
                    <a:pt x="121304" y="0"/>
                    <a:pt x="270939" y="0"/>
                  </a:cubicBezTo>
                  <a:lnTo>
                    <a:pt x="1354661" y="0"/>
                  </a:lnTo>
                  <a:cubicBezTo>
                    <a:pt x="1504296" y="0"/>
                    <a:pt x="1625600" y="121304"/>
                    <a:pt x="1625600" y="270939"/>
                  </a:cubicBezTo>
                  <a:lnTo>
                    <a:pt x="1625600" y="1354661"/>
                  </a:lnTo>
                  <a:cubicBezTo>
                    <a:pt x="1625600" y="1504296"/>
                    <a:pt x="1504296" y="1625600"/>
                    <a:pt x="1354661" y="1625600"/>
                  </a:cubicBezTo>
                  <a:lnTo>
                    <a:pt x="270939" y="1625600"/>
                  </a:lnTo>
                  <a:cubicBezTo>
                    <a:pt x="121304" y="1625600"/>
                    <a:pt x="0" y="1504296"/>
                    <a:pt x="0" y="1354661"/>
                  </a:cubicBezTo>
                  <a:lnTo>
                    <a:pt x="0" y="270939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805" tIns="250805" rIns="250805" bIns="250805" numCol="1" spcCol="1270" anchor="ctr" anchorCtr="0">
              <a:noAutofit/>
            </a:bodyPr>
            <a:lstStyle/>
            <a:p>
              <a:pPr marL="0" lvl="0" indent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500" kern="12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648869-20E1-6EC4-F4F1-1BE73158E731}"/>
                </a:ext>
              </a:extLst>
            </p:cNvPr>
            <p:cNvSpPr/>
            <p:nvPr/>
          </p:nvSpPr>
          <p:spPr>
            <a:xfrm>
              <a:off x="10440797" y="1471796"/>
              <a:ext cx="1625600" cy="1625600"/>
            </a:xfrm>
            <a:custGeom>
              <a:avLst/>
              <a:gdLst>
                <a:gd name="csX0" fmla="*/ 0 w 1625600"/>
                <a:gd name="csY0" fmla="*/ 270939 h 1625600"/>
                <a:gd name="csX1" fmla="*/ 270939 w 1625600"/>
                <a:gd name="csY1" fmla="*/ 0 h 1625600"/>
                <a:gd name="csX2" fmla="*/ 1354661 w 1625600"/>
                <a:gd name="csY2" fmla="*/ 0 h 1625600"/>
                <a:gd name="csX3" fmla="*/ 1625600 w 1625600"/>
                <a:gd name="csY3" fmla="*/ 270939 h 1625600"/>
                <a:gd name="csX4" fmla="*/ 1625600 w 1625600"/>
                <a:gd name="csY4" fmla="*/ 1354661 h 1625600"/>
                <a:gd name="csX5" fmla="*/ 1354661 w 1625600"/>
                <a:gd name="csY5" fmla="*/ 1625600 h 1625600"/>
                <a:gd name="csX6" fmla="*/ 270939 w 1625600"/>
                <a:gd name="csY6" fmla="*/ 1625600 h 1625600"/>
                <a:gd name="csX7" fmla="*/ 0 w 1625600"/>
                <a:gd name="csY7" fmla="*/ 1354661 h 1625600"/>
                <a:gd name="csX8" fmla="*/ 0 w 1625600"/>
                <a:gd name="csY8" fmla="*/ 270939 h 162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25600" h="1625600">
                  <a:moveTo>
                    <a:pt x="0" y="270939"/>
                  </a:moveTo>
                  <a:cubicBezTo>
                    <a:pt x="0" y="121304"/>
                    <a:pt x="121304" y="0"/>
                    <a:pt x="270939" y="0"/>
                  </a:cubicBezTo>
                  <a:lnTo>
                    <a:pt x="1354661" y="0"/>
                  </a:lnTo>
                  <a:cubicBezTo>
                    <a:pt x="1504296" y="0"/>
                    <a:pt x="1625600" y="121304"/>
                    <a:pt x="1625600" y="270939"/>
                  </a:cubicBezTo>
                  <a:lnTo>
                    <a:pt x="1625600" y="1354661"/>
                  </a:lnTo>
                  <a:cubicBezTo>
                    <a:pt x="1625600" y="1504296"/>
                    <a:pt x="1504296" y="1625600"/>
                    <a:pt x="1354661" y="1625600"/>
                  </a:cubicBezTo>
                  <a:lnTo>
                    <a:pt x="270939" y="1625600"/>
                  </a:lnTo>
                  <a:cubicBezTo>
                    <a:pt x="121304" y="1625600"/>
                    <a:pt x="0" y="1504296"/>
                    <a:pt x="0" y="1354661"/>
                  </a:cubicBezTo>
                  <a:lnTo>
                    <a:pt x="0" y="2709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805" tIns="250805" rIns="250805" bIns="250805" numCol="1" spcCol="1270" anchor="ctr" anchorCtr="0">
              <a:noAutofit/>
            </a:bodyPr>
            <a:lstStyle/>
            <a:p>
              <a:pPr marL="0" lvl="0" indent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500" kern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1B288DB-9CDB-03C3-354B-D266EA9EAE2F}"/>
                </a:ext>
              </a:extLst>
            </p:cNvPr>
            <p:cNvSpPr/>
            <p:nvPr/>
          </p:nvSpPr>
          <p:spPr>
            <a:xfrm>
              <a:off x="8530717" y="3381876"/>
              <a:ext cx="1625600" cy="1625600"/>
            </a:xfrm>
            <a:custGeom>
              <a:avLst/>
              <a:gdLst>
                <a:gd name="csX0" fmla="*/ 0 w 1625600"/>
                <a:gd name="csY0" fmla="*/ 270939 h 1625600"/>
                <a:gd name="csX1" fmla="*/ 270939 w 1625600"/>
                <a:gd name="csY1" fmla="*/ 0 h 1625600"/>
                <a:gd name="csX2" fmla="*/ 1354661 w 1625600"/>
                <a:gd name="csY2" fmla="*/ 0 h 1625600"/>
                <a:gd name="csX3" fmla="*/ 1625600 w 1625600"/>
                <a:gd name="csY3" fmla="*/ 270939 h 1625600"/>
                <a:gd name="csX4" fmla="*/ 1625600 w 1625600"/>
                <a:gd name="csY4" fmla="*/ 1354661 h 1625600"/>
                <a:gd name="csX5" fmla="*/ 1354661 w 1625600"/>
                <a:gd name="csY5" fmla="*/ 1625600 h 1625600"/>
                <a:gd name="csX6" fmla="*/ 270939 w 1625600"/>
                <a:gd name="csY6" fmla="*/ 1625600 h 1625600"/>
                <a:gd name="csX7" fmla="*/ 0 w 1625600"/>
                <a:gd name="csY7" fmla="*/ 1354661 h 1625600"/>
                <a:gd name="csX8" fmla="*/ 0 w 1625600"/>
                <a:gd name="csY8" fmla="*/ 270939 h 162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25600" h="1625600">
                  <a:moveTo>
                    <a:pt x="0" y="270939"/>
                  </a:moveTo>
                  <a:cubicBezTo>
                    <a:pt x="0" y="121304"/>
                    <a:pt x="121304" y="0"/>
                    <a:pt x="270939" y="0"/>
                  </a:cubicBezTo>
                  <a:lnTo>
                    <a:pt x="1354661" y="0"/>
                  </a:lnTo>
                  <a:cubicBezTo>
                    <a:pt x="1504296" y="0"/>
                    <a:pt x="1625600" y="121304"/>
                    <a:pt x="1625600" y="270939"/>
                  </a:cubicBezTo>
                  <a:lnTo>
                    <a:pt x="1625600" y="1354661"/>
                  </a:lnTo>
                  <a:cubicBezTo>
                    <a:pt x="1625600" y="1504296"/>
                    <a:pt x="1504296" y="1625600"/>
                    <a:pt x="1354661" y="1625600"/>
                  </a:cubicBezTo>
                  <a:lnTo>
                    <a:pt x="270939" y="1625600"/>
                  </a:lnTo>
                  <a:cubicBezTo>
                    <a:pt x="121304" y="1625600"/>
                    <a:pt x="0" y="1504296"/>
                    <a:pt x="0" y="1354661"/>
                  </a:cubicBezTo>
                  <a:lnTo>
                    <a:pt x="0" y="270939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805" tIns="250805" rIns="250805" bIns="250805" numCol="1" spcCol="1270" anchor="ctr" anchorCtr="0">
              <a:noAutofit/>
            </a:bodyPr>
            <a:lstStyle/>
            <a:p>
              <a:pPr marL="0" lvl="0" indent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500" kern="12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554AA3-5BBE-B1A9-35F2-F0DCDB86CD0D}"/>
                </a:ext>
              </a:extLst>
            </p:cNvPr>
            <p:cNvSpPr/>
            <p:nvPr/>
          </p:nvSpPr>
          <p:spPr>
            <a:xfrm>
              <a:off x="10440797" y="3381876"/>
              <a:ext cx="1625600" cy="1625600"/>
            </a:xfrm>
            <a:custGeom>
              <a:avLst/>
              <a:gdLst>
                <a:gd name="csX0" fmla="*/ 0 w 1625600"/>
                <a:gd name="csY0" fmla="*/ 270939 h 1625600"/>
                <a:gd name="csX1" fmla="*/ 270939 w 1625600"/>
                <a:gd name="csY1" fmla="*/ 0 h 1625600"/>
                <a:gd name="csX2" fmla="*/ 1354661 w 1625600"/>
                <a:gd name="csY2" fmla="*/ 0 h 1625600"/>
                <a:gd name="csX3" fmla="*/ 1625600 w 1625600"/>
                <a:gd name="csY3" fmla="*/ 270939 h 1625600"/>
                <a:gd name="csX4" fmla="*/ 1625600 w 1625600"/>
                <a:gd name="csY4" fmla="*/ 1354661 h 1625600"/>
                <a:gd name="csX5" fmla="*/ 1354661 w 1625600"/>
                <a:gd name="csY5" fmla="*/ 1625600 h 1625600"/>
                <a:gd name="csX6" fmla="*/ 270939 w 1625600"/>
                <a:gd name="csY6" fmla="*/ 1625600 h 1625600"/>
                <a:gd name="csX7" fmla="*/ 0 w 1625600"/>
                <a:gd name="csY7" fmla="*/ 1354661 h 1625600"/>
                <a:gd name="csX8" fmla="*/ 0 w 1625600"/>
                <a:gd name="csY8" fmla="*/ 270939 h 1625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25600" h="1625600">
                  <a:moveTo>
                    <a:pt x="0" y="270939"/>
                  </a:moveTo>
                  <a:cubicBezTo>
                    <a:pt x="0" y="121304"/>
                    <a:pt x="121304" y="0"/>
                    <a:pt x="270939" y="0"/>
                  </a:cubicBezTo>
                  <a:lnTo>
                    <a:pt x="1354661" y="0"/>
                  </a:lnTo>
                  <a:cubicBezTo>
                    <a:pt x="1504296" y="0"/>
                    <a:pt x="1625600" y="121304"/>
                    <a:pt x="1625600" y="270939"/>
                  </a:cubicBezTo>
                  <a:lnTo>
                    <a:pt x="1625600" y="1354661"/>
                  </a:lnTo>
                  <a:cubicBezTo>
                    <a:pt x="1625600" y="1504296"/>
                    <a:pt x="1504296" y="1625600"/>
                    <a:pt x="1354661" y="1625600"/>
                  </a:cubicBezTo>
                  <a:lnTo>
                    <a:pt x="270939" y="1625600"/>
                  </a:lnTo>
                  <a:cubicBezTo>
                    <a:pt x="121304" y="1625600"/>
                    <a:pt x="0" y="1504296"/>
                    <a:pt x="0" y="1354661"/>
                  </a:cubicBezTo>
                  <a:lnTo>
                    <a:pt x="0" y="27093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805" tIns="250805" rIns="250805" bIns="250805" numCol="1" spcCol="1270" anchor="ctr" anchorCtr="0">
              <a:noAutofit/>
            </a:bodyPr>
            <a:lstStyle/>
            <a:p>
              <a:pPr marL="0" lvl="0" indent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500" kern="1200"/>
            </a:p>
          </p:txBody>
        </p:sp>
      </p:grpSp>
      <p:sp>
        <p:nvSpPr>
          <p:cNvPr id="36" name="Freeform 61">
            <a:extLst>
              <a:ext uri="{FF2B5EF4-FFF2-40B4-BE49-F238E27FC236}">
                <a16:creationId xmlns:a16="http://schemas.microsoft.com/office/drawing/2014/main" id="{81DB2F95-7C99-A897-303E-4DD49DE703F7}"/>
              </a:ext>
            </a:extLst>
          </p:cNvPr>
          <p:cNvSpPr>
            <a:spLocks noEditPoints="1"/>
          </p:cNvSpPr>
          <p:nvPr/>
        </p:nvSpPr>
        <p:spPr bwMode="auto">
          <a:xfrm>
            <a:off x="5864078" y="3164329"/>
            <a:ext cx="906815" cy="671565"/>
          </a:xfrm>
          <a:custGeom>
            <a:avLst/>
            <a:gdLst>
              <a:gd name="T0" fmla="*/ 2931 w 3130"/>
              <a:gd name="T1" fmla="*/ 1671 h 2318"/>
              <a:gd name="T2" fmla="*/ 2929 w 3130"/>
              <a:gd name="T3" fmla="*/ 1664 h 2318"/>
              <a:gd name="T4" fmla="*/ 2738 w 3130"/>
              <a:gd name="T5" fmla="*/ 1583 h 2318"/>
              <a:gd name="T6" fmla="*/ 1273 w 3130"/>
              <a:gd name="T7" fmla="*/ 15 h 2318"/>
              <a:gd name="T8" fmla="*/ 1353 w 3130"/>
              <a:gd name="T9" fmla="*/ 87 h 2318"/>
              <a:gd name="T10" fmla="*/ 1393 w 3130"/>
              <a:gd name="T11" fmla="*/ 190 h 2318"/>
              <a:gd name="T12" fmla="*/ 1473 w 3130"/>
              <a:gd name="T13" fmla="*/ 226 h 2318"/>
              <a:gd name="T14" fmla="*/ 1622 w 3130"/>
              <a:gd name="T15" fmla="*/ 235 h 2318"/>
              <a:gd name="T16" fmla="*/ 1803 w 3130"/>
              <a:gd name="T17" fmla="*/ 323 h 2318"/>
              <a:gd name="T18" fmla="*/ 1976 w 3130"/>
              <a:gd name="T19" fmla="*/ 482 h 2318"/>
              <a:gd name="T20" fmla="*/ 2205 w 3130"/>
              <a:gd name="T21" fmla="*/ 354 h 2318"/>
              <a:gd name="T22" fmla="*/ 2687 w 3130"/>
              <a:gd name="T23" fmla="*/ 369 h 2318"/>
              <a:gd name="T24" fmla="*/ 2905 w 3130"/>
              <a:gd name="T25" fmla="*/ 700 h 2318"/>
              <a:gd name="T26" fmla="*/ 2876 w 3130"/>
              <a:gd name="T27" fmla="*/ 885 h 2318"/>
              <a:gd name="T28" fmla="*/ 2937 w 3130"/>
              <a:gd name="T29" fmla="*/ 1053 h 2318"/>
              <a:gd name="T30" fmla="*/ 3126 w 3130"/>
              <a:gd name="T31" fmla="*/ 1183 h 2318"/>
              <a:gd name="T32" fmla="*/ 3088 w 3130"/>
              <a:gd name="T33" fmla="*/ 1285 h 2318"/>
              <a:gd name="T34" fmla="*/ 3099 w 3130"/>
              <a:gd name="T35" fmla="*/ 1398 h 2318"/>
              <a:gd name="T36" fmla="*/ 3079 w 3130"/>
              <a:gd name="T37" fmla="*/ 1616 h 2318"/>
              <a:gd name="T38" fmla="*/ 3048 w 3130"/>
              <a:gd name="T39" fmla="*/ 1688 h 2318"/>
              <a:gd name="T40" fmla="*/ 2931 w 3130"/>
              <a:gd name="T41" fmla="*/ 1600 h 2318"/>
              <a:gd name="T42" fmla="*/ 2801 w 3130"/>
              <a:gd name="T43" fmla="*/ 1580 h 2318"/>
              <a:gd name="T44" fmla="*/ 2757 w 3130"/>
              <a:gd name="T45" fmla="*/ 1454 h 2318"/>
              <a:gd name="T46" fmla="*/ 2703 w 3130"/>
              <a:gd name="T47" fmla="*/ 1421 h 2318"/>
              <a:gd name="T48" fmla="*/ 2732 w 3130"/>
              <a:gd name="T49" fmla="*/ 1376 h 2318"/>
              <a:gd name="T50" fmla="*/ 2683 w 3130"/>
              <a:gd name="T51" fmla="*/ 1376 h 2318"/>
              <a:gd name="T52" fmla="*/ 2656 w 3130"/>
              <a:gd name="T53" fmla="*/ 1456 h 2318"/>
              <a:gd name="T54" fmla="*/ 2698 w 3130"/>
              <a:gd name="T55" fmla="*/ 1549 h 2318"/>
              <a:gd name="T56" fmla="*/ 2800 w 3130"/>
              <a:gd name="T57" fmla="*/ 1612 h 2318"/>
              <a:gd name="T58" fmla="*/ 2858 w 3130"/>
              <a:gd name="T59" fmla="*/ 1634 h 2318"/>
              <a:gd name="T60" fmla="*/ 2841 w 3130"/>
              <a:gd name="T61" fmla="*/ 1764 h 2318"/>
              <a:gd name="T62" fmla="*/ 2864 w 3130"/>
              <a:gd name="T63" fmla="*/ 1896 h 2318"/>
              <a:gd name="T64" fmla="*/ 2850 w 3130"/>
              <a:gd name="T65" fmla="*/ 1922 h 2318"/>
              <a:gd name="T66" fmla="*/ 2876 w 3130"/>
              <a:gd name="T67" fmla="*/ 2006 h 2318"/>
              <a:gd name="T68" fmla="*/ 2797 w 3130"/>
              <a:gd name="T69" fmla="*/ 2129 h 2318"/>
              <a:gd name="T70" fmla="*/ 2588 w 3130"/>
              <a:gd name="T71" fmla="*/ 2201 h 2318"/>
              <a:gd name="T72" fmla="*/ 2507 w 3130"/>
              <a:gd name="T73" fmla="*/ 2285 h 2318"/>
              <a:gd name="T74" fmla="*/ 2361 w 3130"/>
              <a:gd name="T75" fmla="*/ 2290 h 2318"/>
              <a:gd name="T76" fmla="*/ 2298 w 3130"/>
              <a:gd name="T77" fmla="*/ 2215 h 2318"/>
              <a:gd name="T78" fmla="*/ 2266 w 3130"/>
              <a:gd name="T79" fmla="*/ 2151 h 2318"/>
              <a:gd name="T80" fmla="*/ 2259 w 3130"/>
              <a:gd name="T81" fmla="*/ 2098 h 2318"/>
              <a:gd name="T82" fmla="*/ 2204 w 3130"/>
              <a:gd name="T83" fmla="*/ 2110 h 2318"/>
              <a:gd name="T84" fmla="*/ 2106 w 3130"/>
              <a:gd name="T85" fmla="*/ 2111 h 2318"/>
              <a:gd name="T86" fmla="*/ 2025 w 3130"/>
              <a:gd name="T87" fmla="*/ 1980 h 2318"/>
              <a:gd name="T88" fmla="*/ 1856 w 3130"/>
              <a:gd name="T89" fmla="*/ 1981 h 2318"/>
              <a:gd name="T90" fmla="*/ 1721 w 3130"/>
              <a:gd name="T91" fmla="*/ 2011 h 2318"/>
              <a:gd name="T92" fmla="*/ 1451 w 3130"/>
              <a:gd name="T93" fmla="*/ 1954 h 2318"/>
              <a:gd name="T94" fmla="*/ 1065 w 3130"/>
              <a:gd name="T95" fmla="*/ 1749 h 2318"/>
              <a:gd name="T96" fmla="*/ 826 w 3130"/>
              <a:gd name="T97" fmla="*/ 1594 h 2318"/>
              <a:gd name="T98" fmla="*/ 442 w 3130"/>
              <a:gd name="T99" fmla="*/ 1343 h 2318"/>
              <a:gd name="T100" fmla="*/ 117 w 3130"/>
              <a:gd name="T101" fmla="*/ 369 h 2318"/>
              <a:gd name="T102" fmla="*/ 39 w 3130"/>
              <a:gd name="T103" fmla="*/ 55 h 2318"/>
              <a:gd name="T104" fmla="*/ 129 w 3130"/>
              <a:gd name="T105" fmla="*/ 129 h 2318"/>
              <a:gd name="T106" fmla="*/ 235 w 3130"/>
              <a:gd name="T107" fmla="*/ 164 h 2318"/>
              <a:gd name="T108" fmla="*/ 341 w 3130"/>
              <a:gd name="T109" fmla="*/ 244 h 2318"/>
              <a:gd name="T110" fmla="*/ 450 w 3130"/>
              <a:gd name="T111" fmla="*/ 285 h 2318"/>
              <a:gd name="T112" fmla="*/ 573 w 3130"/>
              <a:gd name="T113" fmla="*/ 282 h 2318"/>
              <a:gd name="T114" fmla="*/ 692 w 3130"/>
              <a:gd name="T115" fmla="*/ 257 h 2318"/>
              <a:gd name="T116" fmla="*/ 815 w 3130"/>
              <a:gd name="T117" fmla="*/ 236 h 2318"/>
              <a:gd name="T118" fmla="*/ 902 w 3130"/>
              <a:gd name="T119" fmla="*/ 210 h 2318"/>
              <a:gd name="T120" fmla="*/ 988 w 3130"/>
              <a:gd name="T121" fmla="*/ 147 h 2318"/>
              <a:gd name="T122" fmla="*/ 1074 w 3130"/>
              <a:gd name="T123" fmla="*/ 128 h 2318"/>
              <a:gd name="T124" fmla="*/ 1162 w 3130"/>
              <a:gd name="T125" fmla="*/ 60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0" h="2318">
                <a:moveTo>
                  <a:pt x="3065" y="1693"/>
                </a:moveTo>
                <a:lnTo>
                  <a:pt x="3065" y="1694"/>
                </a:lnTo>
                <a:lnTo>
                  <a:pt x="3066" y="1694"/>
                </a:lnTo>
                <a:lnTo>
                  <a:pt x="3067" y="1695"/>
                </a:lnTo>
                <a:lnTo>
                  <a:pt x="3068" y="1696"/>
                </a:lnTo>
                <a:lnTo>
                  <a:pt x="3068" y="1697"/>
                </a:lnTo>
                <a:lnTo>
                  <a:pt x="3067" y="1699"/>
                </a:lnTo>
                <a:lnTo>
                  <a:pt x="3067" y="1700"/>
                </a:lnTo>
                <a:lnTo>
                  <a:pt x="3066" y="1701"/>
                </a:lnTo>
                <a:lnTo>
                  <a:pt x="3066" y="1702"/>
                </a:lnTo>
                <a:lnTo>
                  <a:pt x="3066" y="1703"/>
                </a:lnTo>
                <a:lnTo>
                  <a:pt x="3065" y="1703"/>
                </a:lnTo>
                <a:lnTo>
                  <a:pt x="3066" y="1707"/>
                </a:lnTo>
                <a:lnTo>
                  <a:pt x="3066" y="1708"/>
                </a:lnTo>
                <a:lnTo>
                  <a:pt x="3066" y="1709"/>
                </a:lnTo>
                <a:lnTo>
                  <a:pt x="3066" y="1710"/>
                </a:lnTo>
                <a:lnTo>
                  <a:pt x="3065" y="1710"/>
                </a:lnTo>
                <a:lnTo>
                  <a:pt x="3064" y="1709"/>
                </a:lnTo>
                <a:lnTo>
                  <a:pt x="3064" y="1708"/>
                </a:lnTo>
                <a:lnTo>
                  <a:pt x="3062" y="1708"/>
                </a:lnTo>
                <a:lnTo>
                  <a:pt x="3062" y="1707"/>
                </a:lnTo>
                <a:lnTo>
                  <a:pt x="3062" y="1705"/>
                </a:lnTo>
                <a:lnTo>
                  <a:pt x="3061" y="1705"/>
                </a:lnTo>
                <a:lnTo>
                  <a:pt x="3061" y="1704"/>
                </a:lnTo>
                <a:lnTo>
                  <a:pt x="3061" y="1703"/>
                </a:lnTo>
                <a:lnTo>
                  <a:pt x="3060" y="1703"/>
                </a:lnTo>
                <a:lnTo>
                  <a:pt x="3060" y="1702"/>
                </a:lnTo>
                <a:lnTo>
                  <a:pt x="3059" y="1702"/>
                </a:lnTo>
                <a:lnTo>
                  <a:pt x="3059" y="1701"/>
                </a:lnTo>
                <a:lnTo>
                  <a:pt x="3058" y="1700"/>
                </a:lnTo>
                <a:lnTo>
                  <a:pt x="3058" y="1699"/>
                </a:lnTo>
                <a:lnTo>
                  <a:pt x="3058" y="1697"/>
                </a:lnTo>
                <a:lnTo>
                  <a:pt x="3058" y="1696"/>
                </a:lnTo>
                <a:lnTo>
                  <a:pt x="3058" y="1695"/>
                </a:lnTo>
                <a:lnTo>
                  <a:pt x="3058" y="1694"/>
                </a:lnTo>
                <a:lnTo>
                  <a:pt x="3059" y="1694"/>
                </a:lnTo>
                <a:lnTo>
                  <a:pt x="3061" y="1694"/>
                </a:lnTo>
                <a:lnTo>
                  <a:pt x="3062" y="1693"/>
                </a:lnTo>
                <a:lnTo>
                  <a:pt x="3064" y="1693"/>
                </a:lnTo>
                <a:lnTo>
                  <a:pt x="3065" y="1693"/>
                </a:lnTo>
                <a:close/>
                <a:moveTo>
                  <a:pt x="2954" y="1677"/>
                </a:moveTo>
                <a:lnTo>
                  <a:pt x="2953" y="1678"/>
                </a:lnTo>
                <a:lnTo>
                  <a:pt x="2953" y="1677"/>
                </a:lnTo>
                <a:lnTo>
                  <a:pt x="2952" y="1677"/>
                </a:lnTo>
                <a:lnTo>
                  <a:pt x="2953" y="1677"/>
                </a:lnTo>
                <a:lnTo>
                  <a:pt x="2953" y="1676"/>
                </a:lnTo>
                <a:lnTo>
                  <a:pt x="2954" y="1676"/>
                </a:lnTo>
                <a:lnTo>
                  <a:pt x="2954" y="1677"/>
                </a:lnTo>
                <a:lnTo>
                  <a:pt x="2955" y="1677"/>
                </a:lnTo>
                <a:lnTo>
                  <a:pt x="2954" y="1677"/>
                </a:lnTo>
                <a:close/>
                <a:moveTo>
                  <a:pt x="3005" y="1676"/>
                </a:moveTo>
                <a:lnTo>
                  <a:pt x="3006" y="1677"/>
                </a:lnTo>
                <a:lnTo>
                  <a:pt x="3007" y="1677"/>
                </a:lnTo>
                <a:lnTo>
                  <a:pt x="3007" y="1678"/>
                </a:lnTo>
                <a:lnTo>
                  <a:pt x="3007" y="1679"/>
                </a:lnTo>
                <a:lnTo>
                  <a:pt x="3006" y="1678"/>
                </a:lnTo>
                <a:lnTo>
                  <a:pt x="3005" y="1678"/>
                </a:lnTo>
                <a:lnTo>
                  <a:pt x="3004" y="1677"/>
                </a:lnTo>
                <a:lnTo>
                  <a:pt x="3002" y="1677"/>
                </a:lnTo>
                <a:lnTo>
                  <a:pt x="3002" y="1676"/>
                </a:lnTo>
                <a:lnTo>
                  <a:pt x="3001" y="1676"/>
                </a:lnTo>
                <a:lnTo>
                  <a:pt x="3001" y="1675"/>
                </a:lnTo>
                <a:lnTo>
                  <a:pt x="3000" y="1675"/>
                </a:lnTo>
                <a:lnTo>
                  <a:pt x="3000" y="1674"/>
                </a:lnTo>
                <a:lnTo>
                  <a:pt x="2999" y="1674"/>
                </a:lnTo>
                <a:lnTo>
                  <a:pt x="2998" y="1674"/>
                </a:lnTo>
                <a:lnTo>
                  <a:pt x="2998" y="1672"/>
                </a:lnTo>
                <a:lnTo>
                  <a:pt x="2999" y="1671"/>
                </a:lnTo>
                <a:lnTo>
                  <a:pt x="3000" y="1671"/>
                </a:lnTo>
                <a:lnTo>
                  <a:pt x="3001" y="1674"/>
                </a:lnTo>
                <a:lnTo>
                  <a:pt x="3005" y="1676"/>
                </a:lnTo>
                <a:close/>
                <a:moveTo>
                  <a:pt x="2939" y="1670"/>
                </a:moveTo>
                <a:lnTo>
                  <a:pt x="2940" y="1670"/>
                </a:lnTo>
                <a:lnTo>
                  <a:pt x="2940" y="1671"/>
                </a:lnTo>
                <a:lnTo>
                  <a:pt x="2941" y="1671"/>
                </a:lnTo>
                <a:lnTo>
                  <a:pt x="2941" y="1672"/>
                </a:lnTo>
                <a:lnTo>
                  <a:pt x="2941" y="1674"/>
                </a:lnTo>
                <a:lnTo>
                  <a:pt x="2941" y="1675"/>
                </a:lnTo>
                <a:lnTo>
                  <a:pt x="2942" y="1675"/>
                </a:lnTo>
                <a:lnTo>
                  <a:pt x="2944" y="1675"/>
                </a:lnTo>
                <a:lnTo>
                  <a:pt x="2944" y="1674"/>
                </a:lnTo>
                <a:lnTo>
                  <a:pt x="2945" y="1675"/>
                </a:lnTo>
                <a:lnTo>
                  <a:pt x="2945" y="1676"/>
                </a:lnTo>
                <a:lnTo>
                  <a:pt x="2945" y="1677"/>
                </a:lnTo>
                <a:lnTo>
                  <a:pt x="2946" y="1677"/>
                </a:lnTo>
                <a:lnTo>
                  <a:pt x="2947" y="1677"/>
                </a:lnTo>
                <a:lnTo>
                  <a:pt x="2948" y="1677"/>
                </a:lnTo>
                <a:lnTo>
                  <a:pt x="2948" y="1678"/>
                </a:lnTo>
                <a:lnTo>
                  <a:pt x="2949" y="1678"/>
                </a:lnTo>
                <a:lnTo>
                  <a:pt x="2949" y="1679"/>
                </a:lnTo>
                <a:lnTo>
                  <a:pt x="2949" y="1680"/>
                </a:lnTo>
                <a:lnTo>
                  <a:pt x="2948" y="1680"/>
                </a:lnTo>
                <a:lnTo>
                  <a:pt x="2948" y="1682"/>
                </a:lnTo>
                <a:lnTo>
                  <a:pt x="2949" y="1682"/>
                </a:lnTo>
                <a:lnTo>
                  <a:pt x="2950" y="1683"/>
                </a:lnTo>
                <a:lnTo>
                  <a:pt x="2950" y="1684"/>
                </a:lnTo>
                <a:lnTo>
                  <a:pt x="2950" y="1685"/>
                </a:lnTo>
                <a:lnTo>
                  <a:pt x="2949" y="1685"/>
                </a:lnTo>
                <a:lnTo>
                  <a:pt x="2948" y="1685"/>
                </a:lnTo>
                <a:lnTo>
                  <a:pt x="2947" y="1685"/>
                </a:lnTo>
                <a:lnTo>
                  <a:pt x="2946" y="1686"/>
                </a:lnTo>
                <a:lnTo>
                  <a:pt x="2939" y="1691"/>
                </a:lnTo>
                <a:lnTo>
                  <a:pt x="2937" y="1692"/>
                </a:lnTo>
                <a:lnTo>
                  <a:pt x="2936" y="1693"/>
                </a:lnTo>
                <a:lnTo>
                  <a:pt x="2935" y="1693"/>
                </a:lnTo>
                <a:lnTo>
                  <a:pt x="2933" y="1694"/>
                </a:lnTo>
                <a:lnTo>
                  <a:pt x="2932" y="1694"/>
                </a:lnTo>
                <a:lnTo>
                  <a:pt x="2930" y="1696"/>
                </a:lnTo>
                <a:lnTo>
                  <a:pt x="2929" y="1696"/>
                </a:lnTo>
                <a:lnTo>
                  <a:pt x="2929" y="1695"/>
                </a:lnTo>
                <a:lnTo>
                  <a:pt x="2929" y="1694"/>
                </a:lnTo>
                <a:lnTo>
                  <a:pt x="2928" y="1694"/>
                </a:lnTo>
                <a:lnTo>
                  <a:pt x="2927" y="1692"/>
                </a:lnTo>
                <a:lnTo>
                  <a:pt x="2924" y="1691"/>
                </a:lnTo>
                <a:lnTo>
                  <a:pt x="2924" y="1689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6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4"/>
                </a:lnTo>
                <a:lnTo>
                  <a:pt x="2922" y="1683"/>
                </a:lnTo>
                <a:lnTo>
                  <a:pt x="2922" y="1682"/>
                </a:lnTo>
                <a:lnTo>
                  <a:pt x="2922" y="1679"/>
                </a:lnTo>
                <a:lnTo>
                  <a:pt x="2922" y="1678"/>
                </a:lnTo>
                <a:lnTo>
                  <a:pt x="2922" y="1677"/>
                </a:lnTo>
                <a:lnTo>
                  <a:pt x="2922" y="1676"/>
                </a:lnTo>
                <a:lnTo>
                  <a:pt x="2923" y="1676"/>
                </a:lnTo>
                <a:lnTo>
                  <a:pt x="2924" y="1675"/>
                </a:lnTo>
                <a:lnTo>
                  <a:pt x="2926" y="1674"/>
                </a:lnTo>
                <a:lnTo>
                  <a:pt x="2927" y="1674"/>
                </a:lnTo>
                <a:lnTo>
                  <a:pt x="2927" y="1672"/>
                </a:lnTo>
                <a:lnTo>
                  <a:pt x="2928" y="1672"/>
                </a:lnTo>
                <a:lnTo>
                  <a:pt x="2929" y="1672"/>
                </a:lnTo>
                <a:lnTo>
                  <a:pt x="2930" y="1672"/>
                </a:lnTo>
                <a:lnTo>
                  <a:pt x="2931" y="1672"/>
                </a:lnTo>
                <a:lnTo>
                  <a:pt x="2931" y="1671"/>
                </a:lnTo>
                <a:lnTo>
                  <a:pt x="2932" y="1671"/>
                </a:lnTo>
                <a:lnTo>
                  <a:pt x="2933" y="1671"/>
                </a:lnTo>
                <a:lnTo>
                  <a:pt x="2933" y="1670"/>
                </a:lnTo>
                <a:lnTo>
                  <a:pt x="2935" y="1670"/>
                </a:lnTo>
                <a:lnTo>
                  <a:pt x="2936" y="1670"/>
                </a:lnTo>
                <a:lnTo>
                  <a:pt x="2937" y="1670"/>
                </a:lnTo>
                <a:lnTo>
                  <a:pt x="2937" y="1669"/>
                </a:lnTo>
                <a:lnTo>
                  <a:pt x="2938" y="1669"/>
                </a:lnTo>
                <a:lnTo>
                  <a:pt x="2939" y="1670"/>
                </a:lnTo>
                <a:close/>
                <a:moveTo>
                  <a:pt x="2992" y="1668"/>
                </a:moveTo>
                <a:lnTo>
                  <a:pt x="2993" y="1668"/>
                </a:lnTo>
                <a:lnTo>
                  <a:pt x="2993" y="1669"/>
                </a:lnTo>
                <a:lnTo>
                  <a:pt x="2995" y="1670"/>
                </a:lnTo>
                <a:lnTo>
                  <a:pt x="2996" y="1670"/>
                </a:lnTo>
                <a:lnTo>
                  <a:pt x="2997" y="1670"/>
                </a:lnTo>
                <a:lnTo>
                  <a:pt x="2997" y="1671"/>
                </a:lnTo>
                <a:lnTo>
                  <a:pt x="2995" y="1671"/>
                </a:lnTo>
                <a:lnTo>
                  <a:pt x="2993" y="1671"/>
                </a:lnTo>
                <a:lnTo>
                  <a:pt x="2993" y="1670"/>
                </a:lnTo>
                <a:lnTo>
                  <a:pt x="2991" y="1669"/>
                </a:lnTo>
                <a:lnTo>
                  <a:pt x="2992" y="1668"/>
                </a:lnTo>
                <a:close/>
                <a:moveTo>
                  <a:pt x="2988" y="1667"/>
                </a:moveTo>
                <a:lnTo>
                  <a:pt x="2989" y="1667"/>
                </a:lnTo>
                <a:lnTo>
                  <a:pt x="2989" y="1668"/>
                </a:lnTo>
                <a:lnTo>
                  <a:pt x="2989" y="1669"/>
                </a:lnTo>
                <a:lnTo>
                  <a:pt x="2988" y="1669"/>
                </a:lnTo>
                <a:lnTo>
                  <a:pt x="2988" y="1668"/>
                </a:lnTo>
                <a:lnTo>
                  <a:pt x="2987" y="1668"/>
                </a:lnTo>
                <a:lnTo>
                  <a:pt x="2987" y="1667"/>
                </a:lnTo>
                <a:lnTo>
                  <a:pt x="2988" y="1667"/>
                </a:lnTo>
                <a:close/>
                <a:moveTo>
                  <a:pt x="2984" y="1664"/>
                </a:moveTo>
                <a:lnTo>
                  <a:pt x="2984" y="1666"/>
                </a:lnTo>
                <a:lnTo>
                  <a:pt x="2984" y="1667"/>
                </a:lnTo>
                <a:lnTo>
                  <a:pt x="2983" y="1666"/>
                </a:lnTo>
                <a:lnTo>
                  <a:pt x="2983" y="1664"/>
                </a:lnTo>
                <a:lnTo>
                  <a:pt x="2984" y="1664"/>
                </a:lnTo>
                <a:close/>
                <a:moveTo>
                  <a:pt x="2878" y="1626"/>
                </a:moveTo>
                <a:lnTo>
                  <a:pt x="2879" y="1626"/>
                </a:lnTo>
                <a:lnTo>
                  <a:pt x="2880" y="1626"/>
                </a:lnTo>
                <a:lnTo>
                  <a:pt x="2880" y="1627"/>
                </a:lnTo>
                <a:lnTo>
                  <a:pt x="2881" y="1627"/>
                </a:lnTo>
                <a:lnTo>
                  <a:pt x="2881" y="1628"/>
                </a:lnTo>
                <a:lnTo>
                  <a:pt x="2883" y="1628"/>
                </a:lnTo>
                <a:lnTo>
                  <a:pt x="2884" y="1628"/>
                </a:lnTo>
                <a:lnTo>
                  <a:pt x="2885" y="1628"/>
                </a:lnTo>
                <a:lnTo>
                  <a:pt x="2885" y="1629"/>
                </a:lnTo>
                <a:lnTo>
                  <a:pt x="2886" y="1629"/>
                </a:lnTo>
                <a:lnTo>
                  <a:pt x="2887" y="1629"/>
                </a:lnTo>
                <a:lnTo>
                  <a:pt x="2888" y="1629"/>
                </a:lnTo>
                <a:lnTo>
                  <a:pt x="2888" y="1630"/>
                </a:lnTo>
                <a:lnTo>
                  <a:pt x="2888" y="1629"/>
                </a:lnTo>
                <a:lnTo>
                  <a:pt x="2889" y="1629"/>
                </a:lnTo>
                <a:lnTo>
                  <a:pt x="2889" y="1628"/>
                </a:lnTo>
                <a:lnTo>
                  <a:pt x="2890" y="1628"/>
                </a:lnTo>
                <a:lnTo>
                  <a:pt x="2890" y="1629"/>
                </a:lnTo>
                <a:lnTo>
                  <a:pt x="2892" y="1629"/>
                </a:lnTo>
                <a:lnTo>
                  <a:pt x="2894" y="1629"/>
                </a:lnTo>
                <a:lnTo>
                  <a:pt x="2895" y="1629"/>
                </a:lnTo>
                <a:lnTo>
                  <a:pt x="2896" y="1629"/>
                </a:lnTo>
                <a:lnTo>
                  <a:pt x="2897" y="1629"/>
                </a:lnTo>
                <a:lnTo>
                  <a:pt x="2898" y="1629"/>
                </a:lnTo>
                <a:lnTo>
                  <a:pt x="2899" y="1629"/>
                </a:lnTo>
                <a:lnTo>
                  <a:pt x="2899" y="1628"/>
                </a:lnTo>
                <a:lnTo>
                  <a:pt x="2901" y="1628"/>
                </a:lnTo>
                <a:lnTo>
                  <a:pt x="2902" y="1628"/>
                </a:lnTo>
                <a:lnTo>
                  <a:pt x="2903" y="1628"/>
                </a:lnTo>
                <a:lnTo>
                  <a:pt x="2904" y="1628"/>
                </a:lnTo>
                <a:lnTo>
                  <a:pt x="2905" y="1628"/>
                </a:lnTo>
                <a:lnTo>
                  <a:pt x="2906" y="1628"/>
                </a:lnTo>
                <a:lnTo>
                  <a:pt x="2909" y="1629"/>
                </a:lnTo>
                <a:lnTo>
                  <a:pt x="2910" y="1629"/>
                </a:lnTo>
                <a:lnTo>
                  <a:pt x="2911" y="1629"/>
                </a:lnTo>
                <a:lnTo>
                  <a:pt x="2911" y="1630"/>
                </a:lnTo>
                <a:lnTo>
                  <a:pt x="2912" y="1630"/>
                </a:lnTo>
                <a:lnTo>
                  <a:pt x="2912" y="1632"/>
                </a:lnTo>
                <a:lnTo>
                  <a:pt x="2912" y="1633"/>
                </a:lnTo>
                <a:lnTo>
                  <a:pt x="2913" y="1633"/>
                </a:lnTo>
                <a:lnTo>
                  <a:pt x="2914" y="1633"/>
                </a:lnTo>
                <a:lnTo>
                  <a:pt x="2915" y="1633"/>
                </a:lnTo>
                <a:lnTo>
                  <a:pt x="2915" y="1634"/>
                </a:lnTo>
                <a:lnTo>
                  <a:pt x="2916" y="1634"/>
                </a:lnTo>
                <a:lnTo>
                  <a:pt x="2916" y="1635"/>
                </a:lnTo>
                <a:lnTo>
                  <a:pt x="2918" y="1635"/>
                </a:lnTo>
                <a:lnTo>
                  <a:pt x="2918" y="1636"/>
                </a:lnTo>
                <a:lnTo>
                  <a:pt x="2918" y="1637"/>
                </a:lnTo>
                <a:lnTo>
                  <a:pt x="2919" y="1638"/>
                </a:lnTo>
                <a:lnTo>
                  <a:pt x="2919" y="1640"/>
                </a:lnTo>
                <a:lnTo>
                  <a:pt x="2919" y="1641"/>
                </a:lnTo>
                <a:lnTo>
                  <a:pt x="2919" y="1642"/>
                </a:lnTo>
                <a:lnTo>
                  <a:pt x="2919" y="1643"/>
                </a:lnTo>
                <a:lnTo>
                  <a:pt x="2920" y="1643"/>
                </a:lnTo>
                <a:lnTo>
                  <a:pt x="2921" y="1643"/>
                </a:lnTo>
                <a:lnTo>
                  <a:pt x="2921" y="1644"/>
                </a:lnTo>
                <a:lnTo>
                  <a:pt x="2922" y="1643"/>
                </a:lnTo>
                <a:lnTo>
                  <a:pt x="2923" y="1643"/>
                </a:lnTo>
                <a:lnTo>
                  <a:pt x="2923" y="1642"/>
                </a:lnTo>
                <a:lnTo>
                  <a:pt x="2924" y="1642"/>
                </a:lnTo>
                <a:lnTo>
                  <a:pt x="2926" y="1642"/>
                </a:lnTo>
                <a:lnTo>
                  <a:pt x="2927" y="1642"/>
                </a:lnTo>
                <a:lnTo>
                  <a:pt x="2928" y="1642"/>
                </a:lnTo>
                <a:lnTo>
                  <a:pt x="2929" y="1642"/>
                </a:lnTo>
                <a:lnTo>
                  <a:pt x="2930" y="1641"/>
                </a:lnTo>
                <a:lnTo>
                  <a:pt x="2931" y="1641"/>
                </a:lnTo>
                <a:lnTo>
                  <a:pt x="2931" y="1642"/>
                </a:lnTo>
                <a:lnTo>
                  <a:pt x="2932" y="1642"/>
                </a:lnTo>
                <a:lnTo>
                  <a:pt x="2932" y="1643"/>
                </a:lnTo>
                <a:lnTo>
                  <a:pt x="2932" y="1644"/>
                </a:lnTo>
                <a:lnTo>
                  <a:pt x="2932" y="1645"/>
                </a:lnTo>
                <a:lnTo>
                  <a:pt x="2932" y="1646"/>
                </a:lnTo>
                <a:lnTo>
                  <a:pt x="2932" y="1647"/>
                </a:lnTo>
                <a:lnTo>
                  <a:pt x="2933" y="1647"/>
                </a:lnTo>
                <a:lnTo>
                  <a:pt x="2933" y="1649"/>
                </a:lnTo>
                <a:lnTo>
                  <a:pt x="2933" y="1650"/>
                </a:lnTo>
                <a:lnTo>
                  <a:pt x="2933" y="1651"/>
                </a:lnTo>
                <a:lnTo>
                  <a:pt x="2932" y="1652"/>
                </a:lnTo>
                <a:lnTo>
                  <a:pt x="2932" y="1653"/>
                </a:lnTo>
                <a:lnTo>
                  <a:pt x="2933" y="1653"/>
                </a:lnTo>
                <a:lnTo>
                  <a:pt x="2935" y="1653"/>
                </a:lnTo>
                <a:lnTo>
                  <a:pt x="2936" y="1652"/>
                </a:lnTo>
                <a:lnTo>
                  <a:pt x="2936" y="1651"/>
                </a:lnTo>
                <a:lnTo>
                  <a:pt x="2935" y="1651"/>
                </a:lnTo>
                <a:lnTo>
                  <a:pt x="2935" y="1650"/>
                </a:lnTo>
                <a:lnTo>
                  <a:pt x="2937" y="1650"/>
                </a:lnTo>
                <a:lnTo>
                  <a:pt x="2937" y="1651"/>
                </a:lnTo>
                <a:lnTo>
                  <a:pt x="2937" y="1652"/>
                </a:lnTo>
                <a:lnTo>
                  <a:pt x="2937" y="1653"/>
                </a:lnTo>
                <a:lnTo>
                  <a:pt x="2937" y="1654"/>
                </a:lnTo>
                <a:lnTo>
                  <a:pt x="2938" y="1654"/>
                </a:lnTo>
                <a:lnTo>
                  <a:pt x="2938" y="1655"/>
                </a:lnTo>
                <a:lnTo>
                  <a:pt x="2937" y="1657"/>
                </a:lnTo>
                <a:lnTo>
                  <a:pt x="2936" y="1657"/>
                </a:lnTo>
                <a:lnTo>
                  <a:pt x="2935" y="1658"/>
                </a:lnTo>
                <a:lnTo>
                  <a:pt x="2935" y="1659"/>
                </a:lnTo>
                <a:lnTo>
                  <a:pt x="2933" y="1660"/>
                </a:lnTo>
                <a:lnTo>
                  <a:pt x="2932" y="1661"/>
                </a:lnTo>
                <a:lnTo>
                  <a:pt x="2931" y="1662"/>
                </a:lnTo>
                <a:lnTo>
                  <a:pt x="2931" y="1663"/>
                </a:lnTo>
                <a:lnTo>
                  <a:pt x="2930" y="1663"/>
                </a:lnTo>
                <a:lnTo>
                  <a:pt x="2929" y="1664"/>
                </a:lnTo>
                <a:lnTo>
                  <a:pt x="2927" y="1664"/>
                </a:lnTo>
                <a:lnTo>
                  <a:pt x="2924" y="1664"/>
                </a:lnTo>
                <a:lnTo>
                  <a:pt x="2923" y="1664"/>
                </a:lnTo>
                <a:lnTo>
                  <a:pt x="2921" y="1663"/>
                </a:lnTo>
                <a:lnTo>
                  <a:pt x="2920" y="1663"/>
                </a:lnTo>
                <a:lnTo>
                  <a:pt x="2919" y="1662"/>
                </a:lnTo>
                <a:lnTo>
                  <a:pt x="2918" y="1661"/>
                </a:lnTo>
                <a:lnTo>
                  <a:pt x="2916" y="1660"/>
                </a:lnTo>
                <a:lnTo>
                  <a:pt x="2915" y="1659"/>
                </a:lnTo>
                <a:lnTo>
                  <a:pt x="2914" y="1659"/>
                </a:lnTo>
                <a:lnTo>
                  <a:pt x="2913" y="1658"/>
                </a:lnTo>
                <a:lnTo>
                  <a:pt x="2912" y="1657"/>
                </a:lnTo>
                <a:lnTo>
                  <a:pt x="2912" y="1655"/>
                </a:lnTo>
                <a:lnTo>
                  <a:pt x="2912" y="1654"/>
                </a:lnTo>
                <a:lnTo>
                  <a:pt x="2911" y="1653"/>
                </a:lnTo>
                <a:lnTo>
                  <a:pt x="2909" y="1653"/>
                </a:lnTo>
                <a:lnTo>
                  <a:pt x="2907" y="1653"/>
                </a:lnTo>
                <a:lnTo>
                  <a:pt x="2906" y="1653"/>
                </a:lnTo>
                <a:lnTo>
                  <a:pt x="2906" y="1654"/>
                </a:lnTo>
                <a:lnTo>
                  <a:pt x="2905" y="1653"/>
                </a:lnTo>
                <a:lnTo>
                  <a:pt x="2904" y="1652"/>
                </a:lnTo>
                <a:lnTo>
                  <a:pt x="2904" y="1651"/>
                </a:lnTo>
                <a:lnTo>
                  <a:pt x="2903" y="1651"/>
                </a:lnTo>
                <a:lnTo>
                  <a:pt x="2902" y="1650"/>
                </a:lnTo>
                <a:lnTo>
                  <a:pt x="2902" y="1649"/>
                </a:lnTo>
                <a:lnTo>
                  <a:pt x="2902" y="1647"/>
                </a:lnTo>
                <a:lnTo>
                  <a:pt x="2901" y="1646"/>
                </a:lnTo>
                <a:lnTo>
                  <a:pt x="2901" y="1645"/>
                </a:lnTo>
                <a:lnTo>
                  <a:pt x="2901" y="1644"/>
                </a:lnTo>
                <a:lnTo>
                  <a:pt x="2899" y="1642"/>
                </a:lnTo>
                <a:lnTo>
                  <a:pt x="2898" y="1642"/>
                </a:lnTo>
                <a:lnTo>
                  <a:pt x="2897" y="1642"/>
                </a:lnTo>
                <a:lnTo>
                  <a:pt x="2897" y="1641"/>
                </a:lnTo>
                <a:lnTo>
                  <a:pt x="2896" y="1641"/>
                </a:lnTo>
                <a:lnTo>
                  <a:pt x="2895" y="1641"/>
                </a:lnTo>
                <a:lnTo>
                  <a:pt x="2895" y="1640"/>
                </a:lnTo>
                <a:lnTo>
                  <a:pt x="2894" y="1638"/>
                </a:lnTo>
                <a:lnTo>
                  <a:pt x="2892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9" y="1634"/>
                </a:lnTo>
                <a:lnTo>
                  <a:pt x="2888" y="1635"/>
                </a:lnTo>
                <a:lnTo>
                  <a:pt x="2887" y="1635"/>
                </a:lnTo>
                <a:lnTo>
                  <a:pt x="2886" y="1636"/>
                </a:lnTo>
                <a:lnTo>
                  <a:pt x="2885" y="1635"/>
                </a:lnTo>
                <a:lnTo>
                  <a:pt x="2885" y="1634"/>
                </a:lnTo>
                <a:lnTo>
                  <a:pt x="2885" y="1633"/>
                </a:lnTo>
                <a:lnTo>
                  <a:pt x="2884" y="1632"/>
                </a:lnTo>
                <a:lnTo>
                  <a:pt x="2884" y="1630"/>
                </a:lnTo>
                <a:lnTo>
                  <a:pt x="2883" y="1630"/>
                </a:lnTo>
                <a:lnTo>
                  <a:pt x="2881" y="1629"/>
                </a:lnTo>
                <a:lnTo>
                  <a:pt x="2880" y="1629"/>
                </a:lnTo>
                <a:lnTo>
                  <a:pt x="2879" y="1630"/>
                </a:lnTo>
                <a:lnTo>
                  <a:pt x="2877" y="1628"/>
                </a:lnTo>
                <a:lnTo>
                  <a:pt x="2877" y="1627"/>
                </a:lnTo>
                <a:lnTo>
                  <a:pt x="2877" y="1626"/>
                </a:lnTo>
                <a:lnTo>
                  <a:pt x="2876" y="1626"/>
                </a:lnTo>
                <a:lnTo>
                  <a:pt x="2877" y="1625"/>
                </a:lnTo>
                <a:lnTo>
                  <a:pt x="2877" y="1626"/>
                </a:lnTo>
                <a:lnTo>
                  <a:pt x="2878" y="1626"/>
                </a:lnTo>
                <a:close/>
                <a:moveTo>
                  <a:pt x="2759" y="1527"/>
                </a:moveTo>
                <a:lnTo>
                  <a:pt x="2760" y="1527"/>
                </a:lnTo>
                <a:lnTo>
                  <a:pt x="2761" y="1527"/>
                </a:lnTo>
                <a:lnTo>
                  <a:pt x="2766" y="1528"/>
                </a:lnTo>
                <a:lnTo>
                  <a:pt x="2767" y="1528"/>
                </a:lnTo>
                <a:lnTo>
                  <a:pt x="2767" y="1527"/>
                </a:lnTo>
                <a:lnTo>
                  <a:pt x="2768" y="1527"/>
                </a:lnTo>
                <a:lnTo>
                  <a:pt x="2771" y="1528"/>
                </a:lnTo>
                <a:lnTo>
                  <a:pt x="2772" y="1529"/>
                </a:lnTo>
                <a:lnTo>
                  <a:pt x="2773" y="1529"/>
                </a:lnTo>
                <a:lnTo>
                  <a:pt x="2774" y="1529"/>
                </a:lnTo>
                <a:lnTo>
                  <a:pt x="2775" y="1529"/>
                </a:lnTo>
                <a:lnTo>
                  <a:pt x="2775" y="1530"/>
                </a:lnTo>
                <a:lnTo>
                  <a:pt x="2776" y="1530"/>
                </a:lnTo>
                <a:lnTo>
                  <a:pt x="2776" y="1532"/>
                </a:lnTo>
                <a:lnTo>
                  <a:pt x="2778" y="1532"/>
                </a:lnTo>
                <a:lnTo>
                  <a:pt x="2781" y="1533"/>
                </a:lnTo>
                <a:lnTo>
                  <a:pt x="2782" y="1533"/>
                </a:lnTo>
                <a:lnTo>
                  <a:pt x="2782" y="1534"/>
                </a:lnTo>
                <a:lnTo>
                  <a:pt x="2783" y="1535"/>
                </a:lnTo>
                <a:lnTo>
                  <a:pt x="2784" y="1536"/>
                </a:lnTo>
                <a:lnTo>
                  <a:pt x="2785" y="1536"/>
                </a:lnTo>
                <a:lnTo>
                  <a:pt x="2785" y="1537"/>
                </a:lnTo>
                <a:lnTo>
                  <a:pt x="2786" y="1537"/>
                </a:lnTo>
                <a:lnTo>
                  <a:pt x="2786" y="1538"/>
                </a:lnTo>
                <a:lnTo>
                  <a:pt x="2787" y="1541"/>
                </a:lnTo>
                <a:lnTo>
                  <a:pt x="2787" y="1542"/>
                </a:lnTo>
                <a:lnTo>
                  <a:pt x="2787" y="1544"/>
                </a:lnTo>
                <a:lnTo>
                  <a:pt x="2787" y="1548"/>
                </a:lnTo>
                <a:lnTo>
                  <a:pt x="2786" y="1550"/>
                </a:lnTo>
                <a:lnTo>
                  <a:pt x="2786" y="1552"/>
                </a:lnTo>
                <a:lnTo>
                  <a:pt x="2786" y="1553"/>
                </a:lnTo>
                <a:lnTo>
                  <a:pt x="2785" y="1554"/>
                </a:lnTo>
                <a:lnTo>
                  <a:pt x="2785" y="1555"/>
                </a:lnTo>
                <a:lnTo>
                  <a:pt x="2785" y="1557"/>
                </a:lnTo>
                <a:lnTo>
                  <a:pt x="2785" y="1558"/>
                </a:lnTo>
                <a:lnTo>
                  <a:pt x="2786" y="1559"/>
                </a:lnTo>
                <a:lnTo>
                  <a:pt x="2786" y="1560"/>
                </a:lnTo>
                <a:lnTo>
                  <a:pt x="2787" y="1563"/>
                </a:lnTo>
                <a:lnTo>
                  <a:pt x="2787" y="1565"/>
                </a:lnTo>
                <a:lnTo>
                  <a:pt x="2786" y="1567"/>
                </a:lnTo>
                <a:lnTo>
                  <a:pt x="2786" y="1569"/>
                </a:lnTo>
                <a:lnTo>
                  <a:pt x="2786" y="1570"/>
                </a:lnTo>
                <a:lnTo>
                  <a:pt x="2786" y="1574"/>
                </a:lnTo>
                <a:lnTo>
                  <a:pt x="2785" y="1574"/>
                </a:lnTo>
                <a:lnTo>
                  <a:pt x="2785" y="1575"/>
                </a:lnTo>
                <a:lnTo>
                  <a:pt x="2784" y="1576"/>
                </a:lnTo>
                <a:lnTo>
                  <a:pt x="2784" y="1578"/>
                </a:lnTo>
                <a:lnTo>
                  <a:pt x="2782" y="1582"/>
                </a:lnTo>
                <a:lnTo>
                  <a:pt x="2782" y="1583"/>
                </a:lnTo>
                <a:lnTo>
                  <a:pt x="2781" y="1584"/>
                </a:lnTo>
                <a:lnTo>
                  <a:pt x="2780" y="1585"/>
                </a:lnTo>
                <a:lnTo>
                  <a:pt x="2778" y="1587"/>
                </a:lnTo>
                <a:lnTo>
                  <a:pt x="2776" y="1588"/>
                </a:lnTo>
                <a:lnTo>
                  <a:pt x="2775" y="1590"/>
                </a:lnTo>
                <a:lnTo>
                  <a:pt x="2774" y="1591"/>
                </a:lnTo>
                <a:lnTo>
                  <a:pt x="2773" y="1591"/>
                </a:lnTo>
                <a:lnTo>
                  <a:pt x="2772" y="1592"/>
                </a:lnTo>
                <a:lnTo>
                  <a:pt x="2771" y="1592"/>
                </a:lnTo>
                <a:lnTo>
                  <a:pt x="2769" y="1592"/>
                </a:lnTo>
                <a:lnTo>
                  <a:pt x="2768" y="1591"/>
                </a:lnTo>
                <a:lnTo>
                  <a:pt x="2768" y="1590"/>
                </a:lnTo>
                <a:lnTo>
                  <a:pt x="2767" y="1588"/>
                </a:lnTo>
                <a:lnTo>
                  <a:pt x="2767" y="1587"/>
                </a:lnTo>
                <a:lnTo>
                  <a:pt x="2766" y="1587"/>
                </a:lnTo>
                <a:lnTo>
                  <a:pt x="2764" y="1587"/>
                </a:lnTo>
                <a:lnTo>
                  <a:pt x="2763" y="1587"/>
                </a:lnTo>
                <a:lnTo>
                  <a:pt x="2761" y="1587"/>
                </a:lnTo>
                <a:lnTo>
                  <a:pt x="2757" y="1588"/>
                </a:lnTo>
                <a:lnTo>
                  <a:pt x="2752" y="1590"/>
                </a:lnTo>
                <a:lnTo>
                  <a:pt x="2742" y="1591"/>
                </a:lnTo>
                <a:lnTo>
                  <a:pt x="2741" y="1591"/>
                </a:lnTo>
                <a:lnTo>
                  <a:pt x="2740" y="1590"/>
                </a:lnTo>
                <a:lnTo>
                  <a:pt x="2740" y="1587"/>
                </a:lnTo>
                <a:lnTo>
                  <a:pt x="2739" y="1586"/>
                </a:lnTo>
                <a:lnTo>
                  <a:pt x="2739" y="1585"/>
                </a:lnTo>
                <a:lnTo>
                  <a:pt x="2739" y="1584"/>
                </a:lnTo>
                <a:lnTo>
                  <a:pt x="2738" y="1584"/>
                </a:lnTo>
                <a:lnTo>
                  <a:pt x="2738" y="1583"/>
                </a:lnTo>
                <a:lnTo>
                  <a:pt x="2738" y="1582"/>
                </a:lnTo>
                <a:lnTo>
                  <a:pt x="2737" y="1580"/>
                </a:lnTo>
                <a:lnTo>
                  <a:pt x="2737" y="1579"/>
                </a:lnTo>
                <a:lnTo>
                  <a:pt x="2735" y="1578"/>
                </a:lnTo>
                <a:lnTo>
                  <a:pt x="2733" y="1575"/>
                </a:lnTo>
                <a:lnTo>
                  <a:pt x="2730" y="1569"/>
                </a:lnTo>
                <a:lnTo>
                  <a:pt x="2729" y="1568"/>
                </a:lnTo>
                <a:lnTo>
                  <a:pt x="2728" y="1568"/>
                </a:lnTo>
                <a:lnTo>
                  <a:pt x="2728" y="1567"/>
                </a:lnTo>
                <a:lnTo>
                  <a:pt x="2729" y="1566"/>
                </a:lnTo>
                <a:lnTo>
                  <a:pt x="2729" y="1565"/>
                </a:lnTo>
                <a:lnTo>
                  <a:pt x="2729" y="1563"/>
                </a:lnTo>
                <a:lnTo>
                  <a:pt x="2730" y="1561"/>
                </a:lnTo>
                <a:lnTo>
                  <a:pt x="2731" y="1560"/>
                </a:lnTo>
                <a:lnTo>
                  <a:pt x="2731" y="1558"/>
                </a:lnTo>
                <a:lnTo>
                  <a:pt x="2732" y="1555"/>
                </a:lnTo>
                <a:lnTo>
                  <a:pt x="2733" y="1553"/>
                </a:lnTo>
                <a:lnTo>
                  <a:pt x="2734" y="1552"/>
                </a:lnTo>
                <a:lnTo>
                  <a:pt x="2734" y="1551"/>
                </a:lnTo>
                <a:lnTo>
                  <a:pt x="2735" y="1551"/>
                </a:lnTo>
                <a:lnTo>
                  <a:pt x="2737" y="1550"/>
                </a:lnTo>
                <a:lnTo>
                  <a:pt x="2738" y="1550"/>
                </a:lnTo>
                <a:lnTo>
                  <a:pt x="2738" y="1549"/>
                </a:lnTo>
                <a:lnTo>
                  <a:pt x="2739" y="1548"/>
                </a:lnTo>
                <a:lnTo>
                  <a:pt x="2738" y="1548"/>
                </a:lnTo>
                <a:lnTo>
                  <a:pt x="2735" y="1546"/>
                </a:lnTo>
                <a:lnTo>
                  <a:pt x="2734" y="1545"/>
                </a:lnTo>
                <a:lnTo>
                  <a:pt x="2733" y="1544"/>
                </a:lnTo>
                <a:lnTo>
                  <a:pt x="2732" y="1543"/>
                </a:lnTo>
                <a:lnTo>
                  <a:pt x="2731" y="1543"/>
                </a:lnTo>
                <a:lnTo>
                  <a:pt x="2731" y="1542"/>
                </a:lnTo>
                <a:lnTo>
                  <a:pt x="2731" y="1541"/>
                </a:lnTo>
                <a:lnTo>
                  <a:pt x="2731" y="1540"/>
                </a:lnTo>
                <a:lnTo>
                  <a:pt x="2730" y="1538"/>
                </a:lnTo>
                <a:lnTo>
                  <a:pt x="2730" y="1537"/>
                </a:lnTo>
                <a:lnTo>
                  <a:pt x="2730" y="1536"/>
                </a:lnTo>
                <a:lnTo>
                  <a:pt x="2730" y="1535"/>
                </a:lnTo>
                <a:lnTo>
                  <a:pt x="2731" y="1535"/>
                </a:lnTo>
                <a:lnTo>
                  <a:pt x="2731" y="1534"/>
                </a:lnTo>
                <a:lnTo>
                  <a:pt x="2731" y="1532"/>
                </a:lnTo>
                <a:lnTo>
                  <a:pt x="2731" y="1530"/>
                </a:lnTo>
                <a:lnTo>
                  <a:pt x="2732" y="1530"/>
                </a:lnTo>
                <a:lnTo>
                  <a:pt x="2734" y="1530"/>
                </a:lnTo>
                <a:lnTo>
                  <a:pt x="2737" y="1529"/>
                </a:lnTo>
                <a:lnTo>
                  <a:pt x="2740" y="1527"/>
                </a:lnTo>
                <a:lnTo>
                  <a:pt x="2741" y="1527"/>
                </a:lnTo>
                <a:lnTo>
                  <a:pt x="2745" y="1526"/>
                </a:lnTo>
                <a:lnTo>
                  <a:pt x="2747" y="1526"/>
                </a:lnTo>
                <a:lnTo>
                  <a:pt x="2749" y="1526"/>
                </a:lnTo>
                <a:lnTo>
                  <a:pt x="2752" y="1526"/>
                </a:lnTo>
                <a:lnTo>
                  <a:pt x="2754" y="1526"/>
                </a:lnTo>
                <a:lnTo>
                  <a:pt x="2755" y="1526"/>
                </a:lnTo>
                <a:lnTo>
                  <a:pt x="2757" y="1527"/>
                </a:lnTo>
                <a:lnTo>
                  <a:pt x="2758" y="1527"/>
                </a:lnTo>
                <a:lnTo>
                  <a:pt x="2759" y="1527"/>
                </a:lnTo>
                <a:close/>
                <a:moveTo>
                  <a:pt x="2673" y="1446"/>
                </a:moveTo>
                <a:lnTo>
                  <a:pt x="2674" y="1448"/>
                </a:lnTo>
                <a:lnTo>
                  <a:pt x="2673" y="1449"/>
                </a:lnTo>
                <a:lnTo>
                  <a:pt x="2673" y="1450"/>
                </a:lnTo>
                <a:lnTo>
                  <a:pt x="2672" y="1450"/>
                </a:lnTo>
                <a:lnTo>
                  <a:pt x="2672" y="1449"/>
                </a:lnTo>
                <a:lnTo>
                  <a:pt x="2672" y="1448"/>
                </a:lnTo>
                <a:lnTo>
                  <a:pt x="2672" y="1446"/>
                </a:lnTo>
                <a:lnTo>
                  <a:pt x="2673" y="1446"/>
                </a:lnTo>
                <a:close/>
                <a:moveTo>
                  <a:pt x="1221" y="2"/>
                </a:moveTo>
                <a:lnTo>
                  <a:pt x="1222" y="1"/>
                </a:lnTo>
                <a:lnTo>
                  <a:pt x="1223" y="1"/>
                </a:lnTo>
                <a:lnTo>
                  <a:pt x="1224" y="2"/>
                </a:lnTo>
                <a:lnTo>
                  <a:pt x="1224" y="3"/>
                </a:lnTo>
                <a:lnTo>
                  <a:pt x="1224" y="4"/>
                </a:lnTo>
                <a:lnTo>
                  <a:pt x="1225" y="4"/>
                </a:lnTo>
                <a:lnTo>
                  <a:pt x="1226" y="4"/>
                </a:lnTo>
                <a:lnTo>
                  <a:pt x="1228" y="4"/>
                </a:lnTo>
                <a:lnTo>
                  <a:pt x="1228" y="3"/>
                </a:lnTo>
                <a:lnTo>
                  <a:pt x="1226" y="3"/>
                </a:lnTo>
                <a:lnTo>
                  <a:pt x="1226" y="2"/>
                </a:lnTo>
                <a:lnTo>
                  <a:pt x="1226" y="1"/>
                </a:lnTo>
                <a:lnTo>
                  <a:pt x="1228" y="2"/>
                </a:lnTo>
                <a:lnTo>
                  <a:pt x="1229" y="3"/>
                </a:lnTo>
                <a:lnTo>
                  <a:pt x="1230" y="4"/>
                </a:lnTo>
                <a:lnTo>
                  <a:pt x="1231" y="5"/>
                </a:lnTo>
                <a:lnTo>
                  <a:pt x="1231" y="4"/>
                </a:lnTo>
                <a:lnTo>
                  <a:pt x="1232" y="4"/>
                </a:lnTo>
                <a:lnTo>
                  <a:pt x="1233" y="4"/>
                </a:lnTo>
                <a:lnTo>
                  <a:pt x="1234" y="4"/>
                </a:lnTo>
                <a:lnTo>
                  <a:pt x="1234" y="3"/>
                </a:lnTo>
                <a:lnTo>
                  <a:pt x="1235" y="3"/>
                </a:lnTo>
                <a:lnTo>
                  <a:pt x="1237" y="4"/>
                </a:lnTo>
                <a:lnTo>
                  <a:pt x="1237" y="5"/>
                </a:lnTo>
                <a:lnTo>
                  <a:pt x="1238" y="5"/>
                </a:lnTo>
                <a:lnTo>
                  <a:pt x="1238" y="4"/>
                </a:lnTo>
                <a:lnTo>
                  <a:pt x="1238" y="3"/>
                </a:lnTo>
                <a:lnTo>
                  <a:pt x="1240" y="2"/>
                </a:lnTo>
                <a:lnTo>
                  <a:pt x="1241" y="1"/>
                </a:lnTo>
                <a:lnTo>
                  <a:pt x="1242" y="1"/>
                </a:lnTo>
                <a:lnTo>
                  <a:pt x="1242" y="2"/>
                </a:lnTo>
                <a:lnTo>
                  <a:pt x="1242" y="3"/>
                </a:lnTo>
                <a:lnTo>
                  <a:pt x="1243" y="3"/>
                </a:lnTo>
                <a:lnTo>
                  <a:pt x="1243" y="2"/>
                </a:lnTo>
                <a:lnTo>
                  <a:pt x="1242" y="1"/>
                </a:lnTo>
                <a:lnTo>
                  <a:pt x="1243" y="0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46" y="0"/>
                </a:lnTo>
                <a:lnTo>
                  <a:pt x="1247" y="1"/>
                </a:lnTo>
                <a:lnTo>
                  <a:pt x="1248" y="1"/>
                </a:lnTo>
                <a:lnTo>
                  <a:pt x="1250" y="2"/>
                </a:lnTo>
                <a:lnTo>
                  <a:pt x="1252" y="3"/>
                </a:lnTo>
                <a:lnTo>
                  <a:pt x="1254" y="4"/>
                </a:lnTo>
                <a:lnTo>
                  <a:pt x="1255" y="5"/>
                </a:lnTo>
                <a:lnTo>
                  <a:pt x="1255" y="6"/>
                </a:lnTo>
                <a:lnTo>
                  <a:pt x="1256" y="6"/>
                </a:lnTo>
                <a:lnTo>
                  <a:pt x="1257" y="5"/>
                </a:lnTo>
                <a:lnTo>
                  <a:pt x="1259" y="4"/>
                </a:lnTo>
                <a:lnTo>
                  <a:pt x="1260" y="4"/>
                </a:lnTo>
                <a:lnTo>
                  <a:pt x="1260" y="5"/>
                </a:lnTo>
                <a:lnTo>
                  <a:pt x="1261" y="6"/>
                </a:lnTo>
                <a:lnTo>
                  <a:pt x="1261" y="7"/>
                </a:lnTo>
                <a:lnTo>
                  <a:pt x="1263" y="7"/>
                </a:lnTo>
                <a:lnTo>
                  <a:pt x="1264" y="7"/>
                </a:lnTo>
                <a:lnTo>
                  <a:pt x="1265" y="7"/>
                </a:lnTo>
                <a:lnTo>
                  <a:pt x="1266" y="9"/>
                </a:lnTo>
                <a:lnTo>
                  <a:pt x="1267" y="9"/>
                </a:lnTo>
                <a:lnTo>
                  <a:pt x="1268" y="9"/>
                </a:lnTo>
                <a:lnTo>
                  <a:pt x="1267" y="9"/>
                </a:lnTo>
                <a:lnTo>
                  <a:pt x="1267" y="10"/>
                </a:lnTo>
                <a:lnTo>
                  <a:pt x="1266" y="10"/>
                </a:lnTo>
                <a:lnTo>
                  <a:pt x="1266" y="11"/>
                </a:lnTo>
                <a:lnTo>
                  <a:pt x="1267" y="11"/>
                </a:lnTo>
                <a:lnTo>
                  <a:pt x="1268" y="11"/>
                </a:lnTo>
                <a:lnTo>
                  <a:pt x="1269" y="12"/>
                </a:lnTo>
                <a:lnTo>
                  <a:pt x="1270" y="12"/>
                </a:lnTo>
                <a:lnTo>
                  <a:pt x="1269" y="13"/>
                </a:lnTo>
                <a:lnTo>
                  <a:pt x="1269" y="14"/>
                </a:lnTo>
                <a:lnTo>
                  <a:pt x="1270" y="14"/>
                </a:lnTo>
                <a:lnTo>
                  <a:pt x="1272" y="14"/>
                </a:lnTo>
                <a:lnTo>
                  <a:pt x="1272" y="15"/>
                </a:lnTo>
                <a:lnTo>
                  <a:pt x="1273" y="15"/>
                </a:lnTo>
                <a:lnTo>
                  <a:pt x="1274" y="15"/>
                </a:lnTo>
                <a:lnTo>
                  <a:pt x="1274" y="17"/>
                </a:lnTo>
                <a:lnTo>
                  <a:pt x="1275" y="18"/>
                </a:lnTo>
                <a:lnTo>
                  <a:pt x="1276" y="18"/>
                </a:lnTo>
                <a:lnTo>
                  <a:pt x="1276" y="19"/>
                </a:lnTo>
                <a:lnTo>
                  <a:pt x="1276" y="20"/>
                </a:lnTo>
                <a:lnTo>
                  <a:pt x="1277" y="21"/>
                </a:lnTo>
                <a:lnTo>
                  <a:pt x="1278" y="20"/>
                </a:lnTo>
                <a:lnTo>
                  <a:pt x="1278" y="19"/>
                </a:lnTo>
                <a:lnTo>
                  <a:pt x="1278" y="18"/>
                </a:lnTo>
                <a:lnTo>
                  <a:pt x="1280" y="18"/>
                </a:lnTo>
                <a:lnTo>
                  <a:pt x="1280" y="17"/>
                </a:lnTo>
                <a:lnTo>
                  <a:pt x="1281" y="17"/>
                </a:lnTo>
                <a:lnTo>
                  <a:pt x="1283" y="17"/>
                </a:lnTo>
                <a:lnTo>
                  <a:pt x="1284" y="17"/>
                </a:lnTo>
                <a:lnTo>
                  <a:pt x="1284" y="18"/>
                </a:lnTo>
                <a:lnTo>
                  <a:pt x="1284" y="19"/>
                </a:lnTo>
                <a:lnTo>
                  <a:pt x="1284" y="20"/>
                </a:lnTo>
                <a:lnTo>
                  <a:pt x="1285" y="20"/>
                </a:lnTo>
                <a:lnTo>
                  <a:pt x="1287" y="19"/>
                </a:lnTo>
                <a:lnTo>
                  <a:pt x="1289" y="20"/>
                </a:lnTo>
                <a:lnTo>
                  <a:pt x="1290" y="20"/>
                </a:lnTo>
                <a:lnTo>
                  <a:pt x="1290" y="21"/>
                </a:lnTo>
                <a:lnTo>
                  <a:pt x="1290" y="22"/>
                </a:lnTo>
                <a:lnTo>
                  <a:pt x="1291" y="23"/>
                </a:lnTo>
                <a:lnTo>
                  <a:pt x="1292" y="23"/>
                </a:lnTo>
                <a:lnTo>
                  <a:pt x="1292" y="24"/>
                </a:lnTo>
                <a:lnTo>
                  <a:pt x="1293" y="24"/>
                </a:lnTo>
                <a:lnTo>
                  <a:pt x="1294" y="24"/>
                </a:lnTo>
                <a:lnTo>
                  <a:pt x="1295" y="24"/>
                </a:lnTo>
                <a:lnTo>
                  <a:pt x="1297" y="24"/>
                </a:lnTo>
                <a:lnTo>
                  <a:pt x="1297" y="26"/>
                </a:lnTo>
                <a:lnTo>
                  <a:pt x="1298" y="26"/>
                </a:lnTo>
                <a:lnTo>
                  <a:pt x="1298" y="27"/>
                </a:lnTo>
                <a:lnTo>
                  <a:pt x="1298" y="28"/>
                </a:lnTo>
                <a:lnTo>
                  <a:pt x="1298" y="29"/>
                </a:lnTo>
                <a:lnTo>
                  <a:pt x="1298" y="30"/>
                </a:lnTo>
                <a:lnTo>
                  <a:pt x="1299" y="30"/>
                </a:lnTo>
                <a:lnTo>
                  <a:pt x="1300" y="31"/>
                </a:lnTo>
                <a:lnTo>
                  <a:pt x="1300" y="32"/>
                </a:lnTo>
                <a:lnTo>
                  <a:pt x="1300" y="34"/>
                </a:lnTo>
                <a:lnTo>
                  <a:pt x="1300" y="35"/>
                </a:lnTo>
                <a:lnTo>
                  <a:pt x="1299" y="36"/>
                </a:lnTo>
                <a:lnTo>
                  <a:pt x="1299" y="37"/>
                </a:lnTo>
                <a:lnTo>
                  <a:pt x="1299" y="38"/>
                </a:lnTo>
                <a:lnTo>
                  <a:pt x="1299" y="40"/>
                </a:lnTo>
                <a:lnTo>
                  <a:pt x="1299" y="42"/>
                </a:lnTo>
                <a:lnTo>
                  <a:pt x="1300" y="42"/>
                </a:lnTo>
                <a:lnTo>
                  <a:pt x="1301" y="42"/>
                </a:lnTo>
                <a:lnTo>
                  <a:pt x="1301" y="40"/>
                </a:lnTo>
                <a:lnTo>
                  <a:pt x="1302" y="40"/>
                </a:lnTo>
                <a:lnTo>
                  <a:pt x="1302" y="42"/>
                </a:lnTo>
                <a:lnTo>
                  <a:pt x="1301" y="43"/>
                </a:lnTo>
                <a:lnTo>
                  <a:pt x="1301" y="44"/>
                </a:lnTo>
                <a:lnTo>
                  <a:pt x="1301" y="45"/>
                </a:lnTo>
                <a:lnTo>
                  <a:pt x="1301" y="46"/>
                </a:lnTo>
                <a:lnTo>
                  <a:pt x="1302" y="46"/>
                </a:lnTo>
                <a:lnTo>
                  <a:pt x="1302" y="47"/>
                </a:lnTo>
                <a:lnTo>
                  <a:pt x="1304" y="48"/>
                </a:lnTo>
                <a:lnTo>
                  <a:pt x="1304" y="49"/>
                </a:lnTo>
                <a:lnTo>
                  <a:pt x="1304" y="51"/>
                </a:lnTo>
                <a:lnTo>
                  <a:pt x="1306" y="52"/>
                </a:lnTo>
                <a:lnTo>
                  <a:pt x="1304" y="52"/>
                </a:lnTo>
                <a:lnTo>
                  <a:pt x="1304" y="53"/>
                </a:lnTo>
                <a:lnTo>
                  <a:pt x="1304" y="54"/>
                </a:lnTo>
                <a:lnTo>
                  <a:pt x="1306" y="54"/>
                </a:lnTo>
                <a:lnTo>
                  <a:pt x="1307" y="53"/>
                </a:lnTo>
                <a:lnTo>
                  <a:pt x="1308" y="53"/>
                </a:lnTo>
                <a:lnTo>
                  <a:pt x="1309" y="54"/>
                </a:lnTo>
                <a:lnTo>
                  <a:pt x="1308" y="55"/>
                </a:lnTo>
                <a:lnTo>
                  <a:pt x="1309" y="56"/>
                </a:lnTo>
                <a:lnTo>
                  <a:pt x="1309" y="57"/>
                </a:lnTo>
                <a:lnTo>
                  <a:pt x="1310" y="57"/>
                </a:lnTo>
                <a:lnTo>
                  <a:pt x="1311" y="57"/>
                </a:lnTo>
                <a:lnTo>
                  <a:pt x="1312" y="59"/>
                </a:lnTo>
                <a:lnTo>
                  <a:pt x="1313" y="59"/>
                </a:lnTo>
                <a:lnTo>
                  <a:pt x="1313" y="60"/>
                </a:lnTo>
                <a:lnTo>
                  <a:pt x="1312" y="60"/>
                </a:lnTo>
                <a:lnTo>
                  <a:pt x="1312" y="61"/>
                </a:lnTo>
                <a:lnTo>
                  <a:pt x="1311" y="61"/>
                </a:lnTo>
                <a:lnTo>
                  <a:pt x="1312" y="62"/>
                </a:lnTo>
                <a:lnTo>
                  <a:pt x="1313" y="62"/>
                </a:lnTo>
                <a:lnTo>
                  <a:pt x="1315" y="63"/>
                </a:lnTo>
                <a:lnTo>
                  <a:pt x="1316" y="63"/>
                </a:lnTo>
                <a:lnTo>
                  <a:pt x="1316" y="62"/>
                </a:lnTo>
                <a:lnTo>
                  <a:pt x="1316" y="61"/>
                </a:lnTo>
                <a:lnTo>
                  <a:pt x="1317" y="61"/>
                </a:lnTo>
                <a:lnTo>
                  <a:pt x="1317" y="60"/>
                </a:lnTo>
                <a:lnTo>
                  <a:pt x="1316" y="60"/>
                </a:lnTo>
                <a:lnTo>
                  <a:pt x="1316" y="59"/>
                </a:lnTo>
                <a:lnTo>
                  <a:pt x="1317" y="59"/>
                </a:lnTo>
                <a:lnTo>
                  <a:pt x="1317" y="57"/>
                </a:lnTo>
                <a:lnTo>
                  <a:pt x="1318" y="56"/>
                </a:lnTo>
                <a:lnTo>
                  <a:pt x="1319" y="56"/>
                </a:lnTo>
                <a:lnTo>
                  <a:pt x="1320" y="57"/>
                </a:lnTo>
                <a:lnTo>
                  <a:pt x="1320" y="59"/>
                </a:lnTo>
                <a:lnTo>
                  <a:pt x="1320" y="60"/>
                </a:lnTo>
                <a:lnTo>
                  <a:pt x="1321" y="60"/>
                </a:lnTo>
                <a:lnTo>
                  <a:pt x="1321" y="61"/>
                </a:lnTo>
                <a:lnTo>
                  <a:pt x="1323" y="62"/>
                </a:lnTo>
                <a:lnTo>
                  <a:pt x="1323" y="63"/>
                </a:lnTo>
                <a:lnTo>
                  <a:pt x="1324" y="64"/>
                </a:lnTo>
                <a:lnTo>
                  <a:pt x="1325" y="64"/>
                </a:lnTo>
                <a:lnTo>
                  <a:pt x="1325" y="65"/>
                </a:lnTo>
                <a:lnTo>
                  <a:pt x="1326" y="65"/>
                </a:lnTo>
                <a:lnTo>
                  <a:pt x="1325" y="67"/>
                </a:lnTo>
                <a:lnTo>
                  <a:pt x="1326" y="67"/>
                </a:lnTo>
                <a:lnTo>
                  <a:pt x="1327" y="67"/>
                </a:lnTo>
                <a:lnTo>
                  <a:pt x="1328" y="68"/>
                </a:lnTo>
                <a:lnTo>
                  <a:pt x="1329" y="68"/>
                </a:lnTo>
                <a:lnTo>
                  <a:pt x="1330" y="69"/>
                </a:lnTo>
                <a:lnTo>
                  <a:pt x="1332" y="69"/>
                </a:lnTo>
                <a:lnTo>
                  <a:pt x="1332" y="70"/>
                </a:lnTo>
                <a:lnTo>
                  <a:pt x="1333" y="70"/>
                </a:lnTo>
                <a:lnTo>
                  <a:pt x="1333" y="71"/>
                </a:lnTo>
                <a:lnTo>
                  <a:pt x="1333" y="72"/>
                </a:lnTo>
                <a:lnTo>
                  <a:pt x="1334" y="72"/>
                </a:lnTo>
                <a:lnTo>
                  <a:pt x="1335" y="73"/>
                </a:lnTo>
                <a:lnTo>
                  <a:pt x="1337" y="74"/>
                </a:lnTo>
                <a:lnTo>
                  <a:pt x="1338" y="76"/>
                </a:lnTo>
                <a:lnTo>
                  <a:pt x="1339" y="76"/>
                </a:lnTo>
                <a:lnTo>
                  <a:pt x="1341" y="76"/>
                </a:lnTo>
                <a:lnTo>
                  <a:pt x="1342" y="76"/>
                </a:lnTo>
                <a:lnTo>
                  <a:pt x="1343" y="77"/>
                </a:lnTo>
                <a:lnTo>
                  <a:pt x="1344" y="78"/>
                </a:lnTo>
                <a:lnTo>
                  <a:pt x="1344" y="79"/>
                </a:lnTo>
                <a:lnTo>
                  <a:pt x="1344" y="80"/>
                </a:lnTo>
                <a:lnTo>
                  <a:pt x="1345" y="80"/>
                </a:lnTo>
                <a:lnTo>
                  <a:pt x="1346" y="81"/>
                </a:lnTo>
                <a:lnTo>
                  <a:pt x="1347" y="82"/>
                </a:lnTo>
                <a:lnTo>
                  <a:pt x="1349" y="82"/>
                </a:lnTo>
                <a:lnTo>
                  <a:pt x="1350" y="84"/>
                </a:lnTo>
                <a:lnTo>
                  <a:pt x="1351" y="84"/>
                </a:lnTo>
                <a:lnTo>
                  <a:pt x="1350" y="85"/>
                </a:lnTo>
                <a:lnTo>
                  <a:pt x="1350" y="86"/>
                </a:lnTo>
                <a:lnTo>
                  <a:pt x="1351" y="86"/>
                </a:lnTo>
                <a:lnTo>
                  <a:pt x="1352" y="86"/>
                </a:lnTo>
                <a:lnTo>
                  <a:pt x="1352" y="87"/>
                </a:lnTo>
                <a:lnTo>
                  <a:pt x="1353" y="87"/>
                </a:lnTo>
                <a:lnTo>
                  <a:pt x="1355" y="87"/>
                </a:lnTo>
                <a:lnTo>
                  <a:pt x="1355" y="88"/>
                </a:lnTo>
                <a:lnTo>
                  <a:pt x="1356" y="88"/>
                </a:lnTo>
                <a:lnTo>
                  <a:pt x="1358" y="88"/>
                </a:lnTo>
                <a:lnTo>
                  <a:pt x="1359" y="87"/>
                </a:lnTo>
                <a:lnTo>
                  <a:pt x="1360" y="87"/>
                </a:lnTo>
                <a:lnTo>
                  <a:pt x="1361" y="87"/>
                </a:lnTo>
                <a:lnTo>
                  <a:pt x="1360" y="87"/>
                </a:lnTo>
                <a:lnTo>
                  <a:pt x="1360" y="88"/>
                </a:lnTo>
                <a:lnTo>
                  <a:pt x="1360" y="89"/>
                </a:lnTo>
                <a:lnTo>
                  <a:pt x="1360" y="90"/>
                </a:lnTo>
                <a:lnTo>
                  <a:pt x="1361" y="89"/>
                </a:lnTo>
                <a:lnTo>
                  <a:pt x="1362" y="89"/>
                </a:lnTo>
                <a:lnTo>
                  <a:pt x="1362" y="90"/>
                </a:lnTo>
                <a:lnTo>
                  <a:pt x="1362" y="91"/>
                </a:lnTo>
                <a:lnTo>
                  <a:pt x="1363" y="91"/>
                </a:lnTo>
                <a:lnTo>
                  <a:pt x="1364" y="91"/>
                </a:lnTo>
                <a:lnTo>
                  <a:pt x="1364" y="90"/>
                </a:lnTo>
                <a:lnTo>
                  <a:pt x="1366" y="91"/>
                </a:lnTo>
                <a:lnTo>
                  <a:pt x="1367" y="91"/>
                </a:lnTo>
                <a:lnTo>
                  <a:pt x="1368" y="93"/>
                </a:lnTo>
                <a:lnTo>
                  <a:pt x="1368" y="94"/>
                </a:lnTo>
                <a:lnTo>
                  <a:pt x="1369" y="94"/>
                </a:lnTo>
                <a:lnTo>
                  <a:pt x="1369" y="95"/>
                </a:lnTo>
                <a:lnTo>
                  <a:pt x="1369" y="96"/>
                </a:lnTo>
                <a:lnTo>
                  <a:pt x="1370" y="96"/>
                </a:lnTo>
                <a:lnTo>
                  <a:pt x="1371" y="96"/>
                </a:lnTo>
                <a:lnTo>
                  <a:pt x="1371" y="97"/>
                </a:lnTo>
                <a:lnTo>
                  <a:pt x="1371" y="98"/>
                </a:lnTo>
                <a:lnTo>
                  <a:pt x="1371" y="99"/>
                </a:lnTo>
                <a:lnTo>
                  <a:pt x="1371" y="101"/>
                </a:lnTo>
                <a:lnTo>
                  <a:pt x="1371" y="102"/>
                </a:lnTo>
                <a:lnTo>
                  <a:pt x="1372" y="102"/>
                </a:lnTo>
                <a:lnTo>
                  <a:pt x="1372" y="103"/>
                </a:lnTo>
                <a:lnTo>
                  <a:pt x="1372" y="105"/>
                </a:lnTo>
                <a:lnTo>
                  <a:pt x="1372" y="106"/>
                </a:lnTo>
                <a:lnTo>
                  <a:pt x="1372" y="107"/>
                </a:lnTo>
                <a:lnTo>
                  <a:pt x="1373" y="107"/>
                </a:lnTo>
                <a:lnTo>
                  <a:pt x="1373" y="109"/>
                </a:lnTo>
                <a:lnTo>
                  <a:pt x="1375" y="109"/>
                </a:lnTo>
                <a:lnTo>
                  <a:pt x="1376" y="109"/>
                </a:lnTo>
                <a:lnTo>
                  <a:pt x="1376" y="111"/>
                </a:lnTo>
                <a:lnTo>
                  <a:pt x="1375" y="112"/>
                </a:lnTo>
                <a:lnTo>
                  <a:pt x="1375" y="113"/>
                </a:lnTo>
                <a:lnTo>
                  <a:pt x="1375" y="114"/>
                </a:lnTo>
                <a:lnTo>
                  <a:pt x="1376" y="114"/>
                </a:lnTo>
                <a:lnTo>
                  <a:pt x="1376" y="115"/>
                </a:lnTo>
                <a:lnTo>
                  <a:pt x="1377" y="115"/>
                </a:lnTo>
                <a:lnTo>
                  <a:pt x="1377" y="116"/>
                </a:lnTo>
                <a:lnTo>
                  <a:pt x="1378" y="118"/>
                </a:lnTo>
                <a:lnTo>
                  <a:pt x="1379" y="119"/>
                </a:lnTo>
                <a:lnTo>
                  <a:pt x="1379" y="120"/>
                </a:lnTo>
                <a:lnTo>
                  <a:pt x="1379" y="121"/>
                </a:lnTo>
                <a:lnTo>
                  <a:pt x="1378" y="121"/>
                </a:lnTo>
                <a:lnTo>
                  <a:pt x="1377" y="121"/>
                </a:lnTo>
                <a:lnTo>
                  <a:pt x="1377" y="122"/>
                </a:lnTo>
                <a:lnTo>
                  <a:pt x="1379" y="123"/>
                </a:lnTo>
                <a:lnTo>
                  <a:pt x="1379" y="124"/>
                </a:lnTo>
                <a:lnTo>
                  <a:pt x="1380" y="126"/>
                </a:lnTo>
                <a:lnTo>
                  <a:pt x="1381" y="127"/>
                </a:lnTo>
                <a:lnTo>
                  <a:pt x="1381" y="128"/>
                </a:lnTo>
                <a:lnTo>
                  <a:pt x="1380" y="128"/>
                </a:lnTo>
                <a:lnTo>
                  <a:pt x="1380" y="129"/>
                </a:lnTo>
                <a:lnTo>
                  <a:pt x="1380" y="130"/>
                </a:lnTo>
                <a:lnTo>
                  <a:pt x="1380" y="131"/>
                </a:lnTo>
                <a:lnTo>
                  <a:pt x="1380" y="132"/>
                </a:lnTo>
                <a:lnTo>
                  <a:pt x="1381" y="132"/>
                </a:lnTo>
                <a:lnTo>
                  <a:pt x="1382" y="134"/>
                </a:lnTo>
                <a:lnTo>
                  <a:pt x="1384" y="134"/>
                </a:lnTo>
                <a:lnTo>
                  <a:pt x="1382" y="137"/>
                </a:lnTo>
                <a:lnTo>
                  <a:pt x="1381" y="138"/>
                </a:lnTo>
                <a:lnTo>
                  <a:pt x="1381" y="139"/>
                </a:lnTo>
                <a:lnTo>
                  <a:pt x="1381" y="140"/>
                </a:lnTo>
                <a:lnTo>
                  <a:pt x="1382" y="140"/>
                </a:lnTo>
                <a:lnTo>
                  <a:pt x="1382" y="141"/>
                </a:lnTo>
                <a:lnTo>
                  <a:pt x="1381" y="141"/>
                </a:lnTo>
                <a:lnTo>
                  <a:pt x="1381" y="143"/>
                </a:lnTo>
                <a:lnTo>
                  <a:pt x="1380" y="144"/>
                </a:lnTo>
                <a:lnTo>
                  <a:pt x="1379" y="144"/>
                </a:lnTo>
                <a:lnTo>
                  <a:pt x="1379" y="145"/>
                </a:lnTo>
                <a:lnTo>
                  <a:pt x="1380" y="145"/>
                </a:lnTo>
                <a:lnTo>
                  <a:pt x="1381" y="146"/>
                </a:lnTo>
                <a:lnTo>
                  <a:pt x="1382" y="146"/>
                </a:lnTo>
                <a:lnTo>
                  <a:pt x="1384" y="147"/>
                </a:lnTo>
                <a:lnTo>
                  <a:pt x="1384" y="148"/>
                </a:lnTo>
                <a:lnTo>
                  <a:pt x="1382" y="149"/>
                </a:lnTo>
                <a:lnTo>
                  <a:pt x="1382" y="151"/>
                </a:lnTo>
                <a:lnTo>
                  <a:pt x="1382" y="152"/>
                </a:lnTo>
                <a:lnTo>
                  <a:pt x="1384" y="153"/>
                </a:lnTo>
                <a:lnTo>
                  <a:pt x="1384" y="154"/>
                </a:lnTo>
                <a:lnTo>
                  <a:pt x="1382" y="154"/>
                </a:lnTo>
                <a:lnTo>
                  <a:pt x="1382" y="153"/>
                </a:lnTo>
                <a:lnTo>
                  <a:pt x="1380" y="152"/>
                </a:lnTo>
                <a:lnTo>
                  <a:pt x="1379" y="152"/>
                </a:lnTo>
                <a:lnTo>
                  <a:pt x="1379" y="153"/>
                </a:lnTo>
                <a:lnTo>
                  <a:pt x="1378" y="153"/>
                </a:lnTo>
                <a:lnTo>
                  <a:pt x="1378" y="154"/>
                </a:lnTo>
                <a:lnTo>
                  <a:pt x="1379" y="155"/>
                </a:lnTo>
                <a:lnTo>
                  <a:pt x="1379" y="156"/>
                </a:lnTo>
                <a:lnTo>
                  <a:pt x="1379" y="157"/>
                </a:lnTo>
                <a:lnTo>
                  <a:pt x="1379" y="159"/>
                </a:lnTo>
                <a:lnTo>
                  <a:pt x="1379" y="160"/>
                </a:lnTo>
                <a:lnTo>
                  <a:pt x="1379" y="161"/>
                </a:lnTo>
                <a:lnTo>
                  <a:pt x="1379" y="162"/>
                </a:lnTo>
                <a:lnTo>
                  <a:pt x="1378" y="162"/>
                </a:lnTo>
                <a:lnTo>
                  <a:pt x="1377" y="162"/>
                </a:lnTo>
                <a:lnTo>
                  <a:pt x="1378" y="163"/>
                </a:lnTo>
                <a:lnTo>
                  <a:pt x="1378" y="164"/>
                </a:lnTo>
                <a:lnTo>
                  <a:pt x="1378" y="165"/>
                </a:lnTo>
                <a:lnTo>
                  <a:pt x="1379" y="166"/>
                </a:lnTo>
                <a:lnTo>
                  <a:pt x="1379" y="168"/>
                </a:lnTo>
                <a:lnTo>
                  <a:pt x="1379" y="169"/>
                </a:lnTo>
                <a:lnTo>
                  <a:pt x="1380" y="169"/>
                </a:lnTo>
                <a:lnTo>
                  <a:pt x="1381" y="169"/>
                </a:lnTo>
                <a:lnTo>
                  <a:pt x="1382" y="169"/>
                </a:lnTo>
                <a:lnTo>
                  <a:pt x="1382" y="170"/>
                </a:lnTo>
                <a:lnTo>
                  <a:pt x="1382" y="171"/>
                </a:lnTo>
                <a:lnTo>
                  <a:pt x="1382" y="172"/>
                </a:lnTo>
                <a:lnTo>
                  <a:pt x="1382" y="173"/>
                </a:lnTo>
                <a:lnTo>
                  <a:pt x="1382" y="174"/>
                </a:lnTo>
                <a:lnTo>
                  <a:pt x="1381" y="174"/>
                </a:lnTo>
                <a:lnTo>
                  <a:pt x="1381" y="176"/>
                </a:lnTo>
                <a:lnTo>
                  <a:pt x="1382" y="177"/>
                </a:lnTo>
                <a:lnTo>
                  <a:pt x="1384" y="177"/>
                </a:lnTo>
                <a:lnTo>
                  <a:pt x="1385" y="178"/>
                </a:lnTo>
                <a:lnTo>
                  <a:pt x="1385" y="179"/>
                </a:lnTo>
                <a:lnTo>
                  <a:pt x="1386" y="179"/>
                </a:lnTo>
                <a:lnTo>
                  <a:pt x="1386" y="180"/>
                </a:lnTo>
                <a:lnTo>
                  <a:pt x="1388" y="181"/>
                </a:lnTo>
                <a:lnTo>
                  <a:pt x="1389" y="182"/>
                </a:lnTo>
                <a:lnTo>
                  <a:pt x="1390" y="182"/>
                </a:lnTo>
                <a:lnTo>
                  <a:pt x="1392" y="183"/>
                </a:lnTo>
                <a:lnTo>
                  <a:pt x="1392" y="185"/>
                </a:lnTo>
                <a:lnTo>
                  <a:pt x="1393" y="185"/>
                </a:lnTo>
                <a:lnTo>
                  <a:pt x="1393" y="186"/>
                </a:lnTo>
                <a:lnTo>
                  <a:pt x="1393" y="187"/>
                </a:lnTo>
                <a:lnTo>
                  <a:pt x="1393" y="188"/>
                </a:lnTo>
                <a:lnTo>
                  <a:pt x="1393" y="189"/>
                </a:lnTo>
                <a:lnTo>
                  <a:pt x="1393" y="190"/>
                </a:lnTo>
                <a:lnTo>
                  <a:pt x="1394" y="190"/>
                </a:lnTo>
                <a:lnTo>
                  <a:pt x="1394" y="191"/>
                </a:lnTo>
                <a:lnTo>
                  <a:pt x="1394" y="190"/>
                </a:lnTo>
                <a:lnTo>
                  <a:pt x="1395" y="190"/>
                </a:lnTo>
                <a:lnTo>
                  <a:pt x="1395" y="191"/>
                </a:lnTo>
                <a:lnTo>
                  <a:pt x="1395" y="193"/>
                </a:lnTo>
                <a:lnTo>
                  <a:pt x="1395" y="194"/>
                </a:lnTo>
                <a:lnTo>
                  <a:pt x="1394" y="195"/>
                </a:lnTo>
                <a:lnTo>
                  <a:pt x="1393" y="196"/>
                </a:lnTo>
                <a:lnTo>
                  <a:pt x="1394" y="196"/>
                </a:lnTo>
                <a:lnTo>
                  <a:pt x="1394" y="197"/>
                </a:lnTo>
                <a:lnTo>
                  <a:pt x="1395" y="198"/>
                </a:lnTo>
                <a:lnTo>
                  <a:pt x="1395" y="199"/>
                </a:lnTo>
                <a:lnTo>
                  <a:pt x="1394" y="199"/>
                </a:lnTo>
                <a:lnTo>
                  <a:pt x="1395" y="201"/>
                </a:lnTo>
                <a:lnTo>
                  <a:pt x="1395" y="202"/>
                </a:lnTo>
                <a:lnTo>
                  <a:pt x="1395" y="203"/>
                </a:lnTo>
                <a:lnTo>
                  <a:pt x="1395" y="204"/>
                </a:lnTo>
                <a:lnTo>
                  <a:pt x="1396" y="205"/>
                </a:lnTo>
                <a:lnTo>
                  <a:pt x="1396" y="206"/>
                </a:lnTo>
                <a:lnTo>
                  <a:pt x="1397" y="206"/>
                </a:lnTo>
                <a:lnTo>
                  <a:pt x="1397" y="207"/>
                </a:lnTo>
                <a:lnTo>
                  <a:pt x="1397" y="208"/>
                </a:lnTo>
                <a:lnTo>
                  <a:pt x="1397" y="210"/>
                </a:lnTo>
                <a:lnTo>
                  <a:pt x="1398" y="210"/>
                </a:lnTo>
                <a:lnTo>
                  <a:pt x="1399" y="210"/>
                </a:lnTo>
                <a:lnTo>
                  <a:pt x="1399" y="211"/>
                </a:lnTo>
                <a:lnTo>
                  <a:pt x="1401" y="211"/>
                </a:lnTo>
                <a:lnTo>
                  <a:pt x="1401" y="212"/>
                </a:lnTo>
                <a:lnTo>
                  <a:pt x="1402" y="212"/>
                </a:lnTo>
                <a:lnTo>
                  <a:pt x="1402" y="213"/>
                </a:lnTo>
                <a:lnTo>
                  <a:pt x="1403" y="213"/>
                </a:lnTo>
                <a:lnTo>
                  <a:pt x="1403" y="214"/>
                </a:lnTo>
                <a:lnTo>
                  <a:pt x="1404" y="214"/>
                </a:lnTo>
                <a:lnTo>
                  <a:pt x="1405" y="214"/>
                </a:lnTo>
                <a:lnTo>
                  <a:pt x="1405" y="215"/>
                </a:lnTo>
                <a:lnTo>
                  <a:pt x="1405" y="216"/>
                </a:lnTo>
                <a:lnTo>
                  <a:pt x="1407" y="216"/>
                </a:lnTo>
                <a:lnTo>
                  <a:pt x="1409" y="216"/>
                </a:lnTo>
                <a:lnTo>
                  <a:pt x="1409" y="215"/>
                </a:lnTo>
                <a:lnTo>
                  <a:pt x="1410" y="215"/>
                </a:lnTo>
                <a:lnTo>
                  <a:pt x="1410" y="216"/>
                </a:lnTo>
                <a:lnTo>
                  <a:pt x="1411" y="216"/>
                </a:lnTo>
                <a:lnTo>
                  <a:pt x="1412" y="216"/>
                </a:lnTo>
                <a:lnTo>
                  <a:pt x="1413" y="216"/>
                </a:lnTo>
                <a:lnTo>
                  <a:pt x="1414" y="216"/>
                </a:lnTo>
                <a:lnTo>
                  <a:pt x="1415" y="216"/>
                </a:lnTo>
                <a:lnTo>
                  <a:pt x="1416" y="216"/>
                </a:lnTo>
                <a:lnTo>
                  <a:pt x="1418" y="216"/>
                </a:lnTo>
                <a:lnTo>
                  <a:pt x="1419" y="216"/>
                </a:lnTo>
                <a:lnTo>
                  <a:pt x="1420" y="218"/>
                </a:lnTo>
                <a:lnTo>
                  <a:pt x="1421" y="218"/>
                </a:lnTo>
                <a:lnTo>
                  <a:pt x="1421" y="219"/>
                </a:lnTo>
                <a:lnTo>
                  <a:pt x="1422" y="219"/>
                </a:lnTo>
                <a:lnTo>
                  <a:pt x="1423" y="219"/>
                </a:lnTo>
                <a:lnTo>
                  <a:pt x="1423" y="218"/>
                </a:lnTo>
                <a:lnTo>
                  <a:pt x="1424" y="219"/>
                </a:lnTo>
                <a:lnTo>
                  <a:pt x="1424" y="220"/>
                </a:lnTo>
                <a:lnTo>
                  <a:pt x="1424" y="221"/>
                </a:lnTo>
                <a:lnTo>
                  <a:pt x="1425" y="221"/>
                </a:lnTo>
                <a:lnTo>
                  <a:pt x="1425" y="222"/>
                </a:lnTo>
                <a:lnTo>
                  <a:pt x="1427" y="222"/>
                </a:lnTo>
                <a:lnTo>
                  <a:pt x="1428" y="222"/>
                </a:lnTo>
                <a:lnTo>
                  <a:pt x="1429" y="222"/>
                </a:lnTo>
                <a:lnTo>
                  <a:pt x="1429" y="223"/>
                </a:lnTo>
                <a:lnTo>
                  <a:pt x="1429" y="224"/>
                </a:lnTo>
                <a:lnTo>
                  <a:pt x="1430" y="224"/>
                </a:lnTo>
                <a:lnTo>
                  <a:pt x="1430" y="223"/>
                </a:lnTo>
                <a:lnTo>
                  <a:pt x="1430" y="222"/>
                </a:lnTo>
                <a:lnTo>
                  <a:pt x="1431" y="221"/>
                </a:lnTo>
                <a:lnTo>
                  <a:pt x="1432" y="221"/>
                </a:lnTo>
                <a:lnTo>
                  <a:pt x="1432" y="222"/>
                </a:lnTo>
                <a:lnTo>
                  <a:pt x="1432" y="223"/>
                </a:lnTo>
                <a:lnTo>
                  <a:pt x="1432" y="224"/>
                </a:lnTo>
                <a:lnTo>
                  <a:pt x="1432" y="226"/>
                </a:lnTo>
                <a:lnTo>
                  <a:pt x="1432" y="227"/>
                </a:lnTo>
                <a:lnTo>
                  <a:pt x="1433" y="227"/>
                </a:lnTo>
                <a:lnTo>
                  <a:pt x="1435" y="227"/>
                </a:lnTo>
                <a:lnTo>
                  <a:pt x="1436" y="226"/>
                </a:lnTo>
                <a:lnTo>
                  <a:pt x="1437" y="226"/>
                </a:lnTo>
                <a:lnTo>
                  <a:pt x="1437" y="227"/>
                </a:lnTo>
                <a:lnTo>
                  <a:pt x="1437" y="228"/>
                </a:lnTo>
                <a:lnTo>
                  <a:pt x="1438" y="228"/>
                </a:lnTo>
                <a:lnTo>
                  <a:pt x="1439" y="229"/>
                </a:lnTo>
                <a:lnTo>
                  <a:pt x="1439" y="228"/>
                </a:lnTo>
                <a:lnTo>
                  <a:pt x="1440" y="229"/>
                </a:lnTo>
                <a:lnTo>
                  <a:pt x="1441" y="229"/>
                </a:lnTo>
                <a:lnTo>
                  <a:pt x="1442" y="229"/>
                </a:lnTo>
                <a:lnTo>
                  <a:pt x="1442" y="230"/>
                </a:lnTo>
                <a:lnTo>
                  <a:pt x="1444" y="230"/>
                </a:lnTo>
                <a:lnTo>
                  <a:pt x="1444" y="231"/>
                </a:lnTo>
                <a:lnTo>
                  <a:pt x="1445" y="231"/>
                </a:lnTo>
                <a:lnTo>
                  <a:pt x="1446" y="232"/>
                </a:lnTo>
                <a:lnTo>
                  <a:pt x="1447" y="232"/>
                </a:lnTo>
                <a:lnTo>
                  <a:pt x="1447" y="231"/>
                </a:lnTo>
                <a:lnTo>
                  <a:pt x="1447" y="230"/>
                </a:lnTo>
                <a:lnTo>
                  <a:pt x="1448" y="230"/>
                </a:lnTo>
                <a:lnTo>
                  <a:pt x="1448" y="231"/>
                </a:lnTo>
                <a:lnTo>
                  <a:pt x="1449" y="231"/>
                </a:lnTo>
                <a:lnTo>
                  <a:pt x="1450" y="230"/>
                </a:lnTo>
                <a:lnTo>
                  <a:pt x="1450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9"/>
                </a:lnTo>
                <a:lnTo>
                  <a:pt x="1453" y="229"/>
                </a:lnTo>
                <a:lnTo>
                  <a:pt x="1453" y="230"/>
                </a:lnTo>
                <a:lnTo>
                  <a:pt x="1453" y="231"/>
                </a:lnTo>
                <a:lnTo>
                  <a:pt x="1454" y="231"/>
                </a:lnTo>
                <a:lnTo>
                  <a:pt x="1454" y="232"/>
                </a:lnTo>
                <a:lnTo>
                  <a:pt x="1455" y="232"/>
                </a:lnTo>
                <a:lnTo>
                  <a:pt x="1455" y="231"/>
                </a:lnTo>
                <a:lnTo>
                  <a:pt x="1457" y="230"/>
                </a:lnTo>
                <a:lnTo>
                  <a:pt x="1458" y="230"/>
                </a:lnTo>
                <a:lnTo>
                  <a:pt x="1458" y="229"/>
                </a:lnTo>
                <a:lnTo>
                  <a:pt x="1459" y="230"/>
                </a:lnTo>
                <a:lnTo>
                  <a:pt x="1461" y="229"/>
                </a:lnTo>
                <a:lnTo>
                  <a:pt x="1461" y="228"/>
                </a:lnTo>
                <a:lnTo>
                  <a:pt x="1462" y="228"/>
                </a:lnTo>
                <a:lnTo>
                  <a:pt x="1463" y="228"/>
                </a:lnTo>
                <a:lnTo>
                  <a:pt x="1463" y="229"/>
                </a:lnTo>
                <a:lnTo>
                  <a:pt x="1464" y="229"/>
                </a:lnTo>
                <a:lnTo>
                  <a:pt x="1465" y="229"/>
                </a:lnTo>
                <a:lnTo>
                  <a:pt x="1466" y="229"/>
                </a:lnTo>
                <a:lnTo>
                  <a:pt x="1466" y="230"/>
                </a:lnTo>
                <a:lnTo>
                  <a:pt x="1466" y="231"/>
                </a:lnTo>
                <a:lnTo>
                  <a:pt x="1467" y="231"/>
                </a:lnTo>
                <a:lnTo>
                  <a:pt x="1468" y="231"/>
                </a:lnTo>
                <a:lnTo>
                  <a:pt x="1470" y="231"/>
                </a:lnTo>
                <a:lnTo>
                  <a:pt x="1471" y="231"/>
                </a:lnTo>
                <a:lnTo>
                  <a:pt x="1472" y="230"/>
                </a:lnTo>
                <a:lnTo>
                  <a:pt x="1472" y="229"/>
                </a:lnTo>
                <a:lnTo>
                  <a:pt x="1472" y="228"/>
                </a:lnTo>
                <a:lnTo>
                  <a:pt x="1471" y="228"/>
                </a:lnTo>
                <a:lnTo>
                  <a:pt x="1471" y="227"/>
                </a:lnTo>
                <a:lnTo>
                  <a:pt x="1471" y="226"/>
                </a:lnTo>
                <a:lnTo>
                  <a:pt x="1472" y="226"/>
                </a:lnTo>
                <a:lnTo>
                  <a:pt x="1472" y="227"/>
                </a:lnTo>
                <a:lnTo>
                  <a:pt x="1473" y="227"/>
                </a:lnTo>
                <a:lnTo>
                  <a:pt x="1473" y="226"/>
                </a:lnTo>
                <a:lnTo>
                  <a:pt x="1474" y="226"/>
                </a:lnTo>
                <a:lnTo>
                  <a:pt x="1475" y="226"/>
                </a:lnTo>
                <a:lnTo>
                  <a:pt x="1476" y="226"/>
                </a:lnTo>
                <a:lnTo>
                  <a:pt x="1476" y="227"/>
                </a:lnTo>
                <a:lnTo>
                  <a:pt x="1476" y="228"/>
                </a:lnTo>
                <a:lnTo>
                  <a:pt x="1476" y="229"/>
                </a:lnTo>
                <a:lnTo>
                  <a:pt x="1478" y="229"/>
                </a:lnTo>
                <a:lnTo>
                  <a:pt x="1479" y="229"/>
                </a:lnTo>
                <a:lnTo>
                  <a:pt x="1479" y="228"/>
                </a:lnTo>
                <a:lnTo>
                  <a:pt x="1480" y="228"/>
                </a:lnTo>
                <a:lnTo>
                  <a:pt x="1480" y="227"/>
                </a:lnTo>
                <a:lnTo>
                  <a:pt x="1480" y="226"/>
                </a:lnTo>
                <a:lnTo>
                  <a:pt x="1481" y="226"/>
                </a:lnTo>
                <a:lnTo>
                  <a:pt x="1482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5" y="224"/>
                </a:lnTo>
                <a:lnTo>
                  <a:pt x="1487" y="224"/>
                </a:lnTo>
                <a:lnTo>
                  <a:pt x="1488" y="224"/>
                </a:lnTo>
                <a:lnTo>
                  <a:pt x="1489" y="224"/>
                </a:lnTo>
                <a:lnTo>
                  <a:pt x="1490" y="224"/>
                </a:lnTo>
                <a:lnTo>
                  <a:pt x="1490" y="226"/>
                </a:lnTo>
                <a:lnTo>
                  <a:pt x="1491" y="226"/>
                </a:lnTo>
                <a:lnTo>
                  <a:pt x="1492" y="226"/>
                </a:lnTo>
                <a:lnTo>
                  <a:pt x="1493" y="226"/>
                </a:lnTo>
                <a:lnTo>
                  <a:pt x="1493" y="227"/>
                </a:lnTo>
                <a:lnTo>
                  <a:pt x="1493" y="228"/>
                </a:lnTo>
                <a:lnTo>
                  <a:pt x="1494" y="228"/>
                </a:lnTo>
                <a:lnTo>
                  <a:pt x="1496" y="227"/>
                </a:lnTo>
                <a:lnTo>
                  <a:pt x="1497" y="227"/>
                </a:lnTo>
                <a:lnTo>
                  <a:pt x="1498" y="228"/>
                </a:lnTo>
                <a:lnTo>
                  <a:pt x="1498" y="227"/>
                </a:lnTo>
                <a:lnTo>
                  <a:pt x="1499" y="227"/>
                </a:lnTo>
                <a:lnTo>
                  <a:pt x="1500" y="226"/>
                </a:lnTo>
                <a:lnTo>
                  <a:pt x="1502" y="226"/>
                </a:lnTo>
                <a:lnTo>
                  <a:pt x="1502" y="227"/>
                </a:lnTo>
                <a:lnTo>
                  <a:pt x="1504" y="228"/>
                </a:lnTo>
                <a:lnTo>
                  <a:pt x="1504" y="229"/>
                </a:lnTo>
                <a:lnTo>
                  <a:pt x="1505" y="229"/>
                </a:lnTo>
                <a:lnTo>
                  <a:pt x="1506" y="228"/>
                </a:lnTo>
                <a:lnTo>
                  <a:pt x="1508" y="228"/>
                </a:lnTo>
                <a:lnTo>
                  <a:pt x="1509" y="227"/>
                </a:lnTo>
                <a:lnTo>
                  <a:pt x="1509" y="226"/>
                </a:lnTo>
                <a:lnTo>
                  <a:pt x="1509" y="223"/>
                </a:lnTo>
                <a:lnTo>
                  <a:pt x="1509" y="222"/>
                </a:lnTo>
                <a:lnTo>
                  <a:pt x="1509" y="221"/>
                </a:lnTo>
                <a:lnTo>
                  <a:pt x="1510" y="221"/>
                </a:lnTo>
                <a:lnTo>
                  <a:pt x="1511" y="221"/>
                </a:lnTo>
                <a:lnTo>
                  <a:pt x="1513" y="220"/>
                </a:lnTo>
                <a:lnTo>
                  <a:pt x="1514" y="219"/>
                </a:lnTo>
                <a:lnTo>
                  <a:pt x="1514" y="218"/>
                </a:lnTo>
                <a:lnTo>
                  <a:pt x="1514" y="215"/>
                </a:lnTo>
                <a:lnTo>
                  <a:pt x="1515" y="215"/>
                </a:lnTo>
                <a:lnTo>
                  <a:pt x="1516" y="214"/>
                </a:lnTo>
                <a:lnTo>
                  <a:pt x="1519" y="213"/>
                </a:lnTo>
                <a:lnTo>
                  <a:pt x="1520" y="212"/>
                </a:lnTo>
                <a:lnTo>
                  <a:pt x="1523" y="212"/>
                </a:lnTo>
                <a:lnTo>
                  <a:pt x="1524" y="211"/>
                </a:lnTo>
                <a:lnTo>
                  <a:pt x="1527" y="210"/>
                </a:lnTo>
                <a:lnTo>
                  <a:pt x="1528" y="210"/>
                </a:lnTo>
                <a:lnTo>
                  <a:pt x="1528" y="211"/>
                </a:lnTo>
                <a:lnTo>
                  <a:pt x="1530" y="211"/>
                </a:lnTo>
                <a:lnTo>
                  <a:pt x="1531" y="211"/>
                </a:lnTo>
                <a:lnTo>
                  <a:pt x="1534" y="210"/>
                </a:lnTo>
                <a:lnTo>
                  <a:pt x="1535" y="211"/>
                </a:lnTo>
                <a:lnTo>
                  <a:pt x="1537" y="210"/>
                </a:lnTo>
                <a:lnTo>
                  <a:pt x="1539" y="210"/>
                </a:lnTo>
                <a:lnTo>
                  <a:pt x="1541" y="211"/>
                </a:lnTo>
                <a:lnTo>
                  <a:pt x="1542" y="212"/>
                </a:lnTo>
                <a:lnTo>
                  <a:pt x="1543" y="212"/>
                </a:lnTo>
                <a:lnTo>
                  <a:pt x="1544" y="212"/>
                </a:lnTo>
                <a:lnTo>
                  <a:pt x="1549" y="211"/>
                </a:lnTo>
                <a:lnTo>
                  <a:pt x="1550" y="210"/>
                </a:lnTo>
                <a:lnTo>
                  <a:pt x="1551" y="210"/>
                </a:lnTo>
                <a:lnTo>
                  <a:pt x="1552" y="210"/>
                </a:lnTo>
                <a:lnTo>
                  <a:pt x="1552" y="207"/>
                </a:lnTo>
                <a:lnTo>
                  <a:pt x="1554" y="207"/>
                </a:lnTo>
                <a:lnTo>
                  <a:pt x="1557" y="210"/>
                </a:lnTo>
                <a:lnTo>
                  <a:pt x="1558" y="208"/>
                </a:lnTo>
                <a:lnTo>
                  <a:pt x="1559" y="208"/>
                </a:lnTo>
                <a:lnTo>
                  <a:pt x="1559" y="207"/>
                </a:lnTo>
                <a:lnTo>
                  <a:pt x="1560" y="207"/>
                </a:lnTo>
                <a:lnTo>
                  <a:pt x="1560" y="206"/>
                </a:lnTo>
                <a:lnTo>
                  <a:pt x="1561" y="205"/>
                </a:lnTo>
                <a:lnTo>
                  <a:pt x="1561" y="203"/>
                </a:lnTo>
                <a:lnTo>
                  <a:pt x="1561" y="202"/>
                </a:lnTo>
                <a:lnTo>
                  <a:pt x="1562" y="199"/>
                </a:lnTo>
                <a:lnTo>
                  <a:pt x="1563" y="199"/>
                </a:lnTo>
                <a:lnTo>
                  <a:pt x="1563" y="198"/>
                </a:lnTo>
                <a:lnTo>
                  <a:pt x="1567" y="197"/>
                </a:lnTo>
                <a:lnTo>
                  <a:pt x="1570" y="196"/>
                </a:lnTo>
                <a:lnTo>
                  <a:pt x="1573" y="196"/>
                </a:lnTo>
                <a:lnTo>
                  <a:pt x="1575" y="196"/>
                </a:lnTo>
                <a:lnTo>
                  <a:pt x="1577" y="195"/>
                </a:lnTo>
                <a:lnTo>
                  <a:pt x="1578" y="196"/>
                </a:lnTo>
                <a:lnTo>
                  <a:pt x="1579" y="196"/>
                </a:lnTo>
                <a:lnTo>
                  <a:pt x="1580" y="196"/>
                </a:lnTo>
                <a:lnTo>
                  <a:pt x="1582" y="195"/>
                </a:lnTo>
                <a:lnTo>
                  <a:pt x="1584" y="194"/>
                </a:lnTo>
                <a:lnTo>
                  <a:pt x="1586" y="193"/>
                </a:lnTo>
                <a:lnTo>
                  <a:pt x="1587" y="191"/>
                </a:lnTo>
                <a:lnTo>
                  <a:pt x="1588" y="190"/>
                </a:lnTo>
                <a:lnTo>
                  <a:pt x="1590" y="190"/>
                </a:lnTo>
                <a:lnTo>
                  <a:pt x="1591" y="190"/>
                </a:lnTo>
                <a:lnTo>
                  <a:pt x="1592" y="189"/>
                </a:lnTo>
                <a:lnTo>
                  <a:pt x="1595" y="189"/>
                </a:lnTo>
                <a:lnTo>
                  <a:pt x="1596" y="190"/>
                </a:lnTo>
                <a:lnTo>
                  <a:pt x="1597" y="191"/>
                </a:lnTo>
                <a:lnTo>
                  <a:pt x="1597" y="193"/>
                </a:lnTo>
                <a:lnTo>
                  <a:pt x="1599" y="194"/>
                </a:lnTo>
                <a:lnTo>
                  <a:pt x="1599" y="197"/>
                </a:lnTo>
                <a:lnTo>
                  <a:pt x="1600" y="199"/>
                </a:lnTo>
                <a:lnTo>
                  <a:pt x="1600" y="202"/>
                </a:lnTo>
                <a:lnTo>
                  <a:pt x="1600" y="206"/>
                </a:lnTo>
                <a:lnTo>
                  <a:pt x="1601" y="208"/>
                </a:lnTo>
                <a:lnTo>
                  <a:pt x="1602" y="210"/>
                </a:lnTo>
                <a:lnTo>
                  <a:pt x="1603" y="210"/>
                </a:lnTo>
                <a:lnTo>
                  <a:pt x="1605" y="211"/>
                </a:lnTo>
                <a:lnTo>
                  <a:pt x="1605" y="212"/>
                </a:lnTo>
                <a:lnTo>
                  <a:pt x="1606" y="213"/>
                </a:lnTo>
                <a:lnTo>
                  <a:pt x="1608" y="213"/>
                </a:lnTo>
                <a:lnTo>
                  <a:pt x="1609" y="213"/>
                </a:lnTo>
                <a:lnTo>
                  <a:pt x="1611" y="213"/>
                </a:lnTo>
                <a:lnTo>
                  <a:pt x="1612" y="213"/>
                </a:lnTo>
                <a:lnTo>
                  <a:pt x="1612" y="214"/>
                </a:lnTo>
                <a:lnTo>
                  <a:pt x="1612" y="216"/>
                </a:lnTo>
                <a:lnTo>
                  <a:pt x="1612" y="218"/>
                </a:lnTo>
                <a:lnTo>
                  <a:pt x="1612" y="221"/>
                </a:lnTo>
                <a:lnTo>
                  <a:pt x="1612" y="222"/>
                </a:lnTo>
                <a:lnTo>
                  <a:pt x="1612" y="223"/>
                </a:lnTo>
                <a:lnTo>
                  <a:pt x="1612" y="226"/>
                </a:lnTo>
                <a:lnTo>
                  <a:pt x="1612" y="227"/>
                </a:lnTo>
                <a:lnTo>
                  <a:pt x="1612" y="228"/>
                </a:lnTo>
                <a:lnTo>
                  <a:pt x="1613" y="228"/>
                </a:lnTo>
                <a:lnTo>
                  <a:pt x="1614" y="230"/>
                </a:lnTo>
                <a:lnTo>
                  <a:pt x="1617" y="231"/>
                </a:lnTo>
                <a:lnTo>
                  <a:pt x="1620" y="232"/>
                </a:lnTo>
                <a:lnTo>
                  <a:pt x="1620" y="233"/>
                </a:lnTo>
                <a:lnTo>
                  <a:pt x="1622" y="235"/>
                </a:lnTo>
                <a:lnTo>
                  <a:pt x="1626" y="238"/>
                </a:lnTo>
                <a:lnTo>
                  <a:pt x="1627" y="239"/>
                </a:lnTo>
                <a:lnTo>
                  <a:pt x="1629" y="240"/>
                </a:lnTo>
                <a:lnTo>
                  <a:pt x="1632" y="240"/>
                </a:lnTo>
                <a:lnTo>
                  <a:pt x="1634" y="240"/>
                </a:lnTo>
                <a:lnTo>
                  <a:pt x="1634" y="241"/>
                </a:lnTo>
                <a:lnTo>
                  <a:pt x="1634" y="243"/>
                </a:lnTo>
                <a:lnTo>
                  <a:pt x="1634" y="244"/>
                </a:lnTo>
                <a:lnTo>
                  <a:pt x="1632" y="245"/>
                </a:lnTo>
                <a:lnTo>
                  <a:pt x="1632" y="246"/>
                </a:lnTo>
                <a:lnTo>
                  <a:pt x="1634" y="245"/>
                </a:lnTo>
                <a:lnTo>
                  <a:pt x="1635" y="245"/>
                </a:lnTo>
                <a:lnTo>
                  <a:pt x="1636" y="245"/>
                </a:lnTo>
                <a:lnTo>
                  <a:pt x="1637" y="246"/>
                </a:lnTo>
                <a:lnTo>
                  <a:pt x="1636" y="247"/>
                </a:lnTo>
                <a:lnTo>
                  <a:pt x="1637" y="248"/>
                </a:lnTo>
                <a:lnTo>
                  <a:pt x="1637" y="250"/>
                </a:lnTo>
                <a:lnTo>
                  <a:pt x="1635" y="253"/>
                </a:lnTo>
                <a:lnTo>
                  <a:pt x="1634" y="254"/>
                </a:lnTo>
                <a:lnTo>
                  <a:pt x="1632" y="255"/>
                </a:lnTo>
                <a:lnTo>
                  <a:pt x="1630" y="257"/>
                </a:lnTo>
                <a:lnTo>
                  <a:pt x="1630" y="258"/>
                </a:lnTo>
                <a:lnTo>
                  <a:pt x="1630" y="260"/>
                </a:lnTo>
                <a:lnTo>
                  <a:pt x="1630" y="261"/>
                </a:lnTo>
                <a:lnTo>
                  <a:pt x="1631" y="261"/>
                </a:lnTo>
                <a:lnTo>
                  <a:pt x="1635" y="262"/>
                </a:lnTo>
                <a:lnTo>
                  <a:pt x="1636" y="262"/>
                </a:lnTo>
                <a:lnTo>
                  <a:pt x="1637" y="263"/>
                </a:lnTo>
                <a:lnTo>
                  <a:pt x="1637" y="264"/>
                </a:lnTo>
                <a:lnTo>
                  <a:pt x="1637" y="265"/>
                </a:lnTo>
                <a:lnTo>
                  <a:pt x="1638" y="266"/>
                </a:lnTo>
                <a:lnTo>
                  <a:pt x="1638" y="268"/>
                </a:lnTo>
                <a:lnTo>
                  <a:pt x="1638" y="269"/>
                </a:lnTo>
                <a:lnTo>
                  <a:pt x="1639" y="269"/>
                </a:lnTo>
                <a:lnTo>
                  <a:pt x="1640" y="269"/>
                </a:lnTo>
                <a:lnTo>
                  <a:pt x="1644" y="269"/>
                </a:lnTo>
                <a:lnTo>
                  <a:pt x="1646" y="268"/>
                </a:lnTo>
                <a:lnTo>
                  <a:pt x="1651" y="270"/>
                </a:lnTo>
                <a:lnTo>
                  <a:pt x="1652" y="271"/>
                </a:lnTo>
                <a:lnTo>
                  <a:pt x="1653" y="271"/>
                </a:lnTo>
                <a:lnTo>
                  <a:pt x="1655" y="272"/>
                </a:lnTo>
                <a:lnTo>
                  <a:pt x="1659" y="272"/>
                </a:lnTo>
                <a:lnTo>
                  <a:pt x="1661" y="272"/>
                </a:lnTo>
                <a:lnTo>
                  <a:pt x="1662" y="272"/>
                </a:lnTo>
                <a:lnTo>
                  <a:pt x="1664" y="274"/>
                </a:lnTo>
                <a:lnTo>
                  <a:pt x="1668" y="277"/>
                </a:lnTo>
                <a:lnTo>
                  <a:pt x="1669" y="278"/>
                </a:lnTo>
                <a:lnTo>
                  <a:pt x="1670" y="281"/>
                </a:lnTo>
                <a:lnTo>
                  <a:pt x="1670" y="283"/>
                </a:lnTo>
                <a:lnTo>
                  <a:pt x="1671" y="286"/>
                </a:lnTo>
                <a:lnTo>
                  <a:pt x="1672" y="289"/>
                </a:lnTo>
                <a:lnTo>
                  <a:pt x="1673" y="293"/>
                </a:lnTo>
                <a:lnTo>
                  <a:pt x="1673" y="294"/>
                </a:lnTo>
                <a:lnTo>
                  <a:pt x="1674" y="294"/>
                </a:lnTo>
                <a:lnTo>
                  <a:pt x="1675" y="294"/>
                </a:lnTo>
                <a:lnTo>
                  <a:pt x="1678" y="295"/>
                </a:lnTo>
                <a:lnTo>
                  <a:pt x="1681" y="298"/>
                </a:lnTo>
                <a:lnTo>
                  <a:pt x="1682" y="299"/>
                </a:lnTo>
                <a:lnTo>
                  <a:pt x="1683" y="299"/>
                </a:lnTo>
                <a:lnTo>
                  <a:pt x="1685" y="299"/>
                </a:lnTo>
                <a:lnTo>
                  <a:pt x="1690" y="302"/>
                </a:lnTo>
                <a:lnTo>
                  <a:pt x="1691" y="302"/>
                </a:lnTo>
                <a:lnTo>
                  <a:pt x="1692" y="303"/>
                </a:lnTo>
                <a:lnTo>
                  <a:pt x="1694" y="303"/>
                </a:lnTo>
                <a:lnTo>
                  <a:pt x="1695" y="303"/>
                </a:lnTo>
                <a:lnTo>
                  <a:pt x="1696" y="303"/>
                </a:lnTo>
                <a:lnTo>
                  <a:pt x="1696" y="302"/>
                </a:lnTo>
                <a:lnTo>
                  <a:pt x="1697" y="302"/>
                </a:lnTo>
                <a:lnTo>
                  <a:pt x="1697" y="299"/>
                </a:lnTo>
                <a:lnTo>
                  <a:pt x="1698" y="296"/>
                </a:lnTo>
                <a:lnTo>
                  <a:pt x="1699" y="295"/>
                </a:lnTo>
                <a:lnTo>
                  <a:pt x="1701" y="295"/>
                </a:lnTo>
                <a:lnTo>
                  <a:pt x="1703" y="295"/>
                </a:lnTo>
                <a:lnTo>
                  <a:pt x="1706" y="296"/>
                </a:lnTo>
                <a:lnTo>
                  <a:pt x="1708" y="296"/>
                </a:lnTo>
                <a:lnTo>
                  <a:pt x="1709" y="296"/>
                </a:lnTo>
                <a:lnTo>
                  <a:pt x="1711" y="295"/>
                </a:lnTo>
                <a:lnTo>
                  <a:pt x="1713" y="294"/>
                </a:lnTo>
                <a:lnTo>
                  <a:pt x="1713" y="293"/>
                </a:lnTo>
                <a:lnTo>
                  <a:pt x="1714" y="290"/>
                </a:lnTo>
                <a:lnTo>
                  <a:pt x="1713" y="287"/>
                </a:lnTo>
                <a:lnTo>
                  <a:pt x="1713" y="286"/>
                </a:lnTo>
                <a:lnTo>
                  <a:pt x="1714" y="286"/>
                </a:lnTo>
                <a:lnTo>
                  <a:pt x="1716" y="285"/>
                </a:lnTo>
                <a:lnTo>
                  <a:pt x="1717" y="285"/>
                </a:lnTo>
                <a:lnTo>
                  <a:pt x="1720" y="287"/>
                </a:lnTo>
                <a:lnTo>
                  <a:pt x="1721" y="288"/>
                </a:lnTo>
                <a:lnTo>
                  <a:pt x="1723" y="288"/>
                </a:lnTo>
                <a:lnTo>
                  <a:pt x="1726" y="287"/>
                </a:lnTo>
                <a:lnTo>
                  <a:pt x="1729" y="287"/>
                </a:lnTo>
                <a:lnTo>
                  <a:pt x="1730" y="287"/>
                </a:lnTo>
                <a:lnTo>
                  <a:pt x="1732" y="288"/>
                </a:lnTo>
                <a:lnTo>
                  <a:pt x="1737" y="291"/>
                </a:lnTo>
                <a:lnTo>
                  <a:pt x="1738" y="291"/>
                </a:lnTo>
                <a:lnTo>
                  <a:pt x="1740" y="291"/>
                </a:lnTo>
                <a:lnTo>
                  <a:pt x="1741" y="291"/>
                </a:lnTo>
                <a:lnTo>
                  <a:pt x="1742" y="290"/>
                </a:lnTo>
                <a:lnTo>
                  <a:pt x="1743" y="290"/>
                </a:lnTo>
                <a:lnTo>
                  <a:pt x="1744" y="291"/>
                </a:lnTo>
                <a:lnTo>
                  <a:pt x="1744" y="293"/>
                </a:lnTo>
                <a:lnTo>
                  <a:pt x="1746" y="296"/>
                </a:lnTo>
                <a:lnTo>
                  <a:pt x="1744" y="299"/>
                </a:lnTo>
                <a:lnTo>
                  <a:pt x="1744" y="300"/>
                </a:lnTo>
                <a:lnTo>
                  <a:pt x="1746" y="307"/>
                </a:lnTo>
                <a:lnTo>
                  <a:pt x="1746" y="310"/>
                </a:lnTo>
                <a:lnTo>
                  <a:pt x="1747" y="312"/>
                </a:lnTo>
                <a:lnTo>
                  <a:pt x="1748" y="313"/>
                </a:lnTo>
                <a:lnTo>
                  <a:pt x="1748" y="314"/>
                </a:lnTo>
                <a:lnTo>
                  <a:pt x="1750" y="315"/>
                </a:lnTo>
                <a:lnTo>
                  <a:pt x="1752" y="316"/>
                </a:lnTo>
                <a:lnTo>
                  <a:pt x="1755" y="319"/>
                </a:lnTo>
                <a:lnTo>
                  <a:pt x="1758" y="320"/>
                </a:lnTo>
                <a:lnTo>
                  <a:pt x="1759" y="320"/>
                </a:lnTo>
                <a:lnTo>
                  <a:pt x="1761" y="320"/>
                </a:lnTo>
                <a:lnTo>
                  <a:pt x="1765" y="320"/>
                </a:lnTo>
                <a:lnTo>
                  <a:pt x="1767" y="320"/>
                </a:lnTo>
                <a:lnTo>
                  <a:pt x="1767" y="321"/>
                </a:lnTo>
                <a:lnTo>
                  <a:pt x="1769" y="322"/>
                </a:lnTo>
                <a:lnTo>
                  <a:pt x="1769" y="323"/>
                </a:lnTo>
                <a:lnTo>
                  <a:pt x="1771" y="324"/>
                </a:lnTo>
                <a:lnTo>
                  <a:pt x="1772" y="324"/>
                </a:lnTo>
                <a:lnTo>
                  <a:pt x="1774" y="323"/>
                </a:lnTo>
                <a:lnTo>
                  <a:pt x="1775" y="322"/>
                </a:lnTo>
                <a:lnTo>
                  <a:pt x="1776" y="321"/>
                </a:lnTo>
                <a:lnTo>
                  <a:pt x="1777" y="320"/>
                </a:lnTo>
                <a:lnTo>
                  <a:pt x="1780" y="319"/>
                </a:lnTo>
                <a:lnTo>
                  <a:pt x="1781" y="318"/>
                </a:lnTo>
                <a:lnTo>
                  <a:pt x="1783" y="319"/>
                </a:lnTo>
                <a:lnTo>
                  <a:pt x="1784" y="319"/>
                </a:lnTo>
                <a:lnTo>
                  <a:pt x="1785" y="321"/>
                </a:lnTo>
                <a:lnTo>
                  <a:pt x="1787" y="323"/>
                </a:lnTo>
                <a:lnTo>
                  <a:pt x="1789" y="324"/>
                </a:lnTo>
                <a:lnTo>
                  <a:pt x="1790" y="324"/>
                </a:lnTo>
                <a:lnTo>
                  <a:pt x="1791" y="324"/>
                </a:lnTo>
                <a:lnTo>
                  <a:pt x="1795" y="322"/>
                </a:lnTo>
                <a:lnTo>
                  <a:pt x="1798" y="322"/>
                </a:lnTo>
                <a:lnTo>
                  <a:pt x="1799" y="322"/>
                </a:lnTo>
                <a:lnTo>
                  <a:pt x="1801" y="322"/>
                </a:lnTo>
                <a:lnTo>
                  <a:pt x="1803" y="323"/>
                </a:lnTo>
                <a:lnTo>
                  <a:pt x="1804" y="324"/>
                </a:lnTo>
                <a:lnTo>
                  <a:pt x="1807" y="325"/>
                </a:lnTo>
                <a:lnTo>
                  <a:pt x="1809" y="325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4"/>
                </a:lnTo>
                <a:lnTo>
                  <a:pt x="1818" y="324"/>
                </a:lnTo>
                <a:lnTo>
                  <a:pt x="1818" y="325"/>
                </a:lnTo>
                <a:lnTo>
                  <a:pt x="1819" y="325"/>
                </a:lnTo>
                <a:lnTo>
                  <a:pt x="1819" y="327"/>
                </a:lnTo>
                <a:lnTo>
                  <a:pt x="1819" y="330"/>
                </a:lnTo>
                <a:lnTo>
                  <a:pt x="1818" y="332"/>
                </a:lnTo>
                <a:lnTo>
                  <a:pt x="1818" y="333"/>
                </a:lnTo>
                <a:lnTo>
                  <a:pt x="1819" y="335"/>
                </a:lnTo>
                <a:lnTo>
                  <a:pt x="1819" y="336"/>
                </a:lnTo>
                <a:lnTo>
                  <a:pt x="1820" y="336"/>
                </a:lnTo>
                <a:lnTo>
                  <a:pt x="1823" y="337"/>
                </a:lnTo>
                <a:lnTo>
                  <a:pt x="1824" y="337"/>
                </a:lnTo>
                <a:lnTo>
                  <a:pt x="1827" y="337"/>
                </a:lnTo>
                <a:lnTo>
                  <a:pt x="1829" y="338"/>
                </a:lnTo>
                <a:lnTo>
                  <a:pt x="1832" y="340"/>
                </a:lnTo>
                <a:lnTo>
                  <a:pt x="1833" y="341"/>
                </a:lnTo>
                <a:lnTo>
                  <a:pt x="1834" y="342"/>
                </a:lnTo>
                <a:lnTo>
                  <a:pt x="1835" y="345"/>
                </a:lnTo>
                <a:lnTo>
                  <a:pt x="1836" y="348"/>
                </a:lnTo>
                <a:lnTo>
                  <a:pt x="1837" y="350"/>
                </a:lnTo>
                <a:lnTo>
                  <a:pt x="1837" y="353"/>
                </a:lnTo>
                <a:lnTo>
                  <a:pt x="1838" y="354"/>
                </a:lnTo>
                <a:lnTo>
                  <a:pt x="1840" y="355"/>
                </a:lnTo>
                <a:lnTo>
                  <a:pt x="1842" y="356"/>
                </a:lnTo>
                <a:lnTo>
                  <a:pt x="1844" y="357"/>
                </a:lnTo>
                <a:lnTo>
                  <a:pt x="1846" y="358"/>
                </a:lnTo>
                <a:lnTo>
                  <a:pt x="1849" y="358"/>
                </a:lnTo>
                <a:lnTo>
                  <a:pt x="1851" y="360"/>
                </a:lnTo>
                <a:lnTo>
                  <a:pt x="1852" y="361"/>
                </a:lnTo>
                <a:lnTo>
                  <a:pt x="1853" y="363"/>
                </a:lnTo>
                <a:lnTo>
                  <a:pt x="1853" y="364"/>
                </a:lnTo>
                <a:lnTo>
                  <a:pt x="1853" y="365"/>
                </a:lnTo>
                <a:lnTo>
                  <a:pt x="1854" y="367"/>
                </a:lnTo>
                <a:lnTo>
                  <a:pt x="1854" y="369"/>
                </a:lnTo>
                <a:lnTo>
                  <a:pt x="1855" y="370"/>
                </a:lnTo>
                <a:lnTo>
                  <a:pt x="1855" y="371"/>
                </a:lnTo>
                <a:lnTo>
                  <a:pt x="1856" y="371"/>
                </a:lnTo>
                <a:lnTo>
                  <a:pt x="1858" y="372"/>
                </a:lnTo>
                <a:lnTo>
                  <a:pt x="1860" y="372"/>
                </a:lnTo>
                <a:lnTo>
                  <a:pt x="1862" y="372"/>
                </a:lnTo>
                <a:lnTo>
                  <a:pt x="1863" y="371"/>
                </a:lnTo>
                <a:lnTo>
                  <a:pt x="1868" y="370"/>
                </a:lnTo>
                <a:lnTo>
                  <a:pt x="1870" y="370"/>
                </a:lnTo>
                <a:lnTo>
                  <a:pt x="1872" y="371"/>
                </a:lnTo>
                <a:lnTo>
                  <a:pt x="1873" y="372"/>
                </a:lnTo>
                <a:lnTo>
                  <a:pt x="1879" y="373"/>
                </a:lnTo>
                <a:lnTo>
                  <a:pt x="1880" y="374"/>
                </a:lnTo>
                <a:lnTo>
                  <a:pt x="1881" y="374"/>
                </a:lnTo>
                <a:lnTo>
                  <a:pt x="1882" y="377"/>
                </a:lnTo>
                <a:lnTo>
                  <a:pt x="1882" y="379"/>
                </a:lnTo>
                <a:lnTo>
                  <a:pt x="1882" y="381"/>
                </a:lnTo>
                <a:lnTo>
                  <a:pt x="1882" y="382"/>
                </a:lnTo>
                <a:lnTo>
                  <a:pt x="1885" y="387"/>
                </a:lnTo>
                <a:lnTo>
                  <a:pt x="1886" y="388"/>
                </a:lnTo>
                <a:lnTo>
                  <a:pt x="1887" y="390"/>
                </a:lnTo>
                <a:lnTo>
                  <a:pt x="1890" y="391"/>
                </a:lnTo>
                <a:lnTo>
                  <a:pt x="1894" y="394"/>
                </a:lnTo>
                <a:lnTo>
                  <a:pt x="1895" y="394"/>
                </a:lnTo>
                <a:lnTo>
                  <a:pt x="1895" y="395"/>
                </a:lnTo>
                <a:lnTo>
                  <a:pt x="1896" y="396"/>
                </a:lnTo>
                <a:lnTo>
                  <a:pt x="1897" y="400"/>
                </a:lnTo>
                <a:lnTo>
                  <a:pt x="1899" y="404"/>
                </a:lnTo>
                <a:lnTo>
                  <a:pt x="1901" y="405"/>
                </a:lnTo>
                <a:lnTo>
                  <a:pt x="1902" y="406"/>
                </a:lnTo>
                <a:lnTo>
                  <a:pt x="1903" y="406"/>
                </a:lnTo>
                <a:lnTo>
                  <a:pt x="1904" y="406"/>
                </a:lnTo>
                <a:lnTo>
                  <a:pt x="1907" y="406"/>
                </a:lnTo>
                <a:lnTo>
                  <a:pt x="1912" y="403"/>
                </a:lnTo>
                <a:lnTo>
                  <a:pt x="1913" y="402"/>
                </a:lnTo>
                <a:lnTo>
                  <a:pt x="1914" y="402"/>
                </a:lnTo>
                <a:lnTo>
                  <a:pt x="1915" y="402"/>
                </a:lnTo>
                <a:lnTo>
                  <a:pt x="1916" y="402"/>
                </a:lnTo>
                <a:lnTo>
                  <a:pt x="1918" y="402"/>
                </a:lnTo>
                <a:lnTo>
                  <a:pt x="1919" y="403"/>
                </a:lnTo>
                <a:lnTo>
                  <a:pt x="1920" y="404"/>
                </a:lnTo>
                <a:lnTo>
                  <a:pt x="1921" y="407"/>
                </a:lnTo>
                <a:lnTo>
                  <a:pt x="1924" y="411"/>
                </a:lnTo>
                <a:lnTo>
                  <a:pt x="1927" y="413"/>
                </a:lnTo>
                <a:lnTo>
                  <a:pt x="1927" y="414"/>
                </a:lnTo>
                <a:lnTo>
                  <a:pt x="1928" y="417"/>
                </a:lnTo>
                <a:lnTo>
                  <a:pt x="1929" y="421"/>
                </a:lnTo>
                <a:lnTo>
                  <a:pt x="1929" y="423"/>
                </a:lnTo>
                <a:lnTo>
                  <a:pt x="1930" y="424"/>
                </a:lnTo>
                <a:lnTo>
                  <a:pt x="1932" y="427"/>
                </a:lnTo>
                <a:lnTo>
                  <a:pt x="1935" y="429"/>
                </a:lnTo>
                <a:lnTo>
                  <a:pt x="1937" y="430"/>
                </a:lnTo>
                <a:lnTo>
                  <a:pt x="1938" y="431"/>
                </a:lnTo>
                <a:lnTo>
                  <a:pt x="1938" y="434"/>
                </a:lnTo>
                <a:lnTo>
                  <a:pt x="1938" y="437"/>
                </a:lnTo>
                <a:lnTo>
                  <a:pt x="1938" y="438"/>
                </a:lnTo>
                <a:lnTo>
                  <a:pt x="1937" y="439"/>
                </a:lnTo>
                <a:lnTo>
                  <a:pt x="1935" y="441"/>
                </a:lnTo>
                <a:lnTo>
                  <a:pt x="1933" y="441"/>
                </a:lnTo>
                <a:lnTo>
                  <a:pt x="1932" y="442"/>
                </a:lnTo>
                <a:lnTo>
                  <a:pt x="1932" y="444"/>
                </a:lnTo>
                <a:lnTo>
                  <a:pt x="1931" y="444"/>
                </a:lnTo>
                <a:lnTo>
                  <a:pt x="1930" y="449"/>
                </a:lnTo>
                <a:lnTo>
                  <a:pt x="1929" y="455"/>
                </a:lnTo>
                <a:lnTo>
                  <a:pt x="1929" y="457"/>
                </a:lnTo>
                <a:lnTo>
                  <a:pt x="1928" y="462"/>
                </a:lnTo>
                <a:lnTo>
                  <a:pt x="1928" y="464"/>
                </a:lnTo>
                <a:lnTo>
                  <a:pt x="1929" y="467"/>
                </a:lnTo>
                <a:lnTo>
                  <a:pt x="1930" y="470"/>
                </a:lnTo>
                <a:lnTo>
                  <a:pt x="1932" y="473"/>
                </a:lnTo>
                <a:lnTo>
                  <a:pt x="1933" y="475"/>
                </a:lnTo>
                <a:lnTo>
                  <a:pt x="1935" y="475"/>
                </a:lnTo>
                <a:lnTo>
                  <a:pt x="1938" y="477"/>
                </a:lnTo>
                <a:lnTo>
                  <a:pt x="1942" y="479"/>
                </a:lnTo>
                <a:lnTo>
                  <a:pt x="1945" y="480"/>
                </a:lnTo>
                <a:lnTo>
                  <a:pt x="1945" y="481"/>
                </a:lnTo>
                <a:lnTo>
                  <a:pt x="1946" y="482"/>
                </a:lnTo>
                <a:lnTo>
                  <a:pt x="1947" y="484"/>
                </a:lnTo>
                <a:lnTo>
                  <a:pt x="1948" y="486"/>
                </a:lnTo>
                <a:lnTo>
                  <a:pt x="1949" y="486"/>
                </a:lnTo>
                <a:lnTo>
                  <a:pt x="1950" y="487"/>
                </a:lnTo>
                <a:lnTo>
                  <a:pt x="1952" y="487"/>
                </a:lnTo>
                <a:lnTo>
                  <a:pt x="1953" y="486"/>
                </a:lnTo>
                <a:lnTo>
                  <a:pt x="1954" y="484"/>
                </a:lnTo>
                <a:lnTo>
                  <a:pt x="1954" y="482"/>
                </a:lnTo>
                <a:lnTo>
                  <a:pt x="1955" y="481"/>
                </a:lnTo>
                <a:lnTo>
                  <a:pt x="1956" y="480"/>
                </a:lnTo>
                <a:lnTo>
                  <a:pt x="1957" y="479"/>
                </a:lnTo>
                <a:lnTo>
                  <a:pt x="1957" y="478"/>
                </a:lnTo>
                <a:lnTo>
                  <a:pt x="1958" y="478"/>
                </a:lnTo>
                <a:lnTo>
                  <a:pt x="1961" y="478"/>
                </a:lnTo>
                <a:lnTo>
                  <a:pt x="1963" y="478"/>
                </a:lnTo>
                <a:lnTo>
                  <a:pt x="1965" y="478"/>
                </a:lnTo>
                <a:lnTo>
                  <a:pt x="1966" y="478"/>
                </a:lnTo>
                <a:lnTo>
                  <a:pt x="1967" y="478"/>
                </a:lnTo>
                <a:lnTo>
                  <a:pt x="1973" y="480"/>
                </a:lnTo>
                <a:lnTo>
                  <a:pt x="1974" y="480"/>
                </a:lnTo>
                <a:lnTo>
                  <a:pt x="1976" y="481"/>
                </a:lnTo>
                <a:lnTo>
                  <a:pt x="1976" y="482"/>
                </a:lnTo>
                <a:lnTo>
                  <a:pt x="1978" y="482"/>
                </a:lnTo>
                <a:lnTo>
                  <a:pt x="1979" y="483"/>
                </a:lnTo>
                <a:lnTo>
                  <a:pt x="1980" y="484"/>
                </a:lnTo>
                <a:lnTo>
                  <a:pt x="1981" y="484"/>
                </a:lnTo>
                <a:lnTo>
                  <a:pt x="1983" y="486"/>
                </a:lnTo>
                <a:lnTo>
                  <a:pt x="1984" y="487"/>
                </a:lnTo>
                <a:lnTo>
                  <a:pt x="1985" y="488"/>
                </a:lnTo>
                <a:lnTo>
                  <a:pt x="1985" y="489"/>
                </a:lnTo>
                <a:lnTo>
                  <a:pt x="1985" y="490"/>
                </a:lnTo>
                <a:lnTo>
                  <a:pt x="1987" y="491"/>
                </a:lnTo>
                <a:lnTo>
                  <a:pt x="1987" y="492"/>
                </a:lnTo>
                <a:lnTo>
                  <a:pt x="1988" y="492"/>
                </a:lnTo>
                <a:lnTo>
                  <a:pt x="1997" y="490"/>
                </a:lnTo>
                <a:lnTo>
                  <a:pt x="2001" y="489"/>
                </a:lnTo>
                <a:lnTo>
                  <a:pt x="2004" y="489"/>
                </a:lnTo>
                <a:lnTo>
                  <a:pt x="2005" y="489"/>
                </a:lnTo>
                <a:lnTo>
                  <a:pt x="2005" y="488"/>
                </a:lnTo>
                <a:lnTo>
                  <a:pt x="2007" y="488"/>
                </a:lnTo>
                <a:lnTo>
                  <a:pt x="2009" y="487"/>
                </a:lnTo>
                <a:lnTo>
                  <a:pt x="2010" y="486"/>
                </a:lnTo>
                <a:lnTo>
                  <a:pt x="2011" y="486"/>
                </a:lnTo>
                <a:lnTo>
                  <a:pt x="2013" y="484"/>
                </a:lnTo>
                <a:lnTo>
                  <a:pt x="2014" y="484"/>
                </a:lnTo>
                <a:lnTo>
                  <a:pt x="2015" y="483"/>
                </a:lnTo>
                <a:lnTo>
                  <a:pt x="2016" y="483"/>
                </a:lnTo>
                <a:lnTo>
                  <a:pt x="2017" y="482"/>
                </a:lnTo>
                <a:lnTo>
                  <a:pt x="2018" y="482"/>
                </a:lnTo>
                <a:lnTo>
                  <a:pt x="2019" y="482"/>
                </a:lnTo>
                <a:lnTo>
                  <a:pt x="2021" y="482"/>
                </a:lnTo>
                <a:lnTo>
                  <a:pt x="2022" y="482"/>
                </a:lnTo>
                <a:lnTo>
                  <a:pt x="2023" y="482"/>
                </a:lnTo>
                <a:lnTo>
                  <a:pt x="2024" y="482"/>
                </a:lnTo>
                <a:lnTo>
                  <a:pt x="2025" y="482"/>
                </a:lnTo>
                <a:lnTo>
                  <a:pt x="2026" y="482"/>
                </a:lnTo>
                <a:lnTo>
                  <a:pt x="2027" y="482"/>
                </a:lnTo>
                <a:lnTo>
                  <a:pt x="2028" y="482"/>
                </a:lnTo>
                <a:lnTo>
                  <a:pt x="2030" y="482"/>
                </a:lnTo>
                <a:lnTo>
                  <a:pt x="2030" y="481"/>
                </a:lnTo>
                <a:lnTo>
                  <a:pt x="2031" y="481"/>
                </a:lnTo>
                <a:lnTo>
                  <a:pt x="2031" y="482"/>
                </a:lnTo>
                <a:lnTo>
                  <a:pt x="2031" y="481"/>
                </a:lnTo>
                <a:lnTo>
                  <a:pt x="2032" y="481"/>
                </a:lnTo>
                <a:lnTo>
                  <a:pt x="2033" y="481"/>
                </a:lnTo>
                <a:lnTo>
                  <a:pt x="2034" y="481"/>
                </a:lnTo>
                <a:lnTo>
                  <a:pt x="2034" y="480"/>
                </a:lnTo>
                <a:lnTo>
                  <a:pt x="2034" y="481"/>
                </a:lnTo>
                <a:lnTo>
                  <a:pt x="2035" y="481"/>
                </a:lnTo>
                <a:lnTo>
                  <a:pt x="2037" y="480"/>
                </a:lnTo>
                <a:lnTo>
                  <a:pt x="2039" y="480"/>
                </a:lnTo>
                <a:lnTo>
                  <a:pt x="2041" y="479"/>
                </a:lnTo>
                <a:lnTo>
                  <a:pt x="2042" y="479"/>
                </a:lnTo>
                <a:lnTo>
                  <a:pt x="2043" y="478"/>
                </a:lnTo>
                <a:lnTo>
                  <a:pt x="2044" y="478"/>
                </a:lnTo>
                <a:lnTo>
                  <a:pt x="2045" y="478"/>
                </a:lnTo>
                <a:lnTo>
                  <a:pt x="2048" y="477"/>
                </a:lnTo>
                <a:lnTo>
                  <a:pt x="2049" y="477"/>
                </a:lnTo>
                <a:lnTo>
                  <a:pt x="2051" y="477"/>
                </a:lnTo>
                <a:lnTo>
                  <a:pt x="2052" y="477"/>
                </a:lnTo>
                <a:lnTo>
                  <a:pt x="2054" y="478"/>
                </a:lnTo>
                <a:lnTo>
                  <a:pt x="2057" y="479"/>
                </a:lnTo>
                <a:lnTo>
                  <a:pt x="2058" y="479"/>
                </a:lnTo>
                <a:lnTo>
                  <a:pt x="2059" y="479"/>
                </a:lnTo>
                <a:lnTo>
                  <a:pt x="2060" y="479"/>
                </a:lnTo>
                <a:lnTo>
                  <a:pt x="2061" y="479"/>
                </a:lnTo>
                <a:lnTo>
                  <a:pt x="2062" y="479"/>
                </a:lnTo>
                <a:lnTo>
                  <a:pt x="2063" y="479"/>
                </a:lnTo>
                <a:lnTo>
                  <a:pt x="2066" y="478"/>
                </a:lnTo>
                <a:lnTo>
                  <a:pt x="2067" y="478"/>
                </a:lnTo>
                <a:lnTo>
                  <a:pt x="2069" y="478"/>
                </a:lnTo>
                <a:lnTo>
                  <a:pt x="2073" y="478"/>
                </a:lnTo>
                <a:lnTo>
                  <a:pt x="2074" y="477"/>
                </a:lnTo>
                <a:lnTo>
                  <a:pt x="2075" y="475"/>
                </a:lnTo>
                <a:lnTo>
                  <a:pt x="2076" y="474"/>
                </a:lnTo>
                <a:lnTo>
                  <a:pt x="2077" y="473"/>
                </a:lnTo>
                <a:lnTo>
                  <a:pt x="2082" y="469"/>
                </a:lnTo>
                <a:lnTo>
                  <a:pt x="2083" y="469"/>
                </a:lnTo>
                <a:lnTo>
                  <a:pt x="2084" y="467"/>
                </a:lnTo>
                <a:lnTo>
                  <a:pt x="2084" y="466"/>
                </a:lnTo>
                <a:lnTo>
                  <a:pt x="2085" y="466"/>
                </a:lnTo>
                <a:lnTo>
                  <a:pt x="2099" y="454"/>
                </a:lnTo>
                <a:lnTo>
                  <a:pt x="2099" y="453"/>
                </a:lnTo>
                <a:lnTo>
                  <a:pt x="2100" y="453"/>
                </a:lnTo>
                <a:lnTo>
                  <a:pt x="2100" y="452"/>
                </a:lnTo>
                <a:lnTo>
                  <a:pt x="2101" y="452"/>
                </a:lnTo>
                <a:lnTo>
                  <a:pt x="2101" y="450"/>
                </a:lnTo>
                <a:lnTo>
                  <a:pt x="2113" y="440"/>
                </a:lnTo>
                <a:lnTo>
                  <a:pt x="2114" y="439"/>
                </a:lnTo>
                <a:lnTo>
                  <a:pt x="2114" y="438"/>
                </a:lnTo>
                <a:lnTo>
                  <a:pt x="2116" y="438"/>
                </a:lnTo>
                <a:lnTo>
                  <a:pt x="2126" y="428"/>
                </a:lnTo>
                <a:lnTo>
                  <a:pt x="2127" y="427"/>
                </a:lnTo>
                <a:lnTo>
                  <a:pt x="2133" y="422"/>
                </a:lnTo>
                <a:lnTo>
                  <a:pt x="2134" y="422"/>
                </a:lnTo>
                <a:lnTo>
                  <a:pt x="2138" y="417"/>
                </a:lnTo>
                <a:lnTo>
                  <a:pt x="2138" y="416"/>
                </a:lnTo>
                <a:lnTo>
                  <a:pt x="2139" y="415"/>
                </a:lnTo>
                <a:lnTo>
                  <a:pt x="2143" y="413"/>
                </a:lnTo>
                <a:lnTo>
                  <a:pt x="2144" y="412"/>
                </a:lnTo>
                <a:lnTo>
                  <a:pt x="2145" y="411"/>
                </a:lnTo>
                <a:lnTo>
                  <a:pt x="2146" y="411"/>
                </a:lnTo>
                <a:lnTo>
                  <a:pt x="2146" y="410"/>
                </a:lnTo>
                <a:lnTo>
                  <a:pt x="2147" y="410"/>
                </a:lnTo>
                <a:lnTo>
                  <a:pt x="2147" y="408"/>
                </a:lnTo>
                <a:lnTo>
                  <a:pt x="2148" y="408"/>
                </a:lnTo>
                <a:lnTo>
                  <a:pt x="2149" y="407"/>
                </a:lnTo>
                <a:lnTo>
                  <a:pt x="2149" y="406"/>
                </a:lnTo>
                <a:lnTo>
                  <a:pt x="2151" y="406"/>
                </a:lnTo>
                <a:lnTo>
                  <a:pt x="2151" y="405"/>
                </a:lnTo>
                <a:lnTo>
                  <a:pt x="2152" y="405"/>
                </a:lnTo>
                <a:lnTo>
                  <a:pt x="2153" y="404"/>
                </a:lnTo>
                <a:lnTo>
                  <a:pt x="2154" y="403"/>
                </a:lnTo>
                <a:lnTo>
                  <a:pt x="2155" y="402"/>
                </a:lnTo>
                <a:lnTo>
                  <a:pt x="2156" y="400"/>
                </a:lnTo>
                <a:lnTo>
                  <a:pt x="2157" y="399"/>
                </a:lnTo>
                <a:lnTo>
                  <a:pt x="2159" y="398"/>
                </a:lnTo>
                <a:lnTo>
                  <a:pt x="2161" y="396"/>
                </a:lnTo>
                <a:lnTo>
                  <a:pt x="2162" y="395"/>
                </a:lnTo>
                <a:lnTo>
                  <a:pt x="2163" y="394"/>
                </a:lnTo>
                <a:lnTo>
                  <a:pt x="2165" y="391"/>
                </a:lnTo>
                <a:lnTo>
                  <a:pt x="2169" y="389"/>
                </a:lnTo>
                <a:lnTo>
                  <a:pt x="2170" y="388"/>
                </a:lnTo>
                <a:lnTo>
                  <a:pt x="2170" y="387"/>
                </a:lnTo>
                <a:lnTo>
                  <a:pt x="2171" y="386"/>
                </a:lnTo>
                <a:lnTo>
                  <a:pt x="2172" y="386"/>
                </a:lnTo>
                <a:lnTo>
                  <a:pt x="2173" y="385"/>
                </a:lnTo>
                <a:lnTo>
                  <a:pt x="2174" y="382"/>
                </a:lnTo>
                <a:lnTo>
                  <a:pt x="2177" y="381"/>
                </a:lnTo>
                <a:lnTo>
                  <a:pt x="2178" y="380"/>
                </a:lnTo>
                <a:lnTo>
                  <a:pt x="2179" y="379"/>
                </a:lnTo>
                <a:lnTo>
                  <a:pt x="2181" y="377"/>
                </a:lnTo>
                <a:lnTo>
                  <a:pt x="2182" y="375"/>
                </a:lnTo>
                <a:lnTo>
                  <a:pt x="2183" y="374"/>
                </a:lnTo>
                <a:lnTo>
                  <a:pt x="2196" y="363"/>
                </a:lnTo>
                <a:lnTo>
                  <a:pt x="2197" y="362"/>
                </a:lnTo>
                <a:lnTo>
                  <a:pt x="2197" y="361"/>
                </a:lnTo>
                <a:lnTo>
                  <a:pt x="2202" y="357"/>
                </a:lnTo>
                <a:lnTo>
                  <a:pt x="2204" y="356"/>
                </a:lnTo>
                <a:lnTo>
                  <a:pt x="2205" y="355"/>
                </a:lnTo>
                <a:lnTo>
                  <a:pt x="2205" y="354"/>
                </a:lnTo>
                <a:lnTo>
                  <a:pt x="2207" y="353"/>
                </a:lnTo>
                <a:lnTo>
                  <a:pt x="2207" y="352"/>
                </a:lnTo>
                <a:lnTo>
                  <a:pt x="2208" y="352"/>
                </a:lnTo>
                <a:lnTo>
                  <a:pt x="2208" y="350"/>
                </a:lnTo>
                <a:lnTo>
                  <a:pt x="2209" y="350"/>
                </a:lnTo>
                <a:lnTo>
                  <a:pt x="2218" y="341"/>
                </a:lnTo>
                <a:lnTo>
                  <a:pt x="2220" y="341"/>
                </a:lnTo>
                <a:lnTo>
                  <a:pt x="2222" y="339"/>
                </a:lnTo>
                <a:lnTo>
                  <a:pt x="2225" y="336"/>
                </a:lnTo>
                <a:lnTo>
                  <a:pt x="2226" y="335"/>
                </a:lnTo>
                <a:lnTo>
                  <a:pt x="2228" y="333"/>
                </a:lnTo>
                <a:lnTo>
                  <a:pt x="2230" y="331"/>
                </a:lnTo>
                <a:lnTo>
                  <a:pt x="2237" y="325"/>
                </a:lnTo>
                <a:lnTo>
                  <a:pt x="2241" y="321"/>
                </a:lnTo>
                <a:lnTo>
                  <a:pt x="2251" y="312"/>
                </a:lnTo>
                <a:lnTo>
                  <a:pt x="2252" y="311"/>
                </a:lnTo>
                <a:lnTo>
                  <a:pt x="2255" y="308"/>
                </a:lnTo>
                <a:lnTo>
                  <a:pt x="2260" y="303"/>
                </a:lnTo>
                <a:lnTo>
                  <a:pt x="2263" y="300"/>
                </a:lnTo>
                <a:lnTo>
                  <a:pt x="2276" y="288"/>
                </a:lnTo>
                <a:lnTo>
                  <a:pt x="2276" y="287"/>
                </a:lnTo>
                <a:lnTo>
                  <a:pt x="2287" y="277"/>
                </a:lnTo>
                <a:lnTo>
                  <a:pt x="2291" y="273"/>
                </a:lnTo>
                <a:lnTo>
                  <a:pt x="2320" y="246"/>
                </a:lnTo>
                <a:lnTo>
                  <a:pt x="2321" y="246"/>
                </a:lnTo>
                <a:lnTo>
                  <a:pt x="2321" y="245"/>
                </a:lnTo>
                <a:lnTo>
                  <a:pt x="2330" y="237"/>
                </a:lnTo>
                <a:lnTo>
                  <a:pt x="2337" y="230"/>
                </a:lnTo>
                <a:lnTo>
                  <a:pt x="2343" y="224"/>
                </a:lnTo>
                <a:lnTo>
                  <a:pt x="2344" y="224"/>
                </a:lnTo>
                <a:lnTo>
                  <a:pt x="2344" y="223"/>
                </a:lnTo>
                <a:lnTo>
                  <a:pt x="2345" y="223"/>
                </a:lnTo>
                <a:lnTo>
                  <a:pt x="2363" y="206"/>
                </a:lnTo>
                <a:lnTo>
                  <a:pt x="2367" y="203"/>
                </a:lnTo>
                <a:lnTo>
                  <a:pt x="2398" y="173"/>
                </a:lnTo>
                <a:lnTo>
                  <a:pt x="2455" y="121"/>
                </a:lnTo>
                <a:lnTo>
                  <a:pt x="2458" y="118"/>
                </a:lnTo>
                <a:lnTo>
                  <a:pt x="2459" y="116"/>
                </a:lnTo>
                <a:lnTo>
                  <a:pt x="2463" y="114"/>
                </a:lnTo>
                <a:lnTo>
                  <a:pt x="2466" y="111"/>
                </a:lnTo>
                <a:lnTo>
                  <a:pt x="2467" y="110"/>
                </a:lnTo>
                <a:lnTo>
                  <a:pt x="2468" y="107"/>
                </a:lnTo>
                <a:lnTo>
                  <a:pt x="2470" y="106"/>
                </a:lnTo>
                <a:lnTo>
                  <a:pt x="2471" y="105"/>
                </a:lnTo>
                <a:lnTo>
                  <a:pt x="2472" y="104"/>
                </a:lnTo>
                <a:lnTo>
                  <a:pt x="2474" y="103"/>
                </a:lnTo>
                <a:lnTo>
                  <a:pt x="2474" y="102"/>
                </a:lnTo>
                <a:lnTo>
                  <a:pt x="2476" y="101"/>
                </a:lnTo>
                <a:lnTo>
                  <a:pt x="2481" y="97"/>
                </a:lnTo>
                <a:lnTo>
                  <a:pt x="2483" y="94"/>
                </a:lnTo>
                <a:lnTo>
                  <a:pt x="2484" y="93"/>
                </a:lnTo>
                <a:lnTo>
                  <a:pt x="2487" y="91"/>
                </a:lnTo>
                <a:lnTo>
                  <a:pt x="2488" y="89"/>
                </a:lnTo>
                <a:lnTo>
                  <a:pt x="2489" y="89"/>
                </a:lnTo>
                <a:lnTo>
                  <a:pt x="2490" y="88"/>
                </a:lnTo>
                <a:lnTo>
                  <a:pt x="2491" y="87"/>
                </a:lnTo>
                <a:lnTo>
                  <a:pt x="2493" y="84"/>
                </a:lnTo>
                <a:lnTo>
                  <a:pt x="2495" y="84"/>
                </a:lnTo>
                <a:lnTo>
                  <a:pt x="2495" y="82"/>
                </a:lnTo>
                <a:lnTo>
                  <a:pt x="2504" y="73"/>
                </a:lnTo>
                <a:lnTo>
                  <a:pt x="2506" y="72"/>
                </a:lnTo>
                <a:lnTo>
                  <a:pt x="2508" y="70"/>
                </a:lnTo>
                <a:lnTo>
                  <a:pt x="2509" y="69"/>
                </a:lnTo>
                <a:lnTo>
                  <a:pt x="2513" y="67"/>
                </a:lnTo>
                <a:lnTo>
                  <a:pt x="2514" y="65"/>
                </a:lnTo>
                <a:lnTo>
                  <a:pt x="2515" y="64"/>
                </a:lnTo>
                <a:lnTo>
                  <a:pt x="2515" y="63"/>
                </a:lnTo>
                <a:lnTo>
                  <a:pt x="2543" y="37"/>
                </a:lnTo>
                <a:lnTo>
                  <a:pt x="2570" y="11"/>
                </a:lnTo>
                <a:lnTo>
                  <a:pt x="2571" y="13"/>
                </a:lnTo>
                <a:lnTo>
                  <a:pt x="2571" y="14"/>
                </a:lnTo>
                <a:lnTo>
                  <a:pt x="2571" y="15"/>
                </a:lnTo>
                <a:lnTo>
                  <a:pt x="2573" y="18"/>
                </a:lnTo>
                <a:lnTo>
                  <a:pt x="2574" y="20"/>
                </a:lnTo>
                <a:lnTo>
                  <a:pt x="2574" y="21"/>
                </a:lnTo>
                <a:lnTo>
                  <a:pt x="2574" y="22"/>
                </a:lnTo>
                <a:lnTo>
                  <a:pt x="2575" y="23"/>
                </a:lnTo>
                <a:lnTo>
                  <a:pt x="2579" y="38"/>
                </a:lnTo>
                <a:lnTo>
                  <a:pt x="2580" y="42"/>
                </a:lnTo>
                <a:lnTo>
                  <a:pt x="2582" y="43"/>
                </a:lnTo>
                <a:lnTo>
                  <a:pt x="2582" y="44"/>
                </a:lnTo>
                <a:lnTo>
                  <a:pt x="2585" y="53"/>
                </a:lnTo>
                <a:lnTo>
                  <a:pt x="2588" y="63"/>
                </a:lnTo>
                <a:lnTo>
                  <a:pt x="2588" y="64"/>
                </a:lnTo>
                <a:lnTo>
                  <a:pt x="2595" y="87"/>
                </a:lnTo>
                <a:lnTo>
                  <a:pt x="2600" y="98"/>
                </a:lnTo>
                <a:lnTo>
                  <a:pt x="2600" y="99"/>
                </a:lnTo>
                <a:lnTo>
                  <a:pt x="2601" y="102"/>
                </a:lnTo>
                <a:lnTo>
                  <a:pt x="2601" y="103"/>
                </a:lnTo>
                <a:lnTo>
                  <a:pt x="2601" y="105"/>
                </a:lnTo>
                <a:lnTo>
                  <a:pt x="2602" y="107"/>
                </a:lnTo>
                <a:lnTo>
                  <a:pt x="2603" y="110"/>
                </a:lnTo>
                <a:lnTo>
                  <a:pt x="2603" y="112"/>
                </a:lnTo>
                <a:lnTo>
                  <a:pt x="2604" y="112"/>
                </a:lnTo>
                <a:lnTo>
                  <a:pt x="2604" y="113"/>
                </a:lnTo>
                <a:lnTo>
                  <a:pt x="2604" y="114"/>
                </a:lnTo>
                <a:lnTo>
                  <a:pt x="2604" y="115"/>
                </a:lnTo>
                <a:lnTo>
                  <a:pt x="2605" y="115"/>
                </a:lnTo>
                <a:lnTo>
                  <a:pt x="2605" y="119"/>
                </a:lnTo>
                <a:lnTo>
                  <a:pt x="2606" y="120"/>
                </a:lnTo>
                <a:lnTo>
                  <a:pt x="2606" y="121"/>
                </a:lnTo>
                <a:lnTo>
                  <a:pt x="2606" y="122"/>
                </a:lnTo>
                <a:lnTo>
                  <a:pt x="2609" y="128"/>
                </a:lnTo>
                <a:lnTo>
                  <a:pt x="2610" y="130"/>
                </a:lnTo>
                <a:lnTo>
                  <a:pt x="2610" y="131"/>
                </a:lnTo>
                <a:lnTo>
                  <a:pt x="2612" y="139"/>
                </a:lnTo>
                <a:lnTo>
                  <a:pt x="2620" y="163"/>
                </a:lnTo>
                <a:lnTo>
                  <a:pt x="2622" y="171"/>
                </a:lnTo>
                <a:lnTo>
                  <a:pt x="2622" y="173"/>
                </a:lnTo>
                <a:lnTo>
                  <a:pt x="2625" y="179"/>
                </a:lnTo>
                <a:lnTo>
                  <a:pt x="2625" y="180"/>
                </a:lnTo>
                <a:lnTo>
                  <a:pt x="2626" y="185"/>
                </a:lnTo>
                <a:lnTo>
                  <a:pt x="2630" y="196"/>
                </a:lnTo>
                <a:lnTo>
                  <a:pt x="2631" y="201"/>
                </a:lnTo>
                <a:lnTo>
                  <a:pt x="2633" y="204"/>
                </a:lnTo>
                <a:lnTo>
                  <a:pt x="2635" y="214"/>
                </a:lnTo>
                <a:lnTo>
                  <a:pt x="2636" y="214"/>
                </a:lnTo>
                <a:lnTo>
                  <a:pt x="2637" y="219"/>
                </a:lnTo>
                <a:lnTo>
                  <a:pt x="2637" y="221"/>
                </a:lnTo>
                <a:lnTo>
                  <a:pt x="2639" y="228"/>
                </a:lnTo>
                <a:lnTo>
                  <a:pt x="2640" y="230"/>
                </a:lnTo>
                <a:lnTo>
                  <a:pt x="2642" y="232"/>
                </a:lnTo>
                <a:lnTo>
                  <a:pt x="2643" y="232"/>
                </a:lnTo>
                <a:lnTo>
                  <a:pt x="2644" y="237"/>
                </a:lnTo>
                <a:lnTo>
                  <a:pt x="2666" y="307"/>
                </a:lnTo>
                <a:lnTo>
                  <a:pt x="2666" y="308"/>
                </a:lnTo>
                <a:lnTo>
                  <a:pt x="2668" y="308"/>
                </a:lnTo>
                <a:lnTo>
                  <a:pt x="2669" y="312"/>
                </a:lnTo>
                <a:lnTo>
                  <a:pt x="2671" y="321"/>
                </a:lnTo>
                <a:lnTo>
                  <a:pt x="2672" y="324"/>
                </a:lnTo>
                <a:lnTo>
                  <a:pt x="2673" y="327"/>
                </a:lnTo>
                <a:lnTo>
                  <a:pt x="2676" y="335"/>
                </a:lnTo>
                <a:lnTo>
                  <a:pt x="2677" y="338"/>
                </a:lnTo>
                <a:lnTo>
                  <a:pt x="2678" y="341"/>
                </a:lnTo>
                <a:lnTo>
                  <a:pt x="2681" y="350"/>
                </a:lnTo>
                <a:lnTo>
                  <a:pt x="2682" y="354"/>
                </a:lnTo>
                <a:lnTo>
                  <a:pt x="2682" y="357"/>
                </a:lnTo>
                <a:lnTo>
                  <a:pt x="2686" y="366"/>
                </a:lnTo>
                <a:lnTo>
                  <a:pt x="2687" y="369"/>
                </a:lnTo>
                <a:lnTo>
                  <a:pt x="2689" y="378"/>
                </a:lnTo>
                <a:lnTo>
                  <a:pt x="2711" y="444"/>
                </a:lnTo>
                <a:lnTo>
                  <a:pt x="2711" y="445"/>
                </a:lnTo>
                <a:lnTo>
                  <a:pt x="2711" y="446"/>
                </a:lnTo>
                <a:lnTo>
                  <a:pt x="2714" y="455"/>
                </a:lnTo>
                <a:lnTo>
                  <a:pt x="2714" y="456"/>
                </a:lnTo>
                <a:lnTo>
                  <a:pt x="2715" y="456"/>
                </a:lnTo>
                <a:lnTo>
                  <a:pt x="2715" y="457"/>
                </a:lnTo>
                <a:lnTo>
                  <a:pt x="2721" y="474"/>
                </a:lnTo>
                <a:lnTo>
                  <a:pt x="2721" y="475"/>
                </a:lnTo>
                <a:lnTo>
                  <a:pt x="2721" y="477"/>
                </a:lnTo>
                <a:lnTo>
                  <a:pt x="2722" y="477"/>
                </a:lnTo>
                <a:lnTo>
                  <a:pt x="2723" y="482"/>
                </a:lnTo>
                <a:lnTo>
                  <a:pt x="2724" y="488"/>
                </a:lnTo>
                <a:lnTo>
                  <a:pt x="2725" y="490"/>
                </a:lnTo>
                <a:lnTo>
                  <a:pt x="2725" y="491"/>
                </a:lnTo>
                <a:lnTo>
                  <a:pt x="2725" y="492"/>
                </a:lnTo>
                <a:lnTo>
                  <a:pt x="2732" y="512"/>
                </a:lnTo>
                <a:lnTo>
                  <a:pt x="2735" y="522"/>
                </a:lnTo>
                <a:lnTo>
                  <a:pt x="2740" y="534"/>
                </a:lnTo>
                <a:lnTo>
                  <a:pt x="2740" y="536"/>
                </a:lnTo>
                <a:lnTo>
                  <a:pt x="2752" y="571"/>
                </a:lnTo>
                <a:lnTo>
                  <a:pt x="2761" y="600"/>
                </a:lnTo>
                <a:lnTo>
                  <a:pt x="2763" y="603"/>
                </a:lnTo>
                <a:lnTo>
                  <a:pt x="2765" y="609"/>
                </a:lnTo>
                <a:lnTo>
                  <a:pt x="2766" y="612"/>
                </a:lnTo>
                <a:lnTo>
                  <a:pt x="2766" y="611"/>
                </a:lnTo>
                <a:lnTo>
                  <a:pt x="2767" y="609"/>
                </a:lnTo>
                <a:lnTo>
                  <a:pt x="2768" y="609"/>
                </a:lnTo>
                <a:lnTo>
                  <a:pt x="2769" y="608"/>
                </a:lnTo>
                <a:lnTo>
                  <a:pt x="2771" y="608"/>
                </a:lnTo>
                <a:lnTo>
                  <a:pt x="2772" y="608"/>
                </a:lnTo>
                <a:lnTo>
                  <a:pt x="2773" y="607"/>
                </a:lnTo>
                <a:lnTo>
                  <a:pt x="2774" y="606"/>
                </a:lnTo>
                <a:lnTo>
                  <a:pt x="2774" y="605"/>
                </a:lnTo>
                <a:lnTo>
                  <a:pt x="2776" y="603"/>
                </a:lnTo>
                <a:lnTo>
                  <a:pt x="2776" y="600"/>
                </a:lnTo>
                <a:lnTo>
                  <a:pt x="2777" y="600"/>
                </a:lnTo>
                <a:lnTo>
                  <a:pt x="2778" y="600"/>
                </a:lnTo>
                <a:lnTo>
                  <a:pt x="2780" y="600"/>
                </a:lnTo>
                <a:lnTo>
                  <a:pt x="2782" y="600"/>
                </a:lnTo>
                <a:lnTo>
                  <a:pt x="2783" y="600"/>
                </a:lnTo>
                <a:lnTo>
                  <a:pt x="2785" y="600"/>
                </a:lnTo>
                <a:lnTo>
                  <a:pt x="2790" y="600"/>
                </a:lnTo>
                <a:lnTo>
                  <a:pt x="2792" y="599"/>
                </a:lnTo>
                <a:lnTo>
                  <a:pt x="2793" y="599"/>
                </a:lnTo>
                <a:lnTo>
                  <a:pt x="2794" y="599"/>
                </a:lnTo>
                <a:lnTo>
                  <a:pt x="2798" y="600"/>
                </a:lnTo>
                <a:lnTo>
                  <a:pt x="2799" y="600"/>
                </a:lnTo>
                <a:lnTo>
                  <a:pt x="2803" y="600"/>
                </a:lnTo>
                <a:lnTo>
                  <a:pt x="2803" y="601"/>
                </a:lnTo>
                <a:lnTo>
                  <a:pt x="2807" y="603"/>
                </a:lnTo>
                <a:lnTo>
                  <a:pt x="2808" y="603"/>
                </a:lnTo>
                <a:lnTo>
                  <a:pt x="2819" y="606"/>
                </a:lnTo>
                <a:lnTo>
                  <a:pt x="2820" y="607"/>
                </a:lnTo>
                <a:lnTo>
                  <a:pt x="2825" y="608"/>
                </a:lnTo>
                <a:lnTo>
                  <a:pt x="2826" y="608"/>
                </a:lnTo>
                <a:lnTo>
                  <a:pt x="2829" y="609"/>
                </a:lnTo>
                <a:lnTo>
                  <a:pt x="2830" y="609"/>
                </a:lnTo>
                <a:lnTo>
                  <a:pt x="2833" y="611"/>
                </a:lnTo>
                <a:lnTo>
                  <a:pt x="2836" y="612"/>
                </a:lnTo>
                <a:lnTo>
                  <a:pt x="2841" y="613"/>
                </a:lnTo>
                <a:lnTo>
                  <a:pt x="2844" y="614"/>
                </a:lnTo>
                <a:lnTo>
                  <a:pt x="2845" y="614"/>
                </a:lnTo>
                <a:lnTo>
                  <a:pt x="2847" y="614"/>
                </a:lnTo>
                <a:lnTo>
                  <a:pt x="2847" y="615"/>
                </a:lnTo>
                <a:lnTo>
                  <a:pt x="2849" y="615"/>
                </a:lnTo>
                <a:lnTo>
                  <a:pt x="2851" y="615"/>
                </a:lnTo>
                <a:lnTo>
                  <a:pt x="2852" y="615"/>
                </a:lnTo>
                <a:lnTo>
                  <a:pt x="2852" y="616"/>
                </a:lnTo>
                <a:lnTo>
                  <a:pt x="2853" y="616"/>
                </a:lnTo>
                <a:lnTo>
                  <a:pt x="2854" y="616"/>
                </a:lnTo>
                <a:lnTo>
                  <a:pt x="2854" y="617"/>
                </a:lnTo>
                <a:lnTo>
                  <a:pt x="2855" y="617"/>
                </a:lnTo>
                <a:lnTo>
                  <a:pt x="2857" y="617"/>
                </a:lnTo>
                <a:lnTo>
                  <a:pt x="2858" y="617"/>
                </a:lnTo>
                <a:lnTo>
                  <a:pt x="2859" y="617"/>
                </a:lnTo>
                <a:lnTo>
                  <a:pt x="2859" y="618"/>
                </a:lnTo>
                <a:lnTo>
                  <a:pt x="2859" y="620"/>
                </a:lnTo>
                <a:lnTo>
                  <a:pt x="2859" y="621"/>
                </a:lnTo>
                <a:lnTo>
                  <a:pt x="2860" y="622"/>
                </a:lnTo>
                <a:lnTo>
                  <a:pt x="2860" y="623"/>
                </a:lnTo>
                <a:lnTo>
                  <a:pt x="2860" y="624"/>
                </a:lnTo>
                <a:lnTo>
                  <a:pt x="2861" y="625"/>
                </a:lnTo>
                <a:lnTo>
                  <a:pt x="2861" y="626"/>
                </a:lnTo>
                <a:lnTo>
                  <a:pt x="2861" y="628"/>
                </a:lnTo>
                <a:lnTo>
                  <a:pt x="2862" y="630"/>
                </a:lnTo>
                <a:lnTo>
                  <a:pt x="2863" y="631"/>
                </a:lnTo>
                <a:lnTo>
                  <a:pt x="2863" y="632"/>
                </a:lnTo>
                <a:lnTo>
                  <a:pt x="2863" y="633"/>
                </a:lnTo>
                <a:lnTo>
                  <a:pt x="2864" y="634"/>
                </a:lnTo>
                <a:lnTo>
                  <a:pt x="2864" y="636"/>
                </a:lnTo>
                <a:lnTo>
                  <a:pt x="2866" y="639"/>
                </a:lnTo>
                <a:lnTo>
                  <a:pt x="2866" y="640"/>
                </a:lnTo>
                <a:lnTo>
                  <a:pt x="2867" y="640"/>
                </a:lnTo>
                <a:lnTo>
                  <a:pt x="2867" y="641"/>
                </a:lnTo>
                <a:lnTo>
                  <a:pt x="2867" y="642"/>
                </a:lnTo>
                <a:lnTo>
                  <a:pt x="2867" y="643"/>
                </a:lnTo>
                <a:lnTo>
                  <a:pt x="2868" y="645"/>
                </a:lnTo>
                <a:lnTo>
                  <a:pt x="2868" y="646"/>
                </a:lnTo>
                <a:lnTo>
                  <a:pt x="2868" y="647"/>
                </a:lnTo>
                <a:lnTo>
                  <a:pt x="2869" y="648"/>
                </a:lnTo>
                <a:lnTo>
                  <a:pt x="2869" y="649"/>
                </a:lnTo>
                <a:lnTo>
                  <a:pt x="2870" y="651"/>
                </a:lnTo>
                <a:lnTo>
                  <a:pt x="2870" y="653"/>
                </a:lnTo>
                <a:lnTo>
                  <a:pt x="2871" y="656"/>
                </a:lnTo>
                <a:lnTo>
                  <a:pt x="2871" y="657"/>
                </a:lnTo>
                <a:lnTo>
                  <a:pt x="2872" y="659"/>
                </a:lnTo>
                <a:lnTo>
                  <a:pt x="2872" y="660"/>
                </a:lnTo>
                <a:lnTo>
                  <a:pt x="2872" y="662"/>
                </a:lnTo>
                <a:lnTo>
                  <a:pt x="2872" y="663"/>
                </a:lnTo>
                <a:lnTo>
                  <a:pt x="2871" y="663"/>
                </a:lnTo>
                <a:lnTo>
                  <a:pt x="2871" y="664"/>
                </a:lnTo>
                <a:lnTo>
                  <a:pt x="2871" y="665"/>
                </a:lnTo>
                <a:lnTo>
                  <a:pt x="2872" y="665"/>
                </a:lnTo>
                <a:lnTo>
                  <a:pt x="2875" y="666"/>
                </a:lnTo>
                <a:lnTo>
                  <a:pt x="2876" y="666"/>
                </a:lnTo>
                <a:lnTo>
                  <a:pt x="2877" y="667"/>
                </a:lnTo>
                <a:lnTo>
                  <a:pt x="2878" y="667"/>
                </a:lnTo>
                <a:lnTo>
                  <a:pt x="2878" y="668"/>
                </a:lnTo>
                <a:lnTo>
                  <a:pt x="2879" y="668"/>
                </a:lnTo>
                <a:lnTo>
                  <a:pt x="2880" y="668"/>
                </a:lnTo>
                <a:lnTo>
                  <a:pt x="2880" y="670"/>
                </a:lnTo>
                <a:lnTo>
                  <a:pt x="2881" y="670"/>
                </a:lnTo>
                <a:lnTo>
                  <a:pt x="2888" y="673"/>
                </a:lnTo>
                <a:lnTo>
                  <a:pt x="2889" y="673"/>
                </a:lnTo>
                <a:lnTo>
                  <a:pt x="2889" y="674"/>
                </a:lnTo>
                <a:lnTo>
                  <a:pt x="2893" y="675"/>
                </a:lnTo>
                <a:lnTo>
                  <a:pt x="2895" y="676"/>
                </a:lnTo>
                <a:lnTo>
                  <a:pt x="2901" y="681"/>
                </a:lnTo>
                <a:lnTo>
                  <a:pt x="2901" y="682"/>
                </a:lnTo>
                <a:lnTo>
                  <a:pt x="2902" y="683"/>
                </a:lnTo>
                <a:lnTo>
                  <a:pt x="2902" y="684"/>
                </a:lnTo>
                <a:lnTo>
                  <a:pt x="2902" y="685"/>
                </a:lnTo>
                <a:lnTo>
                  <a:pt x="2902" y="687"/>
                </a:lnTo>
                <a:lnTo>
                  <a:pt x="2902" y="691"/>
                </a:lnTo>
                <a:lnTo>
                  <a:pt x="2904" y="697"/>
                </a:lnTo>
                <a:lnTo>
                  <a:pt x="2904" y="699"/>
                </a:lnTo>
                <a:lnTo>
                  <a:pt x="2905" y="700"/>
                </a:lnTo>
                <a:lnTo>
                  <a:pt x="2906" y="703"/>
                </a:lnTo>
                <a:lnTo>
                  <a:pt x="2906" y="704"/>
                </a:lnTo>
                <a:lnTo>
                  <a:pt x="2907" y="705"/>
                </a:lnTo>
                <a:lnTo>
                  <a:pt x="2910" y="708"/>
                </a:lnTo>
                <a:lnTo>
                  <a:pt x="2911" y="709"/>
                </a:lnTo>
                <a:lnTo>
                  <a:pt x="2912" y="709"/>
                </a:lnTo>
                <a:lnTo>
                  <a:pt x="2912" y="710"/>
                </a:lnTo>
                <a:lnTo>
                  <a:pt x="2912" y="712"/>
                </a:lnTo>
                <a:lnTo>
                  <a:pt x="2912" y="713"/>
                </a:lnTo>
                <a:lnTo>
                  <a:pt x="2912" y="714"/>
                </a:lnTo>
                <a:lnTo>
                  <a:pt x="2912" y="715"/>
                </a:lnTo>
                <a:lnTo>
                  <a:pt x="2912" y="716"/>
                </a:lnTo>
                <a:lnTo>
                  <a:pt x="2913" y="717"/>
                </a:lnTo>
                <a:lnTo>
                  <a:pt x="2913" y="720"/>
                </a:lnTo>
                <a:lnTo>
                  <a:pt x="2913" y="722"/>
                </a:lnTo>
                <a:lnTo>
                  <a:pt x="2913" y="724"/>
                </a:lnTo>
                <a:lnTo>
                  <a:pt x="2914" y="725"/>
                </a:lnTo>
                <a:lnTo>
                  <a:pt x="2914" y="728"/>
                </a:lnTo>
                <a:lnTo>
                  <a:pt x="2914" y="729"/>
                </a:lnTo>
                <a:lnTo>
                  <a:pt x="2914" y="730"/>
                </a:lnTo>
                <a:lnTo>
                  <a:pt x="2915" y="731"/>
                </a:lnTo>
                <a:lnTo>
                  <a:pt x="2915" y="732"/>
                </a:lnTo>
                <a:lnTo>
                  <a:pt x="2915" y="733"/>
                </a:lnTo>
                <a:lnTo>
                  <a:pt x="2915" y="734"/>
                </a:lnTo>
                <a:lnTo>
                  <a:pt x="2915" y="735"/>
                </a:lnTo>
                <a:lnTo>
                  <a:pt x="2916" y="735"/>
                </a:lnTo>
                <a:lnTo>
                  <a:pt x="2916" y="737"/>
                </a:lnTo>
                <a:lnTo>
                  <a:pt x="2915" y="738"/>
                </a:lnTo>
                <a:lnTo>
                  <a:pt x="2915" y="739"/>
                </a:lnTo>
                <a:lnTo>
                  <a:pt x="2915" y="740"/>
                </a:lnTo>
                <a:lnTo>
                  <a:pt x="2915" y="741"/>
                </a:lnTo>
                <a:lnTo>
                  <a:pt x="2914" y="741"/>
                </a:lnTo>
                <a:lnTo>
                  <a:pt x="2914" y="742"/>
                </a:lnTo>
                <a:lnTo>
                  <a:pt x="2913" y="742"/>
                </a:lnTo>
                <a:lnTo>
                  <a:pt x="2911" y="743"/>
                </a:lnTo>
                <a:lnTo>
                  <a:pt x="2903" y="747"/>
                </a:lnTo>
                <a:lnTo>
                  <a:pt x="2896" y="750"/>
                </a:lnTo>
                <a:lnTo>
                  <a:pt x="2895" y="750"/>
                </a:lnTo>
                <a:lnTo>
                  <a:pt x="2895" y="751"/>
                </a:lnTo>
                <a:lnTo>
                  <a:pt x="2894" y="752"/>
                </a:lnTo>
                <a:lnTo>
                  <a:pt x="2894" y="755"/>
                </a:lnTo>
                <a:lnTo>
                  <a:pt x="2894" y="756"/>
                </a:lnTo>
                <a:lnTo>
                  <a:pt x="2893" y="757"/>
                </a:lnTo>
                <a:lnTo>
                  <a:pt x="2892" y="762"/>
                </a:lnTo>
                <a:lnTo>
                  <a:pt x="2892" y="763"/>
                </a:lnTo>
                <a:lnTo>
                  <a:pt x="2890" y="765"/>
                </a:lnTo>
                <a:lnTo>
                  <a:pt x="2889" y="768"/>
                </a:lnTo>
                <a:lnTo>
                  <a:pt x="2889" y="771"/>
                </a:lnTo>
                <a:lnTo>
                  <a:pt x="2888" y="773"/>
                </a:lnTo>
                <a:lnTo>
                  <a:pt x="2888" y="774"/>
                </a:lnTo>
                <a:lnTo>
                  <a:pt x="2887" y="776"/>
                </a:lnTo>
                <a:lnTo>
                  <a:pt x="2887" y="779"/>
                </a:lnTo>
                <a:lnTo>
                  <a:pt x="2886" y="780"/>
                </a:lnTo>
                <a:lnTo>
                  <a:pt x="2886" y="782"/>
                </a:lnTo>
                <a:lnTo>
                  <a:pt x="2885" y="783"/>
                </a:lnTo>
                <a:lnTo>
                  <a:pt x="2884" y="789"/>
                </a:lnTo>
                <a:lnTo>
                  <a:pt x="2883" y="790"/>
                </a:lnTo>
                <a:lnTo>
                  <a:pt x="2883" y="791"/>
                </a:lnTo>
                <a:lnTo>
                  <a:pt x="2883" y="792"/>
                </a:lnTo>
                <a:lnTo>
                  <a:pt x="2881" y="795"/>
                </a:lnTo>
                <a:lnTo>
                  <a:pt x="2880" y="796"/>
                </a:lnTo>
                <a:lnTo>
                  <a:pt x="2880" y="797"/>
                </a:lnTo>
                <a:lnTo>
                  <a:pt x="2879" y="797"/>
                </a:lnTo>
                <a:lnTo>
                  <a:pt x="2879" y="798"/>
                </a:lnTo>
                <a:lnTo>
                  <a:pt x="2878" y="799"/>
                </a:lnTo>
                <a:lnTo>
                  <a:pt x="2876" y="801"/>
                </a:lnTo>
                <a:lnTo>
                  <a:pt x="2875" y="804"/>
                </a:lnTo>
                <a:lnTo>
                  <a:pt x="2873" y="805"/>
                </a:lnTo>
                <a:lnTo>
                  <a:pt x="2873" y="806"/>
                </a:lnTo>
                <a:lnTo>
                  <a:pt x="2872" y="808"/>
                </a:lnTo>
                <a:lnTo>
                  <a:pt x="2873" y="809"/>
                </a:lnTo>
                <a:lnTo>
                  <a:pt x="2872" y="812"/>
                </a:lnTo>
                <a:lnTo>
                  <a:pt x="2872" y="813"/>
                </a:lnTo>
                <a:lnTo>
                  <a:pt x="2872" y="815"/>
                </a:lnTo>
                <a:lnTo>
                  <a:pt x="2872" y="816"/>
                </a:lnTo>
                <a:lnTo>
                  <a:pt x="2871" y="818"/>
                </a:lnTo>
                <a:lnTo>
                  <a:pt x="2870" y="823"/>
                </a:lnTo>
                <a:lnTo>
                  <a:pt x="2870" y="825"/>
                </a:lnTo>
                <a:lnTo>
                  <a:pt x="2870" y="827"/>
                </a:lnTo>
                <a:lnTo>
                  <a:pt x="2870" y="829"/>
                </a:lnTo>
                <a:lnTo>
                  <a:pt x="2870" y="830"/>
                </a:lnTo>
                <a:lnTo>
                  <a:pt x="2870" y="831"/>
                </a:lnTo>
                <a:lnTo>
                  <a:pt x="2871" y="831"/>
                </a:lnTo>
                <a:lnTo>
                  <a:pt x="2871" y="832"/>
                </a:lnTo>
                <a:lnTo>
                  <a:pt x="2872" y="832"/>
                </a:lnTo>
                <a:lnTo>
                  <a:pt x="2872" y="833"/>
                </a:lnTo>
                <a:lnTo>
                  <a:pt x="2873" y="833"/>
                </a:lnTo>
                <a:lnTo>
                  <a:pt x="2873" y="834"/>
                </a:lnTo>
                <a:lnTo>
                  <a:pt x="2875" y="834"/>
                </a:lnTo>
                <a:lnTo>
                  <a:pt x="2877" y="835"/>
                </a:lnTo>
                <a:lnTo>
                  <a:pt x="2878" y="835"/>
                </a:lnTo>
                <a:lnTo>
                  <a:pt x="2879" y="837"/>
                </a:lnTo>
                <a:lnTo>
                  <a:pt x="2879" y="838"/>
                </a:lnTo>
                <a:lnTo>
                  <a:pt x="2880" y="838"/>
                </a:lnTo>
                <a:lnTo>
                  <a:pt x="2880" y="839"/>
                </a:lnTo>
                <a:lnTo>
                  <a:pt x="2880" y="840"/>
                </a:lnTo>
                <a:lnTo>
                  <a:pt x="2880" y="841"/>
                </a:lnTo>
                <a:lnTo>
                  <a:pt x="2880" y="842"/>
                </a:lnTo>
                <a:lnTo>
                  <a:pt x="2880" y="843"/>
                </a:lnTo>
                <a:lnTo>
                  <a:pt x="2879" y="843"/>
                </a:lnTo>
                <a:lnTo>
                  <a:pt x="2876" y="844"/>
                </a:lnTo>
                <a:lnTo>
                  <a:pt x="2875" y="846"/>
                </a:lnTo>
                <a:lnTo>
                  <a:pt x="2873" y="848"/>
                </a:lnTo>
                <a:lnTo>
                  <a:pt x="2872" y="849"/>
                </a:lnTo>
                <a:lnTo>
                  <a:pt x="2872" y="850"/>
                </a:lnTo>
                <a:lnTo>
                  <a:pt x="2871" y="850"/>
                </a:lnTo>
                <a:lnTo>
                  <a:pt x="2871" y="851"/>
                </a:lnTo>
                <a:lnTo>
                  <a:pt x="2870" y="851"/>
                </a:lnTo>
                <a:lnTo>
                  <a:pt x="2869" y="851"/>
                </a:lnTo>
                <a:lnTo>
                  <a:pt x="2868" y="851"/>
                </a:lnTo>
                <a:lnTo>
                  <a:pt x="2868" y="852"/>
                </a:lnTo>
                <a:lnTo>
                  <a:pt x="2867" y="854"/>
                </a:lnTo>
                <a:lnTo>
                  <a:pt x="2867" y="855"/>
                </a:lnTo>
                <a:lnTo>
                  <a:pt x="2867" y="856"/>
                </a:lnTo>
                <a:lnTo>
                  <a:pt x="2866" y="857"/>
                </a:lnTo>
                <a:lnTo>
                  <a:pt x="2864" y="859"/>
                </a:lnTo>
                <a:lnTo>
                  <a:pt x="2864" y="860"/>
                </a:lnTo>
                <a:lnTo>
                  <a:pt x="2863" y="862"/>
                </a:lnTo>
                <a:lnTo>
                  <a:pt x="2863" y="863"/>
                </a:lnTo>
                <a:lnTo>
                  <a:pt x="2862" y="864"/>
                </a:lnTo>
                <a:lnTo>
                  <a:pt x="2862" y="865"/>
                </a:lnTo>
                <a:lnTo>
                  <a:pt x="2864" y="866"/>
                </a:lnTo>
                <a:lnTo>
                  <a:pt x="2866" y="867"/>
                </a:lnTo>
                <a:lnTo>
                  <a:pt x="2867" y="869"/>
                </a:lnTo>
                <a:lnTo>
                  <a:pt x="2868" y="869"/>
                </a:lnTo>
                <a:lnTo>
                  <a:pt x="2868" y="871"/>
                </a:lnTo>
                <a:lnTo>
                  <a:pt x="2869" y="871"/>
                </a:lnTo>
                <a:lnTo>
                  <a:pt x="2869" y="872"/>
                </a:lnTo>
                <a:lnTo>
                  <a:pt x="2870" y="872"/>
                </a:lnTo>
                <a:lnTo>
                  <a:pt x="2870" y="873"/>
                </a:lnTo>
                <a:lnTo>
                  <a:pt x="2871" y="874"/>
                </a:lnTo>
                <a:lnTo>
                  <a:pt x="2871" y="876"/>
                </a:lnTo>
                <a:lnTo>
                  <a:pt x="2872" y="876"/>
                </a:lnTo>
                <a:lnTo>
                  <a:pt x="2872" y="877"/>
                </a:lnTo>
                <a:lnTo>
                  <a:pt x="2872" y="879"/>
                </a:lnTo>
                <a:lnTo>
                  <a:pt x="2873" y="879"/>
                </a:lnTo>
                <a:lnTo>
                  <a:pt x="2873" y="880"/>
                </a:lnTo>
                <a:lnTo>
                  <a:pt x="2875" y="884"/>
                </a:lnTo>
                <a:lnTo>
                  <a:pt x="2876" y="885"/>
                </a:lnTo>
                <a:lnTo>
                  <a:pt x="2876" y="887"/>
                </a:lnTo>
                <a:lnTo>
                  <a:pt x="2876" y="888"/>
                </a:lnTo>
                <a:lnTo>
                  <a:pt x="2876" y="889"/>
                </a:lnTo>
                <a:lnTo>
                  <a:pt x="2877" y="891"/>
                </a:lnTo>
                <a:lnTo>
                  <a:pt x="2878" y="891"/>
                </a:lnTo>
                <a:lnTo>
                  <a:pt x="2879" y="892"/>
                </a:lnTo>
                <a:lnTo>
                  <a:pt x="2881" y="896"/>
                </a:lnTo>
                <a:lnTo>
                  <a:pt x="2883" y="897"/>
                </a:lnTo>
                <a:lnTo>
                  <a:pt x="2884" y="898"/>
                </a:lnTo>
                <a:lnTo>
                  <a:pt x="2884" y="900"/>
                </a:lnTo>
                <a:lnTo>
                  <a:pt x="2885" y="900"/>
                </a:lnTo>
                <a:lnTo>
                  <a:pt x="2885" y="901"/>
                </a:lnTo>
                <a:lnTo>
                  <a:pt x="2886" y="901"/>
                </a:lnTo>
                <a:lnTo>
                  <a:pt x="2886" y="902"/>
                </a:lnTo>
                <a:lnTo>
                  <a:pt x="2886" y="904"/>
                </a:lnTo>
                <a:lnTo>
                  <a:pt x="2887" y="905"/>
                </a:lnTo>
                <a:lnTo>
                  <a:pt x="2887" y="906"/>
                </a:lnTo>
                <a:lnTo>
                  <a:pt x="2888" y="906"/>
                </a:lnTo>
                <a:lnTo>
                  <a:pt x="2888" y="907"/>
                </a:lnTo>
                <a:lnTo>
                  <a:pt x="2889" y="908"/>
                </a:lnTo>
                <a:lnTo>
                  <a:pt x="2889" y="909"/>
                </a:lnTo>
                <a:lnTo>
                  <a:pt x="2890" y="910"/>
                </a:lnTo>
                <a:lnTo>
                  <a:pt x="2890" y="911"/>
                </a:lnTo>
                <a:lnTo>
                  <a:pt x="2892" y="911"/>
                </a:lnTo>
                <a:lnTo>
                  <a:pt x="2893" y="915"/>
                </a:lnTo>
                <a:lnTo>
                  <a:pt x="2894" y="916"/>
                </a:lnTo>
                <a:lnTo>
                  <a:pt x="2894" y="917"/>
                </a:lnTo>
                <a:lnTo>
                  <a:pt x="2895" y="917"/>
                </a:lnTo>
                <a:lnTo>
                  <a:pt x="2895" y="919"/>
                </a:lnTo>
                <a:lnTo>
                  <a:pt x="2895" y="921"/>
                </a:lnTo>
                <a:lnTo>
                  <a:pt x="2896" y="923"/>
                </a:lnTo>
                <a:lnTo>
                  <a:pt x="2896" y="925"/>
                </a:lnTo>
                <a:lnTo>
                  <a:pt x="2897" y="926"/>
                </a:lnTo>
                <a:lnTo>
                  <a:pt x="2898" y="930"/>
                </a:lnTo>
                <a:lnTo>
                  <a:pt x="2898" y="932"/>
                </a:lnTo>
                <a:lnTo>
                  <a:pt x="2899" y="933"/>
                </a:lnTo>
                <a:lnTo>
                  <a:pt x="2899" y="934"/>
                </a:lnTo>
                <a:lnTo>
                  <a:pt x="2899" y="935"/>
                </a:lnTo>
                <a:lnTo>
                  <a:pt x="2901" y="939"/>
                </a:lnTo>
                <a:lnTo>
                  <a:pt x="2902" y="941"/>
                </a:lnTo>
                <a:lnTo>
                  <a:pt x="2902" y="942"/>
                </a:lnTo>
                <a:lnTo>
                  <a:pt x="2902" y="943"/>
                </a:lnTo>
                <a:lnTo>
                  <a:pt x="2903" y="944"/>
                </a:lnTo>
                <a:lnTo>
                  <a:pt x="2903" y="946"/>
                </a:lnTo>
                <a:lnTo>
                  <a:pt x="2903" y="947"/>
                </a:lnTo>
                <a:lnTo>
                  <a:pt x="2903" y="948"/>
                </a:lnTo>
                <a:lnTo>
                  <a:pt x="2904" y="950"/>
                </a:lnTo>
                <a:lnTo>
                  <a:pt x="2904" y="951"/>
                </a:lnTo>
                <a:lnTo>
                  <a:pt x="2904" y="952"/>
                </a:lnTo>
                <a:lnTo>
                  <a:pt x="2904" y="954"/>
                </a:lnTo>
                <a:lnTo>
                  <a:pt x="2905" y="955"/>
                </a:lnTo>
                <a:lnTo>
                  <a:pt x="2905" y="956"/>
                </a:lnTo>
                <a:lnTo>
                  <a:pt x="2905" y="957"/>
                </a:lnTo>
                <a:lnTo>
                  <a:pt x="2904" y="958"/>
                </a:lnTo>
                <a:lnTo>
                  <a:pt x="2903" y="959"/>
                </a:lnTo>
                <a:lnTo>
                  <a:pt x="2902" y="960"/>
                </a:lnTo>
                <a:lnTo>
                  <a:pt x="2902" y="961"/>
                </a:lnTo>
                <a:lnTo>
                  <a:pt x="2901" y="963"/>
                </a:lnTo>
                <a:lnTo>
                  <a:pt x="2899" y="964"/>
                </a:lnTo>
                <a:lnTo>
                  <a:pt x="2899" y="965"/>
                </a:lnTo>
                <a:lnTo>
                  <a:pt x="2901" y="966"/>
                </a:lnTo>
                <a:lnTo>
                  <a:pt x="2901" y="967"/>
                </a:lnTo>
                <a:lnTo>
                  <a:pt x="2902" y="967"/>
                </a:lnTo>
                <a:lnTo>
                  <a:pt x="2903" y="969"/>
                </a:lnTo>
                <a:lnTo>
                  <a:pt x="2904" y="971"/>
                </a:lnTo>
                <a:lnTo>
                  <a:pt x="2904" y="972"/>
                </a:lnTo>
                <a:lnTo>
                  <a:pt x="2905" y="973"/>
                </a:lnTo>
                <a:lnTo>
                  <a:pt x="2906" y="974"/>
                </a:lnTo>
                <a:lnTo>
                  <a:pt x="2907" y="976"/>
                </a:lnTo>
                <a:lnTo>
                  <a:pt x="2909" y="979"/>
                </a:lnTo>
                <a:lnTo>
                  <a:pt x="2910" y="980"/>
                </a:lnTo>
                <a:lnTo>
                  <a:pt x="2910" y="981"/>
                </a:lnTo>
                <a:lnTo>
                  <a:pt x="2911" y="982"/>
                </a:lnTo>
                <a:lnTo>
                  <a:pt x="2911" y="983"/>
                </a:lnTo>
                <a:lnTo>
                  <a:pt x="2912" y="983"/>
                </a:lnTo>
                <a:lnTo>
                  <a:pt x="2912" y="984"/>
                </a:lnTo>
                <a:lnTo>
                  <a:pt x="2913" y="985"/>
                </a:lnTo>
                <a:lnTo>
                  <a:pt x="2913" y="986"/>
                </a:lnTo>
                <a:lnTo>
                  <a:pt x="2913" y="988"/>
                </a:lnTo>
                <a:lnTo>
                  <a:pt x="2914" y="989"/>
                </a:lnTo>
                <a:lnTo>
                  <a:pt x="2914" y="990"/>
                </a:lnTo>
                <a:lnTo>
                  <a:pt x="2915" y="991"/>
                </a:lnTo>
                <a:lnTo>
                  <a:pt x="2916" y="992"/>
                </a:lnTo>
                <a:lnTo>
                  <a:pt x="2916" y="993"/>
                </a:lnTo>
                <a:lnTo>
                  <a:pt x="2916" y="994"/>
                </a:lnTo>
                <a:lnTo>
                  <a:pt x="2918" y="994"/>
                </a:lnTo>
                <a:lnTo>
                  <a:pt x="2918" y="996"/>
                </a:lnTo>
                <a:lnTo>
                  <a:pt x="2918" y="997"/>
                </a:lnTo>
                <a:lnTo>
                  <a:pt x="2919" y="997"/>
                </a:lnTo>
                <a:lnTo>
                  <a:pt x="2919" y="998"/>
                </a:lnTo>
                <a:lnTo>
                  <a:pt x="2920" y="999"/>
                </a:lnTo>
                <a:lnTo>
                  <a:pt x="2920" y="1000"/>
                </a:lnTo>
                <a:lnTo>
                  <a:pt x="2921" y="1000"/>
                </a:lnTo>
                <a:lnTo>
                  <a:pt x="2921" y="1001"/>
                </a:lnTo>
                <a:lnTo>
                  <a:pt x="2922" y="1002"/>
                </a:lnTo>
                <a:lnTo>
                  <a:pt x="2922" y="1005"/>
                </a:lnTo>
                <a:lnTo>
                  <a:pt x="2923" y="1005"/>
                </a:lnTo>
                <a:lnTo>
                  <a:pt x="2924" y="1007"/>
                </a:lnTo>
                <a:lnTo>
                  <a:pt x="2926" y="1008"/>
                </a:lnTo>
                <a:lnTo>
                  <a:pt x="2927" y="1009"/>
                </a:lnTo>
                <a:lnTo>
                  <a:pt x="2927" y="1010"/>
                </a:lnTo>
                <a:lnTo>
                  <a:pt x="2928" y="1011"/>
                </a:lnTo>
                <a:lnTo>
                  <a:pt x="2929" y="1013"/>
                </a:lnTo>
                <a:lnTo>
                  <a:pt x="2929" y="1014"/>
                </a:lnTo>
                <a:lnTo>
                  <a:pt x="2929" y="1015"/>
                </a:lnTo>
                <a:lnTo>
                  <a:pt x="2929" y="1016"/>
                </a:lnTo>
                <a:lnTo>
                  <a:pt x="2928" y="1017"/>
                </a:lnTo>
                <a:lnTo>
                  <a:pt x="2928" y="1018"/>
                </a:lnTo>
                <a:lnTo>
                  <a:pt x="2928" y="1019"/>
                </a:lnTo>
                <a:lnTo>
                  <a:pt x="2929" y="1021"/>
                </a:lnTo>
                <a:lnTo>
                  <a:pt x="2929" y="1022"/>
                </a:lnTo>
                <a:lnTo>
                  <a:pt x="2929" y="1024"/>
                </a:lnTo>
                <a:lnTo>
                  <a:pt x="2930" y="1025"/>
                </a:lnTo>
                <a:lnTo>
                  <a:pt x="2930" y="1026"/>
                </a:lnTo>
                <a:lnTo>
                  <a:pt x="2930" y="1027"/>
                </a:lnTo>
                <a:lnTo>
                  <a:pt x="2930" y="1028"/>
                </a:lnTo>
                <a:lnTo>
                  <a:pt x="2929" y="1030"/>
                </a:lnTo>
                <a:lnTo>
                  <a:pt x="2929" y="1031"/>
                </a:lnTo>
                <a:lnTo>
                  <a:pt x="2929" y="1032"/>
                </a:lnTo>
                <a:lnTo>
                  <a:pt x="2928" y="1034"/>
                </a:lnTo>
                <a:lnTo>
                  <a:pt x="2928" y="1035"/>
                </a:lnTo>
                <a:lnTo>
                  <a:pt x="2928" y="1040"/>
                </a:lnTo>
                <a:lnTo>
                  <a:pt x="2927" y="1041"/>
                </a:lnTo>
                <a:lnTo>
                  <a:pt x="2927" y="1042"/>
                </a:lnTo>
                <a:lnTo>
                  <a:pt x="2927" y="1043"/>
                </a:lnTo>
                <a:lnTo>
                  <a:pt x="2928" y="1043"/>
                </a:lnTo>
                <a:lnTo>
                  <a:pt x="2929" y="1044"/>
                </a:lnTo>
                <a:lnTo>
                  <a:pt x="2930" y="1044"/>
                </a:lnTo>
                <a:lnTo>
                  <a:pt x="2930" y="1046"/>
                </a:lnTo>
                <a:lnTo>
                  <a:pt x="2930" y="1047"/>
                </a:lnTo>
                <a:lnTo>
                  <a:pt x="2931" y="1048"/>
                </a:lnTo>
                <a:lnTo>
                  <a:pt x="2932" y="1049"/>
                </a:lnTo>
                <a:lnTo>
                  <a:pt x="2933" y="1050"/>
                </a:lnTo>
                <a:lnTo>
                  <a:pt x="2935" y="1050"/>
                </a:lnTo>
                <a:lnTo>
                  <a:pt x="2936" y="1050"/>
                </a:lnTo>
                <a:lnTo>
                  <a:pt x="2936" y="1051"/>
                </a:lnTo>
                <a:lnTo>
                  <a:pt x="2937" y="1051"/>
                </a:lnTo>
                <a:lnTo>
                  <a:pt x="2937" y="1052"/>
                </a:lnTo>
                <a:lnTo>
                  <a:pt x="2937" y="1053"/>
                </a:lnTo>
                <a:lnTo>
                  <a:pt x="2938" y="1055"/>
                </a:lnTo>
                <a:lnTo>
                  <a:pt x="2939" y="1055"/>
                </a:lnTo>
                <a:lnTo>
                  <a:pt x="2939" y="1056"/>
                </a:lnTo>
                <a:lnTo>
                  <a:pt x="2940" y="1056"/>
                </a:lnTo>
                <a:lnTo>
                  <a:pt x="2940" y="1057"/>
                </a:lnTo>
                <a:lnTo>
                  <a:pt x="2939" y="1058"/>
                </a:lnTo>
                <a:lnTo>
                  <a:pt x="2939" y="1059"/>
                </a:lnTo>
                <a:lnTo>
                  <a:pt x="2939" y="1060"/>
                </a:lnTo>
                <a:lnTo>
                  <a:pt x="2940" y="1060"/>
                </a:lnTo>
                <a:lnTo>
                  <a:pt x="2940" y="1061"/>
                </a:lnTo>
                <a:lnTo>
                  <a:pt x="2941" y="1061"/>
                </a:lnTo>
                <a:lnTo>
                  <a:pt x="2942" y="1061"/>
                </a:lnTo>
                <a:lnTo>
                  <a:pt x="2942" y="1063"/>
                </a:lnTo>
                <a:lnTo>
                  <a:pt x="2944" y="1063"/>
                </a:lnTo>
                <a:lnTo>
                  <a:pt x="2944" y="1064"/>
                </a:lnTo>
                <a:lnTo>
                  <a:pt x="2945" y="1065"/>
                </a:lnTo>
                <a:lnTo>
                  <a:pt x="2945" y="1066"/>
                </a:lnTo>
                <a:lnTo>
                  <a:pt x="2947" y="1066"/>
                </a:lnTo>
                <a:lnTo>
                  <a:pt x="2950" y="1069"/>
                </a:lnTo>
                <a:lnTo>
                  <a:pt x="2953" y="1073"/>
                </a:lnTo>
                <a:lnTo>
                  <a:pt x="2954" y="1074"/>
                </a:lnTo>
                <a:lnTo>
                  <a:pt x="2955" y="1075"/>
                </a:lnTo>
                <a:lnTo>
                  <a:pt x="2957" y="1076"/>
                </a:lnTo>
                <a:lnTo>
                  <a:pt x="2958" y="1077"/>
                </a:lnTo>
                <a:lnTo>
                  <a:pt x="2959" y="1077"/>
                </a:lnTo>
                <a:lnTo>
                  <a:pt x="2962" y="1078"/>
                </a:lnTo>
                <a:lnTo>
                  <a:pt x="2964" y="1078"/>
                </a:lnTo>
                <a:lnTo>
                  <a:pt x="2966" y="1080"/>
                </a:lnTo>
                <a:lnTo>
                  <a:pt x="2967" y="1080"/>
                </a:lnTo>
                <a:lnTo>
                  <a:pt x="2971" y="1081"/>
                </a:lnTo>
                <a:lnTo>
                  <a:pt x="2972" y="1082"/>
                </a:lnTo>
                <a:lnTo>
                  <a:pt x="2973" y="1082"/>
                </a:lnTo>
                <a:lnTo>
                  <a:pt x="2974" y="1082"/>
                </a:lnTo>
                <a:lnTo>
                  <a:pt x="2975" y="1082"/>
                </a:lnTo>
                <a:lnTo>
                  <a:pt x="2975" y="1083"/>
                </a:lnTo>
                <a:lnTo>
                  <a:pt x="2976" y="1083"/>
                </a:lnTo>
                <a:lnTo>
                  <a:pt x="2978" y="1083"/>
                </a:lnTo>
                <a:lnTo>
                  <a:pt x="2979" y="1083"/>
                </a:lnTo>
                <a:lnTo>
                  <a:pt x="2980" y="1083"/>
                </a:lnTo>
                <a:lnTo>
                  <a:pt x="2981" y="1084"/>
                </a:lnTo>
                <a:lnTo>
                  <a:pt x="2982" y="1084"/>
                </a:lnTo>
                <a:lnTo>
                  <a:pt x="2983" y="1084"/>
                </a:lnTo>
                <a:lnTo>
                  <a:pt x="2985" y="1084"/>
                </a:lnTo>
                <a:lnTo>
                  <a:pt x="2987" y="1085"/>
                </a:lnTo>
                <a:lnTo>
                  <a:pt x="2988" y="1085"/>
                </a:lnTo>
                <a:lnTo>
                  <a:pt x="2989" y="1085"/>
                </a:lnTo>
                <a:lnTo>
                  <a:pt x="2990" y="1085"/>
                </a:lnTo>
                <a:lnTo>
                  <a:pt x="2992" y="1085"/>
                </a:lnTo>
                <a:lnTo>
                  <a:pt x="2992" y="1086"/>
                </a:lnTo>
                <a:lnTo>
                  <a:pt x="2993" y="1086"/>
                </a:lnTo>
                <a:lnTo>
                  <a:pt x="2996" y="1086"/>
                </a:lnTo>
                <a:lnTo>
                  <a:pt x="2997" y="1086"/>
                </a:lnTo>
                <a:lnTo>
                  <a:pt x="2998" y="1088"/>
                </a:lnTo>
                <a:lnTo>
                  <a:pt x="2999" y="1089"/>
                </a:lnTo>
                <a:lnTo>
                  <a:pt x="3000" y="1089"/>
                </a:lnTo>
                <a:lnTo>
                  <a:pt x="3001" y="1090"/>
                </a:lnTo>
                <a:lnTo>
                  <a:pt x="3002" y="1091"/>
                </a:lnTo>
                <a:lnTo>
                  <a:pt x="3004" y="1092"/>
                </a:lnTo>
                <a:lnTo>
                  <a:pt x="3004" y="1093"/>
                </a:lnTo>
                <a:lnTo>
                  <a:pt x="3007" y="1095"/>
                </a:lnTo>
                <a:lnTo>
                  <a:pt x="3007" y="1097"/>
                </a:lnTo>
                <a:lnTo>
                  <a:pt x="3008" y="1097"/>
                </a:lnTo>
                <a:lnTo>
                  <a:pt x="3011" y="1099"/>
                </a:lnTo>
                <a:lnTo>
                  <a:pt x="3011" y="1100"/>
                </a:lnTo>
                <a:lnTo>
                  <a:pt x="3013" y="1101"/>
                </a:lnTo>
                <a:lnTo>
                  <a:pt x="3014" y="1102"/>
                </a:lnTo>
                <a:lnTo>
                  <a:pt x="3015" y="1103"/>
                </a:lnTo>
                <a:lnTo>
                  <a:pt x="3015" y="1105"/>
                </a:lnTo>
                <a:lnTo>
                  <a:pt x="3016" y="1107"/>
                </a:lnTo>
                <a:lnTo>
                  <a:pt x="3016" y="1108"/>
                </a:lnTo>
                <a:lnTo>
                  <a:pt x="3016" y="1110"/>
                </a:lnTo>
                <a:lnTo>
                  <a:pt x="3018" y="1117"/>
                </a:lnTo>
                <a:lnTo>
                  <a:pt x="3018" y="1118"/>
                </a:lnTo>
                <a:lnTo>
                  <a:pt x="3019" y="1119"/>
                </a:lnTo>
                <a:lnTo>
                  <a:pt x="3019" y="1120"/>
                </a:lnTo>
                <a:lnTo>
                  <a:pt x="3021" y="1122"/>
                </a:lnTo>
                <a:lnTo>
                  <a:pt x="3022" y="1124"/>
                </a:lnTo>
                <a:lnTo>
                  <a:pt x="3023" y="1125"/>
                </a:lnTo>
                <a:lnTo>
                  <a:pt x="3024" y="1126"/>
                </a:lnTo>
                <a:lnTo>
                  <a:pt x="3025" y="1128"/>
                </a:lnTo>
                <a:lnTo>
                  <a:pt x="3026" y="1128"/>
                </a:lnTo>
                <a:lnTo>
                  <a:pt x="3026" y="1130"/>
                </a:lnTo>
                <a:lnTo>
                  <a:pt x="3027" y="1130"/>
                </a:lnTo>
                <a:lnTo>
                  <a:pt x="3031" y="1134"/>
                </a:lnTo>
                <a:lnTo>
                  <a:pt x="3031" y="1135"/>
                </a:lnTo>
                <a:lnTo>
                  <a:pt x="3032" y="1136"/>
                </a:lnTo>
                <a:lnTo>
                  <a:pt x="3034" y="1138"/>
                </a:lnTo>
                <a:lnTo>
                  <a:pt x="3034" y="1139"/>
                </a:lnTo>
                <a:lnTo>
                  <a:pt x="3035" y="1140"/>
                </a:lnTo>
                <a:lnTo>
                  <a:pt x="3035" y="1141"/>
                </a:lnTo>
                <a:lnTo>
                  <a:pt x="3036" y="1142"/>
                </a:lnTo>
                <a:lnTo>
                  <a:pt x="3039" y="1143"/>
                </a:lnTo>
                <a:lnTo>
                  <a:pt x="3040" y="1145"/>
                </a:lnTo>
                <a:lnTo>
                  <a:pt x="3042" y="1148"/>
                </a:lnTo>
                <a:lnTo>
                  <a:pt x="3043" y="1150"/>
                </a:lnTo>
                <a:lnTo>
                  <a:pt x="3044" y="1150"/>
                </a:lnTo>
                <a:lnTo>
                  <a:pt x="3045" y="1152"/>
                </a:lnTo>
                <a:lnTo>
                  <a:pt x="3048" y="1155"/>
                </a:lnTo>
                <a:lnTo>
                  <a:pt x="3049" y="1157"/>
                </a:lnTo>
                <a:lnTo>
                  <a:pt x="3051" y="1158"/>
                </a:lnTo>
                <a:lnTo>
                  <a:pt x="3053" y="1159"/>
                </a:lnTo>
                <a:lnTo>
                  <a:pt x="3054" y="1160"/>
                </a:lnTo>
                <a:lnTo>
                  <a:pt x="3057" y="1160"/>
                </a:lnTo>
                <a:lnTo>
                  <a:pt x="3064" y="1160"/>
                </a:lnTo>
                <a:lnTo>
                  <a:pt x="3069" y="1161"/>
                </a:lnTo>
                <a:lnTo>
                  <a:pt x="3070" y="1161"/>
                </a:lnTo>
                <a:lnTo>
                  <a:pt x="3073" y="1161"/>
                </a:lnTo>
                <a:lnTo>
                  <a:pt x="3074" y="1161"/>
                </a:lnTo>
                <a:lnTo>
                  <a:pt x="3075" y="1161"/>
                </a:lnTo>
                <a:lnTo>
                  <a:pt x="3076" y="1161"/>
                </a:lnTo>
                <a:lnTo>
                  <a:pt x="3078" y="1162"/>
                </a:lnTo>
                <a:lnTo>
                  <a:pt x="3080" y="1164"/>
                </a:lnTo>
                <a:lnTo>
                  <a:pt x="3084" y="1165"/>
                </a:lnTo>
                <a:lnTo>
                  <a:pt x="3087" y="1166"/>
                </a:lnTo>
                <a:lnTo>
                  <a:pt x="3088" y="1167"/>
                </a:lnTo>
                <a:lnTo>
                  <a:pt x="3091" y="1167"/>
                </a:lnTo>
                <a:lnTo>
                  <a:pt x="3092" y="1168"/>
                </a:lnTo>
                <a:lnTo>
                  <a:pt x="3093" y="1168"/>
                </a:lnTo>
                <a:lnTo>
                  <a:pt x="3095" y="1169"/>
                </a:lnTo>
                <a:lnTo>
                  <a:pt x="3097" y="1170"/>
                </a:lnTo>
                <a:lnTo>
                  <a:pt x="3099" y="1170"/>
                </a:lnTo>
                <a:lnTo>
                  <a:pt x="3101" y="1172"/>
                </a:lnTo>
                <a:lnTo>
                  <a:pt x="3103" y="1172"/>
                </a:lnTo>
                <a:lnTo>
                  <a:pt x="3103" y="1173"/>
                </a:lnTo>
                <a:lnTo>
                  <a:pt x="3104" y="1173"/>
                </a:lnTo>
                <a:lnTo>
                  <a:pt x="3107" y="1173"/>
                </a:lnTo>
                <a:lnTo>
                  <a:pt x="3111" y="1175"/>
                </a:lnTo>
                <a:lnTo>
                  <a:pt x="3112" y="1175"/>
                </a:lnTo>
                <a:lnTo>
                  <a:pt x="3113" y="1175"/>
                </a:lnTo>
                <a:lnTo>
                  <a:pt x="3116" y="1176"/>
                </a:lnTo>
                <a:lnTo>
                  <a:pt x="3118" y="1176"/>
                </a:lnTo>
                <a:lnTo>
                  <a:pt x="3119" y="1177"/>
                </a:lnTo>
                <a:lnTo>
                  <a:pt x="3120" y="1177"/>
                </a:lnTo>
                <a:lnTo>
                  <a:pt x="3121" y="1178"/>
                </a:lnTo>
                <a:lnTo>
                  <a:pt x="3122" y="1180"/>
                </a:lnTo>
                <a:lnTo>
                  <a:pt x="3122" y="1181"/>
                </a:lnTo>
                <a:lnTo>
                  <a:pt x="3123" y="1181"/>
                </a:lnTo>
                <a:lnTo>
                  <a:pt x="3123" y="1182"/>
                </a:lnTo>
                <a:lnTo>
                  <a:pt x="3126" y="1183"/>
                </a:lnTo>
                <a:lnTo>
                  <a:pt x="3127" y="1184"/>
                </a:lnTo>
                <a:lnTo>
                  <a:pt x="3129" y="1185"/>
                </a:lnTo>
                <a:lnTo>
                  <a:pt x="3129" y="1186"/>
                </a:lnTo>
                <a:lnTo>
                  <a:pt x="3130" y="1187"/>
                </a:lnTo>
                <a:lnTo>
                  <a:pt x="3130" y="1189"/>
                </a:lnTo>
                <a:lnTo>
                  <a:pt x="3130" y="1190"/>
                </a:lnTo>
                <a:lnTo>
                  <a:pt x="3130" y="1191"/>
                </a:lnTo>
                <a:lnTo>
                  <a:pt x="3129" y="1192"/>
                </a:lnTo>
                <a:lnTo>
                  <a:pt x="3129" y="1193"/>
                </a:lnTo>
                <a:lnTo>
                  <a:pt x="3129" y="1194"/>
                </a:lnTo>
                <a:lnTo>
                  <a:pt x="3129" y="1195"/>
                </a:lnTo>
                <a:lnTo>
                  <a:pt x="3128" y="1200"/>
                </a:lnTo>
                <a:lnTo>
                  <a:pt x="3128" y="1201"/>
                </a:lnTo>
                <a:lnTo>
                  <a:pt x="3127" y="1203"/>
                </a:lnTo>
                <a:lnTo>
                  <a:pt x="3127" y="1205"/>
                </a:lnTo>
                <a:lnTo>
                  <a:pt x="3127" y="1206"/>
                </a:lnTo>
                <a:lnTo>
                  <a:pt x="3126" y="1206"/>
                </a:lnTo>
                <a:lnTo>
                  <a:pt x="3126" y="1207"/>
                </a:lnTo>
                <a:lnTo>
                  <a:pt x="3126" y="1208"/>
                </a:lnTo>
                <a:lnTo>
                  <a:pt x="3127" y="1209"/>
                </a:lnTo>
                <a:lnTo>
                  <a:pt x="3127" y="1210"/>
                </a:lnTo>
                <a:lnTo>
                  <a:pt x="3126" y="1210"/>
                </a:lnTo>
                <a:lnTo>
                  <a:pt x="3125" y="1210"/>
                </a:lnTo>
                <a:lnTo>
                  <a:pt x="3123" y="1211"/>
                </a:lnTo>
                <a:lnTo>
                  <a:pt x="3125" y="1212"/>
                </a:lnTo>
                <a:lnTo>
                  <a:pt x="3125" y="1214"/>
                </a:lnTo>
                <a:lnTo>
                  <a:pt x="3125" y="1215"/>
                </a:lnTo>
                <a:lnTo>
                  <a:pt x="3123" y="1215"/>
                </a:lnTo>
                <a:lnTo>
                  <a:pt x="3122" y="1215"/>
                </a:lnTo>
                <a:lnTo>
                  <a:pt x="3123" y="1216"/>
                </a:lnTo>
                <a:lnTo>
                  <a:pt x="3123" y="1217"/>
                </a:lnTo>
                <a:lnTo>
                  <a:pt x="3123" y="1218"/>
                </a:lnTo>
                <a:lnTo>
                  <a:pt x="3123" y="1219"/>
                </a:lnTo>
                <a:lnTo>
                  <a:pt x="3125" y="1219"/>
                </a:lnTo>
                <a:lnTo>
                  <a:pt x="3125" y="1220"/>
                </a:lnTo>
                <a:lnTo>
                  <a:pt x="3126" y="1220"/>
                </a:lnTo>
                <a:lnTo>
                  <a:pt x="3126" y="1222"/>
                </a:lnTo>
                <a:lnTo>
                  <a:pt x="3125" y="1223"/>
                </a:lnTo>
                <a:lnTo>
                  <a:pt x="3123" y="1223"/>
                </a:lnTo>
                <a:lnTo>
                  <a:pt x="3125" y="1224"/>
                </a:lnTo>
                <a:lnTo>
                  <a:pt x="3125" y="1225"/>
                </a:lnTo>
                <a:lnTo>
                  <a:pt x="3126" y="1225"/>
                </a:lnTo>
                <a:lnTo>
                  <a:pt x="3127" y="1226"/>
                </a:lnTo>
                <a:lnTo>
                  <a:pt x="3128" y="1226"/>
                </a:lnTo>
                <a:lnTo>
                  <a:pt x="3130" y="1225"/>
                </a:lnTo>
                <a:lnTo>
                  <a:pt x="3130" y="1226"/>
                </a:lnTo>
                <a:lnTo>
                  <a:pt x="3129" y="1230"/>
                </a:lnTo>
                <a:lnTo>
                  <a:pt x="3129" y="1231"/>
                </a:lnTo>
                <a:lnTo>
                  <a:pt x="3128" y="1231"/>
                </a:lnTo>
                <a:lnTo>
                  <a:pt x="3127" y="1231"/>
                </a:lnTo>
                <a:lnTo>
                  <a:pt x="3126" y="1230"/>
                </a:lnTo>
                <a:lnTo>
                  <a:pt x="3125" y="1230"/>
                </a:lnTo>
                <a:lnTo>
                  <a:pt x="3123" y="1230"/>
                </a:lnTo>
                <a:lnTo>
                  <a:pt x="3123" y="1231"/>
                </a:lnTo>
                <a:lnTo>
                  <a:pt x="3125" y="1233"/>
                </a:lnTo>
                <a:lnTo>
                  <a:pt x="3125" y="1234"/>
                </a:lnTo>
                <a:lnTo>
                  <a:pt x="3125" y="1235"/>
                </a:lnTo>
                <a:lnTo>
                  <a:pt x="3125" y="1236"/>
                </a:lnTo>
                <a:lnTo>
                  <a:pt x="3123" y="1236"/>
                </a:lnTo>
                <a:lnTo>
                  <a:pt x="3122" y="1236"/>
                </a:lnTo>
                <a:lnTo>
                  <a:pt x="3121" y="1235"/>
                </a:lnTo>
                <a:lnTo>
                  <a:pt x="3121" y="1234"/>
                </a:lnTo>
                <a:lnTo>
                  <a:pt x="3121" y="1233"/>
                </a:lnTo>
                <a:lnTo>
                  <a:pt x="3121" y="1232"/>
                </a:lnTo>
                <a:lnTo>
                  <a:pt x="3121" y="1231"/>
                </a:lnTo>
                <a:lnTo>
                  <a:pt x="3121" y="1230"/>
                </a:lnTo>
                <a:lnTo>
                  <a:pt x="3120" y="1230"/>
                </a:lnTo>
                <a:lnTo>
                  <a:pt x="3119" y="1230"/>
                </a:lnTo>
                <a:lnTo>
                  <a:pt x="3118" y="1232"/>
                </a:lnTo>
                <a:lnTo>
                  <a:pt x="3117" y="1233"/>
                </a:lnTo>
                <a:lnTo>
                  <a:pt x="3117" y="1234"/>
                </a:lnTo>
                <a:lnTo>
                  <a:pt x="3117" y="1235"/>
                </a:lnTo>
                <a:lnTo>
                  <a:pt x="3117" y="1236"/>
                </a:lnTo>
                <a:lnTo>
                  <a:pt x="3118" y="1237"/>
                </a:lnTo>
                <a:lnTo>
                  <a:pt x="3119" y="1237"/>
                </a:lnTo>
                <a:lnTo>
                  <a:pt x="3120" y="1239"/>
                </a:lnTo>
                <a:lnTo>
                  <a:pt x="3120" y="1240"/>
                </a:lnTo>
                <a:lnTo>
                  <a:pt x="3119" y="1241"/>
                </a:lnTo>
                <a:lnTo>
                  <a:pt x="3118" y="1241"/>
                </a:lnTo>
                <a:lnTo>
                  <a:pt x="3117" y="1241"/>
                </a:lnTo>
                <a:lnTo>
                  <a:pt x="3116" y="1241"/>
                </a:lnTo>
                <a:lnTo>
                  <a:pt x="3116" y="1242"/>
                </a:lnTo>
                <a:lnTo>
                  <a:pt x="3117" y="1243"/>
                </a:lnTo>
                <a:lnTo>
                  <a:pt x="3117" y="1244"/>
                </a:lnTo>
                <a:lnTo>
                  <a:pt x="3118" y="1245"/>
                </a:lnTo>
                <a:lnTo>
                  <a:pt x="3119" y="1247"/>
                </a:lnTo>
                <a:lnTo>
                  <a:pt x="3119" y="1248"/>
                </a:lnTo>
                <a:lnTo>
                  <a:pt x="3118" y="1249"/>
                </a:lnTo>
                <a:lnTo>
                  <a:pt x="3117" y="1249"/>
                </a:lnTo>
                <a:lnTo>
                  <a:pt x="3114" y="1250"/>
                </a:lnTo>
                <a:lnTo>
                  <a:pt x="3113" y="1251"/>
                </a:lnTo>
                <a:lnTo>
                  <a:pt x="3112" y="1252"/>
                </a:lnTo>
                <a:lnTo>
                  <a:pt x="3111" y="1253"/>
                </a:lnTo>
                <a:lnTo>
                  <a:pt x="3110" y="1254"/>
                </a:lnTo>
                <a:lnTo>
                  <a:pt x="3109" y="1254"/>
                </a:lnTo>
                <a:lnTo>
                  <a:pt x="3108" y="1254"/>
                </a:lnTo>
                <a:lnTo>
                  <a:pt x="3108" y="1256"/>
                </a:lnTo>
                <a:lnTo>
                  <a:pt x="3108" y="1257"/>
                </a:lnTo>
                <a:lnTo>
                  <a:pt x="3109" y="1257"/>
                </a:lnTo>
                <a:lnTo>
                  <a:pt x="3109" y="1258"/>
                </a:lnTo>
                <a:lnTo>
                  <a:pt x="3108" y="1259"/>
                </a:lnTo>
                <a:lnTo>
                  <a:pt x="3107" y="1259"/>
                </a:lnTo>
                <a:lnTo>
                  <a:pt x="3105" y="1260"/>
                </a:lnTo>
                <a:lnTo>
                  <a:pt x="3104" y="1260"/>
                </a:lnTo>
                <a:lnTo>
                  <a:pt x="3104" y="1261"/>
                </a:lnTo>
                <a:lnTo>
                  <a:pt x="3104" y="1262"/>
                </a:lnTo>
                <a:lnTo>
                  <a:pt x="3105" y="1262"/>
                </a:lnTo>
                <a:lnTo>
                  <a:pt x="3105" y="1264"/>
                </a:lnTo>
                <a:lnTo>
                  <a:pt x="3107" y="1265"/>
                </a:lnTo>
                <a:lnTo>
                  <a:pt x="3105" y="1265"/>
                </a:lnTo>
                <a:lnTo>
                  <a:pt x="3105" y="1266"/>
                </a:lnTo>
                <a:lnTo>
                  <a:pt x="3104" y="1267"/>
                </a:lnTo>
                <a:lnTo>
                  <a:pt x="3103" y="1267"/>
                </a:lnTo>
                <a:lnTo>
                  <a:pt x="3102" y="1267"/>
                </a:lnTo>
                <a:lnTo>
                  <a:pt x="3102" y="1266"/>
                </a:lnTo>
                <a:lnTo>
                  <a:pt x="3101" y="1267"/>
                </a:lnTo>
                <a:lnTo>
                  <a:pt x="3100" y="1268"/>
                </a:lnTo>
                <a:lnTo>
                  <a:pt x="3099" y="1268"/>
                </a:lnTo>
                <a:lnTo>
                  <a:pt x="3097" y="1268"/>
                </a:lnTo>
                <a:lnTo>
                  <a:pt x="3096" y="1268"/>
                </a:lnTo>
                <a:lnTo>
                  <a:pt x="3095" y="1267"/>
                </a:lnTo>
                <a:lnTo>
                  <a:pt x="3092" y="1267"/>
                </a:lnTo>
                <a:lnTo>
                  <a:pt x="3091" y="1267"/>
                </a:lnTo>
                <a:lnTo>
                  <a:pt x="3090" y="1267"/>
                </a:lnTo>
                <a:lnTo>
                  <a:pt x="3088" y="1268"/>
                </a:lnTo>
                <a:lnTo>
                  <a:pt x="3087" y="1269"/>
                </a:lnTo>
                <a:lnTo>
                  <a:pt x="3087" y="1270"/>
                </a:lnTo>
                <a:lnTo>
                  <a:pt x="3087" y="1272"/>
                </a:lnTo>
                <a:lnTo>
                  <a:pt x="3090" y="1275"/>
                </a:lnTo>
                <a:lnTo>
                  <a:pt x="3090" y="1276"/>
                </a:lnTo>
                <a:lnTo>
                  <a:pt x="3091" y="1277"/>
                </a:lnTo>
                <a:lnTo>
                  <a:pt x="3090" y="1277"/>
                </a:lnTo>
                <a:lnTo>
                  <a:pt x="3088" y="1279"/>
                </a:lnTo>
                <a:lnTo>
                  <a:pt x="3087" y="1281"/>
                </a:lnTo>
                <a:lnTo>
                  <a:pt x="3087" y="1282"/>
                </a:lnTo>
                <a:lnTo>
                  <a:pt x="3086" y="1283"/>
                </a:lnTo>
                <a:lnTo>
                  <a:pt x="3086" y="1284"/>
                </a:lnTo>
                <a:lnTo>
                  <a:pt x="3087" y="1285"/>
                </a:lnTo>
                <a:lnTo>
                  <a:pt x="3088" y="1285"/>
                </a:lnTo>
                <a:lnTo>
                  <a:pt x="3090" y="1286"/>
                </a:lnTo>
                <a:lnTo>
                  <a:pt x="3091" y="1287"/>
                </a:lnTo>
                <a:lnTo>
                  <a:pt x="3090" y="1289"/>
                </a:lnTo>
                <a:lnTo>
                  <a:pt x="3088" y="1290"/>
                </a:lnTo>
                <a:lnTo>
                  <a:pt x="3086" y="1290"/>
                </a:lnTo>
                <a:lnTo>
                  <a:pt x="3085" y="1290"/>
                </a:lnTo>
                <a:lnTo>
                  <a:pt x="3084" y="1291"/>
                </a:lnTo>
                <a:lnTo>
                  <a:pt x="3084" y="1292"/>
                </a:lnTo>
                <a:lnTo>
                  <a:pt x="3084" y="1294"/>
                </a:lnTo>
                <a:lnTo>
                  <a:pt x="3084" y="1295"/>
                </a:lnTo>
                <a:lnTo>
                  <a:pt x="3085" y="1295"/>
                </a:lnTo>
                <a:lnTo>
                  <a:pt x="3087" y="1297"/>
                </a:lnTo>
                <a:lnTo>
                  <a:pt x="3088" y="1297"/>
                </a:lnTo>
                <a:lnTo>
                  <a:pt x="3090" y="1297"/>
                </a:lnTo>
                <a:lnTo>
                  <a:pt x="3091" y="1297"/>
                </a:lnTo>
                <a:lnTo>
                  <a:pt x="3093" y="1298"/>
                </a:lnTo>
                <a:lnTo>
                  <a:pt x="3095" y="1298"/>
                </a:lnTo>
                <a:lnTo>
                  <a:pt x="3096" y="1297"/>
                </a:lnTo>
                <a:lnTo>
                  <a:pt x="3097" y="1295"/>
                </a:lnTo>
                <a:lnTo>
                  <a:pt x="3097" y="1297"/>
                </a:lnTo>
                <a:lnTo>
                  <a:pt x="3099" y="1297"/>
                </a:lnTo>
                <a:lnTo>
                  <a:pt x="3099" y="1299"/>
                </a:lnTo>
                <a:lnTo>
                  <a:pt x="3099" y="1300"/>
                </a:lnTo>
                <a:lnTo>
                  <a:pt x="3097" y="1301"/>
                </a:lnTo>
                <a:lnTo>
                  <a:pt x="3096" y="1302"/>
                </a:lnTo>
                <a:lnTo>
                  <a:pt x="3095" y="1302"/>
                </a:lnTo>
                <a:lnTo>
                  <a:pt x="3094" y="1303"/>
                </a:lnTo>
                <a:lnTo>
                  <a:pt x="3093" y="1303"/>
                </a:lnTo>
                <a:lnTo>
                  <a:pt x="3092" y="1304"/>
                </a:lnTo>
                <a:lnTo>
                  <a:pt x="3093" y="1304"/>
                </a:lnTo>
                <a:lnTo>
                  <a:pt x="3093" y="1306"/>
                </a:lnTo>
                <a:lnTo>
                  <a:pt x="3094" y="1306"/>
                </a:lnTo>
                <a:lnTo>
                  <a:pt x="3095" y="1306"/>
                </a:lnTo>
                <a:lnTo>
                  <a:pt x="3096" y="1306"/>
                </a:lnTo>
                <a:lnTo>
                  <a:pt x="3097" y="1307"/>
                </a:lnTo>
                <a:lnTo>
                  <a:pt x="3097" y="1308"/>
                </a:lnTo>
                <a:lnTo>
                  <a:pt x="3099" y="1308"/>
                </a:lnTo>
                <a:lnTo>
                  <a:pt x="3099" y="1310"/>
                </a:lnTo>
                <a:lnTo>
                  <a:pt x="3100" y="1311"/>
                </a:lnTo>
                <a:lnTo>
                  <a:pt x="3101" y="1312"/>
                </a:lnTo>
                <a:lnTo>
                  <a:pt x="3101" y="1314"/>
                </a:lnTo>
                <a:lnTo>
                  <a:pt x="3102" y="1315"/>
                </a:lnTo>
                <a:lnTo>
                  <a:pt x="3103" y="1316"/>
                </a:lnTo>
                <a:lnTo>
                  <a:pt x="3103" y="1317"/>
                </a:lnTo>
                <a:lnTo>
                  <a:pt x="3103" y="1318"/>
                </a:lnTo>
                <a:lnTo>
                  <a:pt x="3102" y="1319"/>
                </a:lnTo>
                <a:lnTo>
                  <a:pt x="3101" y="1319"/>
                </a:lnTo>
                <a:lnTo>
                  <a:pt x="3101" y="1320"/>
                </a:lnTo>
                <a:lnTo>
                  <a:pt x="3101" y="1321"/>
                </a:lnTo>
                <a:lnTo>
                  <a:pt x="3101" y="1323"/>
                </a:lnTo>
                <a:lnTo>
                  <a:pt x="3102" y="1323"/>
                </a:lnTo>
                <a:lnTo>
                  <a:pt x="3104" y="1323"/>
                </a:lnTo>
                <a:lnTo>
                  <a:pt x="3105" y="1323"/>
                </a:lnTo>
                <a:lnTo>
                  <a:pt x="3105" y="1324"/>
                </a:lnTo>
                <a:lnTo>
                  <a:pt x="3105" y="1325"/>
                </a:lnTo>
                <a:lnTo>
                  <a:pt x="3103" y="1326"/>
                </a:lnTo>
                <a:lnTo>
                  <a:pt x="3102" y="1327"/>
                </a:lnTo>
                <a:lnTo>
                  <a:pt x="3101" y="1328"/>
                </a:lnTo>
                <a:lnTo>
                  <a:pt x="3102" y="1331"/>
                </a:lnTo>
                <a:lnTo>
                  <a:pt x="3102" y="1332"/>
                </a:lnTo>
                <a:lnTo>
                  <a:pt x="3102" y="1333"/>
                </a:lnTo>
                <a:lnTo>
                  <a:pt x="3101" y="1334"/>
                </a:lnTo>
                <a:lnTo>
                  <a:pt x="3099" y="1335"/>
                </a:lnTo>
                <a:lnTo>
                  <a:pt x="3094" y="1336"/>
                </a:lnTo>
                <a:lnTo>
                  <a:pt x="3093" y="1337"/>
                </a:lnTo>
                <a:lnTo>
                  <a:pt x="3092" y="1340"/>
                </a:lnTo>
                <a:lnTo>
                  <a:pt x="3093" y="1341"/>
                </a:lnTo>
                <a:lnTo>
                  <a:pt x="3093" y="1342"/>
                </a:lnTo>
                <a:lnTo>
                  <a:pt x="3094" y="1342"/>
                </a:lnTo>
                <a:lnTo>
                  <a:pt x="3096" y="1343"/>
                </a:lnTo>
                <a:lnTo>
                  <a:pt x="3097" y="1344"/>
                </a:lnTo>
                <a:lnTo>
                  <a:pt x="3097" y="1345"/>
                </a:lnTo>
                <a:lnTo>
                  <a:pt x="3097" y="1346"/>
                </a:lnTo>
                <a:lnTo>
                  <a:pt x="3096" y="1346"/>
                </a:lnTo>
                <a:lnTo>
                  <a:pt x="3096" y="1348"/>
                </a:lnTo>
                <a:lnTo>
                  <a:pt x="3096" y="1350"/>
                </a:lnTo>
                <a:lnTo>
                  <a:pt x="3096" y="1351"/>
                </a:lnTo>
                <a:lnTo>
                  <a:pt x="3096" y="1352"/>
                </a:lnTo>
                <a:lnTo>
                  <a:pt x="3097" y="1354"/>
                </a:lnTo>
                <a:lnTo>
                  <a:pt x="3097" y="1357"/>
                </a:lnTo>
                <a:lnTo>
                  <a:pt x="3096" y="1358"/>
                </a:lnTo>
                <a:lnTo>
                  <a:pt x="3095" y="1359"/>
                </a:lnTo>
                <a:lnTo>
                  <a:pt x="3095" y="1361"/>
                </a:lnTo>
                <a:lnTo>
                  <a:pt x="3096" y="1362"/>
                </a:lnTo>
                <a:lnTo>
                  <a:pt x="3097" y="1364"/>
                </a:lnTo>
                <a:lnTo>
                  <a:pt x="3100" y="1362"/>
                </a:lnTo>
                <a:lnTo>
                  <a:pt x="3102" y="1364"/>
                </a:lnTo>
                <a:lnTo>
                  <a:pt x="3103" y="1364"/>
                </a:lnTo>
                <a:lnTo>
                  <a:pt x="3104" y="1364"/>
                </a:lnTo>
                <a:lnTo>
                  <a:pt x="3105" y="1366"/>
                </a:lnTo>
                <a:lnTo>
                  <a:pt x="3107" y="1366"/>
                </a:lnTo>
                <a:lnTo>
                  <a:pt x="3107" y="1367"/>
                </a:lnTo>
                <a:lnTo>
                  <a:pt x="3108" y="1368"/>
                </a:lnTo>
                <a:lnTo>
                  <a:pt x="3108" y="1369"/>
                </a:lnTo>
                <a:lnTo>
                  <a:pt x="3108" y="1370"/>
                </a:lnTo>
                <a:lnTo>
                  <a:pt x="3108" y="1371"/>
                </a:lnTo>
                <a:lnTo>
                  <a:pt x="3107" y="1373"/>
                </a:lnTo>
                <a:lnTo>
                  <a:pt x="3105" y="1374"/>
                </a:lnTo>
                <a:lnTo>
                  <a:pt x="3103" y="1374"/>
                </a:lnTo>
                <a:lnTo>
                  <a:pt x="3101" y="1371"/>
                </a:lnTo>
                <a:lnTo>
                  <a:pt x="3099" y="1371"/>
                </a:lnTo>
                <a:lnTo>
                  <a:pt x="3097" y="1371"/>
                </a:lnTo>
                <a:lnTo>
                  <a:pt x="3097" y="1373"/>
                </a:lnTo>
                <a:lnTo>
                  <a:pt x="3096" y="1373"/>
                </a:lnTo>
                <a:lnTo>
                  <a:pt x="3096" y="1374"/>
                </a:lnTo>
                <a:lnTo>
                  <a:pt x="3096" y="1375"/>
                </a:lnTo>
                <a:lnTo>
                  <a:pt x="3097" y="1376"/>
                </a:lnTo>
                <a:lnTo>
                  <a:pt x="3099" y="1377"/>
                </a:lnTo>
                <a:lnTo>
                  <a:pt x="3101" y="1377"/>
                </a:lnTo>
                <a:lnTo>
                  <a:pt x="3103" y="1377"/>
                </a:lnTo>
                <a:lnTo>
                  <a:pt x="3104" y="1377"/>
                </a:lnTo>
                <a:lnTo>
                  <a:pt x="3105" y="1378"/>
                </a:lnTo>
                <a:lnTo>
                  <a:pt x="3107" y="1379"/>
                </a:lnTo>
                <a:lnTo>
                  <a:pt x="3107" y="1381"/>
                </a:lnTo>
                <a:lnTo>
                  <a:pt x="3109" y="1382"/>
                </a:lnTo>
                <a:lnTo>
                  <a:pt x="3110" y="1383"/>
                </a:lnTo>
                <a:lnTo>
                  <a:pt x="3111" y="1383"/>
                </a:lnTo>
                <a:lnTo>
                  <a:pt x="3112" y="1383"/>
                </a:lnTo>
                <a:lnTo>
                  <a:pt x="3113" y="1384"/>
                </a:lnTo>
                <a:lnTo>
                  <a:pt x="3116" y="1385"/>
                </a:lnTo>
                <a:lnTo>
                  <a:pt x="3116" y="1387"/>
                </a:lnTo>
                <a:lnTo>
                  <a:pt x="3117" y="1390"/>
                </a:lnTo>
                <a:lnTo>
                  <a:pt x="3117" y="1391"/>
                </a:lnTo>
                <a:lnTo>
                  <a:pt x="3116" y="1392"/>
                </a:lnTo>
                <a:lnTo>
                  <a:pt x="3114" y="1393"/>
                </a:lnTo>
                <a:lnTo>
                  <a:pt x="3114" y="1394"/>
                </a:lnTo>
                <a:lnTo>
                  <a:pt x="3113" y="1394"/>
                </a:lnTo>
                <a:lnTo>
                  <a:pt x="3112" y="1394"/>
                </a:lnTo>
                <a:lnTo>
                  <a:pt x="3110" y="1393"/>
                </a:lnTo>
                <a:lnTo>
                  <a:pt x="3109" y="1392"/>
                </a:lnTo>
                <a:lnTo>
                  <a:pt x="3108" y="1392"/>
                </a:lnTo>
                <a:lnTo>
                  <a:pt x="3107" y="1391"/>
                </a:lnTo>
                <a:lnTo>
                  <a:pt x="3107" y="1392"/>
                </a:lnTo>
                <a:lnTo>
                  <a:pt x="3105" y="1392"/>
                </a:lnTo>
                <a:lnTo>
                  <a:pt x="3103" y="1393"/>
                </a:lnTo>
                <a:lnTo>
                  <a:pt x="3102" y="1394"/>
                </a:lnTo>
                <a:lnTo>
                  <a:pt x="3101" y="1395"/>
                </a:lnTo>
                <a:lnTo>
                  <a:pt x="3100" y="1396"/>
                </a:lnTo>
                <a:lnTo>
                  <a:pt x="3099" y="1398"/>
                </a:lnTo>
                <a:lnTo>
                  <a:pt x="3099" y="1399"/>
                </a:lnTo>
                <a:lnTo>
                  <a:pt x="3099" y="1400"/>
                </a:lnTo>
                <a:lnTo>
                  <a:pt x="3100" y="1401"/>
                </a:lnTo>
                <a:lnTo>
                  <a:pt x="3101" y="1403"/>
                </a:lnTo>
                <a:lnTo>
                  <a:pt x="3101" y="1404"/>
                </a:lnTo>
                <a:lnTo>
                  <a:pt x="3102" y="1406"/>
                </a:lnTo>
                <a:lnTo>
                  <a:pt x="3102" y="1407"/>
                </a:lnTo>
                <a:lnTo>
                  <a:pt x="3102" y="1408"/>
                </a:lnTo>
                <a:lnTo>
                  <a:pt x="3103" y="1408"/>
                </a:lnTo>
                <a:lnTo>
                  <a:pt x="3103" y="1409"/>
                </a:lnTo>
                <a:lnTo>
                  <a:pt x="3103" y="1410"/>
                </a:lnTo>
                <a:lnTo>
                  <a:pt x="3103" y="1411"/>
                </a:lnTo>
                <a:lnTo>
                  <a:pt x="3102" y="1413"/>
                </a:lnTo>
                <a:lnTo>
                  <a:pt x="3102" y="1415"/>
                </a:lnTo>
                <a:lnTo>
                  <a:pt x="3101" y="1416"/>
                </a:lnTo>
                <a:lnTo>
                  <a:pt x="3101" y="1417"/>
                </a:lnTo>
                <a:lnTo>
                  <a:pt x="3100" y="1418"/>
                </a:lnTo>
                <a:lnTo>
                  <a:pt x="3100" y="1419"/>
                </a:lnTo>
                <a:lnTo>
                  <a:pt x="3101" y="1420"/>
                </a:lnTo>
                <a:lnTo>
                  <a:pt x="3101" y="1423"/>
                </a:lnTo>
                <a:lnTo>
                  <a:pt x="3101" y="1424"/>
                </a:lnTo>
                <a:lnTo>
                  <a:pt x="3101" y="1425"/>
                </a:lnTo>
                <a:lnTo>
                  <a:pt x="3101" y="1426"/>
                </a:lnTo>
                <a:lnTo>
                  <a:pt x="3101" y="1427"/>
                </a:lnTo>
                <a:lnTo>
                  <a:pt x="3101" y="1428"/>
                </a:lnTo>
                <a:lnTo>
                  <a:pt x="3101" y="1429"/>
                </a:lnTo>
                <a:lnTo>
                  <a:pt x="3101" y="1431"/>
                </a:lnTo>
                <a:lnTo>
                  <a:pt x="3100" y="1431"/>
                </a:lnTo>
                <a:lnTo>
                  <a:pt x="3097" y="1432"/>
                </a:lnTo>
                <a:lnTo>
                  <a:pt x="3095" y="1432"/>
                </a:lnTo>
                <a:lnTo>
                  <a:pt x="3094" y="1431"/>
                </a:lnTo>
                <a:lnTo>
                  <a:pt x="3092" y="1431"/>
                </a:lnTo>
                <a:lnTo>
                  <a:pt x="3088" y="1431"/>
                </a:lnTo>
                <a:lnTo>
                  <a:pt x="3086" y="1432"/>
                </a:lnTo>
                <a:lnTo>
                  <a:pt x="3084" y="1434"/>
                </a:lnTo>
                <a:lnTo>
                  <a:pt x="3082" y="1437"/>
                </a:lnTo>
                <a:lnTo>
                  <a:pt x="3078" y="1442"/>
                </a:lnTo>
                <a:lnTo>
                  <a:pt x="3077" y="1442"/>
                </a:lnTo>
                <a:lnTo>
                  <a:pt x="3076" y="1442"/>
                </a:lnTo>
                <a:lnTo>
                  <a:pt x="3076" y="1443"/>
                </a:lnTo>
                <a:lnTo>
                  <a:pt x="3074" y="1443"/>
                </a:lnTo>
                <a:lnTo>
                  <a:pt x="3074" y="1444"/>
                </a:lnTo>
                <a:lnTo>
                  <a:pt x="3073" y="1444"/>
                </a:lnTo>
                <a:lnTo>
                  <a:pt x="3071" y="1444"/>
                </a:lnTo>
                <a:lnTo>
                  <a:pt x="3070" y="1445"/>
                </a:lnTo>
                <a:lnTo>
                  <a:pt x="3068" y="1446"/>
                </a:lnTo>
                <a:lnTo>
                  <a:pt x="3068" y="1448"/>
                </a:lnTo>
                <a:lnTo>
                  <a:pt x="3068" y="1449"/>
                </a:lnTo>
                <a:lnTo>
                  <a:pt x="3067" y="1450"/>
                </a:lnTo>
                <a:lnTo>
                  <a:pt x="3067" y="1452"/>
                </a:lnTo>
                <a:lnTo>
                  <a:pt x="3066" y="1457"/>
                </a:lnTo>
                <a:lnTo>
                  <a:pt x="3067" y="1459"/>
                </a:lnTo>
                <a:lnTo>
                  <a:pt x="3067" y="1460"/>
                </a:lnTo>
                <a:lnTo>
                  <a:pt x="3067" y="1461"/>
                </a:lnTo>
                <a:lnTo>
                  <a:pt x="3068" y="1465"/>
                </a:lnTo>
                <a:lnTo>
                  <a:pt x="3069" y="1468"/>
                </a:lnTo>
                <a:lnTo>
                  <a:pt x="3070" y="1471"/>
                </a:lnTo>
                <a:lnTo>
                  <a:pt x="3070" y="1476"/>
                </a:lnTo>
                <a:lnTo>
                  <a:pt x="3070" y="1480"/>
                </a:lnTo>
                <a:lnTo>
                  <a:pt x="3071" y="1483"/>
                </a:lnTo>
                <a:lnTo>
                  <a:pt x="3071" y="1484"/>
                </a:lnTo>
                <a:lnTo>
                  <a:pt x="3071" y="1485"/>
                </a:lnTo>
                <a:lnTo>
                  <a:pt x="3071" y="1486"/>
                </a:lnTo>
                <a:lnTo>
                  <a:pt x="3071" y="1488"/>
                </a:lnTo>
                <a:lnTo>
                  <a:pt x="3070" y="1491"/>
                </a:lnTo>
                <a:lnTo>
                  <a:pt x="3069" y="1494"/>
                </a:lnTo>
                <a:lnTo>
                  <a:pt x="3066" y="1498"/>
                </a:lnTo>
                <a:lnTo>
                  <a:pt x="3064" y="1500"/>
                </a:lnTo>
                <a:lnTo>
                  <a:pt x="3061" y="1503"/>
                </a:lnTo>
                <a:lnTo>
                  <a:pt x="3060" y="1505"/>
                </a:lnTo>
                <a:lnTo>
                  <a:pt x="3052" y="1510"/>
                </a:lnTo>
                <a:lnTo>
                  <a:pt x="3050" y="1513"/>
                </a:lnTo>
                <a:lnTo>
                  <a:pt x="3048" y="1515"/>
                </a:lnTo>
                <a:lnTo>
                  <a:pt x="3047" y="1517"/>
                </a:lnTo>
                <a:lnTo>
                  <a:pt x="3045" y="1519"/>
                </a:lnTo>
                <a:lnTo>
                  <a:pt x="3044" y="1521"/>
                </a:lnTo>
                <a:lnTo>
                  <a:pt x="3041" y="1526"/>
                </a:lnTo>
                <a:lnTo>
                  <a:pt x="3040" y="1528"/>
                </a:lnTo>
                <a:lnTo>
                  <a:pt x="3040" y="1529"/>
                </a:lnTo>
                <a:lnTo>
                  <a:pt x="3039" y="1530"/>
                </a:lnTo>
                <a:lnTo>
                  <a:pt x="3038" y="1532"/>
                </a:lnTo>
                <a:lnTo>
                  <a:pt x="3036" y="1533"/>
                </a:lnTo>
                <a:lnTo>
                  <a:pt x="3034" y="1536"/>
                </a:lnTo>
                <a:lnTo>
                  <a:pt x="3033" y="1537"/>
                </a:lnTo>
                <a:lnTo>
                  <a:pt x="3031" y="1541"/>
                </a:lnTo>
                <a:lnTo>
                  <a:pt x="3031" y="1544"/>
                </a:lnTo>
                <a:lnTo>
                  <a:pt x="3031" y="1548"/>
                </a:lnTo>
                <a:lnTo>
                  <a:pt x="3030" y="1550"/>
                </a:lnTo>
                <a:lnTo>
                  <a:pt x="3028" y="1552"/>
                </a:lnTo>
                <a:lnTo>
                  <a:pt x="3028" y="1553"/>
                </a:lnTo>
                <a:lnTo>
                  <a:pt x="3027" y="1554"/>
                </a:lnTo>
                <a:lnTo>
                  <a:pt x="3026" y="1554"/>
                </a:lnTo>
                <a:lnTo>
                  <a:pt x="3022" y="1559"/>
                </a:lnTo>
                <a:lnTo>
                  <a:pt x="3021" y="1563"/>
                </a:lnTo>
                <a:lnTo>
                  <a:pt x="3021" y="1566"/>
                </a:lnTo>
                <a:lnTo>
                  <a:pt x="3022" y="1567"/>
                </a:lnTo>
                <a:lnTo>
                  <a:pt x="3023" y="1569"/>
                </a:lnTo>
                <a:lnTo>
                  <a:pt x="3024" y="1570"/>
                </a:lnTo>
                <a:lnTo>
                  <a:pt x="3025" y="1572"/>
                </a:lnTo>
                <a:lnTo>
                  <a:pt x="3030" y="1576"/>
                </a:lnTo>
                <a:lnTo>
                  <a:pt x="3031" y="1576"/>
                </a:lnTo>
                <a:lnTo>
                  <a:pt x="3033" y="1576"/>
                </a:lnTo>
                <a:lnTo>
                  <a:pt x="3035" y="1576"/>
                </a:lnTo>
                <a:lnTo>
                  <a:pt x="3036" y="1575"/>
                </a:lnTo>
                <a:lnTo>
                  <a:pt x="3047" y="1571"/>
                </a:lnTo>
                <a:lnTo>
                  <a:pt x="3051" y="1570"/>
                </a:lnTo>
                <a:lnTo>
                  <a:pt x="3051" y="1569"/>
                </a:lnTo>
                <a:lnTo>
                  <a:pt x="3052" y="1569"/>
                </a:lnTo>
                <a:lnTo>
                  <a:pt x="3053" y="1569"/>
                </a:lnTo>
                <a:lnTo>
                  <a:pt x="3054" y="1569"/>
                </a:lnTo>
                <a:lnTo>
                  <a:pt x="3056" y="1570"/>
                </a:lnTo>
                <a:lnTo>
                  <a:pt x="3057" y="1570"/>
                </a:lnTo>
                <a:lnTo>
                  <a:pt x="3058" y="1570"/>
                </a:lnTo>
                <a:lnTo>
                  <a:pt x="3058" y="1571"/>
                </a:lnTo>
                <a:lnTo>
                  <a:pt x="3059" y="1572"/>
                </a:lnTo>
                <a:lnTo>
                  <a:pt x="3059" y="1575"/>
                </a:lnTo>
                <a:lnTo>
                  <a:pt x="3058" y="1578"/>
                </a:lnTo>
                <a:lnTo>
                  <a:pt x="3054" y="1582"/>
                </a:lnTo>
                <a:lnTo>
                  <a:pt x="3053" y="1584"/>
                </a:lnTo>
                <a:lnTo>
                  <a:pt x="3053" y="1586"/>
                </a:lnTo>
                <a:lnTo>
                  <a:pt x="3053" y="1591"/>
                </a:lnTo>
                <a:lnTo>
                  <a:pt x="3054" y="1593"/>
                </a:lnTo>
                <a:lnTo>
                  <a:pt x="3054" y="1595"/>
                </a:lnTo>
                <a:lnTo>
                  <a:pt x="3054" y="1596"/>
                </a:lnTo>
                <a:lnTo>
                  <a:pt x="3056" y="1597"/>
                </a:lnTo>
                <a:lnTo>
                  <a:pt x="3056" y="1600"/>
                </a:lnTo>
                <a:lnTo>
                  <a:pt x="3058" y="1604"/>
                </a:lnTo>
                <a:lnTo>
                  <a:pt x="3059" y="1604"/>
                </a:lnTo>
                <a:lnTo>
                  <a:pt x="3060" y="1605"/>
                </a:lnTo>
                <a:lnTo>
                  <a:pt x="3064" y="1607"/>
                </a:lnTo>
                <a:lnTo>
                  <a:pt x="3074" y="1607"/>
                </a:lnTo>
                <a:lnTo>
                  <a:pt x="3075" y="1607"/>
                </a:lnTo>
                <a:lnTo>
                  <a:pt x="3078" y="1608"/>
                </a:lnTo>
                <a:lnTo>
                  <a:pt x="3079" y="1609"/>
                </a:lnTo>
                <a:lnTo>
                  <a:pt x="3080" y="1609"/>
                </a:lnTo>
                <a:lnTo>
                  <a:pt x="3082" y="1611"/>
                </a:lnTo>
                <a:lnTo>
                  <a:pt x="3082" y="1612"/>
                </a:lnTo>
                <a:lnTo>
                  <a:pt x="3080" y="1613"/>
                </a:lnTo>
                <a:lnTo>
                  <a:pt x="3079" y="1616"/>
                </a:lnTo>
                <a:lnTo>
                  <a:pt x="3077" y="1619"/>
                </a:lnTo>
                <a:lnTo>
                  <a:pt x="3074" y="1620"/>
                </a:lnTo>
                <a:lnTo>
                  <a:pt x="3071" y="1620"/>
                </a:lnTo>
                <a:lnTo>
                  <a:pt x="3070" y="1620"/>
                </a:lnTo>
                <a:lnTo>
                  <a:pt x="3068" y="1621"/>
                </a:lnTo>
                <a:lnTo>
                  <a:pt x="3066" y="1625"/>
                </a:lnTo>
                <a:lnTo>
                  <a:pt x="3066" y="1627"/>
                </a:lnTo>
                <a:lnTo>
                  <a:pt x="3066" y="1629"/>
                </a:lnTo>
                <a:lnTo>
                  <a:pt x="3067" y="1630"/>
                </a:lnTo>
                <a:lnTo>
                  <a:pt x="3070" y="1633"/>
                </a:lnTo>
                <a:lnTo>
                  <a:pt x="3076" y="1633"/>
                </a:lnTo>
                <a:lnTo>
                  <a:pt x="3080" y="1633"/>
                </a:lnTo>
                <a:lnTo>
                  <a:pt x="3083" y="1629"/>
                </a:lnTo>
                <a:lnTo>
                  <a:pt x="3085" y="1625"/>
                </a:lnTo>
                <a:lnTo>
                  <a:pt x="3087" y="1624"/>
                </a:lnTo>
                <a:lnTo>
                  <a:pt x="3090" y="1622"/>
                </a:lnTo>
                <a:lnTo>
                  <a:pt x="3091" y="1622"/>
                </a:lnTo>
                <a:lnTo>
                  <a:pt x="3096" y="1622"/>
                </a:lnTo>
                <a:lnTo>
                  <a:pt x="3099" y="1626"/>
                </a:lnTo>
                <a:lnTo>
                  <a:pt x="3101" y="1626"/>
                </a:lnTo>
                <a:lnTo>
                  <a:pt x="3102" y="1625"/>
                </a:lnTo>
                <a:lnTo>
                  <a:pt x="3103" y="1625"/>
                </a:lnTo>
                <a:lnTo>
                  <a:pt x="3105" y="1625"/>
                </a:lnTo>
                <a:lnTo>
                  <a:pt x="3107" y="1625"/>
                </a:lnTo>
                <a:lnTo>
                  <a:pt x="3108" y="1625"/>
                </a:lnTo>
                <a:lnTo>
                  <a:pt x="3109" y="1626"/>
                </a:lnTo>
                <a:lnTo>
                  <a:pt x="3109" y="1627"/>
                </a:lnTo>
                <a:lnTo>
                  <a:pt x="3110" y="1628"/>
                </a:lnTo>
                <a:lnTo>
                  <a:pt x="3110" y="1629"/>
                </a:lnTo>
                <a:lnTo>
                  <a:pt x="3109" y="1633"/>
                </a:lnTo>
                <a:lnTo>
                  <a:pt x="3108" y="1634"/>
                </a:lnTo>
                <a:lnTo>
                  <a:pt x="3108" y="1635"/>
                </a:lnTo>
                <a:lnTo>
                  <a:pt x="3107" y="1636"/>
                </a:lnTo>
                <a:lnTo>
                  <a:pt x="3105" y="1636"/>
                </a:lnTo>
                <a:lnTo>
                  <a:pt x="3104" y="1637"/>
                </a:lnTo>
                <a:lnTo>
                  <a:pt x="3103" y="1638"/>
                </a:lnTo>
                <a:lnTo>
                  <a:pt x="3102" y="1640"/>
                </a:lnTo>
                <a:lnTo>
                  <a:pt x="3099" y="1640"/>
                </a:lnTo>
                <a:lnTo>
                  <a:pt x="3097" y="1641"/>
                </a:lnTo>
                <a:lnTo>
                  <a:pt x="3095" y="1641"/>
                </a:lnTo>
                <a:lnTo>
                  <a:pt x="3095" y="1642"/>
                </a:lnTo>
                <a:lnTo>
                  <a:pt x="3094" y="1642"/>
                </a:lnTo>
                <a:lnTo>
                  <a:pt x="3093" y="1643"/>
                </a:lnTo>
                <a:lnTo>
                  <a:pt x="3092" y="1645"/>
                </a:lnTo>
                <a:lnTo>
                  <a:pt x="3091" y="1646"/>
                </a:lnTo>
                <a:lnTo>
                  <a:pt x="3091" y="1649"/>
                </a:lnTo>
                <a:lnTo>
                  <a:pt x="3091" y="1650"/>
                </a:lnTo>
                <a:lnTo>
                  <a:pt x="3092" y="1652"/>
                </a:lnTo>
                <a:lnTo>
                  <a:pt x="3093" y="1653"/>
                </a:lnTo>
                <a:lnTo>
                  <a:pt x="3094" y="1654"/>
                </a:lnTo>
                <a:lnTo>
                  <a:pt x="3095" y="1655"/>
                </a:lnTo>
                <a:lnTo>
                  <a:pt x="3095" y="1658"/>
                </a:lnTo>
                <a:lnTo>
                  <a:pt x="3093" y="1658"/>
                </a:lnTo>
                <a:lnTo>
                  <a:pt x="3092" y="1657"/>
                </a:lnTo>
                <a:lnTo>
                  <a:pt x="3092" y="1655"/>
                </a:lnTo>
                <a:lnTo>
                  <a:pt x="3092" y="1654"/>
                </a:lnTo>
                <a:lnTo>
                  <a:pt x="3091" y="1654"/>
                </a:lnTo>
                <a:lnTo>
                  <a:pt x="3091" y="1653"/>
                </a:lnTo>
                <a:lnTo>
                  <a:pt x="3091" y="1652"/>
                </a:lnTo>
                <a:lnTo>
                  <a:pt x="3090" y="1652"/>
                </a:lnTo>
                <a:lnTo>
                  <a:pt x="3090" y="1651"/>
                </a:lnTo>
                <a:lnTo>
                  <a:pt x="3090" y="1652"/>
                </a:lnTo>
                <a:lnTo>
                  <a:pt x="3092" y="1661"/>
                </a:lnTo>
                <a:lnTo>
                  <a:pt x="3092" y="1663"/>
                </a:lnTo>
                <a:lnTo>
                  <a:pt x="3092" y="1664"/>
                </a:lnTo>
                <a:lnTo>
                  <a:pt x="3092" y="1666"/>
                </a:lnTo>
                <a:lnTo>
                  <a:pt x="3091" y="1667"/>
                </a:lnTo>
                <a:lnTo>
                  <a:pt x="3091" y="1668"/>
                </a:lnTo>
                <a:lnTo>
                  <a:pt x="3092" y="1670"/>
                </a:lnTo>
                <a:lnTo>
                  <a:pt x="3091" y="1671"/>
                </a:lnTo>
                <a:lnTo>
                  <a:pt x="3090" y="1671"/>
                </a:lnTo>
                <a:lnTo>
                  <a:pt x="3088" y="1669"/>
                </a:lnTo>
                <a:lnTo>
                  <a:pt x="3086" y="1668"/>
                </a:lnTo>
                <a:lnTo>
                  <a:pt x="3085" y="1668"/>
                </a:lnTo>
                <a:lnTo>
                  <a:pt x="3082" y="1669"/>
                </a:lnTo>
                <a:lnTo>
                  <a:pt x="3079" y="1670"/>
                </a:lnTo>
                <a:lnTo>
                  <a:pt x="3078" y="1670"/>
                </a:lnTo>
                <a:lnTo>
                  <a:pt x="3077" y="1669"/>
                </a:lnTo>
                <a:lnTo>
                  <a:pt x="3075" y="1668"/>
                </a:lnTo>
                <a:lnTo>
                  <a:pt x="3073" y="1669"/>
                </a:lnTo>
                <a:lnTo>
                  <a:pt x="3071" y="1670"/>
                </a:lnTo>
                <a:lnTo>
                  <a:pt x="3070" y="1671"/>
                </a:lnTo>
                <a:lnTo>
                  <a:pt x="3069" y="1671"/>
                </a:lnTo>
                <a:lnTo>
                  <a:pt x="3067" y="1671"/>
                </a:lnTo>
                <a:lnTo>
                  <a:pt x="3065" y="1671"/>
                </a:lnTo>
                <a:lnTo>
                  <a:pt x="3064" y="1670"/>
                </a:lnTo>
                <a:lnTo>
                  <a:pt x="3062" y="1671"/>
                </a:lnTo>
                <a:lnTo>
                  <a:pt x="3060" y="1672"/>
                </a:lnTo>
                <a:lnTo>
                  <a:pt x="3059" y="1674"/>
                </a:lnTo>
                <a:lnTo>
                  <a:pt x="3059" y="1675"/>
                </a:lnTo>
                <a:lnTo>
                  <a:pt x="3060" y="1676"/>
                </a:lnTo>
                <a:lnTo>
                  <a:pt x="3061" y="1677"/>
                </a:lnTo>
                <a:lnTo>
                  <a:pt x="3061" y="1678"/>
                </a:lnTo>
                <a:lnTo>
                  <a:pt x="3062" y="1679"/>
                </a:lnTo>
                <a:lnTo>
                  <a:pt x="3064" y="1680"/>
                </a:lnTo>
                <a:lnTo>
                  <a:pt x="3064" y="1682"/>
                </a:lnTo>
                <a:lnTo>
                  <a:pt x="3064" y="1683"/>
                </a:lnTo>
                <a:lnTo>
                  <a:pt x="3064" y="1684"/>
                </a:lnTo>
                <a:lnTo>
                  <a:pt x="3065" y="1684"/>
                </a:lnTo>
                <a:lnTo>
                  <a:pt x="3065" y="1685"/>
                </a:lnTo>
                <a:lnTo>
                  <a:pt x="3065" y="1686"/>
                </a:lnTo>
                <a:lnTo>
                  <a:pt x="3066" y="1687"/>
                </a:lnTo>
                <a:lnTo>
                  <a:pt x="3065" y="1687"/>
                </a:lnTo>
                <a:lnTo>
                  <a:pt x="3065" y="1688"/>
                </a:lnTo>
                <a:lnTo>
                  <a:pt x="3065" y="1689"/>
                </a:lnTo>
                <a:lnTo>
                  <a:pt x="3062" y="1691"/>
                </a:lnTo>
                <a:lnTo>
                  <a:pt x="3061" y="1692"/>
                </a:lnTo>
                <a:lnTo>
                  <a:pt x="3059" y="1693"/>
                </a:lnTo>
                <a:lnTo>
                  <a:pt x="3058" y="1694"/>
                </a:lnTo>
                <a:lnTo>
                  <a:pt x="3057" y="1695"/>
                </a:lnTo>
                <a:lnTo>
                  <a:pt x="3056" y="1696"/>
                </a:lnTo>
                <a:lnTo>
                  <a:pt x="3056" y="1695"/>
                </a:lnTo>
                <a:lnTo>
                  <a:pt x="3054" y="1695"/>
                </a:lnTo>
                <a:lnTo>
                  <a:pt x="3054" y="1694"/>
                </a:lnTo>
                <a:lnTo>
                  <a:pt x="3054" y="1693"/>
                </a:lnTo>
                <a:lnTo>
                  <a:pt x="3053" y="1693"/>
                </a:lnTo>
                <a:lnTo>
                  <a:pt x="3053" y="1692"/>
                </a:lnTo>
                <a:lnTo>
                  <a:pt x="3053" y="1691"/>
                </a:lnTo>
                <a:lnTo>
                  <a:pt x="3053" y="1689"/>
                </a:lnTo>
                <a:lnTo>
                  <a:pt x="3052" y="1689"/>
                </a:lnTo>
                <a:lnTo>
                  <a:pt x="3051" y="1689"/>
                </a:lnTo>
                <a:lnTo>
                  <a:pt x="3050" y="1689"/>
                </a:lnTo>
                <a:lnTo>
                  <a:pt x="3049" y="1689"/>
                </a:lnTo>
                <a:lnTo>
                  <a:pt x="3049" y="1691"/>
                </a:lnTo>
                <a:lnTo>
                  <a:pt x="3049" y="1692"/>
                </a:lnTo>
                <a:lnTo>
                  <a:pt x="3048" y="1692"/>
                </a:lnTo>
                <a:lnTo>
                  <a:pt x="3048" y="1693"/>
                </a:lnTo>
                <a:lnTo>
                  <a:pt x="3047" y="1693"/>
                </a:lnTo>
                <a:lnTo>
                  <a:pt x="3045" y="1693"/>
                </a:lnTo>
                <a:lnTo>
                  <a:pt x="3047" y="1693"/>
                </a:lnTo>
                <a:lnTo>
                  <a:pt x="3047" y="1692"/>
                </a:lnTo>
                <a:lnTo>
                  <a:pt x="3045" y="1692"/>
                </a:lnTo>
                <a:lnTo>
                  <a:pt x="3044" y="1692"/>
                </a:lnTo>
                <a:lnTo>
                  <a:pt x="3044" y="1691"/>
                </a:lnTo>
                <a:lnTo>
                  <a:pt x="3045" y="1691"/>
                </a:lnTo>
                <a:lnTo>
                  <a:pt x="3045" y="1689"/>
                </a:lnTo>
                <a:lnTo>
                  <a:pt x="3047" y="1689"/>
                </a:lnTo>
                <a:lnTo>
                  <a:pt x="3047" y="1688"/>
                </a:lnTo>
                <a:lnTo>
                  <a:pt x="3048" y="1688"/>
                </a:lnTo>
                <a:lnTo>
                  <a:pt x="3048" y="1687"/>
                </a:lnTo>
                <a:lnTo>
                  <a:pt x="3048" y="1686"/>
                </a:lnTo>
                <a:lnTo>
                  <a:pt x="3047" y="1687"/>
                </a:lnTo>
                <a:lnTo>
                  <a:pt x="3047" y="1686"/>
                </a:lnTo>
                <a:lnTo>
                  <a:pt x="3045" y="1686"/>
                </a:lnTo>
                <a:lnTo>
                  <a:pt x="3047" y="1686"/>
                </a:lnTo>
                <a:lnTo>
                  <a:pt x="3047" y="1685"/>
                </a:lnTo>
                <a:lnTo>
                  <a:pt x="3047" y="1683"/>
                </a:lnTo>
                <a:lnTo>
                  <a:pt x="3048" y="1684"/>
                </a:lnTo>
                <a:lnTo>
                  <a:pt x="3048" y="1683"/>
                </a:lnTo>
                <a:lnTo>
                  <a:pt x="3049" y="1683"/>
                </a:lnTo>
                <a:lnTo>
                  <a:pt x="3049" y="1680"/>
                </a:lnTo>
                <a:lnTo>
                  <a:pt x="3049" y="1679"/>
                </a:lnTo>
                <a:lnTo>
                  <a:pt x="3049" y="1678"/>
                </a:lnTo>
                <a:lnTo>
                  <a:pt x="3049" y="1676"/>
                </a:lnTo>
                <a:lnTo>
                  <a:pt x="3050" y="1676"/>
                </a:lnTo>
                <a:lnTo>
                  <a:pt x="3049" y="1676"/>
                </a:lnTo>
                <a:lnTo>
                  <a:pt x="3050" y="1672"/>
                </a:lnTo>
                <a:lnTo>
                  <a:pt x="3049" y="1669"/>
                </a:lnTo>
                <a:lnTo>
                  <a:pt x="3049" y="1668"/>
                </a:lnTo>
                <a:lnTo>
                  <a:pt x="3049" y="1667"/>
                </a:lnTo>
                <a:lnTo>
                  <a:pt x="3049" y="1666"/>
                </a:lnTo>
                <a:lnTo>
                  <a:pt x="3049" y="1663"/>
                </a:lnTo>
                <a:lnTo>
                  <a:pt x="3050" y="1662"/>
                </a:lnTo>
                <a:lnTo>
                  <a:pt x="3050" y="1660"/>
                </a:lnTo>
                <a:lnTo>
                  <a:pt x="3050" y="1659"/>
                </a:lnTo>
                <a:lnTo>
                  <a:pt x="3049" y="1658"/>
                </a:lnTo>
                <a:lnTo>
                  <a:pt x="3049" y="1655"/>
                </a:lnTo>
                <a:lnTo>
                  <a:pt x="3049" y="1654"/>
                </a:lnTo>
                <a:lnTo>
                  <a:pt x="3049" y="1653"/>
                </a:lnTo>
                <a:lnTo>
                  <a:pt x="3049" y="1652"/>
                </a:lnTo>
                <a:lnTo>
                  <a:pt x="3050" y="1652"/>
                </a:lnTo>
                <a:lnTo>
                  <a:pt x="3050" y="1651"/>
                </a:lnTo>
                <a:lnTo>
                  <a:pt x="3050" y="1650"/>
                </a:lnTo>
                <a:lnTo>
                  <a:pt x="3051" y="1650"/>
                </a:lnTo>
                <a:lnTo>
                  <a:pt x="3051" y="1649"/>
                </a:lnTo>
                <a:lnTo>
                  <a:pt x="3050" y="1649"/>
                </a:lnTo>
                <a:lnTo>
                  <a:pt x="3050" y="1645"/>
                </a:lnTo>
                <a:lnTo>
                  <a:pt x="3049" y="1644"/>
                </a:lnTo>
                <a:lnTo>
                  <a:pt x="3047" y="1643"/>
                </a:lnTo>
                <a:lnTo>
                  <a:pt x="3045" y="1641"/>
                </a:lnTo>
                <a:lnTo>
                  <a:pt x="3043" y="1640"/>
                </a:lnTo>
                <a:lnTo>
                  <a:pt x="3041" y="1638"/>
                </a:lnTo>
                <a:lnTo>
                  <a:pt x="3039" y="1637"/>
                </a:lnTo>
                <a:lnTo>
                  <a:pt x="3038" y="1636"/>
                </a:lnTo>
                <a:lnTo>
                  <a:pt x="3036" y="1636"/>
                </a:lnTo>
                <a:lnTo>
                  <a:pt x="3035" y="1635"/>
                </a:lnTo>
                <a:lnTo>
                  <a:pt x="3034" y="1634"/>
                </a:lnTo>
                <a:lnTo>
                  <a:pt x="3033" y="1633"/>
                </a:lnTo>
                <a:lnTo>
                  <a:pt x="3032" y="1632"/>
                </a:lnTo>
                <a:lnTo>
                  <a:pt x="3031" y="1630"/>
                </a:lnTo>
                <a:lnTo>
                  <a:pt x="3030" y="1628"/>
                </a:lnTo>
                <a:lnTo>
                  <a:pt x="3028" y="1628"/>
                </a:lnTo>
                <a:lnTo>
                  <a:pt x="3026" y="1626"/>
                </a:lnTo>
                <a:lnTo>
                  <a:pt x="3025" y="1626"/>
                </a:lnTo>
                <a:lnTo>
                  <a:pt x="3023" y="1626"/>
                </a:lnTo>
                <a:lnTo>
                  <a:pt x="3022" y="1626"/>
                </a:lnTo>
                <a:lnTo>
                  <a:pt x="3021" y="1626"/>
                </a:lnTo>
                <a:lnTo>
                  <a:pt x="3021" y="1625"/>
                </a:lnTo>
                <a:lnTo>
                  <a:pt x="3019" y="1625"/>
                </a:lnTo>
                <a:lnTo>
                  <a:pt x="3018" y="1625"/>
                </a:lnTo>
                <a:lnTo>
                  <a:pt x="3017" y="1625"/>
                </a:lnTo>
                <a:lnTo>
                  <a:pt x="3017" y="1624"/>
                </a:lnTo>
                <a:lnTo>
                  <a:pt x="3016" y="1624"/>
                </a:lnTo>
                <a:lnTo>
                  <a:pt x="3015" y="1622"/>
                </a:lnTo>
                <a:lnTo>
                  <a:pt x="3014" y="1624"/>
                </a:lnTo>
                <a:lnTo>
                  <a:pt x="3013" y="1624"/>
                </a:lnTo>
                <a:lnTo>
                  <a:pt x="3011" y="1625"/>
                </a:lnTo>
                <a:lnTo>
                  <a:pt x="3010" y="1625"/>
                </a:lnTo>
                <a:lnTo>
                  <a:pt x="3009" y="1626"/>
                </a:lnTo>
                <a:lnTo>
                  <a:pt x="3007" y="1627"/>
                </a:lnTo>
                <a:lnTo>
                  <a:pt x="3006" y="1627"/>
                </a:lnTo>
                <a:lnTo>
                  <a:pt x="3004" y="1626"/>
                </a:lnTo>
                <a:lnTo>
                  <a:pt x="2996" y="1627"/>
                </a:lnTo>
                <a:lnTo>
                  <a:pt x="2990" y="1627"/>
                </a:lnTo>
                <a:lnTo>
                  <a:pt x="2988" y="1627"/>
                </a:lnTo>
                <a:lnTo>
                  <a:pt x="2984" y="1627"/>
                </a:lnTo>
                <a:lnTo>
                  <a:pt x="2982" y="1625"/>
                </a:lnTo>
                <a:lnTo>
                  <a:pt x="2981" y="1625"/>
                </a:lnTo>
                <a:lnTo>
                  <a:pt x="2979" y="1625"/>
                </a:lnTo>
                <a:lnTo>
                  <a:pt x="2978" y="1624"/>
                </a:lnTo>
                <a:lnTo>
                  <a:pt x="2976" y="1624"/>
                </a:lnTo>
                <a:lnTo>
                  <a:pt x="2975" y="1624"/>
                </a:lnTo>
                <a:lnTo>
                  <a:pt x="2974" y="1624"/>
                </a:lnTo>
                <a:lnTo>
                  <a:pt x="2970" y="1624"/>
                </a:lnTo>
                <a:lnTo>
                  <a:pt x="2968" y="1624"/>
                </a:lnTo>
                <a:lnTo>
                  <a:pt x="2967" y="1624"/>
                </a:lnTo>
                <a:lnTo>
                  <a:pt x="2966" y="1624"/>
                </a:lnTo>
                <a:lnTo>
                  <a:pt x="2966" y="1622"/>
                </a:lnTo>
                <a:lnTo>
                  <a:pt x="2965" y="1622"/>
                </a:lnTo>
                <a:lnTo>
                  <a:pt x="2965" y="1621"/>
                </a:lnTo>
                <a:lnTo>
                  <a:pt x="2964" y="1621"/>
                </a:lnTo>
                <a:lnTo>
                  <a:pt x="2962" y="1621"/>
                </a:lnTo>
                <a:lnTo>
                  <a:pt x="2961" y="1621"/>
                </a:lnTo>
                <a:lnTo>
                  <a:pt x="2959" y="1621"/>
                </a:lnTo>
                <a:lnTo>
                  <a:pt x="2957" y="1621"/>
                </a:lnTo>
                <a:lnTo>
                  <a:pt x="2956" y="1621"/>
                </a:lnTo>
                <a:lnTo>
                  <a:pt x="2956" y="1620"/>
                </a:lnTo>
                <a:lnTo>
                  <a:pt x="2955" y="1621"/>
                </a:lnTo>
                <a:lnTo>
                  <a:pt x="2955" y="1620"/>
                </a:lnTo>
                <a:lnTo>
                  <a:pt x="2953" y="1621"/>
                </a:lnTo>
                <a:lnTo>
                  <a:pt x="2952" y="1621"/>
                </a:lnTo>
                <a:lnTo>
                  <a:pt x="2952" y="1620"/>
                </a:lnTo>
                <a:lnTo>
                  <a:pt x="2950" y="1620"/>
                </a:lnTo>
                <a:lnTo>
                  <a:pt x="2949" y="1620"/>
                </a:lnTo>
                <a:lnTo>
                  <a:pt x="2948" y="1619"/>
                </a:lnTo>
                <a:lnTo>
                  <a:pt x="2947" y="1619"/>
                </a:lnTo>
                <a:lnTo>
                  <a:pt x="2946" y="1618"/>
                </a:lnTo>
                <a:lnTo>
                  <a:pt x="2945" y="1618"/>
                </a:lnTo>
                <a:lnTo>
                  <a:pt x="2944" y="1618"/>
                </a:lnTo>
                <a:lnTo>
                  <a:pt x="2942" y="1617"/>
                </a:lnTo>
                <a:lnTo>
                  <a:pt x="2942" y="1618"/>
                </a:lnTo>
                <a:lnTo>
                  <a:pt x="2941" y="1618"/>
                </a:lnTo>
                <a:lnTo>
                  <a:pt x="2940" y="1617"/>
                </a:lnTo>
                <a:lnTo>
                  <a:pt x="2938" y="1616"/>
                </a:lnTo>
                <a:lnTo>
                  <a:pt x="2937" y="1616"/>
                </a:lnTo>
                <a:lnTo>
                  <a:pt x="2937" y="1615"/>
                </a:lnTo>
                <a:lnTo>
                  <a:pt x="2936" y="1615"/>
                </a:lnTo>
                <a:lnTo>
                  <a:pt x="2936" y="1616"/>
                </a:lnTo>
                <a:lnTo>
                  <a:pt x="2937" y="1616"/>
                </a:lnTo>
                <a:lnTo>
                  <a:pt x="2937" y="1617"/>
                </a:lnTo>
                <a:lnTo>
                  <a:pt x="2936" y="1617"/>
                </a:lnTo>
                <a:lnTo>
                  <a:pt x="2935" y="1616"/>
                </a:lnTo>
                <a:lnTo>
                  <a:pt x="2933" y="1616"/>
                </a:lnTo>
                <a:lnTo>
                  <a:pt x="2933" y="1615"/>
                </a:lnTo>
                <a:lnTo>
                  <a:pt x="2933" y="1613"/>
                </a:lnTo>
                <a:lnTo>
                  <a:pt x="2932" y="1612"/>
                </a:lnTo>
                <a:lnTo>
                  <a:pt x="2933" y="1612"/>
                </a:lnTo>
                <a:lnTo>
                  <a:pt x="2933" y="1611"/>
                </a:lnTo>
                <a:lnTo>
                  <a:pt x="2933" y="1610"/>
                </a:lnTo>
                <a:lnTo>
                  <a:pt x="2933" y="1609"/>
                </a:lnTo>
                <a:lnTo>
                  <a:pt x="2933" y="1608"/>
                </a:lnTo>
                <a:lnTo>
                  <a:pt x="2933" y="1607"/>
                </a:lnTo>
                <a:lnTo>
                  <a:pt x="2932" y="1605"/>
                </a:lnTo>
                <a:lnTo>
                  <a:pt x="2932" y="1604"/>
                </a:lnTo>
                <a:lnTo>
                  <a:pt x="2932" y="1603"/>
                </a:lnTo>
                <a:lnTo>
                  <a:pt x="2932" y="1602"/>
                </a:lnTo>
                <a:lnTo>
                  <a:pt x="2931" y="1601"/>
                </a:lnTo>
                <a:lnTo>
                  <a:pt x="2931" y="1600"/>
                </a:lnTo>
                <a:lnTo>
                  <a:pt x="2929" y="1599"/>
                </a:lnTo>
                <a:lnTo>
                  <a:pt x="2927" y="1597"/>
                </a:lnTo>
                <a:lnTo>
                  <a:pt x="2926" y="1596"/>
                </a:lnTo>
                <a:lnTo>
                  <a:pt x="2924" y="1595"/>
                </a:lnTo>
                <a:lnTo>
                  <a:pt x="2923" y="1594"/>
                </a:lnTo>
                <a:lnTo>
                  <a:pt x="2924" y="1592"/>
                </a:lnTo>
                <a:lnTo>
                  <a:pt x="2923" y="1592"/>
                </a:lnTo>
                <a:lnTo>
                  <a:pt x="2924" y="1592"/>
                </a:lnTo>
                <a:lnTo>
                  <a:pt x="2923" y="1592"/>
                </a:lnTo>
                <a:lnTo>
                  <a:pt x="2922" y="1592"/>
                </a:lnTo>
                <a:lnTo>
                  <a:pt x="2921" y="1592"/>
                </a:lnTo>
                <a:lnTo>
                  <a:pt x="2921" y="1591"/>
                </a:lnTo>
                <a:lnTo>
                  <a:pt x="2920" y="1591"/>
                </a:lnTo>
                <a:lnTo>
                  <a:pt x="2919" y="1590"/>
                </a:lnTo>
                <a:lnTo>
                  <a:pt x="2918" y="1590"/>
                </a:lnTo>
                <a:lnTo>
                  <a:pt x="2916" y="1590"/>
                </a:lnTo>
                <a:lnTo>
                  <a:pt x="2915" y="1590"/>
                </a:lnTo>
                <a:lnTo>
                  <a:pt x="2915" y="1588"/>
                </a:lnTo>
                <a:lnTo>
                  <a:pt x="2914" y="1588"/>
                </a:lnTo>
                <a:lnTo>
                  <a:pt x="2914" y="1590"/>
                </a:lnTo>
                <a:lnTo>
                  <a:pt x="2914" y="1588"/>
                </a:lnTo>
                <a:lnTo>
                  <a:pt x="2913" y="1588"/>
                </a:lnTo>
                <a:lnTo>
                  <a:pt x="2912" y="1588"/>
                </a:lnTo>
                <a:lnTo>
                  <a:pt x="2911" y="1588"/>
                </a:lnTo>
                <a:lnTo>
                  <a:pt x="2910" y="1588"/>
                </a:lnTo>
                <a:lnTo>
                  <a:pt x="2909" y="1590"/>
                </a:lnTo>
                <a:lnTo>
                  <a:pt x="2909" y="1588"/>
                </a:lnTo>
                <a:lnTo>
                  <a:pt x="2907" y="1588"/>
                </a:lnTo>
                <a:lnTo>
                  <a:pt x="2906" y="1588"/>
                </a:lnTo>
                <a:lnTo>
                  <a:pt x="2905" y="1588"/>
                </a:lnTo>
                <a:lnTo>
                  <a:pt x="2905" y="1590"/>
                </a:lnTo>
                <a:lnTo>
                  <a:pt x="2904" y="1590"/>
                </a:lnTo>
                <a:lnTo>
                  <a:pt x="2903" y="1590"/>
                </a:lnTo>
                <a:lnTo>
                  <a:pt x="2902" y="1590"/>
                </a:lnTo>
                <a:lnTo>
                  <a:pt x="2901" y="1591"/>
                </a:lnTo>
                <a:lnTo>
                  <a:pt x="2899" y="1591"/>
                </a:lnTo>
                <a:lnTo>
                  <a:pt x="2898" y="1591"/>
                </a:lnTo>
                <a:lnTo>
                  <a:pt x="2896" y="1591"/>
                </a:lnTo>
                <a:lnTo>
                  <a:pt x="2896" y="1592"/>
                </a:lnTo>
                <a:lnTo>
                  <a:pt x="2894" y="1592"/>
                </a:lnTo>
                <a:lnTo>
                  <a:pt x="2893" y="1592"/>
                </a:lnTo>
                <a:lnTo>
                  <a:pt x="2892" y="1592"/>
                </a:lnTo>
                <a:lnTo>
                  <a:pt x="2892" y="1593"/>
                </a:lnTo>
                <a:lnTo>
                  <a:pt x="2890" y="1593"/>
                </a:lnTo>
                <a:lnTo>
                  <a:pt x="2889" y="1592"/>
                </a:lnTo>
                <a:lnTo>
                  <a:pt x="2889" y="1591"/>
                </a:lnTo>
                <a:lnTo>
                  <a:pt x="2886" y="1590"/>
                </a:lnTo>
                <a:lnTo>
                  <a:pt x="2883" y="1588"/>
                </a:lnTo>
                <a:lnTo>
                  <a:pt x="2880" y="1590"/>
                </a:lnTo>
                <a:lnTo>
                  <a:pt x="2878" y="1590"/>
                </a:lnTo>
                <a:lnTo>
                  <a:pt x="2877" y="1590"/>
                </a:lnTo>
                <a:lnTo>
                  <a:pt x="2877" y="1591"/>
                </a:lnTo>
                <a:lnTo>
                  <a:pt x="2876" y="1591"/>
                </a:lnTo>
                <a:lnTo>
                  <a:pt x="2875" y="1592"/>
                </a:lnTo>
                <a:lnTo>
                  <a:pt x="2872" y="1593"/>
                </a:lnTo>
                <a:lnTo>
                  <a:pt x="2871" y="1593"/>
                </a:lnTo>
                <a:lnTo>
                  <a:pt x="2870" y="1593"/>
                </a:lnTo>
                <a:lnTo>
                  <a:pt x="2868" y="1592"/>
                </a:lnTo>
                <a:lnTo>
                  <a:pt x="2867" y="1592"/>
                </a:lnTo>
                <a:lnTo>
                  <a:pt x="2866" y="1591"/>
                </a:lnTo>
                <a:lnTo>
                  <a:pt x="2864" y="1591"/>
                </a:lnTo>
                <a:lnTo>
                  <a:pt x="2862" y="1591"/>
                </a:lnTo>
                <a:lnTo>
                  <a:pt x="2861" y="1591"/>
                </a:lnTo>
                <a:lnTo>
                  <a:pt x="2862" y="1591"/>
                </a:lnTo>
                <a:lnTo>
                  <a:pt x="2863" y="1591"/>
                </a:lnTo>
                <a:lnTo>
                  <a:pt x="2866" y="1591"/>
                </a:lnTo>
                <a:lnTo>
                  <a:pt x="2867" y="1591"/>
                </a:lnTo>
                <a:lnTo>
                  <a:pt x="2868" y="1591"/>
                </a:lnTo>
                <a:lnTo>
                  <a:pt x="2868" y="1590"/>
                </a:lnTo>
                <a:lnTo>
                  <a:pt x="2869" y="1587"/>
                </a:lnTo>
                <a:lnTo>
                  <a:pt x="2869" y="1586"/>
                </a:lnTo>
                <a:lnTo>
                  <a:pt x="2870" y="1586"/>
                </a:lnTo>
                <a:lnTo>
                  <a:pt x="2871" y="1585"/>
                </a:lnTo>
                <a:lnTo>
                  <a:pt x="2873" y="1585"/>
                </a:lnTo>
                <a:lnTo>
                  <a:pt x="2873" y="1583"/>
                </a:lnTo>
                <a:lnTo>
                  <a:pt x="2873" y="1582"/>
                </a:lnTo>
                <a:lnTo>
                  <a:pt x="2872" y="1580"/>
                </a:lnTo>
                <a:lnTo>
                  <a:pt x="2872" y="1579"/>
                </a:lnTo>
                <a:lnTo>
                  <a:pt x="2871" y="1578"/>
                </a:lnTo>
                <a:lnTo>
                  <a:pt x="2871" y="1577"/>
                </a:lnTo>
                <a:lnTo>
                  <a:pt x="2870" y="1577"/>
                </a:lnTo>
                <a:lnTo>
                  <a:pt x="2869" y="1576"/>
                </a:lnTo>
                <a:lnTo>
                  <a:pt x="2868" y="1576"/>
                </a:lnTo>
                <a:lnTo>
                  <a:pt x="2866" y="1576"/>
                </a:lnTo>
                <a:lnTo>
                  <a:pt x="2864" y="1576"/>
                </a:lnTo>
                <a:lnTo>
                  <a:pt x="2863" y="1577"/>
                </a:lnTo>
                <a:lnTo>
                  <a:pt x="2863" y="1578"/>
                </a:lnTo>
                <a:lnTo>
                  <a:pt x="2863" y="1580"/>
                </a:lnTo>
                <a:lnTo>
                  <a:pt x="2863" y="1582"/>
                </a:lnTo>
                <a:lnTo>
                  <a:pt x="2862" y="1582"/>
                </a:lnTo>
                <a:lnTo>
                  <a:pt x="2861" y="1583"/>
                </a:lnTo>
                <a:lnTo>
                  <a:pt x="2860" y="1583"/>
                </a:lnTo>
                <a:lnTo>
                  <a:pt x="2859" y="1583"/>
                </a:lnTo>
                <a:lnTo>
                  <a:pt x="2857" y="1584"/>
                </a:lnTo>
                <a:lnTo>
                  <a:pt x="2855" y="1584"/>
                </a:lnTo>
                <a:lnTo>
                  <a:pt x="2854" y="1584"/>
                </a:lnTo>
                <a:lnTo>
                  <a:pt x="2854" y="1583"/>
                </a:lnTo>
                <a:lnTo>
                  <a:pt x="2853" y="1583"/>
                </a:lnTo>
                <a:lnTo>
                  <a:pt x="2853" y="1582"/>
                </a:lnTo>
                <a:lnTo>
                  <a:pt x="2852" y="1582"/>
                </a:lnTo>
                <a:lnTo>
                  <a:pt x="2851" y="1580"/>
                </a:lnTo>
                <a:lnTo>
                  <a:pt x="2850" y="1580"/>
                </a:lnTo>
                <a:lnTo>
                  <a:pt x="2849" y="1580"/>
                </a:lnTo>
                <a:lnTo>
                  <a:pt x="2847" y="1580"/>
                </a:lnTo>
                <a:lnTo>
                  <a:pt x="2846" y="1582"/>
                </a:lnTo>
                <a:lnTo>
                  <a:pt x="2845" y="1582"/>
                </a:lnTo>
                <a:lnTo>
                  <a:pt x="2844" y="1583"/>
                </a:lnTo>
                <a:lnTo>
                  <a:pt x="2843" y="1583"/>
                </a:lnTo>
                <a:lnTo>
                  <a:pt x="2843" y="1584"/>
                </a:lnTo>
                <a:lnTo>
                  <a:pt x="2841" y="1584"/>
                </a:lnTo>
                <a:lnTo>
                  <a:pt x="2838" y="1586"/>
                </a:lnTo>
                <a:lnTo>
                  <a:pt x="2835" y="1588"/>
                </a:lnTo>
                <a:lnTo>
                  <a:pt x="2834" y="1588"/>
                </a:lnTo>
                <a:lnTo>
                  <a:pt x="2834" y="1590"/>
                </a:lnTo>
                <a:lnTo>
                  <a:pt x="2829" y="1592"/>
                </a:lnTo>
                <a:lnTo>
                  <a:pt x="2817" y="1603"/>
                </a:lnTo>
                <a:lnTo>
                  <a:pt x="2816" y="1603"/>
                </a:lnTo>
                <a:lnTo>
                  <a:pt x="2815" y="1603"/>
                </a:lnTo>
                <a:lnTo>
                  <a:pt x="2812" y="1605"/>
                </a:lnTo>
                <a:lnTo>
                  <a:pt x="2811" y="1603"/>
                </a:lnTo>
                <a:lnTo>
                  <a:pt x="2809" y="1602"/>
                </a:lnTo>
                <a:lnTo>
                  <a:pt x="2808" y="1600"/>
                </a:lnTo>
                <a:lnTo>
                  <a:pt x="2808" y="1601"/>
                </a:lnTo>
                <a:lnTo>
                  <a:pt x="2807" y="1600"/>
                </a:lnTo>
                <a:lnTo>
                  <a:pt x="2806" y="1599"/>
                </a:lnTo>
                <a:lnTo>
                  <a:pt x="2804" y="1595"/>
                </a:lnTo>
                <a:lnTo>
                  <a:pt x="2804" y="1594"/>
                </a:lnTo>
                <a:lnTo>
                  <a:pt x="2804" y="1593"/>
                </a:lnTo>
                <a:lnTo>
                  <a:pt x="2803" y="1591"/>
                </a:lnTo>
                <a:lnTo>
                  <a:pt x="2803" y="1590"/>
                </a:lnTo>
                <a:lnTo>
                  <a:pt x="2802" y="1588"/>
                </a:lnTo>
                <a:lnTo>
                  <a:pt x="2802" y="1587"/>
                </a:lnTo>
                <a:lnTo>
                  <a:pt x="2803" y="1586"/>
                </a:lnTo>
                <a:lnTo>
                  <a:pt x="2803" y="1585"/>
                </a:lnTo>
                <a:lnTo>
                  <a:pt x="2803" y="1584"/>
                </a:lnTo>
                <a:lnTo>
                  <a:pt x="2802" y="1584"/>
                </a:lnTo>
                <a:lnTo>
                  <a:pt x="2802" y="1583"/>
                </a:lnTo>
                <a:lnTo>
                  <a:pt x="2801" y="1582"/>
                </a:lnTo>
                <a:lnTo>
                  <a:pt x="2801" y="1580"/>
                </a:lnTo>
                <a:lnTo>
                  <a:pt x="2801" y="1579"/>
                </a:lnTo>
                <a:lnTo>
                  <a:pt x="2801" y="1578"/>
                </a:lnTo>
                <a:lnTo>
                  <a:pt x="2801" y="1576"/>
                </a:lnTo>
                <a:lnTo>
                  <a:pt x="2801" y="1575"/>
                </a:lnTo>
                <a:lnTo>
                  <a:pt x="2801" y="1574"/>
                </a:lnTo>
                <a:lnTo>
                  <a:pt x="2801" y="1571"/>
                </a:lnTo>
                <a:lnTo>
                  <a:pt x="2801" y="1570"/>
                </a:lnTo>
                <a:lnTo>
                  <a:pt x="2801" y="1569"/>
                </a:lnTo>
                <a:lnTo>
                  <a:pt x="2801" y="1567"/>
                </a:lnTo>
                <a:lnTo>
                  <a:pt x="2801" y="1566"/>
                </a:lnTo>
                <a:lnTo>
                  <a:pt x="2802" y="1563"/>
                </a:lnTo>
                <a:lnTo>
                  <a:pt x="2802" y="1562"/>
                </a:lnTo>
                <a:lnTo>
                  <a:pt x="2802" y="1561"/>
                </a:lnTo>
                <a:lnTo>
                  <a:pt x="2803" y="1560"/>
                </a:lnTo>
                <a:lnTo>
                  <a:pt x="2803" y="1559"/>
                </a:lnTo>
                <a:lnTo>
                  <a:pt x="2803" y="1558"/>
                </a:lnTo>
                <a:lnTo>
                  <a:pt x="2803" y="1555"/>
                </a:lnTo>
                <a:lnTo>
                  <a:pt x="2803" y="1554"/>
                </a:lnTo>
                <a:lnTo>
                  <a:pt x="2803" y="1553"/>
                </a:lnTo>
                <a:lnTo>
                  <a:pt x="2803" y="1552"/>
                </a:lnTo>
                <a:lnTo>
                  <a:pt x="2803" y="1551"/>
                </a:lnTo>
                <a:lnTo>
                  <a:pt x="2802" y="1551"/>
                </a:lnTo>
                <a:lnTo>
                  <a:pt x="2802" y="1550"/>
                </a:lnTo>
                <a:lnTo>
                  <a:pt x="2803" y="1549"/>
                </a:lnTo>
                <a:lnTo>
                  <a:pt x="2802" y="1549"/>
                </a:lnTo>
                <a:lnTo>
                  <a:pt x="2802" y="1548"/>
                </a:lnTo>
                <a:lnTo>
                  <a:pt x="2802" y="1545"/>
                </a:lnTo>
                <a:lnTo>
                  <a:pt x="2802" y="1544"/>
                </a:lnTo>
                <a:lnTo>
                  <a:pt x="2801" y="1543"/>
                </a:lnTo>
                <a:lnTo>
                  <a:pt x="2801" y="1541"/>
                </a:lnTo>
                <a:lnTo>
                  <a:pt x="2800" y="1542"/>
                </a:lnTo>
                <a:lnTo>
                  <a:pt x="2799" y="1540"/>
                </a:lnTo>
                <a:lnTo>
                  <a:pt x="2798" y="1535"/>
                </a:lnTo>
                <a:lnTo>
                  <a:pt x="2798" y="1534"/>
                </a:lnTo>
                <a:lnTo>
                  <a:pt x="2799" y="1534"/>
                </a:lnTo>
                <a:lnTo>
                  <a:pt x="2799" y="1533"/>
                </a:lnTo>
                <a:lnTo>
                  <a:pt x="2799" y="1532"/>
                </a:lnTo>
                <a:lnTo>
                  <a:pt x="2799" y="1530"/>
                </a:lnTo>
                <a:lnTo>
                  <a:pt x="2799" y="1529"/>
                </a:lnTo>
                <a:lnTo>
                  <a:pt x="2799" y="1528"/>
                </a:lnTo>
                <a:lnTo>
                  <a:pt x="2799" y="1527"/>
                </a:lnTo>
                <a:lnTo>
                  <a:pt x="2800" y="1526"/>
                </a:lnTo>
                <a:lnTo>
                  <a:pt x="2800" y="1525"/>
                </a:lnTo>
                <a:lnTo>
                  <a:pt x="2800" y="1524"/>
                </a:lnTo>
                <a:lnTo>
                  <a:pt x="2800" y="1523"/>
                </a:lnTo>
                <a:lnTo>
                  <a:pt x="2801" y="1521"/>
                </a:lnTo>
                <a:lnTo>
                  <a:pt x="2802" y="1520"/>
                </a:lnTo>
                <a:lnTo>
                  <a:pt x="2802" y="1519"/>
                </a:lnTo>
                <a:lnTo>
                  <a:pt x="2802" y="1518"/>
                </a:lnTo>
                <a:lnTo>
                  <a:pt x="2802" y="1517"/>
                </a:lnTo>
                <a:lnTo>
                  <a:pt x="2802" y="1516"/>
                </a:lnTo>
                <a:lnTo>
                  <a:pt x="2802" y="1515"/>
                </a:lnTo>
                <a:lnTo>
                  <a:pt x="2802" y="1513"/>
                </a:lnTo>
                <a:lnTo>
                  <a:pt x="2802" y="1512"/>
                </a:lnTo>
                <a:lnTo>
                  <a:pt x="2802" y="1511"/>
                </a:lnTo>
                <a:lnTo>
                  <a:pt x="2801" y="1510"/>
                </a:lnTo>
                <a:lnTo>
                  <a:pt x="2800" y="1509"/>
                </a:lnTo>
                <a:lnTo>
                  <a:pt x="2800" y="1508"/>
                </a:lnTo>
                <a:lnTo>
                  <a:pt x="2799" y="1508"/>
                </a:lnTo>
                <a:lnTo>
                  <a:pt x="2798" y="1508"/>
                </a:lnTo>
                <a:lnTo>
                  <a:pt x="2798" y="1507"/>
                </a:lnTo>
                <a:lnTo>
                  <a:pt x="2797" y="1507"/>
                </a:lnTo>
                <a:lnTo>
                  <a:pt x="2795" y="1507"/>
                </a:lnTo>
                <a:lnTo>
                  <a:pt x="2794" y="1508"/>
                </a:lnTo>
                <a:lnTo>
                  <a:pt x="2794" y="1507"/>
                </a:lnTo>
                <a:lnTo>
                  <a:pt x="2793" y="1507"/>
                </a:lnTo>
                <a:lnTo>
                  <a:pt x="2792" y="1507"/>
                </a:lnTo>
                <a:lnTo>
                  <a:pt x="2791" y="1507"/>
                </a:lnTo>
                <a:lnTo>
                  <a:pt x="2791" y="1505"/>
                </a:lnTo>
                <a:lnTo>
                  <a:pt x="2787" y="1507"/>
                </a:lnTo>
                <a:lnTo>
                  <a:pt x="2787" y="1508"/>
                </a:lnTo>
                <a:lnTo>
                  <a:pt x="2786" y="1508"/>
                </a:lnTo>
                <a:lnTo>
                  <a:pt x="2785" y="1508"/>
                </a:lnTo>
                <a:lnTo>
                  <a:pt x="2783" y="1509"/>
                </a:lnTo>
                <a:lnTo>
                  <a:pt x="2783" y="1510"/>
                </a:lnTo>
                <a:lnTo>
                  <a:pt x="2782" y="1510"/>
                </a:lnTo>
                <a:lnTo>
                  <a:pt x="2782" y="1509"/>
                </a:lnTo>
                <a:lnTo>
                  <a:pt x="2782" y="1508"/>
                </a:lnTo>
                <a:lnTo>
                  <a:pt x="2782" y="1507"/>
                </a:lnTo>
                <a:lnTo>
                  <a:pt x="2781" y="1505"/>
                </a:lnTo>
                <a:lnTo>
                  <a:pt x="2781" y="1504"/>
                </a:lnTo>
                <a:lnTo>
                  <a:pt x="2780" y="1504"/>
                </a:lnTo>
                <a:lnTo>
                  <a:pt x="2780" y="1503"/>
                </a:lnTo>
                <a:lnTo>
                  <a:pt x="2777" y="1502"/>
                </a:lnTo>
                <a:lnTo>
                  <a:pt x="2777" y="1501"/>
                </a:lnTo>
                <a:lnTo>
                  <a:pt x="2776" y="1501"/>
                </a:lnTo>
                <a:lnTo>
                  <a:pt x="2776" y="1500"/>
                </a:lnTo>
                <a:lnTo>
                  <a:pt x="2775" y="1500"/>
                </a:lnTo>
                <a:lnTo>
                  <a:pt x="2775" y="1499"/>
                </a:lnTo>
                <a:lnTo>
                  <a:pt x="2775" y="1498"/>
                </a:lnTo>
                <a:lnTo>
                  <a:pt x="2775" y="1496"/>
                </a:lnTo>
                <a:lnTo>
                  <a:pt x="2775" y="1495"/>
                </a:lnTo>
                <a:lnTo>
                  <a:pt x="2776" y="1493"/>
                </a:lnTo>
                <a:lnTo>
                  <a:pt x="2776" y="1492"/>
                </a:lnTo>
                <a:lnTo>
                  <a:pt x="2776" y="1488"/>
                </a:lnTo>
                <a:lnTo>
                  <a:pt x="2776" y="1486"/>
                </a:lnTo>
                <a:lnTo>
                  <a:pt x="2775" y="1485"/>
                </a:lnTo>
                <a:lnTo>
                  <a:pt x="2775" y="1484"/>
                </a:lnTo>
                <a:lnTo>
                  <a:pt x="2775" y="1483"/>
                </a:lnTo>
                <a:lnTo>
                  <a:pt x="2775" y="1482"/>
                </a:lnTo>
                <a:lnTo>
                  <a:pt x="2774" y="1482"/>
                </a:lnTo>
                <a:lnTo>
                  <a:pt x="2774" y="1480"/>
                </a:lnTo>
                <a:lnTo>
                  <a:pt x="2775" y="1480"/>
                </a:lnTo>
                <a:lnTo>
                  <a:pt x="2775" y="1482"/>
                </a:lnTo>
                <a:lnTo>
                  <a:pt x="2776" y="1482"/>
                </a:lnTo>
                <a:lnTo>
                  <a:pt x="2776" y="1480"/>
                </a:lnTo>
                <a:lnTo>
                  <a:pt x="2777" y="1479"/>
                </a:lnTo>
                <a:lnTo>
                  <a:pt x="2777" y="1478"/>
                </a:lnTo>
                <a:lnTo>
                  <a:pt x="2777" y="1477"/>
                </a:lnTo>
                <a:lnTo>
                  <a:pt x="2776" y="1478"/>
                </a:lnTo>
                <a:lnTo>
                  <a:pt x="2775" y="1479"/>
                </a:lnTo>
                <a:lnTo>
                  <a:pt x="2775" y="1480"/>
                </a:lnTo>
                <a:lnTo>
                  <a:pt x="2774" y="1480"/>
                </a:lnTo>
                <a:lnTo>
                  <a:pt x="2775" y="1479"/>
                </a:lnTo>
                <a:lnTo>
                  <a:pt x="2775" y="1478"/>
                </a:lnTo>
                <a:lnTo>
                  <a:pt x="2774" y="1476"/>
                </a:lnTo>
                <a:lnTo>
                  <a:pt x="2773" y="1475"/>
                </a:lnTo>
                <a:lnTo>
                  <a:pt x="2773" y="1474"/>
                </a:lnTo>
                <a:lnTo>
                  <a:pt x="2773" y="1473"/>
                </a:lnTo>
                <a:lnTo>
                  <a:pt x="2772" y="1471"/>
                </a:lnTo>
                <a:lnTo>
                  <a:pt x="2772" y="1470"/>
                </a:lnTo>
                <a:lnTo>
                  <a:pt x="2771" y="1469"/>
                </a:lnTo>
                <a:lnTo>
                  <a:pt x="2771" y="1468"/>
                </a:lnTo>
                <a:lnTo>
                  <a:pt x="2769" y="1468"/>
                </a:lnTo>
                <a:lnTo>
                  <a:pt x="2769" y="1467"/>
                </a:lnTo>
                <a:lnTo>
                  <a:pt x="2769" y="1466"/>
                </a:lnTo>
                <a:lnTo>
                  <a:pt x="2768" y="1465"/>
                </a:lnTo>
                <a:lnTo>
                  <a:pt x="2767" y="1463"/>
                </a:lnTo>
                <a:lnTo>
                  <a:pt x="2767" y="1462"/>
                </a:lnTo>
                <a:lnTo>
                  <a:pt x="2766" y="1462"/>
                </a:lnTo>
                <a:lnTo>
                  <a:pt x="2765" y="1461"/>
                </a:lnTo>
                <a:lnTo>
                  <a:pt x="2764" y="1460"/>
                </a:lnTo>
                <a:lnTo>
                  <a:pt x="2764" y="1459"/>
                </a:lnTo>
                <a:lnTo>
                  <a:pt x="2763" y="1459"/>
                </a:lnTo>
                <a:lnTo>
                  <a:pt x="2761" y="1458"/>
                </a:lnTo>
                <a:lnTo>
                  <a:pt x="2760" y="1457"/>
                </a:lnTo>
                <a:lnTo>
                  <a:pt x="2759" y="1456"/>
                </a:lnTo>
                <a:lnTo>
                  <a:pt x="2758" y="1454"/>
                </a:lnTo>
                <a:lnTo>
                  <a:pt x="2757" y="1454"/>
                </a:lnTo>
                <a:lnTo>
                  <a:pt x="2757" y="1453"/>
                </a:lnTo>
                <a:lnTo>
                  <a:pt x="2756" y="1453"/>
                </a:lnTo>
                <a:lnTo>
                  <a:pt x="2755" y="1452"/>
                </a:lnTo>
                <a:lnTo>
                  <a:pt x="2756" y="1452"/>
                </a:lnTo>
                <a:lnTo>
                  <a:pt x="2756" y="1451"/>
                </a:lnTo>
                <a:lnTo>
                  <a:pt x="2755" y="1451"/>
                </a:lnTo>
                <a:lnTo>
                  <a:pt x="2754" y="1451"/>
                </a:lnTo>
                <a:lnTo>
                  <a:pt x="2754" y="1450"/>
                </a:lnTo>
                <a:lnTo>
                  <a:pt x="2752" y="1450"/>
                </a:lnTo>
                <a:lnTo>
                  <a:pt x="2752" y="1449"/>
                </a:lnTo>
                <a:lnTo>
                  <a:pt x="2751" y="1449"/>
                </a:lnTo>
                <a:lnTo>
                  <a:pt x="2750" y="1449"/>
                </a:lnTo>
                <a:lnTo>
                  <a:pt x="2749" y="1448"/>
                </a:lnTo>
                <a:lnTo>
                  <a:pt x="2748" y="1448"/>
                </a:lnTo>
                <a:lnTo>
                  <a:pt x="2747" y="1448"/>
                </a:lnTo>
                <a:lnTo>
                  <a:pt x="2746" y="1448"/>
                </a:lnTo>
                <a:lnTo>
                  <a:pt x="2745" y="1449"/>
                </a:lnTo>
                <a:lnTo>
                  <a:pt x="2743" y="1449"/>
                </a:lnTo>
                <a:lnTo>
                  <a:pt x="2742" y="1449"/>
                </a:lnTo>
                <a:lnTo>
                  <a:pt x="2741" y="1449"/>
                </a:lnTo>
                <a:lnTo>
                  <a:pt x="2740" y="1449"/>
                </a:lnTo>
                <a:lnTo>
                  <a:pt x="2739" y="1449"/>
                </a:lnTo>
                <a:lnTo>
                  <a:pt x="2738" y="1450"/>
                </a:lnTo>
                <a:lnTo>
                  <a:pt x="2737" y="1450"/>
                </a:lnTo>
                <a:lnTo>
                  <a:pt x="2735" y="1449"/>
                </a:lnTo>
                <a:lnTo>
                  <a:pt x="2735" y="1448"/>
                </a:lnTo>
                <a:lnTo>
                  <a:pt x="2735" y="1446"/>
                </a:lnTo>
                <a:lnTo>
                  <a:pt x="2737" y="1446"/>
                </a:lnTo>
                <a:lnTo>
                  <a:pt x="2735" y="1445"/>
                </a:lnTo>
                <a:lnTo>
                  <a:pt x="2734" y="1445"/>
                </a:lnTo>
                <a:lnTo>
                  <a:pt x="2733" y="1446"/>
                </a:lnTo>
                <a:lnTo>
                  <a:pt x="2732" y="1446"/>
                </a:lnTo>
                <a:lnTo>
                  <a:pt x="2731" y="1446"/>
                </a:lnTo>
                <a:lnTo>
                  <a:pt x="2730" y="1446"/>
                </a:lnTo>
                <a:lnTo>
                  <a:pt x="2730" y="1448"/>
                </a:lnTo>
                <a:lnTo>
                  <a:pt x="2729" y="1449"/>
                </a:lnTo>
                <a:lnTo>
                  <a:pt x="2728" y="1449"/>
                </a:lnTo>
                <a:lnTo>
                  <a:pt x="2725" y="1450"/>
                </a:lnTo>
                <a:lnTo>
                  <a:pt x="2725" y="1451"/>
                </a:lnTo>
                <a:lnTo>
                  <a:pt x="2725" y="1452"/>
                </a:lnTo>
                <a:lnTo>
                  <a:pt x="2725" y="1453"/>
                </a:lnTo>
                <a:lnTo>
                  <a:pt x="2724" y="1453"/>
                </a:lnTo>
                <a:lnTo>
                  <a:pt x="2723" y="1453"/>
                </a:lnTo>
                <a:lnTo>
                  <a:pt x="2722" y="1454"/>
                </a:lnTo>
                <a:lnTo>
                  <a:pt x="2721" y="1456"/>
                </a:lnTo>
                <a:lnTo>
                  <a:pt x="2720" y="1456"/>
                </a:lnTo>
                <a:lnTo>
                  <a:pt x="2720" y="1457"/>
                </a:lnTo>
                <a:lnTo>
                  <a:pt x="2718" y="1458"/>
                </a:lnTo>
                <a:lnTo>
                  <a:pt x="2717" y="1458"/>
                </a:lnTo>
                <a:lnTo>
                  <a:pt x="2716" y="1460"/>
                </a:lnTo>
                <a:lnTo>
                  <a:pt x="2715" y="1461"/>
                </a:lnTo>
                <a:lnTo>
                  <a:pt x="2713" y="1463"/>
                </a:lnTo>
                <a:lnTo>
                  <a:pt x="2712" y="1463"/>
                </a:lnTo>
                <a:lnTo>
                  <a:pt x="2711" y="1465"/>
                </a:lnTo>
                <a:lnTo>
                  <a:pt x="2709" y="1465"/>
                </a:lnTo>
                <a:lnTo>
                  <a:pt x="2709" y="1463"/>
                </a:lnTo>
                <a:lnTo>
                  <a:pt x="2708" y="1463"/>
                </a:lnTo>
                <a:lnTo>
                  <a:pt x="2708" y="1465"/>
                </a:lnTo>
                <a:lnTo>
                  <a:pt x="2708" y="1466"/>
                </a:lnTo>
                <a:lnTo>
                  <a:pt x="2708" y="1467"/>
                </a:lnTo>
                <a:lnTo>
                  <a:pt x="2707" y="1467"/>
                </a:lnTo>
                <a:lnTo>
                  <a:pt x="2706" y="1467"/>
                </a:lnTo>
                <a:lnTo>
                  <a:pt x="2705" y="1467"/>
                </a:lnTo>
                <a:lnTo>
                  <a:pt x="2704" y="1467"/>
                </a:lnTo>
                <a:lnTo>
                  <a:pt x="2703" y="1467"/>
                </a:lnTo>
                <a:lnTo>
                  <a:pt x="2702" y="1467"/>
                </a:lnTo>
                <a:lnTo>
                  <a:pt x="2702" y="1466"/>
                </a:lnTo>
                <a:lnTo>
                  <a:pt x="2702" y="1465"/>
                </a:lnTo>
                <a:lnTo>
                  <a:pt x="2700" y="1465"/>
                </a:lnTo>
                <a:lnTo>
                  <a:pt x="2699" y="1463"/>
                </a:lnTo>
                <a:lnTo>
                  <a:pt x="2699" y="1462"/>
                </a:lnTo>
                <a:lnTo>
                  <a:pt x="2699" y="1461"/>
                </a:lnTo>
                <a:lnTo>
                  <a:pt x="2699" y="1460"/>
                </a:lnTo>
                <a:lnTo>
                  <a:pt x="2698" y="1460"/>
                </a:lnTo>
                <a:lnTo>
                  <a:pt x="2698" y="1459"/>
                </a:lnTo>
                <a:lnTo>
                  <a:pt x="2697" y="1458"/>
                </a:lnTo>
                <a:lnTo>
                  <a:pt x="2697" y="1457"/>
                </a:lnTo>
                <a:lnTo>
                  <a:pt x="2698" y="1454"/>
                </a:lnTo>
                <a:lnTo>
                  <a:pt x="2698" y="1453"/>
                </a:lnTo>
                <a:lnTo>
                  <a:pt x="2698" y="1452"/>
                </a:lnTo>
                <a:lnTo>
                  <a:pt x="2699" y="1452"/>
                </a:lnTo>
                <a:lnTo>
                  <a:pt x="2700" y="1452"/>
                </a:lnTo>
                <a:lnTo>
                  <a:pt x="2702" y="1451"/>
                </a:lnTo>
                <a:lnTo>
                  <a:pt x="2702" y="1450"/>
                </a:lnTo>
                <a:lnTo>
                  <a:pt x="2702" y="1449"/>
                </a:lnTo>
                <a:lnTo>
                  <a:pt x="2702" y="1448"/>
                </a:lnTo>
                <a:lnTo>
                  <a:pt x="2702" y="1446"/>
                </a:lnTo>
                <a:lnTo>
                  <a:pt x="2702" y="1445"/>
                </a:lnTo>
                <a:lnTo>
                  <a:pt x="2704" y="1443"/>
                </a:lnTo>
                <a:lnTo>
                  <a:pt x="2706" y="1442"/>
                </a:lnTo>
                <a:lnTo>
                  <a:pt x="2706" y="1441"/>
                </a:lnTo>
                <a:lnTo>
                  <a:pt x="2707" y="1441"/>
                </a:lnTo>
                <a:lnTo>
                  <a:pt x="2707" y="1440"/>
                </a:lnTo>
                <a:lnTo>
                  <a:pt x="2708" y="1437"/>
                </a:lnTo>
                <a:lnTo>
                  <a:pt x="2709" y="1436"/>
                </a:lnTo>
                <a:lnTo>
                  <a:pt x="2709" y="1435"/>
                </a:lnTo>
                <a:lnTo>
                  <a:pt x="2709" y="1434"/>
                </a:lnTo>
                <a:lnTo>
                  <a:pt x="2709" y="1433"/>
                </a:lnTo>
                <a:lnTo>
                  <a:pt x="2709" y="1432"/>
                </a:lnTo>
                <a:lnTo>
                  <a:pt x="2709" y="1431"/>
                </a:lnTo>
                <a:lnTo>
                  <a:pt x="2711" y="1429"/>
                </a:lnTo>
                <a:lnTo>
                  <a:pt x="2711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7" y="1427"/>
                </a:lnTo>
                <a:lnTo>
                  <a:pt x="2706" y="1426"/>
                </a:lnTo>
                <a:lnTo>
                  <a:pt x="2705" y="1425"/>
                </a:lnTo>
                <a:lnTo>
                  <a:pt x="2704" y="1425"/>
                </a:lnTo>
                <a:lnTo>
                  <a:pt x="2703" y="1424"/>
                </a:lnTo>
                <a:lnTo>
                  <a:pt x="2700" y="1421"/>
                </a:lnTo>
                <a:lnTo>
                  <a:pt x="2699" y="1421"/>
                </a:lnTo>
                <a:lnTo>
                  <a:pt x="2699" y="1420"/>
                </a:lnTo>
                <a:lnTo>
                  <a:pt x="2698" y="1420"/>
                </a:lnTo>
                <a:lnTo>
                  <a:pt x="2697" y="1420"/>
                </a:lnTo>
                <a:lnTo>
                  <a:pt x="2696" y="1419"/>
                </a:lnTo>
                <a:lnTo>
                  <a:pt x="2695" y="1419"/>
                </a:lnTo>
                <a:lnTo>
                  <a:pt x="2694" y="1419"/>
                </a:lnTo>
                <a:lnTo>
                  <a:pt x="2692" y="1419"/>
                </a:lnTo>
                <a:lnTo>
                  <a:pt x="2691" y="1419"/>
                </a:lnTo>
                <a:lnTo>
                  <a:pt x="2689" y="1418"/>
                </a:lnTo>
                <a:lnTo>
                  <a:pt x="2688" y="1418"/>
                </a:lnTo>
                <a:lnTo>
                  <a:pt x="2689" y="1418"/>
                </a:lnTo>
                <a:lnTo>
                  <a:pt x="2689" y="1417"/>
                </a:lnTo>
                <a:lnTo>
                  <a:pt x="2689" y="1416"/>
                </a:lnTo>
                <a:lnTo>
                  <a:pt x="2690" y="1416"/>
                </a:lnTo>
                <a:lnTo>
                  <a:pt x="2690" y="1415"/>
                </a:lnTo>
                <a:lnTo>
                  <a:pt x="2691" y="1413"/>
                </a:lnTo>
                <a:lnTo>
                  <a:pt x="2692" y="1413"/>
                </a:lnTo>
                <a:lnTo>
                  <a:pt x="2694" y="1413"/>
                </a:lnTo>
                <a:lnTo>
                  <a:pt x="2695" y="1413"/>
                </a:lnTo>
                <a:lnTo>
                  <a:pt x="2696" y="1413"/>
                </a:lnTo>
                <a:lnTo>
                  <a:pt x="2697" y="1415"/>
                </a:lnTo>
                <a:lnTo>
                  <a:pt x="2698" y="1415"/>
                </a:lnTo>
                <a:lnTo>
                  <a:pt x="2699" y="1416"/>
                </a:lnTo>
                <a:lnTo>
                  <a:pt x="2700" y="1417"/>
                </a:lnTo>
                <a:lnTo>
                  <a:pt x="2702" y="1418"/>
                </a:lnTo>
                <a:lnTo>
                  <a:pt x="2702" y="1419"/>
                </a:lnTo>
                <a:lnTo>
                  <a:pt x="2703" y="1420"/>
                </a:lnTo>
                <a:lnTo>
                  <a:pt x="2703" y="1421"/>
                </a:lnTo>
                <a:lnTo>
                  <a:pt x="2704" y="1421"/>
                </a:lnTo>
                <a:lnTo>
                  <a:pt x="2705" y="1423"/>
                </a:lnTo>
                <a:lnTo>
                  <a:pt x="2706" y="1423"/>
                </a:lnTo>
                <a:lnTo>
                  <a:pt x="2708" y="1423"/>
                </a:lnTo>
                <a:lnTo>
                  <a:pt x="2709" y="1424"/>
                </a:lnTo>
                <a:lnTo>
                  <a:pt x="2711" y="1424"/>
                </a:lnTo>
                <a:lnTo>
                  <a:pt x="2712" y="1424"/>
                </a:lnTo>
                <a:lnTo>
                  <a:pt x="2714" y="1424"/>
                </a:lnTo>
                <a:lnTo>
                  <a:pt x="2715" y="1423"/>
                </a:lnTo>
                <a:lnTo>
                  <a:pt x="2716" y="1423"/>
                </a:lnTo>
                <a:lnTo>
                  <a:pt x="2717" y="1421"/>
                </a:lnTo>
                <a:lnTo>
                  <a:pt x="2718" y="1421"/>
                </a:lnTo>
                <a:lnTo>
                  <a:pt x="2720" y="1421"/>
                </a:lnTo>
                <a:lnTo>
                  <a:pt x="2721" y="1421"/>
                </a:lnTo>
                <a:lnTo>
                  <a:pt x="2722" y="1420"/>
                </a:lnTo>
                <a:lnTo>
                  <a:pt x="2723" y="1420"/>
                </a:lnTo>
                <a:lnTo>
                  <a:pt x="2724" y="1419"/>
                </a:lnTo>
                <a:lnTo>
                  <a:pt x="2724" y="1418"/>
                </a:lnTo>
                <a:lnTo>
                  <a:pt x="2725" y="1418"/>
                </a:lnTo>
                <a:lnTo>
                  <a:pt x="2726" y="1418"/>
                </a:lnTo>
                <a:lnTo>
                  <a:pt x="2726" y="1417"/>
                </a:lnTo>
                <a:lnTo>
                  <a:pt x="2728" y="1417"/>
                </a:lnTo>
                <a:lnTo>
                  <a:pt x="2729" y="1417"/>
                </a:lnTo>
                <a:lnTo>
                  <a:pt x="2729" y="1418"/>
                </a:lnTo>
                <a:lnTo>
                  <a:pt x="2729" y="1419"/>
                </a:lnTo>
                <a:lnTo>
                  <a:pt x="2729" y="1420"/>
                </a:lnTo>
                <a:lnTo>
                  <a:pt x="2730" y="1420"/>
                </a:lnTo>
                <a:lnTo>
                  <a:pt x="2730" y="1421"/>
                </a:lnTo>
                <a:lnTo>
                  <a:pt x="2731" y="1421"/>
                </a:lnTo>
                <a:lnTo>
                  <a:pt x="2732" y="1421"/>
                </a:lnTo>
                <a:lnTo>
                  <a:pt x="2732" y="1420"/>
                </a:lnTo>
                <a:lnTo>
                  <a:pt x="2732" y="1419"/>
                </a:lnTo>
                <a:lnTo>
                  <a:pt x="2732" y="1418"/>
                </a:lnTo>
                <a:lnTo>
                  <a:pt x="2732" y="1417"/>
                </a:lnTo>
                <a:lnTo>
                  <a:pt x="2732" y="1416"/>
                </a:lnTo>
                <a:lnTo>
                  <a:pt x="2732" y="1415"/>
                </a:lnTo>
                <a:lnTo>
                  <a:pt x="2732" y="1413"/>
                </a:lnTo>
                <a:lnTo>
                  <a:pt x="2731" y="1413"/>
                </a:lnTo>
                <a:lnTo>
                  <a:pt x="2730" y="1412"/>
                </a:lnTo>
                <a:lnTo>
                  <a:pt x="2730" y="1411"/>
                </a:lnTo>
                <a:lnTo>
                  <a:pt x="2731" y="1410"/>
                </a:lnTo>
                <a:lnTo>
                  <a:pt x="2732" y="1410"/>
                </a:lnTo>
                <a:lnTo>
                  <a:pt x="2733" y="1410"/>
                </a:lnTo>
                <a:lnTo>
                  <a:pt x="2734" y="1409"/>
                </a:lnTo>
                <a:lnTo>
                  <a:pt x="2735" y="1408"/>
                </a:lnTo>
                <a:lnTo>
                  <a:pt x="2737" y="1408"/>
                </a:lnTo>
                <a:lnTo>
                  <a:pt x="2737" y="1407"/>
                </a:lnTo>
                <a:lnTo>
                  <a:pt x="2738" y="1407"/>
                </a:lnTo>
                <a:lnTo>
                  <a:pt x="2739" y="1406"/>
                </a:lnTo>
                <a:lnTo>
                  <a:pt x="2740" y="1406"/>
                </a:lnTo>
                <a:lnTo>
                  <a:pt x="2741" y="1404"/>
                </a:lnTo>
                <a:lnTo>
                  <a:pt x="2745" y="1403"/>
                </a:lnTo>
                <a:lnTo>
                  <a:pt x="2745" y="1402"/>
                </a:lnTo>
                <a:lnTo>
                  <a:pt x="2746" y="1402"/>
                </a:lnTo>
                <a:lnTo>
                  <a:pt x="2746" y="1401"/>
                </a:lnTo>
                <a:lnTo>
                  <a:pt x="2747" y="1402"/>
                </a:lnTo>
                <a:lnTo>
                  <a:pt x="2747" y="1401"/>
                </a:lnTo>
                <a:lnTo>
                  <a:pt x="2747" y="1399"/>
                </a:lnTo>
                <a:lnTo>
                  <a:pt x="2747" y="1400"/>
                </a:lnTo>
                <a:lnTo>
                  <a:pt x="2746" y="1400"/>
                </a:lnTo>
                <a:lnTo>
                  <a:pt x="2746" y="1399"/>
                </a:lnTo>
                <a:lnTo>
                  <a:pt x="2746" y="1400"/>
                </a:lnTo>
                <a:lnTo>
                  <a:pt x="2746" y="1401"/>
                </a:lnTo>
                <a:lnTo>
                  <a:pt x="2745" y="1401"/>
                </a:lnTo>
                <a:lnTo>
                  <a:pt x="2745" y="1402"/>
                </a:lnTo>
                <a:lnTo>
                  <a:pt x="2743" y="1402"/>
                </a:lnTo>
                <a:lnTo>
                  <a:pt x="2742" y="1403"/>
                </a:lnTo>
                <a:lnTo>
                  <a:pt x="2741" y="1403"/>
                </a:lnTo>
                <a:lnTo>
                  <a:pt x="2741" y="1402"/>
                </a:lnTo>
                <a:lnTo>
                  <a:pt x="2741" y="1399"/>
                </a:lnTo>
                <a:lnTo>
                  <a:pt x="2742" y="1398"/>
                </a:lnTo>
                <a:lnTo>
                  <a:pt x="2742" y="1396"/>
                </a:lnTo>
                <a:lnTo>
                  <a:pt x="2742" y="1395"/>
                </a:lnTo>
                <a:lnTo>
                  <a:pt x="2742" y="1394"/>
                </a:lnTo>
                <a:lnTo>
                  <a:pt x="2742" y="1393"/>
                </a:lnTo>
                <a:lnTo>
                  <a:pt x="2742" y="1394"/>
                </a:lnTo>
                <a:lnTo>
                  <a:pt x="2741" y="1395"/>
                </a:lnTo>
                <a:lnTo>
                  <a:pt x="2741" y="1396"/>
                </a:lnTo>
                <a:lnTo>
                  <a:pt x="2741" y="1402"/>
                </a:lnTo>
                <a:lnTo>
                  <a:pt x="2741" y="1403"/>
                </a:lnTo>
                <a:lnTo>
                  <a:pt x="2739" y="1404"/>
                </a:lnTo>
                <a:lnTo>
                  <a:pt x="2738" y="1404"/>
                </a:lnTo>
                <a:lnTo>
                  <a:pt x="2737" y="1404"/>
                </a:lnTo>
                <a:lnTo>
                  <a:pt x="2737" y="1403"/>
                </a:lnTo>
                <a:lnTo>
                  <a:pt x="2738" y="1401"/>
                </a:lnTo>
                <a:lnTo>
                  <a:pt x="2738" y="1399"/>
                </a:lnTo>
                <a:lnTo>
                  <a:pt x="2739" y="1398"/>
                </a:lnTo>
                <a:lnTo>
                  <a:pt x="2739" y="1396"/>
                </a:lnTo>
                <a:lnTo>
                  <a:pt x="2738" y="1395"/>
                </a:lnTo>
                <a:lnTo>
                  <a:pt x="2739" y="1395"/>
                </a:lnTo>
                <a:lnTo>
                  <a:pt x="2739" y="1393"/>
                </a:lnTo>
                <a:lnTo>
                  <a:pt x="2740" y="1392"/>
                </a:lnTo>
                <a:lnTo>
                  <a:pt x="2739" y="1392"/>
                </a:lnTo>
                <a:lnTo>
                  <a:pt x="2739" y="1393"/>
                </a:lnTo>
                <a:lnTo>
                  <a:pt x="2739" y="1394"/>
                </a:lnTo>
                <a:lnTo>
                  <a:pt x="2738" y="1395"/>
                </a:lnTo>
                <a:lnTo>
                  <a:pt x="2738" y="1396"/>
                </a:lnTo>
                <a:lnTo>
                  <a:pt x="2738" y="1398"/>
                </a:lnTo>
                <a:lnTo>
                  <a:pt x="2738" y="1399"/>
                </a:lnTo>
                <a:lnTo>
                  <a:pt x="2737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5" y="1404"/>
                </a:lnTo>
                <a:lnTo>
                  <a:pt x="2735" y="1406"/>
                </a:lnTo>
                <a:lnTo>
                  <a:pt x="2733" y="1406"/>
                </a:lnTo>
                <a:lnTo>
                  <a:pt x="2732" y="1407"/>
                </a:lnTo>
                <a:lnTo>
                  <a:pt x="2731" y="1407"/>
                </a:lnTo>
                <a:lnTo>
                  <a:pt x="2730" y="1408"/>
                </a:lnTo>
                <a:lnTo>
                  <a:pt x="2729" y="1408"/>
                </a:lnTo>
                <a:lnTo>
                  <a:pt x="2728" y="1408"/>
                </a:lnTo>
                <a:lnTo>
                  <a:pt x="2728" y="1409"/>
                </a:lnTo>
                <a:lnTo>
                  <a:pt x="2726" y="1409"/>
                </a:lnTo>
                <a:lnTo>
                  <a:pt x="2726" y="1408"/>
                </a:lnTo>
                <a:lnTo>
                  <a:pt x="2726" y="1407"/>
                </a:lnTo>
                <a:lnTo>
                  <a:pt x="2726" y="1406"/>
                </a:lnTo>
                <a:lnTo>
                  <a:pt x="2726" y="1404"/>
                </a:lnTo>
                <a:lnTo>
                  <a:pt x="2728" y="1403"/>
                </a:lnTo>
                <a:lnTo>
                  <a:pt x="2728" y="1402"/>
                </a:lnTo>
                <a:lnTo>
                  <a:pt x="2729" y="1401"/>
                </a:lnTo>
                <a:lnTo>
                  <a:pt x="2729" y="1400"/>
                </a:lnTo>
                <a:lnTo>
                  <a:pt x="2730" y="1399"/>
                </a:lnTo>
                <a:lnTo>
                  <a:pt x="2730" y="1398"/>
                </a:lnTo>
                <a:lnTo>
                  <a:pt x="2730" y="1396"/>
                </a:lnTo>
                <a:lnTo>
                  <a:pt x="2730" y="1395"/>
                </a:lnTo>
                <a:lnTo>
                  <a:pt x="2730" y="1394"/>
                </a:lnTo>
                <a:lnTo>
                  <a:pt x="2731" y="1392"/>
                </a:lnTo>
                <a:lnTo>
                  <a:pt x="2731" y="1390"/>
                </a:lnTo>
                <a:lnTo>
                  <a:pt x="2732" y="1390"/>
                </a:lnTo>
                <a:lnTo>
                  <a:pt x="2732" y="1389"/>
                </a:lnTo>
                <a:lnTo>
                  <a:pt x="2732" y="1387"/>
                </a:lnTo>
                <a:lnTo>
                  <a:pt x="2733" y="1386"/>
                </a:lnTo>
                <a:lnTo>
                  <a:pt x="2733" y="1385"/>
                </a:lnTo>
                <a:lnTo>
                  <a:pt x="2733" y="1384"/>
                </a:lnTo>
                <a:lnTo>
                  <a:pt x="2733" y="1382"/>
                </a:lnTo>
                <a:lnTo>
                  <a:pt x="2733" y="1381"/>
                </a:lnTo>
                <a:lnTo>
                  <a:pt x="2733" y="1379"/>
                </a:lnTo>
                <a:lnTo>
                  <a:pt x="2732" y="1377"/>
                </a:lnTo>
                <a:lnTo>
                  <a:pt x="2732" y="1376"/>
                </a:lnTo>
                <a:lnTo>
                  <a:pt x="2731" y="1375"/>
                </a:lnTo>
                <a:lnTo>
                  <a:pt x="2731" y="1374"/>
                </a:lnTo>
                <a:lnTo>
                  <a:pt x="2730" y="1373"/>
                </a:lnTo>
                <a:lnTo>
                  <a:pt x="2730" y="1371"/>
                </a:lnTo>
                <a:lnTo>
                  <a:pt x="2730" y="1370"/>
                </a:lnTo>
                <a:lnTo>
                  <a:pt x="2730" y="1369"/>
                </a:lnTo>
                <a:lnTo>
                  <a:pt x="2730" y="1368"/>
                </a:lnTo>
                <a:lnTo>
                  <a:pt x="2730" y="1366"/>
                </a:lnTo>
                <a:lnTo>
                  <a:pt x="2730" y="1365"/>
                </a:lnTo>
                <a:lnTo>
                  <a:pt x="2729" y="1364"/>
                </a:lnTo>
                <a:lnTo>
                  <a:pt x="2729" y="1362"/>
                </a:lnTo>
                <a:lnTo>
                  <a:pt x="2728" y="1361"/>
                </a:lnTo>
                <a:lnTo>
                  <a:pt x="2728" y="1360"/>
                </a:lnTo>
                <a:lnTo>
                  <a:pt x="2726" y="1358"/>
                </a:lnTo>
                <a:lnTo>
                  <a:pt x="2725" y="1357"/>
                </a:lnTo>
                <a:lnTo>
                  <a:pt x="2724" y="1356"/>
                </a:lnTo>
                <a:lnTo>
                  <a:pt x="2723" y="1354"/>
                </a:lnTo>
                <a:lnTo>
                  <a:pt x="2722" y="1354"/>
                </a:lnTo>
                <a:lnTo>
                  <a:pt x="2721" y="1353"/>
                </a:lnTo>
                <a:lnTo>
                  <a:pt x="2718" y="1352"/>
                </a:lnTo>
                <a:lnTo>
                  <a:pt x="2717" y="1352"/>
                </a:lnTo>
                <a:lnTo>
                  <a:pt x="2716" y="1350"/>
                </a:lnTo>
                <a:lnTo>
                  <a:pt x="2715" y="1349"/>
                </a:lnTo>
                <a:lnTo>
                  <a:pt x="2714" y="1348"/>
                </a:lnTo>
                <a:lnTo>
                  <a:pt x="2714" y="1346"/>
                </a:lnTo>
                <a:lnTo>
                  <a:pt x="2715" y="1345"/>
                </a:lnTo>
                <a:lnTo>
                  <a:pt x="2716" y="1343"/>
                </a:lnTo>
                <a:lnTo>
                  <a:pt x="2716" y="1342"/>
                </a:lnTo>
                <a:lnTo>
                  <a:pt x="2717" y="1341"/>
                </a:lnTo>
                <a:lnTo>
                  <a:pt x="2717" y="1340"/>
                </a:lnTo>
                <a:lnTo>
                  <a:pt x="2718" y="1339"/>
                </a:lnTo>
                <a:lnTo>
                  <a:pt x="2718" y="1337"/>
                </a:lnTo>
                <a:lnTo>
                  <a:pt x="2720" y="1337"/>
                </a:lnTo>
                <a:lnTo>
                  <a:pt x="2720" y="1336"/>
                </a:lnTo>
                <a:lnTo>
                  <a:pt x="2721" y="1335"/>
                </a:lnTo>
                <a:lnTo>
                  <a:pt x="2720" y="1335"/>
                </a:lnTo>
                <a:lnTo>
                  <a:pt x="2720" y="1336"/>
                </a:lnTo>
                <a:lnTo>
                  <a:pt x="2718" y="1337"/>
                </a:lnTo>
                <a:lnTo>
                  <a:pt x="2717" y="1337"/>
                </a:lnTo>
                <a:lnTo>
                  <a:pt x="2717" y="1339"/>
                </a:lnTo>
                <a:lnTo>
                  <a:pt x="2716" y="1340"/>
                </a:lnTo>
                <a:lnTo>
                  <a:pt x="2715" y="1340"/>
                </a:lnTo>
                <a:lnTo>
                  <a:pt x="2715" y="1341"/>
                </a:lnTo>
                <a:lnTo>
                  <a:pt x="2714" y="1342"/>
                </a:lnTo>
                <a:lnTo>
                  <a:pt x="2713" y="1343"/>
                </a:lnTo>
                <a:lnTo>
                  <a:pt x="2712" y="1344"/>
                </a:lnTo>
                <a:lnTo>
                  <a:pt x="2711" y="1345"/>
                </a:lnTo>
                <a:lnTo>
                  <a:pt x="2711" y="1346"/>
                </a:lnTo>
                <a:lnTo>
                  <a:pt x="2709" y="1346"/>
                </a:lnTo>
                <a:lnTo>
                  <a:pt x="2709" y="1348"/>
                </a:lnTo>
                <a:lnTo>
                  <a:pt x="2708" y="1348"/>
                </a:lnTo>
                <a:lnTo>
                  <a:pt x="2706" y="1348"/>
                </a:lnTo>
                <a:lnTo>
                  <a:pt x="2705" y="1348"/>
                </a:lnTo>
                <a:lnTo>
                  <a:pt x="2704" y="1348"/>
                </a:lnTo>
                <a:lnTo>
                  <a:pt x="2703" y="1348"/>
                </a:lnTo>
                <a:lnTo>
                  <a:pt x="2702" y="1348"/>
                </a:lnTo>
                <a:lnTo>
                  <a:pt x="2700" y="1348"/>
                </a:lnTo>
                <a:lnTo>
                  <a:pt x="2699" y="1348"/>
                </a:lnTo>
                <a:lnTo>
                  <a:pt x="2699" y="1346"/>
                </a:lnTo>
                <a:lnTo>
                  <a:pt x="2698" y="1346"/>
                </a:lnTo>
                <a:lnTo>
                  <a:pt x="2697" y="1346"/>
                </a:lnTo>
                <a:lnTo>
                  <a:pt x="2697" y="1345"/>
                </a:lnTo>
                <a:lnTo>
                  <a:pt x="2695" y="1345"/>
                </a:lnTo>
                <a:lnTo>
                  <a:pt x="2694" y="1345"/>
                </a:lnTo>
                <a:lnTo>
                  <a:pt x="2690" y="1346"/>
                </a:lnTo>
                <a:lnTo>
                  <a:pt x="2689" y="1348"/>
                </a:lnTo>
                <a:lnTo>
                  <a:pt x="2688" y="1348"/>
                </a:lnTo>
                <a:lnTo>
                  <a:pt x="2688" y="1349"/>
                </a:lnTo>
                <a:lnTo>
                  <a:pt x="2687" y="1350"/>
                </a:lnTo>
                <a:lnTo>
                  <a:pt x="2686" y="1351"/>
                </a:lnTo>
                <a:lnTo>
                  <a:pt x="2685" y="1351"/>
                </a:lnTo>
                <a:lnTo>
                  <a:pt x="2683" y="1352"/>
                </a:lnTo>
                <a:lnTo>
                  <a:pt x="2682" y="1352"/>
                </a:lnTo>
                <a:lnTo>
                  <a:pt x="2681" y="1352"/>
                </a:lnTo>
                <a:lnTo>
                  <a:pt x="2680" y="1353"/>
                </a:lnTo>
                <a:lnTo>
                  <a:pt x="2679" y="1353"/>
                </a:lnTo>
                <a:lnTo>
                  <a:pt x="2678" y="1352"/>
                </a:lnTo>
                <a:lnTo>
                  <a:pt x="2677" y="1352"/>
                </a:lnTo>
                <a:lnTo>
                  <a:pt x="2676" y="1353"/>
                </a:lnTo>
                <a:lnTo>
                  <a:pt x="2674" y="1352"/>
                </a:lnTo>
                <a:lnTo>
                  <a:pt x="2673" y="1352"/>
                </a:lnTo>
                <a:lnTo>
                  <a:pt x="2672" y="1351"/>
                </a:lnTo>
                <a:lnTo>
                  <a:pt x="2671" y="1351"/>
                </a:lnTo>
                <a:lnTo>
                  <a:pt x="2670" y="1351"/>
                </a:lnTo>
                <a:lnTo>
                  <a:pt x="2668" y="1354"/>
                </a:lnTo>
                <a:lnTo>
                  <a:pt x="2668" y="1356"/>
                </a:lnTo>
                <a:lnTo>
                  <a:pt x="2666" y="1358"/>
                </a:lnTo>
                <a:lnTo>
                  <a:pt x="2669" y="1358"/>
                </a:lnTo>
                <a:lnTo>
                  <a:pt x="2670" y="1358"/>
                </a:lnTo>
                <a:lnTo>
                  <a:pt x="2671" y="1358"/>
                </a:lnTo>
                <a:lnTo>
                  <a:pt x="2672" y="1358"/>
                </a:lnTo>
                <a:lnTo>
                  <a:pt x="2673" y="1357"/>
                </a:lnTo>
                <a:lnTo>
                  <a:pt x="2673" y="1356"/>
                </a:lnTo>
                <a:lnTo>
                  <a:pt x="2674" y="1356"/>
                </a:lnTo>
                <a:lnTo>
                  <a:pt x="2677" y="1356"/>
                </a:lnTo>
                <a:lnTo>
                  <a:pt x="2678" y="1357"/>
                </a:lnTo>
                <a:lnTo>
                  <a:pt x="2677" y="1357"/>
                </a:lnTo>
                <a:lnTo>
                  <a:pt x="2676" y="1358"/>
                </a:lnTo>
                <a:lnTo>
                  <a:pt x="2674" y="1358"/>
                </a:lnTo>
                <a:lnTo>
                  <a:pt x="2673" y="1359"/>
                </a:lnTo>
                <a:lnTo>
                  <a:pt x="2672" y="1359"/>
                </a:lnTo>
                <a:lnTo>
                  <a:pt x="2673" y="1360"/>
                </a:lnTo>
                <a:lnTo>
                  <a:pt x="2674" y="1360"/>
                </a:lnTo>
                <a:lnTo>
                  <a:pt x="2676" y="1360"/>
                </a:lnTo>
                <a:lnTo>
                  <a:pt x="2677" y="1359"/>
                </a:lnTo>
                <a:lnTo>
                  <a:pt x="2678" y="1359"/>
                </a:lnTo>
                <a:lnTo>
                  <a:pt x="2679" y="1359"/>
                </a:lnTo>
                <a:lnTo>
                  <a:pt x="2680" y="1359"/>
                </a:lnTo>
                <a:lnTo>
                  <a:pt x="2680" y="1360"/>
                </a:lnTo>
                <a:lnTo>
                  <a:pt x="2681" y="1360"/>
                </a:lnTo>
                <a:lnTo>
                  <a:pt x="2682" y="1360"/>
                </a:lnTo>
                <a:lnTo>
                  <a:pt x="2682" y="1359"/>
                </a:lnTo>
                <a:lnTo>
                  <a:pt x="2683" y="1359"/>
                </a:lnTo>
                <a:lnTo>
                  <a:pt x="2685" y="1358"/>
                </a:lnTo>
                <a:lnTo>
                  <a:pt x="2687" y="1358"/>
                </a:lnTo>
                <a:lnTo>
                  <a:pt x="2687" y="1357"/>
                </a:lnTo>
                <a:lnTo>
                  <a:pt x="2688" y="1358"/>
                </a:lnTo>
                <a:lnTo>
                  <a:pt x="2687" y="1359"/>
                </a:lnTo>
                <a:lnTo>
                  <a:pt x="2687" y="1360"/>
                </a:lnTo>
                <a:lnTo>
                  <a:pt x="2687" y="1361"/>
                </a:lnTo>
                <a:lnTo>
                  <a:pt x="2686" y="1361"/>
                </a:lnTo>
                <a:lnTo>
                  <a:pt x="2686" y="1362"/>
                </a:lnTo>
                <a:lnTo>
                  <a:pt x="2685" y="1362"/>
                </a:lnTo>
                <a:lnTo>
                  <a:pt x="2685" y="1364"/>
                </a:lnTo>
                <a:lnTo>
                  <a:pt x="2686" y="1365"/>
                </a:lnTo>
                <a:lnTo>
                  <a:pt x="2686" y="1367"/>
                </a:lnTo>
                <a:lnTo>
                  <a:pt x="2687" y="1368"/>
                </a:lnTo>
                <a:lnTo>
                  <a:pt x="2687" y="1369"/>
                </a:lnTo>
                <a:lnTo>
                  <a:pt x="2688" y="1369"/>
                </a:lnTo>
                <a:lnTo>
                  <a:pt x="2688" y="1370"/>
                </a:lnTo>
                <a:lnTo>
                  <a:pt x="2688" y="1371"/>
                </a:lnTo>
                <a:lnTo>
                  <a:pt x="2688" y="1373"/>
                </a:lnTo>
                <a:lnTo>
                  <a:pt x="2687" y="1373"/>
                </a:lnTo>
                <a:lnTo>
                  <a:pt x="2687" y="1374"/>
                </a:lnTo>
                <a:lnTo>
                  <a:pt x="2688" y="1374"/>
                </a:lnTo>
                <a:lnTo>
                  <a:pt x="2686" y="1378"/>
                </a:lnTo>
                <a:lnTo>
                  <a:pt x="2685" y="1377"/>
                </a:lnTo>
                <a:lnTo>
                  <a:pt x="2683" y="1377"/>
                </a:lnTo>
                <a:lnTo>
                  <a:pt x="2683" y="1376"/>
                </a:lnTo>
                <a:lnTo>
                  <a:pt x="2682" y="1376"/>
                </a:lnTo>
                <a:lnTo>
                  <a:pt x="2681" y="1376"/>
                </a:lnTo>
                <a:lnTo>
                  <a:pt x="2680" y="1376"/>
                </a:lnTo>
                <a:lnTo>
                  <a:pt x="2679" y="1376"/>
                </a:lnTo>
                <a:lnTo>
                  <a:pt x="2679" y="1375"/>
                </a:lnTo>
                <a:lnTo>
                  <a:pt x="2678" y="1375"/>
                </a:lnTo>
                <a:lnTo>
                  <a:pt x="2678" y="1374"/>
                </a:lnTo>
                <a:lnTo>
                  <a:pt x="2677" y="1374"/>
                </a:lnTo>
                <a:lnTo>
                  <a:pt x="2677" y="1375"/>
                </a:lnTo>
                <a:lnTo>
                  <a:pt x="2676" y="1375"/>
                </a:lnTo>
                <a:lnTo>
                  <a:pt x="2674" y="1374"/>
                </a:lnTo>
                <a:lnTo>
                  <a:pt x="2674" y="1373"/>
                </a:lnTo>
                <a:lnTo>
                  <a:pt x="2673" y="1371"/>
                </a:lnTo>
                <a:lnTo>
                  <a:pt x="2672" y="1371"/>
                </a:lnTo>
                <a:lnTo>
                  <a:pt x="2671" y="1371"/>
                </a:lnTo>
                <a:lnTo>
                  <a:pt x="2669" y="1371"/>
                </a:lnTo>
                <a:lnTo>
                  <a:pt x="2668" y="1371"/>
                </a:lnTo>
                <a:lnTo>
                  <a:pt x="2666" y="1371"/>
                </a:lnTo>
                <a:lnTo>
                  <a:pt x="2665" y="1371"/>
                </a:lnTo>
                <a:lnTo>
                  <a:pt x="2665" y="1373"/>
                </a:lnTo>
                <a:lnTo>
                  <a:pt x="2665" y="1374"/>
                </a:lnTo>
                <a:lnTo>
                  <a:pt x="2666" y="1374"/>
                </a:lnTo>
                <a:lnTo>
                  <a:pt x="2668" y="1375"/>
                </a:lnTo>
                <a:lnTo>
                  <a:pt x="2669" y="1375"/>
                </a:lnTo>
                <a:lnTo>
                  <a:pt x="2670" y="1376"/>
                </a:lnTo>
                <a:lnTo>
                  <a:pt x="2671" y="1376"/>
                </a:lnTo>
                <a:lnTo>
                  <a:pt x="2671" y="1377"/>
                </a:lnTo>
                <a:lnTo>
                  <a:pt x="2672" y="1377"/>
                </a:lnTo>
                <a:lnTo>
                  <a:pt x="2673" y="1378"/>
                </a:lnTo>
                <a:lnTo>
                  <a:pt x="2674" y="1378"/>
                </a:lnTo>
                <a:lnTo>
                  <a:pt x="2674" y="1379"/>
                </a:lnTo>
                <a:lnTo>
                  <a:pt x="2676" y="1379"/>
                </a:lnTo>
                <a:lnTo>
                  <a:pt x="2674" y="1381"/>
                </a:lnTo>
                <a:lnTo>
                  <a:pt x="2676" y="1382"/>
                </a:lnTo>
                <a:lnTo>
                  <a:pt x="2677" y="1381"/>
                </a:lnTo>
                <a:lnTo>
                  <a:pt x="2678" y="1381"/>
                </a:lnTo>
                <a:lnTo>
                  <a:pt x="2679" y="1382"/>
                </a:lnTo>
                <a:lnTo>
                  <a:pt x="2679" y="1383"/>
                </a:lnTo>
                <a:lnTo>
                  <a:pt x="2680" y="1383"/>
                </a:lnTo>
                <a:lnTo>
                  <a:pt x="2681" y="1383"/>
                </a:lnTo>
                <a:lnTo>
                  <a:pt x="2682" y="1384"/>
                </a:lnTo>
                <a:lnTo>
                  <a:pt x="2682" y="1385"/>
                </a:lnTo>
                <a:lnTo>
                  <a:pt x="2683" y="1385"/>
                </a:lnTo>
                <a:lnTo>
                  <a:pt x="2685" y="1385"/>
                </a:lnTo>
                <a:lnTo>
                  <a:pt x="2685" y="1387"/>
                </a:lnTo>
                <a:lnTo>
                  <a:pt x="2683" y="1387"/>
                </a:lnTo>
                <a:lnTo>
                  <a:pt x="2683" y="1389"/>
                </a:lnTo>
                <a:lnTo>
                  <a:pt x="2683" y="1390"/>
                </a:lnTo>
                <a:lnTo>
                  <a:pt x="2683" y="1391"/>
                </a:lnTo>
                <a:lnTo>
                  <a:pt x="2682" y="1392"/>
                </a:lnTo>
                <a:lnTo>
                  <a:pt x="2681" y="1393"/>
                </a:lnTo>
                <a:lnTo>
                  <a:pt x="2680" y="1394"/>
                </a:lnTo>
                <a:lnTo>
                  <a:pt x="2680" y="1395"/>
                </a:lnTo>
                <a:lnTo>
                  <a:pt x="2679" y="1395"/>
                </a:lnTo>
                <a:lnTo>
                  <a:pt x="2678" y="1395"/>
                </a:lnTo>
                <a:lnTo>
                  <a:pt x="2677" y="1395"/>
                </a:lnTo>
                <a:lnTo>
                  <a:pt x="2676" y="1396"/>
                </a:lnTo>
                <a:lnTo>
                  <a:pt x="2674" y="1396"/>
                </a:lnTo>
                <a:lnTo>
                  <a:pt x="2673" y="1396"/>
                </a:lnTo>
                <a:lnTo>
                  <a:pt x="2672" y="1396"/>
                </a:lnTo>
                <a:lnTo>
                  <a:pt x="2671" y="1395"/>
                </a:lnTo>
                <a:lnTo>
                  <a:pt x="2669" y="1389"/>
                </a:lnTo>
                <a:lnTo>
                  <a:pt x="2669" y="1386"/>
                </a:lnTo>
                <a:lnTo>
                  <a:pt x="2669" y="1387"/>
                </a:lnTo>
                <a:lnTo>
                  <a:pt x="2668" y="1389"/>
                </a:lnTo>
                <a:lnTo>
                  <a:pt x="2666" y="1389"/>
                </a:lnTo>
                <a:lnTo>
                  <a:pt x="2663" y="1391"/>
                </a:lnTo>
                <a:lnTo>
                  <a:pt x="2663" y="1392"/>
                </a:lnTo>
                <a:lnTo>
                  <a:pt x="2662" y="1392"/>
                </a:lnTo>
                <a:lnTo>
                  <a:pt x="2662" y="1393"/>
                </a:lnTo>
                <a:lnTo>
                  <a:pt x="2662" y="1394"/>
                </a:lnTo>
                <a:lnTo>
                  <a:pt x="2661" y="1394"/>
                </a:lnTo>
                <a:lnTo>
                  <a:pt x="2660" y="1394"/>
                </a:lnTo>
                <a:lnTo>
                  <a:pt x="2657" y="1395"/>
                </a:lnTo>
                <a:lnTo>
                  <a:pt x="2655" y="1395"/>
                </a:lnTo>
                <a:lnTo>
                  <a:pt x="2654" y="1395"/>
                </a:lnTo>
                <a:lnTo>
                  <a:pt x="2652" y="1395"/>
                </a:lnTo>
                <a:lnTo>
                  <a:pt x="2652" y="1396"/>
                </a:lnTo>
                <a:lnTo>
                  <a:pt x="2651" y="1396"/>
                </a:lnTo>
                <a:lnTo>
                  <a:pt x="2649" y="1396"/>
                </a:lnTo>
                <a:lnTo>
                  <a:pt x="2648" y="1396"/>
                </a:lnTo>
                <a:lnTo>
                  <a:pt x="2647" y="1396"/>
                </a:lnTo>
                <a:lnTo>
                  <a:pt x="2647" y="1398"/>
                </a:lnTo>
                <a:lnTo>
                  <a:pt x="2647" y="1396"/>
                </a:lnTo>
                <a:lnTo>
                  <a:pt x="2646" y="1396"/>
                </a:lnTo>
                <a:lnTo>
                  <a:pt x="2645" y="1395"/>
                </a:lnTo>
                <a:lnTo>
                  <a:pt x="2645" y="1396"/>
                </a:lnTo>
                <a:lnTo>
                  <a:pt x="2644" y="1396"/>
                </a:lnTo>
                <a:lnTo>
                  <a:pt x="2643" y="1398"/>
                </a:lnTo>
                <a:lnTo>
                  <a:pt x="2643" y="1396"/>
                </a:lnTo>
                <a:lnTo>
                  <a:pt x="2642" y="1396"/>
                </a:lnTo>
                <a:lnTo>
                  <a:pt x="2640" y="1396"/>
                </a:lnTo>
                <a:lnTo>
                  <a:pt x="2643" y="1398"/>
                </a:lnTo>
                <a:lnTo>
                  <a:pt x="2642" y="1399"/>
                </a:lnTo>
                <a:lnTo>
                  <a:pt x="2640" y="1399"/>
                </a:lnTo>
                <a:lnTo>
                  <a:pt x="2639" y="1400"/>
                </a:lnTo>
                <a:lnTo>
                  <a:pt x="2638" y="1400"/>
                </a:lnTo>
                <a:lnTo>
                  <a:pt x="2637" y="1401"/>
                </a:lnTo>
                <a:lnTo>
                  <a:pt x="2637" y="1402"/>
                </a:lnTo>
                <a:lnTo>
                  <a:pt x="2636" y="1402"/>
                </a:lnTo>
                <a:lnTo>
                  <a:pt x="2627" y="1419"/>
                </a:lnTo>
                <a:lnTo>
                  <a:pt x="2628" y="1420"/>
                </a:lnTo>
                <a:lnTo>
                  <a:pt x="2629" y="1421"/>
                </a:lnTo>
                <a:lnTo>
                  <a:pt x="2630" y="1423"/>
                </a:lnTo>
                <a:lnTo>
                  <a:pt x="2631" y="1423"/>
                </a:lnTo>
                <a:lnTo>
                  <a:pt x="2634" y="1424"/>
                </a:lnTo>
                <a:lnTo>
                  <a:pt x="2635" y="1424"/>
                </a:lnTo>
                <a:lnTo>
                  <a:pt x="2635" y="1425"/>
                </a:lnTo>
                <a:lnTo>
                  <a:pt x="2636" y="1425"/>
                </a:lnTo>
                <a:lnTo>
                  <a:pt x="2638" y="1426"/>
                </a:lnTo>
                <a:lnTo>
                  <a:pt x="2639" y="1426"/>
                </a:lnTo>
                <a:lnTo>
                  <a:pt x="2640" y="1427"/>
                </a:lnTo>
                <a:lnTo>
                  <a:pt x="2642" y="1428"/>
                </a:lnTo>
                <a:lnTo>
                  <a:pt x="2643" y="1428"/>
                </a:lnTo>
                <a:lnTo>
                  <a:pt x="2643" y="1429"/>
                </a:lnTo>
                <a:lnTo>
                  <a:pt x="2643" y="1431"/>
                </a:lnTo>
                <a:lnTo>
                  <a:pt x="2644" y="1433"/>
                </a:lnTo>
                <a:lnTo>
                  <a:pt x="2645" y="1434"/>
                </a:lnTo>
                <a:lnTo>
                  <a:pt x="2646" y="1435"/>
                </a:lnTo>
                <a:lnTo>
                  <a:pt x="2647" y="1436"/>
                </a:lnTo>
                <a:lnTo>
                  <a:pt x="2648" y="1437"/>
                </a:lnTo>
                <a:lnTo>
                  <a:pt x="2649" y="1438"/>
                </a:lnTo>
                <a:lnTo>
                  <a:pt x="2649" y="1440"/>
                </a:lnTo>
                <a:lnTo>
                  <a:pt x="2651" y="1440"/>
                </a:lnTo>
                <a:lnTo>
                  <a:pt x="2651" y="1441"/>
                </a:lnTo>
                <a:lnTo>
                  <a:pt x="2652" y="1443"/>
                </a:lnTo>
                <a:lnTo>
                  <a:pt x="2652" y="1444"/>
                </a:lnTo>
                <a:lnTo>
                  <a:pt x="2653" y="1446"/>
                </a:lnTo>
                <a:lnTo>
                  <a:pt x="2653" y="1448"/>
                </a:lnTo>
                <a:lnTo>
                  <a:pt x="2653" y="1449"/>
                </a:lnTo>
                <a:lnTo>
                  <a:pt x="2654" y="1449"/>
                </a:lnTo>
                <a:lnTo>
                  <a:pt x="2654" y="1450"/>
                </a:lnTo>
                <a:lnTo>
                  <a:pt x="2655" y="1450"/>
                </a:lnTo>
                <a:lnTo>
                  <a:pt x="2655" y="1451"/>
                </a:lnTo>
                <a:lnTo>
                  <a:pt x="2655" y="1452"/>
                </a:lnTo>
                <a:lnTo>
                  <a:pt x="2655" y="1453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6"/>
                </a:lnTo>
                <a:lnTo>
                  <a:pt x="2656" y="1457"/>
                </a:lnTo>
                <a:lnTo>
                  <a:pt x="2657" y="1459"/>
                </a:lnTo>
                <a:lnTo>
                  <a:pt x="2660" y="1460"/>
                </a:lnTo>
                <a:lnTo>
                  <a:pt x="2661" y="1461"/>
                </a:lnTo>
                <a:lnTo>
                  <a:pt x="2662" y="1461"/>
                </a:lnTo>
                <a:lnTo>
                  <a:pt x="2660" y="1465"/>
                </a:lnTo>
                <a:lnTo>
                  <a:pt x="2660" y="1466"/>
                </a:lnTo>
                <a:lnTo>
                  <a:pt x="2660" y="1467"/>
                </a:lnTo>
                <a:lnTo>
                  <a:pt x="2659" y="1468"/>
                </a:lnTo>
                <a:lnTo>
                  <a:pt x="2659" y="1469"/>
                </a:lnTo>
                <a:lnTo>
                  <a:pt x="2659" y="1470"/>
                </a:lnTo>
                <a:lnTo>
                  <a:pt x="2656" y="1471"/>
                </a:lnTo>
                <a:lnTo>
                  <a:pt x="2656" y="1474"/>
                </a:lnTo>
                <a:lnTo>
                  <a:pt x="2656" y="1475"/>
                </a:lnTo>
                <a:lnTo>
                  <a:pt x="2655" y="1476"/>
                </a:lnTo>
                <a:lnTo>
                  <a:pt x="2656" y="1476"/>
                </a:lnTo>
                <a:lnTo>
                  <a:pt x="2657" y="1473"/>
                </a:lnTo>
                <a:lnTo>
                  <a:pt x="2660" y="1468"/>
                </a:lnTo>
                <a:lnTo>
                  <a:pt x="2660" y="1467"/>
                </a:lnTo>
                <a:lnTo>
                  <a:pt x="2660" y="1468"/>
                </a:lnTo>
                <a:lnTo>
                  <a:pt x="2660" y="1469"/>
                </a:lnTo>
                <a:lnTo>
                  <a:pt x="2660" y="1470"/>
                </a:lnTo>
                <a:lnTo>
                  <a:pt x="2657" y="1474"/>
                </a:lnTo>
                <a:lnTo>
                  <a:pt x="2657" y="1475"/>
                </a:lnTo>
                <a:lnTo>
                  <a:pt x="2659" y="1475"/>
                </a:lnTo>
                <a:lnTo>
                  <a:pt x="2660" y="1476"/>
                </a:lnTo>
                <a:lnTo>
                  <a:pt x="2661" y="1477"/>
                </a:lnTo>
                <a:lnTo>
                  <a:pt x="2662" y="1478"/>
                </a:lnTo>
                <a:lnTo>
                  <a:pt x="2662" y="1479"/>
                </a:lnTo>
                <a:lnTo>
                  <a:pt x="2662" y="1480"/>
                </a:lnTo>
                <a:lnTo>
                  <a:pt x="2661" y="1483"/>
                </a:lnTo>
                <a:lnTo>
                  <a:pt x="2662" y="1484"/>
                </a:lnTo>
                <a:lnTo>
                  <a:pt x="2668" y="1486"/>
                </a:lnTo>
                <a:lnTo>
                  <a:pt x="2674" y="1490"/>
                </a:lnTo>
                <a:lnTo>
                  <a:pt x="2677" y="1492"/>
                </a:lnTo>
                <a:lnTo>
                  <a:pt x="2679" y="1496"/>
                </a:lnTo>
                <a:lnTo>
                  <a:pt x="2680" y="1498"/>
                </a:lnTo>
                <a:lnTo>
                  <a:pt x="2681" y="1498"/>
                </a:lnTo>
                <a:lnTo>
                  <a:pt x="2681" y="1499"/>
                </a:lnTo>
                <a:lnTo>
                  <a:pt x="2682" y="1503"/>
                </a:lnTo>
                <a:lnTo>
                  <a:pt x="2682" y="1504"/>
                </a:lnTo>
                <a:lnTo>
                  <a:pt x="2682" y="1505"/>
                </a:lnTo>
                <a:lnTo>
                  <a:pt x="2683" y="1505"/>
                </a:lnTo>
                <a:lnTo>
                  <a:pt x="2686" y="1508"/>
                </a:lnTo>
                <a:lnTo>
                  <a:pt x="2687" y="1509"/>
                </a:lnTo>
                <a:lnTo>
                  <a:pt x="2689" y="1510"/>
                </a:lnTo>
                <a:lnTo>
                  <a:pt x="2689" y="1512"/>
                </a:lnTo>
                <a:lnTo>
                  <a:pt x="2690" y="1512"/>
                </a:lnTo>
                <a:lnTo>
                  <a:pt x="2694" y="1518"/>
                </a:lnTo>
                <a:lnTo>
                  <a:pt x="2691" y="1519"/>
                </a:lnTo>
                <a:lnTo>
                  <a:pt x="2689" y="1520"/>
                </a:lnTo>
                <a:lnTo>
                  <a:pt x="2688" y="1520"/>
                </a:lnTo>
                <a:lnTo>
                  <a:pt x="2687" y="1520"/>
                </a:lnTo>
                <a:lnTo>
                  <a:pt x="2681" y="1521"/>
                </a:lnTo>
                <a:lnTo>
                  <a:pt x="2679" y="1521"/>
                </a:lnTo>
                <a:lnTo>
                  <a:pt x="2679" y="1523"/>
                </a:lnTo>
                <a:lnTo>
                  <a:pt x="2679" y="1524"/>
                </a:lnTo>
                <a:lnTo>
                  <a:pt x="2679" y="1525"/>
                </a:lnTo>
                <a:lnTo>
                  <a:pt x="2682" y="1526"/>
                </a:lnTo>
                <a:lnTo>
                  <a:pt x="2686" y="1527"/>
                </a:lnTo>
                <a:lnTo>
                  <a:pt x="2689" y="1527"/>
                </a:lnTo>
                <a:lnTo>
                  <a:pt x="2691" y="1528"/>
                </a:lnTo>
                <a:lnTo>
                  <a:pt x="2694" y="1527"/>
                </a:lnTo>
                <a:lnTo>
                  <a:pt x="2695" y="1526"/>
                </a:lnTo>
                <a:lnTo>
                  <a:pt x="2696" y="1525"/>
                </a:lnTo>
                <a:lnTo>
                  <a:pt x="2698" y="1523"/>
                </a:lnTo>
                <a:lnTo>
                  <a:pt x="2699" y="1523"/>
                </a:lnTo>
                <a:lnTo>
                  <a:pt x="2700" y="1521"/>
                </a:lnTo>
                <a:lnTo>
                  <a:pt x="2702" y="1521"/>
                </a:lnTo>
                <a:lnTo>
                  <a:pt x="2702" y="1520"/>
                </a:lnTo>
                <a:lnTo>
                  <a:pt x="2703" y="1520"/>
                </a:lnTo>
                <a:lnTo>
                  <a:pt x="2703" y="1519"/>
                </a:lnTo>
                <a:lnTo>
                  <a:pt x="2704" y="1519"/>
                </a:lnTo>
                <a:lnTo>
                  <a:pt x="2705" y="1518"/>
                </a:lnTo>
                <a:lnTo>
                  <a:pt x="2706" y="1518"/>
                </a:lnTo>
                <a:lnTo>
                  <a:pt x="2707" y="1519"/>
                </a:lnTo>
                <a:lnTo>
                  <a:pt x="2708" y="1519"/>
                </a:lnTo>
                <a:lnTo>
                  <a:pt x="2709" y="1519"/>
                </a:lnTo>
                <a:lnTo>
                  <a:pt x="2711" y="1520"/>
                </a:lnTo>
                <a:lnTo>
                  <a:pt x="2712" y="1520"/>
                </a:lnTo>
                <a:lnTo>
                  <a:pt x="2713" y="1520"/>
                </a:lnTo>
                <a:lnTo>
                  <a:pt x="2714" y="1520"/>
                </a:lnTo>
                <a:lnTo>
                  <a:pt x="2714" y="1521"/>
                </a:lnTo>
                <a:lnTo>
                  <a:pt x="2714" y="1523"/>
                </a:lnTo>
                <a:lnTo>
                  <a:pt x="2713" y="1524"/>
                </a:lnTo>
                <a:lnTo>
                  <a:pt x="2712" y="1525"/>
                </a:lnTo>
                <a:lnTo>
                  <a:pt x="2711" y="1525"/>
                </a:lnTo>
                <a:lnTo>
                  <a:pt x="2708" y="1526"/>
                </a:lnTo>
                <a:lnTo>
                  <a:pt x="2708" y="1527"/>
                </a:lnTo>
                <a:lnTo>
                  <a:pt x="2707" y="1527"/>
                </a:lnTo>
                <a:lnTo>
                  <a:pt x="2707" y="1528"/>
                </a:lnTo>
                <a:lnTo>
                  <a:pt x="2706" y="1528"/>
                </a:lnTo>
                <a:lnTo>
                  <a:pt x="2706" y="1529"/>
                </a:lnTo>
                <a:lnTo>
                  <a:pt x="2705" y="1529"/>
                </a:lnTo>
                <a:lnTo>
                  <a:pt x="2704" y="1529"/>
                </a:lnTo>
                <a:lnTo>
                  <a:pt x="2704" y="1530"/>
                </a:lnTo>
                <a:lnTo>
                  <a:pt x="2703" y="1530"/>
                </a:lnTo>
                <a:lnTo>
                  <a:pt x="2702" y="1532"/>
                </a:lnTo>
                <a:lnTo>
                  <a:pt x="2700" y="1533"/>
                </a:lnTo>
                <a:lnTo>
                  <a:pt x="2699" y="1533"/>
                </a:lnTo>
                <a:lnTo>
                  <a:pt x="2699" y="1534"/>
                </a:lnTo>
                <a:lnTo>
                  <a:pt x="2698" y="1534"/>
                </a:lnTo>
                <a:lnTo>
                  <a:pt x="2697" y="1534"/>
                </a:lnTo>
                <a:lnTo>
                  <a:pt x="2696" y="1533"/>
                </a:lnTo>
                <a:lnTo>
                  <a:pt x="2694" y="1533"/>
                </a:lnTo>
                <a:lnTo>
                  <a:pt x="2694" y="1532"/>
                </a:lnTo>
                <a:lnTo>
                  <a:pt x="2691" y="1533"/>
                </a:lnTo>
                <a:lnTo>
                  <a:pt x="2690" y="1533"/>
                </a:lnTo>
                <a:lnTo>
                  <a:pt x="2688" y="1532"/>
                </a:lnTo>
                <a:lnTo>
                  <a:pt x="2686" y="1532"/>
                </a:lnTo>
                <a:lnTo>
                  <a:pt x="2685" y="1533"/>
                </a:lnTo>
                <a:lnTo>
                  <a:pt x="2686" y="1533"/>
                </a:lnTo>
                <a:lnTo>
                  <a:pt x="2687" y="1533"/>
                </a:lnTo>
                <a:lnTo>
                  <a:pt x="2689" y="1534"/>
                </a:lnTo>
                <a:lnTo>
                  <a:pt x="2690" y="1534"/>
                </a:lnTo>
                <a:lnTo>
                  <a:pt x="2691" y="1534"/>
                </a:lnTo>
                <a:lnTo>
                  <a:pt x="2692" y="1534"/>
                </a:lnTo>
                <a:lnTo>
                  <a:pt x="2692" y="1535"/>
                </a:lnTo>
                <a:lnTo>
                  <a:pt x="2692" y="1536"/>
                </a:lnTo>
                <a:lnTo>
                  <a:pt x="2692" y="1537"/>
                </a:lnTo>
                <a:lnTo>
                  <a:pt x="2694" y="1537"/>
                </a:lnTo>
                <a:lnTo>
                  <a:pt x="2694" y="1538"/>
                </a:lnTo>
                <a:lnTo>
                  <a:pt x="2695" y="1538"/>
                </a:lnTo>
                <a:lnTo>
                  <a:pt x="2696" y="1540"/>
                </a:lnTo>
                <a:lnTo>
                  <a:pt x="2697" y="1540"/>
                </a:lnTo>
                <a:lnTo>
                  <a:pt x="2698" y="1540"/>
                </a:lnTo>
                <a:lnTo>
                  <a:pt x="2699" y="1540"/>
                </a:lnTo>
                <a:lnTo>
                  <a:pt x="2702" y="1540"/>
                </a:lnTo>
                <a:lnTo>
                  <a:pt x="2703" y="1540"/>
                </a:lnTo>
                <a:lnTo>
                  <a:pt x="2704" y="1540"/>
                </a:lnTo>
                <a:lnTo>
                  <a:pt x="2705" y="1540"/>
                </a:lnTo>
                <a:lnTo>
                  <a:pt x="2706" y="1538"/>
                </a:lnTo>
                <a:lnTo>
                  <a:pt x="2706" y="1540"/>
                </a:lnTo>
                <a:lnTo>
                  <a:pt x="2706" y="1541"/>
                </a:lnTo>
                <a:lnTo>
                  <a:pt x="2706" y="1542"/>
                </a:lnTo>
                <a:lnTo>
                  <a:pt x="2705" y="1542"/>
                </a:lnTo>
                <a:lnTo>
                  <a:pt x="2704" y="1543"/>
                </a:lnTo>
                <a:lnTo>
                  <a:pt x="2703" y="1545"/>
                </a:lnTo>
                <a:lnTo>
                  <a:pt x="2698" y="1549"/>
                </a:lnTo>
                <a:lnTo>
                  <a:pt x="2698" y="1550"/>
                </a:lnTo>
                <a:lnTo>
                  <a:pt x="2695" y="1554"/>
                </a:lnTo>
                <a:lnTo>
                  <a:pt x="2695" y="1555"/>
                </a:lnTo>
                <a:lnTo>
                  <a:pt x="2694" y="1557"/>
                </a:lnTo>
                <a:lnTo>
                  <a:pt x="2691" y="1560"/>
                </a:lnTo>
                <a:lnTo>
                  <a:pt x="2690" y="1563"/>
                </a:lnTo>
                <a:lnTo>
                  <a:pt x="2689" y="1565"/>
                </a:lnTo>
                <a:lnTo>
                  <a:pt x="2688" y="1565"/>
                </a:lnTo>
                <a:lnTo>
                  <a:pt x="2688" y="1563"/>
                </a:lnTo>
                <a:lnTo>
                  <a:pt x="2687" y="1563"/>
                </a:lnTo>
                <a:lnTo>
                  <a:pt x="2687" y="1565"/>
                </a:lnTo>
                <a:lnTo>
                  <a:pt x="2688" y="1565"/>
                </a:lnTo>
                <a:lnTo>
                  <a:pt x="2690" y="1566"/>
                </a:lnTo>
                <a:lnTo>
                  <a:pt x="2690" y="1568"/>
                </a:lnTo>
                <a:lnTo>
                  <a:pt x="2690" y="1569"/>
                </a:lnTo>
                <a:lnTo>
                  <a:pt x="2689" y="1570"/>
                </a:lnTo>
                <a:lnTo>
                  <a:pt x="2689" y="1571"/>
                </a:lnTo>
                <a:lnTo>
                  <a:pt x="2689" y="1572"/>
                </a:lnTo>
                <a:lnTo>
                  <a:pt x="2689" y="1574"/>
                </a:lnTo>
                <a:lnTo>
                  <a:pt x="2689" y="1575"/>
                </a:lnTo>
                <a:lnTo>
                  <a:pt x="2689" y="1576"/>
                </a:lnTo>
                <a:lnTo>
                  <a:pt x="2689" y="1577"/>
                </a:lnTo>
                <a:lnTo>
                  <a:pt x="2688" y="1577"/>
                </a:lnTo>
                <a:lnTo>
                  <a:pt x="2687" y="1577"/>
                </a:lnTo>
                <a:lnTo>
                  <a:pt x="2688" y="1577"/>
                </a:lnTo>
                <a:lnTo>
                  <a:pt x="2688" y="1578"/>
                </a:lnTo>
                <a:lnTo>
                  <a:pt x="2689" y="1579"/>
                </a:lnTo>
                <a:lnTo>
                  <a:pt x="2690" y="1580"/>
                </a:lnTo>
                <a:lnTo>
                  <a:pt x="2691" y="1580"/>
                </a:lnTo>
                <a:lnTo>
                  <a:pt x="2691" y="1582"/>
                </a:lnTo>
                <a:lnTo>
                  <a:pt x="2692" y="1582"/>
                </a:lnTo>
                <a:lnTo>
                  <a:pt x="2692" y="1583"/>
                </a:lnTo>
                <a:lnTo>
                  <a:pt x="2692" y="1584"/>
                </a:lnTo>
                <a:lnTo>
                  <a:pt x="2692" y="1585"/>
                </a:lnTo>
                <a:lnTo>
                  <a:pt x="2691" y="1585"/>
                </a:lnTo>
                <a:lnTo>
                  <a:pt x="2691" y="1586"/>
                </a:lnTo>
                <a:lnTo>
                  <a:pt x="2691" y="1588"/>
                </a:lnTo>
                <a:lnTo>
                  <a:pt x="2691" y="1590"/>
                </a:lnTo>
                <a:lnTo>
                  <a:pt x="2691" y="1591"/>
                </a:lnTo>
                <a:lnTo>
                  <a:pt x="2692" y="1593"/>
                </a:lnTo>
                <a:lnTo>
                  <a:pt x="2694" y="1593"/>
                </a:lnTo>
                <a:lnTo>
                  <a:pt x="2694" y="1594"/>
                </a:lnTo>
                <a:lnTo>
                  <a:pt x="2697" y="1597"/>
                </a:lnTo>
                <a:lnTo>
                  <a:pt x="2699" y="1599"/>
                </a:lnTo>
                <a:lnTo>
                  <a:pt x="2700" y="1599"/>
                </a:lnTo>
                <a:lnTo>
                  <a:pt x="2700" y="1600"/>
                </a:lnTo>
                <a:lnTo>
                  <a:pt x="2702" y="1600"/>
                </a:lnTo>
                <a:lnTo>
                  <a:pt x="2702" y="1601"/>
                </a:lnTo>
                <a:lnTo>
                  <a:pt x="2703" y="1601"/>
                </a:lnTo>
                <a:lnTo>
                  <a:pt x="2704" y="1602"/>
                </a:lnTo>
                <a:lnTo>
                  <a:pt x="2705" y="1602"/>
                </a:lnTo>
                <a:lnTo>
                  <a:pt x="2706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9" y="1603"/>
                </a:lnTo>
                <a:lnTo>
                  <a:pt x="2711" y="1604"/>
                </a:lnTo>
                <a:lnTo>
                  <a:pt x="2712" y="1604"/>
                </a:lnTo>
                <a:lnTo>
                  <a:pt x="2714" y="1604"/>
                </a:lnTo>
                <a:lnTo>
                  <a:pt x="2716" y="1605"/>
                </a:lnTo>
                <a:lnTo>
                  <a:pt x="2717" y="1605"/>
                </a:lnTo>
                <a:lnTo>
                  <a:pt x="2718" y="1605"/>
                </a:lnTo>
                <a:lnTo>
                  <a:pt x="2721" y="1605"/>
                </a:lnTo>
                <a:lnTo>
                  <a:pt x="2723" y="1607"/>
                </a:lnTo>
                <a:lnTo>
                  <a:pt x="2725" y="1607"/>
                </a:lnTo>
                <a:lnTo>
                  <a:pt x="2728" y="1607"/>
                </a:lnTo>
                <a:lnTo>
                  <a:pt x="2729" y="1607"/>
                </a:lnTo>
                <a:lnTo>
                  <a:pt x="2730" y="1607"/>
                </a:lnTo>
                <a:lnTo>
                  <a:pt x="2733" y="1607"/>
                </a:lnTo>
                <a:lnTo>
                  <a:pt x="2735" y="1607"/>
                </a:lnTo>
                <a:lnTo>
                  <a:pt x="2737" y="1607"/>
                </a:lnTo>
                <a:lnTo>
                  <a:pt x="2739" y="1605"/>
                </a:lnTo>
                <a:lnTo>
                  <a:pt x="2740" y="1605"/>
                </a:lnTo>
                <a:lnTo>
                  <a:pt x="2741" y="1605"/>
                </a:lnTo>
                <a:lnTo>
                  <a:pt x="2745" y="1605"/>
                </a:lnTo>
                <a:lnTo>
                  <a:pt x="2748" y="1605"/>
                </a:lnTo>
                <a:lnTo>
                  <a:pt x="2749" y="1604"/>
                </a:lnTo>
                <a:lnTo>
                  <a:pt x="2752" y="1604"/>
                </a:lnTo>
                <a:lnTo>
                  <a:pt x="2754" y="1605"/>
                </a:lnTo>
                <a:lnTo>
                  <a:pt x="2757" y="1607"/>
                </a:lnTo>
                <a:lnTo>
                  <a:pt x="2758" y="1607"/>
                </a:lnTo>
                <a:lnTo>
                  <a:pt x="2759" y="1608"/>
                </a:lnTo>
                <a:lnTo>
                  <a:pt x="2759" y="1609"/>
                </a:lnTo>
                <a:lnTo>
                  <a:pt x="2760" y="1610"/>
                </a:lnTo>
                <a:lnTo>
                  <a:pt x="2760" y="1611"/>
                </a:lnTo>
                <a:lnTo>
                  <a:pt x="2760" y="1615"/>
                </a:lnTo>
                <a:lnTo>
                  <a:pt x="2761" y="1616"/>
                </a:lnTo>
                <a:lnTo>
                  <a:pt x="2763" y="1616"/>
                </a:lnTo>
                <a:lnTo>
                  <a:pt x="2765" y="1615"/>
                </a:lnTo>
                <a:lnTo>
                  <a:pt x="2767" y="1612"/>
                </a:lnTo>
                <a:lnTo>
                  <a:pt x="2768" y="1612"/>
                </a:lnTo>
                <a:lnTo>
                  <a:pt x="2769" y="1613"/>
                </a:lnTo>
                <a:lnTo>
                  <a:pt x="2769" y="1615"/>
                </a:lnTo>
                <a:lnTo>
                  <a:pt x="2768" y="1615"/>
                </a:lnTo>
                <a:lnTo>
                  <a:pt x="2768" y="1616"/>
                </a:lnTo>
                <a:lnTo>
                  <a:pt x="2767" y="1616"/>
                </a:lnTo>
                <a:lnTo>
                  <a:pt x="2767" y="1617"/>
                </a:lnTo>
                <a:lnTo>
                  <a:pt x="2766" y="1617"/>
                </a:lnTo>
                <a:lnTo>
                  <a:pt x="2766" y="1618"/>
                </a:lnTo>
                <a:lnTo>
                  <a:pt x="2766" y="1617"/>
                </a:lnTo>
                <a:lnTo>
                  <a:pt x="2765" y="1617"/>
                </a:lnTo>
                <a:lnTo>
                  <a:pt x="2764" y="1618"/>
                </a:lnTo>
                <a:lnTo>
                  <a:pt x="2764" y="1619"/>
                </a:lnTo>
                <a:lnTo>
                  <a:pt x="2764" y="1620"/>
                </a:lnTo>
                <a:lnTo>
                  <a:pt x="2765" y="1620"/>
                </a:lnTo>
                <a:lnTo>
                  <a:pt x="2765" y="1621"/>
                </a:lnTo>
                <a:lnTo>
                  <a:pt x="2769" y="1619"/>
                </a:lnTo>
                <a:lnTo>
                  <a:pt x="2771" y="1619"/>
                </a:lnTo>
                <a:lnTo>
                  <a:pt x="2771" y="1620"/>
                </a:lnTo>
                <a:lnTo>
                  <a:pt x="2773" y="1621"/>
                </a:lnTo>
                <a:lnTo>
                  <a:pt x="2774" y="1621"/>
                </a:lnTo>
                <a:lnTo>
                  <a:pt x="2780" y="1626"/>
                </a:lnTo>
                <a:lnTo>
                  <a:pt x="2781" y="1627"/>
                </a:lnTo>
                <a:lnTo>
                  <a:pt x="2782" y="1627"/>
                </a:lnTo>
                <a:lnTo>
                  <a:pt x="2784" y="1626"/>
                </a:lnTo>
                <a:lnTo>
                  <a:pt x="2785" y="1625"/>
                </a:lnTo>
                <a:lnTo>
                  <a:pt x="2785" y="1626"/>
                </a:lnTo>
                <a:lnTo>
                  <a:pt x="2786" y="1625"/>
                </a:lnTo>
                <a:lnTo>
                  <a:pt x="2785" y="1624"/>
                </a:lnTo>
                <a:lnTo>
                  <a:pt x="2786" y="1622"/>
                </a:lnTo>
                <a:lnTo>
                  <a:pt x="2786" y="1621"/>
                </a:lnTo>
                <a:lnTo>
                  <a:pt x="2787" y="1620"/>
                </a:lnTo>
                <a:lnTo>
                  <a:pt x="2789" y="1619"/>
                </a:lnTo>
                <a:lnTo>
                  <a:pt x="2790" y="1618"/>
                </a:lnTo>
                <a:lnTo>
                  <a:pt x="2790" y="1617"/>
                </a:lnTo>
                <a:lnTo>
                  <a:pt x="2791" y="1617"/>
                </a:lnTo>
                <a:lnTo>
                  <a:pt x="2791" y="1616"/>
                </a:lnTo>
                <a:lnTo>
                  <a:pt x="2792" y="1616"/>
                </a:lnTo>
                <a:lnTo>
                  <a:pt x="2793" y="1615"/>
                </a:lnTo>
                <a:lnTo>
                  <a:pt x="2793" y="1613"/>
                </a:lnTo>
                <a:lnTo>
                  <a:pt x="2794" y="1613"/>
                </a:lnTo>
                <a:lnTo>
                  <a:pt x="2794" y="1612"/>
                </a:lnTo>
                <a:lnTo>
                  <a:pt x="2795" y="1612"/>
                </a:lnTo>
                <a:lnTo>
                  <a:pt x="2795" y="1611"/>
                </a:lnTo>
                <a:lnTo>
                  <a:pt x="2797" y="1611"/>
                </a:lnTo>
                <a:lnTo>
                  <a:pt x="2798" y="1611"/>
                </a:lnTo>
                <a:lnTo>
                  <a:pt x="2798" y="1610"/>
                </a:lnTo>
                <a:lnTo>
                  <a:pt x="2799" y="1610"/>
                </a:lnTo>
                <a:lnTo>
                  <a:pt x="2800" y="1611"/>
                </a:lnTo>
                <a:lnTo>
                  <a:pt x="2800" y="1612"/>
                </a:lnTo>
                <a:lnTo>
                  <a:pt x="2799" y="1613"/>
                </a:lnTo>
                <a:lnTo>
                  <a:pt x="2799" y="1615"/>
                </a:lnTo>
                <a:lnTo>
                  <a:pt x="2799" y="1613"/>
                </a:lnTo>
                <a:lnTo>
                  <a:pt x="2795" y="1617"/>
                </a:lnTo>
                <a:lnTo>
                  <a:pt x="2795" y="1618"/>
                </a:lnTo>
                <a:lnTo>
                  <a:pt x="2787" y="1625"/>
                </a:lnTo>
                <a:lnTo>
                  <a:pt x="2786" y="1625"/>
                </a:lnTo>
                <a:lnTo>
                  <a:pt x="2786" y="1626"/>
                </a:lnTo>
                <a:lnTo>
                  <a:pt x="2786" y="1627"/>
                </a:lnTo>
                <a:lnTo>
                  <a:pt x="2783" y="1630"/>
                </a:lnTo>
                <a:lnTo>
                  <a:pt x="2783" y="1632"/>
                </a:lnTo>
                <a:lnTo>
                  <a:pt x="2782" y="1633"/>
                </a:lnTo>
                <a:lnTo>
                  <a:pt x="2782" y="1634"/>
                </a:lnTo>
                <a:lnTo>
                  <a:pt x="2781" y="1635"/>
                </a:lnTo>
                <a:lnTo>
                  <a:pt x="2781" y="1637"/>
                </a:lnTo>
                <a:lnTo>
                  <a:pt x="2778" y="1638"/>
                </a:lnTo>
                <a:lnTo>
                  <a:pt x="2778" y="1640"/>
                </a:lnTo>
                <a:lnTo>
                  <a:pt x="2778" y="1641"/>
                </a:lnTo>
                <a:lnTo>
                  <a:pt x="2778" y="1642"/>
                </a:lnTo>
                <a:lnTo>
                  <a:pt x="2778" y="1644"/>
                </a:lnTo>
                <a:lnTo>
                  <a:pt x="2780" y="1647"/>
                </a:lnTo>
                <a:lnTo>
                  <a:pt x="2780" y="1649"/>
                </a:lnTo>
                <a:lnTo>
                  <a:pt x="2780" y="1651"/>
                </a:lnTo>
                <a:lnTo>
                  <a:pt x="2780" y="1652"/>
                </a:lnTo>
                <a:lnTo>
                  <a:pt x="2778" y="1661"/>
                </a:lnTo>
                <a:lnTo>
                  <a:pt x="2778" y="1663"/>
                </a:lnTo>
                <a:lnTo>
                  <a:pt x="2778" y="1666"/>
                </a:lnTo>
                <a:lnTo>
                  <a:pt x="2780" y="1668"/>
                </a:lnTo>
                <a:lnTo>
                  <a:pt x="2781" y="1669"/>
                </a:lnTo>
                <a:lnTo>
                  <a:pt x="2782" y="1669"/>
                </a:lnTo>
                <a:lnTo>
                  <a:pt x="2784" y="1670"/>
                </a:lnTo>
                <a:lnTo>
                  <a:pt x="2785" y="1670"/>
                </a:lnTo>
                <a:lnTo>
                  <a:pt x="2786" y="1670"/>
                </a:lnTo>
                <a:lnTo>
                  <a:pt x="2787" y="1671"/>
                </a:lnTo>
                <a:lnTo>
                  <a:pt x="2787" y="1672"/>
                </a:lnTo>
                <a:lnTo>
                  <a:pt x="2787" y="1674"/>
                </a:lnTo>
                <a:lnTo>
                  <a:pt x="2786" y="1674"/>
                </a:lnTo>
                <a:lnTo>
                  <a:pt x="2786" y="1675"/>
                </a:lnTo>
                <a:lnTo>
                  <a:pt x="2785" y="1675"/>
                </a:lnTo>
                <a:lnTo>
                  <a:pt x="2784" y="1674"/>
                </a:lnTo>
                <a:lnTo>
                  <a:pt x="2784" y="1675"/>
                </a:lnTo>
                <a:lnTo>
                  <a:pt x="2785" y="1676"/>
                </a:lnTo>
                <a:lnTo>
                  <a:pt x="2785" y="1677"/>
                </a:lnTo>
                <a:lnTo>
                  <a:pt x="2786" y="1677"/>
                </a:lnTo>
                <a:lnTo>
                  <a:pt x="2787" y="1678"/>
                </a:lnTo>
                <a:lnTo>
                  <a:pt x="2789" y="1678"/>
                </a:lnTo>
                <a:lnTo>
                  <a:pt x="2791" y="1679"/>
                </a:lnTo>
                <a:lnTo>
                  <a:pt x="2791" y="1678"/>
                </a:lnTo>
                <a:lnTo>
                  <a:pt x="2791" y="1677"/>
                </a:lnTo>
                <a:lnTo>
                  <a:pt x="2792" y="1675"/>
                </a:lnTo>
                <a:lnTo>
                  <a:pt x="2792" y="1674"/>
                </a:lnTo>
                <a:lnTo>
                  <a:pt x="2792" y="1671"/>
                </a:lnTo>
                <a:lnTo>
                  <a:pt x="2792" y="1669"/>
                </a:lnTo>
                <a:lnTo>
                  <a:pt x="2792" y="1668"/>
                </a:lnTo>
                <a:lnTo>
                  <a:pt x="2792" y="1667"/>
                </a:lnTo>
                <a:lnTo>
                  <a:pt x="2793" y="1664"/>
                </a:lnTo>
                <a:lnTo>
                  <a:pt x="2793" y="1663"/>
                </a:lnTo>
                <a:lnTo>
                  <a:pt x="2793" y="1662"/>
                </a:lnTo>
                <a:lnTo>
                  <a:pt x="2793" y="1661"/>
                </a:lnTo>
                <a:lnTo>
                  <a:pt x="2793" y="1660"/>
                </a:lnTo>
                <a:lnTo>
                  <a:pt x="2793" y="1659"/>
                </a:lnTo>
                <a:lnTo>
                  <a:pt x="2793" y="1658"/>
                </a:lnTo>
                <a:lnTo>
                  <a:pt x="2793" y="1655"/>
                </a:lnTo>
                <a:lnTo>
                  <a:pt x="2793" y="1654"/>
                </a:lnTo>
                <a:lnTo>
                  <a:pt x="2793" y="1653"/>
                </a:lnTo>
                <a:lnTo>
                  <a:pt x="2793" y="1652"/>
                </a:lnTo>
                <a:lnTo>
                  <a:pt x="2793" y="1651"/>
                </a:lnTo>
                <a:lnTo>
                  <a:pt x="2794" y="1651"/>
                </a:lnTo>
                <a:lnTo>
                  <a:pt x="2794" y="1650"/>
                </a:lnTo>
                <a:lnTo>
                  <a:pt x="2793" y="1650"/>
                </a:lnTo>
                <a:lnTo>
                  <a:pt x="2793" y="1649"/>
                </a:lnTo>
                <a:lnTo>
                  <a:pt x="2794" y="1649"/>
                </a:lnTo>
                <a:lnTo>
                  <a:pt x="2794" y="1647"/>
                </a:lnTo>
                <a:lnTo>
                  <a:pt x="2794" y="1646"/>
                </a:lnTo>
                <a:lnTo>
                  <a:pt x="2794" y="1645"/>
                </a:lnTo>
                <a:lnTo>
                  <a:pt x="2794" y="1644"/>
                </a:lnTo>
                <a:lnTo>
                  <a:pt x="2795" y="1644"/>
                </a:lnTo>
                <a:lnTo>
                  <a:pt x="2795" y="1643"/>
                </a:lnTo>
                <a:lnTo>
                  <a:pt x="2795" y="1642"/>
                </a:lnTo>
                <a:lnTo>
                  <a:pt x="2795" y="1638"/>
                </a:lnTo>
                <a:lnTo>
                  <a:pt x="2795" y="1637"/>
                </a:lnTo>
                <a:lnTo>
                  <a:pt x="2795" y="1636"/>
                </a:lnTo>
                <a:lnTo>
                  <a:pt x="2795" y="1635"/>
                </a:lnTo>
                <a:lnTo>
                  <a:pt x="2795" y="1634"/>
                </a:lnTo>
                <a:lnTo>
                  <a:pt x="2795" y="1633"/>
                </a:lnTo>
                <a:lnTo>
                  <a:pt x="2795" y="1632"/>
                </a:lnTo>
                <a:lnTo>
                  <a:pt x="2795" y="1630"/>
                </a:lnTo>
                <a:lnTo>
                  <a:pt x="2797" y="1629"/>
                </a:lnTo>
                <a:lnTo>
                  <a:pt x="2797" y="1628"/>
                </a:lnTo>
                <a:lnTo>
                  <a:pt x="2797" y="1627"/>
                </a:lnTo>
                <a:lnTo>
                  <a:pt x="2797" y="1626"/>
                </a:lnTo>
                <a:lnTo>
                  <a:pt x="2797" y="1624"/>
                </a:lnTo>
                <a:lnTo>
                  <a:pt x="2797" y="1622"/>
                </a:lnTo>
                <a:lnTo>
                  <a:pt x="2797" y="1621"/>
                </a:lnTo>
                <a:lnTo>
                  <a:pt x="2797" y="1620"/>
                </a:lnTo>
                <a:lnTo>
                  <a:pt x="2797" y="1619"/>
                </a:lnTo>
                <a:lnTo>
                  <a:pt x="2797" y="1618"/>
                </a:lnTo>
                <a:lnTo>
                  <a:pt x="2800" y="1615"/>
                </a:lnTo>
                <a:lnTo>
                  <a:pt x="2801" y="1616"/>
                </a:lnTo>
                <a:lnTo>
                  <a:pt x="2802" y="1616"/>
                </a:lnTo>
                <a:lnTo>
                  <a:pt x="2802" y="1617"/>
                </a:lnTo>
                <a:lnTo>
                  <a:pt x="2803" y="1617"/>
                </a:lnTo>
                <a:lnTo>
                  <a:pt x="2804" y="1617"/>
                </a:lnTo>
                <a:lnTo>
                  <a:pt x="2806" y="1619"/>
                </a:lnTo>
                <a:lnTo>
                  <a:pt x="2807" y="1619"/>
                </a:lnTo>
                <a:lnTo>
                  <a:pt x="2807" y="1620"/>
                </a:lnTo>
                <a:lnTo>
                  <a:pt x="2808" y="1620"/>
                </a:lnTo>
                <a:lnTo>
                  <a:pt x="2809" y="1621"/>
                </a:lnTo>
                <a:lnTo>
                  <a:pt x="2810" y="1621"/>
                </a:lnTo>
                <a:lnTo>
                  <a:pt x="2811" y="1621"/>
                </a:lnTo>
                <a:lnTo>
                  <a:pt x="2812" y="1621"/>
                </a:lnTo>
                <a:lnTo>
                  <a:pt x="2814" y="1621"/>
                </a:lnTo>
                <a:lnTo>
                  <a:pt x="2815" y="1621"/>
                </a:lnTo>
                <a:lnTo>
                  <a:pt x="2816" y="1622"/>
                </a:lnTo>
                <a:lnTo>
                  <a:pt x="2817" y="1622"/>
                </a:lnTo>
                <a:lnTo>
                  <a:pt x="2818" y="1622"/>
                </a:lnTo>
                <a:lnTo>
                  <a:pt x="2818" y="1624"/>
                </a:lnTo>
                <a:lnTo>
                  <a:pt x="2819" y="1624"/>
                </a:lnTo>
                <a:lnTo>
                  <a:pt x="2821" y="1625"/>
                </a:lnTo>
                <a:lnTo>
                  <a:pt x="2825" y="1626"/>
                </a:lnTo>
                <a:lnTo>
                  <a:pt x="2827" y="1626"/>
                </a:lnTo>
                <a:lnTo>
                  <a:pt x="2829" y="1627"/>
                </a:lnTo>
                <a:lnTo>
                  <a:pt x="2832" y="1627"/>
                </a:lnTo>
                <a:lnTo>
                  <a:pt x="2833" y="1627"/>
                </a:lnTo>
                <a:lnTo>
                  <a:pt x="2834" y="1627"/>
                </a:lnTo>
                <a:lnTo>
                  <a:pt x="2836" y="1627"/>
                </a:lnTo>
                <a:lnTo>
                  <a:pt x="2838" y="1627"/>
                </a:lnTo>
                <a:lnTo>
                  <a:pt x="2840" y="1627"/>
                </a:lnTo>
                <a:lnTo>
                  <a:pt x="2841" y="1627"/>
                </a:lnTo>
                <a:lnTo>
                  <a:pt x="2843" y="1628"/>
                </a:lnTo>
                <a:lnTo>
                  <a:pt x="2845" y="1629"/>
                </a:lnTo>
                <a:lnTo>
                  <a:pt x="2847" y="1630"/>
                </a:lnTo>
                <a:lnTo>
                  <a:pt x="2850" y="1630"/>
                </a:lnTo>
                <a:lnTo>
                  <a:pt x="2851" y="1630"/>
                </a:lnTo>
                <a:lnTo>
                  <a:pt x="2852" y="1632"/>
                </a:lnTo>
                <a:lnTo>
                  <a:pt x="2854" y="1632"/>
                </a:lnTo>
                <a:lnTo>
                  <a:pt x="2855" y="1633"/>
                </a:lnTo>
                <a:lnTo>
                  <a:pt x="2857" y="1633"/>
                </a:lnTo>
                <a:lnTo>
                  <a:pt x="2858" y="1634"/>
                </a:lnTo>
                <a:lnTo>
                  <a:pt x="2858" y="1635"/>
                </a:lnTo>
                <a:lnTo>
                  <a:pt x="2859" y="1636"/>
                </a:lnTo>
                <a:lnTo>
                  <a:pt x="2863" y="1641"/>
                </a:lnTo>
                <a:lnTo>
                  <a:pt x="2863" y="1642"/>
                </a:lnTo>
                <a:lnTo>
                  <a:pt x="2864" y="1642"/>
                </a:lnTo>
                <a:lnTo>
                  <a:pt x="2866" y="1642"/>
                </a:lnTo>
                <a:lnTo>
                  <a:pt x="2866" y="1643"/>
                </a:lnTo>
                <a:lnTo>
                  <a:pt x="2866" y="1644"/>
                </a:lnTo>
                <a:lnTo>
                  <a:pt x="2867" y="1645"/>
                </a:lnTo>
                <a:lnTo>
                  <a:pt x="2870" y="1649"/>
                </a:lnTo>
                <a:lnTo>
                  <a:pt x="2871" y="1652"/>
                </a:lnTo>
                <a:lnTo>
                  <a:pt x="2873" y="1653"/>
                </a:lnTo>
                <a:lnTo>
                  <a:pt x="2877" y="1657"/>
                </a:lnTo>
                <a:lnTo>
                  <a:pt x="2879" y="1658"/>
                </a:lnTo>
                <a:lnTo>
                  <a:pt x="2880" y="1658"/>
                </a:lnTo>
                <a:lnTo>
                  <a:pt x="2880" y="1659"/>
                </a:lnTo>
                <a:lnTo>
                  <a:pt x="2881" y="1660"/>
                </a:lnTo>
                <a:lnTo>
                  <a:pt x="2883" y="1662"/>
                </a:lnTo>
                <a:lnTo>
                  <a:pt x="2884" y="1662"/>
                </a:lnTo>
                <a:lnTo>
                  <a:pt x="2884" y="1663"/>
                </a:lnTo>
                <a:lnTo>
                  <a:pt x="2885" y="1663"/>
                </a:lnTo>
                <a:lnTo>
                  <a:pt x="2886" y="1663"/>
                </a:lnTo>
                <a:lnTo>
                  <a:pt x="2887" y="1663"/>
                </a:lnTo>
                <a:lnTo>
                  <a:pt x="2887" y="1664"/>
                </a:lnTo>
                <a:lnTo>
                  <a:pt x="2887" y="1667"/>
                </a:lnTo>
                <a:lnTo>
                  <a:pt x="2888" y="1668"/>
                </a:lnTo>
                <a:lnTo>
                  <a:pt x="2889" y="1669"/>
                </a:lnTo>
                <a:lnTo>
                  <a:pt x="2890" y="1670"/>
                </a:lnTo>
                <a:lnTo>
                  <a:pt x="2890" y="1671"/>
                </a:lnTo>
                <a:lnTo>
                  <a:pt x="2890" y="1672"/>
                </a:lnTo>
                <a:lnTo>
                  <a:pt x="2889" y="1674"/>
                </a:lnTo>
                <a:lnTo>
                  <a:pt x="2889" y="1675"/>
                </a:lnTo>
                <a:lnTo>
                  <a:pt x="2888" y="1675"/>
                </a:lnTo>
                <a:lnTo>
                  <a:pt x="2887" y="1676"/>
                </a:lnTo>
                <a:lnTo>
                  <a:pt x="2885" y="1677"/>
                </a:lnTo>
                <a:lnTo>
                  <a:pt x="2884" y="1677"/>
                </a:lnTo>
                <a:lnTo>
                  <a:pt x="2887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90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89" y="1682"/>
                </a:lnTo>
                <a:lnTo>
                  <a:pt x="2890" y="1682"/>
                </a:lnTo>
                <a:lnTo>
                  <a:pt x="2890" y="1683"/>
                </a:lnTo>
                <a:lnTo>
                  <a:pt x="2893" y="1685"/>
                </a:lnTo>
                <a:lnTo>
                  <a:pt x="2894" y="1684"/>
                </a:lnTo>
                <a:lnTo>
                  <a:pt x="2894" y="1685"/>
                </a:lnTo>
                <a:lnTo>
                  <a:pt x="2895" y="1686"/>
                </a:lnTo>
                <a:lnTo>
                  <a:pt x="2894" y="1686"/>
                </a:lnTo>
                <a:lnTo>
                  <a:pt x="2895" y="1686"/>
                </a:lnTo>
                <a:lnTo>
                  <a:pt x="2902" y="1685"/>
                </a:lnTo>
                <a:lnTo>
                  <a:pt x="2901" y="1680"/>
                </a:lnTo>
                <a:lnTo>
                  <a:pt x="2904" y="1679"/>
                </a:lnTo>
                <a:lnTo>
                  <a:pt x="2904" y="1680"/>
                </a:lnTo>
                <a:lnTo>
                  <a:pt x="2903" y="1680"/>
                </a:lnTo>
                <a:lnTo>
                  <a:pt x="2904" y="1685"/>
                </a:lnTo>
                <a:lnTo>
                  <a:pt x="2905" y="1685"/>
                </a:lnTo>
                <a:lnTo>
                  <a:pt x="2906" y="1685"/>
                </a:lnTo>
                <a:lnTo>
                  <a:pt x="2906" y="1684"/>
                </a:lnTo>
                <a:lnTo>
                  <a:pt x="2907" y="1683"/>
                </a:lnTo>
                <a:lnTo>
                  <a:pt x="2909" y="1683"/>
                </a:lnTo>
                <a:lnTo>
                  <a:pt x="2909" y="1684"/>
                </a:lnTo>
                <a:lnTo>
                  <a:pt x="2910" y="1685"/>
                </a:lnTo>
                <a:lnTo>
                  <a:pt x="2910" y="1686"/>
                </a:lnTo>
                <a:lnTo>
                  <a:pt x="2910" y="1687"/>
                </a:lnTo>
                <a:lnTo>
                  <a:pt x="2910" y="1688"/>
                </a:lnTo>
                <a:lnTo>
                  <a:pt x="2910" y="1691"/>
                </a:lnTo>
                <a:lnTo>
                  <a:pt x="2910" y="1692"/>
                </a:lnTo>
                <a:lnTo>
                  <a:pt x="2911" y="1695"/>
                </a:lnTo>
                <a:lnTo>
                  <a:pt x="2911" y="1696"/>
                </a:lnTo>
                <a:lnTo>
                  <a:pt x="2912" y="1697"/>
                </a:lnTo>
                <a:lnTo>
                  <a:pt x="2912" y="1699"/>
                </a:lnTo>
                <a:lnTo>
                  <a:pt x="2913" y="1700"/>
                </a:lnTo>
                <a:lnTo>
                  <a:pt x="2914" y="1701"/>
                </a:lnTo>
                <a:lnTo>
                  <a:pt x="2914" y="1702"/>
                </a:lnTo>
                <a:lnTo>
                  <a:pt x="2913" y="1702"/>
                </a:lnTo>
                <a:lnTo>
                  <a:pt x="2912" y="1702"/>
                </a:lnTo>
                <a:lnTo>
                  <a:pt x="2912" y="1701"/>
                </a:lnTo>
                <a:lnTo>
                  <a:pt x="2911" y="1701"/>
                </a:lnTo>
                <a:lnTo>
                  <a:pt x="2910" y="1702"/>
                </a:lnTo>
                <a:lnTo>
                  <a:pt x="2909" y="1703"/>
                </a:lnTo>
                <a:lnTo>
                  <a:pt x="2907" y="1703"/>
                </a:lnTo>
                <a:lnTo>
                  <a:pt x="2906" y="1704"/>
                </a:lnTo>
                <a:lnTo>
                  <a:pt x="2905" y="1705"/>
                </a:lnTo>
                <a:lnTo>
                  <a:pt x="2904" y="1707"/>
                </a:lnTo>
                <a:lnTo>
                  <a:pt x="2902" y="1708"/>
                </a:lnTo>
                <a:lnTo>
                  <a:pt x="2899" y="1710"/>
                </a:lnTo>
                <a:lnTo>
                  <a:pt x="2898" y="1710"/>
                </a:lnTo>
                <a:lnTo>
                  <a:pt x="2897" y="1711"/>
                </a:lnTo>
                <a:lnTo>
                  <a:pt x="2896" y="1712"/>
                </a:lnTo>
                <a:lnTo>
                  <a:pt x="2895" y="1713"/>
                </a:lnTo>
                <a:lnTo>
                  <a:pt x="2894" y="1714"/>
                </a:lnTo>
                <a:lnTo>
                  <a:pt x="2893" y="1714"/>
                </a:lnTo>
                <a:lnTo>
                  <a:pt x="2893" y="1716"/>
                </a:lnTo>
                <a:lnTo>
                  <a:pt x="2892" y="1716"/>
                </a:lnTo>
                <a:lnTo>
                  <a:pt x="2887" y="1719"/>
                </a:lnTo>
                <a:lnTo>
                  <a:pt x="2886" y="1720"/>
                </a:lnTo>
                <a:lnTo>
                  <a:pt x="2883" y="1722"/>
                </a:lnTo>
                <a:lnTo>
                  <a:pt x="2881" y="1722"/>
                </a:lnTo>
                <a:lnTo>
                  <a:pt x="2878" y="1725"/>
                </a:lnTo>
                <a:lnTo>
                  <a:pt x="2877" y="1727"/>
                </a:lnTo>
                <a:lnTo>
                  <a:pt x="2873" y="1728"/>
                </a:lnTo>
                <a:lnTo>
                  <a:pt x="2872" y="1729"/>
                </a:lnTo>
                <a:lnTo>
                  <a:pt x="2870" y="1731"/>
                </a:lnTo>
                <a:lnTo>
                  <a:pt x="2869" y="1733"/>
                </a:lnTo>
                <a:lnTo>
                  <a:pt x="2868" y="1734"/>
                </a:lnTo>
                <a:lnTo>
                  <a:pt x="2862" y="1737"/>
                </a:lnTo>
                <a:lnTo>
                  <a:pt x="2859" y="1741"/>
                </a:lnTo>
                <a:lnTo>
                  <a:pt x="2858" y="1741"/>
                </a:lnTo>
                <a:lnTo>
                  <a:pt x="2855" y="1743"/>
                </a:lnTo>
                <a:lnTo>
                  <a:pt x="2854" y="1744"/>
                </a:lnTo>
                <a:lnTo>
                  <a:pt x="2853" y="1744"/>
                </a:lnTo>
                <a:lnTo>
                  <a:pt x="2853" y="1745"/>
                </a:lnTo>
                <a:lnTo>
                  <a:pt x="2853" y="1746"/>
                </a:lnTo>
                <a:lnTo>
                  <a:pt x="2852" y="1746"/>
                </a:lnTo>
                <a:lnTo>
                  <a:pt x="2851" y="1746"/>
                </a:lnTo>
                <a:lnTo>
                  <a:pt x="2852" y="1747"/>
                </a:lnTo>
                <a:lnTo>
                  <a:pt x="2852" y="1749"/>
                </a:lnTo>
                <a:lnTo>
                  <a:pt x="2852" y="1750"/>
                </a:lnTo>
                <a:lnTo>
                  <a:pt x="2851" y="1750"/>
                </a:lnTo>
                <a:lnTo>
                  <a:pt x="2851" y="1751"/>
                </a:lnTo>
                <a:lnTo>
                  <a:pt x="2851" y="1752"/>
                </a:lnTo>
                <a:lnTo>
                  <a:pt x="2850" y="1752"/>
                </a:lnTo>
                <a:lnTo>
                  <a:pt x="2850" y="1753"/>
                </a:lnTo>
                <a:lnTo>
                  <a:pt x="2849" y="1753"/>
                </a:lnTo>
                <a:lnTo>
                  <a:pt x="2847" y="1754"/>
                </a:lnTo>
                <a:lnTo>
                  <a:pt x="2846" y="1755"/>
                </a:lnTo>
                <a:lnTo>
                  <a:pt x="2845" y="1758"/>
                </a:lnTo>
                <a:lnTo>
                  <a:pt x="2845" y="1759"/>
                </a:lnTo>
                <a:lnTo>
                  <a:pt x="2844" y="1759"/>
                </a:lnTo>
                <a:lnTo>
                  <a:pt x="2843" y="1759"/>
                </a:lnTo>
                <a:lnTo>
                  <a:pt x="2843" y="1760"/>
                </a:lnTo>
                <a:lnTo>
                  <a:pt x="2842" y="1760"/>
                </a:lnTo>
                <a:lnTo>
                  <a:pt x="2842" y="1761"/>
                </a:lnTo>
                <a:lnTo>
                  <a:pt x="2842" y="1762"/>
                </a:lnTo>
                <a:lnTo>
                  <a:pt x="2842" y="1763"/>
                </a:lnTo>
                <a:lnTo>
                  <a:pt x="2842" y="1764"/>
                </a:lnTo>
                <a:lnTo>
                  <a:pt x="2841" y="1764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38" y="1768"/>
                </a:lnTo>
                <a:lnTo>
                  <a:pt x="2837" y="1769"/>
                </a:lnTo>
                <a:lnTo>
                  <a:pt x="2837" y="1770"/>
                </a:lnTo>
                <a:lnTo>
                  <a:pt x="2836" y="1770"/>
                </a:lnTo>
                <a:lnTo>
                  <a:pt x="2836" y="1771"/>
                </a:lnTo>
                <a:lnTo>
                  <a:pt x="2836" y="1772"/>
                </a:lnTo>
                <a:lnTo>
                  <a:pt x="2836" y="1774"/>
                </a:lnTo>
                <a:lnTo>
                  <a:pt x="2835" y="1774"/>
                </a:lnTo>
                <a:lnTo>
                  <a:pt x="2834" y="1776"/>
                </a:lnTo>
                <a:lnTo>
                  <a:pt x="2833" y="1778"/>
                </a:lnTo>
                <a:lnTo>
                  <a:pt x="2832" y="1781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1"/>
                </a:lnTo>
                <a:lnTo>
                  <a:pt x="2826" y="1792"/>
                </a:lnTo>
                <a:lnTo>
                  <a:pt x="2826" y="1793"/>
                </a:lnTo>
                <a:lnTo>
                  <a:pt x="2825" y="1794"/>
                </a:lnTo>
                <a:lnTo>
                  <a:pt x="2825" y="1795"/>
                </a:lnTo>
                <a:lnTo>
                  <a:pt x="2825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3" y="1800"/>
                </a:lnTo>
                <a:lnTo>
                  <a:pt x="2821" y="1801"/>
                </a:lnTo>
                <a:lnTo>
                  <a:pt x="2821" y="1802"/>
                </a:lnTo>
                <a:lnTo>
                  <a:pt x="2820" y="1804"/>
                </a:lnTo>
                <a:lnTo>
                  <a:pt x="2819" y="1805"/>
                </a:lnTo>
                <a:lnTo>
                  <a:pt x="2819" y="1808"/>
                </a:lnTo>
                <a:lnTo>
                  <a:pt x="2819" y="1809"/>
                </a:lnTo>
                <a:lnTo>
                  <a:pt x="2818" y="1810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3"/>
                </a:lnTo>
                <a:lnTo>
                  <a:pt x="2817" y="1814"/>
                </a:lnTo>
                <a:lnTo>
                  <a:pt x="2817" y="1816"/>
                </a:lnTo>
                <a:lnTo>
                  <a:pt x="2817" y="1818"/>
                </a:lnTo>
                <a:lnTo>
                  <a:pt x="2816" y="1819"/>
                </a:lnTo>
                <a:lnTo>
                  <a:pt x="2816" y="1820"/>
                </a:lnTo>
                <a:lnTo>
                  <a:pt x="2816" y="1821"/>
                </a:lnTo>
                <a:lnTo>
                  <a:pt x="2815" y="1822"/>
                </a:lnTo>
                <a:lnTo>
                  <a:pt x="2815" y="1823"/>
                </a:lnTo>
                <a:lnTo>
                  <a:pt x="2815" y="1825"/>
                </a:lnTo>
                <a:lnTo>
                  <a:pt x="2814" y="1827"/>
                </a:lnTo>
                <a:lnTo>
                  <a:pt x="2812" y="1829"/>
                </a:lnTo>
                <a:lnTo>
                  <a:pt x="2812" y="1830"/>
                </a:lnTo>
                <a:lnTo>
                  <a:pt x="2811" y="1831"/>
                </a:lnTo>
                <a:lnTo>
                  <a:pt x="2810" y="1833"/>
                </a:lnTo>
                <a:lnTo>
                  <a:pt x="2810" y="1834"/>
                </a:lnTo>
                <a:lnTo>
                  <a:pt x="2811" y="1834"/>
                </a:lnTo>
                <a:lnTo>
                  <a:pt x="2811" y="1836"/>
                </a:lnTo>
                <a:lnTo>
                  <a:pt x="2811" y="1838"/>
                </a:lnTo>
                <a:lnTo>
                  <a:pt x="2812" y="1839"/>
                </a:lnTo>
                <a:lnTo>
                  <a:pt x="2812" y="1841"/>
                </a:lnTo>
                <a:lnTo>
                  <a:pt x="2811" y="1842"/>
                </a:lnTo>
                <a:lnTo>
                  <a:pt x="2811" y="1843"/>
                </a:lnTo>
                <a:lnTo>
                  <a:pt x="2812" y="1843"/>
                </a:lnTo>
                <a:lnTo>
                  <a:pt x="2812" y="1844"/>
                </a:lnTo>
                <a:lnTo>
                  <a:pt x="2812" y="1845"/>
                </a:lnTo>
                <a:lnTo>
                  <a:pt x="2812" y="1846"/>
                </a:lnTo>
                <a:lnTo>
                  <a:pt x="2812" y="1847"/>
                </a:lnTo>
                <a:lnTo>
                  <a:pt x="2812" y="1848"/>
                </a:lnTo>
                <a:lnTo>
                  <a:pt x="2814" y="1850"/>
                </a:lnTo>
                <a:lnTo>
                  <a:pt x="2814" y="1851"/>
                </a:lnTo>
                <a:lnTo>
                  <a:pt x="2814" y="1852"/>
                </a:lnTo>
                <a:lnTo>
                  <a:pt x="2814" y="1853"/>
                </a:lnTo>
                <a:lnTo>
                  <a:pt x="2814" y="1854"/>
                </a:lnTo>
                <a:lnTo>
                  <a:pt x="2814" y="1855"/>
                </a:lnTo>
                <a:lnTo>
                  <a:pt x="2814" y="1856"/>
                </a:lnTo>
                <a:lnTo>
                  <a:pt x="2815" y="1856"/>
                </a:lnTo>
                <a:lnTo>
                  <a:pt x="2816" y="1856"/>
                </a:lnTo>
                <a:lnTo>
                  <a:pt x="2816" y="1858"/>
                </a:lnTo>
                <a:lnTo>
                  <a:pt x="2816" y="1859"/>
                </a:lnTo>
                <a:lnTo>
                  <a:pt x="2816" y="1860"/>
                </a:lnTo>
                <a:lnTo>
                  <a:pt x="2817" y="1860"/>
                </a:lnTo>
                <a:lnTo>
                  <a:pt x="2817" y="1861"/>
                </a:lnTo>
                <a:lnTo>
                  <a:pt x="2818" y="1862"/>
                </a:lnTo>
                <a:lnTo>
                  <a:pt x="2818" y="1863"/>
                </a:lnTo>
                <a:lnTo>
                  <a:pt x="2819" y="1864"/>
                </a:lnTo>
                <a:lnTo>
                  <a:pt x="2819" y="1866"/>
                </a:lnTo>
                <a:lnTo>
                  <a:pt x="2820" y="1867"/>
                </a:lnTo>
                <a:lnTo>
                  <a:pt x="2820" y="1868"/>
                </a:lnTo>
                <a:lnTo>
                  <a:pt x="2821" y="1868"/>
                </a:lnTo>
                <a:lnTo>
                  <a:pt x="2823" y="1868"/>
                </a:lnTo>
                <a:lnTo>
                  <a:pt x="2823" y="1869"/>
                </a:lnTo>
                <a:lnTo>
                  <a:pt x="2824" y="1870"/>
                </a:lnTo>
                <a:lnTo>
                  <a:pt x="2825" y="1870"/>
                </a:lnTo>
                <a:lnTo>
                  <a:pt x="2827" y="1875"/>
                </a:lnTo>
                <a:lnTo>
                  <a:pt x="2828" y="1877"/>
                </a:lnTo>
                <a:lnTo>
                  <a:pt x="2829" y="1878"/>
                </a:lnTo>
                <a:lnTo>
                  <a:pt x="2829" y="1879"/>
                </a:lnTo>
                <a:lnTo>
                  <a:pt x="2830" y="1879"/>
                </a:lnTo>
                <a:lnTo>
                  <a:pt x="2830" y="1881"/>
                </a:lnTo>
                <a:lnTo>
                  <a:pt x="2832" y="1881"/>
                </a:lnTo>
                <a:lnTo>
                  <a:pt x="2832" y="1883"/>
                </a:lnTo>
                <a:lnTo>
                  <a:pt x="2833" y="1884"/>
                </a:lnTo>
                <a:lnTo>
                  <a:pt x="2835" y="1886"/>
                </a:lnTo>
                <a:lnTo>
                  <a:pt x="2836" y="1887"/>
                </a:lnTo>
                <a:lnTo>
                  <a:pt x="2837" y="1887"/>
                </a:lnTo>
                <a:lnTo>
                  <a:pt x="2840" y="1889"/>
                </a:lnTo>
                <a:lnTo>
                  <a:pt x="2842" y="1892"/>
                </a:lnTo>
                <a:lnTo>
                  <a:pt x="2844" y="1894"/>
                </a:lnTo>
                <a:lnTo>
                  <a:pt x="2846" y="1896"/>
                </a:lnTo>
                <a:lnTo>
                  <a:pt x="2849" y="1897"/>
                </a:lnTo>
                <a:lnTo>
                  <a:pt x="2849" y="1898"/>
                </a:lnTo>
                <a:lnTo>
                  <a:pt x="2850" y="1898"/>
                </a:lnTo>
                <a:lnTo>
                  <a:pt x="2850" y="1900"/>
                </a:lnTo>
                <a:lnTo>
                  <a:pt x="2851" y="1900"/>
                </a:lnTo>
                <a:lnTo>
                  <a:pt x="2851" y="1901"/>
                </a:lnTo>
                <a:lnTo>
                  <a:pt x="2853" y="1901"/>
                </a:lnTo>
                <a:lnTo>
                  <a:pt x="2854" y="1901"/>
                </a:lnTo>
                <a:lnTo>
                  <a:pt x="2855" y="1900"/>
                </a:lnTo>
                <a:lnTo>
                  <a:pt x="2858" y="1897"/>
                </a:lnTo>
                <a:lnTo>
                  <a:pt x="2859" y="1896"/>
                </a:lnTo>
                <a:lnTo>
                  <a:pt x="2860" y="1896"/>
                </a:lnTo>
                <a:lnTo>
                  <a:pt x="2862" y="1894"/>
                </a:lnTo>
                <a:lnTo>
                  <a:pt x="2862" y="1895"/>
                </a:lnTo>
                <a:lnTo>
                  <a:pt x="2861" y="1896"/>
                </a:lnTo>
                <a:lnTo>
                  <a:pt x="2861" y="1897"/>
                </a:lnTo>
                <a:lnTo>
                  <a:pt x="2860" y="1897"/>
                </a:lnTo>
                <a:lnTo>
                  <a:pt x="2859" y="1897"/>
                </a:lnTo>
                <a:lnTo>
                  <a:pt x="2859" y="1898"/>
                </a:lnTo>
                <a:lnTo>
                  <a:pt x="2858" y="1898"/>
                </a:lnTo>
                <a:lnTo>
                  <a:pt x="2857" y="1901"/>
                </a:lnTo>
                <a:lnTo>
                  <a:pt x="2857" y="1900"/>
                </a:lnTo>
                <a:lnTo>
                  <a:pt x="2857" y="1901"/>
                </a:lnTo>
                <a:lnTo>
                  <a:pt x="2855" y="1902"/>
                </a:lnTo>
                <a:lnTo>
                  <a:pt x="2855" y="1903"/>
                </a:lnTo>
                <a:lnTo>
                  <a:pt x="2857" y="1904"/>
                </a:lnTo>
                <a:lnTo>
                  <a:pt x="2857" y="1903"/>
                </a:lnTo>
                <a:lnTo>
                  <a:pt x="2858" y="1904"/>
                </a:lnTo>
                <a:lnTo>
                  <a:pt x="2859" y="1904"/>
                </a:lnTo>
                <a:lnTo>
                  <a:pt x="2859" y="1903"/>
                </a:lnTo>
                <a:lnTo>
                  <a:pt x="2860" y="1903"/>
                </a:lnTo>
                <a:lnTo>
                  <a:pt x="2861" y="1902"/>
                </a:lnTo>
                <a:lnTo>
                  <a:pt x="2862" y="1898"/>
                </a:lnTo>
                <a:lnTo>
                  <a:pt x="2863" y="1897"/>
                </a:lnTo>
                <a:lnTo>
                  <a:pt x="2864" y="1896"/>
                </a:lnTo>
                <a:lnTo>
                  <a:pt x="2863" y="1895"/>
                </a:lnTo>
                <a:lnTo>
                  <a:pt x="2864" y="1895"/>
                </a:lnTo>
                <a:lnTo>
                  <a:pt x="2864" y="1896"/>
                </a:lnTo>
                <a:lnTo>
                  <a:pt x="2863" y="1900"/>
                </a:lnTo>
                <a:lnTo>
                  <a:pt x="2861" y="1903"/>
                </a:lnTo>
                <a:lnTo>
                  <a:pt x="2860" y="1905"/>
                </a:lnTo>
                <a:lnTo>
                  <a:pt x="2861" y="1905"/>
                </a:lnTo>
                <a:lnTo>
                  <a:pt x="2861" y="1906"/>
                </a:lnTo>
                <a:lnTo>
                  <a:pt x="2862" y="1908"/>
                </a:lnTo>
                <a:lnTo>
                  <a:pt x="2862" y="1909"/>
                </a:lnTo>
                <a:lnTo>
                  <a:pt x="2864" y="1910"/>
                </a:lnTo>
                <a:lnTo>
                  <a:pt x="2866" y="1911"/>
                </a:lnTo>
                <a:lnTo>
                  <a:pt x="2867" y="1912"/>
                </a:lnTo>
                <a:lnTo>
                  <a:pt x="2867" y="1913"/>
                </a:lnTo>
                <a:lnTo>
                  <a:pt x="2867" y="1914"/>
                </a:lnTo>
                <a:lnTo>
                  <a:pt x="2866" y="1915"/>
                </a:lnTo>
                <a:lnTo>
                  <a:pt x="2866" y="1914"/>
                </a:lnTo>
                <a:lnTo>
                  <a:pt x="2864" y="1914"/>
                </a:lnTo>
                <a:lnTo>
                  <a:pt x="2863" y="1914"/>
                </a:lnTo>
                <a:lnTo>
                  <a:pt x="2861" y="1914"/>
                </a:lnTo>
                <a:lnTo>
                  <a:pt x="2860" y="1915"/>
                </a:lnTo>
                <a:lnTo>
                  <a:pt x="2859" y="1914"/>
                </a:lnTo>
                <a:lnTo>
                  <a:pt x="2854" y="1915"/>
                </a:lnTo>
                <a:lnTo>
                  <a:pt x="2852" y="1915"/>
                </a:lnTo>
                <a:lnTo>
                  <a:pt x="2849" y="1915"/>
                </a:lnTo>
                <a:lnTo>
                  <a:pt x="2847" y="1915"/>
                </a:lnTo>
                <a:lnTo>
                  <a:pt x="2846" y="1915"/>
                </a:lnTo>
                <a:lnTo>
                  <a:pt x="2845" y="1915"/>
                </a:lnTo>
                <a:lnTo>
                  <a:pt x="2844" y="1915"/>
                </a:lnTo>
                <a:lnTo>
                  <a:pt x="2843" y="1915"/>
                </a:lnTo>
                <a:lnTo>
                  <a:pt x="2841" y="1915"/>
                </a:lnTo>
                <a:lnTo>
                  <a:pt x="2840" y="1915"/>
                </a:lnTo>
                <a:lnTo>
                  <a:pt x="2838" y="1915"/>
                </a:lnTo>
                <a:lnTo>
                  <a:pt x="2837" y="1915"/>
                </a:lnTo>
                <a:lnTo>
                  <a:pt x="2835" y="1915"/>
                </a:lnTo>
                <a:lnTo>
                  <a:pt x="2834" y="1915"/>
                </a:lnTo>
                <a:lnTo>
                  <a:pt x="2833" y="1915"/>
                </a:lnTo>
                <a:lnTo>
                  <a:pt x="2830" y="1915"/>
                </a:lnTo>
                <a:lnTo>
                  <a:pt x="2829" y="1915"/>
                </a:lnTo>
                <a:lnTo>
                  <a:pt x="2826" y="1915"/>
                </a:lnTo>
                <a:lnTo>
                  <a:pt x="2825" y="1915"/>
                </a:lnTo>
                <a:lnTo>
                  <a:pt x="2824" y="1915"/>
                </a:lnTo>
                <a:lnTo>
                  <a:pt x="2823" y="1915"/>
                </a:lnTo>
                <a:lnTo>
                  <a:pt x="2821" y="1914"/>
                </a:lnTo>
                <a:lnTo>
                  <a:pt x="2819" y="1914"/>
                </a:lnTo>
                <a:lnTo>
                  <a:pt x="2816" y="1914"/>
                </a:lnTo>
                <a:lnTo>
                  <a:pt x="2812" y="1914"/>
                </a:lnTo>
                <a:lnTo>
                  <a:pt x="2810" y="1914"/>
                </a:lnTo>
                <a:lnTo>
                  <a:pt x="2804" y="1914"/>
                </a:lnTo>
                <a:lnTo>
                  <a:pt x="2803" y="1914"/>
                </a:lnTo>
                <a:lnTo>
                  <a:pt x="2802" y="1915"/>
                </a:lnTo>
                <a:lnTo>
                  <a:pt x="2801" y="1915"/>
                </a:lnTo>
                <a:lnTo>
                  <a:pt x="2800" y="1917"/>
                </a:lnTo>
                <a:lnTo>
                  <a:pt x="2799" y="1917"/>
                </a:lnTo>
                <a:lnTo>
                  <a:pt x="2798" y="1917"/>
                </a:lnTo>
                <a:lnTo>
                  <a:pt x="2797" y="1917"/>
                </a:lnTo>
                <a:lnTo>
                  <a:pt x="2795" y="1917"/>
                </a:lnTo>
                <a:lnTo>
                  <a:pt x="2795" y="1915"/>
                </a:lnTo>
                <a:lnTo>
                  <a:pt x="2795" y="1914"/>
                </a:lnTo>
                <a:lnTo>
                  <a:pt x="2795" y="1913"/>
                </a:lnTo>
                <a:lnTo>
                  <a:pt x="2794" y="1913"/>
                </a:lnTo>
                <a:lnTo>
                  <a:pt x="2794" y="1914"/>
                </a:lnTo>
                <a:lnTo>
                  <a:pt x="2794" y="1915"/>
                </a:lnTo>
                <a:lnTo>
                  <a:pt x="2794" y="1917"/>
                </a:lnTo>
                <a:lnTo>
                  <a:pt x="2793" y="1917"/>
                </a:lnTo>
                <a:lnTo>
                  <a:pt x="2792" y="1917"/>
                </a:lnTo>
                <a:lnTo>
                  <a:pt x="2791" y="1917"/>
                </a:lnTo>
                <a:lnTo>
                  <a:pt x="2790" y="1917"/>
                </a:lnTo>
                <a:lnTo>
                  <a:pt x="2789" y="1917"/>
                </a:lnTo>
                <a:lnTo>
                  <a:pt x="2787" y="1918"/>
                </a:lnTo>
                <a:lnTo>
                  <a:pt x="2786" y="1918"/>
                </a:lnTo>
                <a:lnTo>
                  <a:pt x="2785" y="1918"/>
                </a:lnTo>
                <a:lnTo>
                  <a:pt x="2785" y="1920"/>
                </a:lnTo>
                <a:lnTo>
                  <a:pt x="2785" y="1925"/>
                </a:lnTo>
                <a:lnTo>
                  <a:pt x="2785" y="1926"/>
                </a:lnTo>
                <a:lnTo>
                  <a:pt x="2784" y="1926"/>
                </a:lnTo>
                <a:lnTo>
                  <a:pt x="2783" y="1926"/>
                </a:lnTo>
                <a:lnTo>
                  <a:pt x="2783" y="1927"/>
                </a:lnTo>
                <a:lnTo>
                  <a:pt x="2784" y="1927"/>
                </a:lnTo>
                <a:lnTo>
                  <a:pt x="2785" y="1927"/>
                </a:lnTo>
                <a:lnTo>
                  <a:pt x="2785" y="1928"/>
                </a:lnTo>
                <a:lnTo>
                  <a:pt x="2784" y="1928"/>
                </a:lnTo>
                <a:lnTo>
                  <a:pt x="2784" y="1930"/>
                </a:lnTo>
                <a:lnTo>
                  <a:pt x="2785" y="1930"/>
                </a:lnTo>
                <a:lnTo>
                  <a:pt x="2785" y="1931"/>
                </a:lnTo>
                <a:lnTo>
                  <a:pt x="2784" y="1931"/>
                </a:lnTo>
                <a:lnTo>
                  <a:pt x="2784" y="1935"/>
                </a:lnTo>
                <a:lnTo>
                  <a:pt x="2785" y="1935"/>
                </a:lnTo>
                <a:lnTo>
                  <a:pt x="2785" y="1936"/>
                </a:lnTo>
                <a:lnTo>
                  <a:pt x="2784" y="1938"/>
                </a:lnTo>
                <a:lnTo>
                  <a:pt x="2785" y="1938"/>
                </a:lnTo>
                <a:lnTo>
                  <a:pt x="2786" y="1936"/>
                </a:lnTo>
                <a:lnTo>
                  <a:pt x="2787" y="1936"/>
                </a:lnTo>
                <a:lnTo>
                  <a:pt x="2790" y="1936"/>
                </a:lnTo>
                <a:lnTo>
                  <a:pt x="2792" y="1936"/>
                </a:lnTo>
                <a:lnTo>
                  <a:pt x="2793" y="1936"/>
                </a:lnTo>
                <a:lnTo>
                  <a:pt x="2794" y="1936"/>
                </a:lnTo>
                <a:lnTo>
                  <a:pt x="2795" y="1936"/>
                </a:lnTo>
                <a:lnTo>
                  <a:pt x="2795" y="1935"/>
                </a:lnTo>
                <a:lnTo>
                  <a:pt x="2797" y="1935"/>
                </a:lnTo>
                <a:lnTo>
                  <a:pt x="2798" y="1935"/>
                </a:lnTo>
                <a:lnTo>
                  <a:pt x="2799" y="1935"/>
                </a:lnTo>
                <a:lnTo>
                  <a:pt x="2800" y="1935"/>
                </a:lnTo>
                <a:lnTo>
                  <a:pt x="2800" y="1936"/>
                </a:lnTo>
                <a:lnTo>
                  <a:pt x="2801" y="1935"/>
                </a:lnTo>
                <a:lnTo>
                  <a:pt x="2804" y="1938"/>
                </a:lnTo>
                <a:lnTo>
                  <a:pt x="2804" y="1939"/>
                </a:lnTo>
                <a:lnTo>
                  <a:pt x="2806" y="1939"/>
                </a:lnTo>
                <a:lnTo>
                  <a:pt x="2806" y="1940"/>
                </a:lnTo>
                <a:lnTo>
                  <a:pt x="2808" y="1942"/>
                </a:lnTo>
                <a:lnTo>
                  <a:pt x="2809" y="1940"/>
                </a:lnTo>
                <a:lnTo>
                  <a:pt x="2809" y="1939"/>
                </a:lnTo>
                <a:lnTo>
                  <a:pt x="2809" y="1938"/>
                </a:lnTo>
                <a:lnTo>
                  <a:pt x="2808" y="1937"/>
                </a:lnTo>
                <a:lnTo>
                  <a:pt x="2808" y="1936"/>
                </a:lnTo>
                <a:lnTo>
                  <a:pt x="2807" y="1936"/>
                </a:lnTo>
                <a:lnTo>
                  <a:pt x="2807" y="1935"/>
                </a:lnTo>
                <a:lnTo>
                  <a:pt x="2804" y="1933"/>
                </a:lnTo>
                <a:lnTo>
                  <a:pt x="2803" y="1933"/>
                </a:lnTo>
                <a:lnTo>
                  <a:pt x="2803" y="1931"/>
                </a:lnTo>
                <a:lnTo>
                  <a:pt x="2803" y="1929"/>
                </a:lnTo>
                <a:lnTo>
                  <a:pt x="2803" y="1927"/>
                </a:lnTo>
                <a:lnTo>
                  <a:pt x="2804" y="1926"/>
                </a:lnTo>
                <a:lnTo>
                  <a:pt x="2809" y="1923"/>
                </a:lnTo>
                <a:lnTo>
                  <a:pt x="2811" y="1923"/>
                </a:lnTo>
                <a:lnTo>
                  <a:pt x="2811" y="1925"/>
                </a:lnTo>
                <a:lnTo>
                  <a:pt x="2812" y="1923"/>
                </a:lnTo>
                <a:lnTo>
                  <a:pt x="2814" y="1923"/>
                </a:lnTo>
                <a:lnTo>
                  <a:pt x="2817" y="1922"/>
                </a:lnTo>
                <a:lnTo>
                  <a:pt x="2824" y="1922"/>
                </a:lnTo>
                <a:lnTo>
                  <a:pt x="2825" y="1922"/>
                </a:lnTo>
                <a:lnTo>
                  <a:pt x="2827" y="1922"/>
                </a:lnTo>
                <a:lnTo>
                  <a:pt x="2833" y="1922"/>
                </a:lnTo>
                <a:lnTo>
                  <a:pt x="2836" y="1922"/>
                </a:lnTo>
                <a:lnTo>
                  <a:pt x="2840" y="1922"/>
                </a:lnTo>
                <a:lnTo>
                  <a:pt x="2845" y="1922"/>
                </a:lnTo>
                <a:lnTo>
                  <a:pt x="2846" y="1922"/>
                </a:lnTo>
                <a:lnTo>
                  <a:pt x="2849" y="1922"/>
                </a:lnTo>
                <a:lnTo>
                  <a:pt x="2850" y="1922"/>
                </a:lnTo>
                <a:lnTo>
                  <a:pt x="2854" y="1922"/>
                </a:lnTo>
                <a:lnTo>
                  <a:pt x="2857" y="1922"/>
                </a:lnTo>
                <a:lnTo>
                  <a:pt x="2859" y="1922"/>
                </a:lnTo>
                <a:lnTo>
                  <a:pt x="2860" y="1922"/>
                </a:lnTo>
                <a:lnTo>
                  <a:pt x="2862" y="1922"/>
                </a:lnTo>
                <a:lnTo>
                  <a:pt x="2863" y="1922"/>
                </a:lnTo>
                <a:lnTo>
                  <a:pt x="2864" y="1922"/>
                </a:lnTo>
                <a:lnTo>
                  <a:pt x="2866" y="1922"/>
                </a:lnTo>
                <a:lnTo>
                  <a:pt x="2867" y="1922"/>
                </a:lnTo>
                <a:lnTo>
                  <a:pt x="2868" y="1922"/>
                </a:lnTo>
                <a:lnTo>
                  <a:pt x="2869" y="1922"/>
                </a:lnTo>
                <a:lnTo>
                  <a:pt x="2870" y="1922"/>
                </a:lnTo>
                <a:lnTo>
                  <a:pt x="2872" y="1923"/>
                </a:lnTo>
                <a:lnTo>
                  <a:pt x="2873" y="1923"/>
                </a:lnTo>
                <a:lnTo>
                  <a:pt x="2875" y="1923"/>
                </a:lnTo>
                <a:lnTo>
                  <a:pt x="2876" y="1923"/>
                </a:lnTo>
                <a:lnTo>
                  <a:pt x="2877" y="1923"/>
                </a:lnTo>
                <a:lnTo>
                  <a:pt x="2878" y="1923"/>
                </a:lnTo>
                <a:lnTo>
                  <a:pt x="2879" y="1923"/>
                </a:lnTo>
                <a:lnTo>
                  <a:pt x="2880" y="1923"/>
                </a:lnTo>
                <a:lnTo>
                  <a:pt x="2881" y="1923"/>
                </a:lnTo>
                <a:lnTo>
                  <a:pt x="2883" y="1925"/>
                </a:lnTo>
                <a:lnTo>
                  <a:pt x="2884" y="1925"/>
                </a:lnTo>
                <a:lnTo>
                  <a:pt x="2885" y="1926"/>
                </a:lnTo>
                <a:lnTo>
                  <a:pt x="2885" y="1927"/>
                </a:lnTo>
                <a:lnTo>
                  <a:pt x="2886" y="1926"/>
                </a:lnTo>
                <a:lnTo>
                  <a:pt x="2886" y="1927"/>
                </a:lnTo>
                <a:lnTo>
                  <a:pt x="2887" y="1927"/>
                </a:lnTo>
                <a:lnTo>
                  <a:pt x="2888" y="1928"/>
                </a:lnTo>
                <a:lnTo>
                  <a:pt x="2889" y="1928"/>
                </a:lnTo>
                <a:lnTo>
                  <a:pt x="2888" y="1929"/>
                </a:lnTo>
                <a:lnTo>
                  <a:pt x="2889" y="1929"/>
                </a:lnTo>
                <a:lnTo>
                  <a:pt x="2890" y="1930"/>
                </a:lnTo>
                <a:lnTo>
                  <a:pt x="2892" y="1933"/>
                </a:lnTo>
                <a:lnTo>
                  <a:pt x="2892" y="1934"/>
                </a:lnTo>
                <a:lnTo>
                  <a:pt x="2893" y="1935"/>
                </a:lnTo>
                <a:lnTo>
                  <a:pt x="2894" y="1935"/>
                </a:lnTo>
                <a:lnTo>
                  <a:pt x="2894" y="1936"/>
                </a:lnTo>
                <a:lnTo>
                  <a:pt x="2894" y="1937"/>
                </a:lnTo>
                <a:lnTo>
                  <a:pt x="2894" y="1938"/>
                </a:lnTo>
                <a:lnTo>
                  <a:pt x="2895" y="1938"/>
                </a:lnTo>
                <a:lnTo>
                  <a:pt x="2895" y="1939"/>
                </a:lnTo>
                <a:lnTo>
                  <a:pt x="2896" y="1939"/>
                </a:lnTo>
                <a:lnTo>
                  <a:pt x="2896" y="1942"/>
                </a:lnTo>
                <a:lnTo>
                  <a:pt x="2897" y="1944"/>
                </a:lnTo>
                <a:lnTo>
                  <a:pt x="2898" y="1945"/>
                </a:lnTo>
                <a:lnTo>
                  <a:pt x="2899" y="1946"/>
                </a:lnTo>
                <a:lnTo>
                  <a:pt x="2901" y="1947"/>
                </a:lnTo>
                <a:lnTo>
                  <a:pt x="2902" y="1948"/>
                </a:lnTo>
                <a:lnTo>
                  <a:pt x="2903" y="1950"/>
                </a:lnTo>
                <a:lnTo>
                  <a:pt x="2903" y="1951"/>
                </a:lnTo>
                <a:lnTo>
                  <a:pt x="2904" y="1951"/>
                </a:lnTo>
                <a:lnTo>
                  <a:pt x="2905" y="1951"/>
                </a:lnTo>
                <a:lnTo>
                  <a:pt x="2906" y="1950"/>
                </a:lnTo>
                <a:lnTo>
                  <a:pt x="2906" y="1951"/>
                </a:lnTo>
                <a:lnTo>
                  <a:pt x="2906" y="1952"/>
                </a:lnTo>
                <a:lnTo>
                  <a:pt x="2907" y="1953"/>
                </a:lnTo>
                <a:lnTo>
                  <a:pt x="2907" y="1954"/>
                </a:lnTo>
                <a:lnTo>
                  <a:pt x="2907" y="1955"/>
                </a:lnTo>
                <a:lnTo>
                  <a:pt x="2909" y="1956"/>
                </a:lnTo>
                <a:lnTo>
                  <a:pt x="2909" y="1958"/>
                </a:lnTo>
                <a:lnTo>
                  <a:pt x="2910" y="1959"/>
                </a:lnTo>
                <a:lnTo>
                  <a:pt x="2909" y="1961"/>
                </a:lnTo>
                <a:lnTo>
                  <a:pt x="2910" y="1962"/>
                </a:lnTo>
                <a:lnTo>
                  <a:pt x="2909" y="1962"/>
                </a:lnTo>
                <a:lnTo>
                  <a:pt x="2909" y="1963"/>
                </a:lnTo>
                <a:lnTo>
                  <a:pt x="2907" y="1963"/>
                </a:lnTo>
                <a:lnTo>
                  <a:pt x="2907" y="1965"/>
                </a:lnTo>
                <a:lnTo>
                  <a:pt x="2906" y="1967"/>
                </a:lnTo>
                <a:lnTo>
                  <a:pt x="2905" y="1968"/>
                </a:lnTo>
                <a:lnTo>
                  <a:pt x="2905" y="1969"/>
                </a:lnTo>
                <a:lnTo>
                  <a:pt x="2904" y="1969"/>
                </a:lnTo>
                <a:lnTo>
                  <a:pt x="2904" y="1970"/>
                </a:lnTo>
                <a:lnTo>
                  <a:pt x="2903" y="1970"/>
                </a:lnTo>
                <a:lnTo>
                  <a:pt x="2903" y="1971"/>
                </a:lnTo>
                <a:lnTo>
                  <a:pt x="2902" y="1971"/>
                </a:lnTo>
                <a:lnTo>
                  <a:pt x="2901" y="1972"/>
                </a:lnTo>
                <a:lnTo>
                  <a:pt x="2901" y="1973"/>
                </a:lnTo>
                <a:lnTo>
                  <a:pt x="2899" y="1975"/>
                </a:lnTo>
                <a:lnTo>
                  <a:pt x="2898" y="1976"/>
                </a:lnTo>
                <a:lnTo>
                  <a:pt x="2897" y="1976"/>
                </a:lnTo>
                <a:lnTo>
                  <a:pt x="2896" y="1976"/>
                </a:lnTo>
                <a:lnTo>
                  <a:pt x="2896" y="1977"/>
                </a:lnTo>
                <a:lnTo>
                  <a:pt x="2895" y="1977"/>
                </a:lnTo>
                <a:lnTo>
                  <a:pt x="2895" y="1978"/>
                </a:lnTo>
                <a:lnTo>
                  <a:pt x="2894" y="1978"/>
                </a:lnTo>
                <a:lnTo>
                  <a:pt x="2894" y="1979"/>
                </a:lnTo>
                <a:lnTo>
                  <a:pt x="2893" y="1979"/>
                </a:lnTo>
                <a:lnTo>
                  <a:pt x="2893" y="1980"/>
                </a:lnTo>
                <a:lnTo>
                  <a:pt x="2894" y="1980"/>
                </a:lnTo>
                <a:lnTo>
                  <a:pt x="2893" y="1980"/>
                </a:lnTo>
                <a:lnTo>
                  <a:pt x="2893" y="1981"/>
                </a:lnTo>
                <a:lnTo>
                  <a:pt x="2894" y="1982"/>
                </a:lnTo>
                <a:lnTo>
                  <a:pt x="2894" y="1984"/>
                </a:lnTo>
                <a:lnTo>
                  <a:pt x="2895" y="1984"/>
                </a:lnTo>
                <a:lnTo>
                  <a:pt x="2895" y="1985"/>
                </a:lnTo>
                <a:lnTo>
                  <a:pt x="2896" y="1985"/>
                </a:lnTo>
                <a:lnTo>
                  <a:pt x="2895" y="1985"/>
                </a:lnTo>
                <a:lnTo>
                  <a:pt x="2895" y="1986"/>
                </a:lnTo>
                <a:lnTo>
                  <a:pt x="2894" y="1986"/>
                </a:lnTo>
                <a:lnTo>
                  <a:pt x="2894" y="1985"/>
                </a:lnTo>
                <a:lnTo>
                  <a:pt x="2893" y="1985"/>
                </a:lnTo>
                <a:lnTo>
                  <a:pt x="2892" y="1985"/>
                </a:lnTo>
                <a:lnTo>
                  <a:pt x="2892" y="1984"/>
                </a:lnTo>
                <a:lnTo>
                  <a:pt x="2890" y="1984"/>
                </a:lnTo>
                <a:lnTo>
                  <a:pt x="2890" y="1985"/>
                </a:lnTo>
                <a:lnTo>
                  <a:pt x="2889" y="1985"/>
                </a:lnTo>
                <a:lnTo>
                  <a:pt x="2889" y="1986"/>
                </a:lnTo>
                <a:lnTo>
                  <a:pt x="2890" y="1986"/>
                </a:lnTo>
                <a:lnTo>
                  <a:pt x="2890" y="1987"/>
                </a:lnTo>
                <a:lnTo>
                  <a:pt x="2889" y="1987"/>
                </a:lnTo>
                <a:lnTo>
                  <a:pt x="2889" y="1988"/>
                </a:lnTo>
                <a:lnTo>
                  <a:pt x="2888" y="1988"/>
                </a:lnTo>
                <a:lnTo>
                  <a:pt x="2887" y="1988"/>
                </a:lnTo>
                <a:lnTo>
                  <a:pt x="2886" y="1988"/>
                </a:lnTo>
                <a:lnTo>
                  <a:pt x="2886" y="1989"/>
                </a:lnTo>
                <a:lnTo>
                  <a:pt x="2886" y="1990"/>
                </a:lnTo>
                <a:lnTo>
                  <a:pt x="2885" y="1990"/>
                </a:lnTo>
                <a:lnTo>
                  <a:pt x="2884" y="1990"/>
                </a:lnTo>
                <a:lnTo>
                  <a:pt x="2884" y="1992"/>
                </a:lnTo>
                <a:lnTo>
                  <a:pt x="2883" y="1993"/>
                </a:lnTo>
                <a:lnTo>
                  <a:pt x="2881" y="1994"/>
                </a:lnTo>
                <a:lnTo>
                  <a:pt x="2881" y="1995"/>
                </a:lnTo>
                <a:lnTo>
                  <a:pt x="2880" y="1995"/>
                </a:lnTo>
                <a:lnTo>
                  <a:pt x="2879" y="1996"/>
                </a:lnTo>
                <a:lnTo>
                  <a:pt x="2878" y="1997"/>
                </a:lnTo>
                <a:lnTo>
                  <a:pt x="2878" y="1998"/>
                </a:lnTo>
                <a:lnTo>
                  <a:pt x="2877" y="1998"/>
                </a:lnTo>
                <a:lnTo>
                  <a:pt x="2876" y="1998"/>
                </a:lnTo>
                <a:lnTo>
                  <a:pt x="2876" y="2000"/>
                </a:lnTo>
                <a:lnTo>
                  <a:pt x="2875" y="2000"/>
                </a:lnTo>
                <a:lnTo>
                  <a:pt x="2875" y="2001"/>
                </a:lnTo>
                <a:lnTo>
                  <a:pt x="2875" y="2002"/>
                </a:lnTo>
                <a:lnTo>
                  <a:pt x="2875" y="2003"/>
                </a:lnTo>
                <a:lnTo>
                  <a:pt x="2876" y="2004"/>
                </a:lnTo>
                <a:lnTo>
                  <a:pt x="2877" y="2005"/>
                </a:lnTo>
                <a:lnTo>
                  <a:pt x="2877" y="2006"/>
                </a:lnTo>
                <a:lnTo>
                  <a:pt x="2876" y="2007"/>
                </a:lnTo>
                <a:lnTo>
                  <a:pt x="2876" y="2006"/>
                </a:lnTo>
                <a:lnTo>
                  <a:pt x="2876" y="2005"/>
                </a:lnTo>
                <a:lnTo>
                  <a:pt x="2875" y="2005"/>
                </a:lnTo>
                <a:lnTo>
                  <a:pt x="2873" y="2005"/>
                </a:lnTo>
                <a:lnTo>
                  <a:pt x="2873" y="2006"/>
                </a:lnTo>
                <a:lnTo>
                  <a:pt x="2872" y="2007"/>
                </a:lnTo>
                <a:lnTo>
                  <a:pt x="2871" y="2007"/>
                </a:lnTo>
                <a:lnTo>
                  <a:pt x="2871" y="2009"/>
                </a:lnTo>
                <a:lnTo>
                  <a:pt x="2871" y="2010"/>
                </a:lnTo>
                <a:lnTo>
                  <a:pt x="2870" y="2010"/>
                </a:lnTo>
                <a:lnTo>
                  <a:pt x="2870" y="2011"/>
                </a:lnTo>
                <a:lnTo>
                  <a:pt x="2869" y="2011"/>
                </a:lnTo>
                <a:lnTo>
                  <a:pt x="2868" y="2011"/>
                </a:lnTo>
                <a:lnTo>
                  <a:pt x="2868" y="2012"/>
                </a:lnTo>
                <a:lnTo>
                  <a:pt x="2867" y="2013"/>
                </a:lnTo>
                <a:lnTo>
                  <a:pt x="2867" y="2014"/>
                </a:lnTo>
                <a:lnTo>
                  <a:pt x="2867" y="2017"/>
                </a:lnTo>
                <a:lnTo>
                  <a:pt x="2867" y="2018"/>
                </a:lnTo>
                <a:lnTo>
                  <a:pt x="2866" y="2018"/>
                </a:lnTo>
                <a:lnTo>
                  <a:pt x="2864" y="2018"/>
                </a:lnTo>
                <a:lnTo>
                  <a:pt x="2862" y="2018"/>
                </a:lnTo>
                <a:lnTo>
                  <a:pt x="2862" y="2019"/>
                </a:lnTo>
                <a:lnTo>
                  <a:pt x="2861" y="2019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21"/>
                </a:lnTo>
                <a:lnTo>
                  <a:pt x="2859" y="2022"/>
                </a:lnTo>
                <a:lnTo>
                  <a:pt x="2858" y="2023"/>
                </a:lnTo>
                <a:lnTo>
                  <a:pt x="2857" y="2025"/>
                </a:lnTo>
                <a:lnTo>
                  <a:pt x="2855" y="2025"/>
                </a:lnTo>
                <a:lnTo>
                  <a:pt x="2854" y="2025"/>
                </a:lnTo>
                <a:lnTo>
                  <a:pt x="2854" y="2026"/>
                </a:lnTo>
                <a:lnTo>
                  <a:pt x="2853" y="2027"/>
                </a:lnTo>
                <a:lnTo>
                  <a:pt x="2854" y="2028"/>
                </a:lnTo>
                <a:lnTo>
                  <a:pt x="2853" y="2029"/>
                </a:lnTo>
                <a:lnTo>
                  <a:pt x="2852" y="2030"/>
                </a:lnTo>
                <a:lnTo>
                  <a:pt x="2851" y="2030"/>
                </a:lnTo>
                <a:lnTo>
                  <a:pt x="2851" y="2031"/>
                </a:lnTo>
                <a:lnTo>
                  <a:pt x="2852" y="2031"/>
                </a:lnTo>
                <a:lnTo>
                  <a:pt x="2852" y="2032"/>
                </a:lnTo>
                <a:lnTo>
                  <a:pt x="2851" y="2034"/>
                </a:lnTo>
                <a:lnTo>
                  <a:pt x="2850" y="2034"/>
                </a:lnTo>
                <a:lnTo>
                  <a:pt x="2849" y="2034"/>
                </a:lnTo>
                <a:lnTo>
                  <a:pt x="2849" y="2035"/>
                </a:lnTo>
                <a:lnTo>
                  <a:pt x="2849" y="2036"/>
                </a:lnTo>
                <a:lnTo>
                  <a:pt x="2847" y="2036"/>
                </a:lnTo>
                <a:lnTo>
                  <a:pt x="2847" y="2035"/>
                </a:lnTo>
                <a:lnTo>
                  <a:pt x="2846" y="2036"/>
                </a:lnTo>
                <a:lnTo>
                  <a:pt x="2847" y="2036"/>
                </a:lnTo>
                <a:lnTo>
                  <a:pt x="2846" y="2036"/>
                </a:lnTo>
                <a:lnTo>
                  <a:pt x="2845" y="2036"/>
                </a:lnTo>
                <a:lnTo>
                  <a:pt x="2845" y="2037"/>
                </a:lnTo>
                <a:lnTo>
                  <a:pt x="2845" y="2038"/>
                </a:lnTo>
                <a:lnTo>
                  <a:pt x="2845" y="2039"/>
                </a:lnTo>
                <a:lnTo>
                  <a:pt x="2844" y="2039"/>
                </a:lnTo>
                <a:lnTo>
                  <a:pt x="2844" y="2040"/>
                </a:lnTo>
                <a:lnTo>
                  <a:pt x="2845" y="2040"/>
                </a:lnTo>
                <a:lnTo>
                  <a:pt x="2844" y="2040"/>
                </a:lnTo>
                <a:lnTo>
                  <a:pt x="2844" y="2042"/>
                </a:lnTo>
                <a:lnTo>
                  <a:pt x="2844" y="2043"/>
                </a:lnTo>
                <a:lnTo>
                  <a:pt x="2843" y="2044"/>
                </a:lnTo>
                <a:lnTo>
                  <a:pt x="2842" y="2044"/>
                </a:lnTo>
                <a:lnTo>
                  <a:pt x="2841" y="2044"/>
                </a:lnTo>
                <a:lnTo>
                  <a:pt x="2840" y="2046"/>
                </a:lnTo>
                <a:lnTo>
                  <a:pt x="2840" y="2047"/>
                </a:lnTo>
                <a:lnTo>
                  <a:pt x="2838" y="2048"/>
                </a:lnTo>
                <a:lnTo>
                  <a:pt x="2838" y="2050"/>
                </a:lnTo>
                <a:lnTo>
                  <a:pt x="2837" y="2051"/>
                </a:lnTo>
                <a:lnTo>
                  <a:pt x="2837" y="2052"/>
                </a:lnTo>
                <a:lnTo>
                  <a:pt x="2836" y="2052"/>
                </a:lnTo>
                <a:lnTo>
                  <a:pt x="2835" y="2053"/>
                </a:lnTo>
                <a:lnTo>
                  <a:pt x="2835" y="2054"/>
                </a:lnTo>
                <a:lnTo>
                  <a:pt x="2834" y="2055"/>
                </a:lnTo>
                <a:lnTo>
                  <a:pt x="2834" y="2056"/>
                </a:lnTo>
                <a:lnTo>
                  <a:pt x="2833" y="2057"/>
                </a:lnTo>
                <a:lnTo>
                  <a:pt x="2833" y="2059"/>
                </a:lnTo>
                <a:lnTo>
                  <a:pt x="2833" y="2060"/>
                </a:lnTo>
                <a:lnTo>
                  <a:pt x="2832" y="2060"/>
                </a:lnTo>
                <a:lnTo>
                  <a:pt x="2832" y="2061"/>
                </a:lnTo>
                <a:lnTo>
                  <a:pt x="2830" y="2062"/>
                </a:lnTo>
                <a:lnTo>
                  <a:pt x="2829" y="2063"/>
                </a:lnTo>
                <a:lnTo>
                  <a:pt x="2829" y="2064"/>
                </a:lnTo>
                <a:lnTo>
                  <a:pt x="2829" y="2065"/>
                </a:lnTo>
                <a:lnTo>
                  <a:pt x="2828" y="2067"/>
                </a:lnTo>
                <a:lnTo>
                  <a:pt x="2827" y="2067"/>
                </a:lnTo>
                <a:lnTo>
                  <a:pt x="2827" y="2068"/>
                </a:lnTo>
                <a:lnTo>
                  <a:pt x="2826" y="2068"/>
                </a:lnTo>
                <a:lnTo>
                  <a:pt x="2825" y="2071"/>
                </a:lnTo>
                <a:lnTo>
                  <a:pt x="2825" y="2072"/>
                </a:lnTo>
                <a:lnTo>
                  <a:pt x="2824" y="2073"/>
                </a:lnTo>
                <a:lnTo>
                  <a:pt x="2824" y="2074"/>
                </a:lnTo>
                <a:lnTo>
                  <a:pt x="2823" y="2076"/>
                </a:lnTo>
                <a:lnTo>
                  <a:pt x="2821" y="2076"/>
                </a:lnTo>
                <a:lnTo>
                  <a:pt x="2821" y="2077"/>
                </a:lnTo>
                <a:lnTo>
                  <a:pt x="2821" y="2078"/>
                </a:lnTo>
                <a:lnTo>
                  <a:pt x="2820" y="2078"/>
                </a:lnTo>
                <a:lnTo>
                  <a:pt x="2820" y="2080"/>
                </a:lnTo>
                <a:lnTo>
                  <a:pt x="2820" y="2081"/>
                </a:lnTo>
                <a:lnTo>
                  <a:pt x="2819" y="2082"/>
                </a:lnTo>
                <a:lnTo>
                  <a:pt x="2819" y="2084"/>
                </a:lnTo>
                <a:lnTo>
                  <a:pt x="2819" y="2085"/>
                </a:lnTo>
                <a:lnTo>
                  <a:pt x="2818" y="2086"/>
                </a:lnTo>
                <a:lnTo>
                  <a:pt x="2818" y="2087"/>
                </a:lnTo>
                <a:lnTo>
                  <a:pt x="2817" y="2088"/>
                </a:lnTo>
                <a:lnTo>
                  <a:pt x="2817" y="2089"/>
                </a:lnTo>
                <a:lnTo>
                  <a:pt x="2816" y="2089"/>
                </a:lnTo>
                <a:lnTo>
                  <a:pt x="2816" y="2090"/>
                </a:lnTo>
                <a:lnTo>
                  <a:pt x="2816" y="2094"/>
                </a:lnTo>
                <a:lnTo>
                  <a:pt x="2815" y="2094"/>
                </a:lnTo>
                <a:lnTo>
                  <a:pt x="2815" y="2095"/>
                </a:lnTo>
                <a:lnTo>
                  <a:pt x="2814" y="2095"/>
                </a:lnTo>
                <a:lnTo>
                  <a:pt x="2814" y="2096"/>
                </a:lnTo>
                <a:lnTo>
                  <a:pt x="2812" y="2098"/>
                </a:lnTo>
                <a:lnTo>
                  <a:pt x="2812" y="2099"/>
                </a:lnTo>
                <a:lnTo>
                  <a:pt x="2811" y="2102"/>
                </a:lnTo>
                <a:lnTo>
                  <a:pt x="2811" y="2103"/>
                </a:lnTo>
                <a:lnTo>
                  <a:pt x="2810" y="2104"/>
                </a:lnTo>
                <a:lnTo>
                  <a:pt x="2810" y="2105"/>
                </a:lnTo>
                <a:lnTo>
                  <a:pt x="2810" y="2106"/>
                </a:lnTo>
                <a:lnTo>
                  <a:pt x="2809" y="2106"/>
                </a:lnTo>
                <a:lnTo>
                  <a:pt x="2808" y="2107"/>
                </a:lnTo>
                <a:lnTo>
                  <a:pt x="2808" y="2109"/>
                </a:lnTo>
                <a:lnTo>
                  <a:pt x="2809" y="2109"/>
                </a:lnTo>
                <a:lnTo>
                  <a:pt x="2809" y="2110"/>
                </a:lnTo>
                <a:lnTo>
                  <a:pt x="2809" y="2111"/>
                </a:lnTo>
                <a:lnTo>
                  <a:pt x="2809" y="2112"/>
                </a:lnTo>
                <a:lnTo>
                  <a:pt x="2808" y="2112"/>
                </a:lnTo>
                <a:lnTo>
                  <a:pt x="2807" y="2114"/>
                </a:lnTo>
                <a:lnTo>
                  <a:pt x="2806" y="2115"/>
                </a:lnTo>
                <a:lnTo>
                  <a:pt x="2806" y="2117"/>
                </a:lnTo>
                <a:lnTo>
                  <a:pt x="2806" y="2118"/>
                </a:lnTo>
                <a:lnTo>
                  <a:pt x="2804" y="2120"/>
                </a:lnTo>
                <a:lnTo>
                  <a:pt x="2804" y="2121"/>
                </a:lnTo>
                <a:lnTo>
                  <a:pt x="2802" y="2122"/>
                </a:lnTo>
                <a:lnTo>
                  <a:pt x="2800" y="2122"/>
                </a:lnTo>
                <a:lnTo>
                  <a:pt x="2798" y="2124"/>
                </a:lnTo>
                <a:lnTo>
                  <a:pt x="2798" y="2126"/>
                </a:lnTo>
                <a:lnTo>
                  <a:pt x="2797" y="2127"/>
                </a:lnTo>
                <a:lnTo>
                  <a:pt x="2797" y="2128"/>
                </a:lnTo>
                <a:lnTo>
                  <a:pt x="2797" y="2129"/>
                </a:lnTo>
                <a:lnTo>
                  <a:pt x="2798" y="2130"/>
                </a:lnTo>
                <a:lnTo>
                  <a:pt x="2799" y="2131"/>
                </a:lnTo>
                <a:lnTo>
                  <a:pt x="2799" y="2132"/>
                </a:lnTo>
                <a:lnTo>
                  <a:pt x="2802" y="2134"/>
                </a:lnTo>
                <a:lnTo>
                  <a:pt x="2804" y="2136"/>
                </a:lnTo>
                <a:lnTo>
                  <a:pt x="2806" y="2137"/>
                </a:lnTo>
                <a:lnTo>
                  <a:pt x="2807" y="2138"/>
                </a:lnTo>
                <a:lnTo>
                  <a:pt x="2807" y="2139"/>
                </a:lnTo>
                <a:lnTo>
                  <a:pt x="2807" y="2140"/>
                </a:lnTo>
                <a:lnTo>
                  <a:pt x="2807" y="2141"/>
                </a:lnTo>
                <a:lnTo>
                  <a:pt x="2807" y="2143"/>
                </a:lnTo>
                <a:lnTo>
                  <a:pt x="2806" y="2143"/>
                </a:lnTo>
                <a:lnTo>
                  <a:pt x="2804" y="2143"/>
                </a:lnTo>
                <a:lnTo>
                  <a:pt x="2802" y="2143"/>
                </a:lnTo>
                <a:lnTo>
                  <a:pt x="2801" y="2143"/>
                </a:lnTo>
                <a:lnTo>
                  <a:pt x="2798" y="2141"/>
                </a:lnTo>
                <a:lnTo>
                  <a:pt x="2797" y="2141"/>
                </a:lnTo>
                <a:lnTo>
                  <a:pt x="2795" y="2140"/>
                </a:lnTo>
                <a:lnTo>
                  <a:pt x="2794" y="2140"/>
                </a:lnTo>
                <a:lnTo>
                  <a:pt x="2793" y="2140"/>
                </a:lnTo>
                <a:lnTo>
                  <a:pt x="2792" y="2139"/>
                </a:lnTo>
                <a:lnTo>
                  <a:pt x="2791" y="2139"/>
                </a:lnTo>
                <a:lnTo>
                  <a:pt x="2790" y="2139"/>
                </a:lnTo>
                <a:lnTo>
                  <a:pt x="2789" y="2139"/>
                </a:lnTo>
                <a:lnTo>
                  <a:pt x="2787" y="2139"/>
                </a:lnTo>
                <a:lnTo>
                  <a:pt x="2784" y="2139"/>
                </a:lnTo>
                <a:lnTo>
                  <a:pt x="2781" y="2141"/>
                </a:lnTo>
                <a:lnTo>
                  <a:pt x="2778" y="2143"/>
                </a:lnTo>
                <a:lnTo>
                  <a:pt x="2777" y="2144"/>
                </a:lnTo>
                <a:lnTo>
                  <a:pt x="2776" y="2145"/>
                </a:lnTo>
                <a:lnTo>
                  <a:pt x="2774" y="2146"/>
                </a:lnTo>
                <a:lnTo>
                  <a:pt x="2773" y="2145"/>
                </a:lnTo>
                <a:lnTo>
                  <a:pt x="2773" y="2143"/>
                </a:lnTo>
                <a:lnTo>
                  <a:pt x="2773" y="2140"/>
                </a:lnTo>
                <a:lnTo>
                  <a:pt x="2773" y="2136"/>
                </a:lnTo>
                <a:lnTo>
                  <a:pt x="2773" y="2135"/>
                </a:lnTo>
                <a:lnTo>
                  <a:pt x="2773" y="2132"/>
                </a:lnTo>
                <a:lnTo>
                  <a:pt x="2772" y="2131"/>
                </a:lnTo>
                <a:lnTo>
                  <a:pt x="2771" y="2129"/>
                </a:lnTo>
                <a:lnTo>
                  <a:pt x="2768" y="2129"/>
                </a:lnTo>
                <a:lnTo>
                  <a:pt x="2765" y="2130"/>
                </a:lnTo>
                <a:lnTo>
                  <a:pt x="2764" y="2130"/>
                </a:lnTo>
                <a:lnTo>
                  <a:pt x="2760" y="2129"/>
                </a:lnTo>
                <a:lnTo>
                  <a:pt x="2759" y="2129"/>
                </a:lnTo>
                <a:lnTo>
                  <a:pt x="2757" y="2128"/>
                </a:lnTo>
                <a:lnTo>
                  <a:pt x="2752" y="2127"/>
                </a:lnTo>
                <a:lnTo>
                  <a:pt x="2747" y="2124"/>
                </a:lnTo>
                <a:lnTo>
                  <a:pt x="2745" y="2123"/>
                </a:lnTo>
                <a:lnTo>
                  <a:pt x="2742" y="2123"/>
                </a:lnTo>
                <a:lnTo>
                  <a:pt x="2740" y="2122"/>
                </a:lnTo>
                <a:lnTo>
                  <a:pt x="2733" y="2121"/>
                </a:lnTo>
                <a:lnTo>
                  <a:pt x="2730" y="2120"/>
                </a:lnTo>
                <a:lnTo>
                  <a:pt x="2729" y="2119"/>
                </a:lnTo>
                <a:lnTo>
                  <a:pt x="2725" y="2118"/>
                </a:lnTo>
                <a:lnTo>
                  <a:pt x="2724" y="2117"/>
                </a:lnTo>
                <a:lnTo>
                  <a:pt x="2722" y="2114"/>
                </a:lnTo>
                <a:lnTo>
                  <a:pt x="2721" y="2114"/>
                </a:lnTo>
                <a:lnTo>
                  <a:pt x="2720" y="2112"/>
                </a:lnTo>
                <a:lnTo>
                  <a:pt x="2715" y="2110"/>
                </a:lnTo>
                <a:lnTo>
                  <a:pt x="2713" y="2109"/>
                </a:lnTo>
                <a:lnTo>
                  <a:pt x="2709" y="2107"/>
                </a:lnTo>
                <a:lnTo>
                  <a:pt x="2706" y="2107"/>
                </a:lnTo>
                <a:lnTo>
                  <a:pt x="2705" y="2107"/>
                </a:lnTo>
                <a:lnTo>
                  <a:pt x="2698" y="2106"/>
                </a:lnTo>
                <a:lnTo>
                  <a:pt x="2692" y="2106"/>
                </a:lnTo>
                <a:lnTo>
                  <a:pt x="2691" y="2106"/>
                </a:lnTo>
                <a:lnTo>
                  <a:pt x="2688" y="2106"/>
                </a:lnTo>
                <a:lnTo>
                  <a:pt x="2686" y="2105"/>
                </a:lnTo>
                <a:lnTo>
                  <a:pt x="2683" y="2105"/>
                </a:lnTo>
                <a:lnTo>
                  <a:pt x="2678" y="2106"/>
                </a:lnTo>
                <a:lnTo>
                  <a:pt x="2670" y="2106"/>
                </a:lnTo>
                <a:lnTo>
                  <a:pt x="2668" y="2106"/>
                </a:lnTo>
                <a:lnTo>
                  <a:pt x="2665" y="2107"/>
                </a:lnTo>
                <a:lnTo>
                  <a:pt x="2660" y="2109"/>
                </a:lnTo>
                <a:lnTo>
                  <a:pt x="2655" y="2111"/>
                </a:lnTo>
                <a:lnTo>
                  <a:pt x="2653" y="2115"/>
                </a:lnTo>
                <a:lnTo>
                  <a:pt x="2652" y="2118"/>
                </a:lnTo>
                <a:lnTo>
                  <a:pt x="2651" y="2120"/>
                </a:lnTo>
                <a:lnTo>
                  <a:pt x="2649" y="2124"/>
                </a:lnTo>
                <a:lnTo>
                  <a:pt x="2647" y="2130"/>
                </a:lnTo>
                <a:lnTo>
                  <a:pt x="2647" y="2135"/>
                </a:lnTo>
                <a:lnTo>
                  <a:pt x="2644" y="2139"/>
                </a:lnTo>
                <a:lnTo>
                  <a:pt x="2642" y="2140"/>
                </a:lnTo>
                <a:lnTo>
                  <a:pt x="2639" y="2143"/>
                </a:lnTo>
                <a:lnTo>
                  <a:pt x="2637" y="2144"/>
                </a:lnTo>
                <a:lnTo>
                  <a:pt x="2630" y="2145"/>
                </a:lnTo>
                <a:lnTo>
                  <a:pt x="2628" y="2145"/>
                </a:lnTo>
                <a:lnTo>
                  <a:pt x="2626" y="2146"/>
                </a:lnTo>
                <a:lnTo>
                  <a:pt x="2623" y="2147"/>
                </a:lnTo>
                <a:lnTo>
                  <a:pt x="2619" y="2149"/>
                </a:lnTo>
                <a:lnTo>
                  <a:pt x="2618" y="2151"/>
                </a:lnTo>
                <a:lnTo>
                  <a:pt x="2618" y="2152"/>
                </a:lnTo>
                <a:lnTo>
                  <a:pt x="2620" y="2156"/>
                </a:lnTo>
                <a:lnTo>
                  <a:pt x="2621" y="2159"/>
                </a:lnTo>
                <a:lnTo>
                  <a:pt x="2622" y="2160"/>
                </a:lnTo>
                <a:lnTo>
                  <a:pt x="2622" y="2161"/>
                </a:lnTo>
                <a:lnTo>
                  <a:pt x="2623" y="2162"/>
                </a:lnTo>
                <a:lnTo>
                  <a:pt x="2623" y="2164"/>
                </a:lnTo>
                <a:lnTo>
                  <a:pt x="2621" y="2166"/>
                </a:lnTo>
                <a:lnTo>
                  <a:pt x="2620" y="2166"/>
                </a:lnTo>
                <a:lnTo>
                  <a:pt x="2619" y="2168"/>
                </a:lnTo>
                <a:lnTo>
                  <a:pt x="2619" y="2171"/>
                </a:lnTo>
                <a:lnTo>
                  <a:pt x="2620" y="2174"/>
                </a:lnTo>
                <a:lnTo>
                  <a:pt x="2623" y="2177"/>
                </a:lnTo>
                <a:lnTo>
                  <a:pt x="2625" y="2179"/>
                </a:lnTo>
                <a:lnTo>
                  <a:pt x="2625" y="2180"/>
                </a:lnTo>
                <a:lnTo>
                  <a:pt x="2625" y="2181"/>
                </a:lnTo>
                <a:lnTo>
                  <a:pt x="2625" y="2184"/>
                </a:lnTo>
                <a:lnTo>
                  <a:pt x="2623" y="2186"/>
                </a:lnTo>
                <a:lnTo>
                  <a:pt x="2623" y="2187"/>
                </a:lnTo>
                <a:lnTo>
                  <a:pt x="2623" y="2188"/>
                </a:lnTo>
                <a:lnTo>
                  <a:pt x="2622" y="2189"/>
                </a:lnTo>
                <a:lnTo>
                  <a:pt x="2621" y="2190"/>
                </a:lnTo>
                <a:lnTo>
                  <a:pt x="2620" y="2191"/>
                </a:lnTo>
                <a:lnTo>
                  <a:pt x="2619" y="2191"/>
                </a:lnTo>
                <a:lnTo>
                  <a:pt x="2618" y="2191"/>
                </a:lnTo>
                <a:lnTo>
                  <a:pt x="2616" y="2191"/>
                </a:lnTo>
                <a:lnTo>
                  <a:pt x="2613" y="2191"/>
                </a:lnTo>
                <a:lnTo>
                  <a:pt x="2610" y="2191"/>
                </a:lnTo>
                <a:lnTo>
                  <a:pt x="2609" y="2191"/>
                </a:lnTo>
                <a:lnTo>
                  <a:pt x="2606" y="2190"/>
                </a:lnTo>
                <a:lnTo>
                  <a:pt x="2604" y="2189"/>
                </a:lnTo>
                <a:lnTo>
                  <a:pt x="2603" y="2189"/>
                </a:lnTo>
                <a:lnTo>
                  <a:pt x="2602" y="2189"/>
                </a:lnTo>
                <a:lnTo>
                  <a:pt x="2602" y="2190"/>
                </a:lnTo>
                <a:lnTo>
                  <a:pt x="2601" y="2191"/>
                </a:lnTo>
                <a:lnTo>
                  <a:pt x="2600" y="2194"/>
                </a:lnTo>
                <a:lnTo>
                  <a:pt x="2600" y="2195"/>
                </a:lnTo>
                <a:lnTo>
                  <a:pt x="2600" y="2196"/>
                </a:lnTo>
                <a:lnTo>
                  <a:pt x="2597" y="2197"/>
                </a:lnTo>
                <a:lnTo>
                  <a:pt x="2597" y="2198"/>
                </a:lnTo>
                <a:lnTo>
                  <a:pt x="2596" y="2199"/>
                </a:lnTo>
                <a:lnTo>
                  <a:pt x="2595" y="2199"/>
                </a:lnTo>
                <a:lnTo>
                  <a:pt x="2593" y="2202"/>
                </a:lnTo>
                <a:lnTo>
                  <a:pt x="2592" y="2202"/>
                </a:lnTo>
                <a:lnTo>
                  <a:pt x="2591" y="2202"/>
                </a:lnTo>
                <a:lnTo>
                  <a:pt x="2590" y="2202"/>
                </a:lnTo>
                <a:lnTo>
                  <a:pt x="2588" y="2202"/>
                </a:lnTo>
                <a:lnTo>
                  <a:pt x="2588" y="2201"/>
                </a:lnTo>
                <a:lnTo>
                  <a:pt x="2587" y="2199"/>
                </a:lnTo>
                <a:lnTo>
                  <a:pt x="2587" y="2198"/>
                </a:lnTo>
                <a:lnTo>
                  <a:pt x="2587" y="2197"/>
                </a:lnTo>
                <a:lnTo>
                  <a:pt x="2587" y="2196"/>
                </a:lnTo>
                <a:lnTo>
                  <a:pt x="2587" y="2195"/>
                </a:lnTo>
                <a:lnTo>
                  <a:pt x="2587" y="2194"/>
                </a:lnTo>
                <a:lnTo>
                  <a:pt x="2586" y="2193"/>
                </a:lnTo>
                <a:lnTo>
                  <a:pt x="2584" y="2190"/>
                </a:lnTo>
                <a:lnTo>
                  <a:pt x="2583" y="2190"/>
                </a:lnTo>
                <a:lnTo>
                  <a:pt x="2582" y="2189"/>
                </a:lnTo>
                <a:lnTo>
                  <a:pt x="2578" y="2187"/>
                </a:lnTo>
                <a:lnTo>
                  <a:pt x="2577" y="2187"/>
                </a:lnTo>
                <a:lnTo>
                  <a:pt x="2576" y="2187"/>
                </a:lnTo>
                <a:lnTo>
                  <a:pt x="2575" y="2187"/>
                </a:lnTo>
                <a:lnTo>
                  <a:pt x="2573" y="2187"/>
                </a:lnTo>
                <a:lnTo>
                  <a:pt x="2571" y="2188"/>
                </a:lnTo>
                <a:lnTo>
                  <a:pt x="2571" y="2189"/>
                </a:lnTo>
                <a:lnTo>
                  <a:pt x="2570" y="2189"/>
                </a:lnTo>
                <a:lnTo>
                  <a:pt x="2570" y="2190"/>
                </a:lnTo>
                <a:lnTo>
                  <a:pt x="2570" y="2191"/>
                </a:lnTo>
                <a:lnTo>
                  <a:pt x="2570" y="2194"/>
                </a:lnTo>
                <a:lnTo>
                  <a:pt x="2570" y="2195"/>
                </a:lnTo>
                <a:lnTo>
                  <a:pt x="2571" y="2197"/>
                </a:lnTo>
                <a:lnTo>
                  <a:pt x="2573" y="2198"/>
                </a:lnTo>
                <a:lnTo>
                  <a:pt x="2573" y="2199"/>
                </a:lnTo>
                <a:lnTo>
                  <a:pt x="2574" y="2202"/>
                </a:lnTo>
                <a:lnTo>
                  <a:pt x="2575" y="2203"/>
                </a:lnTo>
                <a:lnTo>
                  <a:pt x="2575" y="2205"/>
                </a:lnTo>
                <a:lnTo>
                  <a:pt x="2575" y="2207"/>
                </a:lnTo>
                <a:lnTo>
                  <a:pt x="2575" y="2209"/>
                </a:lnTo>
                <a:lnTo>
                  <a:pt x="2575" y="2210"/>
                </a:lnTo>
                <a:lnTo>
                  <a:pt x="2575" y="2211"/>
                </a:lnTo>
                <a:lnTo>
                  <a:pt x="2576" y="2212"/>
                </a:lnTo>
                <a:lnTo>
                  <a:pt x="2576" y="2213"/>
                </a:lnTo>
                <a:lnTo>
                  <a:pt x="2578" y="2215"/>
                </a:lnTo>
                <a:lnTo>
                  <a:pt x="2578" y="2216"/>
                </a:lnTo>
                <a:lnTo>
                  <a:pt x="2579" y="2216"/>
                </a:lnTo>
                <a:lnTo>
                  <a:pt x="2579" y="2218"/>
                </a:lnTo>
                <a:lnTo>
                  <a:pt x="2579" y="2220"/>
                </a:lnTo>
                <a:lnTo>
                  <a:pt x="2579" y="2222"/>
                </a:lnTo>
                <a:lnTo>
                  <a:pt x="2579" y="2223"/>
                </a:lnTo>
                <a:lnTo>
                  <a:pt x="2578" y="2227"/>
                </a:lnTo>
                <a:lnTo>
                  <a:pt x="2577" y="2229"/>
                </a:lnTo>
                <a:lnTo>
                  <a:pt x="2576" y="2232"/>
                </a:lnTo>
                <a:lnTo>
                  <a:pt x="2573" y="2235"/>
                </a:lnTo>
                <a:lnTo>
                  <a:pt x="2571" y="2236"/>
                </a:lnTo>
                <a:lnTo>
                  <a:pt x="2570" y="2237"/>
                </a:lnTo>
                <a:lnTo>
                  <a:pt x="2569" y="2239"/>
                </a:lnTo>
                <a:lnTo>
                  <a:pt x="2568" y="2241"/>
                </a:lnTo>
                <a:lnTo>
                  <a:pt x="2568" y="2244"/>
                </a:lnTo>
                <a:lnTo>
                  <a:pt x="2567" y="2246"/>
                </a:lnTo>
                <a:lnTo>
                  <a:pt x="2566" y="2246"/>
                </a:lnTo>
                <a:lnTo>
                  <a:pt x="2565" y="2246"/>
                </a:lnTo>
                <a:lnTo>
                  <a:pt x="2564" y="2246"/>
                </a:lnTo>
                <a:lnTo>
                  <a:pt x="2562" y="2245"/>
                </a:lnTo>
                <a:lnTo>
                  <a:pt x="2562" y="2244"/>
                </a:lnTo>
                <a:lnTo>
                  <a:pt x="2562" y="2243"/>
                </a:lnTo>
                <a:lnTo>
                  <a:pt x="2561" y="2241"/>
                </a:lnTo>
                <a:lnTo>
                  <a:pt x="2561" y="2240"/>
                </a:lnTo>
                <a:lnTo>
                  <a:pt x="2560" y="2240"/>
                </a:lnTo>
                <a:lnTo>
                  <a:pt x="2560" y="2239"/>
                </a:lnTo>
                <a:lnTo>
                  <a:pt x="2559" y="2238"/>
                </a:lnTo>
                <a:lnTo>
                  <a:pt x="2559" y="2237"/>
                </a:lnTo>
                <a:lnTo>
                  <a:pt x="2558" y="2236"/>
                </a:lnTo>
                <a:lnTo>
                  <a:pt x="2557" y="2236"/>
                </a:lnTo>
                <a:lnTo>
                  <a:pt x="2556" y="2235"/>
                </a:lnTo>
                <a:lnTo>
                  <a:pt x="2554" y="2235"/>
                </a:lnTo>
                <a:lnTo>
                  <a:pt x="2553" y="2236"/>
                </a:lnTo>
                <a:lnTo>
                  <a:pt x="2552" y="2236"/>
                </a:lnTo>
                <a:lnTo>
                  <a:pt x="2552" y="2237"/>
                </a:lnTo>
                <a:lnTo>
                  <a:pt x="2551" y="2237"/>
                </a:lnTo>
                <a:lnTo>
                  <a:pt x="2551" y="2238"/>
                </a:lnTo>
                <a:lnTo>
                  <a:pt x="2551" y="2239"/>
                </a:lnTo>
                <a:lnTo>
                  <a:pt x="2551" y="2243"/>
                </a:lnTo>
                <a:lnTo>
                  <a:pt x="2552" y="2244"/>
                </a:lnTo>
                <a:lnTo>
                  <a:pt x="2552" y="2245"/>
                </a:lnTo>
                <a:lnTo>
                  <a:pt x="2552" y="2246"/>
                </a:lnTo>
                <a:lnTo>
                  <a:pt x="2551" y="2246"/>
                </a:lnTo>
                <a:lnTo>
                  <a:pt x="2551" y="2247"/>
                </a:lnTo>
                <a:lnTo>
                  <a:pt x="2550" y="2247"/>
                </a:lnTo>
                <a:lnTo>
                  <a:pt x="2549" y="2248"/>
                </a:lnTo>
                <a:lnTo>
                  <a:pt x="2548" y="2248"/>
                </a:lnTo>
                <a:lnTo>
                  <a:pt x="2547" y="2248"/>
                </a:lnTo>
                <a:lnTo>
                  <a:pt x="2545" y="2249"/>
                </a:lnTo>
                <a:lnTo>
                  <a:pt x="2544" y="2249"/>
                </a:lnTo>
                <a:lnTo>
                  <a:pt x="2543" y="2251"/>
                </a:lnTo>
                <a:lnTo>
                  <a:pt x="2542" y="2252"/>
                </a:lnTo>
                <a:lnTo>
                  <a:pt x="2542" y="2254"/>
                </a:lnTo>
                <a:lnTo>
                  <a:pt x="2543" y="2255"/>
                </a:lnTo>
                <a:lnTo>
                  <a:pt x="2547" y="2260"/>
                </a:lnTo>
                <a:lnTo>
                  <a:pt x="2548" y="2262"/>
                </a:lnTo>
                <a:lnTo>
                  <a:pt x="2549" y="2265"/>
                </a:lnTo>
                <a:lnTo>
                  <a:pt x="2550" y="2269"/>
                </a:lnTo>
                <a:lnTo>
                  <a:pt x="2549" y="2270"/>
                </a:lnTo>
                <a:lnTo>
                  <a:pt x="2549" y="2271"/>
                </a:lnTo>
                <a:lnTo>
                  <a:pt x="2549" y="2272"/>
                </a:lnTo>
                <a:lnTo>
                  <a:pt x="2548" y="2272"/>
                </a:lnTo>
                <a:lnTo>
                  <a:pt x="2547" y="2272"/>
                </a:lnTo>
                <a:lnTo>
                  <a:pt x="2547" y="2273"/>
                </a:lnTo>
                <a:lnTo>
                  <a:pt x="2545" y="2273"/>
                </a:lnTo>
                <a:lnTo>
                  <a:pt x="2544" y="2273"/>
                </a:lnTo>
                <a:lnTo>
                  <a:pt x="2543" y="2273"/>
                </a:lnTo>
                <a:lnTo>
                  <a:pt x="2542" y="2274"/>
                </a:lnTo>
                <a:lnTo>
                  <a:pt x="2541" y="2274"/>
                </a:lnTo>
                <a:lnTo>
                  <a:pt x="2540" y="2274"/>
                </a:lnTo>
                <a:lnTo>
                  <a:pt x="2539" y="2276"/>
                </a:lnTo>
                <a:lnTo>
                  <a:pt x="2537" y="2276"/>
                </a:lnTo>
                <a:lnTo>
                  <a:pt x="2536" y="2276"/>
                </a:lnTo>
                <a:lnTo>
                  <a:pt x="2535" y="2276"/>
                </a:lnTo>
                <a:lnTo>
                  <a:pt x="2534" y="2276"/>
                </a:lnTo>
                <a:lnTo>
                  <a:pt x="2533" y="2276"/>
                </a:lnTo>
                <a:lnTo>
                  <a:pt x="2532" y="2274"/>
                </a:lnTo>
                <a:lnTo>
                  <a:pt x="2531" y="2274"/>
                </a:lnTo>
                <a:lnTo>
                  <a:pt x="2530" y="2273"/>
                </a:lnTo>
                <a:lnTo>
                  <a:pt x="2528" y="2272"/>
                </a:lnTo>
                <a:lnTo>
                  <a:pt x="2527" y="2272"/>
                </a:lnTo>
                <a:lnTo>
                  <a:pt x="2526" y="2271"/>
                </a:lnTo>
                <a:lnTo>
                  <a:pt x="2525" y="2271"/>
                </a:lnTo>
                <a:lnTo>
                  <a:pt x="2524" y="2271"/>
                </a:lnTo>
                <a:lnTo>
                  <a:pt x="2523" y="2271"/>
                </a:lnTo>
                <a:lnTo>
                  <a:pt x="2522" y="2272"/>
                </a:lnTo>
                <a:lnTo>
                  <a:pt x="2521" y="2272"/>
                </a:lnTo>
                <a:lnTo>
                  <a:pt x="2519" y="2272"/>
                </a:lnTo>
                <a:lnTo>
                  <a:pt x="2518" y="2273"/>
                </a:lnTo>
                <a:lnTo>
                  <a:pt x="2518" y="2274"/>
                </a:lnTo>
                <a:lnTo>
                  <a:pt x="2517" y="2274"/>
                </a:lnTo>
                <a:lnTo>
                  <a:pt x="2517" y="2276"/>
                </a:lnTo>
                <a:lnTo>
                  <a:pt x="2516" y="2277"/>
                </a:lnTo>
                <a:lnTo>
                  <a:pt x="2515" y="2278"/>
                </a:lnTo>
                <a:lnTo>
                  <a:pt x="2514" y="2279"/>
                </a:lnTo>
                <a:lnTo>
                  <a:pt x="2513" y="2279"/>
                </a:lnTo>
                <a:lnTo>
                  <a:pt x="2511" y="2280"/>
                </a:lnTo>
                <a:lnTo>
                  <a:pt x="2510" y="2280"/>
                </a:lnTo>
                <a:lnTo>
                  <a:pt x="2510" y="2281"/>
                </a:lnTo>
                <a:lnTo>
                  <a:pt x="2509" y="2281"/>
                </a:lnTo>
                <a:lnTo>
                  <a:pt x="2509" y="2282"/>
                </a:lnTo>
                <a:lnTo>
                  <a:pt x="2508" y="2283"/>
                </a:lnTo>
                <a:lnTo>
                  <a:pt x="2507" y="2283"/>
                </a:lnTo>
                <a:lnTo>
                  <a:pt x="2507" y="2285"/>
                </a:lnTo>
                <a:lnTo>
                  <a:pt x="2506" y="2285"/>
                </a:lnTo>
                <a:lnTo>
                  <a:pt x="2505" y="2285"/>
                </a:lnTo>
                <a:lnTo>
                  <a:pt x="2504" y="2285"/>
                </a:lnTo>
                <a:lnTo>
                  <a:pt x="2504" y="2283"/>
                </a:lnTo>
                <a:lnTo>
                  <a:pt x="2500" y="2279"/>
                </a:lnTo>
                <a:lnTo>
                  <a:pt x="2500" y="2278"/>
                </a:lnTo>
                <a:lnTo>
                  <a:pt x="2500" y="2277"/>
                </a:lnTo>
                <a:lnTo>
                  <a:pt x="2499" y="2277"/>
                </a:lnTo>
                <a:lnTo>
                  <a:pt x="2499" y="2276"/>
                </a:lnTo>
                <a:lnTo>
                  <a:pt x="2498" y="2274"/>
                </a:lnTo>
                <a:lnTo>
                  <a:pt x="2497" y="2274"/>
                </a:lnTo>
                <a:lnTo>
                  <a:pt x="2497" y="2273"/>
                </a:lnTo>
                <a:lnTo>
                  <a:pt x="2496" y="2273"/>
                </a:lnTo>
                <a:lnTo>
                  <a:pt x="2492" y="2272"/>
                </a:lnTo>
                <a:lnTo>
                  <a:pt x="2489" y="2273"/>
                </a:lnTo>
                <a:lnTo>
                  <a:pt x="2487" y="2273"/>
                </a:lnTo>
                <a:lnTo>
                  <a:pt x="2484" y="2274"/>
                </a:lnTo>
                <a:lnTo>
                  <a:pt x="2483" y="2274"/>
                </a:lnTo>
                <a:lnTo>
                  <a:pt x="2482" y="2276"/>
                </a:lnTo>
                <a:lnTo>
                  <a:pt x="2481" y="2276"/>
                </a:lnTo>
                <a:lnTo>
                  <a:pt x="2480" y="2276"/>
                </a:lnTo>
                <a:lnTo>
                  <a:pt x="2480" y="2277"/>
                </a:lnTo>
                <a:lnTo>
                  <a:pt x="2479" y="2277"/>
                </a:lnTo>
                <a:lnTo>
                  <a:pt x="2478" y="2278"/>
                </a:lnTo>
                <a:lnTo>
                  <a:pt x="2476" y="2279"/>
                </a:lnTo>
                <a:lnTo>
                  <a:pt x="2475" y="2280"/>
                </a:lnTo>
                <a:lnTo>
                  <a:pt x="2475" y="2281"/>
                </a:lnTo>
                <a:lnTo>
                  <a:pt x="2475" y="2282"/>
                </a:lnTo>
                <a:lnTo>
                  <a:pt x="2475" y="2283"/>
                </a:lnTo>
                <a:lnTo>
                  <a:pt x="2475" y="2286"/>
                </a:lnTo>
                <a:lnTo>
                  <a:pt x="2475" y="2287"/>
                </a:lnTo>
                <a:lnTo>
                  <a:pt x="2475" y="2289"/>
                </a:lnTo>
                <a:lnTo>
                  <a:pt x="2474" y="2290"/>
                </a:lnTo>
                <a:lnTo>
                  <a:pt x="2473" y="2290"/>
                </a:lnTo>
                <a:lnTo>
                  <a:pt x="2473" y="2291"/>
                </a:lnTo>
                <a:lnTo>
                  <a:pt x="2471" y="2291"/>
                </a:lnTo>
                <a:lnTo>
                  <a:pt x="2470" y="2291"/>
                </a:lnTo>
                <a:lnTo>
                  <a:pt x="2467" y="2291"/>
                </a:lnTo>
                <a:lnTo>
                  <a:pt x="2466" y="2291"/>
                </a:lnTo>
                <a:lnTo>
                  <a:pt x="2466" y="2290"/>
                </a:lnTo>
                <a:lnTo>
                  <a:pt x="2465" y="2289"/>
                </a:lnTo>
                <a:lnTo>
                  <a:pt x="2464" y="2289"/>
                </a:lnTo>
                <a:lnTo>
                  <a:pt x="2463" y="2288"/>
                </a:lnTo>
                <a:lnTo>
                  <a:pt x="2462" y="2288"/>
                </a:lnTo>
                <a:lnTo>
                  <a:pt x="2461" y="2287"/>
                </a:lnTo>
                <a:lnTo>
                  <a:pt x="2459" y="2287"/>
                </a:lnTo>
                <a:lnTo>
                  <a:pt x="2458" y="2287"/>
                </a:lnTo>
                <a:lnTo>
                  <a:pt x="2455" y="2288"/>
                </a:lnTo>
                <a:lnTo>
                  <a:pt x="2453" y="2287"/>
                </a:lnTo>
                <a:lnTo>
                  <a:pt x="2446" y="2287"/>
                </a:lnTo>
                <a:lnTo>
                  <a:pt x="2444" y="2287"/>
                </a:lnTo>
                <a:lnTo>
                  <a:pt x="2442" y="2287"/>
                </a:lnTo>
                <a:lnTo>
                  <a:pt x="2439" y="2287"/>
                </a:lnTo>
                <a:lnTo>
                  <a:pt x="2437" y="2287"/>
                </a:lnTo>
                <a:lnTo>
                  <a:pt x="2436" y="2288"/>
                </a:lnTo>
                <a:lnTo>
                  <a:pt x="2433" y="2289"/>
                </a:lnTo>
                <a:lnTo>
                  <a:pt x="2432" y="2289"/>
                </a:lnTo>
                <a:lnTo>
                  <a:pt x="2432" y="2290"/>
                </a:lnTo>
                <a:lnTo>
                  <a:pt x="2431" y="2291"/>
                </a:lnTo>
                <a:lnTo>
                  <a:pt x="2431" y="2293"/>
                </a:lnTo>
                <a:lnTo>
                  <a:pt x="2430" y="2295"/>
                </a:lnTo>
                <a:lnTo>
                  <a:pt x="2429" y="2298"/>
                </a:lnTo>
                <a:lnTo>
                  <a:pt x="2428" y="2298"/>
                </a:lnTo>
                <a:lnTo>
                  <a:pt x="2427" y="2299"/>
                </a:lnTo>
                <a:lnTo>
                  <a:pt x="2424" y="2300"/>
                </a:lnTo>
                <a:lnTo>
                  <a:pt x="2423" y="2300"/>
                </a:lnTo>
                <a:lnTo>
                  <a:pt x="2422" y="2300"/>
                </a:lnTo>
                <a:lnTo>
                  <a:pt x="2421" y="2302"/>
                </a:lnTo>
                <a:lnTo>
                  <a:pt x="2420" y="2302"/>
                </a:lnTo>
                <a:lnTo>
                  <a:pt x="2420" y="2303"/>
                </a:lnTo>
                <a:lnTo>
                  <a:pt x="2420" y="2304"/>
                </a:lnTo>
                <a:lnTo>
                  <a:pt x="2419" y="2307"/>
                </a:lnTo>
                <a:lnTo>
                  <a:pt x="2419" y="2308"/>
                </a:lnTo>
                <a:lnTo>
                  <a:pt x="2416" y="2312"/>
                </a:lnTo>
                <a:lnTo>
                  <a:pt x="2415" y="2313"/>
                </a:lnTo>
                <a:lnTo>
                  <a:pt x="2413" y="2314"/>
                </a:lnTo>
                <a:lnTo>
                  <a:pt x="2412" y="2314"/>
                </a:lnTo>
                <a:lnTo>
                  <a:pt x="2411" y="2313"/>
                </a:lnTo>
                <a:lnTo>
                  <a:pt x="2410" y="2313"/>
                </a:lnTo>
                <a:lnTo>
                  <a:pt x="2410" y="2311"/>
                </a:lnTo>
                <a:lnTo>
                  <a:pt x="2410" y="2310"/>
                </a:lnTo>
                <a:lnTo>
                  <a:pt x="2409" y="2308"/>
                </a:lnTo>
                <a:lnTo>
                  <a:pt x="2409" y="2307"/>
                </a:lnTo>
                <a:lnTo>
                  <a:pt x="2407" y="2307"/>
                </a:lnTo>
                <a:lnTo>
                  <a:pt x="2405" y="2307"/>
                </a:lnTo>
                <a:lnTo>
                  <a:pt x="2404" y="2307"/>
                </a:lnTo>
                <a:lnTo>
                  <a:pt x="2403" y="2307"/>
                </a:lnTo>
                <a:lnTo>
                  <a:pt x="2401" y="2308"/>
                </a:lnTo>
                <a:lnTo>
                  <a:pt x="2397" y="2311"/>
                </a:lnTo>
                <a:lnTo>
                  <a:pt x="2395" y="2313"/>
                </a:lnTo>
                <a:lnTo>
                  <a:pt x="2394" y="2314"/>
                </a:lnTo>
                <a:lnTo>
                  <a:pt x="2393" y="2314"/>
                </a:lnTo>
                <a:lnTo>
                  <a:pt x="2392" y="2315"/>
                </a:lnTo>
                <a:lnTo>
                  <a:pt x="2389" y="2315"/>
                </a:lnTo>
                <a:lnTo>
                  <a:pt x="2387" y="2314"/>
                </a:lnTo>
                <a:lnTo>
                  <a:pt x="2386" y="2314"/>
                </a:lnTo>
                <a:lnTo>
                  <a:pt x="2384" y="2315"/>
                </a:lnTo>
                <a:lnTo>
                  <a:pt x="2381" y="2316"/>
                </a:lnTo>
                <a:lnTo>
                  <a:pt x="2380" y="2318"/>
                </a:lnTo>
                <a:lnTo>
                  <a:pt x="2379" y="2318"/>
                </a:lnTo>
                <a:lnTo>
                  <a:pt x="2378" y="2318"/>
                </a:lnTo>
                <a:lnTo>
                  <a:pt x="2377" y="2318"/>
                </a:lnTo>
                <a:lnTo>
                  <a:pt x="2373" y="2318"/>
                </a:lnTo>
                <a:lnTo>
                  <a:pt x="2373" y="2316"/>
                </a:lnTo>
                <a:lnTo>
                  <a:pt x="2372" y="2316"/>
                </a:lnTo>
                <a:lnTo>
                  <a:pt x="2371" y="2316"/>
                </a:lnTo>
                <a:lnTo>
                  <a:pt x="2371" y="2315"/>
                </a:lnTo>
                <a:lnTo>
                  <a:pt x="2370" y="2315"/>
                </a:lnTo>
                <a:lnTo>
                  <a:pt x="2370" y="2314"/>
                </a:lnTo>
                <a:lnTo>
                  <a:pt x="2370" y="2313"/>
                </a:lnTo>
                <a:lnTo>
                  <a:pt x="2370" y="2312"/>
                </a:lnTo>
                <a:lnTo>
                  <a:pt x="2371" y="2311"/>
                </a:lnTo>
                <a:lnTo>
                  <a:pt x="2372" y="2310"/>
                </a:lnTo>
                <a:lnTo>
                  <a:pt x="2373" y="2308"/>
                </a:lnTo>
                <a:lnTo>
                  <a:pt x="2373" y="2307"/>
                </a:lnTo>
                <a:lnTo>
                  <a:pt x="2373" y="2306"/>
                </a:lnTo>
                <a:lnTo>
                  <a:pt x="2373" y="2305"/>
                </a:lnTo>
                <a:lnTo>
                  <a:pt x="2373" y="2304"/>
                </a:lnTo>
                <a:lnTo>
                  <a:pt x="2373" y="2303"/>
                </a:lnTo>
                <a:lnTo>
                  <a:pt x="2372" y="2302"/>
                </a:lnTo>
                <a:lnTo>
                  <a:pt x="2371" y="2302"/>
                </a:lnTo>
                <a:lnTo>
                  <a:pt x="2371" y="2300"/>
                </a:lnTo>
                <a:lnTo>
                  <a:pt x="2370" y="2300"/>
                </a:lnTo>
                <a:lnTo>
                  <a:pt x="2369" y="2300"/>
                </a:lnTo>
                <a:lnTo>
                  <a:pt x="2368" y="2300"/>
                </a:lnTo>
                <a:lnTo>
                  <a:pt x="2366" y="2302"/>
                </a:lnTo>
                <a:lnTo>
                  <a:pt x="2364" y="2302"/>
                </a:lnTo>
                <a:lnTo>
                  <a:pt x="2363" y="2302"/>
                </a:lnTo>
                <a:lnTo>
                  <a:pt x="2362" y="2302"/>
                </a:lnTo>
                <a:lnTo>
                  <a:pt x="2361" y="2300"/>
                </a:lnTo>
                <a:lnTo>
                  <a:pt x="2361" y="2299"/>
                </a:lnTo>
                <a:lnTo>
                  <a:pt x="2361" y="2296"/>
                </a:lnTo>
                <a:lnTo>
                  <a:pt x="2361" y="2295"/>
                </a:lnTo>
                <a:lnTo>
                  <a:pt x="2360" y="2295"/>
                </a:lnTo>
                <a:lnTo>
                  <a:pt x="2360" y="2294"/>
                </a:lnTo>
                <a:lnTo>
                  <a:pt x="2360" y="2293"/>
                </a:lnTo>
                <a:lnTo>
                  <a:pt x="2361" y="2293"/>
                </a:lnTo>
                <a:lnTo>
                  <a:pt x="2361" y="2291"/>
                </a:lnTo>
                <a:lnTo>
                  <a:pt x="2361" y="2290"/>
                </a:lnTo>
                <a:lnTo>
                  <a:pt x="2361" y="2289"/>
                </a:lnTo>
                <a:lnTo>
                  <a:pt x="2360" y="2288"/>
                </a:lnTo>
                <a:lnTo>
                  <a:pt x="2358" y="2287"/>
                </a:lnTo>
                <a:lnTo>
                  <a:pt x="2356" y="2286"/>
                </a:lnTo>
                <a:lnTo>
                  <a:pt x="2355" y="2286"/>
                </a:lnTo>
                <a:lnTo>
                  <a:pt x="2354" y="2286"/>
                </a:lnTo>
                <a:lnTo>
                  <a:pt x="2353" y="2286"/>
                </a:lnTo>
                <a:lnTo>
                  <a:pt x="2352" y="2285"/>
                </a:lnTo>
                <a:lnTo>
                  <a:pt x="2351" y="2285"/>
                </a:lnTo>
                <a:lnTo>
                  <a:pt x="2351" y="2283"/>
                </a:lnTo>
                <a:lnTo>
                  <a:pt x="2350" y="2282"/>
                </a:lnTo>
                <a:lnTo>
                  <a:pt x="2350" y="2280"/>
                </a:lnTo>
                <a:lnTo>
                  <a:pt x="2349" y="2279"/>
                </a:lnTo>
                <a:lnTo>
                  <a:pt x="2349" y="2277"/>
                </a:lnTo>
                <a:lnTo>
                  <a:pt x="2349" y="2276"/>
                </a:lnTo>
                <a:lnTo>
                  <a:pt x="2350" y="2274"/>
                </a:lnTo>
                <a:lnTo>
                  <a:pt x="2350" y="2273"/>
                </a:lnTo>
                <a:lnTo>
                  <a:pt x="2351" y="2273"/>
                </a:lnTo>
                <a:lnTo>
                  <a:pt x="2353" y="2272"/>
                </a:lnTo>
                <a:lnTo>
                  <a:pt x="2355" y="2272"/>
                </a:lnTo>
                <a:lnTo>
                  <a:pt x="2358" y="2271"/>
                </a:lnTo>
                <a:lnTo>
                  <a:pt x="2359" y="2271"/>
                </a:lnTo>
                <a:lnTo>
                  <a:pt x="2359" y="2270"/>
                </a:lnTo>
                <a:lnTo>
                  <a:pt x="2360" y="2270"/>
                </a:lnTo>
                <a:lnTo>
                  <a:pt x="2360" y="2269"/>
                </a:lnTo>
                <a:lnTo>
                  <a:pt x="2360" y="2268"/>
                </a:lnTo>
                <a:lnTo>
                  <a:pt x="2360" y="2266"/>
                </a:lnTo>
                <a:lnTo>
                  <a:pt x="2360" y="2265"/>
                </a:lnTo>
                <a:lnTo>
                  <a:pt x="2359" y="2265"/>
                </a:lnTo>
                <a:lnTo>
                  <a:pt x="2358" y="2264"/>
                </a:lnTo>
                <a:lnTo>
                  <a:pt x="2356" y="2264"/>
                </a:lnTo>
                <a:lnTo>
                  <a:pt x="2355" y="2263"/>
                </a:lnTo>
                <a:lnTo>
                  <a:pt x="2354" y="2262"/>
                </a:lnTo>
                <a:lnTo>
                  <a:pt x="2354" y="2260"/>
                </a:lnTo>
                <a:lnTo>
                  <a:pt x="2354" y="2258"/>
                </a:lnTo>
                <a:lnTo>
                  <a:pt x="2353" y="2257"/>
                </a:lnTo>
                <a:lnTo>
                  <a:pt x="2352" y="2256"/>
                </a:lnTo>
                <a:lnTo>
                  <a:pt x="2351" y="2256"/>
                </a:lnTo>
                <a:lnTo>
                  <a:pt x="2350" y="2257"/>
                </a:lnTo>
                <a:lnTo>
                  <a:pt x="2349" y="2260"/>
                </a:lnTo>
                <a:lnTo>
                  <a:pt x="2347" y="2260"/>
                </a:lnTo>
                <a:lnTo>
                  <a:pt x="2346" y="2260"/>
                </a:lnTo>
                <a:lnTo>
                  <a:pt x="2345" y="2260"/>
                </a:lnTo>
                <a:lnTo>
                  <a:pt x="2343" y="2258"/>
                </a:lnTo>
                <a:lnTo>
                  <a:pt x="2342" y="2258"/>
                </a:lnTo>
                <a:lnTo>
                  <a:pt x="2341" y="2257"/>
                </a:lnTo>
                <a:lnTo>
                  <a:pt x="2340" y="2256"/>
                </a:lnTo>
                <a:lnTo>
                  <a:pt x="2340" y="2255"/>
                </a:lnTo>
                <a:lnTo>
                  <a:pt x="2341" y="2254"/>
                </a:lnTo>
                <a:lnTo>
                  <a:pt x="2342" y="2253"/>
                </a:lnTo>
                <a:lnTo>
                  <a:pt x="2342" y="2252"/>
                </a:lnTo>
                <a:lnTo>
                  <a:pt x="2342" y="2251"/>
                </a:lnTo>
                <a:lnTo>
                  <a:pt x="2342" y="2249"/>
                </a:lnTo>
                <a:lnTo>
                  <a:pt x="2341" y="2249"/>
                </a:lnTo>
                <a:lnTo>
                  <a:pt x="2341" y="2248"/>
                </a:lnTo>
                <a:lnTo>
                  <a:pt x="2340" y="2248"/>
                </a:lnTo>
                <a:lnTo>
                  <a:pt x="2340" y="2247"/>
                </a:lnTo>
                <a:lnTo>
                  <a:pt x="2338" y="2246"/>
                </a:lnTo>
                <a:lnTo>
                  <a:pt x="2337" y="2246"/>
                </a:lnTo>
                <a:lnTo>
                  <a:pt x="2336" y="2247"/>
                </a:lnTo>
                <a:lnTo>
                  <a:pt x="2336" y="2249"/>
                </a:lnTo>
                <a:lnTo>
                  <a:pt x="2335" y="2251"/>
                </a:lnTo>
                <a:lnTo>
                  <a:pt x="2334" y="2251"/>
                </a:lnTo>
                <a:lnTo>
                  <a:pt x="2333" y="2251"/>
                </a:lnTo>
                <a:lnTo>
                  <a:pt x="2330" y="2251"/>
                </a:lnTo>
                <a:lnTo>
                  <a:pt x="2329" y="2251"/>
                </a:lnTo>
                <a:lnTo>
                  <a:pt x="2328" y="2249"/>
                </a:lnTo>
                <a:lnTo>
                  <a:pt x="2327" y="2249"/>
                </a:lnTo>
                <a:lnTo>
                  <a:pt x="2327" y="2248"/>
                </a:lnTo>
                <a:lnTo>
                  <a:pt x="2326" y="2247"/>
                </a:lnTo>
                <a:lnTo>
                  <a:pt x="2326" y="2246"/>
                </a:lnTo>
                <a:lnTo>
                  <a:pt x="2326" y="2245"/>
                </a:lnTo>
                <a:lnTo>
                  <a:pt x="2326" y="2244"/>
                </a:lnTo>
                <a:lnTo>
                  <a:pt x="2326" y="2243"/>
                </a:lnTo>
                <a:lnTo>
                  <a:pt x="2326" y="2241"/>
                </a:lnTo>
                <a:lnTo>
                  <a:pt x="2325" y="2240"/>
                </a:lnTo>
                <a:lnTo>
                  <a:pt x="2324" y="2240"/>
                </a:lnTo>
                <a:lnTo>
                  <a:pt x="2323" y="2240"/>
                </a:lnTo>
                <a:lnTo>
                  <a:pt x="2323" y="2241"/>
                </a:lnTo>
                <a:lnTo>
                  <a:pt x="2321" y="2241"/>
                </a:lnTo>
                <a:lnTo>
                  <a:pt x="2323" y="2241"/>
                </a:lnTo>
                <a:lnTo>
                  <a:pt x="2323" y="2243"/>
                </a:lnTo>
                <a:lnTo>
                  <a:pt x="2323" y="2244"/>
                </a:lnTo>
                <a:lnTo>
                  <a:pt x="2323" y="2245"/>
                </a:lnTo>
                <a:lnTo>
                  <a:pt x="2323" y="2246"/>
                </a:lnTo>
                <a:lnTo>
                  <a:pt x="2321" y="2246"/>
                </a:lnTo>
                <a:lnTo>
                  <a:pt x="2319" y="2246"/>
                </a:lnTo>
                <a:lnTo>
                  <a:pt x="2319" y="2245"/>
                </a:lnTo>
                <a:lnTo>
                  <a:pt x="2318" y="2245"/>
                </a:lnTo>
                <a:lnTo>
                  <a:pt x="2317" y="2245"/>
                </a:lnTo>
                <a:lnTo>
                  <a:pt x="2316" y="2245"/>
                </a:lnTo>
                <a:lnTo>
                  <a:pt x="2315" y="2244"/>
                </a:lnTo>
                <a:lnTo>
                  <a:pt x="2314" y="2244"/>
                </a:lnTo>
                <a:lnTo>
                  <a:pt x="2314" y="2243"/>
                </a:lnTo>
                <a:lnTo>
                  <a:pt x="2314" y="2241"/>
                </a:lnTo>
                <a:lnTo>
                  <a:pt x="2314" y="2240"/>
                </a:lnTo>
                <a:lnTo>
                  <a:pt x="2315" y="2240"/>
                </a:lnTo>
                <a:lnTo>
                  <a:pt x="2315" y="2239"/>
                </a:lnTo>
                <a:lnTo>
                  <a:pt x="2314" y="2239"/>
                </a:lnTo>
                <a:lnTo>
                  <a:pt x="2314" y="2238"/>
                </a:lnTo>
                <a:lnTo>
                  <a:pt x="2312" y="2239"/>
                </a:lnTo>
                <a:lnTo>
                  <a:pt x="2311" y="2239"/>
                </a:lnTo>
                <a:lnTo>
                  <a:pt x="2310" y="2239"/>
                </a:lnTo>
                <a:lnTo>
                  <a:pt x="2310" y="2238"/>
                </a:lnTo>
                <a:lnTo>
                  <a:pt x="2309" y="2238"/>
                </a:lnTo>
                <a:lnTo>
                  <a:pt x="2309" y="2237"/>
                </a:lnTo>
                <a:lnTo>
                  <a:pt x="2308" y="2236"/>
                </a:lnTo>
                <a:lnTo>
                  <a:pt x="2308" y="2235"/>
                </a:lnTo>
                <a:lnTo>
                  <a:pt x="2308" y="2233"/>
                </a:lnTo>
                <a:lnTo>
                  <a:pt x="2308" y="2232"/>
                </a:lnTo>
                <a:lnTo>
                  <a:pt x="2309" y="2231"/>
                </a:lnTo>
                <a:lnTo>
                  <a:pt x="2309" y="2230"/>
                </a:lnTo>
                <a:lnTo>
                  <a:pt x="2309" y="2229"/>
                </a:lnTo>
                <a:lnTo>
                  <a:pt x="2308" y="2229"/>
                </a:lnTo>
                <a:lnTo>
                  <a:pt x="2307" y="2229"/>
                </a:lnTo>
                <a:lnTo>
                  <a:pt x="2306" y="2229"/>
                </a:lnTo>
                <a:lnTo>
                  <a:pt x="2304" y="2229"/>
                </a:lnTo>
                <a:lnTo>
                  <a:pt x="2304" y="2228"/>
                </a:lnTo>
                <a:lnTo>
                  <a:pt x="2303" y="2228"/>
                </a:lnTo>
                <a:lnTo>
                  <a:pt x="2302" y="2227"/>
                </a:lnTo>
                <a:lnTo>
                  <a:pt x="2301" y="2227"/>
                </a:lnTo>
                <a:lnTo>
                  <a:pt x="2300" y="2227"/>
                </a:lnTo>
                <a:lnTo>
                  <a:pt x="2300" y="2226"/>
                </a:lnTo>
                <a:lnTo>
                  <a:pt x="2300" y="2224"/>
                </a:lnTo>
                <a:lnTo>
                  <a:pt x="2301" y="2224"/>
                </a:lnTo>
                <a:lnTo>
                  <a:pt x="2301" y="2223"/>
                </a:lnTo>
                <a:lnTo>
                  <a:pt x="2302" y="2223"/>
                </a:lnTo>
                <a:lnTo>
                  <a:pt x="2302" y="2222"/>
                </a:lnTo>
                <a:lnTo>
                  <a:pt x="2303" y="2221"/>
                </a:lnTo>
                <a:lnTo>
                  <a:pt x="2303" y="2220"/>
                </a:lnTo>
                <a:lnTo>
                  <a:pt x="2302" y="2218"/>
                </a:lnTo>
                <a:lnTo>
                  <a:pt x="2302" y="2216"/>
                </a:lnTo>
                <a:lnTo>
                  <a:pt x="2302" y="2215"/>
                </a:lnTo>
                <a:lnTo>
                  <a:pt x="2302" y="2214"/>
                </a:lnTo>
                <a:lnTo>
                  <a:pt x="2301" y="2214"/>
                </a:lnTo>
                <a:lnTo>
                  <a:pt x="2301" y="2215"/>
                </a:lnTo>
                <a:lnTo>
                  <a:pt x="2300" y="2215"/>
                </a:lnTo>
                <a:lnTo>
                  <a:pt x="2299" y="2215"/>
                </a:lnTo>
                <a:lnTo>
                  <a:pt x="2298" y="2215"/>
                </a:lnTo>
                <a:lnTo>
                  <a:pt x="2297" y="2215"/>
                </a:lnTo>
                <a:lnTo>
                  <a:pt x="2295" y="2215"/>
                </a:lnTo>
                <a:lnTo>
                  <a:pt x="2294" y="2215"/>
                </a:lnTo>
                <a:lnTo>
                  <a:pt x="2293" y="2215"/>
                </a:lnTo>
                <a:lnTo>
                  <a:pt x="2293" y="2214"/>
                </a:lnTo>
                <a:lnTo>
                  <a:pt x="2294" y="2214"/>
                </a:lnTo>
                <a:lnTo>
                  <a:pt x="2294" y="2213"/>
                </a:lnTo>
                <a:lnTo>
                  <a:pt x="2297" y="2213"/>
                </a:lnTo>
                <a:lnTo>
                  <a:pt x="2298" y="2213"/>
                </a:lnTo>
                <a:lnTo>
                  <a:pt x="2299" y="2213"/>
                </a:lnTo>
                <a:lnTo>
                  <a:pt x="2300" y="2213"/>
                </a:lnTo>
                <a:lnTo>
                  <a:pt x="2300" y="2212"/>
                </a:lnTo>
                <a:lnTo>
                  <a:pt x="2300" y="2211"/>
                </a:lnTo>
                <a:lnTo>
                  <a:pt x="2298" y="2210"/>
                </a:lnTo>
                <a:lnTo>
                  <a:pt x="2297" y="2210"/>
                </a:lnTo>
                <a:lnTo>
                  <a:pt x="2295" y="2209"/>
                </a:lnTo>
                <a:lnTo>
                  <a:pt x="2295" y="2207"/>
                </a:lnTo>
                <a:lnTo>
                  <a:pt x="2294" y="2207"/>
                </a:lnTo>
                <a:lnTo>
                  <a:pt x="2293" y="2206"/>
                </a:lnTo>
                <a:lnTo>
                  <a:pt x="2292" y="2206"/>
                </a:lnTo>
                <a:lnTo>
                  <a:pt x="2292" y="2205"/>
                </a:lnTo>
                <a:lnTo>
                  <a:pt x="2291" y="2204"/>
                </a:lnTo>
                <a:lnTo>
                  <a:pt x="2291" y="2203"/>
                </a:lnTo>
                <a:lnTo>
                  <a:pt x="2292" y="2203"/>
                </a:lnTo>
                <a:lnTo>
                  <a:pt x="2293" y="2203"/>
                </a:lnTo>
                <a:lnTo>
                  <a:pt x="2294" y="2203"/>
                </a:lnTo>
                <a:lnTo>
                  <a:pt x="2294" y="2202"/>
                </a:lnTo>
                <a:lnTo>
                  <a:pt x="2295" y="2201"/>
                </a:lnTo>
                <a:lnTo>
                  <a:pt x="2295" y="2199"/>
                </a:lnTo>
                <a:lnTo>
                  <a:pt x="2295" y="2198"/>
                </a:lnTo>
                <a:lnTo>
                  <a:pt x="2294" y="2198"/>
                </a:lnTo>
                <a:lnTo>
                  <a:pt x="2294" y="2197"/>
                </a:lnTo>
                <a:lnTo>
                  <a:pt x="2295" y="2197"/>
                </a:lnTo>
                <a:lnTo>
                  <a:pt x="2297" y="2197"/>
                </a:lnTo>
                <a:lnTo>
                  <a:pt x="2297" y="2196"/>
                </a:lnTo>
                <a:lnTo>
                  <a:pt x="2298" y="2196"/>
                </a:lnTo>
                <a:lnTo>
                  <a:pt x="2298" y="2195"/>
                </a:lnTo>
                <a:lnTo>
                  <a:pt x="2299" y="2194"/>
                </a:lnTo>
                <a:lnTo>
                  <a:pt x="2300" y="2194"/>
                </a:lnTo>
                <a:lnTo>
                  <a:pt x="2300" y="2193"/>
                </a:lnTo>
                <a:lnTo>
                  <a:pt x="2301" y="2193"/>
                </a:lnTo>
                <a:lnTo>
                  <a:pt x="2300" y="2191"/>
                </a:lnTo>
                <a:lnTo>
                  <a:pt x="2299" y="2191"/>
                </a:lnTo>
                <a:lnTo>
                  <a:pt x="2298" y="2191"/>
                </a:lnTo>
                <a:lnTo>
                  <a:pt x="2298" y="2190"/>
                </a:lnTo>
                <a:lnTo>
                  <a:pt x="2299" y="2189"/>
                </a:lnTo>
                <a:lnTo>
                  <a:pt x="2299" y="2188"/>
                </a:lnTo>
                <a:lnTo>
                  <a:pt x="2298" y="2187"/>
                </a:lnTo>
                <a:lnTo>
                  <a:pt x="2298" y="2186"/>
                </a:lnTo>
                <a:lnTo>
                  <a:pt x="2297" y="2186"/>
                </a:lnTo>
                <a:lnTo>
                  <a:pt x="2295" y="2186"/>
                </a:lnTo>
                <a:lnTo>
                  <a:pt x="2294" y="2186"/>
                </a:lnTo>
                <a:lnTo>
                  <a:pt x="2294" y="2187"/>
                </a:lnTo>
                <a:lnTo>
                  <a:pt x="2293" y="2187"/>
                </a:lnTo>
                <a:lnTo>
                  <a:pt x="2293" y="2186"/>
                </a:lnTo>
                <a:lnTo>
                  <a:pt x="2292" y="2185"/>
                </a:lnTo>
                <a:lnTo>
                  <a:pt x="2291" y="2185"/>
                </a:lnTo>
                <a:lnTo>
                  <a:pt x="2291" y="2186"/>
                </a:lnTo>
                <a:lnTo>
                  <a:pt x="2290" y="2186"/>
                </a:lnTo>
                <a:lnTo>
                  <a:pt x="2289" y="2186"/>
                </a:lnTo>
                <a:lnTo>
                  <a:pt x="2287" y="2186"/>
                </a:lnTo>
                <a:lnTo>
                  <a:pt x="2286" y="2186"/>
                </a:lnTo>
                <a:lnTo>
                  <a:pt x="2286" y="2185"/>
                </a:lnTo>
                <a:lnTo>
                  <a:pt x="2285" y="2184"/>
                </a:lnTo>
                <a:lnTo>
                  <a:pt x="2284" y="2184"/>
                </a:lnTo>
                <a:lnTo>
                  <a:pt x="2283" y="2184"/>
                </a:lnTo>
                <a:lnTo>
                  <a:pt x="2282" y="2184"/>
                </a:lnTo>
                <a:lnTo>
                  <a:pt x="2281" y="2184"/>
                </a:lnTo>
                <a:lnTo>
                  <a:pt x="2281" y="2182"/>
                </a:lnTo>
                <a:lnTo>
                  <a:pt x="2281" y="2181"/>
                </a:lnTo>
                <a:lnTo>
                  <a:pt x="2281" y="2180"/>
                </a:lnTo>
                <a:lnTo>
                  <a:pt x="2280" y="2179"/>
                </a:lnTo>
                <a:lnTo>
                  <a:pt x="2280" y="2178"/>
                </a:lnTo>
                <a:lnTo>
                  <a:pt x="2280" y="2177"/>
                </a:lnTo>
                <a:lnTo>
                  <a:pt x="2281" y="2177"/>
                </a:lnTo>
                <a:lnTo>
                  <a:pt x="2281" y="2178"/>
                </a:lnTo>
                <a:lnTo>
                  <a:pt x="2282" y="2178"/>
                </a:lnTo>
                <a:lnTo>
                  <a:pt x="2283" y="2177"/>
                </a:lnTo>
                <a:lnTo>
                  <a:pt x="2284" y="2177"/>
                </a:lnTo>
                <a:lnTo>
                  <a:pt x="2285" y="2177"/>
                </a:lnTo>
                <a:lnTo>
                  <a:pt x="2286" y="2176"/>
                </a:lnTo>
                <a:lnTo>
                  <a:pt x="2286" y="2174"/>
                </a:lnTo>
                <a:lnTo>
                  <a:pt x="2285" y="2174"/>
                </a:lnTo>
                <a:lnTo>
                  <a:pt x="2284" y="2173"/>
                </a:lnTo>
                <a:lnTo>
                  <a:pt x="2285" y="2172"/>
                </a:lnTo>
                <a:lnTo>
                  <a:pt x="2284" y="2171"/>
                </a:lnTo>
                <a:lnTo>
                  <a:pt x="2285" y="2171"/>
                </a:lnTo>
                <a:lnTo>
                  <a:pt x="2286" y="2171"/>
                </a:lnTo>
                <a:lnTo>
                  <a:pt x="2286" y="2170"/>
                </a:lnTo>
                <a:lnTo>
                  <a:pt x="2286" y="2169"/>
                </a:lnTo>
                <a:lnTo>
                  <a:pt x="2285" y="2166"/>
                </a:lnTo>
                <a:lnTo>
                  <a:pt x="2284" y="2166"/>
                </a:lnTo>
                <a:lnTo>
                  <a:pt x="2284" y="2168"/>
                </a:lnTo>
                <a:lnTo>
                  <a:pt x="2283" y="2168"/>
                </a:lnTo>
                <a:lnTo>
                  <a:pt x="2282" y="2166"/>
                </a:lnTo>
                <a:lnTo>
                  <a:pt x="2281" y="2166"/>
                </a:lnTo>
                <a:lnTo>
                  <a:pt x="2281" y="2168"/>
                </a:lnTo>
                <a:lnTo>
                  <a:pt x="2280" y="2168"/>
                </a:lnTo>
                <a:lnTo>
                  <a:pt x="2280" y="2166"/>
                </a:lnTo>
                <a:lnTo>
                  <a:pt x="2281" y="2165"/>
                </a:lnTo>
                <a:lnTo>
                  <a:pt x="2280" y="2164"/>
                </a:lnTo>
                <a:lnTo>
                  <a:pt x="2280" y="2163"/>
                </a:lnTo>
                <a:lnTo>
                  <a:pt x="2281" y="2162"/>
                </a:lnTo>
                <a:lnTo>
                  <a:pt x="2281" y="2161"/>
                </a:lnTo>
                <a:lnTo>
                  <a:pt x="2281" y="2160"/>
                </a:lnTo>
                <a:lnTo>
                  <a:pt x="2280" y="2160"/>
                </a:lnTo>
                <a:lnTo>
                  <a:pt x="2280" y="2161"/>
                </a:lnTo>
                <a:lnTo>
                  <a:pt x="2278" y="2161"/>
                </a:lnTo>
                <a:lnTo>
                  <a:pt x="2278" y="2160"/>
                </a:lnTo>
                <a:lnTo>
                  <a:pt x="2278" y="2159"/>
                </a:lnTo>
                <a:lnTo>
                  <a:pt x="2277" y="2159"/>
                </a:lnTo>
                <a:lnTo>
                  <a:pt x="2276" y="2159"/>
                </a:lnTo>
                <a:lnTo>
                  <a:pt x="2276" y="2160"/>
                </a:lnTo>
                <a:lnTo>
                  <a:pt x="2276" y="2161"/>
                </a:lnTo>
                <a:lnTo>
                  <a:pt x="2276" y="2162"/>
                </a:lnTo>
                <a:lnTo>
                  <a:pt x="2276" y="2163"/>
                </a:lnTo>
                <a:lnTo>
                  <a:pt x="2275" y="2163"/>
                </a:lnTo>
                <a:lnTo>
                  <a:pt x="2274" y="2164"/>
                </a:lnTo>
                <a:lnTo>
                  <a:pt x="2273" y="2164"/>
                </a:lnTo>
                <a:lnTo>
                  <a:pt x="2272" y="2164"/>
                </a:lnTo>
                <a:lnTo>
                  <a:pt x="2271" y="2164"/>
                </a:lnTo>
                <a:lnTo>
                  <a:pt x="2269" y="2164"/>
                </a:lnTo>
                <a:lnTo>
                  <a:pt x="2269" y="2163"/>
                </a:lnTo>
                <a:lnTo>
                  <a:pt x="2268" y="2163"/>
                </a:lnTo>
                <a:lnTo>
                  <a:pt x="2268" y="2162"/>
                </a:lnTo>
                <a:lnTo>
                  <a:pt x="2268" y="2161"/>
                </a:lnTo>
                <a:lnTo>
                  <a:pt x="2268" y="2160"/>
                </a:lnTo>
                <a:lnTo>
                  <a:pt x="2267" y="2160"/>
                </a:lnTo>
                <a:lnTo>
                  <a:pt x="2267" y="2159"/>
                </a:lnTo>
                <a:lnTo>
                  <a:pt x="2266" y="2159"/>
                </a:lnTo>
                <a:lnTo>
                  <a:pt x="2266" y="2157"/>
                </a:lnTo>
                <a:lnTo>
                  <a:pt x="2266" y="2156"/>
                </a:lnTo>
                <a:lnTo>
                  <a:pt x="2265" y="2156"/>
                </a:lnTo>
                <a:lnTo>
                  <a:pt x="2265" y="2155"/>
                </a:lnTo>
                <a:lnTo>
                  <a:pt x="2265" y="2154"/>
                </a:lnTo>
                <a:lnTo>
                  <a:pt x="2266" y="2154"/>
                </a:lnTo>
                <a:lnTo>
                  <a:pt x="2266" y="2153"/>
                </a:lnTo>
                <a:lnTo>
                  <a:pt x="2266" y="2152"/>
                </a:lnTo>
                <a:lnTo>
                  <a:pt x="2266" y="2151"/>
                </a:lnTo>
                <a:lnTo>
                  <a:pt x="2266" y="2149"/>
                </a:lnTo>
                <a:lnTo>
                  <a:pt x="2267" y="2149"/>
                </a:lnTo>
                <a:lnTo>
                  <a:pt x="2268" y="2149"/>
                </a:lnTo>
                <a:lnTo>
                  <a:pt x="2268" y="2148"/>
                </a:lnTo>
                <a:lnTo>
                  <a:pt x="2269" y="2148"/>
                </a:lnTo>
                <a:lnTo>
                  <a:pt x="2269" y="2147"/>
                </a:lnTo>
                <a:lnTo>
                  <a:pt x="2271" y="2147"/>
                </a:lnTo>
                <a:lnTo>
                  <a:pt x="2271" y="2146"/>
                </a:lnTo>
                <a:lnTo>
                  <a:pt x="2271" y="2145"/>
                </a:lnTo>
                <a:lnTo>
                  <a:pt x="2272" y="2145"/>
                </a:lnTo>
                <a:lnTo>
                  <a:pt x="2272" y="2144"/>
                </a:lnTo>
                <a:lnTo>
                  <a:pt x="2272" y="2143"/>
                </a:lnTo>
                <a:lnTo>
                  <a:pt x="2272" y="2141"/>
                </a:lnTo>
                <a:lnTo>
                  <a:pt x="2272" y="2140"/>
                </a:lnTo>
                <a:lnTo>
                  <a:pt x="2272" y="2139"/>
                </a:lnTo>
                <a:lnTo>
                  <a:pt x="2271" y="2139"/>
                </a:lnTo>
                <a:lnTo>
                  <a:pt x="2271" y="2138"/>
                </a:lnTo>
                <a:lnTo>
                  <a:pt x="2269" y="2138"/>
                </a:lnTo>
                <a:lnTo>
                  <a:pt x="2269" y="2137"/>
                </a:lnTo>
                <a:lnTo>
                  <a:pt x="2268" y="2137"/>
                </a:lnTo>
                <a:lnTo>
                  <a:pt x="2268" y="2136"/>
                </a:lnTo>
                <a:lnTo>
                  <a:pt x="2268" y="2135"/>
                </a:lnTo>
                <a:lnTo>
                  <a:pt x="2268" y="2134"/>
                </a:lnTo>
                <a:lnTo>
                  <a:pt x="2267" y="2134"/>
                </a:lnTo>
                <a:lnTo>
                  <a:pt x="2266" y="2132"/>
                </a:lnTo>
                <a:lnTo>
                  <a:pt x="2266" y="2131"/>
                </a:lnTo>
                <a:lnTo>
                  <a:pt x="2265" y="2131"/>
                </a:lnTo>
                <a:lnTo>
                  <a:pt x="2265" y="2130"/>
                </a:lnTo>
                <a:lnTo>
                  <a:pt x="2264" y="2129"/>
                </a:lnTo>
                <a:lnTo>
                  <a:pt x="2264" y="2128"/>
                </a:lnTo>
                <a:lnTo>
                  <a:pt x="2264" y="2127"/>
                </a:lnTo>
                <a:lnTo>
                  <a:pt x="2265" y="2127"/>
                </a:lnTo>
                <a:lnTo>
                  <a:pt x="2265" y="2126"/>
                </a:lnTo>
                <a:lnTo>
                  <a:pt x="2265" y="2124"/>
                </a:lnTo>
                <a:lnTo>
                  <a:pt x="2265" y="2123"/>
                </a:lnTo>
                <a:lnTo>
                  <a:pt x="2266" y="2123"/>
                </a:lnTo>
                <a:lnTo>
                  <a:pt x="2267" y="2122"/>
                </a:lnTo>
                <a:lnTo>
                  <a:pt x="2267" y="2121"/>
                </a:lnTo>
                <a:lnTo>
                  <a:pt x="2267" y="2120"/>
                </a:lnTo>
                <a:lnTo>
                  <a:pt x="2268" y="2120"/>
                </a:lnTo>
                <a:lnTo>
                  <a:pt x="2268" y="2119"/>
                </a:lnTo>
                <a:lnTo>
                  <a:pt x="2268" y="2118"/>
                </a:lnTo>
                <a:lnTo>
                  <a:pt x="2268" y="2117"/>
                </a:lnTo>
                <a:lnTo>
                  <a:pt x="2269" y="2115"/>
                </a:lnTo>
                <a:lnTo>
                  <a:pt x="2269" y="2114"/>
                </a:lnTo>
                <a:lnTo>
                  <a:pt x="2271" y="2113"/>
                </a:lnTo>
                <a:lnTo>
                  <a:pt x="2271" y="2112"/>
                </a:lnTo>
                <a:lnTo>
                  <a:pt x="2272" y="2112"/>
                </a:lnTo>
                <a:lnTo>
                  <a:pt x="2272" y="2113"/>
                </a:lnTo>
                <a:lnTo>
                  <a:pt x="2273" y="2113"/>
                </a:lnTo>
                <a:lnTo>
                  <a:pt x="2274" y="2113"/>
                </a:lnTo>
                <a:lnTo>
                  <a:pt x="2275" y="2112"/>
                </a:lnTo>
                <a:lnTo>
                  <a:pt x="2275" y="2111"/>
                </a:lnTo>
                <a:lnTo>
                  <a:pt x="2276" y="2111"/>
                </a:lnTo>
                <a:lnTo>
                  <a:pt x="2276" y="2112"/>
                </a:lnTo>
                <a:lnTo>
                  <a:pt x="2277" y="2113"/>
                </a:lnTo>
                <a:lnTo>
                  <a:pt x="2277" y="2114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80" y="2117"/>
                </a:lnTo>
                <a:lnTo>
                  <a:pt x="2281" y="2115"/>
                </a:lnTo>
                <a:lnTo>
                  <a:pt x="2281" y="2114"/>
                </a:lnTo>
                <a:lnTo>
                  <a:pt x="2280" y="2113"/>
                </a:lnTo>
                <a:lnTo>
                  <a:pt x="2278" y="2113"/>
                </a:lnTo>
                <a:lnTo>
                  <a:pt x="2278" y="2112"/>
                </a:lnTo>
                <a:lnTo>
                  <a:pt x="2280" y="2112"/>
                </a:lnTo>
                <a:lnTo>
                  <a:pt x="2280" y="2111"/>
                </a:lnTo>
                <a:lnTo>
                  <a:pt x="2281" y="2112"/>
                </a:lnTo>
                <a:lnTo>
                  <a:pt x="2282" y="2112"/>
                </a:lnTo>
                <a:lnTo>
                  <a:pt x="2282" y="2111"/>
                </a:lnTo>
                <a:lnTo>
                  <a:pt x="2283" y="2110"/>
                </a:lnTo>
                <a:lnTo>
                  <a:pt x="2283" y="2106"/>
                </a:lnTo>
                <a:lnTo>
                  <a:pt x="2284" y="2105"/>
                </a:lnTo>
                <a:lnTo>
                  <a:pt x="2284" y="2104"/>
                </a:lnTo>
                <a:lnTo>
                  <a:pt x="2283" y="2104"/>
                </a:lnTo>
                <a:lnTo>
                  <a:pt x="2283" y="2103"/>
                </a:lnTo>
                <a:lnTo>
                  <a:pt x="2282" y="2103"/>
                </a:lnTo>
                <a:lnTo>
                  <a:pt x="2281" y="2103"/>
                </a:lnTo>
                <a:lnTo>
                  <a:pt x="2280" y="2103"/>
                </a:lnTo>
                <a:lnTo>
                  <a:pt x="2280" y="2104"/>
                </a:lnTo>
                <a:lnTo>
                  <a:pt x="2278" y="2104"/>
                </a:lnTo>
                <a:lnTo>
                  <a:pt x="2277" y="2104"/>
                </a:lnTo>
                <a:lnTo>
                  <a:pt x="2277" y="2103"/>
                </a:lnTo>
                <a:lnTo>
                  <a:pt x="2276" y="2103"/>
                </a:lnTo>
                <a:lnTo>
                  <a:pt x="2276" y="2102"/>
                </a:lnTo>
                <a:lnTo>
                  <a:pt x="2275" y="2102"/>
                </a:lnTo>
                <a:lnTo>
                  <a:pt x="2274" y="2102"/>
                </a:lnTo>
                <a:lnTo>
                  <a:pt x="2274" y="2103"/>
                </a:lnTo>
                <a:lnTo>
                  <a:pt x="2273" y="2103"/>
                </a:lnTo>
                <a:lnTo>
                  <a:pt x="2273" y="2102"/>
                </a:lnTo>
                <a:lnTo>
                  <a:pt x="2272" y="2103"/>
                </a:lnTo>
                <a:lnTo>
                  <a:pt x="2273" y="2103"/>
                </a:lnTo>
                <a:lnTo>
                  <a:pt x="2273" y="2104"/>
                </a:lnTo>
                <a:lnTo>
                  <a:pt x="2274" y="2104"/>
                </a:lnTo>
                <a:lnTo>
                  <a:pt x="2274" y="2105"/>
                </a:lnTo>
                <a:lnTo>
                  <a:pt x="2275" y="2106"/>
                </a:lnTo>
                <a:lnTo>
                  <a:pt x="2275" y="2107"/>
                </a:lnTo>
                <a:lnTo>
                  <a:pt x="2274" y="2107"/>
                </a:lnTo>
                <a:lnTo>
                  <a:pt x="2273" y="2107"/>
                </a:lnTo>
                <a:lnTo>
                  <a:pt x="2272" y="2109"/>
                </a:lnTo>
                <a:lnTo>
                  <a:pt x="2271" y="2109"/>
                </a:lnTo>
                <a:lnTo>
                  <a:pt x="2269" y="2109"/>
                </a:lnTo>
                <a:lnTo>
                  <a:pt x="2269" y="2107"/>
                </a:lnTo>
                <a:lnTo>
                  <a:pt x="2269" y="2106"/>
                </a:lnTo>
                <a:lnTo>
                  <a:pt x="2268" y="2106"/>
                </a:lnTo>
                <a:lnTo>
                  <a:pt x="2267" y="2107"/>
                </a:lnTo>
                <a:lnTo>
                  <a:pt x="2266" y="2107"/>
                </a:lnTo>
                <a:lnTo>
                  <a:pt x="2266" y="2106"/>
                </a:lnTo>
                <a:lnTo>
                  <a:pt x="2266" y="2105"/>
                </a:lnTo>
                <a:lnTo>
                  <a:pt x="2266" y="2104"/>
                </a:lnTo>
                <a:lnTo>
                  <a:pt x="2266" y="2103"/>
                </a:lnTo>
                <a:lnTo>
                  <a:pt x="2265" y="2102"/>
                </a:lnTo>
                <a:lnTo>
                  <a:pt x="2264" y="2102"/>
                </a:lnTo>
                <a:lnTo>
                  <a:pt x="2263" y="2102"/>
                </a:lnTo>
                <a:lnTo>
                  <a:pt x="2263" y="2101"/>
                </a:lnTo>
                <a:lnTo>
                  <a:pt x="2264" y="2101"/>
                </a:lnTo>
                <a:lnTo>
                  <a:pt x="2264" y="2099"/>
                </a:lnTo>
                <a:lnTo>
                  <a:pt x="2265" y="2099"/>
                </a:lnTo>
                <a:lnTo>
                  <a:pt x="2266" y="2099"/>
                </a:lnTo>
                <a:lnTo>
                  <a:pt x="2266" y="2098"/>
                </a:lnTo>
                <a:lnTo>
                  <a:pt x="2265" y="2097"/>
                </a:lnTo>
                <a:lnTo>
                  <a:pt x="2264" y="2098"/>
                </a:lnTo>
                <a:lnTo>
                  <a:pt x="2263" y="2098"/>
                </a:lnTo>
                <a:lnTo>
                  <a:pt x="2263" y="2097"/>
                </a:lnTo>
                <a:lnTo>
                  <a:pt x="2261" y="2097"/>
                </a:lnTo>
                <a:lnTo>
                  <a:pt x="2263" y="2097"/>
                </a:lnTo>
                <a:lnTo>
                  <a:pt x="2263" y="2096"/>
                </a:lnTo>
                <a:lnTo>
                  <a:pt x="2263" y="2095"/>
                </a:lnTo>
                <a:lnTo>
                  <a:pt x="2264" y="2094"/>
                </a:lnTo>
                <a:lnTo>
                  <a:pt x="2263" y="2094"/>
                </a:lnTo>
                <a:lnTo>
                  <a:pt x="2263" y="2093"/>
                </a:lnTo>
                <a:lnTo>
                  <a:pt x="2261" y="2093"/>
                </a:lnTo>
                <a:lnTo>
                  <a:pt x="2260" y="2092"/>
                </a:lnTo>
                <a:lnTo>
                  <a:pt x="2260" y="2093"/>
                </a:lnTo>
                <a:lnTo>
                  <a:pt x="2260" y="2094"/>
                </a:lnTo>
                <a:lnTo>
                  <a:pt x="2260" y="2096"/>
                </a:lnTo>
                <a:lnTo>
                  <a:pt x="2259" y="2097"/>
                </a:lnTo>
                <a:lnTo>
                  <a:pt x="2259" y="2098"/>
                </a:lnTo>
                <a:lnTo>
                  <a:pt x="2258" y="2098"/>
                </a:lnTo>
                <a:lnTo>
                  <a:pt x="2257" y="2098"/>
                </a:lnTo>
                <a:lnTo>
                  <a:pt x="2256" y="2098"/>
                </a:lnTo>
                <a:lnTo>
                  <a:pt x="2255" y="2098"/>
                </a:lnTo>
                <a:lnTo>
                  <a:pt x="2255" y="2099"/>
                </a:lnTo>
                <a:lnTo>
                  <a:pt x="2256" y="2101"/>
                </a:lnTo>
                <a:lnTo>
                  <a:pt x="2256" y="2102"/>
                </a:lnTo>
                <a:lnTo>
                  <a:pt x="2255" y="2102"/>
                </a:lnTo>
                <a:lnTo>
                  <a:pt x="2254" y="2102"/>
                </a:lnTo>
                <a:lnTo>
                  <a:pt x="2254" y="2103"/>
                </a:lnTo>
                <a:lnTo>
                  <a:pt x="2255" y="2103"/>
                </a:lnTo>
                <a:lnTo>
                  <a:pt x="2255" y="2104"/>
                </a:lnTo>
                <a:lnTo>
                  <a:pt x="2254" y="2104"/>
                </a:lnTo>
                <a:lnTo>
                  <a:pt x="2254" y="2103"/>
                </a:lnTo>
                <a:lnTo>
                  <a:pt x="2252" y="2103"/>
                </a:lnTo>
                <a:lnTo>
                  <a:pt x="2252" y="2104"/>
                </a:lnTo>
                <a:lnTo>
                  <a:pt x="2252" y="2105"/>
                </a:lnTo>
                <a:lnTo>
                  <a:pt x="2252" y="2106"/>
                </a:lnTo>
                <a:lnTo>
                  <a:pt x="2251" y="2106"/>
                </a:lnTo>
                <a:lnTo>
                  <a:pt x="2251" y="2107"/>
                </a:lnTo>
                <a:lnTo>
                  <a:pt x="2251" y="2109"/>
                </a:lnTo>
                <a:lnTo>
                  <a:pt x="2250" y="2109"/>
                </a:lnTo>
                <a:lnTo>
                  <a:pt x="2250" y="2107"/>
                </a:lnTo>
                <a:lnTo>
                  <a:pt x="2250" y="2106"/>
                </a:lnTo>
                <a:lnTo>
                  <a:pt x="2249" y="2106"/>
                </a:lnTo>
                <a:lnTo>
                  <a:pt x="2249" y="2105"/>
                </a:lnTo>
                <a:lnTo>
                  <a:pt x="2248" y="2105"/>
                </a:lnTo>
                <a:lnTo>
                  <a:pt x="2247" y="2105"/>
                </a:lnTo>
                <a:lnTo>
                  <a:pt x="2246" y="2105"/>
                </a:lnTo>
                <a:lnTo>
                  <a:pt x="2246" y="2106"/>
                </a:lnTo>
                <a:lnTo>
                  <a:pt x="2246" y="2107"/>
                </a:lnTo>
                <a:lnTo>
                  <a:pt x="2246" y="2106"/>
                </a:lnTo>
                <a:lnTo>
                  <a:pt x="2246" y="2107"/>
                </a:lnTo>
                <a:lnTo>
                  <a:pt x="2247" y="2107"/>
                </a:lnTo>
                <a:lnTo>
                  <a:pt x="2247" y="2109"/>
                </a:lnTo>
                <a:lnTo>
                  <a:pt x="2247" y="2110"/>
                </a:lnTo>
                <a:lnTo>
                  <a:pt x="2247" y="2111"/>
                </a:lnTo>
                <a:lnTo>
                  <a:pt x="2246" y="2111"/>
                </a:lnTo>
                <a:lnTo>
                  <a:pt x="2244" y="2111"/>
                </a:lnTo>
                <a:lnTo>
                  <a:pt x="2244" y="2110"/>
                </a:lnTo>
                <a:lnTo>
                  <a:pt x="2243" y="2110"/>
                </a:lnTo>
                <a:lnTo>
                  <a:pt x="2242" y="2110"/>
                </a:lnTo>
                <a:lnTo>
                  <a:pt x="2241" y="2110"/>
                </a:lnTo>
                <a:lnTo>
                  <a:pt x="2241" y="2111"/>
                </a:lnTo>
                <a:lnTo>
                  <a:pt x="2240" y="2111"/>
                </a:lnTo>
                <a:lnTo>
                  <a:pt x="2240" y="2110"/>
                </a:lnTo>
                <a:lnTo>
                  <a:pt x="2241" y="2110"/>
                </a:lnTo>
                <a:lnTo>
                  <a:pt x="2241" y="2109"/>
                </a:lnTo>
                <a:lnTo>
                  <a:pt x="2242" y="2109"/>
                </a:lnTo>
                <a:lnTo>
                  <a:pt x="2243" y="2107"/>
                </a:lnTo>
                <a:lnTo>
                  <a:pt x="2243" y="2106"/>
                </a:lnTo>
                <a:lnTo>
                  <a:pt x="2242" y="2105"/>
                </a:lnTo>
                <a:lnTo>
                  <a:pt x="2241" y="2105"/>
                </a:lnTo>
                <a:lnTo>
                  <a:pt x="2240" y="2105"/>
                </a:lnTo>
                <a:lnTo>
                  <a:pt x="2240" y="2104"/>
                </a:lnTo>
                <a:lnTo>
                  <a:pt x="2239" y="2104"/>
                </a:lnTo>
                <a:lnTo>
                  <a:pt x="2239" y="2103"/>
                </a:lnTo>
                <a:lnTo>
                  <a:pt x="2238" y="2103"/>
                </a:lnTo>
                <a:lnTo>
                  <a:pt x="2237" y="2104"/>
                </a:lnTo>
                <a:lnTo>
                  <a:pt x="2238" y="2105"/>
                </a:lnTo>
                <a:lnTo>
                  <a:pt x="2237" y="2106"/>
                </a:lnTo>
                <a:lnTo>
                  <a:pt x="2235" y="2106"/>
                </a:lnTo>
                <a:lnTo>
                  <a:pt x="2234" y="2106"/>
                </a:lnTo>
                <a:lnTo>
                  <a:pt x="2234" y="2107"/>
                </a:lnTo>
                <a:lnTo>
                  <a:pt x="2233" y="2107"/>
                </a:lnTo>
                <a:lnTo>
                  <a:pt x="2233" y="2109"/>
                </a:lnTo>
                <a:lnTo>
                  <a:pt x="2232" y="2109"/>
                </a:lnTo>
                <a:lnTo>
                  <a:pt x="2231" y="2109"/>
                </a:lnTo>
                <a:lnTo>
                  <a:pt x="2231" y="2107"/>
                </a:lnTo>
                <a:lnTo>
                  <a:pt x="2231" y="2106"/>
                </a:lnTo>
                <a:lnTo>
                  <a:pt x="2230" y="2106"/>
                </a:lnTo>
                <a:lnTo>
                  <a:pt x="2230" y="2105"/>
                </a:lnTo>
                <a:lnTo>
                  <a:pt x="2229" y="2105"/>
                </a:lnTo>
                <a:lnTo>
                  <a:pt x="2229" y="2106"/>
                </a:lnTo>
                <a:lnTo>
                  <a:pt x="2228" y="2106"/>
                </a:lnTo>
                <a:lnTo>
                  <a:pt x="2228" y="2107"/>
                </a:lnTo>
                <a:lnTo>
                  <a:pt x="2226" y="2107"/>
                </a:lnTo>
                <a:lnTo>
                  <a:pt x="2225" y="2107"/>
                </a:lnTo>
                <a:lnTo>
                  <a:pt x="2225" y="2106"/>
                </a:lnTo>
                <a:lnTo>
                  <a:pt x="2224" y="2106"/>
                </a:lnTo>
                <a:lnTo>
                  <a:pt x="2223" y="2107"/>
                </a:lnTo>
                <a:lnTo>
                  <a:pt x="2223" y="2109"/>
                </a:lnTo>
                <a:lnTo>
                  <a:pt x="2225" y="2109"/>
                </a:lnTo>
                <a:lnTo>
                  <a:pt x="2225" y="2110"/>
                </a:lnTo>
                <a:lnTo>
                  <a:pt x="2225" y="2111"/>
                </a:lnTo>
                <a:lnTo>
                  <a:pt x="2224" y="2111"/>
                </a:lnTo>
                <a:lnTo>
                  <a:pt x="2224" y="2112"/>
                </a:lnTo>
                <a:lnTo>
                  <a:pt x="2223" y="2112"/>
                </a:lnTo>
                <a:lnTo>
                  <a:pt x="2223" y="2113"/>
                </a:lnTo>
                <a:lnTo>
                  <a:pt x="2224" y="2113"/>
                </a:lnTo>
                <a:lnTo>
                  <a:pt x="2225" y="2112"/>
                </a:lnTo>
                <a:lnTo>
                  <a:pt x="2225" y="2115"/>
                </a:lnTo>
                <a:lnTo>
                  <a:pt x="2224" y="2117"/>
                </a:lnTo>
                <a:lnTo>
                  <a:pt x="2224" y="2118"/>
                </a:lnTo>
                <a:lnTo>
                  <a:pt x="2223" y="2115"/>
                </a:lnTo>
                <a:lnTo>
                  <a:pt x="2222" y="2115"/>
                </a:lnTo>
                <a:lnTo>
                  <a:pt x="2221" y="2115"/>
                </a:lnTo>
                <a:lnTo>
                  <a:pt x="2221" y="2117"/>
                </a:lnTo>
                <a:lnTo>
                  <a:pt x="2222" y="2118"/>
                </a:lnTo>
                <a:lnTo>
                  <a:pt x="2222" y="2119"/>
                </a:lnTo>
                <a:lnTo>
                  <a:pt x="2221" y="2119"/>
                </a:lnTo>
                <a:lnTo>
                  <a:pt x="2221" y="2118"/>
                </a:lnTo>
                <a:lnTo>
                  <a:pt x="2220" y="2118"/>
                </a:lnTo>
                <a:lnTo>
                  <a:pt x="2220" y="2117"/>
                </a:lnTo>
                <a:lnTo>
                  <a:pt x="2218" y="2118"/>
                </a:lnTo>
                <a:lnTo>
                  <a:pt x="2217" y="2119"/>
                </a:lnTo>
                <a:lnTo>
                  <a:pt x="2217" y="2120"/>
                </a:lnTo>
                <a:lnTo>
                  <a:pt x="2216" y="2120"/>
                </a:lnTo>
                <a:lnTo>
                  <a:pt x="2216" y="2119"/>
                </a:lnTo>
                <a:lnTo>
                  <a:pt x="2216" y="2118"/>
                </a:lnTo>
                <a:lnTo>
                  <a:pt x="2215" y="2118"/>
                </a:lnTo>
                <a:lnTo>
                  <a:pt x="2214" y="2117"/>
                </a:lnTo>
                <a:lnTo>
                  <a:pt x="2214" y="2115"/>
                </a:lnTo>
                <a:lnTo>
                  <a:pt x="2215" y="2114"/>
                </a:lnTo>
                <a:lnTo>
                  <a:pt x="2216" y="2114"/>
                </a:lnTo>
                <a:lnTo>
                  <a:pt x="2216" y="2113"/>
                </a:lnTo>
                <a:lnTo>
                  <a:pt x="2217" y="2113"/>
                </a:lnTo>
                <a:lnTo>
                  <a:pt x="2218" y="2113"/>
                </a:lnTo>
                <a:lnTo>
                  <a:pt x="2218" y="2114"/>
                </a:lnTo>
                <a:lnTo>
                  <a:pt x="2220" y="2114"/>
                </a:lnTo>
                <a:lnTo>
                  <a:pt x="2220" y="2113"/>
                </a:lnTo>
                <a:lnTo>
                  <a:pt x="2218" y="2112"/>
                </a:lnTo>
                <a:lnTo>
                  <a:pt x="2217" y="2112"/>
                </a:lnTo>
                <a:lnTo>
                  <a:pt x="2216" y="2112"/>
                </a:lnTo>
                <a:lnTo>
                  <a:pt x="2216" y="2111"/>
                </a:lnTo>
                <a:lnTo>
                  <a:pt x="2215" y="2110"/>
                </a:lnTo>
                <a:lnTo>
                  <a:pt x="2215" y="2109"/>
                </a:lnTo>
                <a:lnTo>
                  <a:pt x="2214" y="2107"/>
                </a:lnTo>
                <a:lnTo>
                  <a:pt x="2213" y="2106"/>
                </a:lnTo>
                <a:lnTo>
                  <a:pt x="2212" y="2105"/>
                </a:lnTo>
                <a:lnTo>
                  <a:pt x="2211" y="2105"/>
                </a:lnTo>
                <a:lnTo>
                  <a:pt x="2209" y="2105"/>
                </a:lnTo>
                <a:lnTo>
                  <a:pt x="2208" y="2105"/>
                </a:lnTo>
                <a:lnTo>
                  <a:pt x="2208" y="2106"/>
                </a:lnTo>
                <a:lnTo>
                  <a:pt x="2207" y="2107"/>
                </a:lnTo>
                <a:lnTo>
                  <a:pt x="2207" y="2109"/>
                </a:lnTo>
                <a:lnTo>
                  <a:pt x="2206" y="2109"/>
                </a:lnTo>
                <a:lnTo>
                  <a:pt x="2205" y="2110"/>
                </a:lnTo>
                <a:lnTo>
                  <a:pt x="2204" y="2110"/>
                </a:lnTo>
                <a:lnTo>
                  <a:pt x="2203" y="2111"/>
                </a:lnTo>
                <a:lnTo>
                  <a:pt x="2202" y="2113"/>
                </a:lnTo>
                <a:lnTo>
                  <a:pt x="2200" y="2113"/>
                </a:lnTo>
                <a:lnTo>
                  <a:pt x="2199" y="2113"/>
                </a:lnTo>
                <a:lnTo>
                  <a:pt x="2199" y="2112"/>
                </a:lnTo>
                <a:lnTo>
                  <a:pt x="2198" y="2111"/>
                </a:lnTo>
                <a:lnTo>
                  <a:pt x="2198" y="2110"/>
                </a:lnTo>
                <a:lnTo>
                  <a:pt x="2198" y="2109"/>
                </a:lnTo>
                <a:lnTo>
                  <a:pt x="2197" y="2109"/>
                </a:lnTo>
                <a:lnTo>
                  <a:pt x="2196" y="2107"/>
                </a:lnTo>
                <a:lnTo>
                  <a:pt x="2195" y="2106"/>
                </a:lnTo>
                <a:lnTo>
                  <a:pt x="2194" y="2106"/>
                </a:lnTo>
                <a:lnTo>
                  <a:pt x="2194" y="2105"/>
                </a:lnTo>
                <a:lnTo>
                  <a:pt x="2192" y="2105"/>
                </a:lnTo>
                <a:lnTo>
                  <a:pt x="2191" y="2105"/>
                </a:lnTo>
                <a:lnTo>
                  <a:pt x="2190" y="2105"/>
                </a:lnTo>
                <a:lnTo>
                  <a:pt x="2187" y="2104"/>
                </a:lnTo>
                <a:lnTo>
                  <a:pt x="2186" y="2104"/>
                </a:lnTo>
                <a:lnTo>
                  <a:pt x="2183" y="2103"/>
                </a:lnTo>
                <a:lnTo>
                  <a:pt x="2182" y="2103"/>
                </a:lnTo>
                <a:lnTo>
                  <a:pt x="2181" y="2103"/>
                </a:lnTo>
                <a:lnTo>
                  <a:pt x="2179" y="2103"/>
                </a:lnTo>
                <a:lnTo>
                  <a:pt x="2178" y="2103"/>
                </a:lnTo>
                <a:lnTo>
                  <a:pt x="2177" y="2103"/>
                </a:lnTo>
                <a:lnTo>
                  <a:pt x="2177" y="2104"/>
                </a:lnTo>
                <a:lnTo>
                  <a:pt x="2177" y="2105"/>
                </a:lnTo>
                <a:lnTo>
                  <a:pt x="2175" y="2105"/>
                </a:lnTo>
                <a:lnTo>
                  <a:pt x="2175" y="2106"/>
                </a:lnTo>
                <a:lnTo>
                  <a:pt x="2173" y="2107"/>
                </a:lnTo>
                <a:lnTo>
                  <a:pt x="2172" y="2109"/>
                </a:lnTo>
                <a:lnTo>
                  <a:pt x="2172" y="2110"/>
                </a:lnTo>
                <a:lnTo>
                  <a:pt x="2171" y="2110"/>
                </a:lnTo>
                <a:lnTo>
                  <a:pt x="2171" y="2111"/>
                </a:lnTo>
                <a:lnTo>
                  <a:pt x="2168" y="2111"/>
                </a:lnTo>
                <a:lnTo>
                  <a:pt x="2166" y="2112"/>
                </a:lnTo>
                <a:lnTo>
                  <a:pt x="2165" y="2112"/>
                </a:lnTo>
                <a:lnTo>
                  <a:pt x="2164" y="2112"/>
                </a:lnTo>
                <a:lnTo>
                  <a:pt x="2163" y="2113"/>
                </a:lnTo>
                <a:lnTo>
                  <a:pt x="2162" y="2112"/>
                </a:lnTo>
                <a:lnTo>
                  <a:pt x="2162" y="2111"/>
                </a:lnTo>
                <a:lnTo>
                  <a:pt x="2160" y="2109"/>
                </a:lnTo>
                <a:lnTo>
                  <a:pt x="2160" y="2107"/>
                </a:lnTo>
                <a:lnTo>
                  <a:pt x="2159" y="2106"/>
                </a:lnTo>
                <a:lnTo>
                  <a:pt x="2157" y="2106"/>
                </a:lnTo>
                <a:lnTo>
                  <a:pt x="2157" y="2105"/>
                </a:lnTo>
                <a:lnTo>
                  <a:pt x="2156" y="2105"/>
                </a:lnTo>
                <a:lnTo>
                  <a:pt x="2156" y="2104"/>
                </a:lnTo>
                <a:lnTo>
                  <a:pt x="2155" y="2104"/>
                </a:lnTo>
                <a:lnTo>
                  <a:pt x="2155" y="2103"/>
                </a:lnTo>
                <a:lnTo>
                  <a:pt x="2155" y="2102"/>
                </a:lnTo>
                <a:lnTo>
                  <a:pt x="2154" y="2102"/>
                </a:lnTo>
                <a:lnTo>
                  <a:pt x="2153" y="2101"/>
                </a:lnTo>
                <a:lnTo>
                  <a:pt x="2152" y="2099"/>
                </a:lnTo>
                <a:lnTo>
                  <a:pt x="2152" y="2098"/>
                </a:lnTo>
                <a:lnTo>
                  <a:pt x="2151" y="2098"/>
                </a:lnTo>
                <a:lnTo>
                  <a:pt x="2149" y="2098"/>
                </a:lnTo>
                <a:lnTo>
                  <a:pt x="2148" y="2098"/>
                </a:lnTo>
                <a:lnTo>
                  <a:pt x="2147" y="2099"/>
                </a:lnTo>
                <a:lnTo>
                  <a:pt x="2146" y="2099"/>
                </a:lnTo>
                <a:lnTo>
                  <a:pt x="2145" y="2101"/>
                </a:lnTo>
                <a:lnTo>
                  <a:pt x="2144" y="2101"/>
                </a:lnTo>
                <a:lnTo>
                  <a:pt x="2143" y="2102"/>
                </a:lnTo>
                <a:lnTo>
                  <a:pt x="2142" y="2103"/>
                </a:lnTo>
                <a:lnTo>
                  <a:pt x="2140" y="2103"/>
                </a:lnTo>
                <a:lnTo>
                  <a:pt x="2139" y="2104"/>
                </a:lnTo>
                <a:lnTo>
                  <a:pt x="2139" y="2105"/>
                </a:lnTo>
                <a:lnTo>
                  <a:pt x="2139" y="2107"/>
                </a:lnTo>
                <a:lnTo>
                  <a:pt x="2138" y="2107"/>
                </a:lnTo>
                <a:lnTo>
                  <a:pt x="2138" y="2109"/>
                </a:lnTo>
                <a:lnTo>
                  <a:pt x="2138" y="2110"/>
                </a:lnTo>
                <a:lnTo>
                  <a:pt x="2138" y="2111"/>
                </a:lnTo>
                <a:lnTo>
                  <a:pt x="2138" y="2112"/>
                </a:lnTo>
                <a:lnTo>
                  <a:pt x="2138" y="2115"/>
                </a:lnTo>
                <a:lnTo>
                  <a:pt x="2138" y="2117"/>
                </a:lnTo>
                <a:lnTo>
                  <a:pt x="2138" y="2118"/>
                </a:lnTo>
                <a:lnTo>
                  <a:pt x="2137" y="2119"/>
                </a:lnTo>
                <a:lnTo>
                  <a:pt x="2136" y="2119"/>
                </a:lnTo>
                <a:lnTo>
                  <a:pt x="2136" y="2120"/>
                </a:lnTo>
                <a:lnTo>
                  <a:pt x="2135" y="2120"/>
                </a:lnTo>
                <a:lnTo>
                  <a:pt x="2134" y="2120"/>
                </a:lnTo>
                <a:lnTo>
                  <a:pt x="2133" y="2121"/>
                </a:lnTo>
                <a:lnTo>
                  <a:pt x="2131" y="2121"/>
                </a:lnTo>
                <a:lnTo>
                  <a:pt x="2130" y="2121"/>
                </a:lnTo>
                <a:lnTo>
                  <a:pt x="2129" y="2121"/>
                </a:lnTo>
                <a:lnTo>
                  <a:pt x="2128" y="2121"/>
                </a:lnTo>
                <a:lnTo>
                  <a:pt x="2128" y="2122"/>
                </a:lnTo>
                <a:lnTo>
                  <a:pt x="2127" y="2122"/>
                </a:lnTo>
                <a:lnTo>
                  <a:pt x="2127" y="2123"/>
                </a:lnTo>
                <a:lnTo>
                  <a:pt x="2126" y="2123"/>
                </a:lnTo>
                <a:lnTo>
                  <a:pt x="2125" y="2124"/>
                </a:lnTo>
                <a:lnTo>
                  <a:pt x="2123" y="2124"/>
                </a:lnTo>
                <a:lnTo>
                  <a:pt x="2123" y="2126"/>
                </a:lnTo>
                <a:lnTo>
                  <a:pt x="2122" y="2127"/>
                </a:lnTo>
                <a:lnTo>
                  <a:pt x="2122" y="2126"/>
                </a:lnTo>
                <a:lnTo>
                  <a:pt x="2121" y="2126"/>
                </a:lnTo>
                <a:lnTo>
                  <a:pt x="2121" y="2124"/>
                </a:lnTo>
                <a:lnTo>
                  <a:pt x="2121" y="2123"/>
                </a:lnTo>
                <a:lnTo>
                  <a:pt x="2121" y="2122"/>
                </a:lnTo>
                <a:lnTo>
                  <a:pt x="2121" y="2121"/>
                </a:lnTo>
                <a:lnTo>
                  <a:pt x="2122" y="2121"/>
                </a:lnTo>
                <a:lnTo>
                  <a:pt x="2122" y="2120"/>
                </a:lnTo>
                <a:lnTo>
                  <a:pt x="2121" y="2119"/>
                </a:lnTo>
                <a:lnTo>
                  <a:pt x="2120" y="2118"/>
                </a:lnTo>
                <a:lnTo>
                  <a:pt x="2119" y="2118"/>
                </a:lnTo>
                <a:lnTo>
                  <a:pt x="2119" y="2119"/>
                </a:lnTo>
                <a:lnTo>
                  <a:pt x="2118" y="2119"/>
                </a:lnTo>
                <a:lnTo>
                  <a:pt x="2117" y="2119"/>
                </a:lnTo>
                <a:lnTo>
                  <a:pt x="2116" y="2119"/>
                </a:lnTo>
                <a:lnTo>
                  <a:pt x="2114" y="2120"/>
                </a:lnTo>
                <a:lnTo>
                  <a:pt x="2114" y="2119"/>
                </a:lnTo>
                <a:lnTo>
                  <a:pt x="2113" y="2119"/>
                </a:lnTo>
                <a:lnTo>
                  <a:pt x="2112" y="2118"/>
                </a:lnTo>
                <a:lnTo>
                  <a:pt x="2111" y="2118"/>
                </a:lnTo>
                <a:lnTo>
                  <a:pt x="2111" y="2119"/>
                </a:lnTo>
                <a:lnTo>
                  <a:pt x="2109" y="2119"/>
                </a:lnTo>
                <a:lnTo>
                  <a:pt x="2109" y="2120"/>
                </a:lnTo>
                <a:lnTo>
                  <a:pt x="2108" y="2121"/>
                </a:lnTo>
                <a:lnTo>
                  <a:pt x="2106" y="2121"/>
                </a:lnTo>
                <a:lnTo>
                  <a:pt x="2105" y="2123"/>
                </a:lnTo>
                <a:lnTo>
                  <a:pt x="2104" y="2124"/>
                </a:lnTo>
                <a:lnTo>
                  <a:pt x="2103" y="2124"/>
                </a:lnTo>
                <a:lnTo>
                  <a:pt x="2103" y="2123"/>
                </a:lnTo>
                <a:lnTo>
                  <a:pt x="2102" y="2122"/>
                </a:lnTo>
                <a:lnTo>
                  <a:pt x="2102" y="2121"/>
                </a:lnTo>
                <a:lnTo>
                  <a:pt x="2101" y="2121"/>
                </a:lnTo>
                <a:lnTo>
                  <a:pt x="2101" y="2120"/>
                </a:lnTo>
                <a:lnTo>
                  <a:pt x="2100" y="2119"/>
                </a:lnTo>
                <a:lnTo>
                  <a:pt x="2100" y="2118"/>
                </a:lnTo>
                <a:lnTo>
                  <a:pt x="2100" y="2115"/>
                </a:lnTo>
                <a:lnTo>
                  <a:pt x="2100" y="2114"/>
                </a:lnTo>
                <a:lnTo>
                  <a:pt x="2100" y="2113"/>
                </a:lnTo>
                <a:lnTo>
                  <a:pt x="2100" y="2112"/>
                </a:lnTo>
                <a:lnTo>
                  <a:pt x="2101" y="2112"/>
                </a:lnTo>
                <a:lnTo>
                  <a:pt x="2101" y="2111"/>
                </a:lnTo>
                <a:lnTo>
                  <a:pt x="2102" y="2111"/>
                </a:lnTo>
                <a:lnTo>
                  <a:pt x="2103" y="2111"/>
                </a:lnTo>
                <a:lnTo>
                  <a:pt x="2105" y="2112"/>
                </a:lnTo>
                <a:lnTo>
                  <a:pt x="2106" y="2112"/>
                </a:lnTo>
                <a:lnTo>
                  <a:pt x="2106" y="2111"/>
                </a:lnTo>
                <a:lnTo>
                  <a:pt x="2108" y="2111"/>
                </a:lnTo>
                <a:lnTo>
                  <a:pt x="2108" y="2110"/>
                </a:lnTo>
                <a:lnTo>
                  <a:pt x="2106" y="2110"/>
                </a:lnTo>
                <a:lnTo>
                  <a:pt x="2106" y="2109"/>
                </a:lnTo>
                <a:lnTo>
                  <a:pt x="2106" y="2107"/>
                </a:lnTo>
                <a:lnTo>
                  <a:pt x="2106" y="2106"/>
                </a:lnTo>
                <a:lnTo>
                  <a:pt x="2106" y="2105"/>
                </a:lnTo>
                <a:lnTo>
                  <a:pt x="2106" y="2104"/>
                </a:lnTo>
                <a:lnTo>
                  <a:pt x="2106" y="2103"/>
                </a:lnTo>
                <a:lnTo>
                  <a:pt x="2108" y="2102"/>
                </a:lnTo>
                <a:lnTo>
                  <a:pt x="2108" y="2101"/>
                </a:lnTo>
                <a:lnTo>
                  <a:pt x="2108" y="2099"/>
                </a:lnTo>
                <a:lnTo>
                  <a:pt x="2106" y="2098"/>
                </a:lnTo>
                <a:lnTo>
                  <a:pt x="2105" y="2097"/>
                </a:lnTo>
                <a:lnTo>
                  <a:pt x="2104" y="2097"/>
                </a:lnTo>
                <a:lnTo>
                  <a:pt x="2103" y="2094"/>
                </a:lnTo>
                <a:lnTo>
                  <a:pt x="2101" y="2090"/>
                </a:lnTo>
                <a:lnTo>
                  <a:pt x="2100" y="2090"/>
                </a:lnTo>
                <a:lnTo>
                  <a:pt x="2100" y="2089"/>
                </a:lnTo>
                <a:lnTo>
                  <a:pt x="2097" y="2084"/>
                </a:lnTo>
                <a:lnTo>
                  <a:pt x="2097" y="2082"/>
                </a:lnTo>
                <a:lnTo>
                  <a:pt x="2099" y="2079"/>
                </a:lnTo>
                <a:lnTo>
                  <a:pt x="2099" y="2078"/>
                </a:lnTo>
                <a:lnTo>
                  <a:pt x="2096" y="2074"/>
                </a:lnTo>
                <a:lnTo>
                  <a:pt x="2095" y="2073"/>
                </a:lnTo>
                <a:lnTo>
                  <a:pt x="2094" y="2071"/>
                </a:lnTo>
                <a:lnTo>
                  <a:pt x="2094" y="2070"/>
                </a:lnTo>
                <a:lnTo>
                  <a:pt x="2093" y="2069"/>
                </a:lnTo>
                <a:lnTo>
                  <a:pt x="2092" y="2068"/>
                </a:lnTo>
                <a:lnTo>
                  <a:pt x="2090" y="2064"/>
                </a:lnTo>
                <a:lnTo>
                  <a:pt x="2090" y="2062"/>
                </a:lnTo>
                <a:lnTo>
                  <a:pt x="2090" y="2061"/>
                </a:lnTo>
                <a:lnTo>
                  <a:pt x="2090" y="2059"/>
                </a:lnTo>
                <a:lnTo>
                  <a:pt x="2090" y="2057"/>
                </a:lnTo>
                <a:lnTo>
                  <a:pt x="2088" y="2057"/>
                </a:lnTo>
                <a:lnTo>
                  <a:pt x="2088" y="2056"/>
                </a:lnTo>
                <a:lnTo>
                  <a:pt x="2086" y="2053"/>
                </a:lnTo>
                <a:lnTo>
                  <a:pt x="2086" y="2052"/>
                </a:lnTo>
                <a:lnTo>
                  <a:pt x="2086" y="2048"/>
                </a:lnTo>
                <a:lnTo>
                  <a:pt x="2086" y="2046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2"/>
                </a:lnTo>
                <a:lnTo>
                  <a:pt x="2088" y="2040"/>
                </a:lnTo>
                <a:lnTo>
                  <a:pt x="2086" y="2039"/>
                </a:lnTo>
                <a:lnTo>
                  <a:pt x="2085" y="2037"/>
                </a:lnTo>
                <a:lnTo>
                  <a:pt x="2084" y="2035"/>
                </a:lnTo>
                <a:lnTo>
                  <a:pt x="2084" y="2032"/>
                </a:lnTo>
                <a:lnTo>
                  <a:pt x="2083" y="2031"/>
                </a:lnTo>
                <a:lnTo>
                  <a:pt x="2082" y="2030"/>
                </a:lnTo>
                <a:lnTo>
                  <a:pt x="2082" y="2029"/>
                </a:lnTo>
                <a:lnTo>
                  <a:pt x="2083" y="2028"/>
                </a:lnTo>
                <a:lnTo>
                  <a:pt x="2083" y="2027"/>
                </a:lnTo>
                <a:lnTo>
                  <a:pt x="2084" y="2021"/>
                </a:lnTo>
                <a:lnTo>
                  <a:pt x="2084" y="2020"/>
                </a:lnTo>
                <a:lnTo>
                  <a:pt x="2083" y="2019"/>
                </a:lnTo>
                <a:lnTo>
                  <a:pt x="2082" y="2019"/>
                </a:lnTo>
                <a:lnTo>
                  <a:pt x="2082" y="2017"/>
                </a:lnTo>
                <a:lnTo>
                  <a:pt x="2082" y="2015"/>
                </a:lnTo>
                <a:lnTo>
                  <a:pt x="2082" y="2014"/>
                </a:lnTo>
                <a:lnTo>
                  <a:pt x="2080" y="2013"/>
                </a:lnTo>
                <a:lnTo>
                  <a:pt x="2079" y="2012"/>
                </a:lnTo>
                <a:lnTo>
                  <a:pt x="2078" y="2011"/>
                </a:lnTo>
                <a:lnTo>
                  <a:pt x="2078" y="2010"/>
                </a:lnTo>
                <a:lnTo>
                  <a:pt x="2080" y="2006"/>
                </a:lnTo>
                <a:lnTo>
                  <a:pt x="2080" y="2003"/>
                </a:lnTo>
                <a:lnTo>
                  <a:pt x="2082" y="2002"/>
                </a:lnTo>
                <a:lnTo>
                  <a:pt x="2084" y="2002"/>
                </a:lnTo>
                <a:lnTo>
                  <a:pt x="2084" y="2001"/>
                </a:lnTo>
                <a:lnTo>
                  <a:pt x="2084" y="2000"/>
                </a:lnTo>
                <a:lnTo>
                  <a:pt x="2084" y="1998"/>
                </a:lnTo>
                <a:lnTo>
                  <a:pt x="2083" y="1998"/>
                </a:lnTo>
                <a:lnTo>
                  <a:pt x="2082" y="1997"/>
                </a:lnTo>
                <a:lnTo>
                  <a:pt x="2082" y="1996"/>
                </a:lnTo>
                <a:lnTo>
                  <a:pt x="2082" y="1995"/>
                </a:lnTo>
                <a:lnTo>
                  <a:pt x="2083" y="1994"/>
                </a:lnTo>
                <a:lnTo>
                  <a:pt x="2082" y="1993"/>
                </a:lnTo>
                <a:lnTo>
                  <a:pt x="2082" y="1990"/>
                </a:lnTo>
                <a:lnTo>
                  <a:pt x="2080" y="1990"/>
                </a:lnTo>
                <a:lnTo>
                  <a:pt x="2080" y="1989"/>
                </a:lnTo>
                <a:lnTo>
                  <a:pt x="2079" y="1988"/>
                </a:lnTo>
                <a:lnTo>
                  <a:pt x="2078" y="1988"/>
                </a:lnTo>
                <a:lnTo>
                  <a:pt x="2077" y="1987"/>
                </a:lnTo>
                <a:lnTo>
                  <a:pt x="2076" y="1987"/>
                </a:lnTo>
                <a:lnTo>
                  <a:pt x="2074" y="1986"/>
                </a:lnTo>
                <a:lnTo>
                  <a:pt x="2071" y="1986"/>
                </a:lnTo>
                <a:lnTo>
                  <a:pt x="2070" y="1986"/>
                </a:lnTo>
                <a:lnTo>
                  <a:pt x="2069" y="1986"/>
                </a:lnTo>
                <a:lnTo>
                  <a:pt x="2068" y="1985"/>
                </a:lnTo>
                <a:lnTo>
                  <a:pt x="2067" y="1984"/>
                </a:lnTo>
                <a:lnTo>
                  <a:pt x="2066" y="1984"/>
                </a:lnTo>
                <a:lnTo>
                  <a:pt x="2065" y="1984"/>
                </a:lnTo>
                <a:lnTo>
                  <a:pt x="2063" y="1985"/>
                </a:lnTo>
                <a:lnTo>
                  <a:pt x="2063" y="1986"/>
                </a:lnTo>
                <a:lnTo>
                  <a:pt x="2062" y="1986"/>
                </a:lnTo>
                <a:lnTo>
                  <a:pt x="2062" y="1987"/>
                </a:lnTo>
                <a:lnTo>
                  <a:pt x="2061" y="1987"/>
                </a:lnTo>
                <a:lnTo>
                  <a:pt x="2060" y="1987"/>
                </a:lnTo>
                <a:lnTo>
                  <a:pt x="2060" y="1986"/>
                </a:lnTo>
                <a:lnTo>
                  <a:pt x="2059" y="1986"/>
                </a:lnTo>
                <a:lnTo>
                  <a:pt x="2058" y="1986"/>
                </a:lnTo>
                <a:lnTo>
                  <a:pt x="2058" y="1985"/>
                </a:lnTo>
                <a:lnTo>
                  <a:pt x="2057" y="1985"/>
                </a:lnTo>
                <a:lnTo>
                  <a:pt x="2057" y="1984"/>
                </a:lnTo>
                <a:lnTo>
                  <a:pt x="2056" y="1984"/>
                </a:lnTo>
                <a:lnTo>
                  <a:pt x="2054" y="1984"/>
                </a:lnTo>
                <a:lnTo>
                  <a:pt x="2053" y="1984"/>
                </a:lnTo>
                <a:lnTo>
                  <a:pt x="2052" y="1984"/>
                </a:lnTo>
                <a:lnTo>
                  <a:pt x="2052" y="1985"/>
                </a:lnTo>
                <a:lnTo>
                  <a:pt x="2051" y="1985"/>
                </a:lnTo>
                <a:lnTo>
                  <a:pt x="2050" y="1985"/>
                </a:lnTo>
                <a:lnTo>
                  <a:pt x="2049" y="1985"/>
                </a:lnTo>
                <a:lnTo>
                  <a:pt x="2049" y="1984"/>
                </a:lnTo>
                <a:lnTo>
                  <a:pt x="2048" y="1982"/>
                </a:lnTo>
                <a:lnTo>
                  <a:pt x="2047" y="1982"/>
                </a:lnTo>
                <a:lnTo>
                  <a:pt x="2045" y="1982"/>
                </a:lnTo>
                <a:lnTo>
                  <a:pt x="2045" y="1984"/>
                </a:lnTo>
                <a:lnTo>
                  <a:pt x="2044" y="1985"/>
                </a:lnTo>
                <a:lnTo>
                  <a:pt x="2043" y="1984"/>
                </a:lnTo>
                <a:lnTo>
                  <a:pt x="2042" y="1982"/>
                </a:lnTo>
                <a:lnTo>
                  <a:pt x="2041" y="1982"/>
                </a:lnTo>
                <a:lnTo>
                  <a:pt x="2041" y="1981"/>
                </a:lnTo>
                <a:lnTo>
                  <a:pt x="2040" y="1982"/>
                </a:lnTo>
                <a:lnTo>
                  <a:pt x="2039" y="1982"/>
                </a:lnTo>
                <a:lnTo>
                  <a:pt x="2037" y="1982"/>
                </a:lnTo>
                <a:lnTo>
                  <a:pt x="2036" y="1982"/>
                </a:lnTo>
                <a:lnTo>
                  <a:pt x="2035" y="1982"/>
                </a:lnTo>
                <a:lnTo>
                  <a:pt x="2034" y="1981"/>
                </a:lnTo>
                <a:lnTo>
                  <a:pt x="2034" y="1980"/>
                </a:lnTo>
                <a:lnTo>
                  <a:pt x="2034" y="1979"/>
                </a:lnTo>
                <a:lnTo>
                  <a:pt x="2033" y="1979"/>
                </a:lnTo>
                <a:lnTo>
                  <a:pt x="2032" y="1979"/>
                </a:lnTo>
                <a:lnTo>
                  <a:pt x="2030" y="1980"/>
                </a:lnTo>
                <a:lnTo>
                  <a:pt x="2030" y="1981"/>
                </a:lnTo>
                <a:lnTo>
                  <a:pt x="2028" y="1981"/>
                </a:lnTo>
                <a:lnTo>
                  <a:pt x="2027" y="1981"/>
                </a:lnTo>
                <a:lnTo>
                  <a:pt x="2026" y="1981"/>
                </a:lnTo>
                <a:lnTo>
                  <a:pt x="2025" y="1981"/>
                </a:lnTo>
                <a:lnTo>
                  <a:pt x="2025" y="1980"/>
                </a:lnTo>
                <a:lnTo>
                  <a:pt x="2024" y="1980"/>
                </a:lnTo>
                <a:lnTo>
                  <a:pt x="2024" y="1979"/>
                </a:lnTo>
                <a:lnTo>
                  <a:pt x="2023" y="1978"/>
                </a:lnTo>
                <a:lnTo>
                  <a:pt x="2022" y="1977"/>
                </a:lnTo>
                <a:lnTo>
                  <a:pt x="2021" y="1977"/>
                </a:lnTo>
                <a:lnTo>
                  <a:pt x="2021" y="1976"/>
                </a:lnTo>
                <a:lnTo>
                  <a:pt x="2021" y="1975"/>
                </a:lnTo>
                <a:lnTo>
                  <a:pt x="2019" y="1975"/>
                </a:lnTo>
                <a:lnTo>
                  <a:pt x="2018" y="1973"/>
                </a:lnTo>
                <a:lnTo>
                  <a:pt x="2017" y="1973"/>
                </a:lnTo>
                <a:lnTo>
                  <a:pt x="2016" y="1973"/>
                </a:lnTo>
                <a:lnTo>
                  <a:pt x="2015" y="1973"/>
                </a:lnTo>
                <a:lnTo>
                  <a:pt x="2014" y="1973"/>
                </a:lnTo>
                <a:lnTo>
                  <a:pt x="2013" y="1973"/>
                </a:lnTo>
                <a:lnTo>
                  <a:pt x="2011" y="1973"/>
                </a:lnTo>
                <a:lnTo>
                  <a:pt x="2011" y="1972"/>
                </a:lnTo>
                <a:lnTo>
                  <a:pt x="2010" y="1972"/>
                </a:lnTo>
                <a:lnTo>
                  <a:pt x="2009" y="1972"/>
                </a:lnTo>
                <a:lnTo>
                  <a:pt x="2009" y="1973"/>
                </a:lnTo>
                <a:lnTo>
                  <a:pt x="2008" y="1973"/>
                </a:lnTo>
                <a:lnTo>
                  <a:pt x="2007" y="1972"/>
                </a:lnTo>
                <a:lnTo>
                  <a:pt x="2006" y="1972"/>
                </a:lnTo>
                <a:lnTo>
                  <a:pt x="2005" y="1972"/>
                </a:lnTo>
                <a:lnTo>
                  <a:pt x="2002" y="1971"/>
                </a:lnTo>
                <a:lnTo>
                  <a:pt x="2001" y="1971"/>
                </a:lnTo>
                <a:lnTo>
                  <a:pt x="1999" y="1972"/>
                </a:lnTo>
                <a:lnTo>
                  <a:pt x="1997" y="1972"/>
                </a:lnTo>
                <a:lnTo>
                  <a:pt x="1996" y="1972"/>
                </a:lnTo>
                <a:lnTo>
                  <a:pt x="1996" y="1973"/>
                </a:lnTo>
                <a:lnTo>
                  <a:pt x="1994" y="1973"/>
                </a:lnTo>
                <a:lnTo>
                  <a:pt x="1993" y="1973"/>
                </a:lnTo>
                <a:lnTo>
                  <a:pt x="1992" y="1973"/>
                </a:lnTo>
                <a:lnTo>
                  <a:pt x="1991" y="1973"/>
                </a:lnTo>
                <a:lnTo>
                  <a:pt x="1990" y="1973"/>
                </a:lnTo>
                <a:lnTo>
                  <a:pt x="1989" y="1973"/>
                </a:lnTo>
                <a:lnTo>
                  <a:pt x="1988" y="1973"/>
                </a:lnTo>
                <a:lnTo>
                  <a:pt x="1987" y="1975"/>
                </a:lnTo>
                <a:lnTo>
                  <a:pt x="1987" y="1976"/>
                </a:lnTo>
                <a:lnTo>
                  <a:pt x="1985" y="1976"/>
                </a:lnTo>
                <a:lnTo>
                  <a:pt x="1985" y="1977"/>
                </a:lnTo>
                <a:lnTo>
                  <a:pt x="1984" y="1978"/>
                </a:lnTo>
                <a:lnTo>
                  <a:pt x="1983" y="1977"/>
                </a:lnTo>
                <a:lnTo>
                  <a:pt x="1982" y="1977"/>
                </a:lnTo>
                <a:lnTo>
                  <a:pt x="1981" y="1977"/>
                </a:lnTo>
                <a:lnTo>
                  <a:pt x="1981" y="1978"/>
                </a:lnTo>
                <a:lnTo>
                  <a:pt x="1980" y="1978"/>
                </a:lnTo>
                <a:lnTo>
                  <a:pt x="1979" y="1978"/>
                </a:lnTo>
                <a:lnTo>
                  <a:pt x="1978" y="1978"/>
                </a:lnTo>
                <a:lnTo>
                  <a:pt x="1976" y="1978"/>
                </a:lnTo>
                <a:lnTo>
                  <a:pt x="1975" y="1977"/>
                </a:lnTo>
                <a:lnTo>
                  <a:pt x="1974" y="1977"/>
                </a:lnTo>
                <a:lnTo>
                  <a:pt x="1973" y="1977"/>
                </a:lnTo>
                <a:lnTo>
                  <a:pt x="1972" y="1977"/>
                </a:lnTo>
                <a:lnTo>
                  <a:pt x="1971" y="1976"/>
                </a:lnTo>
                <a:lnTo>
                  <a:pt x="1970" y="1976"/>
                </a:lnTo>
                <a:lnTo>
                  <a:pt x="1968" y="1976"/>
                </a:lnTo>
                <a:lnTo>
                  <a:pt x="1966" y="1979"/>
                </a:lnTo>
                <a:lnTo>
                  <a:pt x="1965" y="1979"/>
                </a:lnTo>
                <a:lnTo>
                  <a:pt x="1963" y="1979"/>
                </a:lnTo>
                <a:lnTo>
                  <a:pt x="1962" y="1980"/>
                </a:lnTo>
                <a:lnTo>
                  <a:pt x="1961" y="1980"/>
                </a:lnTo>
                <a:lnTo>
                  <a:pt x="1959" y="1981"/>
                </a:lnTo>
                <a:lnTo>
                  <a:pt x="1958" y="1981"/>
                </a:lnTo>
                <a:lnTo>
                  <a:pt x="1957" y="1981"/>
                </a:lnTo>
                <a:lnTo>
                  <a:pt x="1954" y="1982"/>
                </a:lnTo>
                <a:lnTo>
                  <a:pt x="1949" y="1981"/>
                </a:lnTo>
                <a:lnTo>
                  <a:pt x="1947" y="1981"/>
                </a:lnTo>
                <a:lnTo>
                  <a:pt x="1942" y="1982"/>
                </a:lnTo>
                <a:lnTo>
                  <a:pt x="1940" y="1982"/>
                </a:lnTo>
                <a:lnTo>
                  <a:pt x="1937" y="1982"/>
                </a:lnTo>
                <a:lnTo>
                  <a:pt x="1932" y="1980"/>
                </a:lnTo>
                <a:lnTo>
                  <a:pt x="1932" y="1979"/>
                </a:lnTo>
                <a:lnTo>
                  <a:pt x="1931" y="1979"/>
                </a:lnTo>
                <a:lnTo>
                  <a:pt x="1930" y="1978"/>
                </a:lnTo>
                <a:lnTo>
                  <a:pt x="1929" y="1978"/>
                </a:lnTo>
                <a:lnTo>
                  <a:pt x="1928" y="1976"/>
                </a:lnTo>
                <a:lnTo>
                  <a:pt x="1925" y="1975"/>
                </a:lnTo>
                <a:lnTo>
                  <a:pt x="1922" y="1972"/>
                </a:lnTo>
                <a:lnTo>
                  <a:pt x="1921" y="1972"/>
                </a:lnTo>
                <a:lnTo>
                  <a:pt x="1918" y="1971"/>
                </a:lnTo>
                <a:lnTo>
                  <a:pt x="1914" y="1972"/>
                </a:lnTo>
                <a:lnTo>
                  <a:pt x="1913" y="1972"/>
                </a:lnTo>
                <a:lnTo>
                  <a:pt x="1912" y="1972"/>
                </a:lnTo>
                <a:lnTo>
                  <a:pt x="1911" y="1972"/>
                </a:lnTo>
                <a:lnTo>
                  <a:pt x="1911" y="1971"/>
                </a:lnTo>
                <a:lnTo>
                  <a:pt x="1910" y="1971"/>
                </a:lnTo>
                <a:lnTo>
                  <a:pt x="1909" y="1971"/>
                </a:lnTo>
                <a:lnTo>
                  <a:pt x="1907" y="1971"/>
                </a:lnTo>
                <a:lnTo>
                  <a:pt x="1903" y="1975"/>
                </a:lnTo>
                <a:lnTo>
                  <a:pt x="1902" y="1976"/>
                </a:lnTo>
                <a:lnTo>
                  <a:pt x="1901" y="1977"/>
                </a:lnTo>
                <a:lnTo>
                  <a:pt x="1899" y="1977"/>
                </a:lnTo>
                <a:lnTo>
                  <a:pt x="1897" y="1976"/>
                </a:lnTo>
                <a:lnTo>
                  <a:pt x="1896" y="1975"/>
                </a:lnTo>
                <a:lnTo>
                  <a:pt x="1895" y="1973"/>
                </a:lnTo>
                <a:lnTo>
                  <a:pt x="1894" y="1973"/>
                </a:lnTo>
                <a:lnTo>
                  <a:pt x="1893" y="1973"/>
                </a:lnTo>
                <a:lnTo>
                  <a:pt x="1892" y="1972"/>
                </a:lnTo>
                <a:lnTo>
                  <a:pt x="1890" y="1972"/>
                </a:lnTo>
                <a:lnTo>
                  <a:pt x="1889" y="1972"/>
                </a:lnTo>
                <a:lnTo>
                  <a:pt x="1888" y="1972"/>
                </a:lnTo>
                <a:lnTo>
                  <a:pt x="1887" y="1972"/>
                </a:lnTo>
                <a:lnTo>
                  <a:pt x="1886" y="1972"/>
                </a:lnTo>
                <a:lnTo>
                  <a:pt x="1884" y="1972"/>
                </a:lnTo>
                <a:lnTo>
                  <a:pt x="1882" y="1972"/>
                </a:lnTo>
                <a:lnTo>
                  <a:pt x="1881" y="1972"/>
                </a:lnTo>
                <a:lnTo>
                  <a:pt x="1881" y="1971"/>
                </a:lnTo>
                <a:lnTo>
                  <a:pt x="1880" y="1971"/>
                </a:lnTo>
                <a:lnTo>
                  <a:pt x="1879" y="1971"/>
                </a:lnTo>
                <a:lnTo>
                  <a:pt x="1879" y="1970"/>
                </a:lnTo>
                <a:lnTo>
                  <a:pt x="1878" y="1970"/>
                </a:lnTo>
                <a:lnTo>
                  <a:pt x="1877" y="1969"/>
                </a:lnTo>
                <a:lnTo>
                  <a:pt x="1876" y="1969"/>
                </a:lnTo>
                <a:lnTo>
                  <a:pt x="1875" y="1969"/>
                </a:lnTo>
                <a:lnTo>
                  <a:pt x="1873" y="1969"/>
                </a:lnTo>
                <a:lnTo>
                  <a:pt x="1872" y="1969"/>
                </a:lnTo>
                <a:lnTo>
                  <a:pt x="1871" y="1969"/>
                </a:lnTo>
                <a:lnTo>
                  <a:pt x="1870" y="1969"/>
                </a:lnTo>
                <a:lnTo>
                  <a:pt x="1869" y="1969"/>
                </a:lnTo>
                <a:lnTo>
                  <a:pt x="1869" y="1970"/>
                </a:lnTo>
                <a:lnTo>
                  <a:pt x="1869" y="1971"/>
                </a:lnTo>
                <a:lnTo>
                  <a:pt x="1868" y="1971"/>
                </a:lnTo>
                <a:lnTo>
                  <a:pt x="1867" y="1971"/>
                </a:lnTo>
                <a:lnTo>
                  <a:pt x="1867" y="1972"/>
                </a:lnTo>
                <a:lnTo>
                  <a:pt x="1866" y="1972"/>
                </a:lnTo>
                <a:lnTo>
                  <a:pt x="1864" y="1972"/>
                </a:lnTo>
                <a:lnTo>
                  <a:pt x="1864" y="1973"/>
                </a:lnTo>
                <a:lnTo>
                  <a:pt x="1864" y="1975"/>
                </a:lnTo>
                <a:lnTo>
                  <a:pt x="1863" y="1975"/>
                </a:lnTo>
                <a:lnTo>
                  <a:pt x="1863" y="1976"/>
                </a:lnTo>
                <a:lnTo>
                  <a:pt x="1862" y="1977"/>
                </a:lnTo>
                <a:lnTo>
                  <a:pt x="1862" y="1978"/>
                </a:lnTo>
                <a:lnTo>
                  <a:pt x="1861" y="1978"/>
                </a:lnTo>
                <a:lnTo>
                  <a:pt x="1861" y="1979"/>
                </a:lnTo>
                <a:lnTo>
                  <a:pt x="1860" y="1979"/>
                </a:lnTo>
                <a:lnTo>
                  <a:pt x="1859" y="1980"/>
                </a:lnTo>
                <a:lnTo>
                  <a:pt x="1858" y="1980"/>
                </a:lnTo>
                <a:lnTo>
                  <a:pt x="1856" y="1980"/>
                </a:lnTo>
                <a:lnTo>
                  <a:pt x="1856" y="1981"/>
                </a:lnTo>
                <a:lnTo>
                  <a:pt x="1855" y="1981"/>
                </a:lnTo>
                <a:lnTo>
                  <a:pt x="1855" y="1982"/>
                </a:lnTo>
                <a:lnTo>
                  <a:pt x="1854" y="1982"/>
                </a:lnTo>
                <a:lnTo>
                  <a:pt x="1854" y="1984"/>
                </a:lnTo>
                <a:lnTo>
                  <a:pt x="1855" y="1984"/>
                </a:lnTo>
                <a:lnTo>
                  <a:pt x="1855" y="1985"/>
                </a:lnTo>
                <a:lnTo>
                  <a:pt x="1855" y="1986"/>
                </a:lnTo>
                <a:lnTo>
                  <a:pt x="1854" y="1986"/>
                </a:lnTo>
                <a:lnTo>
                  <a:pt x="1854" y="1987"/>
                </a:lnTo>
                <a:lnTo>
                  <a:pt x="1853" y="1987"/>
                </a:lnTo>
                <a:lnTo>
                  <a:pt x="1853" y="1988"/>
                </a:lnTo>
                <a:lnTo>
                  <a:pt x="1852" y="1988"/>
                </a:lnTo>
                <a:lnTo>
                  <a:pt x="1851" y="1988"/>
                </a:lnTo>
                <a:lnTo>
                  <a:pt x="1850" y="1988"/>
                </a:lnTo>
                <a:lnTo>
                  <a:pt x="1849" y="1988"/>
                </a:lnTo>
                <a:lnTo>
                  <a:pt x="1849" y="1987"/>
                </a:lnTo>
                <a:lnTo>
                  <a:pt x="1847" y="1987"/>
                </a:lnTo>
                <a:lnTo>
                  <a:pt x="1846" y="1987"/>
                </a:lnTo>
                <a:lnTo>
                  <a:pt x="1845" y="1987"/>
                </a:lnTo>
                <a:lnTo>
                  <a:pt x="1845" y="1988"/>
                </a:lnTo>
                <a:lnTo>
                  <a:pt x="1845" y="1990"/>
                </a:lnTo>
                <a:lnTo>
                  <a:pt x="1845" y="1992"/>
                </a:lnTo>
                <a:lnTo>
                  <a:pt x="1844" y="1992"/>
                </a:lnTo>
                <a:lnTo>
                  <a:pt x="1842" y="1993"/>
                </a:lnTo>
                <a:lnTo>
                  <a:pt x="1841" y="1995"/>
                </a:lnTo>
                <a:lnTo>
                  <a:pt x="1840" y="1996"/>
                </a:lnTo>
                <a:lnTo>
                  <a:pt x="1838" y="1997"/>
                </a:lnTo>
                <a:lnTo>
                  <a:pt x="1837" y="1998"/>
                </a:lnTo>
                <a:lnTo>
                  <a:pt x="1836" y="1998"/>
                </a:lnTo>
                <a:lnTo>
                  <a:pt x="1836" y="2000"/>
                </a:lnTo>
                <a:lnTo>
                  <a:pt x="1835" y="2001"/>
                </a:lnTo>
                <a:lnTo>
                  <a:pt x="1835" y="2002"/>
                </a:lnTo>
                <a:lnTo>
                  <a:pt x="1834" y="2002"/>
                </a:lnTo>
                <a:lnTo>
                  <a:pt x="1834" y="2003"/>
                </a:lnTo>
                <a:lnTo>
                  <a:pt x="1834" y="2004"/>
                </a:lnTo>
                <a:lnTo>
                  <a:pt x="1833" y="2004"/>
                </a:lnTo>
                <a:lnTo>
                  <a:pt x="1833" y="2005"/>
                </a:lnTo>
                <a:lnTo>
                  <a:pt x="1834" y="2005"/>
                </a:lnTo>
                <a:lnTo>
                  <a:pt x="1834" y="2006"/>
                </a:lnTo>
                <a:lnTo>
                  <a:pt x="1834" y="2007"/>
                </a:lnTo>
                <a:lnTo>
                  <a:pt x="1834" y="2009"/>
                </a:lnTo>
                <a:lnTo>
                  <a:pt x="1834" y="2010"/>
                </a:lnTo>
                <a:lnTo>
                  <a:pt x="1833" y="2010"/>
                </a:lnTo>
                <a:lnTo>
                  <a:pt x="1833" y="2011"/>
                </a:lnTo>
                <a:lnTo>
                  <a:pt x="1832" y="2011"/>
                </a:lnTo>
                <a:lnTo>
                  <a:pt x="1832" y="2012"/>
                </a:lnTo>
                <a:lnTo>
                  <a:pt x="1830" y="2012"/>
                </a:lnTo>
                <a:lnTo>
                  <a:pt x="1829" y="2012"/>
                </a:lnTo>
                <a:lnTo>
                  <a:pt x="1829" y="2013"/>
                </a:lnTo>
                <a:lnTo>
                  <a:pt x="1828" y="2013"/>
                </a:lnTo>
                <a:lnTo>
                  <a:pt x="1828" y="2014"/>
                </a:lnTo>
                <a:lnTo>
                  <a:pt x="1828" y="2015"/>
                </a:lnTo>
                <a:lnTo>
                  <a:pt x="1827" y="2015"/>
                </a:lnTo>
                <a:lnTo>
                  <a:pt x="1827" y="2014"/>
                </a:lnTo>
                <a:lnTo>
                  <a:pt x="1826" y="2014"/>
                </a:lnTo>
                <a:lnTo>
                  <a:pt x="1825" y="2014"/>
                </a:lnTo>
                <a:lnTo>
                  <a:pt x="1824" y="2014"/>
                </a:lnTo>
                <a:lnTo>
                  <a:pt x="1823" y="2014"/>
                </a:lnTo>
                <a:lnTo>
                  <a:pt x="1821" y="2013"/>
                </a:lnTo>
                <a:lnTo>
                  <a:pt x="1821" y="2012"/>
                </a:lnTo>
                <a:lnTo>
                  <a:pt x="1820" y="2012"/>
                </a:lnTo>
                <a:lnTo>
                  <a:pt x="1819" y="2012"/>
                </a:lnTo>
                <a:lnTo>
                  <a:pt x="1818" y="2012"/>
                </a:lnTo>
                <a:lnTo>
                  <a:pt x="1817" y="2012"/>
                </a:lnTo>
                <a:lnTo>
                  <a:pt x="1816" y="2012"/>
                </a:lnTo>
                <a:lnTo>
                  <a:pt x="1816" y="2013"/>
                </a:lnTo>
                <a:lnTo>
                  <a:pt x="1815" y="2013"/>
                </a:lnTo>
                <a:lnTo>
                  <a:pt x="1813" y="2014"/>
                </a:lnTo>
                <a:lnTo>
                  <a:pt x="1812" y="2014"/>
                </a:lnTo>
                <a:lnTo>
                  <a:pt x="1812" y="2015"/>
                </a:lnTo>
                <a:lnTo>
                  <a:pt x="1811" y="2015"/>
                </a:lnTo>
                <a:lnTo>
                  <a:pt x="1810" y="2015"/>
                </a:lnTo>
                <a:lnTo>
                  <a:pt x="1809" y="2015"/>
                </a:lnTo>
                <a:lnTo>
                  <a:pt x="1808" y="2015"/>
                </a:lnTo>
                <a:lnTo>
                  <a:pt x="1807" y="2014"/>
                </a:lnTo>
                <a:lnTo>
                  <a:pt x="1806" y="2013"/>
                </a:lnTo>
                <a:lnTo>
                  <a:pt x="1803" y="2012"/>
                </a:lnTo>
                <a:lnTo>
                  <a:pt x="1802" y="2011"/>
                </a:lnTo>
                <a:lnTo>
                  <a:pt x="1801" y="2011"/>
                </a:lnTo>
                <a:lnTo>
                  <a:pt x="1799" y="2010"/>
                </a:lnTo>
                <a:lnTo>
                  <a:pt x="1798" y="2010"/>
                </a:lnTo>
                <a:lnTo>
                  <a:pt x="1797" y="2011"/>
                </a:lnTo>
                <a:lnTo>
                  <a:pt x="1795" y="2012"/>
                </a:lnTo>
                <a:lnTo>
                  <a:pt x="1794" y="2013"/>
                </a:lnTo>
                <a:lnTo>
                  <a:pt x="1793" y="2013"/>
                </a:lnTo>
                <a:lnTo>
                  <a:pt x="1792" y="2015"/>
                </a:lnTo>
                <a:lnTo>
                  <a:pt x="1791" y="2015"/>
                </a:lnTo>
                <a:lnTo>
                  <a:pt x="1790" y="2015"/>
                </a:lnTo>
                <a:lnTo>
                  <a:pt x="1789" y="2015"/>
                </a:lnTo>
                <a:lnTo>
                  <a:pt x="1789" y="2017"/>
                </a:lnTo>
                <a:lnTo>
                  <a:pt x="1787" y="2017"/>
                </a:lnTo>
                <a:lnTo>
                  <a:pt x="1786" y="2018"/>
                </a:lnTo>
                <a:lnTo>
                  <a:pt x="1785" y="2017"/>
                </a:lnTo>
                <a:lnTo>
                  <a:pt x="1784" y="2017"/>
                </a:lnTo>
                <a:lnTo>
                  <a:pt x="1780" y="2015"/>
                </a:lnTo>
                <a:lnTo>
                  <a:pt x="1778" y="2014"/>
                </a:lnTo>
                <a:lnTo>
                  <a:pt x="1777" y="2014"/>
                </a:lnTo>
                <a:lnTo>
                  <a:pt x="1776" y="2013"/>
                </a:lnTo>
                <a:lnTo>
                  <a:pt x="1775" y="2013"/>
                </a:lnTo>
                <a:lnTo>
                  <a:pt x="1774" y="2013"/>
                </a:lnTo>
                <a:lnTo>
                  <a:pt x="1774" y="2014"/>
                </a:lnTo>
                <a:lnTo>
                  <a:pt x="1773" y="2014"/>
                </a:lnTo>
                <a:lnTo>
                  <a:pt x="1772" y="2015"/>
                </a:lnTo>
                <a:lnTo>
                  <a:pt x="1768" y="2017"/>
                </a:lnTo>
                <a:lnTo>
                  <a:pt x="1767" y="2017"/>
                </a:lnTo>
                <a:lnTo>
                  <a:pt x="1765" y="2018"/>
                </a:lnTo>
                <a:lnTo>
                  <a:pt x="1764" y="2018"/>
                </a:lnTo>
                <a:lnTo>
                  <a:pt x="1763" y="2018"/>
                </a:lnTo>
                <a:lnTo>
                  <a:pt x="1761" y="2018"/>
                </a:lnTo>
                <a:lnTo>
                  <a:pt x="1760" y="2017"/>
                </a:lnTo>
                <a:lnTo>
                  <a:pt x="1758" y="2015"/>
                </a:lnTo>
                <a:lnTo>
                  <a:pt x="1757" y="2014"/>
                </a:lnTo>
                <a:lnTo>
                  <a:pt x="1756" y="2014"/>
                </a:lnTo>
                <a:lnTo>
                  <a:pt x="1755" y="2013"/>
                </a:lnTo>
                <a:lnTo>
                  <a:pt x="1754" y="2012"/>
                </a:lnTo>
                <a:lnTo>
                  <a:pt x="1752" y="2011"/>
                </a:lnTo>
                <a:lnTo>
                  <a:pt x="1751" y="2011"/>
                </a:lnTo>
                <a:lnTo>
                  <a:pt x="1750" y="2010"/>
                </a:lnTo>
                <a:lnTo>
                  <a:pt x="1749" y="2010"/>
                </a:lnTo>
                <a:lnTo>
                  <a:pt x="1748" y="2009"/>
                </a:lnTo>
                <a:lnTo>
                  <a:pt x="1744" y="2007"/>
                </a:lnTo>
                <a:lnTo>
                  <a:pt x="1742" y="2006"/>
                </a:lnTo>
                <a:lnTo>
                  <a:pt x="1741" y="2005"/>
                </a:lnTo>
                <a:lnTo>
                  <a:pt x="1740" y="2005"/>
                </a:lnTo>
                <a:lnTo>
                  <a:pt x="1739" y="2005"/>
                </a:lnTo>
                <a:lnTo>
                  <a:pt x="1739" y="2006"/>
                </a:lnTo>
                <a:lnTo>
                  <a:pt x="1738" y="2006"/>
                </a:lnTo>
                <a:lnTo>
                  <a:pt x="1738" y="2007"/>
                </a:lnTo>
                <a:lnTo>
                  <a:pt x="1737" y="2007"/>
                </a:lnTo>
                <a:lnTo>
                  <a:pt x="1734" y="2006"/>
                </a:lnTo>
                <a:lnTo>
                  <a:pt x="1733" y="2006"/>
                </a:lnTo>
                <a:lnTo>
                  <a:pt x="1733" y="2007"/>
                </a:lnTo>
                <a:lnTo>
                  <a:pt x="1731" y="2007"/>
                </a:lnTo>
                <a:lnTo>
                  <a:pt x="1728" y="2009"/>
                </a:lnTo>
                <a:lnTo>
                  <a:pt x="1726" y="2010"/>
                </a:lnTo>
                <a:lnTo>
                  <a:pt x="1725" y="2010"/>
                </a:lnTo>
                <a:lnTo>
                  <a:pt x="1724" y="2010"/>
                </a:lnTo>
                <a:lnTo>
                  <a:pt x="1722" y="2011"/>
                </a:lnTo>
                <a:lnTo>
                  <a:pt x="1721" y="2011"/>
                </a:lnTo>
                <a:lnTo>
                  <a:pt x="1720" y="2011"/>
                </a:lnTo>
                <a:lnTo>
                  <a:pt x="1718" y="2011"/>
                </a:lnTo>
                <a:lnTo>
                  <a:pt x="1717" y="2011"/>
                </a:lnTo>
                <a:lnTo>
                  <a:pt x="1716" y="2010"/>
                </a:lnTo>
                <a:lnTo>
                  <a:pt x="1715" y="2011"/>
                </a:lnTo>
                <a:lnTo>
                  <a:pt x="1714" y="2012"/>
                </a:lnTo>
                <a:lnTo>
                  <a:pt x="1713" y="2012"/>
                </a:lnTo>
                <a:lnTo>
                  <a:pt x="1713" y="2013"/>
                </a:lnTo>
                <a:lnTo>
                  <a:pt x="1712" y="2014"/>
                </a:lnTo>
                <a:lnTo>
                  <a:pt x="1711" y="2015"/>
                </a:lnTo>
                <a:lnTo>
                  <a:pt x="1709" y="2015"/>
                </a:lnTo>
                <a:lnTo>
                  <a:pt x="1708" y="2015"/>
                </a:lnTo>
                <a:lnTo>
                  <a:pt x="1707" y="2014"/>
                </a:lnTo>
                <a:lnTo>
                  <a:pt x="1706" y="2014"/>
                </a:lnTo>
                <a:lnTo>
                  <a:pt x="1705" y="2014"/>
                </a:lnTo>
                <a:lnTo>
                  <a:pt x="1704" y="2014"/>
                </a:lnTo>
                <a:lnTo>
                  <a:pt x="1703" y="2015"/>
                </a:lnTo>
                <a:lnTo>
                  <a:pt x="1701" y="2015"/>
                </a:lnTo>
                <a:lnTo>
                  <a:pt x="1700" y="2017"/>
                </a:lnTo>
                <a:lnTo>
                  <a:pt x="1699" y="2018"/>
                </a:lnTo>
                <a:lnTo>
                  <a:pt x="1698" y="2019"/>
                </a:lnTo>
                <a:lnTo>
                  <a:pt x="1698" y="2020"/>
                </a:lnTo>
                <a:lnTo>
                  <a:pt x="1697" y="2021"/>
                </a:lnTo>
                <a:lnTo>
                  <a:pt x="1696" y="2021"/>
                </a:lnTo>
                <a:lnTo>
                  <a:pt x="1696" y="2022"/>
                </a:lnTo>
                <a:lnTo>
                  <a:pt x="1695" y="2023"/>
                </a:lnTo>
                <a:lnTo>
                  <a:pt x="1695" y="2025"/>
                </a:lnTo>
                <a:lnTo>
                  <a:pt x="1694" y="2025"/>
                </a:lnTo>
                <a:lnTo>
                  <a:pt x="1692" y="2025"/>
                </a:lnTo>
                <a:lnTo>
                  <a:pt x="1692" y="2026"/>
                </a:lnTo>
                <a:lnTo>
                  <a:pt x="1691" y="2026"/>
                </a:lnTo>
                <a:lnTo>
                  <a:pt x="1691" y="2027"/>
                </a:lnTo>
                <a:lnTo>
                  <a:pt x="1690" y="2028"/>
                </a:lnTo>
                <a:lnTo>
                  <a:pt x="1689" y="2028"/>
                </a:lnTo>
                <a:lnTo>
                  <a:pt x="1688" y="2028"/>
                </a:lnTo>
                <a:lnTo>
                  <a:pt x="1687" y="2028"/>
                </a:lnTo>
                <a:lnTo>
                  <a:pt x="1686" y="2027"/>
                </a:lnTo>
                <a:lnTo>
                  <a:pt x="1683" y="2026"/>
                </a:lnTo>
                <a:lnTo>
                  <a:pt x="1682" y="2026"/>
                </a:lnTo>
                <a:lnTo>
                  <a:pt x="1681" y="2026"/>
                </a:lnTo>
                <a:lnTo>
                  <a:pt x="1680" y="2025"/>
                </a:lnTo>
                <a:lnTo>
                  <a:pt x="1679" y="2025"/>
                </a:lnTo>
                <a:lnTo>
                  <a:pt x="1678" y="2026"/>
                </a:lnTo>
                <a:lnTo>
                  <a:pt x="1675" y="2026"/>
                </a:lnTo>
                <a:lnTo>
                  <a:pt x="1674" y="2026"/>
                </a:lnTo>
                <a:lnTo>
                  <a:pt x="1673" y="2026"/>
                </a:lnTo>
                <a:lnTo>
                  <a:pt x="1672" y="2027"/>
                </a:lnTo>
                <a:lnTo>
                  <a:pt x="1671" y="2027"/>
                </a:lnTo>
                <a:lnTo>
                  <a:pt x="1670" y="2027"/>
                </a:lnTo>
                <a:lnTo>
                  <a:pt x="1669" y="2027"/>
                </a:lnTo>
                <a:lnTo>
                  <a:pt x="1668" y="2027"/>
                </a:lnTo>
                <a:lnTo>
                  <a:pt x="1666" y="2027"/>
                </a:lnTo>
                <a:lnTo>
                  <a:pt x="1665" y="2027"/>
                </a:lnTo>
                <a:lnTo>
                  <a:pt x="1664" y="2028"/>
                </a:lnTo>
                <a:lnTo>
                  <a:pt x="1662" y="2027"/>
                </a:lnTo>
                <a:lnTo>
                  <a:pt x="1661" y="2027"/>
                </a:lnTo>
                <a:lnTo>
                  <a:pt x="1660" y="2028"/>
                </a:lnTo>
                <a:lnTo>
                  <a:pt x="1659" y="2028"/>
                </a:lnTo>
                <a:lnTo>
                  <a:pt x="1657" y="2028"/>
                </a:lnTo>
                <a:lnTo>
                  <a:pt x="1656" y="2028"/>
                </a:lnTo>
                <a:lnTo>
                  <a:pt x="1655" y="2028"/>
                </a:lnTo>
                <a:lnTo>
                  <a:pt x="1654" y="2028"/>
                </a:lnTo>
                <a:lnTo>
                  <a:pt x="1654" y="2027"/>
                </a:lnTo>
                <a:lnTo>
                  <a:pt x="1653" y="2027"/>
                </a:lnTo>
                <a:lnTo>
                  <a:pt x="1653" y="2026"/>
                </a:lnTo>
                <a:lnTo>
                  <a:pt x="1652" y="2026"/>
                </a:lnTo>
                <a:lnTo>
                  <a:pt x="1651" y="2026"/>
                </a:lnTo>
                <a:lnTo>
                  <a:pt x="1649" y="2026"/>
                </a:lnTo>
                <a:lnTo>
                  <a:pt x="1647" y="2026"/>
                </a:lnTo>
                <a:lnTo>
                  <a:pt x="1646" y="2026"/>
                </a:lnTo>
                <a:lnTo>
                  <a:pt x="1644" y="2025"/>
                </a:lnTo>
                <a:lnTo>
                  <a:pt x="1643" y="2025"/>
                </a:lnTo>
                <a:lnTo>
                  <a:pt x="1642" y="2025"/>
                </a:lnTo>
                <a:lnTo>
                  <a:pt x="1640" y="2025"/>
                </a:lnTo>
                <a:lnTo>
                  <a:pt x="1639" y="2025"/>
                </a:lnTo>
                <a:lnTo>
                  <a:pt x="1636" y="2023"/>
                </a:lnTo>
                <a:lnTo>
                  <a:pt x="1634" y="2023"/>
                </a:lnTo>
                <a:lnTo>
                  <a:pt x="1631" y="2023"/>
                </a:lnTo>
                <a:lnTo>
                  <a:pt x="1629" y="2022"/>
                </a:lnTo>
                <a:lnTo>
                  <a:pt x="1628" y="2022"/>
                </a:lnTo>
                <a:lnTo>
                  <a:pt x="1627" y="2022"/>
                </a:lnTo>
                <a:lnTo>
                  <a:pt x="1627" y="2023"/>
                </a:lnTo>
                <a:lnTo>
                  <a:pt x="1626" y="2023"/>
                </a:lnTo>
                <a:lnTo>
                  <a:pt x="1626" y="2025"/>
                </a:lnTo>
                <a:lnTo>
                  <a:pt x="1625" y="2025"/>
                </a:lnTo>
                <a:lnTo>
                  <a:pt x="1623" y="2025"/>
                </a:lnTo>
                <a:lnTo>
                  <a:pt x="1622" y="2025"/>
                </a:lnTo>
                <a:lnTo>
                  <a:pt x="1621" y="2025"/>
                </a:lnTo>
                <a:lnTo>
                  <a:pt x="1620" y="2025"/>
                </a:lnTo>
                <a:lnTo>
                  <a:pt x="1619" y="2023"/>
                </a:lnTo>
                <a:lnTo>
                  <a:pt x="1618" y="2023"/>
                </a:lnTo>
                <a:lnTo>
                  <a:pt x="1618" y="2022"/>
                </a:lnTo>
                <a:lnTo>
                  <a:pt x="1596" y="2034"/>
                </a:lnTo>
                <a:lnTo>
                  <a:pt x="1596" y="2032"/>
                </a:lnTo>
                <a:lnTo>
                  <a:pt x="1588" y="2029"/>
                </a:lnTo>
                <a:lnTo>
                  <a:pt x="1587" y="2029"/>
                </a:lnTo>
                <a:lnTo>
                  <a:pt x="1577" y="2022"/>
                </a:lnTo>
                <a:lnTo>
                  <a:pt x="1576" y="2022"/>
                </a:lnTo>
                <a:lnTo>
                  <a:pt x="1576" y="2021"/>
                </a:lnTo>
                <a:lnTo>
                  <a:pt x="1575" y="2021"/>
                </a:lnTo>
                <a:lnTo>
                  <a:pt x="1562" y="2014"/>
                </a:lnTo>
                <a:lnTo>
                  <a:pt x="1558" y="2012"/>
                </a:lnTo>
                <a:lnTo>
                  <a:pt x="1554" y="2011"/>
                </a:lnTo>
                <a:lnTo>
                  <a:pt x="1549" y="2006"/>
                </a:lnTo>
                <a:lnTo>
                  <a:pt x="1548" y="2006"/>
                </a:lnTo>
                <a:lnTo>
                  <a:pt x="1533" y="1998"/>
                </a:lnTo>
                <a:lnTo>
                  <a:pt x="1531" y="1997"/>
                </a:lnTo>
                <a:lnTo>
                  <a:pt x="1528" y="1996"/>
                </a:lnTo>
                <a:lnTo>
                  <a:pt x="1527" y="1996"/>
                </a:lnTo>
                <a:lnTo>
                  <a:pt x="1526" y="1995"/>
                </a:lnTo>
                <a:lnTo>
                  <a:pt x="1524" y="1994"/>
                </a:lnTo>
                <a:lnTo>
                  <a:pt x="1523" y="1993"/>
                </a:lnTo>
                <a:lnTo>
                  <a:pt x="1519" y="1990"/>
                </a:lnTo>
                <a:lnTo>
                  <a:pt x="1518" y="1990"/>
                </a:lnTo>
                <a:lnTo>
                  <a:pt x="1517" y="1990"/>
                </a:lnTo>
                <a:lnTo>
                  <a:pt x="1516" y="1989"/>
                </a:lnTo>
                <a:lnTo>
                  <a:pt x="1515" y="1988"/>
                </a:lnTo>
                <a:lnTo>
                  <a:pt x="1514" y="1988"/>
                </a:lnTo>
                <a:lnTo>
                  <a:pt x="1514" y="1987"/>
                </a:lnTo>
                <a:lnTo>
                  <a:pt x="1510" y="1986"/>
                </a:lnTo>
                <a:lnTo>
                  <a:pt x="1508" y="1985"/>
                </a:lnTo>
                <a:lnTo>
                  <a:pt x="1505" y="1984"/>
                </a:lnTo>
                <a:lnTo>
                  <a:pt x="1505" y="1982"/>
                </a:lnTo>
                <a:lnTo>
                  <a:pt x="1504" y="1982"/>
                </a:lnTo>
                <a:lnTo>
                  <a:pt x="1502" y="1982"/>
                </a:lnTo>
                <a:lnTo>
                  <a:pt x="1501" y="1981"/>
                </a:lnTo>
                <a:lnTo>
                  <a:pt x="1500" y="1981"/>
                </a:lnTo>
                <a:lnTo>
                  <a:pt x="1500" y="1980"/>
                </a:lnTo>
                <a:lnTo>
                  <a:pt x="1496" y="1978"/>
                </a:lnTo>
                <a:lnTo>
                  <a:pt x="1493" y="1977"/>
                </a:lnTo>
                <a:lnTo>
                  <a:pt x="1489" y="1975"/>
                </a:lnTo>
                <a:lnTo>
                  <a:pt x="1475" y="1967"/>
                </a:lnTo>
                <a:lnTo>
                  <a:pt x="1474" y="1967"/>
                </a:lnTo>
                <a:lnTo>
                  <a:pt x="1464" y="1961"/>
                </a:lnTo>
                <a:lnTo>
                  <a:pt x="1463" y="1961"/>
                </a:lnTo>
                <a:lnTo>
                  <a:pt x="1455" y="1956"/>
                </a:lnTo>
                <a:lnTo>
                  <a:pt x="1454" y="1955"/>
                </a:lnTo>
                <a:lnTo>
                  <a:pt x="1453" y="1955"/>
                </a:lnTo>
                <a:lnTo>
                  <a:pt x="1451" y="1954"/>
                </a:lnTo>
                <a:lnTo>
                  <a:pt x="1448" y="1953"/>
                </a:lnTo>
                <a:lnTo>
                  <a:pt x="1442" y="1950"/>
                </a:lnTo>
                <a:lnTo>
                  <a:pt x="1440" y="1948"/>
                </a:lnTo>
                <a:lnTo>
                  <a:pt x="1439" y="1948"/>
                </a:lnTo>
                <a:lnTo>
                  <a:pt x="1438" y="1947"/>
                </a:lnTo>
                <a:lnTo>
                  <a:pt x="1436" y="1946"/>
                </a:lnTo>
                <a:lnTo>
                  <a:pt x="1435" y="1945"/>
                </a:lnTo>
                <a:lnTo>
                  <a:pt x="1418" y="1936"/>
                </a:lnTo>
                <a:lnTo>
                  <a:pt x="1416" y="1936"/>
                </a:lnTo>
                <a:lnTo>
                  <a:pt x="1406" y="1930"/>
                </a:lnTo>
                <a:lnTo>
                  <a:pt x="1393" y="1922"/>
                </a:lnTo>
                <a:lnTo>
                  <a:pt x="1390" y="1922"/>
                </a:lnTo>
                <a:lnTo>
                  <a:pt x="1390" y="1921"/>
                </a:lnTo>
                <a:lnTo>
                  <a:pt x="1389" y="1921"/>
                </a:lnTo>
                <a:lnTo>
                  <a:pt x="1388" y="1921"/>
                </a:lnTo>
                <a:lnTo>
                  <a:pt x="1387" y="1920"/>
                </a:lnTo>
                <a:lnTo>
                  <a:pt x="1386" y="1920"/>
                </a:lnTo>
                <a:lnTo>
                  <a:pt x="1386" y="1919"/>
                </a:lnTo>
                <a:lnTo>
                  <a:pt x="1384" y="1918"/>
                </a:lnTo>
                <a:lnTo>
                  <a:pt x="1382" y="1918"/>
                </a:lnTo>
                <a:lnTo>
                  <a:pt x="1381" y="1918"/>
                </a:lnTo>
                <a:lnTo>
                  <a:pt x="1381" y="1917"/>
                </a:lnTo>
                <a:lnTo>
                  <a:pt x="1373" y="1912"/>
                </a:lnTo>
                <a:lnTo>
                  <a:pt x="1371" y="1911"/>
                </a:lnTo>
                <a:lnTo>
                  <a:pt x="1369" y="1910"/>
                </a:lnTo>
                <a:lnTo>
                  <a:pt x="1364" y="1908"/>
                </a:lnTo>
                <a:lnTo>
                  <a:pt x="1361" y="1906"/>
                </a:lnTo>
                <a:lnTo>
                  <a:pt x="1345" y="1897"/>
                </a:lnTo>
                <a:lnTo>
                  <a:pt x="1341" y="1895"/>
                </a:lnTo>
                <a:lnTo>
                  <a:pt x="1339" y="1895"/>
                </a:lnTo>
                <a:lnTo>
                  <a:pt x="1332" y="1890"/>
                </a:lnTo>
                <a:lnTo>
                  <a:pt x="1328" y="1888"/>
                </a:lnTo>
                <a:lnTo>
                  <a:pt x="1326" y="1887"/>
                </a:lnTo>
                <a:lnTo>
                  <a:pt x="1325" y="1887"/>
                </a:lnTo>
                <a:lnTo>
                  <a:pt x="1324" y="1886"/>
                </a:lnTo>
                <a:lnTo>
                  <a:pt x="1316" y="1881"/>
                </a:lnTo>
                <a:lnTo>
                  <a:pt x="1312" y="1880"/>
                </a:lnTo>
                <a:lnTo>
                  <a:pt x="1310" y="1879"/>
                </a:lnTo>
                <a:lnTo>
                  <a:pt x="1310" y="1878"/>
                </a:lnTo>
                <a:lnTo>
                  <a:pt x="1309" y="1878"/>
                </a:lnTo>
                <a:lnTo>
                  <a:pt x="1308" y="1878"/>
                </a:lnTo>
                <a:lnTo>
                  <a:pt x="1307" y="1877"/>
                </a:lnTo>
                <a:lnTo>
                  <a:pt x="1286" y="1866"/>
                </a:lnTo>
                <a:lnTo>
                  <a:pt x="1280" y="1862"/>
                </a:lnTo>
                <a:lnTo>
                  <a:pt x="1275" y="1860"/>
                </a:lnTo>
                <a:lnTo>
                  <a:pt x="1274" y="1859"/>
                </a:lnTo>
                <a:lnTo>
                  <a:pt x="1273" y="1859"/>
                </a:lnTo>
                <a:lnTo>
                  <a:pt x="1272" y="1858"/>
                </a:lnTo>
                <a:lnTo>
                  <a:pt x="1270" y="1858"/>
                </a:lnTo>
                <a:lnTo>
                  <a:pt x="1268" y="1856"/>
                </a:lnTo>
                <a:lnTo>
                  <a:pt x="1267" y="1855"/>
                </a:lnTo>
                <a:lnTo>
                  <a:pt x="1266" y="1855"/>
                </a:lnTo>
                <a:lnTo>
                  <a:pt x="1264" y="1854"/>
                </a:lnTo>
                <a:lnTo>
                  <a:pt x="1263" y="1853"/>
                </a:lnTo>
                <a:lnTo>
                  <a:pt x="1261" y="1853"/>
                </a:lnTo>
                <a:lnTo>
                  <a:pt x="1260" y="1853"/>
                </a:lnTo>
                <a:lnTo>
                  <a:pt x="1260" y="1852"/>
                </a:lnTo>
                <a:lnTo>
                  <a:pt x="1259" y="1852"/>
                </a:lnTo>
                <a:lnTo>
                  <a:pt x="1258" y="1851"/>
                </a:lnTo>
                <a:lnTo>
                  <a:pt x="1257" y="1851"/>
                </a:lnTo>
                <a:lnTo>
                  <a:pt x="1249" y="1846"/>
                </a:lnTo>
                <a:lnTo>
                  <a:pt x="1247" y="1845"/>
                </a:lnTo>
                <a:lnTo>
                  <a:pt x="1246" y="1844"/>
                </a:lnTo>
                <a:lnTo>
                  <a:pt x="1241" y="1842"/>
                </a:lnTo>
                <a:lnTo>
                  <a:pt x="1240" y="1842"/>
                </a:lnTo>
                <a:lnTo>
                  <a:pt x="1233" y="1838"/>
                </a:lnTo>
                <a:lnTo>
                  <a:pt x="1232" y="1837"/>
                </a:lnTo>
                <a:lnTo>
                  <a:pt x="1231" y="1837"/>
                </a:lnTo>
                <a:lnTo>
                  <a:pt x="1228" y="1835"/>
                </a:lnTo>
                <a:lnTo>
                  <a:pt x="1225" y="1834"/>
                </a:lnTo>
                <a:lnTo>
                  <a:pt x="1224" y="1833"/>
                </a:lnTo>
                <a:lnTo>
                  <a:pt x="1223" y="1833"/>
                </a:lnTo>
                <a:lnTo>
                  <a:pt x="1222" y="1831"/>
                </a:lnTo>
                <a:lnTo>
                  <a:pt x="1218" y="1830"/>
                </a:lnTo>
                <a:lnTo>
                  <a:pt x="1217" y="1829"/>
                </a:lnTo>
                <a:lnTo>
                  <a:pt x="1214" y="1827"/>
                </a:lnTo>
                <a:lnTo>
                  <a:pt x="1212" y="1826"/>
                </a:lnTo>
                <a:lnTo>
                  <a:pt x="1209" y="1825"/>
                </a:lnTo>
                <a:lnTo>
                  <a:pt x="1208" y="1825"/>
                </a:lnTo>
                <a:lnTo>
                  <a:pt x="1205" y="1822"/>
                </a:lnTo>
                <a:lnTo>
                  <a:pt x="1199" y="1820"/>
                </a:lnTo>
                <a:lnTo>
                  <a:pt x="1198" y="1819"/>
                </a:lnTo>
                <a:lnTo>
                  <a:pt x="1192" y="1817"/>
                </a:lnTo>
                <a:lnTo>
                  <a:pt x="1182" y="1811"/>
                </a:lnTo>
                <a:lnTo>
                  <a:pt x="1180" y="1810"/>
                </a:lnTo>
                <a:lnTo>
                  <a:pt x="1177" y="1808"/>
                </a:lnTo>
                <a:lnTo>
                  <a:pt x="1175" y="1808"/>
                </a:lnTo>
                <a:lnTo>
                  <a:pt x="1173" y="1805"/>
                </a:lnTo>
                <a:lnTo>
                  <a:pt x="1171" y="1805"/>
                </a:lnTo>
                <a:lnTo>
                  <a:pt x="1170" y="1804"/>
                </a:lnTo>
                <a:lnTo>
                  <a:pt x="1168" y="1803"/>
                </a:lnTo>
                <a:lnTo>
                  <a:pt x="1161" y="1799"/>
                </a:lnTo>
                <a:lnTo>
                  <a:pt x="1160" y="1799"/>
                </a:lnTo>
                <a:lnTo>
                  <a:pt x="1158" y="1799"/>
                </a:lnTo>
                <a:lnTo>
                  <a:pt x="1158" y="1797"/>
                </a:lnTo>
                <a:lnTo>
                  <a:pt x="1157" y="1797"/>
                </a:lnTo>
                <a:lnTo>
                  <a:pt x="1154" y="1796"/>
                </a:lnTo>
                <a:lnTo>
                  <a:pt x="1140" y="1788"/>
                </a:lnTo>
                <a:lnTo>
                  <a:pt x="1139" y="1788"/>
                </a:lnTo>
                <a:lnTo>
                  <a:pt x="1137" y="1787"/>
                </a:lnTo>
                <a:lnTo>
                  <a:pt x="1132" y="1784"/>
                </a:lnTo>
                <a:lnTo>
                  <a:pt x="1130" y="1783"/>
                </a:lnTo>
                <a:lnTo>
                  <a:pt x="1128" y="1781"/>
                </a:lnTo>
                <a:lnTo>
                  <a:pt x="1126" y="1780"/>
                </a:lnTo>
                <a:lnTo>
                  <a:pt x="1125" y="1780"/>
                </a:lnTo>
                <a:lnTo>
                  <a:pt x="1125" y="1779"/>
                </a:lnTo>
                <a:lnTo>
                  <a:pt x="1123" y="1779"/>
                </a:lnTo>
                <a:lnTo>
                  <a:pt x="1122" y="1778"/>
                </a:lnTo>
                <a:lnTo>
                  <a:pt x="1119" y="1777"/>
                </a:lnTo>
                <a:lnTo>
                  <a:pt x="1117" y="1776"/>
                </a:lnTo>
                <a:lnTo>
                  <a:pt x="1116" y="1775"/>
                </a:lnTo>
                <a:lnTo>
                  <a:pt x="1114" y="1775"/>
                </a:lnTo>
                <a:lnTo>
                  <a:pt x="1112" y="1774"/>
                </a:lnTo>
                <a:lnTo>
                  <a:pt x="1110" y="1772"/>
                </a:lnTo>
                <a:lnTo>
                  <a:pt x="1109" y="1771"/>
                </a:lnTo>
                <a:lnTo>
                  <a:pt x="1106" y="1770"/>
                </a:lnTo>
                <a:lnTo>
                  <a:pt x="1105" y="1770"/>
                </a:lnTo>
                <a:lnTo>
                  <a:pt x="1103" y="1768"/>
                </a:lnTo>
                <a:lnTo>
                  <a:pt x="1101" y="1767"/>
                </a:lnTo>
                <a:lnTo>
                  <a:pt x="1099" y="1766"/>
                </a:lnTo>
                <a:lnTo>
                  <a:pt x="1097" y="1766"/>
                </a:lnTo>
                <a:lnTo>
                  <a:pt x="1096" y="1764"/>
                </a:lnTo>
                <a:lnTo>
                  <a:pt x="1095" y="1764"/>
                </a:lnTo>
                <a:lnTo>
                  <a:pt x="1094" y="1763"/>
                </a:lnTo>
                <a:lnTo>
                  <a:pt x="1092" y="1762"/>
                </a:lnTo>
                <a:lnTo>
                  <a:pt x="1091" y="1762"/>
                </a:lnTo>
                <a:lnTo>
                  <a:pt x="1087" y="1760"/>
                </a:lnTo>
                <a:lnTo>
                  <a:pt x="1085" y="1759"/>
                </a:lnTo>
                <a:lnTo>
                  <a:pt x="1082" y="1758"/>
                </a:lnTo>
                <a:lnTo>
                  <a:pt x="1082" y="1756"/>
                </a:lnTo>
                <a:lnTo>
                  <a:pt x="1079" y="1755"/>
                </a:lnTo>
                <a:lnTo>
                  <a:pt x="1076" y="1754"/>
                </a:lnTo>
                <a:lnTo>
                  <a:pt x="1074" y="1752"/>
                </a:lnTo>
                <a:lnTo>
                  <a:pt x="1071" y="1752"/>
                </a:lnTo>
                <a:lnTo>
                  <a:pt x="1071" y="1751"/>
                </a:lnTo>
                <a:lnTo>
                  <a:pt x="1070" y="1751"/>
                </a:lnTo>
                <a:lnTo>
                  <a:pt x="1067" y="1750"/>
                </a:lnTo>
                <a:lnTo>
                  <a:pt x="1066" y="1749"/>
                </a:lnTo>
                <a:lnTo>
                  <a:pt x="1065" y="1749"/>
                </a:lnTo>
                <a:lnTo>
                  <a:pt x="1059" y="1745"/>
                </a:lnTo>
                <a:lnTo>
                  <a:pt x="1057" y="1744"/>
                </a:lnTo>
                <a:lnTo>
                  <a:pt x="1056" y="1743"/>
                </a:lnTo>
                <a:lnTo>
                  <a:pt x="1051" y="1739"/>
                </a:lnTo>
                <a:lnTo>
                  <a:pt x="1050" y="1738"/>
                </a:lnTo>
                <a:lnTo>
                  <a:pt x="1048" y="1737"/>
                </a:lnTo>
                <a:lnTo>
                  <a:pt x="1047" y="1737"/>
                </a:lnTo>
                <a:lnTo>
                  <a:pt x="1044" y="1735"/>
                </a:lnTo>
                <a:lnTo>
                  <a:pt x="1043" y="1735"/>
                </a:lnTo>
                <a:lnTo>
                  <a:pt x="1037" y="1731"/>
                </a:lnTo>
                <a:lnTo>
                  <a:pt x="1036" y="1730"/>
                </a:lnTo>
                <a:lnTo>
                  <a:pt x="1035" y="1729"/>
                </a:lnTo>
                <a:lnTo>
                  <a:pt x="1025" y="1724"/>
                </a:lnTo>
                <a:lnTo>
                  <a:pt x="1020" y="1720"/>
                </a:lnTo>
                <a:lnTo>
                  <a:pt x="1019" y="1720"/>
                </a:lnTo>
                <a:lnTo>
                  <a:pt x="1017" y="1719"/>
                </a:lnTo>
                <a:lnTo>
                  <a:pt x="1017" y="1718"/>
                </a:lnTo>
                <a:lnTo>
                  <a:pt x="1016" y="1718"/>
                </a:lnTo>
                <a:lnTo>
                  <a:pt x="1016" y="1717"/>
                </a:lnTo>
                <a:lnTo>
                  <a:pt x="1010" y="1713"/>
                </a:lnTo>
                <a:lnTo>
                  <a:pt x="1008" y="1712"/>
                </a:lnTo>
                <a:lnTo>
                  <a:pt x="1005" y="1711"/>
                </a:lnTo>
                <a:lnTo>
                  <a:pt x="1005" y="1710"/>
                </a:lnTo>
                <a:lnTo>
                  <a:pt x="1004" y="1710"/>
                </a:lnTo>
                <a:lnTo>
                  <a:pt x="1002" y="1709"/>
                </a:lnTo>
                <a:lnTo>
                  <a:pt x="1001" y="1709"/>
                </a:lnTo>
                <a:lnTo>
                  <a:pt x="1001" y="1708"/>
                </a:lnTo>
                <a:lnTo>
                  <a:pt x="1000" y="1707"/>
                </a:lnTo>
                <a:lnTo>
                  <a:pt x="998" y="1705"/>
                </a:lnTo>
                <a:lnTo>
                  <a:pt x="997" y="1705"/>
                </a:lnTo>
                <a:lnTo>
                  <a:pt x="994" y="1703"/>
                </a:lnTo>
                <a:lnTo>
                  <a:pt x="992" y="1702"/>
                </a:lnTo>
                <a:lnTo>
                  <a:pt x="989" y="1700"/>
                </a:lnTo>
                <a:lnTo>
                  <a:pt x="987" y="1699"/>
                </a:lnTo>
                <a:lnTo>
                  <a:pt x="984" y="1696"/>
                </a:lnTo>
                <a:lnTo>
                  <a:pt x="981" y="1695"/>
                </a:lnTo>
                <a:lnTo>
                  <a:pt x="981" y="1694"/>
                </a:lnTo>
                <a:lnTo>
                  <a:pt x="979" y="1693"/>
                </a:lnTo>
                <a:lnTo>
                  <a:pt x="976" y="1692"/>
                </a:lnTo>
                <a:lnTo>
                  <a:pt x="972" y="1688"/>
                </a:lnTo>
                <a:lnTo>
                  <a:pt x="971" y="1688"/>
                </a:lnTo>
                <a:lnTo>
                  <a:pt x="970" y="1688"/>
                </a:lnTo>
                <a:lnTo>
                  <a:pt x="970" y="1687"/>
                </a:lnTo>
                <a:lnTo>
                  <a:pt x="968" y="1687"/>
                </a:lnTo>
                <a:lnTo>
                  <a:pt x="968" y="1686"/>
                </a:lnTo>
                <a:lnTo>
                  <a:pt x="967" y="1686"/>
                </a:lnTo>
                <a:lnTo>
                  <a:pt x="967" y="1685"/>
                </a:lnTo>
                <a:lnTo>
                  <a:pt x="966" y="1685"/>
                </a:lnTo>
                <a:lnTo>
                  <a:pt x="965" y="1684"/>
                </a:lnTo>
                <a:lnTo>
                  <a:pt x="964" y="1684"/>
                </a:lnTo>
                <a:lnTo>
                  <a:pt x="964" y="1683"/>
                </a:lnTo>
                <a:lnTo>
                  <a:pt x="961" y="1682"/>
                </a:lnTo>
                <a:lnTo>
                  <a:pt x="958" y="1679"/>
                </a:lnTo>
                <a:lnTo>
                  <a:pt x="955" y="1678"/>
                </a:lnTo>
                <a:lnTo>
                  <a:pt x="955" y="1677"/>
                </a:lnTo>
                <a:lnTo>
                  <a:pt x="954" y="1676"/>
                </a:lnTo>
                <a:lnTo>
                  <a:pt x="953" y="1676"/>
                </a:lnTo>
                <a:lnTo>
                  <a:pt x="949" y="1674"/>
                </a:lnTo>
                <a:lnTo>
                  <a:pt x="948" y="1674"/>
                </a:lnTo>
                <a:lnTo>
                  <a:pt x="946" y="1671"/>
                </a:lnTo>
                <a:lnTo>
                  <a:pt x="945" y="1671"/>
                </a:lnTo>
                <a:lnTo>
                  <a:pt x="945" y="1670"/>
                </a:lnTo>
                <a:lnTo>
                  <a:pt x="944" y="1670"/>
                </a:lnTo>
                <a:lnTo>
                  <a:pt x="942" y="1669"/>
                </a:lnTo>
                <a:lnTo>
                  <a:pt x="941" y="1668"/>
                </a:lnTo>
                <a:lnTo>
                  <a:pt x="938" y="1667"/>
                </a:lnTo>
                <a:lnTo>
                  <a:pt x="937" y="1666"/>
                </a:lnTo>
                <a:lnTo>
                  <a:pt x="933" y="1663"/>
                </a:lnTo>
                <a:lnTo>
                  <a:pt x="932" y="1662"/>
                </a:lnTo>
                <a:lnTo>
                  <a:pt x="928" y="1659"/>
                </a:lnTo>
                <a:lnTo>
                  <a:pt x="927" y="1659"/>
                </a:lnTo>
                <a:lnTo>
                  <a:pt x="925" y="1658"/>
                </a:lnTo>
                <a:lnTo>
                  <a:pt x="924" y="1658"/>
                </a:lnTo>
                <a:lnTo>
                  <a:pt x="921" y="1655"/>
                </a:lnTo>
                <a:lnTo>
                  <a:pt x="920" y="1654"/>
                </a:lnTo>
                <a:lnTo>
                  <a:pt x="919" y="1654"/>
                </a:lnTo>
                <a:lnTo>
                  <a:pt x="919" y="1653"/>
                </a:lnTo>
                <a:lnTo>
                  <a:pt x="918" y="1653"/>
                </a:lnTo>
                <a:lnTo>
                  <a:pt x="916" y="1652"/>
                </a:lnTo>
                <a:lnTo>
                  <a:pt x="912" y="1651"/>
                </a:lnTo>
                <a:lnTo>
                  <a:pt x="911" y="1650"/>
                </a:lnTo>
                <a:lnTo>
                  <a:pt x="910" y="1649"/>
                </a:lnTo>
                <a:lnTo>
                  <a:pt x="908" y="1649"/>
                </a:lnTo>
                <a:lnTo>
                  <a:pt x="906" y="1646"/>
                </a:lnTo>
                <a:lnTo>
                  <a:pt x="905" y="1646"/>
                </a:lnTo>
                <a:lnTo>
                  <a:pt x="905" y="1645"/>
                </a:lnTo>
                <a:lnTo>
                  <a:pt x="904" y="1645"/>
                </a:lnTo>
                <a:lnTo>
                  <a:pt x="902" y="1644"/>
                </a:lnTo>
                <a:lnTo>
                  <a:pt x="901" y="1643"/>
                </a:lnTo>
                <a:lnTo>
                  <a:pt x="899" y="1643"/>
                </a:lnTo>
                <a:lnTo>
                  <a:pt x="899" y="1642"/>
                </a:lnTo>
                <a:lnTo>
                  <a:pt x="897" y="1641"/>
                </a:lnTo>
                <a:lnTo>
                  <a:pt x="896" y="1641"/>
                </a:lnTo>
                <a:lnTo>
                  <a:pt x="895" y="1640"/>
                </a:lnTo>
                <a:lnTo>
                  <a:pt x="894" y="1638"/>
                </a:lnTo>
                <a:lnTo>
                  <a:pt x="893" y="1637"/>
                </a:lnTo>
                <a:lnTo>
                  <a:pt x="892" y="1637"/>
                </a:lnTo>
                <a:lnTo>
                  <a:pt x="890" y="1636"/>
                </a:lnTo>
                <a:lnTo>
                  <a:pt x="889" y="1636"/>
                </a:lnTo>
                <a:lnTo>
                  <a:pt x="889" y="1635"/>
                </a:lnTo>
                <a:lnTo>
                  <a:pt x="887" y="1634"/>
                </a:lnTo>
                <a:lnTo>
                  <a:pt x="886" y="1634"/>
                </a:lnTo>
                <a:lnTo>
                  <a:pt x="884" y="1632"/>
                </a:lnTo>
                <a:lnTo>
                  <a:pt x="882" y="1632"/>
                </a:lnTo>
                <a:lnTo>
                  <a:pt x="881" y="1630"/>
                </a:lnTo>
                <a:lnTo>
                  <a:pt x="880" y="1629"/>
                </a:lnTo>
                <a:lnTo>
                  <a:pt x="878" y="1628"/>
                </a:lnTo>
                <a:lnTo>
                  <a:pt x="877" y="1627"/>
                </a:lnTo>
                <a:lnTo>
                  <a:pt x="876" y="1627"/>
                </a:lnTo>
                <a:lnTo>
                  <a:pt x="875" y="1626"/>
                </a:lnTo>
                <a:lnTo>
                  <a:pt x="872" y="1625"/>
                </a:lnTo>
                <a:lnTo>
                  <a:pt x="870" y="1624"/>
                </a:lnTo>
                <a:lnTo>
                  <a:pt x="870" y="1622"/>
                </a:lnTo>
                <a:lnTo>
                  <a:pt x="868" y="1621"/>
                </a:lnTo>
                <a:lnTo>
                  <a:pt x="864" y="1619"/>
                </a:lnTo>
                <a:lnTo>
                  <a:pt x="863" y="1618"/>
                </a:lnTo>
                <a:lnTo>
                  <a:pt x="862" y="1618"/>
                </a:lnTo>
                <a:lnTo>
                  <a:pt x="861" y="1618"/>
                </a:lnTo>
                <a:lnTo>
                  <a:pt x="861" y="1617"/>
                </a:lnTo>
                <a:lnTo>
                  <a:pt x="860" y="1617"/>
                </a:lnTo>
                <a:lnTo>
                  <a:pt x="859" y="1616"/>
                </a:lnTo>
                <a:lnTo>
                  <a:pt x="858" y="1616"/>
                </a:lnTo>
                <a:lnTo>
                  <a:pt x="855" y="1615"/>
                </a:lnTo>
                <a:lnTo>
                  <a:pt x="855" y="1613"/>
                </a:lnTo>
                <a:lnTo>
                  <a:pt x="853" y="1612"/>
                </a:lnTo>
                <a:lnTo>
                  <a:pt x="852" y="1611"/>
                </a:lnTo>
                <a:lnTo>
                  <a:pt x="851" y="1611"/>
                </a:lnTo>
                <a:lnTo>
                  <a:pt x="851" y="1610"/>
                </a:lnTo>
                <a:lnTo>
                  <a:pt x="850" y="1610"/>
                </a:lnTo>
                <a:lnTo>
                  <a:pt x="849" y="1609"/>
                </a:lnTo>
                <a:lnTo>
                  <a:pt x="847" y="1609"/>
                </a:lnTo>
                <a:lnTo>
                  <a:pt x="846" y="1608"/>
                </a:lnTo>
                <a:lnTo>
                  <a:pt x="844" y="1607"/>
                </a:lnTo>
                <a:lnTo>
                  <a:pt x="842" y="1604"/>
                </a:lnTo>
                <a:lnTo>
                  <a:pt x="839" y="1603"/>
                </a:lnTo>
                <a:lnTo>
                  <a:pt x="835" y="1601"/>
                </a:lnTo>
                <a:lnTo>
                  <a:pt x="828" y="1596"/>
                </a:lnTo>
                <a:lnTo>
                  <a:pt x="827" y="1595"/>
                </a:lnTo>
                <a:lnTo>
                  <a:pt x="826" y="1594"/>
                </a:lnTo>
                <a:lnTo>
                  <a:pt x="825" y="1594"/>
                </a:lnTo>
                <a:lnTo>
                  <a:pt x="823" y="1592"/>
                </a:lnTo>
                <a:lnTo>
                  <a:pt x="821" y="1592"/>
                </a:lnTo>
                <a:lnTo>
                  <a:pt x="818" y="1590"/>
                </a:lnTo>
                <a:lnTo>
                  <a:pt x="815" y="1587"/>
                </a:lnTo>
                <a:lnTo>
                  <a:pt x="812" y="1586"/>
                </a:lnTo>
                <a:lnTo>
                  <a:pt x="812" y="1585"/>
                </a:lnTo>
                <a:lnTo>
                  <a:pt x="811" y="1585"/>
                </a:lnTo>
                <a:lnTo>
                  <a:pt x="810" y="1584"/>
                </a:lnTo>
                <a:lnTo>
                  <a:pt x="809" y="1584"/>
                </a:lnTo>
                <a:lnTo>
                  <a:pt x="807" y="1583"/>
                </a:lnTo>
                <a:lnTo>
                  <a:pt x="807" y="1582"/>
                </a:lnTo>
                <a:lnTo>
                  <a:pt x="789" y="1570"/>
                </a:lnTo>
                <a:lnTo>
                  <a:pt x="783" y="1567"/>
                </a:lnTo>
                <a:lnTo>
                  <a:pt x="770" y="1559"/>
                </a:lnTo>
                <a:lnTo>
                  <a:pt x="758" y="1551"/>
                </a:lnTo>
                <a:lnTo>
                  <a:pt x="751" y="1546"/>
                </a:lnTo>
                <a:lnTo>
                  <a:pt x="750" y="1546"/>
                </a:lnTo>
                <a:lnTo>
                  <a:pt x="743" y="1541"/>
                </a:lnTo>
                <a:lnTo>
                  <a:pt x="742" y="1541"/>
                </a:lnTo>
                <a:lnTo>
                  <a:pt x="735" y="1536"/>
                </a:lnTo>
                <a:lnTo>
                  <a:pt x="730" y="1533"/>
                </a:lnTo>
                <a:lnTo>
                  <a:pt x="722" y="1527"/>
                </a:lnTo>
                <a:lnTo>
                  <a:pt x="715" y="1523"/>
                </a:lnTo>
                <a:lnTo>
                  <a:pt x="704" y="1516"/>
                </a:lnTo>
                <a:lnTo>
                  <a:pt x="692" y="1509"/>
                </a:lnTo>
                <a:lnTo>
                  <a:pt x="692" y="1508"/>
                </a:lnTo>
                <a:lnTo>
                  <a:pt x="691" y="1508"/>
                </a:lnTo>
                <a:lnTo>
                  <a:pt x="688" y="1505"/>
                </a:lnTo>
                <a:lnTo>
                  <a:pt x="686" y="1503"/>
                </a:lnTo>
                <a:lnTo>
                  <a:pt x="685" y="1503"/>
                </a:lnTo>
                <a:lnTo>
                  <a:pt x="682" y="1502"/>
                </a:lnTo>
                <a:lnTo>
                  <a:pt x="682" y="1501"/>
                </a:lnTo>
                <a:lnTo>
                  <a:pt x="681" y="1500"/>
                </a:lnTo>
                <a:lnTo>
                  <a:pt x="680" y="1500"/>
                </a:lnTo>
                <a:lnTo>
                  <a:pt x="679" y="1500"/>
                </a:lnTo>
                <a:lnTo>
                  <a:pt x="678" y="1498"/>
                </a:lnTo>
                <a:lnTo>
                  <a:pt x="677" y="1498"/>
                </a:lnTo>
                <a:lnTo>
                  <a:pt x="675" y="1496"/>
                </a:lnTo>
                <a:lnTo>
                  <a:pt x="674" y="1496"/>
                </a:lnTo>
                <a:lnTo>
                  <a:pt x="674" y="1495"/>
                </a:lnTo>
                <a:lnTo>
                  <a:pt x="664" y="1490"/>
                </a:lnTo>
                <a:lnTo>
                  <a:pt x="661" y="1486"/>
                </a:lnTo>
                <a:lnTo>
                  <a:pt x="660" y="1486"/>
                </a:lnTo>
                <a:lnTo>
                  <a:pt x="660" y="1485"/>
                </a:lnTo>
                <a:lnTo>
                  <a:pt x="658" y="1485"/>
                </a:lnTo>
                <a:lnTo>
                  <a:pt x="657" y="1484"/>
                </a:lnTo>
                <a:lnTo>
                  <a:pt x="655" y="1483"/>
                </a:lnTo>
                <a:lnTo>
                  <a:pt x="654" y="1483"/>
                </a:lnTo>
                <a:lnTo>
                  <a:pt x="652" y="1482"/>
                </a:lnTo>
                <a:lnTo>
                  <a:pt x="649" y="1480"/>
                </a:lnTo>
                <a:lnTo>
                  <a:pt x="646" y="1478"/>
                </a:lnTo>
                <a:lnTo>
                  <a:pt x="645" y="1477"/>
                </a:lnTo>
                <a:lnTo>
                  <a:pt x="644" y="1476"/>
                </a:lnTo>
                <a:lnTo>
                  <a:pt x="643" y="1475"/>
                </a:lnTo>
                <a:lnTo>
                  <a:pt x="642" y="1475"/>
                </a:lnTo>
                <a:lnTo>
                  <a:pt x="640" y="1474"/>
                </a:lnTo>
                <a:lnTo>
                  <a:pt x="639" y="1474"/>
                </a:lnTo>
                <a:lnTo>
                  <a:pt x="635" y="1470"/>
                </a:lnTo>
                <a:lnTo>
                  <a:pt x="632" y="1468"/>
                </a:lnTo>
                <a:lnTo>
                  <a:pt x="630" y="1468"/>
                </a:lnTo>
                <a:lnTo>
                  <a:pt x="627" y="1466"/>
                </a:lnTo>
                <a:lnTo>
                  <a:pt x="625" y="1463"/>
                </a:lnTo>
                <a:lnTo>
                  <a:pt x="623" y="1462"/>
                </a:lnTo>
                <a:lnTo>
                  <a:pt x="622" y="1462"/>
                </a:lnTo>
                <a:lnTo>
                  <a:pt x="620" y="1460"/>
                </a:lnTo>
                <a:lnTo>
                  <a:pt x="618" y="1458"/>
                </a:lnTo>
                <a:lnTo>
                  <a:pt x="617" y="1458"/>
                </a:lnTo>
                <a:lnTo>
                  <a:pt x="615" y="1457"/>
                </a:lnTo>
                <a:lnTo>
                  <a:pt x="614" y="1457"/>
                </a:lnTo>
                <a:lnTo>
                  <a:pt x="614" y="1456"/>
                </a:lnTo>
                <a:lnTo>
                  <a:pt x="613" y="1456"/>
                </a:lnTo>
                <a:lnTo>
                  <a:pt x="612" y="1456"/>
                </a:lnTo>
                <a:lnTo>
                  <a:pt x="606" y="1452"/>
                </a:lnTo>
                <a:lnTo>
                  <a:pt x="606" y="1451"/>
                </a:lnTo>
                <a:lnTo>
                  <a:pt x="603" y="1450"/>
                </a:lnTo>
                <a:lnTo>
                  <a:pt x="602" y="1449"/>
                </a:lnTo>
                <a:lnTo>
                  <a:pt x="600" y="1448"/>
                </a:lnTo>
                <a:lnTo>
                  <a:pt x="600" y="1446"/>
                </a:lnTo>
                <a:lnTo>
                  <a:pt x="596" y="1444"/>
                </a:lnTo>
                <a:lnTo>
                  <a:pt x="593" y="1443"/>
                </a:lnTo>
                <a:lnTo>
                  <a:pt x="593" y="1442"/>
                </a:lnTo>
                <a:lnTo>
                  <a:pt x="592" y="1442"/>
                </a:lnTo>
                <a:lnTo>
                  <a:pt x="588" y="1440"/>
                </a:lnTo>
                <a:lnTo>
                  <a:pt x="587" y="1438"/>
                </a:lnTo>
                <a:lnTo>
                  <a:pt x="586" y="1438"/>
                </a:lnTo>
                <a:lnTo>
                  <a:pt x="586" y="1437"/>
                </a:lnTo>
                <a:lnTo>
                  <a:pt x="585" y="1437"/>
                </a:lnTo>
                <a:lnTo>
                  <a:pt x="584" y="1437"/>
                </a:lnTo>
                <a:lnTo>
                  <a:pt x="584" y="1436"/>
                </a:lnTo>
                <a:lnTo>
                  <a:pt x="583" y="1436"/>
                </a:lnTo>
                <a:lnTo>
                  <a:pt x="580" y="1435"/>
                </a:lnTo>
                <a:lnTo>
                  <a:pt x="580" y="1434"/>
                </a:lnTo>
                <a:lnTo>
                  <a:pt x="579" y="1434"/>
                </a:lnTo>
                <a:lnTo>
                  <a:pt x="578" y="1433"/>
                </a:lnTo>
                <a:lnTo>
                  <a:pt x="577" y="1432"/>
                </a:lnTo>
                <a:lnTo>
                  <a:pt x="576" y="1432"/>
                </a:lnTo>
                <a:lnTo>
                  <a:pt x="575" y="1431"/>
                </a:lnTo>
                <a:lnTo>
                  <a:pt x="574" y="1431"/>
                </a:lnTo>
                <a:lnTo>
                  <a:pt x="571" y="1429"/>
                </a:lnTo>
                <a:lnTo>
                  <a:pt x="571" y="1428"/>
                </a:lnTo>
                <a:lnTo>
                  <a:pt x="570" y="1428"/>
                </a:lnTo>
                <a:lnTo>
                  <a:pt x="568" y="1427"/>
                </a:lnTo>
                <a:lnTo>
                  <a:pt x="566" y="1425"/>
                </a:lnTo>
                <a:lnTo>
                  <a:pt x="565" y="1424"/>
                </a:lnTo>
                <a:lnTo>
                  <a:pt x="563" y="1423"/>
                </a:lnTo>
                <a:lnTo>
                  <a:pt x="562" y="1421"/>
                </a:lnTo>
                <a:lnTo>
                  <a:pt x="561" y="1421"/>
                </a:lnTo>
                <a:lnTo>
                  <a:pt x="561" y="1420"/>
                </a:lnTo>
                <a:lnTo>
                  <a:pt x="560" y="1420"/>
                </a:lnTo>
                <a:lnTo>
                  <a:pt x="559" y="1419"/>
                </a:lnTo>
                <a:lnTo>
                  <a:pt x="558" y="1419"/>
                </a:lnTo>
                <a:lnTo>
                  <a:pt x="556" y="1417"/>
                </a:lnTo>
                <a:lnTo>
                  <a:pt x="554" y="1417"/>
                </a:lnTo>
                <a:lnTo>
                  <a:pt x="550" y="1413"/>
                </a:lnTo>
                <a:lnTo>
                  <a:pt x="549" y="1412"/>
                </a:lnTo>
                <a:lnTo>
                  <a:pt x="548" y="1412"/>
                </a:lnTo>
                <a:lnTo>
                  <a:pt x="545" y="1410"/>
                </a:lnTo>
                <a:lnTo>
                  <a:pt x="531" y="1401"/>
                </a:lnTo>
                <a:lnTo>
                  <a:pt x="528" y="1400"/>
                </a:lnTo>
                <a:lnTo>
                  <a:pt x="522" y="1395"/>
                </a:lnTo>
                <a:lnTo>
                  <a:pt x="518" y="1393"/>
                </a:lnTo>
                <a:lnTo>
                  <a:pt x="502" y="1383"/>
                </a:lnTo>
                <a:lnTo>
                  <a:pt x="499" y="1381"/>
                </a:lnTo>
                <a:lnTo>
                  <a:pt x="493" y="1377"/>
                </a:lnTo>
                <a:lnTo>
                  <a:pt x="492" y="1376"/>
                </a:lnTo>
                <a:lnTo>
                  <a:pt x="490" y="1375"/>
                </a:lnTo>
                <a:lnTo>
                  <a:pt x="489" y="1374"/>
                </a:lnTo>
                <a:lnTo>
                  <a:pt x="488" y="1374"/>
                </a:lnTo>
                <a:lnTo>
                  <a:pt x="487" y="1373"/>
                </a:lnTo>
                <a:lnTo>
                  <a:pt x="483" y="1370"/>
                </a:lnTo>
                <a:lnTo>
                  <a:pt x="481" y="1369"/>
                </a:lnTo>
                <a:lnTo>
                  <a:pt x="481" y="1368"/>
                </a:lnTo>
                <a:lnTo>
                  <a:pt x="473" y="1364"/>
                </a:lnTo>
                <a:lnTo>
                  <a:pt x="466" y="1359"/>
                </a:lnTo>
                <a:lnTo>
                  <a:pt x="461" y="1356"/>
                </a:lnTo>
                <a:lnTo>
                  <a:pt x="447" y="1346"/>
                </a:lnTo>
                <a:lnTo>
                  <a:pt x="442" y="1344"/>
                </a:lnTo>
                <a:lnTo>
                  <a:pt x="442" y="1343"/>
                </a:lnTo>
                <a:lnTo>
                  <a:pt x="441" y="1343"/>
                </a:lnTo>
                <a:lnTo>
                  <a:pt x="440" y="1343"/>
                </a:lnTo>
                <a:lnTo>
                  <a:pt x="419" y="1328"/>
                </a:lnTo>
                <a:lnTo>
                  <a:pt x="416" y="1327"/>
                </a:lnTo>
                <a:lnTo>
                  <a:pt x="414" y="1326"/>
                </a:lnTo>
                <a:lnTo>
                  <a:pt x="413" y="1325"/>
                </a:lnTo>
                <a:lnTo>
                  <a:pt x="412" y="1324"/>
                </a:lnTo>
                <a:lnTo>
                  <a:pt x="408" y="1321"/>
                </a:lnTo>
                <a:lnTo>
                  <a:pt x="405" y="1319"/>
                </a:lnTo>
                <a:lnTo>
                  <a:pt x="404" y="1318"/>
                </a:lnTo>
                <a:lnTo>
                  <a:pt x="402" y="1317"/>
                </a:lnTo>
                <a:lnTo>
                  <a:pt x="401" y="1317"/>
                </a:lnTo>
                <a:lnTo>
                  <a:pt x="399" y="1312"/>
                </a:lnTo>
                <a:lnTo>
                  <a:pt x="398" y="1309"/>
                </a:lnTo>
                <a:lnTo>
                  <a:pt x="398" y="1308"/>
                </a:lnTo>
                <a:lnTo>
                  <a:pt x="397" y="1306"/>
                </a:lnTo>
                <a:lnTo>
                  <a:pt x="397" y="1304"/>
                </a:lnTo>
                <a:lnTo>
                  <a:pt x="395" y="1298"/>
                </a:lnTo>
                <a:lnTo>
                  <a:pt x="395" y="1295"/>
                </a:lnTo>
                <a:lnTo>
                  <a:pt x="394" y="1293"/>
                </a:lnTo>
                <a:lnTo>
                  <a:pt x="393" y="1290"/>
                </a:lnTo>
                <a:lnTo>
                  <a:pt x="392" y="1287"/>
                </a:lnTo>
                <a:lnTo>
                  <a:pt x="392" y="1284"/>
                </a:lnTo>
                <a:lnTo>
                  <a:pt x="390" y="1283"/>
                </a:lnTo>
                <a:lnTo>
                  <a:pt x="388" y="1276"/>
                </a:lnTo>
                <a:lnTo>
                  <a:pt x="388" y="1275"/>
                </a:lnTo>
                <a:lnTo>
                  <a:pt x="387" y="1270"/>
                </a:lnTo>
                <a:lnTo>
                  <a:pt x="385" y="1262"/>
                </a:lnTo>
                <a:lnTo>
                  <a:pt x="384" y="1262"/>
                </a:lnTo>
                <a:lnTo>
                  <a:pt x="382" y="1256"/>
                </a:lnTo>
                <a:lnTo>
                  <a:pt x="380" y="1251"/>
                </a:lnTo>
                <a:lnTo>
                  <a:pt x="380" y="1249"/>
                </a:lnTo>
                <a:lnTo>
                  <a:pt x="379" y="1245"/>
                </a:lnTo>
                <a:lnTo>
                  <a:pt x="371" y="1220"/>
                </a:lnTo>
                <a:lnTo>
                  <a:pt x="367" y="1205"/>
                </a:lnTo>
                <a:lnTo>
                  <a:pt x="360" y="1180"/>
                </a:lnTo>
                <a:lnTo>
                  <a:pt x="359" y="1178"/>
                </a:lnTo>
                <a:lnTo>
                  <a:pt x="356" y="1172"/>
                </a:lnTo>
                <a:lnTo>
                  <a:pt x="356" y="1170"/>
                </a:lnTo>
                <a:lnTo>
                  <a:pt x="353" y="1160"/>
                </a:lnTo>
                <a:lnTo>
                  <a:pt x="351" y="1153"/>
                </a:lnTo>
                <a:lnTo>
                  <a:pt x="341" y="1122"/>
                </a:lnTo>
                <a:lnTo>
                  <a:pt x="341" y="1120"/>
                </a:lnTo>
                <a:lnTo>
                  <a:pt x="325" y="1072"/>
                </a:lnTo>
                <a:lnTo>
                  <a:pt x="325" y="1070"/>
                </a:lnTo>
                <a:lnTo>
                  <a:pt x="321" y="1060"/>
                </a:lnTo>
                <a:lnTo>
                  <a:pt x="312" y="1032"/>
                </a:lnTo>
                <a:lnTo>
                  <a:pt x="309" y="1022"/>
                </a:lnTo>
                <a:lnTo>
                  <a:pt x="309" y="1021"/>
                </a:lnTo>
                <a:lnTo>
                  <a:pt x="309" y="1018"/>
                </a:lnTo>
                <a:lnTo>
                  <a:pt x="308" y="1017"/>
                </a:lnTo>
                <a:lnTo>
                  <a:pt x="306" y="1008"/>
                </a:lnTo>
                <a:lnTo>
                  <a:pt x="300" y="990"/>
                </a:lnTo>
                <a:lnTo>
                  <a:pt x="294" y="972"/>
                </a:lnTo>
                <a:lnTo>
                  <a:pt x="294" y="971"/>
                </a:lnTo>
                <a:lnTo>
                  <a:pt x="293" y="969"/>
                </a:lnTo>
                <a:lnTo>
                  <a:pt x="293" y="968"/>
                </a:lnTo>
                <a:lnTo>
                  <a:pt x="292" y="966"/>
                </a:lnTo>
                <a:lnTo>
                  <a:pt x="292" y="965"/>
                </a:lnTo>
                <a:lnTo>
                  <a:pt x="292" y="963"/>
                </a:lnTo>
                <a:lnTo>
                  <a:pt x="290" y="957"/>
                </a:lnTo>
                <a:lnTo>
                  <a:pt x="289" y="955"/>
                </a:lnTo>
                <a:lnTo>
                  <a:pt x="287" y="951"/>
                </a:lnTo>
                <a:lnTo>
                  <a:pt x="284" y="940"/>
                </a:lnTo>
                <a:lnTo>
                  <a:pt x="283" y="936"/>
                </a:lnTo>
                <a:lnTo>
                  <a:pt x="283" y="933"/>
                </a:lnTo>
                <a:lnTo>
                  <a:pt x="280" y="924"/>
                </a:lnTo>
                <a:lnTo>
                  <a:pt x="278" y="922"/>
                </a:lnTo>
                <a:lnTo>
                  <a:pt x="278" y="921"/>
                </a:lnTo>
                <a:lnTo>
                  <a:pt x="277" y="917"/>
                </a:lnTo>
                <a:lnTo>
                  <a:pt x="274" y="907"/>
                </a:lnTo>
                <a:lnTo>
                  <a:pt x="274" y="904"/>
                </a:lnTo>
                <a:lnTo>
                  <a:pt x="273" y="904"/>
                </a:lnTo>
                <a:lnTo>
                  <a:pt x="273" y="902"/>
                </a:lnTo>
                <a:lnTo>
                  <a:pt x="267" y="883"/>
                </a:lnTo>
                <a:lnTo>
                  <a:pt x="261" y="865"/>
                </a:lnTo>
                <a:lnTo>
                  <a:pt x="243" y="809"/>
                </a:lnTo>
                <a:lnTo>
                  <a:pt x="243" y="808"/>
                </a:lnTo>
                <a:lnTo>
                  <a:pt x="232" y="772"/>
                </a:lnTo>
                <a:lnTo>
                  <a:pt x="217" y="723"/>
                </a:lnTo>
                <a:lnTo>
                  <a:pt x="213" y="710"/>
                </a:lnTo>
                <a:lnTo>
                  <a:pt x="213" y="709"/>
                </a:lnTo>
                <a:lnTo>
                  <a:pt x="209" y="698"/>
                </a:lnTo>
                <a:lnTo>
                  <a:pt x="204" y="673"/>
                </a:lnTo>
                <a:lnTo>
                  <a:pt x="204" y="672"/>
                </a:lnTo>
                <a:lnTo>
                  <a:pt x="204" y="671"/>
                </a:lnTo>
                <a:lnTo>
                  <a:pt x="203" y="668"/>
                </a:lnTo>
                <a:lnTo>
                  <a:pt x="203" y="667"/>
                </a:lnTo>
                <a:lnTo>
                  <a:pt x="201" y="666"/>
                </a:lnTo>
                <a:lnTo>
                  <a:pt x="201" y="665"/>
                </a:lnTo>
                <a:lnTo>
                  <a:pt x="200" y="663"/>
                </a:lnTo>
                <a:lnTo>
                  <a:pt x="200" y="662"/>
                </a:lnTo>
                <a:lnTo>
                  <a:pt x="200" y="660"/>
                </a:lnTo>
                <a:lnTo>
                  <a:pt x="199" y="657"/>
                </a:lnTo>
                <a:lnTo>
                  <a:pt x="199" y="656"/>
                </a:lnTo>
                <a:lnTo>
                  <a:pt x="198" y="656"/>
                </a:lnTo>
                <a:lnTo>
                  <a:pt x="198" y="655"/>
                </a:lnTo>
                <a:lnTo>
                  <a:pt x="198" y="654"/>
                </a:lnTo>
                <a:lnTo>
                  <a:pt x="195" y="645"/>
                </a:lnTo>
                <a:lnTo>
                  <a:pt x="186" y="616"/>
                </a:lnTo>
                <a:lnTo>
                  <a:pt x="182" y="607"/>
                </a:lnTo>
                <a:lnTo>
                  <a:pt x="182" y="606"/>
                </a:lnTo>
                <a:lnTo>
                  <a:pt x="181" y="605"/>
                </a:lnTo>
                <a:lnTo>
                  <a:pt x="181" y="604"/>
                </a:lnTo>
                <a:lnTo>
                  <a:pt x="174" y="581"/>
                </a:lnTo>
                <a:lnTo>
                  <a:pt x="173" y="580"/>
                </a:lnTo>
                <a:lnTo>
                  <a:pt x="158" y="532"/>
                </a:lnTo>
                <a:lnTo>
                  <a:pt x="157" y="530"/>
                </a:lnTo>
                <a:lnTo>
                  <a:pt x="153" y="513"/>
                </a:lnTo>
                <a:lnTo>
                  <a:pt x="152" y="513"/>
                </a:lnTo>
                <a:lnTo>
                  <a:pt x="152" y="512"/>
                </a:lnTo>
                <a:lnTo>
                  <a:pt x="140" y="473"/>
                </a:lnTo>
                <a:lnTo>
                  <a:pt x="139" y="470"/>
                </a:lnTo>
                <a:lnTo>
                  <a:pt x="138" y="469"/>
                </a:lnTo>
                <a:lnTo>
                  <a:pt x="136" y="461"/>
                </a:lnTo>
                <a:lnTo>
                  <a:pt x="127" y="432"/>
                </a:lnTo>
                <a:lnTo>
                  <a:pt x="126" y="427"/>
                </a:lnTo>
                <a:lnTo>
                  <a:pt x="120" y="410"/>
                </a:lnTo>
                <a:lnTo>
                  <a:pt x="118" y="404"/>
                </a:lnTo>
                <a:lnTo>
                  <a:pt x="118" y="403"/>
                </a:lnTo>
                <a:lnTo>
                  <a:pt x="118" y="402"/>
                </a:lnTo>
                <a:lnTo>
                  <a:pt x="118" y="400"/>
                </a:lnTo>
                <a:lnTo>
                  <a:pt x="118" y="399"/>
                </a:lnTo>
                <a:lnTo>
                  <a:pt x="118" y="398"/>
                </a:lnTo>
                <a:lnTo>
                  <a:pt x="117" y="397"/>
                </a:lnTo>
                <a:lnTo>
                  <a:pt x="117" y="395"/>
                </a:lnTo>
                <a:lnTo>
                  <a:pt x="117" y="392"/>
                </a:lnTo>
                <a:lnTo>
                  <a:pt x="117" y="389"/>
                </a:lnTo>
                <a:lnTo>
                  <a:pt x="117" y="387"/>
                </a:lnTo>
                <a:lnTo>
                  <a:pt x="117" y="386"/>
                </a:lnTo>
                <a:lnTo>
                  <a:pt x="117" y="385"/>
                </a:lnTo>
                <a:lnTo>
                  <a:pt x="117" y="381"/>
                </a:lnTo>
                <a:lnTo>
                  <a:pt x="117" y="379"/>
                </a:lnTo>
                <a:lnTo>
                  <a:pt x="117" y="378"/>
                </a:lnTo>
                <a:lnTo>
                  <a:pt x="117" y="375"/>
                </a:lnTo>
                <a:lnTo>
                  <a:pt x="117" y="373"/>
                </a:lnTo>
                <a:lnTo>
                  <a:pt x="117" y="372"/>
                </a:lnTo>
                <a:lnTo>
                  <a:pt x="117" y="370"/>
                </a:lnTo>
                <a:lnTo>
                  <a:pt x="117" y="369"/>
                </a:lnTo>
                <a:lnTo>
                  <a:pt x="117" y="367"/>
                </a:lnTo>
                <a:lnTo>
                  <a:pt x="114" y="367"/>
                </a:lnTo>
                <a:lnTo>
                  <a:pt x="111" y="367"/>
                </a:lnTo>
                <a:lnTo>
                  <a:pt x="106" y="367"/>
                </a:lnTo>
                <a:lnTo>
                  <a:pt x="106" y="365"/>
                </a:lnTo>
                <a:lnTo>
                  <a:pt x="106" y="364"/>
                </a:lnTo>
                <a:lnTo>
                  <a:pt x="106" y="362"/>
                </a:lnTo>
                <a:lnTo>
                  <a:pt x="106" y="360"/>
                </a:lnTo>
                <a:lnTo>
                  <a:pt x="105" y="356"/>
                </a:lnTo>
                <a:lnTo>
                  <a:pt x="105" y="352"/>
                </a:lnTo>
                <a:lnTo>
                  <a:pt x="102" y="352"/>
                </a:lnTo>
                <a:lnTo>
                  <a:pt x="101" y="349"/>
                </a:lnTo>
                <a:lnTo>
                  <a:pt x="101" y="348"/>
                </a:lnTo>
                <a:lnTo>
                  <a:pt x="101" y="347"/>
                </a:lnTo>
                <a:lnTo>
                  <a:pt x="100" y="347"/>
                </a:lnTo>
                <a:lnTo>
                  <a:pt x="100" y="346"/>
                </a:lnTo>
                <a:lnTo>
                  <a:pt x="99" y="342"/>
                </a:lnTo>
                <a:lnTo>
                  <a:pt x="99" y="341"/>
                </a:lnTo>
                <a:lnTo>
                  <a:pt x="97" y="338"/>
                </a:lnTo>
                <a:lnTo>
                  <a:pt x="97" y="337"/>
                </a:lnTo>
                <a:lnTo>
                  <a:pt x="96" y="336"/>
                </a:lnTo>
                <a:lnTo>
                  <a:pt x="96" y="335"/>
                </a:lnTo>
                <a:lnTo>
                  <a:pt x="95" y="330"/>
                </a:lnTo>
                <a:lnTo>
                  <a:pt x="94" y="325"/>
                </a:lnTo>
                <a:lnTo>
                  <a:pt x="93" y="324"/>
                </a:lnTo>
                <a:lnTo>
                  <a:pt x="91" y="318"/>
                </a:lnTo>
                <a:lnTo>
                  <a:pt x="85" y="298"/>
                </a:lnTo>
                <a:lnTo>
                  <a:pt x="83" y="291"/>
                </a:lnTo>
                <a:lnTo>
                  <a:pt x="82" y="288"/>
                </a:lnTo>
                <a:lnTo>
                  <a:pt x="77" y="275"/>
                </a:lnTo>
                <a:lnTo>
                  <a:pt x="76" y="271"/>
                </a:lnTo>
                <a:lnTo>
                  <a:pt x="75" y="269"/>
                </a:lnTo>
                <a:lnTo>
                  <a:pt x="75" y="268"/>
                </a:lnTo>
                <a:lnTo>
                  <a:pt x="72" y="260"/>
                </a:lnTo>
                <a:lnTo>
                  <a:pt x="72" y="257"/>
                </a:lnTo>
                <a:lnTo>
                  <a:pt x="71" y="257"/>
                </a:lnTo>
                <a:lnTo>
                  <a:pt x="70" y="254"/>
                </a:lnTo>
                <a:lnTo>
                  <a:pt x="67" y="243"/>
                </a:lnTo>
                <a:lnTo>
                  <a:pt x="66" y="238"/>
                </a:lnTo>
                <a:lnTo>
                  <a:pt x="66" y="237"/>
                </a:lnTo>
                <a:lnTo>
                  <a:pt x="65" y="232"/>
                </a:lnTo>
                <a:lnTo>
                  <a:pt x="60" y="220"/>
                </a:lnTo>
                <a:lnTo>
                  <a:pt x="59" y="216"/>
                </a:lnTo>
                <a:lnTo>
                  <a:pt x="58" y="213"/>
                </a:lnTo>
                <a:lnTo>
                  <a:pt x="56" y="205"/>
                </a:lnTo>
                <a:lnTo>
                  <a:pt x="54" y="203"/>
                </a:lnTo>
                <a:lnTo>
                  <a:pt x="54" y="202"/>
                </a:lnTo>
                <a:lnTo>
                  <a:pt x="52" y="194"/>
                </a:lnTo>
                <a:lnTo>
                  <a:pt x="43" y="166"/>
                </a:lnTo>
                <a:lnTo>
                  <a:pt x="41" y="157"/>
                </a:lnTo>
                <a:lnTo>
                  <a:pt x="39" y="152"/>
                </a:lnTo>
                <a:lnTo>
                  <a:pt x="33" y="134"/>
                </a:lnTo>
                <a:lnTo>
                  <a:pt x="32" y="128"/>
                </a:lnTo>
                <a:lnTo>
                  <a:pt x="32" y="127"/>
                </a:lnTo>
                <a:lnTo>
                  <a:pt x="31" y="126"/>
                </a:lnTo>
                <a:lnTo>
                  <a:pt x="30" y="120"/>
                </a:lnTo>
                <a:lnTo>
                  <a:pt x="28" y="118"/>
                </a:lnTo>
                <a:lnTo>
                  <a:pt x="27" y="113"/>
                </a:lnTo>
                <a:lnTo>
                  <a:pt x="24" y="102"/>
                </a:lnTo>
                <a:lnTo>
                  <a:pt x="23" y="97"/>
                </a:lnTo>
                <a:lnTo>
                  <a:pt x="22" y="97"/>
                </a:lnTo>
                <a:lnTo>
                  <a:pt x="22" y="96"/>
                </a:lnTo>
                <a:lnTo>
                  <a:pt x="20" y="93"/>
                </a:lnTo>
                <a:lnTo>
                  <a:pt x="20" y="90"/>
                </a:lnTo>
                <a:lnTo>
                  <a:pt x="19" y="89"/>
                </a:lnTo>
                <a:lnTo>
                  <a:pt x="19" y="87"/>
                </a:lnTo>
                <a:lnTo>
                  <a:pt x="17" y="81"/>
                </a:lnTo>
                <a:lnTo>
                  <a:pt x="17" y="80"/>
                </a:lnTo>
                <a:lnTo>
                  <a:pt x="16" y="78"/>
                </a:lnTo>
                <a:lnTo>
                  <a:pt x="15" y="74"/>
                </a:lnTo>
                <a:lnTo>
                  <a:pt x="15" y="72"/>
                </a:lnTo>
                <a:lnTo>
                  <a:pt x="14" y="71"/>
                </a:lnTo>
                <a:lnTo>
                  <a:pt x="13" y="65"/>
                </a:lnTo>
                <a:lnTo>
                  <a:pt x="11" y="63"/>
                </a:lnTo>
                <a:lnTo>
                  <a:pt x="11" y="62"/>
                </a:lnTo>
                <a:lnTo>
                  <a:pt x="10" y="59"/>
                </a:lnTo>
                <a:lnTo>
                  <a:pt x="10" y="57"/>
                </a:lnTo>
                <a:lnTo>
                  <a:pt x="9" y="56"/>
                </a:lnTo>
                <a:lnTo>
                  <a:pt x="8" y="51"/>
                </a:lnTo>
                <a:lnTo>
                  <a:pt x="7" y="49"/>
                </a:lnTo>
                <a:lnTo>
                  <a:pt x="7" y="46"/>
                </a:lnTo>
                <a:lnTo>
                  <a:pt x="3" y="37"/>
                </a:lnTo>
                <a:lnTo>
                  <a:pt x="2" y="34"/>
                </a:lnTo>
                <a:lnTo>
                  <a:pt x="2" y="32"/>
                </a:lnTo>
                <a:lnTo>
                  <a:pt x="2" y="31"/>
                </a:lnTo>
                <a:lnTo>
                  <a:pt x="0" y="26"/>
                </a:lnTo>
                <a:lnTo>
                  <a:pt x="0" y="24"/>
                </a:lnTo>
                <a:lnTo>
                  <a:pt x="0" y="23"/>
                </a:lnTo>
                <a:lnTo>
                  <a:pt x="1" y="23"/>
                </a:lnTo>
                <a:lnTo>
                  <a:pt x="1" y="24"/>
                </a:lnTo>
                <a:lnTo>
                  <a:pt x="2" y="24"/>
                </a:lnTo>
                <a:lnTo>
                  <a:pt x="3" y="24"/>
                </a:lnTo>
                <a:lnTo>
                  <a:pt x="5" y="24"/>
                </a:lnTo>
                <a:lnTo>
                  <a:pt x="6" y="26"/>
                </a:lnTo>
                <a:lnTo>
                  <a:pt x="7" y="28"/>
                </a:lnTo>
                <a:lnTo>
                  <a:pt x="8" y="29"/>
                </a:lnTo>
                <a:lnTo>
                  <a:pt x="9" y="29"/>
                </a:lnTo>
                <a:lnTo>
                  <a:pt x="11" y="29"/>
                </a:lnTo>
                <a:lnTo>
                  <a:pt x="11" y="30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5" y="32"/>
                </a:lnTo>
                <a:lnTo>
                  <a:pt x="15" y="35"/>
                </a:lnTo>
                <a:lnTo>
                  <a:pt x="16" y="35"/>
                </a:lnTo>
                <a:lnTo>
                  <a:pt x="18" y="37"/>
                </a:lnTo>
                <a:lnTo>
                  <a:pt x="18" y="38"/>
                </a:lnTo>
                <a:lnTo>
                  <a:pt x="19" y="39"/>
                </a:lnTo>
                <a:lnTo>
                  <a:pt x="19" y="40"/>
                </a:lnTo>
                <a:lnTo>
                  <a:pt x="19" y="42"/>
                </a:lnTo>
                <a:lnTo>
                  <a:pt x="19" y="43"/>
                </a:lnTo>
                <a:lnTo>
                  <a:pt x="20" y="43"/>
                </a:lnTo>
                <a:lnTo>
                  <a:pt x="22" y="43"/>
                </a:lnTo>
                <a:lnTo>
                  <a:pt x="23" y="43"/>
                </a:lnTo>
                <a:lnTo>
                  <a:pt x="24" y="43"/>
                </a:lnTo>
                <a:lnTo>
                  <a:pt x="24" y="45"/>
                </a:lnTo>
                <a:lnTo>
                  <a:pt x="24" y="46"/>
                </a:lnTo>
                <a:lnTo>
                  <a:pt x="25" y="46"/>
                </a:lnTo>
                <a:lnTo>
                  <a:pt x="25" y="47"/>
                </a:lnTo>
                <a:lnTo>
                  <a:pt x="26" y="48"/>
                </a:lnTo>
                <a:lnTo>
                  <a:pt x="27" y="49"/>
                </a:lnTo>
                <a:lnTo>
                  <a:pt x="28" y="49"/>
                </a:lnTo>
                <a:lnTo>
                  <a:pt x="30" y="49"/>
                </a:lnTo>
                <a:lnTo>
                  <a:pt x="30" y="51"/>
                </a:lnTo>
                <a:lnTo>
                  <a:pt x="31" y="51"/>
                </a:lnTo>
                <a:lnTo>
                  <a:pt x="31" y="49"/>
                </a:lnTo>
                <a:lnTo>
                  <a:pt x="32" y="49"/>
                </a:lnTo>
                <a:lnTo>
                  <a:pt x="33" y="49"/>
                </a:lnTo>
                <a:lnTo>
                  <a:pt x="33" y="51"/>
                </a:lnTo>
                <a:lnTo>
                  <a:pt x="33" y="52"/>
                </a:lnTo>
                <a:lnTo>
                  <a:pt x="34" y="53"/>
                </a:lnTo>
                <a:lnTo>
                  <a:pt x="35" y="53"/>
                </a:lnTo>
                <a:lnTo>
                  <a:pt x="36" y="53"/>
                </a:lnTo>
                <a:lnTo>
                  <a:pt x="37" y="53"/>
                </a:lnTo>
                <a:lnTo>
                  <a:pt x="37" y="54"/>
                </a:lnTo>
                <a:lnTo>
                  <a:pt x="39" y="55"/>
                </a:lnTo>
                <a:lnTo>
                  <a:pt x="40" y="56"/>
                </a:lnTo>
                <a:lnTo>
                  <a:pt x="40" y="55"/>
                </a:lnTo>
                <a:lnTo>
                  <a:pt x="39" y="55"/>
                </a:lnTo>
                <a:lnTo>
                  <a:pt x="40" y="55"/>
                </a:lnTo>
                <a:lnTo>
                  <a:pt x="40" y="54"/>
                </a:lnTo>
                <a:lnTo>
                  <a:pt x="40" y="55"/>
                </a:lnTo>
                <a:lnTo>
                  <a:pt x="41" y="55"/>
                </a:lnTo>
                <a:lnTo>
                  <a:pt x="42" y="56"/>
                </a:lnTo>
                <a:lnTo>
                  <a:pt x="41" y="56"/>
                </a:lnTo>
                <a:lnTo>
                  <a:pt x="41" y="57"/>
                </a:lnTo>
                <a:lnTo>
                  <a:pt x="42" y="57"/>
                </a:lnTo>
                <a:lnTo>
                  <a:pt x="41" y="60"/>
                </a:lnTo>
                <a:lnTo>
                  <a:pt x="41" y="61"/>
                </a:lnTo>
                <a:lnTo>
                  <a:pt x="42" y="62"/>
                </a:lnTo>
                <a:lnTo>
                  <a:pt x="42" y="63"/>
                </a:lnTo>
                <a:lnTo>
                  <a:pt x="43" y="63"/>
                </a:lnTo>
                <a:lnTo>
                  <a:pt x="44" y="63"/>
                </a:lnTo>
                <a:lnTo>
                  <a:pt x="44" y="64"/>
                </a:lnTo>
                <a:lnTo>
                  <a:pt x="44" y="65"/>
                </a:lnTo>
                <a:lnTo>
                  <a:pt x="44" y="67"/>
                </a:lnTo>
                <a:lnTo>
                  <a:pt x="45" y="68"/>
                </a:lnTo>
                <a:lnTo>
                  <a:pt x="45" y="67"/>
                </a:lnTo>
                <a:lnTo>
                  <a:pt x="45" y="68"/>
                </a:lnTo>
                <a:lnTo>
                  <a:pt x="45" y="69"/>
                </a:lnTo>
                <a:lnTo>
                  <a:pt x="46" y="69"/>
                </a:lnTo>
                <a:lnTo>
                  <a:pt x="46" y="70"/>
                </a:lnTo>
                <a:lnTo>
                  <a:pt x="45" y="70"/>
                </a:lnTo>
                <a:lnTo>
                  <a:pt x="46" y="72"/>
                </a:lnTo>
                <a:lnTo>
                  <a:pt x="45" y="72"/>
                </a:lnTo>
                <a:lnTo>
                  <a:pt x="45" y="73"/>
                </a:lnTo>
                <a:lnTo>
                  <a:pt x="45" y="74"/>
                </a:lnTo>
                <a:lnTo>
                  <a:pt x="46" y="74"/>
                </a:lnTo>
                <a:lnTo>
                  <a:pt x="48" y="77"/>
                </a:lnTo>
                <a:lnTo>
                  <a:pt x="49" y="77"/>
                </a:lnTo>
                <a:lnTo>
                  <a:pt x="49" y="78"/>
                </a:lnTo>
                <a:lnTo>
                  <a:pt x="50" y="78"/>
                </a:lnTo>
                <a:lnTo>
                  <a:pt x="51" y="79"/>
                </a:lnTo>
                <a:lnTo>
                  <a:pt x="54" y="81"/>
                </a:lnTo>
                <a:lnTo>
                  <a:pt x="54" y="82"/>
                </a:lnTo>
                <a:lnTo>
                  <a:pt x="56" y="82"/>
                </a:lnTo>
                <a:lnTo>
                  <a:pt x="57" y="84"/>
                </a:lnTo>
                <a:lnTo>
                  <a:pt x="58" y="85"/>
                </a:lnTo>
                <a:lnTo>
                  <a:pt x="59" y="86"/>
                </a:lnTo>
                <a:lnTo>
                  <a:pt x="60" y="86"/>
                </a:lnTo>
                <a:lnTo>
                  <a:pt x="60" y="87"/>
                </a:lnTo>
                <a:lnTo>
                  <a:pt x="59" y="89"/>
                </a:lnTo>
                <a:lnTo>
                  <a:pt x="59" y="90"/>
                </a:lnTo>
                <a:lnTo>
                  <a:pt x="60" y="90"/>
                </a:lnTo>
                <a:lnTo>
                  <a:pt x="61" y="91"/>
                </a:lnTo>
                <a:lnTo>
                  <a:pt x="62" y="91"/>
                </a:lnTo>
                <a:lnTo>
                  <a:pt x="63" y="91"/>
                </a:lnTo>
                <a:lnTo>
                  <a:pt x="67" y="89"/>
                </a:lnTo>
                <a:lnTo>
                  <a:pt x="67" y="88"/>
                </a:lnTo>
                <a:lnTo>
                  <a:pt x="68" y="87"/>
                </a:lnTo>
                <a:lnTo>
                  <a:pt x="69" y="87"/>
                </a:lnTo>
                <a:lnTo>
                  <a:pt x="69" y="86"/>
                </a:lnTo>
                <a:lnTo>
                  <a:pt x="70" y="87"/>
                </a:lnTo>
                <a:lnTo>
                  <a:pt x="70" y="88"/>
                </a:lnTo>
                <a:lnTo>
                  <a:pt x="71" y="88"/>
                </a:lnTo>
                <a:lnTo>
                  <a:pt x="72" y="89"/>
                </a:lnTo>
                <a:lnTo>
                  <a:pt x="74" y="89"/>
                </a:lnTo>
                <a:lnTo>
                  <a:pt x="75" y="91"/>
                </a:lnTo>
                <a:lnTo>
                  <a:pt x="76" y="91"/>
                </a:lnTo>
                <a:lnTo>
                  <a:pt x="76" y="90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9" y="90"/>
                </a:lnTo>
                <a:lnTo>
                  <a:pt x="80" y="90"/>
                </a:lnTo>
                <a:lnTo>
                  <a:pt x="80" y="91"/>
                </a:lnTo>
                <a:lnTo>
                  <a:pt x="83" y="91"/>
                </a:lnTo>
                <a:lnTo>
                  <a:pt x="83" y="93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6" y="93"/>
                </a:lnTo>
                <a:lnTo>
                  <a:pt x="86" y="91"/>
                </a:lnTo>
                <a:lnTo>
                  <a:pt x="87" y="90"/>
                </a:lnTo>
                <a:lnTo>
                  <a:pt x="88" y="89"/>
                </a:lnTo>
                <a:lnTo>
                  <a:pt x="88" y="90"/>
                </a:lnTo>
                <a:lnTo>
                  <a:pt x="89" y="90"/>
                </a:lnTo>
                <a:lnTo>
                  <a:pt x="92" y="91"/>
                </a:lnTo>
                <a:lnTo>
                  <a:pt x="93" y="91"/>
                </a:lnTo>
                <a:lnTo>
                  <a:pt x="94" y="90"/>
                </a:lnTo>
                <a:lnTo>
                  <a:pt x="95" y="91"/>
                </a:lnTo>
                <a:lnTo>
                  <a:pt x="96" y="91"/>
                </a:lnTo>
                <a:lnTo>
                  <a:pt x="96" y="93"/>
                </a:lnTo>
                <a:lnTo>
                  <a:pt x="96" y="94"/>
                </a:lnTo>
                <a:lnTo>
                  <a:pt x="97" y="95"/>
                </a:lnTo>
                <a:lnTo>
                  <a:pt x="99" y="96"/>
                </a:lnTo>
                <a:lnTo>
                  <a:pt x="99" y="97"/>
                </a:lnTo>
                <a:lnTo>
                  <a:pt x="100" y="98"/>
                </a:lnTo>
                <a:lnTo>
                  <a:pt x="101" y="98"/>
                </a:lnTo>
                <a:lnTo>
                  <a:pt x="102" y="99"/>
                </a:lnTo>
                <a:lnTo>
                  <a:pt x="102" y="101"/>
                </a:lnTo>
                <a:lnTo>
                  <a:pt x="103" y="101"/>
                </a:lnTo>
                <a:lnTo>
                  <a:pt x="103" y="99"/>
                </a:lnTo>
                <a:lnTo>
                  <a:pt x="104" y="99"/>
                </a:lnTo>
                <a:lnTo>
                  <a:pt x="105" y="98"/>
                </a:lnTo>
                <a:lnTo>
                  <a:pt x="108" y="97"/>
                </a:lnTo>
                <a:lnTo>
                  <a:pt x="109" y="97"/>
                </a:lnTo>
                <a:lnTo>
                  <a:pt x="109" y="98"/>
                </a:lnTo>
                <a:lnTo>
                  <a:pt x="109" y="99"/>
                </a:lnTo>
                <a:lnTo>
                  <a:pt x="109" y="101"/>
                </a:lnTo>
                <a:lnTo>
                  <a:pt x="109" y="102"/>
                </a:lnTo>
                <a:lnTo>
                  <a:pt x="109" y="103"/>
                </a:lnTo>
                <a:lnTo>
                  <a:pt x="109" y="104"/>
                </a:lnTo>
                <a:lnTo>
                  <a:pt x="108" y="104"/>
                </a:lnTo>
                <a:lnTo>
                  <a:pt x="108" y="105"/>
                </a:lnTo>
                <a:lnTo>
                  <a:pt x="108" y="106"/>
                </a:lnTo>
                <a:lnTo>
                  <a:pt x="109" y="107"/>
                </a:lnTo>
                <a:lnTo>
                  <a:pt x="110" y="109"/>
                </a:lnTo>
                <a:lnTo>
                  <a:pt x="111" y="110"/>
                </a:lnTo>
                <a:lnTo>
                  <a:pt x="112" y="110"/>
                </a:lnTo>
                <a:lnTo>
                  <a:pt x="114" y="110"/>
                </a:lnTo>
                <a:lnTo>
                  <a:pt x="115" y="110"/>
                </a:lnTo>
                <a:lnTo>
                  <a:pt x="117" y="110"/>
                </a:lnTo>
                <a:lnTo>
                  <a:pt x="117" y="111"/>
                </a:lnTo>
                <a:lnTo>
                  <a:pt x="115" y="112"/>
                </a:lnTo>
                <a:lnTo>
                  <a:pt x="115" y="113"/>
                </a:lnTo>
                <a:lnTo>
                  <a:pt x="115" y="116"/>
                </a:lnTo>
                <a:lnTo>
                  <a:pt x="115" y="118"/>
                </a:lnTo>
                <a:lnTo>
                  <a:pt x="117" y="119"/>
                </a:lnTo>
                <a:lnTo>
                  <a:pt x="118" y="120"/>
                </a:lnTo>
                <a:lnTo>
                  <a:pt x="120" y="121"/>
                </a:lnTo>
                <a:lnTo>
                  <a:pt x="121" y="122"/>
                </a:lnTo>
                <a:lnTo>
                  <a:pt x="122" y="122"/>
                </a:lnTo>
                <a:lnTo>
                  <a:pt x="122" y="121"/>
                </a:lnTo>
                <a:lnTo>
                  <a:pt x="123" y="121"/>
                </a:lnTo>
                <a:lnTo>
                  <a:pt x="125" y="121"/>
                </a:lnTo>
                <a:lnTo>
                  <a:pt x="125" y="122"/>
                </a:lnTo>
                <a:lnTo>
                  <a:pt x="125" y="123"/>
                </a:lnTo>
                <a:lnTo>
                  <a:pt x="125" y="124"/>
                </a:lnTo>
                <a:lnTo>
                  <a:pt x="125" y="126"/>
                </a:lnTo>
                <a:lnTo>
                  <a:pt x="126" y="126"/>
                </a:lnTo>
                <a:lnTo>
                  <a:pt x="126" y="127"/>
                </a:lnTo>
                <a:lnTo>
                  <a:pt x="127" y="127"/>
                </a:lnTo>
                <a:lnTo>
                  <a:pt x="128" y="127"/>
                </a:lnTo>
                <a:lnTo>
                  <a:pt x="129" y="127"/>
                </a:lnTo>
                <a:lnTo>
                  <a:pt x="129" y="128"/>
                </a:lnTo>
                <a:lnTo>
                  <a:pt x="130" y="128"/>
                </a:lnTo>
                <a:lnTo>
                  <a:pt x="129" y="129"/>
                </a:lnTo>
                <a:lnTo>
                  <a:pt x="129" y="130"/>
                </a:lnTo>
                <a:lnTo>
                  <a:pt x="130" y="131"/>
                </a:lnTo>
                <a:lnTo>
                  <a:pt x="131" y="132"/>
                </a:lnTo>
                <a:lnTo>
                  <a:pt x="131" y="134"/>
                </a:lnTo>
                <a:lnTo>
                  <a:pt x="132" y="135"/>
                </a:lnTo>
                <a:lnTo>
                  <a:pt x="134" y="136"/>
                </a:lnTo>
                <a:lnTo>
                  <a:pt x="135" y="137"/>
                </a:lnTo>
                <a:lnTo>
                  <a:pt x="136" y="137"/>
                </a:lnTo>
                <a:lnTo>
                  <a:pt x="136" y="136"/>
                </a:lnTo>
                <a:lnTo>
                  <a:pt x="142" y="136"/>
                </a:lnTo>
                <a:lnTo>
                  <a:pt x="143" y="136"/>
                </a:lnTo>
                <a:lnTo>
                  <a:pt x="144" y="137"/>
                </a:lnTo>
                <a:lnTo>
                  <a:pt x="145" y="138"/>
                </a:lnTo>
                <a:lnTo>
                  <a:pt x="146" y="140"/>
                </a:lnTo>
                <a:lnTo>
                  <a:pt x="147" y="141"/>
                </a:lnTo>
                <a:lnTo>
                  <a:pt x="148" y="141"/>
                </a:lnTo>
                <a:lnTo>
                  <a:pt x="148" y="144"/>
                </a:lnTo>
                <a:lnTo>
                  <a:pt x="148" y="145"/>
                </a:lnTo>
                <a:lnTo>
                  <a:pt x="147" y="145"/>
                </a:lnTo>
                <a:lnTo>
                  <a:pt x="147" y="146"/>
                </a:lnTo>
                <a:lnTo>
                  <a:pt x="148" y="146"/>
                </a:lnTo>
                <a:lnTo>
                  <a:pt x="149" y="147"/>
                </a:lnTo>
                <a:lnTo>
                  <a:pt x="149" y="146"/>
                </a:lnTo>
                <a:lnTo>
                  <a:pt x="151" y="146"/>
                </a:lnTo>
                <a:lnTo>
                  <a:pt x="152" y="147"/>
                </a:lnTo>
                <a:lnTo>
                  <a:pt x="153" y="148"/>
                </a:lnTo>
                <a:lnTo>
                  <a:pt x="154" y="148"/>
                </a:lnTo>
                <a:lnTo>
                  <a:pt x="155" y="148"/>
                </a:lnTo>
                <a:lnTo>
                  <a:pt x="156" y="149"/>
                </a:lnTo>
                <a:lnTo>
                  <a:pt x="160" y="151"/>
                </a:lnTo>
                <a:lnTo>
                  <a:pt x="161" y="151"/>
                </a:lnTo>
                <a:lnTo>
                  <a:pt x="161" y="149"/>
                </a:lnTo>
                <a:lnTo>
                  <a:pt x="162" y="149"/>
                </a:lnTo>
                <a:lnTo>
                  <a:pt x="163" y="149"/>
                </a:lnTo>
                <a:lnTo>
                  <a:pt x="164" y="148"/>
                </a:lnTo>
                <a:lnTo>
                  <a:pt x="165" y="148"/>
                </a:lnTo>
                <a:lnTo>
                  <a:pt x="165" y="149"/>
                </a:lnTo>
                <a:lnTo>
                  <a:pt x="166" y="149"/>
                </a:lnTo>
                <a:lnTo>
                  <a:pt x="166" y="151"/>
                </a:lnTo>
                <a:lnTo>
                  <a:pt x="166" y="152"/>
                </a:lnTo>
                <a:lnTo>
                  <a:pt x="166" y="153"/>
                </a:lnTo>
                <a:lnTo>
                  <a:pt x="166" y="154"/>
                </a:lnTo>
                <a:lnTo>
                  <a:pt x="168" y="154"/>
                </a:lnTo>
                <a:lnTo>
                  <a:pt x="169" y="154"/>
                </a:lnTo>
                <a:lnTo>
                  <a:pt x="171" y="156"/>
                </a:lnTo>
                <a:lnTo>
                  <a:pt x="171" y="157"/>
                </a:lnTo>
                <a:lnTo>
                  <a:pt x="172" y="157"/>
                </a:lnTo>
                <a:lnTo>
                  <a:pt x="173" y="157"/>
                </a:lnTo>
                <a:lnTo>
                  <a:pt x="173" y="159"/>
                </a:lnTo>
                <a:lnTo>
                  <a:pt x="173" y="161"/>
                </a:lnTo>
                <a:lnTo>
                  <a:pt x="174" y="162"/>
                </a:lnTo>
                <a:lnTo>
                  <a:pt x="174" y="163"/>
                </a:lnTo>
                <a:lnTo>
                  <a:pt x="174" y="164"/>
                </a:lnTo>
                <a:lnTo>
                  <a:pt x="175" y="164"/>
                </a:lnTo>
                <a:lnTo>
                  <a:pt x="177" y="164"/>
                </a:lnTo>
                <a:lnTo>
                  <a:pt x="178" y="164"/>
                </a:lnTo>
                <a:lnTo>
                  <a:pt x="179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6"/>
                </a:lnTo>
                <a:lnTo>
                  <a:pt x="183" y="168"/>
                </a:lnTo>
                <a:lnTo>
                  <a:pt x="182" y="168"/>
                </a:lnTo>
                <a:lnTo>
                  <a:pt x="182" y="169"/>
                </a:lnTo>
                <a:lnTo>
                  <a:pt x="182" y="170"/>
                </a:lnTo>
                <a:lnTo>
                  <a:pt x="183" y="171"/>
                </a:lnTo>
                <a:lnTo>
                  <a:pt x="184" y="171"/>
                </a:lnTo>
                <a:lnTo>
                  <a:pt x="186" y="171"/>
                </a:lnTo>
                <a:lnTo>
                  <a:pt x="186" y="170"/>
                </a:lnTo>
                <a:lnTo>
                  <a:pt x="186" y="169"/>
                </a:lnTo>
                <a:lnTo>
                  <a:pt x="187" y="166"/>
                </a:lnTo>
                <a:lnTo>
                  <a:pt x="188" y="166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4" y="166"/>
                </a:lnTo>
                <a:lnTo>
                  <a:pt x="195" y="166"/>
                </a:lnTo>
                <a:lnTo>
                  <a:pt x="195" y="168"/>
                </a:lnTo>
                <a:lnTo>
                  <a:pt x="196" y="168"/>
                </a:lnTo>
                <a:lnTo>
                  <a:pt x="196" y="169"/>
                </a:lnTo>
                <a:lnTo>
                  <a:pt x="196" y="170"/>
                </a:lnTo>
                <a:lnTo>
                  <a:pt x="196" y="171"/>
                </a:lnTo>
                <a:lnTo>
                  <a:pt x="197" y="172"/>
                </a:lnTo>
                <a:lnTo>
                  <a:pt x="198" y="173"/>
                </a:lnTo>
                <a:lnTo>
                  <a:pt x="199" y="173"/>
                </a:lnTo>
                <a:lnTo>
                  <a:pt x="200" y="173"/>
                </a:lnTo>
                <a:lnTo>
                  <a:pt x="201" y="173"/>
                </a:lnTo>
                <a:lnTo>
                  <a:pt x="203" y="173"/>
                </a:lnTo>
                <a:lnTo>
                  <a:pt x="204" y="173"/>
                </a:lnTo>
                <a:lnTo>
                  <a:pt x="204" y="174"/>
                </a:lnTo>
                <a:lnTo>
                  <a:pt x="205" y="176"/>
                </a:lnTo>
                <a:lnTo>
                  <a:pt x="206" y="176"/>
                </a:lnTo>
                <a:lnTo>
                  <a:pt x="206" y="177"/>
                </a:lnTo>
                <a:lnTo>
                  <a:pt x="207" y="177"/>
                </a:lnTo>
                <a:lnTo>
                  <a:pt x="207" y="178"/>
                </a:lnTo>
                <a:lnTo>
                  <a:pt x="208" y="178"/>
                </a:lnTo>
                <a:lnTo>
                  <a:pt x="209" y="178"/>
                </a:lnTo>
                <a:lnTo>
                  <a:pt x="211" y="178"/>
                </a:lnTo>
                <a:lnTo>
                  <a:pt x="212" y="178"/>
                </a:lnTo>
                <a:lnTo>
                  <a:pt x="213" y="177"/>
                </a:lnTo>
                <a:lnTo>
                  <a:pt x="213" y="176"/>
                </a:lnTo>
                <a:lnTo>
                  <a:pt x="212" y="176"/>
                </a:lnTo>
                <a:lnTo>
                  <a:pt x="211" y="174"/>
                </a:lnTo>
                <a:lnTo>
                  <a:pt x="211" y="173"/>
                </a:lnTo>
                <a:lnTo>
                  <a:pt x="212" y="173"/>
                </a:lnTo>
                <a:lnTo>
                  <a:pt x="213" y="173"/>
                </a:lnTo>
                <a:lnTo>
                  <a:pt x="214" y="173"/>
                </a:lnTo>
                <a:lnTo>
                  <a:pt x="215" y="173"/>
                </a:lnTo>
                <a:lnTo>
                  <a:pt x="216" y="174"/>
                </a:lnTo>
                <a:lnTo>
                  <a:pt x="217" y="174"/>
                </a:lnTo>
                <a:lnTo>
                  <a:pt x="218" y="174"/>
                </a:lnTo>
                <a:lnTo>
                  <a:pt x="218" y="173"/>
                </a:lnTo>
                <a:lnTo>
                  <a:pt x="218" y="172"/>
                </a:lnTo>
                <a:lnTo>
                  <a:pt x="220" y="171"/>
                </a:lnTo>
                <a:lnTo>
                  <a:pt x="221" y="171"/>
                </a:lnTo>
                <a:lnTo>
                  <a:pt x="222" y="172"/>
                </a:lnTo>
                <a:lnTo>
                  <a:pt x="223" y="173"/>
                </a:lnTo>
                <a:lnTo>
                  <a:pt x="224" y="173"/>
                </a:lnTo>
                <a:lnTo>
                  <a:pt x="224" y="174"/>
                </a:lnTo>
                <a:lnTo>
                  <a:pt x="224" y="176"/>
                </a:lnTo>
                <a:lnTo>
                  <a:pt x="225" y="176"/>
                </a:lnTo>
                <a:lnTo>
                  <a:pt x="226" y="176"/>
                </a:lnTo>
                <a:lnTo>
                  <a:pt x="227" y="176"/>
                </a:lnTo>
                <a:lnTo>
                  <a:pt x="229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4"/>
                </a:lnTo>
                <a:lnTo>
                  <a:pt x="232" y="174"/>
                </a:lnTo>
                <a:lnTo>
                  <a:pt x="232" y="173"/>
                </a:lnTo>
                <a:lnTo>
                  <a:pt x="232" y="172"/>
                </a:lnTo>
                <a:lnTo>
                  <a:pt x="232" y="171"/>
                </a:lnTo>
                <a:lnTo>
                  <a:pt x="233" y="171"/>
                </a:lnTo>
                <a:lnTo>
                  <a:pt x="233" y="170"/>
                </a:lnTo>
                <a:lnTo>
                  <a:pt x="234" y="169"/>
                </a:lnTo>
                <a:lnTo>
                  <a:pt x="235" y="168"/>
                </a:lnTo>
                <a:lnTo>
                  <a:pt x="235" y="166"/>
                </a:lnTo>
                <a:lnTo>
                  <a:pt x="235" y="165"/>
                </a:lnTo>
                <a:lnTo>
                  <a:pt x="235" y="164"/>
                </a:lnTo>
                <a:lnTo>
                  <a:pt x="237" y="163"/>
                </a:lnTo>
                <a:lnTo>
                  <a:pt x="238" y="163"/>
                </a:lnTo>
                <a:lnTo>
                  <a:pt x="239" y="164"/>
                </a:lnTo>
                <a:lnTo>
                  <a:pt x="240" y="165"/>
                </a:lnTo>
                <a:lnTo>
                  <a:pt x="240" y="166"/>
                </a:lnTo>
                <a:lnTo>
                  <a:pt x="241" y="168"/>
                </a:lnTo>
                <a:lnTo>
                  <a:pt x="241" y="169"/>
                </a:lnTo>
                <a:lnTo>
                  <a:pt x="241" y="170"/>
                </a:lnTo>
                <a:lnTo>
                  <a:pt x="241" y="171"/>
                </a:lnTo>
                <a:lnTo>
                  <a:pt x="242" y="172"/>
                </a:lnTo>
                <a:lnTo>
                  <a:pt x="243" y="173"/>
                </a:lnTo>
                <a:lnTo>
                  <a:pt x="244" y="173"/>
                </a:lnTo>
                <a:lnTo>
                  <a:pt x="246" y="173"/>
                </a:lnTo>
                <a:lnTo>
                  <a:pt x="247" y="173"/>
                </a:lnTo>
                <a:lnTo>
                  <a:pt x="247" y="172"/>
                </a:lnTo>
                <a:lnTo>
                  <a:pt x="248" y="172"/>
                </a:lnTo>
                <a:lnTo>
                  <a:pt x="249" y="172"/>
                </a:lnTo>
                <a:lnTo>
                  <a:pt x="250" y="171"/>
                </a:lnTo>
                <a:lnTo>
                  <a:pt x="251" y="171"/>
                </a:lnTo>
                <a:lnTo>
                  <a:pt x="252" y="171"/>
                </a:lnTo>
                <a:lnTo>
                  <a:pt x="253" y="171"/>
                </a:lnTo>
                <a:lnTo>
                  <a:pt x="253" y="170"/>
                </a:lnTo>
                <a:lnTo>
                  <a:pt x="255" y="170"/>
                </a:lnTo>
                <a:lnTo>
                  <a:pt x="255" y="169"/>
                </a:lnTo>
                <a:lnTo>
                  <a:pt x="257" y="168"/>
                </a:lnTo>
                <a:lnTo>
                  <a:pt x="257" y="166"/>
                </a:lnTo>
                <a:lnTo>
                  <a:pt x="258" y="166"/>
                </a:lnTo>
                <a:lnTo>
                  <a:pt x="259" y="168"/>
                </a:lnTo>
                <a:lnTo>
                  <a:pt x="260" y="168"/>
                </a:lnTo>
                <a:lnTo>
                  <a:pt x="260" y="169"/>
                </a:lnTo>
                <a:lnTo>
                  <a:pt x="260" y="170"/>
                </a:lnTo>
                <a:lnTo>
                  <a:pt x="263" y="171"/>
                </a:lnTo>
                <a:lnTo>
                  <a:pt x="264" y="172"/>
                </a:lnTo>
                <a:lnTo>
                  <a:pt x="264" y="173"/>
                </a:lnTo>
                <a:lnTo>
                  <a:pt x="264" y="174"/>
                </a:lnTo>
                <a:lnTo>
                  <a:pt x="264" y="176"/>
                </a:lnTo>
                <a:lnTo>
                  <a:pt x="263" y="176"/>
                </a:lnTo>
                <a:lnTo>
                  <a:pt x="261" y="176"/>
                </a:lnTo>
                <a:lnTo>
                  <a:pt x="261" y="177"/>
                </a:lnTo>
                <a:lnTo>
                  <a:pt x="261" y="178"/>
                </a:lnTo>
                <a:lnTo>
                  <a:pt x="261" y="179"/>
                </a:lnTo>
                <a:lnTo>
                  <a:pt x="263" y="180"/>
                </a:lnTo>
                <a:lnTo>
                  <a:pt x="263" y="181"/>
                </a:lnTo>
                <a:lnTo>
                  <a:pt x="264" y="181"/>
                </a:lnTo>
                <a:lnTo>
                  <a:pt x="265" y="181"/>
                </a:lnTo>
                <a:lnTo>
                  <a:pt x="268" y="181"/>
                </a:lnTo>
                <a:lnTo>
                  <a:pt x="269" y="181"/>
                </a:lnTo>
                <a:lnTo>
                  <a:pt x="273" y="182"/>
                </a:lnTo>
                <a:lnTo>
                  <a:pt x="274" y="182"/>
                </a:lnTo>
                <a:lnTo>
                  <a:pt x="275" y="182"/>
                </a:lnTo>
                <a:lnTo>
                  <a:pt x="275" y="183"/>
                </a:lnTo>
                <a:lnTo>
                  <a:pt x="275" y="185"/>
                </a:lnTo>
                <a:lnTo>
                  <a:pt x="276" y="186"/>
                </a:lnTo>
                <a:lnTo>
                  <a:pt x="276" y="187"/>
                </a:lnTo>
                <a:lnTo>
                  <a:pt x="275" y="187"/>
                </a:lnTo>
                <a:lnTo>
                  <a:pt x="275" y="188"/>
                </a:lnTo>
                <a:lnTo>
                  <a:pt x="274" y="189"/>
                </a:lnTo>
                <a:lnTo>
                  <a:pt x="275" y="189"/>
                </a:lnTo>
                <a:lnTo>
                  <a:pt x="275" y="190"/>
                </a:lnTo>
                <a:lnTo>
                  <a:pt x="276" y="190"/>
                </a:lnTo>
                <a:lnTo>
                  <a:pt x="277" y="191"/>
                </a:lnTo>
                <a:lnTo>
                  <a:pt x="278" y="191"/>
                </a:lnTo>
                <a:lnTo>
                  <a:pt x="278" y="193"/>
                </a:lnTo>
                <a:lnTo>
                  <a:pt x="280" y="193"/>
                </a:lnTo>
                <a:lnTo>
                  <a:pt x="281" y="193"/>
                </a:lnTo>
                <a:lnTo>
                  <a:pt x="282" y="193"/>
                </a:lnTo>
                <a:lnTo>
                  <a:pt x="282" y="194"/>
                </a:lnTo>
                <a:lnTo>
                  <a:pt x="283" y="194"/>
                </a:lnTo>
                <a:lnTo>
                  <a:pt x="284" y="194"/>
                </a:lnTo>
                <a:lnTo>
                  <a:pt x="284" y="195"/>
                </a:lnTo>
                <a:lnTo>
                  <a:pt x="285" y="196"/>
                </a:lnTo>
                <a:lnTo>
                  <a:pt x="287" y="198"/>
                </a:lnTo>
                <a:lnTo>
                  <a:pt x="289" y="199"/>
                </a:lnTo>
                <a:lnTo>
                  <a:pt x="290" y="201"/>
                </a:lnTo>
                <a:lnTo>
                  <a:pt x="290" y="202"/>
                </a:lnTo>
                <a:lnTo>
                  <a:pt x="291" y="203"/>
                </a:lnTo>
                <a:lnTo>
                  <a:pt x="292" y="204"/>
                </a:lnTo>
                <a:lnTo>
                  <a:pt x="293" y="205"/>
                </a:lnTo>
                <a:lnTo>
                  <a:pt x="293" y="206"/>
                </a:lnTo>
                <a:lnTo>
                  <a:pt x="292" y="206"/>
                </a:lnTo>
                <a:lnTo>
                  <a:pt x="291" y="207"/>
                </a:lnTo>
                <a:lnTo>
                  <a:pt x="290" y="208"/>
                </a:lnTo>
                <a:lnTo>
                  <a:pt x="290" y="210"/>
                </a:lnTo>
                <a:lnTo>
                  <a:pt x="290" y="211"/>
                </a:lnTo>
                <a:lnTo>
                  <a:pt x="291" y="211"/>
                </a:lnTo>
                <a:lnTo>
                  <a:pt x="291" y="212"/>
                </a:lnTo>
                <a:lnTo>
                  <a:pt x="290" y="213"/>
                </a:lnTo>
                <a:lnTo>
                  <a:pt x="290" y="214"/>
                </a:lnTo>
                <a:lnTo>
                  <a:pt x="290" y="216"/>
                </a:lnTo>
                <a:lnTo>
                  <a:pt x="290" y="219"/>
                </a:lnTo>
                <a:lnTo>
                  <a:pt x="291" y="220"/>
                </a:lnTo>
                <a:lnTo>
                  <a:pt x="291" y="221"/>
                </a:lnTo>
                <a:lnTo>
                  <a:pt x="292" y="222"/>
                </a:lnTo>
                <a:lnTo>
                  <a:pt x="293" y="222"/>
                </a:lnTo>
                <a:lnTo>
                  <a:pt x="293" y="223"/>
                </a:lnTo>
                <a:lnTo>
                  <a:pt x="294" y="223"/>
                </a:lnTo>
                <a:lnTo>
                  <a:pt x="294" y="224"/>
                </a:lnTo>
                <a:lnTo>
                  <a:pt x="295" y="224"/>
                </a:lnTo>
                <a:lnTo>
                  <a:pt x="296" y="226"/>
                </a:lnTo>
                <a:lnTo>
                  <a:pt x="299" y="224"/>
                </a:lnTo>
                <a:lnTo>
                  <a:pt x="300" y="226"/>
                </a:lnTo>
                <a:lnTo>
                  <a:pt x="302" y="227"/>
                </a:lnTo>
                <a:lnTo>
                  <a:pt x="304" y="227"/>
                </a:lnTo>
                <a:lnTo>
                  <a:pt x="306" y="228"/>
                </a:lnTo>
                <a:lnTo>
                  <a:pt x="307" y="228"/>
                </a:lnTo>
                <a:lnTo>
                  <a:pt x="308" y="228"/>
                </a:lnTo>
                <a:lnTo>
                  <a:pt x="308" y="229"/>
                </a:lnTo>
                <a:lnTo>
                  <a:pt x="309" y="231"/>
                </a:lnTo>
                <a:lnTo>
                  <a:pt x="309" y="232"/>
                </a:lnTo>
                <a:lnTo>
                  <a:pt x="309" y="233"/>
                </a:lnTo>
                <a:lnTo>
                  <a:pt x="309" y="236"/>
                </a:lnTo>
                <a:lnTo>
                  <a:pt x="309" y="237"/>
                </a:lnTo>
                <a:lnTo>
                  <a:pt x="310" y="238"/>
                </a:lnTo>
                <a:lnTo>
                  <a:pt x="310" y="237"/>
                </a:lnTo>
                <a:lnTo>
                  <a:pt x="311" y="237"/>
                </a:lnTo>
                <a:lnTo>
                  <a:pt x="311" y="236"/>
                </a:lnTo>
                <a:lnTo>
                  <a:pt x="312" y="236"/>
                </a:lnTo>
                <a:lnTo>
                  <a:pt x="313" y="237"/>
                </a:lnTo>
                <a:lnTo>
                  <a:pt x="316" y="237"/>
                </a:lnTo>
                <a:lnTo>
                  <a:pt x="316" y="238"/>
                </a:lnTo>
                <a:lnTo>
                  <a:pt x="319" y="237"/>
                </a:lnTo>
                <a:lnTo>
                  <a:pt x="321" y="237"/>
                </a:lnTo>
                <a:lnTo>
                  <a:pt x="323" y="237"/>
                </a:lnTo>
                <a:lnTo>
                  <a:pt x="325" y="237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9"/>
                </a:lnTo>
                <a:lnTo>
                  <a:pt x="329" y="240"/>
                </a:lnTo>
                <a:lnTo>
                  <a:pt x="330" y="241"/>
                </a:lnTo>
                <a:lnTo>
                  <a:pt x="332" y="243"/>
                </a:lnTo>
                <a:lnTo>
                  <a:pt x="333" y="243"/>
                </a:lnTo>
                <a:lnTo>
                  <a:pt x="334" y="243"/>
                </a:lnTo>
                <a:lnTo>
                  <a:pt x="337" y="243"/>
                </a:lnTo>
                <a:lnTo>
                  <a:pt x="337" y="241"/>
                </a:lnTo>
                <a:lnTo>
                  <a:pt x="338" y="241"/>
                </a:lnTo>
                <a:lnTo>
                  <a:pt x="339" y="241"/>
                </a:lnTo>
                <a:lnTo>
                  <a:pt x="341" y="243"/>
                </a:lnTo>
                <a:lnTo>
                  <a:pt x="341" y="244"/>
                </a:lnTo>
                <a:lnTo>
                  <a:pt x="341" y="245"/>
                </a:lnTo>
                <a:lnTo>
                  <a:pt x="341" y="246"/>
                </a:lnTo>
                <a:lnTo>
                  <a:pt x="341" y="247"/>
                </a:lnTo>
                <a:lnTo>
                  <a:pt x="342" y="248"/>
                </a:lnTo>
                <a:lnTo>
                  <a:pt x="342" y="250"/>
                </a:lnTo>
                <a:lnTo>
                  <a:pt x="342" y="252"/>
                </a:lnTo>
                <a:lnTo>
                  <a:pt x="341" y="252"/>
                </a:lnTo>
                <a:lnTo>
                  <a:pt x="341" y="253"/>
                </a:lnTo>
                <a:lnTo>
                  <a:pt x="342" y="253"/>
                </a:lnTo>
                <a:lnTo>
                  <a:pt x="343" y="254"/>
                </a:lnTo>
                <a:lnTo>
                  <a:pt x="344" y="255"/>
                </a:lnTo>
                <a:lnTo>
                  <a:pt x="345" y="255"/>
                </a:lnTo>
                <a:lnTo>
                  <a:pt x="346" y="255"/>
                </a:lnTo>
                <a:lnTo>
                  <a:pt x="347" y="255"/>
                </a:lnTo>
                <a:lnTo>
                  <a:pt x="349" y="256"/>
                </a:lnTo>
                <a:lnTo>
                  <a:pt x="349" y="257"/>
                </a:lnTo>
                <a:lnTo>
                  <a:pt x="350" y="258"/>
                </a:lnTo>
                <a:lnTo>
                  <a:pt x="351" y="260"/>
                </a:lnTo>
                <a:lnTo>
                  <a:pt x="351" y="261"/>
                </a:lnTo>
                <a:lnTo>
                  <a:pt x="351" y="262"/>
                </a:lnTo>
                <a:lnTo>
                  <a:pt x="351" y="264"/>
                </a:lnTo>
                <a:lnTo>
                  <a:pt x="351" y="265"/>
                </a:lnTo>
                <a:lnTo>
                  <a:pt x="351" y="266"/>
                </a:lnTo>
                <a:lnTo>
                  <a:pt x="351" y="269"/>
                </a:lnTo>
                <a:lnTo>
                  <a:pt x="350" y="271"/>
                </a:lnTo>
                <a:lnTo>
                  <a:pt x="350" y="272"/>
                </a:lnTo>
                <a:lnTo>
                  <a:pt x="349" y="272"/>
                </a:lnTo>
                <a:lnTo>
                  <a:pt x="349" y="273"/>
                </a:lnTo>
                <a:lnTo>
                  <a:pt x="347" y="275"/>
                </a:lnTo>
                <a:lnTo>
                  <a:pt x="346" y="279"/>
                </a:lnTo>
                <a:lnTo>
                  <a:pt x="345" y="280"/>
                </a:lnTo>
                <a:lnTo>
                  <a:pt x="345" y="281"/>
                </a:lnTo>
                <a:lnTo>
                  <a:pt x="345" y="282"/>
                </a:lnTo>
                <a:lnTo>
                  <a:pt x="345" y="283"/>
                </a:lnTo>
                <a:lnTo>
                  <a:pt x="346" y="285"/>
                </a:lnTo>
                <a:lnTo>
                  <a:pt x="346" y="286"/>
                </a:lnTo>
                <a:lnTo>
                  <a:pt x="347" y="287"/>
                </a:lnTo>
                <a:lnTo>
                  <a:pt x="347" y="288"/>
                </a:lnTo>
                <a:lnTo>
                  <a:pt x="349" y="288"/>
                </a:lnTo>
                <a:lnTo>
                  <a:pt x="352" y="291"/>
                </a:lnTo>
                <a:lnTo>
                  <a:pt x="354" y="293"/>
                </a:lnTo>
                <a:lnTo>
                  <a:pt x="355" y="293"/>
                </a:lnTo>
                <a:lnTo>
                  <a:pt x="358" y="295"/>
                </a:lnTo>
                <a:lnTo>
                  <a:pt x="359" y="295"/>
                </a:lnTo>
                <a:lnTo>
                  <a:pt x="360" y="295"/>
                </a:lnTo>
                <a:lnTo>
                  <a:pt x="360" y="296"/>
                </a:lnTo>
                <a:lnTo>
                  <a:pt x="361" y="296"/>
                </a:lnTo>
                <a:lnTo>
                  <a:pt x="362" y="297"/>
                </a:lnTo>
                <a:lnTo>
                  <a:pt x="362" y="298"/>
                </a:lnTo>
                <a:lnTo>
                  <a:pt x="362" y="299"/>
                </a:lnTo>
                <a:lnTo>
                  <a:pt x="362" y="300"/>
                </a:lnTo>
                <a:lnTo>
                  <a:pt x="362" y="302"/>
                </a:lnTo>
                <a:lnTo>
                  <a:pt x="363" y="302"/>
                </a:lnTo>
                <a:lnTo>
                  <a:pt x="364" y="302"/>
                </a:lnTo>
                <a:lnTo>
                  <a:pt x="365" y="302"/>
                </a:lnTo>
                <a:lnTo>
                  <a:pt x="367" y="302"/>
                </a:lnTo>
                <a:lnTo>
                  <a:pt x="369" y="300"/>
                </a:lnTo>
                <a:lnTo>
                  <a:pt x="370" y="299"/>
                </a:lnTo>
                <a:lnTo>
                  <a:pt x="372" y="299"/>
                </a:lnTo>
                <a:lnTo>
                  <a:pt x="376" y="298"/>
                </a:lnTo>
                <a:lnTo>
                  <a:pt x="377" y="297"/>
                </a:lnTo>
                <a:lnTo>
                  <a:pt x="378" y="296"/>
                </a:lnTo>
                <a:lnTo>
                  <a:pt x="379" y="295"/>
                </a:lnTo>
                <a:lnTo>
                  <a:pt x="380" y="295"/>
                </a:lnTo>
                <a:lnTo>
                  <a:pt x="381" y="296"/>
                </a:lnTo>
                <a:lnTo>
                  <a:pt x="382" y="297"/>
                </a:lnTo>
                <a:lnTo>
                  <a:pt x="384" y="297"/>
                </a:lnTo>
                <a:lnTo>
                  <a:pt x="385" y="297"/>
                </a:lnTo>
                <a:lnTo>
                  <a:pt x="386" y="297"/>
                </a:lnTo>
                <a:lnTo>
                  <a:pt x="387" y="298"/>
                </a:lnTo>
                <a:lnTo>
                  <a:pt x="388" y="298"/>
                </a:lnTo>
                <a:lnTo>
                  <a:pt x="389" y="299"/>
                </a:lnTo>
                <a:lnTo>
                  <a:pt x="389" y="300"/>
                </a:lnTo>
                <a:lnTo>
                  <a:pt x="389" y="302"/>
                </a:lnTo>
                <a:lnTo>
                  <a:pt x="390" y="304"/>
                </a:lnTo>
                <a:lnTo>
                  <a:pt x="390" y="305"/>
                </a:lnTo>
                <a:lnTo>
                  <a:pt x="392" y="305"/>
                </a:lnTo>
                <a:lnTo>
                  <a:pt x="392" y="306"/>
                </a:lnTo>
                <a:lnTo>
                  <a:pt x="393" y="306"/>
                </a:lnTo>
                <a:lnTo>
                  <a:pt x="394" y="306"/>
                </a:lnTo>
                <a:lnTo>
                  <a:pt x="395" y="306"/>
                </a:lnTo>
                <a:lnTo>
                  <a:pt x="395" y="305"/>
                </a:lnTo>
                <a:lnTo>
                  <a:pt x="401" y="305"/>
                </a:lnTo>
                <a:lnTo>
                  <a:pt x="402" y="305"/>
                </a:lnTo>
                <a:lnTo>
                  <a:pt x="403" y="305"/>
                </a:lnTo>
                <a:lnTo>
                  <a:pt x="404" y="304"/>
                </a:lnTo>
                <a:lnTo>
                  <a:pt x="405" y="304"/>
                </a:lnTo>
                <a:lnTo>
                  <a:pt x="406" y="304"/>
                </a:lnTo>
                <a:lnTo>
                  <a:pt x="408" y="304"/>
                </a:lnTo>
                <a:lnTo>
                  <a:pt x="411" y="305"/>
                </a:lnTo>
                <a:lnTo>
                  <a:pt x="413" y="305"/>
                </a:lnTo>
                <a:lnTo>
                  <a:pt x="414" y="305"/>
                </a:lnTo>
                <a:lnTo>
                  <a:pt x="414" y="304"/>
                </a:lnTo>
                <a:lnTo>
                  <a:pt x="415" y="304"/>
                </a:lnTo>
                <a:lnTo>
                  <a:pt x="416" y="303"/>
                </a:lnTo>
                <a:lnTo>
                  <a:pt x="418" y="303"/>
                </a:lnTo>
                <a:lnTo>
                  <a:pt x="418" y="302"/>
                </a:lnTo>
                <a:lnTo>
                  <a:pt x="419" y="302"/>
                </a:lnTo>
                <a:lnTo>
                  <a:pt x="420" y="302"/>
                </a:lnTo>
                <a:lnTo>
                  <a:pt x="421" y="302"/>
                </a:lnTo>
                <a:lnTo>
                  <a:pt x="423" y="304"/>
                </a:lnTo>
                <a:lnTo>
                  <a:pt x="424" y="305"/>
                </a:lnTo>
                <a:lnTo>
                  <a:pt x="425" y="306"/>
                </a:lnTo>
                <a:lnTo>
                  <a:pt x="428" y="306"/>
                </a:lnTo>
                <a:lnTo>
                  <a:pt x="429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9" y="299"/>
                </a:lnTo>
                <a:lnTo>
                  <a:pt x="430" y="297"/>
                </a:lnTo>
                <a:lnTo>
                  <a:pt x="430" y="296"/>
                </a:lnTo>
                <a:lnTo>
                  <a:pt x="430" y="295"/>
                </a:lnTo>
                <a:lnTo>
                  <a:pt x="431" y="295"/>
                </a:lnTo>
                <a:lnTo>
                  <a:pt x="431" y="294"/>
                </a:lnTo>
                <a:lnTo>
                  <a:pt x="432" y="294"/>
                </a:lnTo>
                <a:lnTo>
                  <a:pt x="433" y="295"/>
                </a:lnTo>
                <a:lnTo>
                  <a:pt x="436" y="296"/>
                </a:lnTo>
                <a:lnTo>
                  <a:pt x="437" y="297"/>
                </a:lnTo>
                <a:lnTo>
                  <a:pt x="439" y="297"/>
                </a:lnTo>
                <a:lnTo>
                  <a:pt x="440" y="297"/>
                </a:lnTo>
                <a:lnTo>
                  <a:pt x="441" y="297"/>
                </a:lnTo>
                <a:lnTo>
                  <a:pt x="442" y="297"/>
                </a:lnTo>
                <a:lnTo>
                  <a:pt x="444" y="296"/>
                </a:lnTo>
                <a:lnTo>
                  <a:pt x="444" y="295"/>
                </a:lnTo>
                <a:lnTo>
                  <a:pt x="446" y="295"/>
                </a:lnTo>
                <a:lnTo>
                  <a:pt x="447" y="295"/>
                </a:lnTo>
                <a:lnTo>
                  <a:pt x="448" y="295"/>
                </a:lnTo>
                <a:lnTo>
                  <a:pt x="449" y="295"/>
                </a:lnTo>
                <a:lnTo>
                  <a:pt x="449" y="294"/>
                </a:lnTo>
                <a:lnTo>
                  <a:pt x="450" y="293"/>
                </a:lnTo>
                <a:lnTo>
                  <a:pt x="451" y="293"/>
                </a:lnTo>
                <a:lnTo>
                  <a:pt x="451" y="291"/>
                </a:lnTo>
                <a:lnTo>
                  <a:pt x="451" y="289"/>
                </a:lnTo>
                <a:lnTo>
                  <a:pt x="451" y="288"/>
                </a:lnTo>
                <a:lnTo>
                  <a:pt x="450" y="288"/>
                </a:lnTo>
                <a:lnTo>
                  <a:pt x="450" y="287"/>
                </a:lnTo>
                <a:lnTo>
                  <a:pt x="449" y="286"/>
                </a:lnTo>
                <a:lnTo>
                  <a:pt x="449" y="285"/>
                </a:lnTo>
                <a:lnTo>
                  <a:pt x="450" y="285"/>
                </a:lnTo>
                <a:lnTo>
                  <a:pt x="450" y="283"/>
                </a:lnTo>
                <a:lnTo>
                  <a:pt x="451" y="283"/>
                </a:lnTo>
                <a:lnTo>
                  <a:pt x="453" y="283"/>
                </a:lnTo>
                <a:lnTo>
                  <a:pt x="454" y="282"/>
                </a:lnTo>
                <a:lnTo>
                  <a:pt x="455" y="282"/>
                </a:lnTo>
                <a:lnTo>
                  <a:pt x="455" y="281"/>
                </a:lnTo>
                <a:lnTo>
                  <a:pt x="459" y="280"/>
                </a:lnTo>
                <a:lnTo>
                  <a:pt x="459" y="279"/>
                </a:lnTo>
                <a:lnTo>
                  <a:pt x="461" y="279"/>
                </a:lnTo>
                <a:lnTo>
                  <a:pt x="462" y="279"/>
                </a:lnTo>
                <a:lnTo>
                  <a:pt x="463" y="279"/>
                </a:lnTo>
                <a:lnTo>
                  <a:pt x="464" y="279"/>
                </a:lnTo>
                <a:lnTo>
                  <a:pt x="465" y="279"/>
                </a:lnTo>
                <a:lnTo>
                  <a:pt x="467" y="278"/>
                </a:lnTo>
                <a:lnTo>
                  <a:pt x="468" y="278"/>
                </a:lnTo>
                <a:lnTo>
                  <a:pt x="470" y="277"/>
                </a:lnTo>
                <a:lnTo>
                  <a:pt x="471" y="277"/>
                </a:lnTo>
                <a:lnTo>
                  <a:pt x="472" y="275"/>
                </a:lnTo>
                <a:lnTo>
                  <a:pt x="473" y="274"/>
                </a:lnTo>
                <a:lnTo>
                  <a:pt x="474" y="273"/>
                </a:lnTo>
                <a:lnTo>
                  <a:pt x="475" y="273"/>
                </a:lnTo>
                <a:lnTo>
                  <a:pt x="476" y="273"/>
                </a:lnTo>
                <a:lnTo>
                  <a:pt x="477" y="273"/>
                </a:lnTo>
                <a:lnTo>
                  <a:pt x="479" y="275"/>
                </a:lnTo>
                <a:lnTo>
                  <a:pt x="479" y="277"/>
                </a:lnTo>
                <a:lnTo>
                  <a:pt x="480" y="278"/>
                </a:lnTo>
                <a:lnTo>
                  <a:pt x="481" y="278"/>
                </a:lnTo>
                <a:lnTo>
                  <a:pt x="482" y="278"/>
                </a:lnTo>
                <a:lnTo>
                  <a:pt x="483" y="278"/>
                </a:lnTo>
                <a:lnTo>
                  <a:pt x="484" y="277"/>
                </a:lnTo>
                <a:lnTo>
                  <a:pt x="485" y="277"/>
                </a:lnTo>
                <a:lnTo>
                  <a:pt x="487" y="275"/>
                </a:lnTo>
                <a:lnTo>
                  <a:pt x="488" y="275"/>
                </a:lnTo>
                <a:lnTo>
                  <a:pt x="489" y="275"/>
                </a:lnTo>
                <a:lnTo>
                  <a:pt x="490" y="275"/>
                </a:lnTo>
                <a:lnTo>
                  <a:pt x="491" y="275"/>
                </a:lnTo>
                <a:lnTo>
                  <a:pt x="492" y="274"/>
                </a:lnTo>
                <a:lnTo>
                  <a:pt x="496" y="273"/>
                </a:lnTo>
                <a:lnTo>
                  <a:pt x="497" y="272"/>
                </a:lnTo>
                <a:lnTo>
                  <a:pt x="498" y="272"/>
                </a:lnTo>
                <a:lnTo>
                  <a:pt x="500" y="272"/>
                </a:lnTo>
                <a:lnTo>
                  <a:pt x="501" y="273"/>
                </a:lnTo>
                <a:lnTo>
                  <a:pt x="502" y="273"/>
                </a:lnTo>
                <a:lnTo>
                  <a:pt x="504" y="273"/>
                </a:lnTo>
                <a:lnTo>
                  <a:pt x="505" y="273"/>
                </a:lnTo>
                <a:lnTo>
                  <a:pt x="506" y="272"/>
                </a:lnTo>
                <a:lnTo>
                  <a:pt x="507" y="272"/>
                </a:lnTo>
                <a:lnTo>
                  <a:pt x="508" y="271"/>
                </a:lnTo>
                <a:lnTo>
                  <a:pt x="509" y="271"/>
                </a:lnTo>
                <a:lnTo>
                  <a:pt x="510" y="271"/>
                </a:lnTo>
                <a:lnTo>
                  <a:pt x="511" y="271"/>
                </a:lnTo>
                <a:lnTo>
                  <a:pt x="513" y="271"/>
                </a:lnTo>
                <a:lnTo>
                  <a:pt x="513" y="270"/>
                </a:lnTo>
                <a:lnTo>
                  <a:pt x="513" y="269"/>
                </a:lnTo>
                <a:lnTo>
                  <a:pt x="511" y="268"/>
                </a:lnTo>
                <a:lnTo>
                  <a:pt x="511" y="266"/>
                </a:lnTo>
                <a:lnTo>
                  <a:pt x="510" y="265"/>
                </a:lnTo>
                <a:lnTo>
                  <a:pt x="510" y="264"/>
                </a:lnTo>
                <a:lnTo>
                  <a:pt x="510" y="263"/>
                </a:lnTo>
                <a:lnTo>
                  <a:pt x="510" y="262"/>
                </a:lnTo>
                <a:lnTo>
                  <a:pt x="511" y="262"/>
                </a:lnTo>
                <a:lnTo>
                  <a:pt x="511" y="263"/>
                </a:lnTo>
                <a:lnTo>
                  <a:pt x="513" y="264"/>
                </a:lnTo>
                <a:lnTo>
                  <a:pt x="514" y="264"/>
                </a:lnTo>
                <a:lnTo>
                  <a:pt x="515" y="264"/>
                </a:lnTo>
                <a:lnTo>
                  <a:pt x="515" y="263"/>
                </a:lnTo>
                <a:lnTo>
                  <a:pt x="516" y="263"/>
                </a:lnTo>
                <a:lnTo>
                  <a:pt x="517" y="263"/>
                </a:lnTo>
                <a:lnTo>
                  <a:pt x="517" y="264"/>
                </a:lnTo>
                <a:lnTo>
                  <a:pt x="518" y="264"/>
                </a:lnTo>
                <a:lnTo>
                  <a:pt x="519" y="265"/>
                </a:lnTo>
                <a:lnTo>
                  <a:pt x="520" y="264"/>
                </a:lnTo>
                <a:lnTo>
                  <a:pt x="522" y="264"/>
                </a:lnTo>
                <a:lnTo>
                  <a:pt x="522" y="265"/>
                </a:lnTo>
                <a:lnTo>
                  <a:pt x="523" y="265"/>
                </a:lnTo>
                <a:lnTo>
                  <a:pt x="523" y="266"/>
                </a:lnTo>
                <a:lnTo>
                  <a:pt x="524" y="266"/>
                </a:lnTo>
                <a:lnTo>
                  <a:pt x="524" y="268"/>
                </a:lnTo>
                <a:lnTo>
                  <a:pt x="526" y="269"/>
                </a:lnTo>
                <a:lnTo>
                  <a:pt x="527" y="269"/>
                </a:lnTo>
                <a:lnTo>
                  <a:pt x="528" y="270"/>
                </a:lnTo>
                <a:lnTo>
                  <a:pt x="530" y="271"/>
                </a:lnTo>
                <a:lnTo>
                  <a:pt x="528" y="271"/>
                </a:lnTo>
                <a:lnTo>
                  <a:pt x="528" y="272"/>
                </a:lnTo>
                <a:lnTo>
                  <a:pt x="528" y="273"/>
                </a:lnTo>
                <a:lnTo>
                  <a:pt x="530" y="274"/>
                </a:lnTo>
                <a:lnTo>
                  <a:pt x="532" y="275"/>
                </a:lnTo>
                <a:lnTo>
                  <a:pt x="533" y="277"/>
                </a:lnTo>
                <a:lnTo>
                  <a:pt x="534" y="277"/>
                </a:lnTo>
                <a:lnTo>
                  <a:pt x="535" y="277"/>
                </a:lnTo>
                <a:lnTo>
                  <a:pt x="535" y="278"/>
                </a:lnTo>
                <a:lnTo>
                  <a:pt x="536" y="278"/>
                </a:lnTo>
                <a:lnTo>
                  <a:pt x="537" y="278"/>
                </a:lnTo>
                <a:lnTo>
                  <a:pt x="539" y="278"/>
                </a:lnTo>
                <a:lnTo>
                  <a:pt x="541" y="278"/>
                </a:lnTo>
                <a:lnTo>
                  <a:pt x="542" y="279"/>
                </a:lnTo>
                <a:lnTo>
                  <a:pt x="543" y="279"/>
                </a:lnTo>
                <a:lnTo>
                  <a:pt x="544" y="279"/>
                </a:lnTo>
                <a:lnTo>
                  <a:pt x="545" y="279"/>
                </a:lnTo>
                <a:lnTo>
                  <a:pt x="548" y="279"/>
                </a:lnTo>
                <a:lnTo>
                  <a:pt x="548" y="278"/>
                </a:lnTo>
                <a:lnTo>
                  <a:pt x="549" y="278"/>
                </a:lnTo>
                <a:lnTo>
                  <a:pt x="549" y="277"/>
                </a:lnTo>
                <a:lnTo>
                  <a:pt x="548" y="277"/>
                </a:lnTo>
                <a:lnTo>
                  <a:pt x="548" y="278"/>
                </a:lnTo>
                <a:lnTo>
                  <a:pt x="546" y="278"/>
                </a:lnTo>
                <a:lnTo>
                  <a:pt x="546" y="277"/>
                </a:lnTo>
                <a:lnTo>
                  <a:pt x="548" y="275"/>
                </a:lnTo>
                <a:lnTo>
                  <a:pt x="549" y="275"/>
                </a:lnTo>
                <a:lnTo>
                  <a:pt x="550" y="275"/>
                </a:lnTo>
                <a:lnTo>
                  <a:pt x="550" y="274"/>
                </a:lnTo>
                <a:lnTo>
                  <a:pt x="551" y="274"/>
                </a:lnTo>
                <a:lnTo>
                  <a:pt x="552" y="274"/>
                </a:lnTo>
                <a:lnTo>
                  <a:pt x="553" y="274"/>
                </a:lnTo>
                <a:lnTo>
                  <a:pt x="554" y="274"/>
                </a:lnTo>
                <a:lnTo>
                  <a:pt x="556" y="274"/>
                </a:lnTo>
                <a:lnTo>
                  <a:pt x="557" y="275"/>
                </a:lnTo>
                <a:lnTo>
                  <a:pt x="558" y="275"/>
                </a:lnTo>
                <a:lnTo>
                  <a:pt x="559" y="277"/>
                </a:lnTo>
                <a:lnTo>
                  <a:pt x="560" y="278"/>
                </a:lnTo>
                <a:lnTo>
                  <a:pt x="560" y="279"/>
                </a:lnTo>
                <a:lnTo>
                  <a:pt x="561" y="279"/>
                </a:lnTo>
                <a:lnTo>
                  <a:pt x="562" y="280"/>
                </a:lnTo>
                <a:lnTo>
                  <a:pt x="561" y="281"/>
                </a:lnTo>
                <a:lnTo>
                  <a:pt x="562" y="282"/>
                </a:lnTo>
                <a:lnTo>
                  <a:pt x="563" y="285"/>
                </a:lnTo>
                <a:lnTo>
                  <a:pt x="563" y="286"/>
                </a:lnTo>
                <a:lnTo>
                  <a:pt x="563" y="287"/>
                </a:lnTo>
                <a:lnTo>
                  <a:pt x="565" y="287"/>
                </a:lnTo>
                <a:lnTo>
                  <a:pt x="566" y="287"/>
                </a:lnTo>
                <a:lnTo>
                  <a:pt x="567" y="287"/>
                </a:lnTo>
                <a:lnTo>
                  <a:pt x="568" y="287"/>
                </a:lnTo>
                <a:lnTo>
                  <a:pt x="569" y="287"/>
                </a:lnTo>
                <a:lnTo>
                  <a:pt x="570" y="287"/>
                </a:lnTo>
                <a:lnTo>
                  <a:pt x="571" y="286"/>
                </a:lnTo>
                <a:lnTo>
                  <a:pt x="573" y="286"/>
                </a:lnTo>
                <a:lnTo>
                  <a:pt x="573" y="285"/>
                </a:lnTo>
                <a:lnTo>
                  <a:pt x="573" y="283"/>
                </a:lnTo>
                <a:lnTo>
                  <a:pt x="573" y="282"/>
                </a:lnTo>
                <a:lnTo>
                  <a:pt x="574" y="282"/>
                </a:lnTo>
                <a:lnTo>
                  <a:pt x="575" y="283"/>
                </a:lnTo>
                <a:lnTo>
                  <a:pt x="577" y="282"/>
                </a:lnTo>
                <a:lnTo>
                  <a:pt x="578" y="282"/>
                </a:lnTo>
                <a:lnTo>
                  <a:pt x="579" y="282"/>
                </a:lnTo>
                <a:lnTo>
                  <a:pt x="580" y="283"/>
                </a:lnTo>
                <a:lnTo>
                  <a:pt x="583" y="283"/>
                </a:lnTo>
                <a:lnTo>
                  <a:pt x="584" y="283"/>
                </a:lnTo>
                <a:lnTo>
                  <a:pt x="584" y="285"/>
                </a:lnTo>
                <a:lnTo>
                  <a:pt x="584" y="286"/>
                </a:lnTo>
                <a:lnTo>
                  <a:pt x="585" y="287"/>
                </a:lnTo>
                <a:lnTo>
                  <a:pt x="585" y="288"/>
                </a:lnTo>
                <a:lnTo>
                  <a:pt x="586" y="288"/>
                </a:lnTo>
                <a:lnTo>
                  <a:pt x="587" y="288"/>
                </a:lnTo>
                <a:lnTo>
                  <a:pt x="588" y="288"/>
                </a:lnTo>
                <a:lnTo>
                  <a:pt x="588" y="289"/>
                </a:lnTo>
                <a:lnTo>
                  <a:pt x="589" y="289"/>
                </a:lnTo>
                <a:lnTo>
                  <a:pt x="591" y="290"/>
                </a:lnTo>
                <a:lnTo>
                  <a:pt x="593" y="290"/>
                </a:lnTo>
                <a:lnTo>
                  <a:pt x="594" y="290"/>
                </a:lnTo>
                <a:lnTo>
                  <a:pt x="595" y="290"/>
                </a:lnTo>
                <a:lnTo>
                  <a:pt x="596" y="289"/>
                </a:lnTo>
                <a:lnTo>
                  <a:pt x="597" y="288"/>
                </a:lnTo>
                <a:lnTo>
                  <a:pt x="597" y="287"/>
                </a:lnTo>
                <a:lnTo>
                  <a:pt x="599" y="286"/>
                </a:lnTo>
                <a:lnTo>
                  <a:pt x="599" y="283"/>
                </a:lnTo>
                <a:lnTo>
                  <a:pt x="599" y="282"/>
                </a:lnTo>
                <a:lnTo>
                  <a:pt x="599" y="280"/>
                </a:lnTo>
                <a:lnTo>
                  <a:pt x="599" y="278"/>
                </a:lnTo>
                <a:lnTo>
                  <a:pt x="599" y="277"/>
                </a:lnTo>
                <a:lnTo>
                  <a:pt x="600" y="277"/>
                </a:lnTo>
                <a:lnTo>
                  <a:pt x="601" y="277"/>
                </a:lnTo>
                <a:lnTo>
                  <a:pt x="603" y="275"/>
                </a:lnTo>
                <a:lnTo>
                  <a:pt x="604" y="274"/>
                </a:lnTo>
                <a:lnTo>
                  <a:pt x="605" y="274"/>
                </a:lnTo>
                <a:lnTo>
                  <a:pt x="606" y="274"/>
                </a:lnTo>
                <a:lnTo>
                  <a:pt x="608" y="273"/>
                </a:lnTo>
                <a:lnTo>
                  <a:pt x="609" y="273"/>
                </a:lnTo>
                <a:lnTo>
                  <a:pt x="609" y="272"/>
                </a:lnTo>
                <a:lnTo>
                  <a:pt x="610" y="271"/>
                </a:lnTo>
                <a:lnTo>
                  <a:pt x="611" y="271"/>
                </a:lnTo>
                <a:lnTo>
                  <a:pt x="612" y="271"/>
                </a:lnTo>
                <a:lnTo>
                  <a:pt x="612" y="270"/>
                </a:lnTo>
                <a:lnTo>
                  <a:pt x="613" y="270"/>
                </a:lnTo>
                <a:lnTo>
                  <a:pt x="614" y="270"/>
                </a:lnTo>
                <a:lnTo>
                  <a:pt x="614" y="269"/>
                </a:lnTo>
                <a:lnTo>
                  <a:pt x="615" y="268"/>
                </a:lnTo>
                <a:lnTo>
                  <a:pt x="617" y="268"/>
                </a:lnTo>
                <a:lnTo>
                  <a:pt x="617" y="266"/>
                </a:lnTo>
                <a:lnTo>
                  <a:pt x="618" y="265"/>
                </a:lnTo>
                <a:lnTo>
                  <a:pt x="620" y="265"/>
                </a:lnTo>
                <a:lnTo>
                  <a:pt x="621" y="265"/>
                </a:lnTo>
                <a:lnTo>
                  <a:pt x="622" y="265"/>
                </a:lnTo>
                <a:lnTo>
                  <a:pt x="623" y="264"/>
                </a:lnTo>
                <a:lnTo>
                  <a:pt x="623" y="263"/>
                </a:lnTo>
                <a:lnTo>
                  <a:pt x="625" y="263"/>
                </a:lnTo>
                <a:lnTo>
                  <a:pt x="626" y="263"/>
                </a:lnTo>
                <a:lnTo>
                  <a:pt x="627" y="262"/>
                </a:lnTo>
                <a:lnTo>
                  <a:pt x="627" y="261"/>
                </a:lnTo>
                <a:lnTo>
                  <a:pt x="627" y="260"/>
                </a:lnTo>
                <a:lnTo>
                  <a:pt x="628" y="260"/>
                </a:lnTo>
                <a:lnTo>
                  <a:pt x="629" y="260"/>
                </a:lnTo>
                <a:lnTo>
                  <a:pt x="629" y="258"/>
                </a:lnTo>
                <a:lnTo>
                  <a:pt x="630" y="258"/>
                </a:lnTo>
                <a:lnTo>
                  <a:pt x="630" y="257"/>
                </a:lnTo>
                <a:lnTo>
                  <a:pt x="631" y="257"/>
                </a:lnTo>
                <a:lnTo>
                  <a:pt x="632" y="258"/>
                </a:lnTo>
                <a:lnTo>
                  <a:pt x="634" y="258"/>
                </a:lnTo>
                <a:lnTo>
                  <a:pt x="635" y="260"/>
                </a:lnTo>
                <a:lnTo>
                  <a:pt x="635" y="258"/>
                </a:lnTo>
                <a:lnTo>
                  <a:pt x="636" y="258"/>
                </a:lnTo>
                <a:lnTo>
                  <a:pt x="636" y="260"/>
                </a:lnTo>
                <a:lnTo>
                  <a:pt x="637" y="260"/>
                </a:lnTo>
                <a:lnTo>
                  <a:pt x="638" y="260"/>
                </a:lnTo>
                <a:lnTo>
                  <a:pt x="639" y="260"/>
                </a:lnTo>
                <a:lnTo>
                  <a:pt x="640" y="258"/>
                </a:lnTo>
                <a:lnTo>
                  <a:pt x="640" y="260"/>
                </a:lnTo>
                <a:lnTo>
                  <a:pt x="640" y="261"/>
                </a:lnTo>
                <a:lnTo>
                  <a:pt x="642" y="261"/>
                </a:lnTo>
                <a:lnTo>
                  <a:pt x="643" y="261"/>
                </a:lnTo>
                <a:lnTo>
                  <a:pt x="644" y="261"/>
                </a:lnTo>
                <a:lnTo>
                  <a:pt x="645" y="261"/>
                </a:lnTo>
                <a:lnTo>
                  <a:pt x="645" y="260"/>
                </a:lnTo>
                <a:lnTo>
                  <a:pt x="646" y="260"/>
                </a:lnTo>
                <a:lnTo>
                  <a:pt x="646" y="258"/>
                </a:lnTo>
                <a:lnTo>
                  <a:pt x="647" y="257"/>
                </a:lnTo>
                <a:lnTo>
                  <a:pt x="647" y="256"/>
                </a:lnTo>
                <a:lnTo>
                  <a:pt x="647" y="255"/>
                </a:lnTo>
                <a:lnTo>
                  <a:pt x="648" y="255"/>
                </a:lnTo>
                <a:lnTo>
                  <a:pt x="649" y="255"/>
                </a:lnTo>
                <a:lnTo>
                  <a:pt x="651" y="255"/>
                </a:lnTo>
                <a:lnTo>
                  <a:pt x="651" y="256"/>
                </a:lnTo>
                <a:lnTo>
                  <a:pt x="652" y="256"/>
                </a:lnTo>
                <a:lnTo>
                  <a:pt x="653" y="256"/>
                </a:lnTo>
                <a:lnTo>
                  <a:pt x="653" y="257"/>
                </a:lnTo>
                <a:lnTo>
                  <a:pt x="654" y="257"/>
                </a:lnTo>
                <a:lnTo>
                  <a:pt x="655" y="257"/>
                </a:lnTo>
                <a:lnTo>
                  <a:pt x="656" y="257"/>
                </a:lnTo>
                <a:lnTo>
                  <a:pt x="657" y="258"/>
                </a:lnTo>
                <a:lnTo>
                  <a:pt x="658" y="258"/>
                </a:lnTo>
                <a:lnTo>
                  <a:pt x="658" y="260"/>
                </a:lnTo>
                <a:lnTo>
                  <a:pt x="660" y="260"/>
                </a:lnTo>
                <a:lnTo>
                  <a:pt x="661" y="260"/>
                </a:lnTo>
                <a:lnTo>
                  <a:pt x="662" y="260"/>
                </a:lnTo>
                <a:lnTo>
                  <a:pt x="662" y="261"/>
                </a:lnTo>
                <a:lnTo>
                  <a:pt x="663" y="262"/>
                </a:lnTo>
                <a:lnTo>
                  <a:pt x="664" y="262"/>
                </a:lnTo>
                <a:lnTo>
                  <a:pt x="665" y="262"/>
                </a:lnTo>
                <a:lnTo>
                  <a:pt x="665" y="263"/>
                </a:lnTo>
                <a:lnTo>
                  <a:pt x="666" y="263"/>
                </a:lnTo>
                <a:lnTo>
                  <a:pt x="668" y="263"/>
                </a:lnTo>
                <a:lnTo>
                  <a:pt x="669" y="264"/>
                </a:lnTo>
                <a:lnTo>
                  <a:pt x="670" y="264"/>
                </a:lnTo>
                <a:lnTo>
                  <a:pt x="671" y="264"/>
                </a:lnTo>
                <a:lnTo>
                  <a:pt x="671" y="265"/>
                </a:lnTo>
                <a:lnTo>
                  <a:pt x="672" y="265"/>
                </a:lnTo>
                <a:lnTo>
                  <a:pt x="673" y="265"/>
                </a:lnTo>
                <a:lnTo>
                  <a:pt x="673" y="266"/>
                </a:lnTo>
                <a:lnTo>
                  <a:pt x="674" y="266"/>
                </a:lnTo>
                <a:lnTo>
                  <a:pt x="674" y="265"/>
                </a:lnTo>
                <a:lnTo>
                  <a:pt x="675" y="265"/>
                </a:lnTo>
                <a:lnTo>
                  <a:pt x="675" y="264"/>
                </a:lnTo>
                <a:lnTo>
                  <a:pt x="677" y="263"/>
                </a:lnTo>
                <a:lnTo>
                  <a:pt x="678" y="263"/>
                </a:lnTo>
                <a:lnTo>
                  <a:pt x="679" y="262"/>
                </a:lnTo>
                <a:lnTo>
                  <a:pt x="680" y="262"/>
                </a:lnTo>
                <a:lnTo>
                  <a:pt x="681" y="262"/>
                </a:lnTo>
                <a:lnTo>
                  <a:pt x="682" y="262"/>
                </a:lnTo>
                <a:lnTo>
                  <a:pt x="683" y="261"/>
                </a:lnTo>
                <a:lnTo>
                  <a:pt x="685" y="261"/>
                </a:lnTo>
                <a:lnTo>
                  <a:pt x="686" y="261"/>
                </a:lnTo>
                <a:lnTo>
                  <a:pt x="687" y="261"/>
                </a:lnTo>
                <a:lnTo>
                  <a:pt x="687" y="260"/>
                </a:lnTo>
                <a:lnTo>
                  <a:pt x="688" y="260"/>
                </a:lnTo>
                <a:lnTo>
                  <a:pt x="689" y="260"/>
                </a:lnTo>
                <a:lnTo>
                  <a:pt x="690" y="260"/>
                </a:lnTo>
                <a:lnTo>
                  <a:pt x="691" y="258"/>
                </a:lnTo>
                <a:lnTo>
                  <a:pt x="692" y="258"/>
                </a:lnTo>
                <a:lnTo>
                  <a:pt x="692" y="257"/>
                </a:lnTo>
                <a:lnTo>
                  <a:pt x="694" y="257"/>
                </a:lnTo>
                <a:lnTo>
                  <a:pt x="694" y="256"/>
                </a:lnTo>
                <a:lnTo>
                  <a:pt x="695" y="256"/>
                </a:lnTo>
                <a:lnTo>
                  <a:pt x="695" y="255"/>
                </a:lnTo>
                <a:lnTo>
                  <a:pt x="696" y="255"/>
                </a:lnTo>
                <a:lnTo>
                  <a:pt x="697" y="255"/>
                </a:lnTo>
                <a:lnTo>
                  <a:pt x="697" y="254"/>
                </a:lnTo>
                <a:lnTo>
                  <a:pt x="698" y="253"/>
                </a:lnTo>
                <a:lnTo>
                  <a:pt x="699" y="253"/>
                </a:lnTo>
                <a:lnTo>
                  <a:pt x="700" y="253"/>
                </a:lnTo>
                <a:lnTo>
                  <a:pt x="701" y="254"/>
                </a:lnTo>
                <a:lnTo>
                  <a:pt x="701" y="253"/>
                </a:lnTo>
                <a:lnTo>
                  <a:pt x="701" y="252"/>
                </a:lnTo>
                <a:lnTo>
                  <a:pt x="703" y="252"/>
                </a:lnTo>
                <a:lnTo>
                  <a:pt x="703" y="250"/>
                </a:lnTo>
                <a:lnTo>
                  <a:pt x="704" y="249"/>
                </a:lnTo>
                <a:lnTo>
                  <a:pt x="705" y="249"/>
                </a:lnTo>
                <a:lnTo>
                  <a:pt x="705" y="248"/>
                </a:lnTo>
                <a:lnTo>
                  <a:pt x="706" y="248"/>
                </a:lnTo>
                <a:lnTo>
                  <a:pt x="706" y="247"/>
                </a:lnTo>
                <a:lnTo>
                  <a:pt x="706" y="246"/>
                </a:lnTo>
                <a:lnTo>
                  <a:pt x="707" y="246"/>
                </a:lnTo>
                <a:lnTo>
                  <a:pt x="707" y="245"/>
                </a:lnTo>
                <a:lnTo>
                  <a:pt x="707" y="244"/>
                </a:lnTo>
                <a:lnTo>
                  <a:pt x="708" y="244"/>
                </a:lnTo>
                <a:lnTo>
                  <a:pt x="709" y="244"/>
                </a:lnTo>
                <a:lnTo>
                  <a:pt x="711" y="244"/>
                </a:lnTo>
                <a:lnTo>
                  <a:pt x="712" y="244"/>
                </a:lnTo>
                <a:lnTo>
                  <a:pt x="713" y="244"/>
                </a:lnTo>
                <a:lnTo>
                  <a:pt x="714" y="244"/>
                </a:lnTo>
                <a:lnTo>
                  <a:pt x="715" y="244"/>
                </a:lnTo>
                <a:lnTo>
                  <a:pt x="716" y="244"/>
                </a:lnTo>
                <a:lnTo>
                  <a:pt x="717" y="245"/>
                </a:lnTo>
                <a:lnTo>
                  <a:pt x="718" y="245"/>
                </a:lnTo>
                <a:lnTo>
                  <a:pt x="720" y="245"/>
                </a:lnTo>
                <a:lnTo>
                  <a:pt x="721" y="245"/>
                </a:lnTo>
                <a:lnTo>
                  <a:pt x="722" y="245"/>
                </a:lnTo>
                <a:lnTo>
                  <a:pt x="723" y="246"/>
                </a:lnTo>
                <a:lnTo>
                  <a:pt x="723" y="245"/>
                </a:lnTo>
                <a:lnTo>
                  <a:pt x="724" y="246"/>
                </a:lnTo>
                <a:lnTo>
                  <a:pt x="724" y="245"/>
                </a:lnTo>
                <a:lnTo>
                  <a:pt x="725" y="245"/>
                </a:lnTo>
                <a:lnTo>
                  <a:pt x="725" y="244"/>
                </a:lnTo>
                <a:lnTo>
                  <a:pt x="724" y="244"/>
                </a:lnTo>
                <a:lnTo>
                  <a:pt x="725" y="243"/>
                </a:lnTo>
                <a:lnTo>
                  <a:pt x="726" y="243"/>
                </a:lnTo>
                <a:lnTo>
                  <a:pt x="726" y="241"/>
                </a:lnTo>
                <a:lnTo>
                  <a:pt x="727" y="240"/>
                </a:lnTo>
                <a:lnTo>
                  <a:pt x="727" y="239"/>
                </a:lnTo>
                <a:lnTo>
                  <a:pt x="729" y="239"/>
                </a:lnTo>
                <a:lnTo>
                  <a:pt x="729" y="238"/>
                </a:lnTo>
                <a:lnTo>
                  <a:pt x="730" y="237"/>
                </a:lnTo>
                <a:lnTo>
                  <a:pt x="730" y="236"/>
                </a:lnTo>
                <a:lnTo>
                  <a:pt x="731" y="236"/>
                </a:lnTo>
                <a:lnTo>
                  <a:pt x="732" y="236"/>
                </a:lnTo>
                <a:lnTo>
                  <a:pt x="732" y="235"/>
                </a:lnTo>
                <a:lnTo>
                  <a:pt x="733" y="235"/>
                </a:lnTo>
                <a:lnTo>
                  <a:pt x="733" y="236"/>
                </a:lnTo>
                <a:lnTo>
                  <a:pt x="734" y="236"/>
                </a:lnTo>
                <a:lnTo>
                  <a:pt x="735" y="237"/>
                </a:lnTo>
                <a:lnTo>
                  <a:pt x="737" y="237"/>
                </a:lnTo>
                <a:lnTo>
                  <a:pt x="738" y="237"/>
                </a:lnTo>
                <a:lnTo>
                  <a:pt x="739" y="237"/>
                </a:lnTo>
                <a:lnTo>
                  <a:pt x="740" y="237"/>
                </a:lnTo>
                <a:lnTo>
                  <a:pt x="741" y="237"/>
                </a:lnTo>
                <a:lnTo>
                  <a:pt x="742" y="237"/>
                </a:lnTo>
                <a:lnTo>
                  <a:pt x="742" y="236"/>
                </a:lnTo>
                <a:lnTo>
                  <a:pt x="743" y="236"/>
                </a:lnTo>
                <a:lnTo>
                  <a:pt x="744" y="235"/>
                </a:lnTo>
                <a:lnTo>
                  <a:pt x="746" y="235"/>
                </a:lnTo>
                <a:lnTo>
                  <a:pt x="746" y="233"/>
                </a:lnTo>
                <a:lnTo>
                  <a:pt x="747" y="233"/>
                </a:lnTo>
                <a:lnTo>
                  <a:pt x="748" y="233"/>
                </a:lnTo>
                <a:lnTo>
                  <a:pt x="749" y="233"/>
                </a:lnTo>
                <a:lnTo>
                  <a:pt x="750" y="233"/>
                </a:lnTo>
                <a:lnTo>
                  <a:pt x="751" y="233"/>
                </a:lnTo>
                <a:lnTo>
                  <a:pt x="752" y="233"/>
                </a:lnTo>
                <a:lnTo>
                  <a:pt x="754" y="233"/>
                </a:lnTo>
                <a:lnTo>
                  <a:pt x="755" y="233"/>
                </a:lnTo>
                <a:lnTo>
                  <a:pt x="756" y="233"/>
                </a:lnTo>
                <a:lnTo>
                  <a:pt x="756" y="235"/>
                </a:lnTo>
                <a:lnTo>
                  <a:pt x="757" y="235"/>
                </a:lnTo>
                <a:lnTo>
                  <a:pt x="758" y="235"/>
                </a:lnTo>
                <a:lnTo>
                  <a:pt x="759" y="235"/>
                </a:lnTo>
                <a:lnTo>
                  <a:pt x="760" y="236"/>
                </a:lnTo>
                <a:lnTo>
                  <a:pt x="761" y="236"/>
                </a:lnTo>
                <a:lnTo>
                  <a:pt x="763" y="237"/>
                </a:lnTo>
                <a:lnTo>
                  <a:pt x="763" y="238"/>
                </a:lnTo>
                <a:lnTo>
                  <a:pt x="764" y="239"/>
                </a:lnTo>
                <a:lnTo>
                  <a:pt x="765" y="240"/>
                </a:lnTo>
                <a:lnTo>
                  <a:pt x="765" y="241"/>
                </a:lnTo>
                <a:lnTo>
                  <a:pt x="766" y="243"/>
                </a:lnTo>
                <a:lnTo>
                  <a:pt x="766" y="244"/>
                </a:lnTo>
                <a:lnTo>
                  <a:pt x="767" y="244"/>
                </a:lnTo>
                <a:lnTo>
                  <a:pt x="768" y="246"/>
                </a:lnTo>
                <a:lnTo>
                  <a:pt x="769" y="247"/>
                </a:lnTo>
                <a:lnTo>
                  <a:pt x="770" y="247"/>
                </a:lnTo>
                <a:lnTo>
                  <a:pt x="772" y="248"/>
                </a:lnTo>
                <a:lnTo>
                  <a:pt x="774" y="248"/>
                </a:lnTo>
                <a:lnTo>
                  <a:pt x="775" y="249"/>
                </a:lnTo>
                <a:lnTo>
                  <a:pt x="776" y="249"/>
                </a:lnTo>
                <a:lnTo>
                  <a:pt x="777" y="249"/>
                </a:lnTo>
                <a:lnTo>
                  <a:pt x="780" y="249"/>
                </a:lnTo>
                <a:lnTo>
                  <a:pt x="780" y="248"/>
                </a:lnTo>
                <a:lnTo>
                  <a:pt x="781" y="248"/>
                </a:lnTo>
                <a:lnTo>
                  <a:pt x="782" y="248"/>
                </a:lnTo>
                <a:lnTo>
                  <a:pt x="783" y="248"/>
                </a:lnTo>
                <a:lnTo>
                  <a:pt x="784" y="248"/>
                </a:lnTo>
                <a:lnTo>
                  <a:pt x="784" y="247"/>
                </a:lnTo>
                <a:lnTo>
                  <a:pt x="785" y="247"/>
                </a:lnTo>
                <a:lnTo>
                  <a:pt x="785" y="246"/>
                </a:lnTo>
                <a:lnTo>
                  <a:pt x="786" y="246"/>
                </a:lnTo>
                <a:lnTo>
                  <a:pt x="787" y="246"/>
                </a:lnTo>
                <a:lnTo>
                  <a:pt x="790" y="246"/>
                </a:lnTo>
                <a:lnTo>
                  <a:pt x="792" y="247"/>
                </a:lnTo>
                <a:lnTo>
                  <a:pt x="794" y="247"/>
                </a:lnTo>
                <a:lnTo>
                  <a:pt x="795" y="247"/>
                </a:lnTo>
                <a:lnTo>
                  <a:pt x="796" y="247"/>
                </a:lnTo>
                <a:lnTo>
                  <a:pt x="798" y="247"/>
                </a:lnTo>
                <a:lnTo>
                  <a:pt x="799" y="247"/>
                </a:lnTo>
                <a:lnTo>
                  <a:pt x="801" y="248"/>
                </a:lnTo>
                <a:lnTo>
                  <a:pt x="802" y="248"/>
                </a:lnTo>
                <a:lnTo>
                  <a:pt x="803" y="247"/>
                </a:lnTo>
                <a:lnTo>
                  <a:pt x="804" y="246"/>
                </a:lnTo>
                <a:lnTo>
                  <a:pt x="806" y="245"/>
                </a:lnTo>
                <a:lnTo>
                  <a:pt x="807" y="245"/>
                </a:lnTo>
                <a:lnTo>
                  <a:pt x="808" y="244"/>
                </a:lnTo>
                <a:lnTo>
                  <a:pt x="809" y="243"/>
                </a:lnTo>
                <a:lnTo>
                  <a:pt x="810" y="243"/>
                </a:lnTo>
                <a:lnTo>
                  <a:pt x="811" y="241"/>
                </a:lnTo>
                <a:lnTo>
                  <a:pt x="812" y="241"/>
                </a:lnTo>
                <a:lnTo>
                  <a:pt x="813" y="241"/>
                </a:lnTo>
                <a:lnTo>
                  <a:pt x="813" y="240"/>
                </a:lnTo>
                <a:lnTo>
                  <a:pt x="815" y="239"/>
                </a:lnTo>
                <a:lnTo>
                  <a:pt x="815" y="238"/>
                </a:lnTo>
                <a:lnTo>
                  <a:pt x="816" y="238"/>
                </a:lnTo>
                <a:lnTo>
                  <a:pt x="816" y="237"/>
                </a:lnTo>
                <a:lnTo>
                  <a:pt x="815" y="237"/>
                </a:lnTo>
                <a:lnTo>
                  <a:pt x="815" y="236"/>
                </a:lnTo>
                <a:lnTo>
                  <a:pt x="816" y="235"/>
                </a:lnTo>
                <a:lnTo>
                  <a:pt x="816" y="233"/>
                </a:lnTo>
                <a:lnTo>
                  <a:pt x="815" y="232"/>
                </a:lnTo>
                <a:lnTo>
                  <a:pt x="815" y="231"/>
                </a:lnTo>
                <a:lnTo>
                  <a:pt x="813" y="231"/>
                </a:lnTo>
                <a:lnTo>
                  <a:pt x="812" y="231"/>
                </a:lnTo>
                <a:lnTo>
                  <a:pt x="811" y="231"/>
                </a:lnTo>
                <a:lnTo>
                  <a:pt x="811" y="230"/>
                </a:lnTo>
                <a:lnTo>
                  <a:pt x="812" y="229"/>
                </a:lnTo>
                <a:lnTo>
                  <a:pt x="813" y="228"/>
                </a:lnTo>
                <a:lnTo>
                  <a:pt x="815" y="227"/>
                </a:lnTo>
                <a:lnTo>
                  <a:pt x="815" y="226"/>
                </a:lnTo>
                <a:lnTo>
                  <a:pt x="816" y="224"/>
                </a:lnTo>
                <a:lnTo>
                  <a:pt x="816" y="223"/>
                </a:lnTo>
                <a:lnTo>
                  <a:pt x="816" y="222"/>
                </a:lnTo>
                <a:lnTo>
                  <a:pt x="817" y="221"/>
                </a:lnTo>
                <a:lnTo>
                  <a:pt x="818" y="220"/>
                </a:lnTo>
                <a:lnTo>
                  <a:pt x="819" y="220"/>
                </a:lnTo>
                <a:lnTo>
                  <a:pt x="820" y="220"/>
                </a:lnTo>
                <a:lnTo>
                  <a:pt x="821" y="220"/>
                </a:lnTo>
                <a:lnTo>
                  <a:pt x="823" y="219"/>
                </a:lnTo>
                <a:lnTo>
                  <a:pt x="823" y="218"/>
                </a:lnTo>
                <a:lnTo>
                  <a:pt x="824" y="218"/>
                </a:lnTo>
                <a:lnTo>
                  <a:pt x="825" y="218"/>
                </a:lnTo>
                <a:lnTo>
                  <a:pt x="825" y="219"/>
                </a:lnTo>
                <a:lnTo>
                  <a:pt x="827" y="220"/>
                </a:lnTo>
                <a:lnTo>
                  <a:pt x="828" y="220"/>
                </a:lnTo>
                <a:lnTo>
                  <a:pt x="829" y="221"/>
                </a:lnTo>
                <a:lnTo>
                  <a:pt x="830" y="222"/>
                </a:lnTo>
                <a:lnTo>
                  <a:pt x="832" y="222"/>
                </a:lnTo>
                <a:lnTo>
                  <a:pt x="833" y="222"/>
                </a:lnTo>
                <a:lnTo>
                  <a:pt x="834" y="222"/>
                </a:lnTo>
                <a:lnTo>
                  <a:pt x="835" y="222"/>
                </a:lnTo>
                <a:lnTo>
                  <a:pt x="836" y="223"/>
                </a:lnTo>
                <a:lnTo>
                  <a:pt x="837" y="223"/>
                </a:lnTo>
                <a:lnTo>
                  <a:pt x="837" y="224"/>
                </a:lnTo>
                <a:lnTo>
                  <a:pt x="837" y="226"/>
                </a:lnTo>
                <a:lnTo>
                  <a:pt x="838" y="226"/>
                </a:lnTo>
                <a:lnTo>
                  <a:pt x="838" y="227"/>
                </a:lnTo>
                <a:lnTo>
                  <a:pt x="839" y="227"/>
                </a:lnTo>
                <a:lnTo>
                  <a:pt x="839" y="228"/>
                </a:lnTo>
                <a:lnTo>
                  <a:pt x="841" y="228"/>
                </a:lnTo>
                <a:lnTo>
                  <a:pt x="841" y="229"/>
                </a:lnTo>
                <a:lnTo>
                  <a:pt x="842" y="229"/>
                </a:lnTo>
                <a:lnTo>
                  <a:pt x="843" y="230"/>
                </a:lnTo>
                <a:lnTo>
                  <a:pt x="844" y="230"/>
                </a:lnTo>
                <a:lnTo>
                  <a:pt x="845" y="231"/>
                </a:lnTo>
                <a:lnTo>
                  <a:pt x="846" y="232"/>
                </a:lnTo>
                <a:lnTo>
                  <a:pt x="847" y="233"/>
                </a:lnTo>
                <a:lnTo>
                  <a:pt x="849" y="233"/>
                </a:lnTo>
                <a:lnTo>
                  <a:pt x="850" y="235"/>
                </a:lnTo>
                <a:lnTo>
                  <a:pt x="851" y="235"/>
                </a:lnTo>
                <a:lnTo>
                  <a:pt x="852" y="236"/>
                </a:lnTo>
                <a:lnTo>
                  <a:pt x="853" y="236"/>
                </a:lnTo>
                <a:lnTo>
                  <a:pt x="854" y="237"/>
                </a:lnTo>
                <a:lnTo>
                  <a:pt x="855" y="237"/>
                </a:lnTo>
                <a:lnTo>
                  <a:pt x="856" y="238"/>
                </a:lnTo>
                <a:lnTo>
                  <a:pt x="858" y="238"/>
                </a:lnTo>
                <a:lnTo>
                  <a:pt x="859" y="238"/>
                </a:lnTo>
                <a:lnTo>
                  <a:pt x="860" y="238"/>
                </a:lnTo>
                <a:lnTo>
                  <a:pt x="861" y="239"/>
                </a:lnTo>
                <a:lnTo>
                  <a:pt x="862" y="239"/>
                </a:lnTo>
                <a:lnTo>
                  <a:pt x="863" y="239"/>
                </a:lnTo>
                <a:lnTo>
                  <a:pt x="864" y="239"/>
                </a:lnTo>
                <a:lnTo>
                  <a:pt x="866" y="239"/>
                </a:lnTo>
                <a:lnTo>
                  <a:pt x="867" y="239"/>
                </a:lnTo>
                <a:lnTo>
                  <a:pt x="868" y="238"/>
                </a:lnTo>
                <a:lnTo>
                  <a:pt x="869" y="238"/>
                </a:lnTo>
                <a:lnTo>
                  <a:pt x="870" y="238"/>
                </a:lnTo>
                <a:lnTo>
                  <a:pt x="871" y="237"/>
                </a:lnTo>
                <a:lnTo>
                  <a:pt x="872" y="236"/>
                </a:lnTo>
                <a:lnTo>
                  <a:pt x="872" y="233"/>
                </a:lnTo>
                <a:lnTo>
                  <a:pt x="872" y="232"/>
                </a:lnTo>
                <a:lnTo>
                  <a:pt x="871" y="232"/>
                </a:lnTo>
                <a:lnTo>
                  <a:pt x="872" y="232"/>
                </a:lnTo>
                <a:lnTo>
                  <a:pt x="872" y="231"/>
                </a:lnTo>
                <a:lnTo>
                  <a:pt x="872" y="230"/>
                </a:lnTo>
                <a:lnTo>
                  <a:pt x="872" y="229"/>
                </a:lnTo>
                <a:lnTo>
                  <a:pt x="872" y="228"/>
                </a:lnTo>
                <a:lnTo>
                  <a:pt x="872" y="227"/>
                </a:lnTo>
                <a:lnTo>
                  <a:pt x="873" y="226"/>
                </a:lnTo>
                <a:lnTo>
                  <a:pt x="873" y="224"/>
                </a:lnTo>
                <a:lnTo>
                  <a:pt x="873" y="223"/>
                </a:lnTo>
                <a:lnTo>
                  <a:pt x="875" y="223"/>
                </a:lnTo>
                <a:lnTo>
                  <a:pt x="876" y="223"/>
                </a:lnTo>
                <a:lnTo>
                  <a:pt x="877" y="222"/>
                </a:lnTo>
                <a:lnTo>
                  <a:pt x="877" y="221"/>
                </a:lnTo>
                <a:lnTo>
                  <a:pt x="878" y="220"/>
                </a:lnTo>
                <a:lnTo>
                  <a:pt x="879" y="219"/>
                </a:lnTo>
                <a:lnTo>
                  <a:pt x="880" y="219"/>
                </a:lnTo>
                <a:lnTo>
                  <a:pt x="880" y="218"/>
                </a:lnTo>
                <a:lnTo>
                  <a:pt x="881" y="218"/>
                </a:lnTo>
                <a:lnTo>
                  <a:pt x="882" y="218"/>
                </a:lnTo>
                <a:lnTo>
                  <a:pt x="882" y="216"/>
                </a:lnTo>
                <a:lnTo>
                  <a:pt x="884" y="216"/>
                </a:lnTo>
                <a:lnTo>
                  <a:pt x="885" y="216"/>
                </a:lnTo>
                <a:lnTo>
                  <a:pt x="886" y="216"/>
                </a:lnTo>
                <a:lnTo>
                  <a:pt x="887" y="215"/>
                </a:lnTo>
                <a:lnTo>
                  <a:pt x="888" y="215"/>
                </a:lnTo>
                <a:lnTo>
                  <a:pt x="888" y="214"/>
                </a:lnTo>
                <a:lnTo>
                  <a:pt x="888" y="213"/>
                </a:lnTo>
                <a:lnTo>
                  <a:pt x="889" y="213"/>
                </a:lnTo>
                <a:lnTo>
                  <a:pt x="890" y="212"/>
                </a:lnTo>
                <a:lnTo>
                  <a:pt x="890" y="211"/>
                </a:lnTo>
                <a:lnTo>
                  <a:pt x="890" y="210"/>
                </a:lnTo>
                <a:lnTo>
                  <a:pt x="892" y="208"/>
                </a:lnTo>
                <a:lnTo>
                  <a:pt x="892" y="207"/>
                </a:lnTo>
                <a:lnTo>
                  <a:pt x="890" y="207"/>
                </a:lnTo>
                <a:lnTo>
                  <a:pt x="889" y="207"/>
                </a:lnTo>
                <a:lnTo>
                  <a:pt x="889" y="206"/>
                </a:lnTo>
                <a:lnTo>
                  <a:pt x="889" y="205"/>
                </a:lnTo>
                <a:lnTo>
                  <a:pt x="889" y="204"/>
                </a:lnTo>
                <a:lnTo>
                  <a:pt x="890" y="204"/>
                </a:lnTo>
                <a:lnTo>
                  <a:pt x="892" y="204"/>
                </a:lnTo>
                <a:lnTo>
                  <a:pt x="893" y="204"/>
                </a:lnTo>
                <a:lnTo>
                  <a:pt x="894" y="204"/>
                </a:lnTo>
                <a:lnTo>
                  <a:pt x="895" y="204"/>
                </a:lnTo>
                <a:lnTo>
                  <a:pt x="895" y="203"/>
                </a:lnTo>
                <a:lnTo>
                  <a:pt x="896" y="202"/>
                </a:lnTo>
                <a:lnTo>
                  <a:pt x="897" y="202"/>
                </a:lnTo>
                <a:lnTo>
                  <a:pt x="897" y="201"/>
                </a:lnTo>
                <a:lnTo>
                  <a:pt x="898" y="201"/>
                </a:lnTo>
                <a:lnTo>
                  <a:pt x="898" y="202"/>
                </a:lnTo>
                <a:lnTo>
                  <a:pt x="899" y="202"/>
                </a:lnTo>
                <a:lnTo>
                  <a:pt x="899" y="203"/>
                </a:lnTo>
                <a:lnTo>
                  <a:pt x="899" y="204"/>
                </a:lnTo>
                <a:lnTo>
                  <a:pt x="901" y="205"/>
                </a:lnTo>
                <a:lnTo>
                  <a:pt x="899" y="205"/>
                </a:lnTo>
                <a:lnTo>
                  <a:pt x="898" y="205"/>
                </a:lnTo>
                <a:lnTo>
                  <a:pt x="897" y="205"/>
                </a:lnTo>
                <a:lnTo>
                  <a:pt x="898" y="206"/>
                </a:lnTo>
                <a:lnTo>
                  <a:pt x="899" y="206"/>
                </a:lnTo>
                <a:lnTo>
                  <a:pt x="899" y="207"/>
                </a:lnTo>
                <a:lnTo>
                  <a:pt x="898" y="207"/>
                </a:lnTo>
                <a:lnTo>
                  <a:pt x="899" y="208"/>
                </a:lnTo>
                <a:lnTo>
                  <a:pt x="901" y="208"/>
                </a:lnTo>
                <a:lnTo>
                  <a:pt x="901" y="207"/>
                </a:lnTo>
                <a:lnTo>
                  <a:pt x="902" y="208"/>
                </a:lnTo>
                <a:lnTo>
                  <a:pt x="902" y="210"/>
                </a:lnTo>
                <a:lnTo>
                  <a:pt x="903" y="210"/>
                </a:lnTo>
                <a:lnTo>
                  <a:pt x="904" y="210"/>
                </a:lnTo>
                <a:lnTo>
                  <a:pt x="905" y="210"/>
                </a:lnTo>
                <a:lnTo>
                  <a:pt x="906" y="211"/>
                </a:lnTo>
                <a:lnTo>
                  <a:pt x="907" y="211"/>
                </a:lnTo>
                <a:lnTo>
                  <a:pt x="907" y="212"/>
                </a:lnTo>
                <a:lnTo>
                  <a:pt x="908" y="212"/>
                </a:lnTo>
                <a:lnTo>
                  <a:pt x="910" y="212"/>
                </a:lnTo>
                <a:lnTo>
                  <a:pt x="911" y="212"/>
                </a:lnTo>
                <a:lnTo>
                  <a:pt x="912" y="212"/>
                </a:lnTo>
                <a:lnTo>
                  <a:pt x="913" y="212"/>
                </a:lnTo>
                <a:lnTo>
                  <a:pt x="913" y="211"/>
                </a:lnTo>
                <a:lnTo>
                  <a:pt x="913" y="210"/>
                </a:lnTo>
                <a:lnTo>
                  <a:pt x="914" y="208"/>
                </a:lnTo>
                <a:lnTo>
                  <a:pt x="914" y="207"/>
                </a:lnTo>
                <a:lnTo>
                  <a:pt x="913" y="207"/>
                </a:lnTo>
                <a:lnTo>
                  <a:pt x="912" y="207"/>
                </a:lnTo>
                <a:lnTo>
                  <a:pt x="912" y="206"/>
                </a:lnTo>
                <a:lnTo>
                  <a:pt x="911" y="206"/>
                </a:lnTo>
                <a:lnTo>
                  <a:pt x="911" y="205"/>
                </a:lnTo>
                <a:lnTo>
                  <a:pt x="912" y="205"/>
                </a:lnTo>
                <a:lnTo>
                  <a:pt x="913" y="205"/>
                </a:lnTo>
                <a:lnTo>
                  <a:pt x="913" y="206"/>
                </a:lnTo>
                <a:lnTo>
                  <a:pt x="913" y="205"/>
                </a:lnTo>
                <a:lnTo>
                  <a:pt x="914" y="205"/>
                </a:lnTo>
                <a:lnTo>
                  <a:pt x="915" y="204"/>
                </a:lnTo>
                <a:lnTo>
                  <a:pt x="915" y="203"/>
                </a:lnTo>
                <a:lnTo>
                  <a:pt x="915" y="202"/>
                </a:lnTo>
                <a:lnTo>
                  <a:pt x="916" y="202"/>
                </a:lnTo>
                <a:lnTo>
                  <a:pt x="916" y="201"/>
                </a:lnTo>
                <a:lnTo>
                  <a:pt x="916" y="199"/>
                </a:lnTo>
                <a:lnTo>
                  <a:pt x="916" y="198"/>
                </a:lnTo>
                <a:lnTo>
                  <a:pt x="916" y="197"/>
                </a:lnTo>
                <a:lnTo>
                  <a:pt x="916" y="196"/>
                </a:lnTo>
                <a:lnTo>
                  <a:pt x="918" y="196"/>
                </a:lnTo>
                <a:lnTo>
                  <a:pt x="918" y="195"/>
                </a:lnTo>
                <a:lnTo>
                  <a:pt x="919" y="194"/>
                </a:lnTo>
                <a:lnTo>
                  <a:pt x="920" y="194"/>
                </a:lnTo>
                <a:lnTo>
                  <a:pt x="920" y="193"/>
                </a:lnTo>
                <a:lnTo>
                  <a:pt x="921" y="193"/>
                </a:lnTo>
                <a:lnTo>
                  <a:pt x="921" y="191"/>
                </a:lnTo>
                <a:lnTo>
                  <a:pt x="922" y="193"/>
                </a:lnTo>
                <a:lnTo>
                  <a:pt x="923" y="193"/>
                </a:lnTo>
                <a:lnTo>
                  <a:pt x="923" y="191"/>
                </a:lnTo>
                <a:lnTo>
                  <a:pt x="924" y="190"/>
                </a:lnTo>
                <a:lnTo>
                  <a:pt x="925" y="190"/>
                </a:lnTo>
                <a:lnTo>
                  <a:pt x="925" y="188"/>
                </a:lnTo>
                <a:lnTo>
                  <a:pt x="927" y="188"/>
                </a:lnTo>
                <a:lnTo>
                  <a:pt x="928" y="186"/>
                </a:lnTo>
                <a:lnTo>
                  <a:pt x="928" y="185"/>
                </a:lnTo>
                <a:lnTo>
                  <a:pt x="929" y="183"/>
                </a:lnTo>
                <a:lnTo>
                  <a:pt x="930" y="182"/>
                </a:lnTo>
                <a:lnTo>
                  <a:pt x="931" y="181"/>
                </a:lnTo>
                <a:lnTo>
                  <a:pt x="932" y="181"/>
                </a:lnTo>
                <a:lnTo>
                  <a:pt x="932" y="180"/>
                </a:lnTo>
                <a:lnTo>
                  <a:pt x="933" y="180"/>
                </a:lnTo>
                <a:lnTo>
                  <a:pt x="933" y="179"/>
                </a:lnTo>
                <a:lnTo>
                  <a:pt x="935" y="178"/>
                </a:lnTo>
                <a:lnTo>
                  <a:pt x="936" y="178"/>
                </a:lnTo>
                <a:lnTo>
                  <a:pt x="936" y="177"/>
                </a:lnTo>
                <a:lnTo>
                  <a:pt x="937" y="177"/>
                </a:lnTo>
                <a:lnTo>
                  <a:pt x="937" y="178"/>
                </a:lnTo>
                <a:lnTo>
                  <a:pt x="937" y="177"/>
                </a:lnTo>
                <a:lnTo>
                  <a:pt x="938" y="177"/>
                </a:lnTo>
                <a:lnTo>
                  <a:pt x="938" y="176"/>
                </a:lnTo>
                <a:lnTo>
                  <a:pt x="939" y="176"/>
                </a:lnTo>
                <a:lnTo>
                  <a:pt x="940" y="174"/>
                </a:lnTo>
                <a:lnTo>
                  <a:pt x="941" y="174"/>
                </a:lnTo>
                <a:lnTo>
                  <a:pt x="941" y="173"/>
                </a:lnTo>
                <a:lnTo>
                  <a:pt x="942" y="173"/>
                </a:lnTo>
                <a:lnTo>
                  <a:pt x="944" y="173"/>
                </a:lnTo>
                <a:lnTo>
                  <a:pt x="945" y="174"/>
                </a:lnTo>
                <a:lnTo>
                  <a:pt x="946" y="174"/>
                </a:lnTo>
                <a:lnTo>
                  <a:pt x="946" y="173"/>
                </a:lnTo>
                <a:lnTo>
                  <a:pt x="947" y="172"/>
                </a:lnTo>
                <a:lnTo>
                  <a:pt x="948" y="173"/>
                </a:lnTo>
                <a:lnTo>
                  <a:pt x="948" y="172"/>
                </a:lnTo>
                <a:lnTo>
                  <a:pt x="948" y="171"/>
                </a:lnTo>
                <a:lnTo>
                  <a:pt x="948" y="170"/>
                </a:lnTo>
                <a:lnTo>
                  <a:pt x="949" y="170"/>
                </a:lnTo>
                <a:lnTo>
                  <a:pt x="949" y="171"/>
                </a:lnTo>
                <a:lnTo>
                  <a:pt x="949" y="172"/>
                </a:lnTo>
                <a:lnTo>
                  <a:pt x="950" y="172"/>
                </a:lnTo>
                <a:lnTo>
                  <a:pt x="951" y="171"/>
                </a:lnTo>
                <a:lnTo>
                  <a:pt x="951" y="170"/>
                </a:lnTo>
                <a:lnTo>
                  <a:pt x="953" y="169"/>
                </a:lnTo>
                <a:lnTo>
                  <a:pt x="953" y="168"/>
                </a:lnTo>
                <a:lnTo>
                  <a:pt x="954" y="168"/>
                </a:lnTo>
                <a:lnTo>
                  <a:pt x="955" y="166"/>
                </a:lnTo>
                <a:lnTo>
                  <a:pt x="956" y="166"/>
                </a:lnTo>
                <a:lnTo>
                  <a:pt x="957" y="166"/>
                </a:lnTo>
                <a:lnTo>
                  <a:pt x="957" y="165"/>
                </a:lnTo>
                <a:lnTo>
                  <a:pt x="957" y="163"/>
                </a:lnTo>
                <a:lnTo>
                  <a:pt x="958" y="163"/>
                </a:lnTo>
                <a:lnTo>
                  <a:pt x="959" y="163"/>
                </a:lnTo>
                <a:lnTo>
                  <a:pt x="959" y="162"/>
                </a:lnTo>
                <a:lnTo>
                  <a:pt x="958" y="162"/>
                </a:lnTo>
                <a:lnTo>
                  <a:pt x="958" y="161"/>
                </a:lnTo>
                <a:lnTo>
                  <a:pt x="958" y="160"/>
                </a:lnTo>
                <a:lnTo>
                  <a:pt x="959" y="160"/>
                </a:lnTo>
                <a:lnTo>
                  <a:pt x="961" y="160"/>
                </a:lnTo>
                <a:lnTo>
                  <a:pt x="962" y="160"/>
                </a:lnTo>
                <a:lnTo>
                  <a:pt x="962" y="159"/>
                </a:lnTo>
                <a:lnTo>
                  <a:pt x="961" y="157"/>
                </a:lnTo>
                <a:lnTo>
                  <a:pt x="959" y="157"/>
                </a:lnTo>
                <a:lnTo>
                  <a:pt x="959" y="156"/>
                </a:lnTo>
                <a:lnTo>
                  <a:pt x="961" y="156"/>
                </a:lnTo>
                <a:lnTo>
                  <a:pt x="962" y="155"/>
                </a:lnTo>
                <a:lnTo>
                  <a:pt x="963" y="155"/>
                </a:lnTo>
                <a:lnTo>
                  <a:pt x="964" y="154"/>
                </a:lnTo>
                <a:lnTo>
                  <a:pt x="963" y="153"/>
                </a:lnTo>
                <a:lnTo>
                  <a:pt x="964" y="153"/>
                </a:lnTo>
                <a:lnTo>
                  <a:pt x="964" y="152"/>
                </a:lnTo>
                <a:lnTo>
                  <a:pt x="965" y="152"/>
                </a:lnTo>
                <a:lnTo>
                  <a:pt x="966" y="152"/>
                </a:lnTo>
                <a:lnTo>
                  <a:pt x="966" y="153"/>
                </a:lnTo>
                <a:lnTo>
                  <a:pt x="967" y="153"/>
                </a:lnTo>
                <a:lnTo>
                  <a:pt x="968" y="154"/>
                </a:lnTo>
                <a:lnTo>
                  <a:pt x="970" y="155"/>
                </a:lnTo>
                <a:lnTo>
                  <a:pt x="971" y="155"/>
                </a:lnTo>
                <a:lnTo>
                  <a:pt x="972" y="154"/>
                </a:lnTo>
                <a:lnTo>
                  <a:pt x="972" y="153"/>
                </a:lnTo>
                <a:lnTo>
                  <a:pt x="972" y="152"/>
                </a:lnTo>
                <a:lnTo>
                  <a:pt x="973" y="152"/>
                </a:lnTo>
                <a:lnTo>
                  <a:pt x="974" y="152"/>
                </a:lnTo>
                <a:lnTo>
                  <a:pt x="975" y="152"/>
                </a:lnTo>
                <a:lnTo>
                  <a:pt x="977" y="151"/>
                </a:lnTo>
                <a:lnTo>
                  <a:pt x="979" y="151"/>
                </a:lnTo>
                <a:lnTo>
                  <a:pt x="980" y="151"/>
                </a:lnTo>
                <a:lnTo>
                  <a:pt x="980" y="149"/>
                </a:lnTo>
                <a:lnTo>
                  <a:pt x="981" y="149"/>
                </a:lnTo>
                <a:lnTo>
                  <a:pt x="982" y="149"/>
                </a:lnTo>
                <a:lnTo>
                  <a:pt x="983" y="148"/>
                </a:lnTo>
                <a:lnTo>
                  <a:pt x="984" y="148"/>
                </a:lnTo>
                <a:lnTo>
                  <a:pt x="984" y="147"/>
                </a:lnTo>
                <a:lnTo>
                  <a:pt x="985" y="147"/>
                </a:lnTo>
                <a:lnTo>
                  <a:pt x="987" y="147"/>
                </a:lnTo>
                <a:lnTo>
                  <a:pt x="988" y="148"/>
                </a:lnTo>
                <a:lnTo>
                  <a:pt x="988" y="147"/>
                </a:lnTo>
                <a:lnTo>
                  <a:pt x="988" y="148"/>
                </a:lnTo>
                <a:lnTo>
                  <a:pt x="989" y="147"/>
                </a:lnTo>
                <a:lnTo>
                  <a:pt x="990" y="147"/>
                </a:lnTo>
                <a:lnTo>
                  <a:pt x="991" y="147"/>
                </a:lnTo>
                <a:lnTo>
                  <a:pt x="992" y="148"/>
                </a:lnTo>
                <a:lnTo>
                  <a:pt x="993" y="148"/>
                </a:lnTo>
                <a:lnTo>
                  <a:pt x="993" y="149"/>
                </a:lnTo>
                <a:lnTo>
                  <a:pt x="993" y="151"/>
                </a:lnTo>
                <a:lnTo>
                  <a:pt x="994" y="152"/>
                </a:lnTo>
                <a:lnTo>
                  <a:pt x="994" y="153"/>
                </a:lnTo>
                <a:lnTo>
                  <a:pt x="996" y="153"/>
                </a:lnTo>
                <a:lnTo>
                  <a:pt x="997" y="153"/>
                </a:lnTo>
                <a:lnTo>
                  <a:pt x="997" y="152"/>
                </a:lnTo>
                <a:lnTo>
                  <a:pt x="998" y="152"/>
                </a:lnTo>
                <a:lnTo>
                  <a:pt x="999" y="152"/>
                </a:lnTo>
                <a:lnTo>
                  <a:pt x="1000" y="152"/>
                </a:lnTo>
                <a:lnTo>
                  <a:pt x="1001" y="152"/>
                </a:lnTo>
                <a:lnTo>
                  <a:pt x="1002" y="151"/>
                </a:lnTo>
                <a:lnTo>
                  <a:pt x="1004" y="149"/>
                </a:lnTo>
                <a:lnTo>
                  <a:pt x="1004" y="148"/>
                </a:lnTo>
                <a:lnTo>
                  <a:pt x="1002" y="148"/>
                </a:lnTo>
                <a:lnTo>
                  <a:pt x="1002" y="147"/>
                </a:lnTo>
                <a:lnTo>
                  <a:pt x="1002" y="146"/>
                </a:lnTo>
                <a:lnTo>
                  <a:pt x="1002" y="145"/>
                </a:lnTo>
                <a:lnTo>
                  <a:pt x="1001" y="145"/>
                </a:lnTo>
                <a:lnTo>
                  <a:pt x="1000" y="145"/>
                </a:lnTo>
                <a:lnTo>
                  <a:pt x="999" y="145"/>
                </a:lnTo>
                <a:lnTo>
                  <a:pt x="998" y="145"/>
                </a:lnTo>
                <a:lnTo>
                  <a:pt x="997" y="145"/>
                </a:lnTo>
                <a:lnTo>
                  <a:pt x="996" y="144"/>
                </a:lnTo>
                <a:lnTo>
                  <a:pt x="997" y="143"/>
                </a:lnTo>
                <a:lnTo>
                  <a:pt x="998" y="141"/>
                </a:lnTo>
                <a:lnTo>
                  <a:pt x="998" y="140"/>
                </a:lnTo>
                <a:lnTo>
                  <a:pt x="999" y="139"/>
                </a:lnTo>
                <a:lnTo>
                  <a:pt x="1000" y="139"/>
                </a:lnTo>
                <a:lnTo>
                  <a:pt x="1000" y="138"/>
                </a:lnTo>
                <a:lnTo>
                  <a:pt x="999" y="138"/>
                </a:lnTo>
                <a:lnTo>
                  <a:pt x="999" y="137"/>
                </a:lnTo>
                <a:lnTo>
                  <a:pt x="998" y="137"/>
                </a:lnTo>
                <a:lnTo>
                  <a:pt x="998" y="136"/>
                </a:lnTo>
                <a:lnTo>
                  <a:pt x="997" y="136"/>
                </a:lnTo>
                <a:lnTo>
                  <a:pt x="998" y="134"/>
                </a:lnTo>
                <a:lnTo>
                  <a:pt x="999" y="132"/>
                </a:lnTo>
                <a:lnTo>
                  <a:pt x="999" y="131"/>
                </a:lnTo>
                <a:lnTo>
                  <a:pt x="1000" y="130"/>
                </a:lnTo>
                <a:lnTo>
                  <a:pt x="1001" y="129"/>
                </a:lnTo>
                <a:lnTo>
                  <a:pt x="1002" y="129"/>
                </a:lnTo>
                <a:lnTo>
                  <a:pt x="1002" y="128"/>
                </a:lnTo>
                <a:lnTo>
                  <a:pt x="1002" y="127"/>
                </a:lnTo>
                <a:lnTo>
                  <a:pt x="1002" y="124"/>
                </a:lnTo>
                <a:lnTo>
                  <a:pt x="1002" y="123"/>
                </a:lnTo>
                <a:lnTo>
                  <a:pt x="1002" y="122"/>
                </a:lnTo>
                <a:lnTo>
                  <a:pt x="1004" y="122"/>
                </a:lnTo>
                <a:lnTo>
                  <a:pt x="1004" y="121"/>
                </a:lnTo>
                <a:lnTo>
                  <a:pt x="1005" y="121"/>
                </a:lnTo>
                <a:lnTo>
                  <a:pt x="1005" y="120"/>
                </a:lnTo>
                <a:lnTo>
                  <a:pt x="1006" y="120"/>
                </a:lnTo>
                <a:lnTo>
                  <a:pt x="1006" y="119"/>
                </a:lnTo>
                <a:lnTo>
                  <a:pt x="1007" y="119"/>
                </a:lnTo>
                <a:lnTo>
                  <a:pt x="1008" y="119"/>
                </a:lnTo>
                <a:lnTo>
                  <a:pt x="1009" y="119"/>
                </a:lnTo>
                <a:lnTo>
                  <a:pt x="1010" y="119"/>
                </a:lnTo>
                <a:lnTo>
                  <a:pt x="1010" y="120"/>
                </a:lnTo>
                <a:lnTo>
                  <a:pt x="1013" y="120"/>
                </a:lnTo>
                <a:lnTo>
                  <a:pt x="1014" y="120"/>
                </a:lnTo>
                <a:lnTo>
                  <a:pt x="1014" y="121"/>
                </a:lnTo>
                <a:lnTo>
                  <a:pt x="1015" y="121"/>
                </a:lnTo>
                <a:lnTo>
                  <a:pt x="1015" y="120"/>
                </a:lnTo>
                <a:lnTo>
                  <a:pt x="1016" y="120"/>
                </a:lnTo>
                <a:lnTo>
                  <a:pt x="1017" y="120"/>
                </a:lnTo>
                <a:lnTo>
                  <a:pt x="1018" y="120"/>
                </a:lnTo>
                <a:lnTo>
                  <a:pt x="1018" y="121"/>
                </a:lnTo>
                <a:lnTo>
                  <a:pt x="1019" y="122"/>
                </a:lnTo>
                <a:lnTo>
                  <a:pt x="1020" y="122"/>
                </a:lnTo>
                <a:lnTo>
                  <a:pt x="1022" y="122"/>
                </a:lnTo>
                <a:lnTo>
                  <a:pt x="1023" y="121"/>
                </a:lnTo>
                <a:lnTo>
                  <a:pt x="1023" y="120"/>
                </a:lnTo>
                <a:lnTo>
                  <a:pt x="1024" y="120"/>
                </a:lnTo>
                <a:lnTo>
                  <a:pt x="1024" y="121"/>
                </a:lnTo>
                <a:lnTo>
                  <a:pt x="1024" y="122"/>
                </a:lnTo>
                <a:lnTo>
                  <a:pt x="1025" y="122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2"/>
                </a:lnTo>
                <a:lnTo>
                  <a:pt x="1030" y="122"/>
                </a:lnTo>
                <a:lnTo>
                  <a:pt x="1031" y="122"/>
                </a:lnTo>
                <a:lnTo>
                  <a:pt x="1032" y="121"/>
                </a:lnTo>
                <a:lnTo>
                  <a:pt x="1033" y="121"/>
                </a:lnTo>
                <a:lnTo>
                  <a:pt x="1034" y="121"/>
                </a:lnTo>
                <a:lnTo>
                  <a:pt x="1035" y="121"/>
                </a:lnTo>
                <a:lnTo>
                  <a:pt x="1036" y="122"/>
                </a:lnTo>
                <a:lnTo>
                  <a:pt x="1036" y="123"/>
                </a:lnTo>
                <a:lnTo>
                  <a:pt x="1037" y="123"/>
                </a:lnTo>
                <a:lnTo>
                  <a:pt x="1040" y="122"/>
                </a:lnTo>
                <a:lnTo>
                  <a:pt x="1041" y="122"/>
                </a:lnTo>
                <a:lnTo>
                  <a:pt x="1042" y="123"/>
                </a:lnTo>
                <a:lnTo>
                  <a:pt x="1043" y="123"/>
                </a:lnTo>
                <a:lnTo>
                  <a:pt x="1044" y="123"/>
                </a:lnTo>
                <a:lnTo>
                  <a:pt x="1045" y="123"/>
                </a:lnTo>
                <a:lnTo>
                  <a:pt x="1047" y="124"/>
                </a:lnTo>
                <a:lnTo>
                  <a:pt x="1048" y="124"/>
                </a:lnTo>
                <a:lnTo>
                  <a:pt x="1049" y="126"/>
                </a:lnTo>
                <a:lnTo>
                  <a:pt x="1050" y="126"/>
                </a:lnTo>
                <a:lnTo>
                  <a:pt x="1051" y="124"/>
                </a:lnTo>
                <a:lnTo>
                  <a:pt x="1051" y="126"/>
                </a:lnTo>
                <a:lnTo>
                  <a:pt x="1052" y="126"/>
                </a:lnTo>
                <a:lnTo>
                  <a:pt x="1054" y="126"/>
                </a:lnTo>
                <a:lnTo>
                  <a:pt x="1056" y="126"/>
                </a:lnTo>
                <a:lnTo>
                  <a:pt x="1054" y="124"/>
                </a:lnTo>
                <a:lnTo>
                  <a:pt x="1056" y="124"/>
                </a:lnTo>
                <a:lnTo>
                  <a:pt x="1056" y="126"/>
                </a:lnTo>
                <a:lnTo>
                  <a:pt x="1057" y="126"/>
                </a:lnTo>
                <a:lnTo>
                  <a:pt x="1057" y="127"/>
                </a:lnTo>
                <a:lnTo>
                  <a:pt x="1057" y="128"/>
                </a:lnTo>
                <a:lnTo>
                  <a:pt x="1058" y="128"/>
                </a:lnTo>
                <a:lnTo>
                  <a:pt x="1059" y="127"/>
                </a:lnTo>
                <a:lnTo>
                  <a:pt x="1060" y="127"/>
                </a:lnTo>
                <a:lnTo>
                  <a:pt x="1061" y="127"/>
                </a:lnTo>
                <a:lnTo>
                  <a:pt x="1061" y="128"/>
                </a:lnTo>
                <a:lnTo>
                  <a:pt x="1062" y="128"/>
                </a:lnTo>
                <a:lnTo>
                  <a:pt x="1062" y="127"/>
                </a:lnTo>
                <a:lnTo>
                  <a:pt x="1063" y="127"/>
                </a:lnTo>
                <a:lnTo>
                  <a:pt x="1065" y="127"/>
                </a:lnTo>
                <a:lnTo>
                  <a:pt x="1066" y="129"/>
                </a:lnTo>
                <a:lnTo>
                  <a:pt x="1066" y="130"/>
                </a:lnTo>
                <a:lnTo>
                  <a:pt x="1067" y="130"/>
                </a:lnTo>
                <a:lnTo>
                  <a:pt x="1068" y="130"/>
                </a:lnTo>
                <a:lnTo>
                  <a:pt x="1068" y="129"/>
                </a:lnTo>
                <a:lnTo>
                  <a:pt x="1067" y="129"/>
                </a:lnTo>
                <a:lnTo>
                  <a:pt x="1067" y="128"/>
                </a:lnTo>
                <a:lnTo>
                  <a:pt x="1067" y="127"/>
                </a:lnTo>
                <a:lnTo>
                  <a:pt x="1068" y="128"/>
                </a:lnTo>
                <a:lnTo>
                  <a:pt x="1069" y="129"/>
                </a:lnTo>
                <a:lnTo>
                  <a:pt x="1069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3" y="128"/>
                </a:lnTo>
                <a:lnTo>
                  <a:pt x="1074" y="128"/>
                </a:lnTo>
                <a:lnTo>
                  <a:pt x="1074" y="129"/>
                </a:lnTo>
                <a:lnTo>
                  <a:pt x="1075" y="129"/>
                </a:lnTo>
                <a:lnTo>
                  <a:pt x="1076" y="128"/>
                </a:lnTo>
                <a:lnTo>
                  <a:pt x="1078" y="128"/>
                </a:lnTo>
                <a:lnTo>
                  <a:pt x="1079" y="128"/>
                </a:lnTo>
                <a:lnTo>
                  <a:pt x="1080" y="128"/>
                </a:lnTo>
                <a:lnTo>
                  <a:pt x="1082" y="128"/>
                </a:lnTo>
                <a:lnTo>
                  <a:pt x="1082" y="127"/>
                </a:lnTo>
                <a:lnTo>
                  <a:pt x="1082" y="126"/>
                </a:lnTo>
                <a:lnTo>
                  <a:pt x="1082" y="124"/>
                </a:lnTo>
                <a:lnTo>
                  <a:pt x="1083" y="124"/>
                </a:lnTo>
                <a:lnTo>
                  <a:pt x="1084" y="124"/>
                </a:lnTo>
                <a:lnTo>
                  <a:pt x="1084" y="126"/>
                </a:lnTo>
                <a:lnTo>
                  <a:pt x="1084" y="127"/>
                </a:lnTo>
                <a:lnTo>
                  <a:pt x="1085" y="127"/>
                </a:lnTo>
                <a:lnTo>
                  <a:pt x="1085" y="126"/>
                </a:lnTo>
                <a:lnTo>
                  <a:pt x="1086" y="126"/>
                </a:lnTo>
                <a:lnTo>
                  <a:pt x="1086" y="124"/>
                </a:lnTo>
                <a:lnTo>
                  <a:pt x="1085" y="124"/>
                </a:lnTo>
                <a:lnTo>
                  <a:pt x="1085" y="123"/>
                </a:lnTo>
                <a:lnTo>
                  <a:pt x="1086" y="123"/>
                </a:lnTo>
                <a:lnTo>
                  <a:pt x="1087" y="122"/>
                </a:lnTo>
                <a:lnTo>
                  <a:pt x="1088" y="122"/>
                </a:lnTo>
                <a:lnTo>
                  <a:pt x="1088" y="123"/>
                </a:lnTo>
                <a:lnTo>
                  <a:pt x="1088" y="124"/>
                </a:lnTo>
                <a:lnTo>
                  <a:pt x="1089" y="124"/>
                </a:lnTo>
                <a:lnTo>
                  <a:pt x="1091" y="124"/>
                </a:lnTo>
                <a:lnTo>
                  <a:pt x="1091" y="123"/>
                </a:lnTo>
                <a:lnTo>
                  <a:pt x="1091" y="121"/>
                </a:lnTo>
                <a:lnTo>
                  <a:pt x="1092" y="121"/>
                </a:lnTo>
                <a:lnTo>
                  <a:pt x="1093" y="122"/>
                </a:lnTo>
                <a:lnTo>
                  <a:pt x="1093" y="121"/>
                </a:lnTo>
                <a:lnTo>
                  <a:pt x="1094" y="121"/>
                </a:lnTo>
                <a:lnTo>
                  <a:pt x="1095" y="120"/>
                </a:lnTo>
                <a:lnTo>
                  <a:pt x="1096" y="120"/>
                </a:lnTo>
                <a:lnTo>
                  <a:pt x="1097" y="120"/>
                </a:lnTo>
                <a:lnTo>
                  <a:pt x="1099" y="119"/>
                </a:lnTo>
                <a:lnTo>
                  <a:pt x="1099" y="118"/>
                </a:lnTo>
                <a:lnTo>
                  <a:pt x="1100" y="116"/>
                </a:lnTo>
                <a:lnTo>
                  <a:pt x="1100" y="118"/>
                </a:lnTo>
                <a:lnTo>
                  <a:pt x="1101" y="118"/>
                </a:lnTo>
                <a:lnTo>
                  <a:pt x="1101" y="119"/>
                </a:lnTo>
                <a:lnTo>
                  <a:pt x="1101" y="120"/>
                </a:lnTo>
                <a:lnTo>
                  <a:pt x="1102" y="120"/>
                </a:lnTo>
                <a:lnTo>
                  <a:pt x="1102" y="119"/>
                </a:lnTo>
                <a:lnTo>
                  <a:pt x="1102" y="116"/>
                </a:lnTo>
                <a:lnTo>
                  <a:pt x="1103" y="116"/>
                </a:lnTo>
                <a:lnTo>
                  <a:pt x="1104" y="116"/>
                </a:lnTo>
                <a:lnTo>
                  <a:pt x="1105" y="115"/>
                </a:lnTo>
                <a:lnTo>
                  <a:pt x="1105" y="114"/>
                </a:lnTo>
                <a:lnTo>
                  <a:pt x="1106" y="114"/>
                </a:lnTo>
                <a:lnTo>
                  <a:pt x="1109" y="113"/>
                </a:lnTo>
                <a:lnTo>
                  <a:pt x="1109" y="112"/>
                </a:lnTo>
                <a:lnTo>
                  <a:pt x="1109" y="111"/>
                </a:lnTo>
                <a:lnTo>
                  <a:pt x="1110" y="111"/>
                </a:lnTo>
                <a:lnTo>
                  <a:pt x="1111" y="109"/>
                </a:lnTo>
                <a:lnTo>
                  <a:pt x="1111" y="107"/>
                </a:lnTo>
                <a:lnTo>
                  <a:pt x="1112" y="106"/>
                </a:lnTo>
                <a:lnTo>
                  <a:pt x="1112" y="105"/>
                </a:lnTo>
                <a:lnTo>
                  <a:pt x="1112" y="103"/>
                </a:lnTo>
                <a:lnTo>
                  <a:pt x="1112" y="102"/>
                </a:lnTo>
                <a:lnTo>
                  <a:pt x="1113" y="102"/>
                </a:lnTo>
                <a:lnTo>
                  <a:pt x="1114" y="102"/>
                </a:lnTo>
                <a:lnTo>
                  <a:pt x="1114" y="101"/>
                </a:lnTo>
                <a:lnTo>
                  <a:pt x="1117" y="98"/>
                </a:lnTo>
                <a:lnTo>
                  <a:pt x="1117" y="97"/>
                </a:lnTo>
                <a:lnTo>
                  <a:pt x="1117" y="96"/>
                </a:lnTo>
                <a:lnTo>
                  <a:pt x="1117" y="94"/>
                </a:lnTo>
                <a:lnTo>
                  <a:pt x="1117" y="91"/>
                </a:lnTo>
                <a:lnTo>
                  <a:pt x="1118" y="89"/>
                </a:lnTo>
                <a:lnTo>
                  <a:pt x="1118" y="88"/>
                </a:lnTo>
                <a:lnTo>
                  <a:pt x="1119" y="87"/>
                </a:lnTo>
                <a:lnTo>
                  <a:pt x="1120" y="87"/>
                </a:lnTo>
                <a:lnTo>
                  <a:pt x="1120" y="86"/>
                </a:lnTo>
                <a:lnTo>
                  <a:pt x="1121" y="86"/>
                </a:lnTo>
                <a:lnTo>
                  <a:pt x="1121" y="85"/>
                </a:lnTo>
                <a:lnTo>
                  <a:pt x="1121" y="84"/>
                </a:lnTo>
                <a:lnTo>
                  <a:pt x="1120" y="82"/>
                </a:lnTo>
                <a:lnTo>
                  <a:pt x="1121" y="82"/>
                </a:lnTo>
                <a:lnTo>
                  <a:pt x="1122" y="81"/>
                </a:lnTo>
                <a:lnTo>
                  <a:pt x="1123" y="80"/>
                </a:lnTo>
                <a:lnTo>
                  <a:pt x="1123" y="79"/>
                </a:lnTo>
                <a:lnTo>
                  <a:pt x="1125" y="79"/>
                </a:lnTo>
                <a:lnTo>
                  <a:pt x="1126" y="79"/>
                </a:lnTo>
                <a:lnTo>
                  <a:pt x="1126" y="80"/>
                </a:lnTo>
                <a:lnTo>
                  <a:pt x="1126" y="79"/>
                </a:lnTo>
                <a:lnTo>
                  <a:pt x="1127" y="79"/>
                </a:lnTo>
                <a:lnTo>
                  <a:pt x="1126" y="78"/>
                </a:lnTo>
                <a:lnTo>
                  <a:pt x="1126" y="77"/>
                </a:lnTo>
                <a:lnTo>
                  <a:pt x="1127" y="77"/>
                </a:lnTo>
                <a:lnTo>
                  <a:pt x="1127" y="76"/>
                </a:lnTo>
                <a:lnTo>
                  <a:pt x="1128" y="74"/>
                </a:lnTo>
                <a:lnTo>
                  <a:pt x="1129" y="73"/>
                </a:lnTo>
                <a:lnTo>
                  <a:pt x="1131" y="71"/>
                </a:lnTo>
                <a:lnTo>
                  <a:pt x="1132" y="70"/>
                </a:lnTo>
                <a:lnTo>
                  <a:pt x="1134" y="70"/>
                </a:lnTo>
                <a:lnTo>
                  <a:pt x="1134" y="71"/>
                </a:lnTo>
                <a:lnTo>
                  <a:pt x="1135" y="71"/>
                </a:lnTo>
                <a:lnTo>
                  <a:pt x="1136" y="71"/>
                </a:lnTo>
                <a:lnTo>
                  <a:pt x="1137" y="71"/>
                </a:lnTo>
                <a:lnTo>
                  <a:pt x="1137" y="70"/>
                </a:lnTo>
                <a:lnTo>
                  <a:pt x="1138" y="70"/>
                </a:lnTo>
                <a:lnTo>
                  <a:pt x="1139" y="70"/>
                </a:lnTo>
                <a:lnTo>
                  <a:pt x="1140" y="70"/>
                </a:lnTo>
                <a:lnTo>
                  <a:pt x="1142" y="69"/>
                </a:lnTo>
                <a:lnTo>
                  <a:pt x="1143" y="68"/>
                </a:lnTo>
                <a:lnTo>
                  <a:pt x="1143" y="69"/>
                </a:lnTo>
                <a:lnTo>
                  <a:pt x="1144" y="69"/>
                </a:lnTo>
                <a:lnTo>
                  <a:pt x="1145" y="69"/>
                </a:lnTo>
                <a:lnTo>
                  <a:pt x="1145" y="68"/>
                </a:lnTo>
                <a:lnTo>
                  <a:pt x="1145" y="67"/>
                </a:lnTo>
                <a:lnTo>
                  <a:pt x="1146" y="65"/>
                </a:lnTo>
                <a:lnTo>
                  <a:pt x="1147" y="65"/>
                </a:lnTo>
                <a:lnTo>
                  <a:pt x="1147" y="64"/>
                </a:lnTo>
                <a:lnTo>
                  <a:pt x="1148" y="65"/>
                </a:lnTo>
                <a:lnTo>
                  <a:pt x="1148" y="64"/>
                </a:lnTo>
                <a:lnTo>
                  <a:pt x="1149" y="64"/>
                </a:lnTo>
                <a:lnTo>
                  <a:pt x="1151" y="64"/>
                </a:lnTo>
                <a:lnTo>
                  <a:pt x="1151" y="65"/>
                </a:lnTo>
                <a:lnTo>
                  <a:pt x="1152" y="65"/>
                </a:lnTo>
                <a:lnTo>
                  <a:pt x="1153" y="65"/>
                </a:lnTo>
                <a:lnTo>
                  <a:pt x="1154" y="65"/>
                </a:lnTo>
                <a:lnTo>
                  <a:pt x="1155" y="65"/>
                </a:lnTo>
                <a:lnTo>
                  <a:pt x="1155" y="64"/>
                </a:lnTo>
                <a:lnTo>
                  <a:pt x="1156" y="64"/>
                </a:lnTo>
                <a:lnTo>
                  <a:pt x="1157" y="64"/>
                </a:lnTo>
                <a:lnTo>
                  <a:pt x="1157" y="63"/>
                </a:lnTo>
                <a:lnTo>
                  <a:pt x="1157" y="62"/>
                </a:lnTo>
                <a:lnTo>
                  <a:pt x="1157" y="61"/>
                </a:lnTo>
                <a:lnTo>
                  <a:pt x="1158" y="61"/>
                </a:lnTo>
                <a:lnTo>
                  <a:pt x="1158" y="60"/>
                </a:lnTo>
                <a:lnTo>
                  <a:pt x="1160" y="60"/>
                </a:lnTo>
                <a:lnTo>
                  <a:pt x="1160" y="61"/>
                </a:lnTo>
                <a:lnTo>
                  <a:pt x="1160" y="62"/>
                </a:lnTo>
                <a:lnTo>
                  <a:pt x="1161" y="62"/>
                </a:lnTo>
                <a:lnTo>
                  <a:pt x="1162" y="62"/>
                </a:lnTo>
                <a:lnTo>
                  <a:pt x="1162" y="61"/>
                </a:lnTo>
                <a:lnTo>
                  <a:pt x="1161" y="60"/>
                </a:lnTo>
                <a:lnTo>
                  <a:pt x="1162" y="60"/>
                </a:lnTo>
                <a:lnTo>
                  <a:pt x="1163" y="60"/>
                </a:lnTo>
                <a:lnTo>
                  <a:pt x="1163" y="59"/>
                </a:lnTo>
                <a:lnTo>
                  <a:pt x="1163" y="57"/>
                </a:lnTo>
                <a:lnTo>
                  <a:pt x="1162" y="57"/>
                </a:lnTo>
                <a:lnTo>
                  <a:pt x="1162" y="56"/>
                </a:lnTo>
                <a:lnTo>
                  <a:pt x="1162" y="55"/>
                </a:lnTo>
                <a:lnTo>
                  <a:pt x="1162" y="53"/>
                </a:lnTo>
                <a:lnTo>
                  <a:pt x="1161" y="52"/>
                </a:lnTo>
                <a:lnTo>
                  <a:pt x="1161" y="51"/>
                </a:lnTo>
                <a:lnTo>
                  <a:pt x="1162" y="49"/>
                </a:lnTo>
                <a:lnTo>
                  <a:pt x="1163" y="49"/>
                </a:lnTo>
                <a:lnTo>
                  <a:pt x="1163" y="48"/>
                </a:lnTo>
                <a:lnTo>
                  <a:pt x="1164" y="48"/>
                </a:lnTo>
                <a:lnTo>
                  <a:pt x="1165" y="48"/>
                </a:lnTo>
                <a:lnTo>
                  <a:pt x="1165" y="47"/>
                </a:lnTo>
                <a:lnTo>
                  <a:pt x="1164" y="46"/>
                </a:lnTo>
                <a:lnTo>
                  <a:pt x="1163" y="46"/>
                </a:lnTo>
                <a:lnTo>
                  <a:pt x="1163" y="45"/>
                </a:lnTo>
                <a:lnTo>
                  <a:pt x="1164" y="44"/>
                </a:lnTo>
                <a:lnTo>
                  <a:pt x="1164" y="43"/>
                </a:lnTo>
                <a:lnTo>
                  <a:pt x="1165" y="43"/>
                </a:lnTo>
                <a:lnTo>
                  <a:pt x="1166" y="43"/>
                </a:lnTo>
                <a:lnTo>
                  <a:pt x="1168" y="42"/>
                </a:lnTo>
                <a:lnTo>
                  <a:pt x="1169" y="42"/>
                </a:lnTo>
                <a:lnTo>
                  <a:pt x="1169" y="40"/>
                </a:lnTo>
                <a:lnTo>
                  <a:pt x="1168" y="39"/>
                </a:lnTo>
                <a:lnTo>
                  <a:pt x="1169" y="39"/>
                </a:lnTo>
                <a:lnTo>
                  <a:pt x="1170" y="39"/>
                </a:lnTo>
                <a:lnTo>
                  <a:pt x="1171" y="39"/>
                </a:lnTo>
                <a:lnTo>
                  <a:pt x="1171" y="38"/>
                </a:lnTo>
                <a:lnTo>
                  <a:pt x="1172" y="38"/>
                </a:lnTo>
                <a:lnTo>
                  <a:pt x="1173" y="37"/>
                </a:lnTo>
                <a:lnTo>
                  <a:pt x="1174" y="35"/>
                </a:lnTo>
                <a:lnTo>
                  <a:pt x="1175" y="34"/>
                </a:lnTo>
                <a:lnTo>
                  <a:pt x="1177" y="34"/>
                </a:lnTo>
                <a:lnTo>
                  <a:pt x="1180" y="36"/>
                </a:lnTo>
                <a:lnTo>
                  <a:pt x="1182" y="36"/>
                </a:lnTo>
                <a:lnTo>
                  <a:pt x="1182" y="35"/>
                </a:lnTo>
                <a:lnTo>
                  <a:pt x="1182" y="34"/>
                </a:lnTo>
                <a:lnTo>
                  <a:pt x="1183" y="34"/>
                </a:lnTo>
                <a:lnTo>
                  <a:pt x="1183" y="35"/>
                </a:lnTo>
                <a:lnTo>
                  <a:pt x="1185" y="36"/>
                </a:lnTo>
                <a:lnTo>
                  <a:pt x="1185" y="37"/>
                </a:lnTo>
                <a:lnTo>
                  <a:pt x="1186" y="39"/>
                </a:lnTo>
                <a:lnTo>
                  <a:pt x="1186" y="40"/>
                </a:lnTo>
                <a:lnTo>
                  <a:pt x="1187" y="40"/>
                </a:lnTo>
                <a:lnTo>
                  <a:pt x="1187" y="39"/>
                </a:lnTo>
                <a:lnTo>
                  <a:pt x="1188" y="39"/>
                </a:lnTo>
                <a:lnTo>
                  <a:pt x="1189" y="39"/>
                </a:lnTo>
                <a:lnTo>
                  <a:pt x="1190" y="38"/>
                </a:lnTo>
                <a:lnTo>
                  <a:pt x="1191" y="38"/>
                </a:lnTo>
                <a:lnTo>
                  <a:pt x="1191" y="39"/>
                </a:lnTo>
                <a:lnTo>
                  <a:pt x="1191" y="40"/>
                </a:lnTo>
                <a:lnTo>
                  <a:pt x="1191" y="42"/>
                </a:lnTo>
                <a:lnTo>
                  <a:pt x="1192" y="42"/>
                </a:lnTo>
                <a:lnTo>
                  <a:pt x="1192" y="40"/>
                </a:lnTo>
                <a:lnTo>
                  <a:pt x="1195" y="39"/>
                </a:lnTo>
                <a:lnTo>
                  <a:pt x="1196" y="38"/>
                </a:lnTo>
                <a:lnTo>
                  <a:pt x="1196" y="37"/>
                </a:lnTo>
                <a:lnTo>
                  <a:pt x="1197" y="37"/>
                </a:lnTo>
                <a:lnTo>
                  <a:pt x="1197" y="36"/>
                </a:lnTo>
                <a:lnTo>
                  <a:pt x="1198" y="35"/>
                </a:lnTo>
                <a:lnTo>
                  <a:pt x="1199" y="35"/>
                </a:lnTo>
                <a:lnTo>
                  <a:pt x="1199" y="34"/>
                </a:lnTo>
                <a:lnTo>
                  <a:pt x="1200" y="34"/>
                </a:lnTo>
                <a:lnTo>
                  <a:pt x="1200" y="32"/>
                </a:lnTo>
                <a:lnTo>
                  <a:pt x="1199" y="32"/>
                </a:lnTo>
                <a:lnTo>
                  <a:pt x="1199" y="31"/>
                </a:lnTo>
                <a:lnTo>
                  <a:pt x="1199" y="30"/>
                </a:lnTo>
                <a:lnTo>
                  <a:pt x="1198" y="30"/>
                </a:lnTo>
                <a:lnTo>
                  <a:pt x="1198" y="31"/>
                </a:lnTo>
                <a:lnTo>
                  <a:pt x="1197" y="31"/>
                </a:lnTo>
                <a:lnTo>
                  <a:pt x="1197" y="30"/>
                </a:lnTo>
                <a:lnTo>
                  <a:pt x="1196" y="30"/>
                </a:lnTo>
                <a:lnTo>
                  <a:pt x="1196" y="29"/>
                </a:lnTo>
                <a:lnTo>
                  <a:pt x="1197" y="29"/>
                </a:lnTo>
                <a:lnTo>
                  <a:pt x="1197" y="28"/>
                </a:lnTo>
                <a:lnTo>
                  <a:pt x="1198" y="28"/>
                </a:lnTo>
                <a:lnTo>
                  <a:pt x="1198" y="27"/>
                </a:lnTo>
                <a:lnTo>
                  <a:pt x="1197" y="27"/>
                </a:lnTo>
                <a:lnTo>
                  <a:pt x="1197" y="26"/>
                </a:lnTo>
                <a:lnTo>
                  <a:pt x="1196" y="26"/>
                </a:lnTo>
                <a:lnTo>
                  <a:pt x="1195" y="26"/>
                </a:lnTo>
                <a:lnTo>
                  <a:pt x="1195" y="24"/>
                </a:lnTo>
                <a:lnTo>
                  <a:pt x="1196" y="23"/>
                </a:lnTo>
                <a:lnTo>
                  <a:pt x="1197" y="22"/>
                </a:lnTo>
                <a:lnTo>
                  <a:pt x="1197" y="21"/>
                </a:lnTo>
                <a:lnTo>
                  <a:pt x="1197" y="20"/>
                </a:lnTo>
                <a:lnTo>
                  <a:pt x="1197" y="19"/>
                </a:lnTo>
                <a:lnTo>
                  <a:pt x="1197" y="18"/>
                </a:lnTo>
                <a:lnTo>
                  <a:pt x="1197" y="17"/>
                </a:lnTo>
                <a:lnTo>
                  <a:pt x="1198" y="17"/>
                </a:lnTo>
                <a:lnTo>
                  <a:pt x="1198" y="18"/>
                </a:lnTo>
                <a:lnTo>
                  <a:pt x="1198" y="19"/>
                </a:lnTo>
                <a:lnTo>
                  <a:pt x="1199" y="20"/>
                </a:lnTo>
                <a:lnTo>
                  <a:pt x="1200" y="19"/>
                </a:lnTo>
                <a:lnTo>
                  <a:pt x="1200" y="18"/>
                </a:lnTo>
                <a:lnTo>
                  <a:pt x="1200" y="15"/>
                </a:lnTo>
                <a:lnTo>
                  <a:pt x="1201" y="15"/>
                </a:lnTo>
                <a:lnTo>
                  <a:pt x="1201" y="17"/>
                </a:lnTo>
                <a:lnTo>
                  <a:pt x="1201" y="15"/>
                </a:lnTo>
                <a:lnTo>
                  <a:pt x="1203" y="15"/>
                </a:lnTo>
                <a:lnTo>
                  <a:pt x="1203" y="14"/>
                </a:lnTo>
                <a:lnTo>
                  <a:pt x="1203" y="13"/>
                </a:lnTo>
                <a:lnTo>
                  <a:pt x="1204" y="13"/>
                </a:lnTo>
                <a:lnTo>
                  <a:pt x="1204" y="12"/>
                </a:lnTo>
                <a:lnTo>
                  <a:pt x="1204" y="11"/>
                </a:lnTo>
                <a:lnTo>
                  <a:pt x="1205" y="11"/>
                </a:lnTo>
                <a:lnTo>
                  <a:pt x="1206" y="11"/>
                </a:lnTo>
                <a:lnTo>
                  <a:pt x="1208" y="10"/>
                </a:lnTo>
                <a:lnTo>
                  <a:pt x="1208" y="9"/>
                </a:lnTo>
                <a:lnTo>
                  <a:pt x="1209" y="9"/>
                </a:lnTo>
                <a:lnTo>
                  <a:pt x="1211" y="9"/>
                </a:lnTo>
                <a:lnTo>
                  <a:pt x="1212" y="7"/>
                </a:lnTo>
                <a:lnTo>
                  <a:pt x="1213" y="5"/>
                </a:lnTo>
                <a:lnTo>
                  <a:pt x="1214" y="4"/>
                </a:lnTo>
                <a:lnTo>
                  <a:pt x="1214" y="3"/>
                </a:lnTo>
                <a:lnTo>
                  <a:pt x="1213" y="2"/>
                </a:lnTo>
                <a:lnTo>
                  <a:pt x="1214" y="2"/>
                </a:lnTo>
                <a:lnTo>
                  <a:pt x="1215" y="1"/>
                </a:lnTo>
                <a:lnTo>
                  <a:pt x="1215" y="0"/>
                </a:lnTo>
                <a:lnTo>
                  <a:pt x="1216" y="0"/>
                </a:lnTo>
                <a:lnTo>
                  <a:pt x="1217" y="0"/>
                </a:lnTo>
                <a:lnTo>
                  <a:pt x="1218" y="0"/>
                </a:lnTo>
                <a:lnTo>
                  <a:pt x="1220" y="0"/>
                </a:lnTo>
                <a:lnTo>
                  <a:pt x="1220" y="1"/>
                </a:lnTo>
                <a:lnTo>
                  <a:pt x="1220" y="2"/>
                </a:lnTo>
                <a:lnTo>
                  <a:pt x="1221" y="2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" name="Freeform 123">
            <a:extLst>
              <a:ext uri="{FF2B5EF4-FFF2-40B4-BE49-F238E27FC236}">
                <a16:creationId xmlns:a16="http://schemas.microsoft.com/office/drawing/2014/main" id="{928446BB-C0E2-CB39-D6BD-49F659102D64}"/>
              </a:ext>
            </a:extLst>
          </p:cNvPr>
          <p:cNvSpPr>
            <a:spLocks noEditPoints="1"/>
          </p:cNvSpPr>
          <p:nvPr/>
        </p:nvSpPr>
        <p:spPr bwMode="auto">
          <a:xfrm>
            <a:off x="5896150" y="1733845"/>
            <a:ext cx="938640" cy="774695"/>
          </a:xfrm>
          <a:custGeom>
            <a:avLst/>
            <a:gdLst>
              <a:gd name="T0" fmla="*/ 1443 w 2668"/>
              <a:gd name="T1" fmla="*/ 100 h 2202"/>
              <a:gd name="T2" fmla="*/ 1341 w 2668"/>
              <a:gd name="T3" fmla="*/ 2126 h 2202"/>
              <a:gd name="T4" fmla="*/ 0 w 2668"/>
              <a:gd name="T5" fmla="*/ 172 h 2202"/>
              <a:gd name="T6" fmla="*/ 551 w 2668"/>
              <a:gd name="T7" fmla="*/ 443 h 2202"/>
              <a:gd name="T8" fmla="*/ 717 w 2668"/>
              <a:gd name="T9" fmla="*/ 694 h 2202"/>
              <a:gd name="T10" fmla="*/ 902 w 2668"/>
              <a:gd name="T11" fmla="*/ 800 h 2202"/>
              <a:gd name="T12" fmla="*/ 1202 w 2668"/>
              <a:gd name="T13" fmla="*/ 831 h 2202"/>
              <a:gd name="T14" fmla="*/ 1027 w 2668"/>
              <a:gd name="T15" fmla="*/ 766 h 2202"/>
              <a:gd name="T16" fmla="*/ 956 w 2668"/>
              <a:gd name="T17" fmla="*/ 700 h 2202"/>
              <a:gd name="T18" fmla="*/ 901 w 2668"/>
              <a:gd name="T19" fmla="*/ 553 h 2202"/>
              <a:gd name="T20" fmla="*/ 908 w 2668"/>
              <a:gd name="T21" fmla="*/ 490 h 2202"/>
              <a:gd name="T22" fmla="*/ 1004 w 2668"/>
              <a:gd name="T23" fmla="*/ 328 h 2202"/>
              <a:gd name="T24" fmla="*/ 1316 w 2668"/>
              <a:gd name="T25" fmla="*/ 360 h 2202"/>
              <a:gd name="T26" fmla="*/ 956 w 2668"/>
              <a:gd name="T27" fmla="*/ 349 h 2202"/>
              <a:gd name="T28" fmla="*/ 985 w 2668"/>
              <a:gd name="T29" fmla="*/ 487 h 2202"/>
              <a:gd name="T30" fmla="*/ 1142 w 2668"/>
              <a:gd name="T31" fmla="*/ 563 h 2202"/>
              <a:gd name="T32" fmla="*/ 1314 w 2668"/>
              <a:gd name="T33" fmla="*/ 514 h 2202"/>
              <a:gd name="T34" fmla="*/ 1374 w 2668"/>
              <a:gd name="T35" fmla="*/ 315 h 2202"/>
              <a:gd name="T36" fmla="*/ 1564 w 2668"/>
              <a:gd name="T37" fmla="*/ 388 h 2202"/>
              <a:gd name="T38" fmla="*/ 1673 w 2668"/>
              <a:gd name="T39" fmla="*/ 391 h 2202"/>
              <a:gd name="T40" fmla="*/ 1891 w 2668"/>
              <a:gd name="T41" fmla="*/ 739 h 2202"/>
              <a:gd name="T42" fmla="*/ 1650 w 2668"/>
              <a:gd name="T43" fmla="*/ 928 h 2202"/>
              <a:gd name="T44" fmla="*/ 2069 w 2668"/>
              <a:gd name="T45" fmla="*/ 1281 h 2202"/>
              <a:gd name="T46" fmla="*/ 2252 w 2668"/>
              <a:gd name="T47" fmla="*/ 545 h 2202"/>
              <a:gd name="T48" fmla="*/ 1997 w 2668"/>
              <a:gd name="T49" fmla="*/ 525 h 2202"/>
              <a:gd name="T50" fmla="*/ 2404 w 2668"/>
              <a:gd name="T51" fmla="*/ 448 h 2202"/>
              <a:gd name="T52" fmla="*/ 2276 w 2668"/>
              <a:gd name="T53" fmla="*/ 1265 h 2202"/>
              <a:gd name="T54" fmla="*/ 2134 w 2668"/>
              <a:gd name="T55" fmla="*/ 1368 h 2202"/>
              <a:gd name="T56" fmla="*/ 2613 w 2668"/>
              <a:gd name="T57" fmla="*/ 1492 h 2202"/>
              <a:gd name="T58" fmla="*/ 2165 w 2668"/>
              <a:gd name="T59" fmla="*/ 1810 h 2202"/>
              <a:gd name="T60" fmla="*/ 2061 w 2668"/>
              <a:gd name="T61" fmla="*/ 1979 h 2202"/>
              <a:gd name="T62" fmla="*/ 1710 w 2668"/>
              <a:gd name="T63" fmla="*/ 1926 h 2202"/>
              <a:gd name="T64" fmla="*/ 876 w 2668"/>
              <a:gd name="T65" fmla="*/ 1656 h 2202"/>
              <a:gd name="T66" fmla="*/ 785 w 2668"/>
              <a:gd name="T67" fmla="*/ 1650 h 2202"/>
              <a:gd name="T68" fmla="*/ 683 w 2668"/>
              <a:gd name="T69" fmla="*/ 1638 h 2202"/>
              <a:gd name="T70" fmla="*/ 357 w 2668"/>
              <a:gd name="T71" fmla="*/ 1578 h 2202"/>
              <a:gd name="T72" fmla="*/ 315 w 2668"/>
              <a:gd name="T73" fmla="*/ 1571 h 2202"/>
              <a:gd name="T74" fmla="*/ 402 w 2668"/>
              <a:gd name="T75" fmla="*/ 1553 h 2202"/>
              <a:gd name="T76" fmla="*/ 454 w 2668"/>
              <a:gd name="T77" fmla="*/ 1366 h 2202"/>
              <a:gd name="T78" fmla="*/ 345 w 2668"/>
              <a:gd name="T79" fmla="*/ 1330 h 2202"/>
              <a:gd name="T80" fmla="*/ 710 w 2668"/>
              <a:gd name="T81" fmla="*/ 987 h 2202"/>
              <a:gd name="T82" fmla="*/ 650 w 2668"/>
              <a:gd name="T83" fmla="*/ 951 h 2202"/>
              <a:gd name="T84" fmla="*/ 727 w 2668"/>
              <a:gd name="T85" fmla="*/ 722 h 2202"/>
              <a:gd name="T86" fmla="*/ 407 w 2668"/>
              <a:gd name="T87" fmla="*/ 535 h 2202"/>
              <a:gd name="T88" fmla="*/ 456 w 2668"/>
              <a:gd name="T89" fmla="*/ 1208 h 2202"/>
              <a:gd name="T90" fmla="*/ 626 w 2668"/>
              <a:gd name="T91" fmla="*/ 1193 h 2202"/>
              <a:gd name="T92" fmla="*/ 838 w 2668"/>
              <a:gd name="T93" fmla="*/ 1468 h 2202"/>
              <a:gd name="T94" fmla="*/ 1073 w 2668"/>
              <a:gd name="T95" fmla="*/ 1064 h 2202"/>
              <a:gd name="T96" fmla="*/ 1180 w 2668"/>
              <a:gd name="T97" fmla="*/ 1420 h 2202"/>
              <a:gd name="T98" fmla="*/ 1298 w 2668"/>
              <a:gd name="T99" fmla="*/ 690 h 2202"/>
              <a:gd name="T100" fmla="*/ 1345 w 2668"/>
              <a:gd name="T101" fmla="*/ 529 h 2202"/>
              <a:gd name="T102" fmla="*/ 1414 w 2668"/>
              <a:gd name="T103" fmla="*/ 356 h 2202"/>
              <a:gd name="T104" fmla="*/ 1622 w 2668"/>
              <a:gd name="T105" fmla="*/ 607 h 2202"/>
              <a:gd name="T106" fmla="*/ 1649 w 2668"/>
              <a:gd name="T107" fmla="*/ 854 h 2202"/>
              <a:gd name="T108" fmla="*/ 1970 w 2668"/>
              <a:gd name="T109" fmla="*/ 1318 h 2202"/>
              <a:gd name="T110" fmla="*/ 2164 w 2668"/>
              <a:gd name="T111" fmla="*/ 1266 h 2202"/>
              <a:gd name="T112" fmla="*/ 2178 w 2668"/>
              <a:gd name="T113" fmla="*/ 1309 h 2202"/>
              <a:gd name="T114" fmla="*/ 812 w 2668"/>
              <a:gd name="T115" fmla="*/ 895 h 2202"/>
              <a:gd name="T116" fmla="*/ 934 w 2668"/>
              <a:gd name="T117" fmla="*/ 950 h 2202"/>
              <a:gd name="T118" fmla="*/ 779 w 2668"/>
              <a:gd name="T119" fmla="*/ 995 h 2202"/>
              <a:gd name="T120" fmla="*/ 1197 w 2668"/>
              <a:gd name="T121" fmla="*/ 756 h 2202"/>
              <a:gd name="T122" fmla="*/ 1316 w 2668"/>
              <a:gd name="T123" fmla="*/ 916 h 2202"/>
              <a:gd name="T124" fmla="*/ 1290 w 2668"/>
              <a:gd name="T125" fmla="*/ 733 h 2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2202">
                <a:moveTo>
                  <a:pt x="2191" y="1200"/>
                </a:moveTo>
                <a:lnTo>
                  <a:pt x="2192" y="1199"/>
                </a:lnTo>
                <a:lnTo>
                  <a:pt x="2198" y="1198"/>
                </a:lnTo>
                <a:lnTo>
                  <a:pt x="2199" y="1198"/>
                </a:lnTo>
                <a:lnTo>
                  <a:pt x="2201" y="1197"/>
                </a:lnTo>
                <a:lnTo>
                  <a:pt x="2201" y="1200"/>
                </a:lnTo>
                <a:lnTo>
                  <a:pt x="2202" y="1202"/>
                </a:lnTo>
                <a:lnTo>
                  <a:pt x="2195" y="1203"/>
                </a:lnTo>
                <a:lnTo>
                  <a:pt x="2194" y="1205"/>
                </a:lnTo>
                <a:lnTo>
                  <a:pt x="2192" y="1205"/>
                </a:lnTo>
                <a:lnTo>
                  <a:pt x="2191" y="1205"/>
                </a:lnTo>
                <a:lnTo>
                  <a:pt x="2191" y="1200"/>
                </a:lnTo>
                <a:close/>
                <a:moveTo>
                  <a:pt x="2167" y="2101"/>
                </a:moveTo>
                <a:lnTo>
                  <a:pt x="2169" y="2098"/>
                </a:lnTo>
                <a:lnTo>
                  <a:pt x="2171" y="2098"/>
                </a:lnTo>
                <a:lnTo>
                  <a:pt x="2171" y="2100"/>
                </a:lnTo>
                <a:lnTo>
                  <a:pt x="2172" y="2100"/>
                </a:lnTo>
                <a:lnTo>
                  <a:pt x="2172" y="2101"/>
                </a:lnTo>
                <a:lnTo>
                  <a:pt x="2173" y="2101"/>
                </a:lnTo>
                <a:lnTo>
                  <a:pt x="2173" y="2102"/>
                </a:lnTo>
                <a:lnTo>
                  <a:pt x="2174" y="2102"/>
                </a:lnTo>
                <a:lnTo>
                  <a:pt x="2174" y="2103"/>
                </a:lnTo>
                <a:lnTo>
                  <a:pt x="2172" y="2105"/>
                </a:lnTo>
                <a:lnTo>
                  <a:pt x="2169" y="2103"/>
                </a:lnTo>
                <a:lnTo>
                  <a:pt x="2167" y="2101"/>
                </a:lnTo>
                <a:close/>
                <a:moveTo>
                  <a:pt x="1368" y="59"/>
                </a:moveTo>
                <a:lnTo>
                  <a:pt x="1372" y="59"/>
                </a:lnTo>
                <a:lnTo>
                  <a:pt x="1372" y="60"/>
                </a:lnTo>
                <a:lnTo>
                  <a:pt x="1368" y="60"/>
                </a:lnTo>
                <a:lnTo>
                  <a:pt x="1368" y="59"/>
                </a:lnTo>
                <a:close/>
                <a:moveTo>
                  <a:pt x="1349" y="93"/>
                </a:moveTo>
                <a:lnTo>
                  <a:pt x="1350" y="93"/>
                </a:lnTo>
                <a:lnTo>
                  <a:pt x="1352" y="93"/>
                </a:lnTo>
                <a:lnTo>
                  <a:pt x="1352" y="92"/>
                </a:lnTo>
                <a:lnTo>
                  <a:pt x="1353" y="92"/>
                </a:lnTo>
                <a:lnTo>
                  <a:pt x="1358" y="92"/>
                </a:lnTo>
                <a:lnTo>
                  <a:pt x="1359" y="90"/>
                </a:lnTo>
                <a:lnTo>
                  <a:pt x="1359" y="88"/>
                </a:lnTo>
                <a:lnTo>
                  <a:pt x="1367" y="88"/>
                </a:lnTo>
                <a:lnTo>
                  <a:pt x="1368" y="88"/>
                </a:lnTo>
                <a:lnTo>
                  <a:pt x="1368" y="87"/>
                </a:lnTo>
                <a:lnTo>
                  <a:pt x="1368" y="84"/>
                </a:lnTo>
                <a:lnTo>
                  <a:pt x="1353" y="84"/>
                </a:lnTo>
                <a:lnTo>
                  <a:pt x="1353" y="83"/>
                </a:lnTo>
                <a:lnTo>
                  <a:pt x="1352" y="83"/>
                </a:lnTo>
                <a:lnTo>
                  <a:pt x="1352" y="81"/>
                </a:lnTo>
                <a:lnTo>
                  <a:pt x="1352" y="80"/>
                </a:lnTo>
                <a:lnTo>
                  <a:pt x="1354" y="80"/>
                </a:lnTo>
                <a:lnTo>
                  <a:pt x="1356" y="80"/>
                </a:lnTo>
                <a:lnTo>
                  <a:pt x="1358" y="80"/>
                </a:lnTo>
                <a:lnTo>
                  <a:pt x="1359" y="80"/>
                </a:lnTo>
                <a:lnTo>
                  <a:pt x="1361" y="80"/>
                </a:lnTo>
                <a:lnTo>
                  <a:pt x="1362" y="80"/>
                </a:lnTo>
                <a:lnTo>
                  <a:pt x="1363" y="80"/>
                </a:lnTo>
                <a:lnTo>
                  <a:pt x="1364" y="80"/>
                </a:lnTo>
                <a:lnTo>
                  <a:pt x="1365" y="80"/>
                </a:lnTo>
                <a:lnTo>
                  <a:pt x="1366" y="80"/>
                </a:lnTo>
                <a:lnTo>
                  <a:pt x="1367" y="80"/>
                </a:lnTo>
                <a:lnTo>
                  <a:pt x="1367" y="79"/>
                </a:lnTo>
                <a:lnTo>
                  <a:pt x="1368" y="79"/>
                </a:lnTo>
                <a:lnTo>
                  <a:pt x="1370" y="79"/>
                </a:lnTo>
                <a:lnTo>
                  <a:pt x="1370" y="83"/>
                </a:lnTo>
                <a:lnTo>
                  <a:pt x="1370" y="84"/>
                </a:lnTo>
                <a:lnTo>
                  <a:pt x="1370" y="85"/>
                </a:lnTo>
                <a:lnTo>
                  <a:pt x="1370" y="87"/>
                </a:lnTo>
                <a:lnTo>
                  <a:pt x="1373" y="87"/>
                </a:lnTo>
                <a:lnTo>
                  <a:pt x="1373" y="85"/>
                </a:lnTo>
                <a:lnTo>
                  <a:pt x="1374" y="85"/>
                </a:lnTo>
                <a:lnTo>
                  <a:pt x="1374" y="87"/>
                </a:lnTo>
                <a:lnTo>
                  <a:pt x="1378" y="87"/>
                </a:lnTo>
                <a:lnTo>
                  <a:pt x="1376" y="83"/>
                </a:lnTo>
                <a:lnTo>
                  <a:pt x="1376" y="81"/>
                </a:lnTo>
                <a:lnTo>
                  <a:pt x="1378" y="78"/>
                </a:lnTo>
                <a:lnTo>
                  <a:pt x="1378" y="77"/>
                </a:lnTo>
                <a:lnTo>
                  <a:pt x="1378" y="72"/>
                </a:lnTo>
                <a:lnTo>
                  <a:pt x="1376" y="72"/>
                </a:lnTo>
                <a:lnTo>
                  <a:pt x="1374" y="72"/>
                </a:lnTo>
                <a:lnTo>
                  <a:pt x="1373" y="72"/>
                </a:lnTo>
                <a:lnTo>
                  <a:pt x="1372" y="71"/>
                </a:lnTo>
                <a:lnTo>
                  <a:pt x="1371" y="71"/>
                </a:lnTo>
                <a:lnTo>
                  <a:pt x="1370" y="71"/>
                </a:lnTo>
                <a:lnTo>
                  <a:pt x="1368" y="71"/>
                </a:lnTo>
                <a:lnTo>
                  <a:pt x="1368" y="67"/>
                </a:lnTo>
                <a:lnTo>
                  <a:pt x="1371" y="67"/>
                </a:lnTo>
                <a:lnTo>
                  <a:pt x="1371" y="65"/>
                </a:lnTo>
                <a:lnTo>
                  <a:pt x="1368" y="65"/>
                </a:lnTo>
                <a:lnTo>
                  <a:pt x="1368" y="62"/>
                </a:lnTo>
                <a:lnTo>
                  <a:pt x="1372" y="62"/>
                </a:lnTo>
                <a:lnTo>
                  <a:pt x="1374" y="62"/>
                </a:lnTo>
                <a:lnTo>
                  <a:pt x="1374" y="61"/>
                </a:lnTo>
                <a:lnTo>
                  <a:pt x="1372" y="61"/>
                </a:lnTo>
                <a:lnTo>
                  <a:pt x="1372" y="60"/>
                </a:lnTo>
                <a:lnTo>
                  <a:pt x="1374" y="60"/>
                </a:lnTo>
                <a:lnTo>
                  <a:pt x="1374" y="59"/>
                </a:lnTo>
                <a:lnTo>
                  <a:pt x="1372" y="59"/>
                </a:lnTo>
                <a:lnTo>
                  <a:pt x="1372" y="58"/>
                </a:lnTo>
                <a:lnTo>
                  <a:pt x="1368" y="58"/>
                </a:lnTo>
                <a:lnTo>
                  <a:pt x="1368" y="56"/>
                </a:lnTo>
                <a:lnTo>
                  <a:pt x="1367" y="56"/>
                </a:lnTo>
                <a:lnTo>
                  <a:pt x="1364" y="56"/>
                </a:lnTo>
                <a:lnTo>
                  <a:pt x="1364" y="54"/>
                </a:lnTo>
                <a:lnTo>
                  <a:pt x="1367" y="54"/>
                </a:lnTo>
                <a:lnTo>
                  <a:pt x="1368" y="54"/>
                </a:lnTo>
                <a:lnTo>
                  <a:pt x="1368" y="53"/>
                </a:lnTo>
                <a:lnTo>
                  <a:pt x="1368" y="52"/>
                </a:lnTo>
                <a:lnTo>
                  <a:pt x="1367" y="52"/>
                </a:lnTo>
                <a:lnTo>
                  <a:pt x="1366" y="52"/>
                </a:lnTo>
                <a:lnTo>
                  <a:pt x="1366" y="48"/>
                </a:lnTo>
                <a:lnTo>
                  <a:pt x="1367" y="48"/>
                </a:lnTo>
                <a:lnTo>
                  <a:pt x="1368" y="48"/>
                </a:lnTo>
                <a:lnTo>
                  <a:pt x="1368" y="47"/>
                </a:lnTo>
                <a:lnTo>
                  <a:pt x="1368" y="46"/>
                </a:lnTo>
                <a:lnTo>
                  <a:pt x="1368" y="44"/>
                </a:lnTo>
                <a:lnTo>
                  <a:pt x="1368" y="43"/>
                </a:lnTo>
                <a:lnTo>
                  <a:pt x="1368" y="42"/>
                </a:lnTo>
                <a:lnTo>
                  <a:pt x="1371" y="42"/>
                </a:lnTo>
                <a:lnTo>
                  <a:pt x="1372" y="42"/>
                </a:lnTo>
                <a:lnTo>
                  <a:pt x="1372" y="40"/>
                </a:lnTo>
                <a:lnTo>
                  <a:pt x="1371" y="39"/>
                </a:lnTo>
                <a:lnTo>
                  <a:pt x="1371" y="40"/>
                </a:lnTo>
                <a:lnTo>
                  <a:pt x="1368" y="40"/>
                </a:lnTo>
                <a:lnTo>
                  <a:pt x="1368" y="39"/>
                </a:lnTo>
                <a:lnTo>
                  <a:pt x="1368" y="38"/>
                </a:lnTo>
                <a:lnTo>
                  <a:pt x="1368" y="37"/>
                </a:lnTo>
                <a:lnTo>
                  <a:pt x="1368" y="36"/>
                </a:lnTo>
                <a:lnTo>
                  <a:pt x="1368" y="35"/>
                </a:lnTo>
                <a:lnTo>
                  <a:pt x="1371" y="35"/>
                </a:lnTo>
                <a:lnTo>
                  <a:pt x="1371" y="34"/>
                </a:lnTo>
                <a:lnTo>
                  <a:pt x="1368" y="34"/>
                </a:lnTo>
                <a:lnTo>
                  <a:pt x="1368" y="33"/>
                </a:lnTo>
                <a:lnTo>
                  <a:pt x="1368" y="31"/>
                </a:lnTo>
                <a:lnTo>
                  <a:pt x="1370" y="31"/>
                </a:lnTo>
                <a:lnTo>
                  <a:pt x="1371" y="31"/>
                </a:lnTo>
                <a:lnTo>
                  <a:pt x="1370" y="30"/>
                </a:lnTo>
                <a:lnTo>
                  <a:pt x="1368" y="30"/>
                </a:lnTo>
                <a:lnTo>
                  <a:pt x="1368" y="29"/>
                </a:lnTo>
                <a:lnTo>
                  <a:pt x="1368" y="28"/>
                </a:lnTo>
                <a:lnTo>
                  <a:pt x="1368" y="27"/>
                </a:lnTo>
                <a:lnTo>
                  <a:pt x="1368" y="26"/>
                </a:lnTo>
                <a:lnTo>
                  <a:pt x="1368" y="25"/>
                </a:lnTo>
                <a:lnTo>
                  <a:pt x="1368" y="22"/>
                </a:lnTo>
                <a:lnTo>
                  <a:pt x="1368" y="21"/>
                </a:lnTo>
                <a:lnTo>
                  <a:pt x="1368" y="18"/>
                </a:lnTo>
                <a:lnTo>
                  <a:pt x="1368" y="17"/>
                </a:lnTo>
                <a:lnTo>
                  <a:pt x="1368" y="16"/>
                </a:lnTo>
                <a:lnTo>
                  <a:pt x="1368" y="14"/>
                </a:lnTo>
                <a:lnTo>
                  <a:pt x="1368" y="12"/>
                </a:lnTo>
                <a:lnTo>
                  <a:pt x="1368" y="11"/>
                </a:lnTo>
                <a:lnTo>
                  <a:pt x="1368" y="10"/>
                </a:lnTo>
                <a:lnTo>
                  <a:pt x="1368" y="2"/>
                </a:lnTo>
                <a:lnTo>
                  <a:pt x="1368" y="1"/>
                </a:lnTo>
                <a:lnTo>
                  <a:pt x="1368" y="0"/>
                </a:lnTo>
                <a:lnTo>
                  <a:pt x="1370" y="3"/>
                </a:lnTo>
                <a:lnTo>
                  <a:pt x="1370" y="8"/>
                </a:lnTo>
                <a:lnTo>
                  <a:pt x="1371" y="14"/>
                </a:lnTo>
                <a:lnTo>
                  <a:pt x="1372" y="17"/>
                </a:lnTo>
                <a:lnTo>
                  <a:pt x="1373" y="22"/>
                </a:lnTo>
                <a:lnTo>
                  <a:pt x="1373" y="23"/>
                </a:lnTo>
                <a:lnTo>
                  <a:pt x="1374" y="27"/>
                </a:lnTo>
                <a:lnTo>
                  <a:pt x="1374" y="30"/>
                </a:lnTo>
                <a:lnTo>
                  <a:pt x="1374" y="31"/>
                </a:lnTo>
                <a:lnTo>
                  <a:pt x="1375" y="34"/>
                </a:lnTo>
                <a:lnTo>
                  <a:pt x="1376" y="34"/>
                </a:lnTo>
                <a:lnTo>
                  <a:pt x="1378" y="33"/>
                </a:lnTo>
                <a:lnTo>
                  <a:pt x="1380" y="33"/>
                </a:lnTo>
                <a:lnTo>
                  <a:pt x="1380" y="34"/>
                </a:lnTo>
                <a:lnTo>
                  <a:pt x="1380" y="35"/>
                </a:lnTo>
                <a:lnTo>
                  <a:pt x="1380" y="36"/>
                </a:lnTo>
                <a:lnTo>
                  <a:pt x="1380" y="37"/>
                </a:lnTo>
                <a:lnTo>
                  <a:pt x="1381" y="38"/>
                </a:lnTo>
                <a:lnTo>
                  <a:pt x="1381" y="39"/>
                </a:lnTo>
                <a:lnTo>
                  <a:pt x="1381" y="40"/>
                </a:lnTo>
                <a:lnTo>
                  <a:pt x="1381" y="42"/>
                </a:lnTo>
                <a:lnTo>
                  <a:pt x="1381" y="43"/>
                </a:lnTo>
                <a:lnTo>
                  <a:pt x="1381" y="44"/>
                </a:lnTo>
                <a:lnTo>
                  <a:pt x="1381" y="45"/>
                </a:lnTo>
                <a:lnTo>
                  <a:pt x="1382" y="45"/>
                </a:lnTo>
                <a:lnTo>
                  <a:pt x="1382" y="46"/>
                </a:lnTo>
                <a:lnTo>
                  <a:pt x="1382" y="47"/>
                </a:lnTo>
                <a:lnTo>
                  <a:pt x="1382" y="48"/>
                </a:lnTo>
                <a:lnTo>
                  <a:pt x="1382" y="50"/>
                </a:lnTo>
                <a:lnTo>
                  <a:pt x="1383" y="51"/>
                </a:lnTo>
                <a:lnTo>
                  <a:pt x="1383" y="52"/>
                </a:lnTo>
                <a:lnTo>
                  <a:pt x="1383" y="53"/>
                </a:lnTo>
                <a:lnTo>
                  <a:pt x="1383" y="55"/>
                </a:lnTo>
                <a:lnTo>
                  <a:pt x="1383" y="56"/>
                </a:lnTo>
                <a:lnTo>
                  <a:pt x="1384" y="56"/>
                </a:lnTo>
                <a:lnTo>
                  <a:pt x="1384" y="58"/>
                </a:lnTo>
                <a:lnTo>
                  <a:pt x="1384" y="59"/>
                </a:lnTo>
                <a:lnTo>
                  <a:pt x="1384" y="60"/>
                </a:lnTo>
                <a:lnTo>
                  <a:pt x="1384" y="61"/>
                </a:lnTo>
                <a:lnTo>
                  <a:pt x="1384" y="62"/>
                </a:lnTo>
                <a:lnTo>
                  <a:pt x="1385" y="62"/>
                </a:lnTo>
                <a:lnTo>
                  <a:pt x="1385" y="64"/>
                </a:lnTo>
                <a:lnTo>
                  <a:pt x="1387" y="64"/>
                </a:lnTo>
                <a:lnTo>
                  <a:pt x="1387" y="65"/>
                </a:lnTo>
                <a:lnTo>
                  <a:pt x="1387" y="67"/>
                </a:lnTo>
                <a:lnTo>
                  <a:pt x="1388" y="67"/>
                </a:lnTo>
                <a:lnTo>
                  <a:pt x="1389" y="67"/>
                </a:lnTo>
                <a:lnTo>
                  <a:pt x="1390" y="67"/>
                </a:lnTo>
                <a:lnTo>
                  <a:pt x="1391" y="67"/>
                </a:lnTo>
                <a:lnTo>
                  <a:pt x="1392" y="67"/>
                </a:lnTo>
                <a:lnTo>
                  <a:pt x="1393" y="67"/>
                </a:lnTo>
                <a:lnTo>
                  <a:pt x="1395" y="67"/>
                </a:lnTo>
                <a:lnTo>
                  <a:pt x="1395" y="68"/>
                </a:lnTo>
                <a:lnTo>
                  <a:pt x="1395" y="70"/>
                </a:lnTo>
                <a:lnTo>
                  <a:pt x="1391" y="70"/>
                </a:lnTo>
                <a:lnTo>
                  <a:pt x="1389" y="70"/>
                </a:lnTo>
                <a:lnTo>
                  <a:pt x="1384" y="70"/>
                </a:lnTo>
                <a:lnTo>
                  <a:pt x="1384" y="72"/>
                </a:lnTo>
                <a:lnTo>
                  <a:pt x="1384" y="73"/>
                </a:lnTo>
                <a:lnTo>
                  <a:pt x="1385" y="73"/>
                </a:lnTo>
                <a:lnTo>
                  <a:pt x="1391" y="73"/>
                </a:lnTo>
                <a:lnTo>
                  <a:pt x="1391" y="75"/>
                </a:lnTo>
                <a:lnTo>
                  <a:pt x="1391" y="76"/>
                </a:lnTo>
                <a:lnTo>
                  <a:pt x="1391" y="77"/>
                </a:lnTo>
                <a:lnTo>
                  <a:pt x="1390" y="78"/>
                </a:lnTo>
                <a:lnTo>
                  <a:pt x="1390" y="79"/>
                </a:lnTo>
                <a:lnTo>
                  <a:pt x="1389" y="80"/>
                </a:lnTo>
                <a:lnTo>
                  <a:pt x="1389" y="81"/>
                </a:lnTo>
                <a:lnTo>
                  <a:pt x="1389" y="83"/>
                </a:lnTo>
                <a:lnTo>
                  <a:pt x="1389" y="84"/>
                </a:lnTo>
                <a:lnTo>
                  <a:pt x="1390" y="89"/>
                </a:lnTo>
                <a:lnTo>
                  <a:pt x="1390" y="92"/>
                </a:lnTo>
                <a:lnTo>
                  <a:pt x="1391" y="94"/>
                </a:lnTo>
                <a:lnTo>
                  <a:pt x="1391" y="95"/>
                </a:lnTo>
                <a:lnTo>
                  <a:pt x="1392" y="95"/>
                </a:lnTo>
                <a:lnTo>
                  <a:pt x="1395" y="95"/>
                </a:lnTo>
                <a:lnTo>
                  <a:pt x="1397" y="95"/>
                </a:lnTo>
                <a:lnTo>
                  <a:pt x="1397" y="94"/>
                </a:lnTo>
                <a:lnTo>
                  <a:pt x="1395" y="94"/>
                </a:lnTo>
                <a:lnTo>
                  <a:pt x="1397" y="94"/>
                </a:lnTo>
                <a:lnTo>
                  <a:pt x="1397" y="93"/>
                </a:lnTo>
                <a:lnTo>
                  <a:pt x="1395" y="93"/>
                </a:lnTo>
                <a:lnTo>
                  <a:pt x="1395" y="92"/>
                </a:lnTo>
                <a:lnTo>
                  <a:pt x="1395" y="90"/>
                </a:lnTo>
                <a:lnTo>
                  <a:pt x="1395" y="89"/>
                </a:lnTo>
                <a:lnTo>
                  <a:pt x="1395" y="88"/>
                </a:lnTo>
                <a:lnTo>
                  <a:pt x="1397" y="88"/>
                </a:lnTo>
                <a:lnTo>
                  <a:pt x="1397" y="87"/>
                </a:lnTo>
                <a:lnTo>
                  <a:pt x="1397" y="86"/>
                </a:lnTo>
                <a:lnTo>
                  <a:pt x="1395" y="86"/>
                </a:lnTo>
                <a:lnTo>
                  <a:pt x="1395" y="85"/>
                </a:lnTo>
                <a:lnTo>
                  <a:pt x="1397" y="85"/>
                </a:lnTo>
                <a:lnTo>
                  <a:pt x="1397" y="84"/>
                </a:lnTo>
                <a:lnTo>
                  <a:pt x="1395" y="84"/>
                </a:lnTo>
                <a:lnTo>
                  <a:pt x="1395" y="83"/>
                </a:lnTo>
                <a:lnTo>
                  <a:pt x="1397" y="83"/>
                </a:lnTo>
                <a:lnTo>
                  <a:pt x="1397" y="81"/>
                </a:lnTo>
                <a:lnTo>
                  <a:pt x="1395" y="81"/>
                </a:lnTo>
                <a:lnTo>
                  <a:pt x="1395" y="80"/>
                </a:lnTo>
                <a:lnTo>
                  <a:pt x="1397" y="80"/>
                </a:lnTo>
                <a:lnTo>
                  <a:pt x="1397" y="79"/>
                </a:lnTo>
                <a:lnTo>
                  <a:pt x="1397" y="77"/>
                </a:lnTo>
                <a:lnTo>
                  <a:pt x="1395" y="77"/>
                </a:lnTo>
                <a:lnTo>
                  <a:pt x="1395" y="76"/>
                </a:lnTo>
                <a:lnTo>
                  <a:pt x="1397" y="76"/>
                </a:lnTo>
                <a:lnTo>
                  <a:pt x="1396" y="75"/>
                </a:lnTo>
                <a:lnTo>
                  <a:pt x="1396" y="73"/>
                </a:lnTo>
                <a:lnTo>
                  <a:pt x="1395" y="73"/>
                </a:lnTo>
                <a:lnTo>
                  <a:pt x="1395" y="72"/>
                </a:lnTo>
                <a:lnTo>
                  <a:pt x="1396" y="72"/>
                </a:lnTo>
                <a:lnTo>
                  <a:pt x="1397" y="72"/>
                </a:lnTo>
                <a:lnTo>
                  <a:pt x="1397" y="75"/>
                </a:lnTo>
                <a:lnTo>
                  <a:pt x="1397" y="76"/>
                </a:lnTo>
                <a:lnTo>
                  <a:pt x="1397" y="79"/>
                </a:lnTo>
                <a:lnTo>
                  <a:pt x="1399" y="79"/>
                </a:lnTo>
                <a:lnTo>
                  <a:pt x="1399" y="80"/>
                </a:lnTo>
                <a:lnTo>
                  <a:pt x="1397" y="80"/>
                </a:lnTo>
                <a:lnTo>
                  <a:pt x="1397" y="81"/>
                </a:lnTo>
                <a:lnTo>
                  <a:pt x="1399" y="81"/>
                </a:lnTo>
                <a:lnTo>
                  <a:pt x="1399" y="85"/>
                </a:lnTo>
                <a:lnTo>
                  <a:pt x="1399" y="86"/>
                </a:lnTo>
                <a:lnTo>
                  <a:pt x="1399" y="89"/>
                </a:lnTo>
                <a:lnTo>
                  <a:pt x="1397" y="89"/>
                </a:lnTo>
                <a:lnTo>
                  <a:pt x="1397" y="90"/>
                </a:lnTo>
                <a:lnTo>
                  <a:pt x="1397" y="92"/>
                </a:lnTo>
                <a:lnTo>
                  <a:pt x="1399" y="92"/>
                </a:lnTo>
                <a:lnTo>
                  <a:pt x="1399" y="93"/>
                </a:lnTo>
                <a:lnTo>
                  <a:pt x="1399" y="94"/>
                </a:lnTo>
                <a:lnTo>
                  <a:pt x="1399" y="95"/>
                </a:lnTo>
                <a:lnTo>
                  <a:pt x="1399" y="96"/>
                </a:lnTo>
                <a:lnTo>
                  <a:pt x="1399" y="97"/>
                </a:lnTo>
                <a:lnTo>
                  <a:pt x="1400" y="97"/>
                </a:lnTo>
                <a:lnTo>
                  <a:pt x="1401" y="97"/>
                </a:lnTo>
                <a:lnTo>
                  <a:pt x="1402" y="97"/>
                </a:lnTo>
                <a:lnTo>
                  <a:pt x="1402" y="98"/>
                </a:lnTo>
                <a:lnTo>
                  <a:pt x="1405" y="98"/>
                </a:lnTo>
                <a:lnTo>
                  <a:pt x="1405" y="93"/>
                </a:lnTo>
                <a:lnTo>
                  <a:pt x="1406" y="93"/>
                </a:lnTo>
                <a:lnTo>
                  <a:pt x="1406" y="98"/>
                </a:lnTo>
                <a:lnTo>
                  <a:pt x="1407" y="98"/>
                </a:lnTo>
                <a:lnTo>
                  <a:pt x="1407" y="96"/>
                </a:lnTo>
                <a:lnTo>
                  <a:pt x="1408" y="96"/>
                </a:lnTo>
                <a:lnTo>
                  <a:pt x="1409" y="96"/>
                </a:lnTo>
                <a:lnTo>
                  <a:pt x="1410" y="95"/>
                </a:lnTo>
                <a:lnTo>
                  <a:pt x="1411" y="95"/>
                </a:lnTo>
                <a:lnTo>
                  <a:pt x="1411" y="97"/>
                </a:lnTo>
                <a:lnTo>
                  <a:pt x="1411" y="98"/>
                </a:lnTo>
                <a:lnTo>
                  <a:pt x="1414" y="98"/>
                </a:lnTo>
                <a:lnTo>
                  <a:pt x="1414" y="97"/>
                </a:lnTo>
                <a:lnTo>
                  <a:pt x="1414" y="95"/>
                </a:lnTo>
                <a:lnTo>
                  <a:pt x="1415" y="95"/>
                </a:lnTo>
                <a:lnTo>
                  <a:pt x="1415" y="72"/>
                </a:lnTo>
                <a:lnTo>
                  <a:pt x="1415" y="71"/>
                </a:lnTo>
                <a:lnTo>
                  <a:pt x="1415" y="69"/>
                </a:lnTo>
                <a:lnTo>
                  <a:pt x="1416" y="69"/>
                </a:lnTo>
                <a:lnTo>
                  <a:pt x="1417" y="69"/>
                </a:lnTo>
                <a:lnTo>
                  <a:pt x="1418" y="69"/>
                </a:lnTo>
                <a:lnTo>
                  <a:pt x="1418" y="68"/>
                </a:lnTo>
                <a:lnTo>
                  <a:pt x="1418" y="67"/>
                </a:lnTo>
                <a:lnTo>
                  <a:pt x="1419" y="65"/>
                </a:lnTo>
                <a:lnTo>
                  <a:pt x="1419" y="64"/>
                </a:lnTo>
                <a:lnTo>
                  <a:pt x="1422" y="64"/>
                </a:lnTo>
                <a:lnTo>
                  <a:pt x="1423" y="65"/>
                </a:lnTo>
                <a:lnTo>
                  <a:pt x="1424" y="68"/>
                </a:lnTo>
                <a:lnTo>
                  <a:pt x="1424" y="70"/>
                </a:lnTo>
                <a:lnTo>
                  <a:pt x="1427" y="84"/>
                </a:lnTo>
                <a:lnTo>
                  <a:pt x="1428" y="92"/>
                </a:lnTo>
                <a:lnTo>
                  <a:pt x="1430" y="97"/>
                </a:lnTo>
                <a:lnTo>
                  <a:pt x="1431" y="97"/>
                </a:lnTo>
                <a:lnTo>
                  <a:pt x="1433" y="97"/>
                </a:lnTo>
                <a:lnTo>
                  <a:pt x="1434" y="96"/>
                </a:lnTo>
                <a:lnTo>
                  <a:pt x="1438" y="97"/>
                </a:lnTo>
                <a:lnTo>
                  <a:pt x="1439" y="97"/>
                </a:lnTo>
                <a:lnTo>
                  <a:pt x="1441" y="97"/>
                </a:lnTo>
                <a:lnTo>
                  <a:pt x="1442" y="98"/>
                </a:lnTo>
                <a:lnTo>
                  <a:pt x="1443" y="98"/>
                </a:lnTo>
                <a:lnTo>
                  <a:pt x="1443" y="100"/>
                </a:lnTo>
                <a:lnTo>
                  <a:pt x="1445" y="101"/>
                </a:lnTo>
                <a:lnTo>
                  <a:pt x="1447" y="101"/>
                </a:lnTo>
                <a:lnTo>
                  <a:pt x="1448" y="102"/>
                </a:lnTo>
                <a:lnTo>
                  <a:pt x="1450" y="102"/>
                </a:lnTo>
                <a:lnTo>
                  <a:pt x="1452" y="103"/>
                </a:lnTo>
                <a:lnTo>
                  <a:pt x="1454" y="103"/>
                </a:lnTo>
                <a:lnTo>
                  <a:pt x="1457" y="104"/>
                </a:lnTo>
                <a:lnTo>
                  <a:pt x="1461" y="105"/>
                </a:lnTo>
                <a:lnTo>
                  <a:pt x="1462" y="105"/>
                </a:lnTo>
                <a:lnTo>
                  <a:pt x="1466" y="106"/>
                </a:lnTo>
                <a:lnTo>
                  <a:pt x="1467" y="106"/>
                </a:lnTo>
                <a:lnTo>
                  <a:pt x="1468" y="106"/>
                </a:lnTo>
                <a:lnTo>
                  <a:pt x="1469" y="108"/>
                </a:lnTo>
                <a:lnTo>
                  <a:pt x="1470" y="108"/>
                </a:lnTo>
                <a:lnTo>
                  <a:pt x="1471" y="108"/>
                </a:lnTo>
                <a:lnTo>
                  <a:pt x="1473" y="108"/>
                </a:lnTo>
                <a:lnTo>
                  <a:pt x="1474" y="108"/>
                </a:lnTo>
                <a:lnTo>
                  <a:pt x="1475" y="109"/>
                </a:lnTo>
                <a:lnTo>
                  <a:pt x="1476" y="109"/>
                </a:lnTo>
                <a:lnTo>
                  <a:pt x="1477" y="109"/>
                </a:lnTo>
                <a:lnTo>
                  <a:pt x="1478" y="109"/>
                </a:lnTo>
                <a:lnTo>
                  <a:pt x="1479" y="110"/>
                </a:lnTo>
                <a:lnTo>
                  <a:pt x="1480" y="110"/>
                </a:lnTo>
                <a:lnTo>
                  <a:pt x="1482" y="110"/>
                </a:lnTo>
                <a:lnTo>
                  <a:pt x="1483" y="110"/>
                </a:lnTo>
                <a:lnTo>
                  <a:pt x="1485" y="111"/>
                </a:lnTo>
                <a:lnTo>
                  <a:pt x="1486" y="111"/>
                </a:lnTo>
                <a:lnTo>
                  <a:pt x="1488" y="112"/>
                </a:lnTo>
                <a:lnTo>
                  <a:pt x="1490" y="112"/>
                </a:lnTo>
                <a:lnTo>
                  <a:pt x="1491" y="112"/>
                </a:lnTo>
                <a:lnTo>
                  <a:pt x="1492" y="112"/>
                </a:lnTo>
                <a:lnTo>
                  <a:pt x="1493" y="112"/>
                </a:lnTo>
                <a:lnTo>
                  <a:pt x="1493" y="113"/>
                </a:lnTo>
                <a:lnTo>
                  <a:pt x="1494" y="113"/>
                </a:lnTo>
                <a:lnTo>
                  <a:pt x="1495" y="113"/>
                </a:lnTo>
                <a:lnTo>
                  <a:pt x="1497" y="112"/>
                </a:lnTo>
                <a:lnTo>
                  <a:pt x="1500" y="112"/>
                </a:lnTo>
                <a:lnTo>
                  <a:pt x="1501" y="112"/>
                </a:lnTo>
                <a:lnTo>
                  <a:pt x="1502" y="112"/>
                </a:lnTo>
                <a:lnTo>
                  <a:pt x="1503" y="112"/>
                </a:lnTo>
                <a:lnTo>
                  <a:pt x="1504" y="112"/>
                </a:lnTo>
                <a:lnTo>
                  <a:pt x="1505" y="113"/>
                </a:lnTo>
                <a:lnTo>
                  <a:pt x="1507" y="113"/>
                </a:lnTo>
                <a:lnTo>
                  <a:pt x="1508" y="113"/>
                </a:lnTo>
                <a:lnTo>
                  <a:pt x="1509" y="113"/>
                </a:lnTo>
                <a:lnTo>
                  <a:pt x="1510" y="114"/>
                </a:lnTo>
                <a:lnTo>
                  <a:pt x="1511" y="115"/>
                </a:lnTo>
                <a:lnTo>
                  <a:pt x="1512" y="115"/>
                </a:lnTo>
                <a:lnTo>
                  <a:pt x="1517" y="119"/>
                </a:lnTo>
                <a:lnTo>
                  <a:pt x="1518" y="120"/>
                </a:lnTo>
                <a:lnTo>
                  <a:pt x="1519" y="120"/>
                </a:lnTo>
                <a:lnTo>
                  <a:pt x="1519" y="121"/>
                </a:lnTo>
                <a:lnTo>
                  <a:pt x="1520" y="121"/>
                </a:lnTo>
                <a:lnTo>
                  <a:pt x="1520" y="122"/>
                </a:lnTo>
                <a:lnTo>
                  <a:pt x="1521" y="122"/>
                </a:lnTo>
                <a:lnTo>
                  <a:pt x="1521" y="123"/>
                </a:lnTo>
                <a:lnTo>
                  <a:pt x="1522" y="123"/>
                </a:lnTo>
                <a:lnTo>
                  <a:pt x="1522" y="125"/>
                </a:lnTo>
                <a:lnTo>
                  <a:pt x="1523" y="125"/>
                </a:lnTo>
                <a:lnTo>
                  <a:pt x="1523" y="126"/>
                </a:lnTo>
                <a:lnTo>
                  <a:pt x="1525" y="127"/>
                </a:lnTo>
                <a:lnTo>
                  <a:pt x="1526" y="129"/>
                </a:lnTo>
                <a:lnTo>
                  <a:pt x="1526" y="130"/>
                </a:lnTo>
                <a:lnTo>
                  <a:pt x="1527" y="131"/>
                </a:lnTo>
                <a:lnTo>
                  <a:pt x="1528" y="132"/>
                </a:lnTo>
                <a:lnTo>
                  <a:pt x="1528" y="134"/>
                </a:lnTo>
                <a:lnTo>
                  <a:pt x="1528" y="135"/>
                </a:lnTo>
                <a:lnTo>
                  <a:pt x="1530" y="139"/>
                </a:lnTo>
                <a:lnTo>
                  <a:pt x="1531" y="139"/>
                </a:lnTo>
                <a:lnTo>
                  <a:pt x="1531" y="140"/>
                </a:lnTo>
                <a:lnTo>
                  <a:pt x="1533" y="142"/>
                </a:lnTo>
                <a:lnTo>
                  <a:pt x="1533" y="143"/>
                </a:lnTo>
                <a:lnTo>
                  <a:pt x="1534" y="145"/>
                </a:lnTo>
                <a:lnTo>
                  <a:pt x="1535" y="146"/>
                </a:lnTo>
                <a:lnTo>
                  <a:pt x="1538" y="152"/>
                </a:lnTo>
                <a:lnTo>
                  <a:pt x="1538" y="153"/>
                </a:lnTo>
                <a:lnTo>
                  <a:pt x="1539" y="153"/>
                </a:lnTo>
                <a:lnTo>
                  <a:pt x="1539" y="154"/>
                </a:lnTo>
                <a:lnTo>
                  <a:pt x="1540" y="155"/>
                </a:lnTo>
                <a:lnTo>
                  <a:pt x="1540" y="156"/>
                </a:lnTo>
                <a:lnTo>
                  <a:pt x="1542" y="156"/>
                </a:lnTo>
                <a:lnTo>
                  <a:pt x="1542" y="157"/>
                </a:lnTo>
                <a:lnTo>
                  <a:pt x="1543" y="157"/>
                </a:lnTo>
                <a:lnTo>
                  <a:pt x="1543" y="159"/>
                </a:lnTo>
                <a:lnTo>
                  <a:pt x="1544" y="159"/>
                </a:lnTo>
                <a:lnTo>
                  <a:pt x="1545" y="160"/>
                </a:lnTo>
                <a:lnTo>
                  <a:pt x="1546" y="159"/>
                </a:lnTo>
                <a:lnTo>
                  <a:pt x="1547" y="159"/>
                </a:lnTo>
                <a:lnTo>
                  <a:pt x="1549" y="157"/>
                </a:lnTo>
                <a:lnTo>
                  <a:pt x="1551" y="156"/>
                </a:lnTo>
                <a:lnTo>
                  <a:pt x="1552" y="155"/>
                </a:lnTo>
                <a:lnTo>
                  <a:pt x="1545" y="147"/>
                </a:lnTo>
                <a:lnTo>
                  <a:pt x="1546" y="147"/>
                </a:lnTo>
                <a:lnTo>
                  <a:pt x="1554" y="138"/>
                </a:lnTo>
                <a:lnTo>
                  <a:pt x="1559" y="143"/>
                </a:lnTo>
                <a:lnTo>
                  <a:pt x="1560" y="142"/>
                </a:lnTo>
                <a:lnTo>
                  <a:pt x="1561" y="142"/>
                </a:lnTo>
                <a:lnTo>
                  <a:pt x="1560" y="140"/>
                </a:lnTo>
                <a:lnTo>
                  <a:pt x="1561" y="140"/>
                </a:lnTo>
                <a:lnTo>
                  <a:pt x="1561" y="139"/>
                </a:lnTo>
                <a:lnTo>
                  <a:pt x="1562" y="140"/>
                </a:lnTo>
                <a:lnTo>
                  <a:pt x="1562" y="139"/>
                </a:lnTo>
                <a:lnTo>
                  <a:pt x="1557" y="135"/>
                </a:lnTo>
                <a:lnTo>
                  <a:pt x="1562" y="130"/>
                </a:lnTo>
                <a:lnTo>
                  <a:pt x="1564" y="129"/>
                </a:lnTo>
                <a:lnTo>
                  <a:pt x="1565" y="129"/>
                </a:lnTo>
                <a:lnTo>
                  <a:pt x="1566" y="128"/>
                </a:lnTo>
                <a:lnTo>
                  <a:pt x="1573" y="125"/>
                </a:lnTo>
                <a:lnTo>
                  <a:pt x="1576" y="123"/>
                </a:lnTo>
                <a:lnTo>
                  <a:pt x="1581" y="120"/>
                </a:lnTo>
                <a:lnTo>
                  <a:pt x="1589" y="115"/>
                </a:lnTo>
                <a:lnTo>
                  <a:pt x="1592" y="118"/>
                </a:lnTo>
                <a:lnTo>
                  <a:pt x="1594" y="119"/>
                </a:lnTo>
                <a:lnTo>
                  <a:pt x="1585" y="126"/>
                </a:lnTo>
                <a:lnTo>
                  <a:pt x="1578" y="130"/>
                </a:lnTo>
                <a:lnTo>
                  <a:pt x="1571" y="135"/>
                </a:lnTo>
                <a:lnTo>
                  <a:pt x="1569" y="137"/>
                </a:lnTo>
                <a:lnTo>
                  <a:pt x="1570" y="138"/>
                </a:lnTo>
                <a:lnTo>
                  <a:pt x="1571" y="139"/>
                </a:lnTo>
                <a:lnTo>
                  <a:pt x="1570" y="140"/>
                </a:lnTo>
                <a:lnTo>
                  <a:pt x="1569" y="143"/>
                </a:lnTo>
                <a:lnTo>
                  <a:pt x="1568" y="144"/>
                </a:lnTo>
                <a:lnTo>
                  <a:pt x="1566" y="144"/>
                </a:lnTo>
                <a:lnTo>
                  <a:pt x="1566" y="145"/>
                </a:lnTo>
                <a:lnTo>
                  <a:pt x="1565" y="147"/>
                </a:lnTo>
                <a:lnTo>
                  <a:pt x="1564" y="148"/>
                </a:lnTo>
                <a:lnTo>
                  <a:pt x="1563" y="148"/>
                </a:lnTo>
                <a:lnTo>
                  <a:pt x="1563" y="150"/>
                </a:lnTo>
                <a:lnTo>
                  <a:pt x="1562" y="151"/>
                </a:lnTo>
                <a:lnTo>
                  <a:pt x="1561" y="152"/>
                </a:lnTo>
                <a:lnTo>
                  <a:pt x="1560" y="152"/>
                </a:lnTo>
                <a:lnTo>
                  <a:pt x="1559" y="153"/>
                </a:lnTo>
                <a:lnTo>
                  <a:pt x="1557" y="153"/>
                </a:lnTo>
                <a:lnTo>
                  <a:pt x="1556" y="154"/>
                </a:lnTo>
                <a:lnTo>
                  <a:pt x="1555" y="154"/>
                </a:lnTo>
                <a:lnTo>
                  <a:pt x="1554" y="155"/>
                </a:lnTo>
                <a:lnTo>
                  <a:pt x="1555" y="155"/>
                </a:lnTo>
                <a:lnTo>
                  <a:pt x="1555" y="156"/>
                </a:lnTo>
                <a:lnTo>
                  <a:pt x="1556" y="156"/>
                </a:lnTo>
                <a:lnTo>
                  <a:pt x="1556" y="157"/>
                </a:lnTo>
                <a:lnTo>
                  <a:pt x="1557" y="157"/>
                </a:lnTo>
                <a:lnTo>
                  <a:pt x="1557" y="159"/>
                </a:lnTo>
                <a:lnTo>
                  <a:pt x="1559" y="159"/>
                </a:lnTo>
                <a:lnTo>
                  <a:pt x="1559" y="160"/>
                </a:lnTo>
                <a:lnTo>
                  <a:pt x="1560" y="160"/>
                </a:lnTo>
                <a:lnTo>
                  <a:pt x="1560" y="161"/>
                </a:lnTo>
                <a:lnTo>
                  <a:pt x="1562" y="162"/>
                </a:lnTo>
                <a:lnTo>
                  <a:pt x="1565" y="165"/>
                </a:lnTo>
                <a:lnTo>
                  <a:pt x="1565" y="167"/>
                </a:lnTo>
                <a:lnTo>
                  <a:pt x="1564" y="167"/>
                </a:lnTo>
                <a:lnTo>
                  <a:pt x="1564" y="168"/>
                </a:lnTo>
                <a:lnTo>
                  <a:pt x="1563" y="168"/>
                </a:lnTo>
                <a:lnTo>
                  <a:pt x="1563" y="169"/>
                </a:lnTo>
                <a:lnTo>
                  <a:pt x="1562" y="168"/>
                </a:lnTo>
                <a:lnTo>
                  <a:pt x="1561" y="167"/>
                </a:lnTo>
                <a:lnTo>
                  <a:pt x="1560" y="167"/>
                </a:lnTo>
                <a:lnTo>
                  <a:pt x="1557" y="168"/>
                </a:lnTo>
                <a:lnTo>
                  <a:pt x="1556" y="168"/>
                </a:lnTo>
                <a:lnTo>
                  <a:pt x="1556" y="169"/>
                </a:lnTo>
                <a:lnTo>
                  <a:pt x="1553" y="172"/>
                </a:lnTo>
                <a:lnTo>
                  <a:pt x="1548" y="177"/>
                </a:lnTo>
                <a:lnTo>
                  <a:pt x="1547" y="176"/>
                </a:lnTo>
                <a:lnTo>
                  <a:pt x="1542" y="173"/>
                </a:lnTo>
                <a:lnTo>
                  <a:pt x="1539" y="172"/>
                </a:lnTo>
                <a:lnTo>
                  <a:pt x="1538" y="171"/>
                </a:lnTo>
                <a:lnTo>
                  <a:pt x="1534" y="176"/>
                </a:lnTo>
                <a:lnTo>
                  <a:pt x="1533" y="177"/>
                </a:lnTo>
                <a:lnTo>
                  <a:pt x="1531" y="178"/>
                </a:lnTo>
                <a:lnTo>
                  <a:pt x="1530" y="178"/>
                </a:lnTo>
                <a:lnTo>
                  <a:pt x="1529" y="180"/>
                </a:lnTo>
                <a:lnTo>
                  <a:pt x="1528" y="181"/>
                </a:lnTo>
                <a:lnTo>
                  <a:pt x="1527" y="181"/>
                </a:lnTo>
                <a:lnTo>
                  <a:pt x="1527" y="182"/>
                </a:lnTo>
                <a:lnTo>
                  <a:pt x="1526" y="182"/>
                </a:lnTo>
                <a:lnTo>
                  <a:pt x="1519" y="177"/>
                </a:lnTo>
                <a:lnTo>
                  <a:pt x="1514" y="172"/>
                </a:lnTo>
                <a:lnTo>
                  <a:pt x="1517" y="169"/>
                </a:lnTo>
                <a:lnTo>
                  <a:pt x="1527" y="178"/>
                </a:lnTo>
                <a:lnTo>
                  <a:pt x="1528" y="179"/>
                </a:lnTo>
                <a:lnTo>
                  <a:pt x="1529" y="178"/>
                </a:lnTo>
                <a:lnTo>
                  <a:pt x="1530" y="177"/>
                </a:lnTo>
                <a:lnTo>
                  <a:pt x="1531" y="177"/>
                </a:lnTo>
                <a:lnTo>
                  <a:pt x="1534" y="175"/>
                </a:lnTo>
                <a:lnTo>
                  <a:pt x="1535" y="173"/>
                </a:lnTo>
                <a:lnTo>
                  <a:pt x="1537" y="171"/>
                </a:lnTo>
                <a:lnTo>
                  <a:pt x="1538" y="169"/>
                </a:lnTo>
                <a:lnTo>
                  <a:pt x="1542" y="165"/>
                </a:lnTo>
                <a:lnTo>
                  <a:pt x="1543" y="163"/>
                </a:lnTo>
                <a:lnTo>
                  <a:pt x="1544" y="161"/>
                </a:lnTo>
                <a:lnTo>
                  <a:pt x="1545" y="161"/>
                </a:lnTo>
                <a:lnTo>
                  <a:pt x="1543" y="160"/>
                </a:lnTo>
                <a:lnTo>
                  <a:pt x="1543" y="159"/>
                </a:lnTo>
                <a:lnTo>
                  <a:pt x="1542" y="159"/>
                </a:lnTo>
                <a:lnTo>
                  <a:pt x="1542" y="157"/>
                </a:lnTo>
                <a:lnTo>
                  <a:pt x="1540" y="157"/>
                </a:lnTo>
                <a:lnTo>
                  <a:pt x="1540" y="156"/>
                </a:lnTo>
                <a:lnTo>
                  <a:pt x="1539" y="156"/>
                </a:lnTo>
                <a:lnTo>
                  <a:pt x="1539" y="155"/>
                </a:lnTo>
                <a:lnTo>
                  <a:pt x="1538" y="155"/>
                </a:lnTo>
                <a:lnTo>
                  <a:pt x="1538" y="154"/>
                </a:lnTo>
                <a:lnTo>
                  <a:pt x="1538" y="153"/>
                </a:lnTo>
                <a:lnTo>
                  <a:pt x="1537" y="153"/>
                </a:lnTo>
                <a:lnTo>
                  <a:pt x="1537" y="152"/>
                </a:lnTo>
                <a:lnTo>
                  <a:pt x="1536" y="151"/>
                </a:lnTo>
                <a:lnTo>
                  <a:pt x="1536" y="150"/>
                </a:lnTo>
                <a:lnTo>
                  <a:pt x="1535" y="148"/>
                </a:lnTo>
                <a:lnTo>
                  <a:pt x="1535" y="147"/>
                </a:lnTo>
                <a:lnTo>
                  <a:pt x="1534" y="146"/>
                </a:lnTo>
                <a:lnTo>
                  <a:pt x="1534" y="145"/>
                </a:lnTo>
                <a:lnTo>
                  <a:pt x="1533" y="144"/>
                </a:lnTo>
                <a:lnTo>
                  <a:pt x="1533" y="143"/>
                </a:lnTo>
                <a:lnTo>
                  <a:pt x="1531" y="143"/>
                </a:lnTo>
                <a:lnTo>
                  <a:pt x="1531" y="142"/>
                </a:lnTo>
                <a:lnTo>
                  <a:pt x="1531" y="140"/>
                </a:lnTo>
                <a:lnTo>
                  <a:pt x="1530" y="140"/>
                </a:lnTo>
                <a:lnTo>
                  <a:pt x="1530" y="139"/>
                </a:lnTo>
                <a:lnTo>
                  <a:pt x="1530" y="138"/>
                </a:lnTo>
                <a:lnTo>
                  <a:pt x="1529" y="138"/>
                </a:lnTo>
                <a:lnTo>
                  <a:pt x="1529" y="137"/>
                </a:lnTo>
                <a:lnTo>
                  <a:pt x="1528" y="137"/>
                </a:lnTo>
                <a:lnTo>
                  <a:pt x="1528" y="136"/>
                </a:lnTo>
                <a:lnTo>
                  <a:pt x="1528" y="135"/>
                </a:lnTo>
                <a:lnTo>
                  <a:pt x="1527" y="135"/>
                </a:lnTo>
                <a:lnTo>
                  <a:pt x="1527" y="134"/>
                </a:lnTo>
                <a:lnTo>
                  <a:pt x="1527" y="132"/>
                </a:lnTo>
                <a:lnTo>
                  <a:pt x="1526" y="132"/>
                </a:lnTo>
                <a:lnTo>
                  <a:pt x="1526" y="131"/>
                </a:lnTo>
                <a:lnTo>
                  <a:pt x="1526" y="130"/>
                </a:lnTo>
                <a:lnTo>
                  <a:pt x="1525" y="130"/>
                </a:lnTo>
                <a:lnTo>
                  <a:pt x="1525" y="129"/>
                </a:lnTo>
                <a:lnTo>
                  <a:pt x="1525" y="128"/>
                </a:lnTo>
                <a:lnTo>
                  <a:pt x="1523" y="128"/>
                </a:lnTo>
                <a:lnTo>
                  <a:pt x="1521" y="129"/>
                </a:lnTo>
                <a:lnTo>
                  <a:pt x="1521" y="127"/>
                </a:lnTo>
                <a:lnTo>
                  <a:pt x="1523" y="126"/>
                </a:lnTo>
                <a:lnTo>
                  <a:pt x="1522" y="126"/>
                </a:lnTo>
                <a:lnTo>
                  <a:pt x="1522" y="125"/>
                </a:lnTo>
                <a:lnTo>
                  <a:pt x="1521" y="125"/>
                </a:lnTo>
                <a:lnTo>
                  <a:pt x="1521" y="123"/>
                </a:lnTo>
                <a:lnTo>
                  <a:pt x="1520" y="123"/>
                </a:lnTo>
                <a:lnTo>
                  <a:pt x="1520" y="122"/>
                </a:lnTo>
                <a:lnTo>
                  <a:pt x="1519" y="122"/>
                </a:lnTo>
                <a:lnTo>
                  <a:pt x="1519" y="121"/>
                </a:lnTo>
                <a:lnTo>
                  <a:pt x="1518" y="121"/>
                </a:lnTo>
                <a:lnTo>
                  <a:pt x="1517" y="120"/>
                </a:lnTo>
                <a:lnTo>
                  <a:pt x="1516" y="120"/>
                </a:lnTo>
                <a:lnTo>
                  <a:pt x="1510" y="115"/>
                </a:lnTo>
                <a:lnTo>
                  <a:pt x="1509" y="115"/>
                </a:lnTo>
                <a:lnTo>
                  <a:pt x="1509" y="114"/>
                </a:lnTo>
                <a:lnTo>
                  <a:pt x="1508" y="114"/>
                </a:lnTo>
                <a:lnTo>
                  <a:pt x="1507" y="114"/>
                </a:lnTo>
                <a:lnTo>
                  <a:pt x="1507" y="115"/>
                </a:lnTo>
                <a:lnTo>
                  <a:pt x="1505" y="115"/>
                </a:lnTo>
                <a:lnTo>
                  <a:pt x="1504" y="115"/>
                </a:lnTo>
                <a:lnTo>
                  <a:pt x="1503" y="115"/>
                </a:lnTo>
                <a:lnTo>
                  <a:pt x="1502" y="115"/>
                </a:lnTo>
                <a:lnTo>
                  <a:pt x="1501" y="115"/>
                </a:lnTo>
                <a:lnTo>
                  <a:pt x="1501" y="118"/>
                </a:lnTo>
                <a:lnTo>
                  <a:pt x="1500" y="118"/>
                </a:lnTo>
                <a:lnTo>
                  <a:pt x="1500" y="115"/>
                </a:lnTo>
                <a:lnTo>
                  <a:pt x="1497" y="115"/>
                </a:lnTo>
                <a:lnTo>
                  <a:pt x="1496" y="115"/>
                </a:lnTo>
                <a:lnTo>
                  <a:pt x="1495" y="115"/>
                </a:lnTo>
                <a:lnTo>
                  <a:pt x="1494" y="115"/>
                </a:lnTo>
                <a:lnTo>
                  <a:pt x="1493" y="115"/>
                </a:lnTo>
                <a:lnTo>
                  <a:pt x="1492" y="117"/>
                </a:lnTo>
                <a:lnTo>
                  <a:pt x="1492" y="115"/>
                </a:lnTo>
                <a:lnTo>
                  <a:pt x="1490" y="114"/>
                </a:lnTo>
                <a:lnTo>
                  <a:pt x="1491" y="113"/>
                </a:lnTo>
                <a:lnTo>
                  <a:pt x="1490" y="113"/>
                </a:lnTo>
                <a:lnTo>
                  <a:pt x="1485" y="112"/>
                </a:lnTo>
                <a:lnTo>
                  <a:pt x="1480" y="111"/>
                </a:lnTo>
                <a:lnTo>
                  <a:pt x="1470" y="108"/>
                </a:lnTo>
                <a:lnTo>
                  <a:pt x="1469" y="108"/>
                </a:lnTo>
                <a:lnTo>
                  <a:pt x="1467" y="108"/>
                </a:lnTo>
                <a:lnTo>
                  <a:pt x="1466" y="106"/>
                </a:lnTo>
                <a:lnTo>
                  <a:pt x="1461" y="106"/>
                </a:lnTo>
                <a:lnTo>
                  <a:pt x="1460" y="105"/>
                </a:lnTo>
                <a:lnTo>
                  <a:pt x="1457" y="104"/>
                </a:lnTo>
                <a:lnTo>
                  <a:pt x="1450" y="103"/>
                </a:lnTo>
                <a:lnTo>
                  <a:pt x="1448" y="103"/>
                </a:lnTo>
                <a:lnTo>
                  <a:pt x="1447" y="102"/>
                </a:lnTo>
                <a:lnTo>
                  <a:pt x="1445" y="102"/>
                </a:lnTo>
                <a:lnTo>
                  <a:pt x="1444" y="101"/>
                </a:lnTo>
                <a:lnTo>
                  <a:pt x="1443" y="100"/>
                </a:lnTo>
                <a:lnTo>
                  <a:pt x="1442" y="100"/>
                </a:lnTo>
                <a:lnTo>
                  <a:pt x="1441" y="98"/>
                </a:lnTo>
                <a:lnTo>
                  <a:pt x="1440" y="98"/>
                </a:lnTo>
                <a:lnTo>
                  <a:pt x="1439" y="97"/>
                </a:lnTo>
                <a:lnTo>
                  <a:pt x="1439" y="98"/>
                </a:lnTo>
                <a:lnTo>
                  <a:pt x="1439" y="100"/>
                </a:lnTo>
                <a:lnTo>
                  <a:pt x="1438" y="100"/>
                </a:lnTo>
                <a:lnTo>
                  <a:pt x="1438" y="101"/>
                </a:lnTo>
                <a:lnTo>
                  <a:pt x="1438" y="102"/>
                </a:lnTo>
                <a:lnTo>
                  <a:pt x="1438" y="103"/>
                </a:lnTo>
                <a:lnTo>
                  <a:pt x="1438" y="104"/>
                </a:lnTo>
                <a:lnTo>
                  <a:pt x="1435" y="104"/>
                </a:lnTo>
                <a:lnTo>
                  <a:pt x="1434" y="104"/>
                </a:lnTo>
                <a:lnTo>
                  <a:pt x="1434" y="103"/>
                </a:lnTo>
                <a:lnTo>
                  <a:pt x="1433" y="103"/>
                </a:lnTo>
                <a:lnTo>
                  <a:pt x="1433" y="101"/>
                </a:lnTo>
                <a:lnTo>
                  <a:pt x="1433" y="100"/>
                </a:lnTo>
                <a:lnTo>
                  <a:pt x="1431" y="100"/>
                </a:lnTo>
                <a:lnTo>
                  <a:pt x="1431" y="101"/>
                </a:lnTo>
                <a:lnTo>
                  <a:pt x="1430" y="101"/>
                </a:lnTo>
                <a:lnTo>
                  <a:pt x="1424" y="101"/>
                </a:lnTo>
                <a:lnTo>
                  <a:pt x="1424" y="100"/>
                </a:lnTo>
                <a:lnTo>
                  <a:pt x="1424" y="98"/>
                </a:lnTo>
                <a:lnTo>
                  <a:pt x="1424" y="97"/>
                </a:lnTo>
                <a:lnTo>
                  <a:pt x="1423" y="97"/>
                </a:lnTo>
                <a:lnTo>
                  <a:pt x="1419" y="97"/>
                </a:lnTo>
                <a:lnTo>
                  <a:pt x="1419" y="98"/>
                </a:lnTo>
                <a:lnTo>
                  <a:pt x="1419" y="104"/>
                </a:lnTo>
                <a:lnTo>
                  <a:pt x="1419" y="105"/>
                </a:lnTo>
                <a:lnTo>
                  <a:pt x="1417" y="104"/>
                </a:lnTo>
                <a:lnTo>
                  <a:pt x="1415" y="104"/>
                </a:lnTo>
                <a:lnTo>
                  <a:pt x="1415" y="109"/>
                </a:lnTo>
                <a:lnTo>
                  <a:pt x="1415" y="113"/>
                </a:lnTo>
                <a:lnTo>
                  <a:pt x="1424" y="113"/>
                </a:lnTo>
                <a:lnTo>
                  <a:pt x="1425" y="113"/>
                </a:lnTo>
                <a:lnTo>
                  <a:pt x="1426" y="113"/>
                </a:lnTo>
                <a:lnTo>
                  <a:pt x="1432" y="113"/>
                </a:lnTo>
                <a:lnTo>
                  <a:pt x="1433" y="113"/>
                </a:lnTo>
                <a:lnTo>
                  <a:pt x="1435" y="120"/>
                </a:lnTo>
                <a:lnTo>
                  <a:pt x="1439" y="139"/>
                </a:lnTo>
                <a:lnTo>
                  <a:pt x="1438" y="139"/>
                </a:lnTo>
                <a:lnTo>
                  <a:pt x="1436" y="139"/>
                </a:lnTo>
                <a:lnTo>
                  <a:pt x="1435" y="140"/>
                </a:lnTo>
                <a:lnTo>
                  <a:pt x="1434" y="142"/>
                </a:lnTo>
                <a:lnTo>
                  <a:pt x="1433" y="140"/>
                </a:lnTo>
                <a:lnTo>
                  <a:pt x="1432" y="134"/>
                </a:lnTo>
                <a:lnTo>
                  <a:pt x="1431" y="131"/>
                </a:lnTo>
                <a:lnTo>
                  <a:pt x="1431" y="130"/>
                </a:lnTo>
                <a:lnTo>
                  <a:pt x="1430" y="129"/>
                </a:lnTo>
                <a:lnTo>
                  <a:pt x="1430" y="128"/>
                </a:lnTo>
                <a:lnTo>
                  <a:pt x="1427" y="121"/>
                </a:lnTo>
                <a:lnTo>
                  <a:pt x="1422" y="121"/>
                </a:lnTo>
                <a:lnTo>
                  <a:pt x="1422" y="135"/>
                </a:lnTo>
                <a:lnTo>
                  <a:pt x="1421" y="135"/>
                </a:lnTo>
                <a:lnTo>
                  <a:pt x="1421" y="140"/>
                </a:lnTo>
                <a:lnTo>
                  <a:pt x="1418" y="140"/>
                </a:lnTo>
                <a:lnTo>
                  <a:pt x="1414" y="140"/>
                </a:lnTo>
                <a:lnTo>
                  <a:pt x="1409" y="140"/>
                </a:lnTo>
                <a:lnTo>
                  <a:pt x="1409" y="144"/>
                </a:lnTo>
                <a:lnTo>
                  <a:pt x="1408" y="144"/>
                </a:lnTo>
                <a:lnTo>
                  <a:pt x="1406" y="144"/>
                </a:lnTo>
                <a:lnTo>
                  <a:pt x="1407" y="147"/>
                </a:lnTo>
                <a:lnTo>
                  <a:pt x="1408" y="152"/>
                </a:lnTo>
                <a:lnTo>
                  <a:pt x="1409" y="154"/>
                </a:lnTo>
                <a:lnTo>
                  <a:pt x="1409" y="156"/>
                </a:lnTo>
                <a:lnTo>
                  <a:pt x="1410" y="156"/>
                </a:lnTo>
                <a:lnTo>
                  <a:pt x="1410" y="155"/>
                </a:lnTo>
                <a:lnTo>
                  <a:pt x="1410" y="154"/>
                </a:lnTo>
                <a:lnTo>
                  <a:pt x="1411" y="154"/>
                </a:lnTo>
                <a:lnTo>
                  <a:pt x="1413" y="154"/>
                </a:lnTo>
                <a:lnTo>
                  <a:pt x="1413" y="155"/>
                </a:lnTo>
                <a:lnTo>
                  <a:pt x="1413" y="156"/>
                </a:lnTo>
                <a:lnTo>
                  <a:pt x="1414" y="156"/>
                </a:lnTo>
                <a:lnTo>
                  <a:pt x="1414" y="157"/>
                </a:lnTo>
                <a:lnTo>
                  <a:pt x="1414" y="159"/>
                </a:lnTo>
                <a:lnTo>
                  <a:pt x="1415" y="160"/>
                </a:lnTo>
                <a:lnTo>
                  <a:pt x="1415" y="161"/>
                </a:lnTo>
                <a:lnTo>
                  <a:pt x="1415" y="162"/>
                </a:lnTo>
                <a:lnTo>
                  <a:pt x="1416" y="163"/>
                </a:lnTo>
                <a:lnTo>
                  <a:pt x="1416" y="164"/>
                </a:lnTo>
                <a:lnTo>
                  <a:pt x="1417" y="164"/>
                </a:lnTo>
                <a:lnTo>
                  <a:pt x="1417" y="165"/>
                </a:lnTo>
                <a:lnTo>
                  <a:pt x="1418" y="165"/>
                </a:lnTo>
                <a:lnTo>
                  <a:pt x="1419" y="167"/>
                </a:lnTo>
                <a:lnTo>
                  <a:pt x="1421" y="167"/>
                </a:lnTo>
                <a:lnTo>
                  <a:pt x="1423" y="168"/>
                </a:lnTo>
                <a:lnTo>
                  <a:pt x="1424" y="168"/>
                </a:lnTo>
                <a:lnTo>
                  <a:pt x="1424" y="167"/>
                </a:lnTo>
                <a:lnTo>
                  <a:pt x="1424" y="168"/>
                </a:lnTo>
                <a:lnTo>
                  <a:pt x="1425" y="168"/>
                </a:lnTo>
                <a:lnTo>
                  <a:pt x="1426" y="168"/>
                </a:lnTo>
                <a:lnTo>
                  <a:pt x="1426" y="169"/>
                </a:lnTo>
                <a:lnTo>
                  <a:pt x="1426" y="170"/>
                </a:lnTo>
                <a:lnTo>
                  <a:pt x="1427" y="170"/>
                </a:lnTo>
                <a:lnTo>
                  <a:pt x="1430" y="172"/>
                </a:lnTo>
                <a:lnTo>
                  <a:pt x="1430" y="173"/>
                </a:lnTo>
                <a:lnTo>
                  <a:pt x="1431" y="173"/>
                </a:lnTo>
                <a:lnTo>
                  <a:pt x="1431" y="175"/>
                </a:lnTo>
                <a:lnTo>
                  <a:pt x="1432" y="175"/>
                </a:lnTo>
                <a:lnTo>
                  <a:pt x="1433" y="175"/>
                </a:lnTo>
                <a:lnTo>
                  <a:pt x="1433" y="176"/>
                </a:lnTo>
                <a:lnTo>
                  <a:pt x="1433" y="177"/>
                </a:lnTo>
                <a:lnTo>
                  <a:pt x="1431" y="179"/>
                </a:lnTo>
                <a:lnTo>
                  <a:pt x="1430" y="179"/>
                </a:lnTo>
                <a:lnTo>
                  <a:pt x="1428" y="181"/>
                </a:lnTo>
                <a:lnTo>
                  <a:pt x="1422" y="177"/>
                </a:lnTo>
                <a:lnTo>
                  <a:pt x="1418" y="176"/>
                </a:lnTo>
                <a:lnTo>
                  <a:pt x="1417" y="175"/>
                </a:lnTo>
                <a:lnTo>
                  <a:pt x="1416" y="173"/>
                </a:lnTo>
                <a:lnTo>
                  <a:pt x="1416" y="172"/>
                </a:lnTo>
                <a:lnTo>
                  <a:pt x="1415" y="172"/>
                </a:lnTo>
                <a:lnTo>
                  <a:pt x="1414" y="170"/>
                </a:lnTo>
                <a:lnTo>
                  <a:pt x="1414" y="169"/>
                </a:lnTo>
                <a:lnTo>
                  <a:pt x="1415" y="169"/>
                </a:lnTo>
                <a:lnTo>
                  <a:pt x="1415" y="167"/>
                </a:lnTo>
                <a:lnTo>
                  <a:pt x="1413" y="167"/>
                </a:lnTo>
                <a:lnTo>
                  <a:pt x="1411" y="167"/>
                </a:lnTo>
                <a:lnTo>
                  <a:pt x="1413" y="168"/>
                </a:lnTo>
                <a:lnTo>
                  <a:pt x="1413" y="170"/>
                </a:lnTo>
                <a:lnTo>
                  <a:pt x="1413" y="171"/>
                </a:lnTo>
                <a:lnTo>
                  <a:pt x="1411" y="172"/>
                </a:lnTo>
                <a:lnTo>
                  <a:pt x="1411" y="173"/>
                </a:lnTo>
                <a:lnTo>
                  <a:pt x="1411" y="176"/>
                </a:lnTo>
                <a:lnTo>
                  <a:pt x="1411" y="177"/>
                </a:lnTo>
                <a:lnTo>
                  <a:pt x="1411" y="185"/>
                </a:lnTo>
                <a:lnTo>
                  <a:pt x="1411" y="190"/>
                </a:lnTo>
                <a:lnTo>
                  <a:pt x="1411" y="196"/>
                </a:lnTo>
                <a:lnTo>
                  <a:pt x="1411" y="201"/>
                </a:lnTo>
                <a:lnTo>
                  <a:pt x="1411" y="204"/>
                </a:lnTo>
                <a:lnTo>
                  <a:pt x="1413" y="205"/>
                </a:lnTo>
                <a:lnTo>
                  <a:pt x="1413" y="206"/>
                </a:lnTo>
                <a:lnTo>
                  <a:pt x="1413" y="209"/>
                </a:lnTo>
                <a:lnTo>
                  <a:pt x="1413" y="210"/>
                </a:lnTo>
                <a:lnTo>
                  <a:pt x="1414" y="215"/>
                </a:lnTo>
                <a:lnTo>
                  <a:pt x="1414" y="217"/>
                </a:lnTo>
                <a:lnTo>
                  <a:pt x="1414" y="218"/>
                </a:lnTo>
                <a:lnTo>
                  <a:pt x="1414" y="219"/>
                </a:lnTo>
                <a:lnTo>
                  <a:pt x="1414" y="220"/>
                </a:lnTo>
                <a:lnTo>
                  <a:pt x="1414" y="221"/>
                </a:lnTo>
                <a:lnTo>
                  <a:pt x="1414" y="223"/>
                </a:lnTo>
                <a:lnTo>
                  <a:pt x="1413" y="227"/>
                </a:lnTo>
                <a:lnTo>
                  <a:pt x="1411" y="234"/>
                </a:lnTo>
                <a:lnTo>
                  <a:pt x="1411" y="235"/>
                </a:lnTo>
                <a:lnTo>
                  <a:pt x="1411" y="237"/>
                </a:lnTo>
                <a:lnTo>
                  <a:pt x="1411" y="239"/>
                </a:lnTo>
                <a:lnTo>
                  <a:pt x="1410" y="242"/>
                </a:lnTo>
                <a:lnTo>
                  <a:pt x="1410" y="244"/>
                </a:lnTo>
                <a:lnTo>
                  <a:pt x="1409" y="246"/>
                </a:lnTo>
                <a:lnTo>
                  <a:pt x="1409" y="247"/>
                </a:lnTo>
                <a:lnTo>
                  <a:pt x="1409" y="248"/>
                </a:lnTo>
                <a:lnTo>
                  <a:pt x="1409" y="249"/>
                </a:lnTo>
                <a:lnTo>
                  <a:pt x="1409" y="251"/>
                </a:lnTo>
                <a:lnTo>
                  <a:pt x="1408" y="252"/>
                </a:lnTo>
                <a:lnTo>
                  <a:pt x="1408" y="253"/>
                </a:lnTo>
                <a:lnTo>
                  <a:pt x="1408" y="254"/>
                </a:lnTo>
                <a:lnTo>
                  <a:pt x="1407" y="257"/>
                </a:lnTo>
                <a:lnTo>
                  <a:pt x="1407" y="260"/>
                </a:lnTo>
                <a:lnTo>
                  <a:pt x="1408" y="262"/>
                </a:lnTo>
                <a:lnTo>
                  <a:pt x="1408" y="264"/>
                </a:lnTo>
                <a:lnTo>
                  <a:pt x="1408" y="265"/>
                </a:lnTo>
                <a:lnTo>
                  <a:pt x="1409" y="271"/>
                </a:lnTo>
                <a:lnTo>
                  <a:pt x="1410" y="274"/>
                </a:lnTo>
                <a:lnTo>
                  <a:pt x="1410" y="277"/>
                </a:lnTo>
                <a:lnTo>
                  <a:pt x="1410" y="279"/>
                </a:lnTo>
                <a:lnTo>
                  <a:pt x="1411" y="282"/>
                </a:lnTo>
                <a:lnTo>
                  <a:pt x="1411" y="287"/>
                </a:lnTo>
                <a:lnTo>
                  <a:pt x="1413" y="291"/>
                </a:lnTo>
                <a:lnTo>
                  <a:pt x="1413" y="290"/>
                </a:lnTo>
                <a:lnTo>
                  <a:pt x="1413" y="291"/>
                </a:lnTo>
                <a:lnTo>
                  <a:pt x="1411" y="291"/>
                </a:lnTo>
                <a:lnTo>
                  <a:pt x="1410" y="291"/>
                </a:lnTo>
                <a:lnTo>
                  <a:pt x="1409" y="291"/>
                </a:lnTo>
                <a:lnTo>
                  <a:pt x="1406" y="291"/>
                </a:lnTo>
                <a:lnTo>
                  <a:pt x="1405" y="290"/>
                </a:lnTo>
                <a:lnTo>
                  <a:pt x="1405" y="289"/>
                </a:lnTo>
                <a:lnTo>
                  <a:pt x="1409" y="289"/>
                </a:lnTo>
                <a:lnTo>
                  <a:pt x="1408" y="285"/>
                </a:lnTo>
                <a:lnTo>
                  <a:pt x="1407" y="285"/>
                </a:lnTo>
                <a:lnTo>
                  <a:pt x="1407" y="284"/>
                </a:lnTo>
                <a:lnTo>
                  <a:pt x="1407" y="282"/>
                </a:lnTo>
                <a:lnTo>
                  <a:pt x="1406" y="281"/>
                </a:lnTo>
                <a:lnTo>
                  <a:pt x="1406" y="280"/>
                </a:lnTo>
                <a:lnTo>
                  <a:pt x="1406" y="278"/>
                </a:lnTo>
                <a:lnTo>
                  <a:pt x="1405" y="278"/>
                </a:lnTo>
                <a:lnTo>
                  <a:pt x="1405" y="280"/>
                </a:lnTo>
                <a:lnTo>
                  <a:pt x="1405" y="281"/>
                </a:lnTo>
                <a:lnTo>
                  <a:pt x="1400" y="285"/>
                </a:lnTo>
                <a:lnTo>
                  <a:pt x="1400" y="284"/>
                </a:lnTo>
                <a:lnTo>
                  <a:pt x="1399" y="284"/>
                </a:lnTo>
                <a:lnTo>
                  <a:pt x="1399" y="282"/>
                </a:lnTo>
                <a:lnTo>
                  <a:pt x="1398" y="284"/>
                </a:lnTo>
                <a:lnTo>
                  <a:pt x="1398" y="281"/>
                </a:lnTo>
                <a:lnTo>
                  <a:pt x="1398" y="280"/>
                </a:lnTo>
                <a:lnTo>
                  <a:pt x="1398" y="277"/>
                </a:lnTo>
                <a:lnTo>
                  <a:pt x="1398" y="276"/>
                </a:lnTo>
                <a:lnTo>
                  <a:pt x="1399" y="276"/>
                </a:lnTo>
                <a:lnTo>
                  <a:pt x="1399" y="273"/>
                </a:lnTo>
                <a:lnTo>
                  <a:pt x="1398" y="273"/>
                </a:lnTo>
                <a:lnTo>
                  <a:pt x="1398" y="267"/>
                </a:lnTo>
                <a:lnTo>
                  <a:pt x="1401" y="267"/>
                </a:lnTo>
                <a:lnTo>
                  <a:pt x="1405" y="267"/>
                </a:lnTo>
                <a:lnTo>
                  <a:pt x="1406" y="267"/>
                </a:lnTo>
                <a:lnTo>
                  <a:pt x="1406" y="264"/>
                </a:lnTo>
                <a:lnTo>
                  <a:pt x="1406" y="261"/>
                </a:lnTo>
                <a:lnTo>
                  <a:pt x="1405" y="257"/>
                </a:lnTo>
                <a:lnTo>
                  <a:pt x="1405" y="256"/>
                </a:lnTo>
                <a:lnTo>
                  <a:pt x="1405" y="255"/>
                </a:lnTo>
                <a:lnTo>
                  <a:pt x="1405" y="254"/>
                </a:lnTo>
                <a:lnTo>
                  <a:pt x="1405" y="251"/>
                </a:lnTo>
                <a:lnTo>
                  <a:pt x="1406" y="249"/>
                </a:lnTo>
                <a:lnTo>
                  <a:pt x="1406" y="248"/>
                </a:lnTo>
                <a:lnTo>
                  <a:pt x="1406" y="247"/>
                </a:lnTo>
                <a:lnTo>
                  <a:pt x="1407" y="246"/>
                </a:lnTo>
                <a:lnTo>
                  <a:pt x="1408" y="239"/>
                </a:lnTo>
                <a:lnTo>
                  <a:pt x="1408" y="238"/>
                </a:lnTo>
                <a:lnTo>
                  <a:pt x="1408" y="237"/>
                </a:lnTo>
                <a:lnTo>
                  <a:pt x="1408" y="236"/>
                </a:lnTo>
                <a:lnTo>
                  <a:pt x="1408" y="234"/>
                </a:lnTo>
                <a:lnTo>
                  <a:pt x="1409" y="232"/>
                </a:lnTo>
                <a:lnTo>
                  <a:pt x="1409" y="228"/>
                </a:lnTo>
                <a:lnTo>
                  <a:pt x="1409" y="226"/>
                </a:lnTo>
                <a:lnTo>
                  <a:pt x="1410" y="220"/>
                </a:lnTo>
                <a:lnTo>
                  <a:pt x="1410" y="219"/>
                </a:lnTo>
                <a:lnTo>
                  <a:pt x="1410" y="218"/>
                </a:lnTo>
                <a:lnTo>
                  <a:pt x="1410" y="217"/>
                </a:lnTo>
                <a:lnTo>
                  <a:pt x="1410" y="215"/>
                </a:lnTo>
                <a:lnTo>
                  <a:pt x="1409" y="211"/>
                </a:lnTo>
                <a:lnTo>
                  <a:pt x="1409" y="209"/>
                </a:lnTo>
                <a:lnTo>
                  <a:pt x="1409" y="207"/>
                </a:lnTo>
                <a:lnTo>
                  <a:pt x="1409" y="202"/>
                </a:lnTo>
                <a:lnTo>
                  <a:pt x="1409" y="201"/>
                </a:lnTo>
                <a:lnTo>
                  <a:pt x="1409" y="197"/>
                </a:lnTo>
                <a:lnTo>
                  <a:pt x="1409" y="196"/>
                </a:lnTo>
                <a:lnTo>
                  <a:pt x="1409" y="193"/>
                </a:lnTo>
                <a:lnTo>
                  <a:pt x="1409" y="187"/>
                </a:lnTo>
                <a:lnTo>
                  <a:pt x="1409" y="186"/>
                </a:lnTo>
                <a:lnTo>
                  <a:pt x="1409" y="179"/>
                </a:lnTo>
                <a:lnTo>
                  <a:pt x="1409" y="178"/>
                </a:lnTo>
                <a:lnTo>
                  <a:pt x="1409" y="177"/>
                </a:lnTo>
                <a:lnTo>
                  <a:pt x="1409" y="176"/>
                </a:lnTo>
                <a:lnTo>
                  <a:pt x="1409" y="175"/>
                </a:lnTo>
                <a:lnTo>
                  <a:pt x="1409" y="173"/>
                </a:lnTo>
                <a:lnTo>
                  <a:pt x="1408" y="170"/>
                </a:lnTo>
                <a:lnTo>
                  <a:pt x="1408" y="167"/>
                </a:lnTo>
                <a:lnTo>
                  <a:pt x="1408" y="164"/>
                </a:lnTo>
                <a:lnTo>
                  <a:pt x="1408" y="162"/>
                </a:lnTo>
                <a:lnTo>
                  <a:pt x="1407" y="157"/>
                </a:lnTo>
                <a:lnTo>
                  <a:pt x="1405" y="151"/>
                </a:lnTo>
                <a:lnTo>
                  <a:pt x="1405" y="150"/>
                </a:lnTo>
                <a:lnTo>
                  <a:pt x="1405" y="148"/>
                </a:lnTo>
                <a:lnTo>
                  <a:pt x="1404" y="148"/>
                </a:lnTo>
                <a:lnTo>
                  <a:pt x="1404" y="147"/>
                </a:lnTo>
                <a:lnTo>
                  <a:pt x="1404" y="146"/>
                </a:lnTo>
                <a:lnTo>
                  <a:pt x="1404" y="145"/>
                </a:lnTo>
                <a:lnTo>
                  <a:pt x="1402" y="145"/>
                </a:lnTo>
                <a:lnTo>
                  <a:pt x="1401" y="144"/>
                </a:lnTo>
                <a:lnTo>
                  <a:pt x="1401" y="143"/>
                </a:lnTo>
                <a:lnTo>
                  <a:pt x="1399" y="139"/>
                </a:lnTo>
                <a:lnTo>
                  <a:pt x="1398" y="137"/>
                </a:lnTo>
                <a:lnTo>
                  <a:pt x="1397" y="137"/>
                </a:lnTo>
                <a:lnTo>
                  <a:pt x="1396" y="137"/>
                </a:lnTo>
                <a:lnTo>
                  <a:pt x="1395" y="136"/>
                </a:lnTo>
                <a:lnTo>
                  <a:pt x="1395" y="135"/>
                </a:lnTo>
                <a:lnTo>
                  <a:pt x="1393" y="135"/>
                </a:lnTo>
                <a:lnTo>
                  <a:pt x="1393" y="134"/>
                </a:lnTo>
                <a:lnTo>
                  <a:pt x="1392" y="132"/>
                </a:lnTo>
                <a:lnTo>
                  <a:pt x="1392" y="131"/>
                </a:lnTo>
                <a:lnTo>
                  <a:pt x="1391" y="130"/>
                </a:lnTo>
                <a:lnTo>
                  <a:pt x="1391" y="129"/>
                </a:lnTo>
                <a:lnTo>
                  <a:pt x="1391" y="128"/>
                </a:lnTo>
                <a:lnTo>
                  <a:pt x="1390" y="128"/>
                </a:lnTo>
                <a:lnTo>
                  <a:pt x="1390" y="127"/>
                </a:lnTo>
                <a:lnTo>
                  <a:pt x="1390" y="126"/>
                </a:lnTo>
                <a:lnTo>
                  <a:pt x="1384" y="126"/>
                </a:lnTo>
                <a:lnTo>
                  <a:pt x="1382" y="126"/>
                </a:lnTo>
                <a:lnTo>
                  <a:pt x="1380" y="126"/>
                </a:lnTo>
                <a:lnTo>
                  <a:pt x="1372" y="126"/>
                </a:lnTo>
                <a:lnTo>
                  <a:pt x="1370" y="126"/>
                </a:lnTo>
                <a:lnTo>
                  <a:pt x="1370" y="122"/>
                </a:lnTo>
                <a:lnTo>
                  <a:pt x="1368" y="123"/>
                </a:lnTo>
                <a:lnTo>
                  <a:pt x="1367" y="123"/>
                </a:lnTo>
                <a:lnTo>
                  <a:pt x="1367" y="125"/>
                </a:lnTo>
                <a:lnTo>
                  <a:pt x="1361" y="125"/>
                </a:lnTo>
                <a:lnTo>
                  <a:pt x="1361" y="123"/>
                </a:lnTo>
                <a:lnTo>
                  <a:pt x="1363" y="123"/>
                </a:lnTo>
                <a:lnTo>
                  <a:pt x="1365" y="123"/>
                </a:lnTo>
                <a:lnTo>
                  <a:pt x="1365" y="121"/>
                </a:lnTo>
                <a:lnTo>
                  <a:pt x="1365" y="120"/>
                </a:lnTo>
                <a:lnTo>
                  <a:pt x="1365" y="118"/>
                </a:lnTo>
                <a:lnTo>
                  <a:pt x="1365" y="113"/>
                </a:lnTo>
                <a:lnTo>
                  <a:pt x="1368" y="113"/>
                </a:lnTo>
                <a:lnTo>
                  <a:pt x="1368" y="110"/>
                </a:lnTo>
                <a:lnTo>
                  <a:pt x="1368" y="108"/>
                </a:lnTo>
                <a:lnTo>
                  <a:pt x="1367" y="108"/>
                </a:lnTo>
                <a:lnTo>
                  <a:pt x="1362" y="109"/>
                </a:lnTo>
                <a:lnTo>
                  <a:pt x="1361" y="109"/>
                </a:lnTo>
                <a:lnTo>
                  <a:pt x="1359" y="109"/>
                </a:lnTo>
                <a:lnTo>
                  <a:pt x="1359" y="119"/>
                </a:lnTo>
                <a:lnTo>
                  <a:pt x="1356" y="119"/>
                </a:lnTo>
                <a:lnTo>
                  <a:pt x="1354" y="119"/>
                </a:lnTo>
                <a:lnTo>
                  <a:pt x="1352" y="119"/>
                </a:lnTo>
                <a:lnTo>
                  <a:pt x="1352" y="105"/>
                </a:lnTo>
                <a:lnTo>
                  <a:pt x="1352" y="101"/>
                </a:lnTo>
                <a:lnTo>
                  <a:pt x="1349" y="101"/>
                </a:lnTo>
                <a:lnTo>
                  <a:pt x="1349" y="100"/>
                </a:lnTo>
                <a:lnTo>
                  <a:pt x="1349" y="96"/>
                </a:lnTo>
                <a:lnTo>
                  <a:pt x="1349" y="95"/>
                </a:lnTo>
                <a:lnTo>
                  <a:pt x="1349" y="93"/>
                </a:lnTo>
                <a:close/>
                <a:moveTo>
                  <a:pt x="1368" y="94"/>
                </a:moveTo>
                <a:lnTo>
                  <a:pt x="1368" y="95"/>
                </a:lnTo>
                <a:lnTo>
                  <a:pt x="1370" y="95"/>
                </a:lnTo>
                <a:lnTo>
                  <a:pt x="1371" y="95"/>
                </a:lnTo>
                <a:lnTo>
                  <a:pt x="1372" y="95"/>
                </a:lnTo>
                <a:lnTo>
                  <a:pt x="1373" y="95"/>
                </a:lnTo>
                <a:lnTo>
                  <a:pt x="1374" y="95"/>
                </a:lnTo>
                <a:lnTo>
                  <a:pt x="1375" y="95"/>
                </a:lnTo>
                <a:lnTo>
                  <a:pt x="1376" y="95"/>
                </a:lnTo>
                <a:lnTo>
                  <a:pt x="1376" y="94"/>
                </a:lnTo>
                <a:lnTo>
                  <a:pt x="1379" y="94"/>
                </a:lnTo>
                <a:lnTo>
                  <a:pt x="1380" y="94"/>
                </a:lnTo>
                <a:lnTo>
                  <a:pt x="1380" y="95"/>
                </a:lnTo>
                <a:lnTo>
                  <a:pt x="1384" y="95"/>
                </a:lnTo>
                <a:lnTo>
                  <a:pt x="1384" y="92"/>
                </a:lnTo>
                <a:lnTo>
                  <a:pt x="1383" y="93"/>
                </a:lnTo>
                <a:lnTo>
                  <a:pt x="1381" y="93"/>
                </a:lnTo>
                <a:lnTo>
                  <a:pt x="1379" y="93"/>
                </a:lnTo>
                <a:lnTo>
                  <a:pt x="1378" y="93"/>
                </a:lnTo>
                <a:lnTo>
                  <a:pt x="1375" y="93"/>
                </a:lnTo>
                <a:lnTo>
                  <a:pt x="1371" y="93"/>
                </a:lnTo>
                <a:lnTo>
                  <a:pt x="1370" y="93"/>
                </a:lnTo>
                <a:lnTo>
                  <a:pt x="1368" y="93"/>
                </a:lnTo>
                <a:lnTo>
                  <a:pt x="1368" y="94"/>
                </a:lnTo>
                <a:close/>
                <a:moveTo>
                  <a:pt x="1370" y="118"/>
                </a:moveTo>
                <a:lnTo>
                  <a:pt x="1371" y="118"/>
                </a:lnTo>
                <a:lnTo>
                  <a:pt x="1372" y="118"/>
                </a:lnTo>
                <a:lnTo>
                  <a:pt x="1372" y="125"/>
                </a:lnTo>
                <a:lnTo>
                  <a:pt x="1373" y="125"/>
                </a:lnTo>
                <a:lnTo>
                  <a:pt x="1375" y="125"/>
                </a:lnTo>
                <a:lnTo>
                  <a:pt x="1378" y="125"/>
                </a:lnTo>
                <a:lnTo>
                  <a:pt x="1380" y="125"/>
                </a:lnTo>
                <a:lnTo>
                  <a:pt x="1380" y="118"/>
                </a:lnTo>
                <a:lnTo>
                  <a:pt x="1382" y="118"/>
                </a:lnTo>
                <a:lnTo>
                  <a:pt x="1382" y="117"/>
                </a:lnTo>
                <a:lnTo>
                  <a:pt x="1382" y="115"/>
                </a:lnTo>
                <a:lnTo>
                  <a:pt x="1381" y="115"/>
                </a:lnTo>
                <a:lnTo>
                  <a:pt x="1380" y="115"/>
                </a:lnTo>
                <a:lnTo>
                  <a:pt x="1379" y="115"/>
                </a:lnTo>
                <a:lnTo>
                  <a:pt x="1379" y="114"/>
                </a:lnTo>
                <a:lnTo>
                  <a:pt x="1378" y="114"/>
                </a:lnTo>
                <a:lnTo>
                  <a:pt x="1378" y="113"/>
                </a:lnTo>
                <a:lnTo>
                  <a:pt x="1376" y="113"/>
                </a:lnTo>
                <a:lnTo>
                  <a:pt x="1375" y="113"/>
                </a:lnTo>
                <a:lnTo>
                  <a:pt x="1372" y="113"/>
                </a:lnTo>
                <a:lnTo>
                  <a:pt x="1368" y="113"/>
                </a:lnTo>
                <a:lnTo>
                  <a:pt x="1370" y="118"/>
                </a:lnTo>
                <a:close/>
                <a:moveTo>
                  <a:pt x="1371" y="52"/>
                </a:moveTo>
                <a:lnTo>
                  <a:pt x="1371" y="53"/>
                </a:lnTo>
                <a:lnTo>
                  <a:pt x="1373" y="53"/>
                </a:lnTo>
                <a:lnTo>
                  <a:pt x="1373" y="52"/>
                </a:lnTo>
                <a:lnTo>
                  <a:pt x="1371" y="52"/>
                </a:lnTo>
                <a:close/>
                <a:moveTo>
                  <a:pt x="1371" y="55"/>
                </a:moveTo>
                <a:lnTo>
                  <a:pt x="1373" y="55"/>
                </a:lnTo>
                <a:lnTo>
                  <a:pt x="1373" y="54"/>
                </a:lnTo>
                <a:lnTo>
                  <a:pt x="1371" y="54"/>
                </a:lnTo>
                <a:lnTo>
                  <a:pt x="1371" y="55"/>
                </a:lnTo>
                <a:close/>
                <a:moveTo>
                  <a:pt x="1372" y="67"/>
                </a:moveTo>
                <a:lnTo>
                  <a:pt x="1373" y="67"/>
                </a:lnTo>
                <a:lnTo>
                  <a:pt x="1374" y="67"/>
                </a:lnTo>
                <a:lnTo>
                  <a:pt x="1373" y="67"/>
                </a:lnTo>
                <a:lnTo>
                  <a:pt x="1372" y="67"/>
                </a:lnTo>
                <a:close/>
                <a:moveTo>
                  <a:pt x="1374" y="63"/>
                </a:moveTo>
                <a:lnTo>
                  <a:pt x="1374" y="64"/>
                </a:lnTo>
                <a:lnTo>
                  <a:pt x="1376" y="64"/>
                </a:lnTo>
                <a:lnTo>
                  <a:pt x="1376" y="63"/>
                </a:lnTo>
                <a:lnTo>
                  <a:pt x="1376" y="62"/>
                </a:lnTo>
                <a:lnTo>
                  <a:pt x="1374" y="62"/>
                </a:lnTo>
                <a:lnTo>
                  <a:pt x="1374" y="63"/>
                </a:lnTo>
                <a:close/>
                <a:moveTo>
                  <a:pt x="1419" y="87"/>
                </a:moveTo>
                <a:lnTo>
                  <a:pt x="1419" y="90"/>
                </a:lnTo>
                <a:lnTo>
                  <a:pt x="1419" y="92"/>
                </a:lnTo>
                <a:lnTo>
                  <a:pt x="1419" y="94"/>
                </a:lnTo>
                <a:lnTo>
                  <a:pt x="1421" y="94"/>
                </a:lnTo>
                <a:lnTo>
                  <a:pt x="1422" y="94"/>
                </a:lnTo>
                <a:lnTo>
                  <a:pt x="1423" y="94"/>
                </a:lnTo>
                <a:lnTo>
                  <a:pt x="1424" y="94"/>
                </a:lnTo>
                <a:lnTo>
                  <a:pt x="1425" y="94"/>
                </a:lnTo>
                <a:lnTo>
                  <a:pt x="1426" y="94"/>
                </a:lnTo>
                <a:lnTo>
                  <a:pt x="1426" y="97"/>
                </a:lnTo>
                <a:lnTo>
                  <a:pt x="1428" y="97"/>
                </a:lnTo>
                <a:lnTo>
                  <a:pt x="1430" y="97"/>
                </a:lnTo>
                <a:lnTo>
                  <a:pt x="1428" y="94"/>
                </a:lnTo>
                <a:lnTo>
                  <a:pt x="1428" y="93"/>
                </a:lnTo>
                <a:lnTo>
                  <a:pt x="1428" y="92"/>
                </a:lnTo>
                <a:lnTo>
                  <a:pt x="1427" y="90"/>
                </a:lnTo>
                <a:lnTo>
                  <a:pt x="1427" y="89"/>
                </a:lnTo>
                <a:lnTo>
                  <a:pt x="1427" y="88"/>
                </a:lnTo>
                <a:lnTo>
                  <a:pt x="1427" y="87"/>
                </a:lnTo>
                <a:lnTo>
                  <a:pt x="1426" y="87"/>
                </a:lnTo>
                <a:lnTo>
                  <a:pt x="1425" y="87"/>
                </a:lnTo>
                <a:lnTo>
                  <a:pt x="1424" y="87"/>
                </a:lnTo>
                <a:lnTo>
                  <a:pt x="1422" y="87"/>
                </a:lnTo>
                <a:lnTo>
                  <a:pt x="1419" y="87"/>
                </a:lnTo>
                <a:close/>
                <a:moveTo>
                  <a:pt x="1561" y="145"/>
                </a:moveTo>
                <a:lnTo>
                  <a:pt x="1562" y="145"/>
                </a:lnTo>
                <a:lnTo>
                  <a:pt x="1562" y="146"/>
                </a:lnTo>
                <a:lnTo>
                  <a:pt x="1563" y="147"/>
                </a:lnTo>
                <a:lnTo>
                  <a:pt x="1564" y="147"/>
                </a:lnTo>
                <a:lnTo>
                  <a:pt x="1565" y="146"/>
                </a:lnTo>
                <a:lnTo>
                  <a:pt x="1566" y="145"/>
                </a:lnTo>
                <a:lnTo>
                  <a:pt x="1566" y="144"/>
                </a:lnTo>
                <a:lnTo>
                  <a:pt x="1566" y="143"/>
                </a:lnTo>
                <a:lnTo>
                  <a:pt x="1565" y="143"/>
                </a:lnTo>
                <a:lnTo>
                  <a:pt x="1565" y="142"/>
                </a:lnTo>
                <a:lnTo>
                  <a:pt x="1564" y="142"/>
                </a:lnTo>
                <a:lnTo>
                  <a:pt x="1563" y="142"/>
                </a:lnTo>
                <a:lnTo>
                  <a:pt x="1563" y="143"/>
                </a:lnTo>
                <a:lnTo>
                  <a:pt x="1562" y="144"/>
                </a:lnTo>
                <a:lnTo>
                  <a:pt x="1561" y="145"/>
                </a:lnTo>
                <a:close/>
                <a:moveTo>
                  <a:pt x="1340" y="104"/>
                </a:moveTo>
                <a:lnTo>
                  <a:pt x="1340" y="101"/>
                </a:lnTo>
                <a:lnTo>
                  <a:pt x="1341" y="101"/>
                </a:lnTo>
                <a:lnTo>
                  <a:pt x="1342" y="101"/>
                </a:lnTo>
                <a:lnTo>
                  <a:pt x="1346" y="101"/>
                </a:lnTo>
                <a:lnTo>
                  <a:pt x="1349" y="101"/>
                </a:lnTo>
                <a:lnTo>
                  <a:pt x="1349" y="114"/>
                </a:lnTo>
                <a:lnTo>
                  <a:pt x="1348" y="114"/>
                </a:lnTo>
                <a:lnTo>
                  <a:pt x="1347" y="114"/>
                </a:lnTo>
                <a:lnTo>
                  <a:pt x="1347" y="115"/>
                </a:lnTo>
                <a:lnTo>
                  <a:pt x="1346" y="115"/>
                </a:lnTo>
                <a:lnTo>
                  <a:pt x="1345" y="115"/>
                </a:lnTo>
                <a:lnTo>
                  <a:pt x="1344" y="115"/>
                </a:lnTo>
                <a:lnTo>
                  <a:pt x="1341" y="115"/>
                </a:lnTo>
                <a:lnTo>
                  <a:pt x="1340" y="115"/>
                </a:lnTo>
                <a:lnTo>
                  <a:pt x="1340" y="110"/>
                </a:lnTo>
                <a:lnTo>
                  <a:pt x="1340" y="109"/>
                </a:lnTo>
                <a:lnTo>
                  <a:pt x="1340" y="105"/>
                </a:lnTo>
                <a:lnTo>
                  <a:pt x="1340" y="104"/>
                </a:lnTo>
                <a:close/>
                <a:moveTo>
                  <a:pt x="1312" y="112"/>
                </a:moveTo>
                <a:lnTo>
                  <a:pt x="1315" y="112"/>
                </a:lnTo>
                <a:lnTo>
                  <a:pt x="1315" y="102"/>
                </a:lnTo>
                <a:lnTo>
                  <a:pt x="1319" y="102"/>
                </a:lnTo>
                <a:lnTo>
                  <a:pt x="1320" y="115"/>
                </a:lnTo>
                <a:lnTo>
                  <a:pt x="1316" y="119"/>
                </a:lnTo>
                <a:lnTo>
                  <a:pt x="1315" y="119"/>
                </a:lnTo>
                <a:lnTo>
                  <a:pt x="1312" y="119"/>
                </a:lnTo>
                <a:lnTo>
                  <a:pt x="1312" y="112"/>
                </a:lnTo>
                <a:close/>
                <a:moveTo>
                  <a:pt x="1296" y="84"/>
                </a:moveTo>
                <a:lnTo>
                  <a:pt x="1296" y="81"/>
                </a:lnTo>
                <a:lnTo>
                  <a:pt x="1296" y="80"/>
                </a:lnTo>
                <a:lnTo>
                  <a:pt x="1296" y="78"/>
                </a:lnTo>
                <a:lnTo>
                  <a:pt x="1296" y="77"/>
                </a:lnTo>
                <a:lnTo>
                  <a:pt x="1296" y="76"/>
                </a:lnTo>
                <a:lnTo>
                  <a:pt x="1297" y="76"/>
                </a:lnTo>
                <a:lnTo>
                  <a:pt x="1297" y="75"/>
                </a:lnTo>
                <a:lnTo>
                  <a:pt x="1298" y="75"/>
                </a:lnTo>
                <a:lnTo>
                  <a:pt x="1298" y="76"/>
                </a:lnTo>
                <a:lnTo>
                  <a:pt x="1299" y="76"/>
                </a:lnTo>
                <a:lnTo>
                  <a:pt x="1301" y="76"/>
                </a:lnTo>
                <a:lnTo>
                  <a:pt x="1301" y="77"/>
                </a:lnTo>
                <a:lnTo>
                  <a:pt x="1302" y="78"/>
                </a:lnTo>
                <a:lnTo>
                  <a:pt x="1302" y="79"/>
                </a:lnTo>
                <a:lnTo>
                  <a:pt x="1302" y="80"/>
                </a:lnTo>
                <a:lnTo>
                  <a:pt x="1302" y="81"/>
                </a:lnTo>
                <a:lnTo>
                  <a:pt x="1302" y="84"/>
                </a:lnTo>
                <a:lnTo>
                  <a:pt x="1298" y="84"/>
                </a:lnTo>
                <a:lnTo>
                  <a:pt x="1297" y="84"/>
                </a:lnTo>
                <a:lnTo>
                  <a:pt x="1296" y="84"/>
                </a:lnTo>
                <a:close/>
                <a:moveTo>
                  <a:pt x="1288" y="110"/>
                </a:moveTo>
                <a:lnTo>
                  <a:pt x="1289" y="109"/>
                </a:lnTo>
                <a:lnTo>
                  <a:pt x="1290" y="106"/>
                </a:lnTo>
                <a:lnTo>
                  <a:pt x="1292" y="104"/>
                </a:lnTo>
                <a:lnTo>
                  <a:pt x="1292" y="101"/>
                </a:lnTo>
                <a:lnTo>
                  <a:pt x="1292" y="96"/>
                </a:lnTo>
                <a:lnTo>
                  <a:pt x="1302" y="96"/>
                </a:lnTo>
                <a:lnTo>
                  <a:pt x="1302" y="98"/>
                </a:lnTo>
                <a:lnTo>
                  <a:pt x="1302" y="101"/>
                </a:lnTo>
                <a:lnTo>
                  <a:pt x="1302" y="102"/>
                </a:lnTo>
                <a:lnTo>
                  <a:pt x="1299" y="102"/>
                </a:lnTo>
                <a:lnTo>
                  <a:pt x="1296" y="102"/>
                </a:lnTo>
                <a:lnTo>
                  <a:pt x="1296" y="112"/>
                </a:lnTo>
                <a:lnTo>
                  <a:pt x="1295" y="112"/>
                </a:lnTo>
                <a:lnTo>
                  <a:pt x="1294" y="112"/>
                </a:lnTo>
                <a:lnTo>
                  <a:pt x="1293" y="112"/>
                </a:lnTo>
                <a:lnTo>
                  <a:pt x="1292" y="112"/>
                </a:lnTo>
                <a:lnTo>
                  <a:pt x="1288" y="112"/>
                </a:lnTo>
                <a:lnTo>
                  <a:pt x="1288" y="110"/>
                </a:lnTo>
                <a:close/>
                <a:moveTo>
                  <a:pt x="1242" y="2135"/>
                </a:moveTo>
                <a:lnTo>
                  <a:pt x="1243" y="2135"/>
                </a:lnTo>
                <a:lnTo>
                  <a:pt x="1246" y="2135"/>
                </a:lnTo>
                <a:lnTo>
                  <a:pt x="1252" y="2135"/>
                </a:lnTo>
                <a:lnTo>
                  <a:pt x="1253" y="2135"/>
                </a:lnTo>
                <a:lnTo>
                  <a:pt x="1258" y="2135"/>
                </a:lnTo>
                <a:lnTo>
                  <a:pt x="1260" y="2135"/>
                </a:lnTo>
                <a:lnTo>
                  <a:pt x="1261" y="2135"/>
                </a:lnTo>
                <a:lnTo>
                  <a:pt x="1264" y="2135"/>
                </a:lnTo>
                <a:lnTo>
                  <a:pt x="1267" y="2135"/>
                </a:lnTo>
                <a:lnTo>
                  <a:pt x="1267" y="2134"/>
                </a:lnTo>
                <a:lnTo>
                  <a:pt x="1267" y="2133"/>
                </a:lnTo>
                <a:lnTo>
                  <a:pt x="1267" y="2131"/>
                </a:lnTo>
                <a:lnTo>
                  <a:pt x="1267" y="2130"/>
                </a:lnTo>
                <a:lnTo>
                  <a:pt x="1266" y="2129"/>
                </a:lnTo>
                <a:lnTo>
                  <a:pt x="1266" y="2128"/>
                </a:lnTo>
                <a:lnTo>
                  <a:pt x="1266" y="2127"/>
                </a:lnTo>
                <a:lnTo>
                  <a:pt x="1264" y="2126"/>
                </a:lnTo>
                <a:lnTo>
                  <a:pt x="1264" y="2125"/>
                </a:lnTo>
                <a:lnTo>
                  <a:pt x="1263" y="2123"/>
                </a:lnTo>
                <a:lnTo>
                  <a:pt x="1262" y="2122"/>
                </a:lnTo>
                <a:lnTo>
                  <a:pt x="1261" y="2121"/>
                </a:lnTo>
                <a:lnTo>
                  <a:pt x="1260" y="2120"/>
                </a:lnTo>
                <a:lnTo>
                  <a:pt x="1260" y="2119"/>
                </a:lnTo>
                <a:lnTo>
                  <a:pt x="1259" y="2118"/>
                </a:lnTo>
                <a:lnTo>
                  <a:pt x="1259" y="2117"/>
                </a:lnTo>
                <a:lnTo>
                  <a:pt x="1259" y="2115"/>
                </a:lnTo>
                <a:lnTo>
                  <a:pt x="1258" y="2114"/>
                </a:lnTo>
                <a:lnTo>
                  <a:pt x="1258" y="2113"/>
                </a:lnTo>
                <a:lnTo>
                  <a:pt x="1258" y="2112"/>
                </a:lnTo>
                <a:lnTo>
                  <a:pt x="1258" y="2111"/>
                </a:lnTo>
                <a:lnTo>
                  <a:pt x="1257" y="2111"/>
                </a:lnTo>
                <a:lnTo>
                  <a:pt x="1257" y="2110"/>
                </a:lnTo>
                <a:lnTo>
                  <a:pt x="1257" y="2109"/>
                </a:lnTo>
                <a:lnTo>
                  <a:pt x="1257" y="2108"/>
                </a:lnTo>
                <a:lnTo>
                  <a:pt x="1257" y="2101"/>
                </a:lnTo>
                <a:lnTo>
                  <a:pt x="1258" y="2101"/>
                </a:lnTo>
                <a:lnTo>
                  <a:pt x="1258" y="2102"/>
                </a:lnTo>
                <a:lnTo>
                  <a:pt x="1258" y="2108"/>
                </a:lnTo>
                <a:lnTo>
                  <a:pt x="1258" y="2111"/>
                </a:lnTo>
                <a:lnTo>
                  <a:pt x="1259" y="2113"/>
                </a:lnTo>
                <a:lnTo>
                  <a:pt x="1259" y="2115"/>
                </a:lnTo>
                <a:lnTo>
                  <a:pt x="1260" y="2117"/>
                </a:lnTo>
                <a:lnTo>
                  <a:pt x="1260" y="2119"/>
                </a:lnTo>
                <a:lnTo>
                  <a:pt x="1262" y="2120"/>
                </a:lnTo>
                <a:lnTo>
                  <a:pt x="1262" y="2121"/>
                </a:lnTo>
                <a:lnTo>
                  <a:pt x="1263" y="2122"/>
                </a:lnTo>
                <a:lnTo>
                  <a:pt x="1264" y="2123"/>
                </a:lnTo>
                <a:lnTo>
                  <a:pt x="1266" y="2126"/>
                </a:lnTo>
                <a:lnTo>
                  <a:pt x="1266" y="2127"/>
                </a:lnTo>
                <a:lnTo>
                  <a:pt x="1267" y="2128"/>
                </a:lnTo>
                <a:lnTo>
                  <a:pt x="1267" y="2129"/>
                </a:lnTo>
                <a:lnTo>
                  <a:pt x="1268" y="2130"/>
                </a:lnTo>
                <a:lnTo>
                  <a:pt x="1268" y="2131"/>
                </a:lnTo>
                <a:lnTo>
                  <a:pt x="1270" y="2131"/>
                </a:lnTo>
                <a:lnTo>
                  <a:pt x="1270" y="2133"/>
                </a:lnTo>
                <a:lnTo>
                  <a:pt x="1270" y="2134"/>
                </a:lnTo>
                <a:lnTo>
                  <a:pt x="1270" y="2135"/>
                </a:lnTo>
                <a:lnTo>
                  <a:pt x="1276" y="2134"/>
                </a:lnTo>
                <a:lnTo>
                  <a:pt x="1279" y="2134"/>
                </a:lnTo>
                <a:lnTo>
                  <a:pt x="1279" y="2133"/>
                </a:lnTo>
                <a:lnTo>
                  <a:pt x="1280" y="2131"/>
                </a:lnTo>
                <a:lnTo>
                  <a:pt x="1283" y="2133"/>
                </a:lnTo>
                <a:lnTo>
                  <a:pt x="1285" y="2133"/>
                </a:lnTo>
                <a:lnTo>
                  <a:pt x="1285" y="2135"/>
                </a:lnTo>
                <a:lnTo>
                  <a:pt x="1284" y="2135"/>
                </a:lnTo>
                <a:lnTo>
                  <a:pt x="1283" y="2135"/>
                </a:lnTo>
                <a:lnTo>
                  <a:pt x="1284" y="2135"/>
                </a:lnTo>
                <a:lnTo>
                  <a:pt x="1284" y="2136"/>
                </a:lnTo>
                <a:lnTo>
                  <a:pt x="1285" y="2136"/>
                </a:lnTo>
                <a:lnTo>
                  <a:pt x="1287" y="2136"/>
                </a:lnTo>
                <a:lnTo>
                  <a:pt x="1292" y="2135"/>
                </a:lnTo>
                <a:lnTo>
                  <a:pt x="1294" y="2135"/>
                </a:lnTo>
                <a:lnTo>
                  <a:pt x="1295" y="2135"/>
                </a:lnTo>
                <a:lnTo>
                  <a:pt x="1297" y="2135"/>
                </a:lnTo>
                <a:lnTo>
                  <a:pt x="1299" y="2135"/>
                </a:lnTo>
                <a:lnTo>
                  <a:pt x="1302" y="2135"/>
                </a:lnTo>
                <a:lnTo>
                  <a:pt x="1304" y="2135"/>
                </a:lnTo>
                <a:lnTo>
                  <a:pt x="1305" y="2135"/>
                </a:lnTo>
                <a:lnTo>
                  <a:pt x="1306" y="2135"/>
                </a:lnTo>
                <a:lnTo>
                  <a:pt x="1307" y="2135"/>
                </a:lnTo>
                <a:lnTo>
                  <a:pt x="1312" y="2135"/>
                </a:lnTo>
                <a:lnTo>
                  <a:pt x="1313" y="2135"/>
                </a:lnTo>
                <a:lnTo>
                  <a:pt x="1314" y="2135"/>
                </a:lnTo>
                <a:lnTo>
                  <a:pt x="1319" y="2135"/>
                </a:lnTo>
                <a:lnTo>
                  <a:pt x="1323" y="2135"/>
                </a:lnTo>
                <a:lnTo>
                  <a:pt x="1330" y="2135"/>
                </a:lnTo>
                <a:lnTo>
                  <a:pt x="1335" y="2135"/>
                </a:lnTo>
                <a:lnTo>
                  <a:pt x="1339" y="2134"/>
                </a:lnTo>
                <a:lnTo>
                  <a:pt x="1341" y="2134"/>
                </a:lnTo>
                <a:lnTo>
                  <a:pt x="1347" y="2134"/>
                </a:lnTo>
                <a:lnTo>
                  <a:pt x="1348" y="2134"/>
                </a:lnTo>
                <a:lnTo>
                  <a:pt x="1352" y="2134"/>
                </a:lnTo>
                <a:lnTo>
                  <a:pt x="1355" y="2134"/>
                </a:lnTo>
                <a:lnTo>
                  <a:pt x="1363" y="2134"/>
                </a:lnTo>
                <a:lnTo>
                  <a:pt x="1364" y="2134"/>
                </a:lnTo>
                <a:lnTo>
                  <a:pt x="1365" y="2134"/>
                </a:lnTo>
                <a:lnTo>
                  <a:pt x="1366" y="2134"/>
                </a:lnTo>
                <a:lnTo>
                  <a:pt x="1367" y="2134"/>
                </a:lnTo>
                <a:lnTo>
                  <a:pt x="1367" y="2133"/>
                </a:lnTo>
                <a:lnTo>
                  <a:pt x="1368" y="2129"/>
                </a:lnTo>
                <a:lnTo>
                  <a:pt x="1365" y="2129"/>
                </a:lnTo>
                <a:lnTo>
                  <a:pt x="1365" y="2127"/>
                </a:lnTo>
                <a:lnTo>
                  <a:pt x="1366" y="2127"/>
                </a:lnTo>
                <a:lnTo>
                  <a:pt x="1367" y="2127"/>
                </a:lnTo>
                <a:lnTo>
                  <a:pt x="1368" y="2127"/>
                </a:lnTo>
                <a:lnTo>
                  <a:pt x="1370" y="2125"/>
                </a:lnTo>
                <a:lnTo>
                  <a:pt x="1371" y="2121"/>
                </a:lnTo>
                <a:lnTo>
                  <a:pt x="1368" y="2121"/>
                </a:lnTo>
                <a:lnTo>
                  <a:pt x="1368" y="2122"/>
                </a:lnTo>
                <a:lnTo>
                  <a:pt x="1368" y="2123"/>
                </a:lnTo>
                <a:lnTo>
                  <a:pt x="1365" y="2123"/>
                </a:lnTo>
                <a:lnTo>
                  <a:pt x="1365" y="2122"/>
                </a:lnTo>
                <a:lnTo>
                  <a:pt x="1354" y="2122"/>
                </a:lnTo>
                <a:lnTo>
                  <a:pt x="1349" y="2122"/>
                </a:lnTo>
                <a:lnTo>
                  <a:pt x="1348" y="2122"/>
                </a:lnTo>
                <a:lnTo>
                  <a:pt x="1347" y="2122"/>
                </a:lnTo>
                <a:lnTo>
                  <a:pt x="1347" y="2123"/>
                </a:lnTo>
                <a:lnTo>
                  <a:pt x="1347" y="2125"/>
                </a:lnTo>
                <a:lnTo>
                  <a:pt x="1347" y="2126"/>
                </a:lnTo>
                <a:lnTo>
                  <a:pt x="1347" y="2127"/>
                </a:lnTo>
                <a:lnTo>
                  <a:pt x="1347" y="2128"/>
                </a:lnTo>
                <a:lnTo>
                  <a:pt x="1346" y="2128"/>
                </a:lnTo>
                <a:lnTo>
                  <a:pt x="1345" y="2128"/>
                </a:lnTo>
                <a:lnTo>
                  <a:pt x="1345" y="2126"/>
                </a:lnTo>
                <a:lnTo>
                  <a:pt x="1345" y="2122"/>
                </a:lnTo>
                <a:lnTo>
                  <a:pt x="1341" y="2122"/>
                </a:lnTo>
                <a:lnTo>
                  <a:pt x="1341" y="2126"/>
                </a:lnTo>
                <a:lnTo>
                  <a:pt x="1340" y="2126"/>
                </a:lnTo>
                <a:lnTo>
                  <a:pt x="1332" y="2126"/>
                </a:lnTo>
                <a:lnTo>
                  <a:pt x="1326" y="2126"/>
                </a:lnTo>
                <a:lnTo>
                  <a:pt x="1326" y="2122"/>
                </a:lnTo>
                <a:lnTo>
                  <a:pt x="1327" y="2122"/>
                </a:lnTo>
                <a:lnTo>
                  <a:pt x="1328" y="2122"/>
                </a:lnTo>
                <a:lnTo>
                  <a:pt x="1329" y="2122"/>
                </a:lnTo>
                <a:lnTo>
                  <a:pt x="1330" y="2122"/>
                </a:lnTo>
                <a:lnTo>
                  <a:pt x="1331" y="2122"/>
                </a:lnTo>
                <a:lnTo>
                  <a:pt x="1332" y="2122"/>
                </a:lnTo>
                <a:lnTo>
                  <a:pt x="1332" y="2120"/>
                </a:lnTo>
                <a:lnTo>
                  <a:pt x="1333" y="2120"/>
                </a:lnTo>
                <a:lnTo>
                  <a:pt x="1333" y="2122"/>
                </a:lnTo>
                <a:lnTo>
                  <a:pt x="1335" y="2122"/>
                </a:lnTo>
                <a:lnTo>
                  <a:pt x="1337" y="2122"/>
                </a:lnTo>
                <a:lnTo>
                  <a:pt x="1340" y="2122"/>
                </a:lnTo>
                <a:lnTo>
                  <a:pt x="1341" y="2122"/>
                </a:lnTo>
                <a:lnTo>
                  <a:pt x="1349" y="2122"/>
                </a:lnTo>
                <a:lnTo>
                  <a:pt x="1361" y="2122"/>
                </a:lnTo>
                <a:lnTo>
                  <a:pt x="1361" y="2121"/>
                </a:lnTo>
                <a:lnTo>
                  <a:pt x="1362" y="2121"/>
                </a:lnTo>
                <a:lnTo>
                  <a:pt x="1365" y="2121"/>
                </a:lnTo>
                <a:lnTo>
                  <a:pt x="1366" y="2121"/>
                </a:lnTo>
                <a:lnTo>
                  <a:pt x="1366" y="2114"/>
                </a:lnTo>
                <a:lnTo>
                  <a:pt x="1366" y="2112"/>
                </a:lnTo>
                <a:lnTo>
                  <a:pt x="1366" y="2110"/>
                </a:lnTo>
                <a:lnTo>
                  <a:pt x="1366" y="2109"/>
                </a:lnTo>
                <a:lnTo>
                  <a:pt x="1366" y="2108"/>
                </a:lnTo>
                <a:lnTo>
                  <a:pt x="1366" y="2105"/>
                </a:lnTo>
                <a:lnTo>
                  <a:pt x="1371" y="2105"/>
                </a:lnTo>
                <a:lnTo>
                  <a:pt x="1374" y="2105"/>
                </a:lnTo>
                <a:lnTo>
                  <a:pt x="1374" y="2104"/>
                </a:lnTo>
                <a:lnTo>
                  <a:pt x="1374" y="2103"/>
                </a:lnTo>
                <a:lnTo>
                  <a:pt x="1374" y="2102"/>
                </a:lnTo>
                <a:lnTo>
                  <a:pt x="1378" y="2103"/>
                </a:lnTo>
                <a:lnTo>
                  <a:pt x="1380" y="2096"/>
                </a:lnTo>
                <a:lnTo>
                  <a:pt x="1379" y="2096"/>
                </a:lnTo>
                <a:lnTo>
                  <a:pt x="1378" y="2096"/>
                </a:lnTo>
                <a:lnTo>
                  <a:pt x="1375" y="2096"/>
                </a:lnTo>
                <a:lnTo>
                  <a:pt x="1372" y="2096"/>
                </a:lnTo>
                <a:lnTo>
                  <a:pt x="1368" y="2096"/>
                </a:lnTo>
                <a:lnTo>
                  <a:pt x="1368" y="2094"/>
                </a:lnTo>
                <a:lnTo>
                  <a:pt x="1368" y="2090"/>
                </a:lnTo>
                <a:lnTo>
                  <a:pt x="1366" y="2090"/>
                </a:lnTo>
                <a:lnTo>
                  <a:pt x="1366" y="2072"/>
                </a:lnTo>
                <a:lnTo>
                  <a:pt x="1353" y="2072"/>
                </a:lnTo>
                <a:lnTo>
                  <a:pt x="1352" y="2072"/>
                </a:lnTo>
                <a:lnTo>
                  <a:pt x="1350" y="2072"/>
                </a:lnTo>
                <a:lnTo>
                  <a:pt x="1350" y="2071"/>
                </a:lnTo>
                <a:lnTo>
                  <a:pt x="1350" y="2069"/>
                </a:lnTo>
                <a:lnTo>
                  <a:pt x="1350" y="2068"/>
                </a:lnTo>
                <a:lnTo>
                  <a:pt x="1349" y="2045"/>
                </a:lnTo>
                <a:lnTo>
                  <a:pt x="1349" y="2035"/>
                </a:lnTo>
                <a:lnTo>
                  <a:pt x="1349" y="2025"/>
                </a:lnTo>
                <a:lnTo>
                  <a:pt x="1349" y="2022"/>
                </a:lnTo>
                <a:lnTo>
                  <a:pt x="1378" y="2017"/>
                </a:lnTo>
                <a:lnTo>
                  <a:pt x="1378" y="2027"/>
                </a:lnTo>
                <a:lnTo>
                  <a:pt x="1402" y="2026"/>
                </a:lnTo>
                <a:lnTo>
                  <a:pt x="1405" y="2026"/>
                </a:lnTo>
                <a:lnTo>
                  <a:pt x="1404" y="2028"/>
                </a:lnTo>
                <a:lnTo>
                  <a:pt x="1402" y="2030"/>
                </a:lnTo>
                <a:lnTo>
                  <a:pt x="1401" y="2034"/>
                </a:lnTo>
                <a:lnTo>
                  <a:pt x="1401" y="2036"/>
                </a:lnTo>
                <a:lnTo>
                  <a:pt x="1398" y="2044"/>
                </a:lnTo>
                <a:lnTo>
                  <a:pt x="1396" y="2051"/>
                </a:lnTo>
                <a:lnTo>
                  <a:pt x="1395" y="2055"/>
                </a:lnTo>
                <a:lnTo>
                  <a:pt x="1392" y="2061"/>
                </a:lnTo>
                <a:lnTo>
                  <a:pt x="1391" y="2066"/>
                </a:lnTo>
                <a:lnTo>
                  <a:pt x="1390" y="2067"/>
                </a:lnTo>
                <a:lnTo>
                  <a:pt x="1390" y="2068"/>
                </a:lnTo>
                <a:lnTo>
                  <a:pt x="1389" y="2071"/>
                </a:lnTo>
                <a:lnTo>
                  <a:pt x="1389" y="2072"/>
                </a:lnTo>
                <a:lnTo>
                  <a:pt x="1388" y="2075"/>
                </a:lnTo>
                <a:lnTo>
                  <a:pt x="1384" y="2084"/>
                </a:lnTo>
                <a:lnTo>
                  <a:pt x="1383" y="2086"/>
                </a:lnTo>
                <a:lnTo>
                  <a:pt x="1383" y="2089"/>
                </a:lnTo>
                <a:lnTo>
                  <a:pt x="1382" y="2092"/>
                </a:lnTo>
                <a:lnTo>
                  <a:pt x="1380" y="2096"/>
                </a:lnTo>
                <a:lnTo>
                  <a:pt x="1380" y="2097"/>
                </a:lnTo>
                <a:lnTo>
                  <a:pt x="1379" y="2100"/>
                </a:lnTo>
                <a:lnTo>
                  <a:pt x="1378" y="2103"/>
                </a:lnTo>
                <a:lnTo>
                  <a:pt x="1378" y="2104"/>
                </a:lnTo>
                <a:lnTo>
                  <a:pt x="1378" y="2105"/>
                </a:lnTo>
                <a:lnTo>
                  <a:pt x="1375" y="2109"/>
                </a:lnTo>
                <a:lnTo>
                  <a:pt x="1374" y="2112"/>
                </a:lnTo>
                <a:lnTo>
                  <a:pt x="1374" y="2115"/>
                </a:lnTo>
                <a:lnTo>
                  <a:pt x="1372" y="2121"/>
                </a:lnTo>
                <a:lnTo>
                  <a:pt x="1370" y="2126"/>
                </a:lnTo>
                <a:lnTo>
                  <a:pt x="1370" y="2128"/>
                </a:lnTo>
                <a:lnTo>
                  <a:pt x="1368" y="2129"/>
                </a:lnTo>
                <a:lnTo>
                  <a:pt x="1368" y="2130"/>
                </a:lnTo>
                <a:lnTo>
                  <a:pt x="1367" y="2133"/>
                </a:lnTo>
                <a:lnTo>
                  <a:pt x="1367" y="2134"/>
                </a:lnTo>
                <a:lnTo>
                  <a:pt x="1366" y="2137"/>
                </a:lnTo>
                <a:lnTo>
                  <a:pt x="1365" y="2139"/>
                </a:lnTo>
                <a:lnTo>
                  <a:pt x="1364" y="2143"/>
                </a:lnTo>
                <a:lnTo>
                  <a:pt x="1363" y="2146"/>
                </a:lnTo>
                <a:lnTo>
                  <a:pt x="1362" y="2150"/>
                </a:lnTo>
                <a:lnTo>
                  <a:pt x="1361" y="2154"/>
                </a:lnTo>
                <a:lnTo>
                  <a:pt x="1358" y="2159"/>
                </a:lnTo>
                <a:lnTo>
                  <a:pt x="1357" y="2163"/>
                </a:lnTo>
                <a:lnTo>
                  <a:pt x="1357" y="2164"/>
                </a:lnTo>
                <a:lnTo>
                  <a:pt x="1356" y="2168"/>
                </a:lnTo>
                <a:lnTo>
                  <a:pt x="1354" y="2172"/>
                </a:lnTo>
                <a:lnTo>
                  <a:pt x="1353" y="2175"/>
                </a:lnTo>
                <a:lnTo>
                  <a:pt x="1352" y="2179"/>
                </a:lnTo>
                <a:lnTo>
                  <a:pt x="1350" y="2181"/>
                </a:lnTo>
                <a:lnTo>
                  <a:pt x="1349" y="2185"/>
                </a:lnTo>
                <a:lnTo>
                  <a:pt x="1349" y="2186"/>
                </a:lnTo>
                <a:lnTo>
                  <a:pt x="1348" y="2189"/>
                </a:lnTo>
                <a:lnTo>
                  <a:pt x="1347" y="2192"/>
                </a:lnTo>
                <a:lnTo>
                  <a:pt x="1347" y="2193"/>
                </a:lnTo>
                <a:lnTo>
                  <a:pt x="1346" y="2193"/>
                </a:lnTo>
                <a:lnTo>
                  <a:pt x="1346" y="2190"/>
                </a:lnTo>
                <a:lnTo>
                  <a:pt x="1346" y="2189"/>
                </a:lnTo>
                <a:lnTo>
                  <a:pt x="1347" y="2189"/>
                </a:lnTo>
                <a:lnTo>
                  <a:pt x="1353" y="2173"/>
                </a:lnTo>
                <a:lnTo>
                  <a:pt x="1354" y="2172"/>
                </a:lnTo>
                <a:lnTo>
                  <a:pt x="1353" y="2171"/>
                </a:lnTo>
                <a:lnTo>
                  <a:pt x="1352" y="2171"/>
                </a:lnTo>
                <a:lnTo>
                  <a:pt x="1350" y="2171"/>
                </a:lnTo>
                <a:lnTo>
                  <a:pt x="1348" y="2172"/>
                </a:lnTo>
                <a:lnTo>
                  <a:pt x="1347" y="2172"/>
                </a:lnTo>
                <a:lnTo>
                  <a:pt x="1346" y="2172"/>
                </a:lnTo>
                <a:lnTo>
                  <a:pt x="1342" y="2172"/>
                </a:lnTo>
                <a:lnTo>
                  <a:pt x="1342" y="2165"/>
                </a:lnTo>
                <a:lnTo>
                  <a:pt x="1346" y="2165"/>
                </a:lnTo>
                <a:lnTo>
                  <a:pt x="1349" y="2165"/>
                </a:lnTo>
                <a:lnTo>
                  <a:pt x="1353" y="2165"/>
                </a:lnTo>
                <a:lnTo>
                  <a:pt x="1354" y="2165"/>
                </a:lnTo>
                <a:lnTo>
                  <a:pt x="1354" y="2164"/>
                </a:lnTo>
                <a:lnTo>
                  <a:pt x="1355" y="2164"/>
                </a:lnTo>
                <a:lnTo>
                  <a:pt x="1356" y="2164"/>
                </a:lnTo>
                <a:lnTo>
                  <a:pt x="1356" y="2163"/>
                </a:lnTo>
                <a:lnTo>
                  <a:pt x="1358" y="2159"/>
                </a:lnTo>
                <a:lnTo>
                  <a:pt x="1359" y="2154"/>
                </a:lnTo>
                <a:lnTo>
                  <a:pt x="1362" y="2146"/>
                </a:lnTo>
                <a:lnTo>
                  <a:pt x="1363" y="2146"/>
                </a:lnTo>
                <a:lnTo>
                  <a:pt x="1366" y="2134"/>
                </a:lnTo>
                <a:lnTo>
                  <a:pt x="1364" y="2134"/>
                </a:lnTo>
                <a:lnTo>
                  <a:pt x="1363" y="2134"/>
                </a:lnTo>
                <a:lnTo>
                  <a:pt x="1358" y="2134"/>
                </a:lnTo>
                <a:lnTo>
                  <a:pt x="1352" y="2134"/>
                </a:lnTo>
                <a:lnTo>
                  <a:pt x="1347" y="2135"/>
                </a:lnTo>
                <a:lnTo>
                  <a:pt x="1347" y="2137"/>
                </a:lnTo>
                <a:lnTo>
                  <a:pt x="1345" y="2137"/>
                </a:lnTo>
                <a:lnTo>
                  <a:pt x="1345" y="2136"/>
                </a:lnTo>
                <a:lnTo>
                  <a:pt x="1345" y="2135"/>
                </a:lnTo>
                <a:lnTo>
                  <a:pt x="1342" y="2135"/>
                </a:lnTo>
                <a:lnTo>
                  <a:pt x="1341" y="2135"/>
                </a:lnTo>
                <a:lnTo>
                  <a:pt x="1339" y="2135"/>
                </a:lnTo>
                <a:lnTo>
                  <a:pt x="1337" y="2135"/>
                </a:lnTo>
                <a:lnTo>
                  <a:pt x="1337" y="2139"/>
                </a:lnTo>
                <a:lnTo>
                  <a:pt x="1337" y="2140"/>
                </a:lnTo>
                <a:lnTo>
                  <a:pt x="1337" y="2142"/>
                </a:lnTo>
                <a:lnTo>
                  <a:pt x="1336" y="2142"/>
                </a:lnTo>
                <a:lnTo>
                  <a:pt x="1336" y="2140"/>
                </a:lnTo>
                <a:lnTo>
                  <a:pt x="1336" y="2135"/>
                </a:lnTo>
                <a:lnTo>
                  <a:pt x="1333" y="2135"/>
                </a:lnTo>
                <a:lnTo>
                  <a:pt x="1332" y="2135"/>
                </a:lnTo>
                <a:lnTo>
                  <a:pt x="1332" y="2140"/>
                </a:lnTo>
                <a:lnTo>
                  <a:pt x="1331" y="2140"/>
                </a:lnTo>
                <a:lnTo>
                  <a:pt x="1330" y="2140"/>
                </a:lnTo>
                <a:lnTo>
                  <a:pt x="1329" y="2135"/>
                </a:lnTo>
                <a:lnTo>
                  <a:pt x="1326" y="2135"/>
                </a:lnTo>
                <a:lnTo>
                  <a:pt x="1318" y="2135"/>
                </a:lnTo>
                <a:lnTo>
                  <a:pt x="1318" y="2136"/>
                </a:lnTo>
                <a:lnTo>
                  <a:pt x="1318" y="2137"/>
                </a:lnTo>
                <a:lnTo>
                  <a:pt x="1318" y="2138"/>
                </a:lnTo>
                <a:lnTo>
                  <a:pt x="1318" y="2139"/>
                </a:lnTo>
                <a:lnTo>
                  <a:pt x="1318" y="2140"/>
                </a:lnTo>
                <a:lnTo>
                  <a:pt x="1318" y="2142"/>
                </a:lnTo>
                <a:lnTo>
                  <a:pt x="1319" y="2143"/>
                </a:lnTo>
                <a:lnTo>
                  <a:pt x="1319" y="2144"/>
                </a:lnTo>
                <a:lnTo>
                  <a:pt x="1319" y="2145"/>
                </a:lnTo>
                <a:lnTo>
                  <a:pt x="1319" y="2146"/>
                </a:lnTo>
                <a:lnTo>
                  <a:pt x="1319" y="2147"/>
                </a:lnTo>
                <a:lnTo>
                  <a:pt x="1318" y="2147"/>
                </a:lnTo>
                <a:lnTo>
                  <a:pt x="1315" y="2147"/>
                </a:lnTo>
                <a:lnTo>
                  <a:pt x="1311" y="2147"/>
                </a:lnTo>
                <a:lnTo>
                  <a:pt x="1311" y="2146"/>
                </a:lnTo>
                <a:lnTo>
                  <a:pt x="1311" y="2145"/>
                </a:lnTo>
                <a:lnTo>
                  <a:pt x="1311" y="2144"/>
                </a:lnTo>
                <a:lnTo>
                  <a:pt x="1312" y="2144"/>
                </a:lnTo>
                <a:lnTo>
                  <a:pt x="1313" y="2144"/>
                </a:lnTo>
                <a:lnTo>
                  <a:pt x="1315" y="2144"/>
                </a:lnTo>
                <a:lnTo>
                  <a:pt x="1318" y="2144"/>
                </a:lnTo>
                <a:lnTo>
                  <a:pt x="1318" y="2143"/>
                </a:lnTo>
                <a:lnTo>
                  <a:pt x="1318" y="2135"/>
                </a:lnTo>
                <a:lnTo>
                  <a:pt x="1314" y="2135"/>
                </a:lnTo>
                <a:lnTo>
                  <a:pt x="1314" y="2136"/>
                </a:lnTo>
                <a:lnTo>
                  <a:pt x="1314" y="2137"/>
                </a:lnTo>
                <a:lnTo>
                  <a:pt x="1314" y="2138"/>
                </a:lnTo>
                <a:lnTo>
                  <a:pt x="1314" y="2139"/>
                </a:lnTo>
                <a:lnTo>
                  <a:pt x="1314" y="2140"/>
                </a:lnTo>
                <a:lnTo>
                  <a:pt x="1313" y="2140"/>
                </a:lnTo>
                <a:lnTo>
                  <a:pt x="1313" y="2139"/>
                </a:lnTo>
                <a:lnTo>
                  <a:pt x="1313" y="2135"/>
                </a:lnTo>
                <a:lnTo>
                  <a:pt x="1311" y="2135"/>
                </a:lnTo>
                <a:lnTo>
                  <a:pt x="1309" y="2135"/>
                </a:lnTo>
                <a:lnTo>
                  <a:pt x="1309" y="2136"/>
                </a:lnTo>
                <a:lnTo>
                  <a:pt x="1307" y="2136"/>
                </a:lnTo>
                <a:lnTo>
                  <a:pt x="1307" y="2135"/>
                </a:lnTo>
                <a:lnTo>
                  <a:pt x="1304" y="2136"/>
                </a:lnTo>
                <a:lnTo>
                  <a:pt x="1299" y="2136"/>
                </a:lnTo>
                <a:lnTo>
                  <a:pt x="1294" y="2136"/>
                </a:lnTo>
                <a:lnTo>
                  <a:pt x="1293" y="2136"/>
                </a:lnTo>
                <a:lnTo>
                  <a:pt x="1284" y="2136"/>
                </a:lnTo>
                <a:lnTo>
                  <a:pt x="1283" y="2136"/>
                </a:lnTo>
                <a:lnTo>
                  <a:pt x="1281" y="2136"/>
                </a:lnTo>
                <a:lnTo>
                  <a:pt x="1280" y="2135"/>
                </a:lnTo>
                <a:lnTo>
                  <a:pt x="1278" y="2135"/>
                </a:lnTo>
                <a:lnTo>
                  <a:pt x="1278" y="2137"/>
                </a:lnTo>
                <a:lnTo>
                  <a:pt x="1277" y="2137"/>
                </a:lnTo>
                <a:lnTo>
                  <a:pt x="1277" y="2139"/>
                </a:lnTo>
                <a:lnTo>
                  <a:pt x="1276" y="2139"/>
                </a:lnTo>
                <a:lnTo>
                  <a:pt x="1276" y="2135"/>
                </a:lnTo>
                <a:lnTo>
                  <a:pt x="1273" y="2135"/>
                </a:lnTo>
                <a:lnTo>
                  <a:pt x="1272" y="2135"/>
                </a:lnTo>
                <a:lnTo>
                  <a:pt x="1272" y="2138"/>
                </a:lnTo>
                <a:lnTo>
                  <a:pt x="1270" y="2138"/>
                </a:lnTo>
                <a:lnTo>
                  <a:pt x="1270" y="2135"/>
                </a:lnTo>
                <a:lnTo>
                  <a:pt x="1269" y="2135"/>
                </a:lnTo>
                <a:lnTo>
                  <a:pt x="1268" y="2135"/>
                </a:lnTo>
                <a:lnTo>
                  <a:pt x="1268" y="2136"/>
                </a:lnTo>
                <a:lnTo>
                  <a:pt x="1268" y="2140"/>
                </a:lnTo>
                <a:lnTo>
                  <a:pt x="1268" y="2145"/>
                </a:lnTo>
                <a:lnTo>
                  <a:pt x="1268" y="2146"/>
                </a:lnTo>
                <a:lnTo>
                  <a:pt x="1268" y="2147"/>
                </a:lnTo>
                <a:lnTo>
                  <a:pt x="1268" y="2148"/>
                </a:lnTo>
                <a:lnTo>
                  <a:pt x="1268" y="2150"/>
                </a:lnTo>
                <a:lnTo>
                  <a:pt x="1269" y="2150"/>
                </a:lnTo>
                <a:lnTo>
                  <a:pt x="1269" y="2151"/>
                </a:lnTo>
                <a:lnTo>
                  <a:pt x="1269" y="2152"/>
                </a:lnTo>
                <a:lnTo>
                  <a:pt x="1269" y="2153"/>
                </a:lnTo>
                <a:lnTo>
                  <a:pt x="1270" y="2153"/>
                </a:lnTo>
                <a:lnTo>
                  <a:pt x="1270" y="2154"/>
                </a:lnTo>
                <a:lnTo>
                  <a:pt x="1271" y="2155"/>
                </a:lnTo>
                <a:lnTo>
                  <a:pt x="1271" y="2156"/>
                </a:lnTo>
                <a:lnTo>
                  <a:pt x="1272" y="2156"/>
                </a:lnTo>
                <a:lnTo>
                  <a:pt x="1272" y="2158"/>
                </a:lnTo>
                <a:lnTo>
                  <a:pt x="1273" y="2158"/>
                </a:lnTo>
                <a:lnTo>
                  <a:pt x="1275" y="2159"/>
                </a:lnTo>
                <a:lnTo>
                  <a:pt x="1276" y="2160"/>
                </a:lnTo>
                <a:lnTo>
                  <a:pt x="1277" y="2160"/>
                </a:lnTo>
                <a:lnTo>
                  <a:pt x="1277" y="2161"/>
                </a:lnTo>
                <a:lnTo>
                  <a:pt x="1278" y="2162"/>
                </a:lnTo>
                <a:lnTo>
                  <a:pt x="1278" y="2163"/>
                </a:lnTo>
                <a:lnTo>
                  <a:pt x="1278" y="2164"/>
                </a:lnTo>
                <a:lnTo>
                  <a:pt x="1279" y="2164"/>
                </a:lnTo>
                <a:lnTo>
                  <a:pt x="1279" y="2165"/>
                </a:lnTo>
                <a:lnTo>
                  <a:pt x="1279" y="2167"/>
                </a:lnTo>
                <a:lnTo>
                  <a:pt x="1279" y="2168"/>
                </a:lnTo>
                <a:lnTo>
                  <a:pt x="1279" y="2169"/>
                </a:lnTo>
                <a:lnTo>
                  <a:pt x="1279" y="2170"/>
                </a:lnTo>
                <a:lnTo>
                  <a:pt x="1279" y="2171"/>
                </a:lnTo>
                <a:lnTo>
                  <a:pt x="1279" y="2172"/>
                </a:lnTo>
                <a:lnTo>
                  <a:pt x="1279" y="2173"/>
                </a:lnTo>
                <a:lnTo>
                  <a:pt x="1279" y="2175"/>
                </a:lnTo>
                <a:lnTo>
                  <a:pt x="1279" y="2176"/>
                </a:lnTo>
                <a:lnTo>
                  <a:pt x="1279" y="2177"/>
                </a:lnTo>
                <a:lnTo>
                  <a:pt x="1280" y="2177"/>
                </a:lnTo>
                <a:lnTo>
                  <a:pt x="1280" y="2178"/>
                </a:lnTo>
                <a:lnTo>
                  <a:pt x="1280" y="2179"/>
                </a:lnTo>
                <a:lnTo>
                  <a:pt x="1280" y="2180"/>
                </a:lnTo>
                <a:lnTo>
                  <a:pt x="1281" y="2181"/>
                </a:lnTo>
                <a:lnTo>
                  <a:pt x="1281" y="2184"/>
                </a:lnTo>
                <a:lnTo>
                  <a:pt x="1281" y="2185"/>
                </a:lnTo>
                <a:lnTo>
                  <a:pt x="1283" y="2185"/>
                </a:lnTo>
                <a:lnTo>
                  <a:pt x="1283" y="2186"/>
                </a:lnTo>
                <a:lnTo>
                  <a:pt x="1283" y="2187"/>
                </a:lnTo>
                <a:lnTo>
                  <a:pt x="1283" y="2188"/>
                </a:lnTo>
                <a:lnTo>
                  <a:pt x="1281" y="2188"/>
                </a:lnTo>
                <a:lnTo>
                  <a:pt x="1281" y="2189"/>
                </a:lnTo>
                <a:lnTo>
                  <a:pt x="1281" y="2190"/>
                </a:lnTo>
                <a:lnTo>
                  <a:pt x="1281" y="2192"/>
                </a:lnTo>
                <a:lnTo>
                  <a:pt x="1280" y="2192"/>
                </a:lnTo>
                <a:lnTo>
                  <a:pt x="1280" y="2193"/>
                </a:lnTo>
                <a:lnTo>
                  <a:pt x="1281" y="2194"/>
                </a:lnTo>
                <a:lnTo>
                  <a:pt x="1283" y="2194"/>
                </a:lnTo>
                <a:lnTo>
                  <a:pt x="1283" y="2195"/>
                </a:lnTo>
                <a:lnTo>
                  <a:pt x="1284" y="2195"/>
                </a:lnTo>
                <a:lnTo>
                  <a:pt x="1285" y="2195"/>
                </a:lnTo>
                <a:lnTo>
                  <a:pt x="1285" y="2196"/>
                </a:lnTo>
                <a:lnTo>
                  <a:pt x="1285" y="2198"/>
                </a:lnTo>
                <a:lnTo>
                  <a:pt x="1286" y="2200"/>
                </a:lnTo>
                <a:lnTo>
                  <a:pt x="1286" y="2202"/>
                </a:lnTo>
                <a:lnTo>
                  <a:pt x="1279" y="2198"/>
                </a:lnTo>
                <a:lnTo>
                  <a:pt x="1277" y="2197"/>
                </a:lnTo>
                <a:lnTo>
                  <a:pt x="1276" y="2196"/>
                </a:lnTo>
                <a:lnTo>
                  <a:pt x="1269" y="2193"/>
                </a:lnTo>
                <a:lnTo>
                  <a:pt x="1269" y="2192"/>
                </a:lnTo>
                <a:lnTo>
                  <a:pt x="1266" y="2189"/>
                </a:lnTo>
                <a:lnTo>
                  <a:pt x="1268" y="2189"/>
                </a:lnTo>
                <a:lnTo>
                  <a:pt x="1269" y="2189"/>
                </a:lnTo>
                <a:lnTo>
                  <a:pt x="1269" y="2187"/>
                </a:lnTo>
                <a:lnTo>
                  <a:pt x="1269" y="2188"/>
                </a:lnTo>
                <a:lnTo>
                  <a:pt x="1270" y="2188"/>
                </a:lnTo>
                <a:lnTo>
                  <a:pt x="1271" y="2189"/>
                </a:lnTo>
                <a:lnTo>
                  <a:pt x="1272" y="2189"/>
                </a:lnTo>
                <a:lnTo>
                  <a:pt x="1273" y="2190"/>
                </a:lnTo>
                <a:lnTo>
                  <a:pt x="1275" y="2190"/>
                </a:lnTo>
                <a:lnTo>
                  <a:pt x="1275" y="2192"/>
                </a:lnTo>
                <a:lnTo>
                  <a:pt x="1276" y="2192"/>
                </a:lnTo>
                <a:lnTo>
                  <a:pt x="1277" y="2193"/>
                </a:lnTo>
                <a:lnTo>
                  <a:pt x="1278" y="2194"/>
                </a:lnTo>
                <a:lnTo>
                  <a:pt x="1279" y="2193"/>
                </a:lnTo>
                <a:lnTo>
                  <a:pt x="1280" y="2192"/>
                </a:lnTo>
                <a:lnTo>
                  <a:pt x="1280" y="2190"/>
                </a:lnTo>
                <a:lnTo>
                  <a:pt x="1280" y="2189"/>
                </a:lnTo>
                <a:lnTo>
                  <a:pt x="1281" y="2188"/>
                </a:lnTo>
                <a:lnTo>
                  <a:pt x="1281" y="2187"/>
                </a:lnTo>
                <a:lnTo>
                  <a:pt x="1281" y="2186"/>
                </a:lnTo>
                <a:lnTo>
                  <a:pt x="1281" y="2185"/>
                </a:lnTo>
                <a:lnTo>
                  <a:pt x="1281" y="2184"/>
                </a:lnTo>
                <a:lnTo>
                  <a:pt x="1280" y="2184"/>
                </a:lnTo>
                <a:lnTo>
                  <a:pt x="1280" y="2182"/>
                </a:lnTo>
                <a:lnTo>
                  <a:pt x="1279" y="2179"/>
                </a:lnTo>
                <a:lnTo>
                  <a:pt x="1279" y="2178"/>
                </a:lnTo>
                <a:lnTo>
                  <a:pt x="1279" y="2177"/>
                </a:lnTo>
                <a:lnTo>
                  <a:pt x="1279" y="2176"/>
                </a:lnTo>
                <a:lnTo>
                  <a:pt x="1279" y="2175"/>
                </a:lnTo>
                <a:lnTo>
                  <a:pt x="1279" y="2173"/>
                </a:lnTo>
                <a:lnTo>
                  <a:pt x="1279" y="2172"/>
                </a:lnTo>
                <a:lnTo>
                  <a:pt x="1279" y="2171"/>
                </a:lnTo>
                <a:lnTo>
                  <a:pt x="1278" y="2170"/>
                </a:lnTo>
                <a:lnTo>
                  <a:pt x="1278" y="2169"/>
                </a:lnTo>
                <a:lnTo>
                  <a:pt x="1278" y="2168"/>
                </a:lnTo>
                <a:lnTo>
                  <a:pt x="1278" y="2167"/>
                </a:lnTo>
                <a:lnTo>
                  <a:pt x="1278" y="2165"/>
                </a:lnTo>
                <a:lnTo>
                  <a:pt x="1278" y="2164"/>
                </a:lnTo>
                <a:lnTo>
                  <a:pt x="1278" y="2163"/>
                </a:lnTo>
                <a:lnTo>
                  <a:pt x="1277" y="2163"/>
                </a:lnTo>
                <a:lnTo>
                  <a:pt x="1277" y="2162"/>
                </a:lnTo>
                <a:lnTo>
                  <a:pt x="1277" y="2161"/>
                </a:lnTo>
                <a:lnTo>
                  <a:pt x="1276" y="2161"/>
                </a:lnTo>
                <a:lnTo>
                  <a:pt x="1275" y="2160"/>
                </a:lnTo>
                <a:lnTo>
                  <a:pt x="1273" y="2159"/>
                </a:lnTo>
                <a:lnTo>
                  <a:pt x="1272" y="2158"/>
                </a:lnTo>
                <a:lnTo>
                  <a:pt x="1271" y="2158"/>
                </a:lnTo>
                <a:lnTo>
                  <a:pt x="1271" y="2156"/>
                </a:lnTo>
                <a:lnTo>
                  <a:pt x="1270" y="2156"/>
                </a:lnTo>
                <a:lnTo>
                  <a:pt x="1270" y="2155"/>
                </a:lnTo>
                <a:lnTo>
                  <a:pt x="1269" y="2154"/>
                </a:lnTo>
                <a:lnTo>
                  <a:pt x="1269" y="2153"/>
                </a:lnTo>
                <a:lnTo>
                  <a:pt x="1268" y="2152"/>
                </a:lnTo>
                <a:lnTo>
                  <a:pt x="1268" y="2151"/>
                </a:lnTo>
                <a:lnTo>
                  <a:pt x="1268" y="2150"/>
                </a:lnTo>
                <a:lnTo>
                  <a:pt x="1268" y="2148"/>
                </a:lnTo>
                <a:lnTo>
                  <a:pt x="1267" y="2148"/>
                </a:lnTo>
                <a:lnTo>
                  <a:pt x="1267" y="2147"/>
                </a:lnTo>
                <a:lnTo>
                  <a:pt x="1267" y="2146"/>
                </a:lnTo>
                <a:lnTo>
                  <a:pt x="1267" y="2145"/>
                </a:lnTo>
                <a:lnTo>
                  <a:pt x="1267" y="2136"/>
                </a:lnTo>
                <a:lnTo>
                  <a:pt x="1262" y="2136"/>
                </a:lnTo>
                <a:lnTo>
                  <a:pt x="1261" y="2136"/>
                </a:lnTo>
                <a:lnTo>
                  <a:pt x="1259" y="2136"/>
                </a:lnTo>
                <a:lnTo>
                  <a:pt x="1258" y="2136"/>
                </a:lnTo>
                <a:lnTo>
                  <a:pt x="1252" y="2136"/>
                </a:lnTo>
                <a:lnTo>
                  <a:pt x="1243" y="2136"/>
                </a:lnTo>
                <a:lnTo>
                  <a:pt x="1242" y="2136"/>
                </a:lnTo>
                <a:lnTo>
                  <a:pt x="1242" y="2135"/>
                </a:lnTo>
                <a:close/>
                <a:moveTo>
                  <a:pt x="1233" y="2076"/>
                </a:moveTo>
                <a:lnTo>
                  <a:pt x="1237" y="2075"/>
                </a:lnTo>
                <a:lnTo>
                  <a:pt x="1237" y="2076"/>
                </a:lnTo>
                <a:lnTo>
                  <a:pt x="1237" y="2080"/>
                </a:lnTo>
                <a:lnTo>
                  <a:pt x="1233" y="2080"/>
                </a:lnTo>
                <a:lnTo>
                  <a:pt x="1233" y="2076"/>
                </a:lnTo>
                <a:close/>
                <a:moveTo>
                  <a:pt x="878" y="373"/>
                </a:moveTo>
                <a:lnTo>
                  <a:pt x="879" y="372"/>
                </a:lnTo>
                <a:lnTo>
                  <a:pt x="880" y="372"/>
                </a:lnTo>
                <a:lnTo>
                  <a:pt x="881" y="372"/>
                </a:lnTo>
                <a:lnTo>
                  <a:pt x="882" y="373"/>
                </a:lnTo>
                <a:lnTo>
                  <a:pt x="882" y="374"/>
                </a:lnTo>
                <a:lnTo>
                  <a:pt x="883" y="377"/>
                </a:lnTo>
                <a:lnTo>
                  <a:pt x="884" y="377"/>
                </a:lnTo>
                <a:lnTo>
                  <a:pt x="884" y="378"/>
                </a:lnTo>
                <a:lnTo>
                  <a:pt x="885" y="379"/>
                </a:lnTo>
                <a:lnTo>
                  <a:pt x="885" y="380"/>
                </a:lnTo>
                <a:lnTo>
                  <a:pt x="887" y="380"/>
                </a:lnTo>
                <a:lnTo>
                  <a:pt x="885" y="380"/>
                </a:lnTo>
                <a:lnTo>
                  <a:pt x="885" y="381"/>
                </a:lnTo>
                <a:lnTo>
                  <a:pt x="884" y="381"/>
                </a:lnTo>
                <a:lnTo>
                  <a:pt x="883" y="382"/>
                </a:lnTo>
                <a:lnTo>
                  <a:pt x="882" y="380"/>
                </a:lnTo>
                <a:lnTo>
                  <a:pt x="881" y="380"/>
                </a:lnTo>
                <a:lnTo>
                  <a:pt x="881" y="379"/>
                </a:lnTo>
                <a:lnTo>
                  <a:pt x="880" y="378"/>
                </a:lnTo>
                <a:lnTo>
                  <a:pt x="880" y="377"/>
                </a:lnTo>
                <a:lnTo>
                  <a:pt x="879" y="377"/>
                </a:lnTo>
                <a:lnTo>
                  <a:pt x="879" y="376"/>
                </a:lnTo>
                <a:lnTo>
                  <a:pt x="879" y="374"/>
                </a:lnTo>
                <a:lnTo>
                  <a:pt x="878" y="373"/>
                </a:lnTo>
                <a:close/>
                <a:moveTo>
                  <a:pt x="301" y="686"/>
                </a:moveTo>
                <a:lnTo>
                  <a:pt x="301" y="689"/>
                </a:lnTo>
                <a:lnTo>
                  <a:pt x="301" y="690"/>
                </a:lnTo>
                <a:lnTo>
                  <a:pt x="301" y="691"/>
                </a:lnTo>
                <a:lnTo>
                  <a:pt x="301" y="705"/>
                </a:lnTo>
                <a:lnTo>
                  <a:pt x="301" y="706"/>
                </a:lnTo>
                <a:lnTo>
                  <a:pt x="301" y="709"/>
                </a:lnTo>
                <a:lnTo>
                  <a:pt x="301" y="712"/>
                </a:lnTo>
                <a:lnTo>
                  <a:pt x="301" y="713"/>
                </a:lnTo>
                <a:lnTo>
                  <a:pt x="301" y="714"/>
                </a:lnTo>
                <a:lnTo>
                  <a:pt x="302" y="717"/>
                </a:lnTo>
                <a:lnTo>
                  <a:pt x="302" y="719"/>
                </a:lnTo>
                <a:lnTo>
                  <a:pt x="302" y="724"/>
                </a:lnTo>
                <a:lnTo>
                  <a:pt x="302" y="761"/>
                </a:lnTo>
                <a:lnTo>
                  <a:pt x="302" y="764"/>
                </a:lnTo>
                <a:lnTo>
                  <a:pt x="302" y="770"/>
                </a:lnTo>
                <a:lnTo>
                  <a:pt x="302" y="771"/>
                </a:lnTo>
                <a:lnTo>
                  <a:pt x="303" y="780"/>
                </a:lnTo>
                <a:lnTo>
                  <a:pt x="303" y="784"/>
                </a:lnTo>
                <a:lnTo>
                  <a:pt x="303" y="786"/>
                </a:lnTo>
                <a:lnTo>
                  <a:pt x="303" y="791"/>
                </a:lnTo>
                <a:lnTo>
                  <a:pt x="303" y="795"/>
                </a:lnTo>
                <a:lnTo>
                  <a:pt x="303" y="797"/>
                </a:lnTo>
                <a:lnTo>
                  <a:pt x="303" y="804"/>
                </a:lnTo>
                <a:lnTo>
                  <a:pt x="303" y="806"/>
                </a:lnTo>
                <a:lnTo>
                  <a:pt x="303" y="807"/>
                </a:lnTo>
                <a:lnTo>
                  <a:pt x="303" y="808"/>
                </a:lnTo>
                <a:lnTo>
                  <a:pt x="303" y="812"/>
                </a:lnTo>
                <a:lnTo>
                  <a:pt x="303" y="816"/>
                </a:lnTo>
                <a:lnTo>
                  <a:pt x="303" y="821"/>
                </a:lnTo>
                <a:lnTo>
                  <a:pt x="304" y="826"/>
                </a:lnTo>
                <a:lnTo>
                  <a:pt x="304" y="829"/>
                </a:lnTo>
                <a:lnTo>
                  <a:pt x="304" y="847"/>
                </a:lnTo>
                <a:lnTo>
                  <a:pt x="304" y="868"/>
                </a:lnTo>
                <a:lnTo>
                  <a:pt x="304" y="882"/>
                </a:lnTo>
                <a:lnTo>
                  <a:pt x="304" y="883"/>
                </a:lnTo>
                <a:lnTo>
                  <a:pt x="304" y="900"/>
                </a:lnTo>
                <a:lnTo>
                  <a:pt x="304" y="918"/>
                </a:lnTo>
                <a:lnTo>
                  <a:pt x="304" y="928"/>
                </a:lnTo>
                <a:lnTo>
                  <a:pt x="305" y="948"/>
                </a:lnTo>
                <a:lnTo>
                  <a:pt x="305" y="968"/>
                </a:lnTo>
                <a:lnTo>
                  <a:pt x="305" y="970"/>
                </a:lnTo>
                <a:lnTo>
                  <a:pt x="304" y="970"/>
                </a:lnTo>
                <a:lnTo>
                  <a:pt x="305" y="975"/>
                </a:lnTo>
                <a:lnTo>
                  <a:pt x="305" y="980"/>
                </a:lnTo>
                <a:lnTo>
                  <a:pt x="305" y="981"/>
                </a:lnTo>
                <a:lnTo>
                  <a:pt x="305" y="983"/>
                </a:lnTo>
                <a:lnTo>
                  <a:pt x="305" y="993"/>
                </a:lnTo>
                <a:lnTo>
                  <a:pt x="305" y="995"/>
                </a:lnTo>
                <a:lnTo>
                  <a:pt x="305" y="997"/>
                </a:lnTo>
                <a:lnTo>
                  <a:pt x="305" y="999"/>
                </a:lnTo>
                <a:lnTo>
                  <a:pt x="305" y="1007"/>
                </a:lnTo>
                <a:lnTo>
                  <a:pt x="305" y="1016"/>
                </a:lnTo>
                <a:lnTo>
                  <a:pt x="305" y="1018"/>
                </a:lnTo>
                <a:lnTo>
                  <a:pt x="305" y="1024"/>
                </a:lnTo>
                <a:lnTo>
                  <a:pt x="305" y="1043"/>
                </a:lnTo>
                <a:lnTo>
                  <a:pt x="305" y="1046"/>
                </a:lnTo>
                <a:lnTo>
                  <a:pt x="305" y="1047"/>
                </a:lnTo>
                <a:lnTo>
                  <a:pt x="305" y="1049"/>
                </a:lnTo>
                <a:lnTo>
                  <a:pt x="305" y="1054"/>
                </a:lnTo>
                <a:lnTo>
                  <a:pt x="305" y="1056"/>
                </a:lnTo>
                <a:lnTo>
                  <a:pt x="305" y="1059"/>
                </a:lnTo>
                <a:lnTo>
                  <a:pt x="306" y="1068"/>
                </a:lnTo>
                <a:lnTo>
                  <a:pt x="305" y="1068"/>
                </a:lnTo>
                <a:lnTo>
                  <a:pt x="305" y="1069"/>
                </a:lnTo>
                <a:lnTo>
                  <a:pt x="305" y="1082"/>
                </a:lnTo>
                <a:lnTo>
                  <a:pt x="305" y="1083"/>
                </a:lnTo>
                <a:lnTo>
                  <a:pt x="305" y="1085"/>
                </a:lnTo>
                <a:lnTo>
                  <a:pt x="305" y="1088"/>
                </a:lnTo>
                <a:lnTo>
                  <a:pt x="305" y="1090"/>
                </a:lnTo>
                <a:lnTo>
                  <a:pt x="305" y="1091"/>
                </a:lnTo>
                <a:lnTo>
                  <a:pt x="306" y="1093"/>
                </a:lnTo>
                <a:lnTo>
                  <a:pt x="306" y="1118"/>
                </a:lnTo>
                <a:lnTo>
                  <a:pt x="319" y="1118"/>
                </a:lnTo>
                <a:lnTo>
                  <a:pt x="321" y="1118"/>
                </a:lnTo>
                <a:lnTo>
                  <a:pt x="322" y="1118"/>
                </a:lnTo>
                <a:lnTo>
                  <a:pt x="324" y="1118"/>
                </a:lnTo>
                <a:lnTo>
                  <a:pt x="331" y="1118"/>
                </a:lnTo>
                <a:lnTo>
                  <a:pt x="332" y="1118"/>
                </a:lnTo>
                <a:lnTo>
                  <a:pt x="345" y="1118"/>
                </a:lnTo>
                <a:lnTo>
                  <a:pt x="356" y="1118"/>
                </a:lnTo>
                <a:lnTo>
                  <a:pt x="381" y="1118"/>
                </a:lnTo>
                <a:lnTo>
                  <a:pt x="405" y="1118"/>
                </a:lnTo>
                <a:lnTo>
                  <a:pt x="396" y="1118"/>
                </a:lnTo>
                <a:lnTo>
                  <a:pt x="390" y="1118"/>
                </a:lnTo>
                <a:lnTo>
                  <a:pt x="384" y="1118"/>
                </a:lnTo>
                <a:lnTo>
                  <a:pt x="381" y="1118"/>
                </a:lnTo>
                <a:lnTo>
                  <a:pt x="372" y="1118"/>
                </a:lnTo>
                <a:lnTo>
                  <a:pt x="367" y="1118"/>
                </a:lnTo>
                <a:lnTo>
                  <a:pt x="356" y="1118"/>
                </a:lnTo>
                <a:lnTo>
                  <a:pt x="354" y="1118"/>
                </a:lnTo>
                <a:lnTo>
                  <a:pt x="350" y="1118"/>
                </a:lnTo>
                <a:lnTo>
                  <a:pt x="348" y="1118"/>
                </a:lnTo>
                <a:lnTo>
                  <a:pt x="345" y="1118"/>
                </a:lnTo>
                <a:lnTo>
                  <a:pt x="332" y="1118"/>
                </a:lnTo>
                <a:lnTo>
                  <a:pt x="331" y="1118"/>
                </a:lnTo>
                <a:lnTo>
                  <a:pt x="324" y="1118"/>
                </a:lnTo>
                <a:lnTo>
                  <a:pt x="323" y="1118"/>
                </a:lnTo>
                <a:lnTo>
                  <a:pt x="322" y="1118"/>
                </a:lnTo>
                <a:lnTo>
                  <a:pt x="319" y="1118"/>
                </a:lnTo>
                <a:lnTo>
                  <a:pt x="315" y="1118"/>
                </a:lnTo>
                <a:lnTo>
                  <a:pt x="313" y="1118"/>
                </a:lnTo>
                <a:lnTo>
                  <a:pt x="312" y="1118"/>
                </a:lnTo>
                <a:lnTo>
                  <a:pt x="311" y="1118"/>
                </a:lnTo>
                <a:lnTo>
                  <a:pt x="309" y="1118"/>
                </a:lnTo>
                <a:lnTo>
                  <a:pt x="307" y="1118"/>
                </a:lnTo>
                <a:lnTo>
                  <a:pt x="306" y="1118"/>
                </a:lnTo>
                <a:lnTo>
                  <a:pt x="306" y="1114"/>
                </a:lnTo>
                <a:lnTo>
                  <a:pt x="306" y="1110"/>
                </a:lnTo>
                <a:lnTo>
                  <a:pt x="306" y="1109"/>
                </a:lnTo>
                <a:lnTo>
                  <a:pt x="306" y="1106"/>
                </a:lnTo>
                <a:lnTo>
                  <a:pt x="306" y="1102"/>
                </a:lnTo>
                <a:lnTo>
                  <a:pt x="306" y="1099"/>
                </a:lnTo>
                <a:lnTo>
                  <a:pt x="305" y="1097"/>
                </a:lnTo>
                <a:lnTo>
                  <a:pt x="305" y="1093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5" y="1085"/>
                </a:lnTo>
                <a:lnTo>
                  <a:pt x="305" y="1083"/>
                </a:lnTo>
                <a:lnTo>
                  <a:pt x="305" y="1082"/>
                </a:lnTo>
                <a:lnTo>
                  <a:pt x="305" y="1069"/>
                </a:lnTo>
                <a:lnTo>
                  <a:pt x="305" y="1068"/>
                </a:lnTo>
                <a:lnTo>
                  <a:pt x="305" y="1060"/>
                </a:lnTo>
                <a:lnTo>
                  <a:pt x="305" y="1059"/>
                </a:lnTo>
                <a:lnTo>
                  <a:pt x="305" y="1054"/>
                </a:lnTo>
                <a:lnTo>
                  <a:pt x="305" y="1043"/>
                </a:lnTo>
                <a:lnTo>
                  <a:pt x="305" y="1041"/>
                </a:lnTo>
                <a:lnTo>
                  <a:pt x="305" y="1039"/>
                </a:lnTo>
                <a:lnTo>
                  <a:pt x="305" y="1035"/>
                </a:lnTo>
                <a:lnTo>
                  <a:pt x="305" y="1033"/>
                </a:lnTo>
                <a:lnTo>
                  <a:pt x="305" y="1024"/>
                </a:lnTo>
                <a:lnTo>
                  <a:pt x="305" y="1018"/>
                </a:lnTo>
                <a:lnTo>
                  <a:pt x="305" y="1016"/>
                </a:lnTo>
                <a:lnTo>
                  <a:pt x="305" y="1009"/>
                </a:lnTo>
                <a:lnTo>
                  <a:pt x="305" y="1008"/>
                </a:lnTo>
                <a:lnTo>
                  <a:pt x="305" y="1007"/>
                </a:lnTo>
                <a:lnTo>
                  <a:pt x="305" y="999"/>
                </a:lnTo>
                <a:lnTo>
                  <a:pt x="305" y="997"/>
                </a:lnTo>
                <a:lnTo>
                  <a:pt x="305" y="996"/>
                </a:lnTo>
                <a:lnTo>
                  <a:pt x="305" y="995"/>
                </a:lnTo>
                <a:lnTo>
                  <a:pt x="305" y="993"/>
                </a:lnTo>
                <a:lnTo>
                  <a:pt x="305" y="988"/>
                </a:lnTo>
                <a:lnTo>
                  <a:pt x="305" y="984"/>
                </a:lnTo>
                <a:lnTo>
                  <a:pt x="305" y="983"/>
                </a:lnTo>
                <a:lnTo>
                  <a:pt x="304" y="982"/>
                </a:lnTo>
                <a:lnTo>
                  <a:pt x="304" y="970"/>
                </a:lnTo>
                <a:lnTo>
                  <a:pt x="305" y="970"/>
                </a:lnTo>
                <a:lnTo>
                  <a:pt x="305" y="968"/>
                </a:lnTo>
                <a:lnTo>
                  <a:pt x="305" y="965"/>
                </a:lnTo>
                <a:lnTo>
                  <a:pt x="305" y="964"/>
                </a:lnTo>
                <a:lnTo>
                  <a:pt x="304" y="949"/>
                </a:lnTo>
                <a:lnTo>
                  <a:pt x="304" y="948"/>
                </a:lnTo>
                <a:lnTo>
                  <a:pt x="304" y="928"/>
                </a:lnTo>
                <a:lnTo>
                  <a:pt x="304" y="923"/>
                </a:lnTo>
                <a:lnTo>
                  <a:pt x="304" y="918"/>
                </a:lnTo>
                <a:lnTo>
                  <a:pt x="304" y="900"/>
                </a:lnTo>
                <a:lnTo>
                  <a:pt x="304" y="883"/>
                </a:lnTo>
                <a:lnTo>
                  <a:pt x="304" y="878"/>
                </a:lnTo>
                <a:lnTo>
                  <a:pt x="304" y="868"/>
                </a:lnTo>
                <a:lnTo>
                  <a:pt x="304" y="867"/>
                </a:lnTo>
                <a:lnTo>
                  <a:pt x="304" y="866"/>
                </a:lnTo>
                <a:lnTo>
                  <a:pt x="304" y="850"/>
                </a:lnTo>
                <a:lnTo>
                  <a:pt x="304" y="847"/>
                </a:lnTo>
                <a:lnTo>
                  <a:pt x="303" y="831"/>
                </a:lnTo>
                <a:lnTo>
                  <a:pt x="303" y="829"/>
                </a:lnTo>
                <a:lnTo>
                  <a:pt x="303" y="821"/>
                </a:lnTo>
                <a:lnTo>
                  <a:pt x="303" y="816"/>
                </a:lnTo>
                <a:lnTo>
                  <a:pt x="303" y="807"/>
                </a:lnTo>
                <a:lnTo>
                  <a:pt x="303" y="806"/>
                </a:lnTo>
                <a:lnTo>
                  <a:pt x="303" y="804"/>
                </a:lnTo>
                <a:lnTo>
                  <a:pt x="303" y="798"/>
                </a:lnTo>
                <a:lnTo>
                  <a:pt x="303" y="795"/>
                </a:lnTo>
                <a:lnTo>
                  <a:pt x="303" y="790"/>
                </a:lnTo>
                <a:lnTo>
                  <a:pt x="303" y="789"/>
                </a:lnTo>
                <a:lnTo>
                  <a:pt x="303" y="786"/>
                </a:lnTo>
                <a:lnTo>
                  <a:pt x="303" y="784"/>
                </a:lnTo>
                <a:lnTo>
                  <a:pt x="303" y="783"/>
                </a:lnTo>
                <a:lnTo>
                  <a:pt x="303" y="782"/>
                </a:lnTo>
                <a:lnTo>
                  <a:pt x="302" y="771"/>
                </a:lnTo>
                <a:lnTo>
                  <a:pt x="302" y="770"/>
                </a:lnTo>
                <a:lnTo>
                  <a:pt x="302" y="764"/>
                </a:lnTo>
                <a:lnTo>
                  <a:pt x="302" y="761"/>
                </a:lnTo>
                <a:lnTo>
                  <a:pt x="302" y="725"/>
                </a:lnTo>
                <a:lnTo>
                  <a:pt x="302" y="724"/>
                </a:lnTo>
                <a:lnTo>
                  <a:pt x="301" y="716"/>
                </a:lnTo>
                <a:lnTo>
                  <a:pt x="301" y="715"/>
                </a:lnTo>
                <a:lnTo>
                  <a:pt x="301" y="714"/>
                </a:lnTo>
                <a:lnTo>
                  <a:pt x="301" y="713"/>
                </a:lnTo>
                <a:lnTo>
                  <a:pt x="301" y="712"/>
                </a:lnTo>
                <a:lnTo>
                  <a:pt x="301" y="709"/>
                </a:lnTo>
                <a:lnTo>
                  <a:pt x="301" y="706"/>
                </a:lnTo>
                <a:lnTo>
                  <a:pt x="301" y="705"/>
                </a:lnTo>
                <a:lnTo>
                  <a:pt x="301" y="701"/>
                </a:lnTo>
                <a:lnTo>
                  <a:pt x="301" y="686"/>
                </a:lnTo>
                <a:close/>
                <a:moveTo>
                  <a:pt x="126" y="1306"/>
                </a:moveTo>
                <a:lnTo>
                  <a:pt x="132" y="1306"/>
                </a:lnTo>
                <a:lnTo>
                  <a:pt x="140" y="1306"/>
                </a:lnTo>
                <a:lnTo>
                  <a:pt x="141" y="1306"/>
                </a:lnTo>
                <a:lnTo>
                  <a:pt x="146" y="1306"/>
                </a:lnTo>
                <a:lnTo>
                  <a:pt x="152" y="1306"/>
                </a:lnTo>
                <a:lnTo>
                  <a:pt x="154" y="1306"/>
                </a:lnTo>
                <a:lnTo>
                  <a:pt x="154" y="1308"/>
                </a:lnTo>
                <a:lnTo>
                  <a:pt x="154" y="1309"/>
                </a:lnTo>
                <a:lnTo>
                  <a:pt x="154" y="1310"/>
                </a:lnTo>
                <a:lnTo>
                  <a:pt x="155" y="1320"/>
                </a:lnTo>
                <a:lnTo>
                  <a:pt x="147" y="1320"/>
                </a:lnTo>
                <a:lnTo>
                  <a:pt x="146" y="1320"/>
                </a:lnTo>
                <a:lnTo>
                  <a:pt x="144" y="1320"/>
                </a:lnTo>
                <a:lnTo>
                  <a:pt x="143" y="1320"/>
                </a:lnTo>
                <a:lnTo>
                  <a:pt x="142" y="1322"/>
                </a:lnTo>
                <a:lnTo>
                  <a:pt x="141" y="1320"/>
                </a:lnTo>
                <a:lnTo>
                  <a:pt x="137" y="1320"/>
                </a:lnTo>
                <a:lnTo>
                  <a:pt x="126" y="1320"/>
                </a:lnTo>
                <a:lnTo>
                  <a:pt x="126" y="1306"/>
                </a:lnTo>
                <a:close/>
                <a:moveTo>
                  <a:pt x="0" y="160"/>
                </a:moveTo>
                <a:lnTo>
                  <a:pt x="0" y="161"/>
                </a:lnTo>
                <a:lnTo>
                  <a:pt x="0" y="163"/>
                </a:lnTo>
                <a:lnTo>
                  <a:pt x="0" y="167"/>
                </a:lnTo>
                <a:lnTo>
                  <a:pt x="0" y="169"/>
                </a:lnTo>
                <a:lnTo>
                  <a:pt x="0" y="172"/>
                </a:lnTo>
                <a:lnTo>
                  <a:pt x="0" y="176"/>
                </a:lnTo>
                <a:lnTo>
                  <a:pt x="0" y="181"/>
                </a:lnTo>
                <a:lnTo>
                  <a:pt x="1" y="185"/>
                </a:lnTo>
                <a:lnTo>
                  <a:pt x="1" y="188"/>
                </a:lnTo>
                <a:lnTo>
                  <a:pt x="1" y="193"/>
                </a:lnTo>
                <a:lnTo>
                  <a:pt x="1" y="195"/>
                </a:lnTo>
                <a:lnTo>
                  <a:pt x="1" y="196"/>
                </a:lnTo>
                <a:lnTo>
                  <a:pt x="1" y="197"/>
                </a:lnTo>
                <a:lnTo>
                  <a:pt x="1" y="206"/>
                </a:lnTo>
                <a:lnTo>
                  <a:pt x="1" y="210"/>
                </a:lnTo>
                <a:lnTo>
                  <a:pt x="2" y="210"/>
                </a:lnTo>
                <a:lnTo>
                  <a:pt x="5" y="210"/>
                </a:lnTo>
                <a:lnTo>
                  <a:pt x="8" y="210"/>
                </a:lnTo>
                <a:lnTo>
                  <a:pt x="9" y="210"/>
                </a:lnTo>
                <a:lnTo>
                  <a:pt x="10" y="210"/>
                </a:lnTo>
                <a:lnTo>
                  <a:pt x="14" y="209"/>
                </a:lnTo>
                <a:lnTo>
                  <a:pt x="18" y="209"/>
                </a:lnTo>
                <a:lnTo>
                  <a:pt x="19" y="209"/>
                </a:lnTo>
                <a:lnTo>
                  <a:pt x="23" y="209"/>
                </a:lnTo>
                <a:lnTo>
                  <a:pt x="23" y="210"/>
                </a:lnTo>
                <a:lnTo>
                  <a:pt x="27" y="210"/>
                </a:lnTo>
                <a:lnTo>
                  <a:pt x="36" y="209"/>
                </a:lnTo>
                <a:lnTo>
                  <a:pt x="38" y="209"/>
                </a:lnTo>
                <a:lnTo>
                  <a:pt x="39" y="209"/>
                </a:lnTo>
                <a:lnTo>
                  <a:pt x="46" y="209"/>
                </a:lnTo>
                <a:lnTo>
                  <a:pt x="52" y="209"/>
                </a:lnTo>
                <a:lnTo>
                  <a:pt x="53" y="209"/>
                </a:lnTo>
                <a:lnTo>
                  <a:pt x="53" y="210"/>
                </a:lnTo>
                <a:lnTo>
                  <a:pt x="53" y="221"/>
                </a:lnTo>
                <a:lnTo>
                  <a:pt x="53" y="228"/>
                </a:lnTo>
                <a:lnTo>
                  <a:pt x="53" y="232"/>
                </a:lnTo>
                <a:lnTo>
                  <a:pt x="53" y="238"/>
                </a:lnTo>
                <a:lnTo>
                  <a:pt x="53" y="240"/>
                </a:lnTo>
                <a:lnTo>
                  <a:pt x="53" y="244"/>
                </a:lnTo>
                <a:lnTo>
                  <a:pt x="53" y="245"/>
                </a:lnTo>
                <a:lnTo>
                  <a:pt x="53" y="246"/>
                </a:lnTo>
                <a:lnTo>
                  <a:pt x="54" y="246"/>
                </a:lnTo>
                <a:lnTo>
                  <a:pt x="54" y="248"/>
                </a:lnTo>
                <a:lnTo>
                  <a:pt x="54" y="253"/>
                </a:lnTo>
                <a:lnTo>
                  <a:pt x="54" y="254"/>
                </a:lnTo>
                <a:lnTo>
                  <a:pt x="54" y="257"/>
                </a:lnTo>
                <a:lnTo>
                  <a:pt x="54" y="260"/>
                </a:lnTo>
                <a:lnTo>
                  <a:pt x="55" y="260"/>
                </a:lnTo>
                <a:lnTo>
                  <a:pt x="60" y="260"/>
                </a:lnTo>
                <a:lnTo>
                  <a:pt x="65" y="259"/>
                </a:lnTo>
                <a:lnTo>
                  <a:pt x="66" y="259"/>
                </a:lnTo>
                <a:lnTo>
                  <a:pt x="68" y="259"/>
                </a:lnTo>
                <a:lnTo>
                  <a:pt x="69" y="259"/>
                </a:lnTo>
                <a:lnTo>
                  <a:pt x="72" y="259"/>
                </a:lnTo>
                <a:lnTo>
                  <a:pt x="73" y="259"/>
                </a:lnTo>
                <a:lnTo>
                  <a:pt x="75" y="259"/>
                </a:lnTo>
                <a:lnTo>
                  <a:pt x="80" y="259"/>
                </a:lnTo>
                <a:lnTo>
                  <a:pt x="94" y="259"/>
                </a:lnTo>
                <a:lnTo>
                  <a:pt x="95" y="259"/>
                </a:lnTo>
                <a:lnTo>
                  <a:pt x="95" y="260"/>
                </a:lnTo>
                <a:lnTo>
                  <a:pt x="95" y="261"/>
                </a:lnTo>
                <a:lnTo>
                  <a:pt x="95" y="264"/>
                </a:lnTo>
                <a:lnTo>
                  <a:pt x="95" y="267"/>
                </a:lnTo>
                <a:lnTo>
                  <a:pt x="95" y="268"/>
                </a:lnTo>
                <a:lnTo>
                  <a:pt x="95" y="270"/>
                </a:lnTo>
                <a:lnTo>
                  <a:pt x="95" y="272"/>
                </a:lnTo>
                <a:lnTo>
                  <a:pt x="95" y="273"/>
                </a:lnTo>
                <a:lnTo>
                  <a:pt x="99" y="273"/>
                </a:lnTo>
                <a:lnTo>
                  <a:pt x="100" y="273"/>
                </a:lnTo>
                <a:lnTo>
                  <a:pt x="101" y="273"/>
                </a:lnTo>
                <a:lnTo>
                  <a:pt x="105" y="273"/>
                </a:lnTo>
                <a:lnTo>
                  <a:pt x="105" y="277"/>
                </a:lnTo>
                <a:lnTo>
                  <a:pt x="105" y="278"/>
                </a:lnTo>
                <a:lnTo>
                  <a:pt x="105" y="280"/>
                </a:lnTo>
                <a:lnTo>
                  <a:pt x="105" y="284"/>
                </a:lnTo>
                <a:lnTo>
                  <a:pt x="105" y="286"/>
                </a:lnTo>
                <a:lnTo>
                  <a:pt x="105" y="287"/>
                </a:lnTo>
                <a:lnTo>
                  <a:pt x="105" y="289"/>
                </a:lnTo>
                <a:lnTo>
                  <a:pt x="105" y="290"/>
                </a:lnTo>
                <a:lnTo>
                  <a:pt x="105" y="291"/>
                </a:lnTo>
                <a:lnTo>
                  <a:pt x="105" y="293"/>
                </a:lnTo>
                <a:lnTo>
                  <a:pt x="105" y="295"/>
                </a:lnTo>
                <a:lnTo>
                  <a:pt x="105" y="296"/>
                </a:lnTo>
                <a:lnTo>
                  <a:pt x="105" y="297"/>
                </a:lnTo>
                <a:lnTo>
                  <a:pt x="105" y="303"/>
                </a:lnTo>
                <a:lnTo>
                  <a:pt x="105" y="304"/>
                </a:lnTo>
                <a:lnTo>
                  <a:pt x="105" y="305"/>
                </a:lnTo>
                <a:lnTo>
                  <a:pt x="105" y="311"/>
                </a:lnTo>
                <a:lnTo>
                  <a:pt x="105" y="312"/>
                </a:lnTo>
                <a:lnTo>
                  <a:pt x="105" y="323"/>
                </a:lnTo>
                <a:lnTo>
                  <a:pt x="105" y="324"/>
                </a:lnTo>
                <a:lnTo>
                  <a:pt x="105" y="334"/>
                </a:lnTo>
                <a:lnTo>
                  <a:pt x="106" y="345"/>
                </a:lnTo>
                <a:lnTo>
                  <a:pt x="106" y="347"/>
                </a:lnTo>
                <a:lnTo>
                  <a:pt x="106" y="349"/>
                </a:lnTo>
                <a:lnTo>
                  <a:pt x="106" y="351"/>
                </a:lnTo>
                <a:lnTo>
                  <a:pt x="106" y="352"/>
                </a:lnTo>
                <a:lnTo>
                  <a:pt x="106" y="353"/>
                </a:lnTo>
                <a:lnTo>
                  <a:pt x="106" y="361"/>
                </a:lnTo>
                <a:lnTo>
                  <a:pt x="106" y="362"/>
                </a:lnTo>
                <a:lnTo>
                  <a:pt x="106" y="366"/>
                </a:lnTo>
                <a:lnTo>
                  <a:pt x="106" y="371"/>
                </a:lnTo>
                <a:lnTo>
                  <a:pt x="106" y="373"/>
                </a:lnTo>
                <a:lnTo>
                  <a:pt x="106" y="376"/>
                </a:lnTo>
                <a:lnTo>
                  <a:pt x="106" y="380"/>
                </a:lnTo>
                <a:lnTo>
                  <a:pt x="106" y="391"/>
                </a:lnTo>
                <a:lnTo>
                  <a:pt x="106" y="406"/>
                </a:lnTo>
                <a:lnTo>
                  <a:pt x="147" y="424"/>
                </a:lnTo>
                <a:lnTo>
                  <a:pt x="148" y="424"/>
                </a:lnTo>
                <a:lnTo>
                  <a:pt x="149" y="424"/>
                </a:lnTo>
                <a:lnTo>
                  <a:pt x="150" y="426"/>
                </a:lnTo>
                <a:lnTo>
                  <a:pt x="152" y="427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61" y="431"/>
                </a:lnTo>
                <a:lnTo>
                  <a:pt x="161" y="430"/>
                </a:lnTo>
                <a:lnTo>
                  <a:pt x="163" y="430"/>
                </a:lnTo>
                <a:lnTo>
                  <a:pt x="163" y="431"/>
                </a:lnTo>
                <a:lnTo>
                  <a:pt x="167" y="432"/>
                </a:lnTo>
                <a:lnTo>
                  <a:pt x="172" y="435"/>
                </a:lnTo>
                <a:lnTo>
                  <a:pt x="173" y="435"/>
                </a:lnTo>
                <a:lnTo>
                  <a:pt x="175" y="436"/>
                </a:lnTo>
                <a:lnTo>
                  <a:pt x="176" y="436"/>
                </a:lnTo>
                <a:lnTo>
                  <a:pt x="176" y="437"/>
                </a:lnTo>
                <a:lnTo>
                  <a:pt x="177" y="437"/>
                </a:lnTo>
                <a:lnTo>
                  <a:pt x="178" y="437"/>
                </a:lnTo>
                <a:lnTo>
                  <a:pt x="178" y="438"/>
                </a:lnTo>
                <a:lnTo>
                  <a:pt x="180" y="438"/>
                </a:lnTo>
                <a:lnTo>
                  <a:pt x="181" y="438"/>
                </a:lnTo>
                <a:lnTo>
                  <a:pt x="185" y="440"/>
                </a:lnTo>
                <a:lnTo>
                  <a:pt x="186" y="440"/>
                </a:lnTo>
                <a:lnTo>
                  <a:pt x="186" y="441"/>
                </a:lnTo>
                <a:lnTo>
                  <a:pt x="187" y="441"/>
                </a:lnTo>
                <a:lnTo>
                  <a:pt x="189" y="443"/>
                </a:lnTo>
                <a:lnTo>
                  <a:pt x="191" y="443"/>
                </a:lnTo>
                <a:lnTo>
                  <a:pt x="192" y="443"/>
                </a:lnTo>
                <a:lnTo>
                  <a:pt x="192" y="444"/>
                </a:lnTo>
                <a:lnTo>
                  <a:pt x="193" y="444"/>
                </a:lnTo>
                <a:lnTo>
                  <a:pt x="195" y="445"/>
                </a:lnTo>
                <a:lnTo>
                  <a:pt x="197" y="445"/>
                </a:lnTo>
                <a:lnTo>
                  <a:pt x="197" y="446"/>
                </a:lnTo>
                <a:lnTo>
                  <a:pt x="198" y="446"/>
                </a:lnTo>
                <a:lnTo>
                  <a:pt x="202" y="447"/>
                </a:lnTo>
                <a:lnTo>
                  <a:pt x="215" y="453"/>
                </a:lnTo>
                <a:lnTo>
                  <a:pt x="217" y="453"/>
                </a:lnTo>
                <a:lnTo>
                  <a:pt x="218" y="453"/>
                </a:lnTo>
                <a:lnTo>
                  <a:pt x="219" y="453"/>
                </a:lnTo>
                <a:lnTo>
                  <a:pt x="220" y="453"/>
                </a:lnTo>
                <a:lnTo>
                  <a:pt x="221" y="453"/>
                </a:lnTo>
                <a:lnTo>
                  <a:pt x="225" y="455"/>
                </a:lnTo>
                <a:lnTo>
                  <a:pt x="229" y="456"/>
                </a:lnTo>
                <a:lnTo>
                  <a:pt x="232" y="457"/>
                </a:lnTo>
                <a:lnTo>
                  <a:pt x="233" y="458"/>
                </a:lnTo>
                <a:lnTo>
                  <a:pt x="234" y="458"/>
                </a:lnTo>
                <a:lnTo>
                  <a:pt x="235" y="458"/>
                </a:lnTo>
                <a:lnTo>
                  <a:pt x="237" y="460"/>
                </a:lnTo>
                <a:lnTo>
                  <a:pt x="238" y="461"/>
                </a:lnTo>
                <a:lnTo>
                  <a:pt x="240" y="461"/>
                </a:lnTo>
                <a:lnTo>
                  <a:pt x="241" y="462"/>
                </a:lnTo>
                <a:lnTo>
                  <a:pt x="242" y="462"/>
                </a:lnTo>
                <a:lnTo>
                  <a:pt x="243" y="463"/>
                </a:lnTo>
                <a:lnTo>
                  <a:pt x="253" y="468"/>
                </a:lnTo>
                <a:lnTo>
                  <a:pt x="260" y="471"/>
                </a:lnTo>
                <a:lnTo>
                  <a:pt x="266" y="473"/>
                </a:lnTo>
                <a:lnTo>
                  <a:pt x="269" y="474"/>
                </a:lnTo>
                <a:lnTo>
                  <a:pt x="270" y="474"/>
                </a:lnTo>
                <a:lnTo>
                  <a:pt x="271" y="474"/>
                </a:lnTo>
                <a:lnTo>
                  <a:pt x="272" y="474"/>
                </a:lnTo>
                <a:lnTo>
                  <a:pt x="273" y="474"/>
                </a:lnTo>
                <a:lnTo>
                  <a:pt x="276" y="473"/>
                </a:lnTo>
                <a:lnTo>
                  <a:pt x="277" y="473"/>
                </a:lnTo>
                <a:lnTo>
                  <a:pt x="278" y="473"/>
                </a:lnTo>
                <a:lnTo>
                  <a:pt x="279" y="473"/>
                </a:lnTo>
                <a:lnTo>
                  <a:pt x="280" y="474"/>
                </a:lnTo>
                <a:lnTo>
                  <a:pt x="281" y="474"/>
                </a:lnTo>
                <a:lnTo>
                  <a:pt x="282" y="475"/>
                </a:lnTo>
                <a:lnTo>
                  <a:pt x="284" y="475"/>
                </a:lnTo>
                <a:lnTo>
                  <a:pt x="285" y="477"/>
                </a:lnTo>
                <a:lnTo>
                  <a:pt x="285" y="478"/>
                </a:lnTo>
                <a:lnTo>
                  <a:pt x="286" y="478"/>
                </a:lnTo>
                <a:lnTo>
                  <a:pt x="286" y="479"/>
                </a:lnTo>
                <a:lnTo>
                  <a:pt x="287" y="480"/>
                </a:lnTo>
                <a:lnTo>
                  <a:pt x="287" y="481"/>
                </a:lnTo>
                <a:lnTo>
                  <a:pt x="288" y="481"/>
                </a:lnTo>
                <a:lnTo>
                  <a:pt x="288" y="482"/>
                </a:lnTo>
                <a:lnTo>
                  <a:pt x="289" y="482"/>
                </a:lnTo>
                <a:lnTo>
                  <a:pt x="289" y="483"/>
                </a:lnTo>
                <a:lnTo>
                  <a:pt x="296" y="487"/>
                </a:lnTo>
                <a:lnTo>
                  <a:pt x="298" y="487"/>
                </a:lnTo>
                <a:lnTo>
                  <a:pt x="302" y="489"/>
                </a:lnTo>
                <a:lnTo>
                  <a:pt x="303" y="489"/>
                </a:lnTo>
                <a:lnTo>
                  <a:pt x="306" y="490"/>
                </a:lnTo>
                <a:lnTo>
                  <a:pt x="309" y="493"/>
                </a:lnTo>
                <a:lnTo>
                  <a:pt x="310" y="493"/>
                </a:lnTo>
                <a:lnTo>
                  <a:pt x="311" y="494"/>
                </a:lnTo>
                <a:lnTo>
                  <a:pt x="318" y="496"/>
                </a:lnTo>
                <a:lnTo>
                  <a:pt x="319" y="497"/>
                </a:lnTo>
                <a:lnTo>
                  <a:pt x="323" y="498"/>
                </a:lnTo>
                <a:lnTo>
                  <a:pt x="324" y="499"/>
                </a:lnTo>
                <a:lnTo>
                  <a:pt x="328" y="500"/>
                </a:lnTo>
                <a:lnTo>
                  <a:pt x="329" y="500"/>
                </a:lnTo>
                <a:lnTo>
                  <a:pt x="329" y="495"/>
                </a:lnTo>
                <a:lnTo>
                  <a:pt x="328" y="478"/>
                </a:lnTo>
                <a:lnTo>
                  <a:pt x="328" y="475"/>
                </a:lnTo>
                <a:lnTo>
                  <a:pt x="328" y="446"/>
                </a:lnTo>
                <a:lnTo>
                  <a:pt x="329" y="443"/>
                </a:lnTo>
                <a:lnTo>
                  <a:pt x="329" y="441"/>
                </a:lnTo>
                <a:lnTo>
                  <a:pt x="330" y="439"/>
                </a:lnTo>
                <a:lnTo>
                  <a:pt x="330" y="438"/>
                </a:lnTo>
                <a:lnTo>
                  <a:pt x="330" y="430"/>
                </a:lnTo>
                <a:lnTo>
                  <a:pt x="332" y="414"/>
                </a:lnTo>
                <a:lnTo>
                  <a:pt x="332" y="413"/>
                </a:lnTo>
                <a:lnTo>
                  <a:pt x="331" y="412"/>
                </a:lnTo>
                <a:lnTo>
                  <a:pt x="331" y="410"/>
                </a:lnTo>
                <a:lnTo>
                  <a:pt x="331" y="411"/>
                </a:lnTo>
                <a:lnTo>
                  <a:pt x="331" y="412"/>
                </a:lnTo>
                <a:lnTo>
                  <a:pt x="332" y="414"/>
                </a:lnTo>
                <a:lnTo>
                  <a:pt x="331" y="430"/>
                </a:lnTo>
                <a:lnTo>
                  <a:pt x="330" y="431"/>
                </a:lnTo>
                <a:lnTo>
                  <a:pt x="330" y="433"/>
                </a:lnTo>
                <a:lnTo>
                  <a:pt x="330" y="438"/>
                </a:lnTo>
                <a:lnTo>
                  <a:pt x="330" y="439"/>
                </a:lnTo>
                <a:lnTo>
                  <a:pt x="329" y="443"/>
                </a:lnTo>
                <a:lnTo>
                  <a:pt x="328" y="446"/>
                </a:lnTo>
                <a:lnTo>
                  <a:pt x="328" y="465"/>
                </a:lnTo>
                <a:lnTo>
                  <a:pt x="328" y="466"/>
                </a:lnTo>
                <a:lnTo>
                  <a:pt x="329" y="478"/>
                </a:lnTo>
                <a:lnTo>
                  <a:pt x="329" y="482"/>
                </a:lnTo>
                <a:lnTo>
                  <a:pt x="329" y="486"/>
                </a:lnTo>
                <a:lnTo>
                  <a:pt x="329" y="495"/>
                </a:lnTo>
                <a:lnTo>
                  <a:pt x="329" y="500"/>
                </a:lnTo>
                <a:lnTo>
                  <a:pt x="338" y="505"/>
                </a:lnTo>
                <a:lnTo>
                  <a:pt x="342" y="506"/>
                </a:lnTo>
                <a:lnTo>
                  <a:pt x="358" y="514"/>
                </a:lnTo>
                <a:lnTo>
                  <a:pt x="361" y="515"/>
                </a:lnTo>
                <a:lnTo>
                  <a:pt x="362" y="515"/>
                </a:lnTo>
                <a:lnTo>
                  <a:pt x="365" y="516"/>
                </a:lnTo>
                <a:lnTo>
                  <a:pt x="366" y="516"/>
                </a:lnTo>
                <a:lnTo>
                  <a:pt x="366" y="518"/>
                </a:lnTo>
                <a:lnTo>
                  <a:pt x="367" y="518"/>
                </a:lnTo>
                <a:lnTo>
                  <a:pt x="368" y="518"/>
                </a:lnTo>
                <a:lnTo>
                  <a:pt x="371" y="519"/>
                </a:lnTo>
                <a:lnTo>
                  <a:pt x="374" y="520"/>
                </a:lnTo>
                <a:lnTo>
                  <a:pt x="375" y="520"/>
                </a:lnTo>
                <a:lnTo>
                  <a:pt x="375" y="521"/>
                </a:lnTo>
                <a:lnTo>
                  <a:pt x="376" y="521"/>
                </a:lnTo>
                <a:lnTo>
                  <a:pt x="378" y="521"/>
                </a:lnTo>
                <a:lnTo>
                  <a:pt x="379" y="521"/>
                </a:lnTo>
                <a:lnTo>
                  <a:pt x="379" y="520"/>
                </a:lnTo>
                <a:lnTo>
                  <a:pt x="380" y="520"/>
                </a:lnTo>
                <a:lnTo>
                  <a:pt x="382" y="520"/>
                </a:lnTo>
                <a:lnTo>
                  <a:pt x="382" y="519"/>
                </a:lnTo>
                <a:lnTo>
                  <a:pt x="383" y="519"/>
                </a:lnTo>
                <a:lnTo>
                  <a:pt x="384" y="519"/>
                </a:lnTo>
                <a:lnTo>
                  <a:pt x="385" y="519"/>
                </a:lnTo>
                <a:lnTo>
                  <a:pt x="385" y="520"/>
                </a:lnTo>
                <a:lnTo>
                  <a:pt x="387" y="520"/>
                </a:lnTo>
                <a:lnTo>
                  <a:pt x="388" y="520"/>
                </a:lnTo>
                <a:lnTo>
                  <a:pt x="389" y="521"/>
                </a:lnTo>
                <a:lnTo>
                  <a:pt x="390" y="521"/>
                </a:lnTo>
                <a:lnTo>
                  <a:pt x="391" y="522"/>
                </a:lnTo>
                <a:lnTo>
                  <a:pt x="392" y="522"/>
                </a:lnTo>
                <a:lnTo>
                  <a:pt x="392" y="523"/>
                </a:lnTo>
                <a:lnTo>
                  <a:pt x="394" y="528"/>
                </a:lnTo>
                <a:lnTo>
                  <a:pt x="394" y="529"/>
                </a:lnTo>
                <a:lnTo>
                  <a:pt x="396" y="529"/>
                </a:lnTo>
                <a:lnTo>
                  <a:pt x="397" y="529"/>
                </a:lnTo>
                <a:lnTo>
                  <a:pt x="397" y="530"/>
                </a:lnTo>
                <a:lnTo>
                  <a:pt x="407" y="535"/>
                </a:lnTo>
                <a:lnTo>
                  <a:pt x="410" y="536"/>
                </a:lnTo>
                <a:lnTo>
                  <a:pt x="410" y="537"/>
                </a:lnTo>
                <a:lnTo>
                  <a:pt x="411" y="537"/>
                </a:lnTo>
                <a:lnTo>
                  <a:pt x="413" y="537"/>
                </a:lnTo>
                <a:lnTo>
                  <a:pt x="414" y="538"/>
                </a:lnTo>
                <a:lnTo>
                  <a:pt x="415" y="538"/>
                </a:lnTo>
                <a:lnTo>
                  <a:pt x="417" y="539"/>
                </a:lnTo>
                <a:lnTo>
                  <a:pt x="418" y="540"/>
                </a:lnTo>
                <a:lnTo>
                  <a:pt x="419" y="540"/>
                </a:lnTo>
                <a:lnTo>
                  <a:pt x="421" y="540"/>
                </a:lnTo>
                <a:lnTo>
                  <a:pt x="422" y="541"/>
                </a:lnTo>
                <a:lnTo>
                  <a:pt x="423" y="541"/>
                </a:lnTo>
                <a:lnTo>
                  <a:pt x="425" y="542"/>
                </a:lnTo>
                <a:lnTo>
                  <a:pt x="424" y="542"/>
                </a:lnTo>
                <a:lnTo>
                  <a:pt x="424" y="541"/>
                </a:lnTo>
                <a:lnTo>
                  <a:pt x="423" y="541"/>
                </a:lnTo>
                <a:lnTo>
                  <a:pt x="423" y="540"/>
                </a:lnTo>
                <a:lnTo>
                  <a:pt x="422" y="540"/>
                </a:lnTo>
                <a:lnTo>
                  <a:pt x="422" y="539"/>
                </a:lnTo>
                <a:lnTo>
                  <a:pt x="422" y="538"/>
                </a:lnTo>
                <a:lnTo>
                  <a:pt x="421" y="537"/>
                </a:lnTo>
                <a:lnTo>
                  <a:pt x="421" y="536"/>
                </a:lnTo>
                <a:lnTo>
                  <a:pt x="421" y="535"/>
                </a:lnTo>
                <a:lnTo>
                  <a:pt x="421" y="532"/>
                </a:lnTo>
                <a:lnTo>
                  <a:pt x="421" y="530"/>
                </a:lnTo>
                <a:lnTo>
                  <a:pt x="421" y="529"/>
                </a:lnTo>
                <a:lnTo>
                  <a:pt x="422" y="529"/>
                </a:lnTo>
                <a:lnTo>
                  <a:pt x="426" y="529"/>
                </a:lnTo>
                <a:lnTo>
                  <a:pt x="427" y="529"/>
                </a:lnTo>
                <a:lnTo>
                  <a:pt x="428" y="529"/>
                </a:lnTo>
                <a:lnTo>
                  <a:pt x="431" y="529"/>
                </a:lnTo>
                <a:lnTo>
                  <a:pt x="431" y="530"/>
                </a:lnTo>
                <a:lnTo>
                  <a:pt x="431" y="531"/>
                </a:lnTo>
                <a:lnTo>
                  <a:pt x="431" y="532"/>
                </a:lnTo>
                <a:lnTo>
                  <a:pt x="431" y="533"/>
                </a:lnTo>
                <a:lnTo>
                  <a:pt x="432" y="533"/>
                </a:lnTo>
                <a:lnTo>
                  <a:pt x="432" y="535"/>
                </a:lnTo>
                <a:lnTo>
                  <a:pt x="432" y="536"/>
                </a:lnTo>
                <a:lnTo>
                  <a:pt x="433" y="536"/>
                </a:lnTo>
                <a:lnTo>
                  <a:pt x="434" y="537"/>
                </a:lnTo>
                <a:lnTo>
                  <a:pt x="435" y="537"/>
                </a:lnTo>
                <a:lnTo>
                  <a:pt x="436" y="537"/>
                </a:lnTo>
                <a:lnTo>
                  <a:pt x="437" y="538"/>
                </a:lnTo>
                <a:lnTo>
                  <a:pt x="439" y="538"/>
                </a:lnTo>
                <a:lnTo>
                  <a:pt x="440" y="538"/>
                </a:lnTo>
                <a:lnTo>
                  <a:pt x="441" y="538"/>
                </a:lnTo>
                <a:lnTo>
                  <a:pt x="442" y="537"/>
                </a:lnTo>
                <a:lnTo>
                  <a:pt x="443" y="538"/>
                </a:lnTo>
                <a:lnTo>
                  <a:pt x="444" y="538"/>
                </a:lnTo>
                <a:lnTo>
                  <a:pt x="445" y="538"/>
                </a:lnTo>
                <a:lnTo>
                  <a:pt x="448" y="540"/>
                </a:lnTo>
                <a:lnTo>
                  <a:pt x="449" y="540"/>
                </a:lnTo>
                <a:lnTo>
                  <a:pt x="449" y="539"/>
                </a:lnTo>
                <a:lnTo>
                  <a:pt x="451" y="536"/>
                </a:lnTo>
                <a:lnTo>
                  <a:pt x="453" y="533"/>
                </a:lnTo>
                <a:lnTo>
                  <a:pt x="457" y="537"/>
                </a:lnTo>
                <a:lnTo>
                  <a:pt x="458" y="539"/>
                </a:lnTo>
                <a:lnTo>
                  <a:pt x="460" y="541"/>
                </a:lnTo>
                <a:lnTo>
                  <a:pt x="462" y="546"/>
                </a:lnTo>
                <a:lnTo>
                  <a:pt x="465" y="548"/>
                </a:lnTo>
                <a:lnTo>
                  <a:pt x="467" y="550"/>
                </a:lnTo>
                <a:lnTo>
                  <a:pt x="468" y="550"/>
                </a:lnTo>
                <a:lnTo>
                  <a:pt x="477" y="555"/>
                </a:lnTo>
                <a:lnTo>
                  <a:pt x="485" y="558"/>
                </a:lnTo>
                <a:lnTo>
                  <a:pt x="488" y="560"/>
                </a:lnTo>
                <a:lnTo>
                  <a:pt x="492" y="561"/>
                </a:lnTo>
                <a:lnTo>
                  <a:pt x="494" y="561"/>
                </a:lnTo>
                <a:lnTo>
                  <a:pt x="495" y="561"/>
                </a:lnTo>
                <a:lnTo>
                  <a:pt x="496" y="558"/>
                </a:lnTo>
                <a:lnTo>
                  <a:pt x="497" y="557"/>
                </a:lnTo>
                <a:lnTo>
                  <a:pt x="499" y="556"/>
                </a:lnTo>
                <a:lnTo>
                  <a:pt x="500" y="555"/>
                </a:lnTo>
                <a:lnTo>
                  <a:pt x="501" y="555"/>
                </a:lnTo>
                <a:lnTo>
                  <a:pt x="502" y="555"/>
                </a:lnTo>
                <a:lnTo>
                  <a:pt x="503" y="555"/>
                </a:lnTo>
                <a:lnTo>
                  <a:pt x="504" y="555"/>
                </a:lnTo>
                <a:lnTo>
                  <a:pt x="505" y="555"/>
                </a:lnTo>
                <a:lnTo>
                  <a:pt x="506" y="555"/>
                </a:lnTo>
                <a:lnTo>
                  <a:pt x="508" y="556"/>
                </a:lnTo>
                <a:lnTo>
                  <a:pt x="508" y="554"/>
                </a:lnTo>
                <a:lnTo>
                  <a:pt x="508" y="553"/>
                </a:lnTo>
                <a:lnTo>
                  <a:pt x="508" y="552"/>
                </a:lnTo>
                <a:lnTo>
                  <a:pt x="509" y="553"/>
                </a:lnTo>
                <a:lnTo>
                  <a:pt x="510" y="553"/>
                </a:lnTo>
                <a:lnTo>
                  <a:pt x="511" y="553"/>
                </a:lnTo>
                <a:lnTo>
                  <a:pt x="511" y="554"/>
                </a:lnTo>
                <a:lnTo>
                  <a:pt x="512" y="554"/>
                </a:lnTo>
                <a:lnTo>
                  <a:pt x="513" y="554"/>
                </a:lnTo>
                <a:lnTo>
                  <a:pt x="513" y="555"/>
                </a:lnTo>
                <a:lnTo>
                  <a:pt x="514" y="555"/>
                </a:lnTo>
                <a:lnTo>
                  <a:pt x="514" y="556"/>
                </a:lnTo>
                <a:lnTo>
                  <a:pt x="516" y="556"/>
                </a:lnTo>
                <a:lnTo>
                  <a:pt x="514" y="557"/>
                </a:lnTo>
                <a:lnTo>
                  <a:pt x="514" y="558"/>
                </a:lnTo>
                <a:lnTo>
                  <a:pt x="514" y="560"/>
                </a:lnTo>
                <a:lnTo>
                  <a:pt x="513" y="560"/>
                </a:lnTo>
                <a:lnTo>
                  <a:pt x="514" y="561"/>
                </a:lnTo>
                <a:lnTo>
                  <a:pt x="514" y="562"/>
                </a:lnTo>
                <a:lnTo>
                  <a:pt x="514" y="563"/>
                </a:lnTo>
                <a:lnTo>
                  <a:pt x="516" y="563"/>
                </a:lnTo>
                <a:lnTo>
                  <a:pt x="516" y="564"/>
                </a:lnTo>
                <a:lnTo>
                  <a:pt x="517" y="565"/>
                </a:lnTo>
                <a:lnTo>
                  <a:pt x="518" y="565"/>
                </a:lnTo>
                <a:lnTo>
                  <a:pt x="518" y="566"/>
                </a:lnTo>
                <a:lnTo>
                  <a:pt x="517" y="566"/>
                </a:lnTo>
                <a:lnTo>
                  <a:pt x="517" y="567"/>
                </a:lnTo>
                <a:lnTo>
                  <a:pt x="516" y="569"/>
                </a:lnTo>
                <a:lnTo>
                  <a:pt x="514" y="569"/>
                </a:lnTo>
                <a:lnTo>
                  <a:pt x="514" y="570"/>
                </a:lnTo>
                <a:lnTo>
                  <a:pt x="512" y="573"/>
                </a:lnTo>
                <a:lnTo>
                  <a:pt x="510" y="577"/>
                </a:lnTo>
                <a:lnTo>
                  <a:pt x="509" y="574"/>
                </a:lnTo>
                <a:lnTo>
                  <a:pt x="509" y="573"/>
                </a:lnTo>
                <a:lnTo>
                  <a:pt x="508" y="573"/>
                </a:lnTo>
                <a:lnTo>
                  <a:pt x="508" y="572"/>
                </a:lnTo>
                <a:lnTo>
                  <a:pt x="506" y="572"/>
                </a:lnTo>
                <a:lnTo>
                  <a:pt x="505" y="572"/>
                </a:lnTo>
                <a:lnTo>
                  <a:pt x="504" y="571"/>
                </a:lnTo>
                <a:lnTo>
                  <a:pt x="503" y="571"/>
                </a:lnTo>
                <a:lnTo>
                  <a:pt x="502" y="571"/>
                </a:lnTo>
                <a:lnTo>
                  <a:pt x="502" y="570"/>
                </a:lnTo>
                <a:lnTo>
                  <a:pt x="501" y="570"/>
                </a:lnTo>
                <a:lnTo>
                  <a:pt x="500" y="570"/>
                </a:lnTo>
                <a:lnTo>
                  <a:pt x="499" y="570"/>
                </a:lnTo>
                <a:lnTo>
                  <a:pt x="496" y="571"/>
                </a:lnTo>
                <a:lnTo>
                  <a:pt x="495" y="571"/>
                </a:lnTo>
                <a:lnTo>
                  <a:pt x="495" y="572"/>
                </a:lnTo>
                <a:lnTo>
                  <a:pt x="494" y="572"/>
                </a:lnTo>
                <a:lnTo>
                  <a:pt x="493" y="572"/>
                </a:lnTo>
                <a:lnTo>
                  <a:pt x="492" y="571"/>
                </a:lnTo>
                <a:lnTo>
                  <a:pt x="494" y="572"/>
                </a:lnTo>
                <a:lnTo>
                  <a:pt x="495" y="573"/>
                </a:lnTo>
                <a:lnTo>
                  <a:pt x="502" y="575"/>
                </a:lnTo>
                <a:lnTo>
                  <a:pt x="503" y="577"/>
                </a:lnTo>
                <a:lnTo>
                  <a:pt x="504" y="577"/>
                </a:lnTo>
                <a:lnTo>
                  <a:pt x="510" y="579"/>
                </a:lnTo>
                <a:lnTo>
                  <a:pt x="510" y="580"/>
                </a:lnTo>
                <a:lnTo>
                  <a:pt x="511" y="580"/>
                </a:lnTo>
                <a:lnTo>
                  <a:pt x="512" y="581"/>
                </a:lnTo>
                <a:lnTo>
                  <a:pt x="513" y="581"/>
                </a:lnTo>
                <a:lnTo>
                  <a:pt x="514" y="581"/>
                </a:lnTo>
                <a:lnTo>
                  <a:pt x="516" y="582"/>
                </a:lnTo>
                <a:lnTo>
                  <a:pt x="520" y="585"/>
                </a:lnTo>
                <a:lnTo>
                  <a:pt x="523" y="586"/>
                </a:lnTo>
                <a:lnTo>
                  <a:pt x="528" y="588"/>
                </a:lnTo>
                <a:lnTo>
                  <a:pt x="529" y="588"/>
                </a:lnTo>
                <a:lnTo>
                  <a:pt x="529" y="589"/>
                </a:lnTo>
                <a:lnTo>
                  <a:pt x="534" y="590"/>
                </a:lnTo>
                <a:lnTo>
                  <a:pt x="535" y="591"/>
                </a:lnTo>
                <a:lnTo>
                  <a:pt x="536" y="591"/>
                </a:lnTo>
                <a:lnTo>
                  <a:pt x="538" y="592"/>
                </a:lnTo>
                <a:lnTo>
                  <a:pt x="539" y="592"/>
                </a:lnTo>
                <a:lnTo>
                  <a:pt x="540" y="594"/>
                </a:lnTo>
                <a:lnTo>
                  <a:pt x="543" y="595"/>
                </a:lnTo>
                <a:lnTo>
                  <a:pt x="544" y="595"/>
                </a:lnTo>
                <a:lnTo>
                  <a:pt x="545" y="595"/>
                </a:lnTo>
                <a:lnTo>
                  <a:pt x="545" y="596"/>
                </a:lnTo>
                <a:lnTo>
                  <a:pt x="546" y="596"/>
                </a:lnTo>
                <a:lnTo>
                  <a:pt x="548" y="597"/>
                </a:lnTo>
                <a:lnTo>
                  <a:pt x="551" y="598"/>
                </a:lnTo>
                <a:lnTo>
                  <a:pt x="552" y="598"/>
                </a:lnTo>
                <a:lnTo>
                  <a:pt x="552" y="597"/>
                </a:lnTo>
                <a:lnTo>
                  <a:pt x="552" y="596"/>
                </a:lnTo>
                <a:lnTo>
                  <a:pt x="553" y="595"/>
                </a:lnTo>
                <a:lnTo>
                  <a:pt x="553" y="594"/>
                </a:lnTo>
                <a:lnTo>
                  <a:pt x="554" y="594"/>
                </a:lnTo>
                <a:lnTo>
                  <a:pt x="555" y="594"/>
                </a:lnTo>
                <a:lnTo>
                  <a:pt x="555" y="595"/>
                </a:lnTo>
                <a:lnTo>
                  <a:pt x="556" y="595"/>
                </a:lnTo>
                <a:lnTo>
                  <a:pt x="557" y="595"/>
                </a:lnTo>
                <a:lnTo>
                  <a:pt x="557" y="596"/>
                </a:lnTo>
                <a:lnTo>
                  <a:pt x="559" y="596"/>
                </a:lnTo>
                <a:lnTo>
                  <a:pt x="560" y="596"/>
                </a:lnTo>
                <a:lnTo>
                  <a:pt x="561" y="597"/>
                </a:lnTo>
                <a:lnTo>
                  <a:pt x="562" y="597"/>
                </a:lnTo>
                <a:lnTo>
                  <a:pt x="563" y="598"/>
                </a:lnTo>
                <a:lnTo>
                  <a:pt x="564" y="598"/>
                </a:lnTo>
                <a:lnTo>
                  <a:pt x="565" y="598"/>
                </a:lnTo>
                <a:lnTo>
                  <a:pt x="565" y="599"/>
                </a:lnTo>
                <a:lnTo>
                  <a:pt x="566" y="599"/>
                </a:lnTo>
                <a:lnTo>
                  <a:pt x="568" y="599"/>
                </a:lnTo>
                <a:lnTo>
                  <a:pt x="568" y="600"/>
                </a:lnTo>
                <a:lnTo>
                  <a:pt x="569" y="600"/>
                </a:lnTo>
                <a:lnTo>
                  <a:pt x="570" y="600"/>
                </a:lnTo>
                <a:lnTo>
                  <a:pt x="571" y="602"/>
                </a:lnTo>
                <a:lnTo>
                  <a:pt x="572" y="602"/>
                </a:lnTo>
                <a:lnTo>
                  <a:pt x="572" y="600"/>
                </a:lnTo>
                <a:lnTo>
                  <a:pt x="571" y="598"/>
                </a:lnTo>
                <a:lnTo>
                  <a:pt x="569" y="595"/>
                </a:lnTo>
                <a:lnTo>
                  <a:pt x="569" y="594"/>
                </a:lnTo>
                <a:lnTo>
                  <a:pt x="568" y="591"/>
                </a:lnTo>
                <a:lnTo>
                  <a:pt x="568" y="590"/>
                </a:lnTo>
                <a:lnTo>
                  <a:pt x="568" y="589"/>
                </a:lnTo>
                <a:lnTo>
                  <a:pt x="565" y="585"/>
                </a:lnTo>
                <a:lnTo>
                  <a:pt x="564" y="581"/>
                </a:lnTo>
                <a:lnTo>
                  <a:pt x="563" y="580"/>
                </a:lnTo>
                <a:lnTo>
                  <a:pt x="563" y="579"/>
                </a:lnTo>
                <a:lnTo>
                  <a:pt x="563" y="578"/>
                </a:lnTo>
                <a:lnTo>
                  <a:pt x="562" y="578"/>
                </a:lnTo>
                <a:lnTo>
                  <a:pt x="562" y="577"/>
                </a:lnTo>
                <a:lnTo>
                  <a:pt x="561" y="573"/>
                </a:lnTo>
                <a:lnTo>
                  <a:pt x="560" y="571"/>
                </a:lnTo>
                <a:lnTo>
                  <a:pt x="560" y="570"/>
                </a:lnTo>
                <a:lnTo>
                  <a:pt x="557" y="564"/>
                </a:lnTo>
                <a:lnTo>
                  <a:pt x="556" y="563"/>
                </a:lnTo>
                <a:lnTo>
                  <a:pt x="556" y="562"/>
                </a:lnTo>
                <a:lnTo>
                  <a:pt x="555" y="560"/>
                </a:lnTo>
                <a:lnTo>
                  <a:pt x="555" y="558"/>
                </a:lnTo>
                <a:lnTo>
                  <a:pt x="554" y="557"/>
                </a:lnTo>
                <a:lnTo>
                  <a:pt x="553" y="554"/>
                </a:lnTo>
                <a:lnTo>
                  <a:pt x="553" y="553"/>
                </a:lnTo>
                <a:lnTo>
                  <a:pt x="553" y="552"/>
                </a:lnTo>
                <a:lnTo>
                  <a:pt x="552" y="552"/>
                </a:lnTo>
                <a:lnTo>
                  <a:pt x="552" y="550"/>
                </a:lnTo>
                <a:lnTo>
                  <a:pt x="552" y="549"/>
                </a:lnTo>
                <a:lnTo>
                  <a:pt x="552" y="548"/>
                </a:lnTo>
                <a:lnTo>
                  <a:pt x="551" y="547"/>
                </a:lnTo>
                <a:lnTo>
                  <a:pt x="551" y="546"/>
                </a:lnTo>
                <a:lnTo>
                  <a:pt x="551" y="545"/>
                </a:lnTo>
                <a:lnTo>
                  <a:pt x="551" y="544"/>
                </a:lnTo>
                <a:lnTo>
                  <a:pt x="551" y="540"/>
                </a:lnTo>
                <a:lnTo>
                  <a:pt x="551" y="539"/>
                </a:lnTo>
                <a:lnTo>
                  <a:pt x="551" y="538"/>
                </a:lnTo>
                <a:lnTo>
                  <a:pt x="551" y="537"/>
                </a:lnTo>
                <a:lnTo>
                  <a:pt x="551" y="535"/>
                </a:lnTo>
                <a:lnTo>
                  <a:pt x="551" y="533"/>
                </a:lnTo>
                <a:lnTo>
                  <a:pt x="551" y="530"/>
                </a:lnTo>
                <a:lnTo>
                  <a:pt x="551" y="527"/>
                </a:lnTo>
                <a:lnTo>
                  <a:pt x="551" y="525"/>
                </a:lnTo>
                <a:lnTo>
                  <a:pt x="551" y="523"/>
                </a:lnTo>
                <a:lnTo>
                  <a:pt x="551" y="521"/>
                </a:lnTo>
                <a:lnTo>
                  <a:pt x="551" y="518"/>
                </a:lnTo>
                <a:lnTo>
                  <a:pt x="551" y="515"/>
                </a:lnTo>
                <a:lnTo>
                  <a:pt x="551" y="510"/>
                </a:lnTo>
                <a:lnTo>
                  <a:pt x="551" y="508"/>
                </a:lnTo>
                <a:lnTo>
                  <a:pt x="551" y="507"/>
                </a:lnTo>
                <a:lnTo>
                  <a:pt x="551" y="506"/>
                </a:lnTo>
                <a:lnTo>
                  <a:pt x="551" y="502"/>
                </a:lnTo>
                <a:lnTo>
                  <a:pt x="551" y="499"/>
                </a:lnTo>
                <a:lnTo>
                  <a:pt x="551" y="496"/>
                </a:lnTo>
                <a:lnTo>
                  <a:pt x="551" y="495"/>
                </a:lnTo>
                <a:lnTo>
                  <a:pt x="551" y="494"/>
                </a:lnTo>
                <a:lnTo>
                  <a:pt x="551" y="493"/>
                </a:lnTo>
                <a:lnTo>
                  <a:pt x="551" y="491"/>
                </a:lnTo>
                <a:lnTo>
                  <a:pt x="549" y="489"/>
                </a:lnTo>
                <a:lnTo>
                  <a:pt x="549" y="488"/>
                </a:lnTo>
                <a:lnTo>
                  <a:pt x="549" y="487"/>
                </a:lnTo>
                <a:lnTo>
                  <a:pt x="549" y="486"/>
                </a:lnTo>
                <a:lnTo>
                  <a:pt x="549" y="483"/>
                </a:lnTo>
                <a:lnTo>
                  <a:pt x="549" y="482"/>
                </a:lnTo>
                <a:lnTo>
                  <a:pt x="549" y="478"/>
                </a:lnTo>
                <a:lnTo>
                  <a:pt x="549" y="477"/>
                </a:lnTo>
                <a:lnTo>
                  <a:pt x="549" y="471"/>
                </a:lnTo>
                <a:lnTo>
                  <a:pt x="549" y="470"/>
                </a:lnTo>
                <a:lnTo>
                  <a:pt x="549" y="469"/>
                </a:lnTo>
                <a:lnTo>
                  <a:pt x="549" y="466"/>
                </a:lnTo>
                <a:lnTo>
                  <a:pt x="549" y="465"/>
                </a:lnTo>
                <a:lnTo>
                  <a:pt x="549" y="464"/>
                </a:lnTo>
                <a:lnTo>
                  <a:pt x="549" y="462"/>
                </a:lnTo>
                <a:lnTo>
                  <a:pt x="549" y="460"/>
                </a:lnTo>
                <a:lnTo>
                  <a:pt x="551" y="460"/>
                </a:lnTo>
                <a:lnTo>
                  <a:pt x="549" y="460"/>
                </a:lnTo>
                <a:lnTo>
                  <a:pt x="549" y="458"/>
                </a:lnTo>
                <a:lnTo>
                  <a:pt x="549" y="457"/>
                </a:lnTo>
                <a:lnTo>
                  <a:pt x="549" y="455"/>
                </a:lnTo>
                <a:lnTo>
                  <a:pt x="549" y="453"/>
                </a:lnTo>
                <a:lnTo>
                  <a:pt x="549" y="452"/>
                </a:lnTo>
                <a:lnTo>
                  <a:pt x="551" y="450"/>
                </a:lnTo>
                <a:lnTo>
                  <a:pt x="551" y="449"/>
                </a:lnTo>
                <a:lnTo>
                  <a:pt x="551" y="447"/>
                </a:lnTo>
                <a:lnTo>
                  <a:pt x="551" y="446"/>
                </a:lnTo>
                <a:lnTo>
                  <a:pt x="549" y="445"/>
                </a:lnTo>
                <a:lnTo>
                  <a:pt x="549" y="443"/>
                </a:lnTo>
                <a:lnTo>
                  <a:pt x="549" y="441"/>
                </a:lnTo>
                <a:lnTo>
                  <a:pt x="549" y="439"/>
                </a:lnTo>
                <a:lnTo>
                  <a:pt x="549" y="437"/>
                </a:lnTo>
                <a:lnTo>
                  <a:pt x="549" y="436"/>
                </a:lnTo>
                <a:lnTo>
                  <a:pt x="549" y="433"/>
                </a:lnTo>
                <a:lnTo>
                  <a:pt x="549" y="432"/>
                </a:lnTo>
                <a:lnTo>
                  <a:pt x="549" y="431"/>
                </a:lnTo>
                <a:lnTo>
                  <a:pt x="549" y="430"/>
                </a:lnTo>
                <a:lnTo>
                  <a:pt x="548" y="428"/>
                </a:lnTo>
                <a:lnTo>
                  <a:pt x="548" y="426"/>
                </a:lnTo>
                <a:lnTo>
                  <a:pt x="548" y="423"/>
                </a:lnTo>
                <a:lnTo>
                  <a:pt x="547" y="422"/>
                </a:lnTo>
                <a:lnTo>
                  <a:pt x="547" y="421"/>
                </a:lnTo>
                <a:lnTo>
                  <a:pt x="547" y="420"/>
                </a:lnTo>
                <a:lnTo>
                  <a:pt x="547" y="418"/>
                </a:lnTo>
                <a:lnTo>
                  <a:pt x="547" y="416"/>
                </a:lnTo>
                <a:lnTo>
                  <a:pt x="546" y="416"/>
                </a:lnTo>
                <a:lnTo>
                  <a:pt x="546" y="415"/>
                </a:lnTo>
                <a:lnTo>
                  <a:pt x="546" y="412"/>
                </a:lnTo>
                <a:lnTo>
                  <a:pt x="546" y="411"/>
                </a:lnTo>
                <a:lnTo>
                  <a:pt x="545" y="408"/>
                </a:lnTo>
                <a:lnTo>
                  <a:pt x="545" y="407"/>
                </a:lnTo>
                <a:lnTo>
                  <a:pt x="545" y="405"/>
                </a:lnTo>
                <a:lnTo>
                  <a:pt x="544" y="402"/>
                </a:lnTo>
                <a:lnTo>
                  <a:pt x="544" y="401"/>
                </a:lnTo>
                <a:lnTo>
                  <a:pt x="544" y="398"/>
                </a:lnTo>
                <a:lnTo>
                  <a:pt x="544" y="397"/>
                </a:lnTo>
                <a:lnTo>
                  <a:pt x="543" y="393"/>
                </a:lnTo>
                <a:lnTo>
                  <a:pt x="543" y="391"/>
                </a:lnTo>
                <a:lnTo>
                  <a:pt x="542" y="390"/>
                </a:lnTo>
                <a:lnTo>
                  <a:pt x="542" y="389"/>
                </a:lnTo>
                <a:lnTo>
                  <a:pt x="542" y="388"/>
                </a:lnTo>
                <a:lnTo>
                  <a:pt x="542" y="386"/>
                </a:lnTo>
                <a:lnTo>
                  <a:pt x="542" y="385"/>
                </a:lnTo>
                <a:lnTo>
                  <a:pt x="540" y="383"/>
                </a:lnTo>
                <a:lnTo>
                  <a:pt x="542" y="383"/>
                </a:lnTo>
                <a:lnTo>
                  <a:pt x="542" y="386"/>
                </a:lnTo>
                <a:lnTo>
                  <a:pt x="542" y="387"/>
                </a:lnTo>
                <a:lnTo>
                  <a:pt x="542" y="388"/>
                </a:lnTo>
                <a:lnTo>
                  <a:pt x="542" y="389"/>
                </a:lnTo>
                <a:lnTo>
                  <a:pt x="543" y="390"/>
                </a:lnTo>
                <a:lnTo>
                  <a:pt x="543" y="391"/>
                </a:lnTo>
                <a:lnTo>
                  <a:pt x="543" y="393"/>
                </a:lnTo>
                <a:lnTo>
                  <a:pt x="544" y="397"/>
                </a:lnTo>
                <a:lnTo>
                  <a:pt x="544" y="398"/>
                </a:lnTo>
                <a:lnTo>
                  <a:pt x="544" y="401"/>
                </a:lnTo>
                <a:lnTo>
                  <a:pt x="544" y="402"/>
                </a:lnTo>
                <a:lnTo>
                  <a:pt x="545" y="405"/>
                </a:lnTo>
                <a:lnTo>
                  <a:pt x="545" y="407"/>
                </a:lnTo>
                <a:lnTo>
                  <a:pt x="545" y="408"/>
                </a:lnTo>
                <a:lnTo>
                  <a:pt x="546" y="410"/>
                </a:lnTo>
                <a:lnTo>
                  <a:pt x="546" y="411"/>
                </a:lnTo>
                <a:lnTo>
                  <a:pt x="546" y="412"/>
                </a:lnTo>
                <a:lnTo>
                  <a:pt x="546" y="415"/>
                </a:lnTo>
                <a:lnTo>
                  <a:pt x="547" y="416"/>
                </a:lnTo>
                <a:lnTo>
                  <a:pt x="547" y="418"/>
                </a:lnTo>
                <a:lnTo>
                  <a:pt x="547" y="420"/>
                </a:lnTo>
                <a:lnTo>
                  <a:pt x="547" y="421"/>
                </a:lnTo>
                <a:lnTo>
                  <a:pt x="547" y="422"/>
                </a:lnTo>
                <a:lnTo>
                  <a:pt x="548" y="422"/>
                </a:lnTo>
                <a:lnTo>
                  <a:pt x="548" y="423"/>
                </a:lnTo>
                <a:lnTo>
                  <a:pt x="548" y="424"/>
                </a:lnTo>
                <a:lnTo>
                  <a:pt x="548" y="426"/>
                </a:lnTo>
                <a:lnTo>
                  <a:pt x="548" y="428"/>
                </a:lnTo>
                <a:lnTo>
                  <a:pt x="549" y="429"/>
                </a:lnTo>
                <a:lnTo>
                  <a:pt x="549" y="430"/>
                </a:lnTo>
                <a:lnTo>
                  <a:pt x="549" y="431"/>
                </a:lnTo>
                <a:lnTo>
                  <a:pt x="549" y="432"/>
                </a:lnTo>
                <a:lnTo>
                  <a:pt x="549" y="433"/>
                </a:lnTo>
                <a:lnTo>
                  <a:pt x="549" y="435"/>
                </a:lnTo>
                <a:lnTo>
                  <a:pt x="551" y="436"/>
                </a:lnTo>
                <a:lnTo>
                  <a:pt x="551" y="437"/>
                </a:lnTo>
                <a:lnTo>
                  <a:pt x="551" y="439"/>
                </a:lnTo>
                <a:lnTo>
                  <a:pt x="551" y="440"/>
                </a:lnTo>
                <a:lnTo>
                  <a:pt x="551" y="441"/>
                </a:lnTo>
                <a:lnTo>
                  <a:pt x="551" y="443"/>
                </a:lnTo>
                <a:lnTo>
                  <a:pt x="551" y="445"/>
                </a:lnTo>
                <a:lnTo>
                  <a:pt x="551" y="446"/>
                </a:lnTo>
                <a:lnTo>
                  <a:pt x="551" y="447"/>
                </a:lnTo>
                <a:lnTo>
                  <a:pt x="551" y="449"/>
                </a:lnTo>
                <a:lnTo>
                  <a:pt x="551" y="450"/>
                </a:lnTo>
                <a:lnTo>
                  <a:pt x="551" y="453"/>
                </a:lnTo>
                <a:lnTo>
                  <a:pt x="551" y="454"/>
                </a:lnTo>
                <a:lnTo>
                  <a:pt x="549" y="455"/>
                </a:lnTo>
                <a:lnTo>
                  <a:pt x="549" y="456"/>
                </a:lnTo>
                <a:lnTo>
                  <a:pt x="549" y="457"/>
                </a:lnTo>
                <a:lnTo>
                  <a:pt x="549" y="458"/>
                </a:lnTo>
                <a:lnTo>
                  <a:pt x="551" y="460"/>
                </a:lnTo>
                <a:lnTo>
                  <a:pt x="551" y="462"/>
                </a:lnTo>
                <a:lnTo>
                  <a:pt x="549" y="462"/>
                </a:lnTo>
                <a:lnTo>
                  <a:pt x="549" y="464"/>
                </a:lnTo>
                <a:lnTo>
                  <a:pt x="549" y="465"/>
                </a:lnTo>
                <a:lnTo>
                  <a:pt x="549" y="482"/>
                </a:lnTo>
                <a:lnTo>
                  <a:pt x="549" y="483"/>
                </a:lnTo>
                <a:lnTo>
                  <a:pt x="549" y="485"/>
                </a:lnTo>
                <a:lnTo>
                  <a:pt x="549" y="486"/>
                </a:lnTo>
                <a:lnTo>
                  <a:pt x="549" y="487"/>
                </a:lnTo>
                <a:lnTo>
                  <a:pt x="549" y="488"/>
                </a:lnTo>
                <a:lnTo>
                  <a:pt x="551" y="489"/>
                </a:lnTo>
                <a:lnTo>
                  <a:pt x="551" y="491"/>
                </a:lnTo>
                <a:lnTo>
                  <a:pt x="551" y="494"/>
                </a:lnTo>
                <a:lnTo>
                  <a:pt x="551" y="499"/>
                </a:lnTo>
                <a:lnTo>
                  <a:pt x="551" y="502"/>
                </a:lnTo>
                <a:lnTo>
                  <a:pt x="551" y="506"/>
                </a:lnTo>
                <a:lnTo>
                  <a:pt x="551" y="507"/>
                </a:lnTo>
                <a:lnTo>
                  <a:pt x="551" y="508"/>
                </a:lnTo>
                <a:lnTo>
                  <a:pt x="551" y="513"/>
                </a:lnTo>
                <a:lnTo>
                  <a:pt x="551" y="518"/>
                </a:lnTo>
                <a:lnTo>
                  <a:pt x="551" y="521"/>
                </a:lnTo>
                <a:lnTo>
                  <a:pt x="551" y="524"/>
                </a:lnTo>
                <a:lnTo>
                  <a:pt x="551" y="525"/>
                </a:lnTo>
                <a:lnTo>
                  <a:pt x="551" y="527"/>
                </a:lnTo>
                <a:lnTo>
                  <a:pt x="551" y="530"/>
                </a:lnTo>
                <a:lnTo>
                  <a:pt x="551" y="533"/>
                </a:lnTo>
                <a:lnTo>
                  <a:pt x="551" y="535"/>
                </a:lnTo>
                <a:lnTo>
                  <a:pt x="551" y="537"/>
                </a:lnTo>
                <a:lnTo>
                  <a:pt x="551" y="539"/>
                </a:lnTo>
                <a:lnTo>
                  <a:pt x="551" y="544"/>
                </a:lnTo>
                <a:lnTo>
                  <a:pt x="551" y="545"/>
                </a:lnTo>
                <a:lnTo>
                  <a:pt x="551" y="546"/>
                </a:lnTo>
                <a:lnTo>
                  <a:pt x="551" y="547"/>
                </a:lnTo>
                <a:lnTo>
                  <a:pt x="552" y="548"/>
                </a:lnTo>
                <a:lnTo>
                  <a:pt x="552" y="549"/>
                </a:lnTo>
                <a:lnTo>
                  <a:pt x="552" y="550"/>
                </a:lnTo>
                <a:lnTo>
                  <a:pt x="553" y="552"/>
                </a:lnTo>
                <a:lnTo>
                  <a:pt x="553" y="554"/>
                </a:lnTo>
                <a:lnTo>
                  <a:pt x="554" y="556"/>
                </a:lnTo>
                <a:lnTo>
                  <a:pt x="554" y="557"/>
                </a:lnTo>
                <a:lnTo>
                  <a:pt x="555" y="557"/>
                </a:lnTo>
                <a:lnTo>
                  <a:pt x="555" y="560"/>
                </a:lnTo>
                <a:lnTo>
                  <a:pt x="556" y="562"/>
                </a:lnTo>
                <a:lnTo>
                  <a:pt x="557" y="565"/>
                </a:lnTo>
                <a:lnTo>
                  <a:pt x="559" y="567"/>
                </a:lnTo>
                <a:lnTo>
                  <a:pt x="559" y="569"/>
                </a:lnTo>
                <a:lnTo>
                  <a:pt x="560" y="570"/>
                </a:lnTo>
                <a:lnTo>
                  <a:pt x="560" y="571"/>
                </a:lnTo>
                <a:lnTo>
                  <a:pt x="561" y="573"/>
                </a:lnTo>
                <a:lnTo>
                  <a:pt x="562" y="577"/>
                </a:lnTo>
                <a:lnTo>
                  <a:pt x="563" y="578"/>
                </a:lnTo>
                <a:lnTo>
                  <a:pt x="563" y="579"/>
                </a:lnTo>
                <a:lnTo>
                  <a:pt x="563" y="580"/>
                </a:lnTo>
                <a:lnTo>
                  <a:pt x="564" y="581"/>
                </a:lnTo>
                <a:lnTo>
                  <a:pt x="568" y="589"/>
                </a:lnTo>
                <a:lnTo>
                  <a:pt x="568" y="590"/>
                </a:lnTo>
                <a:lnTo>
                  <a:pt x="568" y="591"/>
                </a:lnTo>
                <a:lnTo>
                  <a:pt x="571" y="598"/>
                </a:lnTo>
                <a:lnTo>
                  <a:pt x="572" y="602"/>
                </a:lnTo>
                <a:lnTo>
                  <a:pt x="573" y="602"/>
                </a:lnTo>
                <a:lnTo>
                  <a:pt x="574" y="602"/>
                </a:lnTo>
                <a:lnTo>
                  <a:pt x="574" y="603"/>
                </a:lnTo>
                <a:lnTo>
                  <a:pt x="575" y="603"/>
                </a:lnTo>
                <a:lnTo>
                  <a:pt x="575" y="604"/>
                </a:lnTo>
                <a:lnTo>
                  <a:pt x="577" y="604"/>
                </a:lnTo>
                <a:lnTo>
                  <a:pt x="578" y="604"/>
                </a:lnTo>
                <a:lnTo>
                  <a:pt x="578" y="605"/>
                </a:lnTo>
                <a:lnTo>
                  <a:pt x="578" y="606"/>
                </a:lnTo>
                <a:lnTo>
                  <a:pt x="581" y="607"/>
                </a:lnTo>
                <a:lnTo>
                  <a:pt x="583" y="608"/>
                </a:lnTo>
                <a:lnTo>
                  <a:pt x="583" y="609"/>
                </a:lnTo>
                <a:lnTo>
                  <a:pt x="583" y="612"/>
                </a:lnTo>
                <a:lnTo>
                  <a:pt x="583" y="613"/>
                </a:lnTo>
                <a:lnTo>
                  <a:pt x="588" y="614"/>
                </a:lnTo>
                <a:lnTo>
                  <a:pt x="590" y="615"/>
                </a:lnTo>
                <a:lnTo>
                  <a:pt x="591" y="615"/>
                </a:lnTo>
                <a:lnTo>
                  <a:pt x="591" y="614"/>
                </a:lnTo>
                <a:lnTo>
                  <a:pt x="594" y="612"/>
                </a:lnTo>
                <a:lnTo>
                  <a:pt x="595" y="613"/>
                </a:lnTo>
                <a:lnTo>
                  <a:pt x="596" y="614"/>
                </a:lnTo>
                <a:lnTo>
                  <a:pt x="596" y="615"/>
                </a:lnTo>
                <a:lnTo>
                  <a:pt x="597" y="615"/>
                </a:lnTo>
                <a:lnTo>
                  <a:pt x="597" y="616"/>
                </a:lnTo>
                <a:lnTo>
                  <a:pt x="598" y="617"/>
                </a:lnTo>
                <a:lnTo>
                  <a:pt x="599" y="619"/>
                </a:lnTo>
                <a:lnTo>
                  <a:pt x="603" y="621"/>
                </a:lnTo>
                <a:lnTo>
                  <a:pt x="605" y="621"/>
                </a:lnTo>
                <a:lnTo>
                  <a:pt x="607" y="622"/>
                </a:lnTo>
                <a:lnTo>
                  <a:pt x="608" y="622"/>
                </a:lnTo>
                <a:lnTo>
                  <a:pt x="611" y="623"/>
                </a:lnTo>
                <a:lnTo>
                  <a:pt x="612" y="623"/>
                </a:lnTo>
                <a:lnTo>
                  <a:pt x="614" y="624"/>
                </a:lnTo>
                <a:lnTo>
                  <a:pt x="616" y="624"/>
                </a:lnTo>
                <a:lnTo>
                  <a:pt x="617" y="624"/>
                </a:lnTo>
                <a:lnTo>
                  <a:pt x="618" y="625"/>
                </a:lnTo>
                <a:lnTo>
                  <a:pt x="620" y="623"/>
                </a:lnTo>
                <a:lnTo>
                  <a:pt x="620" y="622"/>
                </a:lnTo>
                <a:lnTo>
                  <a:pt x="620" y="621"/>
                </a:lnTo>
                <a:lnTo>
                  <a:pt x="621" y="620"/>
                </a:lnTo>
                <a:lnTo>
                  <a:pt x="622" y="620"/>
                </a:lnTo>
                <a:lnTo>
                  <a:pt x="623" y="620"/>
                </a:lnTo>
                <a:lnTo>
                  <a:pt x="624" y="620"/>
                </a:lnTo>
                <a:lnTo>
                  <a:pt x="625" y="620"/>
                </a:lnTo>
                <a:lnTo>
                  <a:pt x="625" y="617"/>
                </a:lnTo>
                <a:lnTo>
                  <a:pt x="625" y="615"/>
                </a:lnTo>
                <a:lnTo>
                  <a:pt x="625" y="614"/>
                </a:lnTo>
                <a:lnTo>
                  <a:pt x="625" y="613"/>
                </a:lnTo>
                <a:lnTo>
                  <a:pt x="625" y="606"/>
                </a:lnTo>
                <a:lnTo>
                  <a:pt x="625" y="603"/>
                </a:lnTo>
                <a:lnTo>
                  <a:pt x="625" y="600"/>
                </a:lnTo>
                <a:lnTo>
                  <a:pt x="625" y="597"/>
                </a:lnTo>
                <a:lnTo>
                  <a:pt x="625" y="594"/>
                </a:lnTo>
                <a:lnTo>
                  <a:pt x="625" y="592"/>
                </a:lnTo>
                <a:lnTo>
                  <a:pt x="625" y="590"/>
                </a:lnTo>
                <a:lnTo>
                  <a:pt x="625" y="588"/>
                </a:lnTo>
                <a:lnTo>
                  <a:pt x="625" y="586"/>
                </a:lnTo>
                <a:lnTo>
                  <a:pt x="625" y="582"/>
                </a:lnTo>
                <a:lnTo>
                  <a:pt x="625" y="581"/>
                </a:lnTo>
                <a:lnTo>
                  <a:pt x="625" y="574"/>
                </a:lnTo>
                <a:lnTo>
                  <a:pt x="625" y="571"/>
                </a:lnTo>
                <a:lnTo>
                  <a:pt x="625" y="563"/>
                </a:lnTo>
                <a:lnTo>
                  <a:pt x="625" y="560"/>
                </a:lnTo>
                <a:lnTo>
                  <a:pt x="625" y="552"/>
                </a:lnTo>
                <a:lnTo>
                  <a:pt x="625" y="548"/>
                </a:lnTo>
                <a:lnTo>
                  <a:pt x="625" y="547"/>
                </a:lnTo>
                <a:lnTo>
                  <a:pt x="626" y="547"/>
                </a:lnTo>
                <a:lnTo>
                  <a:pt x="628" y="547"/>
                </a:lnTo>
                <a:lnTo>
                  <a:pt x="631" y="547"/>
                </a:lnTo>
                <a:lnTo>
                  <a:pt x="632" y="547"/>
                </a:lnTo>
                <a:lnTo>
                  <a:pt x="632" y="548"/>
                </a:lnTo>
                <a:lnTo>
                  <a:pt x="632" y="550"/>
                </a:lnTo>
                <a:lnTo>
                  <a:pt x="631" y="550"/>
                </a:lnTo>
                <a:lnTo>
                  <a:pt x="629" y="549"/>
                </a:lnTo>
                <a:lnTo>
                  <a:pt x="626" y="549"/>
                </a:lnTo>
                <a:lnTo>
                  <a:pt x="626" y="550"/>
                </a:lnTo>
                <a:lnTo>
                  <a:pt x="626" y="552"/>
                </a:lnTo>
                <a:lnTo>
                  <a:pt x="626" y="561"/>
                </a:lnTo>
                <a:lnTo>
                  <a:pt x="625" y="563"/>
                </a:lnTo>
                <a:lnTo>
                  <a:pt x="626" y="574"/>
                </a:lnTo>
                <a:lnTo>
                  <a:pt x="626" y="577"/>
                </a:lnTo>
                <a:lnTo>
                  <a:pt x="626" y="581"/>
                </a:lnTo>
                <a:lnTo>
                  <a:pt x="626" y="585"/>
                </a:lnTo>
                <a:lnTo>
                  <a:pt x="626" y="586"/>
                </a:lnTo>
                <a:lnTo>
                  <a:pt x="626" y="588"/>
                </a:lnTo>
                <a:lnTo>
                  <a:pt x="626" y="591"/>
                </a:lnTo>
                <a:lnTo>
                  <a:pt x="626" y="592"/>
                </a:lnTo>
                <a:lnTo>
                  <a:pt x="626" y="597"/>
                </a:lnTo>
                <a:lnTo>
                  <a:pt x="626" y="598"/>
                </a:lnTo>
                <a:lnTo>
                  <a:pt x="626" y="600"/>
                </a:lnTo>
                <a:lnTo>
                  <a:pt x="626" y="608"/>
                </a:lnTo>
                <a:lnTo>
                  <a:pt x="626" y="613"/>
                </a:lnTo>
                <a:lnTo>
                  <a:pt x="626" y="614"/>
                </a:lnTo>
                <a:lnTo>
                  <a:pt x="626" y="617"/>
                </a:lnTo>
                <a:lnTo>
                  <a:pt x="632" y="617"/>
                </a:lnTo>
                <a:lnTo>
                  <a:pt x="635" y="617"/>
                </a:lnTo>
                <a:lnTo>
                  <a:pt x="635" y="619"/>
                </a:lnTo>
                <a:lnTo>
                  <a:pt x="635" y="620"/>
                </a:lnTo>
                <a:lnTo>
                  <a:pt x="634" y="623"/>
                </a:lnTo>
                <a:lnTo>
                  <a:pt x="634" y="625"/>
                </a:lnTo>
                <a:lnTo>
                  <a:pt x="634" y="627"/>
                </a:lnTo>
                <a:lnTo>
                  <a:pt x="633" y="627"/>
                </a:lnTo>
                <a:lnTo>
                  <a:pt x="633" y="628"/>
                </a:lnTo>
                <a:lnTo>
                  <a:pt x="633" y="629"/>
                </a:lnTo>
                <a:lnTo>
                  <a:pt x="632" y="629"/>
                </a:lnTo>
                <a:lnTo>
                  <a:pt x="631" y="629"/>
                </a:lnTo>
                <a:lnTo>
                  <a:pt x="630" y="628"/>
                </a:lnTo>
                <a:lnTo>
                  <a:pt x="629" y="628"/>
                </a:lnTo>
                <a:lnTo>
                  <a:pt x="626" y="628"/>
                </a:lnTo>
                <a:lnTo>
                  <a:pt x="626" y="629"/>
                </a:lnTo>
                <a:lnTo>
                  <a:pt x="625" y="630"/>
                </a:lnTo>
                <a:lnTo>
                  <a:pt x="624" y="630"/>
                </a:lnTo>
                <a:lnTo>
                  <a:pt x="624" y="631"/>
                </a:lnTo>
                <a:lnTo>
                  <a:pt x="623" y="632"/>
                </a:lnTo>
                <a:lnTo>
                  <a:pt x="623" y="633"/>
                </a:lnTo>
                <a:lnTo>
                  <a:pt x="622" y="633"/>
                </a:lnTo>
                <a:lnTo>
                  <a:pt x="622" y="634"/>
                </a:lnTo>
                <a:lnTo>
                  <a:pt x="621" y="636"/>
                </a:lnTo>
                <a:lnTo>
                  <a:pt x="622" y="636"/>
                </a:lnTo>
                <a:lnTo>
                  <a:pt x="622" y="637"/>
                </a:lnTo>
                <a:lnTo>
                  <a:pt x="623" y="637"/>
                </a:lnTo>
                <a:lnTo>
                  <a:pt x="624" y="638"/>
                </a:lnTo>
                <a:lnTo>
                  <a:pt x="625" y="639"/>
                </a:lnTo>
                <a:lnTo>
                  <a:pt x="626" y="639"/>
                </a:lnTo>
                <a:lnTo>
                  <a:pt x="628" y="640"/>
                </a:lnTo>
                <a:lnTo>
                  <a:pt x="630" y="642"/>
                </a:lnTo>
                <a:lnTo>
                  <a:pt x="631" y="644"/>
                </a:lnTo>
                <a:lnTo>
                  <a:pt x="632" y="644"/>
                </a:lnTo>
                <a:lnTo>
                  <a:pt x="633" y="645"/>
                </a:lnTo>
                <a:lnTo>
                  <a:pt x="634" y="646"/>
                </a:lnTo>
                <a:lnTo>
                  <a:pt x="635" y="647"/>
                </a:lnTo>
                <a:lnTo>
                  <a:pt x="637" y="648"/>
                </a:lnTo>
                <a:lnTo>
                  <a:pt x="639" y="649"/>
                </a:lnTo>
                <a:lnTo>
                  <a:pt x="641" y="652"/>
                </a:lnTo>
                <a:lnTo>
                  <a:pt x="642" y="653"/>
                </a:lnTo>
                <a:lnTo>
                  <a:pt x="646" y="655"/>
                </a:lnTo>
                <a:lnTo>
                  <a:pt x="652" y="661"/>
                </a:lnTo>
                <a:lnTo>
                  <a:pt x="654" y="662"/>
                </a:lnTo>
                <a:lnTo>
                  <a:pt x="655" y="662"/>
                </a:lnTo>
                <a:lnTo>
                  <a:pt x="656" y="663"/>
                </a:lnTo>
                <a:lnTo>
                  <a:pt x="657" y="664"/>
                </a:lnTo>
                <a:lnTo>
                  <a:pt x="658" y="665"/>
                </a:lnTo>
                <a:lnTo>
                  <a:pt x="659" y="666"/>
                </a:lnTo>
                <a:lnTo>
                  <a:pt x="660" y="666"/>
                </a:lnTo>
                <a:lnTo>
                  <a:pt x="663" y="669"/>
                </a:lnTo>
                <a:lnTo>
                  <a:pt x="665" y="671"/>
                </a:lnTo>
                <a:lnTo>
                  <a:pt x="666" y="672"/>
                </a:lnTo>
                <a:lnTo>
                  <a:pt x="669" y="674"/>
                </a:lnTo>
                <a:lnTo>
                  <a:pt x="673" y="677"/>
                </a:lnTo>
                <a:lnTo>
                  <a:pt x="673" y="678"/>
                </a:lnTo>
                <a:lnTo>
                  <a:pt x="676" y="680"/>
                </a:lnTo>
                <a:lnTo>
                  <a:pt x="677" y="681"/>
                </a:lnTo>
                <a:lnTo>
                  <a:pt x="680" y="683"/>
                </a:lnTo>
                <a:lnTo>
                  <a:pt x="680" y="682"/>
                </a:lnTo>
                <a:lnTo>
                  <a:pt x="681" y="682"/>
                </a:lnTo>
                <a:lnTo>
                  <a:pt x="681" y="681"/>
                </a:lnTo>
                <a:lnTo>
                  <a:pt x="682" y="681"/>
                </a:lnTo>
                <a:lnTo>
                  <a:pt x="683" y="679"/>
                </a:lnTo>
                <a:lnTo>
                  <a:pt x="684" y="679"/>
                </a:lnTo>
                <a:lnTo>
                  <a:pt x="685" y="677"/>
                </a:lnTo>
                <a:lnTo>
                  <a:pt x="691" y="669"/>
                </a:lnTo>
                <a:lnTo>
                  <a:pt x="692" y="667"/>
                </a:lnTo>
                <a:lnTo>
                  <a:pt x="692" y="666"/>
                </a:lnTo>
                <a:lnTo>
                  <a:pt x="692" y="665"/>
                </a:lnTo>
                <a:lnTo>
                  <a:pt x="692" y="664"/>
                </a:lnTo>
                <a:lnTo>
                  <a:pt x="689" y="662"/>
                </a:lnTo>
                <a:lnTo>
                  <a:pt x="687" y="662"/>
                </a:lnTo>
                <a:lnTo>
                  <a:pt x="686" y="661"/>
                </a:lnTo>
                <a:lnTo>
                  <a:pt x="685" y="659"/>
                </a:lnTo>
                <a:lnTo>
                  <a:pt x="685" y="658"/>
                </a:lnTo>
                <a:lnTo>
                  <a:pt x="685" y="657"/>
                </a:lnTo>
                <a:lnTo>
                  <a:pt x="686" y="657"/>
                </a:lnTo>
                <a:lnTo>
                  <a:pt x="689" y="657"/>
                </a:lnTo>
                <a:lnTo>
                  <a:pt x="693" y="657"/>
                </a:lnTo>
                <a:lnTo>
                  <a:pt x="694" y="657"/>
                </a:lnTo>
                <a:lnTo>
                  <a:pt x="695" y="657"/>
                </a:lnTo>
                <a:lnTo>
                  <a:pt x="698" y="657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2" y="657"/>
                </a:lnTo>
                <a:lnTo>
                  <a:pt x="702" y="656"/>
                </a:lnTo>
                <a:lnTo>
                  <a:pt x="702" y="654"/>
                </a:lnTo>
                <a:lnTo>
                  <a:pt x="702" y="652"/>
                </a:lnTo>
                <a:lnTo>
                  <a:pt x="702" y="650"/>
                </a:lnTo>
                <a:lnTo>
                  <a:pt x="702" y="649"/>
                </a:lnTo>
                <a:lnTo>
                  <a:pt x="702" y="648"/>
                </a:lnTo>
                <a:lnTo>
                  <a:pt x="702" y="647"/>
                </a:lnTo>
                <a:lnTo>
                  <a:pt x="702" y="646"/>
                </a:lnTo>
                <a:lnTo>
                  <a:pt x="703" y="646"/>
                </a:lnTo>
                <a:lnTo>
                  <a:pt x="703" y="645"/>
                </a:lnTo>
                <a:lnTo>
                  <a:pt x="703" y="644"/>
                </a:lnTo>
                <a:lnTo>
                  <a:pt x="703" y="642"/>
                </a:lnTo>
                <a:lnTo>
                  <a:pt x="704" y="642"/>
                </a:lnTo>
                <a:lnTo>
                  <a:pt x="704" y="641"/>
                </a:lnTo>
                <a:lnTo>
                  <a:pt x="706" y="640"/>
                </a:lnTo>
                <a:lnTo>
                  <a:pt x="707" y="639"/>
                </a:lnTo>
                <a:lnTo>
                  <a:pt x="707" y="638"/>
                </a:lnTo>
                <a:lnTo>
                  <a:pt x="709" y="636"/>
                </a:lnTo>
                <a:lnTo>
                  <a:pt x="709" y="634"/>
                </a:lnTo>
                <a:lnTo>
                  <a:pt x="709" y="633"/>
                </a:lnTo>
                <a:lnTo>
                  <a:pt x="710" y="633"/>
                </a:lnTo>
                <a:lnTo>
                  <a:pt x="710" y="632"/>
                </a:lnTo>
                <a:lnTo>
                  <a:pt x="710" y="631"/>
                </a:lnTo>
                <a:lnTo>
                  <a:pt x="711" y="631"/>
                </a:lnTo>
                <a:lnTo>
                  <a:pt x="711" y="630"/>
                </a:lnTo>
                <a:lnTo>
                  <a:pt x="711" y="629"/>
                </a:lnTo>
                <a:lnTo>
                  <a:pt x="711" y="628"/>
                </a:lnTo>
                <a:lnTo>
                  <a:pt x="711" y="627"/>
                </a:lnTo>
                <a:lnTo>
                  <a:pt x="711" y="625"/>
                </a:lnTo>
                <a:lnTo>
                  <a:pt x="711" y="624"/>
                </a:lnTo>
                <a:lnTo>
                  <a:pt x="711" y="623"/>
                </a:lnTo>
                <a:lnTo>
                  <a:pt x="711" y="622"/>
                </a:lnTo>
                <a:lnTo>
                  <a:pt x="711" y="621"/>
                </a:lnTo>
                <a:lnTo>
                  <a:pt x="711" y="620"/>
                </a:lnTo>
                <a:lnTo>
                  <a:pt x="711" y="619"/>
                </a:lnTo>
                <a:lnTo>
                  <a:pt x="710" y="619"/>
                </a:lnTo>
                <a:lnTo>
                  <a:pt x="710" y="617"/>
                </a:lnTo>
                <a:lnTo>
                  <a:pt x="709" y="616"/>
                </a:lnTo>
                <a:lnTo>
                  <a:pt x="709" y="615"/>
                </a:lnTo>
                <a:lnTo>
                  <a:pt x="708" y="615"/>
                </a:lnTo>
                <a:lnTo>
                  <a:pt x="707" y="615"/>
                </a:lnTo>
                <a:lnTo>
                  <a:pt x="707" y="616"/>
                </a:lnTo>
                <a:lnTo>
                  <a:pt x="706" y="616"/>
                </a:lnTo>
                <a:lnTo>
                  <a:pt x="706" y="615"/>
                </a:lnTo>
                <a:lnTo>
                  <a:pt x="704" y="615"/>
                </a:lnTo>
                <a:lnTo>
                  <a:pt x="704" y="614"/>
                </a:lnTo>
                <a:lnTo>
                  <a:pt x="706" y="614"/>
                </a:lnTo>
                <a:lnTo>
                  <a:pt x="706" y="613"/>
                </a:lnTo>
                <a:lnTo>
                  <a:pt x="706" y="612"/>
                </a:lnTo>
                <a:lnTo>
                  <a:pt x="706" y="609"/>
                </a:lnTo>
                <a:lnTo>
                  <a:pt x="707" y="609"/>
                </a:lnTo>
                <a:lnTo>
                  <a:pt x="707" y="608"/>
                </a:lnTo>
                <a:lnTo>
                  <a:pt x="707" y="607"/>
                </a:lnTo>
                <a:lnTo>
                  <a:pt x="706" y="606"/>
                </a:lnTo>
                <a:lnTo>
                  <a:pt x="706" y="605"/>
                </a:lnTo>
                <a:lnTo>
                  <a:pt x="706" y="604"/>
                </a:lnTo>
                <a:lnTo>
                  <a:pt x="706" y="603"/>
                </a:lnTo>
                <a:lnTo>
                  <a:pt x="706" y="602"/>
                </a:lnTo>
                <a:lnTo>
                  <a:pt x="706" y="600"/>
                </a:lnTo>
                <a:lnTo>
                  <a:pt x="706" y="599"/>
                </a:lnTo>
                <a:lnTo>
                  <a:pt x="706" y="598"/>
                </a:lnTo>
                <a:lnTo>
                  <a:pt x="704" y="597"/>
                </a:lnTo>
                <a:lnTo>
                  <a:pt x="704" y="596"/>
                </a:lnTo>
                <a:lnTo>
                  <a:pt x="703" y="595"/>
                </a:lnTo>
                <a:lnTo>
                  <a:pt x="703" y="594"/>
                </a:lnTo>
                <a:lnTo>
                  <a:pt x="702" y="594"/>
                </a:lnTo>
                <a:lnTo>
                  <a:pt x="702" y="592"/>
                </a:lnTo>
                <a:lnTo>
                  <a:pt x="701" y="592"/>
                </a:lnTo>
                <a:lnTo>
                  <a:pt x="701" y="591"/>
                </a:lnTo>
                <a:lnTo>
                  <a:pt x="700" y="590"/>
                </a:lnTo>
                <a:lnTo>
                  <a:pt x="699" y="589"/>
                </a:lnTo>
                <a:lnTo>
                  <a:pt x="698" y="588"/>
                </a:lnTo>
                <a:lnTo>
                  <a:pt x="697" y="588"/>
                </a:lnTo>
                <a:lnTo>
                  <a:pt x="697" y="587"/>
                </a:lnTo>
                <a:lnTo>
                  <a:pt x="695" y="587"/>
                </a:lnTo>
                <a:lnTo>
                  <a:pt x="695" y="586"/>
                </a:lnTo>
                <a:lnTo>
                  <a:pt x="694" y="585"/>
                </a:lnTo>
                <a:lnTo>
                  <a:pt x="694" y="583"/>
                </a:lnTo>
                <a:lnTo>
                  <a:pt x="693" y="583"/>
                </a:lnTo>
                <a:lnTo>
                  <a:pt x="693" y="582"/>
                </a:lnTo>
                <a:lnTo>
                  <a:pt x="692" y="582"/>
                </a:lnTo>
                <a:lnTo>
                  <a:pt x="691" y="580"/>
                </a:lnTo>
                <a:lnTo>
                  <a:pt x="690" y="579"/>
                </a:lnTo>
                <a:lnTo>
                  <a:pt x="690" y="578"/>
                </a:lnTo>
                <a:lnTo>
                  <a:pt x="690" y="577"/>
                </a:lnTo>
                <a:lnTo>
                  <a:pt x="689" y="577"/>
                </a:lnTo>
                <a:lnTo>
                  <a:pt x="689" y="575"/>
                </a:lnTo>
                <a:lnTo>
                  <a:pt x="689" y="574"/>
                </a:lnTo>
                <a:lnTo>
                  <a:pt x="689" y="573"/>
                </a:lnTo>
                <a:lnTo>
                  <a:pt x="689" y="572"/>
                </a:lnTo>
                <a:lnTo>
                  <a:pt x="689" y="571"/>
                </a:lnTo>
                <a:lnTo>
                  <a:pt x="689" y="570"/>
                </a:lnTo>
                <a:lnTo>
                  <a:pt x="689" y="569"/>
                </a:lnTo>
                <a:lnTo>
                  <a:pt x="689" y="567"/>
                </a:lnTo>
                <a:lnTo>
                  <a:pt x="689" y="556"/>
                </a:lnTo>
                <a:lnTo>
                  <a:pt x="689" y="555"/>
                </a:lnTo>
                <a:lnTo>
                  <a:pt x="690" y="555"/>
                </a:lnTo>
                <a:lnTo>
                  <a:pt x="690" y="554"/>
                </a:lnTo>
                <a:lnTo>
                  <a:pt x="690" y="550"/>
                </a:lnTo>
                <a:lnTo>
                  <a:pt x="691" y="550"/>
                </a:lnTo>
                <a:lnTo>
                  <a:pt x="692" y="550"/>
                </a:lnTo>
                <a:lnTo>
                  <a:pt x="693" y="550"/>
                </a:lnTo>
                <a:lnTo>
                  <a:pt x="694" y="550"/>
                </a:lnTo>
                <a:lnTo>
                  <a:pt x="695" y="550"/>
                </a:lnTo>
                <a:lnTo>
                  <a:pt x="697" y="550"/>
                </a:lnTo>
                <a:lnTo>
                  <a:pt x="698" y="550"/>
                </a:lnTo>
                <a:lnTo>
                  <a:pt x="699" y="550"/>
                </a:lnTo>
                <a:lnTo>
                  <a:pt x="700" y="550"/>
                </a:lnTo>
                <a:lnTo>
                  <a:pt x="701" y="550"/>
                </a:lnTo>
                <a:lnTo>
                  <a:pt x="702" y="550"/>
                </a:lnTo>
                <a:lnTo>
                  <a:pt x="701" y="554"/>
                </a:lnTo>
                <a:lnTo>
                  <a:pt x="701" y="555"/>
                </a:lnTo>
                <a:lnTo>
                  <a:pt x="698" y="555"/>
                </a:lnTo>
                <a:lnTo>
                  <a:pt x="697" y="555"/>
                </a:lnTo>
                <a:lnTo>
                  <a:pt x="695" y="555"/>
                </a:lnTo>
                <a:lnTo>
                  <a:pt x="692" y="555"/>
                </a:lnTo>
                <a:lnTo>
                  <a:pt x="691" y="555"/>
                </a:lnTo>
                <a:lnTo>
                  <a:pt x="690" y="555"/>
                </a:lnTo>
                <a:lnTo>
                  <a:pt x="690" y="560"/>
                </a:lnTo>
                <a:lnTo>
                  <a:pt x="690" y="564"/>
                </a:lnTo>
                <a:lnTo>
                  <a:pt x="690" y="569"/>
                </a:lnTo>
                <a:lnTo>
                  <a:pt x="690" y="570"/>
                </a:lnTo>
                <a:lnTo>
                  <a:pt x="690" y="573"/>
                </a:lnTo>
                <a:lnTo>
                  <a:pt x="690" y="574"/>
                </a:lnTo>
                <a:lnTo>
                  <a:pt x="690" y="575"/>
                </a:lnTo>
                <a:lnTo>
                  <a:pt x="690" y="577"/>
                </a:lnTo>
                <a:lnTo>
                  <a:pt x="691" y="578"/>
                </a:lnTo>
                <a:lnTo>
                  <a:pt x="691" y="579"/>
                </a:lnTo>
                <a:lnTo>
                  <a:pt x="692" y="579"/>
                </a:lnTo>
                <a:lnTo>
                  <a:pt x="692" y="580"/>
                </a:lnTo>
                <a:lnTo>
                  <a:pt x="693" y="581"/>
                </a:lnTo>
                <a:lnTo>
                  <a:pt x="693" y="582"/>
                </a:lnTo>
                <a:lnTo>
                  <a:pt x="694" y="582"/>
                </a:lnTo>
                <a:lnTo>
                  <a:pt x="694" y="583"/>
                </a:lnTo>
                <a:lnTo>
                  <a:pt x="695" y="583"/>
                </a:lnTo>
                <a:lnTo>
                  <a:pt x="695" y="585"/>
                </a:lnTo>
                <a:lnTo>
                  <a:pt x="697" y="585"/>
                </a:lnTo>
                <a:lnTo>
                  <a:pt x="697" y="586"/>
                </a:lnTo>
                <a:lnTo>
                  <a:pt x="697" y="587"/>
                </a:lnTo>
                <a:lnTo>
                  <a:pt x="698" y="587"/>
                </a:lnTo>
                <a:lnTo>
                  <a:pt x="699" y="588"/>
                </a:lnTo>
                <a:lnTo>
                  <a:pt x="700" y="589"/>
                </a:lnTo>
                <a:lnTo>
                  <a:pt x="701" y="590"/>
                </a:lnTo>
                <a:lnTo>
                  <a:pt x="702" y="590"/>
                </a:lnTo>
                <a:lnTo>
                  <a:pt x="702" y="591"/>
                </a:lnTo>
                <a:lnTo>
                  <a:pt x="703" y="592"/>
                </a:lnTo>
                <a:lnTo>
                  <a:pt x="703" y="594"/>
                </a:lnTo>
                <a:lnTo>
                  <a:pt x="704" y="594"/>
                </a:lnTo>
                <a:lnTo>
                  <a:pt x="704" y="595"/>
                </a:lnTo>
                <a:lnTo>
                  <a:pt x="704" y="596"/>
                </a:lnTo>
                <a:lnTo>
                  <a:pt x="706" y="596"/>
                </a:lnTo>
                <a:lnTo>
                  <a:pt x="706" y="597"/>
                </a:lnTo>
                <a:lnTo>
                  <a:pt x="706" y="598"/>
                </a:lnTo>
                <a:lnTo>
                  <a:pt x="707" y="599"/>
                </a:lnTo>
                <a:lnTo>
                  <a:pt x="707" y="600"/>
                </a:lnTo>
                <a:lnTo>
                  <a:pt x="707" y="602"/>
                </a:lnTo>
                <a:lnTo>
                  <a:pt x="707" y="603"/>
                </a:lnTo>
                <a:lnTo>
                  <a:pt x="707" y="604"/>
                </a:lnTo>
                <a:lnTo>
                  <a:pt x="707" y="605"/>
                </a:lnTo>
                <a:lnTo>
                  <a:pt x="707" y="606"/>
                </a:lnTo>
                <a:lnTo>
                  <a:pt x="707" y="607"/>
                </a:lnTo>
                <a:lnTo>
                  <a:pt x="708" y="608"/>
                </a:lnTo>
                <a:lnTo>
                  <a:pt x="708" y="609"/>
                </a:lnTo>
                <a:lnTo>
                  <a:pt x="708" y="611"/>
                </a:lnTo>
                <a:lnTo>
                  <a:pt x="709" y="609"/>
                </a:lnTo>
                <a:lnTo>
                  <a:pt x="710" y="609"/>
                </a:lnTo>
                <a:lnTo>
                  <a:pt x="711" y="609"/>
                </a:lnTo>
                <a:lnTo>
                  <a:pt x="712" y="609"/>
                </a:lnTo>
                <a:lnTo>
                  <a:pt x="714" y="609"/>
                </a:lnTo>
                <a:lnTo>
                  <a:pt x="715" y="609"/>
                </a:lnTo>
                <a:lnTo>
                  <a:pt x="716" y="608"/>
                </a:lnTo>
                <a:lnTo>
                  <a:pt x="718" y="607"/>
                </a:lnTo>
                <a:lnTo>
                  <a:pt x="723" y="605"/>
                </a:lnTo>
                <a:lnTo>
                  <a:pt x="724" y="605"/>
                </a:lnTo>
                <a:lnTo>
                  <a:pt x="730" y="602"/>
                </a:lnTo>
                <a:lnTo>
                  <a:pt x="732" y="602"/>
                </a:lnTo>
                <a:lnTo>
                  <a:pt x="736" y="599"/>
                </a:lnTo>
                <a:lnTo>
                  <a:pt x="740" y="597"/>
                </a:lnTo>
                <a:lnTo>
                  <a:pt x="741" y="597"/>
                </a:lnTo>
                <a:lnTo>
                  <a:pt x="742" y="597"/>
                </a:lnTo>
                <a:lnTo>
                  <a:pt x="743" y="596"/>
                </a:lnTo>
                <a:lnTo>
                  <a:pt x="744" y="596"/>
                </a:lnTo>
                <a:lnTo>
                  <a:pt x="744" y="595"/>
                </a:lnTo>
                <a:lnTo>
                  <a:pt x="745" y="595"/>
                </a:lnTo>
                <a:lnTo>
                  <a:pt x="746" y="595"/>
                </a:lnTo>
                <a:lnTo>
                  <a:pt x="746" y="594"/>
                </a:lnTo>
                <a:lnTo>
                  <a:pt x="747" y="594"/>
                </a:lnTo>
                <a:lnTo>
                  <a:pt x="747" y="592"/>
                </a:lnTo>
                <a:lnTo>
                  <a:pt x="749" y="592"/>
                </a:lnTo>
                <a:lnTo>
                  <a:pt x="749" y="591"/>
                </a:lnTo>
                <a:lnTo>
                  <a:pt x="747" y="591"/>
                </a:lnTo>
                <a:lnTo>
                  <a:pt x="747" y="590"/>
                </a:lnTo>
                <a:lnTo>
                  <a:pt x="746" y="590"/>
                </a:lnTo>
                <a:lnTo>
                  <a:pt x="747" y="589"/>
                </a:lnTo>
                <a:lnTo>
                  <a:pt x="749" y="588"/>
                </a:lnTo>
                <a:lnTo>
                  <a:pt x="750" y="588"/>
                </a:lnTo>
                <a:lnTo>
                  <a:pt x="750" y="589"/>
                </a:lnTo>
                <a:lnTo>
                  <a:pt x="751" y="589"/>
                </a:lnTo>
                <a:lnTo>
                  <a:pt x="751" y="590"/>
                </a:lnTo>
                <a:lnTo>
                  <a:pt x="752" y="590"/>
                </a:lnTo>
                <a:lnTo>
                  <a:pt x="752" y="589"/>
                </a:lnTo>
                <a:lnTo>
                  <a:pt x="753" y="589"/>
                </a:lnTo>
                <a:lnTo>
                  <a:pt x="754" y="588"/>
                </a:lnTo>
                <a:lnTo>
                  <a:pt x="755" y="589"/>
                </a:lnTo>
                <a:lnTo>
                  <a:pt x="753" y="591"/>
                </a:lnTo>
                <a:lnTo>
                  <a:pt x="755" y="594"/>
                </a:lnTo>
                <a:lnTo>
                  <a:pt x="758" y="596"/>
                </a:lnTo>
                <a:lnTo>
                  <a:pt x="761" y="599"/>
                </a:lnTo>
                <a:lnTo>
                  <a:pt x="762" y="600"/>
                </a:lnTo>
                <a:lnTo>
                  <a:pt x="762" y="602"/>
                </a:lnTo>
                <a:lnTo>
                  <a:pt x="762" y="603"/>
                </a:lnTo>
                <a:lnTo>
                  <a:pt x="762" y="605"/>
                </a:lnTo>
                <a:lnTo>
                  <a:pt x="762" y="604"/>
                </a:lnTo>
                <a:lnTo>
                  <a:pt x="763" y="604"/>
                </a:lnTo>
                <a:lnTo>
                  <a:pt x="763" y="603"/>
                </a:lnTo>
                <a:lnTo>
                  <a:pt x="764" y="603"/>
                </a:lnTo>
                <a:lnTo>
                  <a:pt x="766" y="605"/>
                </a:lnTo>
                <a:lnTo>
                  <a:pt x="767" y="605"/>
                </a:lnTo>
                <a:lnTo>
                  <a:pt x="766" y="605"/>
                </a:lnTo>
                <a:lnTo>
                  <a:pt x="766" y="606"/>
                </a:lnTo>
                <a:lnTo>
                  <a:pt x="763" y="607"/>
                </a:lnTo>
                <a:lnTo>
                  <a:pt x="763" y="608"/>
                </a:lnTo>
                <a:lnTo>
                  <a:pt x="764" y="608"/>
                </a:lnTo>
                <a:lnTo>
                  <a:pt x="766" y="608"/>
                </a:lnTo>
                <a:lnTo>
                  <a:pt x="767" y="612"/>
                </a:lnTo>
                <a:lnTo>
                  <a:pt x="767" y="613"/>
                </a:lnTo>
                <a:lnTo>
                  <a:pt x="768" y="616"/>
                </a:lnTo>
                <a:lnTo>
                  <a:pt x="770" y="615"/>
                </a:lnTo>
                <a:lnTo>
                  <a:pt x="771" y="615"/>
                </a:lnTo>
                <a:lnTo>
                  <a:pt x="772" y="615"/>
                </a:lnTo>
                <a:lnTo>
                  <a:pt x="772" y="614"/>
                </a:lnTo>
                <a:lnTo>
                  <a:pt x="773" y="613"/>
                </a:lnTo>
                <a:lnTo>
                  <a:pt x="775" y="613"/>
                </a:lnTo>
                <a:lnTo>
                  <a:pt x="776" y="615"/>
                </a:lnTo>
                <a:lnTo>
                  <a:pt x="777" y="615"/>
                </a:lnTo>
                <a:lnTo>
                  <a:pt x="777" y="616"/>
                </a:lnTo>
                <a:lnTo>
                  <a:pt x="776" y="616"/>
                </a:lnTo>
                <a:lnTo>
                  <a:pt x="776" y="617"/>
                </a:lnTo>
                <a:lnTo>
                  <a:pt x="776" y="616"/>
                </a:lnTo>
                <a:lnTo>
                  <a:pt x="775" y="616"/>
                </a:lnTo>
                <a:lnTo>
                  <a:pt x="773" y="616"/>
                </a:lnTo>
                <a:lnTo>
                  <a:pt x="772" y="616"/>
                </a:lnTo>
                <a:lnTo>
                  <a:pt x="771" y="616"/>
                </a:lnTo>
                <a:lnTo>
                  <a:pt x="770" y="616"/>
                </a:lnTo>
                <a:lnTo>
                  <a:pt x="769" y="616"/>
                </a:lnTo>
                <a:lnTo>
                  <a:pt x="766" y="617"/>
                </a:lnTo>
                <a:lnTo>
                  <a:pt x="764" y="617"/>
                </a:lnTo>
                <a:lnTo>
                  <a:pt x="764" y="616"/>
                </a:lnTo>
                <a:lnTo>
                  <a:pt x="763" y="614"/>
                </a:lnTo>
                <a:lnTo>
                  <a:pt x="763" y="611"/>
                </a:lnTo>
                <a:lnTo>
                  <a:pt x="762" y="608"/>
                </a:lnTo>
                <a:lnTo>
                  <a:pt x="762" y="606"/>
                </a:lnTo>
                <a:lnTo>
                  <a:pt x="762" y="605"/>
                </a:lnTo>
                <a:lnTo>
                  <a:pt x="762" y="604"/>
                </a:lnTo>
                <a:lnTo>
                  <a:pt x="761" y="602"/>
                </a:lnTo>
                <a:lnTo>
                  <a:pt x="761" y="600"/>
                </a:lnTo>
                <a:lnTo>
                  <a:pt x="759" y="598"/>
                </a:lnTo>
                <a:lnTo>
                  <a:pt x="758" y="597"/>
                </a:lnTo>
                <a:lnTo>
                  <a:pt x="752" y="591"/>
                </a:lnTo>
                <a:lnTo>
                  <a:pt x="751" y="591"/>
                </a:lnTo>
                <a:lnTo>
                  <a:pt x="750" y="592"/>
                </a:lnTo>
                <a:lnTo>
                  <a:pt x="749" y="594"/>
                </a:lnTo>
                <a:lnTo>
                  <a:pt x="747" y="595"/>
                </a:lnTo>
                <a:lnTo>
                  <a:pt x="746" y="595"/>
                </a:lnTo>
                <a:lnTo>
                  <a:pt x="746" y="596"/>
                </a:lnTo>
                <a:lnTo>
                  <a:pt x="745" y="596"/>
                </a:lnTo>
                <a:lnTo>
                  <a:pt x="744" y="596"/>
                </a:lnTo>
                <a:lnTo>
                  <a:pt x="744" y="597"/>
                </a:lnTo>
                <a:lnTo>
                  <a:pt x="742" y="597"/>
                </a:lnTo>
                <a:lnTo>
                  <a:pt x="742" y="598"/>
                </a:lnTo>
                <a:lnTo>
                  <a:pt x="741" y="598"/>
                </a:lnTo>
                <a:lnTo>
                  <a:pt x="738" y="599"/>
                </a:lnTo>
                <a:lnTo>
                  <a:pt x="733" y="602"/>
                </a:lnTo>
                <a:lnTo>
                  <a:pt x="732" y="603"/>
                </a:lnTo>
                <a:lnTo>
                  <a:pt x="729" y="604"/>
                </a:lnTo>
                <a:lnTo>
                  <a:pt x="728" y="604"/>
                </a:lnTo>
                <a:lnTo>
                  <a:pt x="724" y="606"/>
                </a:lnTo>
                <a:lnTo>
                  <a:pt x="723" y="606"/>
                </a:lnTo>
                <a:lnTo>
                  <a:pt x="720" y="607"/>
                </a:lnTo>
                <a:lnTo>
                  <a:pt x="719" y="608"/>
                </a:lnTo>
                <a:lnTo>
                  <a:pt x="718" y="608"/>
                </a:lnTo>
                <a:lnTo>
                  <a:pt x="718" y="609"/>
                </a:lnTo>
                <a:lnTo>
                  <a:pt x="717" y="609"/>
                </a:lnTo>
                <a:lnTo>
                  <a:pt x="717" y="611"/>
                </a:lnTo>
                <a:lnTo>
                  <a:pt x="716" y="611"/>
                </a:lnTo>
                <a:lnTo>
                  <a:pt x="715" y="612"/>
                </a:lnTo>
                <a:lnTo>
                  <a:pt x="714" y="613"/>
                </a:lnTo>
                <a:lnTo>
                  <a:pt x="712" y="614"/>
                </a:lnTo>
                <a:lnTo>
                  <a:pt x="712" y="615"/>
                </a:lnTo>
                <a:lnTo>
                  <a:pt x="711" y="616"/>
                </a:lnTo>
                <a:lnTo>
                  <a:pt x="711" y="617"/>
                </a:lnTo>
                <a:lnTo>
                  <a:pt x="711" y="619"/>
                </a:lnTo>
                <a:lnTo>
                  <a:pt x="711" y="620"/>
                </a:lnTo>
                <a:lnTo>
                  <a:pt x="712" y="620"/>
                </a:lnTo>
                <a:lnTo>
                  <a:pt x="712" y="621"/>
                </a:lnTo>
                <a:lnTo>
                  <a:pt x="712" y="622"/>
                </a:lnTo>
                <a:lnTo>
                  <a:pt x="712" y="623"/>
                </a:lnTo>
                <a:lnTo>
                  <a:pt x="712" y="624"/>
                </a:lnTo>
                <a:lnTo>
                  <a:pt x="712" y="625"/>
                </a:lnTo>
                <a:lnTo>
                  <a:pt x="712" y="627"/>
                </a:lnTo>
                <a:lnTo>
                  <a:pt x="712" y="628"/>
                </a:lnTo>
                <a:lnTo>
                  <a:pt x="712" y="629"/>
                </a:lnTo>
                <a:lnTo>
                  <a:pt x="712" y="630"/>
                </a:lnTo>
                <a:lnTo>
                  <a:pt x="712" y="631"/>
                </a:lnTo>
                <a:lnTo>
                  <a:pt x="711" y="632"/>
                </a:lnTo>
                <a:lnTo>
                  <a:pt x="710" y="634"/>
                </a:lnTo>
                <a:lnTo>
                  <a:pt x="710" y="636"/>
                </a:lnTo>
                <a:lnTo>
                  <a:pt x="709" y="636"/>
                </a:lnTo>
                <a:lnTo>
                  <a:pt x="709" y="637"/>
                </a:lnTo>
                <a:lnTo>
                  <a:pt x="707" y="639"/>
                </a:lnTo>
                <a:lnTo>
                  <a:pt x="707" y="640"/>
                </a:lnTo>
                <a:lnTo>
                  <a:pt x="706" y="641"/>
                </a:lnTo>
                <a:lnTo>
                  <a:pt x="706" y="642"/>
                </a:lnTo>
                <a:lnTo>
                  <a:pt x="704" y="642"/>
                </a:lnTo>
                <a:lnTo>
                  <a:pt x="704" y="644"/>
                </a:lnTo>
                <a:lnTo>
                  <a:pt x="704" y="645"/>
                </a:lnTo>
                <a:lnTo>
                  <a:pt x="703" y="646"/>
                </a:lnTo>
                <a:lnTo>
                  <a:pt x="703" y="647"/>
                </a:lnTo>
                <a:lnTo>
                  <a:pt x="703" y="648"/>
                </a:lnTo>
                <a:lnTo>
                  <a:pt x="703" y="649"/>
                </a:lnTo>
                <a:lnTo>
                  <a:pt x="703" y="650"/>
                </a:lnTo>
                <a:lnTo>
                  <a:pt x="703" y="652"/>
                </a:lnTo>
                <a:lnTo>
                  <a:pt x="703" y="654"/>
                </a:lnTo>
                <a:lnTo>
                  <a:pt x="703" y="655"/>
                </a:lnTo>
                <a:lnTo>
                  <a:pt x="703" y="656"/>
                </a:lnTo>
                <a:lnTo>
                  <a:pt x="703" y="657"/>
                </a:lnTo>
                <a:lnTo>
                  <a:pt x="703" y="658"/>
                </a:lnTo>
                <a:lnTo>
                  <a:pt x="703" y="659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4" y="665"/>
                </a:lnTo>
                <a:lnTo>
                  <a:pt x="704" y="666"/>
                </a:lnTo>
                <a:lnTo>
                  <a:pt x="704" y="667"/>
                </a:lnTo>
                <a:lnTo>
                  <a:pt x="704" y="670"/>
                </a:lnTo>
                <a:lnTo>
                  <a:pt x="704" y="671"/>
                </a:lnTo>
                <a:lnTo>
                  <a:pt x="704" y="672"/>
                </a:lnTo>
                <a:lnTo>
                  <a:pt x="706" y="672"/>
                </a:lnTo>
                <a:lnTo>
                  <a:pt x="706" y="673"/>
                </a:lnTo>
                <a:lnTo>
                  <a:pt x="706" y="674"/>
                </a:lnTo>
                <a:lnTo>
                  <a:pt x="706" y="675"/>
                </a:lnTo>
                <a:lnTo>
                  <a:pt x="707" y="677"/>
                </a:lnTo>
                <a:lnTo>
                  <a:pt x="707" y="678"/>
                </a:lnTo>
                <a:lnTo>
                  <a:pt x="707" y="679"/>
                </a:lnTo>
                <a:lnTo>
                  <a:pt x="708" y="679"/>
                </a:lnTo>
                <a:lnTo>
                  <a:pt x="710" y="679"/>
                </a:lnTo>
                <a:lnTo>
                  <a:pt x="710" y="680"/>
                </a:lnTo>
                <a:lnTo>
                  <a:pt x="710" y="681"/>
                </a:lnTo>
                <a:lnTo>
                  <a:pt x="710" y="682"/>
                </a:lnTo>
                <a:lnTo>
                  <a:pt x="711" y="682"/>
                </a:lnTo>
                <a:lnTo>
                  <a:pt x="712" y="683"/>
                </a:lnTo>
                <a:lnTo>
                  <a:pt x="714" y="684"/>
                </a:lnTo>
                <a:lnTo>
                  <a:pt x="715" y="686"/>
                </a:lnTo>
                <a:lnTo>
                  <a:pt x="716" y="686"/>
                </a:lnTo>
                <a:lnTo>
                  <a:pt x="717" y="686"/>
                </a:lnTo>
                <a:lnTo>
                  <a:pt x="717" y="687"/>
                </a:lnTo>
                <a:lnTo>
                  <a:pt x="717" y="688"/>
                </a:lnTo>
                <a:lnTo>
                  <a:pt x="717" y="689"/>
                </a:lnTo>
                <a:lnTo>
                  <a:pt x="717" y="690"/>
                </a:lnTo>
                <a:lnTo>
                  <a:pt x="717" y="691"/>
                </a:lnTo>
                <a:lnTo>
                  <a:pt x="717" y="692"/>
                </a:lnTo>
                <a:lnTo>
                  <a:pt x="717" y="694"/>
                </a:lnTo>
                <a:lnTo>
                  <a:pt x="717" y="695"/>
                </a:lnTo>
                <a:lnTo>
                  <a:pt x="717" y="696"/>
                </a:lnTo>
                <a:lnTo>
                  <a:pt x="717" y="697"/>
                </a:lnTo>
                <a:lnTo>
                  <a:pt x="717" y="698"/>
                </a:lnTo>
                <a:lnTo>
                  <a:pt x="717" y="699"/>
                </a:lnTo>
                <a:lnTo>
                  <a:pt x="717" y="700"/>
                </a:lnTo>
                <a:lnTo>
                  <a:pt x="717" y="701"/>
                </a:lnTo>
                <a:lnTo>
                  <a:pt x="717" y="703"/>
                </a:lnTo>
                <a:lnTo>
                  <a:pt x="717" y="704"/>
                </a:lnTo>
                <a:lnTo>
                  <a:pt x="717" y="705"/>
                </a:lnTo>
                <a:lnTo>
                  <a:pt x="717" y="706"/>
                </a:lnTo>
                <a:lnTo>
                  <a:pt x="717" y="707"/>
                </a:lnTo>
                <a:lnTo>
                  <a:pt x="717" y="708"/>
                </a:lnTo>
                <a:lnTo>
                  <a:pt x="717" y="709"/>
                </a:lnTo>
                <a:lnTo>
                  <a:pt x="717" y="711"/>
                </a:lnTo>
                <a:lnTo>
                  <a:pt x="717" y="712"/>
                </a:lnTo>
                <a:lnTo>
                  <a:pt x="717" y="713"/>
                </a:lnTo>
                <a:lnTo>
                  <a:pt x="717" y="714"/>
                </a:lnTo>
                <a:lnTo>
                  <a:pt x="719" y="715"/>
                </a:lnTo>
                <a:lnTo>
                  <a:pt x="721" y="717"/>
                </a:lnTo>
                <a:lnTo>
                  <a:pt x="725" y="720"/>
                </a:lnTo>
                <a:lnTo>
                  <a:pt x="727" y="722"/>
                </a:lnTo>
                <a:lnTo>
                  <a:pt x="730" y="724"/>
                </a:lnTo>
                <a:lnTo>
                  <a:pt x="733" y="726"/>
                </a:lnTo>
                <a:lnTo>
                  <a:pt x="736" y="729"/>
                </a:lnTo>
                <a:lnTo>
                  <a:pt x="737" y="730"/>
                </a:lnTo>
                <a:lnTo>
                  <a:pt x="738" y="731"/>
                </a:lnTo>
                <a:lnTo>
                  <a:pt x="741" y="732"/>
                </a:lnTo>
                <a:lnTo>
                  <a:pt x="742" y="733"/>
                </a:lnTo>
                <a:lnTo>
                  <a:pt x="743" y="733"/>
                </a:lnTo>
                <a:lnTo>
                  <a:pt x="743" y="734"/>
                </a:lnTo>
                <a:lnTo>
                  <a:pt x="744" y="736"/>
                </a:lnTo>
                <a:lnTo>
                  <a:pt x="745" y="736"/>
                </a:lnTo>
                <a:lnTo>
                  <a:pt x="746" y="737"/>
                </a:lnTo>
                <a:lnTo>
                  <a:pt x="747" y="738"/>
                </a:lnTo>
                <a:lnTo>
                  <a:pt x="749" y="739"/>
                </a:lnTo>
                <a:lnTo>
                  <a:pt x="750" y="740"/>
                </a:lnTo>
                <a:lnTo>
                  <a:pt x="751" y="741"/>
                </a:lnTo>
                <a:lnTo>
                  <a:pt x="753" y="742"/>
                </a:lnTo>
                <a:lnTo>
                  <a:pt x="755" y="745"/>
                </a:lnTo>
                <a:lnTo>
                  <a:pt x="756" y="746"/>
                </a:lnTo>
                <a:lnTo>
                  <a:pt x="759" y="747"/>
                </a:lnTo>
                <a:lnTo>
                  <a:pt x="761" y="749"/>
                </a:lnTo>
                <a:lnTo>
                  <a:pt x="762" y="750"/>
                </a:lnTo>
                <a:lnTo>
                  <a:pt x="764" y="751"/>
                </a:lnTo>
                <a:lnTo>
                  <a:pt x="767" y="754"/>
                </a:lnTo>
                <a:lnTo>
                  <a:pt x="772" y="757"/>
                </a:lnTo>
                <a:lnTo>
                  <a:pt x="772" y="758"/>
                </a:lnTo>
                <a:lnTo>
                  <a:pt x="773" y="758"/>
                </a:lnTo>
                <a:lnTo>
                  <a:pt x="775" y="759"/>
                </a:lnTo>
                <a:lnTo>
                  <a:pt x="776" y="761"/>
                </a:lnTo>
                <a:lnTo>
                  <a:pt x="777" y="762"/>
                </a:lnTo>
                <a:lnTo>
                  <a:pt x="778" y="763"/>
                </a:lnTo>
                <a:lnTo>
                  <a:pt x="779" y="763"/>
                </a:lnTo>
                <a:lnTo>
                  <a:pt x="780" y="764"/>
                </a:lnTo>
                <a:lnTo>
                  <a:pt x="781" y="765"/>
                </a:lnTo>
                <a:lnTo>
                  <a:pt x="783" y="766"/>
                </a:lnTo>
                <a:lnTo>
                  <a:pt x="784" y="767"/>
                </a:lnTo>
                <a:lnTo>
                  <a:pt x="785" y="767"/>
                </a:lnTo>
                <a:lnTo>
                  <a:pt x="785" y="769"/>
                </a:lnTo>
                <a:lnTo>
                  <a:pt x="786" y="769"/>
                </a:lnTo>
                <a:lnTo>
                  <a:pt x="787" y="770"/>
                </a:lnTo>
                <a:lnTo>
                  <a:pt x="788" y="771"/>
                </a:lnTo>
                <a:lnTo>
                  <a:pt x="790" y="773"/>
                </a:lnTo>
                <a:lnTo>
                  <a:pt x="792" y="773"/>
                </a:lnTo>
                <a:lnTo>
                  <a:pt x="792" y="774"/>
                </a:lnTo>
                <a:lnTo>
                  <a:pt x="793" y="774"/>
                </a:lnTo>
                <a:lnTo>
                  <a:pt x="795" y="776"/>
                </a:lnTo>
                <a:lnTo>
                  <a:pt x="797" y="778"/>
                </a:lnTo>
                <a:lnTo>
                  <a:pt x="797" y="779"/>
                </a:lnTo>
                <a:lnTo>
                  <a:pt x="801" y="781"/>
                </a:lnTo>
                <a:lnTo>
                  <a:pt x="804" y="783"/>
                </a:lnTo>
                <a:lnTo>
                  <a:pt x="805" y="784"/>
                </a:lnTo>
                <a:lnTo>
                  <a:pt x="810" y="788"/>
                </a:lnTo>
                <a:lnTo>
                  <a:pt x="811" y="789"/>
                </a:lnTo>
                <a:lnTo>
                  <a:pt x="812" y="790"/>
                </a:lnTo>
                <a:lnTo>
                  <a:pt x="815" y="792"/>
                </a:lnTo>
                <a:lnTo>
                  <a:pt x="818" y="795"/>
                </a:lnTo>
                <a:lnTo>
                  <a:pt x="819" y="796"/>
                </a:lnTo>
                <a:lnTo>
                  <a:pt x="820" y="796"/>
                </a:lnTo>
                <a:lnTo>
                  <a:pt x="820" y="797"/>
                </a:lnTo>
                <a:lnTo>
                  <a:pt x="821" y="797"/>
                </a:lnTo>
                <a:lnTo>
                  <a:pt x="822" y="798"/>
                </a:lnTo>
                <a:lnTo>
                  <a:pt x="823" y="799"/>
                </a:lnTo>
                <a:lnTo>
                  <a:pt x="824" y="800"/>
                </a:lnTo>
                <a:lnTo>
                  <a:pt x="825" y="801"/>
                </a:lnTo>
                <a:lnTo>
                  <a:pt x="827" y="801"/>
                </a:lnTo>
                <a:lnTo>
                  <a:pt x="827" y="803"/>
                </a:lnTo>
                <a:lnTo>
                  <a:pt x="828" y="803"/>
                </a:lnTo>
                <a:lnTo>
                  <a:pt x="830" y="805"/>
                </a:lnTo>
                <a:lnTo>
                  <a:pt x="831" y="805"/>
                </a:lnTo>
                <a:lnTo>
                  <a:pt x="836" y="809"/>
                </a:lnTo>
                <a:lnTo>
                  <a:pt x="836" y="808"/>
                </a:lnTo>
                <a:lnTo>
                  <a:pt x="836" y="807"/>
                </a:lnTo>
                <a:lnTo>
                  <a:pt x="836" y="806"/>
                </a:lnTo>
                <a:lnTo>
                  <a:pt x="836" y="805"/>
                </a:lnTo>
                <a:lnTo>
                  <a:pt x="835" y="803"/>
                </a:lnTo>
                <a:lnTo>
                  <a:pt x="836" y="801"/>
                </a:lnTo>
                <a:lnTo>
                  <a:pt x="836" y="800"/>
                </a:lnTo>
                <a:lnTo>
                  <a:pt x="835" y="800"/>
                </a:lnTo>
                <a:lnTo>
                  <a:pt x="832" y="799"/>
                </a:lnTo>
                <a:lnTo>
                  <a:pt x="831" y="799"/>
                </a:lnTo>
                <a:lnTo>
                  <a:pt x="830" y="799"/>
                </a:lnTo>
                <a:lnTo>
                  <a:pt x="829" y="798"/>
                </a:lnTo>
                <a:lnTo>
                  <a:pt x="828" y="798"/>
                </a:lnTo>
                <a:lnTo>
                  <a:pt x="827" y="798"/>
                </a:lnTo>
                <a:lnTo>
                  <a:pt x="825" y="797"/>
                </a:lnTo>
                <a:lnTo>
                  <a:pt x="824" y="797"/>
                </a:lnTo>
                <a:lnTo>
                  <a:pt x="822" y="796"/>
                </a:lnTo>
                <a:lnTo>
                  <a:pt x="820" y="793"/>
                </a:lnTo>
                <a:lnTo>
                  <a:pt x="821" y="792"/>
                </a:lnTo>
                <a:lnTo>
                  <a:pt x="825" y="786"/>
                </a:lnTo>
                <a:lnTo>
                  <a:pt x="830" y="790"/>
                </a:lnTo>
                <a:lnTo>
                  <a:pt x="832" y="789"/>
                </a:lnTo>
                <a:lnTo>
                  <a:pt x="836" y="789"/>
                </a:lnTo>
                <a:lnTo>
                  <a:pt x="836" y="784"/>
                </a:lnTo>
                <a:lnTo>
                  <a:pt x="836" y="783"/>
                </a:lnTo>
                <a:lnTo>
                  <a:pt x="836" y="782"/>
                </a:lnTo>
                <a:lnTo>
                  <a:pt x="836" y="781"/>
                </a:lnTo>
                <a:lnTo>
                  <a:pt x="836" y="776"/>
                </a:lnTo>
                <a:lnTo>
                  <a:pt x="836" y="775"/>
                </a:lnTo>
                <a:lnTo>
                  <a:pt x="836" y="767"/>
                </a:lnTo>
                <a:lnTo>
                  <a:pt x="836" y="763"/>
                </a:lnTo>
                <a:lnTo>
                  <a:pt x="836" y="762"/>
                </a:lnTo>
                <a:lnTo>
                  <a:pt x="836" y="758"/>
                </a:lnTo>
                <a:lnTo>
                  <a:pt x="835" y="756"/>
                </a:lnTo>
                <a:lnTo>
                  <a:pt x="835" y="755"/>
                </a:lnTo>
                <a:lnTo>
                  <a:pt x="835" y="753"/>
                </a:lnTo>
                <a:lnTo>
                  <a:pt x="835" y="750"/>
                </a:lnTo>
                <a:lnTo>
                  <a:pt x="835" y="749"/>
                </a:lnTo>
                <a:lnTo>
                  <a:pt x="835" y="748"/>
                </a:lnTo>
                <a:lnTo>
                  <a:pt x="835" y="746"/>
                </a:lnTo>
                <a:lnTo>
                  <a:pt x="835" y="741"/>
                </a:lnTo>
                <a:lnTo>
                  <a:pt x="835" y="739"/>
                </a:lnTo>
                <a:lnTo>
                  <a:pt x="835" y="738"/>
                </a:lnTo>
                <a:lnTo>
                  <a:pt x="835" y="737"/>
                </a:lnTo>
                <a:lnTo>
                  <a:pt x="835" y="734"/>
                </a:lnTo>
                <a:lnTo>
                  <a:pt x="835" y="729"/>
                </a:lnTo>
                <a:lnTo>
                  <a:pt x="835" y="728"/>
                </a:lnTo>
                <a:lnTo>
                  <a:pt x="835" y="724"/>
                </a:lnTo>
                <a:lnTo>
                  <a:pt x="831" y="724"/>
                </a:lnTo>
                <a:lnTo>
                  <a:pt x="829" y="724"/>
                </a:lnTo>
                <a:lnTo>
                  <a:pt x="827" y="724"/>
                </a:lnTo>
                <a:lnTo>
                  <a:pt x="827" y="723"/>
                </a:lnTo>
                <a:lnTo>
                  <a:pt x="825" y="723"/>
                </a:lnTo>
                <a:lnTo>
                  <a:pt x="825" y="722"/>
                </a:lnTo>
                <a:lnTo>
                  <a:pt x="825" y="721"/>
                </a:lnTo>
                <a:lnTo>
                  <a:pt x="825" y="720"/>
                </a:lnTo>
                <a:lnTo>
                  <a:pt x="825" y="719"/>
                </a:lnTo>
                <a:lnTo>
                  <a:pt x="828" y="719"/>
                </a:lnTo>
                <a:lnTo>
                  <a:pt x="829" y="719"/>
                </a:lnTo>
                <a:lnTo>
                  <a:pt x="830" y="719"/>
                </a:lnTo>
                <a:lnTo>
                  <a:pt x="830" y="716"/>
                </a:lnTo>
                <a:lnTo>
                  <a:pt x="831" y="716"/>
                </a:lnTo>
                <a:lnTo>
                  <a:pt x="832" y="716"/>
                </a:lnTo>
                <a:lnTo>
                  <a:pt x="832" y="715"/>
                </a:lnTo>
                <a:lnTo>
                  <a:pt x="835" y="715"/>
                </a:lnTo>
                <a:lnTo>
                  <a:pt x="835" y="714"/>
                </a:lnTo>
                <a:lnTo>
                  <a:pt x="835" y="712"/>
                </a:lnTo>
                <a:lnTo>
                  <a:pt x="833" y="711"/>
                </a:lnTo>
                <a:lnTo>
                  <a:pt x="833" y="709"/>
                </a:lnTo>
                <a:lnTo>
                  <a:pt x="833" y="708"/>
                </a:lnTo>
                <a:lnTo>
                  <a:pt x="832" y="708"/>
                </a:lnTo>
                <a:lnTo>
                  <a:pt x="831" y="708"/>
                </a:lnTo>
                <a:lnTo>
                  <a:pt x="830" y="708"/>
                </a:lnTo>
                <a:lnTo>
                  <a:pt x="829" y="708"/>
                </a:lnTo>
                <a:lnTo>
                  <a:pt x="829" y="706"/>
                </a:lnTo>
                <a:lnTo>
                  <a:pt x="829" y="705"/>
                </a:lnTo>
                <a:lnTo>
                  <a:pt x="829" y="704"/>
                </a:lnTo>
                <a:lnTo>
                  <a:pt x="829" y="701"/>
                </a:lnTo>
                <a:lnTo>
                  <a:pt x="829" y="700"/>
                </a:lnTo>
                <a:lnTo>
                  <a:pt x="830" y="700"/>
                </a:lnTo>
                <a:lnTo>
                  <a:pt x="831" y="701"/>
                </a:lnTo>
                <a:lnTo>
                  <a:pt x="831" y="703"/>
                </a:lnTo>
                <a:lnTo>
                  <a:pt x="832" y="704"/>
                </a:lnTo>
                <a:lnTo>
                  <a:pt x="832" y="705"/>
                </a:lnTo>
                <a:lnTo>
                  <a:pt x="832" y="706"/>
                </a:lnTo>
                <a:lnTo>
                  <a:pt x="833" y="707"/>
                </a:lnTo>
                <a:lnTo>
                  <a:pt x="835" y="708"/>
                </a:lnTo>
                <a:lnTo>
                  <a:pt x="835" y="709"/>
                </a:lnTo>
                <a:lnTo>
                  <a:pt x="835" y="711"/>
                </a:lnTo>
                <a:lnTo>
                  <a:pt x="835" y="712"/>
                </a:lnTo>
                <a:lnTo>
                  <a:pt x="837" y="712"/>
                </a:lnTo>
                <a:lnTo>
                  <a:pt x="837" y="713"/>
                </a:lnTo>
                <a:lnTo>
                  <a:pt x="838" y="713"/>
                </a:lnTo>
                <a:lnTo>
                  <a:pt x="839" y="713"/>
                </a:lnTo>
                <a:lnTo>
                  <a:pt x="840" y="713"/>
                </a:lnTo>
                <a:lnTo>
                  <a:pt x="840" y="716"/>
                </a:lnTo>
                <a:lnTo>
                  <a:pt x="840" y="719"/>
                </a:lnTo>
                <a:lnTo>
                  <a:pt x="841" y="719"/>
                </a:lnTo>
                <a:lnTo>
                  <a:pt x="842" y="719"/>
                </a:lnTo>
                <a:lnTo>
                  <a:pt x="844" y="719"/>
                </a:lnTo>
                <a:lnTo>
                  <a:pt x="845" y="719"/>
                </a:lnTo>
                <a:lnTo>
                  <a:pt x="846" y="719"/>
                </a:lnTo>
                <a:lnTo>
                  <a:pt x="847" y="719"/>
                </a:lnTo>
                <a:lnTo>
                  <a:pt x="848" y="719"/>
                </a:lnTo>
                <a:lnTo>
                  <a:pt x="849" y="719"/>
                </a:lnTo>
                <a:lnTo>
                  <a:pt x="850" y="719"/>
                </a:lnTo>
                <a:lnTo>
                  <a:pt x="853" y="719"/>
                </a:lnTo>
                <a:lnTo>
                  <a:pt x="854" y="719"/>
                </a:lnTo>
                <a:lnTo>
                  <a:pt x="856" y="719"/>
                </a:lnTo>
                <a:lnTo>
                  <a:pt x="859" y="719"/>
                </a:lnTo>
                <a:lnTo>
                  <a:pt x="861" y="719"/>
                </a:lnTo>
                <a:lnTo>
                  <a:pt x="863" y="719"/>
                </a:lnTo>
                <a:lnTo>
                  <a:pt x="865" y="719"/>
                </a:lnTo>
                <a:lnTo>
                  <a:pt x="866" y="719"/>
                </a:lnTo>
                <a:lnTo>
                  <a:pt x="867" y="719"/>
                </a:lnTo>
                <a:lnTo>
                  <a:pt x="868" y="719"/>
                </a:lnTo>
                <a:lnTo>
                  <a:pt x="870" y="719"/>
                </a:lnTo>
                <a:lnTo>
                  <a:pt x="871" y="719"/>
                </a:lnTo>
                <a:lnTo>
                  <a:pt x="872" y="719"/>
                </a:lnTo>
                <a:lnTo>
                  <a:pt x="872" y="717"/>
                </a:lnTo>
                <a:lnTo>
                  <a:pt x="872" y="716"/>
                </a:lnTo>
                <a:lnTo>
                  <a:pt x="872" y="715"/>
                </a:lnTo>
                <a:lnTo>
                  <a:pt x="872" y="714"/>
                </a:lnTo>
                <a:lnTo>
                  <a:pt x="872" y="713"/>
                </a:lnTo>
                <a:lnTo>
                  <a:pt x="873" y="713"/>
                </a:lnTo>
                <a:lnTo>
                  <a:pt x="874" y="712"/>
                </a:lnTo>
                <a:lnTo>
                  <a:pt x="875" y="713"/>
                </a:lnTo>
                <a:lnTo>
                  <a:pt x="876" y="714"/>
                </a:lnTo>
                <a:lnTo>
                  <a:pt x="876" y="715"/>
                </a:lnTo>
                <a:lnTo>
                  <a:pt x="878" y="715"/>
                </a:lnTo>
                <a:lnTo>
                  <a:pt x="879" y="717"/>
                </a:lnTo>
                <a:lnTo>
                  <a:pt x="880" y="717"/>
                </a:lnTo>
                <a:lnTo>
                  <a:pt x="881" y="717"/>
                </a:lnTo>
                <a:lnTo>
                  <a:pt x="882" y="717"/>
                </a:lnTo>
                <a:lnTo>
                  <a:pt x="882" y="716"/>
                </a:lnTo>
                <a:lnTo>
                  <a:pt x="883" y="716"/>
                </a:lnTo>
                <a:lnTo>
                  <a:pt x="884" y="716"/>
                </a:lnTo>
                <a:lnTo>
                  <a:pt x="885" y="714"/>
                </a:lnTo>
                <a:lnTo>
                  <a:pt x="887" y="714"/>
                </a:lnTo>
                <a:lnTo>
                  <a:pt x="888" y="713"/>
                </a:lnTo>
                <a:lnTo>
                  <a:pt x="889" y="712"/>
                </a:lnTo>
                <a:lnTo>
                  <a:pt x="890" y="711"/>
                </a:lnTo>
                <a:lnTo>
                  <a:pt x="891" y="709"/>
                </a:lnTo>
                <a:lnTo>
                  <a:pt x="892" y="708"/>
                </a:lnTo>
                <a:lnTo>
                  <a:pt x="893" y="707"/>
                </a:lnTo>
                <a:lnTo>
                  <a:pt x="893" y="706"/>
                </a:lnTo>
                <a:lnTo>
                  <a:pt x="895" y="706"/>
                </a:lnTo>
                <a:lnTo>
                  <a:pt x="896" y="705"/>
                </a:lnTo>
                <a:lnTo>
                  <a:pt x="897" y="704"/>
                </a:lnTo>
                <a:lnTo>
                  <a:pt x="898" y="704"/>
                </a:lnTo>
                <a:lnTo>
                  <a:pt x="899" y="703"/>
                </a:lnTo>
                <a:lnTo>
                  <a:pt x="900" y="703"/>
                </a:lnTo>
                <a:lnTo>
                  <a:pt x="901" y="703"/>
                </a:lnTo>
                <a:lnTo>
                  <a:pt x="902" y="701"/>
                </a:lnTo>
                <a:lnTo>
                  <a:pt x="904" y="701"/>
                </a:lnTo>
                <a:lnTo>
                  <a:pt x="905" y="701"/>
                </a:lnTo>
                <a:lnTo>
                  <a:pt x="905" y="700"/>
                </a:lnTo>
                <a:lnTo>
                  <a:pt x="905" y="698"/>
                </a:lnTo>
                <a:lnTo>
                  <a:pt x="906" y="698"/>
                </a:lnTo>
                <a:lnTo>
                  <a:pt x="907" y="698"/>
                </a:lnTo>
                <a:lnTo>
                  <a:pt x="907" y="697"/>
                </a:lnTo>
                <a:lnTo>
                  <a:pt x="908" y="696"/>
                </a:lnTo>
                <a:lnTo>
                  <a:pt x="908" y="695"/>
                </a:lnTo>
                <a:lnTo>
                  <a:pt x="908" y="694"/>
                </a:lnTo>
                <a:lnTo>
                  <a:pt x="909" y="694"/>
                </a:lnTo>
                <a:lnTo>
                  <a:pt x="909" y="695"/>
                </a:lnTo>
                <a:lnTo>
                  <a:pt x="909" y="697"/>
                </a:lnTo>
                <a:lnTo>
                  <a:pt x="909" y="698"/>
                </a:lnTo>
                <a:lnTo>
                  <a:pt x="909" y="699"/>
                </a:lnTo>
                <a:lnTo>
                  <a:pt x="909" y="700"/>
                </a:lnTo>
                <a:lnTo>
                  <a:pt x="909" y="701"/>
                </a:lnTo>
                <a:lnTo>
                  <a:pt x="907" y="701"/>
                </a:lnTo>
                <a:lnTo>
                  <a:pt x="907" y="703"/>
                </a:lnTo>
                <a:lnTo>
                  <a:pt x="907" y="704"/>
                </a:lnTo>
                <a:lnTo>
                  <a:pt x="907" y="705"/>
                </a:lnTo>
                <a:lnTo>
                  <a:pt x="907" y="706"/>
                </a:lnTo>
                <a:lnTo>
                  <a:pt x="907" y="707"/>
                </a:lnTo>
                <a:lnTo>
                  <a:pt x="906" y="707"/>
                </a:lnTo>
                <a:lnTo>
                  <a:pt x="906" y="708"/>
                </a:lnTo>
                <a:lnTo>
                  <a:pt x="905" y="709"/>
                </a:lnTo>
                <a:lnTo>
                  <a:pt x="905" y="711"/>
                </a:lnTo>
                <a:lnTo>
                  <a:pt x="904" y="712"/>
                </a:lnTo>
                <a:lnTo>
                  <a:pt x="902" y="712"/>
                </a:lnTo>
                <a:lnTo>
                  <a:pt x="902" y="713"/>
                </a:lnTo>
                <a:lnTo>
                  <a:pt x="901" y="714"/>
                </a:lnTo>
                <a:lnTo>
                  <a:pt x="900" y="714"/>
                </a:lnTo>
                <a:lnTo>
                  <a:pt x="900" y="715"/>
                </a:lnTo>
                <a:lnTo>
                  <a:pt x="899" y="716"/>
                </a:lnTo>
                <a:lnTo>
                  <a:pt x="899" y="717"/>
                </a:lnTo>
                <a:lnTo>
                  <a:pt x="899" y="719"/>
                </a:lnTo>
                <a:lnTo>
                  <a:pt x="898" y="719"/>
                </a:lnTo>
                <a:lnTo>
                  <a:pt x="898" y="720"/>
                </a:lnTo>
                <a:lnTo>
                  <a:pt x="898" y="721"/>
                </a:lnTo>
                <a:lnTo>
                  <a:pt x="898" y="722"/>
                </a:lnTo>
                <a:lnTo>
                  <a:pt x="898" y="723"/>
                </a:lnTo>
                <a:lnTo>
                  <a:pt x="898" y="724"/>
                </a:lnTo>
                <a:lnTo>
                  <a:pt x="898" y="725"/>
                </a:lnTo>
                <a:lnTo>
                  <a:pt x="898" y="728"/>
                </a:lnTo>
                <a:lnTo>
                  <a:pt x="898" y="730"/>
                </a:lnTo>
                <a:lnTo>
                  <a:pt x="898" y="731"/>
                </a:lnTo>
                <a:lnTo>
                  <a:pt x="898" y="732"/>
                </a:lnTo>
                <a:lnTo>
                  <a:pt x="898" y="733"/>
                </a:lnTo>
                <a:lnTo>
                  <a:pt x="898" y="734"/>
                </a:lnTo>
                <a:lnTo>
                  <a:pt x="898" y="736"/>
                </a:lnTo>
                <a:lnTo>
                  <a:pt x="898" y="737"/>
                </a:lnTo>
                <a:lnTo>
                  <a:pt x="898" y="738"/>
                </a:lnTo>
                <a:lnTo>
                  <a:pt x="899" y="739"/>
                </a:lnTo>
                <a:lnTo>
                  <a:pt x="899" y="740"/>
                </a:lnTo>
                <a:lnTo>
                  <a:pt x="899" y="741"/>
                </a:lnTo>
                <a:lnTo>
                  <a:pt x="899" y="742"/>
                </a:lnTo>
                <a:lnTo>
                  <a:pt x="899" y="744"/>
                </a:lnTo>
                <a:lnTo>
                  <a:pt x="899" y="745"/>
                </a:lnTo>
                <a:lnTo>
                  <a:pt x="899" y="746"/>
                </a:lnTo>
                <a:lnTo>
                  <a:pt x="899" y="748"/>
                </a:lnTo>
                <a:lnTo>
                  <a:pt x="899" y="749"/>
                </a:lnTo>
                <a:lnTo>
                  <a:pt x="899" y="750"/>
                </a:lnTo>
                <a:lnTo>
                  <a:pt x="899" y="753"/>
                </a:lnTo>
                <a:lnTo>
                  <a:pt x="899" y="754"/>
                </a:lnTo>
                <a:lnTo>
                  <a:pt x="899" y="756"/>
                </a:lnTo>
                <a:lnTo>
                  <a:pt x="899" y="757"/>
                </a:lnTo>
                <a:lnTo>
                  <a:pt x="900" y="757"/>
                </a:lnTo>
                <a:lnTo>
                  <a:pt x="901" y="757"/>
                </a:lnTo>
                <a:lnTo>
                  <a:pt x="901" y="758"/>
                </a:lnTo>
                <a:lnTo>
                  <a:pt x="901" y="759"/>
                </a:lnTo>
                <a:lnTo>
                  <a:pt x="901" y="761"/>
                </a:lnTo>
                <a:lnTo>
                  <a:pt x="900" y="761"/>
                </a:lnTo>
                <a:lnTo>
                  <a:pt x="900" y="762"/>
                </a:lnTo>
                <a:lnTo>
                  <a:pt x="899" y="761"/>
                </a:lnTo>
                <a:lnTo>
                  <a:pt x="899" y="762"/>
                </a:lnTo>
                <a:lnTo>
                  <a:pt x="899" y="763"/>
                </a:lnTo>
                <a:lnTo>
                  <a:pt x="900" y="763"/>
                </a:lnTo>
                <a:lnTo>
                  <a:pt x="901" y="765"/>
                </a:lnTo>
                <a:lnTo>
                  <a:pt x="901" y="766"/>
                </a:lnTo>
                <a:lnTo>
                  <a:pt x="901" y="767"/>
                </a:lnTo>
                <a:lnTo>
                  <a:pt x="899" y="767"/>
                </a:lnTo>
                <a:lnTo>
                  <a:pt x="898" y="767"/>
                </a:lnTo>
                <a:lnTo>
                  <a:pt x="898" y="766"/>
                </a:lnTo>
                <a:lnTo>
                  <a:pt x="898" y="765"/>
                </a:lnTo>
                <a:lnTo>
                  <a:pt x="897" y="764"/>
                </a:lnTo>
                <a:lnTo>
                  <a:pt x="897" y="763"/>
                </a:lnTo>
                <a:lnTo>
                  <a:pt x="897" y="762"/>
                </a:lnTo>
                <a:lnTo>
                  <a:pt x="897" y="761"/>
                </a:lnTo>
                <a:lnTo>
                  <a:pt x="896" y="759"/>
                </a:lnTo>
                <a:lnTo>
                  <a:pt x="896" y="757"/>
                </a:lnTo>
                <a:lnTo>
                  <a:pt x="897" y="757"/>
                </a:lnTo>
                <a:lnTo>
                  <a:pt x="898" y="757"/>
                </a:lnTo>
                <a:lnTo>
                  <a:pt x="898" y="756"/>
                </a:lnTo>
                <a:lnTo>
                  <a:pt x="898" y="754"/>
                </a:lnTo>
                <a:lnTo>
                  <a:pt x="898" y="753"/>
                </a:lnTo>
                <a:lnTo>
                  <a:pt x="898" y="750"/>
                </a:lnTo>
                <a:lnTo>
                  <a:pt x="898" y="749"/>
                </a:lnTo>
                <a:lnTo>
                  <a:pt x="898" y="748"/>
                </a:lnTo>
                <a:lnTo>
                  <a:pt x="898" y="747"/>
                </a:lnTo>
                <a:lnTo>
                  <a:pt x="898" y="746"/>
                </a:lnTo>
                <a:lnTo>
                  <a:pt x="898" y="745"/>
                </a:lnTo>
                <a:lnTo>
                  <a:pt x="898" y="744"/>
                </a:lnTo>
                <a:lnTo>
                  <a:pt x="898" y="742"/>
                </a:lnTo>
                <a:lnTo>
                  <a:pt x="898" y="741"/>
                </a:lnTo>
                <a:lnTo>
                  <a:pt x="898" y="740"/>
                </a:lnTo>
                <a:lnTo>
                  <a:pt x="898" y="739"/>
                </a:lnTo>
                <a:lnTo>
                  <a:pt x="898" y="738"/>
                </a:lnTo>
                <a:lnTo>
                  <a:pt x="898" y="737"/>
                </a:lnTo>
                <a:lnTo>
                  <a:pt x="898" y="736"/>
                </a:lnTo>
                <a:lnTo>
                  <a:pt x="898" y="734"/>
                </a:lnTo>
                <a:lnTo>
                  <a:pt x="898" y="733"/>
                </a:lnTo>
                <a:lnTo>
                  <a:pt x="898" y="732"/>
                </a:lnTo>
                <a:lnTo>
                  <a:pt x="897" y="731"/>
                </a:lnTo>
                <a:lnTo>
                  <a:pt x="897" y="730"/>
                </a:lnTo>
                <a:lnTo>
                  <a:pt x="897" y="728"/>
                </a:lnTo>
                <a:lnTo>
                  <a:pt x="897" y="724"/>
                </a:lnTo>
                <a:lnTo>
                  <a:pt x="897" y="723"/>
                </a:lnTo>
                <a:lnTo>
                  <a:pt x="897" y="721"/>
                </a:lnTo>
                <a:lnTo>
                  <a:pt x="898" y="720"/>
                </a:lnTo>
                <a:lnTo>
                  <a:pt x="898" y="719"/>
                </a:lnTo>
                <a:lnTo>
                  <a:pt x="898" y="717"/>
                </a:lnTo>
                <a:lnTo>
                  <a:pt x="899" y="716"/>
                </a:lnTo>
                <a:lnTo>
                  <a:pt x="899" y="715"/>
                </a:lnTo>
                <a:lnTo>
                  <a:pt x="900" y="715"/>
                </a:lnTo>
                <a:lnTo>
                  <a:pt x="900" y="714"/>
                </a:lnTo>
                <a:lnTo>
                  <a:pt x="900" y="713"/>
                </a:lnTo>
                <a:lnTo>
                  <a:pt x="901" y="713"/>
                </a:lnTo>
                <a:lnTo>
                  <a:pt x="901" y="712"/>
                </a:lnTo>
                <a:lnTo>
                  <a:pt x="902" y="712"/>
                </a:lnTo>
                <a:lnTo>
                  <a:pt x="904" y="711"/>
                </a:lnTo>
                <a:lnTo>
                  <a:pt x="904" y="709"/>
                </a:lnTo>
                <a:lnTo>
                  <a:pt x="905" y="709"/>
                </a:lnTo>
                <a:lnTo>
                  <a:pt x="905" y="708"/>
                </a:lnTo>
                <a:lnTo>
                  <a:pt x="906" y="707"/>
                </a:lnTo>
                <a:lnTo>
                  <a:pt x="906" y="706"/>
                </a:lnTo>
                <a:lnTo>
                  <a:pt x="906" y="705"/>
                </a:lnTo>
                <a:lnTo>
                  <a:pt x="907" y="704"/>
                </a:lnTo>
                <a:lnTo>
                  <a:pt x="907" y="703"/>
                </a:lnTo>
                <a:lnTo>
                  <a:pt x="906" y="703"/>
                </a:lnTo>
                <a:lnTo>
                  <a:pt x="905" y="703"/>
                </a:lnTo>
                <a:lnTo>
                  <a:pt x="904" y="703"/>
                </a:lnTo>
                <a:lnTo>
                  <a:pt x="902" y="703"/>
                </a:lnTo>
                <a:lnTo>
                  <a:pt x="901" y="703"/>
                </a:lnTo>
                <a:lnTo>
                  <a:pt x="899" y="704"/>
                </a:lnTo>
                <a:lnTo>
                  <a:pt x="898" y="705"/>
                </a:lnTo>
                <a:lnTo>
                  <a:pt x="896" y="705"/>
                </a:lnTo>
                <a:lnTo>
                  <a:pt x="895" y="707"/>
                </a:lnTo>
                <a:lnTo>
                  <a:pt x="892" y="708"/>
                </a:lnTo>
                <a:lnTo>
                  <a:pt x="891" y="711"/>
                </a:lnTo>
                <a:lnTo>
                  <a:pt x="890" y="712"/>
                </a:lnTo>
                <a:lnTo>
                  <a:pt x="889" y="713"/>
                </a:lnTo>
                <a:lnTo>
                  <a:pt x="888" y="714"/>
                </a:lnTo>
                <a:lnTo>
                  <a:pt x="887" y="715"/>
                </a:lnTo>
                <a:lnTo>
                  <a:pt x="888" y="716"/>
                </a:lnTo>
                <a:lnTo>
                  <a:pt x="887" y="719"/>
                </a:lnTo>
                <a:lnTo>
                  <a:pt x="885" y="717"/>
                </a:lnTo>
                <a:lnTo>
                  <a:pt x="885" y="716"/>
                </a:lnTo>
                <a:lnTo>
                  <a:pt x="884" y="716"/>
                </a:lnTo>
                <a:lnTo>
                  <a:pt x="883" y="717"/>
                </a:lnTo>
                <a:lnTo>
                  <a:pt x="883" y="719"/>
                </a:lnTo>
                <a:lnTo>
                  <a:pt x="884" y="719"/>
                </a:lnTo>
                <a:lnTo>
                  <a:pt x="889" y="724"/>
                </a:lnTo>
                <a:lnTo>
                  <a:pt x="890" y="726"/>
                </a:lnTo>
                <a:lnTo>
                  <a:pt x="889" y="726"/>
                </a:lnTo>
                <a:lnTo>
                  <a:pt x="888" y="726"/>
                </a:lnTo>
                <a:lnTo>
                  <a:pt x="887" y="726"/>
                </a:lnTo>
                <a:lnTo>
                  <a:pt x="885" y="726"/>
                </a:lnTo>
                <a:lnTo>
                  <a:pt x="884" y="726"/>
                </a:lnTo>
                <a:lnTo>
                  <a:pt x="883" y="726"/>
                </a:lnTo>
                <a:lnTo>
                  <a:pt x="881" y="726"/>
                </a:lnTo>
                <a:lnTo>
                  <a:pt x="880" y="726"/>
                </a:lnTo>
                <a:lnTo>
                  <a:pt x="879" y="726"/>
                </a:lnTo>
                <a:lnTo>
                  <a:pt x="879" y="725"/>
                </a:lnTo>
                <a:lnTo>
                  <a:pt x="879" y="724"/>
                </a:lnTo>
                <a:lnTo>
                  <a:pt x="879" y="723"/>
                </a:lnTo>
                <a:lnTo>
                  <a:pt x="879" y="722"/>
                </a:lnTo>
                <a:lnTo>
                  <a:pt x="879" y="721"/>
                </a:lnTo>
                <a:lnTo>
                  <a:pt x="879" y="720"/>
                </a:lnTo>
                <a:lnTo>
                  <a:pt x="878" y="720"/>
                </a:lnTo>
                <a:lnTo>
                  <a:pt x="876" y="720"/>
                </a:lnTo>
                <a:lnTo>
                  <a:pt x="875" y="720"/>
                </a:lnTo>
                <a:lnTo>
                  <a:pt x="874" y="720"/>
                </a:lnTo>
                <a:lnTo>
                  <a:pt x="874" y="722"/>
                </a:lnTo>
                <a:lnTo>
                  <a:pt x="874" y="726"/>
                </a:lnTo>
                <a:lnTo>
                  <a:pt x="873" y="726"/>
                </a:lnTo>
                <a:lnTo>
                  <a:pt x="872" y="726"/>
                </a:lnTo>
                <a:lnTo>
                  <a:pt x="872" y="724"/>
                </a:lnTo>
                <a:lnTo>
                  <a:pt x="872" y="721"/>
                </a:lnTo>
                <a:lnTo>
                  <a:pt x="871" y="721"/>
                </a:lnTo>
                <a:lnTo>
                  <a:pt x="871" y="720"/>
                </a:lnTo>
                <a:lnTo>
                  <a:pt x="871" y="719"/>
                </a:lnTo>
                <a:lnTo>
                  <a:pt x="870" y="719"/>
                </a:lnTo>
                <a:lnTo>
                  <a:pt x="867" y="719"/>
                </a:lnTo>
                <a:lnTo>
                  <a:pt x="867" y="721"/>
                </a:lnTo>
                <a:lnTo>
                  <a:pt x="867" y="722"/>
                </a:lnTo>
                <a:lnTo>
                  <a:pt x="866" y="722"/>
                </a:lnTo>
                <a:lnTo>
                  <a:pt x="865" y="722"/>
                </a:lnTo>
                <a:lnTo>
                  <a:pt x="865" y="721"/>
                </a:lnTo>
                <a:lnTo>
                  <a:pt x="865" y="720"/>
                </a:lnTo>
                <a:lnTo>
                  <a:pt x="865" y="719"/>
                </a:lnTo>
                <a:lnTo>
                  <a:pt x="863" y="719"/>
                </a:lnTo>
                <a:lnTo>
                  <a:pt x="859" y="719"/>
                </a:lnTo>
                <a:lnTo>
                  <a:pt x="858" y="719"/>
                </a:lnTo>
                <a:lnTo>
                  <a:pt x="856" y="719"/>
                </a:lnTo>
                <a:lnTo>
                  <a:pt x="855" y="719"/>
                </a:lnTo>
                <a:lnTo>
                  <a:pt x="853" y="719"/>
                </a:lnTo>
                <a:lnTo>
                  <a:pt x="850" y="719"/>
                </a:lnTo>
                <a:lnTo>
                  <a:pt x="848" y="719"/>
                </a:lnTo>
                <a:lnTo>
                  <a:pt x="846" y="719"/>
                </a:lnTo>
                <a:lnTo>
                  <a:pt x="846" y="721"/>
                </a:lnTo>
                <a:lnTo>
                  <a:pt x="846" y="722"/>
                </a:lnTo>
                <a:lnTo>
                  <a:pt x="846" y="723"/>
                </a:lnTo>
                <a:lnTo>
                  <a:pt x="848" y="723"/>
                </a:lnTo>
                <a:lnTo>
                  <a:pt x="850" y="723"/>
                </a:lnTo>
                <a:lnTo>
                  <a:pt x="850" y="724"/>
                </a:lnTo>
                <a:lnTo>
                  <a:pt x="850" y="726"/>
                </a:lnTo>
                <a:lnTo>
                  <a:pt x="850" y="728"/>
                </a:lnTo>
                <a:lnTo>
                  <a:pt x="850" y="729"/>
                </a:lnTo>
                <a:lnTo>
                  <a:pt x="849" y="729"/>
                </a:lnTo>
                <a:lnTo>
                  <a:pt x="848" y="729"/>
                </a:lnTo>
                <a:lnTo>
                  <a:pt x="847" y="729"/>
                </a:lnTo>
                <a:lnTo>
                  <a:pt x="846" y="729"/>
                </a:lnTo>
                <a:lnTo>
                  <a:pt x="845" y="729"/>
                </a:lnTo>
                <a:lnTo>
                  <a:pt x="844" y="729"/>
                </a:lnTo>
                <a:lnTo>
                  <a:pt x="842" y="729"/>
                </a:lnTo>
                <a:lnTo>
                  <a:pt x="841" y="729"/>
                </a:lnTo>
                <a:lnTo>
                  <a:pt x="840" y="729"/>
                </a:lnTo>
                <a:lnTo>
                  <a:pt x="839" y="729"/>
                </a:lnTo>
                <a:lnTo>
                  <a:pt x="838" y="729"/>
                </a:lnTo>
                <a:lnTo>
                  <a:pt x="837" y="729"/>
                </a:lnTo>
                <a:lnTo>
                  <a:pt x="836" y="729"/>
                </a:lnTo>
                <a:lnTo>
                  <a:pt x="836" y="730"/>
                </a:lnTo>
                <a:lnTo>
                  <a:pt x="836" y="740"/>
                </a:lnTo>
                <a:lnTo>
                  <a:pt x="836" y="746"/>
                </a:lnTo>
                <a:lnTo>
                  <a:pt x="836" y="748"/>
                </a:lnTo>
                <a:lnTo>
                  <a:pt x="836" y="749"/>
                </a:lnTo>
                <a:lnTo>
                  <a:pt x="836" y="750"/>
                </a:lnTo>
                <a:lnTo>
                  <a:pt x="836" y="753"/>
                </a:lnTo>
                <a:lnTo>
                  <a:pt x="836" y="755"/>
                </a:lnTo>
                <a:lnTo>
                  <a:pt x="836" y="756"/>
                </a:lnTo>
                <a:lnTo>
                  <a:pt x="836" y="758"/>
                </a:lnTo>
                <a:lnTo>
                  <a:pt x="836" y="762"/>
                </a:lnTo>
                <a:lnTo>
                  <a:pt x="836" y="767"/>
                </a:lnTo>
                <a:lnTo>
                  <a:pt x="838" y="767"/>
                </a:lnTo>
                <a:lnTo>
                  <a:pt x="839" y="767"/>
                </a:lnTo>
                <a:lnTo>
                  <a:pt x="839" y="769"/>
                </a:lnTo>
                <a:lnTo>
                  <a:pt x="839" y="771"/>
                </a:lnTo>
                <a:lnTo>
                  <a:pt x="839" y="772"/>
                </a:lnTo>
                <a:lnTo>
                  <a:pt x="839" y="773"/>
                </a:lnTo>
                <a:lnTo>
                  <a:pt x="839" y="774"/>
                </a:lnTo>
                <a:lnTo>
                  <a:pt x="838" y="774"/>
                </a:lnTo>
                <a:lnTo>
                  <a:pt x="838" y="775"/>
                </a:lnTo>
                <a:lnTo>
                  <a:pt x="839" y="775"/>
                </a:lnTo>
                <a:lnTo>
                  <a:pt x="839" y="776"/>
                </a:lnTo>
                <a:lnTo>
                  <a:pt x="839" y="778"/>
                </a:lnTo>
                <a:lnTo>
                  <a:pt x="839" y="779"/>
                </a:lnTo>
                <a:lnTo>
                  <a:pt x="839" y="780"/>
                </a:lnTo>
                <a:lnTo>
                  <a:pt x="839" y="781"/>
                </a:lnTo>
                <a:lnTo>
                  <a:pt x="839" y="782"/>
                </a:lnTo>
                <a:lnTo>
                  <a:pt x="840" y="782"/>
                </a:lnTo>
                <a:lnTo>
                  <a:pt x="840" y="783"/>
                </a:lnTo>
                <a:lnTo>
                  <a:pt x="840" y="784"/>
                </a:lnTo>
                <a:lnTo>
                  <a:pt x="840" y="786"/>
                </a:lnTo>
                <a:lnTo>
                  <a:pt x="840" y="787"/>
                </a:lnTo>
                <a:lnTo>
                  <a:pt x="840" y="788"/>
                </a:lnTo>
                <a:lnTo>
                  <a:pt x="840" y="789"/>
                </a:lnTo>
                <a:lnTo>
                  <a:pt x="840" y="790"/>
                </a:lnTo>
                <a:lnTo>
                  <a:pt x="840" y="791"/>
                </a:lnTo>
                <a:lnTo>
                  <a:pt x="840" y="792"/>
                </a:lnTo>
                <a:lnTo>
                  <a:pt x="840" y="793"/>
                </a:lnTo>
                <a:lnTo>
                  <a:pt x="840" y="795"/>
                </a:lnTo>
                <a:lnTo>
                  <a:pt x="840" y="796"/>
                </a:lnTo>
                <a:lnTo>
                  <a:pt x="840" y="797"/>
                </a:lnTo>
                <a:lnTo>
                  <a:pt x="840" y="798"/>
                </a:lnTo>
                <a:lnTo>
                  <a:pt x="840" y="799"/>
                </a:lnTo>
                <a:lnTo>
                  <a:pt x="840" y="800"/>
                </a:lnTo>
                <a:lnTo>
                  <a:pt x="838" y="800"/>
                </a:lnTo>
                <a:lnTo>
                  <a:pt x="838" y="801"/>
                </a:lnTo>
                <a:lnTo>
                  <a:pt x="838" y="803"/>
                </a:lnTo>
                <a:lnTo>
                  <a:pt x="840" y="803"/>
                </a:lnTo>
                <a:lnTo>
                  <a:pt x="844" y="803"/>
                </a:lnTo>
                <a:lnTo>
                  <a:pt x="846" y="803"/>
                </a:lnTo>
                <a:lnTo>
                  <a:pt x="850" y="804"/>
                </a:lnTo>
                <a:lnTo>
                  <a:pt x="853" y="804"/>
                </a:lnTo>
                <a:lnTo>
                  <a:pt x="854" y="805"/>
                </a:lnTo>
                <a:lnTo>
                  <a:pt x="856" y="806"/>
                </a:lnTo>
                <a:lnTo>
                  <a:pt x="861" y="811"/>
                </a:lnTo>
                <a:lnTo>
                  <a:pt x="864" y="813"/>
                </a:lnTo>
                <a:lnTo>
                  <a:pt x="863" y="813"/>
                </a:lnTo>
                <a:lnTo>
                  <a:pt x="850" y="821"/>
                </a:lnTo>
                <a:lnTo>
                  <a:pt x="849" y="820"/>
                </a:lnTo>
                <a:lnTo>
                  <a:pt x="845" y="816"/>
                </a:lnTo>
                <a:lnTo>
                  <a:pt x="845" y="815"/>
                </a:lnTo>
                <a:lnTo>
                  <a:pt x="837" y="809"/>
                </a:lnTo>
                <a:lnTo>
                  <a:pt x="837" y="811"/>
                </a:lnTo>
                <a:lnTo>
                  <a:pt x="841" y="814"/>
                </a:lnTo>
                <a:lnTo>
                  <a:pt x="847" y="818"/>
                </a:lnTo>
                <a:lnTo>
                  <a:pt x="848" y="820"/>
                </a:lnTo>
                <a:lnTo>
                  <a:pt x="849" y="821"/>
                </a:lnTo>
                <a:lnTo>
                  <a:pt x="850" y="822"/>
                </a:lnTo>
                <a:lnTo>
                  <a:pt x="853" y="823"/>
                </a:lnTo>
                <a:lnTo>
                  <a:pt x="855" y="825"/>
                </a:lnTo>
                <a:lnTo>
                  <a:pt x="856" y="825"/>
                </a:lnTo>
                <a:lnTo>
                  <a:pt x="852" y="822"/>
                </a:lnTo>
                <a:lnTo>
                  <a:pt x="854" y="821"/>
                </a:lnTo>
                <a:lnTo>
                  <a:pt x="854" y="820"/>
                </a:lnTo>
                <a:lnTo>
                  <a:pt x="855" y="820"/>
                </a:lnTo>
                <a:lnTo>
                  <a:pt x="859" y="817"/>
                </a:lnTo>
                <a:lnTo>
                  <a:pt x="865" y="815"/>
                </a:lnTo>
                <a:lnTo>
                  <a:pt x="865" y="814"/>
                </a:lnTo>
                <a:lnTo>
                  <a:pt x="866" y="815"/>
                </a:lnTo>
                <a:lnTo>
                  <a:pt x="867" y="817"/>
                </a:lnTo>
                <a:lnTo>
                  <a:pt x="868" y="818"/>
                </a:lnTo>
                <a:lnTo>
                  <a:pt x="870" y="820"/>
                </a:lnTo>
                <a:lnTo>
                  <a:pt x="871" y="822"/>
                </a:lnTo>
                <a:lnTo>
                  <a:pt x="872" y="823"/>
                </a:lnTo>
                <a:lnTo>
                  <a:pt x="872" y="824"/>
                </a:lnTo>
                <a:lnTo>
                  <a:pt x="873" y="824"/>
                </a:lnTo>
                <a:lnTo>
                  <a:pt x="874" y="823"/>
                </a:lnTo>
                <a:lnTo>
                  <a:pt x="873" y="820"/>
                </a:lnTo>
                <a:lnTo>
                  <a:pt x="871" y="817"/>
                </a:lnTo>
                <a:lnTo>
                  <a:pt x="868" y="815"/>
                </a:lnTo>
                <a:lnTo>
                  <a:pt x="866" y="813"/>
                </a:lnTo>
                <a:lnTo>
                  <a:pt x="865" y="812"/>
                </a:lnTo>
                <a:lnTo>
                  <a:pt x="861" y="808"/>
                </a:lnTo>
                <a:lnTo>
                  <a:pt x="858" y="806"/>
                </a:lnTo>
                <a:lnTo>
                  <a:pt x="857" y="806"/>
                </a:lnTo>
                <a:lnTo>
                  <a:pt x="857" y="805"/>
                </a:lnTo>
                <a:lnTo>
                  <a:pt x="858" y="804"/>
                </a:lnTo>
                <a:lnTo>
                  <a:pt x="858" y="803"/>
                </a:lnTo>
                <a:lnTo>
                  <a:pt x="861" y="803"/>
                </a:lnTo>
                <a:lnTo>
                  <a:pt x="862" y="803"/>
                </a:lnTo>
                <a:lnTo>
                  <a:pt x="862" y="805"/>
                </a:lnTo>
                <a:lnTo>
                  <a:pt x="863" y="806"/>
                </a:lnTo>
                <a:lnTo>
                  <a:pt x="864" y="807"/>
                </a:lnTo>
                <a:lnTo>
                  <a:pt x="866" y="808"/>
                </a:lnTo>
                <a:lnTo>
                  <a:pt x="867" y="809"/>
                </a:lnTo>
                <a:lnTo>
                  <a:pt x="867" y="811"/>
                </a:lnTo>
                <a:lnTo>
                  <a:pt x="873" y="807"/>
                </a:lnTo>
                <a:lnTo>
                  <a:pt x="878" y="805"/>
                </a:lnTo>
                <a:lnTo>
                  <a:pt x="879" y="805"/>
                </a:lnTo>
                <a:lnTo>
                  <a:pt x="879" y="804"/>
                </a:lnTo>
                <a:lnTo>
                  <a:pt x="880" y="804"/>
                </a:lnTo>
                <a:lnTo>
                  <a:pt x="887" y="800"/>
                </a:lnTo>
                <a:lnTo>
                  <a:pt x="895" y="796"/>
                </a:lnTo>
                <a:lnTo>
                  <a:pt x="896" y="796"/>
                </a:lnTo>
                <a:lnTo>
                  <a:pt x="897" y="796"/>
                </a:lnTo>
                <a:lnTo>
                  <a:pt x="897" y="797"/>
                </a:lnTo>
                <a:lnTo>
                  <a:pt x="897" y="798"/>
                </a:lnTo>
                <a:lnTo>
                  <a:pt x="897" y="801"/>
                </a:lnTo>
                <a:lnTo>
                  <a:pt x="897" y="803"/>
                </a:lnTo>
                <a:lnTo>
                  <a:pt x="883" y="809"/>
                </a:lnTo>
                <a:lnTo>
                  <a:pt x="883" y="811"/>
                </a:lnTo>
                <a:lnTo>
                  <a:pt x="884" y="812"/>
                </a:lnTo>
                <a:lnTo>
                  <a:pt x="887" y="814"/>
                </a:lnTo>
                <a:lnTo>
                  <a:pt x="888" y="814"/>
                </a:lnTo>
                <a:lnTo>
                  <a:pt x="890" y="813"/>
                </a:lnTo>
                <a:lnTo>
                  <a:pt x="891" y="812"/>
                </a:lnTo>
                <a:lnTo>
                  <a:pt x="892" y="814"/>
                </a:lnTo>
                <a:lnTo>
                  <a:pt x="893" y="814"/>
                </a:lnTo>
                <a:lnTo>
                  <a:pt x="900" y="811"/>
                </a:lnTo>
                <a:lnTo>
                  <a:pt x="900" y="809"/>
                </a:lnTo>
                <a:lnTo>
                  <a:pt x="902" y="809"/>
                </a:lnTo>
                <a:lnTo>
                  <a:pt x="902" y="806"/>
                </a:lnTo>
                <a:lnTo>
                  <a:pt x="902" y="804"/>
                </a:lnTo>
                <a:lnTo>
                  <a:pt x="902" y="803"/>
                </a:lnTo>
                <a:lnTo>
                  <a:pt x="902" y="801"/>
                </a:lnTo>
                <a:lnTo>
                  <a:pt x="902" y="800"/>
                </a:lnTo>
                <a:lnTo>
                  <a:pt x="904" y="800"/>
                </a:lnTo>
                <a:lnTo>
                  <a:pt x="902" y="800"/>
                </a:lnTo>
                <a:lnTo>
                  <a:pt x="904" y="800"/>
                </a:lnTo>
                <a:lnTo>
                  <a:pt x="902" y="799"/>
                </a:lnTo>
                <a:lnTo>
                  <a:pt x="902" y="798"/>
                </a:lnTo>
                <a:lnTo>
                  <a:pt x="902" y="797"/>
                </a:lnTo>
                <a:lnTo>
                  <a:pt x="902" y="796"/>
                </a:lnTo>
                <a:lnTo>
                  <a:pt x="905" y="795"/>
                </a:lnTo>
                <a:lnTo>
                  <a:pt x="906" y="796"/>
                </a:lnTo>
                <a:lnTo>
                  <a:pt x="907" y="796"/>
                </a:lnTo>
                <a:lnTo>
                  <a:pt x="909" y="796"/>
                </a:lnTo>
                <a:lnTo>
                  <a:pt x="910" y="796"/>
                </a:lnTo>
                <a:lnTo>
                  <a:pt x="911" y="796"/>
                </a:lnTo>
                <a:lnTo>
                  <a:pt x="913" y="796"/>
                </a:lnTo>
                <a:lnTo>
                  <a:pt x="916" y="797"/>
                </a:lnTo>
                <a:lnTo>
                  <a:pt x="917" y="797"/>
                </a:lnTo>
                <a:lnTo>
                  <a:pt x="918" y="797"/>
                </a:lnTo>
                <a:lnTo>
                  <a:pt x="919" y="797"/>
                </a:lnTo>
                <a:lnTo>
                  <a:pt x="922" y="797"/>
                </a:lnTo>
                <a:lnTo>
                  <a:pt x="922" y="796"/>
                </a:lnTo>
                <a:lnTo>
                  <a:pt x="923" y="796"/>
                </a:lnTo>
                <a:lnTo>
                  <a:pt x="924" y="796"/>
                </a:lnTo>
                <a:lnTo>
                  <a:pt x="924" y="795"/>
                </a:lnTo>
                <a:lnTo>
                  <a:pt x="925" y="795"/>
                </a:lnTo>
                <a:lnTo>
                  <a:pt x="926" y="796"/>
                </a:lnTo>
                <a:lnTo>
                  <a:pt x="927" y="796"/>
                </a:lnTo>
                <a:lnTo>
                  <a:pt x="928" y="795"/>
                </a:lnTo>
                <a:lnTo>
                  <a:pt x="926" y="793"/>
                </a:lnTo>
                <a:lnTo>
                  <a:pt x="925" y="792"/>
                </a:lnTo>
                <a:lnTo>
                  <a:pt x="925" y="791"/>
                </a:lnTo>
                <a:lnTo>
                  <a:pt x="924" y="790"/>
                </a:lnTo>
                <a:lnTo>
                  <a:pt x="925" y="790"/>
                </a:lnTo>
                <a:lnTo>
                  <a:pt x="928" y="787"/>
                </a:lnTo>
                <a:lnTo>
                  <a:pt x="930" y="786"/>
                </a:lnTo>
                <a:lnTo>
                  <a:pt x="931" y="786"/>
                </a:lnTo>
                <a:lnTo>
                  <a:pt x="932" y="786"/>
                </a:lnTo>
                <a:lnTo>
                  <a:pt x="932" y="787"/>
                </a:lnTo>
                <a:lnTo>
                  <a:pt x="933" y="788"/>
                </a:lnTo>
                <a:lnTo>
                  <a:pt x="934" y="787"/>
                </a:lnTo>
                <a:lnTo>
                  <a:pt x="935" y="786"/>
                </a:lnTo>
                <a:lnTo>
                  <a:pt x="937" y="784"/>
                </a:lnTo>
                <a:lnTo>
                  <a:pt x="939" y="783"/>
                </a:lnTo>
                <a:lnTo>
                  <a:pt x="939" y="780"/>
                </a:lnTo>
                <a:lnTo>
                  <a:pt x="939" y="779"/>
                </a:lnTo>
                <a:lnTo>
                  <a:pt x="939" y="776"/>
                </a:lnTo>
                <a:lnTo>
                  <a:pt x="940" y="775"/>
                </a:lnTo>
                <a:lnTo>
                  <a:pt x="941" y="775"/>
                </a:lnTo>
                <a:lnTo>
                  <a:pt x="941" y="774"/>
                </a:lnTo>
                <a:lnTo>
                  <a:pt x="942" y="774"/>
                </a:lnTo>
                <a:lnTo>
                  <a:pt x="944" y="773"/>
                </a:lnTo>
                <a:lnTo>
                  <a:pt x="944" y="771"/>
                </a:lnTo>
                <a:lnTo>
                  <a:pt x="942" y="772"/>
                </a:lnTo>
                <a:lnTo>
                  <a:pt x="941" y="772"/>
                </a:lnTo>
                <a:lnTo>
                  <a:pt x="941" y="771"/>
                </a:lnTo>
                <a:lnTo>
                  <a:pt x="941" y="767"/>
                </a:lnTo>
                <a:lnTo>
                  <a:pt x="942" y="767"/>
                </a:lnTo>
                <a:lnTo>
                  <a:pt x="943" y="767"/>
                </a:lnTo>
                <a:lnTo>
                  <a:pt x="944" y="767"/>
                </a:lnTo>
                <a:lnTo>
                  <a:pt x="944" y="769"/>
                </a:lnTo>
                <a:lnTo>
                  <a:pt x="944" y="770"/>
                </a:lnTo>
                <a:lnTo>
                  <a:pt x="944" y="772"/>
                </a:lnTo>
                <a:lnTo>
                  <a:pt x="944" y="773"/>
                </a:lnTo>
                <a:lnTo>
                  <a:pt x="949" y="771"/>
                </a:lnTo>
                <a:lnTo>
                  <a:pt x="949" y="776"/>
                </a:lnTo>
                <a:lnTo>
                  <a:pt x="949" y="780"/>
                </a:lnTo>
                <a:lnTo>
                  <a:pt x="949" y="781"/>
                </a:lnTo>
                <a:lnTo>
                  <a:pt x="949" y="782"/>
                </a:lnTo>
                <a:lnTo>
                  <a:pt x="948" y="782"/>
                </a:lnTo>
                <a:lnTo>
                  <a:pt x="947" y="783"/>
                </a:lnTo>
                <a:lnTo>
                  <a:pt x="945" y="784"/>
                </a:lnTo>
                <a:lnTo>
                  <a:pt x="944" y="784"/>
                </a:lnTo>
                <a:lnTo>
                  <a:pt x="943" y="786"/>
                </a:lnTo>
                <a:lnTo>
                  <a:pt x="942" y="787"/>
                </a:lnTo>
                <a:lnTo>
                  <a:pt x="941" y="787"/>
                </a:lnTo>
                <a:lnTo>
                  <a:pt x="939" y="789"/>
                </a:lnTo>
                <a:lnTo>
                  <a:pt x="937" y="790"/>
                </a:lnTo>
                <a:lnTo>
                  <a:pt x="936" y="790"/>
                </a:lnTo>
                <a:lnTo>
                  <a:pt x="934" y="791"/>
                </a:lnTo>
                <a:lnTo>
                  <a:pt x="927" y="796"/>
                </a:lnTo>
                <a:lnTo>
                  <a:pt x="927" y="797"/>
                </a:lnTo>
                <a:lnTo>
                  <a:pt x="928" y="798"/>
                </a:lnTo>
                <a:lnTo>
                  <a:pt x="930" y="798"/>
                </a:lnTo>
                <a:lnTo>
                  <a:pt x="928" y="799"/>
                </a:lnTo>
                <a:lnTo>
                  <a:pt x="927" y="799"/>
                </a:lnTo>
                <a:lnTo>
                  <a:pt x="926" y="799"/>
                </a:lnTo>
                <a:lnTo>
                  <a:pt x="925" y="799"/>
                </a:lnTo>
                <a:lnTo>
                  <a:pt x="924" y="800"/>
                </a:lnTo>
                <a:lnTo>
                  <a:pt x="923" y="800"/>
                </a:lnTo>
                <a:lnTo>
                  <a:pt x="923" y="801"/>
                </a:lnTo>
                <a:lnTo>
                  <a:pt x="922" y="801"/>
                </a:lnTo>
                <a:lnTo>
                  <a:pt x="922" y="800"/>
                </a:lnTo>
                <a:lnTo>
                  <a:pt x="922" y="799"/>
                </a:lnTo>
                <a:lnTo>
                  <a:pt x="922" y="801"/>
                </a:lnTo>
                <a:lnTo>
                  <a:pt x="922" y="807"/>
                </a:lnTo>
                <a:lnTo>
                  <a:pt x="922" y="809"/>
                </a:lnTo>
                <a:lnTo>
                  <a:pt x="922" y="816"/>
                </a:lnTo>
                <a:lnTo>
                  <a:pt x="919" y="816"/>
                </a:lnTo>
                <a:lnTo>
                  <a:pt x="918" y="816"/>
                </a:lnTo>
                <a:lnTo>
                  <a:pt x="915" y="817"/>
                </a:lnTo>
                <a:lnTo>
                  <a:pt x="911" y="817"/>
                </a:lnTo>
                <a:lnTo>
                  <a:pt x="910" y="817"/>
                </a:lnTo>
                <a:lnTo>
                  <a:pt x="910" y="822"/>
                </a:lnTo>
                <a:lnTo>
                  <a:pt x="907" y="823"/>
                </a:lnTo>
                <a:lnTo>
                  <a:pt x="906" y="823"/>
                </a:lnTo>
                <a:lnTo>
                  <a:pt x="905" y="823"/>
                </a:lnTo>
                <a:lnTo>
                  <a:pt x="904" y="823"/>
                </a:lnTo>
                <a:lnTo>
                  <a:pt x="902" y="823"/>
                </a:lnTo>
                <a:lnTo>
                  <a:pt x="901" y="823"/>
                </a:lnTo>
                <a:lnTo>
                  <a:pt x="900" y="823"/>
                </a:lnTo>
                <a:lnTo>
                  <a:pt x="898" y="823"/>
                </a:lnTo>
                <a:lnTo>
                  <a:pt x="897" y="823"/>
                </a:lnTo>
                <a:lnTo>
                  <a:pt x="897" y="821"/>
                </a:lnTo>
                <a:lnTo>
                  <a:pt x="897" y="820"/>
                </a:lnTo>
                <a:lnTo>
                  <a:pt x="897" y="817"/>
                </a:lnTo>
                <a:lnTo>
                  <a:pt x="897" y="816"/>
                </a:lnTo>
                <a:lnTo>
                  <a:pt x="896" y="816"/>
                </a:lnTo>
                <a:lnTo>
                  <a:pt x="895" y="816"/>
                </a:lnTo>
                <a:lnTo>
                  <a:pt x="895" y="817"/>
                </a:lnTo>
                <a:lnTo>
                  <a:pt x="893" y="817"/>
                </a:lnTo>
                <a:lnTo>
                  <a:pt x="893" y="818"/>
                </a:lnTo>
                <a:lnTo>
                  <a:pt x="892" y="820"/>
                </a:lnTo>
                <a:lnTo>
                  <a:pt x="892" y="821"/>
                </a:lnTo>
                <a:lnTo>
                  <a:pt x="891" y="821"/>
                </a:lnTo>
                <a:lnTo>
                  <a:pt x="891" y="822"/>
                </a:lnTo>
                <a:lnTo>
                  <a:pt x="890" y="823"/>
                </a:lnTo>
                <a:lnTo>
                  <a:pt x="891" y="823"/>
                </a:lnTo>
                <a:lnTo>
                  <a:pt x="891" y="824"/>
                </a:lnTo>
                <a:lnTo>
                  <a:pt x="892" y="824"/>
                </a:lnTo>
                <a:lnTo>
                  <a:pt x="892" y="825"/>
                </a:lnTo>
                <a:lnTo>
                  <a:pt x="893" y="825"/>
                </a:lnTo>
                <a:lnTo>
                  <a:pt x="893" y="826"/>
                </a:lnTo>
                <a:lnTo>
                  <a:pt x="893" y="828"/>
                </a:lnTo>
                <a:lnTo>
                  <a:pt x="895" y="828"/>
                </a:lnTo>
                <a:lnTo>
                  <a:pt x="895" y="829"/>
                </a:lnTo>
                <a:lnTo>
                  <a:pt x="895" y="830"/>
                </a:lnTo>
                <a:lnTo>
                  <a:pt x="896" y="830"/>
                </a:lnTo>
                <a:lnTo>
                  <a:pt x="898" y="834"/>
                </a:lnTo>
                <a:lnTo>
                  <a:pt x="898" y="836"/>
                </a:lnTo>
                <a:lnTo>
                  <a:pt x="898" y="837"/>
                </a:lnTo>
                <a:lnTo>
                  <a:pt x="897" y="837"/>
                </a:lnTo>
                <a:lnTo>
                  <a:pt x="897" y="838"/>
                </a:lnTo>
                <a:lnTo>
                  <a:pt x="896" y="838"/>
                </a:lnTo>
                <a:lnTo>
                  <a:pt x="895" y="839"/>
                </a:lnTo>
                <a:lnTo>
                  <a:pt x="893" y="839"/>
                </a:lnTo>
                <a:lnTo>
                  <a:pt x="893" y="840"/>
                </a:lnTo>
                <a:lnTo>
                  <a:pt x="891" y="840"/>
                </a:lnTo>
                <a:lnTo>
                  <a:pt x="890" y="841"/>
                </a:lnTo>
                <a:lnTo>
                  <a:pt x="891" y="841"/>
                </a:lnTo>
                <a:lnTo>
                  <a:pt x="891" y="842"/>
                </a:lnTo>
                <a:lnTo>
                  <a:pt x="892" y="843"/>
                </a:lnTo>
                <a:lnTo>
                  <a:pt x="892" y="845"/>
                </a:lnTo>
                <a:lnTo>
                  <a:pt x="892" y="846"/>
                </a:lnTo>
                <a:lnTo>
                  <a:pt x="893" y="846"/>
                </a:lnTo>
                <a:lnTo>
                  <a:pt x="893" y="847"/>
                </a:lnTo>
                <a:lnTo>
                  <a:pt x="893" y="848"/>
                </a:lnTo>
                <a:lnTo>
                  <a:pt x="893" y="849"/>
                </a:lnTo>
                <a:lnTo>
                  <a:pt x="893" y="850"/>
                </a:lnTo>
                <a:lnTo>
                  <a:pt x="897" y="850"/>
                </a:lnTo>
                <a:lnTo>
                  <a:pt x="899" y="851"/>
                </a:lnTo>
                <a:lnTo>
                  <a:pt x="904" y="851"/>
                </a:lnTo>
                <a:lnTo>
                  <a:pt x="907" y="853"/>
                </a:lnTo>
                <a:lnTo>
                  <a:pt x="909" y="853"/>
                </a:lnTo>
                <a:lnTo>
                  <a:pt x="910" y="853"/>
                </a:lnTo>
                <a:lnTo>
                  <a:pt x="910" y="855"/>
                </a:lnTo>
                <a:lnTo>
                  <a:pt x="910" y="856"/>
                </a:lnTo>
                <a:lnTo>
                  <a:pt x="911" y="856"/>
                </a:lnTo>
                <a:lnTo>
                  <a:pt x="911" y="857"/>
                </a:lnTo>
                <a:lnTo>
                  <a:pt x="911" y="859"/>
                </a:lnTo>
                <a:lnTo>
                  <a:pt x="911" y="860"/>
                </a:lnTo>
                <a:lnTo>
                  <a:pt x="911" y="862"/>
                </a:lnTo>
                <a:lnTo>
                  <a:pt x="911" y="863"/>
                </a:lnTo>
                <a:lnTo>
                  <a:pt x="911" y="864"/>
                </a:lnTo>
                <a:lnTo>
                  <a:pt x="911" y="865"/>
                </a:lnTo>
                <a:lnTo>
                  <a:pt x="910" y="865"/>
                </a:lnTo>
                <a:lnTo>
                  <a:pt x="910" y="866"/>
                </a:lnTo>
                <a:lnTo>
                  <a:pt x="908" y="865"/>
                </a:lnTo>
                <a:lnTo>
                  <a:pt x="907" y="864"/>
                </a:lnTo>
                <a:lnTo>
                  <a:pt x="905" y="862"/>
                </a:lnTo>
                <a:lnTo>
                  <a:pt x="904" y="862"/>
                </a:lnTo>
                <a:lnTo>
                  <a:pt x="904" y="863"/>
                </a:lnTo>
                <a:lnTo>
                  <a:pt x="902" y="863"/>
                </a:lnTo>
                <a:lnTo>
                  <a:pt x="902" y="864"/>
                </a:lnTo>
                <a:lnTo>
                  <a:pt x="901" y="865"/>
                </a:lnTo>
                <a:lnTo>
                  <a:pt x="895" y="858"/>
                </a:lnTo>
                <a:lnTo>
                  <a:pt x="890" y="855"/>
                </a:lnTo>
                <a:lnTo>
                  <a:pt x="890" y="854"/>
                </a:lnTo>
                <a:lnTo>
                  <a:pt x="884" y="849"/>
                </a:lnTo>
                <a:lnTo>
                  <a:pt x="866" y="834"/>
                </a:lnTo>
                <a:lnTo>
                  <a:pt x="866" y="833"/>
                </a:lnTo>
                <a:lnTo>
                  <a:pt x="867" y="832"/>
                </a:lnTo>
                <a:lnTo>
                  <a:pt x="866" y="831"/>
                </a:lnTo>
                <a:lnTo>
                  <a:pt x="865" y="830"/>
                </a:lnTo>
                <a:lnTo>
                  <a:pt x="864" y="831"/>
                </a:lnTo>
                <a:lnTo>
                  <a:pt x="864" y="832"/>
                </a:lnTo>
                <a:lnTo>
                  <a:pt x="863" y="832"/>
                </a:lnTo>
                <a:lnTo>
                  <a:pt x="862" y="832"/>
                </a:lnTo>
                <a:lnTo>
                  <a:pt x="862" y="836"/>
                </a:lnTo>
                <a:lnTo>
                  <a:pt x="862" y="840"/>
                </a:lnTo>
                <a:lnTo>
                  <a:pt x="862" y="845"/>
                </a:lnTo>
                <a:lnTo>
                  <a:pt x="862" y="846"/>
                </a:lnTo>
                <a:lnTo>
                  <a:pt x="862" y="847"/>
                </a:lnTo>
                <a:lnTo>
                  <a:pt x="862" y="857"/>
                </a:lnTo>
                <a:lnTo>
                  <a:pt x="862" y="860"/>
                </a:lnTo>
                <a:lnTo>
                  <a:pt x="861" y="863"/>
                </a:lnTo>
                <a:lnTo>
                  <a:pt x="861" y="866"/>
                </a:lnTo>
                <a:lnTo>
                  <a:pt x="861" y="872"/>
                </a:lnTo>
                <a:lnTo>
                  <a:pt x="861" y="880"/>
                </a:lnTo>
                <a:lnTo>
                  <a:pt x="861" y="884"/>
                </a:lnTo>
                <a:lnTo>
                  <a:pt x="861" y="890"/>
                </a:lnTo>
                <a:lnTo>
                  <a:pt x="859" y="893"/>
                </a:lnTo>
                <a:lnTo>
                  <a:pt x="859" y="895"/>
                </a:lnTo>
                <a:lnTo>
                  <a:pt x="859" y="896"/>
                </a:lnTo>
                <a:lnTo>
                  <a:pt x="859" y="897"/>
                </a:lnTo>
                <a:lnTo>
                  <a:pt x="859" y="898"/>
                </a:lnTo>
                <a:lnTo>
                  <a:pt x="859" y="901"/>
                </a:lnTo>
                <a:lnTo>
                  <a:pt x="859" y="904"/>
                </a:lnTo>
                <a:lnTo>
                  <a:pt x="859" y="905"/>
                </a:lnTo>
                <a:lnTo>
                  <a:pt x="859" y="906"/>
                </a:lnTo>
                <a:lnTo>
                  <a:pt x="859" y="908"/>
                </a:lnTo>
                <a:lnTo>
                  <a:pt x="859" y="909"/>
                </a:lnTo>
                <a:lnTo>
                  <a:pt x="859" y="912"/>
                </a:lnTo>
                <a:lnTo>
                  <a:pt x="861" y="912"/>
                </a:lnTo>
                <a:lnTo>
                  <a:pt x="862" y="912"/>
                </a:lnTo>
                <a:lnTo>
                  <a:pt x="862" y="913"/>
                </a:lnTo>
                <a:lnTo>
                  <a:pt x="863" y="914"/>
                </a:lnTo>
                <a:lnTo>
                  <a:pt x="862" y="914"/>
                </a:lnTo>
                <a:lnTo>
                  <a:pt x="861" y="914"/>
                </a:lnTo>
                <a:lnTo>
                  <a:pt x="859" y="914"/>
                </a:lnTo>
                <a:lnTo>
                  <a:pt x="859" y="915"/>
                </a:lnTo>
                <a:lnTo>
                  <a:pt x="859" y="920"/>
                </a:lnTo>
                <a:lnTo>
                  <a:pt x="859" y="921"/>
                </a:lnTo>
                <a:lnTo>
                  <a:pt x="861" y="923"/>
                </a:lnTo>
                <a:lnTo>
                  <a:pt x="861" y="925"/>
                </a:lnTo>
                <a:lnTo>
                  <a:pt x="861" y="929"/>
                </a:lnTo>
                <a:lnTo>
                  <a:pt x="862" y="929"/>
                </a:lnTo>
                <a:lnTo>
                  <a:pt x="863" y="929"/>
                </a:lnTo>
                <a:lnTo>
                  <a:pt x="863" y="931"/>
                </a:lnTo>
                <a:lnTo>
                  <a:pt x="863" y="932"/>
                </a:lnTo>
                <a:lnTo>
                  <a:pt x="863" y="933"/>
                </a:lnTo>
                <a:lnTo>
                  <a:pt x="863" y="934"/>
                </a:lnTo>
                <a:lnTo>
                  <a:pt x="861" y="934"/>
                </a:lnTo>
                <a:lnTo>
                  <a:pt x="861" y="935"/>
                </a:lnTo>
                <a:lnTo>
                  <a:pt x="861" y="937"/>
                </a:lnTo>
                <a:lnTo>
                  <a:pt x="861" y="938"/>
                </a:lnTo>
                <a:lnTo>
                  <a:pt x="861" y="939"/>
                </a:lnTo>
                <a:lnTo>
                  <a:pt x="861" y="940"/>
                </a:lnTo>
                <a:lnTo>
                  <a:pt x="862" y="940"/>
                </a:lnTo>
                <a:lnTo>
                  <a:pt x="863" y="940"/>
                </a:lnTo>
                <a:lnTo>
                  <a:pt x="864" y="940"/>
                </a:lnTo>
                <a:lnTo>
                  <a:pt x="865" y="940"/>
                </a:lnTo>
                <a:lnTo>
                  <a:pt x="866" y="940"/>
                </a:lnTo>
                <a:lnTo>
                  <a:pt x="867" y="940"/>
                </a:lnTo>
                <a:lnTo>
                  <a:pt x="868" y="940"/>
                </a:lnTo>
                <a:lnTo>
                  <a:pt x="870" y="940"/>
                </a:lnTo>
                <a:lnTo>
                  <a:pt x="871" y="940"/>
                </a:lnTo>
                <a:lnTo>
                  <a:pt x="872" y="940"/>
                </a:lnTo>
                <a:lnTo>
                  <a:pt x="873" y="940"/>
                </a:lnTo>
                <a:lnTo>
                  <a:pt x="874" y="940"/>
                </a:lnTo>
                <a:lnTo>
                  <a:pt x="874" y="952"/>
                </a:lnTo>
                <a:lnTo>
                  <a:pt x="878" y="952"/>
                </a:lnTo>
                <a:lnTo>
                  <a:pt x="881" y="952"/>
                </a:lnTo>
                <a:lnTo>
                  <a:pt x="882" y="952"/>
                </a:lnTo>
                <a:lnTo>
                  <a:pt x="882" y="950"/>
                </a:lnTo>
                <a:lnTo>
                  <a:pt x="883" y="950"/>
                </a:lnTo>
                <a:lnTo>
                  <a:pt x="884" y="950"/>
                </a:lnTo>
                <a:lnTo>
                  <a:pt x="885" y="950"/>
                </a:lnTo>
                <a:lnTo>
                  <a:pt x="887" y="950"/>
                </a:lnTo>
                <a:lnTo>
                  <a:pt x="888" y="950"/>
                </a:lnTo>
                <a:lnTo>
                  <a:pt x="889" y="950"/>
                </a:lnTo>
                <a:lnTo>
                  <a:pt x="890" y="950"/>
                </a:lnTo>
                <a:lnTo>
                  <a:pt x="891" y="950"/>
                </a:lnTo>
                <a:lnTo>
                  <a:pt x="891" y="949"/>
                </a:lnTo>
                <a:lnTo>
                  <a:pt x="891" y="948"/>
                </a:lnTo>
                <a:lnTo>
                  <a:pt x="892" y="948"/>
                </a:lnTo>
                <a:lnTo>
                  <a:pt x="895" y="948"/>
                </a:lnTo>
                <a:lnTo>
                  <a:pt x="896" y="948"/>
                </a:lnTo>
                <a:lnTo>
                  <a:pt x="896" y="947"/>
                </a:lnTo>
                <a:lnTo>
                  <a:pt x="896" y="946"/>
                </a:lnTo>
                <a:lnTo>
                  <a:pt x="896" y="945"/>
                </a:lnTo>
                <a:lnTo>
                  <a:pt x="896" y="943"/>
                </a:lnTo>
                <a:lnTo>
                  <a:pt x="896" y="942"/>
                </a:lnTo>
                <a:lnTo>
                  <a:pt x="896" y="941"/>
                </a:lnTo>
                <a:lnTo>
                  <a:pt x="896" y="940"/>
                </a:lnTo>
                <a:lnTo>
                  <a:pt x="896" y="939"/>
                </a:lnTo>
                <a:lnTo>
                  <a:pt x="896" y="938"/>
                </a:lnTo>
                <a:lnTo>
                  <a:pt x="896" y="937"/>
                </a:lnTo>
                <a:lnTo>
                  <a:pt x="896" y="935"/>
                </a:lnTo>
                <a:lnTo>
                  <a:pt x="897" y="935"/>
                </a:lnTo>
                <a:lnTo>
                  <a:pt x="897" y="934"/>
                </a:lnTo>
                <a:lnTo>
                  <a:pt x="897" y="933"/>
                </a:lnTo>
                <a:lnTo>
                  <a:pt x="897" y="932"/>
                </a:lnTo>
                <a:lnTo>
                  <a:pt x="898" y="932"/>
                </a:lnTo>
                <a:lnTo>
                  <a:pt x="898" y="931"/>
                </a:lnTo>
                <a:lnTo>
                  <a:pt x="899" y="930"/>
                </a:lnTo>
                <a:lnTo>
                  <a:pt x="899" y="929"/>
                </a:lnTo>
                <a:lnTo>
                  <a:pt x="899" y="928"/>
                </a:lnTo>
                <a:lnTo>
                  <a:pt x="900" y="928"/>
                </a:lnTo>
                <a:lnTo>
                  <a:pt x="900" y="926"/>
                </a:lnTo>
                <a:lnTo>
                  <a:pt x="901" y="925"/>
                </a:lnTo>
                <a:lnTo>
                  <a:pt x="901" y="924"/>
                </a:lnTo>
                <a:lnTo>
                  <a:pt x="901" y="923"/>
                </a:lnTo>
                <a:lnTo>
                  <a:pt x="902" y="923"/>
                </a:lnTo>
                <a:lnTo>
                  <a:pt x="902" y="922"/>
                </a:lnTo>
                <a:lnTo>
                  <a:pt x="902" y="921"/>
                </a:lnTo>
                <a:lnTo>
                  <a:pt x="902" y="920"/>
                </a:lnTo>
                <a:lnTo>
                  <a:pt x="902" y="918"/>
                </a:lnTo>
                <a:lnTo>
                  <a:pt x="902" y="917"/>
                </a:lnTo>
                <a:lnTo>
                  <a:pt x="902" y="916"/>
                </a:lnTo>
                <a:lnTo>
                  <a:pt x="902" y="915"/>
                </a:lnTo>
                <a:lnTo>
                  <a:pt x="904" y="915"/>
                </a:lnTo>
                <a:lnTo>
                  <a:pt x="902" y="922"/>
                </a:lnTo>
                <a:lnTo>
                  <a:pt x="901" y="926"/>
                </a:lnTo>
                <a:lnTo>
                  <a:pt x="901" y="928"/>
                </a:lnTo>
                <a:lnTo>
                  <a:pt x="900" y="929"/>
                </a:lnTo>
                <a:lnTo>
                  <a:pt x="900" y="930"/>
                </a:lnTo>
                <a:lnTo>
                  <a:pt x="899" y="930"/>
                </a:lnTo>
                <a:lnTo>
                  <a:pt x="899" y="931"/>
                </a:lnTo>
                <a:lnTo>
                  <a:pt x="898" y="932"/>
                </a:lnTo>
                <a:lnTo>
                  <a:pt x="898" y="933"/>
                </a:lnTo>
                <a:lnTo>
                  <a:pt x="898" y="934"/>
                </a:lnTo>
                <a:lnTo>
                  <a:pt x="897" y="935"/>
                </a:lnTo>
                <a:lnTo>
                  <a:pt x="897" y="937"/>
                </a:lnTo>
                <a:lnTo>
                  <a:pt x="897" y="938"/>
                </a:lnTo>
                <a:lnTo>
                  <a:pt x="897" y="939"/>
                </a:lnTo>
                <a:lnTo>
                  <a:pt x="897" y="940"/>
                </a:lnTo>
                <a:lnTo>
                  <a:pt x="897" y="941"/>
                </a:lnTo>
                <a:lnTo>
                  <a:pt x="897" y="942"/>
                </a:lnTo>
                <a:lnTo>
                  <a:pt x="897" y="943"/>
                </a:lnTo>
                <a:lnTo>
                  <a:pt x="897" y="945"/>
                </a:lnTo>
                <a:lnTo>
                  <a:pt x="897" y="946"/>
                </a:lnTo>
                <a:lnTo>
                  <a:pt x="897" y="947"/>
                </a:lnTo>
                <a:lnTo>
                  <a:pt x="900" y="947"/>
                </a:lnTo>
                <a:lnTo>
                  <a:pt x="901" y="947"/>
                </a:lnTo>
                <a:lnTo>
                  <a:pt x="902" y="947"/>
                </a:lnTo>
                <a:lnTo>
                  <a:pt x="902" y="946"/>
                </a:lnTo>
                <a:lnTo>
                  <a:pt x="902" y="943"/>
                </a:lnTo>
                <a:lnTo>
                  <a:pt x="902" y="941"/>
                </a:lnTo>
                <a:lnTo>
                  <a:pt x="902" y="940"/>
                </a:lnTo>
                <a:lnTo>
                  <a:pt x="904" y="940"/>
                </a:lnTo>
                <a:lnTo>
                  <a:pt x="905" y="940"/>
                </a:lnTo>
                <a:lnTo>
                  <a:pt x="906" y="940"/>
                </a:lnTo>
                <a:lnTo>
                  <a:pt x="907" y="940"/>
                </a:lnTo>
                <a:lnTo>
                  <a:pt x="907" y="941"/>
                </a:lnTo>
                <a:lnTo>
                  <a:pt x="908" y="941"/>
                </a:lnTo>
                <a:lnTo>
                  <a:pt x="908" y="943"/>
                </a:lnTo>
                <a:lnTo>
                  <a:pt x="905" y="943"/>
                </a:lnTo>
                <a:lnTo>
                  <a:pt x="904" y="943"/>
                </a:lnTo>
                <a:lnTo>
                  <a:pt x="904" y="945"/>
                </a:lnTo>
                <a:lnTo>
                  <a:pt x="904" y="946"/>
                </a:lnTo>
                <a:lnTo>
                  <a:pt x="904" y="947"/>
                </a:lnTo>
                <a:lnTo>
                  <a:pt x="904" y="948"/>
                </a:lnTo>
                <a:lnTo>
                  <a:pt x="904" y="949"/>
                </a:lnTo>
                <a:lnTo>
                  <a:pt x="904" y="950"/>
                </a:lnTo>
                <a:lnTo>
                  <a:pt x="904" y="951"/>
                </a:lnTo>
                <a:lnTo>
                  <a:pt x="904" y="952"/>
                </a:lnTo>
                <a:lnTo>
                  <a:pt x="914" y="951"/>
                </a:lnTo>
                <a:lnTo>
                  <a:pt x="916" y="951"/>
                </a:lnTo>
                <a:lnTo>
                  <a:pt x="917" y="951"/>
                </a:lnTo>
                <a:lnTo>
                  <a:pt x="919" y="951"/>
                </a:lnTo>
                <a:lnTo>
                  <a:pt x="921" y="951"/>
                </a:lnTo>
                <a:lnTo>
                  <a:pt x="922" y="951"/>
                </a:lnTo>
                <a:lnTo>
                  <a:pt x="923" y="950"/>
                </a:lnTo>
                <a:lnTo>
                  <a:pt x="924" y="950"/>
                </a:lnTo>
                <a:lnTo>
                  <a:pt x="927" y="950"/>
                </a:lnTo>
                <a:lnTo>
                  <a:pt x="927" y="951"/>
                </a:lnTo>
                <a:lnTo>
                  <a:pt x="930" y="951"/>
                </a:lnTo>
                <a:lnTo>
                  <a:pt x="931" y="951"/>
                </a:lnTo>
                <a:lnTo>
                  <a:pt x="931" y="950"/>
                </a:lnTo>
                <a:lnTo>
                  <a:pt x="932" y="950"/>
                </a:lnTo>
                <a:lnTo>
                  <a:pt x="933" y="950"/>
                </a:lnTo>
                <a:lnTo>
                  <a:pt x="934" y="950"/>
                </a:lnTo>
                <a:lnTo>
                  <a:pt x="935" y="950"/>
                </a:lnTo>
                <a:lnTo>
                  <a:pt x="936" y="950"/>
                </a:lnTo>
                <a:lnTo>
                  <a:pt x="937" y="950"/>
                </a:lnTo>
                <a:lnTo>
                  <a:pt x="939" y="950"/>
                </a:lnTo>
                <a:lnTo>
                  <a:pt x="940" y="950"/>
                </a:lnTo>
                <a:lnTo>
                  <a:pt x="941" y="950"/>
                </a:lnTo>
                <a:lnTo>
                  <a:pt x="942" y="950"/>
                </a:lnTo>
                <a:lnTo>
                  <a:pt x="943" y="950"/>
                </a:lnTo>
                <a:lnTo>
                  <a:pt x="944" y="950"/>
                </a:lnTo>
                <a:lnTo>
                  <a:pt x="945" y="950"/>
                </a:lnTo>
                <a:lnTo>
                  <a:pt x="947" y="950"/>
                </a:lnTo>
                <a:lnTo>
                  <a:pt x="948" y="950"/>
                </a:lnTo>
                <a:lnTo>
                  <a:pt x="949" y="950"/>
                </a:lnTo>
                <a:lnTo>
                  <a:pt x="950" y="950"/>
                </a:lnTo>
                <a:lnTo>
                  <a:pt x="951" y="950"/>
                </a:lnTo>
                <a:lnTo>
                  <a:pt x="952" y="950"/>
                </a:lnTo>
                <a:lnTo>
                  <a:pt x="953" y="950"/>
                </a:lnTo>
                <a:lnTo>
                  <a:pt x="958" y="950"/>
                </a:lnTo>
                <a:lnTo>
                  <a:pt x="959" y="950"/>
                </a:lnTo>
                <a:lnTo>
                  <a:pt x="960" y="950"/>
                </a:lnTo>
                <a:lnTo>
                  <a:pt x="961" y="950"/>
                </a:lnTo>
                <a:lnTo>
                  <a:pt x="962" y="950"/>
                </a:lnTo>
                <a:lnTo>
                  <a:pt x="964" y="950"/>
                </a:lnTo>
                <a:lnTo>
                  <a:pt x="966" y="950"/>
                </a:lnTo>
                <a:lnTo>
                  <a:pt x="967" y="950"/>
                </a:lnTo>
                <a:lnTo>
                  <a:pt x="968" y="950"/>
                </a:lnTo>
                <a:lnTo>
                  <a:pt x="969" y="950"/>
                </a:lnTo>
                <a:lnTo>
                  <a:pt x="970" y="950"/>
                </a:lnTo>
                <a:lnTo>
                  <a:pt x="971" y="950"/>
                </a:lnTo>
                <a:lnTo>
                  <a:pt x="973" y="950"/>
                </a:lnTo>
                <a:lnTo>
                  <a:pt x="974" y="950"/>
                </a:lnTo>
                <a:lnTo>
                  <a:pt x="975" y="950"/>
                </a:lnTo>
                <a:lnTo>
                  <a:pt x="976" y="950"/>
                </a:lnTo>
                <a:lnTo>
                  <a:pt x="979" y="950"/>
                </a:lnTo>
                <a:lnTo>
                  <a:pt x="980" y="950"/>
                </a:lnTo>
                <a:lnTo>
                  <a:pt x="982" y="950"/>
                </a:lnTo>
                <a:lnTo>
                  <a:pt x="983" y="950"/>
                </a:lnTo>
                <a:lnTo>
                  <a:pt x="985" y="950"/>
                </a:lnTo>
                <a:lnTo>
                  <a:pt x="986" y="950"/>
                </a:lnTo>
                <a:lnTo>
                  <a:pt x="987" y="950"/>
                </a:lnTo>
                <a:lnTo>
                  <a:pt x="988" y="950"/>
                </a:lnTo>
                <a:lnTo>
                  <a:pt x="990" y="950"/>
                </a:lnTo>
                <a:lnTo>
                  <a:pt x="991" y="950"/>
                </a:lnTo>
                <a:lnTo>
                  <a:pt x="992" y="950"/>
                </a:lnTo>
                <a:lnTo>
                  <a:pt x="994" y="950"/>
                </a:lnTo>
                <a:lnTo>
                  <a:pt x="995" y="950"/>
                </a:lnTo>
                <a:lnTo>
                  <a:pt x="996" y="950"/>
                </a:lnTo>
                <a:lnTo>
                  <a:pt x="1005" y="949"/>
                </a:lnTo>
                <a:lnTo>
                  <a:pt x="1006" y="949"/>
                </a:lnTo>
                <a:lnTo>
                  <a:pt x="1008" y="949"/>
                </a:lnTo>
                <a:lnTo>
                  <a:pt x="1009" y="950"/>
                </a:lnTo>
                <a:lnTo>
                  <a:pt x="1011" y="952"/>
                </a:lnTo>
                <a:lnTo>
                  <a:pt x="1012" y="952"/>
                </a:lnTo>
                <a:lnTo>
                  <a:pt x="1013" y="954"/>
                </a:lnTo>
                <a:lnTo>
                  <a:pt x="1014" y="955"/>
                </a:lnTo>
                <a:lnTo>
                  <a:pt x="1018" y="957"/>
                </a:lnTo>
                <a:lnTo>
                  <a:pt x="1019" y="958"/>
                </a:lnTo>
                <a:lnTo>
                  <a:pt x="1020" y="959"/>
                </a:lnTo>
                <a:lnTo>
                  <a:pt x="1022" y="960"/>
                </a:lnTo>
                <a:lnTo>
                  <a:pt x="1023" y="962"/>
                </a:lnTo>
                <a:lnTo>
                  <a:pt x="1025" y="963"/>
                </a:lnTo>
                <a:lnTo>
                  <a:pt x="1026" y="964"/>
                </a:lnTo>
                <a:lnTo>
                  <a:pt x="1027" y="964"/>
                </a:lnTo>
                <a:lnTo>
                  <a:pt x="1028" y="965"/>
                </a:lnTo>
                <a:lnTo>
                  <a:pt x="1029" y="966"/>
                </a:lnTo>
                <a:lnTo>
                  <a:pt x="1030" y="967"/>
                </a:lnTo>
                <a:lnTo>
                  <a:pt x="1033" y="968"/>
                </a:lnTo>
                <a:lnTo>
                  <a:pt x="1033" y="970"/>
                </a:lnTo>
                <a:lnTo>
                  <a:pt x="1034" y="971"/>
                </a:lnTo>
                <a:lnTo>
                  <a:pt x="1035" y="971"/>
                </a:lnTo>
                <a:lnTo>
                  <a:pt x="1036" y="972"/>
                </a:lnTo>
                <a:lnTo>
                  <a:pt x="1037" y="973"/>
                </a:lnTo>
                <a:lnTo>
                  <a:pt x="1038" y="973"/>
                </a:lnTo>
                <a:lnTo>
                  <a:pt x="1038" y="974"/>
                </a:lnTo>
                <a:lnTo>
                  <a:pt x="1039" y="974"/>
                </a:lnTo>
                <a:lnTo>
                  <a:pt x="1040" y="975"/>
                </a:lnTo>
                <a:lnTo>
                  <a:pt x="1042" y="976"/>
                </a:lnTo>
                <a:lnTo>
                  <a:pt x="1043" y="977"/>
                </a:lnTo>
                <a:lnTo>
                  <a:pt x="1044" y="977"/>
                </a:lnTo>
                <a:lnTo>
                  <a:pt x="1044" y="979"/>
                </a:lnTo>
                <a:lnTo>
                  <a:pt x="1045" y="979"/>
                </a:lnTo>
                <a:lnTo>
                  <a:pt x="1045" y="980"/>
                </a:lnTo>
                <a:lnTo>
                  <a:pt x="1046" y="980"/>
                </a:lnTo>
                <a:lnTo>
                  <a:pt x="1047" y="981"/>
                </a:lnTo>
                <a:lnTo>
                  <a:pt x="1055" y="988"/>
                </a:lnTo>
                <a:lnTo>
                  <a:pt x="1057" y="990"/>
                </a:lnTo>
                <a:lnTo>
                  <a:pt x="1059" y="990"/>
                </a:lnTo>
                <a:lnTo>
                  <a:pt x="1063" y="993"/>
                </a:lnTo>
                <a:lnTo>
                  <a:pt x="1066" y="997"/>
                </a:lnTo>
                <a:lnTo>
                  <a:pt x="1068" y="997"/>
                </a:lnTo>
                <a:lnTo>
                  <a:pt x="1068" y="998"/>
                </a:lnTo>
                <a:lnTo>
                  <a:pt x="1069" y="998"/>
                </a:lnTo>
                <a:lnTo>
                  <a:pt x="1070" y="998"/>
                </a:lnTo>
                <a:lnTo>
                  <a:pt x="1073" y="997"/>
                </a:lnTo>
                <a:lnTo>
                  <a:pt x="1077" y="997"/>
                </a:lnTo>
                <a:lnTo>
                  <a:pt x="1079" y="996"/>
                </a:lnTo>
                <a:lnTo>
                  <a:pt x="1080" y="996"/>
                </a:lnTo>
                <a:lnTo>
                  <a:pt x="1083" y="996"/>
                </a:lnTo>
                <a:lnTo>
                  <a:pt x="1085" y="996"/>
                </a:lnTo>
                <a:lnTo>
                  <a:pt x="1089" y="993"/>
                </a:lnTo>
                <a:lnTo>
                  <a:pt x="1090" y="993"/>
                </a:lnTo>
                <a:lnTo>
                  <a:pt x="1091" y="993"/>
                </a:lnTo>
                <a:lnTo>
                  <a:pt x="1091" y="992"/>
                </a:lnTo>
                <a:lnTo>
                  <a:pt x="1092" y="992"/>
                </a:lnTo>
                <a:lnTo>
                  <a:pt x="1094" y="992"/>
                </a:lnTo>
                <a:lnTo>
                  <a:pt x="1095" y="992"/>
                </a:lnTo>
                <a:lnTo>
                  <a:pt x="1096" y="992"/>
                </a:lnTo>
                <a:lnTo>
                  <a:pt x="1097" y="992"/>
                </a:lnTo>
                <a:lnTo>
                  <a:pt x="1099" y="993"/>
                </a:lnTo>
                <a:lnTo>
                  <a:pt x="1100" y="993"/>
                </a:lnTo>
                <a:lnTo>
                  <a:pt x="1103" y="992"/>
                </a:lnTo>
                <a:lnTo>
                  <a:pt x="1104" y="992"/>
                </a:lnTo>
                <a:lnTo>
                  <a:pt x="1105" y="992"/>
                </a:lnTo>
                <a:lnTo>
                  <a:pt x="1105" y="993"/>
                </a:lnTo>
                <a:lnTo>
                  <a:pt x="1106" y="995"/>
                </a:lnTo>
                <a:lnTo>
                  <a:pt x="1107" y="995"/>
                </a:lnTo>
                <a:lnTo>
                  <a:pt x="1108" y="995"/>
                </a:lnTo>
                <a:lnTo>
                  <a:pt x="1111" y="996"/>
                </a:lnTo>
                <a:lnTo>
                  <a:pt x="1115" y="996"/>
                </a:lnTo>
                <a:lnTo>
                  <a:pt x="1115" y="997"/>
                </a:lnTo>
                <a:lnTo>
                  <a:pt x="1117" y="998"/>
                </a:lnTo>
                <a:lnTo>
                  <a:pt x="1118" y="999"/>
                </a:lnTo>
                <a:lnTo>
                  <a:pt x="1120" y="1000"/>
                </a:lnTo>
                <a:lnTo>
                  <a:pt x="1121" y="1000"/>
                </a:lnTo>
                <a:lnTo>
                  <a:pt x="1123" y="1002"/>
                </a:lnTo>
                <a:lnTo>
                  <a:pt x="1124" y="1004"/>
                </a:lnTo>
                <a:lnTo>
                  <a:pt x="1125" y="1004"/>
                </a:lnTo>
                <a:lnTo>
                  <a:pt x="1126" y="1005"/>
                </a:lnTo>
                <a:lnTo>
                  <a:pt x="1128" y="1006"/>
                </a:lnTo>
                <a:lnTo>
                  <a:pt x="1129" y="1007"/>
                </a:lnTo>
                <a:lnTo>
                  <a:pt x="1132" y="1009"/>
                </a:lnTo>
                <a:lnTo>
                  <a:pt x="1133" y="1009"/>
                </a:lnTo>
                <a:lnTo>
                  <a:pt x="1133" y="1010"/>
                </a:lnTo>
                <a:lnTo>
                  <a:pt x="1134" y="1010"/>
                </a:lnTo>
                <a:lnTo>
                  <a:pt x="1137" y="1012"/>
                </a:lnTo>
                <a:lnTo>
                  <a:pt x="1139" y="1012"/>
                </a:lnTo>
                <a:lnTo>
                  <a:pt x="1140" y="1013"/>
                </a:lnTo>
                <a:lnTo>
                  <a:pt x="1141" y="1014"/>
                </a:lnTo>
                <a:lnTo>
                  <a:pt x="1141" y="1015"/>
                </a:lnTo>
                <a:lnTo>
                  <a:pt x="1142" y="1015"/>
                </a:lnTo>
                <a:lnTo>
                  <a:pt x="1143" y="1016"/>
                </a:lnTo>
                <a:lnTo>
                  <a:pt x="1145" y="1017"/>
                </a:lnTo>
                <a:lnTo>
                  <a:pt x="1146" y="1017"/>
                </a:lnTo>
                <a:lnTo>
                  <a:pt x="1147" y="1017"/>
                </a:lnTo>
                <a:lnTo>
                  <a:pt x="1146" y="1012"/>
                </a:lnTo>
                <a:lnTo>
                  <a:pt x="1146" y="1006"/>
                </a:lnTo>
                <a:lnTo>
                  <a:pt x="1146" y="1001"/>
                </a:lnTo>
                <a:lnTo>
                  <a:pt x="1147" y="1001"/>
                </a:lnTo>
                <a:lnTo>
                  <a:pt x="1150" y="1001"/>
                </a:lnTo>
                <a:lnTo>
                  <a:pt x="1151" y="1001"/>
                </a:lnTo>
                <a:lnTo>
                  <a:pt x="1152" y="1001"/>
                </a:lnTo>
                <a:lnTo>
                  <a:pt x="1154" y="1001"/>
                </a:lnTo>
                <a:lnTo>
                  <a:pt x="1156" y="1001"/>
                </a:lnTo>
                <a:lnTo>
                  <a:pt x="1158" y="1001"/>
                </a:lnTo>
                <a:lnTo>
                  <a:pt x="1159" y="1001"/>
                </a:lnTo>
                <a:lnTo>
                  <a:pt x="1165" y="1001"/>
                </a:lnTo>
                <a:lnTo>
                  <a:pt x="1173" y="1001"/>
                </a:lnTo>
                <a:lnTo>
                  <a:pt x="1184" y="1001"/>
                </a:lnTo>
                <a:lnTo>
                  <a:pt x="1185" y="1001"/>
                </a:lnTo>
                <a:lnTo>
                  <a:pt x="1187" y="1000"/>
                </a:lnTo>
                <a:lnTo>
                  <a:pt x="1190" y="1000"/>
                </a:lnTo>
                <a:lnTo>
                  <a:pt x="1199" y="1000"/>
                </a:lnTo>
                <a:lnTo>
                  <a:pt x="1209" y="1000"/>
                </a:lnTo>
                <a:lnTo>
                  <a:pt x="1212" y="1000"/>
                </a:lnTo>
                <a:lnTo>
                  <a:pt x="1212" y="996"/>
                </a:lnTo>
                <a:lnTo>
                  <a:pt x="1212" y="983"/>
                </a:lnTo>
                <a:lnTo>
                  <a:pt x="1212" y="976"/>
                </a:lnTo>
                <a:lnTo>
                  <a:pt x="1211" y="974"/>
                </a:lnTo>
                <a:lnTo>
                  <a:pt x="1211" y="973"/>
                </a:lnTo>
                <a:lnTo>
                  <a:pt x="1198" y="971"/>
                </a:lnTo>
                <a:lnTo>
                  <a:pt x="1198" y="968"/>
                </a:lnTo>
                <a:lnTo>
                  <a:pt x="1198" y="966"/>
                </a:lnTo>
                <a:lnTo>
                  <a:pt x="1198" y="964"/>
                </a:lnTo>
                <a:lnTo>
                  <a:pt x="1198" y="960"/>
                </a:lnTo>
                <a:lnTo>
                  <a:pt x="1198" y="958"/>
                </a:lnTo>
                <a:lnTo>
                  <a:pt x="1198" y="956"/>
                </a:lnTo>
                <a:lnTo>
                  <a:pt x="1198" y="954"/>
                </a:lnTo>
                <a:lnTo>
                  <a:pt x="1198" y="952"/>
                </a:lnTo>
                <a:lnTo>
                  <a:pt x="1198" y="949"/>
                </a:lnTo>
                <a:lnTo>
                  <a:pt x="1198" y="947"/>
                </a:lnTo>
                <a:lnTo>
                  <a:pt x="1198" y="943"/>
                </a:lnTo>
                <a:lnTo>
                  <a:pt x="1198" y="941"/>
                </a:lnTo>
                <a:lnTo>
                  <a:pt x="1198" y="939"/>
                </a:lnTo>
                <a:lnTo>
                  <a:pt x="1198" y="938"/>
                </a:lnTo>
                <a:lnTo>
                  <a:pt x="1198" y="934"/>
                </a:lnTo>
                <a:lnTo>
                  <a:pt x="1198" y="932"/>
                </a:lnTo>
                <a:lnTo>
                  <a:pt x="1198" y="930"/>
                </a:lnTo>
                <a:lnTo>
                  <a:pt x="1198" y="929"/>
                </a:lnTo>
                <a:lnTo>
                  <a:pt x="1198" y="928"/>
                </a:lnTo>
                <a:lnTo>
                  <a:pt x="1198" y="926"/>
                </a:lnTo>
                <a:lnTo>
                  <a:pt x="1198" y="924"/>
                </a:lnTo>
                <a:lnTo>
                  <a:pt x="1198" y="922"/>
                </a:lnTo>
                <a:lnTo>
                  <a:pt x="1198" y="921"/>
                </a:lnTo>
                <a:lnTo>
                  <a:pt x="1198" y="920"/>
                </a:lnTo>
                <a:lnTo>
                  <a:pt x="1198" y="917"/>
                </a:lnTo>
                <a:lnTo>
                  <a:pt x="1198" y="916"/>
                </a:lnTo>
                <a:lnTo>
                  <a:pt x="1199" y="916"/>
                </a:lnTo>
                <a:lnTo>
                  <a:pt x="1200" y="916"/>
                </a:lnTo>
                <a:lnTo>
                  <a:pt x="1201" y="916"/>
                </a:lnTo>
                <a:lnTo>
                  <a:pt x="1202" y="916"/>
                </a:lnTo>
                <a:lnTo>
                  <a:pt x="1203" y="916"/>
                </a:lnTo>
                <a:lnTo>
                  <a:pt x="1204" y="916"/>
                </a:lnTo>
                <a:lnTo>
                  <a:pt x="1206" y="916"/>
                </a:lnTo>
                <a:lnTo>
                  <a:pt x="1207" y="916"/>
                </a:lnTo>
                <a:lnTo>
                  <a:pt x="1208" y="916"/>
                </a:lnTo>
                <a:lnTo>
                  <a:pt x="1209" y="916"/>
                </a:lnTo>
                <a:lnTo>
                  <a:pt x="1210" y="916"/>
                </a:lnTo>
                <a:lnTo>
                  <a:pt x="1211" y="916"/>
                </a:lnTo>
                <a:lnTo>
                  <a:pt x="1212" y="916"/>
                </a:lnTo>
                <a:lnTo>
                  <a:pt x="1214" y="916"/>
                </a:lnTo>
                <a:lnTo>
                  <a:pt x="1215" y="916"/>
                </a:lnTo>
                <a:lnTo>
                  <a:pt x="1216" y="916"/>
                </a:lnTo>
                <a:lnTo>
                  <a:pt x="1217" y="916"/>
                </a:lnTo>
                <a:lnTo>
                  <a:pt x="1218" y="916"/>
                </a:lnTo>
                <a:lnTo>
                  <a:pt x="1219" y="916"/>
                </a:lnTo>
                <a:lnTo>
                  <a:pt x="1220" y="916"/>
                </a:lnTo>
                <a:lnTo>
                  <a:pt x="1221" y="916"/>
                </a:lnTo>
                <a:lnTo>
                  <a:pt x="1223" y="916"/>
                </a:lnTo>
                <a:lnTo>
                  <a:pt x="1224" y="916"/>
                </a:lnTo>
                <a:lnTo>
                  <a:pt x="1225" y="916"/>
                </a:lnTo>
                <a:lnTo>
                  <a:pt x="1226" y="916"/>
                </a:lnTo>
                <a:lnTo>
                  <a:pt x="1227" y="916"/>
                </a:lnTo>
                <a:lnTo>
                  <a:pt x="1228" y="916"/>
                </a:lnTo>
                <a:lnTo>
                  <a:pt x="1229" y="916"/>
                </a:lnTo>
                <a:lnTo>
                  <a:pt x="1230" y="916"/>
                </a:lnTo>
                <a:lnTo>
                  <a:pt x="1232" y="916"/>
                </a:lnTo>
                <a:lnTo>
                  <a:pt x="1232" y="915"/>
                </a:lnTo>
                <a:lnTo>
                  <a:pt x="1230" y="914"/>
                </a:lnTo>
                <a:lnTo>
                  <a:pt x="1232" y="914"/>
                </a:lnTo>
                <a:lnTo>
                  <a:pt x="1230" y="913"/>
                </a:lnTo>
                <a:lnTo>
                  <a:pt x="1223" y="896"/>
                </a:lnTo>
                <a:lnTo>
                  <a:pt x="1219" y="889"/>
                </a:lnTo>
                <a:lnTo>
                  <a:pt x="1217" y="883"/>
                </a:lnTo>
                <a:lnTo>
                  <a:pt x="1212" y="875"/>
                </a:lnTo>
                <a:lnTo>
                  <a:pt x="1212" y="874"/>
                </a:lnTo>
                <a:lnTo>
                  <a:pt x="1207" y="864"/>
                </a:lnTo>
                <a:lnTo>
                  <a:pt x="1200" y="849"/>
                </a:lnTo>
                <a:lnTo>
                  <a:pt x="1191" y="832"/>
                </a:lnTo>
                <a:lnTo>
                  <a:pt x="1192" y="832"/>
                </a:lnTo>
                <a:lnTo>
                  <a:pt x="1194" y="832"/>
                </a:lnTo>
                <a:lnTo>
                  <a:pt x="1195" y="832"/>
                </a:lnTo>
                <a:lnTo>
                  <a:pt x="1201" y="831"/>
                </a:lnTo>
                <a:lnTo>
                  <a:pt x="1202" y="831"/>
                </a:lnTo>
                <a:lnTo>
                  <a:pt x="1206" y="832"/>
                </a:lnTo>
                <a:lnTo>
                  <a:pt x="1207" y="831"/>
                </a:lnTo>
                <a:lnTo>
                  <a:pt x="1212" y="831"/>
                </a:lnTo>
                <a:lnTo>
                  <a:pt x="1215" y="831"/>
                </a:lnTo>
                <a:lnTo>
                  <a:pt x="1216" y="831"/>
                </a:lnTo>
                <a:lnTo>
                  <a:pt x="1216" y="832"/>
                </a:lnTo>
                <a:lnTo>
                  <a:pt x="1221" y="832"/>
                </a:lnTo>
                <a:lnTo>
                  <a:pt x="1224" y="831"/>
                </a:lnTo>
                <a:lnTo>
                  <a:pt x="1226" y="831"/>
                </a:lnTo>
                <a:lnTo>
                  <a:pt x="1227" y="831"/>
                </a:lnTo>
                <a:lnTo>
                  <a:pt x="1228" y="831"/>
                </a:lnTo>
                <a:lnTo>
                  <a:pt x="1230" y="831"/>
                </a:lnTo>
                <a:lnTo>
                  <a:pt x="1232" y="831"/>
                </a:lnTo>
                <a:lnTo>
                  <a:pt x="1232" y="830"/>
                </a:lnTo>
                <a:lnTo>
                  <a:pt x="1232" y="829"/>
                </a:lnTo>
                <a:lnTo>
                  <a:pt x="1232" y="828"/>
                </a:lnTo>
                <a:lnTo>
                  <a:pt x="1232" y="826"/>
                </a:lnTo>
                <a:lnTo>
                  <a:pt x="1230" y="826"/>
                </a:lnTo>
                <a:lnTo>
                  <a:pt x="1229" y="826"/>
                </a:lnTo>
                <a:lnTo>
                  <a:pt x="1229" y="825"/>
                </a:lnTo>
                <a:lnTo>
                  <a:pt x="1229" y="824"/>
                </a:lnTo>
                <a:lnTo>
                  <a:pt x="1229" y="823"/>
                </a:lnTo>
                <a:lnTo>
                  <a:pt x="1229" y="822"/>
                </a:lnTo>
                <a:lnTo>
                  <a:pt x="1229" y="821"/>
                </a:lnTo>
                <a:lnTo>
                  <a:pt x="1229" y="820"/>
                </a:lnTo>
                <a:lnTo>
                  <a:pt x="1230" y="820"/>
                </a:lnTo>
                <a:lnTo>
                  <a:pt x="1232" y="820"/>
                </a:lnTo>
                <a:lnTo>
                  <a:pt x="1233" y="820"/>
                </a:lnTo>
                <a:lnTo>
                  <a:pt x="1233" y="818"/>
                </a:lnTo>
                <a:lnTo>
                  <a:pt x="1234" y="818"/>
                </a:lnTo>
                <a:lnTo>
                  <a:pt x="1233" y="817"/>
                </a:lnTo>
                <a:lnTo>
                  <a:pt x="1232" y="817"/>
                </a:lnTo>
                <a:lnTo>
                  <a:pt x="1230" y="816"/>
                </a:lnTo>
                <a:lnTo>
                  <a:pt x="1230" y="815"/>
                </a:lnTo>
                <a:lnTo>
                  <a:pt x="1230" y="814"/>
                </a:lnTo>
                <a:lnTo>
                  <a:pt x="1230" y="813"/>
                </a:lnTo>
                <a:lnTo>
                  <a:pt x="1230" y="812"/>
                </a:lnTo>
                <a:lnTo>
                  <a:pt x="1233" y="812"/>
                </a:lnTo>
                <a:lnTo>
                  <a:pt x="1232" y="811"/>
                </a:lnTo>
                <a:lnTo>
                  <a:pt x="1230" y="812"/>
                </a:lnTo>
                <a:lnTo>
                  <a:pt x="1229" y="812"/>
                </a:lnTo>
                <a:lnTo>
                  <a:pt x="1228" y="812"/>
                </a:lnTo>
                <a:lnTo>
                  <a:pt x="1227" y="812"/>
                </a:lnTo>
                <a:lnTo>
                  <a:pt x="1226" y="812"/>
                </a:lnTo>
                <a:lnTo>
                  <a:pt x="1226" y="813"/>
                </a:lnTo>
                <a:lnTo>
                  <a:pt x="1225" y="813"/>
                </a:lnTo>
                <a:lnTo>
                  <a:pt x="1224" y="813"/>
                </a:lnTo>
                <a:lnTo>
                  <a:pt x="1223" y="813"/>
                </a:lnTo>
                <a:lnTo>
                  <a:pt x="1221" y="813"/>
                </a:lnTo>
                <a:lnTo>
                  <a:pt x="1220" y="813"/>
                </a:lnTo>
                <a:lnTo>
                  <a:pt x="1220" y="812"/>
                </a:lnTo>
                <a:lnTo>
                  <a:pt x="1220" y="809"/>
                </a:lnTo>
                <a:lnTo>
                  <a:pt x="1220" y="808"/>
                </a:lnTo>
                <a:lnTo>
                  <a:pt x="1221" y="808"/>
                </a:lnTo>
                <a:lnTo>
                  <a:pt x="1223" y="808"/>
                </a:lnTo>
                <a:lnTo>
                  <a:pt x="1223" y="806"/>
                </a:lnTo>
                <a:lnTo>
                  <a:pt x="1223" y="803"/>
                </a:lnTo>
                <a:lnTo>
                  <a:pt x="1223" y="801"/>
                </a:lnTo>
                <a:lnTo>
                  <a:pt x="1223" y="800"/>
                </a:lnTo>
                <a:lnTo>
                  <a:pt x="1221" y="799"/>
                </a:lnTo>
                <a:lnTo>
                  <a:pt x="1220" y="798"/>
                </a:lnTo>
                <a:lnTo>
                  <a:pt x="1220" y="799"/>
                </a:lnTo>
                <a:lnTo>
                  <a:pt x="1220" y="800"/>
                </a:lnTo>
                <a:lnTo>
                  <a:pt x="1220" y="801"/>
                </a:lnTo>
                <a:lnTo>
                  <a:pt x="1220" y="807"/>
                </a:lnTo>
                <a:lnTo>
                  <a:pt x="1219" y="807"/>
                </a:lnTo>
                <a:lnTo>
                  <a:pt x="1215" y="807"/>
                </a:lnTo>
                <a:lnTo>
                  <a:pt x="1215" y="806"/>
                </a:lnTo>
                <a:lnTo>
                  <a:pt x="1215" y="805"/>
                </a:lnTo>
                <a:lnTo>
                  <a:pt x="1215" y="804"/>
                </a:lnTo>
                <a:lnTo>
                  <a:pt x="1215" y="803"/>
                </a:lnTo>
                <a:lnTo>
                  <a:pt x="1214" y="803"/>
                </a:lnTo>
                <a:lnTo>
                  <a:pt x="1212" y="803"/>
                </a:lnTo>
                <a:lnTo>
                  <a:pt x="1212" y="799"/>
                </a:lnTo>
                <a:lnTo>
                  <a:pt x="1211" y="799"/>
                </a:lnTo>
                <a:lnTo>
                  <a:pt x="1209" y="799"/>
                </a:lnTo>
                <a:lnTo>
                  <a:pt x="1208" y="799"/>
                </a:lnTo>
                <a:lnTo>
                  <a:pt x="1207" y="799"/>
                </a:lnTo>
                <a:lnTo>
                  <a:pt x="1206" y="799"/>
                </a:lnTo>
                <a:lnTo>
                  <a:pt x="1206" y="801"/>
                </a:lnTo>
                <a:lnTo>
                  <a:pt x="1206" y="803"/>
                </a:lnTo>
                <a:lnTo>
                  <a:pt x="1204" y="803"/>
                </a:lnTo>
                <a:lnTo>
                  <a:pt x="1203" y="803"/>
                </a:lnTo>
                <a:lnTo>
                  <a:pt x="1203" y="801"/>
                </a:lnTo>
                <a:lnTo>
                  <a:pt x="1203" y="799"/>
                </a:lnTo>
                <a:lnTo>
                  <a:pt x="1203" y="798"/>
                </a:lnTo>
                <a:lnTo>
                  <a:pt x="1197" y="796"/>
                </a:lnTo>
                <a:lnTo>
                  <a:pt x="1194" y="796"/>
                </a:lnTo>
                <a:lnTo>
                  <a:pt x="1191" y="795"/>
                </a:lnTo>
                <a:lnTo>
                  <a:pt x="1190" y="795"/>
                </a:lnTo>
                <a:lnTo>
                  <a:pt x="1191" y="798"/>
                </a:lnTo>
                <a:lnTo>
                  <a:pt x="1192" y="799"/>
                </a:lnTo>
                <a:lnTo>
                  <a:pt x="1191" y="799"/>
                </a:lnTo>
                <a:lnTo>
                  <a:pt x="1190" y="798"/>
                </a:lnTo>
                <a:lnTo>
                  <a:pt x="1186" y="798"/>
                </a:lnTo>
                <a:lnTo>
                  <a:pt x="1184" y="798"/>
                </a:lnTo>
                <a:lnTo>
                  <a:pt x="1184" y="797"/>
                </a:lnTo>
                <a:lnTo>
                  <a:pt x="1184" y="796"/>
                </a:lnTo>
                <a:lnTo>
                  <a:pt x="1184" y="795"/>
                </a:lnTo>
                <a:lnTo>
                  <a:pt x="1181" y="795"/>
                </a:lnTo>
                <a:lnTo>
                  <a:pt x="1180" y="795"/>
                </a:lnTo>
                <a:lnTo>
                  <a:pt x="1178" y="795"/>
                </a:lnTo>
                <a:lnTo>
                  <a:pt x="1177" y="795"/>
                </a:lnTo>
                <a:lnTo>
                  <a:pt x="1177" y="793"/>
                </a:lnTo>
                <a:lnTo>
                  <a:pt x="1177" y="791"/>
                </a:lnTo>
                <a:lnTo>
                  <a:pt x="1177" y="790"/>
                </a:lnTo>
                <a:lnTo>
                  <a:pt x="1178" y="790"/>
                </a:lnTo>
                <a:lnTo>
                  <a:pt x="1180" y="790"/>
                </a:lnTo>
                <a:lnTo>
                  <a:pt x="1180" y="791"/>
                </a:lnTo>
                <a:lnTo>
                  <a:pt x="1180" y="792"/>
                </a:lnTo>
                <a:lnTo>
                  <a:pt x="1180" y="793"/>
                </a:lnTo>
                <a:lnTo>
                  <a:pt x="1180" y="795"/>
                </a:lnTo>
                <a:lnTo>
                  <a:pt x="1181" y="795"/>
                </a:lnTo>
                <a:lnTo>
                  <a:pt x="1182" y="795"/>
                </a:lnTo>
                <a:lnTo>
                  <a:pt x="1183" y="795"/>
                </a:lnTo>
                <a:lnTo>
                  <a:pt x="1184" y="795"/>
                </a:lnTo>
                <a:lnTo>
                  <a:pt x="1185" y="795"/>
                </a:lnTo>
                <a:lnTo>
                  <a:pt x="1186" y="795"/>
                </a:lnTo>
                <a:lnTo>
                  <a:pt x="1189" y="795"/>
                </a:lnTo>
                <a:lnTo>
                  <a:pt x="1190" y="795"/>
                </a:lnTo>
                <a:lnTo>
                  <a:pt x="1192" y="795"/>
                </a:lnTo>
                <a:lnTo>
                  <a:pt x="1193" y="795"/>
                </a:lnTo>
                <a:lnTo>
                  <a:pt x="1194" y="795"/>
                </a:lnTo>
                <a:lnTo>
                  <a:pt x="1195" y="795"/>
                </a:lnTo>
                <a:lnTo>
                  <a:pt x="1197" y="795"/>
                </a:lnTo>
                <a:lnTo>
                  <a:pt x="1198" y="795"/>
                </a:lnTo>
                <a:lnTo>
                  <a:pt x="1198" y="793"/>
                </a:lnTo>
                <a:lnTo>
                  <a:pt x="1198" y="788"/>
                </a:lnTo>
                <a:lnTo>
                  <a:pt x="1197" y="788"/>
                </a:lnTo>
                <a:lnTo>
                  <a:pt x="1195" y="788"/>
                </a:lnTo>
                <a:lnTo>
                  <a:pt x="1195" y="787"/>
                </a:lnTo>
                <a:lnTo>
                  <a:pt x="1195" y="786"/>
                </a:lnTo>
                <a:lnTo>
                  <a:pt x="1197" y="786"/>
                </a:lnTo>
                <a:lnTo>
                  <a:pt x="1203" y="786"/>
                </a:lnTo>
                <a:lnTo>
                  <a:pt x="1204" y="786"/>
                </a:lnTo>
                <a:lnTo>
                  <a:pt x="1198" y="779"/>
                </a:lnTo>
                <a:lnTo>
                  <a:pt x="1197" y="779"/>
                </a:lnTo>
                <a:lnTo>
                  <a:pt x="1195" y="779"/>
                </a:lnTo>
                <a:lnTo>
                  <a:pt x="1192" y="779"/>
                </a:lnTo>
                <a:lnTo>
                  <a:pt x="1191" y="779"/>
                </a:lnTo>
                <a:lnTo>
                  <a:pt x="1189" y="779"/>
                </a:lnTo>
                <a:lnTo>
                  <a:pt x="1189" y="778"/>
                </a:lnTo>
                <a:lnTo>
                  <a:pt x="1190" y="778"/>
                </a:lnTo>
                <a:lnTo>
                  <a:pt x="1189" y="776"/>
                </a:lnTo>
                <a:lnTo>
                  <a:pt x="1187" y="776"/>
                </a:lnTo>
                <a:lnTo>
                  <a:pt x="1187" y="775"/>
                </a:lnTo>
                <a:lnTo>
                  <a:pt x="1186" y="775"/>
                </a:lnTo>
                <a:lnTo>
                  <a:pt x="1186" y="774"/>
                </a:lnTo>
                <a:lnTo>
                  <a:pt x="1185" y="774"/>
                </a:lnTo>
                <a:lnTo>
                  <a:pt x="1185" y="773"/>
                </a:lnTo>
                <a:lnTo>
                  <a:pt x="1184" y="773"/>
                </a:lnTo>
                <a:lnTo>
                  <a:pt x="1183" y="772"/>
                </a:lnTo>
                <a:lnTo>
                  <a:pt x="1183" y="771"/>
                </a:lnTo>
                <a:lnTo>
                  <a:pt x="1182" y="771"/>
                </a:lnTo>
                <a:lnTo>
                  <a:pt x="1181" y="770"/>
                </a:lnTo>
                <a:lnTo>
                  <a:pt x="1180" y="770"/>
                </a:lnTo>
                <a:lnTo>
                  <a:pt x="1180" y="769"/>
                </a:lnTo>
                <a:lnTo>
                  <a:pt x="1178" y="769"/>
                </a:lnTo>
                <a:lnTo>
                  <a:pt x="1178" y="767"/>
                </a:lnTo>
                <a:lnTo>
                  <a:pt x="1177" y="767"/>
                </a:lnTo>
                <a:lnTo>
                  <a:pt x="1177" y="766"/>
                </a:lnTo>
                <a:lnTo>
                  <a:pt x="1176" y="766"/>
                </a:lnTo>
                <a:lnTo>
                  <a:pt x="1176" y="765"/>
                </a:lnTo>
                <a:lnTo>
                  <a:pt x="1175" y="765"/>
                </a:lnTo>
                <a:lnTo>
                  <a:pt x="1174" y="764"/>
                </a:lnTo>
                <a:lnTo>
                  <a:pt x="1173" y="763"/>
                </a:lnTo>
                <a:lnTo>
                  <a:pt x="1172" y="763"/>
                </a:lnTo>
                <a:lnTo>
                  <a:pt x="1172" y="762"/>
                </a:lnTo>
                <a:lnTo>
                  <a:pt x="1171" y="762"/>
                </a:lnTo>
                <a:lnTo>
                  <a:pt x="1169" y="762"/>
                </a:lnTo>
                <a:lnTo>
                  <a:pt x="1168" y="762"/>
                </a:lnTo>
                <a:lnTo>
                  <a:pt x="1167" y="762"/>
                </a:lnTo>
                <a:lnTo>
                  <a:pt x="1166" y="762"/>
                </a:lnTo>
                <a:lnTo>
                  <a:pt x="1165" y="762"/>
                </a:lnTo>
                <a:lnTo>
                  <a:pt x="1164" y="762"/>
                </a:lnTo>
                <a:lnTo>
                  <a:pt x="1163" y="762"/>
                </a:lnTo>
                <a:lnTo>
                  <a:pt x="1161" y="762"/>
                </a:lnTo>
                <a:lnTo>
                  <a:pt x="1160" y="762"/>
                </a:lnTo>
                <a:lnTo>
                  <a:pt x="1158" y="762"/>
                </a:lnTo>
                <a:lnTo>
                  <a:pt x="1157" y="762"/>
                </a:lnTo>
                <a:lnTo>
                  <a:pt x="1157" y="761"/>
                </a:lnTo>
                <a:lnTo>
                  <a:pt x="1155" y="757"/>
                </a:lnTo>
                <a:lnTo>
                  <a:pt x="1156" y="757"/>
                </a:lnTo>
                <a:lnTo>
                  <a:pt x="1166" y="757"/>
                </a:lnTo>
                <a:lnTo>
                  <a:pt x="1169" y="756"/>
                </a:lnTo>
                <a:lnTo>
                  <a:pt x="1171" y="756"/>
                </a:lnTo>
                <a:lnTo>
                  <a:pt x="1172" y="756"/>
                </a:lnTo>
                <a:lnTo>
                  <a:pt x="1173" y="756"/>
                </a:lnTo>
                <a:lnTo>
                  <a:pt x="1175" y="756"/>
                </a:lnTo>
                <a:lnTo>
                  <a:pt x="1174" y="755"/>
                </a:lnTo>
                <a:lnTo>
                  <a:pt x="1173" y="755"/>
                </a:lnTo>
                <a:lnTo>
                  <a:pt x="1172" y="754"/>
                </a:lnTo>
                <a:lnTo>
                  <a:pt x="1171" y="753"/>
                </a:lnTo>
                <a:lnTo>
                  <a:pt x="1171" y="751"/>
                </a:lnTo>
                <a:lnTo>
                  <a:pt x="1169" y="751"/>
                </a:lnTo>
                <a:lnTo>
                  <a:pt x="1168" y="750"/>
                </a:lnTo>
                <a:lnTo>
                  <a:pt x="1167" y="749"/>
                </a:lnTo>
                <a:lnTo>
                  <a:pt x="1166" y="749"/>
                </a:lnTo>
                <a:lnTo>
                  <a:pt x="1166" y="748"/>
                </a:lnTo>
                <a:lnTo>
                  <a:pt x="1165" y="748"/>
                </a:lnTo>
                <a:lnTo>
                  <a:pt x="1164" y="747"/>
                </a:lnTo>
                <a:lnTo>
                  <a:pt x="1163" y="745"/>
                </a:lnTo>
                <a:lnTo>
                  <a:pt x="1161" y="745"/>
                </a:lnTo>
                <a:lnTo>
                  <a:pt x="1160" y="744"/>
                </a:lnTo>
                <a:lnTo>
                  <a:pt x="1159" y="742"/>
                </a:lnTo>
                <a:lnTo>
                  <a:pt x="1156" y="740"/>
                </a:lnTo>
                <a:lnTo>
                  <a:pt x="1155" y="739"/>
                </a:lnTo>
                <a:lnTo>
                  <a:pt x="1152" y="737"/>
                </a:lnTo>
                <a:lnTo>
                  <a:pt x="1151" y="737"/>
                </a:lnTo>
                <a:lnTo>
                  <a:pt x="1149" y="734"/>
                </a:lnTo>
                <a:lnTo>
                  <a:pt x="1148" y="733"/>
                </a:lnTo>
                <a:lnTo>
                  <a:pt x="1148" y="732"/>
                </a:lnTo>
                <a:lnTo>
                  <a:pt x="1147" y="732"/>
                </a:lnTo>
                <a:lnTo>
                  <a:pt x="1147" y="731"/>
                </a:lnTo>
                <a:lnTo>
                  <a:pt x="1146" y="731"/>
                </a:lnTo>
                <a:lnTo>
                  <a:pt x="1146" y="730"/>
                </a:lnTo>
                <a:lnTo>
                  <a:pt x="1145" y="730"/>
                </a:lnTo>
                <a:lnTo>
                  <a:pt x="1143" y="729"/>
                </a:lnTo>
                <a:lnTo>
                  <a:pt x="1142" y="729"/>
                </a:lnTo>
                <a:lnTo>
                  <a:pt x="1141" y="728"/>
                </a:lnTo>
                <a:lnTo>
                  <a:pt x="1140" y="725"/>
                </a:lnTo>
                <a:lnTo>
                  <a:pt x="1139" y="724"/>
                </a:lnTo>
                <a:lnTo>
                  <a:pt x="1138" y="724"/>
                </a:lnTo>
                <a:lnTo>
                  <a:pt x="1139" y="725"/>
                </a:lnTo>
                <a:lnTo>
                  <a:pt x="1139" y="728"/>
                </a:lnTo>
                <a:lnTo>
                  <a:pt x="1140" y="728"/>
                </a:lnTo>
                <a:lnTo>
                  <a:pt x="1140" y="729"/>
                </a:lnTo>
                <a:lnTo>
                  <a:pt x="1141" y="730"/>
                </a:lnTo>
                <a:lnTo>
                  <a:pt x="1141" y="731"/>
                </a:lnTo>
                <a:lnTo>
                  <a:pt x="1142" y="733"/>
                </a:lnTo>
                <a:lnTo>
                  <a:pt x="1145" y="737"/>
                </a:lnTo>
                <a:lnTo>
                  <a:pt x="1146" y="740"/>
                </a:lnTo>
                <a:lnTo>
                  <a:pt x="1149" y="746"/>
                </a:lnTo>
                <a:lnTo>
                  <a:pt x="1151" y="751"/>
                </a:lnTo>
                <a:lnTo>
                  <a:pt x="1152" y="753"/>
                </a:lnTo>
                <a:lnTo>
                  <a:pt x="1151" y="753"/>
                </a:lnTo>
                <a:lnTo>
                  <a:pt x="1149" y="754"/>
                </a:lnTo>
                <a:lnTo>
                  <a:pt x="1147" y="754"/>
                </a:lnTo>
                <a:lnTo>
                  <a:pt x="1146" y="754"/>
                </a:lnTo>
                <a:lnTo>
                  <a:pt x="1145" y="754"/>
                </a:lnTo>
                <a:lnTo>
                  <a:pt x="1143" y="754"/>
                </a:lnTo>
                <a:lnTo>
                  <a:pt x="1143" y="755"/>
                </a:lnTo>
                <a:lnTo>
                  <a:pt x="1143" y="756"/>
                </a:lnTo>
                <a:lnTo>
                  <a:pt x="1143" y="757"/>
                </a:lnTo>
                <a:lnTo>
                  <a:pt x="1143" y="758"/>
                </a:lnTo>
                <a:lnTo>
                  <a:pt x="1143" y="762"/>
                </a:lnTo>
                <a:lnTo>
                  <a:pt x="1139" y="763"/>
                </a:lnTo>
                <a:lnTo>
                  <a:pt x="1137" y="764"/>
                </a:lnTo>
                <a:lnTo>
                  <a:pt x="1135" y="765"/>
                </a:lnTo>
                <a:lnTo>
                  <a:pt x="1134" y="765"/>
                </a:lnTo>
                <a:lnTo>
                  <a:pt x="1137" y="770"/>
                </a:lnTo>
                <a:lnTo>
                  <a:pt x="1138" y="770"/>
                </a:lnTo>
                <a:lnTo>
                  <a:pt x="1139" y="769"/>
                </a:lnTo>
                <a:lnTo>
                  <a:pt x="1140" y="769"/>
                </a:lnTo>
                <a:lnTo>
                  <a:pt x="1140" y="770"/>
                </a:lnTo>
                <a:lnTo>
                  <a:pt x="1141" y="771"/>
                </a:lnTo>
                <a:lnTo>
                  <a:pt x="1141" y="772"/>
                </a:lnTo>
                <a:lnTo>
                  <a:pt x="1141" y="773"/>
                </a:lnTo>
                <a:lnTo>
                  <a:pt x="1142" y="773"/>
                </a:lnTo>
                <a:lnTo>
                  <a:pt x="1142" y="774"/>
                </a:lnTo>
                <a:lnTo>
                  <a:pt x="1143" y="775"/>
                </a:lnTo>
                <a:lnTo>
                  <a:pt x="1143" y="776"/>
                </a:lnTo>
                <a:lnTo>
                  <a:pt x="1145" y="778"/>
                </a:lnTo>
                <a:lnTo>
                  <a:pt x="1145" y="779"/>
                </a:lnTo>
                <a:lnTo>
                  <a:pt x="1145" y="780"/>
                </a:lnTo>
                <a:lnTo>
                  <a:pt x="1146" y="780"/>
                </a:lnTo>
                <a:lnTo>
                  <a:pt x="1146" y="781"/>
                </a:lnTo>
                <a:lnTo>
                  <a:pt x="1146" y="782"/>
                </a:lnTo>
                <a:lnTo>
                  <a:pt x="1146" y="783"/>
                </a:lnTo>
                <a:lnTo>
                  <a:pt x="1146" y="784"/>
                </a:lnTo>
                <a:lnTo>
                  <a:pt x="1147" y="786"/>
                </a:lnTo>
                <a:lnTo>
                  <a:pt x="1147" y="787"/>
                </a:lnTo>
                <a:lnTo>
                  <a:pt x="1146" y="787"/>
                </a:lnTo>
                <a:lnTo>
                  <a:pt x="1145" y="787"/>
                </a:lnTo>
                <a:lnTo>
                  <a:pt x="1143" y="787"/>
                </a:lnTo>
                <a:lnTo>
                  <a:pt x="1143" y="790"/>
                </a:lnTo>
                <a:lnTo>
                  <a:pt x="1143" y="791"/>
                </a:lnTo>
                <a:lnTo>
                  <a:pt x="1143" y="792"/>
                </a:lnTo>
                <a:lnTo>
                  <a:pt x="1143" y="793"/>
                </a:lnTo>
                <a:lnTo>
                  <a:pt x="1143" y="795"/>
                </a:lnTo>
                <a:lnTo>
                  <a:pt x="1143" y="796"/>
                </a:lnTo>
                <a:lnTo>
                  <a:pt x="1143" y="798"/>
                </a:lnTo>
                <a:lnTo>
                  <a:pt x="1145" y="801"/>
                </a:lnTo>
                <a:lnTo>
                  <a:pt x="1145" y="805"/>
                </a:lnTo>
                <a:lnTo>
                  <a:pt x="1143" y="805"/>
                </a:lnTo>
                <a:lnTo>
                  <a:pt x="1138" y="805"/>
                </a:lnTo>
                <a:lnTo>
                  <a:pt x="1138" y="806"/>
                </a:lnTo>
                <a:lnTo>
                  <a:pt x="1138" y="808"/>
                </a:lnTo>
                <a:lnTo>
                  <a:pt x="1138" y="809"/>
                </a:lnTo>
                <a:lnTo>
                  <a:pt x="1138" y="812"/>
                </a:lnTo>
                <a:lnTo>
                  <a:pt x="1139" y="812"/>
                </a:lnTo>
                <a:lnTo>
                  <a:pt x="1140" y="812"/>
                </a:lnTo>
                <a:lnTo>
                  <a:pt x="1142" y="812"/>
                </a:lnTo>
                <a:lnTo>
                  <a:pt x="1143" y="812"/>
                </a:lnTo>
                <a:lnTo>
                  <a:pt x="1145" y="812"/>
                </a:lnTo>
                <a:lnTo>
                  <a:pt x="1145" y="813"/>
                </a:lnTo>
                <a:lnTo>
                  <a:pt x="1145" y="815"/>
                </a:lnTo>
                <a:lnTo>
                  <a:pt x="1145" y="818"/>
                </a:lnTo>
                <a:lnTo>
                  <a:pt x="1145" y="822"/>
                </a:lnTo>
                <a:lnTo>
                  <a:pt x="1145" y="825"/>
                </a:lnTo>
                <a:lnTo>
                  <a:pt x="1138" y="825"/>
                </a:lnTo>
                <a:lnTo>
                  <a:pt x="1138" y="829"/>
                </a:lnTo>
                <a:lnTo>
                  <a:pt x="1129" y="829"/>
                </a:lnTo>
                <a:lnTo>
                  <a:pt x="1129" y="820"/>
                </a:lnTo>
                <a:lnTo>
                  <a:pt x="1129" y="815"/>
                </a:lnTo>
                <a:lnTo>
                  <a:pt x="1125" y="815"/>
                </a:lnTo>
                <a:lnTo>
                  <a:pt x="1112" y="815"/>
                </a:lnTo>
                <a:lnTo>
                  <a:pt x="1108" y="815"/>
                </a:lnTo>
                <a:lnTo>
                  <a:pt x="1099" y="816"/>
                </a:lnTo>
                <a:lnTo>
                  <a:pt x="1099" y="806"/>
                </a:lnTo>
                <a:lnTo>
                  <a:pt x="1103" y="806"/>
                </a:lnTo>
                <a:lnTo>
                  <a:pt x="1103" y="795"/>
                </a:lnTo>
                <a:lnTo>
                  <a:pt x="1114" y="795"/>
                </a:lnTo>
                <a:lnTo>
                  <a:pt x="1114" y="800"/>
                </a:lnTo>
                <a:lnTo>
                  <a:pt x="1118" y="800"/>
                </a:lnTo>
                <a:lnTo>
                  <a:pt x="1118" y="795"/>
                </a:lnTo>
                <a:lnTo>
                  <a:pt x="1118" y="793"/>
                </a:lnTo>
                <a:lnTo>
                  <a:pt x="1117" y="793"/>
                </a:lnTo>
                <a:lnTo>
                  <a:pt x="1116" y="793"/>
                </a:lnTo>
                <a:lnTo>
                  <a:pt x="1106" y="793"/>
                </a:lnTo>
                <a:lnTo>
                  <a:pt x="1103" y="792"/>
                </a:lnTo>
                <a:lnTo>
                  <a:pt x="1099" y="791"/>
                </a:lnTo>
                <a:lnTo>
                  <a:pt x="1097" y="790"/>
                </a:lnTo>
                <a:lnTo>
                  <a:pt x="1096" y="789"/>
                </a:lnTo>
                <a:lnTo>
                  <a:pt x="1096" y="790"/>
                </a:lnTo>
                <a:lnTo>
                  <a:pt x="1096" y="793"/>
                </a:lnTo>
                <a:lnTo>
                  <a:pt x="1096" y="796"/>
                </a:lnTo>
                <a:lnTo>
                  <a:pt x="1095" y="796"/>
                </a:lnTo>
                <a:lnTo>
                  <a:pt x="1094" y="796"/>
                </a:lnTo>
                <a:lnTo>
                  <a:pt x="1091" y="796"/>
                </a:lnTo>
                <a:lnTo>
                  <a:pt x="1090" y="796"/>
                </a:lnTo>
                <a:lnTo>
                  <a:pt x="1088" y="796"/>
                </a:lnTo>
                <a:lnTo>
                  <a:pt x="1086" y="796"/>
                </a:lnTo>
                <a:lnTo>
                  <a:pt x="1083" y="796"/>
                </a:lnTo>
                <a:lnTo>
                  <a:pt x="1078" y="796"/>
                </a:lnTo>
                <a:lnTo>
                  <a:pt x="1077" y="796"/>
                </a:lnTo>
                <a:lnTo>
                  <a:pt x="1077" y="795"/>
                </a:lnTo>
                <a:lnTo>
                  <a:pt x="1076" y="795"/>
                </a:lnTo>
                <a:lnTo>
                  <a:pt x="1074" y="796"/>
                </a:lnTo>
                <a:lnTo>
                  <a:pt x="1074" y="809"/>
                </a:lnTo>
                <a:lnTo>
                  <a:pt x="1066" y="809"/>
                </a:lnTo>
                <a:lnTo>
                  <a:pt x="1066" y="806"/>
                </a:lnTo>
                <a:lnTo>
                  <a:pt x="1065" y="806"/>
                </a:lnTo>
                <a:lnTo>
                  <a:pt x="1061" y="806"/>
                </a:lnTo>
                <a:lnTo>
                  <a:pt x="1059" y="806"/>
                </a:lnTo>
                <a:lnTo>
                  <a:pt x="1055" y="806"/>
                </a:lnTo>
                <a:lnTo>
                  <a:pt x="1055" y="805"/>
                </a:lnTo>
                <a:lnTo>
                  <a:pt x="1054" y="812"/>
                </a:lnTo>
                <a:lnTo>
                  <a:pt x="1053" y="814"/>
                </a:lnTo>
                <a:lnTo>
                  <a:pt x="1054" y="814"/>
                </a:lnTo>
                <a:lnTo>
                  <a:pt x="1055" y="814"/>
                </a:lnTo>
                <a:lnTo>
                  <a:pt x="1057" y="814"/>
                </a:lnTo>
                <a:lnTo>
                  <a:pt x="1057" y="816"/>
                </a:lnTo>
                <a:lnTo>
                  <a:pt x="1060" y="816"/>
                </a:lnTo>
                <a:lnTo>
                  <a:pt x="1060" y="817"/>
                </a:lnTo>
                <a:lnTo>
                  <a:pt x="1059" y="821"/>
                </a:lnTo>
                <a:lnTo>
                  <a:pt x="1059" y="822"/>
                </a:lnTo>
                <a:lnTo>
                  <a:pt x="1059" y="823"/>
                </a:lnTo>
                <a:lnTo>
                  <a:pt x="1060" y="823"/>
                </a:lnTo>
                <a:lnTo>
                  <a:pt x="1063" y="822"/>
                </a:lnTo>
                <a:lnTo>
                  <a:pt x="1064" y="822"/>
                </a:lnTo>
                <a:lnTo>
                  <a:pt x="1064" y="823"/>
                </a:lnTo>
                <a:lnTo>
                  <a:pt x="1068" y="823"/>
                </a:lnTo>
                <a:lnTo>
                  <a:pt x="1068" y="831"/>
                </a:lnTo>
                <a:lnTo>
                  <a:pt x="1068" y="837"/>
                </a:lnTo>
                <a:lnTo>
                  <a:pt x="1068" y="839"/>
                </a:lnTo>
                <a:lnTo>
                  <a:pt x="1068" y="841"/>
                </a:lnTo>
                <a:lnTo>
                  <a:pt x="1068" y="842"/>
                </a:lnTo>
                <a:lnTo>
                  <a:pt x="1068" y="845"/>
                </a:lnTo>
                <a:lnTo>
                  <a:pt x="1068" y="847"/>
                </a:lnTo>
                <a:lnTo>
                  <a:pt x="1064" y="847"/>
                </a:lnTo>
                <a:lnTo>
                  <a:pt x="1063" y="847"/>
                </a:lnTo>
                <a:lnTo>
                  <a:pt x="1063" y="848"/>
                </a:lnTo>
                <a:lnTo>
                  <a:pt x="1064" y="848"/>
                </a:lnTo>
                <a:lnTo>
                  <a:pt x="1064" y="850"/>
                </a:lnTo>
                <a:lnTo>
                  <a:pt x="1061" y="853"/>
                </a:lnTo>
                <a:lnTo>
                  <a:pt x="1060" y="851"/>
                </a:lnTo>
                <a:lnTo>
                  <a:pt x="1053" y="845"/>
                </a:lnTo>
                <a:lnTo>
                  <a:pt x="1053" y="848"/>
                </a:lnTo>
                <a:lnTo>
                  <a:pt x="1054" y="848"/>
                </a:lnTo>
                <a:lnTo>
                  <a:pt x="1062" y="857"/>
                </a:lnTo>
                <a:lnTo>
                  <a:pt x="1066" y="862"/>
                </a:lnTo>
                <a:lnTo>
                  <a:pt x="1068" y="863"/>
                </a:lnTo>
                <a:lnTo>
                  <a:pt x="1068" y="864"/>
                </a:lnTo>
                <a:lnTo>
                  <a:pt x="1068" y="866"/>
                </a:lnTo>
                <a:lnTo>
                  <a:pt x="1069" y="868"/>
                </a:lnTo>
                <a:lnTo>
                  <a:pt x="1069" y="872"/>
                </a:lnTo>
                <a:lnTo>
                  <a:pt x="1071" y="872"/>
                </a:lnTo>
                <a:lnTo>
                  <a:pt x="1072" y="872"/>
                </a:lnTo>
                <a:lnTo>
                  <a:pt x="1072" y="870"/>
                </a:lnTo>
                <a:lnTo>
                  <a:pt x="1072" y="868"/>
                </a:lnTo>
                <a:lnTo>
                  <a:pt x="1076" y="872"/>
                </a:lnTo>
                <a:lnTo>
                  <a:pt x="1077" y="872"/>
                </a:lnTo>
                <a:lnTo>
                  <a:pt x="1077" y="867"/>
                </a:lnTo>
                <a:lnTo>
                  <a:pt x="1078" y="867"/>
                </a:lnTo>
                <a:lnTo>
                  <a:pt x="1079" y="867"/>
                </a:lnTo>
                <a:lnTo>
                  <a:pt x="1080" y="867"/>
                </a:lnTo>
                <a:lnTo>
                  <a:pt x="1081" y="867"/>
                </a:lnTo>
                <a:lnTo>
                  <a:pt x="1082" y="867"/>
                </a:lnTo>
                <a:lnTo>
                  <a:pt x="1083" y="867"/>
                </a:lnTo>
                <a:lnTo>
                  <a:pt x="1085" y="867"/>
                </a:lnTo>
                <a:lnTo>
                  <a:pt x="1086" y="867"/>
                </a:lnTo>
                <a:lnTo>
                  <a:pt x="1087" y="867"/>
                </a:lnTo>
                <a:lnTo>
                  <a:pt x="1088" y="867"/>
                </a:lnTo>
                <a:lnTo>
                  <a:pt x="1089" y="867"/>
                </a:lnTo>
                <a:lnTo>
                  <a:pt x="1090" y="867"/>
                </a:lnTo>
                <a:lnTo>
                  <a:pt x="1091" y="867"/>
                </a:lnTo>
                <a:lnTo>
                  <a:pt x="1092" y="867"/>
                </a:lnTo>
                <a:lnTo>
                  <a:pt x="1094" y="867"/>
                </a:lnTo>
                <a:lnTo>
                  <a:pt x="1095" y="867"/>
                </a:lnTo>
                <a:lnTo>
                  <a:pt x="1096" y="867"/>
                </a:lnTo>
                <a:lnTo>
                  <a:pt x="1097" y="867"/>
                </a:lnTo>
                <a:lnTo>
                  <a:pt x="1098" y="867"/>
                </a:lnTo>
                <a:lnTo>
                  <a:pt x="1099" y="867"/>
                </a:lnTo>
                <a:lnTo>
                  <a:pt x="1100" y="867"/>
                </a:lnTo>
                <a:lnTo>
                  <a:pt x="1102" y="867"/>
                </a:lnTo>
                <a:lnTo>
                  <a:pt x="1103" y="867"/>
                </a:lnTo>
                <a:lnTo>
                  <a:pt x="1104" y="867"/>
                </a:lnTo>
                <a:lnTo>
                  <a:pt x="1104" y="871"/>
                </a:lnTo>
                <a:lnTo>
                  <a:pt x="1104" y="872"/>
                </a:lnTo>
                <a:lnTo>
                  <a:pt x="1104" y="873"/>
                </a:lnTo>
                <a:lnTo>
                  <a:pt x="1103" y="873"/>
                </a:lnTo>
                <a:lnTo>
                  <a:pt x="1100" y="873"/>
                </a:lnTo>
                <a:lnTo>
                  <a:pt x="1100" y="874"/>
                </a:lnTo>
                <a:lnTo>
                  <a:pt x="1100" y="878"/>
                </a:lnTo>
                <a:lnTo>
                  <a:pt x="1094" y="878"/>
                </a:lnTo>
                <a:lnTo>
                  <a:pt x="1090" y="878"/>
                </a:lnTo>
                <a:lnTo>
                  <a:pt x="1089" y="878"/>
                </a:lnTo>
                <a:lnTo>
                  <a:pt x="1087" y="878"/>
                </a:lnTo>
                <a:lnTo>
                  <a:pt x="1087" y="873"/>
                </a:lnTo>
                <a:lnTo>
                  <a:pt x="1077" y="873"/>
                </a:lnTo>
                <a:lnTo>
                  <a:pt x="1076" y="873"/>
                </a:lnTo>
                <a:lnTo>
                  <a:pt x="1074" y="873"/>
                </a:lnTo>
                <a:lnTo>
                  <a:pt x="1076" y="875"/>
                </a:lnTo>
                <a:lnTo>
                  <a:pt x="1073" y="875"/>
                </a:lnTo>
                <a:lnTo>
                  <a:pt x="1073" y="873"/>
                </a:lnTo>
                <a:lnTo>
                  <a:pt x="1072" y="873"/>
                </a:lnTo>
                <a:lnTo>
                  <a:pt x="1071" y="873"/>
                </a:lnTo>
                <a:lnTo>
                  <a:pt x="1071" y="874"/>
                </a:lnTo>
                <a:lnTo>
                  <a:pt x="1072" y="876"/>
                </a:lnTo>
                <a:lnTo>
                  <a:pt x="1072" y="878"/>
                </a:lnTo>
                <a:lnTo>
                  <a:pt x="1072" y="879"/>
                </a:lnTo>
                <a:lnTo>
                  <a:pt x="1074" y="880"/>
                </a:lnTo>
                <a:lnTo>
                  <a:pt x="1071" y="880"/>
                </a:lnTo>
                <a:lnTo>
                  <a:pt x="1070" y="879"/>
                </a:lnTo>
                <a:lnTo>
                  <a:pt x="1070" y="878"/>
                </a:lnTo>
                <a:lnTo>
                  <a:pt x="1070" y="876"/>
                </a:lnTo>
                <a:lnTo>
                  <a:pt x="1070" y="880"/>
                </a:lnTo>
                <a:lnTo>
                  <a:pt x="1070" y="882"/>
                </a:lnTo>
                <a:lnTo>
                  <a:pt x="1070" y="884"/>
                </a:lnTo>
                <a:lnTo>
                  <a:pt x="1070" y="885"/>
                </a:lnTo>
                <a:lnTo>
                  <a:pt x="1070" y="888"/>
                </a:lnTo>
                <a:lnTo>
                  <a:pt x="1070" y="889"/>
                </a:lnTo>
                <a:lnTo>
                  <a:pt x="1070" y="890"/>
                </a:lnTo>
                <a:lnTo>
                  <a:pt x="1069" y="890"/>
                </a:lnTo>
                <a:lnTo>
                  <a:pt x="1065" y="890"/>
                </a:lnTo>
                <a:lnTo>
                  <a:pt x="1065" y="889"/>
                </a:lnTo>
                <a:lnTo>
                  <a:pt x="1065" y="888"/>
                </a:lnTo>
                <a:lnTo>
                  <a:pt x="1065" y="887"/>
                </a:lnTo>
                <a:lnTo>
                  <a:pt x="1065" y="885"/>
                </a:lnTo>
                <a:lnTo>
                  <a:pt x="1065" y="884"/>
                </a:lnTo>
                <a:lnTo>
                  <a:pt x="1065" y="883"/>
                </a:lnTo>
                <a:lnTo>
                  <a:pt x="1064" y="883"/>
                </a:lnTo>
                <a:lnTo>
                  <a:pt x="1064" y="882"/>
                </a:lnTo>
                <a:lnTo>
                  <a:pt x="1063" y="881"/>
                </a:lnTo>
                <a:lnTo>
                  <a:pt x="1063" y="880"/>
                </a:lnTo>
                <a:lnTo>
                  <a:pt x="1062" y="879"/>
                </a:lnTo>
                <a:lnTo>
                  <a:pt x="1061" y="879"/>
                </a:lnTo>
                <a:lnTo>
                  <a:pt x="1060" y="879"/>
                </a:lnTo>
                <a:lnTo>
                  <a:pt x="1059" y="879"/>
                </a:lnTo>
                <a:lnTo>
                  <a:pt x="1059" y="878"/>
                </a:lnTo>
                <a:lnTo>
                  <a:pt x="1057" y="878"/>
                </a:lnTo>
                <a:lnTo>
                  <a:pt x="1056" y="878"/>
                </a:lnTo>
                <a:lnTo>
                  <a:pt x="1055" y="878"/>
                </a:lnTo>
                <a:lnTo>
                  <a:pt x="1054" y="878"/>
                </a:lnTo>
                <a:lnTo>
                  <a:pt x="1053" y="878"/>
                </a:lnTo>
                <a:lnTo>
                  <a:pt x="1053" y="876"/>
                </a:lnTo>
                <a:lnTo>
                  <a:pt x="1054" y="875"/>
                </a:lnTo>
                <a:lnTo>
                  <a:pt x="1054" y="874"/>
                </a:lnTo>
                <a:lnTo>
                  <a:pt x="1054" y="873"/>
                </a:lnTo>
                <a:lnTo>
                  <a:pt x="1053" y="872"/>
                </a:lnTo>
                <a:lnTo>
                  <a:pt x="1052" y="872"/>
                </a:lnTo>
                <a:lnTo>
                  <a:pt x="1051" y="872"/>
                </a:lnTo>
                <a:lnTo>
                  <a:pt x="1049" y="872"/>
                </a:lnTo>
                <a:lnTo>
                  <a:pt x="1051" y="871"/>
                </a:lnTo>
                <a:lnTo>
                  <a:pt x="1051" y="868"/>
                </a:lnTo>
                <a:lnTo>
                  <a:pt x="1052" y="866"/>
                </a:lnTo>
                <a:lnTo>
                  <a:pt x="1054" y="865"/>
                </a:lnTo>
                <a:lnTo>
                  <a:pt x="1055" y="864"/>
                </a:lnTo>
                <a:lnTo>
                  <a:pt x="1055" y="863"/>
                </a:lnTo>
                <a:lnTo>
                  <a:pt x="1054" y="860"/>
                </a:lnTo>
                <a:lnTo>
                  <a:pt x="1053" y="859"/>
                </a:lnTo>
                <a:lnTo>
                  <a:pt x="1053" y="858"/>
                </a:lnTo>
                <a:lnTo>
                  <a:pt x="1053" y="857"/>
                </a:lnTo>
                <a:lnTo>
                  <a:pt x="1052" y="856"/>
                </a:lnTo>
                <a:lnTo>
                  <a:pt x="1052" y="854"/>
                </a:lnTo>
                <a:lnTo>
                  <a:pt x="1051" y="855"/>
                </a:lnTo>
                <a:lnTo>
                  <a:pt x="1049" y="855"/>
                </a:lnTo>
                <a:lnTo>
                  <a:pt x="1047" y="855"/>
                </a:lnTo>
                <a:lnTo>
                  <a:pt x="1047" y="854"/>
                </a:lnTo>
                <a:lnTo>
                  <a:pt x="1047" y="853"/>
                </a:lnTo>
                <a:lnTo>
                  <a:pt x="1047" y="851"/>
                </a:lnTo>
                <a:lnTo>
                  <a:pt x="1047" y="850"/>
                </a:lnTo>
                <a:lnTo>
                  <a:pt x="1046" y="849"/>
                </a:lnTo>
                <a:lnTo>
                  <a:pt x="1046" y="848"/>
                </a:lnTo>
                <a:lnTo>
                  <a:pt x="1046" y="847"/>
                </a:lnTo>
                <a:lnTo>
                  <a:pt x="1046" y="846"/>
                </a:lnTo>
                <a:lnTo>
                  <a:pt x="1046" y="845"/>
                </a:lnTo>
                <a:lnTo>
                  <a:pt x="1046" y="843"/>
                </a:lnTo>
                <a:lnTo>
                  <a:pt x="1046" y="842"/>
                </a:lnTo>
                <a:lnTo>
                  <a:pt x="1046" y="841"/>
                </a:lnTo>
                <a:lnTo>
                  <a:pt x="1046" y="839"/>
                </a:lnTo>
                <a:lnTo>
                  <a:pt x="1046" y="838"/>
                </a:lnTo>
                <a:lnTo>
                  <a:pt x="1046" y="837"/>
                </a:lnTo>
                <a:lnTo>
                  <a:pt x="1046" y="836"/>
                </a:lnTo>
                <a:lnTo>
                  <a:pt x="1046" y="834"/>
                </a:lnTo>
                <a:lnTo>
                  <a:pt x="1046" y="833"/>
                </a:lnTo>
                <a:lnTo>
                  <a:pt x="1047" y="833"/>
                </a:lnTo>
                <a:lnTo>
                  <a:pt x="1048" y="833"/>
                </a:lnTo>
                <a:lnTo>
                  <a:pt x="1049" y="833"/>
                </a:lnTo>
                <a:lnTo>
                  <a:pt x="1051" y="833"/>
                </a:lnTo>
                <a:lnTo>
                  <a:pt x="1051" y="822"/>
                </a:lnTo>
                <a:lnTo>
                  <a:pt x="1051" y="821"/>
                </a:lnTo>
                <a:lnTo>
                  <a:pt x="1046" y="821"/>
                </a:lnTo>
                <a:lnTo>
                  <a:pt x="1045" y="821"/>
                </a:lnTo>
                <a:lnTo>
                  <a:pt x="1044" y="821"/>
                </a:lnTo>
                <a:lnTo>
                  <a:pt x="1043" y="821"/>
                </a:lnTo>
                <a:lnTo>
                  <a:pt x="1042" y="821"/>
                </a:lnTo>
                <a:lnTo>
                  <a:pt x="1040" y="821"/>
                </a:lnTo>
                <a:lnTo>
                  <a:pt x="1039" y="821"/>
                </a:lnTo>
                <a:lnTo>
                  <a:pt x="1038" y="821"/>
                </a:lnTo>
                <a:lnTo>
                  <a:pt x="1037" y="821"/>
                </a:lnTo>
                <a:lnTo>
                  <a:pt x="1036" y="821"/>
                </a:lnTo>
                <a:lnTo>
                  <a:pt x="1034" y="821"/>
                </a:lnTo>
                <a:lnTo>
                  <a:pt x="1033" y="821"/>
                </a:lnTo>
                <a:lnTo>
                  <a:pt x="1031" y="821"/>
                </a:lnTo>
                <a:lnTo>
                  <a:pt x="1031" y="820"/>
                </a:lnTo>
                <a:lnTo>
                  <a:pt x="1031" y="818"/>
                </a:lnTo>
                <a:lnTo>
                  <a:pt x="1031" y="817"/>
                </a:lnTo>
                <a:lnTo>
                  <a:pt x="1031" y="816"/>
                </a:lnTo>
                <a:lnTo>
                  <a:pt x="1031" y="815"/>
                </a:lnTo>
                <a:lnTo>
                  <a:pt x="1031" y="814"/>
                </a:lnTo>
                <a:lnTo>
                  <a:pt x="1031" y="813"/>
                </a:lnTo>
                <a:lnTo>
                  <a:pt x="1031" y="812"/>
                </a:lnTo>
                <a:lnTo>
                  <a:pt x="1031" y="811"/>
                </a:lnTo>
                <a:lnTo>
                  <a:pt x="1031" y="809"/>
                </a:lnTo>
                <a:lnTo>
                  <a:pt x="1031" y="808"/>
                </a:lnTo>
                <a:lnTo>
                  <a:pt x="1034" y="808"/>
                </a:lnTo>
                <a:lnTo>
                  <a:pt x="1035" y="811"/>
                </a:lnTo>
                <a:lnTo>
                  <a:pt x="1036" y="812"/>
                </a:lnTo>
                <a:lnTo>
                  <a:pt x="1038" y="812"/>
                </a:lnTo>
                <a:lnTo>
                  <a:pt x="1039" y="811"/>
                </a:lnTo>
                <a:lnTo>
                  <a:pt x="1040" y="811"/>
                </a:lnTo>
                <a:lnTo>
                  <a:pt x="1042" y="811"/>
                </a:lnTo>
                <a:lnTo>
                  <a:pt x="1043" y="811"/>
                </a:lnTo>
                <a:lnTo>
                  <a:pt x="1043" y="808"/>
                </a:lnTo>
                <a:lnTo>
                  <a:pt x="1044" y="808"/>
                </a:lnTo>
                <a:lnTo>
                  <a:pt x="1049" y="808"/>
                </a:lnTo>
                <a:lnTo>
                  <a:pt x="1051" y="808"/>
                </a:lnTo>
                <a:lnTo>
                  <a:pt x="1052" y="807"/>
                </a:lnTo>
                <a:lnTo>
                  <a:pt x="1052" y="806"/>
                </a:lnTo>
                <a:lnTo>
                  <a:pt x="1052" y="805"/>
                </a:lnTo>
                <a:lnTo>
                  <a:pt x="1052" y="804"/>
                </a:lnTo>
                <a:lnTo>
                  <a:pt x="1052" y="803"/>
                </a:lnTo>
                <a:lnTo>
                  <a:pt x="1053" y="803"/>
                </a:lnTo>
                <a:lnTo>
                  <a:pt x="1052" y="803"/>
                </a:lnTo>
                <a:lnTo>
                  <a:pt x="1052" y="801"/>
                </a:lnTo>
                <a:lnTo>
                  <a:pt x="1049" y="801"/>
                </a:lnTo>
                <a:lnTo>
                  <a:pt x="1049" y="800"/>
                </a:lnTo>
                <a:lnTo>
                  <a:pt x="1048" y="800"/>
                </a:lnTo>
                <a:lnTo>
                  <a:pt x="1048" y="799"/>
                </a:lnTo>
                <a:lnTo>
                  <a:pt x="1049" y="798"/>
                </a:lnTo>
                <a:lnTo>
                  <a:pt x="1047" y="796"/>
                </a:lnTo>
                <a:lnTo>
                  <a:pt x="1046" y="796"/>
                </a:lnTo>
                <a:lnTo>
                  <a:pt x="1045" y="795"/>
                </a:lnTo>
                <a:lnTo>
                  <a:pt x="1044" y="795"/>
                </a:lnTo>
                <a:lnTo>
                  <a:pt x="1042" y="793"/>
                </a:lnTo>
                <a:lnTo>
                  <a:pt x="1040" y="792"/>
                </a:lnTo>
                <a:lnTo>
                  <a:pt x="1039" y="792"/>
                </a:lnTo>
                <a:lnTo>
                  <a:pt x="1038" y="791"/>
                </a:lnTo>
                <a:lnTo>
                  <a:pt x="1036" y="791"/>
                </a:lnTo>
                <a:lnTo>
                  <a:pt x="1034" y="791"/>
                </a:lnTo>
                <a:lnTo>
                  <a:pt x="1033" y="791"/>
                </a:lnTo>
                <a:lnTo>
                  <a:pt x="1030" y="791"/>
                </a:lnTo>
                <a:lnTo>
                  <a:pt x="1029" y="791"/>
                </a:lnTo>
                <a:lnTo>
                  <a:pt x="1028" y="791"/>
                </a:lnTo>
                <a:lnTo>
                  <a:pt x="1027" y="790"/>
                </a:lnTo>
                <a:lnTo>
                  <a:pt x="1026" y="790"/>
                </a:lnTo>
                <a:lnTo>
                  <a:pt x="1025" y="790"/>
                </a:lnTo>
                <a:lnTo>
                  <a:pt x="1022" y="789"/>
                </a:lnTo>
                <a:lnTo>
                  <a:pt x="1021" y="789"/>
                </a:lnTo>
                <a:lnTo>
                  <a:pt x="1020" y="788"/>
                </a:lnTo>
                <a:lnTo>
                  <a:pt x="1019" y="788"/>
                </a:lnTo>
                <a:lnTo>
                  <a:pt x="1020" y="784"/>
                </a:lnTo>
                <a:lnTo>
                  <a:pt x="1022" y="786"/>
                </a:lnTo>
                <a:lnTo>
                  <a:pt x="1023" y="787"/>
                </a:lnTo>
                <a:lnTo>
                  <a:pt x="1023" y="786"/>
                </a:lnTo>
                <a:lnTo>
                  <a:pt x="1023" y="784"/>
                </a:lnTo>
                <a:lnTo>
                  <a:pt x="1025" y="783"/>
                </a:lnTo>
                <a:lnTo>
                  <a:pt x="1025" y="782"/>
                </a:lnTo>
                <a:lnTo>
                  <a:pt x="1026" y="782"/>
                </a:lnTo>
                <a:lnTo>
                  <a:pt x="1026" y="781"/>
                </a:lnTo>
                <a:lnTo>
                  <a:pt x="1026" y="780"/>
                </a:lnTo>
                <a:lnTo>
                  <a:pt x="1026" y="779"/>
                </a:lnTo>
                <a:lnTo>
                  <a:pt x="1026" y="778"/>
                </a:lnTo>
                <a:lnTo>
                  <a:pt x="1027" y="778"/>
                </a:lnTo>
                <a:lnTo>
                  <a:pt x="1027" y="776"/>
                </a:lnTo>
                <a:lnTo>
                  <a:pt x="1027" y="775"/>
                </a:lnTo>
                <a:lnTo>
                  <a:pt x="1027" y="774"/>
                </a:lnTo>
                <a:lnTo>
                  <a:pt x="1027" y="773"/>
                </a:lnTo>
                <a:lnTo>
                  <a:pt x="1027" y="772"/>
                </a:lnTo>
                <a:lnTo>
                  <a:pt x="1027" y="771"/>
                </a:lnTo>
                <a:lnTo>
                  <a:pt x="1027" y="770"/>
                </a:lnTo>
                <a:lnTo>
                  <a:pt x="1027" y="766"/>
                </a:lnTo>
                <a:lnTo>
                  <a:pt x="1026" y="766"/>
                </a:lnTo>
                <a:lnTo>
                  <a:pt x="1023" y="766"/>
                </a:lnTo>
                <a:lnTo>
                  <a:pt x="1022" y="766"/>
                </a:lnTo>
                <a:lnTo>
                  <a:pt x="1020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7" y="766"/>
                </a:lnTo>
                <a:lnTo>
                  <a:pt x="1016" y="766"/>
                </a:lnTo>
                <a:lnTo>
                  <a:pt x="1014" y="766"/>
                </a:lnTo>
                <a:lnTo>
                  <a:pt x="1013" y="766"/>
                </a:lnTo>
                <a:lnTo>
                  <a:pt x="1012" y="766"/>
                </a:lnTo>
                <a:lnTo>
                  <a:pt x="1011" y="766"/>
                </a:lnTo>
                <a:lnTo>
                  <a:pt x="1010" y="766"/>
                </a:lnTo>
                <a:lnTo>
                  <a:pt x="1009" y="766"/>
                </a:lnTo>
                <a:lnTo>
                  <a:pt x="1008" y="766"/>
                </a:lnTo>
                <a:lnTo>
                  <a:pt x="1006" y="766"/>
                </a:lnTo>
                <a:lnTo>
                  <a:pt x="1006" y="769"/>
                </a:lnTo>
                <a:lnTo>
                  <a:pt x="1005" y="769"/>
                </a:lnTo>
                <a:lnTo>
                  <a:pt x="1004" y="769"/>
                </a:lnTo>
                <a:lnTo>
                  <a:pt x="1004" y="770"/>
                </a:lnTo>
                <a:lnTo>
                  <a:pt x="1003" y="770"/>
                </a:lnTo>
                <a:lnTo>
                  <a:pt x="1002" y="770"/>
                </a:lnTo>
                <a:lnTo>
                  <a:pt x="1001" y="770"/>
                </a:lnTo>
                <a:lnTo>
                  <a:pt x="1001" y="771"/>
                </a:lnTo>
                <a:lnTo>
                  <a:pt x="999" y="771"/>
                </a:lnTo>
                <a:lnTo>
                  <a:pt x="999" y="770"/>
                </a:lnTo>
                <a:lnTo>
                  <a:pt x="999" y="769"/>
                </a:lnTo>
                <a:lnTo>
                  <a:pt x="999" y="767"/>
                </a:lnTo>
                <a:lnTo>
                  <a:pt x="999" y="766"/>
                </a:lnTo>
                <a:lnTo>
                  <a:pt x="996" y="766"/>
                </a:lnTo>
                <a:lnTo>
                  <a:pt x="995" y="766"/>
                </a:lnTo>
                <a:lnTo>
                  <a:pt x="994" y="766"/>
                </a:lnTo>
                <a:lnTo>
                  <a:pt x="993" y="766"/>
                </a:lnTo>
                <a:lnTo>
                  <a:pt x="992" y="766"/>
                </a:lnTo>
                <a:lnTo>
                  <a:pt x="988" y="766"/>
                </a:lnTo>
                <a:lnTo>
                  <a:pt x="987" y="766"/>
                </a:lnTo>
                <a:lnTo>
                  <a:pt x="984" y="766"/>
                </a:lnTo>
                <a:lnTo>
                  <a:pt x="984" y="767"/>
                </a:lnTo>
                <a:lnTo>
                  <a:pt x="984" y="769"/>
                </a:lnTo>
                <a:lnTo>
                  <a:pt x="983" y="769"/>
                </a:lnTo>
                <a:lnTo>
                  <a:pt x="982" y="769"/>
                </a:lnTo>
                <a:lnTo>
                  <a:pt x="980" y="769"/>
                </a:lnTo>
                <a:lnTo>
                  <a:pt x="980" y="767"/>
                </a:lnTo>
                <a:lnTo>
                  <a:pt x="980" y="769"/>
                </a:lnTo>
                <a:lnTo>
                  <a:pt x="980" y="771"/>
                </a:lnTo>
                <a:lnTo>
                  <a:pt x="980" y="770"/>
                </a:lnTo>
                <a:lnTo>
                  <a:pt x="977" y="767"/>
                </a:lnTo>
                <a:lnTo>
                  <a:pt x="976" y="767"/>
                </a:lnTo>
                <a:lnTo>
                  <a:pt x="976" y="766"/>
                </a:lnTo>
                <a:lnTo>
                  <a:pt x="976" y="767"/>
                </a:lnTo>
                <a:lnTo>
                  <a:pt x="976" y="769"/>
                </a:lnTo>
                <a:lnTo>
                  <a:pt x="976" y="770"/>
                </a:lnTo>
                <a:lnTo>
                  <a:pt x="975" y="770"/>
                </a:lnTo>
                <a:lnTo>
                  <a:pt x="975" y="771"/>
                </a:lnTo>
                <a:lnTo>
                  <a:pt x="975" y="772"/>
                </a:lnTo>
                <a:lnTo>
                  <a:pt x="975" y="773"/>
                </a:lnTo>
                <a:lnTo>
                  <a:pt x="975" y="774"/>
                </a:lnTo>
                <a:lnTo>
                  <a:pt x="974" y="774"/>
                </a:lnTo>
                <a:lnTo>
                  <a:pt x="973" y="774"/>
                </a:lnTo>
                <a:lnTo>
                  <a:pt x="971" y="774"/>
                </a:lnTo>
                <a:lnTo>
                  <a:pt x="971" y="775"/>
                </a:lnTo>
                <a:lnTo>
                  <a:pt x="971" y="776"/>
                </a:lnTo>
                <a:lnTo>
                  <a:pt x="971" y="778"/>
                </a:lnTo>
                <a:lnTo>
                  <a:pt x="969" y="778"/>
                </a:lnTo>
                <a:lnTo>
                  <a:pt x="967" y="778"/>
                </a:lnTo>
                <a:lnTo>
                  <a:pt x="967" y="779"/>
                </a:lnTo>
                <a:lnTo>
                  <a:pt x="967" y="781"/>
                </a:lnTo>
                <a:lnTo>
                  <a:pt x="969" y="781"/>
                </a:lnTo>
                <a:lnTo>
                  <a:pt x="970" y="781"/>
                </a:lnTo>
                <a:lnTo>
                  <a:pt x="971" y="781"/>
                </a:lnTo>
                <a:lnTo>
                  <a:pt x="971" y="782"/>
                </a:lnTo>
                <a:lnTo>
                  <a:pt x="971" y="783"/>
                </a:lnTo>
                <a:lnTo>
                  <a:pt x="971" y="784"/>
                </a:lnTo>
                <a:lnTo>
                  <a:pt x="971" y="788"/>
                </a:lnTo>
                <a:lnTo>
                  <a:pt x="971" y="790"/>
                </a:lnTo>
                <a:lnTo>
                  <a:pt x="971" y="791"/>
                </a:lnTo>
                <a:lnTo>
                  <a:pt x="970" y="791"/>
                </a:lnTo>
                <a:lnTo>
                  <a:pt x="969" y="791"/>
                </a:lnTo>
                <a:lnTo>
                  <a:pt x="969" y="793"/>
                </a:lnTo>
                <a:lnTo>
                  <a:pt x="969" y="795"/>
                </a:lnTo>
                <a:lnTo>
                  <a:pt x="970" y="795"/>
                </a:lnTo>
                <a:lnTo>
                  <a:pt x="970" y="796"/>
                </a:lnTo>
                <a:lnTo>
                  <a:pt x="970" y="797"/>
                </a:lnTo>
                <a:lnTo>
                  <a:pt x="970" y="798"/>
                </a:lnTo>
                <a:lnTo>
                  <a:pt x="970" y="811"/>
                </a:lnTo>
                <a:lnTo>
                  <a:pt x="969" y="811"/>
                </a:lnTo>
                <a:lnTo>
                  <a:pt x="969" y="812"/>
                </a:lnTo>
                <a:lnTo>
                  <a:pt x="968" y="812"/>
                </a:lnTo>
                <a:lnTo>
                  <a:pt x="967" y="812"/>
                </a:lnTo>
                <a:lnTo>
                  <a:pt x="967" y="813"/>
                </a:lnTo>
                <a:lnTo>
                  <a:pt x="967" y="816"/>
                </a:lnTo>
                <a:lnTo>
                  <a:pt x="967" y="817"/>
                </a:lnTo>
                <a:lnTo>
                  <a:pt x="967" y="818"/>
                </a:lnTo>
                <a:lnTo>
                  <a:pt x="967" y="820"/>
                </a:lnTo>
                <a:lnTo>
                  <a:pt x="967" y="821"/>
                </a:lnTo>
                <a:lnTo>
                  <a:pt x="967" y="822"/>
                </a:lnTo>
                <a:lnTo>
                  <a:pt x="967" y="825"/>
                </a:lnTo>
                <a:lnTo>
                  <a:pt x="967" y="826"/>
                </a:lnTo>
                <a:lnTo>
                  <a:pt x="967" y="829"/>
                </a:lnTo>
                <a:lnTo>
                  <a:pt x="967" y="830"/>
                </a:lnTo>
                <a:lnTo>
                  <a:pt x="968" y="830"/>
                </a:lnTo>
                <a:lnTo>
                  <a:pt x="969" y="830"/>
                </a:lnTo>
                <a:lnTo>
                  <a:pt x="969" y="833"/>
                </a:lnTo>
                <a:lnTo>
                  <a:pt x="971" y="832"/>
                </a:lnTo>
                <a:lnTo>
                  <a:pt x="973" y="832"/>
                </a:lnTo>
                <a:lnTo>
                  <a:pt x="973" y="833"/>
                </a:lnTo>
                <a:lnTo>
                  <a:pt x="973" y="834"/>
                </a:lnTo>
                <a:lnTo>
                  <a:pt x="973" y="836"/>
                </a:lnTo>
                <a:lnTo>
                  <a:pt x="973" y="837"/>
                </a:lnTo>
                <a:lnTo>
                  <a:pt x="973" y="841"/>
                </a:lnTo>
                <a:lnTo>
                  <a:pt x="973" y="842"/>
                </a:lnTo>
                <a:lnTo>
                  <a:pt x="973" y="843"/>
                </a:lnTo>
                <a:lnTo>
                  <a:pt x="973" y="846"/>
                </a:lnTo>
                <a:lnTo>
                  <a:pt x="973" y="847"/>
                </a:lnTo>
                <a:lnTo>
                  <a:pt x="974" y="847"/>
                </a:lnTo>
                <a:lnTo>
                  <a:pt x="975" y="847"/>
                </a:lnTo>
                <a:lnTo>
                  <a:pt x="976" y="847"/>
                </a:lnTo>
                <a:lnTo>
                  <a:pt x="977" y="848"/>
                </a:lnTo>
                <a:lnTo>
                  <a:pt x="978" y="848"/>
                </a:lnTo>
                <a:lnTo>
                  <a:pt x="979" y="848"/>
                </a:lnTo>
                <a:lnTo>
                  <a:pt x="980" y="848"/>
                </a:lnTo>
                <a:lnTo>
                  <a:pt x="980" y="847"/>
                </a:lnTo>
                <a:lnTo>
                  <a:pt x="980" y="846"/>
                </a:lnTo>
                <a:lnTo>
                  <a:pt x="980" y="845"/>
                </a:lnTo>
                <a:lnTo>
                  <a:pt x="982" y="845"/>
                </a:lnTo>
                <a:lnTo>
                  <a:pt x="983" y="845"/>
                </a:lnTo>
                <a:lnTo>
                  <a:pt x="984" y="845"/>
                </a:lnTo>
                <a:lnTo>
                  <a:pt x="984" y="842"/>
                </a:lnTo>
                <a:lnTo>
                  <a:pt x="985" y="842"/>
                </a:lnTo>
                <a:lnTo>
                  <a:pt x="985" y="845"/>
                </a:lnTo>
                <a:lnTo>
                  <a:pt x="986" y="849"/>
                </a:lnTo>
                <a:lnTo>
                  <a:pt x="986" y="850"/>
                </a:lnTo>
                <a:lnTo>
                  <a:pt x="980" y="849"/>
                </a:lnTo>
                <a:lnTo>
                  <a:pt x="979" y="849"/>
                </a:lnTo>
                <a:lnTo>
                  <a:pt x="977" y="849"/>
                </a:lnTo>
                <a:lnTo>
                  <a:pt x="977" y="848"/>
                </a:lnTo>
                <a:lnTo>
                  <a:pt x="976" y="848"/>
                </a:lnTo>
                <a:lnTo>
                  <a:pt x="975" y="848"/>
                </a:lnTo>
                <a:lnTo>
                  <a:pt x="974" y="848"/>
                </a:lnTo>
                <a:lnTo>
                  <a:pt x="973" y="848"/>
                </a:lnTo>
                <a:lnTo>
                  <a:pt x="973" y="849"/>
                </a:lnTo>
                <a:lnTo>
                  <a:pt x="973" y="853"/>
                </a:lnTo>
                <a:lnTo>
                  <a:pt x="973" y="854"/>
                </a:lnTo>
                <a:lnTo>
                  <a:pt x="973" y="857"/>
                </a:lnTo>
                <a:lnTo>
                  <a:pt x="973" y="860"/>
                </a:lnTo>
                <a:lnTo>
                  <a:pt x="973" y="862"/>
                </a:lnTo>
                <a:lnTo>
                  <a:pt x="970" y="862"/>
                </a:lnTo>
                <a:lnTo>
                  <a:pt x="968" y="862"/>
                </a:lnTo>
                <a:lnTo>
                  <a:pt x="967" y="862"/>
                </a:lnTo>
                <a:lnTo>
                  <a:pt x="967" y="863"/>
                </a:lnTo>
                <a:lnTo>
                  <a:pt x="968" y="863"/>
                </a:lnTo>
                <a:lnTo>
                  <a:pt x="969" y="863"/>
                </a:lnTo>
                <a:lnTo>
                  <a:pt x="969" y="864"/>
                </a:lnTo>
                <a:lnTo>
                  <a:pt x="970" y="864"/>
                </a:lnTo>
                <a:lnTo>
                  <a:pt x="970" y="865"/>
                </a:lnTo>
                <a:lnTo>
                  <a:pt x="970" y="866"/>
                </a:lnTo>
                <a:lnTo>
                  <a:pt x="973" y="867"/>
                </a:lnTo>
                <a:lnTo>
                  <a:pt x="974" y="867"/>
                </a:lnTo>
                <a:lnTo>
                  <a:pt x="975" y="867"/>
                </a:lnTo>
                <a:lnTo>
                  <a:pt x="976" y="867"/>
                </a:lnTo>
                <a:lnTo>
                  <a:pt x="978" y="867"/>
                </a:lnTo>
                <a:lnTo>
                  <a:pt x="978" y="868"/>
                </a:lnTo>
                <a:lnTo>
                  <a:pt x="978" y="871"/>
                </a:lnTo>
                <a:lnTo>
                  <a:pt x="977" y="871"/>
                </a:lnTo>
                <a:lnTo>
                  <a:pt x="968" y="871"/>
                </a:lnTo>
                <a:lnTo>
                  <a:pt x="967" y="871"/>
                </a:lnTo>
                <a:lnTo>
                  <a:pt x="967" y="867"/>
                </a:lnTo>
                <a:lnTo>
                  <a:pt x="966" y="867"/>
                </a:lnTo>
                <a:lnTo>
                  <a:pt x="965" y="867"/>
                </a:lnTo>
                <a:lnTo>
                  <a:pt x="964" y="867"/>
                </a:lnTo>
                <a:lnTo>
                  <a:pt x="962" y="867"/>
                </a:lnTo>
                <a:lnTo>
                  <a:pt x="961" y="867"/>
                </a:lnTo>
                <a:lnTo>
                  <a:pt x="961" y="870"/>
                </a:lnTo>
                <a:lnTo>
                  <a:pt x="961" y="871"/>
                </a:lnTo>
                <a:lnTo>
                  <a:pt x="959" y="871"/>
                </a:lnTo>
                <a:lnTo>
                  <a:pt x="959" y="872"/>
                </a:lnTo>
                <a:lnTo>
                  <a:pt x="959" y="873"/>
                </a:lnTo>
                <a:lnTo>
                  <a:pt x="958" y="873"/>
                </a:lnTo>
                <a:lnTo>
                  <a:pt x="958" y="872"/>
                </a:lnTo>
                <a:lnTo>
                  <a:pt x="958" y="871"/>
                </a:lnTo>
                <a:lnTo>
                  <a:pt x="958" y="870"/>
                </a:lnTo>
                <a:lnTo>
                  <a:pt x="958" y="868"/>
                </a:lnTo>
                <a:lnTo>
                  <a:pt x="958" y="867"/>
                </a:lnTo>
                <a:lnTo>
                  <a:pt x="959" y="867"/>
                </a:lnTo>
                <a:lnTo>
                  <a:pt x="960" y="866"/>
                </a:lnTo>
                <a:lnTo>
                  <a:pt x="961" y="866"/>
                </a:lnTo>
                <a:lnTo>
                  <a:pt x="962" y="866"/>
                </a:lnTo>
                <a:lnTo>
                  <a:pt x="964" y="866"/>
                </a:lnTo>
                <a:lnTo>
                  <a:pt x="966" y="866"/>
                </a:lnTo>
                <a:lnTo>
                  <a:pt x="967" y="866"/>
                </a:lnTo>
                <a:lnTo>
                  <a:pt x="967" y="864"/>
                </a:lnTo>
                <a:lnTo>
                  <a:pt x="967" y="863"/>
                </a:lnTo>
                <a:lnTo>
                  <a:pt x="965" y="863"/>
                </a:lnTo>
                <a:lnTo>
                  <a:pt x="962" y="862"/>
                </a:lnTo>
                <a:lnTo>
                  <a:pt x="958" y="862"/>
                </a:lnTo>
                <a:lnTo>
                  <a:pt x="956" y="860"/>
                </a:lnTo>
                <a:lnTo>
                  <a:pt x="954" y="860"/>
                </a:lnTo>
                <a:lnTo>
                  <a:pt x="956" y="860"/>
                </a:lnTo>
                <a:lnTo>
                  <a:pt x="960" y="857"/>
                </a:lnTo>
                <a:lnTo>
                  <a:pt x="961" y="857"/>
                </a:lnTo>
                <a:lnTo>
                  <a:pt x="961" y="856"/>
                </a:lnTo>
                <a:lnTo>
                  <a:pt x="962" y="856"/>
                </a:lnTo>
                <a:lnTo>
                  <a:pt x="962" y="855"/>
                </a:lnTo>
                <a:lnTo>
                  <a:pt x="962" y="854"/>
                </a:lnTo>
                <a:lnTo>
                  <a:pt x="962" y="850"/>
                </a:lnTo>
                <a:lnTo>
                  <a:pt x="962" y="848"/>
                </a:lnTo>
                <a:lnTo>
                  <a:pt x="961" y="848"/>
                </a:lnTo>
                <a:lnTo>
                  <a:pt x="961" y="847"/>
                </a:lnTo>
                <a:lnTo>
                  <a:pt x="961" y="848"/>
                </a:lnTo>
                <a:lnTo>
                  <a:pt x="961" y="847"/>
                </a:lnTo>
                <a:lnTo>
                  <a:pt x="961" y="842"/>
                </a:lnTo>
                <a:lnTo>
                  <a:pt x="961" y="841"/>
                </a:lnTo>
                <a:lnTo>
                  <a:pt x="960" y="841"/>
                </a:lnTo>
                <a:lnTo>
                  <a:pt x="957" y="843"/>
                </a:lnTo>
                <a:lnTo>
                  <a:pt x="954" y="843"/>
                </a:lnTo>
                <a:lnTo>
                  <a:pt x="954" y="845"/>
                </a:lnTo>
                <a:lnTo>
                  <a:pt x="953" y="845"/>
                </a:lnTo>
                <a:lnTo>
                  <a:pt x="953" y="846"/>
                </a:lnTo>
                <a:lnTo>
                  <a:pt x="953" y="847"/>
                </a:lnTo>
                <a:lnTo>
                  <a:pt x="953" y="848"/>
                </a:lnTo>
                <a:lnTo>
                  <a:pt x="954" y="849"/>
                </a:lnTo>
                <a:lnTo>
                  <a:pt x="953" y="850"/>
                </a:lnTo>
                <a:lnTo>
                  <a:pt x="952" y="850"/>
                </a:lnTo>
                <a:lnTo>
                  <a:pt x="952" y="851"/>
                </a:lnTo>
                <a:lnTo>
                  <a:pt x="951" y="851"/>
                </a:lnTo>
                <a:lnTo>
                  <a:pt x="950" y="853"/>
                </a:lnTo>
                <a:lnTo>
                  <a:pt x="949" y="854"/>
                </a:lnTo>
                <a:lnTo>
                  <a:pt x="948" y="855"/>
                </a:lnTo>
                <a:lnTo>
                  <a:pt x="949" y="856"/>
                </a:lnTo>
                <a:lnTo>
                  <a:pt x="951" y="857"/>
                </a:lnTo>
                <a:lnTo>
                  <a:pt x="952" y="858"/>
                </a:lnTo>
                <a:lnTo>
                  <a:pt x="954" y="859"/>
                </a:lnTo>
                <a:lnTo>
                  <a:pt x="954" y="860"/>
                </a:lnTo>
                <a:lnTo>
                  <a:pt x="953" y="860"/>
                </a:lnTo>
                <a:lnTo>
                  <a:pt x="949" y="859"/>
                </a:lnTo>
                <a:lnTo>
                  <a:pt x="945" y="859"/>
                </a:lnTo>
                <a:lnTo>
                  <a:pt x="945" y="858"/>
                </a:lnTo>
                <a:lnTo>
                  <a:pt x="944" y="858"/>
                </a:lnTo>
                <a:lnTo>
                  <a:pt x="942" y="858"/>
                </a:lnTo>
                <a:lnTo>
                  <a:pt x="944" y="855"/>
                </a:lnTo>
                <a:lnTo>
                  <a:pt x="944" y="854"/>
                </a:lnTo>
                <a:lnTo>
                  <a:pt x="943" y="853"/>
                </a:lnTo>
                <a:lnTo>
                  <a:pt x="944" y="853"/>
                </a:lnTo>
                <a:lnTo>
                  <a:pt x="947" y="850"/>
                </a:lnTo>
                <a:lnTo>
                  <a:pt x="945" y="848"/>
                </a:lnTo>
                <a:lnTo>
                  <a:pt x="949" y="847"/>
                </a:lnTo>
                <a:lnTo>
                  <a:pt x="949" y="846"/>
                </a:lnTo>
                <a:lnTo>
                  <a:pt x="948" y="846"/>
                </a:lnTo>
                <a:lnTo>
                  <a:pt x="948" y="845"/>
                </a:lnTo>
                <a:lnTo>
                  <a:pt x="947" y="845"/>
                </a:lnTo>
                <a:lnTo>
                  <a:pt x="947" y="843"/>
                </a:lnTo>
                <a:lnTo>
                  <a:pt x="948" y="843"/>
                </a:lnTo>
                <a:lnTo>
                  <a:pt x="949" y="842"/>
                </a:lnTo>
                <a:lnTo>
                  <a:pt x="950" y="842"/>
                </a:lnTo>
                <a:lnTo>
                  <a:pt x="954" y="840"/>
                </a:lnTo>
                <a:lnTo>
                  <a:pt x="959" y="838"/>
                </a:lnTo>
                <a:lnTo>
                  <a:pt x="960" y="838"/>
                </a:lnTo>
                <a:lnTo>
                  <a:pt x="961" y="837"/>
                </a:lnTo>
                <a:lnTo>
                  <a:pt x="962" y="837"/>
                </a:lnTo>
                <a:lnTo>
                  <a:pt x="962" y="834"/>
                </a:lnTo>
                <a:lnTo>
                  <a:pt x="962" y="832"/>
                </a:lnTo>
                <a:lnTo>
                  <a:pt x="962" y="830"/>
                </a:lnTo>
                <a:lnTo>
                  <a:pt x="962" y="829"/>
                </a:lnTo>
                <a:lnTo>
                  <a:pt x="962" y="826"/>
                </a:lnTo>
                <a:lnTo>
                  <a:pt x="962" y="825"/>
                </a:lnTo>
                <a:lnTo>
                  <a:pt x="962" y="824"/>
                </a:lnTo>
                <a:lnTo>
                  <a:pt x="962" y="823"/>
                </a:lnTo>
                <a:lnTo>
                  <a:pt x="962" y="822"/>
                </a:lnTo>
                <a:lnTo>
                  <a:pt x="964" y="822"/>
                </a:lnTo>
                <a:lnTo>
                  <a:pt x="965" y="822"/>
                </a:lnTo>
                <a:lnTo>
                  <a:pt x="966" y="822"/>
                </a:lnTo>
                <a:lnTo>
                  <a:pt x="966" y="821"/>
                </a:lnTo>
                <a:lnTo>
                  <a:pt x="966" y="820"/>
                </a:lnTo>
                <a:lnTo>
                  <a:pt x="966" y="812"/>
                </a:lnTo>
                <a:lnTo>
                  <a:pt x="966" y="811"/>
                </a:lnTo>
                <a:lnTo>
                  <a:pt x="966" y="808"/>
                </a:lnTo>
                <a:lnTo>
                  <a:pt x="966" y="806"/>
                </a:lnTo>
                <a:lnTo>
                  <a:pt x="966" y="805"/>
                </a:lnTo>
                <a:lnTo>
                  <a:pt x="966" y="804"/>
                </a:lnTo>
                <a:lnTo>
                  <a:pt x="966" y="800"/>
                </a:lnTo>
                <a:lnTo>
                  <a:pt x="966" y="798"/>
                </a:lnTo>
                <a:lnTo>
                  <a:pt x="966" y="797"/>
                </a:lnTo>
                <a:lnTo>
                  <a:pt x="966" y="795"/>
                </a:lnTo>
                <a:lnTo>
                  <a:pt x="966" y="793"/>
                </a:lnTo>
                <a:lnTo>
                  <a:pt x="966" y="792"/>
                </a:lnTo>
                <a:lnTo>
                  <a:pt x="966" y="791"/>
                </a:lnTo>
                <a:lnTo>
                  <a:pt x="966" y="790"/>
                </a:lnTo>
                <a:lnTo>
                  <a:pt x="966" y="789"/>
                </a:lnTo>
                <a:lnTo>
                  <a:pt x="966" y="788"/>
                </a:lnTo>
                <a:lnTo>
                  <a:pt x="966" y="770"/>
                </a:lnTo>
                <a:lnTo>
                  <a:pt x="965" y="771"/>
                </a:lnTo>
                <a:lnTo>
                  <a:pt x="962" y="772"/>
                </a:lnTo>
                <a:lnTo>
                  <a:pt x="960" y="774"/>
                </a:lnTo>
                <a:lnTo>
                  <a:pt x="959" y="774"/>
                </a:lnTo>
                <a:lnTo>
                  <a:pt x="958" y="775"/>
                </a:lnTo>
                <a:lnTo>
                  <a:pt x="957" y="775"/>
                </a:lnTo>
                <a:lnTo>
                  <a:pt x="956" y="776"/>
                </a:lnTo>
                <a:lnTo>
                  <a:pt x="954" y="778"/>
                </a:lnTo>
                <a:lnTo>
                  <a:pt x="954" y="776"/>
                </a:lnTo>
                <a:lnTo>
                  <a:pt x="954" y="773"/>
                </a:lnTo>
                <a:lnTo>
                  <a:pt x="954" y="772"/>
                </a:lnTo>
                <a:lnTo>
                  <a:pt x="954" y="776"/>
                </a:lnTo>
                <a:lnTo>
                  <a:pt x="957" y="775"/>
                </a:lnTo>
                <a:lnTo>
                  <a:pt x="958" y="774"/>
                </a:lnTo>
                <a:lnTo>
                  <a:pt x="959" y="773"/>
                </a:lnTo>
                <a:lnTo>
                  <a:pt x="959" y="772"/>
                </a:lnTo>
                <a:lnTo>
                  <a:pt x="959" y="770"/>
                </a:lnTo>
                <a:lnTo>
                  <a:pt x="959" y="769"/>
                </a:lnTo>
                <a:lnTo>
                  <a:pt x="959" y="766"/>
                </a:lnTo>
                <a:lnTo>
                  <a:pt x="961" y="766"/>
                </a:lnTo>
                <a:lnTo>
                  <a:pt x="962" y="766"/>
                </a:lnTo>
                <a:lnTo>
                  <a:pt x="966" y="766"/>
                </a:lnTo>
                <a:lnTo>
                  <a:pt x="966" y="765"/>
                </a:lnTo>
                <a:lnTo>
                  <a:pt x="966" y="764"/>
                </a:lnTo>
                <a:lnTo>
                  <a:pt x="966" y="763"/>
                </a:lnTo>
                <a:lnTo>
                  <a:pt x="966" y="761"/>
                </a:lnTo>
                <a:lnTo>
                  <a:pt x="966" y="759"/>
                </a:lnTo>
                <a:lnTo>
                  <a:pt x="966" y="758"/>
                </a:lnTo>
                <a:lnTo>
                  <a:pt x="965" y="758"/>
                </a:lnTo>
                <a:lnTo>
                  <a:pt x="964" y="758"/>
                </a:lnTo>
                <a:lnTo>
                  <a:pt x="962" y="758"/>
                </a:lnTo>
                <a:lnTo>
                  <a:pt x="961" y="758"/>
                </a:lnTo>
                <a:lnTo>
                  <a:pt x="961" y="757"/>
                </a:lnTo>
                <a:lnTo>
                  <a:pt x="961" y="756"/>
                </a:lnTo>
                <a:lnTo>
                  <a:pt x="960" y="756"/>
                </a:lnTo>
                <a:lnTo>
                  <a:pt x="960" y="754"/>
                </a:lnTo>
                <a:lnTo>
                  <a:pt x="959" y="754"/>
                </a:lnTo>
                <a:lnTo>
                  <a:pt x="958" y="754"/>
                </a:lnTo>
                <a:lnTo>
                  <a:pt x="957" y="754"/>
                </a:lnTo>
                <a:lnTo>
                  <a:pt x="956" y="754"/>
                </a:lnTo>
                <a:lnTo>
                  <a:pt x="954" y="754"/>
                </a:lnTo>
                <a:lnTo>
                  <a:pt x="953" y="754"/>
                </a:lnTo>
                <a:lnTo>
                  <a:pt x="952" y="754"/>
                </a:lnTo>
                <a:lnTo>
                  <a:pt x="951" y="754"/>
                </a:lnTo>
                <a:lnTo>
                  <a:pt x="949" y="755"/>
                </a:lnTo>
                <a:lnTo>
                  <a:pt x="948" y="755"/>
                </a:lnTo>
                <a:lnTo>
                  <a:pt x="947" y="755"/>
                </a:lnTo>
                <a:lnTo>
                  <a:pt x="947" y="756"/>
                </a:lnTo>
                <a:lnTo>
                  <a:pt x="947" y="757"/>
                </a:lnTo>
                <a:lnTo>
                  <a:pt x="949" y="757"/>
                </a:lnTo>
                <a:lnTo>
                  <a:pt x="951" y="757"/>
                </a:lnTo>
                <a:lnTo>
                  <a:pt x="952" y="757"/>
                </a:lnTo>
                <a:lnTo>
                  <a:pt x="953" y="757"/>
                </a:lnTo>
                <a:lnTo>
                  <a:pt x="954" y="757"/>
                </a:lnTo>
                <a:lnTo>
                  <a:pt x="954" y="758"/>
                </a:lnTo>
                <a:lnTo>
                  <a:pt x="953" y="758"/>
                </a:lnTo>
                <a:lnTo>
                  <a:pt x="952" y="758"/>
                </a:lnTo>
                <a:lnTo>
                  <a:pt x="951" y="758"/>
                </a:lnTo>
                <a:lnTo>
                  <a:pt x="950" y="758"/>
                </a:lnTo>
                <a:lnTo>
                  <a:pt x="949" y="758"/>
                </a:lnTo>
                <a:lnTo>
                  <a:pt x="948" y="758"/>
                </a:lnTo>
                <a:lnTo>
                  <a:pt x="947" y="758"/>
                </a:lnTo>
                <a:lnTo>
                  <a:pt x="945" y="758"/>
                </a:lnTo>
                <a:lnTo>
                  <a:pt x="944" y="758"/>
                </a:lnTo>
                <a:lnTo>
                  <a:pt x="943" y="758"/>
                </a:lnTo>
                <a:lnTo>
                  <a:pt x="943" y="757"/>
                </a:lnTo>
                <a:lnTo>
                  <a:pt x="943" y="755"/>
                </a:lnTo>
                <a:lnTo>
                  <a:pt x="943" y="754"/>
                </a:lnTo>
                <a:lnTo>
                  <a:pt x="943" y="751"/>
                </a:lnTo>
                <a:lnTo>
                  <a:pt x="945" y="751"/>
                </a:lnTo>
                <a:lnTo>
                  <a:pt x="945" y="749"/>
                </a:lnTo>
                <a:lnTo>
                  <a:pt x="945" y="748"/>
                </a:lnTo>
                <a:lnTo>
                  <a:pt x="947" y="748"/>
                </a:lnTo>
                <a:lnTo>
                  <a:pt x="948" y="748"/>
                </a:lnTo>
                <a:lnTo>
                  <a:pt x="949" y="748"/>
                </a:lnTo>
                <a:lnTo>
                  <a:pt x="951" y="748"/>
                </a:lnTo>
                <a:lnTo>
                  <a:pt x="964" y="748"/>
                </a:lnTo>
                <a:lnTo>
                  <a:pt x="965" y="748"/>
                </a:lnTo>
                <a:lnTo>
                  <a:pt x="965" y="747"/>
                </a:lnTo>
                <a:lnTo>
                  <a:pt x="964" y="747"/>
                </a:lnTo>
                <a:lnTo>
                  <a:pt x="964" y="746"/>
                </a:lnTo>
                <a:lnTo>
                  <a:pt x="964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7"/>
                </a:lnTo>
                <a:lnTo>
                  <a:pt x="967" y="750"/>
                </a:lnTo>
                <a:lnTo>
                  <a:pt x="968" y="750"/>
                </a:lnTo>
                <a:lnTo>
                  <a:pt x="970" y="750"/>
                </a:lnTo>
                <a:lnTo>
                  <a:pt x="971" y="750"/>
                </a:lnTo>
                <a:lnTo>
                  <a:pt x="973" y="750"/>
                </a:lnTo>
                <a:lnTo>
                  <a:pt x="974" y="750"/>
                </a:lnTo>
                <a:lnTo>
                  <a:pt x="975" y="750"/>
                </a:lnTo>
                <a:lnTo>
                  <a:pt x="976" y="750"/>
                </a:lnTo>
                <a:lnTo>
                  <a:pt x="977" y="750"/>
                </a:lnTo>
                <a:lnTo>
                  <a:pt x="982" y="750"/>
                </a:lnTo>
                <a:lnTo>
                  <a:pt x="984" y="750"/>
                </a:lnTo>
                <a:lnTo>
                  <a:pt x="985" y="750"/>
                </a:lnTo>
                <a:lnTo>
                  <a:pt x="985" y="755"/>
                </a:lnTo>
                <a:lnTo>
                  <a:pt x="1001" y="744"/>
                </a:lnTo>
                <a:lnTo>
                  <a:pt x="1004" y="741"/>
                </a:lnTo>
                <a:lnTo>
                  <a:pt x="1013" y="734"/>
                </a:lnTo>
                <a:lnTo>
                  <a:pt x="1017" y="733"/>
                </a:lnTo>
                <a:lnTo>
                  <a:pt x="1018" y="732"/>
                </a:lnTo>
                <a:lnTo>
                  <a:pt x="1020" y="731"/>
                </a:lnTo>
                <a:lnTo>
                  <a:pt x="1021" y="730"/>
                </a:lnTo>
                <a:lnTo>
                  <a:pt x="1021" y="729"/>
                </a:lnTo>
                <a:lnTo>
                  <a:pt x="1022" y="729"/>
                </a:lnTo>
                <a:lnTo>
                  <a:pt x="1022" y="728"/>
                </a:lnTo>
                <a:lnTo>
                  <a:pt x="1023" y="726"/>
                </a:lnTo>
                <a:lnTo>
                  <a:pt x="1025" y="725"/>
                </a:lnTo>
                <a:lnTo>
                  <a:pt x="1027" y="723"/>
                </a:lnTo>
                <a:lnTo>
                  <a:pt x="1028" y="723"/>
                </a:lnTo>
                <a:lnTo>
                  <a:pt x="1029" y="722"/>
                </a:lnTo>
                <a:lnTo>
                  <a:pt x="1034" y="716"/>
                </a:lnTo>
                <a:lnTo>
                  <a:pt x="1040" y="709"/>
                </a:lnTo>
                <a:lnTo>
                  <a:pt x="1043" y="707"/>
                </a:lnTo>
                <a:lnTo>
                  <a:pt x="1049" y="700"/>
                </a:lnTo>
                <a:lnTo>
                  <a:pt x="1049" y="699"/>
                </a:lnTo>
                <a:lnTo>
                  <a:pt x="1053" y="697"/>
                </a:lnTo>
                <a:lnTo>
                  <a:pt x="1046" y="697"/>
                </a:lnTo>
                <a:lnTo>
                  <a:pt x="1046" y="687"/>
                </a:lnTo>
                <a:lnTo>
                  <a:pt x="1046" y="686"/>
                </a:lnTo>
                <a:lnTo>
                  <a:pt x="1047" y="686"/>
                </a:lnTo>
                <a:lnTo>
                  <a:pt x="1048" y="687"/>
                </a:lnTo>
                <a:lnTo>
                  <a:pt x="1049" y="687"/>
                </a:lnTo>
                <a:lnTo>
                  <a:pt x="1052" y="688"/>
                </a:lnTo>
                <a:lnTo>
                  <a:pt x="1057" y="690"/>
                </a:lnTo>
                <a:lnTo>
                  <a:pt x="1057" y="687"/>
                </a:lnTo>
                <a:lnTo>
                  <a:pt x="1057" y="686"/>
                </a:lnTo>
                <a:lnTo>
                  <a:pt x="1057" y="681"/>
                </a:lnTo>
                <a:lnTo>
                  <a:pt x="1054" y="681"/>
                </a:lnTo>
                <a:lnTo>
                  <a:pt x="1051" y="681"/>
                </a:lnTo>
                <a:lnTo>
                  <a:pt x="1048" y="681"/>
                </a:lnTo>
                <a:lnTo>
                  <a:pt x="1046" y="681"/>
                </a:lnTo>
                <a:lnTo>
                  <a:pt x="1044" y="681"/>
                </a:lnTo>
                <a:lnTo>
                  <a:pt x="1043" y="681"/>
                </a:lnTo>
                <a:lnTo>
                  <a:pt x="1042" y="681"/>
                </a:lnTo>
                <a:lnTo>
                  <a:pt x="1039" y="681"/>
                </a:lnTo>
                <a:lnTo>
                  <a:pt x="1037" y="681"/>
                </a:lnTo>
                <a:lnTo>
                  <a:pt x="1030" y="681"/>
                </a:lnTo>
                <a:lnTo>
                  <a:pt x="1029" y="681"/>
                </a:lnTo>
                <a:lnTo>
                  <a:pt x="1029" y="682"/>
                </a:lnTo>
                <a:lnTo>
                  <a:pt x="1029" y="684"/>
                </a:lnTo>
                <a:lnTo>
                  <a:pt x="1029" y="690"/>
                </a:lnTo>
                <a:lnTo>
                  <a:pt x="1029" y="691"/>
                </a:lnTo>
                <a:lnTo>
                  <a:pt x="1029" y="694"/>
                </a:lnTo>
                <a:lnTo>
                  <a:pt x="1029" y="696"/>
                </a:lnTo>
                <a:lnTo>
                  <a:pt x="1029" y="697"/>
                </a:lnTo>
                <a:lnTo>
                  <a:pt x="1029" y="698"/>
                </a:lnTo>
                <a:lnTo>
                  <a:pt x="1029" y="700"/>
                </a:lnTo>
                <a:lnTo>
                  <a:pt x="1033" y="700"/>
                </a:lnTo>
                <a:lnTo>
                  <a:pt x="1033" y="703"/>
                </a:lnTo>
                <a:lnTo>
                  <a:pt x="1033" y="705"/>
                </a:lnTo>
                <a:lnTo>
                  <a:pt x="1033" y="706"/>
                </a:lnTo>
                <a:lnTo>
                  <a:pt x="1033" y="707"/>
                </a:lnTo>
                <a:lnTo>
                  <a:pt x="1029" y="707"/>
                </a:lnTo>
                <a:lnTo>
                  <a:pt x="1028" y="707"/>
                </a:lnTo>
                <a:lnTo>
                  <a:pt x="1028" y="706"/>
                </a:lnTo>
                <a:lnTo>
                  <a:pt x="1028" y="705"/>
                </a:lnTo>
                <a:lnTo>
                  <a:pt x="1029" y="705"/>
                </a:lnTo>
                <a:lnTo>
                  <a:pt x="1028" y="705"/>
                </a:lnTo>
                <a:lnTo>
                  <a:pt x="1028" y="703"/>
                </a:lnTo>
                <a:lnTo>
                  <a:pt x="1028" y="700"/>
                </a:lnTo>
                <a:lnTo>
                  <a:pt x="1027" y="700"/>
                </a:lnTo>
                <a:lnTo>
                  <a:pt x="1023" y="700"/>
                </a:lnTo>
                <a:lnTo>
                  <a:pt x="1023" y="699"/>
                </a:lnTo>
                <a:lnTo>
                  <a:pt x="1023" y="696"/>
                </a:lnTo>
                <a:lnTo>
                  <a:pt x="1023" y="692"/>
                </a:lnTo>
                <a:lnTo>
                  <a:pt x="1023" y="691"/>
                </a:lnTo>
                <a:lnTo>
                  <a:pt x="1025" y="691"/>
                </a:lnTo>
                <a:lnTo>
                  <a:pt x="1026" y="691"/>
                </a:lnTo>
                <a:lnTo>
                  <a:pt x="1027" y="691"/>
                </a:lnTo>
                <a:lnTo>
                  <a:pt x="1028" y="691"/>
                </a:lnTo>
                <a:lnTo>
                  <a:pt x="1028" y="690"/>
                </a:lnTo>
                <a:lnTo>
                  <a:pt x="1028" y="689"/>
                </a:lnTo>
                <a:lnTo>
                  <a:pt x="1028" y="688"/>
                </a:lnTo>
                <a:lnTo>
                  <a:pt x="1028" y="687"/>
                </a:lnTo>
                <a:lnTo>
                  <a:pt x="1028" y="686"/>
                </a:lnTo>
                <a:lnTo>
                  <a:pt x="1028" y="684"/>
                </a:lnTo>
                <a:lnTo>
                  <a:pt x="1028" y="683"/>
                </a:lnTo>
                <a:lnTo>
                  <a:pt x="1028" y="682"/>
                </a:lnTo>
                <a:lnTo>
                  <a:pt x="1027" y="681"/>
                </a:lnTo>
                <a:lnTo>
                  <a:pt x="1026" y="681"/>
                </a:lnTo>
                <a:lnTo>
                  <a:pt x="1025" y="681"/>
                </a:lnTo>
                <a:lnTo>
                  <a:pt x="1025" y="680"/>
                </a:lnTo>
                <a:lnTo>
                  <a:pt x="1025" y="679"/>
                </a:lnTo>
                <a:lnTo>
                  <a:pt x="1023" y="679"/>
                </a:lnTo>
                <a:lnTo>
                  <a:pt x="1022" y="679"/>
                </a:lnTo>
                <a:lnTo>
                  <a:pt x="1021" y="679"/>
                </a:lnTo>
                <a:lnTo>
                  <a:pt x="1021" y="678"/>
                </a:lnTo>
                <a:lnTo>
                  <a:pt x="1020" y="678"/>
                </a:lnTo>
                <a:lnTo>
                  <a:pt x="1019" y="678"/>
                </a:lnTo>
                <a:lnTo>
                  <a:pt x="1018" y="678"/>
                </a:lnTo>
                <a:lnTo>
                  <a:pt x="1018" y="677"/>
                </a:lnTo>
                <a:lnTo>
                  <a:pt x="1017" y="677"/>
                </a:lnTo>
                <a:lnTo>
                  <a:pt x="1016" y="677"/>
                </a:lnTo>
                <a:lnTo>
                  <a:pt x="1014" y="677"/>
                </a:lnTo>
                <a:lnTo>
                  <a:pt x="1014" y="675"/>
                </a:lnTo>
                <a:lnTo>
                  <a:pt x="1013" y="675"/>
                </a:lnTo>
                <a:lnTo>
                  <a:pt x="1012" y="675"/>
                </a:lnTo>
                <a:lnTo>
                  <a:pt x="1011" y="675"/>
                </a:lnTo>
                <a:lnTo>
                  <a:pt x="1011" y="674"/>
                </a:lnTo>
                <a:lnTo>
                  <a:pt x="1010" y="674"/>
                </a:lnTo>
                <a:lnTo>
                  <a:pt x="1009" y="674"/>
                </a:lnTo>
                <a:lnTo>
                  <a:pt x="1008" y="674"/>
                </a:lnTo>
                <a:lnTo>
                  <a:pt x="1009" y="678"/>
                </a:lnTo>
                <a:lnTo>
                  <a:pt x="1009" y="679"/>
                </a:lnTo>
                <a:lnTo>
                  <a:pt x="1009" y="680"/>
                </a:lnTo>
                <a:lnTo>
                  <a:pt x="1009" y="681"/>
                </a:lnTo>
                <a:lnTo>
                  <a:pt x="1009" y="682"/>
                </a:lnTo>
                <a:lnTo>
                  <a:pt x="1009" y="683"/>
                </a:lnTo>
                <a:lnTo>
                  <a:pt x="1009" y="684"/>
                </a:lnTo>
                <a:lnTo>
                  <a:pt x="1008" y="684"/>
                </a:lnTo>
                <a:lnTo>
                  <a:pt x="1006" y="684"/>
                </a:lnTo>
                <a:lnTo>
                  <a:pt x="1004" y="684"/>
                </a:lnTo>
                <a:lnTo>
                  <a:pt x="1003" y="684"/>
                </a:lnTo>
                <a:lnTo>
                  <a:pt x="1003" y="683"/>
                </a:lnTo>
                <a:lnTo>
                  <a:pt x="1003" y="682"/>
                </a:lnTo>
                <a:lnTo>
                  <a:pt x="1003" y="681"/>
                </a:lnTo>
                <a:lnTo>
                  <a:pt x="1003" y="680"/>
                </a:lnTo>
                <a:lnTo>
                  <a:pt x="1003" y="679"/>
                </a:lnTo>
                <a:lnTo>
                  <a:pt x="1003" y="678"/>
                </a:lnTo>
                <a:lnTo>
                  <a:pt x="1003" y="677"/>
                </a:lnTo>
                <a:lnTo>
                  <a:pt x="1003" y="675"/>
                </a:lnTo>
                <a:lnTo>
                  <a:pt x="1003" y="674"/>
                </a:lnTo>
                <a:lnTo>
                  <a:pt x="1003" y="673"/>
                </a:lnTo>
                <a:lnTo>
                  <a:pt x="1003" y="672"/>
                </a:lnTo>
                <a:lnTo>
                  <a:pt x="1000" y="671"/>
                </a:lnTo>
                <a:lnTo>
                  <a:pt x="997" y="671"/>
                </a:lnTo>
                <a:lnTo>
                  <a:pt x="993" y="671"/>
                </a:lnTo>
                <a:lnTo>
                  <a:pt x="991" y="671"/>
                </a:lnTo>
                <a:lnTo>
                  <a:pt x="987" y="671"/>
                </a:lnTo>
                <a:lnTo>
                  <a:pt x="986" y="671"/>
                </a:lnTo>
                <a:lnTo>
                  <a:pt x="985" y="671"/>
                </a:lnTo>
                <a:lnTo>
                  <a:pt x="984" y="671"/>
                </a:lnTo>
                <a:lnTo>
                  <a:pt x="983" y="671"/>
                </a:lnTo>
                <a:lnTo>
                  <a:pt x="982" y="671"/>
                </a:lnTo>
                <a:lnTo>
                  <a:pt x="980" y="671"/>
                </a:lnTo>
                <a:lnTo>
                  <a:pt x="979" y="671"/>
                </a:lnTo>
                <a:lnTo>
                  <a:pt x="978" y="671"/>
                </a:lnTo>
                <a:lnTo>
                  <a:pt x="975" y="671"/>
                </a:lnTo>
                <a:lnTo>
                  <a:pt x="968" y="672"/>
                </a:lnTo>
                <a:lnTo>
                  <a:pt x="968" y="673"/>
                </a:lnTo>
                <a:lnTo>
                  <a:pt x="967" y="673"/>
                </a:lnTo>
                <a:lnTo>
                  <a:pt x="966" y="673"/>
                </a:lnTo>
                <a:lnTo>
                  <a:pt x="966" y="675"/>
                </a:lnTo>
                <a:lnTo>
                  <a:pt x="966" y="678"/>
                </a:lnTo>
                <a:lnTo>
                  <a:pt x="967" y="678"/>
                </a:lnTo>
                <a:lnTo>
                  <a:pt x="968" y="678"/>
                </a:lnTo>
                <a:lnTo>
                  <a:pt x="968" y="679"/>
                </a:lnTo>
                <a:lnTo>
                  <a:pt x="968" y="680"/>
                </a:lnTo>
                <a:lnTo>
                  <a:pt x="968" y="681"/>
                </a:lnTo>
                <a:lnTo>
                  <a:pt x="968" y="683"/>
                </a:lnTo>
                <a:lnTo>
                  <a:pt x="968" y="686"/>
                </a:lnTo>
                <a:lnTo>
                  <a:pt x="968" y="688"/>
                </a:lnTo>
                <a:lnTo>
                  <a:pt x="968" y="689"/>
                </a:lnTo>
                <a:lnTo>
                  <a:pt x="968" y="690"/>
                </a:lnTo>
                <a:lnTo>
                  <a:pt x="970" y="690"/>
                </a:lnTo>
                <a:lnTo>
                  <a:pt x="970" y="691"/>
                </a:lnTo>
                <a:lnTo>
                  <a:pt x="970" y="692"/>
                </a:lnTo>
                <a:lnTo>
                  <a:pt x="970" y="694"/>
                </a:lnTo>
                <a:lnTo>
                  <a:pt x="971" y="694"/>
                </a:lnTo>
                <a:lnTo>
                  <a:pt x="973" y="694"/>
                </a:lnTo>
                <a:lnTo>
                  <a:pt x="974" y="694"/>
                </a:lnTo>
                <a:lnTo>
                  <a:pt x="975" y="694"/>
                </a:lnTo>
                <a:lnTo>
                  <a:pt x="976" y="694"/>
                </a:lnTo>
                <a:lnTo>
                  <a:pt x="977" y="694"/>
                </a:lnTo>
                <a:lnTo>
                  <a:pt x="977" y="696"/>
                </a:lnTo>
                <a:lnTo>
                  <a:pt x="976" y="696"/>
                </a:lnTo>
                <a:lnTo>
                  <a:pt x="976" y="695"/>
                </a:lnTo>
                <a:lnTo>
                  <a:pt x="976" y="694"/>
                </a:lnTo>
                <a:lnTo>
                  <a:pt x="975" y="694"/>
                </a:lnTo>
                <a:lnTo>
                  <a:pt x="974" y="694"/>
                </a:lnTo>
                <a:lnTo>
                  <a:pt x="973" y="694"/>
                </a:lnTo>
                <a:lnTo>
                  <a:pt x="970" y="694"/>
                </a:lnTo>
                <a:lnTo>
                  <a:pt x="971" y="700"/>
                </a:lnTo>
                <a:lnTo>
                  <a:pt x="971" y="701"/>
                </a:lnTo>
                <a:lnTo>
                  <a:pt x="973" y="701"/>
                </a:lnTo>
                <a:lnTo>
                  <a:pt x="975" y="701"/>
                </a:lnTo>
                <a:lnTo>
                  <a:pt x="980" y="704"/>
                </a:lnTo>
                <a:lnTo>
                  <a:pt x="984" y="705"/>
                </a:lnTo>
                <a:lnTo>
                  <a:pt x="983" y="706"/>
                </a:lnTo>
                <a:lnTo>
                  <a:pt x="980" y="706"/>
                </a:lnTo>
                <a:lnTo>
                  <a:pt x="979" y="706"/>
                </a:lnTo>
                <a:lnTo>
                  <a:pt x="977" y="706"/>
                </a:lnTo>
                <a:lnTo>
                  <a:pt x="974" y="706"/>
                </a:lnTo>
                <a:lnTo>
                  <a:pt x="974" y="707"/>
                </a:lnTo>
                <a:lnTo>
                  <a:pt x="974" y="708"/>
                </a:lnTo>
                <a:lnTo>
                  <a:pt x="973" y="708"/>
                </a:lnTo>
                <a:lnTo>
                  <a:pt x="970" y="708"/>
                </a:lnTo>
                <a:lnTo>
                  <a:pt x="969" y="708"/>
                </a:lnTo>
                <a:lnTo>
                  <a:pt x="968" y="708"/>
                </a:lnTo>
                <a:lnTo>
                  <a:pt x="967" y="708"/>
                </a:lnTo>
                <a:lnTo>
                  <a:pt x="967" y="712"/>
                </a:lnTo>
                <a:lnTo>
                  <a:pt x="967" y="713"/>
                </a:lnTo>
                <a:lnTo>
                  <a:pt x="967" y="714"/>
                </a:lnTo>
                <a:lnTo>
                  <a:pt x="967" y="716"/>
                </a:lnTo>
                <a:lnTo>
                  <a:pt x="967" y="717"/>
                </a:lnTo>
                <a:lnTo>
                  <a:pt x="967" y="719"/>
                </a:lnTo>
                <a:lnTo>
                  <a:pt x="967" y="720"/>
                </a:lnTo>
                <a:lnTo>
                  <a:pt x="966" y="720"/>
                </a:lnTo>
                <a:lnTo>
                  <a:pt x="964" y="720"/>
                </a:lnTo>
                <a:lnTo>
                  <a:pt x="962" y="720"/>
                </a:lnTo>
                <a:lnTo>
                  <a:pt x="962" y="719"/>
                </a:lnTo>
                <a:lnTo>
                  <a:pt x="962" y="717"/>
                </a:lnTo>
                <a:lnTo>
                  <a:pt x="962" y="716"/>
                </a:lnTo>
                <a:lnTo>
                  <a:pt x="962" y="715"/>
                </a:lnTo>
                <a:lnTo>
                  <a:pt x="962" y="714"/>
                </a:lnTo>
                <a:lnTo>
                  <a:pt x="962" y="713"/>
                </a:lnTo>
                <a:lnTo>
                  <a:pt x="966" y="713"/>
                </a:lnTo>
                <a:lnTo>
                  <a:pt x="966" y="712"/>
                </a:lnTo>
                <a:lnTo>
                  <a:pt x="964" y="712"/>
                </a:lnTo>
                <a:lnTo>
                  <a:pt x="964" y="708"/>
                </a:lnTo>
                <a:lnTo>
                  <a:pt x="964" y="707"/>
                </a:lnTo>
                <a:lnTo>
                  <a:pt x="964" y="706"/>
                </a:lnTo>
                <a:lnTo>
                  <a:pt x="964" y="704"/>
                </a:lnTo>
                <a:lnTo>
                  <a:pt x="964" y="703"/>
                </a:lnTo>
                <a:lnTo>
                  <a:pt x="964" y="701"/>
                </a:lnTo>
                <a:lnTo>
                  <a:pt x="962" y="701"/>
                </a:lnTo>
                <a:lnTo>
                  <a:pt x="961" y="701"/>
                </a:lnTo>
                <a:lnTo>
                  <a:pt x="960" y="701"/>
                </a:lnTo>
                <a:lnTo>
                  <a:pt x="959" y="701"/>
                </a:lnTo>
                <a:lnTo>
                  <a:pt x="956" y="701"/>
                </a:lnTo>
                <a:lnTo>
                  <a:pt x="956" y="700"/>
                </a:lnTo>
                <a:lnTo>
                  <a:pt x="956" y="699"/>
                </a:lnTo>
                <a:lnTo>
                  <a:pt x="956" y="698"/>
                </a:lnTo>
                <a:lnTo>
                  <a:pt x="957" y="698"/>
                </a:lnTo>
                <a:lnTo>
                  <a:pt x="958" y="698"/>
                </a:lnTo>
                <a:lnTo>
                  <a:pt x="959" y="698"/>
                </a:lnTo>
                <a:lnTo>
                  <a:pt x="959" y="697"/>
                </a:lnTo>
                <a:lnTo>
                  <a:pt x="959" y="696"/>
                </a:lnTo>
                <a:lnTo>
                  <a:pt x="958" y="695"/>
                </a:lnTo>
                <a:lnTo>
                  <a:pt x="958" y="694"/>
                </a:lnTo>
                <a:lnTo>
                  <a:pt x="959" y="694"/>
                </a:lnTo>
                <a:lnTo>
                  <a:pt x="960" y="694"/>
                </a:lnTo>
                <a:lnTo>
                  <a:pt x="960" y="692"/>
                </a:lnTo>
                <a:lnTo>
                  <a:pt x="961" y="692"/>
                </a:lnTo>
                <a:lnTo>
                  <a:pt x="961" y="691"/>
                </a:lnTo>
                <a:lnTo>
                  <a:pt x="961" y="690"/>
                </a:lnTo>
                <a:lnTo>
                  <a:pt x="961" y="689"/>
                </a:lnTo>
                <a:lnTo>
                  <a:pt x="962" y="689"/>
                </a:lnTo>
                <a:lnTo>
                  <a:pt x="962" y="688"/>
                </a:lnTo>
                <a:lnTo>
                  <a:pt x="964" y="688"/>
                </a:lnTo>
                <a:lnTo>
                  <a:pt x="964" y="687"/>
                </a:lnTo>
                <a:lnTo>
                  <a:pt x="966" y="687"/>
                </a:lnTo>
                <a:lnTo>
                  <a:pt x="966" y="686"/>
                </a:lnTo>
                <a:lnTo>
                  <a:pt x="966" y="684"/>
                </a:lnTo>
                <a:lnTo>
                  <a:pt x="966" y="683"/>
                </a:lnTo>
                <a:lnTo>
                  <a:pt x="964" y="683"/>
                </a:lnTo>
                <a:lnTo>
                  <a:pt x="960" y="683"/>
                </a:lnTo>
                <a:lnTo>
                  <a:pt x="959" y="683"/>
                </a:lnTo>
                <a:lnTo>
                  <a:pt x="956" y="683"/>
                </a:lnTo>
                <a:lnTo>
                  <a:pt x="956" y="684"/>
                </a:lnTo>
                <a:lnTo>
                  <a:pt x="956" y="681"/>
                </a:lnTo>
                <a:lnTo>
                  <a:pt x="960" y="681"/>
                </a:lnTo>
                <a:lnTo>
                  <a:pt x="962" y="681"/>
                </a:lnTo>
                <a:lnTo>
                  <a:pt x="962" y="679"/>
                </a:lnTo>
                <a:lnTo>
                  <a:pt x="961" y="678"/>
                </a:lnTo>
                <a:lnTo>
                  <a:pt x="961" y="677"/>
                </a:lnTo>
                <a:lnTo>
                  <a:pt x="960" y="677"/>
                </a:lnTo>
                <a:lnTo>
                  <a:pt x="958" y="677"/>
                </a:lnTo>
                <a:lnTo>
                  <a:pt x="957" y="677"/>
                </a:lnTo>
                <a:lnTo>
                  <a:pt x="956" y="677"/>
                </a:lnTo>
                <a:lnTo>
                  <a:pt x="956" y="675"/>
                </a:lnTo>
                <a:lnTo>
                  <a:pt x="956" y="674"/>
                </a:lnTo>
                <a:lnTo>
                  <a:pt x="956" y="672"/>
                </a:lnTo>
                <a:lnTo>
                  <a:pt x="957" y="672"/>
                </a:lnTo>
                <a:lnTo>
                  <a:pt x="958" y="672"/>
                </a:lnTo>
                <a:lnTo>
                  <a:pt x="959" y="672"/>
                </a:lnTo>
                <a:lnTo>
                  <a:pt x="961" y="672"/>
                </a:lnTo>
                <a:lnTo>
                  <a:pt x="965" y="671"/>
                </a:lnTo>
                <a:lnTo>
                  <a:pt x="965" y="669"/>
                </a:lnTo>
                <a:lnTo>
                  <a:pt x="964" y="669"/>
                </a:lnTo>
                <a:lnTo>
                  <a:pt x="960" y="669"/>
                </a:lnTo>
                <a:lnTo>
                  <a:pt x="958" y="669"/>
                </a:lnTo>
                <a:lnTo>
                  <a:pt x="957" y="669"/>
                </a:lnTo>
                <a:lnTo>
                  <a:pt x="956" y="669"/>
                </a:lnTo>
                <a:lnTo>
                  <a:pt x="954" y="669"/>
                </a:lnTo>
                <a:lnTo>
                  <a:pt x="954" y="665"/>
                </a:lnTo>
                <a:lnTo>
                  <a:pt x="952" y="665"/>
                </a:lnTo>
                <a:lnTo>
                  <a:pt x="952" y="669"/>
                </a:lnTo>
                <a:lnTo>
                  <a:pt x="952" y="671"/>
                </a:lnTo>
                <a:lnTo>
                  <a:pt x="951" y="671"/>
                </a:lnTo>
                <a:lnTo>
                  <a:pt x="949" y="671"/>
                </a:lnTo>
                <a:lnTo>
                  <a:pt x="945" y="671"/>
                </a:lnTo>
                <a:lnTo>
                  <a:pt x="944" y="671"/>
                </a:lnTo>
                <a:lnTo>
                  <a:pt x="944" y="674"/>
                </a:lnTo>
                <a:lnTo>
                  <a:pt x="944" y="678"/>
                </a:lnTo>
                <a:lnTo>
                  <a:pt x="945" y="678"/>
                </a:lnTo>
                <a:lnTo>
                  <a:pt x="945" y="679"/>
                </a:lnTo>
                <a:lnTo>
                  <a:pt x="945" y="680"/>
                </a:lnTo>
                <a:lnTo>
                  <a:pt x="944" y="680"/>
                </a:lnTo>
                <a:lnTo>
                  <a:pt x="944" y="679"/>
                </a:lnTo>
                <a:lnTo>
                  <a:pt x="944" y="678"/>
                </a:lnTo>
                <a:lnTo>
                  <a:pt x="943" y="678"/>
                </a:lnTo>
                <a:lnTo>
                  <a:pt x="942" y="677"/>
                </a:lnTo>
                <a:lnTo>
                  <a:pt x="942" y="675"/>
                </a:lnTo>
                <a:lnTo>
                  <a:pt x="941" y="675"/>
                </a:lnTo>
                <a:lnTo>
                  <a:pt x="941" y="674"/>
                </a:lnTo>
                <a:lnTo>
                  <a:pt x="940" y="674"/>
                </a:lnTo>
                <a:lnTo>
                  <a:pt x="939" y="672"/>
                </a:lnTo>
                <a:lnTo>
                  <a:pt x="940" y="672"/>
                </a:lnTo>
                <a:lnTo>
                  <a:pt x="941" y="670"/>
                </a:lnTo>
                <a:lnTo>
                  <a:pt x="942" y="670"/>
                </a:lnTo>
                <a:lnTo>
                  <a:pt x="942" y="669"/>
                </a:lnTo>
                <a:lnTo>
                  <a:pt x="943" y="667"/>
                </a:lnTo>
                <a:lnTo>
                  <a:pt x="944" y="667"/>
                </a:lnTo>
                <a:lnTo>
                  <a:pt x="944" y="666"/>
                </a:lnTo>
                <a:lnTo>
                  <a:pt x="947" y="665"/>
                </a:lnTo>
                <a:lnTo>
                  <a:pt x="948" y="665"/>
                </a:lnTo>
                <a:lnTo>
                  <a:pt x="949" y="663"/>
                </a:lnTo>
                <a:lnTo>
                  <a:pt x="952" y="661"/>
                </a:lnTo>
                <a:lnTo>
                  <a:pt x="954" y="658"/>
                </a:lnTo>
                <a:lnTo>
                  <a:pt x="959" y="655"/>
                </a:lnTo>
                <a:lnTo>
                  <a:pt x="960" y="654"/>
                </a:lnTo>
                <a:lnTo>
                  <a:pt x="961" y="653"/>
                </a:lnTo>
                <a:lnTo>
                  <a:pt x="958" y="653"/>
                </a:lnTo>
                <a:lnTo>
                  <a:pt x="954" y="652"/>
                </a:lnTo>
                <a:lnTo>
                  <a:pt x="952" y="652"/>
                </a:lnTo>
                <a:lnTo>
                  <a:pt x="950" y="652"/>
                </a:lnTo>
                <a:lnTo>
                  <a:pt x="949" y="654"/>
                </a:lnTo>
                <a:lnTo>
                  <a:pt x="948" y="654"/>
                </a:lnTo>
                <a:lnTo>
                  <a:pt x="945" y="656"/>
                </a:lnTo>
                <a:lnTo>
                  <a:pt x="945" y="657"/>
                </a:lnTo>
                <a:lnTo>
                  <a:pt x="944" y="658"/>
                </a:lnTo>
                <a:lnTo>
                  <a:pt x="943" y="657"/>
                </a:lnTo>
                <a:lnTo>
                  <a:pt x="941" y="655"/>
                </a:lnTo>
                <a:lnTo>
                  <a:pt x="939" y="653"/>
                </a:lnTo>
                <a:lnTo>
                  <a:pt x="937" y="652"/>
                </a:lnTo>
                <a:lnTo>
                  <a:pt x="939" y="652"/>
                </a:lnTo>
                <a:lnTo>
                  <a:pt x="940" y="649"/>
                </a:lnTo>
                <a:lnTo>
                  <a:pt x="941" y="648"/>
                </a:lnTo>
                <a:lnTo>
                  <a:pt x="943" y="647"/>
                </a:lnTo>
                <a:lnTo>
                  <a:pt x="943" y="646"/>
                </a:lnTo>
                <a:lnTo>
                  <a:pt x="944" y="647"/>
                </a:lnTo>
                <a:lnTo>
                  <a:pt x="945" y="648"/>
                </a:lnTo>
                <a:lnTo>
                  <a:pt x="947" y="649"/>
                </a:lnTo>
                <a:lnTo>
                  <a:pt x="948" y="649"/>
                </a:lnTo>
                <a:lnTo>
                  <a:pt x="948" y="650"/>
                </a:lnTo>
                <a:lnTo>
                  <a:pt x="949" y="650"/>
                </a:lnTo>
                <a:lnTo>
                  <a:pt x="950" y="650"/>
                </a:lnTo>
                <a:lnTo>
                  <a:pt x="951" y="650"/>
                </a:lnTo>
                <a:lnTo>
                  <a:pt x="951" y="652"/>
                </a:lnTo>
                <a:lnTo>
                  <a:pt x="952" y="652"/>
                </a:lnTo>
                <a:lnTo>
                  <a:pt x="953" y="652"/>
                </a:lnTo>
                <a:lnTo>
                  <a:pt x="954" y="652"/>
                </a:lnTo>
                <a:lnTo>
                  <a:pt x="957" y="652"/>
                </a:lnTo>
                <a:lnTo>
                  <a:pt x="958" y="652"/>
                </a:lnTo>
                <a:lnTo>
                  <a:pt x="960" y="652"/>
                </a:lnTo>
                <a:lnTo>
                  <a:pt x="961" y="652"/>
                </a:lnTo>
                <a:lnTo>
                  <a:pt x="962" y="652"/>
                </a:lnTo>
                <a:lnTo>
                  <a:pt x="964" y="652"/>
                </a:lnTo>
                <a:lnTo>
                  <a:pt x="964" y="650"/>
                </a:lnTo>
                <a:lnTo>
                  <a:pt x="964" y="649"/>
                </a:lnTo>
                <a:lnTo>
                  <a:pt x="964" y="641"/>
                </a:lnTo>
                <a:lnTo>
                  <a:pt x="966" y="641"/>
                </a:lnTo>
                <a:lnTo>
                  <a:pt x="967" y="641"/>
                </a:lnTo>
                <a:lnTo>
                  <a:pt x="968" y="641"/>
                </a:lnTo>
                <a:lnTo>
                  <a:pt x="968" y="642"/>
                </a:lnTo>
                <a:lnTo>
                  <a:pt x="968" y="644"/>
                </a:lnTo>
                <a:lnTo>
                  <a:pt x="968" y="645"/>
                </a:lnTo>
                <a:lnTo>
                  <a:pt x="973" y="645"/>
                </a:lnTo>
                <a:lnTo>
                  <a:pt x="974" y="645"/>
                </a:lnTo>
                <a:lnTo>
                  <a:pt x="974" y="646"/>
                </a:lnTo>
                <a:lnTo>
                  <a:pt x="974" y="647"/>
                </a:lnTo>
                <a:lnTo>
                  <a:pt x="974" y="649"/>
                </a:lnTo>
                <a:lnTo>
                  <a:pt x="975" y="649"/>
                </a:lnTo>
                <a:lnTo>
                  <a:pt x="976" y="649"/>
                </a:lnTo>
                <a:lnTo>
                  <a:pt x="977" y="649"/>
                </a:lnTo>
                <a:lnTo>
                  <a:pt x="978" y="649"/>
                </a:lnTo>
                <a:lnTo>
                  <a:pt x="979" y="649"/>
                </a:lnTo>
                <a:lnTo>
                  <a:pt x="980" y="649"/>
                </a:lnTo>
                <a:lnTo>
                  <a:pt x="982" y="649"/>
                </a:lnTo>
                <a:lnTo>
                  <a:pt x="983" y="649"/>
                </a:lnTo>
                <a:lnTo>
                  <a:pt x="984" y="649"/>
                </a:lnTo>
                <a:lnTo>
                  <a:pt x="985" y="649"/>
                </a:lnTo>
                <a:lnTo>
                  <a:pt x="986" y="649"/>
                </a:lnTo>
                <a:lnTo>
                  <a:pt x="987" y="649"/>
                </a:lnTo>
                <a:lnTo>
                  <a:pt x="988" y="649"/>
                </a:lnTo>
                <a:lnTo>
                  <a:pt x="988" y="648"/>
                </a:lnTo>
                <a:lnTo>
                  <a:pt x="992" y="648"/>
                </a:lnTo>
                <a:lnTo>
                  <a:pt x="992" y="649"/>
                </a:lnTo>
                <a:lnTo>
                  <a:pt x="992" y="650"/>
                </a:lnTo>
                <a:lnTo>
                  <a:pt x="991" y="650"/>
                </a:lnTo>
                <a:lnTo>
                  <a:pt x="988" y="650"/>
                </a:lnTo>
                <a:lnTo>
                  <a:pt x="988" y="652"/>
                </a:lnTo>
                <a:lnTo>
                  <a:pt x="988" y="653"/>
                </a:lnTo>
                <a:lnTo>
                  <a:pt x="991" y="653"/>
                </a:lnTo>
                <a:lnTo>
                  <a:pt x="991" y="655"/>
                </a:lnTo>
                <a:lnTo>
                  <a:pt x="990" y="655"/>
                </a:lnTo>
                <a:lnTo>
                  <a:pt x="988" y="655"/>
                </a:lnTo>
                <a:lnTo>
                  <a:pt x="987" y="655"/>
                </a:lnTo>
                <a:lnTo>
                  <a:pt x="986" y="655"/>
                </a:lnTo>
                <a:lnTo>
                  <a:pt x="985" y="655"/>
                </a:lnTo>
                <a:lnTo>
                  <a:pt x="984" y="655"/>
                </a:lnTo>
                <a:lnTo>
                  <a:pt x="983" y="655"/>
                </a:lnTo>
                <a:lnTo>
                  <a:pt x="980" y="655"/>
                </a:lnTo>
                <a:lnTo>
                  <a:pt x="982" y="655"/>
                </a:lnTo>
                <a:lnTo>
                  <a:pt x="982" y="656"/>
                </a:lnTo>
                <a:lnTo>
                  <a:pt x="982" y="658"/>
                </a:lnTo>
                <a:lnTo>
                  <a:pt x="982" y="659"/>
                </a:lnTo>
                <a:lnTo>
                  <a:pt x="982" y="662"/>
                </a:lnTo>
                <a:lnTo>
                  <a:pt x="982" y="663"/>
                </a:lnTo>
                <a:lnTo>
                  <a:pt x="982" y="664"/>
                </a:lnTo>
                <a:lnTo>
                  <a:pt x="983" y="664"/>
                </a:lnTo>
                <a:lnTo>
                  <a:pt x="982" y="665"/>
                </a:lnTo>
                <a:lnTo>
                  <a:pt x="982" y="666"/>
                </a:lnTo>
                <a:lnTo>
                  <a:pt x="980" y="667"/>
                </a:lnTo>
                <a:lnTo>
                  <a:pt x="980" y="663"/>
                </a:lnTo>
                <a:lnTo>
                  <a:pt x="980" y="659"/>
                </a:lnTo>
                <a:lnTo>
                  <a:pt x="980" y="657"/>
                </a:lnTo>
                <a:lnTo>
                  <a:pt x="980" y="656"/>
                </a:lnTo>
                <a:lnTo>
                  <a:pt x="980" y="655"/>
                </a:lnTo>
                <a:lnTo>
                  <a:pt x="980" y="654"/>
                </a:lnTo>
                <a:lnTo>
                  <a:pt x="979" y="653"/>
                </a:lnTo>
                <a:lnTo>
                  <a:pt x="979" y="652"/>
                </a:lnTo>
                <a:lnTo>
                  <a:pt x="973" y="652"/>
                </a:lnTo>
                <a:lnTo>
                  <a:pt x="970" y="652"/>
                </a:lnTo>
                <a:lnTo>
                  <a:pt x="969" y="652"/>
                </a:lnTo>
                <a:lnTo>
                  <a:pt x="968" y="653"/>
                </a:lnTo>
                <a:lnTo>
                  <a:pt x="966" y="653"/>
                </a:lnTo>
                <a:lnTo>
                  <a:pt x="966" y="654"/>
                </a:lnTo>
                <a:lnTo>
                  <a:pt x="966" y="655"/>
                </a:lnTo>
                <a:lnTo>
                  <a:pt x="966" y="656"/>
                </a:lnTo>
                <a:lnTo>
                  <a:pt x="966" y="657"/>
                </a:lnTo>
                <a:lnTo>
                  <a:pt x="966" y="658"/>
                </a:lnTo>
                <a:lnTo>
                  <a:pt x="966" y="659"/>
                </a:lnTo>
                <a:lnTo>
                  <a:pt x="966" y="661"/>
                </a:lnTo>
                <a:lnTo>
                  <a:pt x="966" y="664"/>
                </a:lnTo>
                <a:lnTo>
                  <a:pt x="966" y="665"/>
                </a:lnTo>
                <a:lnTo>
                  <a:pt x="966" y="666"/>
                </a:lnTo>
                <a:lnTo>
                  <a:pt x="966" y="667"/>
                </a:lnTo>
                <a:lnTo>
                  <a:pt x="966" y="669"/>
                </a:lnTo>
                <a:lnTo>
                  <a:pt x="966" y="670"/>
                </a:lnTo>
                <a:lnTo>
                  <a:pt x="966" y="671"/>
                </a:lnTo>
                <a:lnTo>
                  <a:pt x="968" y="671"/>
                </a:lnTo>
                <a:lnTo>
                  <a:pt x="970" y="671"/>
                </a:lnTo>
                <a:lnTo>
                  <a:pt x="974" y="671"/>
                </a:lnTo>
                <a:lnTo>
                  <a:pt x="975" y="671"/>
                </a:lnTo>
                <a:lnTo>
                  <a:pt x="978" y="671"/>
                </a:lnTo>
                <a:lnTo>
                  <a:pt x="980" y="671"/>
                </a:lnTo>
                <a:lnTo>
                  <a:pt x="982" y="671"/>
                </a:lnTo>
                <a:lnTo>
                  <a:pt x="982" y="669"/>
                </a:lnTo>
                <a:lnTo>
                  <a:pt x="983" y="669"/>
                </a:lnTo>
                <a:lnTo>
                  <a:pt x="983" y="670"/>
                </a:lnTo>
                <a:lnTo>
                  <a:pt x="984" y="670"/>
                </a:lnTo>
                <a:lnTo>
                  <a:pt x="985" y="670"/>
                </a:lnTo>
                <a:lnTo>
                  <a:pt x="985" y="671"/>
                </a:lnTo>
                <a:lnTo>
                  <a:pt x="986" y="671"/>
                </a:lnTo>
                <a:lnTo>
                  <a:pt x="987" y="671"/>
                </a:lnTo>
                <a:lnTo>
                  <a:pt x="988" y="671"/>
                </a:lnTo>
                <a:lnTo>
                  <a:pt x="988" y="670"/>
                </a:lnTo>
                <a:lnTo>
                  <a:pt x="990" y="670"/>
                </a:lnTo>
                <a:lnTo>
                  <a:pt x="991" y="670"/>
                </a:lnTo>
                <a:lnTo>
                  <a:pt x="992" y="670"/>
                </a:lnTo>
                <a:lnTo>
                  <a:pt x="993" y="670"/>
                </a:lnTo>
                <a:lnTo>
                  <a:pt x="994" y="670"/>
                </a:lnTo>
                <a:lnTo>
                  <a:pt x="996" y="670"/>
                </a:lnTo>
                <a:lnTo>
                  <a:pt x="1001" y="670"/>
                </a:lnTo>
                <a:lnTo>
                  <a:pt x="1003" y="671"/>
                </a:lnTo>
                <a:lnTo>
                  <a:pt x="1004" y="672"/>
                </a:lnTo>
                <a:lnTo>
                  <a:pt x="1005" y="672"/>
                </a:lnTo>
                <a:lnTo>
                  <a:pt x="1006" y="672"/>
                </a:lnTo>
                <a:lnTo>
                  <a:pt x="1008" y="673"/>
                </a:lnTo>
                <a:lnTo>
                  <a:pt x="1009" y="673"/>
                </a:lnTo>
                <a:lnTo>
                  <a:pt x="1010" y="673"/>
                </a:lnTo>
                <a:lnTo>
                  <a:pt x="1019" y="677"/>
                </a:lnTo>
                <a:lnTo>
                  <a:pt x="1021" y="678"/>
                </a:lnTo>
                <a:lnTo>
                  <a:pt x="1025" y="679"/>
                </a:lnTo>
                <a:lnTo>
                  <a:pt x="1026" y="679"/>
                </a:lnTo>
                <a:lnTo>
                  <a:pt x="1027" y="679"/>
                </a:lnTo>
                <a:lnTo>
                  <a:pt x="1028" y="680"/>
                </a:lnTo>
                <a:lnTo>
                  <a:pt x="1029" y="678"/>
                </a:lnTo>
                <a:lnTo>
                  <a:pt x="1029" y="675"/>
                </a:lnTo>
                <a:lnTo>
                  <a:pt x="1029" y="674"/>
                </a:lnTo>
                <a:lnTo>
                  <a:pt x="1029" y="673"/>
                </a:lnTo>
                <a:lnTo>
                  <a:pt x="1029" y="672"/>
                </a:lnTo>
                <a:lnTo>
                  <a:pt x="1029" y="670"/>
                </a:lnTo>
                <a:lnTo>
                  <a:pt x="1029" y="666"/>
                </a:lnTo>
                <a:lnTo>
                  <a:pt x="1029" y="665"/>
                </a:lnTo>
                <a:lnTo>
                  <a:pt x="1029" y="664"/>
                </a:lnTo>
                <a:lnTo>
                  <a:pt x="1029" y="663"/>
                </a:lnTo>
                <a:lnTo>
                  <a:pt x="1029" y="662"/>
                </a:lnTo>
                <a:lnTo>
                  <a:pt x="1029" y="661"/>
                </a:lnTo>
                <a:lnTo>
                  <a:pt x="1029" y="658"/>
                </a:lnTo>
                <a:lnTo>
                  <a:pt x="1029" y="657"/>
                </a:lnTo>
                <a:lnTo>
                  <a:pt x="1029" y="655"/>
                </a:lnTo>
                <a:lnTo>
                  <a:pt x="1029" y="654"/>
                </a:lnTo>
                <a:lnTo>
                  <a:pt x="1028" y="653"/>
                </a:lnTo>
                <a:lnTo>
                  <a:pt x="1028" y="652"/>
                </a:lnTo>
                <a:lnTo>
                  <a:pt x="1027" y="652"/>
                </a:lnTo>
                <a:lnTo>
                  <a:pt x="1026" y="652"/>
                </a:lnTo>
                <a:lnTo>
                  <a:pt x="1025" y="652"/>
                </a:lnTo>
                <a:lnTo>
                  <a:pt x="1023" y="652"/>
                </a:lnTo>
                <a:lnTo>
                  <a:pt x="1022" y="650"/>
                </a:lnTo>
                <a:lnTo>
                  <a:pt x="1021" y="650"/>
                </a:lnTo>
                <a:lnTo>
                  <a:pt x="1020" y="650"/>
                </a:lnTo>
                <a:lnTo>
                  <a:pt x="1016" y="650"/>
                </a:lnTo>
                <a:lnTo>
                  <a:pt x="1016" y="654"/>
                </a:lnTo>
                <a:lnTo>
                  <a:pt x="1016" y="663"/>
                </a:lnTo>
                <a:lnTo>
                  <a:pt x="1014" y="663"/>
                </a:lnTo>
                <a:lnTo>
                  <a:pt x="1013" y="664"/>
                </a:lnTo>
                <a:lnTo>
                  <a:pt x="1013" y="663"/>
                </a:lnTo>
                <a:lnTo>
                  <a:pt x="1013" y="662"/>
                </a:lnTo>
                <a:lnTo>
                  <a:pt x="1013" y="661"/>
                </a:lnTo>
                <a:lnTo>
                  <a:pt x="1013" y="659"/>
                </a:lnTo>
                <a:lnTo>
                  <a:pt x="1013" y="658"/>
                </a:lnTo>
                <a:lnTo>
                  <a:pt x="1013" y="657"/>
                </a:lnTo>
                <a:lnTo>
                  <a:pt x="1013" y="656"/>
                </a:lnTo>
                <a:lnTo>
                  <a:pt x="1013" y="655"/>
                </a:lnTo>
                <a:lnTo>
                  <a:pt x="1013" y="654"/>
                </a:lnTo>
                <a:lnTo>
                  <a:pt x="1013" y="653"/>
                </a:lnTo>
                <a:lnTo>
                  <a:pt x="1013" y="652"/>
                </a:lnTo>
                <a:lnTo>
                  <a:pt x="1013" y="650"/>
                </a:lnTo>
                <a:lnTo>
                  <a:pt x="1012" y="650"/>
                </a:lnTo>
                <a:lnTo>
                  <a:pt x="1011" y="650"/>
                </a:lnTo>
                <a:lnTo>
                  <a:pt x="1010" y="650"/>
                </a:lnTo>
                <a:lnTo>
                  <a:pt x="1008" y="650"/>
                </a:lnTo>
                <a:lnTo>
                  <a:pt x="1005" y="650"/>
                </a:lnTo>
                <a:lnTo>
                  <a:pt x="1004" y="650"/>
                </a:lnTo>
                <a:lnTo>
                  <a:pt x="1003" y="650"/>
                </a:lnTo>
                <a:lnTo>
                  <a:pt x="1000" y="650"/>
                </a:lnTo>
                <a:lnTo>
                  <a:pt x="997" y="650"/>
                </a:lnTo>
                <a:lnTo>
                  <a:pt x="995" y="650"/>
                </a:lnTo>
                <a:lnTo>
                  <a:pt x="994" y="650"/>
                </a:lnTo>
                <a:lnTo>
                  <a:pt x="994" y="652"/>
                </a:lnTo>
                <a:lnTo>
                  <a:pt x="993" y="652"/>
                </a:lnTo>
                <a:lnTo>
                  <a:pt x="993" y="650"/>
                </a:lnTo>
                <a:lnTo>
                  <a:pt x="994" y="650"/>
                </a:lnTo>
                <a:lnTo>
                  <a:pt x="994" y="649"/>
                </a:lnTo>
                <a:lnTo>
                  <a:pt x="994" y="648"/>
                </a:lnTo>
                <a:lnTo>
                  <a:pt x="994" y="647"/>
                </a:lnTo>
                <a:lnTo>
                  <a:pt x="995" y="647"/>
                </a:lnTo>
                <a:lnTo>
                  <a:pt x="996" y="647"/>
                </a:lnTo>
                <a:lnTo>
                  <a:pt x="997" y="647"/>
                </a:lnTo>
                <a:lnTo>
                  <a:pt x="997" y="649"/>
                </a:lnTo>
                <a:lnTo>
                  <a:pt x="997" y="650"/>
                </a:lnTo>
                <a:lnTo>
                  <a:pt x="1000" y="650"/>
                </a:lnTo>
                <a:lnTo>
                  <a:pt x="1002" y="650"/>
                </a:lnTo>
                <a:lnTo>
                  <a:pt x="1003" y="650"/>
                </a:lnTo>
                <a:lnTo>
                  <a:pt x="1004" y="649"/>
                </a:lnTo>
                <a:lnTo>
                  <a:pt x="1004" y="647"/>
                </a:lnTo>
                <a:lnTo>
                  <a:pt x="1005" y="647"/>
                </a:lnTo>
                <a:lnTo>
                  <a:pt x="1006" y="647"/>
                </a:lnTo>
                <a:lnTo>
                  <a:pt x="1008" y="647"/>
                </a:lnTo>
                <a:lnTo>
                  <a:pt x="1009" y="647"/>
                </a:lnTo>
                <a:lnTo>
                  <a:pt x="1010" y="647"/>
                </a:lnTo>
                <a:lnTo>
                  <a:pt x="1011" y="647"/>
                </a:lnTo>
                <a:lnTo>
                  <a:pt x="1012" y="647"/>
                </a:lnTo>
                <a:lnTo>
                  <a:pt x="1013" y="647"/>
                </a:lnTo>
                <a:lnTo>
                  <a:pt x="1014" y="647"/>
                </a:lnTo>
                <a:lnTo>
                  <a:pt x="1017" y="648"/>
                </a:lnTo>
                <a:lnTo>
                  <a:pt x="1021" y="648"/>
                </a:lnTo>
                <a:lnTo>
                  <a:pt x="1022" y="648"/>
                </a:lnTo>
                <a:lnTo>
                  <a:pt x="1023" y="648"/>
                </a:lnTo>
                <a:lnTo>
                  <a:pt x="1023" y="647"/>
                </a:lnTo>
                <a:lnTo>
                  <a:pt x="1025" y="647"/>
                </a:lnTo>
                <a:lnTo>
                  <a:pt x="1026" y="646"/>
                </a:lnTo>
                <a:lnTo>
                  <a:pt x="1026" y="645"/>
                </a:lnTo>
                <a:lnTo>
                  <a:pt x="1026" y="644"/>
                </a:lnTo>
                <a:lnTo>
                  <a:pt x="1026" y="642"/>
                </a:lnTo>
                <a:lnTo>
                  <a:pt x="1027" y="642"/>
                </a:lnTo>
                <a:lnTo>
                  <a:pt x="1027" y="641"/>
                </a:lnTo>
                <a:lnTo>
                  <a:pt x="1028" y="641"/>
                </a:lnTo>
                <a:lnTo>
                  <a:pt x="1028" y="639"/>
                </a:lnTo>
                <a:lnTo>
                  <a:pt x="1030" y="639"/>
                </a:lnTo>
                <a:lnTo>
                  <a:pt x="1035" y="639"/>
                </a:lnTo>
                <a:lnTo>
                  <a:pt x="1034" y="639"/>
                </a:lnTo>
                <a:lnTo>
                  <a:pt x="1034" y="638"/>
                </a:lnTo>
                <a:lnTo>
                  <a:pt x="1034" y="637"/>
                </a:lnTo>
                <a:lnTo>
                  <a:pt x="1033" y="637"/>
                </a:lnTo>
                <a:lnTo>
                  <a:pt x="1030" y="637"/>
                </a:lnTo>
                <a:lnTo>
                  <a:pt x="1028" y="637"/>
                </a:lnTo>
                <a:lnTo>
                  <a:pt x="1028" y="634"/>
                </a:lnTo>
                <a:lnTo>
                  <a:pt x="1029" y="631"/>
                </a:lnTo>
                <a:lnTo>
                  <a:pt x="1029" y="630"/>
                </a:lnTo>
                <a:lnTo>
                  <a:pt x="1028" y="630"/>
                </a:lnTo>
                <a:lnTo>
                  <a:pt x="1027" y="630"/>
                </a:lnTo>
                <a:lnTo>
                  <a:pt x="1020" y="630"/>
                </a:lnTo>
                <a:lnTo>
                  <a:pt x="1016" y="630"/>
                </a:lnTo>
                <a:lnTo>
                  <a:pt x="1016" y="629"/>
                </a:lnTo>
                <a:lnTo>
                  <a:pt x="1016" y="628"/>
                </a:lnTo>
                <a:lnTo>
                  <a:pt x="1016" y="627"/>
                </a:lnTo>
                <a:lnTo>
                  <a:pt x="1016" y="625"/>
                </a:lnTo>
                <a:lnTo>
                  <a:pt x="1016" y="624"/>
                </a:lnTo>
                <a:lnTo>
                  <a:pt x="1016" y="623"/>
                </a:lnTo>
                <a:lnTo>
                  <a:pt x="1016" y="622"/>
                </a:lnTo>
                <a:lnTo>
                  <a:pt x="1016" y="621"/>
                </a:lnTo>
                <a:lnTo>
                  <a:pt x="1017" y="621"/>
                </a:lnTo>
                <a:lnTo>
                  <a:pt x="1021" y="621"/>
                </a:lnTo>
                <a:lnTo>
                  <a:pt x="1023" y="621"/>
                </a:lnTo>
                <a:lnTo>
                  <a:pt x="1025" y="621"/>
                </a:lnTo>
                <a:lnTo>
                  <a:pt x="1023" y="620"/>
                </a:lnTo>
                <a:lnTo>
                  <a:pt x="1023" y="617"/>
                </a:lnTo>
                <a:lnTo>
                  <a:pt x="1022" y="616"/>
                </a:lnTo>
                <a:lnTo>
                  <a:pt x="1022" y="615"/>
                </a:lnTo>
                <a:lnTo>
                  <a:pt x="1021" y="614"/>
                </a:lnTo>
                <a:lnTo>
                  <a:pt x="1021" y="613"/>
                </a:lnTo>
                <a:lnTo>
                  <a:pt x="1020" y="612"/>
                </a:lnTo>
                <a:lnTo>
                  <a:pt x="1020" y="613"/>
                </a:lnTo>
                <a:lnTo>
                  <a:pt x="1018" y="613"/>
                </a:lnTo>
                <a:lnTo>
                  <a:pt x="1016" y="613"/>
                </a:lnTo>
                <a:lnTo>
                  <a:pt x="1016" y="615"/>
                </a:lnTo>
                <a:lnTo>
                  <a:pt x="1016" y="616"/>
                </a:lnTo>
                <a:lnTo>
                  <a:pt x="1014" y="616"/>
                </a:lnTo>
                <a:lnTo>
                  <a:pt x="1013" y="616"/>
                </a:lnTo>
                <a:lnTo>
                  <a:pt x="1013" y="615"/>
                </a:lnTo>
                <a:lnTo>
                  <a:pt x="1013" y="614"/>
                </a:lnTo>
                <a:lnTo>
                  <a:pt x="1013" y="613"/>
                </a:lnTo>
                <a:lnTo>
                  <a:pt x="1012" y="613"/>
                </a:lnTo>
                <a:lnTo>
                  <a:pt x="1012" y="612"/>
                </a:lnTo>
                <a:lnTo>
                  <a:pt x="1009" y="608"/>
                </a:lnTo>
                <a:lnTo>
                  <a:pt x="1009" y="607"/>
                </a:lnTo>
                <a:lnTo>
                  <a:pt x="1010" y="607"/>
                </a:lnTo>
                <a:lnTo>
                  <a:pt x="1011" y="606"/>
                </a:lnTo>
                <a:lnTo>
                  <a:pt x="1012" y="606"/>
                </a:lnTo>
                <a:lnTo>
                  <a:pt x="1012" y="605"/>
                </a:lnTo>
                <a:lnTo>
                  <a:pt x="1013" y="605"/>
                </a:lnTo>
                <a:lnTo>
                  <a:pt x="1013" y="604"/>
                </a:lnTo>
                <a:lnTo>
                  <a:pt x="1012" y="602"/>
                </a:lnTo>
                <a:lnTo>
                  <a:pt x="1013" y="602"/>
                </a:lnTo>
                <a:lnTo>
                  <a:pt x="1014" y="602"/>
                </a:lnTo>
                <a:lnTo>
                  <a:pt x="1016" y="600"/>
                </a:lnTo>
                <a:lnTo>
                  <a:pt x="1014" y="600"/>
                </a:lnTo>
                <a:lnTo>
                  <a:pt x="1013" y="598"/>
                </a:lnTo>
                <a:lnTo>
                  <a:pt x="1012" y="596"/>
                </a:lnTo>
                <a:lnTo>
                  <a:pt x="1013" y="596"/>
                </a:lnTo>
                <a:lnTo>
                  <a:pt x="1014" y="596"/>
                </a:lnTo>
                <a:lnTo>
                  <a:pt x="1016" y="596"/>
                </a:lnTo>
                <a:lnTo>
                  <a:pt x="1016" y="595"/>
                </a:lnTo>
                <a:lnTo>
                  <a:pt x="1014" y="594"/>
                </a:lnTo>
                <a:lnTo>
                  <a:pt x="1012" y="589"/>
                </a:lnTo>
                <a:lnTo>
                  <a:pt x="1011" y="588"/>
                </a:lnTo>
                <a:lnTo>
                  <a:pt x="1011" y="587"/>
                </a:lnTo>
                <a:lnTo>
                  <a:pt x="1010" y="586"/>
                </a:lnTo>
                <a:lnTo>
                  <a:pt x="1009" y="583"/>
                </a:lnTo>
                <a:lnTo>
                  <a:pt x="1009" y="582"/>
                </a:lnTo>
                <a:lnTo>
                  <a:pt x="1008" y="581"/>
                </a:lnTo>
                <a:lnTo>
                  <a:pt x="1008" y="580"/>
                </a:lnTo>
                <a:lnTo>
                  <a:pt x="1006" y="580"/>
                </a:lnTo>
                <a:lnTo>
                  <a:pt x="1006" y="579"/>
                </a:lnTo>
                <a:lnTo>
                  <a:pt x="1006" y="578"/>
                </a:lnTo>
                <a:lnTo>
                  <a:pt x="1005" y="578"/>
                </a:lnTo>
                <a:lnTo>
                  <a:pt x="1005" y="579"/>
                </a:lnTo>
                <a:lnTo>
                  <a:pt x="1004" y="579"/>
                </a:lnTo>
                <a:lnTo>
                  <a:pt x="1004" y="580"/>
                </a:lnTo>
                <a:lnTo>
                  <a:pt x="1003" y="580"/>
                </a:lnTo>
                <a:lnTo>
                  <a:pt x="1004" y="580"/>
                </a:lnTo>
                <a:lnTo>
                  <a:pt x="1004" y="581"/>
                </a:lnTo>
                <a:lnTo>
                  <a:pt x="1005" y="582"/>
                </a:lnTo>
                <a:lnTo>
                  <a:pt x="1008" y="588"/>
                </a:lnTo>
                <a:lnTo>
                  <a:pt x="1009" y="589"/>
                </a:lnTo>
                <a:lnTo>
                  <a:pt x="1008" y="589"/>
                </a:lnTo>
                <a:lnTo>
                  <a:pt x="1005" y="588"/>
                </a:lnTo>
                <a:lnTo>
                  <a:pt x="1005" y="586"/>
                </a:lnTo>
                <a:lnTo>
                  <a:pt x="1002" y="586"/>
                </a:lnTo>
                <a:lnTo>
                  <a:pt x="1002" y="589"/>
                </a:lnTo>
                <a:lnTo>
                  <a:pt x="1001" y="588"/>
                </a:lnTo>
                <a:lnTo>
                  <a:pt x="1001" y="587"/>
                </a:lnTo>
                <a:lnTo>
                  <a:pt x="1000" y="587"/>
                </a:lnTo>
                <a:lnTo>
                  <a:pt x="999" y="587"/>
                </a:lnTo>
                <a:lnTo>
                  <a:pt x="999" y="588"/>
                </a:lnTo>
                <a:lnTo>
                  <a:pt x="997" y="587"/>
                </a:lnTo>
                <a:lnTo>
                  <a:pt x="996" y="587"/>
                </a:lnTo>
                <a:lnTo>
                  <a:pt x="996" y="586"/>
                </a:lnTo>
                <a:lnTo>
                  <a:pt x="995" y="586"/>
                </a:lnTo>
                <a:lnTo>
                  <a:pt x="994" y="586"/>
                </a:lnTo>
                <a:lnTo>
                  <a:pt x="993" y="586"/>
                </a:lnTo>
                <a:lnTo>
                  <a:pt x="992" y="585"/>
                </a:lnTo>
                <a:lnTo>
                  <a:pt x="991" y="585"/>
                </a:lnTo>
                <a:lnTo>
                  <a:pt x="991" y="583"/>
                </a:lnTo>
                <a:lnTo>
                  <a:pt x="991" y="582"/>
                </a:lnTo>
                <a:lnTo>
                  <a:pt x="990" y="582"/>
                </a:lnTo>
                <a:lnTo>
                  <a:pt x="991" y="581"/>
                </a:lnTo>
                <a:lnTo>
                  <a:pt x="991" y="580"/>
                </a:lnTo>
                <a:lnTo>
                  <a:pt x="990" y="579"/>
                </a:lnTo>
                <a:lnTo>
                  <a:pt x="987" y="578"/>
                </a:lnTo>
                <a:lnTo>
                  <a:pt x="984" y="574"/>
                </a:lnTo>
                <a:lnTo>
                  <a:pt x="983" y="574"/>
                </a:lnTo>
                <a:lnTo>
                  <a:pt x="982" y="574"/>
                </a:lnTo>
                <a:lnTo>
                  <a:pt x="980" y="577"/>
                </a:lnTo>
                <a:lnTo>
                  <a:pt x="982" y="579"/>
                </a:lnTo>
                <a:lnTo>
                  <a:pt x="980" y="580"/>
                </a:lnTo>
                <a:lnTo>
                  <a:pt x="980" y="581"/>
                </a:lnTo>
                <a:lnTo>
                  <a:pt x="979" y="581"/>
                </a:lnTo>
                <a:lnTo>
                  <a:pt x="979" y="582"/>
                </a:lnTo>
                <a:lnTo>
                  <a:pt x="979" y="583"/>
                </a:lnTo>
                <a:lnTo>
                  <a:pt x="978" y="583"/>
                </a:lnTo>
                <a:lnTo>
                  <a:pt x="976" y="582"/>
                </a:lnTo>
                <a:lnTo>
                  <a:pt x="974" y="585"/>
                </a:lnTo>
                <a:lnTo>
                  <a:pt x="973" y="585"/>
                </a:lnTo>
                <a:lnTo>
                  <a:pt x="971" y="581"/>
                </a:lnTo>
                <a:lnTo>
                  <a:pt x="970" y="581"/>
                </a:lnTo>
                <a:lnTo>
                  <a:pt x="969" y="581"/>
                </a:lnTo>
                <a:lnTo>
                  <a:pt x="968" y="581"/>
                </a:lnTo>
                <a:lnTo>
                  <a:pt x="968" y="582"/>
                </a:lnTo>
                <a:lnTo>
                  <a:pt x="968" y="583"/>
                </a:lnTo>
                <a:lnTo>
                  <a:pt x="968" y="585"/>
                </a:lnTo>
                <a:lnTo>
                  <a:pt x="966" y="585"/>
                </a:lnTo>
                <a:lnTo>
                  <a:pt x="965" y="585"/>
                </a:lnTo>
                <a:lnTo>
                  <a:pt x="966" y="583"/>
                </a:lnTo>
                <a:lnTo>
                  <a:pt x="965" y="583"/>
                </a:lnTo>
                <a:lnTo>
                  <a:pt x="962" y="583"/>
                </a:lnTo>
                <a:lnTo>
                  <a:pt x="962" y="582"/>
                </a:lnTo>
                <a:lnTo>
                  <a:pt x="962" y="580"/>
                </a:lnTo>
                <a:lnTo>
                  <a:pt x="961" y="580"/>
                </a:lnTo>
                <a:lnTo>
                  <a:pt x="960" y="580"/>
                </a:lnTo>
                <a:lnTo>
                  <a:pt x="959" y="580"/>
                </a:lnTo>
                <a:lnTo>
                  <a:pt x="958" y="575"/>
                </a:lnTo>
                <a:lnTo>
                  <a:pt x="958" y="574"/>
                </a:lnTo>
                <a:lnTo>
                  <a:pt x="958" y="573"/>
                </a:lnTo>
                <a:lnTo>
                  <a:pt x="958" y="572"/>
                </a:lnTo>
                <a:lnTo>
                  <a:pt x="959" y="572"/>
                </a:lnTo>
                <a:lnTo>
                  <a:pt x="960" y="572"/>
                </a:lnTo>
                <a:lnTo>
                  <a:pt x="961" y="572"/>
                </a:lnTo>
                <a:lnTo>
                  <a:pt x="964" y="572"/>
                </a:lnTo>
                <a:lnTo>
                  <a:pt x="964" y="571"/>
                </a:lnTo>
                <a:lnTo>
                  <a:pt x="964" y="569"/>
                </a:lnTo>
                <a:lnTo>
                  <a:pt x="964" y="567"/>
                </a:lnTo>
                <a:lnTo>
                  <a:pt x="964" y="566"/>
                </a:lnTo>
                <a:lnTo>
                  <a:pt x="964" y="565"/>
                </a:lnTo>
                <a:lnTo>
                  <a:pt x="964" y="564"/>
                </a:lnTo>
                <a:lnTo>
                  <a:pt x="964" y="563"/>
                </a:lnTo>
                <a:lnTo>
                  <a:pt x="964" y="562"/>
                </a:lnTo>
                <a:lnTo>
                  <a:pt x="964" y="561"/>
                </a:lnTo>
                <a:lnTo>
                  <a:pt x="964" y="560"/>
                </a:lnTo>
                <a:lnTo>
                  <a:pt x="964" y="558"/>
                </a:lnTo>
                <a:lnTo>
                  <a:pt x="964" y="557"/>
                </a:lnTo>
                <a:lnTo>
                  <a:pt x="964" y="556"/>
                </a:lnTo>
                <a:lnTo>
                  <a:pt x="964" y="555"/>
                </a:lnTo>
                <a:lnTo>
                  <a:pt x="964" y="554"/>
                </a:lnTo>
                <a:lnTo>
                  <a:pt x="964" y="553"/>
                </a:lnTo>
                <a:lnTo>
                  <a:pt x="964" y="552"/>
                </a:lnTo>
                <a:lnTo>
                  <a:pt x="966" y="552"/>
                </a:lnTo>
                <a:lnTo>
                  <a:pt x="968" y="552"/>
                </a:lnTo>
                <a:lnTo>
                  <a:pt x="969" y="552"/>
                </a:lnTo>
                <a:lnTo>
                  <a:pt x="973" y="552"/>
                </a:lnTo>
                <a:lnTo>
                  <a:pt x="974" y="552"/>
                </a:lnTo>
                <a:lnTo>
                  <a:pt x="975" y="552"/>
                </a:lnTo>
                <a:lnTo>
                  <a:pt x="975" y="553"/>
                </a:lnTo>
                <a:lnTo>
                  <a:pt x="975" y="549"/>
                </a:lnTo>
                <a:lnTo>
                  <a:pt x="974" y="549"/>
                </a:lnTo>
                <a:lnTo>
                  <a:pt x="970" y="549"/>
                </a:lnTo>
                <a:lnTo>
                  <a:pt x="969" y="549"/>
                </a:lnTo>
                <a:lnTo>
                  <a:pt x="968" y="549"/>
                </a:lnTo>
                <a:lnTo>
                  <a:pt x="967" y="549"/>
                </a:lnTo>
                <a:lnTo>
                  <a:pt x="966" y="549"/>
                </a:lnTo>
                <a:lnTo>
                  <a:pt x="965" y="549"/>
                </a:lnTo>
                <a:lnTo>
                  <a:pt x="964" y="549"/>
                </a:lnTo>
                <a:lnTo>
                  <a:pt x="962" y="549"/>
                </a:lnTo>
                <a:lnTo>
                  <a:pt x="961" y="549"/>
                </a:lnTo>
                <a:lnTo>
                  <a:pt x="960" y="549"/>
                </a:lnTo>
                <a:lnTo>
                  <a:pt x="959" y="549"/>
                </a:lnTo>
                <a:lnTo>
                  <a:pt x="958" y="549"/>
                </a:lnTo>
                <a:lnTo>
                  <a:pt x="956" y="549"/>
                </a:lnTo>
                <a:lnTo>
                  <a:pt x="952" y="549"/>
                </a:lnTo>
                <a:lnTo>
                  <a:pt x="951" y="549"/>
                </a:lnTo>
                <a:lnTo>
                  <a:pt x="950" y="549"/>
                </a:lnTo>
                <a:lnTo>
                  <a:pt x="948" y="549"/>
                </a:lnTo>
                <a:lnTo>
                  <a:pt x="948" y="552"/>
                </a:lnTo>
                <a:lnTo>
                  <a:pt x="947" y="554"/>
                </a:lnTo>
                <a:lnTo>
                  <a:pt x="947" y="556"/>
                </a:lnTo>
                <a:lnTo>
                  <a:pt x="947" y="557"/>
                </a:lnTo>
                <a:lnTo>
                  <a:pt x="947" y="558"/>
                </a:lnTo>
                <a:lnTo>
                  <a:pt x="947" y="560"/>
                </a:lnTo>
                <a:lnTo>
                  <a:pt x="945" y="561"/>
                </a:lnTo>
                <a:lnTo>
                  <a:pt x="945" y="562"/>
                </a:lnTo>
                <a:lnTo>
                  <a:pt x="944" y="563"/>
                </a:lnTo>
                <a:lnTo>
                  <a:pt x="943" y="564"/>
                </a:lnTo>
                <a:lnTo>
                  <a:pt x="943" y="565"/>
                </a:lnTo>
                <a:lnTo>
                  <a:pt x="942" y="565"/>
                </a:lnTo>
                <a:lnTo>
                  <a:pt x="942" y="566"/>
                </a:lnTo>
                <a:lnTo>
                  <a:pt x="942" y="567"/>
                </a:lnTo>
                <a:lnTo>
                  <a:pt x="942" y="569"/>
                </a:lnTo>
                <a:lnTo>
                  <a:pt x="943" y="569"/>
                </a:lnTo>
                <a:lnTo>
                  <a:pt x="944" y="569"/>
                </a:lnTo>
                <a:lnTo>
                  <a:pt x="944" y="570"/>
                </a:lnTo>
                <a:lnTo>
                  <a:pt x="944" y="571"/>
                </a:lnTo>
                <a:lnTo>
                  <a:pt x="945" y="571"/>
                </a:lnTo>
                <a:lnTo>
                  <a:pt x="947" y="571"/>
                </a:lnTo>
                <a:lnTo>
                  <a:pt x="947" y="572"/>
                </a:lnTo>
                <a:lnTo>
                  <a:pt x="948" y="572"/>
                </a:lnTo>
                <a:lnTo>
                  <a:pt x="949" y="572"/>
                </a:lnTo>
                <a:lnTo>
                  <a:pt x="949" y="573"/>
                </a:lnTo>
                <a:lnTo>
                  <a:pt x="947" y="573"/>
                </a:lnTo>
                <a:lnTo>
                  <a:pt x="947" y="572"/>
                </a:lnTo>
                <a:lnTo>
                  <a:pt x="945" y="573"/>
                </a:lnTo>
                <a:lnTo>
                  <a:pt x="944" y="572"/>
                </a:lnTo>
                <a:lnTo>
                  <a:pt x="943" y="572"/>
                </a:lnTo>
                <a:lnTo>
                  <a:pt x="942" y="572"/>
                </a:lnTo>
                <a:lnTo>
                  <a:pt x="942" y="571"/>
                </a:lnTo>
                <a:lnTo>
                  <a:pt x="941" y="569"/>
                </a:lnTo>
                <a:lnTo>
                  <a:pt x="941" y="566"/>
                </a:lnTo>
                <a:lnTo>
                  <a:pt x="942" y="566"/>
                </a:lnTo>
                <a:lnTo>
                  <a:pt x="942" y="565"/>
                </a:lnTo>
                <a:lnTo>
                  <a:pt x="942" y="564"/>
                </a:lnTo>
                <a:lnTo>
                  <a:pt x="943" y="563"/>
                </a:lnTo>
                <a:lnTo>
                  <a:pt x="944" y="562"/>
                </a:lnTo>
                <a:lnTo>
                  <a:pt x="944" y="561"/>
                </a:lnTo>
                <a:lnTo>
                  <a:pt x="945" y="561"/>
                </a:lnTo>
                <a:lnTo>
                  <a:pt x="945" y="560"/>
                </a:lnTo>
                <a:lnTo>
                  <a:pt x="947" y="560"/>
                </a:lnTo>
                <a:lnTo>
                  <a:pt x="947" y="558"/>
                </a:lnTo>
                <a:lnTo>
                  <a:pt x="947" y="557"/>
                </a:lnTo>
                <a:lnTo>
                  <a:pt x="947" y="556"/>
                </a:lnTo>
                <a:lnTo>
                  <a:pt x="947" y="555"/>
                </a:lnTo>
                <a:lnTo>
                  <a:pt x="947" y="554"/>
                </a:lnTo>
                <a:lnTo>
                  <a:pt x="947" y="553"/>
                </a:lnTo>
                <a:lnTo>
                  <a:pt x="947" y="552"/>
                </a:lnTo>
                <a:lnTo>
                  <a:pt x="947" y="550"/>
                </a:lnTo>
                <a:lnTo>
                  <a:pt x="947" y="549"/>
                </a:lnTo>
                <a:lnTo>
                  <a:pt x="941" y="549"/>
                </a:lnTo>
                <a:lnTo>
                  <a:pt x="934" y="549"/>
                </a:lnTo>
                <a:lnTo>
                  <a:pt x="932" y="549"/>
                </a:lnTo>
                <a:lnTo>
                  <a:pt x="931" y="549"/>
                </a:lnTo>
                <a:lnTo>
                  <a:pt x="924" y="549"/>
                </a:lnTo>
                <a:lnTo>
                  <a:pt x="922" y="549"/>
                </a:lnTo>
                <a:lnTo>
                  <a:pt x="919" y="549"/>
                </a:lnTo>
                <a:lnTo>
                  <a:pt x="917" y="549"/>
                </a:lnTo>
                <a:lnTo>
                  <a:pt x="917" y="550"/>
                </a:lnTo>
                <a:lnTo>
                  <a:pt x="917" y="552"/>
                </a:lnTo>
                <a:lnTo>
                  <a:pt x="916" y="552"/>
                </a:lnTo>
                <a:lnTo>
                  <a:pt x="915" y="552"/>
                </a:lnTo>
                <a:lnTo>
                  <a:pt x="915" y="549"/>
                </a:lnTo>
                <a:lnTo>
                  <a:pt x="914" y="549"/>
                </a:lnTo>
                <a:lnTo>
                  <a:pt x="913" y="549"/>
                </a:lnTo>
                <a:lnTo>
                  <a:pt x="911" y="549"/>
                </a:lnTo>
                <a:lnTo>
                  <a:pt x="911" y="550"/>
                </a:lnTo>
                <a:lnTo>
                  <a:pt x="909" y="552"/>
                </a:lnTo>
                <a:lnTo>
                  <a:pt x="908" y="552"/>
                </a:lnTo>
                <a:lnTo>
                  <a:pt x="907" y="552"/>
                </a:lnTo>
                <a:lnTo>
                  <a:pt x="906" y="552"/>
                </a:lnTo>
                <a:lnTo>
                  <a:pt x="905" y="552"/>
                </a:lnTo>
                <a:lnTo>
                  <a:pt x="905" y="553"/>
                </a:lnTo>
                <a:lnTo>
                  <a:pt x="904" y="553"/>
                </a:lnTo>
                <a:lnTo>
                  <a:pt x="902" y="552"/>
                </a:lnTo>
                <a:lnTo>
                  <a:pt x="901" y="552"/>
                </a:lnTo>
                <a:lnTo>
                  <a:pt x="901" y="553"/>
                </a:lnTo>
                <a:lnTo>
                  <a:pt x="900" y="553"/>
                </a:lnTo>
                <a:lnTo>
                  <a:pt x="900" y="554"/>
                </a:lnTo>
                <a:lnTo>
                  <a:pt x="899" y="555"/>
                </a:lnTo>
                <a:lnTo>
                  <a:pt x="898" y="555"/>
                </a:lnTo>
                <a:lnTo>
                  <a:pt x="897" y="556"/>
                </a:lnTo>
                <a:lnTo>
                  <a:pt x="896" y="557"/>
                </a:lnTo>
                <a:lnTo>
                  <a:pt x="896" y="558"/>
                </a:lnTo>
                <a:lnTo>
                  <a:pt x="895" y="558"/>
                </a:lnTo>
                <a:lnTo>
                  <a:pt x="895" y="560"/>
                </a:lnTo>
                <a:lnTo>
                  <a:pt x="893" y="561"/>
                </a:lnTo>
                <a:lnTo>
                  <a:pt x="892" y="562"/>
                </a:lnTo>
                <a:lnTo>
                  <a:pt x="891" y="562"/>
                </a:lnTo>
                <a:lnTo>
                  <a:pt x="890" y="563"/>
                </a:lnTo>
                <a:lnTo>
                  <a:pt x="890" y="564"/>
                </a:lnTo>
                <a:lnTo>
                  <a:pt x="889" y="564"/>
                </a:lnTo>
                <a:lnTo>
                  <a:pt x="889" y="565"/>
                </a:lnTo>
                <a:lnTo>
                  <a:pt x="887" y="567"/>
                </a:lnTo>
                <a:lnTo>
                  <a:pt x="885" y="569"/>
                </a:lnTo>
                <a:lnTo>
                  <a:pt x="884" y="570"/>
                </a:lnTo>
                <a:lnTo>
                  <a:pt x="883" y="571"/>
                </a:lnTo>
                <a:lnTo>
                  <a:pt x="882" y="572"/>
                </a:lnTo>
                <a:lnTo>
                  <a:pt x="881" y="573"/>
                </a:lnTo>
                <a:lnTo>
                  <a:pt x="880" y="574"/>
                </a:lnTo>
                <a:lnTo>
                  <a:pt x="879" y="575"/>
                </a:lnTo>
                <a:lnTo>
                  <a:pt x="878" y="577"/>
                </a:lnTo>
                <a:lnTo>
                  <a:pt x="876" y="578"/>
                </a:lnTo>
                <a:lnTo>
                  <a:pt x="876" y="579"/>
                </a:lnTo>
                <a:lnTo>
                  <a:pt x="878" y="580"/>
                </a:lnTo>
                <a:lnTo>
                  <a:pt x="878" y="581"/>
                </a:lnTo>
                <a:lnTo>
                  <a:pt x="878" y="582"/>
                </a:lnTo>
                <a:lnTo>
                  <a:pt x="879" y="582"/>
                </a:lnTo>
                <a:lnTo>
                  <a:pt x="879" y="583"/>
                </a:lnTo>
                <a:lnTo>
                  <a:pt x="881" y="585"/>
                </a:lnTo>
                <a:lnTo>
                  <a:pt x="882" y="585"/>
                </a:lnTo>
                <a:lnTo>
                  <a:pt x="883" y="585"/>
                </a:lnTo>
                <a:lnTo>
                  <a:pt x="884" y="585"/>
                </a:lnTo>
                <a:lnTo>
                  <a:pt x="885" y="585"/>
                </a:lnTo>
                <a:lnTo>
                  <a:pt x="887" y="585"/>
                </a:lnTo>
                <a:lnTo>
                  <a:pt x="888" y="585"/>
                </a:lnTo>
                <a:lnTo>
                  <a:pt x="888" y="586"/>
                </a:lnTo>
                <a:lnTo>
                  <a:pt x="888" y="588"/>
                </a:lnTo>
                <a:lnTo>
                  <a:pt x="888" y="589"/>
                </a:lnTo>
                <a:lnTo>
                  <a:pt x="888" y="590"/>
                </a:lnTo>
                <a:lnTo>
                  <a:pt x="888" y="591"/>
                </a:lnTo>
                <a:lnTo>
                  <a:pt x="889" y="592"/>
                </a:lnTo>
                <a:lnTo>
                  <a:pt x="890" y="594"/>
                </a:lnTo>
                <a:lnTo>
                  <a:pt x="891" y="595"/>
                </a:lnTo>
                <a:lnTo>
                  <a:pt x="892" y="596"/>
                </a:lnTo>
                <a:lnTo>
                  <a:pt x="893" y="597"/>
                </a:lnTo>
                <a:lnTo>
                  <a:pt x="895" y="598"/>
                </a:lnTo>
                <a:lnTo>
                  <a:pt x="897" y="599"/>
                </a:lnTo>
                <a:lnTo>
                  <a:pt x="897" y="600"/>
                </a:lnTo>
                <a:lnTo>
                  <a:pt x="898" y="602"/>
                </a:lnTo>
                <a:lnTo>
                  <a:pt x="899" y="602"/>
                </a:lnTo>
                <a:lnTo>
                  <a:pt x="900" y="604"/>
                </a:lnTo>
                <a:lnTo>
                  <a:pt x="904" y="606"/>
                </a:lnTo>
                <a:lnTo>
                  <a:pt x="904" y="607"/>
                </a:lnTo>
                <a:lnTo>
                  <a:pt x="905" y="607"/>
                </a:lnTo>
                <a:lnTo>
                  <a:pt x="905" y="608"/>
                </a:lnTo>
                <a:lnTo>
                  <a:pt x="907" y="609"/>
                </a:lnTo>
                <a:lnTo>
                  <a:pt x="907" y="611"/>
                </a:lnTo>
                <a:lnTo>
                  <a:pt x="908" y="612"/>
                </a:lnTo>
                <a:lnTo>
                  <a:pt x="910" y="609"/>
                </a:lnTo>
                <a:lnTo>
                  <a:pt x="910" y="608"/>
                </a:lnTo>
                <a:lnTo>
                  <a:pt x="911" y="608"/>
                </a:lnTo>
                <a:lnTo>
                  <a:pt x="911" y="607"/>
                </a:lnTo>
                <a:lnTo>
                  <a:pt x="911" y="606"/>
                </a:lnTo>
                <a:lnTo>
                  <a:pt x="913" y="606"/>
                </a:lnTo>
                <a:lnTo>
                  <a:pt x="914" y="607"/>
                </a:lnTo>
                <a:lnTo>
                  <a:pt x="916" y="608"/>
                </a:lnTo>
                <a:lnTo>
                  <a:pt x="917" y="608"/>
                </a:lnTo>
                <a:lnTo>
                  <a:pt x="918" y="608"/>
                </a:lnTo>
                <a:lnTo>
                  <a:pt x="918" y="609"/>
                </a:lnTo>
                <a:lnTo>
                  <a:pt x="917" y="609"/>
                </a:lnTo>
                <a:lnTo>
                  <a:pt x="917" y="611"/>
                </a:lnTo>
                <a:lnTo>
                  <a:pt x="917" y="612"/>
                </a:lnTo>
                <a:lnTo>
                  <a:pt x="916" y="612"/>
                </a:lnTo>
                <a:lnTo>
                  <a:pt x="916" y="613"/>
                </a:lnTo>
                <a:lnTo>
                  <a:pt x="915" y="614"/>
                </a:lnTo>
                <a:lnTo>
                  <a:pt x="915" y="615"/>
                </a:lnTo>
                <a:lnTo>
                  <a:pt x="914" y="616"/>
                </a:lnTo>
                <a:lnTo>
                  <a:pt x="913" y="616"/>
                </a:lnTo>
                <a:lnTo>
                  <a:pt x="914" y="617"/>
                </a:lnTo>
                <a:lnTo>
                  <a:pt x="916" y="619"/>
                </a:lnTo>
                <a:lnTo>
                  <a:pt x="917" y="620"/>
                </a:lnTo>
                <a:lnTo>
                  <a:pt x="918" y="621"/>
                </a:lnTo>
                <a:lnTo>
                  <a:pt x="921" y="623"/>
                </a:lnTo>
                <a:lnTo>
                  <a:pt x="921" y="622"/>
                </a:lnTo>
                <a:lnTo>
                  <a:pt x="922" y="622"/>
                </a:lnTo>
                <a:lnTo>
                  <a:pt x="923" y="621"/>
                </a:lnTo>
                <a:lnTo>
                  <a:pt x="924" y="622"/>
                </a:lnTo>
                <a:lnTo>
                  <a:pt x="924" y="623"/>
                </a:lnTo>
                <a:lnTo>
                  <a:pt x="925" y="623"/>
                </a:lnTo>
                <a:lnTo>
                  <a:pt x="926" y="624"/>
                </a:lnTo>
                <a:lnTo>
                  <a:pt x="926" y="625"/>
                </a:lnTo>
                <a:lnTo>
                  <a:pt x="927" y="625"/>
                </a:lnTo>
                <a:lnTo>
                  <a:pt x="926" y="625"/>
                </a:lnTo>
                <a:lnTo>
                  <a:pt x="926" y="627"/>
                </a:lnTo>
                <a:lnTo>
                  <a:pt x="925" y="627"/>
                </a:lnTo>
                <a:lnTo>
                  <a:pt x="925" y="628"/>
                </a:lnTo>
                <a:lnTo>
                  <a:pt x="924" y="628"/>
                </a:lnTo>
                <a:lnTo>
                  <a:pt x="923" y="627"/>
                </a:lnTo>
                <a:lnTo>
                  <a:pt x="922" y="625"/>
                </a:lnTo>
                <a:lnTo>
                  <a:pt x="921" y="624"/>
                </a:lnTo>
                <a:lnTo>
                  <a:pt x="919" y="623"/>
                </a:lnTo>
                <a:lnTo>
                  <a:pt x="918" y="622"/>
                </a:lnTo>
                <a:lnTo>
                  <a:pt x="917" y="621"/>
                </a:lnTo>
                <a:lnTo>
                  <a:pt x="916" y="620"/>
                </a:lnTo>
                <a:lnTo>
                  <a:pt x="916" y="622"/>
                </a:lnTo>
                <a:lnTo>
                  <a:pt x="915" y="622"/>
                </a:lnTo>
                <a:lnTo>
                  <a:pt x="915" y="623"/>
                </a:lnTo>
                <a:lnTo>
                  <a:pt x="915" y="622"/>
                </a:lnTo>
                <a:lnTo>
                  <a:pt x="913" y="621"/>
                </a:lnTo>
                <a:lnTo>
                  <a:pt x="911" y="621"/>
                </a:lnTo>
                <a:lnTo>
                  <a:pt x="911" y="620"/>
                </a:lnTo>
                <a:lnTo>
                  <a:pt x="913" y="620"/>
                </a:lnTo>
                <a:lnTo>
                  <a:pt x="913" y="619"/>
                </a:lnTo>
                <a:lnTo>
                  <a:pt x="914" y="619"/>
                </a:lnTo>
                <a:lnTo>
                  <a:pt x="914" y="617"/>
                </a:lnTo>
                <a:lnTo>
                  <a:pt x="913" y="616"/>
                </a:lnTo>
                <a:lnTo>
                  <a:pt x="911" y="615"/>
                </a:lnTo>
                <a:lnTo>
                  <a:pt x="910" y="614"/>
                </a:lnTo>
                <a:lnTo>
                  <a:pt x="909" y="613"/>
                </a:lnTo>
                <a:lnTo>
                  <a:pt x="908" y="612"/>
                </a:lnTo>
                <a:lnTo>
                  <a:pt x="907" y="611"/>
                </a:lnTo>
                <a:lnTo>
                  <a:pt x="907" y="612"/>
                </a:lnTo>
                <a:lnTo>
                  <a:pt x="906" y="612"/>
                </a:lnTo>
                <a:lnTo>
                  <a:pt x="906" y="613"/>
                </a:lnTo>
                <a:lnTo>
                  <a:pt x="905" y="612"/>
                </a:lnTo>
                <a:lnTo>
                  <a:pt x="904" y="611"/>
                </a:lnTo>
                <a:lnTo>
                  <a:pt x="902" y="609"/>
                </a:lnTo>
                <a:lnTo>
                  <a:pt x="902" y="608"/>
                </a:lnTo>
                <a:lnTo>
                  <a:pt x="904" y="607"/>
                </a:lnTo>
                <a:lnTo>
                  <a:pt x="902" y="607"/>
                </a:lnTo>
                <a:lnTo>
                  <a:pt x="901" y="606"/>
                </a:lnTo>
                <a:lnTo>
                  <a:pt x="900" y="604"/>
                </a:lnTo>
                <a:lnTo>
                  <a:pt x="898" y="603"/>
                </a:lnTo>
                <a:lnTo>
                  <a:pt x="898" y="602"/>
                </a:lnTo>
                <a:lnTo>
                  <a:pt x="896" y="600"/>
                </a:lnTo>
                <a:lnTo>
                  <a:pt x="896" y="599"/>
                </a:lnTo>
                <a:lnTo>
                  <a:pt x="895" y="599"/>
                </a:lnTo>
                <a:lnTo>
                  <a:pt x="893" y="597"/>
                </a:lnTo>
                <a:lnTo>
                  <a:pt x="891" y="596"/>
                </a:lnTo>
                <a:lnTo>
                  <a:pt x="890" y="595"/>
                </a:lnTo>
                <a:lnTo>
                  <a:pt x="889" y="594"/>
                </a:lnTo>
                <a:lnTo>
                  <a:pt x="889" y="592"/>
                </a:lnTo>
                <a:lnTo>
                  <a:pt x="888" y="592"/>
                </a:lnTo>
                <a:lnTo>
                  <a:pt x="888" y="591"/>
                </a:lnTo>
                <a:lnTo>
                  <a:pt x="888" y="592"/>
                </a:lnTo>
                <a:lnTo>
                  <a:pt x="888" y="594"/>
                </a:lnTo>
                <a:lnTo>
                  <a:pt x="887" y="594"/>
                </a:lnTo>
                <a:lnTo>
                  <a:pt x="884" y="595"/>
                </a:lnTo>
                <a:lnTo>
                  <a:pt x="884" y="591"/>
                </a:lnTo>
                <a:lnTo>
                  <a:pt x="885" y="591"/>
                </a:lnTo>
                <a:lnTo>
                  <a:pt x="885" y="590"/>
                </a:lnTo>
                <a:lnTo>
                  <a:pt x="883" y="588"/>
                </a:lnTo>
                <a:lnTo>
                  <a:pt x="882" y="587"/>
                </a:lnTo>
                <a:lnTo>
                  <a:pt x="881" y="586"/>
                </a:lnTo>
                <a:lnTo>
                  <a:pt x="880" y="585"/>
                </a:lnTo>
                <a:lnTo>
                  <a:pt x="879" y="583"/>
                </a:lnTo>
                <a:lnTo>
                  <a:pt x="878" y="582"/>
                </a:lnTo>
                <a:lnTo>
                  <a:pt x="876" y="581"/>
                </a:lnTo>
                <a:lnTo>
                  <a:pt x="874" y="579"/>
                </a:lnTo>
                <a:lnTo>
                  <a:pt x="873" y="577"/>
                </a:lnTo>
                <a:lnTo>
                  <a:pt x="868" y="573"/>
                </a:lnTo>
                <a:lnTo>
                  <a:pt x="871" y="571"/>
                </a:lnTo>
                <a:lnTo>
                  <a:pt x="872" y="571"/>
                </a:lnTo>
                <a:lnTo>
                  <a:pt x="873" y="572"/>
                </a:lnTo>
                <a:lnTo>
                  <a:pt x="874" y="573"/>
                </a:lnTo>
                <a:lnTo>
                  <a:pt x="875" y="574"/>
                </a:lnTo>
                <a:lnTo>
                  <a:pt x="876" y="575"/>
                </a:lnTo>
                <a:lnTo>
                  <a:pt x="878" y="577"/>
                </a:lnTo>
                <a:lnTo>
                  <a:pt x="878" y="575"/>
                </a:lnTo>
                <a:lnTo>
                  <a:pt x="880" y="573"/>
                </a:lnTo>
                <a:lnTo>
                  <a:pt x="882" y="571"/>
                </a:lnTo>
                <a:lnTo>
                  <a:pt x="882" y="570"/>
                </a:lnTo>
                <a:lnTo>
                  <a:pt x="883" y="570"/>
                </a:lnTo>
                <a:lnTo>
                  <a:pt x="884" y="569"/>
                </a:lnTo>
                <a:lnTo>
                  <a:pt x="885" y="567"/>
                </a:lnTo>
                <a:lnTo>
                  <a:pt x="887" y="566"/>
                </a:lnTo>
                <a:lnTo>
                  <a:pt x="885" y="565"/>
                </a:lnTo>
                <a:lnTo>
                  <a:pt x="884" y="564"/>
                </a:lnTo>
                <a:lnTo>
                  <a:pt x="883" y="562"/>
                </a:lnTo>
                <a:lnTo>
                  <a:pt x="882" y="561"/>
                </a:lnTo>
                <a:lnTo>
                  <a:pt x="882" y="562"/>
                </a:lnTo>
                <a:lnTo>
                  <a:pt x="881" y="562"/>
                </a:lnTo>
                <a:lnTo>
                  <a:pt x="881" y="563"/>
                </a:lnTo>
                <a:lnTo>
                  <a:pt x="880" y="561"/>
                </a:lnTo>
                <a:lnTo>
                  <a:pt x="879" y="560"/>
                </a:lnTo>
                <a:lnTo>
                  <a:pt x="878" y="560"/>
                </a:lnTo>
                <a:lnTo>
                  <a:pt x="878" y="558"/>
                </a:lnTo>
                <a:lnTo>
                  <a:pt x="875" y="557"/>
                </a:lnTo>
                <a:lnTo>
                  <a:pt x="874" y="555"/>
                </a:lnTo>
                <a:lnTo>
                  <a:pt x="872" y="554"/>
                </a:lnTo>
                <a:lnTo>
                  <a:pt x="871" y="553"/>
                </a:lnTo>
                <a:lnTo>
                  <a:pt x="870" y="550"/>
                </a:lnTo>
                <a:lnTo>
                  <a:pt x="868" y="550"/>
                </a:lnTo>
                <a:lnTo>
                  <a:pt x="867" y="552"/>
                </a:lnTo>
                <a:lnTo>
                  <a:pt x="866" y="552"/>
                </a:lnTo>
                <a:lnTo>
                  <a:pt x="865" y="553"/>
                </a:lnTo>
                <a:lnTo>
                  <a:pt x="864" y="554"/>
                </a:lnTo>
                <a:lnTo>
                  <a:pt x="863" y="554"/>
                </a:lnTo>
                <a:lnTo>
                  <a:pt x="862" y="555"/>
                </a:lnTo>
                <a:lnTo>
                  <a:pt x="861" y="555"/>
                </a:lnTo>
                <a:lnTo>
                  <a:pt x="859" y="556"/>
                </a:lnTo>
                <a:lnTo>
                  <a:pt x="859" y="557"/>
                </a:lnTo>
                <a:lnTo>
                  <a:pt x="859" y="558"/>
                </a:lnTo>
                <a:lnTo>
                  <a:pt x="862" y="560"/>
                </a:lnTo>
                <a:lnTo>
                  <a:pt x="862" y="561"/>
                </a:lnTo>
                <a:lnTo>
                  <a:pt x="863" y="561"/>
                </a:lnTo>
                <a:lnTo>
                  <a:pt x="859" y="563"/>
                </a:lnTo>
                <a:lnTo>
                  <a:pt x="859" y="564"/>
                </a:lnTo>
                <a:lnTo>
                  <a:pt x="858" y="564"/>
                </a:lnTo>
                <a:lnTo>
                  <a:pt x="858" y="563"/>
                </a:lnTo>
                <a:lnTo>
                  <a:pt x="857" y="562"/>
                </a:lnTo>
                <a:lnTo>
                  <a:pt x="856" y="562"/>
                </a:lnTo>
                <a:lnTo>
                  <a:pt x="856" y="561"/>
                </a:lnTo>
                <a:lnTo>
                  <a:pt x="855" y="561"/>
                </a:lnTo>
                <a:lnTo>
                  <a:pt x="852" y="556"/>
                </a:lnTo>
                <a:lnTo>
                  <a:pt x="850" y="555"/>
                </a:lnTo>
                <a:lnTo>
                  <a:pt x="850" y="556"/>
                </a:lnTo>
                <a:lnTo>
                  <a:pt x="848" y="557"/>
                </a:lnTo>
                <a:lnTo>
                  <a:pt x="848" y="558"/>
                </a:lnTo>
                <a:lnTo>
                  <a:pt x="847" y="558"/>
                </a:lnTo>
                <a:lnTo>
                  <a:pt x="845" y="556"/>
                </a:lnTo>
                <a:lnTo>
                  <a:pt x="846" y="555"/>
                </a:lnTo>
                <a:lnTo>
                  <a:pt x="847" y="554"/>
                </a:lnTo>
                <a:lnTo>
                  <a:pt x="848" y="553"/>
                </a:lnTo>
                <a:lnTo>
                  <a:pt x="846" y="552"/>
                </a:lnTo>
                <a:lnTo>
                  <a:pt x="841" y="547"/>
                </a:lnTo>
                <a:lnTo>
                  <a:pt x="840" y="546"/>
                </a:lnTo>
                <a:lnTo>
                  <a:pt x="839" y="544"/>
                </a:lnTo>
                <a:lnTo>
                  <a:pt x="837" y="542"/>
                </a:lnTo>
                <a:lnTo>
                  <a:pt x="835" y="540"/>
                </a:lnTo>
                <a:lnTo>
                  <a:pt x="833" y="539"/>
                </a:lnTo>
                <a:lnTo>
                  <a:pt x="832" y="538"/>
                </a:lnTo>
                <a:lnTo>
                  <a:pt x="831" y="536"/>
                </a:lnTo>
                <a:lnTo>
                  <a:pt x="829" y="535"/>
                </a:lnTo>
                <a:lnTo>
                  <a:pt x="828" y="533"/>
                </a:lnTo>
                <a:lnTo>
                  <a:pt x="827" y="532"/>
                </a:lnTo>
                <a:lnTo>
                  <a:pt x="825" y="531"/>
                </a:lnTo>
                <a:lnTo>
                  <a:pt x="824" y="530"/>
                </a:lnTo>
                <a:lnTo>
                  <a:pt x="823" y="529"/>
                </a:lnTo>
                <a:lnTo>
                  <a:pt x="822" y="528"/>
                </a:lnTo>
                <a:lnTo>
                  <a:pt x="821" y="528"/>
                </a:lnTo>
                <a:lnTo>
                  <a:pt x="821" y="527"/>
                </a:lnTo>
                <a:lnTo>
                  <a:pt x="820" y="525"/>
                </a:lnTo>
                <a:lnTo>
                  <a:pt x="819" y="525"/>
                </a:lnTo>
                <a:lnTo>
                  <a:pt x="819" y="524"/>
                </a:lnTo>
                <a:lnTo>
                  <a:pt x="818" y="524"/>
                </a:lnTo>
                <a:lnTo>
                  <a:pt x="816" y="525"/>
                </a:lnTo>
                <a:lnTo>
                  <a:pt x="815" y="525"/>
                </a:lnTo>
                <a:lnTo>
                  <a:pt x="814" y="524"/>
                </a:lnTo>
                <a:lnTo>
                  <a:pt x="813" y="525"/>
                </a:lnTo>
                <a:lnTo>
                  <a:pt x="812" y="527"/>
                </a:lnTo>
                <a:lnTo>
                  <a:pt x="812" y="528"/>
                </a:lnTo>
                <a:lnTo>
                  <a:pt x="811" y="528"/>
                </a:lnTo>
                <a:lnTo>
                  <a:pt x="810" y="529"/>
                </a:lnTo>
                <a:lnTo>
                  <a:pt x="810" y="530"/>
                </a:lnTo>
                <a:lnTo>
                  <a:pt x="809" y="530"/>
                </a:lnTo>
                <a:lnTo>
                  <a:pt x="809" y="531"/>
                </a:lnTo>
                <a:lnTo>
                  <a:pt x="807" y="531"/>
                </a:lnTo>
                <a:lnTo>
                  <a:pt x="807" y="532"/>
                </a:lnTo>
                <a:lnTo>
                  <a:pt x="806" y="532"/>
                </a:lnTo>
                <a:lnTo>
                  <a:pt x="805" y="533"/>
                </a:lnTo>
                <a:lnTo>
                  <a:pt x="805" y="535"/>
                </a:lnTo>
                <a:lnTo>
                  <a:pt x="804" y="535"/>
                </a:lnTo>
                <a:lnTo>
                  <a:pt x="803" y="536"/>
                </a:lnTo>
                <a:lnTo>
                  <a:pt x="802" y="537"/>
                </a:lnTo>
                <a:lnTo>
                  <a:pt x="801" y="538"/>
                </a:lnTo>
                <a:lnTo>
                  <a:pt x="799" y="539"/>
                </a:lnTo>
                <a:lnTo>
                  <a:pt x="799" y="540"/>
                </a:lnTo>
                <a:lnTo>
                  <a:pt x="798" y="540"/>
                </a:lnTo>
                <a:lnTo>
                  <a:pt x="798" y="541"/>
                </a:lnTo>
                <a:lnTo>
                  <a:pt x="797" y="541"/>
                </a:lnTo>
                <a:lnTo>
                  <a:pt x="797" y="542"/>
                </a:lnTo>
                <a:lnTo>
                  <a:pt x="796" y="542"/>
                </a:lnTo>
                <a:lnTo>
                  <a:pt x="796" y="544"/>
                </a:lnTo>
                <a:lnTo>
                  <a:pt x="795" y="544"/>
                </a:lnTo>
                <a:lnTo>
                  <a:pt x="795" y="545"/>
                </a:lnTo>
                <a:lnTo>
                  <a:pt x="794" y="545"/>
                </a:lnTo>
                <a:lnTo>
                  <a:pt x="794" y="546"/>
                </a:lnTo>
                <a:lnTo>
                  <a:pt x="793" y="546"/>
                </a:lnTo>
                <a:lnTo>
                  <a:pt x="793" y="547"/>
                </a:lnTo>
                <a:lnTo>
                  <a:pt x="792" y="547"/>
                </a:lnTo>
                <a:lnTo>
                  <a:pt x="792" y="548"/>
                </a:lnTo>
                <a:lnTo>
                  <a:pt x="790" y="548"/>
                </a:lnTo>
                <a:lnTo>
                  <a:pt x="790" y="549"/>
                </a:lnTo>
                <a:lnTo>
                  <a:pt x="789" y="549"/>
                </a:lnTo>
                <a:lnTo>
                  <a:pt x="789" y="550"/>
                </a:lnTo>
                <a:lnTo>
                  <a:pt x="788" y="550"/>
                </a:lnTo>
                <a:lnTo>
                  <a:pt x="788" y="552"/>
                </a:lnTo>
                <a:lnTo>
                  <a:pt x="787" y="552"/>
                </a:lnTo>
                <a:lnTo>
                  <a:pt x="787" y="553"/>
                </a:lnTo>
                <a:lnTo>
                  <a:pt x="786" y="553"/>
                </a:lnTo>
                <a:lnTo>
                  <a:pt x="786" y="554"/>
                </a:lnTo>
                <a:lnTo>
                  <a:pt x="785" y="554"/>
                </a:lnTo>
                <a:lnTo>
                  <a:pt x="785" y="555"/>
                </a:lnTo>
                <a:lnTo>
                  <a:pt x="784" y="556"/>
                </a:lnTo>
                <a:lnTo>
                  <a:pt x="783" y="556"/>
                </a:lnTo>
                <a:lnTo>
                  <a:pt x="783" y="557"/>
                </a:lnTo>
                <a:lnTo>
                  <a:pt x="781" y="557"/>
                </a:lnTo>
                <a:lnTo>
                  <a:pt x="781" y="558"/>
                </a:lnTo>
                <a:lnTo>
                  <a:pt x="780" y="560"/>
                </a:lnTo>
                <a:lnTo>
                  <a:pt x="779" y="561"/>
                </a:lnTo>
                <a:lnTo>
                  <a:pt x="777" y="562"/>
                </a:lnTo>
                <a:lnTo>
                  <a:pt x="776" y="563"/>
                </a:lnTo>
                <a:lnTo>
                  <a:pt x="776" y="564"/>
                </a:lnTo>
                <a:lnTo>
                  <a:pt x="775" y="565"/>
                </a:lnTo>
                <a:lnTo>
                  <a:pt x="773" y="565"/>
                </a:lnTo>
                <a:lnTo>
                  <a:pt x="772" y="566"/>
                </a:lnTo>
                <a:lnTo>
                  <a:pt x="771" y="566"/>
                </a:lnTo>
                <a:lnTo>
                  <a:pt x="770" y="566"/>
                </a:lnTo>
                <a:lnTo>
                  <a:pt x="769" y="567"/>
                </a:lnTo>
                <a:lnTo>
                  <a:pt x="768" y="567"/>
                </a:lnTo>
                <a:lnTo>
                  <a:pt x="767" y="567"/>
                </a:lnTo>
                <a:lnTo>
                  <a:pt x="764" y="569"/>
                </a:lnTo>
                <a:lnTo>
                  <a:pt x="762" y="569"/>
                </a:lnTo>
                <a:lnTo>
                  <a:pt x="763" y="569"/>
                </a:lnTo>
                <a:lnTo>
                  <a:pt x="762" y="567"/>
                </a:lnTo>
                <a:lnTo>
                  <a:pt x="762" y="565"/>
                </a:lnTo>
                <a:lnTo>
                  <a:pt x="763" y="565"/>
                </a:lnTo>
                <a:lnTo>
                  <a:pt x="764" y="564"/>
                </a:lnTo>
                <a:lnTo>
                  <a:pt x="766" y="563"/>
                </a:lnTo>
                <a:lnTo>
                  <a:pt x="767" y="563"/>
                </a:lnTo>
                <a:lnTo>
                  <a:pt x="769" y="562"/>
                </a:lnTo>
                <a:lnTo>
                  <a:pt x="770" y="563"/>
                </a:lnTo>
                <a:lnTo>
                  <a:pt x="771" y="563"/>
                </a:lnTo>
                <a:lnTo>
                  <a:pt x="772" y="562"/>
                </a:lnTo>
                <a:lnTo>
                  <a:pt x="772" y="565"/>
                </a:lnTo>
                <a:lnTo>
                  <a:pt x="773" y="565"/>
                </a:lnTo>
                <a:lnTo>
                  <a:pt x="775" y="563"/>
                </a:lnTo>
                <a:lnTo>
                  <a:pt x="776" y="563"/>
                </a:lnTo>
                <a:lnTo>
                  <a:pt x="776" y="562"/>
                </a:lnTo>
                <a:lnTo>
                  <a:pt x="778" y="561"/>
                </a:lnTo>
                <a:lnTo>
                  <a:pt x="780" y="558"/>
                </a:lnTo>
                <a:lnTo>
                  <a:pt x="781" y="557"/>
                </a:lnTo>
                <a:lnTo>
                  <a:pt x="784" y="555"/>
                </a:lnTo>
                <a:lnTo>
                  <a:pt x="785" y="554"/>
                </a:lnTo>
                <a:lnTo>
                  <a:pt x="785" y="553"/>
                </a:lnTo>
                <a:lnTo>
                  <a:pt x="786" y="552"/>
                </a:lnTo>
                <a:lnTo>
                  <a:pt x="787" y="552"/>
                </a:lnTo>
                <a:lnTo>
                  <a:pt x="788" y="549"/>
                </a:lnTo>
                <a:lnTo>
                  <a:pt x="790" y="548"/>
                </a:lnTo>
                <a:lnTo>
                  <a:pt x="792" y="547"/>
                </a:lnTo>
                <a:lnTo>
                  <a:pt x="795" y="544"/>
                </a:lnTo>
                <a:lnTo>
                  <a:pt x="797" y="541"/>
                </a:lnTo>
                <a:lnTo>
                  <a:pt x="798" y="540"/>
                </a:lnTo>
                <a:lnTo>
                  <a:pt x="798" y="539"/>
                </a:lnTo>
                <a:lnTo>
                  <a:pt x="799" y="538"/>
                </a:lnTo>
                <a:lnTo>
                  <a:pt x="802" y="537"/>
                </a:lnTo>
                <a:lnTo>
                  <a:pt x="803" y="536"/>
                </a:lnTo>
                <a:lnTo>
                  <a:pt x="804" y="535"/>
                </a:lnTo>
                <a:lnTo>
                  <a:pt x="804" y="533"/>
                </a:lnTo>
                <a:lnTo>
                  <a:pt x="803" y="533"/>
                </a:lnTo>
                <a:lnTo>
                  <a:pt x="803" y="532"/>
                </a:lnTo>
                <a:lnTo>
                  <a:pt x="802" y="532"/>
                </a:lnTo>
                <a:lnTo>
                  <a:pt x="803" y="531"/>
                </a:lnTo>
                <a:lnTo>
                  <a:pt x="803" y="530"/>
                </a:lnTo>
                <a:lnTo>
                  <a:pt x="804" y="530"/>
                </a:lnTo>
                <a:lnTo>
                  <a:pt x="804" y="529"/>
                </a:lnTo>
                <a:lnTo>
                  <a:pt x="805" y="528"/>
                </a:lnTo>
                <a:lnTo>
                  <a:pt x="809" y="524"/>
                </a:lnTo>
                <a:lnTo>
                  <a:pt x="810" y="524"/>
                </a:lnTo>
                <a:lnTo>
                  <a:pt x="811" y="523"/>
                </a:lnTo>
                <a:lnTo>
                  <a:pt x="812" y="521"/>
                </a:lnTo>
                <a:lnTo>
                  <a:pt x="811" y="521"/>
                </a:lnTo>
                <a:lnTo>
                  <a:pt x="809" y="520"/>
                </a:lnTo>
                <a:lnTo>
                  <a:pt x="810" y="520"/>
                </a:lnTo>
                <a:lnTo>
                  <a:pt x="810" y="519"/>
                </a:lnTo>
                <a:lnTo>
                  <a:pt x="811" y="518"/>
                </a:lnTo>
                <a:lnTo>
                  <a:pt x="812" y="518"/>
                </a:lnTo>
                <a:lnTo>
                  <a:pt x="813" y="516"/>
                </a:lnTo>
                <a:lnTo>
                  <a:pt x="814" y="516"/>
                </a:lnTo>
                <a:lnTo>
                  <a:pt x="814" y="518"/>
                </a:lnTo>
                <a:lnTo>
                  <a:pt x="815" y="518"/>
                </a:lnTo>
                <a:lnTo>
                  <a:pt x="815" y="519"/>
                </a:lnTo>
                <a:lnTo>
                  <a:pt x="816" y="520"/>
                </a:lnTo>
                <a:lnTo>
                  <a:pt x="816" y="521"/>
                </a:lnTo>
                <a:lnTo>
                  <a:pt x="818" y="520"/>
                </a:lnTo>
                <a:lnTo>
                  <a:pt x="819" y="520"/>
                </a:lnTo>
                <a:lnTo>
                  <a:pt x="820" y="519"/>
                </a:lnTo>
                <a:lnTo>
                  <a:pt x="821" y="519"/>
                </a:lnTo>
                <a:lnTo>
                  <a:pt x="821" y="518"/>
                </a:lnTo>
                <a:lnTo>
                  <a:pt x="822" y="518"/>
                </a:lnTo>
                <a:lnTo>
                  <a:pt x="823" y="518"/>
                </a:lnTo>
                <a:lnTo>
                  <a:pt x="824" y="518"/>
                </a:lnTo>
                <a:lnTo>
                  <a:pt x="825" y="518"/>
                </a:lnTo>
                <a:lnTo>
                  <a:pt x="828" y="518"/>
                </a:lnTo>
                <a:lnTo>
                  <a:pt x="829" y="518"/>
                </a:lnTo>
                <a:lnTo>
                  <a:pt x="831" y="518"/>
                </a:lnTo>
                <a:lnTo>
                  <a:pt x="832" y="518"/>
                </a:lnTo>
                <a:lnTo>
                  <a:pt x="833" y="518"/>
                </a:lnTo>
                <a:lnTo>
                  <a:pt x="835" y="518"/>
                </a:lnTo>
                <a:lnTo>
                  <a:pt x="836" y="518"/>
                </a:lnTo>
                <a:lnTo>
                  <a:pt x="837" y="518"/>
                </a:lnTo>
                <a:lnTo>
                  <a:pt x="839" y="518"/>
                </a:lnTo>
                <a:lnTo>
                  <a:pt x="840" y="518"/>
                </a:lnTo>
                <a:lnTo>
                  <a:pt x="841" y="518"/>
                </a:lnTo>
                <a:lnTo>
                  <a:pt x="842" y="516"/>
                </a:lnTo>
                <a:lnTo>
                  <a:pt x="844" y="516"/>
                </a:lnTo>
                <a:lnTo>
                  <a:pt x="845" y="515"/>
                </a:lnTo>
                <a:lnTo>
                  <a:pt x="846" y="514"/>
                </a:lnTo>
                <a:lnTo>
                  <a:pt x="847" y="513"/>
                </a:lnTo>
                <a:lnTo>
                  <a:pt x="848" y="512"/>
                </a:lnTo>
                <a:lnTo>
                  <a:pt x="849" y="511"/>
                </a:lnTo>
                <a:lnTo>
                  <a:pt x="850" y="511"/>
                </a:lnTo>
                <a:lnTo>
                  <a:pt x="850" y="510"/>
                </a:lnTo>
                <a:lnTo>
                  <a:pt x="852" y="510"/>
                </a:lnTo>
                <a:lnTo>
                  <a:pt x="853" y="508"/>
                </a:lnTo>
                <a:lnTo>
                  <a:pt x="854" y="507"/>
                </a:lnTo>
                <a:lnTo>
                  <a:pt x="855" y="506"/>
                </a:lnTo>
                <a:lnTo>
                  <a:pt x="856" y="505"/>
                </a:lnTo>
                <a:lnTo>
                  <a:pt x="857" y="504"/>
                </a:lnTo>
                <a:lnTo>
                  <a:pt x="858" y="503"/>
                </a:lnTo>
                <a:lnTo>
                  <a:pt x="861" y="502"/>
                </a:lnTo>
                <a:lnTo>
                  <a:pt x="863" y="499"/>
                </a:lnTo>
                <a:lnTo>
                  <a:pt x="864" y="498"/>
                </a:lnTo>
                <a:lnTo>
                  <a:pt x="865" y="497"/>
                </a:lnTo>
                <a:lnTo>
                  <a:pt x="866" y="497"/>
                </a:lnTo>
                <a:lnTo>
                  <a:pt x="867" y="496"/>
                </a:lnTo>
                <a:lnTo>
                  <a:pt x="870" y="495"/>
                </a:lnTo>
                <a:lnTo>
                  <a:pt x="871" y="494"/>
                </a:lnTo>
                <a:lnTo>
                  <a:pt x="872" y="494"/>
                </a:lnTo>
                <a:lnTo>
                  <a:pt x="873" y="494"/>
                </a:lnTo>
                <a:lnTo>
                  <a:pt x="874" y="494"/>
                </a:lnTo>
                <a:lnTo>
                  <a:pt x="875" y="494"/>
                </a:lnTo>
                <a:lnTo>
                  <a:pt x="875" y="495"/>
                </a:lnTo>
                <a:lnTo>
                  <a:pt x="875" y="496"/>
                </a:lnTo>
                <a:lnTo>
                  <a:pt x="875" y="497"/>
                </a:lnTo>
                <a:lnTo>
                  <a:pt x="875" y="498"/>
                </a:lnTo>
                <a:lnTo>
                  <a:pt x="875" y="500"/>
                </a:lnTo>
                <a:lnTo>
                  <a:pt x="874" y="500"/>
                </a:lnTo>
                <a:lnTo>
                  <a:pt x="873" y="500"/>
                </a:lnTo>
                <a:lnTo>
                  <a:pt x="872" y="500"/>
                </a:lnTo>
                <a:lnTo>
                  <a:pt x="871" y="500"/>
                </a:lnTo>
                <a:lnTo>
                  <a:pt x="871" y="499"/>
                </a:lnTo>
                <a:lnTo>
                  <a:pt x="871" y="497"/>
                </a:lnTo>
                <a:lnTo>
                  <a:pt x="871" y="496"/>
                </a:lnTo>
                <a:lnTo>
                  <a:pt x="871" y="495"/>
                </a:lnTo>
                <a:lnTo>
                  <a:pt x="870" y="495"/>
                </a:lnTo>
                <a:lnTo>
                  <a:pt x="868" y="495"/>
                </a:lnTo>
                <a:lnTo>
                  <a:pt x="868" y="496"/>
                </a:lnTo>
                <a:lnTo>
                  <a:pt x="867" y="496"/>
                </a:lnTo>
                <a:lnTo>
                  <a:pt x="867" y="497"/>
                </a:lnTo>
                <a:lnTo>
                  <a:pt x="866" y="498"/>
                </a:lnTo>
                <a:lnTo>
                  <a:pt x="865" y="498"/>
                </a:lnTo>
                <a:lnTo>
                  <a:pt x="864" y="499"/>
                </a:lnTo>
                <a:lnTo>
                  <a:pt x="863" y="500"/>
                </a:lnTo>
                <a:lnTo>
                  <a:pt x="862" y="502"/>
                </a:lnTo>
                <a:lnTo>
                  <a:pt x="861" y="503"/>
                </a:lnTo>
                <a:lnTo>
                  <a:pt x="859" y="503"/>
                </a:lnTo>
                <a:lnTo>
                  <a:pt x="859" y="504"/>
                </a:lnTo>
                <a:lnTo>
                  <a:pt x="858" y="505"/>
                </a:lnTo>
                <a:lnTo>
                  <a:pt x="857" y="505"/>
                </a:lnTo>
                <a:lnTo>
                  <a:pt x="856" y="506"/>
                </a:lnTo>
                <a:lnTo>
                  <a:pt x="855" y="507"/>
                </a:lnTo>
                <a:lnTo>
                  <a:pt x="854" y="508"/>
                </a:lnTo>
                <a:lnTo>
                  <a:pt x="853" y="510"/>
                </a:lnTo>
                <a:lnTo>
                  <a:pt x="852" y="511"/>
                </a:lnTo>
                <a:lnTo>
                  <a:pt x="850" y="511"/>
                </a:lnTo>
                <a:lnTo>
                  <a:pt x="849" y="512"/>
                </a:lnTo>
                <a:lnTo>
                  <a:pt x="850" y="512"/>
                </a:lnTo>
                <a:lnTo>
                  <a:pt x="850" y="513"/>
                </a:lnTo>
                <a:lnTo>
                  <a:pt x="852" y="518"/>
                </a:lnTo>
                <a:lnTo>
                  <a:pt x="850" y="518"/>
                </a:lnTo>
                <a:lnTo>
                  <a:pt x="850" y="516"/>
                </a:lnTo>
                <a:lnTo>
                  <a:pt x="850" y="518"/>
                </a:lnTo>
                <a:lnTo>
                  <a:pt x="849" y="518"/>
                </a:lnTo>
                <a:lnTo>
                  <a:pt x="848" y="519"/>
                </a:lnTo>
                <a:lnTo>
                  <a:pt x="847" y="519"/>
                </a:lnTo>
                <a:lnTo>
                  <a:pt x="847" y="518"/>
                </a:lnTo>
                <a:lnTo>
                  <a:pt x="846" y="518"/>
                </a:lnTo>
                <a:lnTo>
                  <a:pt x="845" y="516"/>
                </a:lnTo>
                <a:lnTo>
                  <a:pt x="844" y="516"/>
                </a:lnTo>
                <a:lnTo>
                  <a:pt x="844" y="518"/>
                </a:lnTo>
                <a:lnTo>
                  <a:pt x="842" y="518"/>
                </a:lnTo>
                <a:lnTo>
                  <a:pt x="841" y="518"/>
                </a:lnTo>
                <a:lnTo>
                  <a:pt x="840" y="518"/>
                </a:lnTo>
                <a:lnTo>
                  <a:pt x="839" y="518"/>
                </a:lnTo>
                <a:lnTo>
                  <a:pt x="837" y="518"/>
                </a:lnTo>
                <a:lnTo>
                  <a:pt x="833" y="518"/>
                </a:lnTo>
                <a:lnTo>
                  <a:pt x="832" y="518"/>
                </a:lnTo>
                <a:lnTo>
                  <a:pt x="830" y="518"/>
                </a:lnTo>
                <a:lnTo>
                  <a:pt x="829" y="518"/>
                </a:lnTo>
                <a:lnTo>
                  <a:pt x="827" y="518"/>
                </a:lnTo>
                <a:lnTo>
                  <a:pt x="824" y="518"/>
                </a:lnTo>
                <a:lnTo>
                  <a:pt x="823" y="519"/>
                </a:lnTo>
                <a:lnTo>
                  <a:pt x="822" y="519"/>
                </a:lnTo>
                <a:lnTo>
                  <a:pt x="821" y="519"/>
                </a:lnTo>
                <a:lnTo>
                  <a:pt x="820" y="520"/>
                </a:lnTo>
                <a:lnTo>
                  <a:pt x="819" y="520"/>
                </a:lnTo>
                <a:lnTo>
                  <a:pt x="819" y="521"/>
                </a:lnTo>
                <a:lnTo>
                  <a:pt x="820" y="521"/>
                </a:lnTo>
                <a:lnTo>
                  <a:pt x="820" y="522"/>
                </a:lnTo>
                <a:lnTo>
                  <a:pt x="821" y="522"/>
                </a:lnTo>
                <a:lnTo>
                  <a:pt x="820" y="522"/>
                </a:lnTo>
                <a:lnTo>
                  <a:pt x="819" y="524"/>
                </a:lnTo>
                <a:lnTo>
                  <a:pt x="820" y="524"/>
                </a:lnTo>
                <a:lnTo>
                  <a:pt x="820" y="525"/>
                </a:lnTo>
                <a:lnTo>
                  <a:pt x="821" y="525"/>
                </a:lnTo>
                <a:lnTo>
                  <a:pt x="821" y="527"/>
                </a:lnTo>
                <a:lnTo>
                  <a:pt x="822" y="527"/>
                </a:lnTo>
                <a:lnTo>
                  <a:pt x="822" y="528"/>
                </a:lnTo>
                <a:lnTo>
                  <a:pt x="823" y="528"/>
                </a:lnTo>
                <a:lnTo>
                  <a:pt x="824" y="529"/>
                </a:lnTo>
                <a:lnTo>
                  <a:pt x="825" y="530"/>
                </a:lnTo>
                <a:lnTo>
                  <a:pt x="827" y="531"/>
                </a:lnTo>
                <a:lnTo>
                  <a:pt x="828" y="531"/>
                </a:lnTo>
                <a:lnTo>
                  <a:pt x="828" y="532"/>
                </a:lnTo>
                <a:lnTo>
                  <a:pt x="829" y="533"/>
                </a:lnTo>
                <a:lnTo>
                  <a:pt x="830" y="535"/>
                </a:lnTo>
                <a:lnTo>
                  <a:pt x="831" y="536"/>
                </a:lnTo>
                <a:lnTo>
                  <a:pt x="832" y="536"/>
                </a:lnTo>
                <a:lnTo>
                  <a:pt x="835" y="538"/>
                </a:lnTo>
                <a:lnTo>
                  <a:pt x="835" y="539"/>
                </a:lnTo>
                <a:lnTo>
                  <a:pt x="836" y="540"/>
                </a:lnTo>
                <a:lnTo>
                  <a:pt x="839" y="542"/>
                </a:lnTo>
                <a:lnTo>
                  <a:pt x="839" y="544"/>
                </a:lnTo>
                <a:lnTo>
                  <a:pt x="840" y="545"/>
                </a:lnTo>
                <a:lnTo>
                  <a:pt x="841" y="545"/>
                </a:lnTo>
                <a:lnTo>
                  <a:pt x="841" y="546"/>
                </a:lnTo>
                <a:lnTo>
                  <a:pt x="842" y="547"/>
                </a:lnTo>
                <a:lnTo>
                  <a:pt x="844" y="548"/>
                </a:lnTo>
                <a:lnTo>
                  <a:pt x="845" y="549"/>
                </a:lnTo>
                <a:lnTo>
                  <a:pt x="846" y="549"/>
                </a:lnTo>
                <a:lnTo>
                  <a:pt x="846" y="550"/>
                </a:lnTo>
                <a:lnTo>
                  <a:pt x="847" y="550"/>
                </a:lnTo>
                <a:lnTo>
                  <a:pt x="848" y="550"/>
                </a:lnTo>
                <a:lnTo>
                  <a:pt x="848" y="549"/>
                </a:lnTo>
                <a:lnTo>
                  <a:pt x="850" y="547"/>
                </a:lnTo>
                <a:lnTo>
                  <a:pt x="850" y="548"/>
                </a:lnTo>
                <a:lnTo>
                  <a:pt x="852" y="548"/>
                </a:lnTo>
                <a:lnTo>
                  <a:pt x="853" y="549"/>
                </a:lnTo>
                <a:lnTo>
                  <a:pt x="854" y="552"/>
                </a:lnTo>
                <a:lnTo>
                  <a:pt x="854" y="550"/>
                </a:lnTo>
                <a:lnTo>
                  <a:pt x="855" y="550"/>
                </a:lnTo>
                <a:lnTo>
                  <a:pt x="856" y="548"/>
                </a:lnTo>
                <a:lnTo>
                  <a:pt x="857" y="548"/>
                </a:lnTo>
                <a:lnTo>
                  <a:pt x="857" y="549"/>
                </a:lnTo>
                <a:lnTo>
                  <a:pt x="859" y="552"/>
                </a:lnTo>
                <a:lnTo>
                  <a:pt x="861" y="550"/>
                </a:lnTo>
                <a:lnTo>
                  <a:pt x="862" y="550"/>
                </a:lnTo>
                <a:lnTo>
                  <a:pt x="863" y="550"/>
                </a:lnTo>
                <a:lnTo>
                  <a:pt x="865" y="549"/>
                </a:lnTo>
                <a:lnTo>
                  <a:pt x="866" y="549"/>
                </a:lnTo>
                <a:lnTo>
                  <a:pt x="874" y="549"/>
                </a:lnTo>
                <a:lnTo>
                  <a:pt x="879" y="549"/>
                </a:lnTo>
                <a:lnTo>
                  <a:pt x="880" y="544"/>
                </a:lnTo>
                <a:lnTo>
                  <a:pt x="881" y="542"/>
                </a:lnTo>
                <a:lnTo>
                  <a:pt x="882" y="540"/>
                </a:lnTo>
                <a:lnTo>
                  <a:pt x="884" y="537"/>
                </a:lnTo>
                <a:lnTo>
                  <a:pt x="887" y="536"/>
                </a:lnTo>
                <a:lnTo>
                  <a:pt x="888" y="533"/>
                </a:lnTo>
                <a:lnTo>
                  <a:pt x="890" y="532"/>
                </a:lnTo>
                <a:lnTo>
                  <a:pt x="890" y="531"/>
                </a:lnTo>
                <a:lnTo>
                  <a:pt x="891" y="530"/>
                </a:lnTo>
                <a:lnTo>
                  <a:pt x="892" y="529"/>
                </a:lnTo>
                <a:lnTo>
                  <a:pt x="893" y="528"/>
                </a:lnTo>
                <a:lnTo>
                  <a:pt x="895" y="525"/>
                </a:lnTo>
                <a:lnTo>
                  <a:pt x="893" y="524"/>
                </a:lnTo>
                <a:lnTo>
                  <a:pt x="895" y="523"/>
                </a:lnTo>
                <a:lnTo>
                  <a:pt x="895" y="522"/>
                </a:lnTo>
                <a:lnTo>
                  <a:pt x="895" y="521"/>
                </a:lnTo>
                <a:lnTo>
                  <a:pt x="895" y="520"/>
                </a:lnTo>
                <a:lnTo>
                  <a:pt x="896" y="519"/>
                </a:lnTo>
                <a:lnTo>
                  <a:pt x="896" y="518"/>
                </a:lnTo>
                <a:lnTo>
                  <a:pt x="896" y="516"/>
                </a:lnTo>
                <a:lnTo>
                  <a:pt x="896" y="515"/>
                </a:lnTo>
                <a:lnTo>
                  <a:pt x="896" y="514"/>
                </a:lnTo>
                <a:lnTo>
                  <a:pt x="897" y="514"/>
                </a:lnTo>
                <a:lnTo>
                  <a:pt x="897" y="506"/>
                </a:lnTo>
                <a:lnTo>
                  <a:pt x="897" y="503"/>
                </a:lnTo>
                <a:lnTo>
                  <a:pt x="897" y="500"/>
                </a:lnTo>
                <a:lnTo>
                  <a:pt x="897" y="498"/>
                </a:lnTo>
                <a:lnTo>
                  <a:pt x="896" y="498"/>
                </a:lnTo>
                <a:lnTo>
                  <a:pt x="895" y="498"/>
                </a:lnTo>
                <a:lnTo>
                  <a:pt x="893" y="498"/>
                </a:lnTo>
                <a:lnTo>
                  <a:pt x="892" y="498"/>
                </a:lnTo>
                <a:lnTo>
                  <a:pt x="891" y="498"/>
                </a:lnTo>
                <a:lnTo>
                  <a:pt x="890" y="498"/>
                </a:lnTo>
                <a:lnTo>
                  <a:pt x="889" y="498"/>
                </a:lnTo>
                <a:lnTo>
                  <a:pt x="888" y="498"/>
                </a:lnTo>
                <a:lnTo>
                  <a:pt x="888" y="497"/>
                </a:lnTo>
                <a:lnTo>
                  <a:pt x="888" y="496"/>
                </a:lnTo>
                <a:lnTo>
                  <a:pt x="887" y="496"/>
                </a:lnTo>
                <a:lnTo>
                  <a:pt x="883" y="496"/>
                </a:lnTo>
                <a:lnTo>
                  <a:pt x="883" y="495"/>
                </a:lnTo>
                <a:lnTo>
                  <a:pt x="879" y="495"/>
                </a:lnTo>
                <a:lnTo>
                  <a:pt x="879" y="494"/>
                </a:lnTo>
                <a:lnTo>
                  <a:pt x="883" y="493"/>
                </a:lnTo>
                <a:lnTo>
                  <a:pt x="884" y="493"/>
                </a:lnTo>
                <a:lnTo>
                  <a:pt x="885" y="493"/>
                </a:lnTo>
                <a:lnTo>
                  <a:pt x="887" y="493"/>
                </a:lnTo>
                <a:lnTo>
                  <a:pt x="888" y="493"/>
                </a:lnTo>
                <a:lnTo>
                  <a:pt x="889" y="494"/>
                </a:lnTo>
                <a:lnTo>
                  <a:pt x="890" y="494"/>
                </a:lnTo>
                <a:lnTo>
                  <a:pt x="893" y="494"/>
                </a:lnTo>
                <a:lnTo>
                  <a:pt x="895" y="494"/>
                </a:lnTo>
                <a:lnTo>
                  <a:pt x="895" y="493"/>
                </a:lnTo>
                <a:lnTo>
                  <a:pt x="895" y="489"/>
                </a:lnTo>
                <a:lnTo>
                  <a:pt x="898" y="489"/>
                </a:lnTo>
                <a:lnTo>
                  <a:pt x="898" y="488"/>
                </a:lnTo>
                <a:lnTo>
                  <a:pt x="898" y="487"/>
                </a:lnTo>
                <a:lnTo>
                  <a:pt x="899" y="487"/>
                </a:lnTo>
                <a:lnTo>
                  <a:pt x="900" y="487"/>
                </a:lnTo>
                <a:lnTo>
                  <a:pt x="901" y="487"/>
                </a:lnTo>
                <a:lnTo>
                  <a:pt x="902" y="487"/>
                </a:lnTo>
                <a:lnTo>
                  <a:pt x="904" y="487"/>
                </a:lnTo>
                <a:lnTo>
                  <a:pt x="905" y="487"/>
                </a:lnTo>
                <a:lnTo>
                  <a:pt x="906" y="487"/>
                </a:lnTo>
                <a:lnTo>
                  <a:pt x="906" y="488"/>
                </a:lnTo>
                <a:lnTo>
                  <a:pt x="906" y="490"/>
                </a:lnTo>
                <a:lnTo>
                  <a:pt x="908" y="490"/>
                </a:lnTo>
                <a:lnTo>
                  <a:pt x="909" y="490"/>
                </a:lnTo>
                <a:lnTo>
                  <a:pt x="909" y="491"/>
                </a:lnTo>
                <a:lnTo>
                  <a:pt x="910" y="491"/>
                </a:lnTo>
                <a:lnTo>
                  <a:pt x="911" y="491"/>
                </a:lnTo>
                <a:lnTo>
                  <a:pt x="913" y="491"/>
                </a:lnTo>
                <a:lnTo>
                  <a:pt x="913" y="494"/>
                </a:lnTo>
                <a:lnTo>
                  <a:pt x="909" y="494"/>
                </a:lnTo>
                <a:lnTo>
                  <a:pt x="907" y="494"/>
                </a:lnTo>
                <a:lnTo>
                  <a:pt x="906" y="494"/>
                </a:lnTo>
                <a:lnTo>
                  <a:pt x="905" y="494"/>
                </a:lnTo>
                <a:lnTo>
                  <a:pt x="904" y="494"/>
                </a:lnTo>
                <a:lnTo>
                  <a:pt x="901" y="494"/>
                </a:lnTo>
                <a:lnTo>
                  <a:pt x="901" y="496"/>
                </a:lnTo>
                <a:lnTo>
                  <a:pt x="901" y="497"/>
                </a:lnTo>
                <a:lnTo>
                  <a:pt x="901" y="499"/>
                </a:lnTo>
                <a:lnTo>
                  <a:pt x="901" y="500"/>
                </a:lnTo>
                <a:lnTo>
                  <a:pt x="901" y="503"/>
                </a:lnTo>
                <a:lnTo>
                  <a:pt x="901" y="504"/>
                </a:lnTo>
                <a:lnTo>
                  <a:pt x="901" y="505"/>
                </a:lnTo>
                <a:lnTo>
                  <a:pt x="901" y="506"/>
                </a:lnTo>
                <a:lnTo>
                  <a:pt x="900" y="506"/>
                </a:lnTo>
                <a:lnTo>
                  <a:pt x="899" y="506"/>
                </a:lnTo>
                <a:lnTo>
                  <a:pt x="898" y="506"/>
                </a:lnTo>
                <a:lnTo>
                  <a:pt x="898" y="511"/>
                </a:lnTo>
                <a:lnTo>
                  <a:pt x="898" y="514"/>
                </a:lnTo>
                <a:lnTo>
                  <a:pt x="898" y="515"/>
                </a:lnTo>
                <a:lnTo>
                  <a:pt x="898" y="516"/>
                </a:lnTo>
                <a:lnTo>
                  <a:pt x="898" y="518"/>
                </a:lnTo>
                <a:lnTo>
                  <a:pt x="898" y="519"/>
                </a:lnTo>
                <a:lnTo>
                  <a:pt x="898" y="521"/>
                </a:lnTo>
                <a:lnTo>
                  <a:pt x="897" y="522"/>
                </a:lnTo>
                <a:lnTo>
                  <a:pt x="897" y="524"/>
                </a:lnTo>
                <a:lnTo>
                  <a:pt x="896" y="525"/>
                </a:lnTo>
                <a:lnTo>
                  <a:pt x="896" y="527"/>
                </a:lnTo>
                <a:lnTo>
                  <a:pt x="895" y="528"/>
                </a:lnTo>
                <a:lnTo>
                  <a:pt x="893" y="530"/>
                </a:lnTo>
                <a:lnTo>
                  <a:pt x="892" y="530"/>
                </a:lnTo>
                <a:lnTo>
                  <a:pt x="889" y="535"/>
                </a:lnTo>
                <a:lnTo>
                  <a:pt x="887" y="536"/>
                </a:lnTo>
                <a:lnTo>
                  <a:pt x="884" y="538"/>
                </a:lnTo>
                <a:lnTo>
                  <a:pt x="884" y="539"/>
                </a:lnTo>
                <a:lnTo>
                  <a:pt x="883" y="540"/>
                </a:lnTo>
                <a:lnTo>
                  <a:pt x="882" y="541"/>
                </a:lnTo>
                <a:lnTo>
                  <a:pt x="882" y="542"/>
                </a:lnTo>
                <a:lnTo>
                  <a:pt x="881" y="544"/>
                </a:lnTo>
                <a:lnTo>
                  <a:pt x="881" y="545"/>
                </a:lnTo>
                <a:lnTo>
                  <a:pt x="883" y="546"/>
                </a:lnTo>
                <a:lnTo>
                  <a:pt x="883" y="547"/>
                </a:lnTo>
                <a:lnTo>
                  <a:pt x="883" y="549"/>
                </a:lnTo>
                <a:lnTo>
                  <a:pt x="884" y="549"/>
                </a:lnTo>
                <a:lnTo>
                  <a:pt x="888" y="549"/>
                </a:lnTo>
                <a:lnTo>
                  <a:pt x="891" y="549"/>
                </a:lnTo>
                <a:lnTo>
                  <a:pt x="896" y="549"/>
                </a:lnTo>
                <a:lnTo>
                  <a:pt x="897" y="549"/>
                </a:lnTo>
                <a:lnTo>
                  <a:pt x="900" y="549"/>
                </a:lnTo>
                <a:lnTo>
                  <a:pt x="901" y="549"/>
                </a:lnTo>
                <a:lnTo>
                  <a:pt x="902" y="549"/>
                </a:lnTo>
                <a:lnTo>
                  <a:pt x="902" y="548"/>
                </a:lnTo>
                <a:lnTo>
                  <a:pt x="902" y="547"/>
                </a:lnTo>
                <a:lnTo>
                  <a:pt x="902" y="546"/>
                </a:lnTo>
                <a:lnTo>
                  <a:pt x="904" y="546"/>
                </a:lnTo>
                <a:lnTo>
                  <a:pt x="904" y="545"/>
                </a:lnTo>
                <a:lnTo>
                  <a:pt x="905" y="544"/>
                </a:lnTo>
                <a:lnTo>
                  <a:pt x="906" y="545"/>
                </a:lnTo>
                <a:lnTo>
                  <a:pt x="907" y="545"/>
                </a:lnTo>
                <a:lnTo>
                  <a:pt x="907" y="546"/>
                </a:lnTo>
                <a:lnTo>
                  <a:pt x="907" y="547"/>
                </a:lnTo>
                <a:lnTo>
                  <a:pt x="907" y="548"/>
                </a:lnTo>
                <a:lnTo>
                  <a:pt x="908" y="549"/>
                </a:lnTo>
                <a:lnTo>
                  <a:pt x="909" y="549"/>
                </a:lnTo>
                <a:lnTo>
                  <a:pt x="914" y="549"/>
                </a:lnTo>
                <a:lnTo>
                  <a:pt x="917" y="549"/>
                </a:lnTo>
                <a:lnTo>
                  <a:pt x="919" y="549"/>
                </a:lnTo>
                <a:lnTo>
                  <a:pt x="919" y="547"/>
                </a:lnTo>
                <a:lnTo>
                  <a:pt x="921" y="547"/>
                </a:lnTo>
                <a:lnTo>
                  <a:pt x="922" y="547"/>
                </a:lnTo>
                <a:lnTo>
                  <a:pt x="923" y="547"/>
                </a:lnTo>
                <a:lnTo>
                  <a:pt x="923" y="549"/>
                </a:lnTo>
                <a:lnTo>
                  <a:pt x="924" y="549"/>
                </a:lnTo>
                <a:lnTo>
                  <a:pt x="925" y="549"/>
                </a:lnTo>
                <a:lnTo>
                  <a:pt x="931" y="549"/>
                </a:lnTo>
                <a:lnTo>
                  <a:pt x="931" y="548"/>
                </a:lnTo>
                <a:lnTo>
                  <a:pt x="932" y="548"/>
                </a:lnTo>
                <a:lnTo>
                  <a:pt x="934" y="549"/>
                </a:lnTo>
                <a:lnTo>
                  <a:pt x="934" y="548"/>
                </a:lnTo>
                <a:lnTo>
                  <a:pt x="940" y="548"/>
                </a:lnTo>
                <a:lnTo>
                  <a:pt x="941" y="548"/>
                </a:lnTo>
                <a:lnTo>
                  <a:pt x="941" y="547"/>
                </a:lnTo>
                <a:lnTo>
                  <a:pt x="944" y="547"/>
                </a:lnTo>
                <a:lnTo>
                  <a:pt x="947" y="547"/>
                </a:lnTo>
                <a:lnTo>
                  <a:pt x="947" y="546"/>
                </a:lnTo>
                <a:lnTo>
                  <a:pt x="949" y="546"/>
                </a:lnTo>
                <a:lnTo>
                  <a:pt x="949" y="540"/>
                </a:lnTo>
                <a:lnTo>
                  <a:pt x="952" y="540"/>
                </a:lnTo>
                <a:lnTo>
                  <a:pt x="957" y="540"/>
                </a:lnTo>
                <a:lnTo>
                  <a:pt x="957" y="541"/>
                </a:lnTo>
                <a:lnTo>
                  <a:pt x="957" y="547"/>
                </a:lnTo>
                <a:lnTo>
                  <a:pt x="957" y="548"/>
                </a:lnTo>
                <a:lnTo>
                  <a:pt x="958" y="549"/>
                </a:lnTo>
                <a:lnTo>
                  <a:pt x="958" y="547"/>
                </a:lnTo>
                <a:lnTo>
                  <a:pt x="959" y="547"/>
                </a:lnTo>
                <a:lnTo>
                  <a:pt x="959" y="546"/>
                </a:lnTo>
                <a:lnTo>
                  <a:pt x="959" y="545"/>
                </a:lnTo>
                <a:lnTo>
                  <a:pt x="961" y="546"/>
                </a:lnTo>
                <a:lnTo>
                  <a:pt x="960" y="548"/>
                </a:lnTo>
                <a:lnTo>
                  <a:pt x="969" y="548"/>
                </a:lnTo>
                <a:lnTo>
                  <a:pt x="969" y="547"/>
                </a:lnTo>
                <a:lnTo>
                  <a:pt x="969" y="546"/>
                </a:lnTo>
                <a:lnTo>
                  <a:pt x="969" y="545"/>
                </a:lnTo>
                <a:lnTo>
                  <a:pt x="968" y="545"/>
                </a:lnTo>
                <a:lnTo>
                  <a:pt x="968" y="544"/>
                </a:lnTo>
                <a:lnTo>
                  <a:pt x="967" y="542"/>
                </a:lnTo>
                <a:lnTo>
                  <a:pt x="966" y="539"/>
                </a:lnTo>
                <a:lnTo>
                  <a:pt x="965" y="539"/>
                </a:lnTo>
                <a:lnTo>
                  <a:pt x="966" y="538"/>
                </a:lnTo>
                <a:lnTo>
                  <a:pt x="967" y="536"/>
                </a:lnTo>
                <a:lnTo>
                  <a:pt x="968" y="535"/>
                </a:lnTo>
                <a:lnTo>
                  <a:pt x="969" y="533"/>
                </a:lnTo>
                <a:lnTo>
                  <a:pt x="970" y="532"/>
                </a:lnTo>
                <a:lnTo>
                  <a:pt x="969" y="532"/>
                </a:lnTo>
                <a:lnTo>
                  <a:pt x="966" y="527"/>
                </a:lnTo>
                <a:lnTo>
                  <a:pt x="966" y="528"/>
                </a:lnTo>
                <a:lnTo>
                  <a:pt x="965" y="528"/>
                </a:lnTo>
                <a:lnTo>
                  <a:pt x="964" y="528"/>
                </a:lnTo>
                <a:lnTo>
                  <a:pt x="964" y="529"/>
                </a:lnTo>
                <a:lnTo>
                  <a:pt x="962" y="527"/>
                </a:lnTo>
                <a:lnTo>
                  <a:pt x="961" y="524"/>
                </a:lnTo>
                <a:lnTo>
                  <a:pt x="964" y="523"/>
                </a:lnTo>
                <a:lnTo>
                  <a:pt x="962" y="522"/>
                </a:lnTo>
                <a:lnTo>
                  <a:pt x="962" y="521"/>
                </a:lnTo>
                <a:lnTo>
                  <a:pt x="957" y="521"/>
                </a:lnTo>
                <a:lnTo>
                  <a:pt x="957" y="520"/>
                </a:lnTo>
                <a:lnTo>
                  <a:pt x="957" y="519"/>
                </a:lnTo>
                <a:lnTo>
                  <a:pt x="956" y="519"/>
                </a:lnTo>
                <a:lnTo>
                  <a:pt x="954" y="519"/>
                </a:lnTo>
                <a:lnTo>
                  <a:pt x="953" y="518"/>
                </a:lnTo>
                <a:lnTo>
                  <a:pt x="953" y="516"/>
                </a:lnTo>
                <a:lnTo>
                  <a:pt x="952" y="515"/>
                </a:lnTo>
                <a:lnTo>
                  <a:pt x="952" y="514"/>
                </a:lnTo>
                <a:lnTo>
                  <a:pt x="951" y="513"/>
                </a:lnTo>
                <a:lnTo>
                  <a:pt x="951" y="512"/>
                </a:lnTo>
                <a:lnTo>
                  <a:pt x="951" y="511"/>
                </a:lnTo>
                <a:lnTo>
                  <a:pt x="951" y="510"/>
                </a:lnTo>
                <a:lnTo>
                  <a:pt x="951" y="508"/>
                </a:lnTo>
                <a:lnTo>
                  <a:pt x="950" y="507"/>
                </a:lnTo>
                <a:lnTo>
                  <a:pt x="950" y="506"/>
                </a:lnTo>
                <a:lnTo>
                  <a:pt x="949" y="505"/>
                </a:lnTo>
                <a:lnTo>
                  <a:pt x="949" y="504"/>
                </a:lnTo>
                <a:lnTo>
                  <a:pt x="948" y="504"/>
                </a:lnTo>
                <a:lnTo>
                  <a:pt x="948" y="503"/>
                </a:lnTo>
                <a:lnTo>
                  <a:pt x="948" y="502"/>
                </a:lnTo>
                <a:lnTo>
                  <a:pt x="947" y="500"/>
                </a:lnTo>
                <a:lnTo>
                  <a:pt x="945" y="500"/>
                </a:lnTo>
                <a:lnTo>
                  <a:pt x="945" y="502"/>
                </a:lnTo>
                <a:lnTo>
                  <a:pt x="944" y="502"/>
                </a:lnTo>
                <a:lnTo>
                  <a:pt x="943" y="503"/>
                </a:lnTo>
                <a:lnTo>
                  <a:pt x="942" y="503"/>
                </a:lnTo>
                <a:lnTo>
                  <a:pt x="942" y="504"/>
                </a:lnTo>
                <a:lnTo>
                  <a:pt x="942" y="500"/>
                </a:lnTo>
                <a:lnTo>
                  <a:pt x="941" y="500"/>
                </a:lnTo>
                <a:lnTo>
                  <a:pt x="941" y="496"/>
                </a:lnTo>
                <a:lnTo>
                  <a:pt x="941" y="494"/>
                </a:lnTo>
                <a:lnTo>
                  <a:pt x="941" y="493"/>
                </a:lnTo>
                <a:lnTo>
                  <a:pt x="940" y="493"/>
                </a:lnTo>
                <a:lnTo>
                  <a:pt x="939" y="493"/>
                </a:lnTo>
                <a:lnTo>
                  <a:pt x="937" y="493"/>
                </a:lnTo>
                <a:lnTo>
                  <a:pt x="936" y="493"/>
                </a:lnTo>
                <a:lnTo>
                  <a:pt x="936" y="496"/>
                </a:lnTo>
                <a:lnTo>
                  <a:pt x="933" y="496"/>
                </a:lnTo>
                <a:lnTo>
                  <a:pt x="933" y="494"/>
                </a:lnTo>
                <a:lnTo>
                  <a:pt x="932" y="494"/>
                </a:lnTo>
                <a:lnTo>
                  <a:pt x="931" y="494"/>
                </a:lnTo>
                <a:lnTo>
                  <a:pt x="931" y="496"/>
                </a:lnTo>
                <a:lnTo>
                  <a:pt x="930" y="496"/>
                </a:lnTo>
                <a:lnTo>
                  <a:pt x="930" y="494"/>
                </a:lnTo>
                <a:lnTo>
                  <a:pt x="928" y="494"/>
                </a:lnTo>
                <a:lnTo>
                  <a:pt x="927" y="494"/>
                </a:lnTo>
                <a:lnTo>
                  <a:pt x="926" y="494"/>
                </a:lnTo>
                <a:lnTo>
                  <a:pt x="926" y="496"/>
                </a:lnTo>
                <a:lnTo>
                  <a:pt x="924" y="496"/>
                </a:lnTo>
                <a:lnTo>
                  <a:pt x="924" y="502"/>
                </a:lnTo>
                <a:lnTo>
                  <a:pt x="919" y="502"/>
                </a:lnTo>
                <a:lnTo>
                  <a:pt x="919" y="497"/>
                </a:lnTo>
                <a:lnTo>
                  <a:pt x="919" y="494"/>
                </a:lnTo>
                <a:lnTo>
                  <a:pt x="915" y="494"/>
                </a:lnTo>
                <a:lnTo>
                  <a:pt x="915" y="493"/>
                </a:lnTo>
                <a:lnTo>
                  <a:pt x="915" y="491"/>
                </a:lnTo>
                <a:lnTo>
                  <a:pt x="915" y="490"/>
                </a:lnTo>
                <a:lnTo>
                  <a:pt x="918" y="490"/>
                </a:lnTo>
                <a:lnTo>
                  <a:pt x="919" y="490"/>
                </a:lnTo>
                <a:lnTo>
                  <a:pt x="921" y="490"/>
                </a:lnTo>
                <a:lnTo>
                  <a:pt x="924" y="490"/>
                </a:lnTo>
                <a:lnTo>
                  <a:pt x="924" y="493"/>
                </a:lnTo>
                <a:lnTo>
                  <a:pt x="926" y="493"/>
                </a:lnTo>
                <a:lnTo>
                  <a:pt x="927" y="493"/>
                </a:lnTo>
                <a:lnTo>
                  <a:pt x="928" y="493"/>
                </a:lnTo>
                <a:lnTo>
                  <a:pt x="932" y="493"/>
                </a:lnTo>
                <a:lnTo>
                  <a:pt x="933" y="493"/>
                </a:lnTo>
                <a:lnTo>
                  <a:pt x="933" y="488"/>
                </a:lnTo>
                <a:lnTo>
                  <a:pt x="927" y="488"/>
                </a:lnTo>
                <a:lnTo>
                  <a:pt x="927" y="485"/>
                </a:lnTo>
                <a:lnTo>
                  <a:pt x="933" y="485"/>
                </a:lnTo>
                <a:lnTo>
                  <a:pt x="932" y="480"/>
                </a:lnTo>
                <a:lnTo>
                  <a:pt x="937" y="480"/>
                </a:lnTo>
                <a:lnTo>
                  <a:pt x="935" y="475"/>
                </a:lnTo>
                <a:lnTo>
                  <a:pt x="939" y="475"/>
                </a:lnTo>
                <a:lnTo>
                  <a:pt x="940" y="475"/>
                </a:lnTo>
                <a:lnTo>
                  <a:pt x="941" y="475"/>
                </a:lnTo>
                <a:lnTo>
                  <a:pt x="942" y="475"/>
                </a:lnTo>
                <a:lnTo>
                  <a:pt x="940" y="472"/>
                </a:lnTo>
                <a:lnTo>
                  <a:pt x="940" y="471"/>
                </a:lnTo>
                <a:lnTo>
                  <a:pt x="939" y="471"/>
                </a:lnTo>
                <a:lnTo>
                  <a:pt x="937" y="471"/>
                </a:lnTo>
                <a:lnTo>
                  <a:pt x="936" y="471"/>
                </a:lnTo>
                <a:lnTo>
                  <a:pt x="935" y="471"/>
                </a:lnTo>
                <a:lnTo>
                  <a:pt x="927" y="471"/>
                </a:lnTo>
                <a:lnTo>
                  <a:pt x="926" y="471"/>
                </a:lnTo>
                <a:lnTo>
                  <a:pt x="924" y="471"/>
                </a:lnTo>
                <a:lnTo>
                  <a:pt x="924" y="470"/>
                </a:lnTo>
                <a:lnTo>
                  <a:pt x="924" y="469"/>
                </a:lnTo>
                <a:lnTo>
                  <a:pt x="934" y="468"/>
                </a:lnTo>
                <a:lnTo>
                  <a:pt x="933" y="464"/>
                </a:lnTo>
                <a:lnTo>
                  <a:pt x="927" y="455"/>
                </a:lnTo>
                <a:lnTo>
                  <a:pt x="924" y="448"/>
                </a:lnTo>
                <a:lnTo>
                  <a:pt x="923" y="448"/>
                </a:lnTo>
                <a:lnTo>
                  <a:pt x="922" y="448"/>
                </a:lnTo>
                <a:lnTo>
                  <a:pt x="921" y="448"/>
                </a:lnTo>
                <a:lnTo>
                  <a:pt x="917" y="448"/>
                </a:lnTo>
                <a:lnTo>
                  <a:pt x="916" y="448"/>
                </a:lnTo>
                <a:lnTo>
                  <a:pt x="915" y="448"/>
                </a:lnTo>
                <a:lnTo>
                  <a:pt x="913" y="446"/>
                </a:lnTo>
                <a:lnTo>
                  <a:pt x="915" y="444"/>
                </a:lnTo>
                <a:lnTo>
                  <a:pt x="913" y="441"/>
                </a:lnTo>
                <a:lnTo>
                  <a:pt x="911" y="440"/>
                </a:lnTo>
                <a:lnTo>
                  <a:pt x="908" y="435"/>
                </a:lnTo>
                <a:lnTo>
                  <a:pt x="909" y="435"/>
                </a:lnTo>
                <a:lnTo>
                  <a:pt x="910" y="433"/>
                </a:lnTo>
                <a:lnTo>
                  <a:pt x="911" y="433"/>
                </a:lnTo>
                <a:lnTo>
                  <a:pt x="910" y="432"/>
                </a:lnTo>
                <a:lnTo>
                  <a:pt x="910" y="431"/>
                </a:lnTo>
                <a:lnTo>
                  <a:pt x="909" y="431"/>
                </a:lnTo>
                <a:lnTo>
                  <a:pt x="909" y="430"/>
                </a:lnTo>
                <a:lnTo>
                  <a:pt x="908" y="429"/>
                </a:lnTo>
                <a:lnTo>
                  <a:pt x="907" y="429"/>
                </a:lnTo>
                <a:lnTo>
                  <a:pt x="907" y="428"/>
                </a:lnTo>
                <a:lnTo>
                  <a:pt x="907" y="429"/>
                </a:lnTo>
                <a:lnTo>
                  <a:pt x="906" y="429"/>
                </a:lnTo>
                <a:lnTo>
                  <a:pt x="906" y="430"/>
                </a:lnTo>
                <a:lnTo>
                  <a:pt x="906" y="431"/>
                </a:lnTo>
                <a:lnTo>
                  <a:pt x="905" y="431"/>
                </a:lnTo>
                <a:lnTo>
                  <a:pt x="905" y="432"/>
                </a:lnTo>
                <a:lnTo>
                  <a:pt x="904" y="432"/>
                </a:lnTo>
                <a:lnTo>
                  <a:pt x="904" y="433"/>
                </a:lnTo>
                <a:lnTo>
                  <a:pt x="902" y="433"/>
                </a:lnTo>
                <a:lnTo>
                  <a:pt x="901" y="435"/>
                </a:lnTo>
                <a:lnTo>
                  <a:pt x="900" y="436"/>
                </a:lnTo>
                <a:lnTo>
                  <a:pt x="899" y="436"/>
                </a:lnTo>
                <a:lnTo>
                  <a:pt x="899" y="437"/>
                </a:lnTo>
                <a:lnTo>
                  <a:pt x="898" y="437"/>
                </a:lnTo>
                <a:lnTo>
                  <a:pt x="898" y="438"/>
                </a:lnTo>
                <a:lnTo>
                  <a:pt x="897" y="438"/>
                </a:lnTo>
                <a:lnTo>
                  <a:pt x="897" y="439"/>
                </a:lnTo>
                <a:lnTo>
                  <a:pt x="896" y="439"/>
                </a:lnTo>
                <a:lnTo>
                  <a:pt x="896" y="440"/>
                </a:lnTo>
                <a:lnTo>
                  <a:pt x="895" y="440"/>
                </a:lnTo>
                <a:lnTo>
                  <a:pt x="895" y="439"/>
                </a:lnTo>
                <a:lnTo>
                  <a:pt x="893" y="438"/>
                </a:lnTo>
                <a:lnTo>
                  <a:pt x="892" y="436"/>
                </a:lnTo>
                <a:lnTo>
                  <a:pt x="891" y="435"/>
                </a:lnTo>
                <a:lnTo>
                  <a:pt x="890" y="433"/>
                </a:lnTo>
                <a:lnTo>
                  <a:pt x="889" y="433"/>
                </a:lnTo>
                <a:lnTo>
                  <a:pt x="889" y="432"/>
                </a:lnTo>
                <a:lnTo>
                  <a:pt x="888" y="432"/>
                </a:lnTo>
                <a:lnTo>
                  <a:pt x="888" y="431"/>
                </a:lnTo>
                <a:lnTo>
                  <a:pt x="887" y="431"/>
                </a:lnTo>
                <a:lnTo>
                  <a:pt x="887" y="430"/>
                </a:lnTo>
                <a:lnTo>
                  <a:pt x="887" y="429"/>
                </a:lnTo>
                <a:lnTo>
                  <a:pt x="888" y="429"/>
                </a:lnTo>
                <a:lnTo>
                  <a:pt x="888" y="428"/>
                </a:lnTo>
                <a:lnTo>
                  <a:pt x="889" y="428"/>
                </a:lnTo>
                <a:lnTo>
                  <a:pt x="889" y="429"/>
                </a:lnTo>
                <a:lnTo>
                  <a:pt x="889" y="430"/>
                </a:lnTo>
                <a:lnTo>
                  <a:pt x="889" y="431"/>
                </a:lnTo>
                <a:lnTo>
                  <a:pt x="890" y="431"/>
                </a:lnTo>
                <a:lnTo>
                  <a:pt x="890" y="432"/>
                </a:lnTo>
                <a:lnTo>
                  <a:pt x="890" y="433"/>
                </a:lnTo>
                <a:lnTo>
                  <a:pt x="891" y="433"/>
                </a:lnTo>
                <a:lnTo>
                  <a:pt x="891" y="435"/>
                </a:lnTo>
                <a:lnTo>
                  <a:pt x="892" y="436"/>
                </a:lnTo>
                <a:lnTo>
                  <a:pt x="893" y="437"/>
                </a:lnTo>
                <a:lnTo>
                  <a:pt x="895" y="438"/>
                </a:lnTo>
                <a:lnTo>
                  <a:pt x="895" y="439"/>
                </a:lnTo>
                <a:lnTo>
                  <a:pt x="897" y="438"/>
                </a:lnTo>
                <a:lnTo>
                  <a:pt x="899" y="437"/>
                </a:lnTo>
                <a:lnTo>
                  <a:pt x="900" y="436"/>
                </a:lnTo>
                <a:lnTo>
                  <a:pt x="900" y="435"/>
                </a:lnTo>
                <a:lnTo>
                  <a:pt x="901" y="435"/>
                </a:lnTo>
                <a:lnTo>
                  <a:pt x="902" y="433"/>
                </a:lnTo>
                <a:lnTo>
                  <a:pt x="904" y="432"/>
                </a:lnTo>
                <a:lnTo>
                  <a:pt x="904" y="431"/>
                </a:lnTo>
                <a:lnTo>
                  <a:pt x="905" y="431"/>
                </a:lnTo>
                <a:lnTo>
                  <a:pt x="905" y="430"/>
                </a:lnTo>
                <a:lnTo>
                  <a:pt x="906" y="430"/>
                </a:lnTo>
                <a:lnTo>
                  <a:pt x="905" y="430"/>
                </a:lnTo>
                <a:lnTo>
                  <a:pt x="905" y="429"/>
                </a:lnTo>
                <a:lnTo>
                  <a:pt x="904" y="428"/>
                </a:lnTo>
                <a:lnTo>
                  <a:pt x="904" y="427"/>
                </a:lnTo>
                <a:lnTo>
                  <a:pt x="907" y="424"/>
                </a:lnTo>
                <a:lnTo>
                  <a:pt x="908" y="422"/>
                </a:lnTo>
                <a:lnTo>
                  <a:pt x="909" y="422"/>
                </a:lnTo>
                <a:lnTo>
                  <a:pt x="908" y="421"/>
                </a:lnTo>
                <a:lnTo>
                  <a:pt x="907" y="419"/>
                </a:lnTo>
                <a:lnTo>
                  <a:pt x="908" y="419"/>
                </a:lnTo>
                <a:lnTo>
                  <a:pt x="909" y="419"/>
                </a:lnTo>
                <a:lnTo>
                  <a:pt x="909" y="418"/>
                </a:lnTo>
                <a:lnTo>
                  <a:pt x="907" y="419"/>
                </a:lnTo>
                <a:lnTo>
                  <a:pt x="907" y="418"/>
                </a:lnTo>
                <a:lnTo>
                  <a:pt x="906" y="418"/>
                </a:lnTo>
                <a:lnTo>
                  <a:pt x="906" y="416"/>
                </a:lnTo>
                <a:lnTo>
                  <a:pt x="906" y="418"/>
                </a:lnTo>
                <a:lnTo>
                  <a:pt x="905" y="416"/>
                </a:lnTo>
                <a:lnTo>
                  <a:pt x="905" y="415"/>
                </a:lnTo>
                <a:lnTo>
                  <a:pt x="904" y="415"/>
                </a:lnTo>
                <a:lnTo>
                  <a:pt x="902" y="415"/>
                </a:lnTo>
                <a:lnTo>
                  <a:pt x="901" y="416"/>
                </a:lnTo>
                <a:lnTo>
                  <a:pt x="900" y="419"/>
                </a:lnTo>
                <a:lnTo>
                  <a:pt x="899" y="419"/>
                </a:lnTo>
                <a:lnTo>
                  <a:pt x="898" y="420"/>
                </a:lnTo>
                <a:lnTo>
                  <a:pt x="896" y="421"/>
                </a:lnTo>
                <a:lnTo>
                  <a:pt x="891" y="413"/>
                </a:lnTo>
                <a:lnTo>
                  <a:pt x="896" y="411"/>
                </a:lnTo>
                <a:lnTo>
                  <a:pt x="896" y="410"/>
                </a:lnTo>
                <a:lnTo>
                  <a:pt x="896" y="408"/>
                </a:lnTo>
                <a:lnTo>
                  <a:pt x="895" y="407"/>
                </a:lnTo>
                <a:lnTo>
                  <a:pt x="895" y="406"/>
                </a:lnTo>
                <a:lnTo>
                  <a:pt x="895" y="405"/>
                </a:lnTo>
                <a:lnTo>
                  <a:pt x="895" y="404"/>
                </a:lnTo>
                <a:lnTo>
                  <a:pt x="896" y="404"/>
                </a:lnTo>
                <a:lnTo>
                  <a:pt x="895" y="404"/>
                </a:lnTo>
                <a:lnTo>
                  <a:pt x="895" y="403"/>
                </a:lnTo>
                <a:lnTo>
                  <a:pt x="893" y="402"/>
                </a:lnTo>
                <a:lnTo>
                  <a:pt x="893" y="401"/>
                </a:lnTo>
                <a:lnTo>
                  <a:pt x="892" y="401"/>
                </a:lnTo>
                <a:lnTo>
                  <a:pt x="892" y="399"/>
                </a:lnTo>
                <a:lnTo>
                  <a:pt x="891" y="398"/>
                </a:lnTo>
                <a:lnTo>
                  <a:pt x="891" y="397"/>
                </a:lnTo>
                <a:lnTo>
                  <a:pt x="891" y="396"/>
                </a:lnTo>
                <a:lnTo>
                  <a:pt x="892" y="396"/>
                </a:lnTo>
                <a:lnTo>
                  <a:pt x="893" y="396"/>
                </a:lnTo>
                <a:lnTo>
                  <a:pt x="893" y="395"/>
                </a:lnTo>
                <a:lnTo>
                  <a:pt x="895" y="395"/>
                </a:lnTo>
                <a:lnTo>
                  <a:pt x="896" y="394"/>
                </a:lnTo>
                <a:lnTo>
                  <a:pt x="897" y="393"/>
                </a:lnTo>
                <a:lnTo>
                  <a:pt x="898" y="393"/>
                </a:lnTo>
                <a:lnTo>
                  <a:pt x="899" y="393"/>
                </a:lnTo>
                <a:lnTo>
                  <a:pt x="899" y="391"/>
                </a:lnTo>
                <a:lnTo>
                  <a:pt x="898" y="391"/>
                </a:lnTo>
                <a:lnTo>
                  <a:pt x="898" y="390"/>
                </a:lnTo>
                <a:lnTo>
                  <a:pt x="897" y="390"/>
                </a:lnTo>
                <a:lnTo>
                  <a:pt x="897" y="389"/>
                </a:lnTo>
                <a:lnTo>
                  <a:pt x="896" y="388"/>
                </a:lnTo>
                <a:lnTo>
                  <a:pt x="896" y="387"/>
                </a:lnTo>
                <a:lnTo>
                  <a:pt x="895" y="387"/>
                </a:lnTo>
                <a:lnTo>
                  <a:pt x="893" y="386"/>
                </a:lnTo>
                <a:lnTo>
                  <a:pt x="893" y="385"/>
                </a:lnTo>
                <a:lnTo>
                  <a:pt x="892" y="383"/>
                </a:lnTo>
                <a:lnTo>
                  <a:pt x="892" y="382"/>
                </a:lnTo>
                <a:lnTo>
                  <a:pt x="891" y="382"/>
                </a:lnTo>
                <a:lnTo>
                  <a:pt x="889" y="379"/>
                </a:lnTo>
                <a:lnTo>
                  <a:pt x="887" y="374"/>
                </a:lnTo>
                <a:lnTo>
                  <a:pt x="885" y="374"/>
                </a:lnTo>
                <a:lnTo>
                  <a:pt x="885" y="373"/>
                </a:lnTo>
                <a:lnTo>
                  <a:pt x="885" y="372"/>
                </a:lnTo>
                <a:lnTo>
                  <a:pt x="884" y="371"/>
                </a:lnTo>
                <a:lnTo>
                  <a:pt x="884" y="370"/>
                </a:lnTo>
                <a:lnTo>
                  <a:pt x="883" y="369"/>
                </a:lnTo>
                <a:lnTo>
                  <a:pt x="883" y="368"/>
                </a:lnTo>
                <a:lnTo>
                  <a:pt x="882" y="366"/>
                </a:lnTo>
                <a:lnTo>
                  <a:pt x="882" y="365"/>
                </a:lnTo>
                <a:lnTo>
                  <a:pt x="881" y="364"/>
                </a:lnTo>
                <a:lnTo>
                  <a:pt x="881" y="363"/>
                </a:lnTo>
                <a:lnTo>
                  <a:pt x="880" y="363"/>
                </a:lnTo>
                <a:lnTo>
                  <a:pt x="880" y="362"/>
                </a:lnTo>
                <a:lnTo>
                  <a:pt x="880" y="361"/>
                </a:lnTo>
                <a:lnTo>
                  <a:pt x="879" y="361"/>
                </a:lnTo>
                <a:lnTo>
                  <a:pt x="879" y="360"/>
                </a:lnTo>
                <a:lnTo>
                  <a:pt x="878" y="359"/>
                </a:lnTo>
                <a:lnTo>
                  <a:pt x="878" y="357"/>
                </a:lnTo>
                <a:lnTo>
                  <a:pt x="878" y="356"/>
                </a:lnTo>
                <a:lnTo>
                  <a:pt x="876" y="355"/>
                </a:lnTo>
                <a:lnTo>
                  <a:pt x="876" y="354"/>
                </a:lnTo>
                <a:lnTo>
                  <a:pt x="876" y="353"/>
                </a:lnTo>
                <a:lnTo>
                  <a:pt x="875" y="352"/>
                </a:lnTo>
                <a:lnTo>
                  <a:pt x="875" y="351"/>
                </a:lnTo>
                <a:lnTo>
                  <a:pt x="874" y="351"/>
                </a:lnTo>
                <a:lnTo>
                  <a:pt x="873" y="351"/>
                </a:lnTo>
                <a:lnTo>
                  <a:pt x="872" y="351"/>
                </a:lnTo>
                <a:lnTo>
                  <a:pt x="871" y="351"/>
                </a:lnTo>
                <a:lnTo>
                  <a:pt x="870" y="351"/>
                </a:lnTo>
                <a:lnTo>
                  <a:pt x="867" y="351"/>
                </a:lnTo>
                <a:lnTo>
                  <a:pt x="865" y="351"/>
                </a:lnTo>
                <a:lnTo>
                  <a:pt x="861" y="351"/>
                </a:lnTo>
                <a:lnTo>
                  <a:pt x="861" y="354"/>
                </a:lnTo>
                <a:lnTo>
                  <a:pt x="861" y="357"/>
                </a:lnTo>
                <a:lnTo>
                  <a:pt x="861" y="359"/>
                </a:lnTo>
                <a:lnTo>
                  <a:pt x="861" y="360"/>
                </a:lnTo>
                <a:lnTo>
                  <a:pt x="861" y="361"/>
                </a:lnTo>
                <a:lnTo>
                  <a:pt x="861" y="363"/>
                </a:lnTo>
                <a:lnTo>
                  <a:pt x="861" y="365"/>
                </a:lnTo>
                <a:lnTo>
                  <a:pt x="861" y="366"/>
                </a:lnTo>
                <a:lnTo>
                  <a:pt x="861" y="368"/>
                </a:lnTo>
                <a:lnTo>
                  <a:pt x="861" y="369"/>
                </a:lnTo>
                <a:lnTo>
                  <a:pt x="861" y="370"/>
                </a:lnTo>
                <a:lnTo>
                  <a:pt x="861" y="373"/>
                </a:lnTo>
                <a:lnTo>
                  <a:pt x="861" y="377"/>
                </a:lnTo>
                <a:lnTo>
                  <a:pt x="861" y="378"/>
                </a:lnTo>
                <a:lnTo>
                  <a:pt x="861" y="379"/>
                </a:lnTo>
                <a:lnTo>
                  <a:pt x="858" y="379"/>
                </a:lnTo>
                <a:lnTo>
                  <a:pt x="856" y="379"/>
                </a:lnTo>
                <a:lnTo>
                  <a:pt x="853" y="379"/>
                </a:lnTo>
                <a:lnTo>
                  <a:pt x="849" y="379"/>
                </a:lnTo>
                <a:lnTo>
                  <a:pt x="841" y="379"/>
                </a:lnTo>
                <a:lnTo>
                  <a:pt x="840" y="379"/>
                </a:lnTo>
                <a:lnTo>
                  <a:pt x="830" y="380"/>
                </a:lnTo>
                <a:lnTo>
                  <a:pt x="824" y="380"/>
                </a:lnTo>
                <a:lnTo>
                  <a:pt x="821" y="380"/>
                </a:lnTo>
                <a:lnTo>
                  <a:pt x="820" y="380"/>
                </a:lnTo>
                <a:lnTo>
                  <a:pt x="818" y="380"/>
                </a:lnTo>
                <a:lnTo>
                  <a:pt x="816" y="380"/>
                </a:lnTo>
                <a:lnTo>
                  <a:pt x="815" y="380"/>
                </a:lnTo>
                <a:lnTo>
                  <a:pt x="814" y="380"/>
                </a:lnTo>
                <a:lnTo>
                  <a:pt x="812" y="380"/>
                </a:lnTo>
                <a:lnTo>
                  <a:pt x="811" y="380"/>
                </a:lnTo>
                <a:lnTo>
                  <a:pt x="804" y="380"/>
                </a:lnTo>
                <a:lnTo>
                  <a:pt x="792" y="380"/>
                </a:lnTo>
                <a:lnTo>
                  <a:pt x="787" y="381"/>
                </a:lnTo>
                <a:lnTo>
                  <a:pt x="781" y="381"/>
                </a:lnTo>
                <a:lnTo>
                  <a:pt x="775" y="381"/>
                </a:lnTo>
                <a:lnTo>
                  <a:pt x="771" y="381"/>
                </a:lnTo>
                <a:lnTo>
                  <a:pt x="770" y="381"/>
                </a:lnTo>
                <a:lnTo>
                  <a:pt x="763" y="381"/>
                </a:lnTo>
                <a:lnTo>
                  <a:pt x="761" y="381"/>
                </a:lnTo>
                <a:lnTo>
                  <a:pt x="756" y="381"/>
                </a:lnTo>
                <a:lnTo>
                  <a:pt x="755" y="381"/>
                </a:lnTo>
                <a:lnTo>
                  <a:pt x="753" y="381"/>
                </a:lnTo>
                <a:lnTo>
                  <a:pt x="751" y="381"/>
                </a:lnTo>
                <a:lnTo>
                  <a:pt x="746" y="382"/>
                </a:lnTo>
                <a:lnTo>
                  <a:pt x="744" y="382"/>
                </a:lnTo>
                <a:lnTo>
                  <a:pt x="743" y="382"/>
                </a:lnTo>
                <a:lnTo>
                  <a:pt x="744" y="382"/>
                </a:lnTo>
                <a:lnTo>
                  <a:pt x="753" y="381"/>
                </a:lnTo>
                <a:lnTo>
                  <a:pt x="758" y="381"/>
                </a:lnTo>
                <a:lnTo>
                  <a:pt x="761" y="381"/>
                </a:lnTo>
                <a:lnTo>
                  <a:pt x="762" y="381"/>
                </a:lnTo>
                <a:lnTo>
                  <a:pt x="763" y="381"/>
                </a:lnTo>
                <a:lnTo>
                  <a:pt x="764" y="381"/>
                </a:lnTo>
                <a:lnTo>
                  <a:pt x="767" y="381"/>
                </a:lnTo>
                <a:lnTo>
                  <a:pt x="771" y="381"/>
                </a:lnTo>
                <a:lnTo>
                  <a:pt x="773" y="381"/>
                </a:lnTo>
                <a:lnTo>
                  <a:pt x="775" y="381"/>
                </a:lnTo>
                <a:lnTo>
                  <a:pt x="777" y="381"/>
                </a:lnTo>
                <a:lnTo>
                  <a:pt x="778" y="381"/>
                </a:lnTo>
                <a:lnTo>
                  <a:pt x="781" y="381"/>
                </a:lnTo>
                <a:lnTo>
                  <a:pt x="785" y="381"/>
                </a:lnTo>
                <a:lnTo>
                  <a:pt x="786" y="381"/>
                </a:lnTo>
                <a:lnTo>
                  <a:pt x="787" y="380"/>
                </a:lnTo>
                <a:lnTo>
                  <a:pt x="789" y="380"/>
                </a:lnTo>
                <a:lnTo>
                  <a:pt x="790" y="380"/>
                </a:lnTo>
                <a:lnTo>
                  <a:pt x="792" y="380"/>
                </a:lnTo>
                <a:lnTo>
                  <a:pt x="793" y="380"/>
                </a:lnTo>
                <a:lnTo>
                  <a:pt x="799" y="380"/>
                </a:lnTo>
                <a:lnTo>
                  <a:pt x="802" y="380"/>
                </a:lnTo>
                <a:lnTo>
                  <a:pt x="803" y="380"/>
                </a:lnTo>
                <a:lnTo>
                  <a:pt x="804" y="380"/>
                </a:lnTo>
                <a:lnTo>
                  <a:pt x="805" y="380"/>
                </a:lnTo>
                <a:lnTo>
                  <a:pt x="807" y="380"/>
                </a:lnTo>
                <a:lnTo>
                  <a:pt x="811" y="380"/>
                </a:lnTo>
                <a:lnTo>
                  <a:pt x="812" y="380"/>
                </a:lnTo>
                <a:lnTo>
                  <a:pt x="813" y="380"/>
                </a:lnTo>
                <a:lnTo>
                  <a:pt x="814" y="380"/>
                </a:lnTo>
                <a:lnTo>
                  <a:pt x="815" y="380"/>
                </a:lnTo>
                <a:lnTo>
                  <a:pt x="816" y="380"/>
                </a:lnTo>
                <a:lnTo>
                  <a:pt x="818" y="380"/>
                </a:lnTo>
                <a:lnTo>
                  <a:pt x="820" y="380"/>
                </a:lnTo>
                <a:lnTo>
                  <a:pt x="821" y="380"/>
                </a:lnTo>
                <a:lnTo>
                  <a:pt x="823" y="380"/>
                </a:lnTo>
                <a:lnTo>
                  <a:pt x="824" y="380"/>
                </a:lnTo>
                <a:lnTo>
                  <a:pt x="825" y="380"/>
                </a:lnTo>
                <a:lnTo>
                  <a:pt x="827" y="380"/>
                </a:lnTo>
                <a:lnTo>
                  <a:pt x="828" y="380"/>
                </a:lnTo>
                <a:lnTo>
                  <a:pt x="830" y="379"/>
                </a:lnTo>
                <a:lnTo>
                  <a:pt x="831" y="379"/>
                </a:lnTo>
                <a:lnTo>
                  <a:pt x="833" y="379"/>
                </a:lnTo>
                <a:lnTo>
                  <a:pt x="836" y="379"/>
                </a:lnTo>
                <a:lnTo>
                  <a:pt x="838" y="379"/>
                </a:lnTo>
                <a:lnTo>
                  <a:pt x="839" y="379"/>
                </a:lnTo>
                <a:lnTo>
                  <a:pt x="840" y="379"/>
                </a:lnTo>
                <a:lnTo>
                  <a:pt x="841" y="379"/>
                </a:lnTo>
                <a:lnTo>
                  <a:pt x="846" y="379"/>
                </a:lnTo>
                <a:lnTo>
                  <a:pt x="847" y="379"/>
                </a:lnTo>
                <a:lnTo>
                  <a:pt x="849" y="379"/>
                </a:lnTo>
                <a:lnTo>
                  <a:pt x="850" y="379"/>
                </a:lnTo>
                <a:lnTo>
                  <a:pt x="853" y="379"/>
                </a:lnTo>
                <a:lnTo>
                  <a:pt x="854" y="379"/>
                </a:lnTo>
                <a:lnTo>
                  <a:pt x="855" y="379"/>
                </a:lnTo>
                <a:lnTo>
                  <a:pt x="856" y="379"/>
                </a:lnTo>
                <a:lnTo>
                  <a:pt x="858" y="379"/>
                </a:lnTo>
                <a:lnTo>
                  <a:pt x="859" y="379"/>
                </a:lnTo>
                <a:lnTo>
                  <a:pt x="861" y="379"/>
                </a:lnTo>
                <a:lnTo>
                  <a:pt x="861" y="378"/>
                </a:lnTo>
                <a:lnTo>
                  <a:pt x="861" y="377"/>
                </a:lnTo>
                <a:lnTo>
                  <a:pt x="861" y="376"/>
                </a:lnTo>
                <a:lnTo>
                  <a:pt x="861" y="374"/>
                </a:lnTo>
                <a:lnTo>
                  <a:pt x="861" y="373"/>
                </a:lnTo>
                <a:lnTo>
                  <a:pt x="861" y="372"/>
                </a:lnTo>
                <a:lnTo>
                  <a:pt x="861" y="371"/>
                </a:lnTo>
                <a:lnTo>
                  <a:pt x="861" y="370"/>
                </a:lnTo>
                <a:lnTo>
                  <a:pt x="861" y="369"/>
                </a:lnTo>
                <a:lnTo>
                  <a:pt x="861" y="368"/>
                </a:lnTo>
                <a:lnTo>
                  <a:pt x="861" y="366"/>
                </a:lnTo>
                <a:lnTo>
                  <a:pt x="861" y="365"/>
                </a:lnTo>
                <a:lnTo>
                  <a:pt x="861" y="364"/>
                </a:lnTo>
                <a:lnTo>
                  <a:pt x="861" y="363"/>
                </a:lnTo>
                <a:lnTo>
                  <a:pt x="861" y="362"/>
                </a:lnTo>
                <a:lnTo>
                  <a:pt x="861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7"/>
                </a:lnTo>
                <a:lnTo>
                  <a:pt x="861" y="356"/>
                </a:lnTo>
                <a:lnTo>
                  <a:pt x="861" y="355"/>
                </a:lnTo>
                <a:lnTo>
                  <a:pt x="861" y="354"/>
                </a:lnTo>
                <a:lnTo>
                  <a:pt x="861" y="353"/>
                </a:lnTo>
                <a:lnTo>
                  <a:pt x="861" y="352"/>
                </a:lnTo>
                <a:lnTo>
                  <a:pt x="861" y="351"/>
                </a:lnTo>
                <a:lnTo>
                  <a:pt x="862" y="351"/>
                </a:lnTo>
                <a:lnTo>
                  <a:pt x="865" y="351"/>
                </a:lnTo>
                <a:lnTo>
                  <a:pt x="867" y="351"/>
                </a:lnTo>
                <a:lnTo>
                  <a:pt x="870" y="351"/>
                </a:lnTo>
                <a:lnTo>
                  <a:pt x="871" y="351"/>
                </a:lnTo>
                <a:lnTo>
                  <a:pt x="872" y="351"/>
                </a:lnTo>
                <a:lnTo>
                  <a:pt x="873" y="351"/>
                </a:lnTo>
                <a:lnTo>
                  <a:pt x="874" y="351"/>
                </a:lnTo>
                <a:lnTo>
                  <a:pt x="875" y="351"/>
                </a:lnTo>
                <a:lnTo>
                  <a:pt x="878" y="351"/>
                </a:lnTo>
                <a:lnTo>
                  <a:pt x="880" y="351"/>
                </a:lnTo>
                <a:lnTo>
                  <a:pt x="883" y="351"/>
                </a:lnTo>
                <a:lnTo>
                  <a:pt x="887" y="351"/>
                </a:lnTo>
                <a:lnTo>
                  <a:pt x="891" y="351"/>
                </a:lnTo>
                <a:lnTo>
                  <a:pt x="893" y="351"/>
                </a:lnTo>
                <a:lnTo>
                  <a:pt x="896" y="351"/>
                </a:lnTo>
                <a:lnTo>
                  <a:pt x="898" y="351"/>
                </a:lnTo>
                <a:lnTo>
                  <a:pt x="900" y="351"/>
                </a:lnTo>
                <a:lnTo>
                  <a:pt x="901" y="351"/>
                </a:lnTo>
                <a:lnTo>
                  <a:pt x="902" y="351"/>
                </a:lnTo>
                <a:lnTo>
                  <a:pt x="904" y="351"/>
                </a:lnTo>
                <a:lnTo>
                  <a:pt x="906" y="351"/>
                </a:lnTo>
                <a:lnTo>
                  <a:pt x="907" y="349"/>
                </a:lnTo>
                <a:lnTo>
                  <a:pt x="910" y="349"/>
                </a:lnTo>
                <a:lnTo>
                  <a:pt x="911" y="349"/>
                </a:lnTo>
                <a:lnTo>
                  <a:pt x="913" y="349"/>
                </a:lnTo>
                <a:lnTo>
                  <a:pt x="914" y="349"/>
                </a:lnTo>
                <a:lnTo>
                  <a:pt x="916" y="349"/>
                </a:lnTo>
                <a:lnTo>
                  <a:pt x="918" y="349"/>
                </a:lnTo>
                <a:lnTo>
                  <a:pt x="923" y="349"/>
                </a:lnTo>
                <a:lnTo>
                  <a:pt x="924" y="349"/>
                </a:lnTo>
                <a:lnTo>
                  <a:pt x="930" y="349"/>
                </a:lnTo>
                <a:lnTo>
                  <a:pt x="931" y="349"/>
                </a:lnTo>
                <a:lnTo>
                  <a:pt x="932" y="349"/>
                </a:lnTo>
                <a:lnTo>
                  <a:pt x="933" y="349"/>
                </a:lnTo>
                <a:lnTo>
                  <a:pt x="935" y="349"/>
                </a:lnTo>
                <a:lnTo>
                  <a:pt x="937" y="349"/>
                </a:lnTo>
                <a:lnTo>
                  <a:pt x="939" y="349"/>
                </a:lnTo>
                <a:lnTo>
                  <a:pt x="942" y="349"/>
                </a:lnTo>
                <a:lnTo>
                  <a:pt x="945" y="349"/>
                </a:lnTo>
                <a:lnTo>
                  <a:pt x="947" y="349"/>
                </a:lnTo>
                <a:lnTo>
                  <a:pt x="950" y="349"/>
                </a:lnTo>
                <a:lnTo>
                  <a:pt x="951" y="349"/>
                </a:lnTo>
                <a:lnTo>
                  <a:pt x="952" y="349"/>
                </a:lnTo>
                <a:lnTo>
                  <a:pt x="953" y="349"/>
                </a:lnTo>
                <a:lnTo>
                  <a:pt x="954" y="349"/>
                </a:lnTo>
                <a:lnTo>
                  <a:pt x="956" y="349"/>
                </a:lnTo>
                <a:lnTo>
                  <a:pt x="957" y="349"/>
                </a:lnTo>
                <a:lnTo>
                  <a:pt x="958" y="349"/>
                </a:lnTo>
                <a:lnTo>
                  <a:pt x="959" y="349"/>
                </a:lnTo>
                <a:lnTo>
                  <a:pt x="960" y="349"/>
                </a:lnTo>
                <a:lnTo>
                  <a:pt x="964" y="349"/>
                </a:lnTo>
                <a:lnTo>
                  <a:pt x="970" y="349"/>
                </a:lnTo>
                <a:lnTo>
                  <a:pt x="971" y="349"/>
                </a:lnTo>
                <a:lnTo>
                  <a:pt x="976" y="349"/>
                </a:lnTo>
                <a:lnTo>
                  <a:pt x="977" y="349"/>
                </a:lnTo>
                <a:lnTo>
                  <a:pt x="979" y="349"/>
                </a:lnTo>
                <a:lnTo>
                  <a:pt x="980" y="349"/>
                </a:lnTo>
                <a:lnTo>
                  <a:pt x="982" y="349"/>
                </a:lnTo>
                <a:lnTo>
                  <a:pt x="984" y="349"/>
                </a:lnTo>
                <a:lnTo>
                  <a:pt x="985" y="349"/>
                </a:lnTo>
                <a:lnTo>
                  <a:pt x="985" y="348"/>
                </a:lnTo>
                <a:lnTo>
                  <a:pt x="986" y="348"/>
                </a:lnTo>
                <a:lnTo>
                  <a:pt x="987" y="347"/>
                </a:lnTo>
                <a:lnTo>
                  <a:pt x="988" y="344"/>
                </a:lnTo>
                <a:lnTo>
                  <a:pt x="990" y="344"/>
                </a:lnTo>
                <a:lnTo>
                  <a:pt x="991" y="343"/>
                </a:lnTo>
                <a:lnTo>
                  <a:pt x="991" y="341"/>
                </a:lnTo>
                <a:lnTo>
                  <a:pt x="992" y="341"/>
                </a:lnTo>
                <a:lnTo>
                  <a:pt x="992" y="340"/>
                </a:lnTo>
                <a:lnTo>
                  <a:pt x="994" y="338"/>
                </a:lnTo>
                <a:lnTo>
                  <a:pt x="995" y="338"/>
                </a:lnTo>
                <a:lnTo>
                  <a:pt x="997" y="336"/>
                </a:lnTo>
                <a:lnTo>
                  <a:pt x="997" y="335"/>
                </a:lnTo>
                <a:lnTo>
                  <a:pt x="999" y="334"/>
                </a:lnTo>
                <a:lnTo>
                  <a:pt x="1000" y="332"/>
                </a:lnTo>
                <a:lnTo>
                  <a:pt x="1001" y="331"/>
                </a:lnTo>
                <a:lnTo>
                  <a:pt x="1002" y="330"/>
                </a:lnTo>
                <a:lnTo>
                  <a:pt x="1003" y="329"/>
                </a:lnTo>
                <a:lnTo>
                  <a:pt x="1004" y="328"/>
                </a:lnTo>
                <a:lnTo>
                  <a:pt x="1005" y="327"/>
                </a:lnTo>
                <a:lnTo>
                  <a:pt x="1005" y="326"/>
                </a:lnTo>
                <a:lnTo>
                  <a:pt x="1006" y="326"/>
                </a:lnTo>
                <a:lnTo>
                  <a:pt x="1006" y="324"/>
                </a:lnTo>
                <a:lnTo>
                  <a:pt x="1008" y="324"/>
                </a:lnTo>
                <a:lnTo>
                  <a:pt x="1009" y="322"/>
                </a:lnTo>
                <a:lnTo>
                  <a:pt x="1013" y="319"/>
                </a:lnTo>
                <a:lnTo>
                  <a:pt x="1014" y="318"/>
                </a:lnTo>
                <a:lnTo>
                  <a:pt x="1016" y="316"/>
                </a:lnTo>
                <a:lnTo>
                  <a:pt x="1017" y="314"/>
                </a:lnTo>
                <a:lnTo>
                  <a:pt x="1019" y="312"/>
                </a:lnTo>
                <a:lnTo>
                  <a:pt x="1020" y="311"/>
                </a:lnTo>
                <a:lnTo>
                  <a:pt x="1021" y="311"/>
                </a:lnTo>
                <a:lnTo>
                  <a:pt x="1021" y="310"/>
                </a:lnTo>
                <a:lnTo>
                  <a:pt x="1022" y="310"/>
                </a:lnTo>
                <a:lnTo>
                  <a:pt x="1022" y="309"/>
                </a:lnTo>
                <a:lnTo>
                  <a:pt x="1023" y="309"/>
                </a:lnTo>
                <a:lnTo>
                  <a:pt x="1023" y="307"/>
                </a:lnTo>
                <a:lnTo>
                  <a:pt x="1025" y="306"/>
                </a:lnTo>
                <a:lnTo>
                  <a:pt x="1026" y="306"/>
                </a:lnTo>
                <a:lnTo>
                  <a:pt x="1026" y="305"/>
                </a:lnTo>
                <a:lnTo>
                  <a:pt x="1027" y="304"/>
                </a:lnTo>
                <a:lnTo>
                  <a:pt x="1028" y="303"/>
                </a:lnTo>
                <a:lnTo>
                  <a:pt x="1033" y="298"/>
                </a:lnTo>
                <a:lnTo>
                  <a:pt x="1034" y="298"/>
                </a:lnTo>
                <a:lnTo>
                  <a:pt x="1034" y="297"/>
                </a:lnTo>
                <a:lnTo>
                  <a:pt x="1035" y="296"/>
                </a:lnTo>
                <a:lnTo>
                  <a:pt x="1036" y="295"/>
                </a:lnTo>
                <a:lnTo>
                  <a:pt x="1037" y="294"/>
                </a:lnTo>
                <a:lnTo>
                  <a:pt x="1038" y="293"/>
                </a:lnTo>
                <a:lnTo>
                  <a:pt x="1040" y="290"/>
                </a:lnTo>
                <a:lnTo>
                  <a:pt x="1042" y="289"/>
                </a:lnTo>
                <a:lnTo>
                  <a:pt x="1043" y="288"/>
                </a:lnTo>
                <a:lnTo>
                  <a:pt x="1045" y="286"/>
                </a:lnTo>
                <a:lnTo>
                  <a:pt x="1046" y="285"/>
                </a:lnTo>
                <a:lnTo>
                  <a:pt x="1045" y="284"/>
                </a:lnTo>
                <a:lnTo>
                  <a:pt x="1044" y="282"/>
                </a:lnTo>
                <a:lnTo>
                  <a:pt x="1043" y="282"/>
                </a:lnTo>
                <a:lnTo>
                  <a:pt x="1043" y="281"/>
                </a:lnTo>
                <a:lnTo>
                  <a:pt x="1042" y="281"/>
                </a:lnTo>
                <a:lnTo>
                  <a:pt x="1042" y="280"/>
                </a:lnTo>
                <a:lnTo>
                  <a:pt x="1040" y="280"/>
                </a:lnTo>
                <a:lnTo>
                  <a:pt x="1040" y="279"/>
                </a:lnTo>
                <a:lnTo>
                  <a:pt x="1039" y="278"/>
                </a:lnTo>
                <a:lnTo>
                  <a:pt x="1040" y="278"/>
                </a:lnTo>
                <a:lnTo>
                  <a:pt x="1040" y="277"/>
                </a:lnTo>
                <a:lnTo>
                  <a:pt x="1042" y="277"/>
                </a:lnTo>
                <a:lnTo>
                  <a:pt x="1042" y="276"/>
                </a:lnTo>
                <a:lnTo>
                  <a:pt x="1043" y="276"/>
                </a:lnTo>
                <a:lnTo>
                  <a:pt x="1043" y="274"/>
                </a:lnTo>
                <a:lnTo>
                  <a:pt x="1044" y="273"/>
                </a:lnTo>
                <a:lnTo>
                  <a:pt x="1036" y="264"/>
                </a:lnTo>
                <a:lnTo>
                  <a:pt x="1035" y="264"/>
                </a:lnTo>
                <a:lnTo>
                  <a:pt x="1031" y="260"/>
                </a:lnTo>
                <a:lnTo>
                  <a:pt x="1030" y="259"/>
                </a:lnTo>
                <a:lnTo>
                  <a:pt x="1028" y="256"/>
                </a:lnTo>
                <a:lnTo>
                  <a:pt x="1027" y="256"/>
                </a:lnTo>
                <a:lnTo>
                  <a:pt x="1028" y="256"/>
                </a:lnTo>
                <a:lnTo>
                  <a:pt x="1028" y="255"/>
                </a:lnTo>
                <a:lnTo>
                  <a:pt x="1029" y="255"/>
                </a:lnTo>
                <a:lnTo>
                  <a:pt x="1030" y="254"/>
                </a:lnTo>
                <a:lnTo>
                  <a:pt x="1031" y="254"/>
                </a:lnTo>
                <a:lnTo>
                  <a:pt x="1033" y="253"/>
                </a:lnTo>
                <a:lnTo>
                  <a:pt x="1034" y="252"/>
                </a:lnTo>
                <a:lnTo>
                  <a:pt x="1036" y="251"/>
                </a:lnTo>
                <a:lnTo>
                  <a:pt x="1037" y="251"/>
                </a:lnTo>
                <a:lnTo>
                  <a:pt x="1037" y="249"/>
                </a:lnTo>
                <a:lnTo>
                  <a:pt x="1038" y="249"/>
                </a:lnTo>
                <a:lnTo>
                  <a:pt x="1046" y="244"/>
                </a:lnTo>
                <a:lnTo>
                  <a:pt x="1048" y="243"/>
                </a:lnTo>
                <a:lnTo>
                  <a:pt x="1049" y="242"/>
                </a:lnTo>
                <a:lnTo>
                  <a:pt x="1053" y="240"/>
                </a:lnTo>
                <a:lnTo>
                  <a:pt x="1054" y="239"/>
                </a:lnTo>
                <a:lnTo>
                  <a:pt x="1055" y="239"/>
                </a:lnTo>
                <a:lnTo>
                  <a:pt x="1056" y="238"/>
                </a:lnTo>
                <a:lnTo>
                  <a:pt x="1057" y="237"/>
                </a:lnTo>
                <a:lnTo>
                  <a:pt x="1059" y="237"/>
                </a:lnTo>
                <a:lnTo>
                  <a:pt x="1059" y="236"/>
                </a:lnTo>
                <a:lnTo>
                  <a:pt x="1060" y="236"/>
                </a:lnTo>
                <a:lnTo>
                  <a:pt x="1060" y="235"/>
                </a:lnTo>
                <a:lnTo>
                  <a:pt x="1061" y="234"/>
                </a:lnTo>
                <a:lnTo>
                  <a:pt x="1062" y="232"/>
                </a:lnTo>
                <a:lnTo>
                  <a:pt x="1063" y="230"/>
                </a:lnTo>
                <a:lnTo>
                  <a:pt x="1064" y="230"/>
                </a:lnTo>
                <a:lnTo>
                  <a:pt x="1064" y="229"/>
                </a:lnTo>
                <a:lnTo>
                  <a:pt x="1065" y="229"/>
                </a:lnTo>
                <a:lnTo>
                  <a:pt x="1066" y="228"/>
                </a:lnTo>
                <a:lnTo>
                  <a:pt x="1066" y="227"/>
                </a:lnTo>
                <a:lnTo>
                  <a:pt x="1068" y="227"/>
                </a:lnTo>
                <a:lnTo>
                  <a:pt x="1068" y="226"/>
                </a:lnTo>
                <a:lnTo>
                  <a:pt x="1070" y="224"/>
                </a:lnTo>
                <a:lnTo>
                  <a:pt x="1071" y="223"/>
                </a:lnTo>
                <a:lnTo>
                  <a:pt x="1071" y="222"/>
                </a:lnTo>
                <a:lnTo>
                  <a:pt x="1072" y="222"/>
                </a:lnTo>
                <a:lnTo>
                  <a:pt x="1073" y="221"/>
                </a:lnTo>
                <a:lnTo>
                  <a:pt x="1074" y="221"/>
                </a:lnTo>
                <a:lnTo>
                  <a:pt x="1074" y="220"/>
                </a:lnTo>
                <a:lnTo>
                  <a:pt x="1076" y="220"/>
                </a:lnTo>
                <a:lnTo>
                  <a:pt x="1077" y="219"/>
                </a:lnTo>
                <a:lnTo>
                  <a:pt x="1078" y="218"/>
                </a:lnTo>
                <a:lnTo>
                  <a:pt x="1079" y="217"/>
                </a:lnTo>
                <a:lnTo>
                  <a:pt x="1080" y="215"/>
                </a:lnTo>
                <a:lnTo>
                  <a:pt x="1081" y="215"/>
                </a:lnTo>
                <a:lnTo>
                  <a:pt x="1083" y="215"/>
                </a:lnTo>
                <a:lnTo>
                  <a:pt x="1085" y="214"/>
                </a:lnTo>
                <a:lnTo>
                  <a:pt x="1090" y="209"/>
                </a:lnTo>
                <a:lnTo>
                  <a:pt x="1090" y="207"/>
                </a:lnTo>
                <a:lnTo>
                  <a:pt x="1091" y="206"/>
                </a:lnTo>
                <a:lnTo>
                  <a:pt x="1092" y="205"/>
                </a:lnTo>
                <a:lnTo>
                  <a:pt x="1091" y="205"/>
                </a:lnTo>
                <a:lnTo>
                  <a:pt x="1091" y="204"/>
                </a:lnTo>
                <a:lnTo>
                  <a:pt x="1090" y="203"/>
                </a:lnTo>
                <a:lnTo>
                  <a:pt x="1089" y="202"/>
                </a:lnTo>
                <a:lnTo>
                  <a:pt x="1088" y="201"/>
                </a:lnTo>
                <a:lnTo>
                  <a:pt x="1089" y="199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7"/>
                </a:lnTo>
                <a:lnTo>
                  <a:pt x="1092" y="197"/>
                </a:lnTo>
                <a:lnTo>
                  <a:pt x="1094" y="196"/>
                </a:lnTo>
                <a:lnTo>
                  <a:pt x="1094" y="195"/>
                </a:lnTo>
                <a:lnTo>
                  <a:pt x="1095" y="195"/>
                </a:lnTo>
                <a:lnTo>
                  <a:pt x="1095" y="194"/>
                </a:lnTo>
                <a:lnTo>
                  <a:pt x="1094" y="193"/>
                </a:lnTo>
                <a:lnTo>
                  <a:pt x="1095" y="192"/>
                </a:lnTo>
                <a:lnTo>
                  <a:pt x="1091" y="188"/>
                </a:lnTo>
                <a:lnTo>
                  <a:pt x="1090" y="187"/>
                </a:lnTo>
                <a:lnTo>
                  <a:pt x="1087" y="184"/>
                </a:lnTo>
                <a:lnTo>
                  <a:pt x="1086" y="182"/>
                </a:lnTo>
                <a:lnTo>
                  <a:pt x="1085" y="181"/>
                </a:lnTo>
                <a:lnTo>
                  <a:pt x="1083" y="180"/>
                </a:lnTo>
                <a:lnTo>
                  <a:pt x="1083" y="179"/>
                </a:lnTo>
                <a:lnTo>
                  <a:pt x="1082" y="179"/>
                </a:lnTo>
                <a:lnTo>
                  <a:pt x="1081" y="177"/>
                </a:lnTo>
                <a:lnTo>
                  <a:pt x="1080" y="175"/>
                </a:lnTo>
                <a:lnTo>
                  <a:pt x="1073" y="167"/>
                </a:lnTo>
                <a:lnTo>
                  <a:pt x="1072" y="167"/>
                </a:lnTo>
                <a:lnTo>
                  <a:pt x="1071" y="165"/>
                </a:lnTo>
                <a:lnTo>
                  <a:pt x="1069" y="163"/>
                </a:lnTo>
                <a:lnTo>
                  <a:pt x="1068" y="162"/>
                </a:lnTo>
                <a:lnTo>
                  <a:pt x="1065" y="160"/>
                </a:lnTo>
                <a:lnTo>
                  <a:pt x="1065" y="159"/>
                </a:lnTo>
                <a:lnTo>
                  <a:pt x="1061" y="155"/>
                </a:lnTo>
                <a:lnTo>
                  <a:pt x="1060" y="154"/>
                </a:lnTo>
                <a:lnTo>
                  <a:pt x="1060" y="153"/>
                </a:lnTo>
                <a:lnTo>
                  <a:pt x="1059" y="153"/>
                </a:lnTo>
                <a:lnTo>
                  <a:pt x="1059" y="152"/>
                </a:lnTo>
                <a:lnTo>
                  <a:pt x="1059" y="151"/>
                </a:lnTo>
                <a:lnTo>
                  <a:pt x="1057" y="151"/>
                </a:lnTo>
                <a:lnTo>
                  <a:pt x="1057" y="150"/>
                </a:lnTo>
                <a:lnTo>
                  <a:pt x="1057" y="148"/>
                </a:lnTo>
                <a:lnTo>
                  <a:pt x="1056" y="147"/>
                </a:lnTo>
                <a:lnTo>
                  <a:pt x="1056" y="146"/>
                </a:lnTo>
                <a:lnTo>
                  <a:pt x="1056" y="145"/>
                </a:lnTo>
                <a:lnTo>
                  <a:pt x="1055" y="145"/>
                </a:lnTo>
                <a:lnTo>
                  <a:pt x="1054" y="145"/>
                </a:lnTo>
                <a:lnTo>
                  <a:pt x="1053" y="144"/>
                </a:lnTo>
                <a:lnTo>
                  <a:pt x="1054" y="144"/>
                </a:lnTo>
                <a:lnTo>
                  <a:pt x="1054" y="143"/>
                </a:lnTo>
                <a:lnTo>
                  <a:pt x="1055" y="142"/>
                </a:lnTo>
                <a:lnTo>
                  <a:pt x="1055" y="140"/>
                </a:lnTo>
                <a:lnTo>
                  <a:pt x="1055" y="139"/>
                </a:lnTo>
                <a:lnTo>
                  <a:pt x="1055" y="138"/>
                </a:lnTo>
                <a:lnTo>
                  <a:pt x="1056" y="139"/>
                </a:lnTo>
                <a:lnTo>
                  <a:pt x="1056" y="137"/>
                </a:lnTo>
                <a:lnTo>
                  <a:pt x="1056" y="136"/>
                </a:lnTo>
                <a:lnTo>
                  <a:pt x="1056" y="135"/>
                </a:lnTo>
                <a:lnTo>
                  <a:pt x="1056" y="134"/>
                </a:lnTo>
                <a:lnTo>
                  <a:pt x="1056" y="132"/>
                </a:lnTo>
                <a:lnTo>
                  <a:pt x="1056" y="131"/>
                </a:lnTo>
                <a:lnTo>
                  <a:pt x="1056" y="130"/>
                </a:lnTo>
                <a:lnTo>
                  <a:pt x="1056" y="129"/>
                </a:lnTo>
                <a:lnTo>
                  <a:pt x="1056" y="128"/>
                </a:lnTo>
                <a:lnTo>
                  <a:pt x="1056" y="127"/>
                </a:lnTo>
                <a:lnTo>
                  <a:pt x="1056" y="126"/>
                </a:lnTo>
                <a:lnTo>
                  <a:pt x="1056" y="125"/>
                </a:lnTo>
                <a:lnTo>
                  <a:pt x="1056" y="123"/>
                </a:lnTo>
                <a:lnTo>
                  <a:pt x="1056" y="122"/>
                </a:lnTo>
                <a:lnTo>
                  <a:pt x="1057" y="122"/>
                </a:lnTo>
                <a:lnTo>
                  <a:pt x="1057" y="121"/>
                </a:lnTo>
                <a:lnTo>
                  <a:pt x="1057" y="120"/>
                </a:lnTo>
                <a:lnTo>
                  <a:pt x="1057" y="119"/>
                </a:lnTo>
                <a:lnTo>
                  <a:pt x="1057" y="118"/>
                </a:lnTo>
                <a:lnTo>
                  <a:pt x="1057" y="117"/>
                </a:lnTo>
                <a:lnTo>
                  <a:pt x="1057" y="115"/>
                </a:lnTo>
                <a:lnTo>
                  <a:pt x="1057" y="114"/>
                </a:lnTo>
                <a:lnTo>
                  <a:pt x="1057" y="113"/>
                </a:lnTo>
                <a:lnTo>
                  <a:pt x="1057" y="112"/>
                </a:lnTo>
                <a:lnTo>
                  <a:pt x="1056" y="112"/>
                </a:lnTo>
                <a:lnTo>
                  <a:pt x="1055" y="112"/>
                </a:lnTo>
                <a:lnTo>
                  <a:pt x="1054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5" y="109"/>
                </a:lnTo>
                <a:lnTo>
                  <a:pt x="1057" y="109"/>
                </a:lnTo>
                <a:lnTo>
                  <a:pt x="1057" y="108"/>
                </a:lnTo>
                <a:lnTo>
                  <a:pt x="1057" y="106"/>
                </a:lnTo>
                <a:lnTo>
                  <a:pt x="1057" y="105"/>
                </a:lnTo>
                <a:lnTo>
                  <a:pt x="1059" y="104"/>
                </a:lnTo>
                <a:lnTo>
                  <a:pt x="1057" y="104"/>
                </a:lnTo>
                <a:lnTo>
                  <a:pt x="1056" y="103"/>
                </a:lnTo>
                <a:lnTo>
                  <a:pt x="1055" y="103"/>
                </a:lnTo>
                <a:lnTo>
                  <a:pt x="1055" y="102"/>
                </a:lnTo>
                <a:lnTo>
                  <a:pt x="1055" y="101"/>
                </a:lnTo>
                <a:lnTo>
                  <a:pt x="1055" y="98"/>
                </a:lnTo>
                <a:lnTo>
                  <a:pt x="1055" y="97"/>
                </a:lnTo>
                <a:lnTo>
                  <a:pt x="1054" y="97"/>
                </a:lnTo>
                <a:lnTo>
                  <a:pt x="1053" y="97"/>
                </a:lnTo>
                <a:lnTo>
                  <a:pt x="1052" y="97"/>
                </a:lnTo>
                <a:lnTo>
                  <a:pt x="1052" y="96"/>
                </a:lnTo>
                <a:lnTo>
                  <a:pt x="1052" y="95"/>
                </a:lnTo>
                <a:lnTo>
                  <a:pt x="1051" y="95"/>
                </a:lnTo>
                <a:lnTo>
                  <a:pt x="1051" y="94"/>
                </a:lnTo>
                <a:lnTo>
                  <a:pt x="1049" y="94"/>
                </a:lnTo>
                <a:lnTo>
                  <a:pt x="1051" y="94"/>
                </a:lnTo>
                <a:lnTo>
                  <a:pt x="1049" y="94"/>
                </a:lnTo>
                <a:lnTo>
                  <a:pt x="1049" y="93"/>
                </a:lnTo>
                <a:lnTo>
                  <a:pt x="1048" y="93"/>
                </a:lnTo>
                <a:lnTo>
                  <a:pt x="1048" y="92"/>
                </a:lnTo>
                <a:lnTo>
                  <a:pt x="1047" y="90"/>
                </a:lnTo>
                <a:lnTo>
                  <a:pt x="1047" y="89"/>
                </a:lnTo>
                <a:lnTo>
                  <a:pt x="1047" y="88"/>
                </a:lnTo>
                <a:lnTo>
                  <a:pt x="1047" y="87"/>
                </a:lnTo>
                <a:lnTo>
                  <a:pt x="1047" y="86"/>
                </a:lnTo>
                <a:lnTo>
                  <a:pt x="1047" y="85"/>
                </a:lnTo>
                <a:lnTo>
                  <a:pt x="1047" y="84"/>
                </a:lnTo>
                <a:lnTo>
                  <a:pt x="1054" y="84"/>
                </a:lnTo>
                <a:lnTo>
                  <a:pt x="1059" y="84"/>
                </a:lnTo>
                <a:lnTo>
                  <a:pt x="1060" y="84"/>
                </a:lnTo>
                <a:lnTo>
                  <a:pt x="1060" y="85"/>
                </a:lnTo>
                <a:lnTo>
                  <a:pt x="1066" y="85"/>
                </a:lnTo>
                <a:lnTo>
                  <a:pt x="1066" y="86"/>
                </a:lnTo>
                <a:lnTo>
                  <a:pt x="1066" y="87"/>
                </a:lnTo>
                <a:lnTo>
                  <a:pt x="1066" y="88"/>
                </a:lnTo>
                <a:lnTo>
                  <a:pt x="1065" y="88"/>
                </a:lnTo>
                <a:lnTo>
                  <a:pt x="1064" y="88"/>
                </a:lnTo>
                <a:lnTo>
                  <a:pt x="1063" y="88"/>
                </a:lnTo>
                <a:lnTo>
                  <a:pt x="1060" y="88"/>
                </a:lnTo>
                <a:lnTo>
                  <a:pt x="1060" y="89"/>
                </a:lnTo>
                <a:lnTo>
                  <a:pt x="1060" y="90"/>
                </a:lnTo>
                <a:lnTo>
                  <a:pt x="1060" y="93"/>
                </a:lnTo>
                <a:lnTo>
                  <a:pt x="1059" y="96"/>
                </a:lnTo>
                <a:lnTo>
                  <a:pt x="1059" y="97"/>
                </a:lnTo>
                <a:lnTo>
                  <a:pt x="1059" y="101"/>
                </a:lnTo>
                <a:lnTo>
                  <a:pt x="1059" y="102"/>
                </a:lnTo>
                <a:lnTo>
                  <a:pt x="1059" y="104"/>
                </a:lnTo>
                <a:lnTo>
                  <a:pt x="1059" y="105"/>
                </a:lnTo>
                <a:lnTo>
                  <a:pt x="1059" y="106"/>
                </a:lnTo>
                <a:lnTo>
                  <a:pt x="1059" y="108"/>
                </a:lnTo>
                <a:lnTo>
                  <a:pt x="1059" y="109"/>
                </a:lnTo>
                <a:lnTo>
                  <a:pt x="1060" y="109"/>
                </a:lnTo>
                <a:lnTo>
                  <a:pt x="1061" y="109"/>
                </a:lnTo>
                <a:lnTo>
                  <a:pt x="1062" y="109"/>
                </a:lnTo>
                <a:lnTo>
                  <a:pt x="1062" y="110"/>
                </a:lnTo>
                <a:lnTo>
                  <a:pt x="1062" y="111"/>
                </a:lnTo>
                <a:lnTo>
                  <a:pt x="1062" y="112"/>
                </a:lnTo>
                <a:lnTo>
                  <a:pt x="1062" y="113"/>
                </a:lnTo>
                <a:lnTo>
                  <a:pt x="1061" y="113"/>
                </a:lnTo>
                <a:lnTo>
                  <a:pt x="1061" y="114"/>
                </a:lnTo>
                <a:lnTo>
                  <a:pt x="1061" y="115"/>
                </a:lnTo>
                <a:lnTo>
                  <a:pt x="1060" y="115"/>
                </a:lnTo>
                <a:lnTo>
                  <a:pt x="1060" y="117"/>
                </a:lnTo>
                <a:lnTo>
                  <a:pt x="1060" y="118"/>
                </a:lnTo>
                <a:lnTo>
                  <a:pt x="1060" y="119"/>
                </a:lnTo>
                <a:lnTo>
                  <a:pt x="1060" y="120"/>
                </a:lnTo>
                <a:lnTo>
                  <a:pt x="1057" y="120"/>
                </a:lnTo>
                <a:lnTo>
                  <a:pt x="1057" y="121"/>
                </a:lnTo>
                <a:lnTo>
                  <a:pt x="1057" y="125"/>
                </a:lnTo>
                <a:lnTo>
                  <a:pt x="1057" y="127"/>
                </a:lnTo>
                <a:lnTo>
                  <a:pt x="1057" y="128"/>
                </a:lnTo>
                <a:lnTo>
                  <a:pt x="1057" y="131"/>
                </a:lnTo>
                <a:lnTo>
                  <a:pt x="1057" y="134"/>
                </a:lnTo>
                <a:lnTo>
                  <a:pt x="1057" y="136"/>
                </a:lnTo>
                <a:lnTo>
                  <a:pt x="1057" y="138"/>
                </a:lnTo>
                <a:lnTo>
                  <a:pt x="1057" y="139"/>
                </a:lnTo>
                <a:lnTo>
                  <a:pt x="1056" y="139"/>
                </a:lnTo>
                <a:lnTo>
                  <a:pt x="1056" y="140"/>
                </a:lnTo>
                <a:lnTo>
                  <a:pt x="1056" y="142"/>
                </a:lnTo>
                <a:lnTo>
                  <a:pt x="1056" y="143"/>
                </a:lnTo>
                <a:lnTo>
                  <a:pt x="1056" y="144"/>
                </a:lnTo>
                <a:lnTo>
                  <a:pt x="1057" y="144"/>
                </a:lnTo>
                <a:lnTo>
                  <a:pt x="1057" y="145"/>
                </a:lnTo>
                <a:lnTo>
                  <a:pt x="1057" y="146"/>
                </a:lnTo>
                <a:lnTo>
                  <a:pt x="1057" y="147"/>
                </a:lnTo>
                <a:lnTo>
                  <a:pt x="1057" y="148"/>
                </a:lnTo>
                <a:lnTo>
                  <a:pt x="1059" y="148"/>
                </a:lnTo>
                <a:lnTo>
                  <a:pt x="1059" y="150"/>
                </a:lnTo>
                <a:lnTo>
                  <a:pt x="1059" y="151"/>
                </a:lnTo>
                <a:lnTo>
                  <a:pt x="1060" y="151"/>
                </a:lnTo>
                <a:lnTo>
                  <a:pt x="1060" y="152"/>
                </a:lnTo>
                <a:lnTo>
                  <a:pt x="1061" y="153"/>
                </a:lnTo>
                <a:lnTo>
                  <a:pt x="1061" y="154"/>
                </a:lnTo>
                <a:lnTo>
                  <a:pt x="1062" y="154"/>
                </a:lnTo>
                <a:lnTo>
                  <a:pt x="1062" y="155"/>
                </a:lnTo>
                <a:lnTo>
                  <a:pt x="1063" y="155"/>
                </a:lnTo>
                <a:lnTo>
                  <a:pt x="1063" y="156"/>
                </a:lnTo>
                <a:lnTo>
                  <a:pt x="1064" y="156"/>
                </a:lnTo>
                <a:lnTo>
                  <a:pt x="1064" y="157"/>
                </a:lnTo>
                <a:lnTo>
                  <a:pt x="1065" y="159"/>
                </a:lnTo>
                <a:lnTo>
                  <a:pt x="1066" y="159"/>
                </a:lnTo>
                <a:lnTo>
                  <a:pt x="1068" y="160"/>
                </a:lnTo>
                <a:lnTo>
                  <a:pt x="1068" y="161"/>
                </a:lnTo>
                <a:lnTo>
                  <a:pt x="1070" y="162"/>
                </a:lnTo>
                <a:lnTo>
                  <a:pt x="1071" y="163"/>
                </a:lnTo>
                <a:lnTo>
                  <a:pt x="1071" y="164"/>
                </a:lnTo>
                <a:lnTo>
                  <a:pt x="1073" y="165"/>
                </a:lnTo>
                <a:lnTo>
                  <a:pt x="1073" y="167"/>
                </a:lnTo>
                <a:lnTo>
                  <a:pt x="1080" y="173"/>
                </a:lnTo>
                <a:lnTo>
                  <a:pt x="1081" y="173"/>
                </a:lnTo>
                <a:lnTo>
                  <a:pt x="1081" y="175"/>
                </a:lnTo>
                <a:lnTo>
                  <a:pt x="1082" y="175"/>
                </a:lnTo>
                <a:lnTo>
                  <a:pt x="1082" y="176"/>
                </a:lnTo>
                <a:lnTo>
                  <a:pt x="1083" y="178"/>
                </a:lnTo>
                <a:lnTo>
                  <a:pt x="1085" y="179"/>
                </a:lnTo>
                <a:lnTo>
                  <a:pt x="1085" y="180"/>
                </a:lnTo>
                <a:lnTo>
                  <a:pt x="1086" y="181"/>
                </a:lnTo>
                <a:lnTo>
                  <a:pt x="1086" y="182"/>
                </a:lnTo>
                <a:lnTo>
                  <a:pt x="1087" y="182"/>
                </a:lnTo>
                <a:lnTo>
                  <a:pt x="1088" y="184"/>
                </a:lnTo>
                <a:lnTo>
                  <a:pt x="1091" y="187"/>
                </a:lnTo>
                <a:lnTo>
                  <a:pt x="1092" y="188"/>
                </a:lnTo>
                <a:lnTo>
                  <a:pt x="1094" y="189"/>
                </a:lnTo>
                <a:lnTo>
                  <a:pt x="1095" y="190"/>
                </a:lnTo>
                <a:lnTo>
                  <a:pt x="1096" y="190"/>
                </a:lnTo>
                <a:lnTo>
                  <a:pt x="1097" y="193"/>
                </a:lnTo>
                <a:lnTo>
                  <a:pt x="1098" y="194"/>
                </a:lnTo>
                <a:lnTo>
                  <a:pt x="1099" y="195"/>
                </a:lnTo>
                <a:lnTo>
                  <a:pt x="1100" y="196"/>
                </a:lnTo>
                <a:lnTo>
                  <a:pt x="1102" y="197"/>
                </a:lnTo>
                <a:lnTo>
                  <a:pt x="1103" y="198"/>
                </a:lnTo>
                <a:lnTo>
                  <a:pt x="1104" y="199"/>
                </a:lnTo>
                <a:lnTo>
                  <a:pt x="1105" y="201"/>
                </a:lnTo>
                <a:lnTo>
                  <a:pt x="1106" y="202"/>
                </a:lnTo>
                <a:lnTo>
                  <a:pt x="1108" y="203"/>
                </a:lnTo>
                <a:lnTo>
                  <a:pt x="1111" y="206"/>
                </a:lnTo>
                <a:lnTo>
                  <a:pt x="1112" y="207"/>
                </a:lnTo>
                <a:lnTo>
                  <a:pt x="1113" y="209"/>
                </a:lnTo>
                <a:lnTo>
                  <a:pt x="1114" y="209"/>
                </a:lnTo>
                <a:lnTo>
                  <a:pt x="1115" y="211"/>
                </a:lnTo>
                <a:lnTo>
                  <a:pt x="1116" y="212"/>
                </a:lnTo>
                <a:lnTo>
                  <a:pt x="1118" y="214"/>
                </a:lnTo>
                <a:lnTo>
                  <a:pt x="1121" y="217"/>
                </a:lnTo>
                <a:lnTo>
                  <a:pt x="1122" y="218"/>
                </a:lnTo>
                <a:lnTo>
                  <a:pt x="1122" y="219"/>
                </a:lnTo>
                <a:lnTo>
                  <a:pt x="1124" y="221"/>
                </a:lnTo>
                <a:lnTo>
                  <a:pt x="1126" y="223"/>
                </a:lnTo>
                <a:lnTo>
                  <a:pt x="1134" y="232"/>
                </a:lnTo>
                <a:lnTo>
                  <a:pt x="1135" y="232"/>
                </a:lnTo>
                <a:lnTo>
                  <a:pt x="1138" y="236"/>
                </a:lnTo>
                <a:lnTo>
                  <a:pt x="1139" y="237"/>
                </a:lnTo>
                <a:lnTo>
                  <a:pt x="1140" y="238"/>
                </a:lnTo>
                <a:lnTo>
                  <a:pt x="1142" y="242"/>
                </a:lnTo>
                <a:lnTo>
                  <a:pt x="1143" y="242"/>
                </a:lnTo>
                <a:lnTo>
                  <a:pt x="1143" y="243"/>
                </a:lnTo>
                <a:lnTo>
                  <a:pt x="1145" y="243"/>
                </a:lnTo>
                <a:lnTo>
                  <a:pt x="1149" y="243"/>
                </a:lnTo>
                <a:lnTo>
                  <a:pt x="1172" y="245"/>
                </a:lnTo>
                <a:lnTo>
                  <a:pt x="1172" y="246"/>
                </a:lnTo>
                <a:lnTo>
                  <a:pt x="1172" y="247"/>
                </a:lnTo>
                <a:lnTo>
                  <a:pt x="1172" y="248"/>
                </a:lnTo>
                <a:lnTo>
                  <a:pt x="1171" y="248"/>
                </a:lnTo>
                <a:lnTo>
                  <a:pt x="1171" y="249"/>
                </a:lnTo>
                <a:lnTo>
                  <a:pt x="1171" y="251"/>
                </a:lnTo>
                <a:lnTo>
                  <a:pt x="1171" y="252"/>
                </a:lnTo>
                <a:lnTo>
                  <a:pt x="1169" y="252"/>
                </a:lnTo>
                <a:lnTo>
                  <a:pt x="1169" y="253"/>
                </a:lnTo>
                <a:lnTo>
                  <a:pt x="1168" y="253"/>
                </a:lnTo>
                <a:lnTo>
                  <a:pt x="1167" y="254"/>
                </a:lnTo>
                <a:lnTo>
                  <a:pt x="1166" y="254"/>
                </a:lnTo>
                <a:lnTo>
                  <a:pt x="1166" y="255"/>
                </a:lnTo>
                <a:lnTo>
                  <a:pt x="1165" y="255"/>
                </a:lnTo>
                <a:lnTo>
                  <a:pt x="1164" y="255"/>
                </a:lnTo>
                <a:lnTo>
                  <a:pt x="1164" y="256"/>
                </a:lnTo>
                <a:lnTo>
                  <a:pt x="1165" y="256"/>
                </a:lnTo>
                <a:lnTo>
                  <a:pt x="1165" y="257"/>
                </a:lnTo>
                <a:lnTo>
                  <a:pt x="1166" y="257"/>
                </a:lnTo>
                <a:lnTo>
                  <a:pt x="1166" y="259"/>
                </a:lnTo>
                <a:lnTo>
                  <a:pt x="1167" y="259"/>
                </a:lnTo>
                <a:lnTo>
                  <a:pt x="1167" y="260"/>
                </a:lnTo>
                <a:lnTo>
                  <a:pt x="1168" y="261"/>
                </a:lnTo>
                <a:lnTo>
                  <a:pt x="1169" y="262"/>
                </a:lnTo>
                <a:lnTo>
                  <a:pt x="1171" y="263"/>
                </a:lnTo>
                <a:lnTo>
                  <a:pt x="1171" y="264"/>
                </a:lnTo>
                <a:lnTo>
                  <a:pt x="1172" y="264"/>
                </a:lnTo>
                <a:lnTo>
                  <a:pt x="1176" y="264"/>
                </a:lnTo>
                <a:lnTo>
                  <a:pt x="1182" y="264"/>
                </a:lnTo>
                <a:lnTo>
                  <a:pt x="1184" y="264"/>
                </a:lnTo>
                <a:lnTo>
                  <a:pt x="1184" y="265"/>
                </a:lnTo>
                <a:lnTo>
                  <a:pt x="1184" y="268"/>
                </a:lnTo>
                <a:lnTo>
                  <a:pt x="1184" y="269"/>
                </a:lnTo>
                <a:lnTo>
                  <a:pt x="1184" y="270"/>
                </a:lnTo>
                <a:lnTo>
                  <a:pt x="1184" y="272"/>
                </a:lnTo>
                <a:lnTo>
                  <a:pt x="1184" y="273"/>
                </a:lnTo>
                <a:lnTo>
                  <a:pt x="1184" y="277"/>
                </a:lnTo>
                <a:lnTo>
                  <a:pt x="1184" y="281"/>
                </a:lnTo>
                <a:lnTo>
                  <a:pt x="1191" y="281"/>
                </a:lnTo>
                <a:lnTo>
                  <a:pt x="1193" y="281"/>
                </a:lnTo>
                <a:lnTo>
                  <a:pt x="1193" y="280"/>
                </a:lnTo>
                <a:lnTo>
                  <a:pt x="1193" y="279"/>
                </a:lnTo>
                <a:lnTo>
                  <a:pt x="1194" y="279"/>
                </a:lnTo>
                <a:lnTo>
                  <a:pt x="1195" y="279"/>
                </a:lnTo>
                <a:lnTo>
                  <a:pt x="1197" y="279"/>
                </a:lnTo>
                <a:lnTo>
                  <a:pt x="1197" y="281"/>
                </a:lnTo>
                <a:lnTo>
                  <a:pt x="1197" y="282"/>
                </a:lnTo>
                <a:lnTo>
                  <a:pt x="1197" y="285"/>
                </a:lnTo>
                <a:lnTo>
                  <a:pt x="1197" y="291"/>
                </a:lnTo>
                <a:lnTo>
                  <a:pt x="1197" y="295"/>
                </a:lnTo>
                <a:lnTo>
                  <a:pt x="1199" y="295"/>
                </a:lnTo>
                <a:lnTo>
                  <a:pt x="1199" y="287"/>
                </a:lnTo>
                <a:lnTo>
                  <a:pt x="1200" y="287"/>
                </a:lnTo>
                <a:lnTo>
                  <a:pt x="1202" y="287"/>
                </a:lnTo>
                <a:lnTo>
                  <a:pt x="1204" y="287"/>
                </a:lnTo>
                <a:lnTo>
                  <a:pt x="1207" y="287"/>
                </a:lnTo>
                <a:lnTo>
                  <a:pt x="1207" y="284"/>
                </a:lnTo>
                <a:lnTo>
                  <a:pt x="1207" y="282"/>
                </a:lnTo>
                <a:lnTo>
                  <a:pt x="1209" y="282"/>
                </a:lnTo>
                <a:lnTo>
                  <a:pt x="1209" y="281"/>
                </a:lnTo>
                <a:lnTo>
                  <a:pt x="1210" y="281"/>
                </a:lnTo>
                <a:lnTo>
                  <a:pt x="1210" y="280"/>
                </a:lnTo>
                <a:lnTo>
                  <a:pt x="1210" y="279"/>
                </a:lnTo>
                <a:lnTo>
                  <a:pt x="1215" y="279"/>
                </a:lnTo>
                <a:lnTo>
                  <a:pt x="1218" y="274"/>
                </a:lnTo>
                <a:lnTo>
                  <a:pt x="1218" y="278"/>
                </a:lnTo>
                <a:lnTo>
                  <a:pt x="1218" y="281"/>
                </a:lnTo>
                <a:lnTo>
                  <a:pt x="1219" y="281"/>
                </a:lnTo>
                <a:lnTo>
                  <a:pt x="1220" y="281"/>
                </a:lnTo>
                <a:lnTo>
                  <a:pt x="1220" y="279"/>
                </a:lnTo>
                <a:lnTo>
                  <a:pt x="1220" y="277"/>
                </a:lnTo>
                <a:lnTo>
                  <a:pt x="1226" y="277"/>
                </a:lnTo>
                <a:lnTo>
                  <a:pt x="1228" y="277"/>
                </a:lnTo>
                <a:lnTo>
                  <a:pt x="1228" y="278"/>
                </a:lnTo>
                <a:lnTo>
                  <a:pt x="1228" y="279"/>
                </a:lnTo>
                <a:lnTo>
                  <a:pt x="1228" y="280"/>
                </a:lnTo>
                <a:lnTo>
                  <a:pt x="1228" y="281"/>
                </a:lnTo>
                <a:lnTo>
                  <a:pt x="1228" y="282"/>
                </a:lnTo>
                <a:lnTo>
                  <a:pt x="1228" y="284"/>
                </a:lnTo>
                <a:lnTo>
                  <a:pt x="1228" y="285"/>
                </a:lnTo>
                <a:lnTo>
                  <a:pt x="1227" y="285"/>
                </a:lnTo>
                <a:lnTo>
                  <a:pt x="1226" y="285"/>
                </a:lnTo>
                <a:lnTo>
                  <a:pt x="1226" y="286"/>
                </a:lnTo>
                <a:lnTo>
                  <a:pt x="1224" y="286"/>
                </a:lnTo>
                <a:lnTo>
                  <a:pt x="1224" y="285"/>
                </a:lnTo>
                <a:lnTo>
                  <a:pt x="1223" y="285"/>
                </a:lnTo>
                <a:lnTo>
                  <a:pt x="1223" y="286"/>
                </a:lnTo>
                <a:lnTo>
                  <a:pt x="1223" y="288"/>
                </a:lnTo>
                <a:lnTo>
                  <a:pt x="1223" y="289"/>
                </a:lnTo>
                <a:lnTo>
                  <a:pt x="1223" y="293"/>
                </a:lnTo>
                <a:lnTo>
                  <a:pt x="1221" y="293"/>
                </a:lnTo>
                <a:lnTo>
                  <a:pt x="1219" y="295"/>
                </a:lnTo>
                <a:lnTo>
                  <a:pt x="1219" y="291"/>
                </a:lnTo>
                <a:lnTo>
                  <a:pt x="1219" y="290"/>
                </a:lnTo>
                <a:lnTo>
                  <a:pt x="1219" y="289"/>
                </a:lnTo>
                <a:lnTo>
                  <a:pt x="1219" y="287"/>
                </a:lnTo>
                <a:lnTo>
                  <a:pt x="1219" y="286"/>
                </a:lnTo>
                <a:lnTo>
                  <a:pt x="1219" y="285"/>
                </a:lnTo>
                <a:lnTo>
                  <a:pt x="1219" y="284"/>
                </a:lnTo>
                <a:lnTo>
                  <a:pt x="1219" y="282"/>
                </a:lnTo>
                <a:lnTo>
                  <a:pt x="1218" y="282"/>
                </a:lnTo>
                <a:lnTo>
                  <a:pt x="1217" y="282"/>
                </a:lnTo>
                <a:lnTo>
                  <a:pt x="1216" y="282"/>
                </a:lnTo>
                <a:lnTo>
                  <a:pt x="1216" y="297"/>
                </a:lnTo>
                <a:lnTo>
                  <a:pt x="1214" y="298"/>
                </a:lnTo>
                <a:lnTo>
                  <a:pt x="1214" y="299"/>
                </a:lnTo>
                <a:lnTo>
                  <a:pt x="1208" y="303"/>
                </a:lnTo>
                <a:lnTo>
                  <a:pt x="1207" y="304"/>
                </a:lnTo>
                <a:lnTo>
                  <a:pt x="1206" y="303"/>
                </a:lnTo>
                <a:lnTo>
                  <a:pt x="1204" y="303"/>
                </a:lnTo>
                <a:lnTo>
                  <a:pt x="1203" y="304"/>
                </a:lnTo>
                <a:lnTo>
                  <a:pt x="1201" y="305"/>
                </a:lnTo>
                <a:lnTo>
                  <a:pt x="1209" y="313"/>
                </a:lnTo>
                <a:lnTo>
                  <a:pt x="1215" y="318"/>
                </a:lnTo>
                <a:lnTo>
                  <a:pt x="1216" y="319"/>
                </a:lnTo>
                <a:lnTo>
                  <a:pt x="1217" y="320"/>
                </a:lnTo>
                <a:lnTo>
                  <a:pt x="1218" y="321"/>
                </a:lnTo>
                <a:lnTo>
                  <a:pt x="1219" y="322"/>
                </a:lnTo>
                <a:lnTo>
                  <a:pt x="1220" y="323"/>
                </a:lnTo>
                <a:lnTo>
                  <a:pt x="1221" y="324"/>
                </a:lnTo>
                <a:lnTo>
                  <a:pt x="1223" y="324"/>
                </a:lnTo>
                <a:lnTo>
                  <a:pt x="1223" y="326"/>
                </a:lnTo>
                <a:lnTo>
                  <a:pt x="1224" y="327"/>
                </a:lnTo>
                <a:lnTo>
                  <a:pt x="1225" y="327"/>
                </a:lnTo>
                <a:lnTo>
                  <a:pt x="1225" y="328"/>
                </a:lnTo>
                <a:lnTo>
                  <a:pt x="1226" y="329"/>
                </a:lnTo>
                <a:lnTo>
                  <a:pt x="1227" y="329"/>
                </a:lnTo>
                <a:lnTo>
                  <a:pt x="1227" y="330"/>
                </a:lnTo>
                <a:lnTo>
                  <a:pt x="1228" y="330"/>
                </a:lnTo>
                <a:lnTo>
                  <a:pt x="1229" y="331"/>
                </a:lnTo>
                <a:lnTo>
                  <a:pt x="1229" y="332"/>
                </a:lnTo>
                <a:lnTo>
                  <a:pt x="1230" y="332"/>
                </a:lnTo>
                <a:lnTo>
                  <a:pt x="1230" y="334"/>
                </a:lnTo>
                <a:lnTo>
                  <a:pt x="1230" y="335"/>
                </a:lnTo>
                <a:lnTo>
                  <a:pt x="1232" y="337"/>
                </a:lnTo>
                <a:lnTo>
                  <a:pt x="1233" y="338"/>
                </a:lnTo>
                <a:lnTo>
                  <a:pt x="1233" y="339"/>
                </a:lnTo>
                <a:lnTo>
                  <a:pt x="1233" y="340"/>
                </a:lnTo>
                <a:lnTo>
                  <a:pt x="1233" y="341"/>
                </a:lnTo>
                <a:lnTo>
                  <a:pt x="1234" y="344"/>
                </a:lnTo>
                <a:lnTo>
                  <a:pt x="1234" y="345"/>
                </a:lnTo>
                <a:lnTo>
                  <a:pt x="1235" y="347"/>
                </a:lnTo>
                <a:lnTo>
                  <a:pt x="1235" y="348"/>
                </a:lnTo>
                <a:lnTo>
                  <a:pt x="1236" y="348"/>
                </a:lnTo>
                <a:lnTo>
                  <a:pt x="1236" y="351"/>
                </a:lnTo>
                <a:lnTo>
                  <a:pt x="1237" y="353"/>
                </a:lnTo>
                <a:lnTo>
                  <a:pt x="1237" y="354"/>
                </a:lnTo>
                <a:lnTo>
                  <a:pt x="1238" y="355"/>
                </a:lnTo>
                <a:lnTo>
                  <a:pt x="1238" y="356"/>
                </a:lnTo>
                <a:lnTo>
                  <a:pt x="1238" y="357"/>
                </a:lnTo>
                <a:lnTo>
                  <a:pt x="1238" y="359"/>
                </a:lnTo>
                <a:lnTo>
                  <a:pt x="1240" y="359"/>
                </a:lnTo>
                <a:lnTo>
                  <a:pt x="1240" y="360"/>
                </a:lnTo>
                <a:lnTo>
                  <a:pt x="1240" y="361"/>
                </a:lnTo>
                <a:lnTo>
                  <a:pt x="1241" y="362"/>
                </a:lnTo>
                <a:lnTo>
                  <a:pt x="1242" y="362"/>
                </a:lnTo>
                <a:lnTo>
                  <a:pt x="1243" y="361"/>
                </a:lnTo>
                <a:lnTo>
                  <a:pt x="1244" y="361"/>
                </a:lnTo>
                <a:lnTo>
                  <a:pt x="1252" y="355"/>
                </a:lnTo>
                <a:lnTo>
                  <a:pt x="1254" y="354"/>
                </a:lnTo>
                <a:lnTo>
                  <a:pt x="1254" y="353"/>
                </a:lnTo>
                <a:lnTo>
                  <a:pt x="1255" y="353"/>
                </a:lnTo>
                <a:lnTo>
                  <a:pt x="1258" y="352"/>
                </a:lnTo>
                <a:lnTo>
                  <a:pt x="1260" y="349"/>
                </a:lnTo>
                <a:lnTo>
                  <a:pt x="1262" y="348"/>
                </a:lnTo>
                <a:lnTo>
                  <a:pt x="1263" y="348"/>
                </a:lnTo>
                <a:lnTo>
                  <a:pt x="1264" y="347"/>
                </a:lnTo>
                <a:lnTo>
                  <a:pt x="1266" y="347"/>
                </a:lnTo>
                <a:lnTo>
                  <a:pt x="1266" y="346"/>
                </a:lnTo>
                <a:lnTo>
                  <a:pt x="1267" y="346"/>
                </a:lnTo>
                <a:lnTo>
                  <a:pt x="1268" y="345"/>
                </a:lnTo>
                <a:lnTo>
                  <a:pt x="1269" y="345"/>
                </a:lnTo>
                <a:lnTo>
                  <a:pt x="1270" y="343"/>
                </a:lnTo>
                <a:lnTo>
                  <a:pt x="1271" y="343"/>
                </a:lnTo>
                <a:lnTo>
                  <a:pt x="1273" y="340"/>
                </a:lnTo>
                <a:lnTo>
                  <a:pt x="1275" y="340"/>
                </a:lnTo>
                <a:lnTo>
                  <a:pt x="1276" y="340"/>
                </a:lnTo>
                <a:lnTo>
                  <a:pt x="1277" y="339"/>
                </a:lnTo>
                <a:lnTo>
                  <a:pt x="1278" y="338"/>
                </a:lnTo>
                <a:lnTo>
                  <a:pt x="1281" y="336"/>
                </a:lnTo>
                <a:lnTo>
                  <a:pt x="1284" y="335"/>
                </a:lnTo>
                <a:lnTo>
                  <a:pt x="1285" y="334"/>
                </a:lnTo>
                <a:lnTo>
                  <a:pt x="1286" y="334"/>
                </a:lnTo>
                <a:lnTo>
                  <a:pt x="1286" y="332"/>
                </a:lnTo>
                <a:lnTo>
                  <a:pt x="1286" y="334"/>
                </a:lnTo>
                <a:lnTo>
                  <a:pt x="1287" y="334"/>
                </a:lnTo>
                <a:lnTo>
                  <a:pt x="1287" y="335"/>
                </a:lnTo>
                <a:lnTo>
                  <a:pt x="1287" y="337"/>
                </a:lnTo>
                <a:lnTo>
                  <a:pt x="1287" y="338"/>
                </a:lnTo>
                <a:lnTo>
                  <a:pt x="1287" y="339"/>
                </a:lnTo>
                <a:lnTo>
                  <a:pt x="1287" y="343"/>
                </a:lnTo>
                <a:lnTo>
                  <a:pt x="1287" y="344"/>
                </a:lnTo>
                <a:lnTo>
                  <a:pt x="1287" y="346"/>
                </a:lnTo>
                <a:lnTo>
                  <a:pt x="1287" y="347"/>
                </a:lnTo>
                <a:lnTo>
                  <a:pt x="1287" y="349"/>
                </a:lnTo>
                <a:lnTo>
                  <a:pt x="1287" y="351"/>
                </a:lnTo>
                <a:lnTo>
                  <a:pt x="1288" y="352"/>
                </a:lnTo>
                <a:lnTo>
                  <a:pt x="1288" y="353"/>
                </a:lnTo>
                <a:lnTo>
                  <a:pt x="1288" y="355"/>
                </a:lnTo>
                <a:lnTo>
                  <a:pt x="1289" y="356"/>
                </a:lnTo>
                <a:lnTo>
                  <a:pt x="1290" y="359"/>
                </a:lnTo>
                <a:lnTo>
                  <a:pt x="1292" y="360"/>
                </a:lnTo>
                <a:lnTo>
                  <a:pt x="1292" y="362"/>
                </a:lnTo>
                <a:lnTo>
                  <a:pt x="1294" y="364"/>
                </a:lnTo>
                <a:lnTo>
                  <a:pt x="1296" y="362"/>
                </a:lnTo>
                <a:lnTo>
                  <a:pt x="1296" y="363"/>
                </a:lnTo>
                <a:lnTo>
                  <a:pt x="1297" y="364"/>
                </a:lnTo>
                <a:lnTo>
                  <a:pt x="1298" y="365"/>
                </a:lnTo>
                <a:lnTo>
                  <a:pt x="1299" y="368"/>
                </a:lnTo>
                <a:lnTo>
                  <a:pt x="1301" y="366"/>
                </a:lnTo>
                <a:lnTo>
                  <a:pt x="1304" y="365"/>
                </a:lnTo>
                <a:lnTo>
                  <a:pt x="1305" y="364"/>
                </a:lnTo>
                <a:lnTo>
                  <a:pt x="1306" y="364"/>
                </a:lnTo>
                <a:lnTo>
                  <a:pt x="1307" y="363"/>
                </a:lnTo>
                <a:lnTo>
                  <a:pt x="1309" y="362"/>
                </a:lnTo>
                <a:lnTo>
                  <a:pt x="1311" y="361"/>
                </a:lnTo>
                <a:lnTo>
                  <a:pt x="1312" y="361"/>
                </a:lnTo>
                <a:lnTo>
                  <a:pt x="1312" y="360"/>
                </a:lnTo>
                <a:lnTo>
                  <a:pt x="1315" y="360"/>
                </a:lnTo>
                <a:lnTo>
                  <a:pt x="1315" y="359"/>
                </a:lnTo>
                <a:lnTo>
                  <a:pt x="1314" y="356"/>
                </a:lnTo>
                <a:lnTo>
                  <a:pt x="1315" y="355"/>
                </a:lnTo>
                <a:lnTo>
                  <a:pt x="1315" y="354"/>
                </a:lnTo>
                <a:lnTo>
                  <a:pt x="1314" y="354"/>
                </a:lnTo>
                <a:lnTo>
                  <a:pt x="1314" y="353"/>
                </a:lnTo>
                <a:lnTo>
                  <a:pt x="1313" y="352"/>
                </a:lnTo>
                <a:lnTo>
                  <a:pt x="1313" y="351"/>
                </a:lnTo>
                <a:lnTo>
                  <a:pt x="1313" y="349"/>
                </a:lnTo>
                <a:lnTo>
                  <a:pt x="1312" y="349"/>
                </a:lnTo>
                <a:lnTo>
                  <a:pt x="1313" y="348"/>
                </a:lnTo>
                <a:lnTo>
                  <a:pt x="1314" y="348"/>
                </a:lnTo>
                <a:lnTo>
                  <a:pt x="1315" y="348"/>
                </a:lnTo>
                <a:lnTo>
                  <a:pt x="1315" y="349"/>
                </a:lnTo>
                <a:lnTo>
                  <a:pt x="1316" y="355"/>
                </a:lnTo>
                <a:lnTo>
                  <a:pt x="1319" y="355"/>
                </a:lnTo>
                <a:lnTo>
                  <a:pt x="1320" y="355"/>
                </a:lnTo>
                <a:lnTo>
                  <a:pt x="1321" y="355"/>
                </a:lnTo>
                <a:lnTo>
                  <a:pt x="1322" y="355"/>
                </a:lnTo>
                <a:lnTo>
                  <a:pt x="1323" y="355"/>
                </a:lnTo>
                <a:lnTo>
                  <a:pt x="1323" y="354"/>
                </a:lnTo>
                <a:lnTo>
                  <a:pt x="1324" y="354"/>
                </a:lnTo>
                <a:lnTo>
                  <a:pt x="1326" y="354"/>
                </a:lnTo>
                <a:lnTo>
                  <a:pt x="1327" y="354"/>
                </a:lnTo>
                <a:lnTo>
                  <a:pt x="1328" y="354"/>
                </a:lnTo>
                <a:lnTo>
                  <a:pt x="1329" y="354"/>
                </a:lnTo>
                <a:lnTo>
                  <a:pt x="1329" y="353"/>
                </a:lnTo>
                <a:lnTo>
                  <a:pt x="1331" y="355"/>
                </a:lnTo>
                <a:lnTo>
                  <a:pt x="1331" y="356"/>
                </a:lnTo>
                <a:lnTo>
                  <a:pt x="1330" y="356"/>
                </a:lnTo>
                <a:lnTo>
                  <a:pt x="1329" y="357"/>
                </a:lnTo>
                <a:lnTo>
                  <a:pt x="1328" y="357"/>
                </a:lnTo>
                <a:lnTo>
                  <a:pt x="1324" y="359"/>
                </a:lnTo>
                <a:lnTo>
                  <a:pt x="1323" y="359"/>
                </a:lnTo>
                <a:lnTo>
                  <a:pt x="1321" y="359"/>
                </a:lnTo>
                <a:lnTo>
                  <a:pt x="1319" y="359"/>
                </a:lnTo>
                <a:lnTo>
                  <a:pt x="1318" y="359"/>
                </a:lnTo>
                <a:lnTo>
                  <a:pt x="1316" y="360"/>
                </a:lnTo>
                <a:lnTo>
                  <a:pt x="1315" y="360"/>
                </a:lnTo>
                <a:lnTo>
                  <a:pt x="1314" y="360"/>
                </a:lnTo>
                <a:lnTo>
                  <a:pt x="1313" y="361"/>
                </a:lnTo>
                <a:lnTo>
                  <a:pt x="1311" y="361"/>
                </a:lnTo>
                <a:lnTo>
                  <a:pt x="1311" y="362"/>
                </a:lnTo>
                <a:lnTo>
                  <a:pt x="1310" y="362"/>
                </a:lnTo>
                <a:lnTo>
                  <a:pt x="1309" y="363"/>
                </a:lnTo>
                <a:lnTo>
                  <a:pt x="1306" y="364"/>
                </a:lnTo>
                <a:lnTo>
                  <a:pt x="1304" y="366"/>
                </a:lnTo>
                <a:lnTo>
                  <a:pt x="1302" y="368"/>
                </a:lnTo>
                <a:lnTo>
                  <a:pt x="1299" y="369"/>
                </a:lnTo>
                <a:lnTo>
                  <a:pt x="1298" y="369"/>
                </a:lnTo>
                <a:lnTo>
                  <a:pt x="1298" y="370"/>
                </a:lnTo>
                <a:lnTo>
                  <a:pt x="1297" y="370"/>
                </a:lnTo>
                <a:lnTo>
                  <a:pt x="1296" y="370"/>
                </a:lnTo>
                <a:lnTo>
                  <a:pt x="1296" y="371"/>
                </a:lnTo>
                <a:lnTo>
                  <a:pt x="1295" y="371"/>
                </a:lnTo>
                <a:lnTo>
                  <a:pt x="1294" y="372"/>
                </a:lnTo>
                <a:lnTo>
                  <a:pt x="1293" y="373"/>
                </a:lnTo>
                <a:lnTo>
                  <a:pt x="1290" y="374"/>
                </a:lnTo>
                <a:lnTo>
                  <a:pt x="1289" y="374"/>
                </a:lnTo>
                <a:lnTo>
                  <a:pt x="1288" y="376"/>
                </a:lnTo>
                <a:lnTo>
                  <a:pt x="1286" y="378"/>
                </a:lnTo>
                <a:lnTo>
                  <a:pt x="1284" y="379"/>
                </a:lnTo>
                <a:lnTo>
                  <a:pt x="1283" y="379"/>
                </a:lnTo>
                <a:lnTo>
                  <a:pt x="1281" y="380"/>
                </a:lnTo>
                <a:lnTo>
                  <a:pt x="1280" y="381"/>
                </a:lnTo>
                <a:lnTo>
                  <a:pt x="1279" y="381"/>
                </a:lnTo>
                <a:lnTo>
                  <a:pt x="1279" y="382"/>
                </a:lnTo>
                <a:lnTo>
                  <a:pt x="1278" y="382"/>
                </a:lnTo>
                <a:lnTo>
                  <a:pt x="1275" y="385"/>
                </a:lnTo>
                <a:lnTo>
                  <a:pt x="1272" y="386"/>
                </a:lnTo>
                <a:lnTo>
                  <a:pt x="1271" y="387"/>
                </a:lnTo>
                <a:lnTo>
                  <a:pt x="1269" y="388"/>
                </a:lnTo>
                <a:lnTo>
                  <a:pt x="1268" y="389"/>
                </a:lnTo>
                <a:lnTo>
                  <a:pt x="1267" y="389"/>
                </a:lnTo>
                <a:lnTo>
                  <a:pt x="1266" y="390"/>
                </a:lnTo>
                <a:lnTo>
                  <a:pt x="1263" y="391"/>
                </a:lnTo>
                <a:lnTo>
                  <a:pt x="1262" y="393"/>
                </a:lnTo>
                <a:lnTo>
                  <a:pt x="1261" y="394"/>
                </a:lnTo>
                <a:lnTo>
                  <a:pt x="1260" y="395"/>
                </a:lnTo>
                <a:lnTo>
                  <a:pt x="1259" y="395"/>
                </a:lnTo>
                <a:lnTo>
                  <a:pt x="1257" y="396"/>
                </a:lnTo>
                <a:lnTo>
                  <a:pt x="1255" y="397"/>
                </a:lnTo>
                <a:lnTo>
                  <a:pt x="1253" y="398"/>
                </a:lnTo>
                <a:lnTo>
                  <a:pt x="1252" y="398"/>
                </a:lnTo>
                <a:lnTo>
                  <a:pt x="1251" y="399"/>
                </a:lnTo>
                <a:lnTo>
                  <a:pt x="1250" y="401"/>
                </a:lnTo>
                <a:lnTo>
                  <a:pt x="1249" y="401"/>
                </a:lnTo>
                <a:lnTo>
                  <a:pt x="1247" y="402"/>
                </a:lnTo>
                <a:lnTo>
                  <a:pt x="1247" y="403"/>
                </a:lnTo>
                <a:lnTo>
                  <a:pt x="1244" y="404"/>
                </a:lnTo>
                <a:lnTo>
                  <a:pt x="1242" y="405"/>
                </a:lnTo>
                <a:lnTo>
                  <a:pt x="1242" y="406"/>
                </a:lnTo>
                <a:lnTo>
                  <a:pt x="1240" y="407"/>
                </a:lnTo>
                <a:lnTo>
                  <a:pt x="1241" y="408"/>
                </a:lnTo>
                <a:lnTo>
                  <a:pt x="1243" y="412"/>
                </a:lnTo>
                <a:lnTo>
                  <a:pt x="1244" y="413"/>
                </a:lnTo>
                <a:lnTo>
                  <a:pt x="1245" y="415"/>
                </a:lnTo>
                <a:lnTo>
                  <a:pt x="1245" y="416"/>
                </a:lnTo>
                <a:lnTo>
                  <a:pt x="1247" y="419"/>
                </a:lnTo>
                <a:lnTo>
                  <a:pt x="1247" y="420"/>
                </a:lnTo>
                <a:lnTo>
                  <a:pt x="1249" y="421"/>
                </a:lnTo>
                <a:lnTo>
                  <a:pt x="1249" y="422"/>
                </a:lnTo>
                <a:lnTo>
                  <a:pt x="1250" y="422"/>
                </a:lnTo>
                <a:lnTo>
                  <a:pt x="1250" y="423"/>
                </a:lnTo>
                <a:lnTo>
                  <a:pt x="1250" y="424"/>
                </a:lnTo>
                <a:lnTo>
                  <a:pt x="1250" y="426"/>
                </a:lnTo>
                <a:lnTo>
                  <a:pt x="1250" y="427"/>
                </a:lnTo>
                <a:lnTo>
                  <a:pt x="1250" y="428"/>
                </a:lnTo>
                <a:lnTo>
                  <a:pt x="1251" y="430"/>
                </a:lnTo>
                <a:lnTo>
                  <a:pt x="1252" y="431"/>
                </a:lnTo>
                <a:lnTo>
                  <a:pt x="1252" y="432"/>
                </a:lnTo>
                <a:lnTo>
                  <a:pt x="1253" y="433"/>
                </a:lnTo>
                <a:lnTo>
                  <a:pt x="1254" y="435"/>
                </a:lnTo>
                <a:lnTo>
                  <a:pt x="1255" y="437"/>
                </a:lnTo>
                <a:lnTo>
                  <a:pt x="1257" y="438"/>
                </a:lnTo>
                <a:lnTo>
                  <a:pt x="1257" y="439"/>
                </a:lnTo>
                <a:lnTo>
                  <a:pt x="1258" y="440"/>
                </a:lnTo>
                <a:lnTo>
                  <a:pt x="1259" y="443"/>
                </a:lnTo>
                <a:lnTo>
                  <a:pt x="1260" y="444"/>
                </a:lnTo>
                <a:lnTo>
                  <a:pt x="1261" y="445"/>
                </a:lnTo>
                <a:lnTo>
                  <a:pt x="1261" y="447"/>
                </a:lnTo>
                <a:lnTo>
                  <a:pt x="1262" y="447"/>
                </a:lnTo>
                <a:lnTo>
                  <a:pt x="1263" y="448"/>
                </a:lnTo>
                <a:lnTo>
                  <a:pt x="1263" y="449"/>
                </a:lnTo>
                <a:lnTo>
                  <a:pt x="1263" y="450"/>
                </a:lnTo>
                <a:lnTo>
                  <a:pt x="1262" y="450"/>
                </a:lnTo>
                <a:lnTo>
                  <a:pt x="1260" y="450"/>
                </a:lnTo>
                <a:lnTo>
                  <a:pt x="1258" y="452"/>
                </a:lnTo>
                <a:lnTo>
                  <a:pt x="1257" y="453"/>
                </a:lnTo>
                <a:lnTo>
                  <a:pt x="1253" y="454"/>
                </a:lnTo>
                <a:lnTo>
                  <a:pt x="1252" y="455"/>
                </a:lnTo>
                <a:lnTo>
                  <a:pt x="1246" y="457"/>
                </a:lnTo>
                <a:lnTo>
                  <a:pt x="1245" y="458"/>
                </a:lnTo>
                <a:lnTo>
                  <a:pt x="1245" y="457"/>
                </a:lnTo>
                <a:lnTo>
                  <a:pt x="1245" y="456"/>
                </a:lnTo>
                <a:lnTo>
                  <a:pt x="1244" y="455"/>
                </a:lnTo>
                <a:lnTo>
                  <a:pt x="1244" y="454"/>
                </a:lnTo>
                <a:lnTo>
                  <a:pt x="1245" y="453"/>
                </a:lnTo>
                <a:lnTo>
                  <a:pt x="1246" y="453"/>
                </a:lnTo>
                <a:lnTo>
                  <a:pt x="1247" y="452"/>
                </a:lnTo>
                <a:lnTo>
                  <a:pt x="1249" y="450"/>
                </a:lnTo>
                <a:lnTo>
                  <a:pt x="1250" y="450"/>
                </a:lnTo>
                <a:lnTo>
                  <a:pt x="1250" y="449"/>
                </a:lnTo>
                <a:lnTo>
                  <a:pt x="1249" y="449"/>
                </a:lnTo>
                <a:lnTo>
                  <a:pt x="1250" y="449"/>
                </a:lnTo>
                <a:lnTo>
                  <a:pt x="1250" y="448"/>
                </a:lnTo>
                <a:lnTo>
                  <a:pt x="1250" y="449"/>
                </a:lnTo>
                <a:lnTo>
                  <a:pt x="1251" y="449"/>
                </a:lnTo>
                <a:lnTo>
                  <a:pt x="1252" y="449"/>
                </a:lnTo>
                <a:lnTo>
                  <a:pt x="1253" y="448"/>
                </a:lnTo>
                <a:lnTo>
                  <a:pt x="1254" y="447"/>
                </a:lnTo>
                <a:lnTo>
                  <a:pt x="1255" y="447"/>
                </a:lnTo>
                <a:lnTo>
                  <a:pt x="1255" y="446"/>
                </a:lnTo>
                <a:lnTo>
                  <a:pt x="1257" y="446"/>
                </a:lnTo>
                <a:lnTo>
                  <a:pt x="1258" y="445"/>
                </a:lnTo>
                <a:lnTo>
                  <a:pt x="1258" y="446"/>
                </a:lnTo>
                <a:lnTo>
                  <a:pt x="1259" y="447"/>
                </a:lnTo>
                <a:lnTo>
                  <a:pt x="1259" y="448"/>
                </a:lnTo>
                <a:lnTo>
                  <a:pt x="1260" y="449"/>
                </a:lnTo>
                <a:lnTo>
                  <a:pt x="1260" y="450"/>
                </a:lnTo>
                <a:lnTo>
                  <a:pt x="1261" y="450"/>
                </a:lnTo>
                <a:lnTo>
                  <a:pt x="1263" y="449"/>
                </a:lnTo>
                <a:lnTo>
                  <a:pt x="1262" y="449"/>
                </a:lnTo>
                <a:lnTo>
                  <a:pt x="1262" y="448"/>
                </a:lnTo>
                <a:lnTo>
                  <a:pt x="1261" y="447"/>
                </a:lnTo>
                <a:lnTo>
                  <a:pt x="1260" y="446"/>
                </a:lnTo>
                <a:lnTo>
                  <a:pt x="1260" y="445"/>
                </a:lnTo>
                <a:lnTo>
                  <a:pt x="1259" y="444"/>
                </a:lnTo>
                <a:lnTo>
                  <a:pt x="1259" y="443"/>
                </a:lnTo>
                <a:lnTo>
                  <a:pt x="1257" y="439"/>
                </a:lnTo>
                <a:lnTo>
                  <a:pt x="1255" y="438"/>
                </a:lnTo>
                <a:lnTo>
                  <a:pt x="1254" y="437"/>
                </a:lnTo>
                <a:lnTo>
                  <a:pt x="1254" y="436"/>
                </a:lnTo>
                <a:lnTo>
                  <a:pt x="1253" y="433"/>
                </a:lnTo>
                <a:lnTo>
                  <a:pt x="1252" y="432"/>
                </a:lnTo>
                <a:lnTo>
                  <a:pt x="1251" y="431"/>
                </a:lnTo>
                <a:lnTo>
                  <a:pt x="1251" y="430"/>
                </a:lnTo>
                <a:lnTo>
                  <a:pt x="1250" y="429"/>
                </a:lnTo>
                <a:lnTo>
                  <a:pt x="1250" y="428"/>
                </a:lnTo>
                <a:lnTo>
                  <a:pt x="1249" y="428"/>
                </a:lnTo>
                <a:lnTo>
                  <a:pt x="1249" y="427"/>
                </a:lnTo>
                <a:lnTo>
                  <a:pt x="1249" y="426"/>
                </a:lnTo>
                <a:lnTo>
                  <a:pt x="1247" y="424"/>
                </a:lnTo>
                <a:lnTo>
                  <a:pt x="1246" y="423"/>
                </a:lnTo>
                <a:lnTo>
                  <a:pt x="1249" y="422"/>
                </a:lnTo>
                <a:lnTo>
                  <a:pt x="1249" y="421"/>
                </a:lnTo>
                <a:lnTo>
                  <a:pt x="1247" y="421"/>
                </a:lnTo>
                <a:lnTo>
                  <a:pt x="1246" y="419"/>
                </a:lnTo>
                <a:lnTo>
                  <a:pt x="1246" y="418"/>
                </a:lnTo>
                <a:lnTo>
                  <a:pt x="1245" y="416"/>
                </a:lnTo>
                <a:lnTo>
                  <a:pt x="1244" y="415"/>
                </a:lnTo>
                <a:lnTo>
                  <a:pt x="1243" y="414"/>
                </a:lnTo>
                <a:lnTo>
                  <a:pt x="1243" y="413"/>
                </a:lnTo>
                <a:lnTo>
                  <a:pt x="1242" y="411"/>
                </a:lnTo>
                <a:lnTo>
                  <a:pt x="1241" y="410"/>
                </a:lnTo>
                <a:lnTo>
                  <a:pt x="1241" y="408"/>
                </a:lnTo>
                <a:lnTo>
                  <a:pt x="1236" y="411"/>
                </a:lnTo>
                <a:lnTo>
                  <a:pt x="1236" y="412"/>
                </a:lnTo>
                <a:lnTo>
                  <a:pt x="1237" y="413"/>
                </a:lnTo>
                <a:lnTo>
                  <a:pt x="1236" y="413"/>
                </a:lnTo>
                <a:lnTo>
                  <a:pt x="1236" y="414"/>
                </a:lnTo>
                <a:lnTo>
                  <a:pt x="1235" y="414"/>
                </a:lnTo>
                <a:lnTo>
                  <a:pt x="1234" y="414"/>
                </a:lnTo>
                <a:lnTo>
                  <a:pt x="1234" y="415"/>
                </a:lnTo>
                <a:lnTo>
                  <a:pt x="1233" y="415"/>
                </a:lnTo>
                <a:lnTo>
                  <a:pt x="1232" y="416"/>
                </a:lnTo>
                <a:lnTo>
                  <a:pt x="1230" y="416"/>
                </a:lnTo>
                <a:lnTo>
                  <a:pt x="1230" y="418"/>
                </a:lnTo>
                <a:lnTo>
                  <a:pt x="1229" y="418"/>
                </a:lnTo>
                <a:lnTo>
                  <a:pt x="1228" y="419"/>
                </a:lnTo>
                <a:lnTo>
                  <a:pt x="1227" y="419"/>
                </a:lnTo>
                <a:lnTo>
                  <a:pt x="1227" y="420"/>
                </a:lnTo>
                <a:lnTo>
                  <a:pt x="1227" y="418"/>
                </a:lnTo>
                <a:lnTo>
                  <a:pt x="1226" y="415"/>
                </a:lnTo>
                <a:lnTo>
                  <a:pt x="1227" y="414"/>
                </a:lnTo>
                <a:lnTo>
                  <a:pt x="1232" y="412"/>
                </a:lnTo>
                <a:lnTo>
                  <a:pt x="1233" y="411"/>
                </a:lnTo>
                <a:lnTo>
                  <a:pt x="1232" y="411"/>
                </a:lnTo>
                <a:lnTo>
                  <a:pt x="1230" y="408"/>
                </a:lnTo>
                <a:lnTo>
                  <a:pt x="1234" y="407"/>
                </a:lnTo>
                <a:lnTo>
                  <a:pt x="1233" y="406"/>
                </a:lnTo>
                <a:lnTo>
                  <a:pt x="1235" y="405"/>
                </a:lnTo>
                <a:lnTo>
                  <a:pt x="1236" y="404"/>
                </a:lnTo>
                <a:lnTo>
                  <a:pt x="1238" y="407"/>
                </a:lnTo>
                <a:lnTo>
                  <a:pt x="1240" y="406"/>
                </a:lnTo>
                <a:lnTo>
                  <a:pt x="1242" y="405"/>
                </a:lnTo>
                <a:lnTo>
                  <a:pt x="1241" y="402"/>
                </a:lnTo>
                <a:lnTo>
                  <a:pt x="1243" y="401"/>
                </a:lnTo>
                <a:lnTo>
                  <a:pt x="1244" y="399"/>
                </a:lnTo>
                <a:lnTo>
                  <a:pt x="1245" y="399"/>
                </a:lnTo>
                <a:lnTo>
                  <a:pt x="1245" y="398"/>
                </a:lnTo>
                <a:lnTo>
                  <a:pt x="1246" y="398"/>
                </a:lnTo>
                <a:lnTo>
                  <a:pt x="1247" y="397"/>
                </a:lnTo>
                <a:lnTo>
                  <a:pt x="1249" y="399"/>
                </a:lnTo>
                <a:lnTo>
                  <a:pt x="1249" y="401"/>
                </a:lnTo>
                <a:lnTo>
                  <a:pt x="1249" y="399"/>
                </a:lnTo>
                <a:lnTo>
                  <a:pt x="1250" y="399"/>
                </a:lnTo>
                <a:lnTo>
                  <a:pt x="1251" y="399"/>
                </a:lnTo>
                <a:lnTo>
                  <a:pt x="1252" y="398"/>
                </a:lnTo>
                <a:lnTo>
                  <a:pt x="1253" y="398"/>
                </a:lnTo>
                <a:lnTo>
                  <a:pt x="1253" y="397"/>
                </a:lnTo>
                <a:lnTo>
                  <a:pt x="1254" y="397"/>
                </a:lnTo>
                <a:lnTo>
                  <a:pt x="1259" y="394"/>
                </a:lnTo>
                <a:lnTo>
                  <a:pt x="1260" y="393"/>
                </a:lnTo>
                <a:lnTo>
                  <a:pt x="1261" y="393"/>
                </a:lnTo>
                <a:lnTo>
                  <a:pt x="1261" y="391"/>
                </a:lnTo>
                <a:lnTo>
                  <a:pt x="1262" y="391"/>
                </a:lnTo>
                <a:lnTo>
                  <a:pt x="1264" y="390"/>
                </a:lnTo>
                <a:lnTo>
                  <a:pt x="1267" y="389"/>
                </a:lnTo>
                <a:lnTo>
                  <a:pt x="1267" y="388"/>
                </a:lnTo>
                <a:lnTo>
                  <a:pt x="1270" y="387"/>
                </a:lnTo>
                <a:lnTo>
                  <a:pt x="1272" y="386"/>
                </a:lnTo>
                <a:lnTo>
                  <a:pt x="1275" y="383"/>
                </a:lnTo>
                <a:lnTo>
                  <a:pt x="1277" y="382"/>
                </a:lnTo>
                <a:lnTo>
                  <a:pt x="1280" y="380"/>
                </a:lnTo>
                <a:lnTo>
                  <a:pt x="1281" y="379"/>
                </a:lnTo>
                <a:lnTo>
                  <a:pt x="1284" y="378"/>
                </a:lnTo>
                <a:lnTo>
                  <a:pt x="1286" y="377"/>
                </a:lnTo>
                <a:lnTo>
                  <a:pt x="1287" y="376"/>
                </a:lnTo>
                <a:lnTo>
                  <a:pt x="1287" y="374"/>
                </a:lnTo>
                <a:lnTo>
                  <a:pt x="1286" y="374"/>
                </a:lnTo>
                <a:lnTo>
                  <a:pt x="1286" y="373"/>
                </a:lnTo>
                <a:lnTo>
                  <a:pt x="1288" y="373"/>
                </a:lnTo>
                <a:lnTo>
                  <a:pt x="1289" y="372"/>
                </a:lnTo>
                <a:lnTo>
                  <a:pt x="1292" y="371"/>
                </a:lnTo>
                <a:lnTo>
                  <a:pt x="1293" y="370"/>
                </a:lnTo>
                <a:lnTo>
                  <a:pt x="1295" y="369"/>
                </a:lnTo>
                <a:lnTo>
                  <a:pt x="1295" y="368"/>
                </a:lnTo>
                <a:lnTo>
                  <a:pt x="1294" y="365"/>
                </a:lnTo>
                <a:lnTo>
                  <a:pt x="1293" y="364"/>
                </a:lnTo>
                <a:lnTo>
                  <a:pt x="1292" y="363"/>
                </a:lnTo>
                <a:lnTo>
                  <a:pt x="1292" y="362"/>
                </a:lnTo>
                <a:lnTo>
                  <a:pt x="1290" y="361"/>
                </a:lnTo>
                <a:lnTo>
                  <a:pt x="1290" y="360"/>
                </a:lnTo>
                <a:lnTo>
                  <a:pt x="1289" y="359"/>
                </a:lnTo>
                <a:lnTo>
                  <a:pt x="1289" y="357"/>
                </a:lnTo>
                <a:lnTo>
                  <a:pt x="1288" y="355"/>
                </a:lnTo>
                <a:lnTo>
                  <a:pt x="1287" y="354"/>
                </a:lnTo>
                <a:lnTo>
                  <a:pt x="1287" y="353"/>
                </a:lnTo>
                <a:lnTo>
                  <a:pt x="1287" y="352"/>
                </a:lnTo>
                <a:lnTo>
                  <a:pt x="1287" y="351"/>
                </a:lnTo>
                <a:lnTo>
                  <a:pt x="1286" y="349"/>
                </a:lnTo>
                <a:lnTo>
                  <a:pt x="1286" y="348"/>
                </a:lnTo>
                <a:lnTo>
                  <a:pt x="1286" y="346"/>
                </a:lnTo>
                <a:lnTo>
                  <a:pt x="1286" y="343"/>
                </a:lnTo>
                <a:lnTo>
                  <a:pt x="1287" y="340"/>
                </a:lnTo>
                <a:lnTo>
                  <a:pt x="1287" y="339"/>
                </a:lnTo>
                <a:lnTo>
                  <a:pt x="1286" y="339"/>
                </a:lnTo>
                <a:lnTo>
                  <a:pt x="1285" y="339"/>
                </a:lnTo>
                <a:lnTo>
                  <a:pt x="1283" y="339"/>
                </a:lnTo>
                <a:lnTo>
                  <a:pt x="1283" y="338"/>
                </a:lnTo>
                <a:lnTo>
                  <a:pt x="1283" y="337"/>
                </a:lnTo>
                <a:lnTo>
                  <a:pt x="1281" y="337"/>
                </a:lnTo>
                <a:lnTo>
                  <a:pt x="1279" y="339"/>
                </a:lnTo>
                <a:lnTo>
                  <a:pt x="1278" y="339"/>
                </a:lnTo>
                <a:lnTo>
                  <a:pt x="1277" y="340"/>
                </a:lnTo>
                <a:lnTo>
                  <a:pt x="1275" y="341"/>
                </a:lnTo>
                <a:lnTo>
                  <a:pt x="1273" y="343"/>
                </a:lnTo>
                <a:lnTo>
                  <a:pt x="1272" y="344"/>
                </a:lnTo>
                <a:lnTo>
                  <a:pt x="1271" y="344"/>
                </a:lnTo>
                <a:lnTo>
                  <a:pt x="1270" y="345"/>
                </a:lnTo>
                <a:lnTo>
                  <a:pt x="1269" y="345"/>
                </a:lnTo>
                <a:lnTo>
                  <a:pt x="1268" y="346"/>
                </a:lnTo>
                <a:lnTo>
                  <a:pt x="1267" y="347"/>
                </a:lnTo>
                <a:lnTo>
                  <a:pt x="1266" y="347"/>
                </a:lnTo>
                <a:lnTo>
                  <a:pt x="1264" y="348"/>
                </a:lnTo>
                <a:lnTo>
                  <a:pt x="1263" y="348"/>
                </a:lnTo>
                <a:lnTo>
                  <a:pt x="1262" y="349"/>
                </a:lnTo>
                <a:lnTo>
                  <a:pt x="1260" y="351"/>
                </a:lnTo>
                <a:lnTo>
                  <a:pt x="1260" y="352"/>
                </a:lnTo>
                <a:lnTo>
                  <a:pt x="1258" y="353"/>
                </a:lnTo>
                <a:lnTo>
                  <a:pt x="1257" y="354"/>
                </a:lnTo>
                <a:lnTo>
                  <a:pt x="1253" y="355"/>
                </a:lnTo>
                <a:lnTo>
                  <a:pt x="1253" y="356"/>
                </a:lnTo>
                <a:lnTo>
                  <a:pt x="1252" y="356"/>
                </a:lnTo>
                <a:lnTo>
                  <a:pt x="1245" y="361"/>
                </a:lnTo>
                <a:lnTo>
                  <a:pt x="1243" y="362"/>
                </a:lnTo>
                <a:lnTo>
                  <a:pt x="1241" y="364"/>
                </a:lnTo>
                <a:lnTo>
                  <a:pt x="1240" y="364"/>
                </a:lnTo>
                <a:lnTo>
                  <a:pt x="1238" y="365"/>
                </a:lnTo>
                <a:lnTo>
                  <a:pt x="1240" y="366"/>
                </a:lnTo>
                <a:lnTo>
                  <a:pt x="1241" y="365"/>
                </a:lnTo>
                <a:lnTo>
                  <a:pt x="1244" y="373"/>
                </a:lnTo>
                <a:lnTo>
                  <a:pt x="1245" y="379"/>
                </a:lnTo>
                <a:lnTo>
                  <a:pt x="1246" y="380"/>
                </a:lnTo>
                <a:lnTo>
                  <a:pt x="1244" y="381"/>
                </a:lnTo>
                <a:lnTo>
                  <a:pt x="1243" y="382"/>
                </a:lnTo>
                <a:lnTo>
                  <a:pt x="1243" y="381"/>
                </a:lnTo>
                <a:lnTo>
                  <a:pt x="1242" y="381"/>
                </a:lnTo>
                <a:lnTo>
                  <a:pt x="1240" y="383"/>
                </a:lnTo>
                <a:lnTo>
                  <a:pt x="1238" y="383"/>
                </a:lnTo>
                <a:lnTo>
                  <a:pt x="1237" y="382"/>
                </a:lnTo>
                <a:lnTo>
                  <a:pt x="1237" y="381"/>
                </a:lnTo>
                <a:lnTo>
                  <a:pt x="1236" y="380"/>
                </a:lnTo>
                <a:lnTo>
                  <a:pt x="1236" y="379"/>
                </a:lnTo>
                <a:lnTo>
                  <a:pt x="1235" y="378"/>
                </a:lnTo>
                <a:lnTo>
                  <a:pt x="1233" y="376"/>
                </a:lnTo>
                <a:lnTo>
                  <a:pt x="1233" y="374"/>
                </a:lnTo>
                <a:lnTo>
                  <a:pt x="1234" y="373"/>
                </a:lnTo>
                <a:lnTo>
                  <a:pt x="1234" y="372"/>
                </a:lnTo>
                <a:lnTo>
                  <a:pt x="1233" y="371"/>
                </a:lnTo>
                <a:lnTo>
                  <a:pt x="1232" y="370"/>
                </a:lnTo>
                <a:lnTo>
                  <a:pt x="1232" y="369"/>
                </a:lnTo>
                <a:lnTo>
                  <a:pt x="1227" y="372"/>
                </a:lnTo>
                <a:lnTo>
                  <a:pt x="1226" y="373"/>
                </a:lnTo>
                <a:lnTo>
                  <a:pt x="1224" y="374"/>
                </a:lnTo>
                <a:lnTo>
                  <a:pt x="1223" y="374"/>
                </a:lnTo>
                <a:lnTo>
                  <a:pt x="1221" y="376"/>
                </a:lnTo>
                <a:lnTo>
                  <a:pt x="1220" y="377"/>
                </a:lnTo>
                <a:lnTo>
                  <a:pt x="1219" y="373"/>
                </a:lnTo>
                <a:lnTo>
                  <a:pt x="1220" y="373"/>
                </a:lnTo>
                <a:lnTo>
                  <a:pt x="1220" y="372"/>
                </a:lnTo>
                <a:lnTo>
                  <a:pt x="1221" y="372"/>
                </a:lnTo>
                <a:lnTo>
                  <a:pt x="1221" y="371"/>
                </a:lnTo>
                <a:lnTo>
                  <a:pt x="1223" y="371"/>
                </a:lnTo>
                <a:lnTo>
                  <a:pt x="1224" y="371"/>
                </a:lnTo>
                <a:lnTo>
                  <a:pt x="1224" y="370"/>
                </a:lnTo>
                <a:lnTo>
                  <a:pt x="1225" y="370"/>
                </a:lnTo>
                <a:lnTo>
                  <a:pt x="1226" y="369"/>
                </a:lnTo>
                <a:lnTo>
                  <a:pt x="1227" y="369"/>
                </a:lnTo>
                <a:lnTo>
                  <a:pt x="1227" y="368"/>
                </a:lnTo>
                <a:lnTo>
                  <a:pt x="1228" y="368"/>
                </a:lnTo>
                <a:lnTo>
                  <a:pt x="1228" y="365"/>
                </a:lnTo>
                <a:lnTo>
                  <a:pt x="1227" y="364"/>
                </a:lnTo>
                <a:lnTo>
                  <a:pt x="1228" y="364"/>
                </a:lnTo>
                <a:lnTo>
                  <a:pt x="1229" y="363"/>
                </a:lnTo>
                <a:lnTo>
                  <a:pt x="1230" y="363"/>
                </a:lnTo>
                <a:lnTo>
                  <a:pt x="1230" y="362"/>
                </a:lnTo>
                <a:lnTo>
                  <a:pt x="1232" y="362"/>
                </a:lnTo>
                <a:lnTo>
                  <a:pt x="1233" y="361"/>
                </a:lnTo>
                <a:lnTo>
                  <a:pt x="1232" y="360"/>
                </a:lnTo>
                <a:lnTo>
                  <a:pt x="1230" y="359"/>
                </a:lnTo>
                <a:lnTo>
                  <a:pt x="1232" y="359"/>
                </a:lnTo>
                <a:lnTo>
                  <a:pt x="1233" y="357"/>
                </a:lnTo>
                <a:lnTo>
                  <a:pt x="1234" y="357"/>
                </a:lnTo>
                <a:lnTo>
                  <a:pt x="1233" y="356"/>
                </a:lnTo>
                <a:lnTo>
                  <a:pt x="1232" y="356"/>
                </a:lnTo>
                <a:lnTo>
                  <a:pt x="1234" y="355"/>
                </a:lnTo>
                <a:lnTo>
                  <a:pt x="1236" y="353"/>
                </a:lnTo>
                <a:lnTo>
                  <a:pt x="1236" y="352"/>
                </a:lnTo>
                <a:lnTo>
                  <a:pt x="1235" y="349"/>
                </a:lnTo>
                <a:lnTo>
                  <a:pt x="1235" y="348"/>
                </a:lnTo>
                <a:lnTo>
                  <a:pt x="1234" y="348"/>
                </a:lnTo>
                <a:lnTo>
                  <a:pt x="1233" y="344"/>
                </a:lnTo>
                <a:lnTo>
                  <a:pt x="1232" y="340"/>
                </a:lnTo>
                <a:lnTo>
                  <a:pt x="1232" y="339"/>
                </a:lnTo>
                <a:lnTo>
                  <a:pt x="1230" y="337"/>
                </a:lnTo>
                <a:lnTo>
                  <a:pt x="1229" y="335"/>
                </a:lnTo>
                <a:lnTo>
                  <a:pt x="1229" y="334"/>
                </a:lnTo>
                <a:lnTo>
                  <a:pt x="1228" y="332"/>
                </a:lnTo>
                <a:lnTo>
                  <a:pt x="1228" y="331"/>
                </a:lnTo>
                <a:lnTo>
                  <a:pt x="1227" y="331"/>
                </a:lnTo>
                <a:lnTo>
                  <a:pt x="1227" y="330"/>
                </a:lnTo>
                <a:lnTo>
                  <a:pt x="1226" y="330"/>
                </a:lnTo>
                <a:lnTo>
                  <a:pt x="1226" y="329"/>
                </a:lnTo>
                <a:lnTo>
                  <a:pt x="1224" y="327"/>
                </a:lnTo>
                <a:lnTo>
                  <a:pt x="1223" y="327"/>
                </a:lnTo>
                <a:lnTo>
                  <a:pt x="1221" y="326"/>
                </a:lnTo>
                <a:lnTo>
                  <a:pt x="1220" y="324"/>
                </a:lnTo>
                <a:lnTo>
                  <a:pt x="1218" y="322"/>
                </a:lnTo>
                <a:lnTo>
                  <a:pt x="1217" y="321"/>
                </a:lnTo>
                <a:lnTo>
                  <a:pt x="1216" y="321"/>
                </a:lnTo>
                <a:lnTo>
                  <a:pt x="1215" y="319"/>
                </a:lnTo>
                <a:lnTo>
                  <a:pt x="1214" y="319"/>
                </a:lnTo>
                <a:lnTo>
                  <a:pt x="1214" y="318"/>
                </a:lnTo>
                <a:lnTo>
                  <a:pt x="1208" y="313"/>
                </a:lnTo>
                <a:lnTo>
                  <a:pt x="1207" y="312"/>
                </a:lnTo>
                <a:lnTo>
                  <a:pt x="1204" y="310"/>
                </a:lnTo>
                <a:lnTo>
                  <a:pt x="1201" y="306"/>
                </a:lnTo>
                <a:lnTo>
                  <a:pt x="1200" y="305"/>
                </a:lnTo>
                <a:lnTo>
                  <a:pt x="1199" y="305"/>
                </a:lnTo>
                <a:lnTo>
                  <a:pt x="1199" y="304"/>
                </a:lnTo>
                <a:lnTo>
                  <a:pt x="1198" y="304"/>
                </a:lnTo>
                <a:lnTo>
                  <a:pt x="1198" y="303"/>
                </a:lnTo>
                <a:lnTo>
                  <a:pt x="1195" y="301"/>
                </a:lnTo>
                <a:lnTo>
                  <a:pt x="1194" y="299"/>
                </a:lnTo>
                <a:lnTo>
                  <a:pt x="1193" y="298"/>
                </a:lnTo>
                <a:lnTo>
                  <a:pt x="1192" y="297"/>
                </a:lnTo>
                <a:lnTo>
                  <a:pt x="1191" y="298"/>
                </a:lnTo>
                <a:lnTo>
                  <a:pt x="1190" y="299"/>
                </a:lnTo>
                <a:lnTo>
                  <a:pt x="1189" y="298"/>
                </a:lnTo>
                <a:lnTo>
                  <a:pt x="1189" y="297"/>
                </a:lnTo>
                <a:lnTo>
                  <a:pt x="1187" y="297"/>
                </a:lnTo>
                <a:lnTo>
                  <a:pt x="1187" y="296"/>
                </a:lnTo>
                <a:lnTo>
                  <a:pt x="1186" y="296"/>
                </a:lnTo>
                <a:lnTo>
                  <a:pt x="1186" y="295"/>
                </a:lnTo>
                <a:lnTo>
                  <a:pt x="1185" y="295"/>
                </a:lnTo>
                <a:lnTo>
                  <a:pt x="1184" y="295"/>
                </a:lnTo>
                <a:lnTo>
                  <a:pt x="1183" y="295"/>
                </a:lnTo>
                <a:lnTo>
                  <a:pt x="1182" y="294"/>
                </a:lnTo>
                <a:lnTo>
                  <a:pt x="1182" y="293"/>
                </a:lnTo>
                <a:lnTo>
                  <a:pt x="1181" y="293"/>
                </a:lnTo>
                <a:lnTo>
                  <a:pt x="1181" y="291"/>
                </a:lnTo>
                <a:lnTo>
                  <a:pt x="1180" y="291"/>
                </a:lnTo>
                <a:lnTo>
                  <a:pt x="1180" y="290"/>
                </a:lnTo>
                <a:lnTo>
                  <a:pt x="1178" y="290"/>
                </a:lnTo>
                <a:lnTo>
                  <a:pt x="1178" y="289"/>
                </a:lnTo>
                <a:lnTo>
                  <a:pt x="1177" y="289"/>
                </a:lnTo>
                <a:lnTo>
                  <a:pt x="1177" y="288"/>
                </a:lnTo>
                <a:lnTo>
                  <a:pt x="1176" y="288"/>
                </a:lnTo>
                <a:lnTo>
                  <a:pt x="1176" y="287"/>
                </a:lnTo>
                <a:lnTo>
                  <a:pt x="1175" y="287"/>
                </a:lnTo>
                <a:lnTo>
                  <a:pt x="1175" y="286"/>
                </a:lnTo>
                <a:lnTo>
                  <a:pt x="1174" y="285"/>
                </a:lnTo>
                <a:lnTo>
                  <a:pt x="1173" y="285"/>
                </a:lnTo>
                <a:lnTo>
                  <a:pt x="1173" y="286"/>
                </a:lnTo>
                <a:lnTo>
                  <a:pt x="1172" y="286"/>
                </a:lnTo>
                <a:lnTo>
                  <a:pt x="1172" y="287"/>
                </a:lnTo>
                <a:lnTo>
                  <a:pt x="1169" y="287"/>
                </a:lnTo>
                <a:lnTo>
                  <a:pt x="1168" y="287"/>
                </a:lnTo>
                <a:lnTo>
                  <a:pt x="1168" y="286"/>
                </a:lnTo>
                <a:lnTo>
                  <a:pt x="1168" y="285"/>
                </a:lnTo>
                <a:lnTo>
                  <a:pt x="1168" y="282"/>
                </a:lnTo>
                <a:lnTo>
                  <a:pt x="1163" y="282"/>
                </a:lnTo>
                <a:lnTo>
                  <a:pt x="1163" y="286"/>
                </a:lnTo>
                <a:lnTo>
                  <a:pt x="1160" y="286"/>
                </a:lnTo>
                <a:lnTo>
                  <a:pt x="1159" y="286"/>
                </a:lnTo>
                <a:lnTo>
                  <a:pt x="1159" y="287"/>
                </a:lnTo>
                <a:lnTo>
                  <a:pt x="1158" y="287"/>
                </a:lnTo>
                <a:lnTo>
                  <a:pt x="1157" y="287"/>
                </a:lnTo>
                <a:lnTo>
                  <a:pt x="1157" y="288"/>
                </a:lnTo>
                <a:lnTo>
                  <a:pt x="1156" y="288"/>
                </a:lnTo>
                <a:lnTo>
                  <a:pt x="1155" y="286"/>
                </a:lnTo>
                <a:lnTo>
                  <a:pt x="1155" y="284"/>
                </a:lnTo>
                <a:lnTo>
                  <a:pt x="1155" y="282"/>
                </a:lnTo>
                <a:lnTo>
                  <a:pt x="1151" y="282"/>
                </a:lnTo>
                <a:lnTo>
                  <a:pt x="1151" y="284"/>
                </a:lnTo>
                <a:lnTo>
                  <a:pt x="1151" y="285"/>
                </a:lnTo>
                <a:lnTo>
                  <a:pt x="1151" y="286"/>
                </a:lnTo>
                <a:lnTo>
                  <a:pt x="1150" y="286"/>
                </a:lnTo>
                <a:lnTo>
                  <a:pt x="1149" y="286"/>
                </a:lnTo>
                <a:lnTo>
                  <a:pt x="1148" y="286"/>
                </a:lnTo>
                <a:lnTo>
                  <a:pt x="1147" y="286"/>
                </a:lnTo>
                <a:lnTo>
                  <a:pt x="1146" y="286"/>
                </a:lnTo>
                <a:lnTo>
                  <a:pt x="1145" y="286"/>
                </a:lnTo>
                <a:lnTo>
                  <a:pt x="1143" y="286"/>
                </a:lnTo>
                <a:lnTo>
                  <a:pt x="1142" y="286"/>
                </a:lnTo>
                <a:lnTo>
                  <a:pt x="1141" y="286"/>
                </a:lnTo>
                <a:lnTo>
                  <a:pt x="1141" y="282"/>
                </a:lnTo>
                <a:lnTo>
                  <a:pt x="1140" y="282"/>
                </a:lnTo>
                <a:lnTo>
                  <a:pt x="1140" y="284"/>
                </a:lnTo>
                <a:lnTo>
                  <a:pt x="1139" y="284"/>
                </a:lnTo>
                <a:lnTo>
                  <a:pt x="1138" y="284"/>
                </a:lnTo>
                <a:lnTo>
                  <a:pt x="1137" y="284"/>
                </a:lnTo>
                <a:lnTo>
                  <a:pt x="1135" y="284"/>
                </a:lnTo>
                <a:lnTo>
                  <a:pt x="1134" y="284"/>
                </a:lnTo>
                <a:lnTo>
                  <a:pt x="1126" y="285"/>
                </a:lnTo>
                <a:lnTo>
                  <a:pt x="1124" y="285"/>
                </a:lnTo>
                <a:lnTo>
                  <a:pt x="1123" y="285"/>
                </a:lnTo>
                <a:lnTo>
                  <a:pt x="1122" y="285"/>
                </a:lnTo>
                <a:lnTo>
                  <a:pt x="1121" y="286"/>
                </a:lnTo>
                <a:lnTo>
                  <a:pt x="1120" y="286"/>
                </a:lnTo>
                <a:lnTo>
                  <a:pt x="1118" y="286"/>
                </a:lnTo>
                <a:lnTo>
                  <a:pt x="1117" y="286"/>
                </a:lnTo>
                <a:lnTo>
                  <a:pt x="1116" y="286"/>
                </a:lnTo>
                <a:lnTo>
                  <a:pt x="1115" y="286"/>
                </a:lnTo>
                <a:lnTo>
                  <a:pt x="1111" y="286"/>
                </a:lnTo>
                <a:lnTo>
                  <a:pt x="1109" y="286"/>
                </a:lnTo>
                <a:lnTo>
                  <a:pt x="1086" y="286"/>
                </a:lnTo>
                <a:lnTo>
                  <a:pt x="1077" y="286"/>
                </a:lnTo>
                <a:lnTo>
                  <a:pt x="1072" y="286"/>
                </a:lnTo>
                <a:lnTo>
                  <a:pt x="1071" y="286"/>
                </a:lnTo>
                <a:lnTo>
                  <a:pt x="1070" y="286"/>
                </a:lnTo>
                <a:lnTo>
                  <a:pt x="1069" y="286"/>
                </a:lnTo>
                <a:lnTo>
                  <a:pt x="1068" y="286"/>
                </a:lnTo>
                <a:lnTo>
                  <a:pt x="1066" y="286"/>
                </a:lnTo>
                <a:lnTo>
                  <a:pt x="1065" y="286"/>
                </a:lnTo>
                <a:lnTo>
                  <a:pt x="1064" y="286"/>
                </a:lnTo>
                <a:lnTo>
                  <a:pt x="1064" y="285"/>
                </a:lnTo>
                <a:lnTo>
                  <a:pt x="1063" y="285"/>
                </a:lnTo>
                <a:lnTo>
                  <a:pt x="1062" y="285"/>
                </a:lnTo>
                <a:lnTo>
                  <a:pt x="1061" y="285"/>
                </a:lnTo>
                <a:lnTo>
                  <a:pt x="1060" y="284"/>
                </a:lnTo>
                <a:lnTo>
                  <a:pt x="1059" y="284"/>
                </a:lnTo>
                <a:lnTo>
                  <a:pt x="1057" y="284"/>
                </a:lnTo>
                <a:lnTo>
                  <a:pt x="1057" y="282"/>
                </a:lnTo>
                <a:lnTo>
                  <a:pt x="1056" y="282"/>
                </a:lnTo>
                <a:lnTo>
                  <a:pt x="1055" y="281"/>
                </a:lnTo>
                <a:lnTo>
                  <a:pt x="1053" y="280"/>
                </a:lnTo>
                <a:lnTo>
                  <a:pt x="1052" y="280"/>
                </a:lnTo>
                <a:lnTo>
                  <a:pt x="1052" y="279"/>
                </a:lnTo>
                <a:lnTo>
                  <a:pt x="1051" y="279"/>
                </a:lnTo>
                <a:lnTo>
                  <a:pt x="1051" y="280"/>
                </a:lnTo>
                <a:lnTo>
                  <a:pt x="1049" y="281"/>
                </a:lnTo>
                <a:lnTo>
                  <a:pt x="1048" y="282"/>
                </a:lnTo>
                <a:lnTo>
                  <a:pt x="1046" y="285"/>
                </a:lnTo>
                <a:lnTo>
                  <a:pt x="1043" y="288"/>
                </a:lnTo>
                <a:lnTo>
                  <a:pt x="1039" y="293"/>
                </a:lnTo>
                <a:lnTo>
                  <a:pt x="1038" y="293"/>
                </a:lnTo>
                <a:lnTo>
                  <a:pt x="1037" y="295"/>
                </a:lnTo>
                <a:lnTo>
                  <a:pt x="1036" y="296"/>
                </a:lnTo>
                <a:lnTo>
                  <a:pt x="1035" y="297"/>
                </a:lnTo>
                <a:lnTo>
                  <a:pt x="1034" y="298"/>
                </a:lnTo>
                <a:lnTo>
                  <a:pt x="1033" y="298"/>
                </a:lnTo>
                <a:lnTo>
                  <a:pt x="1033" y="299"/>
                </a:lnTo>
                <a:lnTo>
                  <a:pt x="1030" y="302"/>
                </a:lnTo>
                <a:lnTo>
                  <a:pt x="1029" y="303"/>
                </a:lnTo>
                <a:lnTo>
                  <a:pt x="1026" y="306"/>
                </a:lnTo>
                <a:lnTo>
                  <a:pt x="1025" y="306"/>
                </a:lnTo>
                <a:lnTo>
                  <a:pt x="1025" y="307"/>
                </a:lnTo>
                <a:lnTo>
                  <a:pt x="1023" y="307"/>
                </a:lnTo>
                <a:lnTo>
                  <a:pt x="1023" y="309"/>
                </a:lnTo>
                <a:lnTo>
                  <a:pt x="1022" y="309"/>
                </a:lnTo>
                <a:lnTo>
                  <a:pt x="1022" y="310"/>
                </a:lnTo>
                <a:lnTo>
                  <a:pt x="1021" y="310"/>
                </a:lnTo>
                <a:lnTo>
                  <a:pt x="1020" y="312"/>
                </a:lnTo>
                <a:lnTo>
                  <a:pt x="1017" y="314"/>
                </a:lnTo>
                <a:lnTo>
                  <a:pt x="1013" y="319"/>
                </a:lnTo>
                <a:lnTo>
                  <a:pt x="1009" y="322"/>
                </a:lnTo>
                <a:lnTo>
                  <a:pt x="1008" y="324"/>
                </a:lnTo>
                <a:lnTo>
                  <a:pt x="1006" y="326"/>
                </a:lnTo>
                <a:lnTo>
                  <a:pt x="1006" y="327"/>
                </a:lnTo>
                <a:lnTo>
                  <a:pt x="1005" y="327"/>
                </a:lnTo>
                <a:lnTo>
                  <a:pt x="1004" y="328"/>
                </a:lnTo>
                <a:lnTo>
                  <a:pt x="1002" y="330"/>
                </a:lnTo>
                <a:lnTo>
                  <a:pt x="1001" y="331"/>
                </a:lnTo>
                <a:lnTo>
                  <a:pt x="1000" y="332"/>
                </a:lnTo>
                <a:lnTo>
                  <a:pt x="997" y="335"/>
                </a:lnTo>
                <a:lnTo>
                  <a:pt x="997" y="336"/>
                </a:lnTo>
                <a:lnTo>
                  <a:pt x="995" y="338"/>
                </a:lnTo>
                <a:lnTo>
                  <a:pt x="994" y="338"/>
                </a:lnTo>
                <a:lnTo>
                  <a:pt x="993" y="339"/>
                </a:lnTo>
                <a:lnTo>
                  <a:pt x="993" y="340"/>
                </a:lnTo>
                <a:lnTo>
                  <a:pt x="992" y="341"/>
                </a:lnTo>
                <a:lnTo>
                  <a:pt x="991" y="343"/>
                </a:lnTo>
                <a:lnTo>
                  <a:pt x="992" y="344"/>
                </a:lnTo>
                <a:lnTo>
                  <a:pt x="993" y="344"/>
                </a:lnTo>
                <a:lnTo>
                  <a:pt x="995" y="346"/>
                </a:lnTo>
                <a:lnTo>
                  <a:pt x="1000" y="341"/>
                </a:lnTo>
                <a:lnTo>
                  <a:pt x="1008" y="332"/>
                </a:lnTo>
                <a:lnTo>
                  <a:pt x="1008" y="331"/>
                </a:lnTo>
                <a:lnTo>
                  <a:pt x="1009" y="330"/>
                </a:lnTo>
                <a:lnTo>
                  <a:pt x="1019" y="319"/>
                </a:lnTo>
                <a:lnTo>
                  <a:pt x="1022" y="322"/>
                </a:lnTo>
                <a:lnTo>
                  <a:pt x="1020" y="326"/>
                </a:lnTo>
                <a:lnTo>
                  <a:pt x="1016" y="330"/>
                </a:lnTo>
                <a:lnTo>
                  <a:pt x="1016" y="331"/>
                </a:lnTo>
                <a:lnTo>
                  <a:pt x="1018" y="334"/>
                </a:lnTo>
                <a:lnTo>
                  <a:pt x="1019" y="338"/>
                </a:lnTo>
                <a:lnTo>
                  <a:pt x="1020" y="341"/>
                </a:lnTo>
                <a:lnTo>
                  <a:pt x="1020" y="345"/>
                </a:lnTo>
                <a:lnTo>
                  <a:pt x="1019" y="348"/>
                </a:lnTo>
                <a:lnTo>
                  <a:pt x="1017" y="351"/>
                </a:lnTo>
                <a:lnTo>
                  <a:pt x="1018" y="351"/>
                </a:lnTo>
                <a:lnTo>
                  <a:pt x="1018" y="352"/>
                </a:lnTo>
                <a:lnTo>
                  <a:pt x="1019" y="353"/>
                </a:lnTo>
                <a:lnTo>
                  <a:pt x="1020" y="354"/>
                </a:lnTo>
                <a:lnTo>
                  <a:pt x="1020" y="355"/>
                </a:lnTo>
                <a:lnTo>
                  <a:pt x="1020" y="356"/>
                </a:lnTo>
                <a:lnTo>
                  <a:pt x="1019" y="356"/>
                </a:lnTo>
                <a:lnTo>
                  <a:pt x="1018" y="356"/>
                </a:lnTo>
                <a:lnTo>
                  <a:pt x="1018" y="357"/>
                </a:lnTo>
                <a:lnTo>
                  <a:pt x="1017" y="357"/>
                </a:lnTo>
                <a:lnTo>
                  <a:pt x="1017" y="356"/>
                </a:lnTo>
                <a:lnTo>
                  <a:pt x="1014" y="353"/>
                </a:lnTo>
                <a:lnTo>
                  <a:pt x="1012" y="352"/>
                </a:lnTo>
                <a:lnTo>
                  <a:pt x="1011" y="351"/>
                </a:lnTo>
                <a:lnTo>
                  <a:pt x="1009" y="349"/>
                </a:lnTo>
                <a:lnTo>
                  <a:pt x="1008" y="349"/>
                </a:lnTo>
                <a:lnTo>
                  <a:pt x="1006" y="351"/>
                </a:lnTo>
                <a:lnTo>
                  <a:pt x="1005" y="351"/>
                </a:lnTo>
                <a:lnTo>
                  <a:pt x="1004" y="351"/>
                </a:lnTo>
                <a:lnTo>
                  <a:pt x="1004" y="352"/>
                </a:lnTo>
                <a:lnTo>
                  <a:pt x="1003" y="352"/>
                </a:lnTo>
                <a:lnTo>
                  <a:pt x="1002" y="353"/>
                </a:lnTo>
                <a:lnTo>
                  <a:pt x="1001" y="353"/>
                </a:lnTo>
                <a:lnTo>
                  <a:pt x="1001" y="354"/>
                </a:lnTo>
                <a:lnTo>
                  <a:pt x="1000" y="354"/>
                </a:lnTo>
                <a:lnTo>
                  <a:pt x="999" y="355"/>
                </a:lnTo>
                <a:lnTo>
                  <a:pt x="997" y="355"/>
                </a:lnTo>
                <a:lnTo>
                  <a:pt x="997" y="356"/>
                </a:lnTo>
                <a:lnTo>
                  <a:pt x="996" y="356"/>
                </a:lnTo>
                <a:lnTo>
                  <a:pt x="995" y="357"/>
                </a:lnTo>
                <a:lnTo>
                  <a:pt x="994" y="357"/>
                </a:lnTo>
                <a:lnTo>
                  <a:pt x="994" y="359"/>
                </a:lnTo>
                <a:lnTo>
                  <a:pt x="993" y="359"/>
                </a:lnTo>
                <a:lnTo>
                  <a:pt x="993" y="360"/>
                </a:lnTo>
                <a:lnTo>
                  <a:pt x="992" y="360"/>
                </a:lnTo>
                <a:lnTo>
                  <a:pt x="990" y="362"/>
                </a:lnTo>
                <a:lnTo>
                  <a:pt x="988" y="361"/>
                </a:lnTo>
                <a:lnTo>
                  <a:pt x="987" y="362"/>
                </a:lnTo>
                <a:lnTo>
                  <a:pt x="987" y="363"/>
                </a:lnTo>
                <a:lnTo>
                  <a:pt x="986" y="362"/>
                </a:lnTo>
                <a:lnTo>
                  <a:pt x="985" y="362"/>
                </a:lnTo>
                <a:lnTo>
                  <a:pt x="984" y="361"/>
                </a:lnTo>
                <a:lnTo>
                  <a:pt x="983" y="361"/>
                </a:lnTo>
                <a:lnTo>
                  <a:pt x="982" y="360"/>
                </a:lnTo>
                <a:lnTo>
                  <a:pt x="980" y="360"/>
                </a:lnTo>
                <a:lnTo>
                  <a:pt x="979" y="359"/>
                </a:lnTo>
                <a:lnTo>
                  <a:pt x="979" y="360"/>
                </a:lnTo>
                <a:lnTo>
                  <a:pt x="978" y="360"/>
                </a:lnTo>
                <a:lnTo>
                  <a:pt x="977" y="361"/>
                </a:lnTo>
                <a:lnTo>
                  <a:pt x="976" y="361"/>
                </a:lnTo>
                <a:lnTo>
                  <a:pt x="975" y="361"/>
                </a:lnTo>
                <a:lnTo>
                  <a:pt x="975" y="362"/>
                </a:lnTo>
                <a:lnTo>
                  <a:pt x="974" y="362"/>
                </a:lnTo>
                <a:lnTo>
                  <a:pt x="973" y="362"/>
                </a:lnTo>
                <a:lnTo>
                  <a:pt x="971" y="362"/>
                </a:lnTo>
                <a:lnTo>
                  <a:pt x="970" y="363"/>
                </a:lnTo>
                <a:lnTo>
                  <a:pt x="969" y="363"/>
                </a:lnTo>
                <a:lnTo>
                  <a:pt x="968" y="363"/>
                </a:lnTo>
                <a:lnTo>
                  <a:pt x="967" y="363"/>
                </a:lnTo>
                <a:lnTo>
                  <a:pt x="966" y="363"/>
                </a:lnTo>
                <a:lnTo>
                  <a:pt x="965" y="363"/>
                </a:lnTo>
                <a:lnTo>
                  <a:pt x="964" y="364"/>
                </a:lnTo>
                <a:lnTo>
                  <a:pt x="962" y="364"/>
                </a:lnTo>
                <a:lnTo>
                  <a:pt x="962" y="363"/>
                </a:lnTo>
                <a:lnTo>
                  <a:pt x="961" y="362"/>
                </a:lnTo>
                <a:lnTo>
                  <a:pt x="961" y="361"/>
                </a:lnTo>
                <a:lnTo>
                  <a:pt x="960" y="360"/>
                </a:lnTo>
                <a:lnTo>
                  <a:pt x="957" y="352"/>
                </a:lnTo>
                <a:lnTo>
                  <a:pt x="956" y="349"/>
                </a:lnTo>
                <a:lnTo>
                  <a:pt x="954" y="349"/>
                </a:lnTo>
                <a:lnTo>
                  <a:pt x="953" y="349"/>
                </a:lnTo>
                <a:lnTo>
                  <a:pt x="952" y="349"/>
                </a:lnTo>
                <a:lnTo>
                  <a:pt x="951" y="349"/>
                </a:lnTo>
                <a:lnTo>
                  <a:pt x="947" y="349"/>
                </a:lnTo>
                <a:lnTo>
                  <a:pt x="945" y="349"/>
                </a:lnTo>
                <a:lnTo>
                  <a:pt x="944" y="349"/>
                </a:lnTo>
                <a:lnTo>
                  <a:pt x="942" y="349"/>
                </a:lnTo>
                <a:lnTo>
                  <a:pt x="939" y="349"/>
                </a:lnTo>
                <a:lnTo>
                  <a:pt x="936" y="349"/>
                </a:lnTo>
                <a:lnTo>
                  <a:pt x="935" y="349"/>
                </a:lnTo>
                <a:lnTo>
                  <a:pt x="932" y="349"/>
                </a:lnTo>
                <a:lnTo>
                  <a:pt x="931" y="349"/>
                </a:lnTo>
                <a:lnTo>
                  <a:pt x="928" y="349"/>
                </a:lnTo>
                <a:lnTo>
                  <a:pt x="925" y="349"/>
                </a:lnTo>
                <a:lnTo>
                  <a:pt x="923" y="349"/>
                </a:lnTo>
                <a:lnTo>
                  <a:pt x="922" y="349"/>
                </a:lnTo>
                <a:lnTo>
                  <a:pt x="916" y="349"/>
                </a:lnTo>
                <a:lnTo>
                  <a:pt x="915" y="349"/>
                </a:lnTo>
                <a:lnTo>
                  <a:pt x="911" y="349"/>
                </a:lnTo>
                <a:lnTo>
                  <a:pt x="891" y="351"/>
                </a:lnTo>
                <a:lnTo>
                  <a:pt x="875" y="351"/>
                </a:lnTo>
                <a:lnTo>
                  <a:pt x="875" y="352"/>
                </a:lnTo>
                <a:lnTo>
                  <a:pt x="876" y="353"/>
                </a:lnTo>
                <a:lnTo>
                  <a:pt x="876" y="354"/>
                </a:lnTo>
                <a:lnTo>
                  <a:pt x="876" y="355"/>
                </a:lnTo>
                <a:lnTo>
                  <a:pt x="878" y="356"/>
                </a:lnTo>
                <a:lnTo>
                  <a:pt x="878" y="357"/>
                </a:lnTo>
                <a:lnTo>
                  <a:pt x="878" y="359"/>
                </a:lnTo>
                <a:lnTo>
                  <a:pt x="879" y="359"/>
                </a:lnTo>
                <a:lnTo>
                  <a:pt x="879" y="360"/>
                </a:lnTo>
                <a:lnTo>
                  <a:pt x="879" y="361"/>
                </a:lnTo>
                <a:lnTo>
                  <a:pt x="880" y="361"/>
                </a:lnTo>
                <a:lnTo>
                  <a:pt x="880" y="362"/>
                </a:lnTo>
                <a:lnTo>
                  <a:pt x="880" y="363"/>
                </a:lnTo>
                <a:lnTo>
                  <a:pt x="881" y="363"/>
                </a:lnTo>
                <a:lnTo>
                  <a:pt x="881" y="364"/>
                </a:lnTo>
                <a:lnTo>
                  <a:pt x="882" y="365"/>
                </a:lnTo>
                <a:lnTo>
                  <a:pt x="882" y="366"/>
                </a:lnTo>
                <a:lnTo>
                  <a:pt x="883" y="369"/>
                </a:lnTo>
                <a:lnTo>
                  <a:pt x="884" y="370"/>
                </a:lnTo>
                <a:lnTo>
                  <a:pt x="884" y="369"/>
                </a:lnTo>
                <a:lnTo>
                  <a:pt x="887" y="368"/>
                </a:lnTo>
                <a:lnTo>
                  <a:pt x="888" y="368"/>
                </a:lnTo>
                <a:lnTo>
                  <a:pt x="889" y="366"/>
                </a:lnTo>
                <a:lnTo>
                  <a:pt x="890" y="365"/>
                </a:lnTo>
                <a:lnTo>
                  <a:pt x="891" y="365"/>
                </a:lnTo>
                <a:lnTo>
                  <a:pt x="891" y="364"/>
                </a:lnTo>
                <a:lnTo>
                  <a:pt x="892" y="363"/>
                </a:lnTo>
                <a:lnTo>
                  <a:pt x="892" y="362"/>
                </a:lnTo>
                <a:lnTo>
                  <a:pt x="893" y="362"/>
                </a:lnTo>
                <a:lnTo>
                  <a:pt x="895" y="363"/>
                </a:lnTo>
                <a:lnTo>
                  <a:pt x="895" y="364"/>
                </a:lnTo>
                <a:lnTo>
                  <a:pt x="893" y="364"/>
                </a:lnTo>
                <a:lnTo>
                  <a:pt x="893" y="365"/>
                </a:lnTo>
                <a:lnTo>
                  <a:pt x="892" y="365"/>
                </a:lnTo>
                <a:lnTo>
                  <a:pt x="892" y="366"/>
                </a:lnTo>
                <a:lnTo>
                  <a:pt x="895" y="369"/>
                </a:lnTo>
                <a:lnTo>
                  <a:pt x="893" y="369"/>
                </a:lnTo>
                <a:lnTo>
                  <a:pt x="892" y="370"/>
                </a:lnTo>
                <a:lnTo>
                  <a:pt x="892" y="371"/>
                </a:lnTo>
                <a:lnTo>
                  <a:pt x="891" y="371"/>
                </a:lnTo>
                <a:lnTo>
                  <a:pt x="890" y="371"/>
                </a:lnTo>
                <a:lnTo>
                  <a:pt x="891" y="372"/>
                </a:lnTo>
                <a:lnTo>
                  <a:pt x="891" y="373"/>
                </a:lnTo>
                <a:lnTo>
                  <a:pt x="891" y="374"/>
                </a:lnTo>
                <a:lnTo>
                  <a:pt x="892" y="374"/>
                </a:lnTo>
                <a:lnTo>
                  <a:pt x="892" y="376"/>
                </a:lnTo>
                <a:lnTo>
                  <a:pt x="892" y="377"/>
                </a:lnTo>
                <a:lnTo>
                  <a:pt x="893" y="377"/>
                </a:lnTo>
                <a:lnTo>
                  <a:pt x="893" y="378"/>
                </a:lnTo>
                <a:lnTo>
                  <a:pt x="895" y="378"/>
                </a:lnTo>
                <a:lnTo>
                  <a:pt x="895" y="379"/>
                </a:lnTo>
                <a:lnTo>
                  <a:pt x="896" y="379"/>
                </a:lnTo>
                <a:lnTo>
                  <a:pt x="896" y="380"/>
                </a:lnTo>
                <a:lnTo>
                  <a:pt x="895" y="380"/>
                </a:lnTo>
                <a:lnTo>
                  <a:pt x="895" y="381"/>
                </a:lnTo>
                <a:lnTo>
                  <a:pt x="893" y="381"/>
                </a:lnTo>
                <a:lnTo>
                  <a:pt x="895" y="382"/>
                </a:lnTo>
                <a:lnTo>
                  <a:pt x="895" y="383"/>
                </a:lnTo>
                <a:lnTo>
                  <a:pt x="896" y="383"/>
                </a:lnTo>
                <a:lnTo>
                  <a:pt x="896" y="385"/>
                </a:lnTo>
                <a:lnTo>
                  <a:pt x="897" y="385"/>
                </a:lnTo>
                <a:lnTo>
                  <a:pt x="897" y="386"/>
                </a:lnTo>
                <a:lnTo>
                  <a:pt x="898" y="386"/>
                </a:lnTo>
                <a:lnTo>
                  <a:pt x="898" y="387"/>
                </a:lnTo>
                <a:lnTo>
                  <a:pt x="899" y="387"/>
                </a:lnTo>
                <a:lnTo>
                  <a:pt x="899" y="388"/>
                </a:lnTo>
                <a:lnTo>
                  <a:pt x="900" y="389"/>
                </a:lnTo>
                <a:lnTo>
                  <a:pt x="901" y="390"/>
                </a:lnTo>
                <a:lnTo>
                  <a:pt x="901" y="391"/>
                </a:lnTo>
                <a:lnTo>
                  <a:pt x="902" y="391"/>
                </a:lnTo>
                <a:lnTo>
                  <a:pt x="904" y="393"/>
                </a:lnTo>
                <a:lnTo>
                  <a:pt x="905" y="393"/>
                </a:lnTo>
                <a:lnTo>
                  <a:pt x="905" y="391"/>
                </a:lnTo>
                <a:lnTo>
                  <a:pt x="906" y="391"/>
                </a:lnTo>
                <a:lnTo>
                  <a:pt x="906" y="390"/>
                </a:lnTo>
                <a:lnTo>
                  <a:pt x="907" y="391"/>
                </a:lnTo>
                <a:lnTo>
                  <a:pt x="908" y="393"/>
                </a:lnTo>
                <a:lnTo>
                  <a:pt x="908" y="394"/>
                </a:lnTo>
                <a:lnTo>
                  <a:pt x="909" y="395"/>
                </a:lnTo>
                <a:lnTo>
                  <a:pt x="909" y="396"/>
                </a:lnTo>
                <a:lnTo>
                  <a:pt x="910" y="396"/>
                </a:lnTo>
                <a:lnTo>
                  <a:pt x="910" y="397"/>
                </a:lnTo>
                <a:lnTo>
                  <a:pt x="910" y="398"/>
                </a:lnTo>
                <a:lnTo>
                  <a:pt x="911" y="398"/>
                </a:lnTo>
                <a:lnTo>
                  <a:pt x="911" y="399"/>
                </a:lnTo>
                <a:lnTo>
                  <a:pt x="913" y="401"/>
                </a:lnTo>
                <a:lnTo>
                  <a:pt x="913" y="402"/>
                </a:lnTo>
                <a:lnTo>
                  <a:pt x="911" y="402"/>
                </a:lnTo>
                <a:lnTo>
                  <a:pt x="910" y="402"/>
                </a:lnTo>
                <a:lnTo>
                  <a:pt x="911" y="403"/>
                </a:lnTo>
                <a:lnTo>
                  <a:pt x="911" y="404"/>
                </a:lnTo>
                <a:lnTo>
                  <a:pt x="913" y="405"/>
                </a:lnTo>
                <a:lnTo>
                  <a:pt x="913" y="406"/>
                </a:lnTo>
                <a:lnTo>
                  <a:pt x="914" y="406"/>
                </a:lnTo>
                <a:lnTo>
                  <a:pt x="914" y="405"/>
                </a:lnTo>
                <a:lnTo>
                  <a:pt x="916" y="407"/>
                </a:lnTo>
                <a:lnTo>
                  <a:pt x="916" y="408"/>
                </a:lnTo>
                <a:lnTo>
                  <a:pt x="917" y="408"/>
                </a:lnTo>
                <a:lnTo>
                  <a:pt x="918" y="408"/>
                </a:lnTo>
                <a:lnTo>
                  <a:pt x="919" y="408"/>
                </a:lnTo>
                <a:lnTo>
                  <a:pt x="921" y="408"/>
                </a:lnTo>
                <a:lnTo>
                  <a:pt x="922" y="408"/>
                </a:lnTo>
                <a:lnTo>
                  <a:pt x="923" y="408"/>
                </a:lnTo>
                <a:lnTo>
                  <a:pt x="924" y="408"/>
                </a:lnTo>
                <a:lnTo>
                  <a:pt x="924" y="410"/>
                </a:lnTo>
                <a:lnTo>
                  <a:pt x="926" y="410"/>
                </a:lnTo>
                <a:lnTo>
                  <a:pt x="927" y="410"/>
                </a:lnTo>
                <a:lnTo>
                  <a:pt x="928" y="410"/>
                </a:lnTo>
                <a:lnTo>
                  <a:pt x="928" y="411"/>
                </a:lnTo>
                <a:lnTo>
                  <a:pt x="930" y="411"/>
                </a:lnTo>
                <a:lnTo>
                  <a:pt x="931" y="411"/>
                </a:lnTo>
                <a:lnTo>
                  <a:pt x="932" y="411"/>
                </a:lnTo>
                <a:lnTo>
                  <a:pt x="931" y="411"/>
                </a:lnTo>
                <a:lnTo>
                  <a:pt x="915" y="411"/>
                </a:lnTo>
                <a:lnTo>
                  <a:pt x="914" y="411"/>
                </a:lnTo>
                <a:lnTo>
                  <a:pt x="911" y="412"/>
                </a:lnTo>
                <a:lnTo>
                  <a:pt x="910" y="412"/>
                </a:lnTo>
                <a:lnTo>
                  <a:pt x="910" y="413"/>
                </a:lnTo>
                <a:lnTo>
                  <a:pt x="911" y="415"/>
                </a:lnTo>
                <a:lnTo>
                  <a:pt x="913" y="416"/>
                </a:lnTo>
                <a:lnTo>
                  <a:pt x="914" y="419"/>
                </a:lnTo>
                <a:lnTo>
                  <a:pt x="916" y="419"/>
                </a:lnTo>
                <a:lnTo>
                  <a:pt x="921" y="419"/>
                </a:lnTo>
                <a:lnTo>
                  <a:pt x="923" y="419"/>
                </a:lnTo>
                <a:lnTo>
                  <a:pt x="924" y="419"/>
                </a:lnTo>
                <a:lnTo>
                  <a:pt x="925" y="421"/>
                </a:lnTo>
                <a:lnTo>
                  <a:pt x="923" y="423"/>
                </a:lnTo>
                <a:lnTo>
                  <a:pt x="921" y="426"/>
                </a:lnTo>
                <a:lnTo>
                  <a:pt x="917" y="426"/>
                </a:lnTo>
                <a:lnTo>
                  <a:pt x="918" y="429"/>
                </a:lnTo>
                <a:lnTo>
                  <a:pt x="918" y="430"/>
                </a:lnTo>
                <a:lnTo>
                  <a:pt x="919" y="431"/>
                </a:lnTo>
                <a:lnTo>
                  <a:pt x="921" y="432"/>
                </a:lnTo>
                <a:lnTo>
                  <a:pt x="921" y="433"/>
                </a:lnTo>
                <a:lnTo>
                  <a:pt x="921" y="435"/>
                </a:lnTo>
                <a:lnTo>
                  <a:pt x="922" y="437"/>
                </a:lnTo>
                <a:lnTo>
                  <a:pt x="923" y="439"/>
                </a:lnTo>
                <a:lnTo>
                  <a:pt x="924" y="441"/>
                </a:lnTo>
                <a:lnTo>
                  <a:pt x="924" y="443"/>
                </a:lnTo>
                <a:lnTo>
                  <a:pt x="925" y="443"/>
                </a:lnTo>
                <a:lnTo>
                  <a:pt x="927" y="447"/>
                </a:lnTo>
                <a:lnTo>
                  <a:pt x="927" y="448"/>
                </a:lnTo>
                <a:lnTo>
                  <a:pt x="928" y="450"/>
                </a:lnTo>
                <a:lnTo>
                  <a:pt x="930" y="453"/>
                </a:lnTo>
                <a:lnTo>
                  <a:pt x="931" y="455"/>
                </a:lnTo>
                <a:lnTo>
                  <a:pt x="932" y="455"/>
                </a:lnTo>
                <a:lnTo>
                  <a:pt x="932" y="456"/>
                </a:lnTo>
                <a:lnTo>
                  <a:pt x="933" y="458"/>
                </a:lnTo>
                <a:lnTo>
                  <a:pt x="934" y="461"/>
                </a:lnTo>
                <a:lnTo>
                  <a:pt x="934" y="462"/>
                </a:lnTo>
                <a:lnTo>
                  <a:pt x="936" y="464"/>
                </a:lnTo>
                <a:lnTo>
                  <a:pt x="937" y="466"/>
                </a:lnTo>
                <a:lnTo>
                  <a:pt x="937" y="468"/>
                </a:lnTo>
                <a:lnTo>
                  <a:pt x="940" y="471"/>
                </a:lnTo>
                <a:lnTo>
                  <a:pt x="940" y="472"/>
                </a:lnTo>
                <a:lnTo>
                  <a:pt x="942" y="475"/>
                </a:lnTo>
                <a:lnTo>
                  <a:pt x="943" y="477"/>
                </a:lnTo>
                <a:lnTo>
                  <a:pt x="943" y="478"/>
                </a:lnTo>
                <a:lnTo>
                  <a:pt x="945" y="481"/>
                </a:lnTo>
                <a:lnTo>
                  <a:pt x="947" y="483"/>
                </a:lnTo>
                <a:lnTo>
                  <a:pt x="948" y="486"/>
                </a:lnTo>
                <a:lnTo>
                  <a:pt x="950" y="489"/>
                </a:lnTo>
                <a:lnTo>
                  <a:pt x="951" y="493"/>
                </a:lnTo>
                <a:lnTo>
                  <a:pt x="952" y="493"/>
                </a:lnTo>
                <a:lnTo>
                  <a:pt x="953" y="491"/>
                </a:lnTo>
                <a:lnTo>
                  <a:pt x="954" y="491"/>
                </a:lnTo>
                <a:lnTo>
                  <a:pt x="957" y="491"/>
                </a:lnTo>
                <a:lnTo>
                  <a:pt x="958" y="490"/>
                </a:lnTo>
                <a:lnTo>
                  <a:pt x="959" y="490"/>
                </a:lnTo>
                <a:lnTo>
                  <a:pt x="960" y="489"/>
                </a:lnTo>
                <a:lnTo>
                  <a:pt x="961" y="489"/>
                </a:lnTo>
                <a:lnTo>
                  <a:pt x="961" y="488"/>
                </a:lnTo>
                <a:lnTo>
                  <a:pt x="962" y="488"/>
                </a:lnTo>
                <a:lnTo>
                  <a:pt x="964" y="488"/>
                </a:lnTo>
                <a:lnTo>
                  <a:pt x="964" y="487"/>
                </a:lnTo>
                <a:lnTo>
                  <a:pt x="964" y="482"/>
                </a:lnTo>
                <a:lnTo>
                  <a:pt x="964" y="479"/>
                </a:lnTo>
                <a:lnTo>
                  <a:pt x="964" y="477"/>
                </a:lnTo>
                <a:lnTo>
                  <a:pt x="964" y="475"/>
                </a:lnTo>
                <a:lnTo>
                  <a:pt x="964" y="473"/>
                </a:lnTo>
                <a:lnTo>
                  <a:pt x="964" y="472"/>
                </a:lnTo>
                <a:lnTo>
                  <a:pt x="964" y="471"/>
                </a:lnTo>
                <a:lnTo>
                  <a:pt x="964" y="470"/>
                </a:lnTo>
                <a:lnTo>
                  <a:pt x="964" y="469"/>
                </a:lnTo>
                <a:lnTo>
                  <a:pt x="964" y="468"/>
                </a:lnTo>
                <a:lnTo>
                  <a:pt x="964" y="466"/>
                </a:lnTo>
                <a:lnTo>
                  <a:pt x="964" y="465"/>
                </a:lnTo>
                <a:lnTo>
                  <a:pt x="964" y="463"/>
                </a:lnTo>
                <a:lnTo>
                  <a:pt x="964" y="461"/>
                </a:lnTo>
                <a:lnTo>
                  <a:pt x="964" y="460"/>
                </a:lnTo>
                <a:lnTo>
                  <a:pt x="964" y="458"/>
                </a:lnTo>
                <a:lnTo>
                  <a:pt x="964" y="454"/>
                </a:lnTo>
                <a:lnTo>
                  <a:pt x="964" y="450"/>
                </a:lnTo>
                <a:lnTo>
                  <a:pt x="964" y="448"/>
                </a:lnTo>
                <a:lnTo>
                  <a:pt x="962" y="448"/>
                </a:lnTo>
                <a:lnTo>
                  <a:pt x="962" y="447"/>
                </a:lnTo>
                <a:lnTo>
                  <a:pt x="962" y="446"/>
                </a:lnTo>
                <a:lnTo>
                  <a:pt x="962" y="445"/>
                </a:lnTo>
                <a:lnTo>
                  <a:pt x="962" y="444"/>
                </a:lnTo>
                <a:lnTo>
                  <a:pt x="962" y="443"/>
                </a:lnTo>
                <a:lnTo>
                  <a:pt x="962" y="441"/>
                </a:lnTo>
                <a:lnTo>
                  <a:pt x="961" y="440"/>
                </a:lnTo>
                <a:lnTo>
                  <a:pt x="961" y="439"/>
                </a:lnTo>
                <a:lnTo>
                  <a:pt x="961" y="438"/>
                </a:lnTo>
                <a:lnTo>
                  <a:pt x="961" y="437"/>
                </a:lnTo>
                <a:lnTo>
                  <a:pt x="960" y="433"/>
                </a:lnTo>
                <a:lnTo>
                  <a:pt x="961" y="433"/>
                </a:lnTo>
                <a:lnTo>
                  <a:pt x="960" y="432"/>
                </a:lnTo>
                <a:lnTo>
                  <a:pt x="960" y="430"/>
                </a:lnTo>
                <a:lnTo>
                  <a:pt x="960" y="428"/>
                </a:lnTo>
                <a:lnTo>
                  <a:pt x="960" y="427"/>
                </a:lnTo>
                <a:lnTo>
                  <a:pt x="959" y="426"/>
                </a:lnTo>
                <a:lnTo>
                  <a:pt x="959" y="424"/>
                </a:lnTo>
                <a:lnTo>
                  <a:pt x="959" y="423"/>
                </a:lnTo>
                <a:lnTo>
                  <a:pt x="959" y="421"/>
                </a:lnTo>
                <a:lnTo>
                  <a:pt x="958" y="421"/>
                </a:lnTo>
                <a:lnTo>
                  <a:pt x="958" y="419"/>
                </a:lnTo>
                <a:lnTo>
                  <a:pt x="957" y="415"/>
                </a:lnTo>
                <a:lnTo>
                  <a:pt x="957" y="413"/>
                </a:lnTo>
                <a:lnTo>
                  <a:pt x="956" y="411"/>
                </a:lnTo>
                <a:lnTo>
                  <a:pt x="956" y="410"/>
                </a:lnTo>
                <a:lnTo>
                  <a:pt x="957" y="410"/>
                </a:lnTo>
                <a:lnTo>
                  <a:pt x="958" y="410"/>
                </a:lnTo>
                <a:lnTo>
                  <a:pt x="959" y="410"/>
                </a:lnTo>
                <a:lnTo>
                  <a:pt x="960" y="410"/>
                </a:lnTo>
                <a:lnTo>
                  <a:pt x="961" y="410"/>
                </a:lnTo>
                <a:lnTo>
                  <a:pt x="961" y="411"/>
                </a:lnTo>
                <a:lnTo>
                  <a:pt x="964" y="419"/>
                </a:lnTo>
                <a:lnTo>
                  <a:pt x="962" y="419"/>
                </a:lnTo>
                <a:lnTo>
                  <a:pt x="960" y="419"/>
                </a:lnTo>
                <a:lnTo>
                  <a:pt x="958" y="419"/>
                </a:lnTo>
                <a:lnTo>
                  <a:pt x="959" y="420"/>
                </a:lnTo>
                <a:lnTo>
                  <a:pt x="959" y="421"/>
                </a:lnTo>
                <a:lnTo>
                  <a:pt x="959" y="422"/>
                </a:lnTo>
                <a:lnTo>
                  <a:pt x="960" y="424"/>
                </a:lnTo>
                <a:lnTo>
                  <a:pt x="960" y="427"/>
                </a:lnTo>
                <a:lnTo>
                  <a:pt x="960" y="428"/>
                </a:lnTo>
                <a:lnTo>
                  <a:pt x="960" y="429"/>
                </a:lnTo>
                <a:lnTo>
                  <a:pt x="961" y="431"/>
                </a:lnTo>
                <a:lnTo>
                  <a:pt x="961" y="432"/>
                </a:lnTo>
                <a:lnTo>
                  <a:pt x="961" y="436"/>
                </a:lnTo>
                <a:lnTo>
                  <a:pt x="962" y="439"/>
                </a:lnTo>
                <a:lnTo>
                  <a:pt x="962" y="440"/>
                </a:lnTo>
                <a:lnTo>
                  <a:pt x="962" y="441"/>
                </a:lnTo>
                <a:lnTo>
                  <a:pt x="962" y="443"/>
                </a:lnTo>
                <a:lnTo>
                  <a:pt x="962" y="444"/>
                </a:lnTo>
                <a:lnTo>
                  <a:pt x="964" y="445"/>
                </a:lnTo>
                <a:lnTo>
                  <a:pt x="964" y="446"/>
                </a:lnTo>
                <a:lnTo>
                  <a:pt x="964" y="447"/>
                </a:lnTo>
                <a:lnTo>
                  <a:pt x="964" y="448"/>
                </a:lnTo>
                <a:lnTo>
                  <a:pt x="964" y="449"/>
                </a:lnTo>
                <a:lnTo>
                  <a:pt x="964" y="450"/>
                </a:lnTo>
                <a:lnTo>
                  <a:pt x="964" y="453"/>
                </a:lnTo>
                <a:lnTo>
                  <a:pt x="964" y="454"/>
                </a:lnTo>
                <a:lnTo>
                  <a:pt x="964" y="455"/>
                </a:lnTo>
                <a:lnTo>
                  <a:pt x="964" y="456"/>
                </a:lnTo>
                <a:lnTo>
                  <a:pt x="964" y="457"/>
                </a:lnTo>
                <a:lnTo>
                  <a:pt x="964" y="458"/>
                </a:lnTo>
                <a:lnTo>
                  <a:pt x="964" y="460"/>
                </a:lnTo>
                <a:lnTo>
                  <a:pt x="964" y="462"/>
                </a:lnTo>
                <a:lnTo>
                  <a:pt x="965" y="463"/>
                </a:lnTo>
                <a:lnTo>
                  <a:pt x="965" y="464"/>
                </a:lnTo>
                <a:lnTo>
                  <a:pt x="965" y="468"/>
                </a:lnTo>
                <a:lnTo>
                  <a:pt x="965" y="469"/>
                </a:lnTo>
                <a:lnTo>
                  <a:pt x="965" y="470"/>
                </a:lnTo>
                <a:lnTo>
                  <a:pt x="965" y="471"/>
                </a:lnTo>
                <a:lnTo>
                  <a:pt x="965" y="472"/>
                </a:lnTo>
                <a:lnTo>
                  <a:pt x="965" y="473"/>
                </a:lnTo>
                <a:lnTo>
                  <a:pt x="965" y="474"/>
                </a:lnTo>
                <a:lnTo>
                  <a:pt x="965" y="475"/>
                </a:lnTo>
                <a:lnTo>
                  <a:pt x="965" y="477"/>
                </a:lnTo>
                <a:lnTo>
                  <a:pt x="965" y="479"/>
                </a:lnTo>
                <a:lnTo>
                  <a:pt x="965" y="482"/>
                </a:lnTo>
                <a:lnTo>
                  <a:pt x="965" y="486"/>
                </a:lnTo>
                <a:lnTo>
                  <a:pt x="965" y="487"/>
                </a:lnTo>
                <a:lnTo>
                  <a:pt x="966" y="487"/>
                </a:lnTo>
                <a:lnTo>
                  <a:pt x="967" y="487"/>
                </a:lnTo>
                <a:lnTo>
                  <a:pt x="969" y="487"/>
                </a:lnTo>
                <a:lnTo>
                  <a:pt x="974" y="487"/>
                </a:lnTo>
                <a:lnTo>
                  <a:pt x="975" y="487"/>
                </a:lnTo>
                <a:lnTo>
                  <a:pt x="976" y="487"/>
                </a:lnTo>
                <a:lnTo>
                  <a:pt x="979" y="487"/>
                </a:lnTo>
                <a:lnTo>
                  <a:pt x="982" y="486"/>
                </a:lnTo>
                <a:lnTo>
                  <a:pt x="983" y="486"/>
                </a:lnTo>
                <a:lnTo>
                  <a:pt x="984" y="486"/>
                </a:lnTo>
                <a:lnTo>
                  <a:pt x="986" y="485"/>
                </a:lnTo>
                <a:lnTo>
                  <a:pt x="991" y="481"/>
                </a:lnTo>
                <a:lnTo>
                  <a:pt x="991" y="480"/>
                </a:lnTo>
                <a:lnTo>
                  <a:pt x="992" y="480"/>
                </a:lnTo>
                <a:lnTo>
                  <a:pt x="993" y="479"/>
                </a:lnTo>
                <a:lnTo>
                  <a:pt x="994" y="477"/>
                </a:lnTo>
                <a:lnTo>
                  <a:pt x="995" y="475"/>
                </a:lnTo>
                <a:lnTo>
                  <a:pt x="997" y="472"/>
                </a:lnTo>
                <a:lnTo>
                  <a:pt x="1003" y="465"/>
                </a:lnTo>
                <a:lnTo>
                  <a:pt x="1004" y="463"/>
                </a:lnTo>
                <a:lnTo>
                  <a:pt x="1005" y="463"/>
                </a:lnTo>
                <a:lnTo>
                  <a:pt x="1005" y="462"/>
                </a:lnTo>
                <a:lnTo>
                  <a:pt x="1006" y="461"/>
                </a:lnTo>
                <a:lnTo>
                  <a:pt x="1008" y="460"/>
                </a:lnTo>
                <a:lnTo>
                  <a:pt x="1008" y="458"/>
                </a:lnTo>
                <a:lnTo>
                  <a:pt x="1009" y="458"/>
                </a:lnTo>
                <a:lnTo>
                  <a:pt x="1010" y="457"/>
                </a:lnTo>
                <a:lnTo>
                  <a:pt x="1011" y="456"/>
                </a:lnTo>
                <a:lnTo>
                  <a:pt x="1012" y="456"/>
                </a:lnTo>
                <a:lnTo>
                  <a:pt x="1011" y="455"/>
                </a:lnTo>
                <a:lnTo>
                  <a:pt x="1009" y="453"/>
                </a:lnTo>
                <a:lnTo>
                  <a:pt x="1010" y="453"/>
                </a:lnTo>
                <a:lnTo>
                  <a:pt x="1013" y="452"/>
                </a:lnTo>
                <a:lnTo>
                  <a:pt x="1017" y="452"/>
                </a:lnTo>
                <a:lnTo>
                  <a:pt x="1018" y="452"/>
                </a:lnTo>
                <a:lnTo>
                  <a:pt x="1019" y="452"/>
                </a:lnTo>
                <a:lnTo>
                  <a:pt x="1020" y="452"/>
                </a:lnTo>
                <a:lnTo>
                  <a:pt x="1021" y="450"/>
                </a:lnTo>
                <a:lnTo>
                  <a:pt x="1021" y="449"/>
                </a:lnTo>
                <a:lnTo>
                  <a:pt x="1026" y="447"/>
                </a:lnTo>
                <a:lnTo>
                  <a:pt x="1027" y="446"/>
                </a:lnTo>
                <a:lnTo>
                  <a:pt x="1028" y="446"/>
                </a:lnTo>
                <a:lnTo>
                  <a:pt x="1029" y="445"/>
                </a:lnTo>
                <a:lnTo>
                  <a:pt x="1031" y="444"/>
                </a:lnTo>
                <a:lnTo>
                  <a:pt x="1035" y="441"/>
                </a:lnTo>
                <a:lnTo>
                  <a:pt x="1039" y="438"/>
                </a:lnTo>
                <a:lnTo>
                  <a:pt x="1043" y="436"/>
                </a:lnTo>
                <a:lnTo>
                  <a:pt x="1044" y="435"/>
                </a:lnTo>
                <a:lnTo>
                  <a:pt x="1047" y="433"/>
                </a:lnTo>
                <a:lnTo>
                  <a:pt x="1048" y="432"/>
                </a:lnTo>
                <a:lnTo>
                  <a:pt x="1047" y="432"/>
                </a:lnTo>
                <a:lnTo>
                  <a:pt x="1046" y="430"/>
                </a:lnTo>
                <a:lnTo>
                  <a:pt x="1047" y="428"/>
                </a:lnTo>
                <a:lnTo>
                  <a:pt x="1048" y="428"/>
                </a:lnTo>
                <a:lnTo>
                  <a:pt x="1048" y="427"/>
                </a:lnTo>
                <a:lnTo>
                  <a:pt x="1049" y="426"/>
                </a:lnTo>
                <a:lnTo>
                  <a:pt x="1051" y="424"/>
                </a:lnTo>
                <a:lnTo>
                  <a:pt x="1049" y="424"/>
                </a:lnTo>
                <a:lnTo>
                  <a:pt x="1049" y="423"/>
                </a:lnTo>
                <a:lnTo>
                  <a:pt x="1048" y="423"/>
                </a:lnTo>
                <a:lnTo>
                  <a:pt x="1049" y="421"/>
                </a:lnTo>
                <a:lnTo>
                  <a:pt x="1048" y="420"/>
                </a:lnTo>
                <a:lnTo>
                  <a:pt x="1047" y="420"/>
                </a:lnTo>
                <a:lnTo>
                  <a:pt x="1046" y="419"/>
                </a:lnTo>
                <a:lnTo>
                  <a:pt x="1045" y="419"/>
                </a:lnTo>
                <a:lnTo>
                  <a:pt x="1044" y="418"/>
                </a:lnTo>
                <a:lnTo>
                  <a:pt x="1043" y="418"/>
                </a:lnTo>
                <a:lnTo>
                  <a:pt x="1043" y="416"/>
                </a:lnTo>
                <a:lnTo>
                  <a:pt x="1042" y="415"/>
                </a:lnTo>
                <a:lnTo>
                  <a:pt x="1040" y="416"/>
                </a:lnTo>
                <a:lnTo>
                  <a:pt x="1035" y="411"/>
                </a:lnTo>
                <a:lnTo>
                  <a:pt x="1036" y="410"/>
                </a:lnTo>
                <a:lnTo>
                  <a:pt x="1043" y="415"/>
                </a:lnTo>
                <a:lnTo>
                  <a:pt x="1046" y="413"/>
                </a:lnTo>
                <a:lnTo>
                  <a:pt x="1047" y="412"/>
                </a:lnTo>
                <a:lnTo>
                  <a:pt x="1049" y="413"/>
                </a:lnTo>
                <a:lnTo>
                  <a:pt x="1049" y="414"/>
                </a:lnTo>
                <a:lnTo>
                  <a:pt x="1051" y="414"/>
                </a:lnTo>
                <a:lnTo>
                  <a:pt x="1051" y="413"/>
                </a:lnTo>
                <a:lnTo>
                  <a:pt x="1052" y="413"/>
                </a:lnTo>
                <a:lnTo>
                  <a:pt x="1053" y="413"/>
                </a:lnTo>
                <a:lnTo>
                  <a:pt x="1053" y="412"/>
                </a:lnTo>
                <a:lnTo>
                  <a:pt x="1054" y="412"/>
                </a:lnTo>
                <a:lnTo>
                  <a:pt x="1054" y="411"/>
                </a:lnTo>
                <a:lnTo>
                  <a:pt x="1055" y="411"/>
                </a:lnTo>
                <a:lnTo>
                  <a:pt x="1055" y="410"/>
                </a:lnTo>
                <a:lnTo>
                  <a:pt x="1056" y="408"/>
                </a:lnTo>
                <a:lnTo>
                  <a:pt x="1056" y="407"/>
                </a:lnTo>
                <a:lnTo>
                  <a:pt x="1057" y="407"/>
                </a:lnTo>
                <a:lnTo>
                  <a:pt x="1057" y="406"/>
                </a:lnTo>
                <a:lnTo>
                  <a:pt x="1059" y="406"/>
                </a:lnTo>
                <a:lnTo>
                  <a:pt x="1059" y="405"/>
                </a:lnTo>
                <a:lnTo>
                  <a:pt x="1060" y="405"/>
                </a:lnTo>
                <a:lnTo>
                  <a:pt x="1061" y="405"/>
                </a:lnTo>
                <a:lnTo>
                  <a:pt x="1062" y="405"/>
                </a:lnTo>
                <a:lnTo>
                  <a:pt x="1063" y="405"/>
                </a:lnTo>
                <a:lnTo>
                  <a:pt x="1064" y="406"/>
                </a:lnTo>
                <a:lnTo>
                  <a:pt x="1065" y="406"/>
                </a:lnTo>
                <a:lnTo>
                  <a:pt x="1065" y="407"/>
                </a:lnTo>
                <a:lnTo>
                  <a:pt x="1065" y="406"/>
                </a:lnTo>
                <a:lnTo>
                  <a:pt x="1066" y="406"/>
                </a:lnTo>
                <a:lnTo>
                  <a:pt x="1068" y="405"/>
                </a:lnTo>
                <a:lnTo>
                  <a:pt x="1069" y="406"/>
                </a:lnTo>
                <a:lnTo>
                  <a:pt x="1070" y="408"/>
                </a:lnTo>
                <a:lnTo>
                  <a:pt x="1068" y="411"/>
                </a:lnTo>
                <a:lnTo>
                  <a:pt x="1065" y="412"/>
                </a:lnTo>
                <a:lnTo>
                  <a:pt x="1064" y="412"/>
                </a:lnTo>
                <a:lnTo>
                  <a:pt x="1063" y="411"/>
                </a:lnTo>
                <a:lnTo>
                  <a:pt x="1063" y="410"/>
                </a:lnTo>
                <a:lnTo>
                  <a:pt x="1064" y="410"/>
                </a:lnTo>
                <a:lnTo>
                  <a:pt x="1064" y="408"/>
                </a:lnTo>
                <a:lnTo>
                  <a:pt x="1065" y="408"/>
                </a:lnTo>
                <a:lnTo>
                  <a:pt x="1065" y="407"/>
                </a:lnTo>
                <a:lnTo>
                  <a:pt x="1064" y="407"/>
                </a:lnTo>
                <a:lnTo>
                  <a:pt x="1064" y="406"/>
                </a:lnTo>
                <a:lnTo>
                  <a:pt x="1063" y="406"/>
                </a:lnTo>
                <a:lnTo>
                  <a:pt x="1062" y="406"/>
                </a:lnTo>
                <a:lnTo>
                  <a:pt x="1061" y="406"/>
                </a:lnTo>
                <a:lnTo>
                  <a:pt x="1060" y="406"/>
                </a:lnTo>
                <a:lnTo>
                  <a:pt x="1059" y="406"/>
                </a:lnTo>
                <a:lnTo>
                  <a:pt x="1059" y="407"/>
                </a:lnTo>
                <a:lnTo>
                  <a:pt x="1057" y="407"/>
                </a:lnTo>
                <a:lnTo>
                  <a:pt x="1057" y="408"/>
                </a:lnTo>
                <a:lnTo>
                  <a:pt x="1056" y="408"/>
                </a:lnTo>
                <a:lnTo>
                  <a:pt x="1056" y="410"/>
                </a:lnTo>
                <a:lnTo>
                  <a:pt x="1055" y="411"/>
                </a:lnTo>
                <a:lnTo>
                  <a:pt x="1055" y="412"/>
                </a:lnTo>
                <a:lnTo>
                  <a:pt x="1054" y="412"/>
                </a:lnTo>
                <a:lnTo>
                  <a:pt x="1053" y="413"/>
                </a:lnTo>
                <a:lnTo>
                  <a:pt x="1052" y="413"/>
                </a:lnTo>
                <a:lnTo>
                  <a:pt x="1053" y="414"/>
                </a:lnTo>
                <a:lnTo>
                  <a:pt x="1054" y="414"/>
                </a:lnTo>
                <a:lnTo>
                  <a:pt x="1054" y="415"/>
                </a:lnTo>
                <a:lnTo>
                  <a:pt x="1055" y="415"/>
                </a:lnTo>
                <a:lnTo>
                  <a:pt x="1056" y="414"/>
                </a:lnTo>
                <a:lnTo>
                  <a:pt x="1057" y="413"/>
                </a:lnTo>
                <a:lnTo>
                  <a:pt x="1059" y="413"/>
                </a:lnTo>
                <a:lnTo>
                  <a:pt x="1059" y="412"/>
                </a:lnTo>
                <a:lnTo>
                  <a:pt x="1061" y="414"/>
                </a:lnTo>
                <a:lnTo>
                  <a:pt x="1061" y="415"/>
                </a:lnTo>
                <a:lnTo>
                  <a:pt x="1060" y="415"/>
                </a:lnTo>
                <a:lnTo>
                  <a:pt x="1060" y="416"/>
                </a:lnTo>
                <a:lnTo>
                  <a:pt x="1061" y="419"/>
                </a:lnTo>
                <a:lnTo>
                  <a:pt x="1063" y="421"/>
                </a:lnTo>
                <a:lnTo>
                  <a:pt x="1063" y="422"/>
                </a:lnTo>
                <a:lnTo>
                  <a:pt x="1064" y="423"/>
                </a:lnTo>
                <a:lnTo>
                  <a:pt x="1065" y="426"/>
                </a:lnTo>
                <a:lnTo>
                  <a:pt x="1066" y="426"/>
                </a:lnTo>
                <a:lnTo>
                  <a:pt x="1065" y="426"/>
                </a:lnTo>
                <a:lnTo>
                  <a:pt x="1063" y="427"/>
                </a:lnTo>
                <a:lnTo>
                  <a:pt x="1063" y="428"/>
                </a:lnTo>
                <a:lnTo>
                  <a:pt x="1062" y="428"/>
                </a:lnTo>
                <a:lnTo>
                  <a:pt x="1061" y="429"/>
                </a:lnTo>
                <a:lnTo>
                  <a:pt x="1060" y="429"/>
                </a:lnTo>
                <a:lnTo>
                  <a:pt x="1060" y="430"/>
                </a:lnTo>
                <a:lnTo>
                  <a:pt x="1059" y="430"/>
                </a:lnTo>
                <a:lnTo>
                  <a:pt x="1057" y="431"/>
                </a:lnTo>
                <a:lnTo>
                  <a:pt x="1056" y="431"/>
                </a:lnTo>
                <a:lnTo>
                  <a:pt x="1056" y="432"/>
                </a:lnTo>
                <a:lnTo>
                  <a:pt x="1055" y="432"/>
                </a:lnTo>
                <a:lnTo>
                  <a:pt x="1054" y="433"/>
                </a:lnTo>
                <a:lnTo>
                  <a:pt x="1053" y="433"/>
                </a:lnTo>
                <a:lnTo>
                  <a:pt x="1053" y="435"/>
                </a:lnTo>
                <a:lnTo>
                  <a:pt x="1052" y="435"/>
                </a:lnTo>
                <a:lnTo>
                  <a:pt x="1051" y="435"/>
                </a:lnTo>
                <a:lnTo>
                  <a:pt x="1051" y="433"/>
                </a:lnTo>
                <a:lnTo>
                  <a:pt x="1049" y="432"/>
                </a:lnTo>
                <a:lnTo>
                  <a:pt x="1048" y="432"/>
                </a:lnTo>
                <a:lnTo>
                  <a:pt x="1048" y="433"/>
                </a:lnTo>
                <a:lnTo>
                  <a:pt x="1047" y="433"/>
                </a:lnTo>
                <a:lnTo>
                  <a:pt x="1048" y="435"/>
                </a:lnTo>
                <a:lnTo>
                  <a:pt x="1048" y="436"/>
                </a:lnTo>
                <a:lnTo>
                  <a:pt x="1049" y="437"/>
                </a:lnTo>
                <a:lnTo>
                  <a:pt x="1048" y="437"/>
                </a:lnTo>
                <a:lnTo>
                  <a:pt x="1047" y="438"/>
                </a:lnTo>
                <a:lnTo>
                  <a:pt x="1046" y="438"/>
                </a:lnTo>
                <a:lnTo>
                  <a:pt x="1046" y="439"/>
                </a:lnTo>
                <a:lnTo>
                  <a:pt x="1045" y="436"/>
                </a:lnTo>
                <a:lnTo>
                  <a:pt x="1044" y="436"/>
                </a:lnTo>
                <a:lnTo>
                  <a:pt x="1042" y="438"/>
                </a:lnTo>
                <a:lnTo>
                  <a:pt x="1039" y="439"/>
                </a:lnTo>
                <a:lnTo>
                  <a:pt x="1037" y="440"/>
                </a:lnTo>
                <a:lnTo>
                  <a:pt x="1035" y="443"/>
                </a:lnTo>
                <a:lnTo>
                  <a:pt x="1036" y="445"/>
                </a:lnTo>
                <a:lnTo>
                  <a:pt x="1035" y="446"/>
                </a:lnTo>
                <a:lnTo>
                  <a:pt x="1034" y="446"/>
                </a:lnTo>
                <a:lnTo>
                  <a:pt x="1033" y="447"/>
                </a:lnTo>
                <a:lnTo>
                  <a:pt x="1031" y="447"/>
                </a:lnTo>
                <a:lnTo>
                  <a:pt x="1031" y="448"/>
                </a:lnTo>
                <a:lnTo>
                  <a:pt x="1029" y="446"/>
                </a:lnTo>
                <a:lnTo>
                  <a:pt x="1028" y="446"/>
                </a:lnTo>
                <a:lnTo>
                  <a:pt x="1027" y="447"/>
                </a:lnTo>
                <a:lnTo>
                  <a:pt x="1025" y="448"/>
                </a:lnTo>
                <a:lnTo>
                  <a:pt x="1023" y="449"/>
                </a:lnTo>
                <a:lnTo>
                  <a:pt x="1022" y="450"/>
                </a:lnTo>
                <a:lnTo>
                  <a:pt x="1021" y="450"/>
                </a:lnTo>
                <a:lnTo>
                  <a:pt x="1020" y="452"/>
                </a:lnTo>
                <a:lnTo>
                  <a:pt x="1019" y="452"/>
                </a:lnTo>
                <a:lnTo>
                  <a:pt x="1019" y="453"/>
                </a:lnTo>
                <a:lnTo>
                  <a:pt x="1020" y="454"/>
                </a:lnTo>
                <a:lnTo>
                  <a:pt x="1021" y="455"/>
                </a:lnTo>
                <a:lnTo>
                  <a:pt x="1021" y="456"/>
                </a:lnTo>
                <a:lnTo>
                  <a:pt x="1022" y="456"/>
                </a:lnTo>
                <a:lnTo>
                  <a:pt x="1022" y="457"/>
                </a:lnTo>
                <a:lnTo>
                  <a:pt x="1022" y="458"/>
                </a:lnTo>
                <a:lnTo>
                  <a:pt x="1023" y="458"/>
                </a:lnTo>
                <a:lnTo>
                  <a:pt x="1025" y="461"/>
                </a:lnTo>
                <a:lnTo>
                  <a:pt x="1025" y="462"/>
                </a:lnTo>
                <a:lnTo>
                  <a:pt x="1026" y="462"/>
                </a:lnTo>
                <a:lnTo>
                  <a:pt x="1026" y="463"/>
                </a:lnTo>
                <a:lnTo>
                  <a:pt x="1027" y="464"/>
                </a:lnTo>
                <a:lnTo>
                  <a:pt x="1025" y="465"/>
                </a:lnTo>
                <a:lnTo>
                  <a:pt x="1023" y="466"/>
                </a:lnTo>
                <a:lnTo>
                  <a:pt x="1022" y="466"/>
                </a:lnTo>
                <a:lnTo>
                  <a:pt x="1022" y="465"/>
                </a:lnTo>
                <a:lnTo>
                  <a:pt x="1021" y="464"/>
                </a:lnTo>
                <a:lnTo>
                  <a:pt x="1021" y="463"/>
                </a:lnTo>
                <a:lnTo>
                  <a:pt x="1020" y="463"/>
                </a:lnTo>
                <a:lnTo>
                  <a:pt x="1020" y="462"/>
                </a:lnTo>
                <a:lnTo>
                  <a:pt x="1019" y="462"/>
                </a:lnTo>
                <a:lnTo>
                  <a:pt x="1019" y="461"/>
                </a:lnTo>
                <a:lnTo>
                  <a:pt x="1019" y="460"/>
                </a:lnTo>
                <a:lnTo>
                  <a:pt x="1018" y="460"/>
                </a:lnTo>
                <a:lnTo>
                  <a:pt x="1018" y="458"/>
                </a:lnTo>
                <a:lnTo>
                  <a:pt x="1017" y="457"/>
                </a:lnTo>
                <a:lnTo>
                  <a:pt x="1016" y="455"/>
                </a:lnTo>
                <a:lnTo>
                  <a:pt x="1014" y="455"/>
                </a:lnTo>
                <a:lnTo>
                  <a:pt x="1016" y="457"/>
                </a:lnTo>
                <a:lnTo>
                  <a:pt x="1016" y="458"/>
                </a:lnTo>
                <a:lnTo>
                  <a:pt x="1014" y="457"/>
                </a:lnTo>
                <a:lnTo>
                  <a:pt x="1013" y="457"/>
                </a:lnTo>
                <a:lnTo>
                  <a:pt x="1013" y="456"/>
                </a:lnTo>
                <a:lnTo>
                  <a:pt x="1012" y="457"/>
                </a:lnTo>
                <a:lnTo>
                  <a:pt x="1011" y="457"/>
                </a:lnTo>
                <a:lnTo>
                  <a:pt x="1011" y="458"/>
                </a:lnTo>
                <a:lnTo>
                  <a:pt x="1010" y="458"/>
                </a:lnTo>
                <a:lnTo>
                  <a:pt x="1009" y="458"/>
                </a:lnTo>
                <a:lnTo>
                  <a:pt x="1011" y="463"/>
                </a:lnTo>
                <a:lnTo>
                  <a:pt x="1013" y="468"/>
                </a:lnTo>
                <a:lnTo>
                  <a:pt x="1016" y="472"/>
                </a:lnTo>
                <a:lnTo>
                  <a:pt x="1018" y="475"/>
                </a:lnTo>
                <a:lnTo>
                  <a:pt x="1019" y="479"/>
                </a:lnTo>
                <a:lnTo>
                  <a:pt x="1020" y="481"/>
                </a:lnTo>
                <a:lnTo>
                  <a:pt x="1020" y="480"/>
                </a:lnTo>
                <a:lnTo>
                  <a:pt x="1021" y="480"/>
                </a:lnTo>
                <a:lnTo>
                  <a:pt x="1022" y="480"/>
                </a:lnTo>
                <a:lnTo>
                  <a:pt x="1022" y="479"/>
                </a:lnTo>
                <a:lnTo>
                  <a:pt x="1023" y="480"/>
                </a:lnTo>
                <a:lnTo>
                  <a:pt x="1023" y="481"/>
                </a:lnTo>
                <a:lnTo>
                  <a:pt x="1022" y="481"/>
                </a:lnTo>
                <a:lnTo>
                  <a:pt x="1021" y="481"/>
                </a:lnTo>
                <a:lnTo>
                  <a:pt x="1020" y="482"/>
                </a:lnTo>
                <a:lnTo>
                  <a:pt x="1019" y="482"/>
                </a:lnTo>
                <a:lnTo>
                  <a:pt x="1020" y="483"/>
                </a:lnTo>
                <a:lnTo>
                  <a:pt x="1021" y="486"/>
                </a:lnTo>
                <a:lnTo>
                  <a:pt x="1022" y="488"/>
                </a:lnTo>
                <a:lnTo>
                  <a:pt x="1023" y="490"/>
                </a:lnTo>
                <a:lnTo>
                  <a:pt x="1025" y="493"/>
                </a:lnTo>
                <a:lnTo>
                  <a:pt x="1026" y="494"/>
                </a:lnTo>
                <a:lnTo>
                  <a:pt x="1026" y="496"/>
                </a:lnTo>
                <a:lnTo>
                  <a:pt x="1027" y="496"/>
                </a:lnTo>
                <a:lnTo>
                  <a:pt x="1029" y="502"/>
                </a:lnTo>
                <a:lnTo>
                  <a:pt x="1028" y="502"/>
                </a:lnTo>
                <a:lnTo>
                  <a:pt x="1027" y="502"/>
                </a:lnTo>
                <a:lnTo>
                  <a:pt x="1026" y="502"/>
                </a:lnTo>
                <a:lnTo>
                  <a:pt x="1025" y="502"/>
                </a:lnTo>
                <a:lnTo>
                  <a:pt x="1025" y="500"/>
                </a:lnTo>
                <a:lnTo>
                  <a:pt x="1025" y="499"/>
                </a:lnTo>
                <a:lnTo>
                  <a:pt x="1025" y="498"/>
                </a:lnTo>
                <a:lnTo>
                  <a:pt x="1025" y="497"/>
                </a:lnTo>
                <a:lnTo>
                  <a:pt x="1026" y="497"/>
                </a:lnTo>
                <a:lnTo>
                  <a:pt x="1027" y="497"/>
                </a:lnTo>
                <a:lnTo>
                  <a:pt x="1026" y="496"/>
                </a:lnTo>
                <a:lnTo>
                  <a:pt x="1026" y="495"/>
                </a:lnTo>
                <a:lnTo>
                  <a:pt x="1025" y="494"/>
                </a:lnTo>
                <a:lnTo>
                  <a:pt x="1025" y="493"/>
                </a:lnTo>
                <a:lnTo>
                  <a:pt x="1025" y="491"/>
                </a:lnTo>
                <a:lnTo>
                  <a:pt x="1023" y="491"/>
                </a:lnTo>
                <a:lnTo>
                  <a:pt x="1022" y="489"/>
                </a:lnTo>
                <a:lnTo>
                  <a:pt x="1022" y="488"/>
                </a:lnTo>
                <a:lnTo>
                  <a:pt x="1021" y="487"/>
                </a:lnTo>
                <a:lnTo>
                  <a:pt x="1020" y="485"/>
                </a:lnTo>
                <a:lnTo>
                  <a:pt x="1020" y="483"/>
                </a:lnTo>
                <a:lnTo>
                  <a:pt x="1020" y="482"/>
                </a:lnTo>
                <a:lnTo>
                  <a:pt x="1019" y="482"/>
                </a:lnTo>
                <a:lnTo>
                  <a:pt x="1017" y="478"/>
                </a:lnTo>
                <a:lnTo>
                  <a:pt x="1016" y="475"/>
                </a:lnTo>
                <a:lnTo>
                  <a:pt x="1016" y="474"/>
                </a:lnTo>
                <a:lnTo>
                  <a:pt x="1014" y="473"/>
                </a:lnTo>
                <a:lnTo>
                  <a:pt x="1013" y="471"/>
                </a:lnTo>
                <a:lnTo>
                  <a:pt x="1012" y="469"/>
                </a:lnTo>
                <a:lnTo>
                  <a:pt x="1012" y="466"/>
                </a:lnTo>
                <a:lnTo>
                  <a:pt x="1011" y="466"/>
                </a:lnTo>
                <a:lnTo>
                  <a:pt x="1011" y="465"/>
                </a:lnTo>
                <a:lnTo>
                  <a:pt x="1011" y="464"/>
                </a:lnTo>
                <a:lnTo>
                  <a:pt x="1010" y="464"/>
                </a:lnTo>
                <a:lnTo>
                  <a:pt x="1010" y="465"/>
                </a:lnTo>
                <a:lnTo>
                  <a:pt x="1009" y="465"/>
                </a:lnTo>
                <a:lnTo>
                  <a:pt x="1009" y="463"/>
                </a:lnTo>
                <a:lnTo>
                  <a:pt x="1008" y="463"/>
                </a:lnTo>
                <a:lnTo>
                  <a:pt x="1005" y="463"/>
                </a:lnTo>
                <a:lnTo>
                  <a:pt x="1005" y="464"/>
                </a:lnTo>
                <a:lnTo>
                  <a:pt x="1004" y="465"/>
                </a:lnTo>
                <a:lnTo>
                  <a:pt x="1003" y="466"/>
                </a:lnTo>
                <a:lnTo>
                  <a:pt x="999" y="472"/>
                </a:lnTo>
                <a:lnTo>
                  <a:pt x="997" y="473"/>
                </a:lnTo>
                <a:lnTo>
                  <a:pt x="996" y="474"/>
                </a:lnTo>
                <a:lnTo>
                  <a:pt x="995" y="477"/>
                </a:lnTo>
                <a:lnTo>
                  <a:pt x="994" y="478"/>
                </a:lnTo>
                <a:lnTo>
                  <a:pt x="992" y="480"/>
                </a:lnTo>
                <a:lnTo>
                  <a:pt x="991" y="482"/>
                </a:lnTo>
                <a:lnTo>
                  <a:pt x="988" y="485"/>
                </a:lnTo>
                <a:lnTo>
                  <a:pt x="988" y="486"/>
                </a:lnTo>
                <a:lnTo>
                  <a:pt x="987" y="486"/>
                </a:lnTo>
                <a:lnTo>
                  <a:pt x="986" y="486"/>
                </a:lnTo>
                <a:lnTo>
                  <a:pt x="986" y="487"/>
                </a:lnTo>
                <a:lnTo>
                  <a:pt x="985" y="487"/>
                </a:lnTo>
                <a:lnTo>
                  <a:pt x="984" y="487"/>
                </a:lnTo>
                <a:lnTo>
                  <a:pt x="982" y="487"/>
                </a:lnTo>
                <a:lnTo>
                  <a:pt x="977" y="487"/>
                </a:lnTo>
                <a:lnTo>
                  <a:pt x="975" y="487"/>
                </a:lnTo>
                <a:lnTo>
                  <a:pt x="974" y="487"/>
                </a:lnTo>
                <a:lnTo>
                  <a:pt x="969" y="487"/>
                </a:lnTo>
                <a:lnTo>
                  <a:pt x="966" y="488"/>
                </a:lnTo>
                <a:lnTo>
                  <a:pt x="965" y="488"/>
                </a:lnTo>
                <a:lnTo>
                  <a:pt x="964" y="488"/>
                </a:lnTo>
                <a:lnTo>
                  <a:pt x="962" y="489"/>
                </a:lnTo>
                <a:lnTo>
                  <a:pt x="961" y="489"/>
                </a:lnTo>
                <a:lnTo>
                  <a:pt x="960" y="490"/>
                </a:lnTo>
                <a:lnTo>
                  <a:pt x="959" y="490"/>
                </a:lnTo>
                <a:lnTo>
                  <a:pt x="958" y="491"/>
                </a:lnTo>
                <a:lnTo>
                  <a:pt x="957" y="491"/>
                </a:lnTo>
                <a:lnTo>
                  <a:pt x="954" y="493"/>
                </a:lnTo>
                <a:lnTo>
                  <a:pt x="953" y="493"/>
                </a:lnTo>
                <a:lnTo>
                  <a:pt x="952" y="493"/>
                </a:lnTo>
                <a:lnTo>
                  <a:pt x="952" y="494"/>
                </a:lnTo>
                <a:lnTo>
                  <a:pt x="952" y="495"/>
                </a:lnTo>
                <a:lnTo>
                  <a:pt x="953" y="496"/>
                </a:lnTo>
                <a:lnTo>
                  <a:pt x="953" y="497"/>
                </a:lnTo>
                <a:lnTo>
                  <a:pt x="954" y="497"/>
                </a:lnTo>
                <a:lnTo>
                  <a:pt x="956" y="502"/>
                </a:lnTo>
                <a:lnTo>
                  <a:pt x="957" y="503"/>
                </a:lnTo>
                <a:lnTo>
                  <a:pt x="958" y="506"/>
                </a:lnTo>
                <a:lnTo>
                  <a:pt x="959" y="508"/>
                </a:lnTo>
                <a:lnTo>
                  <a:pt x="962" y="515"/>
                </a:lnTo>
                <a:lnTo>
                  <a:pt x="964" y="518"/>
                </a:lnTo>
                <a:lnTo>
                  <a:pt x="966" y="520"/>
                </a:lnTo>
                <a:lnTo>
                  <a:pt x="967" y="522"/>
                </a:lnTo>
                <a:lnTo>
                  <a:pt x="968" y="524"/>
                </a:lnTo>
                <a:lnTo>
                  <a:pt x="969" y="525"/>
                </a:lnTo>
                <a:lnTo>
                  <a:pt x="970" y="525"/>
                </a:lnTo>
                <a:lnTo>
                  <a:pt x="975" y="524"/>
                </a:lnTo>
                <a:lnTo>
                  <a:pt x="975" y="521"/>
                </a:lnTo>
                <a:lnTo>
                  <a:pt x="976" y="521"/>
                </a:lnTo>
                <a:lnTo>
                  <a:pt x="978" y="521"/>
                </a:lnTo>
                <a:lnTo>
                  <a:pt x="978" y="515"/>
                </a:lnTo>
                <a:lnTo>
                  <a:pt x="978" y="514"/>
                </a:lnTo>
                <a:lnTo>
                  <a:pt x="979" y="514"/>
                </a:lnTo>
                <a:lnTo>
                  <a:pt x="980" y="514"/>
                </a:lnTo>
                <a:lnTo>
                  <a:pt x="980" y="515"/>
                </a:lnTo>
                <a:lnTo>
                  <a:pt x="980" y="519"/>
                </a:lnTo>
                <a:lnTo>
                  <a:pt x="980" y="520"/>
                </a:lnTo>
                <a:lnTo>
                  <a:pt x="980" y="524"/>
                </a:lnTo>
                <a:lnTo>
                  <a:pt x="982" y="524"/>
                </a:lnTo>
                <a:lnTo>
                  <a:pt x="983" y="524"/>
                </a:lnTo>
                <a:lnTo>
                  <a:pt x="984" y="524"/>
                </a:lnTo>
                <a:lnTo>
                  <a:pt x="984" y="525"/>
                </a:lnTo>
                <a:lnTo>
                  <a:pt x="984" y="527"/>
                </a:lnTo>
                <a:lnTo>
                  <a:pt x="985" y="529"/>
                </a:lnTo>
                <a:lnTo>
                  <a:pt x="984" y="529"/>
                </a:lnTo>
                <a:lnTo>
                  <a:pt x="984" y="530"/>
                </a:lnTo>
                <a:lnTo>
                  <a:pt x="984" y="532"/>
                </a:lnTo>
                <a:lnTo>
                  <a:pt x="985" y="536"/>
                </a:lnTo>
                <a:lnTo>
                  <a:pt x="986" y="539"/>
                </a:lnTo>
                <a:lnTo>
                  <a:pt x="986" y="540"/>
                </a:lnTo>
                <a:lnTo>
                  <a:pt x="985" y="540"/>
                </a:lnTo>
                <a:lnTo>
                  <a:pt x="983" y="540"/>
                </a:lnTo>
                <a:lnTo>
                  <a:pt x="979" y="540"/>
                </a:lnTo>
                <a:lnTo>
                  <a:pt x="980" y="542"/>
                </a:lnTo>
                <a:lnTo>
                  <a:pt x="982" y="542"/>
                </a:lnTo>
                <a:lnTo>
                  <a:pt x="983" y="542"/>
                </a:lnTo>
                <a:lnTo>
                  <a:pt x="984" y="542"/>
                </a:lnTo>
                <a:lnTo>
                  <a:pt x="985" y="542"/>
                </a:lnTo>
                <a:lnTo>
                  <a:pt x="985" y="544"/>
                </a:lnTo>
                <a:lnTo>
                  <a:pt x="985" y="545"/>
                </a:lnTo>
                <a:lnTo>
                  <a:pt x="984" y="545"/>
                </a:lnTo>
                <a:lnTo>
                  <a:pt x="983" y="545"/>
                </a:lnTo>
                <a:lnTo>
                  <a:pt x="983" y="546"/>
                </a:lnTo>
                <a:lnTo>
                  <a:pt x="984" y="547"/>
                </a:lnTo>
                <a:lnTo>
                  <a:pt x="985" y="546"/>
                </a:lnTo>
                <a:lnTo>
                  <a:pt x="986" y="546"/>
                </a:lnTo>
                <a:lnTo>
                  <a:pt x="987" y="546"/>
                </a:lnTo>
                <a:lnTo>
                  <a:pt x="988" y="546"/>
                </a:lnTo>
                <a:lnTo>
                  <a:pt x="991" y="545"/>
                </a:lnTo>
                <a:lnTo>
                  <a:pt x="993" y="545"/>
                </a:lnTo>
                <a:lnTo>
                  <a:pt x="994" y="545"/>
                </a:lnTo>
                <a:lnTo>
                  <a:pt x="995" y="545"/>
                </a:lnTo>
                <a:lnTo>
                  <a:pt x="995" y="546"/>
                </a:lnTo>
                <a:lnTo>
                  <a:pt x="995" y="547"/>
                </a:lnTo>
                <a:lnTo>
                  <a:pt x="995" y="548"/>
                </a:lnTo>
                <a:lnTo>
                  <a:pt x="995" y="549"/>
                </a:lnTo>
                <a:lnTo>
                  <a:pt x="996" y="549"/>
                </a:lnTo>
                <a:lnTo>
                  <a:pt x="997" y="549"/>
                </a:lnTo>
                <a:lnTo>
                  <a:pt x="1003" y="549"/>
                </a:lnTo>
                <a:lnTo>
                  <a:pt x="1006" y="549"/>
                </a:lnTo>
                <a:lnTo>
                  <a:pt x="1008" y="549"/>
                </a:lnTo>
                <a:lnTo>
                  <a:pt x="1009" y="548"/>
                </a:lnTo>
                <a:lnTo>
                  <a:pt x="1010" y="548"/>
                </a:lnTo>
                <a:lnTo>
                  <a:pt x="1011" y="548"/>
                </a:lnTo>
                <a:lnTo>
                  <a:pt x="1012" y="548"/>
                </a:lnTo>
                <a:lnTo>
                  <a:pt x="1013" y="548"/>
                </a:lnTo>
                <a:lnTo>
                  <a:pt x="1014" y="548"/>
                </a:lnTo>
                <a:lnTo>
                  <a:pt x="1016" y="547"/>
                </a:lnTo>
                <a:lnTo>
                  <a:pt x="1018" y="547"/>
                </a:lnTo>
                <a:lnTo>
                  <a:pt x="1017" y="544"/>
                </a:lnTo>
                <a:lnTo>
                  <a:pt x="1018" y="542"/>
                </a:lnTo>
                <a:lnTo>
                  <a:pt x="1019" y="542"/>
                </a:lnTo>
                <a:lnTo>
                  <a:pt x="1020" y="542"/>
                </a:lnTo>
                <a:lnTo>
                  <a:pt x="1021" y="541"/>
                </a:lnTo>
                <a:lnTo>
                  <a:pt x="1022" y="541"/>
                </a:lnTo>
                <a:lnTo>
                  <a:pt x="1023" y="540"/>
                </a:lnTo>
                <a:lnTo>
                  <a:pt x="1025" y="540"/>
                </a:lnTo>
                <a:lnTo>
                  <a:pt x="1026" y="539"/>
                </a:lnTo>
                <a:lnTo>
                  <a:pt x="1026" y="538"/>
                </a:lnTo>
                <a:lnTo>
                  <a:pt x="1027" y="537"/>
                </a:lnTo>
                <a:lnTo>
                  <a:pt x="1027" y="536"/>
                </a:lnTo>
                <a:lnTo>
                  <a:pt x="1028" y="536"/>
                </a:lnTo>
                <a:lnTo>
                  <a:pt x="1029" y="536"/>
                </a:lnTo>
                <a:lnTo>
                  <a:pt x="1030" y="536"/>
                </a:lnTo>
                <a:lnTo>
                  <a:pt x="1030" y="535"/>
                </a:lnTo>
                <a:lnTo>
                  <a:pt x="1031" y="535"/>
                </a:lnTo>
                <a:lnTo>
                  <a:pt x="1033" y="533"/>
                </a:lnTo>
                <a:lnTo>
                  <a:pt x="1034" y="533"/>
                </a:lnTo>
                <a:lnTo>
                  <a:pt x="1035" y="532"/>
                </a:lnTo>
                <a:lnTo>
                  <a:pt x="1036" y="532"/>
                </a:lnTo>
                <a:lnTo>
                  <a:pt x="1036" y="531"/>
                </a:lnTo>
                <a:lnTo>
                  <a:pt x="1037" y="531"/>
                </a:lnTo>
                <a:lnTo>
                  <a:pt x="1038" y="530"/>
                </a:lnTo>
                <a:lnTo>
                  <a:pt x="1042" y="528"/>
                </a:lnTo>
                <a:lnTo>
                  <a:pt x="1044" y="531"/>
                </a:lnTo>
                <a:lnTo>
                  <a:pt x="1046" y="529"/>
                </a:lnTo>
                <a:lnTo>
                  <a:pt x="1047" y="529"/>
                </a:lnTo>
                <a:lnTo>
                  <a:pt x="1047" y="523"/>
                </a:lnTo>
                <a:lnTo>
                  <a:pt x="1048" y="523"/>
                </a:lnTo>
                <a:lnTo>
                  <a:pt x="1049" y="523"/>
                </a:lnTo>
                <a:lnTo>
                  <a:pt x="1051" y="523"/>
                </a:lnTo>
                <a:lnTo>
                  <a:pt x="1051" y="527"/>
                </a:lnTo>
                <a:lnTo>
                  <a:pt x="1052" y="525"/>
                </a:lnTo>
                <a:lnTo>
                  <a:pt x="1053" y="525"/>
                </a:lnTo>
                <a:lnTo>
                  <a:pt x="1054" y="525"/>
                </a:lnTo>
                <a:lnTo>
                  <a:pt x="1054" y="524"/>
                </a:lnTo>
                <a:lnTo>
                  <a:pt x="1055" y="521"/>
                </a:lnTo>
                <a:lnTo>
                  <a:pt x="1055" y="518"/>
                </a:lnTo>
                <a:lnTo>
                  <a:pt x="1054" y="518"/>
                </a:lnTo>
                <a:lnTo>
                  <a:pt x="1052" y="518"/>
                </a:lnTo>
                <a:lnTo>
                  <a:pt x="1043" y="516"/>
                </a:lnTo>
                <a:lnTo>
                  <a:pt x="1042" y="516"/>
                </a:lnTo>
                <a:lnTo>
                  <a:pt x="1039" y="516"/>
                </a:lnTo>
                <a:lnTo>
                  <a:pt x="1040" y="518"/>
                </a:lnTo>
                <a:lnTo>
                  <a:pt x="1039" y="519"/>
                </a:lnTo>
                <a:lnTo>
                  <a:pt x="1038" y="516"/>
                </a:lnTo>
                <a:lnTo>
                  <a:pt x="1038" y="515"/>
                </a:lnTo>
                <a:lnTo>
                  <a:pt x="1039" y="515"/>
                </a:lnTo>
                <a:lnTo>
                  <a:pt x="1040" y="515"/>
                </a:lnTo>
                <a:lnTo>
                  <a:pt x="1040" y="516"/>
                </a:lnTo>
                <a:lnTo>
                  <a:pt x="1042" y="516"/>
                </a:lnTo>
                <a:lnTo>
                  <a:pt x="1043" y="516"/>
                </a:lnTo>
                <a:lnTo>
                  <a:pt x="1044" y="516"/>
                </a:lnTo>
                <a:lnTo>
                  <a:pt x="1045" y="516"/>
                </a:lnTo>
                <a:lnTo>
                  <a:pt x="1046" y="516"/>
                </a:lnTo>
                <a:lnTo>
                  <a:pt x="1047" y="516"/>
                </a:lnTo>
                <a:lnTo>
                  <a:pt x="1048" y="516"/>
                </a:lnTo>
                <a:lnTo>
                  <a:pt x="1049" y="516"/>
                </a:lnTo>
                <a:lnTo>
                  <a:pt x="1051" y="516"/>
                </a:lnTo>
                <a:lnTo>
                  <a:pt x="1052" y="516"/>
                </a:lnTo>
                <a:lnTo>
                  <a:pt x="1053" y="516"/>
                </a:lnTo>
                <a:lnTo>
                  <a:pt x="1054" y="516"/>
                </a:lnTo>
                <a:lnTo>
                  <a:pt x="1055" y="518"/>
                </a:lnTo>
                <a:lnTo>
                  <a:pt x="1056" y="519"/>
                </a:lnTo>
                <a:lnTo>
                  <a:pt x="1057" y="520"/>
                </a:lnTo>
                <a:lnTo>
                  <a:pt x="1057" y="521"/>
                </a:lnTo>
                <a:lnTo>
                  <a:pt x="1059" y="521"/>
                </a:lnTo>
                <a:lnTo>
                  <a:pt x="1059" y="522"/>
                </a:lnTo>
                <a:lnTo>
                  <a:pt x="1060" y="522"/>
                </a:lnTo>
                <a:lnTo>
                  <a:pt x="1060" y="521"/>
                </a:lnTo>
                <a:lnTo>
                  <a:pt x="1061" y="521"/>
                </a:lnTo>
                <a:lnTo>
                  <a:pt x="1062" y="520"/>
                </a:lnTo>
                <a:lnTo>
                  <a:pt x="1060" y="516"/>
                </a:lnTo>
                <a:lnTo>
                  <a:pt x="1061" y="516"/>
                </a:lnTo>
                <a:lnTo>
                  <a:pt x="1061" y="515"/>
                </a:lnTo>
                <a:lnTo>
                  <a:pt x="1062" y="515"/>
                </a:lnTo>
                <a:lnTo>
                  <a:pt x="1063" y="519"/>
                </a:lnTo>
                <a:lnTo>
                  <a:pt x="1064" y="519"/>
                </a:lnTo>
                <a:lnTo>
                  <a:pt x="1066" y="518"/>
                </a:lnTo>
                <a:lnTo>
                  <a:pt x="1065" y="518"/>
                </a:lnTo>
                <a:lnTo>
                  <a:pt x="1064" y="514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1"/>
                </a:lnTo>
                <a:lnTo>
                  <a:pt x="1069" y="511"/>
                </a:lnTo>
                <a:lnTo>
                  <a:pt x="1069" y="510"/>
                </a:lnTo>
                <a:lnTo>
                  <a:pt x="1070" y="510"/>
                </a:lnTo>
                <a:lnTo>
                  <a:pt x="1070" y="511"/>
                </a:lnTo>
                <a:lnTo>
                  <a:pt x="1071" y="513"/>
                </a:lnTo>
                <a:lnTo>
                  <a:pt x="1072" y="514"/>
                </a:lnTo>
                <a:lnTo>
                  <a:pt x="1072" y="513"/>
                </a:lnTo>
                <a:lnTo>
                  <a:pt x="1073" y="513"/>
                </a:lnTo>
                <a:lnTo>
                  <a:pt x="1073" y="512"/>
                </a:lnTo>
                <a:lnTo>
                  <a:pt x="1072" y="512"/>
                </a:lnTo>
                <a:lnTo>
                  <a:pt x="1072" y="511"/>
                </a:lnTo>
                <a:lnTo>
                  <a:pt x="1071" y="511"/>
                </a:lnTo>
                <a:lnTo>
                  <a:pt x="1071" y="510"/>
                </a:lnTo>
                <a:lnTo>
                  <a:pt x="1071" y="508"/>
                </a:lnTo>
                <a:lnTo>
                  <a:pt x="1070" y="508"/>
                </a:lnTo>
                <a:lnTo>
                  <a:pt x="1070" y="507"/>
                </a:lnTo>
                <a:lnTo>
                  <a:pt x="1070" y="506"/>
                </a:lnTo>
                <a:lnTo>
                  <a:pt x="1071" y="506"/>
                </a:lnTo>
                <a:lnTo>
                  <a:pt x="1071" y="505"/>
                </a:lnTo>
                <a:lnTo>
                  <a:pt x="1072" y="505"/>
                </a:lnTo>
                <a:lnTo>
                  <a:pt x="1073" y="504"/>
                </a:lnTo>
                <a:lnTo>
                  <a:pt x="1072" y="504"/>
                </a:lnTo>
                <a:lnTo>
                  <a:pt x="1071" y="502"/>
                </a:lnTo>
                <a:lnTo>
                  <a:pt x="1071" y="500"/>
                </a:lnTo>
                <a:lnTo>
                  <a:pt x="1070" y="500"/>
                </a:lnTo>
                <a:lnTo>
                  <a:pt x="1071" y="499"/>
                </a:lnTo>
                <a:lnTo>
                  <a:pt x="1072" y="499"/>
                </a:lnTo>
                <a:lnTo>
                  <a:pt x="1072" y="498"/>
                </a:lnTo>
                <a:lnTo>
                  <a:pt x="1073" y="498"/>
                </a:lnTo>
                <a:lnTo>
                  <a:pt x="1074" y="499"/>
                </a:lnTo>
                <a:lnTo>
                  <a:pt x="1078" y="504"/>
                </a:lnTo>
                <a:lnTo>
                  <a:pt x="1080" y="507"/>
                </a:lnTo>
                <a:lnTo>
                  <a:pt x="1080" y="508"/>
                </a:lnTo>
                <a:lnTo>
                  <a:pt x="1080" y="507"/>
                </a:lnTo>
                <a:lnTo>
                  <a:pt x="1082" y="507"/>
                </a:lnTo>
                <a:lnTo>
                  <a:pt x="1082" y="506"/>
                </a:lnTo>
                <a:lnTo>
                  <a:pt x="1083" y="506"/>
                </a:lnTo>
                <a:lnTo>
                  <a:pt x="1085" y="505"/>
                </a:lnTo>
                <a:lnTo>
                  <a:pt x="1090" y="502"/>
                </a:lnTo>
                <a:lnTo>
                  <a:pt x="1089" y="499"/>
                </a:lnTo>
                <a:lnTo>
                  <a:pt x="1089" y="498"/>
                </a:lnTo>
                <a:lnTo>
                  <a:pt x="1090" y="497"/>
                </a:lnTo>
                <a:lnTo>
                  <a:pt x="1091" y="497"/>
                </a:lnTo>
                <a:lnTo>
                  <a:pt x="1092" y="496"/>
                </a:lnTo>
                <a:lnTo>
                  <a:pt x="1094" y="496"/>
                </a:lnTo>
                <a:lnTo>
                  <a:pt x="1094" y="497"/>
                </a:lnTo>
                <a:lnTo>
                  <a:pt x="1094" y="498"/>
                </a:lnTo>
                <a:lnTo>
                  <a:pt x="1095" y="499"/>
                </a:lnTo>
                <a:lnTo>
                  <a:pt x="1096" y="498"/>
                </a:lnTo>
                <a:lnTo>
                  <a:pt x="1096" y="497"/>
                </a:lnTo>
                <a:lnTo>
                  <a:pt x="1097" y="496"/>
                </a:lnTo>
                <a:lnTo>
                  <a:pt x="1097" y="495"/>
                </a:lnTo>
                <a:lnTo>
                  <a:pt x="1098" y="494"/>
                </a:lnTo>
                <a:lnTo>
                  <a:pt x="1098" y="493"/>
                </a:lnTo>
                <a:lnTo>
                  <a:pt x="1099" y="493"/>
                </a:lnTo>
                <a:lnTo>
                  <a:pt x="1100" y="491"/>
                </a:lnTo>
                <a:lnTo>
                  <a:pt x="1102" y="491"/>
                </a:lnTo>
                <a:lnTo>
                  <a:pt x="1102" y="490"/>
                </a:lnTo>
                <a:lnTo>
                  <a:pt x="1103" y="490"/>
                </a:lnTo>
                <a:lnTo>
                  <a:pt x="1104" y="489"/>
                </a:lnTo>
                <a:lnTo>
                  <a:pt x="1105" y="489"/>
                </a:lnTo>
                <a:lnTo>
                  <a:pt x="1105" y="488"/>
                </a:lnTo>
                <a:lnTo>
                  <a:pt x="1106" y="488"/>
                </a:lnTo>
                <a:lnTo>
                  <a:pt x="1107" y="487"/>
                </a:lnTo>
                <a:lnTo>
                  <a:pt x="1107" y="488"/>
                </a:lnTo>
                <a:lnTo>
                  <a:pt x="1108" y="490"/>
                </a:lnTo>
                <a:lnTo>
                  <a:pt x="1109" y="490"/>
                </a:lnTo>
                <a:lnTo>
                  <a:pt x="1111" y="489"/>
                </a:lnTo>
                <a:lnTo>
                  <a:pt x="1115" y="486"/>
                </a:lnTo>
                <a:lnTo>
                  <a:pt x="1116" y="486"/>
                </a:lnTo>
                <a:lnTo>
                  <a:pt x="1117" y="485"/>
                </a:lnTo>
                <a:lnTo>
                  <a:pt x="1118" y="485"/>
                </a:lnTo>
                <a:lnTo>
                  <a:pt x="1117" y="483"/>
                </a:lnTo>
                <a:lnTo>
                  <a:pt x="1117" y="482"/>
                </a:lnTo>
                <a:lnTo>
                  <a:pt x="1116" y="481"/>
                </a:lnTo>
                <a:lnTo>
                  <a:pt x="1117" y="481"/>
                </a:lnTo>
                <a:lnTo>
                  <a:pt x="1118" y="480"/>
                </a:lnTo>
                <a:lnTo>
                  <a:pt x="1120" y="479"/>
                </a:lnTo>
                <a:lnTo>
                  <a:pt x="1121" y="479"/>
                </a:lnTo>
                <a:lnTo>
                  <a:pt x="1120" y="478"/>
                </a:lnTo>
                <a:lnTo>
                  <a:pt x="1120" y="477"/>
                </a:lnTo>
                <a:lnTo>
                  <a:pt x="1121" y="477"/>
                </a:lnTo>
                <a:lnTo>
                  <a:pt x="1122" y="477"/>
                </a:lnTo>
                <a:lnTo>
                  <a:pt x="1122" y="478"/>
                </a:lnTo>
                <a:lnTo>
                  <a:pt x="1123" y="478"/>
                </a:lnTo>
                <a:lnTo>
                  <a:pt x="1124" y="477"/>
                </a:lnTo>
                <a:lnTo>
                  <a:pt x="1125" y="475"/>
                </a:lnTo>
                <a:lnTo>
                  <a:pt x="1126" y="475"/>
                </a:lnTo>
                <a:lnTo>
                  <a:pt x="1128" y="475"/>
                </a:lnTo>
                <a:lnTo>
                  <a:pt x="1129" y="474"/>
                </a:lnTo>
                <a:lnTo>
                  <a:pt x="1130" y="474"/>
                </a:lnTo>
                <a:lnTo>
                  <a:pt x="1131" y="473"/>
                </a:lnTo>
                <a:lnTo>
                  <a:pt x="1132" y="473"/>
                </a:lnTo>
                <a:lnTo>
                  <a:pt x="1132" y="472"/>
                </a:lnTo>
                <a:lnTo>
                  <a:pt x="1133" y="472"/>
                </a:lnTo>
                <a:lnTo>
                  <a:pt x="1133" y="471"/>
                </a:lnTo>
                <a:lnTo>
                  <a:pt x="1134" y="471"/>
                </a:lnTo>
                <a:lnTo>
                  <a:pt x="1134" y="470"/>
                </a:lnTo>
                <a:lnTo>
                  <a:pt x="1133" y="469"/>
                </a:lnTo>
                <a:lnTo>
                  <a:pt x="1133" y="468"/>
                </a:lnTo>
                <a:lnTo>
                  <a:pt x="1132" y="468"/>
                </a:lnTo>
                <a:lnTo>
                  <a:pt x="1133" y="466"/>
                </a:lnTo>
                <a:lnTo>
                  <a:pt x="1134" y="465"/>
                </a:lnTo>
                <a:lnTo>
                  <a:pt x="1135" y="465"/>
                </a:lnTo>
                <a:lnTo>
                  <a:pt x="1132" y="461"/>
                </a:lnTo>
                <a:lnTo>
                  <a:pt x="1135" y="460"/>
                </a:lnTo>
                <a:lnTo>
                  <a:pt x="1137" y="458"/>
                </a:lnTo>
                <a:lnTo>
                  <a:pt x="1135" y="457"/>
                </a:lnTo>
                <a:lnTo>
                  <a:pt x="1134" y="457"/>
                </a:lnTo>
                <a:lnTo>
                  <a:pt x="1133" y="456"/>
                </a:lnTo>
                <a:lnTo>
                  <a:pt x="1132" y="456"/>
                </a:lnTo>
                <a:lnTo>
                  <a:pt x="1131" y="457"/>
                </a:lnTo>
                <a:lnTo>
                  <a:pt x="1130" y="458"/>
                </a:lnTo>
                <a:lnTo>
                  <a:pt x="1129" y="458"/>
                </a:lnTo>
                <a:lnTo>
                  <a:pt x="1128" y="458"/>
                </a:lnTo>
                <a:lnTo>
                  <a:pt x="1128" y="456"/>
                </a:lnTo>
                <a:lnTo>
                  <a:pt x="1128" y="455"/>
                </a:lnTo>
                <a:lnTo>
                  <a:pt x="1126" y="455"/>
                </a:lnTo>
                <a:lnTo>
                  <a:pt x="1128" y="455"/>
                </a:lnTo>
                <a:lnTo>
                  <a:pt x="1128" y="454"/>
                </a:lnTo>
                <a:lnTo>
                  <a:pt x="1129" y="454"/>
                </a:lnTo>
                <a:lnTo>
                  <a:pt x="1130" y="453"/>
                </a:lnTo>
                <a:lnTo>
                  <a:pt x="1131" y="453"/>
                </a:lnTo>
                <a:lnTo>
                  <a:pt x="1130" y="452"/>
                </a:lnTo>
                <a:lnTo>
                  <a:pt x="1131" y="450"/>
                </a:lnTo>
                <a:lnTo>
                  <a:pt x="1132" y="449"/>
                </a:lnTo>
                <a:lnTo>
                  <a:pt x="1131" y="448"/>
                </a:lnTo>
                <a:lnTo>
                  <a:pt x="1130" y="447"/>
                </a:lnTo>
                <a:lnTo>
                  <a:pt x="1129" y="446"/>
                </a:lnTo>
                <a:lnTo>
                  <a:pt x="1129" y="445"/>
                </a:lnTo>
                <a:lnTo>
                  <a:pt x="1128" y="444"/>
                </a:lnTo>
                <a:lnTo>
                  <a:pt x="1128" y="443"/>
                </a:lnTo>
                <a:lnTo>
                  <a:pt x="1126" y="443"/>
                </a:lnTo>
                <a:lnTo>
                  <a:pt x="1126" y="441"/>
                </a:lnTo>
                <a:lnTo>
                  <a:pt x="1125" y="441"/>
                </a:lnTo>
                <a:lnTo>
                  <a:pt x="1125" y="440"/>
                </a:lnTo>
                <a:lnTo>
                  <a:pt x="1125" y="439"/>
                </a:lnTo>
                <a:lnTo>
                  <a:pt x="1123" y="437"/>
                </a:lnTo>
                <a:lnTo>
                  <a:pt x="1123" y="436"/>
                </a:lnTo>
                <a:lnTo>
                  <a:pt x="1122" y="435"/>
                </a:lnTo>
                <a:lnTo>
                  <a:pt x="1122" y="433"/>
                </a:lnTo>
                <a:lnTo>
                  <a:pt x="1121" y="432"/>
                </a:lnTo>
                <a:lnTo>
                  <a:pt x="1118" y="433"/>
                </a:lnTo>
                <a:lnTo>
                  <a:pt x="1117" y="433"/>
                </a:lnTo>
                <a:lnTo>
                  <a:pt x="1117" y="432"/>
                </a:lnTo>
                <a:lnTo>
                  <a:pt x="1116" y="432"/>
                </a:lnTo>
                <a:lnTo>
                  <a:pt x="1117" y="431"/>
                </a:lnTo>
                <a:lnTo>
                  <a:pt x="1120" y="430"/>
                </a:lnTo>
                <a:lnTo>
                  <a:pt x="1121" y="430"/>
                </a:lnTo>
                <a:lnTo>
                  <a:pt x="1121" y="431"/>
                </a:lnTo>
                <a:lnTo>
                  <a:pt x="1122" y="432"/>
                </a:lnTo>
                <a:lnTo>
                  <a:pt x="1123" y="433"/>
                </a:lnTo>
                <a:lnTo>
                  <a:pt x="1123" y="435"/>
                </a:lnTo>
                <a:lnTo>
                  <a:pt x="1124" y="436"/>
                </a:lnTo>
                <a:lnTo>
                  <a:pt x="1124" y="437"/>
                </a:lnTo>
                <a:lnTo>
                  <a:pt x="1125" y="437"/>
                </a:lnTo>
                <a:lnTo>
                  <a:pt x="1125" y="438"/>
                </a:lnTo>
                <a:lnTo>
                  <a:pt x="1125" y="439"/>
                </a:lnTo>
                <a:lnTo>
                  <a:pt x="1126" y="439"/>
                </a:lnTo>
                <a:lnTo>
                  <a:pt x="1126" y="440"/>
                </a:lnTo>
                <a:lnTo>
                  <a:pt x="1128" y="441"/>
                </a:lnTo>
                <a:lnTo>
                  <a:pt x="1128" y="443"/>
                </a:lnTo>
                <a:lnTo>
                  <a:pt x="1129" y="443"/>
                </a:lnTo>
                <a:lnTo>
                  <a:pt x="1129" y="444"/>
                </a:lnTo>
                <a:lnTo>
                  <a:pt x="1130" y="445"/>
                </a:lnTo>
                <a:lnTo>
                  <a:pt x="1131" y="446"/>
                </a:lnTo>
                <a:lnTo>
                  <a:pt x="1131" y="447"/>
                </a:lnTo>
                <a:lnTo>
                  <a:pt x="1132" y="448"/>
                </a:lnTo>
                <a:lnTo>
                  <a:pt x="1133" y="449"/>
                </a:lnTo>
                <a:lnTo>
                  <a:pt x="1134" y="450"/>
                </a:lnTo>
                <a:lnTo>
                  <a:pt x="1135" y="452"/>
                </a:lnTo>
                <a:lnTo>
                  <a:pt x="1135" y="453"/>
                </a:lnTo>
                <a:lnTo>
                  <a:pt x="1137" y="453"/>
                </a:lnTo>
                <a:lnTo>
                  <a:pt x="1137" y="454"/>
                </a:lnTo>
                <a:lnTo>
                  <a:pt x="1138" y="454"/>
                </a:lnTo>
                <a:lnTo>
                  <a:pt x="1138" y="455"/>
                </a:lnTo>
                <a:lnTo>
                  <a:pt x="1139" y="455"/>
                </a:lnTo>
                <a:lnTo>
                  <a:pt x="1139" y="456"/>
                </a:lnTo>
                <a:lnTo>
                  <a:pt x="1140" y="456"/>
                </a:lnTo>
                <a:lnTo>
                  <a:pt x="1140" y="457"/>
                </a:lnTo>
                <a:lnTo>
                  <a:pt x="1141" y="457"/>
                </a:lnTo>
                <a:lnTo>
                  <a:pt x="1141" y="458"/>
                </a:lnTo>
                <a:lnTo>
                  <a:pt x="1142" y="458"/>
                </a:lnTo>
                <a:lnTo>
                  <a:pt x="1142" y="460"/>
                </a:lnTo>
                <a:lnTo>
                  <a:pt x="1143" y="461"/>
                </a:lnTo>
                <a:lnTo>
                  <a:pt x="1145" y="461"/>
                </a:lnTo>
                <a:lnTo>
                  <a:pt x="1145" y="462"/>
                </a:lnTo>
                <a:lnTo>
                  <a:pt x="1146" y="462"/>
                </a:lnTo>
                <a:lnTo>
                  <a:pt x="1147" y="463"/>
                </a:lnTo>
                <a:lnTo>
                  <a:pt x="1148" y="464"/>
                </a:lnTo>
                <a:lnTo>
                  <a:pt x="1149" y="465"/>
                </a:lnTo>
                <a:lnTo>
                  <a:pt x="1148" y="465"/>
                </a:lnTo>
                <a:lnTo>
                  <a:pt x="1146" y="468"/>
                </a:lnTo>
                <a:lnTo>
                  <a:pt x="1145" y="468"/>
                </a:lnTo>
                <a:lnTo>
                  <a:pt x="1141" y="470"/>
                </a:lnTo>
                <a:lnTo>
                  <a:pt x="1138" y="472"/>
                </a:lnTo>
                <a:lnTo>
                  <a:pt x="1135" y="473"/>
                </a:lnTo>
                <a:lnTo>
                  <a:pt x="1134" y="474"/>
                </a:lnTo>
                <a:lnTo>
                  <a:pt x="1138" y="479"/>
                </a:lnTo>
                <a:lnTo>
                  <a:pt x="1138" y="480"/>
                </a:lnTo>
                <a:lnTo>
                  <a:pt x="1140" y="482"/>
                </a:lnTo>
                <a:lnTo>
                  <a:pt x="1139" y="482"/>
                </a:lnTo>
                <a:lnTo>
                  <a:pt x="1138" y="483"/>
                </a:lnTo>
                <a:lnTo>
                  <a:pt x="1137" y="483"/>
                </a:lnTo>
                <a:lnTo>
                  <a:pt x="1137" y="485"/>
                </a:lnTo>
                <a:lnTo>
                  <a:pt x="1135" y="485"/>
                </a:lnTo>
                <a:lnTo>
                  <a:pt x="1134" y="486"/>
                </a:lnTo>
                <a:lnTo>
                  <a:pt x="1133" y="486"/>
                </a:lnTo>
                <a:lnTo>
                  <a:pt x="1133" y="487"/>
                </a:lnTo>
                <a:lnTo>
                  <a:pt x="1132" y="487"/>
                </a:lnTo>
                <a:lnTo>
                  <a:pt x="1131" y="488"/>
                </a:lnTo>
                <a:lnTo>
                  <a:pt x="1130" y="488"/>
                </a:lnTo>
                <a:lnTo>
                  <a:pt x="1129" y="487"/>
                </a:lnTo>
                <a:lnTo>
                  <a:pt x="1128" y="488"/>
                </a:lnTo>
                <a:lnTo>
                  <a:pt x="1126" y="488"/>
                </a:lnTo>
                <a:lnTo>
                  <a:pt x="1125" y="489"/>
                </a:lnTo>
                <a:lnTo>
                  <a:pt x="1124" y="489"/>
                </a:lnTo>
                <a:lnTo>
                  <a:pt x="1123" y="487"/>
                </a:lnTo>
                <a:lnTo>
                  <a:pt x="1122" y="486"/>
                </a:lnTo>
                <a:lnTo>
                  <a:pt x="1121" y="487"/>
                </a:lnTo>
                <a:lnTo>
                  <a:pt x="1118" y="488"/>
                </a:lnTo>
                <a:lnTo>
                  <a:pt x="1116" y="489"/>
                </a:lnTo>
                <a:lnTo>
                  <a:pt x="1115" y="489"/>
                </a:lnTo>
                <a:lnTo>
                  <a:pt x="1115" y="490"/>
                </a:lnTo>
                <a:lnTo>
                  <a:pt x="1112" y="493"/>
                </a:lnTo>
                <a:lnTo>
                  <a:pt x="1111" y="493"/>
                </a:lnTo>
                <a:lnTo>
                  <a:pt x="1112" y="494"/>
                </a:lnTo>
                <a:lnTo>
                  <a:pt x="1113" y="497"/>
                </a:lnTo>
                <a:lnTo>
                  <a:pt x="1112" y="497"/>
                </a:lnTo>
                <a:lnTo>
                  <a:pt x="1111" y="498"/>
                </a:lnTo>
                <a:lnTo>
                  <a:pt x="1109" y="498"/>
                </a:lnTo>
                <a:lnTo>
                  <a:pt x="1109" y="499"/>
                </a:lnTo>
                <a:lnTo>
                  <a:pt x="1108" y="499"/>
                </a:lnTo>
                <a:lnTo>
                  <a:pt x="1109" y="503"/>
                </a:lnTo>
                <a:lnTo>
                  <a:pt x="1112" y="505"/>
                </a:lnTo>
                <a:lnTo>
                  <a:pt x="1112" y="506"/>
                </a:lnTo>
                <a:lnTo>
                  <a:pt x="1113" y="507"/>
                </a:lnTo>
                <a:lnTo>
                  <a:pt x="1114" y="508"/>
                </a:lnTo>
                <a:lnTo>
                  <a:pt x="1114" y="510"/>
                </a:lnTo>
                <a:lnTo>
                  <a:pt x="1115" y="510"/>
                </a:lnTo>
                <a:lnTo>
                  <a:pt x="1115" y="511"/>
                </a:lnTo>
                <a:lnTo>
                  <a:pt x="1115" y="512"/>
                </a:lnTo>
                <a:lnTo>
                  <a:pt x="1116" y="512"/>
                </a:lnTo>
                <a:lnTo>
                  <a:pt x="1116" y="513"/>
                </a:lnTo>
                <a:lnTo>
                  <a:pt x="1116" y="514"/>
                </a:lnTo>
                <a:lnTo>
                  <a:pt x="1117" y="514"/>
                </a:lnTo>
                <a:lnTo>
                  <a:pt x="1117" y="515"/>
                </a:lnTo>
                <a:lnTo>
                  <a:pt x="1118" y="516"/>
                </a:lnTo>
                <a:lnTo>
                  <a:pt x="1118" y="518"/>
                </a:lnTo>
                <a:lnTo>
                  <a:pt x="1118" y="519"/>
                </a:lnTo>
                <a:lnTo>
                  <a:pt x="1118" y="520"/>
                </a:lnTo>
                <a:lnTo>
                  <a:pt x="1118" y="521"/>
                </a:lnTo>
                <a:lnTo>
                  <a:pt x="1118" y="522"/>
                </a:lnTo>
                <a:lnTo>
                  <a:pt x="1120" y="523"/>
                </a:lnTo>
                <a:lnTo>
                  <a:pt x="1120" y="524"/>
                </a:lnTo>
                <a:lnTo>
                  <a:pt x="1121" y="524"/>
                </a:lnTo>
                <a:lnTo>
                  <a:pt x="1129" y="527"/>
                </a:lnTo>
                <a:lnTo>
                  <a:pt x="1130" y="525"/>
                </a:lnTo>
                <a:lnTo>
                  <a:pt x="1131" y="525"/>
                </a:lnTo>
                <a:lnTo>
                  <a:pt x="1131" y="524"/>
                </a:lnTo>
                <a:lnTo>
                  <a:pt x="1132" y="524"/>
                </a:lnTo>
                <a:lnTo>
                  <a:pt x="1133" y="523"/>
                </a:lnTo>
                <a:lnTo>
                  <a:pt x="1137" y="521"/>
                </a:lnTo>
                <a:lnTo>
                  <a:pt x="1145" y="516"/>
                </a:lnTo>
                <a:lnTo>
                  <a:pt x="1146" y="515"/>
                </a:lnTo>
                <a:lnTo>
                  <a:pt x="1147" y="514"/>
                </a:lnTo>
                <a:lnTo>
                  <a:pt x="1148" y="514"/>
                </a:lnTo>
                <a:lnTo>
                  <a:pt x="1149" y="514"/>
                </a:lnTo>
                <a:lnTo>
                  <a:pt x="1149" y="513"/>
                </a:lnTo>
                <a:lnTo>
                  <a:pt x="1150" y="513"/>
                </a:lnTo>
                <a:lnTo>
                  <a:pt x="1151" y="513"/>
                </a:lnTo>
                <a:lnTo>
                  <a:pt x="1151" y="512"/>
                </a:lnTo>
                <a:lnTo>
                  <a:pt x="1152" y="512"/>
                </a:lnTo>
                <a:lnTo>
                  <a:pt x="1154" y="512"/>
                </a:lnTo>
                <a:lnTo>
                  <a:pt x="1155" y="511"/>
                </a:lnTo>
                <a:lnTo>
                  <a:pt x="1156" y="511"/>
                </a:lnTo>
                <a:lnTo>
                  <a:pt x="1158" y="510"/>
                </a:lnTo>
                <a:lnTo>
                  <a:pt x="1159" y="510"/>
                </a:lnTo>
                <a:lnTo>
                  <a:pt x="1160" y="508"/>
                </a:lnTo>
                <a:lnTo>
                  <a:pt x="1161" y="508"/>
                </a:lnTo>
                <a:lnTo>
                  <a:pt x="1163" y="507"/>
                </a:lnTo>
                <a:lnTo>
                  <a:pt x="1164" y="507"/>
                </a:lnTo>
                <a:lnTo>
                  <a:pt x="1165" y="506"/>
                </a:lnTo>
                <a:lnTo>
                  <a:pt x="1166" y="506"/>
                </a:lnTo>
                <a:lnTo>
                  <a:pt x="1167" y="505"/>
                </a:lnTo>
                <a:lnTo>
                  <a:pt x="1166" y="505"/>
                </a:lnTo>
                <a:lnTo>
                  <a:pt x="1166" y="504"/>
                </a:lnTo>
                <a:lnTo>
                  <a:pt x="1167" y="503"/>
                </a:lnTo>
                <a:lnTo>
                  <a:pt x="1168" y="503"/>
                </a:lnTo>
                <a:lnTo>
                  <a:pt x="1169" y="502"/>
                </a:lnTo>
                <a:lnTo>
                  <a:pt x="1171" y="500"/>
                </a:lnTo>
                <a:lnTo>
                  <a:pt x="1172" y="500"/>
                </a:lnTo>
                <a:lnTo>
                  <a:pt x="1172" y="499"/>
                </a:lnTo>
                <a:lnTo>
                  <a:pt x="1173" y="499"/>
                </a:lnTo>
                <a:lnTo>
                  <a:pt x="1173" y="498"/>
                </a:lnTo>
                <a:lnTo>
                  <a:pt x="1172" y="496"/>
                </a:lnTo>
                <a:lnTo>
                  <a:pt x="1171" y="494"/>
                </a:lnTo>
                <a:lnTo>
                  <a:pt x="1168" y="491"/>
                </a:lnTo>
                <a:lnTo>
                  <a:pt x="1161" y="496"/>
                </a:lnTo>
                <a:lnTo>
                  <a:pt x="1159" y="493"/>
                </a:lnTo>
                <a:lnTo>
                  <a:pt x="1164" y="489"/>
                </a:lnTo>
                <a:lnTo>
                  <a:pt x="1165" y="490"/>
                </a:lnTo>
                <a:lnTo>
                  <a:pt x="1165" y="491"/>
                </a:lnTo>
                <a:lnTo>
                  <a:pt x="1167" y="490"/>
                </a:lnTo>
                <a:lnTo>
                  <a:pt x="1167" y="489"/>
                </a:lnTo>
                <a:lnTo>
                  <a:pt x="1166" y="488"/>
                </a:lnTo>
                <a:lnTo>
                  <a:pt x="1165" y="486"/>
                </a:lnTo>
                <a:lnTo>
                  <a:pt x="1164" y="485"/>
                </a:lnTo>
                <a:lnTo>
                  <a:pt x="1163" y="485"/>
                </a:lnTo>
                <a:lnTo>
                  <a:pt x="1161" y="483"/>
                </a:lnTo>
                <a:lnTo>
                  <a:pt x="1163" y="483"/>
                </a:lnTo>
                <a:lnTo>
                  <a:pt x="1164" y="482"/>
                </a:lnTo>
                <a:lnTo>
                  <a:pt x="1164" y="483"/>
                </a:lnTo>
                <a:lnTo>
                  <a:pt x="1165" y="483"/>
                </a:lnTo>
                <a:lnTo>
                  <a:pt x="1165" y="486"/>
                </a:lnTo>
                <a:lnTo>
                  <a:pt x="1168" y="489"/>
                </a:lnTo>
                <a:lnTo>
                  <a:pt x="1168" y="490"/>
                </a:lnTo>
                <a:lnTo>
                  <a:pt x="1169" y="491"/>
                </a:lnTo>
                <a:lnTo>
                  <a:pt x="1169" y="493"/>
                </a:lnTo>
                <a:lnTo>
                  <a:pt x="1171" y="494"/>
                </a:lnTo>
                <a:lnTo>
                  <a:pt x="1172" y="495"/>
                </a:lnTo>
                <a:lnTo>
                  <a:pt x="1172" y="496"/>
                </a:lnTo>
                <a:lnTo>
                  <a:pt x="1173" y="497"/>
                </a:lnTo>
                <a:lnTo>
                  <a:pt x="1173" y="498"/>
                </a:lnTo>
                <a:lnTo>
                  <a:pt x="1174" y="498"/>
                </a:lnTo>
                <a:lnTo>
                  <a:pt x="1174" y="499"/>
                </a:lnTo>
                <a:lnTo>
                  <a:pt x="1175" y="500"/>
                </a:lnTo>
                <a:lnTo>
                  <a:pt x="1176" y="503"/>
                </a:lnTo>
                <a:lnTo>
                  <a:pt x="1176" y="504"/>
                </a:lnTo>
                <a:lnTo>
                  <a:pt x="1174" y="505"/>
                </a:lnTo>
                <a:lnTo>
                  <a:pt x="1172" y="506"/>
                </a:lnTo>
                <a:lnTo>
                  <a:pt x="1171" y="504"/>
                </a:lnTo>
                <a:lnTo>
                  <a:pt x="1167" y="506"/>
                </a:lnTo>
                <a:lnTo>
                  <a:pt x="1166" y="506"/>
                </a:lnTo>
                <a:lnTo>
                  <a:pt x="1166" y="507"/>
                </a:lnTo>
                <a:lnTo>
                  <a:pt x="1165" y="507"/>
                </a:lnTo>
                <a:lnTo>
                  <a:pt x="1164" y="508"/>
                </a:lnTo>
                <a:lnTo>
                  <a:pt x="1163" y="508"/>
                </a:lnTo>
                <a:lnTo>
                  <a:pt x="1161" y="510"/>
                </a:lnTo>
                <a:lnTo>
                  <a:pt x="1160" y="510"/>
                </a:lnTo>
                <a:lnTo>
                  <a:pt x="1157" y="511"/>
                </a:lnTo>
                <a:lnTo>
                  <a:pt x="1156" y="512"/>
                </a:lnTo>
                <a:lnTo>
                  <a:pt x="1154" y="513"/>
                </a:lnTo>
                <a:lnTo>
                  <a:pt x="1152" y="513"/>
                </a:lnTo>
                <a:lnTo>
                  <a:pt x="1151" y="513"/>
                </a:lnTo>
                <a:lnTo>
                  <a:pt x="1151" y="514"/>
                </a:lnTo>
                <a:lnTo>
                  <a:pt x="1150" y="514"/>
                </a:lnTo>
                <a:lnTo>
                  <a:pt x="1149" y="514"/>
                </a:lnTo>
                <a:lnTo>
                  <a:pt x="1149" y="515"/>
                </a:lnTo>
                <a:lnTo>
                  <a:pt x="1148" y="515"/>
                </a:lnTo>
                <a:lnTo>
                  <a:pt x="1147" y="516"/>
                </a:lnTo>
                <a:lnTo>
                  <a:pt x="1146" y="516"/>
                </a:lnTo>
                <a:lnTo>
                  <a:pt x="1137" y="522"/>
                </a:lnTo>
                <a:lnTo>
                  <a:pt x="1139" y="524"/>
                </a:lnTo>
                <a:lnTo>
                  <a:pt x="1137" y="525"/>
                </a:lnTo>
                <a:lnTo>
                  <a:pt x="1133" y="528"/>
                </a:lnTo>
                <a:lnTo>
                  <a:pt x="1132" y="525"/>
                </a:lnTo>
                <a:lnTo>
                  <a:pt x="1131" y="525"/>
                </a:lnTo>
                <a:lnTo>
                  <a:pt x="1131" y="527"/>
                </a:lnTo>
                <a:lnTo>
                  <a:pt x="1130" y="527"/>
                </a:lnTo>
                <a:lnTo>
                  <a:pt x="1129" y="528"/>
                </a:lnTo>
                <a:lnTo>
                  <a:pt x="1128" y="529"/>
                </a:lnTo>
                <a:lnTo>
                  <a:pt x="1126" y="529"/>
                </a:lnTo>
                <a:lnTo>
                  <a:pt x="1126" y="530"/>
                </a:lnTo>
                <a:lnTo>
                  <a:pt x="1125" y="530"/>
                </a:lnTo>
                <a:lnTo>
                  <a:pt x="1125" y="531"/>
                </a:lnTo>
                <a:lnTo>
                  <a:pt x="1124" y="531"/>
                </a:lnTo>
                <a:lnTo>
                  <a:pt x="1124" y="532"/>
                </a:lnTo>
                <a:lnTo>
                  <a:pt x="1124" y="533"/>
                </a:lnTo>
                <a:lnTo>
                  <a:pt x="1123" y="535"/>
                </a:lnTo>
                <a:lnTo>
                  <a:pt x="1123" y="537"/>
                </a:lnTo>
                <a:lnTo>
                  <a:pt x="1124" y="538"/>
                </a:lnTo>
                <a:lnTo>
                  <a:pt x="1126" y="541"/>
                </a:lnTo>
                <a:lnTo>
                  <a:pt x="1128" y="544"/>
                </a:lnTo>
                <a:lnTo>
                  <a:pt x="1128" y="545"/>
                </a:lnTo>
                <a:lnTo>
                  <a:pt x="1129" y="546"/>
                </a:lnTo>
                <a:lnTo>
                  <a:pt x="1129" y="547"/>
                </a:lnTo>
                <a:lnTo>
                  <a:pt x="1130" y="547"/>
                </a:lnTo>
                <a:lnTo>
                  <a:pt x="1130" y="548"/>
                </a:lnTo>
                <a:lnTo>
                  <a:pt x="1131" y="548"/>
                </a:lnTo>
                <a:lnTo>
                  <a:pt x="1131" y="549"/>
                </a:lnTo>
                <a:lnTo>
                  <a:pt x="1132" y="549"/>
                </a:lnTo>
                <a:lnTo>
                  <a:pt x="1132" y="550"/>
                </a:lnTo>
                <a:lnTo>
                  <a:pt x="1133" y="552"/>
                </a:lnTo>
                <a:lnTo>
                  <a:pt x="1134" y="552"/>
                </a:lnTo>
                <a:lnTo>
                  <a:pt x="1134" y="553"/>
                </a:lnTo>
                <a:lnTo>
                  <a:pt x="1135" y="553"/>
                </a:lnTo>
                <a:lnTo>
                  <a:pt x="1135" y="554"/>
                </a:lnTo>
                <a:lnTo>
                  <a:pt x="1137" y="554"/>
                </a:lnTo>
                <a:lnTo>
                  <a:pt x="1137" y="555"/>
                </a:lnTo>
                <a:lnTo>
                  <a:pt x="1138" y="555"/>
                </a:lnTo>
                <a:lnTo>
                  <a:pt x="1138" y="556"/>
                </a:lnTo>
                <a:lnTo>
                  <a:pt x="1139" y="556"/>
                </a:lnTo>
                <a:lnTo>
                  <a:pt x="1139" y="557"/>
                </a:lnTo>
                <a:lnTo>
                  <a:pt x="1140" y="558"/>
                </a:lnTo>
                <a:lnTo>
                  <a:pt x="1140" y="560"/>
                </a:lnTo>
                <a:lnTo>
                  <a:pt x="1141" y="561"/>
                </a:lnTo>
                <a:lnTo>
                  <a:pt x="1142" y="562"/>
                </a:lnTo>
                <a:lnTo>
                  <a:pt x="1142" y="563"/>
                </a:lnTo>
                <a:lnTo>
                  <a:pt x="1143" y="564"/>
                </a:lnTo>
                <a:lnTo>
                  <a:pt x="1143" y="565"/>
                </a:lnTo>
                <a:lnTo>
                  <a:pt x="1145" y="565"/>
                </a:lnTo>
                <a:lnTo>
                  <a:pt x="1145" y="566"/>
                </a:lnTo>
                <a:lnTo>
                  <a:pt x="1146" y="566"/>
                </a:lnTo>
                <a:lnTo>
                  <a:pt x="1146" y="567"/>
                </a:lnTo>
                <a:lnTo>
                  <a:pt x="1146" y="569"/>
                </a:lnTo>
                <a:lnTo>
                  <a:pt x="1147" y="569"/>
                </a:lnTo>
                <a:lnTo>
                  <a:pt x="1148" y="570"/>
                </a:lnTo>
                <a:lnTo>
                  <a:pt x="1150" y="569"/>
                </a:lnTo>
                <a:lnTo>
                  <a:pt x="1150" y="567"/>
                </a:lnTo>
                <a:lnTo>
                  <a:pt x="1151" y="569"/>
                </a:lnTo>
                <a:lnTo>
                  <a:pt x="1151" y="570"/>
                </a:lnTo>
                <a:lnTo>
                  <a:pt x="1152" y="571"/>
                </a:lnTo>
                <a:lnTo>
                  <a:pt x="1154" y="572"/>
                </a:lnTo>
                <a:lnTo>
                  <a:pt x="1154" y="573"/>
                </a:lnTo>
                <a:lnTo>
                  <a:pt x="1155" y="574"/>
                </a:lnTo>
                <a:lnTo>
                  <a:pt x="1155" y="575"/>
                </a:lnTo>
                <a:lnTo>
                  <a:pt x="1154" y="574"/>
                </a:lnTo>
                <a:lnTo>
                  <a:pt x="1152" y="573"/>
                </a:lnTo>
                <a:lnTo>
                  <a:pt x="1151" y="573"/>
                </a:lnTo>
                <a:lnTo>
                  <a:pt x="1151" y="572"/>
                </a:lnTo>
                <a:lnTo>
                  <a:pt x="1150" y="572"/>
                </a:lnTo>
                <a:lnTo>
                  <a:pt x="1148" y="571"/>
                </a:lnTo>
                <a:lnTo>
                  <a:pt x="1148" y="570"/>
                </a:lnTo>
                <a:lnTo>
                  <a:pt x="1147" y="570"/>
                </a:lnTo>
                <a:lnTo>
                  <a:pt x="1147" y="569"/>
                </a:lnTo>
                <a:lnTo>
                  <a:pt x="1146" y="567"/>
                </a:lnTo>
                <a:lnTo>
                  <a:pt x="1145" y="566"/>
                </a:lnTo>
                <a:lnTo>
                  <a:pt x="1143" y="565"/>
                </a:lnTo>
                <a:lnTo>
                  <a:pt x="1143" y="564"/>
                </a:lnTo>
                <a:lnTo>
                  <a:pt x="1142" y="563"/>
                </a:lnTo>
                <a:lnTo>
                  <a:pt x="1141" y="561"/>
                </a:lnTo>
                <a:lnTo>
                  <a:pt x="1140" y="560"/>
                </a:lnTo>
                <a:lnTo>
                  <a:pt x="1139" y="558"/>
                </a:lnTo>
                <a:lnTo>
                  <a:pt x="1138" y="557"/>
                </a:lnTo>
                <a:lnTo>
                  <a:pt x="1138" y="556"/>
                </a:lnTo>
                <a:lnTo>
                  <a:pt x="1137" y="555"/>
                </a:lnTo>
                <a:lnTo>
                  <a:pt x="1135" y="554"/>
                </a:lnTo>
                <a:lnTo>
                  <a:pt x="1134" y="554"/>
                </a:lnTo>
                <a:lnTo>
                  <a:pt x="1133" y="552"/>
                </a:lnTo>
                <a:lnTo>
                  <a:pt x="1132" y="552"/>
                </a:lnTo>
                <a:lnTo>
                  <a:pt x="1131" y="550"/>
                </a:lnTo>
                <a:lnTo>
                  <a:pt x="1130" y="548"/>
                </a:lnTo>
                <a:lnTo>
                  <a:pt x="1129" y="547"/>
                </a:lnTo>
                <a:lnTo>
                  <a:pt x="1128" y="545"/>
                </a:lnTo>
                <a:lnTo>
                  <a:pt x="1128" y="544"/>
                </a:lnTo>
                <a:lnTo>
                  <a:pt x="1125" y="541"/>
                </a:lnTo>
                <a:lnTo>
                  <a:pt x="1125" y="540"/>
                </a:lnTo>
                <a:lnTo>
                  <a:pt x="1124" y="538"/>
                </a:lnTo>
                <a:lnTo>
                  <a:pt x="1122" y="536"/>
                </a:lnTo>
                <a:lnTo>
                  <a:pt x="1122" y="533"/>
                </a:lnTo>
                <a:lnTo>
                  <a:pt x="1120" y="536"/>
                </a:lnTo>
                <a:lnTo>
                  <a:pt x="1118" y="537"/>
                </a:lnTo>
                <a:lnTo>
                  <a:pt x="1117" y="539"/>
                </a:lnTo>
                <a:lnTo>
                  <a:pt x="1115" y="540"/>
                </a:lnTo>
                <a:lnTo>
                  <a:pt x="1114" y="541"/>
                </a:lnTo>
                <a:lnTo>
                  <a:pt x="1114" y="542"/>
                </a:lnTo>
                <a:lnTo>
                  <a:pt x="1113" y="542"/>
                </a:lnTo>
                <a:lnTo>
                  <a:pt x="1112" y="544"/>
                </a:lnTo>
                <a:lnTo>
                  <a:pt x="1112" y="545"/>
                </a:lnTo>
                <a:lnTo>
                  <a:pt x="1111" y="545"/>
                </a:lnTo>
                <a:lnTo>
                  <a:pt x="1109" y="546"/>
                </a:lnTo>
                <a:lnTo>
                  <a:pt x="1108" y="547"/>
                </a:lnTo>
                <a:lnTo>
                  <a:pt x="1107" y="547"/>
                </a:lnTo>
                <a:lnTo>
                  <a:pt x="1107" y="548"/>
                </a:lnTo>
                <a:lnTo>
                  <a:pt x="1106" y="548"/>
                </a:lnTo>
                <a:lnTo>
                  <a:pt x="1105" y="549"/>
                </a:lnTo>
                <a:lnTo>
                  <a:pt x="1104" y="550"/>
                </a:lnTo>
                <a:lnTo>
                  <a:pt x="1103" y="550"/>
                </a:lnTo>
                <a:lnTo>
                  <a:pt x="1103" y="552"/>
                </a:lnTo>
                <a:lnTo>
                  <a:pt x="1102" y="552"/>
                </a:lnTo>
                <a:lnTo>
                  <a:pt x="1100" y="553"/>
                </a:lnTo>
                <a:lnTo>
                  <a:pt x="1099" y="553"/>
                </a:lnTo>
                <a:lnTo>
                  <a:pt x="1098" y="553"/>
                </a:lnTo>
                <a:lnTo>
                  <a:pt x="1098" y="554"/>
                </a:lnTo>
                <a:lnTo>
                  <a:pt x="1097" y="554"/>
                </a:lnTo>
                <a:lnTo>
                  <a:pt x="1096" y="554"/>
                </a:lnTo>
                <a:lnTo>
                  <a:pt x="1096" y="555"/>
                </a:lnTo>
                <a:lnTo>
                  <a:pt x="1095" y="555"/>
                </a:lnTo>
                <a:lnTo>
                  <a:pt x="1094" y="555"/>
                </a:lnTo>
                <a:lnTo>
                  <a:pt x="1092" y="556"/>
                </a:lnTo>
                <a:lnTo>
                  <a:pt x="1091" y="556"/>
                </a:lnTo>
                <a:lnTo>
                  <a:pt x="1092" y="556"/>
                </a:lnTo>
                <a:lnTo>
                  <a:pt x="1092" y="557"/>
                </a:lnTo>
                <a:lnTo>
                  <a:pt x="1094" y="561"/>
                </a:lnTo>
                <a:lnTo>
                  <a:pt x="1092" y="561"/>
                </a:lnTo>
                <a:lnTo>
                  <a:pt x="1091" y="561"/>
                </a:lnTo>
                <a:lnTo>
                  <a:pt x="1090" y="561"/>
                </a:lnTo>
                <a:lnTo>
                  <a:pt x="1087" y="558"/>
                </a:lnTo>
                <a:lnTo>
                  <a:pt x="1086" y="558"/>
                </a:lnTo>
                <a:lnTo>
                  <a:pt x="1080" y="561"/>
                </a:lnTo>
                <a:lnTo>
                  <a:pt x="1079" y="561"/>
                </a:lnTo>
                <a:lnTo>
                  <a:pt x="1077" y="562"/>
                </a:lnTo>
                <a:lnTo>
                  <a:pt x="1076" y="562"/>
                </a:lnTo>
                <a:lnTo>
                  <a:pt x="1074" y="562"/>
                </a:lnTo>
                <a:lnTo>
                  <a:pt x="1074" y="563"/>
                </a:lnTo>
                <a:lnTo>
                  <a:pt x="1073" y="563"/>
                </a:lnTo>
                <a:lnTo>
                  <a:pt x="1073" y="564"/>
                </a:lnTo>
                <a:lnTo>
                  <a:pt x="1072" y="564"/>
                </a:lnTo>
                <a:lnTo>
                  <a:pt x="1072" y="565"/>
                </a:lnTo>
                <a:lnTo>
                  <a:pt x="1072" y="566"/>
                </a:lnTo>
                <a:lnTo>
                  <a:pt x="1072" y="567"/>
                </a:lnTo>
                <a:lnTo>
                  <a:pt x="1072" y="569"/>
                </a:lnTo>
                <a:lnTo>
                  <a:pt x="1073" y="567"/>
                </a:lnTo>
                <a:lnTo>
                  <a:pt x="1074" y="567"/>
                </a:lnTo>
                <a:lnTo>
                  <a:pt x="1077" y="569"/>
                </a:lnTo>
                <a:lnTo>
                  <a:pt x="1077" y="571"/>
                </a:lnTo>
                <a:lnTo>
                  <a:pt x="1076" y="572"/>
                </a:lnTo>
                <a:lnTo>
                  <a:pt x="1074" y="572"/>
                </a:lnTo>
                <a:lnTo>
                  <a:pt x="1074" y="573"/>
                </a:lnTo>
                <a:lnTo>
                  <a:pt x="1074" y="574"/>
                </a:lnTo>
                <a:lnTo>
                  <a:pt x="1076" y="574"/>
                </a:lnTo>
                <a:lnTo>
                  <a:pt x="1077" y="575"/>
                </a:lnTo>
                <a:lnTo>
                  <a:pt x="1077" y="577"/>
                </a:lnTo>
                <a:lnTo>
                  <a:pt x="1078" y="579"/>
                </a:lnTo>
                <a:lnTo>
                  <a:pt x="1079" y="579"/>
                </a:lnTo>
                <a:lnTo>
                  <a:pt x="1081" y="579"/>
                </a:lnTo>
                <a:lnTo>
                  <a:pt x="1082" y="579"/>
                </a:lnTo>
                <a:lnTo>
                  <a:pt x="1082" y="580"/>
                </a:lnTo>
                <a:lnTo>
                  <a:pt x="1082" y="581"/>
                </a:lnTo>
                <a:lnTo>
                  <a:pt x="1081" y="581"/>
                </a:lnTo>
                <a:lnTo>
                  <a:pt x="1082" y="582"/>
                </a:lnTo>
                <a:lnTo>
                  <a:pt x="1083" y="582"/>
                </a:lnTo>
                <a:lnTo>
                  <a:pt x="1085" y="581"/>
                </a:lnTo>
                <a:lnTo>
                  <a:pt x="1087" y="580"/>
                </a:lnTo>
                <a:lnTo>
                  <a:pt x="1090" y="579"/>
                </a:lnTo>
                <a:lnTo>
                  <a:pt x="1091" y="578"/>
                </a:lnTo>
                <a:lnTo>
                  <a:pt x="1092" y="577"/>
                </a:lnTo>
                <a:lnTo>
                  <a:pt x="1092" y="575"/>
                </a:lnTo>
                <a:lnTo>
                  <a:pt x="1094" y="574"/>
                </a:lnTo>
                <a:lnTo>
                  <a:pt x="1095" y="574"/>
                </a:lnTo>
                <a:lnTo>
                  <a:pt x="1096" y="574"/>
                </a:lnTo>
                <a:lnTo>
                  <a:pt x="1097" y="574"/>
                </a:lnTo>
                <a:lnTo>
                  <a:pt x="1098" y="572"/>
                </a:lnTo>
                <a:lnTo>
                  <a:pt x="1098" y="573"/>
                </a:lnTo>
                <a:lnTo>
                  <a:pt x="1099" y="573"/>
                </a:lnTo>
                <a:lnTo>
                  <a:pt x="1098" y="574"/>
                </a:lnTo>
                <a:lnTo>
                  <a:pt x="1098" y="575"/>
                </a:lnTo>
                <a:lnTo>
                  <a:pt x="1097" y="575"/>
                </a:lnTo>
                <a:lnTo>
                  <a:pt x="1096" y="577"/>
                </a:lnTo>
                <a:lnTo>
                  <a:pt x="1097" y="577"/>
                </a:lnTo>
                <a:lnTo>
                  <a:pt x="1097" y="578"/>
                </a:lnTo>
                <a:lnTo>
                  <a:pt x="1098" y="579"/>
                </a:lnTo>
                <a:lnTo>
                  <a:pt x="1098" y="580"/>
                </a:lnTo>
                <a:lnTo>
                  <a:pt x="1099" y="580"/>
                </a:lnTo>
                <a:lnTo>
                  <a:pt x="1099" y="581"/>
                </a:lnTo>
                <a:lnTo>
                  <a:pt x="1100" y="582"/>
                </a:lnTo>
                <a:lnTo>
                  <a:pt x="1102" y="583"/>
                </a:lnTo>
                <a:lnTo>
                  <a:pt x="1102" y="585"/>
                </a:lnTo>
                <a:lnTo>
                  <a:pt x="1103" y="586"/>
                </a:lnTo>
                <a:lnTo>
                  <a:pt x="1103" y="587"/>
                </a:lnTo>
                <a:lnTo>
                  <a:pt x="1104" y="588"/>
                </a:lnTo>
                <a:lnTo>
                  <a:pt x="1104" y="589"/>
                </a:lnTo>
                <a:lnTo>
                  <a:pt x="1103" y="589"/>
                </a:lnTo>
                <a:lnTo>
                  <a:pt x="1102" y="590"/>
                </a:lnTo>
                <a:lnTo>
                  <a:pt x="1100" y="590"/>
                </a:lnTo>
                <a:lnTo>
                  <a:pt x="1100" y="591"/>
                </a:lnTo>
                <a:lnTo>
                  <a:pt x="1099" y="591"/>
                </a:lnTo>
                <a:lnTo>
                  <a:pt x="1098" y="591"/>
                </a:lnTo>
                <a:lnTo>
                  <a:pt x="1098" y="592"/>
                </a:lnTo>
                <a:lnTo>
                  <a:pt x="1098" y="594"/>
                </a:lnTo>
                <a:lnTo>
                  <a:pt x="1099" y="594"/>
                </a:lnTo>
                <a:lnTo>
                  <a:pt x="1099" y="595"/>
                </a:lnTo>
                <a:lnTo>
                  <a:pt x="1100" y="595"/>
                </a:lnTo>
                <a:lnTo>
                  <a:pt x="1100" y="596"/>
                </a:lnTo>
                <a:lnTo>
                  <a:pt x="1102" y="596"/>
                </a:lnTo>
                <a:lnTo>
                  <a:pt x="1102" y="597"/>
                </a:lnTo>
                <a:lnTo>
                  <a:pt x="1103" y="597"/>
                </a:lnTo>
                <a:lnTo>
                  <a:pt x="1103" y="598"/>
                </a:lnTo>
                <a:lnTo>
                  <a:pt x="1104" y="598"/>
                </a:lnTo>
                <a:lnTo>
                  <a:pt x="1104" y="599"/>
                </a:lnTo>
                <a:lnTo>
                  <a:pt x="1105" y="600"/>
                </a:lnTo>
                <a:lnTo>
                  <a:pt x="1105" y="602"/>
                </a:lnTo>
                <a:lnTo>
                  <a:pt x="1106" y="603"/>
                </a:lnTo>
                <a:lnTo>
                  <a:pt x="1106" y="604"/>
                </a:lnTo>
                <a:lnTo>
                  <a:pt x="1107" y="605"/>
                </a:lnTo>
                <a:lnTo>
                  <a:pt x="1107" y="606"/>
                </a:lnTo>
                <a:lnTo>
                  <a:pt x="1108" y="606"/>
                </a:lnTo>
                <a:lnTo>
                  <a:pt x="1108" y="607"/>
                </a:lnTo>
                <a:lnTo>
                  <a:pt x="1109" y="607"/>
                </a:lnTo>
                <a:lnTo>
                  <a:pt x="1109" y="608"/>
                </a:lnTo>
                <a:lnTo>
                  <a:pt x="1108" y="608"/>
                </a:lnTo>
                <a:lnTo>
                  <a:pt x="1107" y="609"/>
                </a:lnTo>
                <a:lnTo>
                  <a:pt x="1108" y="609"/>
                </a:lnTo>
                <a:lnTo>
                  <a:pt x="1108" y="611"/>
                </a:lnTo>
                <a:lnTo>
                  <a:pt x="1108" y="612"/>
                </a:lnTo>
                <a:lnTo>
                  <a:pt x="1109" y="612"/>
                </a:lnTo>
                <a:lnTo>
                  <a:pt x="1109" y="613"/>
                </a:lnTo>
                <a:lnTo>
                  <a:pt x="1111" y="614"/>
                </a:lnTo>
                <a:lnTo>
                  <a:pt x="1111" y="615"/>
                </a:lnTo>
                <a:lnTo>
                  <a:pt x="1112" y="615"/>
                </a:lnTo>
                <a:lnTo>
                  <a:pt x="1112" y="616"/>
                </a:lnTo>
                <a:lnTo>
                  <a:pt x="1112" y="617"/>
                </a:lnTo>
                <a:lnTo>
                  <a:pt x="1112" y="619"/>
                </a:lnTo>
                <a:lnTo>
                  <a:pt x="1112" y="620"/>
                </a:lnTo>
                <a:lnTo>
                  <a:pt x="1113" y="620"/>
                </a:lnTo>
                <a:lnTo>
                  <a:pt x="1113" y="621"/>
                </a:lnTo>
                <a:lnTo>
                  <a:pt x="1114" y="622"/>
                </a:lnTo>
                <a:lnTo>
                  <a:pt x="1114" y="623"/>
                </a:lnTo>
                <a:lnTo>
                  <a:pt x="1115" y="623"/>
                </a:lnTo>
                <a:lnTo>
                  <a:pt x="1115" y="624"/>
                </a:lnTo>
                <a:lnTo>
                  <a:pt x="1115" y="625"/>
                </a:lnTo>
                <a:lnTo>
                  <a:pt x="1116" y="625"/>
                </a:lnTo>
                <a:lnTo>
                  <a:pt x="1116" y="627"/>
                </a:lnTo>
                <a:lnTo>
                  <a:pt x="1117" y="628"/>
                </a:lnTo>
                <a:lnTo>
                  <a:pt x="1118" y="629"/>
                </a:lnTo>
                <a:lnTo>
                  <a:pt x="1118" y="630"/>
                </a:lnTo>
                <a:lnTo>
                  <a:pt x="1121" y="631"/>
                </a:lnTo>
                <a:lnTo>
                  <a:pt x="1122" y="632"/>
                </a:lnTo>
                <a:lnTo>
                  <a:pt x="1122" y="633"/>
                </a:lnTo>
                <a:lnTo>
                  <a:pt x="1123" y="634"/>
                </a:lnTo>
                <a:lnTo>
                  <a:pt x="1124" y="637"/>
                </a:lnTo>
                <a:lnTo>
                  <a:pt x="1125" y="637"/>
                </a:lnTo>
                <a:lnTo>
                  <a:pt x="1125" y="638"/>
                </a:lnTo>
                <a:lnTo>
                  <a:pt x="1126" y="638"/>
                </a:lnTo>
                <a:lnTo>
                  <a:pt x="1128" y="640"/>
                </a:lnTo>
                <a:lnTo>
                  <a:pt x="1132" y="638"/>
                </a:lnTo>
                <a:lnTo>
                  <a:pt x="1131" y="638"/>
                </a:lnTo>
                <a:lnTo>
                  <a:pt x="1131" y="636"/>
                </a:lnTo>
                <a:lnTo>
                  <a:pt x="1130" y="634"/>
                </a:lnTo>
                <a:lnTo>
                  <a:pt x="1129" y="633"/>
                </a:lnTo>
                <a:lnTo>
                  <a:pt x="1130" y="632"/>
                </a:lnTo>
                <a:lnTo>
                  <a:pt x="1131" y="632"/>
                </a:lnTo>
                <a:lnTo>
                  <a:pt x="1131" y="631"/>
                </a:lnTo>
                <a:lnTo>
                  <a:pt x="1132" y="631"/>
                </a:lnTo>
                <a:lnTo>
                  <a:pt x="1133" y="630"/>
                </a:lnTo>
                <a:lnTo>
                  <a:pt x="1134" y="630"/>
                </a:lnTo>
                <a:lnTo>
                  <a:pt x="1134" y="629"/>
                </a:lnTo>
                <a:lnTo>
                  <a:pt x="1135" y="629"/>
                </a:lnTo>
                <a:lnTo>
                  <a:pt x="1135" y="628"/>
                </a:lnTo>
                <a:lnTo>
                  <a:pt x="1137" y="628"/>
                </a:lnTo>
                <a:lnTo>
                  <a:pt x="1137" y="627"/>
                </a:lnTo>
                <a:lnTo>
                  <a:pt x="1138" y="627"/>
                </a:lnTo>
                <a:lnTo>
                  <a:pt x="1139" y="627"/>
                </a:lnTo>
                <a:lnTo>
                  <a:pt x="1139" y="625"/>
                </a:lnTo>
                <a:lnTo>
                  <a:pt x="1140" y="625"/>
                </a:lnTo>
                <a:lnTo>
                  <a:pt x="1140" y="624"/>
                </a:lnTo>
                <a:lnTo>
                  <a:pt x="1141" y="624"/>
                </a:lnTo>
                <a:lnTo>
                  <a:pt x="1142" y="628"/>
                </a:lnTo>
                <a:lnTo>
                  <a:pt x="1143" y="630"/>
                </a:lnTo>
                <a:lnTo>
                  <a:pt x="1145" y="630"/>
                </a:lnTo>
                <a:lnTo>
                  <a:pt x="1151" y="625"/>
                </a:lnTo>
                <a:lnTo>
                  <a:pt x="1157" y="621"/>
                </a:lnTo>
                <a:lnTo>
                  <a:pt x="1158" y="621"/>
                </a:lnTo>
                <a:lnTo>
                  <a:pt x="1161" y="619"/>
                </a:lnTo>
                <a:lnTo>
                  <a:pt x="1164" y="617"/>
                </a:lnTo>
                <a:lnTo>
                  <a:pt x="1165" y="616"/>
                </a:lnTo>
                <a:lnTo>
                  <a:pt x="1166" y="615"/>
                </a:lnTo>
                <a:lnTo>
                  <a:pt x="1165" y="614"/>
                </a:lnTo>
                <a:lnTo>
                  <a:pt x="1166" y="614"/>
                </a:lnTo>
                <a:lnTo>
                  <a:pt x="1167" y="613"/>
                </a:lnTo>
                <a:lnTo>
                  <a:pt x="1168" y="613"/>
                </a:lnTo>
                <a:lnTo>
                  <a:pt x="1169" y="612"/>
                </a:lnTo>
                <a:lnTo>
                  <a:pt x="1171" y="612"/>
                </a:lnTo>
                <a:lnTo>
                  <a:pt x="1171" y="611"/>
                </a:lnTo>
                <a:lnTo>
                  <a:pt x="1172" y="611"/>
                </a:lnTo>
                <a:lnTo>
                  <a:pt x="1172" y="609"/>
                </a:lnTo>
                <a:lnTo>
                  <a:pt x="1173" y="609"/>
                </a:lnTo>
                <a:lnTo>
                  <a:pt x="1174" y="609"/>
                </a:lnTo>
                <a:lnTo>
                  <a:pt x="1174" y="608"/>
                </a:lnTo>
                <a:lnTo>
                  <a:pt x="1175" y="608"/>
                </a:lnTo>
                <a:lnTo>
                  <a:pt x="1175" y="607"/>
                </a:lnTo>
                <a:lnTo>
                  <a:pt x="1176" y="607"/>
                </a:lnTo>
                <a:lnTo>
                  <a:pt x="1177" y="606"/>
                </a:lnTo>
                <a:lnTo>
                  <a:pt x="1176" y="605"/>
                </a:lnTo>
                <a:lnTo>
                  <a:pt x="1176" y="604"/>
                </a:lnTo>
                <a:lnTo>
                  <a:pt x="1175" y="604"/>
                </a:lnTo>
                <a:lnTo>
                  <a:pt x="1175" y="603"/>
                </a:lnTo>
                <a:lnTo>
                  <a:pt x="1176" y="603"/>
                </a:lnTo>
                <a:lnTo>
                  <a:pt x="1177" y="602"/>
                </a:lnTo>
                <a:lnTo>
                  <a:pt x="1178" y="600"/>
                </a:lnTo>
                <a:lnTo>
                  <a:pt x="1180" y="600"/>
                </a:lnTo>
                <a:lnTo>
                  <a:pt x="1180" y="599"/>
                </a:lnTo>
                <a:lnTo>
                  <a:pt x="1181" y="599"/>
                </a:lnTo>
                <a:lnTo>
                  <a:pt x="1182" y="599"/>
                </a:lnTo>
                <a:lnTo>
                  <a:pt x="1182" y="598"/>
                </a:lnTo>
                <a:lnTo>
                  <a:pt x="1183" y="599"/>
                </a:lnTo>
                <a:lnTo>
                  <a:pt x="1183" y="600"/>
                </a:lnTo>
                <a:lnTo>
                  <a:pt x="1184" y="600"/>
                </a:lnTo>
                <a:lnTo>
                  <a:pt x="1185" y="600"/>
                </a:lnTo>
                <a:lnTo>
                  <a:pt x="1185" y="599"/>
                </a:lnTo>
                <a:lnTo>
                  <a:pt x="1186" y="599"/>
                </a:lnTo>
                <a:lnTo>
                  <a:pt x="1186" y="598"/>
                </a:lnTo>
                <a:lnTo>
                  <a:pt x="1187" y="598"/>
                </a:lnTo>
                <a:lnTo>
                  <a:pt x="1189" y="598"/>
                </a:lnTo>
                <a:lnTo>
                  <a:pt x="1189" y="597"/>
                </a:lnTo>
                <a:lnTo>
                  <a:pt x="1190" y="597"/>
                </a:lnTo>
                <a:lnTo>
                  <a:pt x="1191" y="596"/>
                </a:lnTo>
                <a:lnTo>
                  <a:pt x="1192" y="596"/>
                </a:lnTo>
                <a:lnTo>
                  <a:pt x="1193" y="598"/>
                </a:lnTo>
                <a:lnTo>
                  <a:pt x="1194" y="597"/>
                </a:lnTo>
                <a:lnTo>
                  <a:pt x="1195" y="597"/>
                </a:lnTo>
                <a:lnTo>
                  <a:pt x="1194" y="597"/>
                </a:lnTo>
                <a:lnTo>
                  <a:pt x="1194" y="596"/>
                </a:lnTo>
                <a:lnTo>
                  <a:pt x="1194" y="595"/>
                </a:lnTo>
                <a:lnTo>
                  <a:pt x="1193" y="595"/>
                </a:lnTo>
                <a:lnTo>
                  <a:pt x="1193" y="594"/>
                </a:lnTo>
                <a:lnTo>
                  <a:pt x="1194" y="592"/>
                </a:lnTo>
                <a:lnTo>
                  <a:pt x="1197" y="591"/>
                </a:lnTo>
                <a:lnTo>
                  <a:pt x="1201" y="589"/>
                </a:lnTo>
                <a:lnTo>
                  <a:pt x="1200" y="588"/>
                </a:lnTo>
                <a:lnTo>
                  <a:pt x="1200" y="587"/>
                </a:lnTo>
                <a:lnTo>
                  <a:pt x="1199" y="586"/>
                </a:lnTo>
                <a:lnTo>
                  <a:pt x="1199" y="585"/>
                </a:lnTo>
                <a:lnTo>
                  <a:pt x="1198" y="585"/>
                </a:lnTo>
                <a:lnTo>
                  <a:pt x="1198" y="583"/>
                </a:lnTo>
                <a:lnTo>
                  <a:pt x="1197" y="582"/>
                </a:lnTo>
                <a:lnTo>
                  <a:pt x="1195" y="581"/>
                </a:lnTo>
                <a:lnTo>
                  <a:pt x="1195" y="580"/>
                </a:lnTo>
                <a:lnTo>
                  <a:pt x="1194" y="579"/>
                </a:lnTo>
                <a:lnTo>
                  <a:pt x="1192" y="577"/>
                </a:lnTo>
                <a:lnTo>
                  <a:pt x="1192" y="575"/>
                </a:lnTo>
                <a:lnTo>
                  <a:pt x="1191" y="574"/>
                </a:lnTo>
                <a:lnTo>
                  <a:pt x="1189" y="571"/>
                </a:lnTo>
                <a:lnTo>
                  <a:pt x="1189" y="570"/>
                </a:lnTo>
                <a:lnTo>
                  <a:pt x="1187" y="571"/>
                </a:lnTo>
                <a:lnTo>
                  <a:pt x="1186" y="571"/>
                </a:lnTo>
                <a:lnTo>
                  <a:pt x="1186" y="572"/>
                </a:lnTo>
                <a:lnTo>
                  <a:pt x="1185" y="572"/>
                </a:lnTo>
                <a:lnTo>
                  <a:pt x="1184" y="572"/>
                </a:lnTo>
                <a:lnTo>
                  <a:pt x="1184" y="573"/>
                </a:lnTo>
                <a:lnTo>
                  <a:pt x="1183" y="573"/>
                </a:lnTo>
                <a:lnTo>
                  <a:pt x="1183" y="574"/>
                </a:lnTo>
                <a:lnTo>
                  <a:pt x="1182" y="575"/>
                </a:lnTo>
                <a:lnTo>
                  <a:pt x="1182" y="574"/>
                </a:lnTo>
                <a:lnTo>
                  <a:pt x="1178" y="570"/>
                </a:lnTo>
                <a:lnTo>
                  <a:pt x="1176" y="566"/>
                </a:lnTo>
                <a:lnTo>
                  <a:pt x="1175" y="565"/>
                </a:lnTo>
                <a:lnTo>
                  <a:pt x="1175" y="566"/>
                </a:lnTo>
                <a:lnTo>
                  <a:pt x="1174" y="566"/>
                </a:lnTo>
                <a:lnTo>
                  <a:pt x="1173" y="565"/>
                </a:lnTo>
                <a:lnTo>
                  <a:pt x="1172" y="564"/>
                </a:lnTo>
                <a:lnTo>
                  <a:pt x="1172" y="563"/>
                </a:lnTo>
                <a:lnTo>
                  <a:pt x="1171" y="562"/>
                </a:lnTo>
                <a:lnTo>
                  <a:pt x="1171" y="561"/>
                </a:lnTo>
                <a:lnTo>
                  <a:pt x="1169" y="561"/>
                </a:lnTo>
                <a:lnTo>
                  <a:pt x="1171" y="561"/>
                </a:lnTo>
                <a:lnTo>
                  <a:pt x="1171" y="560"/>
                </a:lnTo>
                <a:lnTo>
                  <a:pt x="1172" y="560"/>
                </a:lnTo>
                <a:lnTo>
                  <a:pt x="1173" y="560"/>
                </a:lnTo>
                <a:lnTo>
                  <a:pt x="1173" y="561"/>
                </a:lnTo>
                <a:lnTo>
                  <a:pt x="1175" y="563"/>
                </a:lnTo>
                <a:lnTo>
                  <a:pt x="1175" y="564"/>
                </a:lnTo>
                <a:lnTo>
                  <a:pt x="1176" y="565"/>
                </a:lnTo>
                <a:lnTo>
                  <a:pt x="1177" y="569"/>
                </a:lnTo>
                <a:lnTo>
                  <a:pt x="1180" y="572"/>
                </a:lnTo>
                <a:lnTo>
                  <a:pt x="1181" y="572"/>
                </a:lnTo>
                <a:lnTo>
                  <a:pt x="1181" y="573"/>
                </a:lnTo>
                <a:lnTo>
                  <a:pt x="1182" y="574"/>
                </a:lnTo>
                <a:lnTo>
                  <a:pt x="1183" y="574"/>
                </a:lnTo>
                <a:lnTo>
                  <a:pt x="1183" y="573"/>
                </a:lnTo>
                <a:lnTo>
                  <a:pt x="1184" y="572"/>
                </a:lnTo>
                <a:lnTo>
                  <a:pt x="1185" y="571"/>
                </a:lnTo>
                <a:lnTo>
                  <a:pt x="1189" y="570"/>
                </a:lnTo>
                <a:lnTo>
                  <a:pt x="1187" y="569"/>
                </a:lnTo>
                <a:lnTo>
                  <a:pt x="1186" y="567"/>
                </a:lnTo>
                <a:lnTo>
                  <a:pt x="1186" y="566"/>
                </a:lnTo>
                <a:lnTo>
                  <a:pt x="1186" y="565"/>
                </a:lnTo>
                <a:lnTo>
                  <a:pt x="1185" y="565"/>
                </a:lnTo>
                <a:lnTo>
                  <a:pt x="1184" y="563"/>
                </a:lnTo>
                <a:lnTo>
                  <a:pt x="1184" y="562"/>
                </a:lnTo>
                <a:lnTo>
                  <a:pt x="1183" y="561"/>
                </a:lnTo>
                <a:lnTo>
                  <a:pt x="1183" y="560"/>
                </a:lnTo>
                <a:lnTo>
                  <a:pt x="1183" y="558"/>
                </a:lnTo>
                <a:lnTo>
                  <a:pt x="1183" y="557"/>
                </a:lnTo>
                <a:lnTo>
                  <a:pt x="1183" y="556"/>
                </a:lnTo>
                <a:lnTo>
                  <a:pt x="1183" y="555"/>
                </a:lnTo>
                <a:lnTo>
                  <a:pt x="1182" y="555"/>
                </a:lnTo>
                <a:lnTo>
                  <a:pt x="1182" y="554"/>
                </a:lnTo>
                <a:lnTo>
                  <a:pt x="1182" y="553"/>
                </a:lnTo>
                <a:lnTo>
                  <a:pt x="1183" y="552"/>
                </a:lnTo>
                <a:lnTo>
                  <a:pt x="1184" y="552"/>
                </a:lnTo>
                <a:lnTo>
                  <a:pt x="1186" y="555"/>
                </a:lnTo>
                <a:lnTo>
                  <a:pt x="1190" y="560"/>
                </a:lnTo>
                <a:lnTo>
                  <a:pt x="1193" y="566"/>
                </a:lnTo>
                <a:lnTo>
                  <a:pt x="1194" y="567"/>
                </a:lnTo>
                <a:lnTo>
                  <a:pt x="1189" y="571"/>
                </a:lnTo>
                <a:lnTo>
                  <a:pt x="1190" y="572"/>
                </a:lnTo>
                <a:lnTo>
                  <a:pt x="1191" y="573"/>
                </a:lnTo>
                <a:lnTo>
                  <a:pt x="1191" y="574"/>
                </a:lnTo>
                <a:lnTo>
                  <a:pt x="1192" y="575"/>
                </a:lnTo>
                <a:lnTo>
                  <a:pt x="1192" y="577"/>
                </a:lnTo>
                <a:lnTo>
                  <a:pt x="1193" y="577"/>
                </a:lnTo>
                <a:lnTo>
                  <a:pt x="1193" y="578"/>
                </a:lnTo>
                <a:lnTo>
                  <a:pt x="1194" y="578"/>
                </a:lnTo>
                <a:lnTo>
                  <a:pt x="1194" y="579"/>
                </a:lnTo>
                <a:lnTo>
                  <a:pt x="1195" y="580"/>
                </a:lnTo>
                <a:lnTo>
                  <a:pt x="1197" y="581"/>
                </a:lnTo>
                <a:lnTo>
                  <a:pt x="1197" y="582"/>
                </a:lnTo>
                <a:lnTo>
                  <a:pt x="1198" y="583"/>
                </a:lnTo>
                <a:lnTo>
                  <a:pt x="1199" y="585"/>
                </a:lnTo>
                <a:lnTo>
                  <a:pt x="1199" y="586"/>
                </a:lnTo>
                <a:lnTo>
                  <a:pt x="1200" y="587"/>
                </a:lnTo>
                <a:lnTo>
                  <a:pt x="1201" y="588"/>
                </a:lnTo>
                <a:lnTo>
                  <a:pt x="1204" y="586"/>
                </a:lnTo>
                <a:lnTo>
                  <a:pt x="1206" y="588"/>
                </a:lnTo>
                <a:lnTo>
                  <a:pt x="1207" y="587"/>
                </a:lnTo>
                <a:lnTo>
                  <a:pt x="1207" y="588"/>
                </a:lnTo>
                <a:lnTo>
                  <a:pt x="1208" y="587"/>
                </a:lnTo>
                <a:lnTo>
                  <a:pt x="1209" y="587"/>
                </a:lnTo>
                <a:lnTo>
                  <a:pt x="1210" y="586"/>
                </a:lnTo>
                <a:lnTo>
                  <a:pt x="1209" y="586"/>
                </a:lnTo>
                <a:lnTo>
                  <a:pt x="1209" y="585"/>
                </a:lnTo>
                <a:lnTo>
                  <a:pt x="1209" y="583"/>
                </a:lnTo>
                <a:lnTo>
                  <a:pt x="1208" y="583"/>
                </a:lnTo>
                <a:lnTo>
                  <a:pt x="1209" y="582"/>
                </a:lnTo>
                <a:lnTo>
                  <a:pt x="1210" y="582"/>
                </a:lnTo>
                <a:lnTo>
                  <a:pt x="1210" y="581"/>
                </a:lnTo>
                <a:lnTo>
                  <a:pt x="1211" y="581"/>
                </a:lnTo>
                <a:lnTo>
                  <a:pt x="1212" y="580"/>
                </a:lnTo>
                <a:lnTo>
                  <a:pt x="1212" y="581"/>
                </a:lnTo>
                <a:lnTo>
                  <a:pt x="1215" y="585"/>
                </a:lnTo>
                <a:lnTo>
                  <a:pt x="1216" y="583"/>
                </a:lnTo>
                <a:lnTo>
                  <a:pt x="1215" y="581"/>
                </a:lnTo>
                <a:lnTo>
                  <a:pt x="1214" y="580"/>
                </a:lnTo>
                <a:lnTo>
                  <a:pt x="1214" y="579"/>
                </a:lnTo>
                <a:lnTo>
                  <a:pt x="1212" y="579"/>
                </a:lnTo>
                <a:lnTo>
                  <a:pt x="1212" y="578"/>
                </a:lnTo>
                <a:lnTo>
                  <a:pt x="1212" y="577"/>
                </a:lnTo>
                <a:lnTo>
                  <a:pt x="1211" y="577"/>
                </a:lnTo>
                <a:lnTo>
                  <a:pt x="1211" y="575"/>
                </a:lnTo>
                <a:lnTo>
                  <a:pt x="1210" y="574"/>
                </a:lnTo>
                <a:lnTo>
                  <a:pt x="1211" y="574"/>
                </a:lnTo>
                <a:lnTo>
                  <a:pt x="1212" y="574"/>
                </a:lnTo>
                <a:lnTo>
                  <a:pt x="1212" y="573"/>
                </a:lnTo>
                <a:lnTo>
                  <a:pt x="1214" y="573"/>
                </a:lnTo>
                <a:lnTo>
                  <a:pt x="1215" y="572"/>
                </a:lnTo>
                <a:lnTo>
                  <a:pt x="1216" y="572"/>
                </a:lnTo>
                <a:lnTo>
                  <a:pt x="1217" y="573"/>
                </a:lnTo>
                <a:lnTo>
                  <a:pt x="1218" y="572"/>
                </a:lnTo>
                <a:lnTo>
                  <a:pt x="1219" y="571"/>
                </a:lnTo>
                <a:lnTo>
                  <a:pt x="1221" y="570"/>
                </a:lnTo>
                <a:lnTo>
                  <a:pt x="1223" y="569"/>
                </a:lnTo>
                <a:lnTo>
                  <a:pt x="1223" y="570"/>
                </a:lnTo>
                <a:lnTo>
                  <a:pt x="1223" y="571"/>
                </a:lnTo>
                <a:lnTo>
                  <a:pt x="1224" y="571"/>
                </a:lnTo>
                <a:lnTo>
                  <a:pt x="1225" y="570"/>
                </a:lnTo>
                <a:lnTo>
                  <a:pt x="1227" y="569"/>
                </a:lnTo>
                <a:lnTo>
                  <a:pt x="1228" y="567"/>
                </a:lnTo>
                <a:lnTo>
                  <a:pt x="1229" y="569"/>
                </a:lnTo>
                <a:lnTo>
                  <a:pt x="1232" y="573"/>
                </a:lnTo>
                <a:lnTo>
                  <a:pt x="1230" y="574"/>
                </a:lnTo>
                <a:lnTo>
                  <a:pt x="1229" y="575"/>
                </a:lnTo>
                <a:lnTo>
                  <a:pt x="1228" y="575"/>
                </a:lnTo>
                <a:lnTo>
                  <a:pt x="1226" y="578"/>
                </a:lnTo>
                <a:lnTo>
                  <a:pt x="1225" y="578"/>
                </a:lnTo>
                <a:lnTo>
                  <a:pt x="1224" y="577"/>
                </a:lnTo>
                <a:lnTo>
                  <a:pt x="1223" y="578"/>
                </a:lnTo>
                <a:lnTo>
                  <a:pt x="1221" y="578"/>
                </a:lnTo>
                <a:lnTo>
                  <a:pt x="1223" y="578"/>
                </a:lnTo>
                <a:lnTo>
                  <a:pt x="1223" y="579"/>
                </a:lnTo>
                <a:lnTo>
                  <a:pt x="1221" y="580"/>
                </a:lnTo>
                <a:lnTo>
                  <a:pt x="1221" y="581"/>
                </a:lnTo>
                <a:lnTo>
                  <a:pt x="1223" y="581"/>
                </a:lnTo>
                <a:lnTo>
                  <a:pt x="1224" y="580"/>
                </a:lnTo>
                <a:lnTo>
                  <a:pt x="1226" y="579"/>
                </a:lnTo>
                <a:lnTo>
                  <a:pt x="1228" y="577"/>
                </a:lnTo>
                <a:lnTo>
                  <a:pt x="1229" y="577"/>
                </a:lnTo>
                <a:lnTo>
                  <a:pt x="1230" y="575"/>
                </a:lnTo>
                <a:lnTo>
                  <a:pt x="1233" y="574"/>
                </a:lnTo>
                <a:lnTo>
                  <a:pt x="1234" y="573"/>
                </a:lnTo>
                <a:lnTo>
                  <a:pt x="1235" y="572"/>
                </a:lnTo>
                <a:lnTo>
                  <a:pt x="1236" y="572"/>
                </a:lnTo>
                <a:lnTo>
                  <a:pt x="1238" y="570"/>
                </a:lnTo>
                <a:lnTo>
                  <a:pt x="1241" y="569"/>
                </a:lnTo>
                <a:lnTo>
                  <a:pt x="1242" y="569"/>
                </a:lnTo>
                <a:lnTo>
                  <a:pt x="1243" y="567"/>
                </a:lnTo>
                <a:lnTo>
                  <a:pt x="1244" y="567"/>
                </a:lnTo>
                <a:lnTo>
                  <a:pt x="1244" y="566"/>
                </a:lnTo>
                <a:lnTo>
                  <a:pt x="1241" y="561"/>
                </a:lnTo>
                <a:lnTo>
                  <a:pt x="1240" y="560"/>
                </a:lnTo>
                <a:lnTo>
                  <a:pt x="1242" y="558"/>
                </a:lnTo>
                <a:lnTo>
                  <a:pt x="1243" y="560"/>
                </a:lnTo>
                <a:lnTo>
                  <a:pt x="1244" y="561"/>
                </a:lnTo>
                <a:lnTo>
                  <a:pt x="1244" y="562"/>
                </a:lnTo>
                <a:lnTo>
                  <a:pt x="1245" y="563"/>
                </a:lnTo>
                <a:lnTo>
                  <a:pt x="1246" y="564"/>
                </a:lnTo>
                <a:lnTo>
                  <a:pt x="1246" y="565"/>
                </a:lnTo>
                <a:lnTo>
                  <a:pt x="1249" y="564"/>
                </a:lnTo>
                <a:lnTo>
                  <a:pt x="1251" y="563"/>
                </a:lnTo>
                <a:lnTo>
                  <a:pt x="1252" y="562"/>
                </a:lnTo>
                <a:lnTo>
                  <a:pt x="1253" y="561"/>
                </a:lnTo>
                <a:lnTo>
                  <a:pt x="1254" y="560"/>
                </a:lnTo>
                <a:lnTo>
                  <a:pt x="1257" y="558"/>
                </a:lnTo>
                <a:lnTo>
                  <a:pt x="1258" y="557"/>
                </a:lnTo>
                <a:lnTo>
                  <a:pt x="1257" y="557"/>
                </a:lnTo>
                <a:lnTo>
                  <a:pt x="1257" y="556"/>
                </a:lnTo>
                <a:lnTo>
                  <a:pt x="1255" y="555"/>
                </a:lnTo>
                <a:lnTo>
                  <a:pt x="1255" y="554"/>
                </a:lnTo>
                <a:lnTo>
                  <a:pt x="1254" y="554"/>
                </a:lnTo>
                <a:lnTo>
                  <a:pt x="1254" y="553"/>
                </a:lnTo>
                <a:lnTo>
                  <a:pt x="1254" y="552"/>
                </a:lnTo>
                <a:lnTo>
                  <a:pt x="1253" y="552"/>
                </a:lnTo>
                <a:lnTo>
                  <a:pt x="1253" y="550"/>
                </a:lnTo>
                <a:lnTo>
                  <a:pt x="1252" y="549"/>
                </a:lnTo>
                <a:lnTo>
                  <a:pt x="1253" y="549"/>
                </a:lnTo>
                <a:lnTo>
                  <a:pt x="1254" y="548"/>
                </a:lnTo>
                <a:lnTo>
                  <a:pt x="1255" y="548"/>
                </a:lnTo>
                <a:lnTo>
                  <a:pt x="1255" y="547"/>
                </a:lnTo>
                <a:lnTo>
                  <a:pt x="1257" y="547"/>
                </a:lnTo>
                <a:lnTo>
                  <a:pt x="1258" y="547"/>
                </a:lnTo>
                <a:lnTo>
                  <a:pt x="1258" y="546"/>
                </a:lnTo>
                <a:lnTo>
                  <a:pt x="1259" y="546"/>
                </a:lnTo>
                <a:lnTo>
                  <a:pt x="1260" y="545"/>
                </a:lnTo>
                <a:lnTo>
                  <a:pt x="1261" y="545"/>
                </a:lnTo>
                <a:lnTo>
                  <a:pt x="1260" y="545"/>
                </a:lnTo>
                <a:lnTo>
                  <a:pt x="1260" y="544"/>
                </a:lnTo>
                <a:lnTo>
                  <a:pt x="1270" y="537"/>
                </a:lnTo>
                <a:lnTo>
                  <a:pt x="1266" y="530"/>
                </a:lnTo>
                <a:lnTo>
                  <a:pt x="1267" y="530"/>
                </a:lnTo>
                <a:lnTo>
                  <a:pt x="1269" y="528"/>
                </a:lnTo>
                <a:lnTo>
                  <a:pt x="1271" y="524"/>
                </a:lnTo>
                <a:lnTo>
                  <a:pt x="1272" y="523"/>
                </a:lnTo>
                <a:lnTo>
                  <a:pt x="1275" y="525"/>
                </a:lnTo>
                <a:lnTo>
                  <a:pt x="1276" y="527"/>
                </a:lnTo>
                <a:lnTo>
                  <a:pt x="1276" y="528"/>
                </a:lnTo>
                <a:lnTo>
                  <a:pt x="1277" y="528"/>
                </a:lnTo>
                <a:lnTo>
                  <a:pt x="1277" y="530"/>
                </a:lnTo>
                <a:lnTo>
                  <a:pt x="1278" y="530"/>
                </a:lnTo>
                <a:lnTo>
                  <a:pt x="1279" y="532"/>
                </a:lnTo>
                <a:lnTo>
                  <a:pt x="1280" y="533"/>
                </a:lnTo>
                <a:lnTo>
                  <a:pt x="1281" y="536"/>
                </a:lnTo>
                <a:lnTo>
                  <a:pt x="1283" y="537"/>
                </a:lnTo>
                <a:lnTo>
                  <a:pt x="1285" y="536"/>
                </a:lnTo>
                <a:lnTo>
                  <a:pt x="1286" y="536"/>
                </a:lnTo>
                <a:lnTo>
                  <a:pt x="1289" y="533"/>
                </a:lnTo>
                <a:lnTo>
                  <a:pt x="1290" y="532"/>
                </a:lnTo>
                <a:lnTo>
                  <a:pt x="1292" y="532"/>
                </a:lnTo>
                <a:lnTo>
                  <a:pt x="1298" y="528"/>
                </a:lnTo>
                <a:lnTo>
                  <a:pt x="1298" y="527"/>
                </a:lnTo>
                <a:lnTo>
                  <a:pt x="1297" y="525"/>
                </a:lnTo>
                <a:lnTo>
                  <a:pt x="1297" y="524"/>
                </a:lnTo>
                <a:lnTo>
                  <a:pt x="1296" y="524"/>
                </a:lnTo>
                <a:lnTo>
                  <a:pt x="1294" y="523"/>
                </a:lnTo>
                <a:lnTo>
                  <a:pt x="1293" y="523"/>
                </a:lnTo>
                <a:lnTo>
                  <a:pt x="1290" y="522"/>
                </a:lnTo>
                <a:lnTo>
                  <a:pt x="1289" y="522"/>
                </a:lnTo>
                <a:lnTo>
                  <a:pt x="1288" y="522"/>
                </a:lnTo>
                <a:lnTo>
                  <a:pt x="1288" y="521"/>
                </a:lnTo>
                <a:lnTo>
                  <a:pt x="1287" y="521"/>
                </a:lnTo>
                <a:lnTo>
                  <a:pt x="1286" y="521"/>
                </a:lnTo>
                <a:lnTo>
                  <a:pt x="1286" y="520"/>
                </a:lnTo>
                <a:lnTo>
                  <a:pt x="1285" y="519"/>
                </a:lnTo>
                <a:lnTo>
                  <a:pt x="1284" y="518"/>
                </a:lnTo>
                <a:lnTo>
                  <a:pt x="1284" y="516"/>
                </a:lnTo>
                <a:lnTo>
                  <a:pt x="1283" y="516"/>
                </a:lnTo>
                <a:lnTo>
                  <a:pt x="1283" y="515"/>
                </a:lnTo>
                <a:lnTo>
                  <a:pt x="1283" y="514"/>
                </a:lnTo>
                <a:lnTo>
                  <a:pt x="1281" y="513"/>
                </a:lnTo>
                <a:lnTo>
                  <a:pt x="1281" y="512"/>
                </a:lnTo>
                <a:lnTo>
                  <a:pt x="1281" y="511"/>
                </a:lnTo>
                <a:lnTo>
                  <a:pt x="1281" y="510"/>
                </a:lnTo>
                <a:lnTo>
                  <a:pt x="1281" y="508"/>
                </a:lnTo>
                <a:lnTo>
                  <a:pt x="1281" y="507"/>
                </a:lnTo>
                <a:lnTo>
                  <a:pt x="1283" y="505"/>
                </a:lnTo>
                <a:lnTo>
                  <a:pt x="1284" y="502"/>
                </a:lnTo>
                <a:lnTo>
                  <a:pt x="1284" y="497"/>
                </a:lnTo>
                <a:lnTo>
                  <a:pt x="1285" y="497"/>
                </a:lnTo>
                <a:lnTo>
                  <a:pt x="1285" y="496"/>
                </a:lnTo>
                <a:lnTo>
                  <a:pt x="1284" y="495"/>
                </a:lnTo>
                <a:lnTo>
                  <a:pt x="1284" y="494"/>
                </a:lnTo>
                <a:lnTo>
                  <a:pt x="1284" y="493"/>
                </a:lnTo>
                <a:lnTo>
                  <a:pt x="1284" y="491"/>
                </a:lnTo>
                <a:lnTo>
                  <a:pt x="1280" y="487"/>
                </a:lnTo>
                <a:lnTo>
                  <a:pt x="1279" y="486"/>
                </a:lnTo>
                <a:lnTo>
                  <a:pt x="1278" y="486"/>
                </a:lnTo>
                <a:lnTo>
                  <a:pt x="1278" y="485"/>
                </a:lnTo>
                <a:lnTo>
                  <a:pt x="1277" y="485"/>
                </a:lnTo>
                <a:lnTo>
                  <a:pt x="1276" y="485"/>
                </a:lnTo>
                <a:lnTo>
                  <a:pt x="1272" y="483"/>
                </a:lnTo>
                <a:lnTo>
                  <a:pt x="1268" y="482"/>
                </a:lnTo>
                <a:lnTo>
                  <a:pt x="1268" y="481"/>
                </a:lnTo>
                <a:lnTo>
                  <a:pt x="1269" y="480"/>
                </a:lnTo>
                <a:lnTo>
                  <a:pt x="1268" y="480"/>
                </a:lnTo>
                <a:lnTo>
                  <a:pt x="1267" y="480"/>
                </a:lnTo>
                <a:lnTo>
                  <a:pt x="1266" y="480"/>
                </a:lnTo>
                <a:lnTo>
                  <a:pt x="1264" y="480"/>
                </a:lnTo>
                <a:lnTo>
                  <a:pt x="1264" y="478"/>
                </a:lnTo>
                <a:lnTo>
                  <a:pt x="1267" y="478"/>
                </a:lnTo>
                <a:lnTo>
                  <a:pt x="1268" y="479"/>
                </a:lnTo>
                <a:lnTo>
                  <a:pt x="1269" y="479"/>
                </a:lnTo>
                <a:lnTo>
                  <a:pt x="1269" y="480"/>
                </a:lnTo>
                <a:lnTo>
                  <a:pt x="1269" y="481"/>
                </a:lnTo>
                <a:lnTo>
                  <a:pt x="1269" y="482"/>
                </a:lnTo>
                <a:lnTo>
                  <a:pt x="1272" y="483"/>
                </a:lnTo>
                <a:lnTo>
                  <a:pt x="1273" y="483"/>
                </a:lnTo>
                <a:lnTo>
                  <a:pt x="1276" y="483"/>
                </a:lnTo>
                <a:lnTo>
                  <a:pt x="1277" y="483"/>
                </a:lnTo>
                <a:lnTo>
                  <a:pt x="1277" y="485"/>
                </a:lnTo>
                <a:lnTo>
                  <a:pt x="1278" y="485"/>
                </a:lnTo>
                <a:lnTo>
                  <a:pt x="1279" y="486"/>
                </a:lnTo>
                <a:lnTo>
                  <a:pt x="1280" y="486"/>
                </a:lnTo>
                <a:lnTo>
                  <a:pt x="1280" y="487"/>
                </a:lnTo>
                <a:lnTo>
                  <a:pt x="1281" y="487"/>
                </a:lnTo>
                <a:lnTo>
                  <a:pt x="1281" y="488"/>
                </a:lnTo>
                <a:lnTo>
                  <a:pt x="1283" y="489"/>
                </a:lnTo>
                <a:lnTo>
                  <a:pt x="1283" y="490"/>
                </a:lnTo>
                <a:lnTo>
                  <a:pt x="1284" y="490"/>
                </a:lnTo>
                <a:lnTo>
                  <a:pt x="1284" y="491"/>
                </a:lnTo>
                <a:lnTo>
                  <a:pt x="1285" y="493"/>
                </a:lnTo>
                <a:lnTo>
                  <a:pt x="1285" y="494"/>
                </a:lnTo>
                <a:lnTo>
                  <a:pt x="1285" y="495"/>
                </a:lnTo>
                <a:lnTo>
                  <a:pt x="1285" y="497"/>
                </a:lnTo>
                <a:lnTo>
                  <a:pt x="1284" y="502"/>
                </a:lnTo>
                <a:lnTo>
                  <a:pt x="1284" y="503"/>
                </a:lnTo>
                <a:lnTo>
                  <a:pt x="1284" y="504"/>
                </a:lnTo>
                <a:lnTo>
                  <a:pt x="1283" y="505"/>
                </a:lnTo>
                <a:lnTo>
                  <a:pt x="1283" y="506"/>
                </a:lnTo>
                <a:lnTo>
                  <a:pt x="1283" y="508"/>
                </a:lnTo>
                <a:lnTo>
                  <a:pt x="1283" y="510"/>
                </a:lnTo>
                <a:lnTo>
                  <a:pt x="1283" y="511"/>
                </a:lnTo>
                <a:lnTo>
                  <a:pt x="1283" y="512"/>
                </a:lnTo>
                <a:lnTo>
                  <a:pt x="1283" y="513"/>
                </a:lnTo>
                <a:lnTo>
                  <a:pt x="1283" y="514"/>
                </a:lnTo>
                <a:lnTo>
                  <a:pt x="1284" y="515"/>
                </a:lnTo>
                <a:lnTo>
                  <a:pt x="1284" y="516"/>
                </a:lnTo>
                <a:lnTo>
                  <a:pt x="1284" y="518"/>
                </a:lnTo>
                <a:lnTo>
                  <a:pt x="1285" y="518"/>
                </a:lnTo>
                <a:lnTo>
                  <a:pt x="1285" y="519"/>
                </a:lnTo>
                <a:lnTo>
                  <a:pt x="1286" y="520"/>
                </a:lnTo>
                <a:lnTo>
                  <a:pt x="1287" y="520"/>
                </a:lnTo>
                <a:lnTo>
                  <a:pt x="1288" y="521"/>
                </a:lnTo>
                <a:lnTo>
                  <a:pt x="1289" y="522"/>
                </a:lnTo>
                <a:lnTo>
                  <a:pt x="1290" y="522"/>
                </a:lnTo>
                <a:lnTo>
                  <a:pt x="1292" y="522"/>
                </a:lnTo>
                <a:lnTo>
                  <a:pt x="1294" y="523"/>
                </a:lnTo>
                <a:lnTo>
                  <a:pt x="1295" y="523"/>
                </a:lnTo>
                <a:lnTo>
                  <a:pt x="1296" y="523"/>
                </a:lnTo>
                <a:lnTo>
                  <a:pt x="1296" y="524"/>
                </a:lnTo>
                <a:lnTo>
                  <a:pt x="1297" y="524"/>
                </a:lnTo>
                <a:lnTo>
                  <a:pt x="1298" y="525"/>
                </a:lnTo>
                <a:lnTo>
                  <a:pt x="1299" y="527"/>
                </a:lnTo>
                <a:lnTo>
                  <a:pt x="1304" y="523"/>
                </a:lnTo>
                <a:lnTo>
                  <a:pt x="1305" y="525"/>
                </a:lnTo>
                <a:lnTo>
                  <a:pt x="1309" y="524"/>
                </a:lnTo>
                <a:lnTo>
                  <a:pt x="1310" y="523"/>
                </a:lnTo>
                <a:lnTo>
                  <a:pt x="1312" y="522"/>
                </a:lnTo>
                <a:lnTo>
                  <a:pt x="1314" y="521"/>
                </a:lnTo>
                <a:lnTo>
                  <a:pt x="1314" y="520"/>
                </a:lnTo>
                <a:lnTo>
                  <a:pt x="1315" y="520"/>
                </a:lnTo>
                <a:lnTo>
                  <a:pt x="1316" y="519"/>
                </a:lnTo>
                <a:lnTo>
                  <a:pt x="1315" y="518"/>
                </a:lnTo>
                <a:lnTo>
                  <a:pt x="1315" y="516"/>
                </a:lnTo>
                <a:lnTo>
                  <a:pt x="1315" y="515"/>
                </a:lnTo>
                <a:lnTo>
                  <a:pt x="1314" y="514"/>
                </a:lnTo>
                <a:lnTo>
                  <a:pt x="1321" y="511"/>
                </a:lnTo>
                <a:lnTo>
                  <a:pt x="1322" y="510"/>
                </a:lnTo>
                <a:lnTo>
                  <a:pt x="1323" y="510"/>
                </a:lnTo>
                <a:lnTo>
                  <a:pt x="1323" y="508"/>
                </a:lnTo>
                <a:lnTo>
                  <a:pt x="1322" y="507"/>
                </a:lnTo>
                <a:lnTo>
                  <a:pt x="1322" y="506"/>
                </a:lnTo>
                <a:lnTo>
                  <a:pt x="1321" y="506"/>
                </a:lnTo>
                <a:lnTo>
                  <a:pt x="1321" y="504"/>
                </a:lnTo>
                <a:lnTo>
                  <a:pt x="1320" y="503"/>
                </a:lnTo>
                <a:lnTo>
                  <a:pt x="1319" y="503"/>
                </a:lnTo>
                <a:lnTo>
                  <a:pt x="1319" y="502"/>
                </a:lnTo>
                <a:lnTo>
                  <a:pt x="1319" y="500"/>
                </a:lnTo>
                <a:lnTo>
                  <a:pt x="1318" y="499"/>
                </a:lnTo>
                <a:lnTo>
                  <a:pt x="1316" y="498"/>
                </a:lnTo>
                <a:lnTo>
                  <a:pt x="1316" y="497"/>
                </a:lnTo>
                <a:lnTo>
                  <a:pt x="1315" y="497"/>
                </a:lnTo>
                <a:lnTo>
                  <a:pt x="1314" y="495"/>
                </a:lnTo>
                <a:lnTo>
                  <a:pt x="1314" y="494"/>
                </a:lnTo>
                <a:lnTo>
                  <a:pt x="1312" y="491"/>
                </a:lnTo>
                <a:lnTo>
                  <a:pt x="1311" y="489"/>
                </a:lnTo>
                <a:lnTo>
                  <a:pt x="1311" y="488"/>
                </a:lnTo>
                <a:lnTo>
                  <a:pt x="1310" y="488"/>
                </a:lnTo>
                <a:lnTo>
                  <a:pt x="1310" y="487"/>
                </a:lnTo>
                <a:lnTo>
                  <a:pt x="1309" y="486"/>
                </a:lnTo>
                <a:lnTo>
                  <a:pt x="1309" y="485"/>
                </a:lnTo>
                <a:lnTo>
                  <a:pt x="1307" y="483"/>
                </a:lnTo>
                <a:lnTo>
                  <a:pt x="1306" y="482"/>
                </a:lnTo>
                <a:lnTo>
                  <a:pt x="1305" y="479"/>
                </a:lnTo>
                <a:lnTo>
                  <a:pt x="1304" y="478"/>
                </a:lnTo>
                <a:lnTo>
                  <a:pt x="1304" y="477"/>
                </a:lnTo>
                <a:lnTo>
                  <a:pt x="1303" y="477"/>
                </a:lnTo>
                <a:lnTo>
                  <a:pt x="1303" y="475"/>
                </a:lnTo>
                <a:lnTo>
                  <a:pt x="1301" y="473"/>
                </a:lnTo>
                <a:lnTo>
                  <a:pt x="1301" y="472"/>
                </a:lnTo>
                <a:lnTo>
                  <a:pt x="1299" y="471"/>
                </a:lnTo>
                <a:lnTo>
                  <a:pt x="1299" y="469"/>
                </a:lnTo>
                <a:lnTo>
                  <a:pt x="1298" y="468"/>
                </a:lnTo>
                <a:lnTo>
                  <a:pt x="1297" y="466"/>
                </a:lnTo>
                <a:lnTo>
                  <a:pt x="1296" y="464"/>
                </a:lnTo>
                <a:lnTo>
                  <a:pt x="1295" y="463"/>
                </a:lnTo>
                <a:lnTo>
                  <a:pt x="1294" y="462"/>
                </a:lnTo>
                <a:lnTo>
                  <a:pt x="1293" y="461"/>
                </a:lnTo>
                <a:lnTo>
                  <a:pt x="1292" y="460"/>
                </a:lnTo>
                <a:lnTo>
                  <a:pt x="1292" y="458"/>
                </a:lnTo>
                <a:lnTo>
                  <a:pt x="1289" y="455"/>
                </a:lnTo>
                <a:lnTo>
                  <a:pt x="1288" y="454"/>
                </a:lnTo>
                <a:lnTo>
                  <a:pt x="1288" y="453"/>
                </a:lnTo>
                <a:lnTo>
                  <a:pt x="1287" y="450"/>
                </a:lnTo>
                <a:lnTo>
                  <a:pt x="1286" y="449"/>
                </a:lnTo>
                <a:lnTo>
                  <a:pt x="1286" y="450"/>
                </a:lnTo>
                <a:lnTo>
                  <a:pt x="1284" y="448"/>
                </a:lnTo>
                <a:lnTo>
                  <a:pt x="1283" y="449"/>
                </a:lnTo>
                <a:lnTo>
                  <a:pt x="1281" y="447"/>
                </a:lnTo>
                <a:lnTo>
                  <a:pt x="1283" y="447"/>
                </a:lnTo>
                <a:lnTo>
                  <a:pt x="1281" y="446"/>
                </a:lnTo>
                <a:lnTo>
                  <a:pt x="1280" y="445"/>
                </a:lnTo>
                <a:lnTo>
                  <a:pt x="1281" y="444"/>
                </a:lnTo>
                <a:lnTo>
                  <a:pt x="1279" y="443"/>
                </a:lnTo>
                <a:lnTo>
                  <a:pt x="1279" y="441"/>
                </a:lnTo>
                <a:lnTo>
                  <a:pt x="1279" y="440"/>
                </a:lnTo>
                <a:lnTo>
                  <a:pt x="1278" y="440"/>
                </a:lnTo>
                <a:lnTo>
                  <a:pt x="1277" y="439"/>
                </a:lnTo>
                <a:lnTo>
                  <a:pt x="1277" y="438"/>
                </a:lnTo>
                <a:lnTo>
                  <a:pt x="1276" y="438"/>
                </a:lnTo>
                <a:lnTo>
                  <a:pt x="1275" y="437"/>
                </a:lnTo>
                <a:lnTo>
                  <a:pt x="1273" y="438"/>
                </a:lnTo>
                <a:lnTo>
                  <a:pt x="1272" y="440"/>
                </a:lnTo>
                <a:lnTo>
                  <a:pt x="1271" y="439"/>
                </a:lnTo>
                <a:lnTo>
                  <a:pt x="1270" y="439"/>
                </a:lnTo>
                <a:lnTo>
                  <a:pt x="1272" y="437"/>
                </a:lnTo>
                <a:lnTo>
                  <a:pt x="1272" y="438"/>
                </a:lnTo>
                <a:lnTo>
                  <a:pt x="1273" y="438"/>
                </a:lnTo>
                <a:lnTo>
                  <a:pt x="1273" y="437"/>
                </a:lnTo>
                <a:lnTo>
                  <a:pt x="1275" y="437"/>
                </a:lnTo>
                <a:lnTo>
                  <a:pt x="1275" y="436"/>
                </a:lnTo>
                <a:lnTo>
                  <a:pt x="1273" y="433"/>
                </a:lnTo>
                <a:lnTo>
                  <a:pt x="1275" y="433"/>
                </a:lnTo>
                <a:lnTo>
                  <a:pt x="1275" y="432"/>
                </a:lnTo>
                <a:lnTo>
                  <a:pt x="1276" y="431"/>
                </a:lnTo>
                <a:lnTo>
                  <a:pt x="1277" y="432"/>
                </a:lnTo>
                <a:lnTo>
                  <a:pt x="1278" y="432"/>
                </a:lnTo>
                <a:lnTo>
                  <a:pt x="1279" y="433"/>
                </a:lnTo>
                <a:lnTo>
                  <a:pt x="1279" y="435"/>
                </a:lnTo>
                <a:lnTo>
                  <a:pt x="1280" y="435"/>
                </a:lnTo>
                <a:lnTo>
                  <a:pt x="1280" y="436"/>
                </a:lnTo>
                <a:lnTo>
                  <a:pt x="1281" y="437"/>
                </a:lnTo>
                <a:lnTo>
                  <a:pt x="1283" y="438"/>
                </a:lnTo>
                <a:lnTo>
                  <a:pt x="1284" y="438"/>
                </a:lnTo>
                <a:lnTo>
                  <a:pt x="1284" y="439"/>
                </a:lnTo>
                <a:lnTo>
                  <a:pt x="1283" y="439"/>
                </a:lnTo>
                <a:lnTo>
                  <a:pt x="1283" y="440"/>
                </a:lnTo>
                <a:lnTo>
                  <a:pt x="1281" y="440"/>
                </a:lnTo>
                <a:lnTo>
                  <a:pt x="1283" y="440"/>
                </a:lnTo>
                <a:lnTo>
                  <a:pt x="1283" y="441"/>
                </a:lnTo>
                <a:lnTo>
                  <a:pt x="1284" y="441"/>
                </a:lnTo>
                <a:lnTo>
                  <a:pt x="1284" y="443"/>
                </a:lnTo>
                <a:lnTo>
                  <a:pt x="1286" y="446"/>
                </a:lnTo>
                <a:lnTo>
                  <a:pt x="1286" y="447"/>
                </a:lnTo>
                <a:lnTo>
                  <a:pt x="1287" y="448"/>
                </a:lnTo>
                <a:lnTo>
                  <a:pt x="1288" y="449"/>
                </a:lnTo>
                <a:lnTo>
                  <a:pt x="1289" y="453"/>
                </a:lnTo>
                <a:lnTo>
                  <a:pt x="1290" y="454"/>
                </a:lnTo>
                <a:lnTo>
                  <a:pt x="1290" y="455"/>
                </a:lnTo>
                <a:lnTo>
                  <a:pt x="1292" y="456"/>
                </a:lnTo>
                <a:lnTo>
                  <a:pt x="1293" y="458"/>
                </a:lnTo>
                <a:lnTo>
                  <a:pt x="1294" y="460"/>
                </a:lnTo>
                <a:lnTo>
                  <a:pt x="1294" y="461"/>
                </a:lnTo>
                <a:lnTo>
                  <a:pt x="1295" y="462"/>
                </a:lnTo>
                <a:lnTo>
                  <a:pt x="1296" y="463"/>
                </a:lnTo>
                <a:lnTo>
                  <a:pt x="1297" y="464"/>
                </a:lnTo>
                <a:lnTo>
                  <a:pt x="1298" y="466"/>
                </a:lnTo>
                <a:lnTo>
                  <a:pt x="1298" y="468"/>
                </a:lnTo>
                <a:lnTo>
                  <a:pt x="1299" y="469"/>
                </a:lnTo>
                <a:lnTo>
                  <a:pt x="1301" y="470"/>
                </a:lnTo>
                <a:lnTo>
                  <a:pt x="1301" y="471"/>
                </a:lnTo>
                <a:lnTo>
                  <a:pt x="1302" y="472"/>
                </a:lnTo>
                <a:lnTo>
                  <a:pt x="1302" y="473"/>
                </a:lnTo>
                <a:lnTo>
                  <a:pt x="1304" y="475"/>
                </a:lnTo>
                <a:lnTo>
                  <a:pt x="1304" y="477"/>
                </a:lnTo>
                <a:lnTo>
                  <a:pt x="1305" y="478"/>
                </a:lnTo>
                <a:lnTo>
                  <a:pt x="1305" y="479"/>
                </a:lnTo>
                <a:lnTo>
                  <a:pt x="1306" y="480"/>
                </a:lnTo>
                <a:lnTo>
                  <a:pt x="1306" y="481"/>
                </a:lnTo>
                <a:lnTo>
                  <a:pt x="1309" y="483"/>
                </a:lnTo>
                <a:lnTo>
                  <a:pt x="1310" y="482"/>
                </a:lnTo>
                <a:lnTo>
                  <a:pt x="1311" y="483"/>
                </a:lnTo>
                <a:lnTo>
                  <a:pt x="1311" y="485"/>
                </a:lnTo>
                <a:lnTo>
                  <a:pt x="1312" y="485"/>
                </a:lnTo>
                <a:lnTo>
                  <a:pt x="1312" y="486"/>
                </a:lnTo>
                <a:lnTo>
                  <a:pt x="1313" y="486"/>
                </a:lnTo>
                <a:lnTo>
                  <a:pt x="1313" y="487"/>
                </a:lnTo>
                <a:lnTo>
                  <a:pt x="1313" y="488"/>
                </a:lnTo>
                <a:lnTo>
                  <a:pt x="1314" y="488"/>
                </a:lnTo>
                <a:lnTo>
                  <a:pt x="1314" y="489"/>
                </a:lnTo>
                <a:lnTo>
                  <a:pt x="1315" y="490"/>
                </a:lnTo>
                <a:lnTo>
                  <a:pt x="1315" y="491"/>
                </a:lnTo>
                <a:lnTo>
                  <a:pt x="1316" y="491"/>
                </a:lnTo>
                <a:lnTo>
                  <a:pt x="1316" y="493"/>
                </a:lnTo>
                <a:lnTo>
                  <a:pt x="1316" y="494"/>
                </a:lnTo>
                <a:lnTo>
                  <a:pt x="1318" y="494"/>
                </a:lnTo>
                <a:lnTo>
                  <a:pt x="1318" y="495"/>
                </a:lnTo>
                <a:lnTo>
                  <a:pt x="1319" y="495"/>
                </a:lnTo>
                <a:lnTo>
                  <a:pt x="1319" y="496"/>
                </a:lnTo>
                <a:lnTo>
                  <a:pt x="1320" y="498"/>
                </a:lnTo>
                <a:lnTo>
                  <a:pt x="1321" y="497"/>
                </a:lnTo>
                <a:lnTo>
                  <a:pt x="1322" y="497"/>
                </a:lnTo>
                <a:lnTo>
                  <a:pt x="1323" y="496"/>
                </a:lnTo>
                <a:lnTo>
                  <a:pt x="1324" y="496"/>
                </a:lnTo>
                <a:lnTo>
                  <a:pt x="1326" y="495"/>
                </a:lnTo>
                <a:lnTo>
                  <a:pt x="1327" y="494"/>
                </a:lnTo>
                <a:lnTo>
                  <a:pt x="1327" y="495"/>
                </a:lnTo>
                <a:lnTo>
                  <a:pt x="1328" y="496"/>
                </a:lnTo>
                <a:lnTo>
                  <a:pt x="1329" y="497"/>
                </a:lnTo>
                <a:lnTo>
                  <a:pt x="1329" y="498"/>
                </a:lnTo>
                <a:lnTo>
                  <a:pt x="1330" y="499"/>
                </a:lnTo>
                <a:lnTo>
                  <a:pt x="1331" y="502"/>
                </a:lnTo>
                <a:lnTo>
                  <a:pt x="1332" y="500"/>
                </a:lnTo>
                <a:lnTo>
                  <a:pt x="1336" y="498"/>
                </a:lnTo>
                <a:lnTo>
                  <a:pt x="1337" y="499"/>
                </a:lnTo>
                <a:lnTo>
                  <a:pt x="1340" y="504"/>
                </a:lnTo>
                <a:lnTo>
                  <a:pt x="1341" y="504"/>
                </a:lnTo>
                <a:lnTo>
                  <a:pt x="1345" y="502"/>
                </a:lnTo>
                <a:lnTo>
                  <a:pt x="1346" y="502"/>
                </a:lnTo>
                <a:lnTo>
                  <a:pt x="1345" y="499"/>
                </a:lnTo>
                <a:lnTo>
                  <a:pt x="1344" y="499"/>
                </a:lnTo>
                <a:lnTo>
                  <a:pt x="1344" y="498"/>
                </a:lnTo>
                <a:lnTo>
                  <a:pt x="1347" y="496"/>
                </a:lnTo>
                <a:lnTo>
                  <a:pt x="1348" y="496"/>
                </a:lnTo>
                <a:lnTo>
                  <a:pt x="1347" y="495"/>
                </a:lnTo>
                <a:lnTo>
                  <a:pt x="1347" y="494"/>
                </a:lnTo>
                <a:lnTo>
                  <a:pt x="1346" y="494"/>
                </a:lnTo>
                <a:lnTo>
                  <a:pt x="1345" y="493"/>
                </a:lnTo>
                <a:lnTo>
                  <a:pt x="1346" y="493"/>
                </a:lnTo>
                <a:lnTo>
                  <a:pt x="1347" y="491"/>
                </a:lnTo>
                <a:lnTo>
                  <a:pt x="1347" y="493"/>
                </a:lnTo>
                <a:lnTo>
                  <a:pt x="1348" y="494"/>
                </a:lnTo>
                <a:lnTo>
                  <a:pt x="1349" y="495"/>
                </a:lnTo>
                <a:lnTo>
                  <a:pt x="1349" y="496"/>
                </a:lnTo>
                <a:lnTo>
                  <a:pt x="1350" y="496"/>
                </a:lnTo>
                <a:lnTo>
                  <a:pt x="1350" y="497"/>
                </a:lnTo>
                <a:lnTo>
                  <a:pt x="1352" y="497"/>
                </a:lnTo>
                <a:lnTo>
                  <a:pt x="1353" y="496"/>
                </a:lnTo>
                <a:lnTo>
                  <a:pt x="1354" y="496"/>
                </a:lnTo>
                <a:lnTo>
                  <a:pt x="1355" y="495"/>
                </a:lnTo>
                <a:lnTo>
                  <a:pt x="1356" y="494"/>
                </a:lnTo>
                <a:lnTo>
                  <a:pt x="1355" y="493"/>
                </a:lnTo>
                <a:lnTo>
                  <a:pt x="1355" y="491"/>
                </a:lnTo>
                <a:lnTo>
                  <a:pt x="1354" y="490"/>
                </a:lnTo>
                <a:lnTo>
                  <a:pt x="1354" y="489"/>
                </a:lnTo>
                <a:lnTo>
                  <a:pt x="1355" y="489"/>
                </a:lnTo>
                <a:lnTo>
                  <a:pt x="1356" y="489"/>
                </a:lnTo>
                <a:lnTo>
                  <a:pt x="1358" y="488"/>
                </a:lnTo>
                <a:lnTo>
                  <a:pt x="1359" y="488"/>
                </a:lnTo>
                <a:lnTo>
                  <a:pt x="1359" y="487"/>
                </a:lnTo>
                <a:lnTo>
                  <a:pt x="1362" y="486"/>
                </a:lnTo>
                <a:lnTo>
                  <a:pt x="1363" y="485"/>
                </a:lnTo>
                <a:lnTo>
                  <a:pt x="1364" y="485"/>
                </a:lnTo>
                <a:lnTo>
                  <a:pt x="1363" y="483"/>
                </a:lnTo>
                <a:lnTo>
                  <a:pt x="1358" y="486"/>
                </a:lnTo>
                <a:lnTo>
                  <a:pt x="1356" y="482"/>
                </a:lnTo>
                <a:lnTo>
                  <a:pt x="1357" y="482"/>
                </a:lnTo>
                <a:lnTo>
                  <a:pt x="1358" y="482"/>
                </a:lnTo>
                <a:lnTo>
                  <a:pt x="1359" y="481"/>
                </a:lnTo>
                <a:lnTo>
                  <a:pt x="1361" y="481"/>
                </a:lnTo>
                <a:lnTo>
                  <a:pt x="1361" y="480"/>
                </a:lnTo>
                <a:lnTo>
                  <a:pt x="1362" y="480"/>
                </a:lnTo>
                <a:lnTo>
                  <a:pt x="1363" y="481"/>
                </a:lnTo>
                <a:lnTo>
                  <a:pt x="1364" y="482"/>
                </a:lnTo>
                <a:lnTo>
                  <a:pt x="1364" y="483"/>
                </a:lnTo>
                <a:lnTo>
                  <a:pt x="1365" y="485"/>
                </a:lnTo>
                <a:lnTo>
                  <a:pt x="1365" y="486"/>
                </a:lnTo>
                <a:lnTo>
                  <a:pt x="1366" y="486"/>
                </a:lnTo>
                <a:lnTo>
                  <a:pt x="1366" y="487"/>
                </a:lnTo>
                <a:lnTo>
                  <a:pt x="1366" y="488"/>
                </a:lnTo>
                <a:lnTo>
                  <a:pt x="1368" y="486"/>
                </a:lnTo>
                <a:lnTo>
                  <a:pt x="1370" y="486"/>
                </a:lnTo>
                <a:lnTo>
                  <a:pt x="1370" y="485"/>
                </a:lnTo>
                <a:lnTo>
                  <a:pt x="1371" y="485"/>
                </a:lnTo>
                <a:lnTo>
                  <a:pt x="1373" y="483"/>
                </a:lnTo>
                <a:lnTo>
                  <a:pt x="1372" y="483"/>
                </a:lnTo>
                <a:lnTo>
                  <a:pt x="1371" y="481"/>
                </a:lnTo>
                <a:lnTo>
                  <a:pt x="1371" y="480"/>
                </a:lnTo>
                <a:lnTo>
                  <a:pt x="1372" y="480"/>
                </a:lnTo>
                <a:lnTo>
                  <a:pt x="1374" y="479"/>
                </a:lnTo>
                <a:lnTo>
                  <a:pt x="1374" y="478"/>
                </a:lnTo>
                <a:lnTo>
                  <a:pt x="1375" y="478"/>
                </a:lnTo>
                <a:lnTo>
                  <a:pt x="1376" y="477"/>
                </a:lnTo>
                <a:lnTo>
                  <a:pt x="1378" y="477"/>
                </a:lnTo>
                <a:lnTo>
                  <a:pt x="1378" y="475"/>
                </a:lnTo>
                <a:lnTo>
                  <a:pt x="1379" y="475"/>
                </a:lnTo>
                <a:lnTo>
                  <a:pt x="1380" y="477"/>
                </a:lnTo>
                <a:lnTo>
                  <a:pt x="1381" y="478"/>
                </a:lnTo>
                <a:lnTo>
                  <a:pt x="1381" y="479"/>
                </a:lnTo>
                <a:lnTo>
                  <a:pt x="1382" y="480"/>
                </a:lnTo>
                <a:lnTo>
                  <a:pt x="1387" y="479"/>
                </a:lnTo>
                <a:lnTo>
                  <a:pt x="1391" y="477"/>
                </a:lnTo>
                <a:lnTo>
                  <a:pt x="1390" y="475"/>
                </a:lnTo>
                <a:lnTo>
                  <a:pt x="1389" y="473"/>
                </a:lnTo>
                <a:lnTo>
                  <a:pt x="1388" y="473"/>
                </a:lnTo>
                <a:lnTo>
                  <a:pt x="1384" y="466"/>
                </a:lnTo>
                <a:lnTo>
                  <a:pt x="1383" y="465"/>
                </a:lnTo>
                <a:lnTo>
                  <a:pt x="1379" y="457"/>
                </a:lnTo>
                <a:lnTo>
                  <a:pt x="1381" y="455"/>
                </a:lnTo>
                <a:lnTo>
                  <a:pt x="1380" y="453"/>
                </a:lnTo>
                <a:lnTo>
                  <a:pt x="1379" y="453"/>
                </a:lnTo>
                <a:lnTo>
                  <a:pt x="1384" y="449"/>
                </a:lnTo>
                <a:lnTo>
                  <a:pt x="1387" y="453"/>
                </a:lnTo>
                <a:lnTo>
                  <a:pt x="1390" y="458"/>
                </a:lnTo>
                <a:lnTo>
                  <a:pt x="1391" y="460"/>
                </a:lnTo>
                <a:lnTo>
                  <a:pt x="1391" y="461"/>
                </a:lnTo>
                <a:lnTo>
                  <a:pt x="1393" y="464"/>
                </a:lnTo>
                <a:lnTo>
                  <a:pt x="1395" y="466"/>
                </a:lnTo>
                <a:lnTo>
                  <a:pt x="1396" y="468"/>
                </a:lnTo>
                <a:lnTo>
                  <a:pt x="1396" y="469"/>
                </a:lnTo>
                <a:lnTo>
                  <a:pt x="1395" y="469"/>
                </a:lnTo>
                <a:lnTo>
                  <a:pt x="1396" y="470"/>
                </a:lnTo>
                <a:lnTo>
                  <a:pt x="1397" y="471"/>
                </a:lnTo>
                <a:lnTo>
                  <a:pt x="1398" y="473"/>
                </a:lnTo>
                <a:lnTo>
                  <a:pt x="1398" y="474"/>
                </a:lnTo>
                <a:lnTo>
                  <a:pt x="1399" y="474"/>
                </a:lnTo>
                <a:lnTo>
                  <a:pt x="1398" y="473"/>
                </a:lnTo>
                <a:lnTo>
                  <a:pt x="1398" y="472"/>
                </a:lnTo>
                <a:lnTo>
                  <a:pt x="1397" y="471"/>
                </a:lnTo>
                <a:lnTo>
                  <a:pt x="1396" y="469"/>
                </a:lnTo>
                <a:lnTo>
                  <a:pt x="1397" y="469"/>
                </a:lnTo>
                <a:lnTo>
                  <a:pt x="1397" y="468"/>
                </a:lnTo>
                <a:lnTo>
                  <a:pt x="1398" y="468"/>
                </a:lnTo>
                <a:lnTo>
                  <a:pt x="1399" y="466"/>
                </a:lnTo>
                <a:lnTo>
                  <a:pt x="1400" y="466"/>
                </a:lnTo>
                <a:lnTo>
                  <a:pt x="1400" y="465"/>
                </a:lnTo>
                <a:lnTo>
                  <a:pt x="1401" y="465"/>
                </a:lnTo>
                <a:lnTo>
                  <a:pt x="1400" y="464"/>
                </a:lnTo>
                <a:lnTo>
                  <a:pt x="1399" y="462"/>
                </a:lnTo>
                <a:lnTo>
                  <a:pt x="1396" y="457"/>
                </a:lnTo>
                <a:lnTo>
                  <a:pt x="1395" y="455"/>
                </a:lnTo>
                <a:lnTo>
                  <a:pt x="1397" y="454"/>
                </a:lnTo>
                <a:lnTo>
                  <a:pt x="1398" y="453"/>
                </a:lnTo>
                <a:lnTo>
                  <a:pt x="1400" y="452"/>
                </a:lnTo>
                <a:lnTo>
                  <a:pt x="1404" y="448"/>
                </a:lnTo>
                <a:lnTo>
                  <a:pt x="1405" y="447"/>
                </a:lnTo>
                <a:lnTo>
                  <a:pt x="1407" y="446"/>
                </a:lnTo>
                <a:lnTo>
                  <a:pt x="1409" y="444"/>
                </a:lnTo>
                <a:lnTo>
                  <a:pt x="1410" y="444"/>
                </a:lnTo>
                <a:lnTo>
                  <a:pt x="1413" y="443"/>
                </a:lnTo>
                <a:lnTo>
                  <a:pt x="1413" y="441"/>
                </a:lnTo>
                <a:lnTo>
                  <a:pt x="1415" y="440"/>
                </a:lnTo>
                <a:lnTo>
                  <a:pt x="1416" y="440"/>
                </a:lnTo>
                <a:lnTo>
                  <a:pt x="1417" y="440"/>
                </a:lnTo>
                <a:lnTo>
                  <a:pt x="1417" y="439"/>
                </a:lnTo>
                <a:lnTo>
                  <a:pt x="1416" y="437"/>
                </a:lnTo>
                <a:lnTo>
                  <a:pt x="1416" y="436"/>
                </a:lnTo>
                <a:lnTo>
                  <a:pt x="1415" y="435"/>
                </a:lnTo>
                <a:lnTo>
                  <a:pt x="1410" y="436"/>
                </a:lnTo>
                <a:lnTo>
                  <a:pt x="1409" y="437"/>
                </a:lnTo>
                <a:lnTo>
                  <a:pt x="1409" y="436"/>
                </a:lnTo>
                <a:lnTo>
                  <a:pt x="1410" y="429"/>
                </a:lnTo>
                <a:lnTo>
                  <a:pt x="1410" y="427"/>
                </a:lnTo>
                <a:lnTo>
                  <a:pt x="1408" y="427"/>
                </a:lnTo>
                <a:lnTo>
                  <a:pt x="1408" y="428"/>
                </a:lnTo>
                <a:lnTo>
                  <a:pt x="1407" y="428"/>
                </a:lnTo>
                <a:lnTo>
                  <a:pt x="1407" y="427"/>
                </a:lnTo>
                <a:lnTo>
                  <a:pt x="1406" y="427"/>
                </a:lnTo>
                <a:lnTo>
                  <a:pt x="1405" y="427"/>
                </a:lnTo>
                <a:lnTo>
                  <a:pt x="1405" y="428"/>
                </a:lnTo>
                <a:lnTo>
                  <a:pt x="1404" y="428"/>
                </a:lnTo>
                <a:lnTo>
                  <a:pt x="1402" y="428"/>
                </a:lnTo>
                <a:lnTo>
                  <a:pt x="1402" y="429"/>
                </a:lnTo>
                <a:lnTo>
                  <a:pt x="1401" y="429"/>
                </a:lnTo>
                <a:lnTo>
                  <a:pt x="1400" y="429"/>
                </a:lnTo>
                <a:lnTo>
                  <a:pt x="1399" y="430"/>
                </a:lnTo>
                <a:lnTo>
                  <a:pt x="1398" y="430"/>
                </a:lnTo>
                <a:lnTo>
                  <a:pt x="1398" y="431"/>
                </a:lnTo>
                <a:lnTo>
                  <a:pt x="1397" y="431"/>
                </a:lnTo>
                <a:lnTo>
                  <a:pt x="1396" y="432"/>
                </a:lnTo>
                <a:lnTo>
                  <a:pt x="1396" y="431"/>
                </a:lnTo>
                <a:lnTo>
                  <a:pt x="1395" y="430"/>
                </a:lnTo>
                <a:lnTo>
                  <a:pt x="1393" y="429"/>
                </a:lnTo>
                <a:lnTo>
                  <a:pt x="1392" y="429"/>
                </a:lnTo>
                <a:lnTo>
                  <a:pt x="1392" y="428"/>
                </a:lnTo>
                <a:lnTo>
                  <a:pt x="1391" y="428"/>
                </a:lnTo>
                <a:lnTo>
                  <a:pt x="1390" y="429"/>
                </a:lnTo>
                <a:lnTo>
                  <a:pt x="1389" y="429"/>
                </a:lnTo>
                <a:lnTo>
                  <a:pt x="1388" y="428"/>
                </a:lnTo>
                <a:lnTo>
                  <a:pt x="1387" y="428"/>
                </a:lnTo>
                <a:lnTo>
                  <a:pt x="1385" y="427"/>
                </a:lnTo>
                <a:lnTo>
                  <a:pt x="1384" y="426"/>
                </a:lnTo>
                <a:lnTo>
                  <a:pt x="1383" y="422"/>
                </a:lnTo>
                <a:lnTo>
                  <a:pt x="1382" y="423"/>
                </a:lnTo>
                <a:lnTo>
                  <a:pt x="1381" y="423"/>
                </a:lnTo>
                <a:lnTo>
                  <a:pt x="1379" y="423"/>
                </a:lnTo>
                <a:lnTo>
                  <a:pt x="1376" y="426"/>
                </a:lnTo>
                <a:lnTo>
                  <a:pt x="1375" y="424"/>
                </a:lnTo>
                <a:lnTo>
                  <a:pt x="1375" y="423"/>
                </a:lnTo>
                <a:lnTo>
                  <a:pt x="1374" y="423"/>
                </a:lnTo>
                <a:lnTo>
                  <a:pt x="1374" y="422"/>
                </a:lnTo>
                <a:lnTo>
                  <a:pt x="1373" y="421"/>
                </a:lnTo>
                <a:lnTo>
                  <a:pt x="1372" y="419"/>
                </a:lnTo>
                <a:lnTo>
                  <a:pt x="1371" y="418"/>
                </a:lnTo>
                <a:lnTo>
                  <a:pt x="1371" y="416"/>
                </a:lnTo>
                <a:lnTo>
                  <a:pt x="1370" y="415"/>
                </a:lnTo>
                <a:lnTo>
                  <a:pt x="1370" y="414"/>
                </a:lnTo>
                <a:lnTo>
                  <a:pt x="1368" y="414"/>
                </a:lnTo>
                <a:lnTo>
                  <a:pt x="1368" y="413"/>
                </a:lnTo>
                <a:lnTo>
                  <a:pt x="1367" y="412"/>
                </a:lnTo>
                <a:lnTo>
                  <a:pt x="1367" y="411"/>
                </a:lnTo>
                <a:lnTo>
                  <a:pt x="1366" y="411"/>
                </a:lnTo>
                <a:lnTo>
                  <a:pt x="1366" y="410"/>
                </a:lnTo>
                <a:lnTo>
                  <a:pt x="1368" y="411"/>
                </a:lnTo>
                <a:lnTo>
                  <a:pt x="1370" y="411"/>
                </a:lnTo>
                <a:lnTo>
                  <a:pt x="1372" y="411"/>
                </a:lnTo>
                <a:lnTo>
                  <a:pt x="1372" y="412"/>
                </a:lnTo>
                <a:lnTo>
                  <a:pt x="1372" y="413"/>
                </a:lnTo>
                <a:lnTo>
                  <a:pt x="1371" y="413"/>
                </a:lnTo>
                <a:lnTo>
                  <a:pt x="1372" y="414"/>
                </a:lnTo>
                <a:lnTo>
                  <a:pt x="1373" y="414"/>
                </a:lnTo>
                <a:lnTo>
                  <a:pt x="1374" y="414"/>
                </a:lnTo>
                <a:lnTo>
                  <a:pt x="1375" y="414"/>
                </a:lnTo>
                <a:lnTo>
                  <a:pt x="1375" y="413"/>
                </a:lnTo>
                <a:lnTo>
                  <a:pt x="1376" y="413"/>
                </a:lnTo>
                <a:lnTo>
                  <a:pt x="1378" y="412"/>
                </a:lnTo>
                <a:lnTo>
                  <a:pt x="1379" y="411"/>
                </a:lnTo>
                <a:lnTo>
                  <a:pt x="1380" y="411"/>
                </a:lnTo>
                <a:lnTo>
                  <a:pt x="1382" y="411"/>
                </a:lnTo>
                <a:lnTo>
                  <a:pt x="1383" y="411"/>
                </a:lnTo>
                <a:lnTo>
                  <a:pt x="1384" y="411"/>
                </a:lnTo>
                <a:lnTo>
                  <a:pt x="1385" y="411"/>
                </a:lnTo>
                <a:lnTo>
                  <a:pt x="1387" y="411"/>
                </a:lnTo>
                <a:lnTo>
                  <a:pt x="1388" y="412"/>
                </a:lnTo>
                <a:lnTo>
                  <a:pt x="1389" y="412"/>
                </a:lnTo>
                <a:lnTo>
                  <a:pt x="1391" y="414"/>
                </a:lnTo>
                <a:lnTo>
                  <a:pt x="1392" y="415"/>
                </a:lnTo>
                <a:lnTo>
                  <a:pt x="1392" y="416"/>
                </a:lnTo>
                <a:lnTo>
                  <a:pt x="1392" y="418"/>
                </a:lnTo>
                <a:lnTo>
                  <a:pt x="1393" y="419"/>
                </a:lnTo>
                <a:lnTo>
                  <a:pt x="1395" y="420"/>
                </a:lnTo>
                <a:lnTo>
                  <a:pt x="1397" y="419"/>
                </a:lnTo>
                <a:lnTo>
                  <a:pt x="1397" y="418"/>
                </a:lnTo>
                <a:lnTo>
                  <a:pt x="1398" y="419"/>
                </a:lnTo>
                <a:lnTo>
                  <a:pt x="1398" y="420"/>
                </a:lnTo>
                <a:lnTo>
                  <a:pt x="1398" y="421"/>
                </a:lnTo>
                <a:lnTo>
                  <a:pt x="1399" y="421"/>
                </a:lnTo>
                <a:lnTo>
                  <a:pt x="1400" y="421"/>
                </a:lnTo>
                <a:lnTo>
                  <a:pt x="1400" y="420"/>
                </a:lnTo>
                <a:lnTo>
                  <a:pt x="1401" y="420"/>
                </a:lnTo>
                <a:lnTo>
                  <a:pt x="1402" y="418"/>
                </a:lnTo>
                <a:lnTo>
                  <a:pt x="1404" y="418"/>
                </a:lnTo>
                <a:lnTo>
                  <a:pt x="1405" y="419"/>
                </a:lnTo>
                <a:lnTo>
                  <a:pt x="1406" y="420"/>
                </a:lnTo>
                <a:lnTo>
                  <a:pt x="1407" y="419"/>
                </a:lnTo>
                <a:lnTo>
                  <a:pt x="1407" y="418"/>
                </a:lnTo>
                <a:lnTo>
                  <a:pt x="1408" y="418"/>
                </a:lnTo>
                <a:lnTo>
                  <a:pt x="1409" y="418"/>
                </a:lnTo>
                <a:lnTo>
                  <a:pt x="1410" y="419"/>
                </a:lnTo>
                <a:lnTo>
                  <a:pt x="1410" y="420"/>
                </a:lnTo>
                <a:lnTo>
                  <a:pt x="1411" y="420"/>
                </a:lnTo>
                <a:lnTo>
                  <a:pt x="1411" y="421"/>
                </a:lnTo>
                <a:lnTo>
                  <a:pt x="1413" y="421"/>
                </a:lnTo>
                <a:lnTo>
                  <a:pt x="1414" y="420"/>
                </a:lnTo>
                <a:lnTo>
                  <a:pt x="1414" y="419"/>
                </a:lnTo>
                <a:lnTo>
                  <a:pt x="1415" y="418"/>
                </a:lnTo>
                <a:lnTo>
                  <a:pt x="1416" y="416"/>
                </a:lnTo>
                <a:lnTo>
                  <a:pt x="1416" y="415"/>
                </a:lnTo>
                <a:lnTo>
                  <a:pt x="1417" y="415"/>
                </a:lnTo>
                <a:lnTo>
                  <a:pt x="1418" y="415"/>
                </a:lnTo>
                <a:lnTo>
                  <a:pt x="1419" y="415"/>
                </a:lnTo>
                <a:lnTo>
                  <a:pt x="1421" y="415"/>
                </a:lnTo>
                <a:lnTo>
                  <a:pt x="1421" y="414"/>
                </a:lnTo>
                <a:lnTo>
                  <a:pt x="1422" y="414"/>
                </a:lnTo>
                <a:lnTo>
                  <a:pt x="1423" y="415"/>
                </a:lnTo>
                <a:lnTo>
                  <a:pt x="1423" y="416"/>
                </a:lnTo>
                <a:lnTo>
                  <a:pt x="1422" y="418"/>
                </a:lnTo>
                <a:lnTo>
                  <a:pt x="1423" y="418"/>
                </a:lnTo>
                <a:lnTo>
                  <a:pt x="1423" y="419"/>
                </a:lnTo>
                <a:lnTo>
                  <a:pt x="1424" y="419"/>
                </a:lnTo>
                <a:lnTo>
                  <a:pt x="1425" y="419"/>
                </a:lnTo>
                <a:lnTo>
                  <a:pt x="1426" y="419"/>
                </a:lnTo>
                <a:lnTo>
                  <a:pt x="1426" y="418"/>
                </a:lnTo>
                <a:lnTo>
                  <a:pt x="1427" y="418"/>
                </a:lnTo>
                <a:lnTo>
                  <a:pt x="1427" y="416"/>
                </a:lnTo>
                <a:lnTo>
                  <a:pt x="1427" y="418"/>
                </a:lnTo>
                <a:lnTo>
                  <a:pt x="1427" y="420"/>
                </a:lnTo>
                <a:lnTo>
                  <a:pt x="1427" y="424"/>
                </a:lnTo>
                <a:lnTo>
                  <a:pt x="1427" y="426"/>
                </a:lnTo>
                <a:lnTo>
                  <a:pt x="1427" y="430"/>
                </a:lnTo>
                <a:lnTo>
                  <a:pt x="1427" y="433"/>
                </a:lnTo>
                <a:lnTo>
                  <a:pt x="1427" y="437"/>
                </a:lnTo>
                <a:lnTo>
                  <a:pt x="1427" y="438"/>
                </a:lnTo>
                <a:lnTo>
                  <a:pt x="1427" y="440"/>
                </a:lnTo>
                <a:lnTo>
                  <a:pt x="1427" y="443"/>
                </a:lnTo>
                <a:lnTo>
                  <a:pt x="1427" y="446"/>
                </a:lnTo>
                <a:lnTo>
                  <a:pt x="1427" y="447"/>
                </a:lnTo>
                <a:lnTo>
                  <a:pt x="1427" y="448"/>
                </a:lnTo>
                <a:lnTo>
                  <a:pt x="1427" y="452"/>
                </a:lnTo>
                <a:lnTo>
                  <a:pt x="1427" y="456"/>
                </a:lnTo>
                <a:lnTo>
                  <a:pt x="1427" y="457"/>
                </a:lnTo>
                <a:lnTo>
                  <a:pt x="1428" y="458"/>
                </a:lnTo>
                <a:lnTo>
                  <a:pt x="1428" y="462"/>
                </a:lnTo>
                <a:lnTo>
                  <a:pt x="1426" y="462"/>
                </a:lnTo>
                <a:lnTo>
                  <a:pt x="1427" y="464"/>
                </a:lnTo>
                <a:lnTo>
                  <a:pt x="1428" y="463"/>
                </a:lnTo>
                <a:lnTo>
                  <a:pt x="1430" y="463"/>
                </a:lnTo>
                <a:lnTo>
                  <a:pt x="1431" y="463"/>
                </a:lnTo>
                <a:lnTo>
                  <a:pt x="1431" y="462"/>
                </a:lnTo>
                <a:lnTo>
                  <a:pt x="1432" y="462"/>
                </a:lnTo>
                <a:lnTo>
                  <a:pt x="1433" y="462"/>
                </a:lnTo>
                <a:lnTo>
                  <a:pt x="1433" y="461"/>
                </a:lnTo>
                <a:lnTo>
                  <a:pt x="1432" y="461"/>
                </a:lnTo>
                <a:lnTo>
                  <a:pt x="1432" y="460"/>
                </a:lnTo>
                <a:lnTo>
                  <a:pt x="1432" y="458"/>
                </a:lnTo>
                <a:lnTo>
                  <a:pt x="1432" y="457"/>
                </a:lnTo>
                <a:lnTo>
                  <a:pt x="1432" y="456"/>
                </a:lnTo>
                <a:lnTo>
                  <a:pt x="1432" y="452"/>
                </a:lnTo>
                <a:lnTo>
                  <a:pt x="1432" y="450"/>
                </a:lnTo>
                <a:lnTo>
                  <a:pt x="1432" y="449"/>
                </a:lnTo>
                <a:lnTo>
                  <a:pt x="1432" y="448"/>
                </a:lnTo>
                <a:lnTo>
                  <a:pt x="1432" y="447"/>
                </a:lnTo>
                <a:lnTo>
                  <a:pt x="1431" y="443"/>
                </a:lnTo>
                <a:lnTo>
                  <a:pt x="1432" y="440"/>
                </a:lnTo>
                <a:lnTo>
                  <a:pt x="1431" y="440"/>
                </a:lnTo>
                <a:lnTo>
                  <a:pt x="1431" y="438"/>
                </a:lnTo>
                <a:lnTo>
                  <a:pt x="1431" y="437"/>
                </a:lnTo>
                <a:lnTo>
                  <a:pt x="1431" y="436"/>
                </a:lnTo>
                <a:lnTo>
                  <a:pt x="1431" y="435"/>
                </a:lnTo>
                <a:lnTo>
                  <a:pt x="1431" y="432"/>
                </a:lnTo>
                <a:lnTo>
                  <a:pt x="1431" y="431"/>
                </a:lnTo>
                <a:lnTo>
                  <a:pt x="1431" y="429"/>
                </a:lnTo>
                <a:lnTo>
                  <a:pt x="1431" y="426"/>
                </a:lnTo>
                <a:lnTo>
                  <a:pt x="1431" y="423"/>
                </a:lnTo>
                <a:lnTo>
                  <a:pt x="1431" y="419"/>
                </a:lnTo>
                <a:lnTo>
                  <a:pt x="1431" y="415"/>
                </a:lnTo>
                <a:lnTo>
                  <a:pt x="1431" y="414"/>
                </a:lnTo>
                <a:lnTo>
                  <a:pt x="1431" y="413"/>
                </a:lnTo>
                <a:lnTo>
                  <a:pt x="1432" y="413"/>
                </a:lnTo>
                <a:lnTo>
                  <a:pt x="1431" y="407"/>
                </a:lnTo>
                <a:lnTo>
                  <a:pt x="1431" y="405"/>
                </a:lnTo>
                <a:lnTo>
                  <a:pt x="1431" y="402"/>
                </a:lnTo>
                <a:lnTo>
                  <a:pt x="1431" y="401"/>
                </a:lnTo>
                <a:lnTo>
                  <a:pt x="1430" y="398"/>
                </a:lnTo>
                <a:lnTo>
                  <a:pt x="1430" y="397"/>
                </a:lnTo>
                <a:lnTo>
                  <a:pt x="1428" y="397"/>
                </a:lnTo>
                <a:lnTo>
                  <a:pt x="1427" y="397"/>
                </a:lnTo>
                <a:lnTo>
                  <a:pt x="1426" y="397"/>
                </a:lnTo>
                <a:lnTo>
                  <a:pt x="1425" y="397"/>
                </a:lnTo>
                <a:lnTo>
                  <a:pt x="1425" y="396"/>
                </a:lnTo>
                <a:lnTo>
                  <a:pt x="1424" y="395"/>
                </a:lnTo>
                <a:lnTo>
                  <a:pt x="1424" y="394"/>
                </a:lnTo>
                <a:lnTo>
                  <a:pt x="1425" y="393"/>
                </a:lnTo>
                <a:lnTo>
                  <a:pt x="1426" y="393"/>
                </a:lnTo>
                <a:lnTo>
                  <a:pt x="1426" y="391"/>
                </a:lnTo>
                <a:lnTo>
                  <a:pt x="1425" y="388"/>
                </a:lnTo>
                <a:lnTo>
                  <a:pt x="1425" y="387"/>
                </a:lnTo>
                <a:lnTo>
                  <a:pt x="1425" y="383"/>
                </a:lnTo>
                <a:lnTo>
                  <a:pt x="1424" y="383"/>
                </a:lnTo>
                <a:lnTo>
                  <a:pt x="1424" y="382"/>
                </a:lnTo>
                <a:lnTo>
                  <a:pt x="1423" y="382"/>
                </a:lnTo>
                <a:lnTo>
                  <a:pt x="1423" y="383"/>
                </a:lnTo>
                <a:lnTo>
                  <a:pt x="1422" y="382"/>
                </a:lnTo>
                <a:lnTo>
                  <a:pt x="1422" y="381"/>
                </a:lnTo>
                <a:lnTo>
                  <a:pt x="1419" y="378"/>
                </a:lnTo>
                <a:lnTo>
                  <a:pt x="1415" y="380"/>
                </a:lnTo>
                <a:lnTo>
                  <a:pt x="1415" y="379"/>
                </a:lnTo>
                <a:lnTo>
                  <a:pt x="1414" y="378"/>
                </a:lnTo>
                <a:lnTo>
                  <a:pt x="1413" y="377"/>
                </a:lnTo>
                <a:lnTo>
                  <a:pt x="1411" y="374"/>
                </a:lnTo>
                <a:lnTo>
                  <a:pt x="1411" y="373"/>
                </a:lnTo>
                <a:lnTo>
                  <a:pt x="1413" y="373"/>
                </a:lnTo>
                <a:lnTo>
                  <a:pt x="1419" y="373"/>
                </a:lnTo>
                <a:lnTo>
                  <a:pt x="1423" y="373"/>
                </a:lnTo>
                <a:lnTo>
                  <a:pt x="1423" y="372"/>
                </a:lnTo>
                <a:lnTo>
                  <a:pt x="1423" y="371"/>
                </a:lnTo>
                <a:lnTo>
                  <a:pt x="1423" y="369"/>
                </a:lnTo>
                <a:lnTo>
                  <a:pt x="1422" y="368"/>
                </a:lnTo>
                <a:lnTo>
                  <a:pt x="1418" y="369"/>
                </a:lnTo>
                <a:lnTo>
                  <a:pt x="1417" y="369"/>
                </a:lnTo>
                <a:lnTo>
                  <a:pt x="1415" y="369"/>
                </a:lnTo>
                <a:lnTo>
                  <a:pt x="1413" y="368"/>
                </a:lnTo>
                <a:lnTo>
                  <a:pt x="1410" y="368"/>
                </a:lnTo>
                <a:lnTo>
                  <a:pt x="1409" y="366"/>
                </a:lnTo>
                <a:lnTo>
                  <a:pt x="1407" y="364"/>
                </a:lnTo>
                <a:lnTo>
                  <a:pt x="1406" y="364"/>
                </a:lnTo>
                <a:lnTo>
                  <a:pt x="1406" y="363"/>
                </a:lnTo>
                <a:lnTo>
                  <a:pt x="1405" y="363"/>
                </a:lnTo>
                <a:lnTo>
                  <a:pt x="1405" y="362"/>
                </a:lnTo>
                <a:lnTo>
                  <a:pt x="1404" y="361"/>
                </a:lnTo>
                <a:lnTo>
                  <a:pt x="1404" y="360"/>
                </a:lnTo>
                <a:lnTo>
                  <a:pt x="1402" y="360"/>
                </a:lnTo>
                <a:lnTo>
                  <a:pt x="1402" y="359"/>
                </a:lnTo>
                <a:lnTo>
                  <a:pt x="1404" y="357"/>
                </a:lnTo>
                <a:lnTo>
                  <a:pt x="1405" y="357"/>
                </a:lnTo>
                <a:lnTo>
                  <a:pt x="1407" y="355"/>
                </a:lnTo>
                <a:lnTo>
                  <a:pt x="1408" y="355"/>
                </a:lnTo>
                <a:lnTo>
                  <a:pt x="1404" y="347"/>
                </a:lnTo>
                <a:lnTo>
                  <a:pt x="1400" y="343"/>
                </a:lnTo>
                <a:lnTo>
                  <a:pt x="1397" y="336"/>
                </a:lnTo>
                <a:lnTo>
                  <a:pt x="1401" y="334"/>
                </a:lnTo>
                <a:lnTo>
                  <a:pt x="1402" y="334"/>
                </a:lnTo>
                <a:lnTo>
                  <a:pt x="1402" y="332"/>
                </a:lnTo>
                <a:lnTo>
                  <a:pt x="1404" y="332"/>
                </a:lnTo>
                <a:lnTo>
                  <a:pt x="1405" y="332"/>
                </a:lnTo>
                <a:lnTo>
                  <a:pt x="1406" y="331"/>
                </a:lnTo>
                <a:lnTo>
                  <a:pt x="1415" y="326"/>
                </a:lnTo>
                <a:lnTo>
                  <a:pt x="1414" y="315"/>
                </a:lnTo>
                <a:lnTo>
                  <a:pt x="1410" y="316"/>
                </a:lnTo>
                <a:lnTo>
                  <a:pt x="1404" y="320"/>
                </a:lnTo>
                <a:lnTo>
                  <a:pt x="1400" y="315"/>
                </a:lnTo>
                <a:lnTo>
                  <a:pt x="1404" y="313"/>
                </a:lnTo>
                <a:lnTo>
                  <a:pt x="1405" y="313"/>
                </a:lnTo>
                <a:lnTo>
                  <a:pt x="1406" y="313"/>
                </a:lnTo>
                <a:lnTo>
                  <a:pt x="1407" y="313"/>
                </a:lnTo>
                <a:lnTo>
                  <a:pt x="1408" y="313"/>
                </a:lnTo>
                <a:lnTo>
                  <a:pt x="1409" y="312"/>
                </a:lnTo>
                <a:lnTo>
                  <a:pt x="1410" y="312"/>
                </a:lnTo>
                <a:lnTo>
                  <a:pt x="1413" y="312"/>
                </a:lnTo>
                <a:lnTo>
                  <a:pt x="1413" y="311"/>
                </a:lnTo>
                <a:lnTo>
                  <a:pt x="1411" y="309"/>
                </a:lnTo>
                <a:lnTo>
                  <a:pt x="1411" y="306"/>
                </a:lnTo>
                <a:lnTo>
                  <a:pt x="1411" y="305"/>
                </a:lnTo>
                <a:lnTo>
                  <a:pt x="1410" y="306"/>
                </a:lnTo>
                <a:lnTo>
                  <a:pt x="1409" y="306"/>
                </a:lnTo>
                <a:lnTo>
                  <a:pt x="1408" y="306"/>
                </a:lnTo>
                <a:lnTo>
                  <a:pt x="1407" y="307"/>
                </a:lnTo>
                <a:lnTo>
                  <a:pt x="1406" y="307"/>
                </a:lnTo>
                <a:lnTo>
                  <a:pt x="1406" y="309"/>
                </a:lnTo>
                <a:lnTo>
                  <a:pt x="1405" y="309"/>
                </a:lnTo>
                <a:lnTo>
                  <a:pt x="1405" y="310"/>
                </a:lnTo>
                <a:lnTo>
                  <a:pt x="1405" y="311"/>
                </a:lnTo>
                <a:lnTo>
                  <a:pt x="1404" y="311"/>
                </a:lnTo>
                <a:lnTo>
                  <a:pt x="1402" y="312"/>
                </a:lnTo>
                <a:lnTo>
                  <a:pt x="1400" y="313"/>
                </a:lnTo>
                <a:lnTo>
                  <a:pt x="1399" y="314"/>
                </a:lnTo>
                <a:lnTo>
                  <a:pt x="1399" y="313"/>
                </a:lnTo>
                <a:lnTo>
                  <a:pt x="1398" y="312"/>
                </a:lnTo>
                <a:lnTo>
                  <a:pt x="1401" y="311"/>
                </a:lnTo>
                <a:lnTo>
                  <a:pt x="1400" y="310"/>
                </a:lnTo>
                <a:lnTo>
                  <a:pt x="1399" y="310"/>
                </a:lnTo>
                <a:lnTo>
                  <a:pt x="1398" y="311"/>
                </a:lnTo>
                <a:lnTo>
                  <a:pt x="1397" y="311"/>
                </a:lnTo>
                <a:lnTo>
                  <a:pt x="1397" y="312"/>
                </a:lnTo>
                <a:lnTo>
                  <a:pt x="1393" y="314"/>
                </a:lnTo>
                <a:lnTo>
                  <a:pt x="1392" y="314"/>
                </a:lnTo>
                <a:lnTo>
                  <a:pt x="1392" y="315"/>
                </a:lnTo>
                <a:lnTo>
                  <a:pt x="1389" y="318"/>
                </a:lnTo>
                <a:lnTo>
                  <a:pt x="1387" y="318"/>
                </a:lnTo>
                <a:lnTo>
                  <a:pt x="1387" y="319"/>
                </a:lnTo>
                <a:lnTo>
                  <a:pt x="1385" y="318"/>
                </a:lnTo>
                <a:lnTo>
                  <a:pt x="1384" y="318"/>
                </a:lnTo>
                <a:lnTo>
                  <a:pt x="1382" y="318"/>
                </a:lnTo>
                <a:lnTo>
                  <a:pt x="1381" y="319"/>
                </a:lnTo>
                <a:lnTo>
                  <a:pt x="1380" y="319"/>
                </a:lnTo>
                <a:lnTo>
                  <a:pt x="1379" y="319"/>
                </a:lnTo>
                <a:lnTo>
                  <a:pt x="1378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4" y="321"/>
                </a:lnTo>
                <a:lnTo>
                  <a:pt x="1373" y="322"/>
                </a:lnTo>
                <a:lnTo>
                  <a:pt x="1372" y="322"/>
                </a:lnTo>
                <a:lnTo>
                  <a:pt x="1371" y="323"/>
                </a:lnTo>
                <a:lnTo>
                  <a:pt x="1370" y="324"/>
                </a:lnTo>
                <a:lnTo>
                  <a:pt x="1367" y="326"/>
                </a:lnTo>
                <a:lnTo>
                  <a:pt x="1366" y="326"/>
                </a:lnTo>
                <a:lnTo>
                  <a:pt x="1366" y="327"/>
                </a:lnTo>
                <a:lnTo>
                  <a:pt x="1365" y="327"/>
                </a:lnTo>
                <a:lnTo>
                  <a:pt x="1363" y="323"/>
                </a:lnTo>
                <a:lnTo>
                  <a:pt x="1366" y="320"/>
                </a:lnTo>
                <a:lnTo>
                  <a:pt x="1368" y="323"/>
                </a:lnTo>
                <a:lnTo>
                  <a:pt x="1370" y="323"/>
                </a:lnTo>
                <a:lnTo>
                  <a:pt x="1371" y="322"/>
                </a:lnTo>
                <a:lnTo>
                  <a:pt x="1372" y="322"/>
                </a:lnTo>
                <a:lnTo>
                  <a:pt x="1373" y="321"/>
                </a:lnTo>
                <a:lnTo>
                  <a:pt x="1374" y="321"/>
                </a:lnTo>
                <a:lnTo>
                  <a:pt x="1373" y="321"/>
                </a:lnTo>
                <a:lnTo>
                  <a:pt x="1373" y="319"/>
                </a:lnTo>
                <a:lnTo>
                  <a:pt x="1375" y="318"/>
                </a:lnTo>
                <a:lnTo>
                  <a:pt x="1374" y="315"/>
                </a:lnTo>
                <a:lnTo>
                  <a:pt x="1373" y="314"/>
                </a:lnTo>
                <a:lnTo>
                  <a:pt x="1372" y="313"/>
                </a:lnTo>
                <a:lnTo>
                  <a:pt x="1372" y="312"/>
                </a:lnTo>
                <a:lnTo>
                  <a:pt x="1371" y="311"/>
                </a:lnTo>
                <a:lnTo>
                  <a:pt x="1371" y="310"/>
                </a:lnTo>
                <a:lnTo>
                  <a:pt x="1370" y="309"/>
                </a:lnTo>
                <a:lnTo>
                  <a:pt x="1368" y="306"/>
                </a:lnTo>
                <a:lnTo>
                  <a:pt x="1367" y="305"/>
                </a:lnTo>
                <a:lnTo>
                  <a:pt x="1366" y="306"/>
                </a:lnTo>
                <a:lnTo>
                  <a:pt x="1364" y="306"/>
                </a:lnTo>
                <a:lnTo>
                  <a:pt x="1362" y="307"/>
                </a:lnTo>
                <a:lnTo>
                  <a:pt x="1358" y="309"/>
                </a:lnTo>
                <a:lnTo>
                  <a:pt x="1357" y="309"/>
                </a:lnTo>
                <a:lnTo>
                  <a:pt x="1355" y="310"/>
                </a:lnTo>
                <a:lnTo>
                  <a:pt x="1350" y="310"/>
                </a:lnTo>
                <a:lnTo>
                  <a:pt x="1345" y="312"/>
                </a:lnTo>
                <a:lnTo>
                  <a:pt x="1345" y="311"/>
                </a:lnTo>
                <a:lnTo>
                  <a:pt x="1342" y="307"/>
                </a:lnTo>
                <a:lnTo>
                  <a:pt x="1344" y="307"/>
                </a:lnTo>
                <a:lnTo>
                  <a:pt x="1344" y="306"/>
                </a:lnTo>
                <a:lnTo>
                  <a:pt x="1346" y="306"/>
                </a:lnTo>
                <a:lnTo>
                  <a:pt x="1346" y="305"/>
                </a:lnTo>
                <a:lnTo>
                  <a:pt x="1347" y="304"/>
                </a:lnTo>
                <a:lnTo>
                  <a:pt x="1348" y="304"/>
                </a:lnTo>
                <a:lnTo>
                  <a:pt x="1349" y="304"/>
                </a:lnTo>
                <a:lnTo>
                  <a:pt x="1350" y="303"/>
                </a:lnTo>
                <a:lnTo>
                  <a:pt x="1352" y="304"/>
                </a:lnTo>
                <a:lnTo>
                  <a:pt x="1352" y="305"/>
                </a:lnTo>
                <a:lnTo>
                  <a:pt x="1353" y="305"/>
                </a:lnTo>
                <a:lnTo>
                  <a:pt x="1354" y="309"/>
                </a:lnTo>
                <a:lnTo>
                  <a:pt x="1357" y="307"/>
                </a:lnTo>
                <a:lnTo>
                  <a:pt x="1358" y="307"/>
                </a:lnTo>
                <a:lnTo>
                  <a:pt x="1362" y="306"/>
                </a:lnTo>
                <a:lnTo>
                  <a:pt x="1363" y="306"/>
                </a:lnTo>
                <a:lnTo>
                  <a:pt x="1365" y="305"/>
                </a:lnTo>
                <a:lnTo>
                  <a:pt x="1366" y="305"/>
                </a:lnTo>
                <a:lnTo>
                  <a:pt x="1367" y="305"/>
                </a:lnTo>
                <a:lnTo>
                  <a:pt x="1367" y="304"/>
                </a:lnTo>
                <a:lnTo>
                  <a:pt x="1366" y="303"/>
                </a:lnTo>
                <a:lnTo>
                  <a:pt x="1363" y="297"/>
                </a:lnTo>
                <a:lnTo>
                  <a:pt x="1362" y="297"/>
                </a:lnTo>
                <a:lnTo>
                  <a:pt x="1361" y="298"/>
                </a:lnTo>
                <a:lnTo>
                  <a:pt x="1358" y="299"/>
                </a:lnTo>
                <a:lnTo>
                  <a:pt x="1357" y="297"/>
                </a:lnTo>
                <a:lnTo>
                  <a:pt x="1354" y="299"/>
                </a:lnTo>
                <a:lnTo>
                  <a:pt x="1353" y="299"/>
                </a:lnTo>
                <a:lnTo>
                  <a:pt x="1353" y="298"/>
                </a:lnTo>
                <a:lnTo>
                  <a:pt x="1353" y="297"/>
                </a:lnTo>
                <a:lnTo>
                  <a:pt x="1352" y="297"/>
                </a:lnTo>
                <a:lnTo>
                  <a:pt x="1352" y="296"/>
                </a:lnTo>
                <a:lnTo>
                  <a:pt x="1350" y="295"/>
                </a:lnTo>
                <a:lnTo>
                  <a:pt x="1349" y="295"/>
                </a:lnTo>
                <a:lnTo>
                  <a:pt x="1348" y="295"/>
                </a:lnTo>
                <a:lnTo>
                  <a:pt x="1346" y="295"/>
                </a:lnTo>
                <a:lnTo>
                  <a:pt x="1344" y="295"/>
                </a:lnTo>
                <a:lnTo>
                  <a:pt x="1342" y="295"/>
                </a:lnTo>
                <a:lnTo>
                  <a:pt x="1342" y="294"/>
                </a:lnTo>
                <a:lnTo>
                  <a:pt x="1342" y="291"/>
                </a:lnTo>
                <a:lnTo>
                  <a:pt x="1344" y="291"/>
                </a:lnTo>
                <a:lnTo>
                  <a:pt x="1345" y="291"/>
                </a:lnTo>
                <a:lnTo>
                  <a:pt x="1346" y="291"/>
                </a:lnTo>
                <a:lnTo>
                  <a:pt x="1347" y="291"/>
                </a:lnTo>
                <a:lnTo>
                  <a:pt x="1348" y="291"/>
                </a:lnTo>
                <a:lnTo>
                  <a:pt x="1348" y="294"/>
                </a:lnTo>
                <a:lnTo>
                  <a:pt x="1349" y="294"/>
                </a:lnTo>
                <a:lnTo>
                  <a:pt x="1352" y="294"/>
                </a:lnTo>
                <a:lnTo>
                  <a:pt x="1353" y="294"/>
                </a:lnTo>
                <a:lnTo>
                  <a:pt x="1356" y="294"/>
                </a:lnTo>
                <a:lnTo>
                  <a:pt x="1358" y="294"/>
                </a:lnTo>
                <a:lnTo>
                  <a:pt x="1359" y="294"/>
                </a:lnTo>
                <a:lnTo>
                  <a:pt x="1361" y="294"/>
                </a:lnTo>
                <a:lnTo>
                  <a:pt x="1362" y="294"/>
                </a:lnTo>
                <a:lnTo>
                  <a:pt x="1361" y="293"/>
                </a:lnTo>
                <a:lnTo>
                  <a:pt x="1361" y="291"/>
                </a:lnTo>
                <a:lnTo>
                  <a:pt x="1362" y="291"/>
                </a:lnTo>
                <a:lnTo>
                  <a:pt x="1364" y="291"/>
                </a:lnTo>
                <a:lnTo>
                  <a:pt x="1365" y="291"/>
                </a:lnTo>
                <a:lnTo>
                  <a:pt x="1366" y="291"/>
                </a:lnTo>
                <a:lnTo>
                  <a:pt x="1366" y="290"/>
                </a:lnTo>
                <a:lnTo>
                  <a:pt x="1367" y="291"/>
                </a:lnTo>
                <a:lnTo>
                  <a:pt x="1368" y="293"/>
                </a:lnTo>
                <a:lnTo>
                  <a:pt x="1368" y="295"/>
                </a:lnTo>
                <a:lnTo>
                  <a:pt x="1374" y="295"/>
                </a:lnTo>
                <a:lnTo>
                  <a:pt x="1374" y="294"/>
                </a:lnTo>
                <a:lnTo>
                  <a:pt x="1373" y="294"/>
                </a:lnTo>
                <a:lnTo>
                  <a:pt x="1374" y="293"/>
                </a:lnTo>
                <a:lnTo>
                  <a:pt x="1375" y="293"/>
                </a:lnTo>
                <a:lnTo>
                  <a:pt x="1376" y="294"/>
                </a:lnTo>
                <a:lnTo>
                  <a:pt x="1378" y="295"/>
                </a:lnTo>
                <a:lnTo>
                  <a:pt x="1378" y="296"/>
                </a:lnTo>
                <a:lnTo>
                  <a:pt x="1379" y="297"/>
                </a:lnTo>
                <a:lnTo>
                  <a:pt x="1380" y="298"/>
                </a:lnTo>
                <a:lnTo>
                  <a:pt x="1379" y="298"/>
                </a:lnTo>
                <a:lnTo>
                  <a:pt x="1374" y="302"/>
                </a:lnTo>
                <a:lnTo>
                  <a:pt x="1371" y="304"/>
                </a:lnTo>
                <a:lnTo>
                  <a:pt x="1370" y="304"/>
                </a:lnTo>
                <a:lnTo>
                  <a:pt x="1368" y="305"/>
                </a:lnTo>
                <a:lnTo>
                  <a:pt x="1368" y="306"/>
                </a:lnTo>
                <a:lnTo>
                  <a:pt x="1370" y="307"/>
                </a:lnTo>
                <a:lnTo>
                  <a:pt x="1371" y="310"/>
                </a:lnTo>
                <a:lnTo>
                  <a:pt x="1372" y="311"/>
                </a:lnTo>
                <a:lnTo>
                  <a:pt x="1373" y="314"/>
                </a:lnTo>
                <a:lnTo>
                  <a:pt x="1375" y="318"/>
                </a:lnTo>
                <a:lnTo>
                  <a:pt x="1376" y="319"/>
                </a:lnTo>
                <a:lnTo>
                  <a:pt x="1378" y="319"/>
                </a:lnTo>
                <a:lnTo>
                  <a:pt x="1380" y="318"/>
                </a:lnTo>
                <a:lnTo>
                  <a:pt x="1381" y="318"/>
                </a:lnTo>
                <a:lnTo>
                  <a:pt x="1383" y="318"/>
                </a:lnTo>
                <a:lnTo>
                  <a:pt x="1385" y="318"/>
                </a:lnTo>
                <a:lnTo>
                  <a:pt x="1387" y="318"/>
                </a:lnTo>
                <a:lnTo>
                  <a:pt x="1391" y="314"/>
                </a:lnTo>
                <a:lnTo>
                  <a:pt x="1393" y="313"/>
                </a:lnTo>
                <a:lnTo>
                  <a:pt x="1395" y="312"/>
                </a:lnTo>
                <a:lnTo>
                  <a:pt x="1396" y="312"/>
                </a:lnTo>
                <a:lnTo>
                  <a:pt x="1397" y="312"/>
                </a:lnTo>
                <a:lnTo>
                  <a:pt x="1397" y="311"/>
                </a:lnTo>
                <a:lnTo>
                  <a:pt x="1398" y="311"/>
                </a:lnTo>
                <a:lnTo>
                  <a:pt x="1399" y="310"/>
                </a:lnTo>
                <a:lnTo>
                  <a:pt x="1400" y="310"/>
                </a:lnTo>
                <a:lnTo>
                  <a:pt x="1402" y="307"/>
                </a:lnTo>
                <a:lnTo>
                  <a:pt x="1404" y="306"/>
                </a:lnTo>
                <a:lnTo>
                  <a:pt x="1404" y="305"/>
                </a:lnTo>
                <a:lnTo>
                  <a:pt x="1401" y="303"/>
                </a:lnTo>
                <a:lnTo>
                  <a:pt x="1400" y="301"/>
                </a:lnTo>
                <a:lnTo>
                  <a:pt x="1399" y="298"/>
                </a:lnTo>
                <a:lnTo>
                  <a:pt x="1410" y="296"/>
                </a:lnTo>
                <a:lnTo>
                  <a:pt x="1411" y="296"/>
                </a:lnTo>
                <a:lnTo>
                  <a:pt x="1413" y="296"/>
                </a:lnTo>
                <a:lnTo>
                  <a:pt x="1414" y="296"/>
                </a:lnTo>
                <a:lnTo>
                  <a:pt x="1414" y="297"/>
                </a:lnTo>
                <a:lnTo>
                  <a:pt x="1414" y="298"/>
                </a:lnTo>
                <a:lnTo>
                  <a:pt x="1414" y="299"/>
                </a:lnTo>
                <a:lnTo>
                  <a:pt x="1415" y="301"/>
                </a:lnTo>
                <a:lnTo>
                  <a:pt x="1417" y="299"/>
                </a:lnTo>
                <a:lnTo>
                  <a:pt x="1418" y="301"/>
                </a:lnTo>
                <a:lnTo>
                  <a:pt x="1418" y="302"/>
                </a:lnTo>
                <a:lnTo>
                  <a:pt x="1419" y="302"/>
                </a:lnTo>
                <a:lnTo>
                  <a:pt x="1419" y="303"/>
                </a:lnTo>
                <a:lnTo>
                  <a:pt x="1419" y="302"/>
                </a:lnTo>
                <a:lnTo>
                  <a:pt x="1421" y="302"/>
                </a:lnTo>
                <a:lnTo>
                  <a:pt x="1423" y="301"/>
                </a:lnTo>
                <a:lnTo>
                  <a:pt x="1424" y="301"/>
                </a:lnTo>
                <a:lnTo>
                  <a:pt x="1427" y="298"/>
                </a:lnTo>
                <a:lnTo>
                  <a:pt x="1430" y="296"/>
                </a:lnTo>
                <a:lnTo>
                  <a:pt x="1430" y="297"/>
                </a:lnTo>
                <a:lnTo>
                  <a:pt x="1430" y="296"/>
                </a:lnTo>
                <a:lnTo>
                  <a:pt x="1431" y="296"/>
                </a:lnTo>
                <a:lnTo>
                  <a:pt x="1433" y="295"/>
                </a:lnTo>
                <a:lnTo>
                  <a:pt x="1434" y="294"/>
                </a:lnTo>
                <a:lnTo>
                  <a:pt x="1435" y="293"/>
                </a:lnTo>
                <a:lnTo>
                  <a:pt x="1436" y="293"/>
                </a:lnTo>
                <a:lnTo>
                  <a:pt x="1441" y="290"/>
                </a:lnTo>
                <a:lnTo>
                  <a:pt x="1440" y="288"/>
                </a:lnTo>
                <a:lnTo>
                  <a:pt x="1435" y="281"/>
                </a:lnTo>
                <a:lnTo>
                  <a:pt x="1430" y="271"/>
                </a:lnTo>
                <a:lnTo>
                  <a:pt x="1428" y="271"/>
                </a:lnTo>
                <a:lnTo>
                  <a:pt x="1428" y="270"/>
                </a:lnTo>
                <a:lnTo>
                  <a:pt x="1434" y="268"/>
                </a:lnTo>
                <a:lnTo>
                  <a:pt x="1435" y="268"/>
                </a:lnTo>
                <a:lnTo>
                  <a:pt x="1436" y="268"/>
                </a:lnTo>
                <a:lnTo>
                  <a:pt x="1439" y="271"/>
                </a:lnTo>
                <a:lnTo>
                  <a:pt x="1447" y="284"/>
                </a:lnTo>
                <a:lnTo>
                  <a:pt x="1447" y="285"/>
                </a:lnTo>
                <a:lnTo>
                  <a:pt x="1445" y="285"/>
                </a:lnTo>
                <a:lnTo>
                  <a:pt x="1447" y="285"/>
                </a:lnTo>
                <a:lnTo>
                  <a:pt x="1447" y="286"/>
                </a:lnTo>
                <a:lnTo>
                  <a:pt x="1448" y="286"/>
                </a:lnTo>
                <a:lnTo>
                  <a:pt x="1448" y="287"/>
                </a:lnTo>
                <a:lnTo>
                  <a:pt x="1448" y="288"/>
                </a:lnTo>
                <a:lnTo>
                  <a:pt x="1448" y="289"/>
                </a:lnTo>
                <a:lnTo>
                  <a:pt x="1441" y="293"/>
                </a:lnTo>
                <a:lnTo>
                  <a:pt x="1430" y="301"/>
                </a:lnTo>
                <a:lnTo>
                  <a:pt x="1430" y="302"/>
                </a:lnTo>
                <a:lnTo>
                  <a:pt x="1431" y="302"/>
                </a:lnTo>
                <a:lnTo>
                  <a:pt x="1431" y="303"/>
                </a:lnTo>
                <a:lnTo>
                  <a:pt x="1432" y="305"/>
                </a:lnTo>
                <a:lnTo>
                  <a:pt x="1432" y="306"/>
                </a:lnTo>
                <a:lnTo>
                  <a:pt x="1434" y="309"/>
                </a:lnTo>
                <a:lnTo>
                  <a:pt x="1435" y="311"/>
                </a:lnTo>
                <a:lnTo>
                  <a:pt x="1436" y="313"/>
                </a:lnTo>
                <a:lnTo>
                  <a:pt x="1438" y="314"/>
                </a:lnTo>
                <a:lnTo>
                  <a:pt x="1439" y="316"/>
                </a:lnTo>
                <a:lnTo>
                  <a:pt x="1431" y="318"/>
                </a:lnTo>
                <a:lnTo>
                  <a:pt x="1430" y="318"/>
                </a:lnTo>
                <a:lnTo>
                  <a:pt x="1425" y="319"/>
                </a:lnTo>
                <a:lnTo>
                  <a:pt x="1426" y="326"/>
                </a:lnTo>
                <a:lnTo>
                  <a:pt x="1427" y="336"/>
                </a:lnTo>
                <a:lnTo>
                  <a:pt x="1424" y="338"/>
                </a:lnTo>
                <a:lnTo>
                  <a:pt x="1427" y="344"/>
                </a:lnTo>
                <a:lnTo>
                  <a:pt x="1422" y="347"/>
                </a:lnTo>
                <a:lnTo>
                  <a:pt x="1424" y="354"/>
                </a:lnTo>
                <a:lnTo>
                  <a:pt x="1425" y="355"/>
                </a:lnTo>
                <a:lnTo>
                  <a:pt x="1425" y="356"/>
                </a:lnTo>
                <a:lnTo>
                  <a:pt x="1426" y="356"/>
                </a:lnTo>
                <a:lnTo>
                  <a:pt x="1426" y="357"/>
                </a:lnTo>
                <a:lnTo>
                  <a:pt x="1426" y="359"/>
                </a:lnTo>
                <a:lnTo>
                  <a:pt x="1428" y="359"/>
                </a:lnTo>
                <a:lnTo>
                  <a:pt x="1430" y="359"/>
                </a:lnTo>
                <a:lnTo>
                  <a:pt x="1431" y="359"/>
                </a:lnTo>
                <a:lnTo>
                  <a:pt x="1432" y="359"/>
                </a:lnTo>
                <a:lnTo>
                  <a:pt x="1433" y="359"/>
                </a:lnTo>
                <a:lnTo>
                  <a:pt x="1434" y="359"/>
                </a:lnTo>
                <a:lnTo>
                  <a:pt x="1435" y="365"/>
                </a:lnTo>
                <a:lnTo>
                  <a:pt x="1434" y="366"/>
                </a:lnTo>
                <a:lnTo>
                  <a:pt x="1434" y="365"/>
                </a:lnTo>
                <a:lnTo>
                  <a:pt x="1433" y="365"/>
                </a:lnTo>
                <a:lnTo>
                  <a:pt x="1433" y="366"/>
                </a:lnTo>
                <a:lnTo>
                  <a:pt x="1433" y="369"/>
                </a:lnTo>
                <a:lnTo>
                  <a:pt x="1434" y="372"/>
                </a:lnTo>
                <a:lnTo>
                  <a:pt x="1435" y="373"/>
                </a:lnTo>
                <a:lnTo>
                  <a:pt x="1436" y="373"/>
                </a:lnTo>
                <a:lnTo>
                  <a:pt x="1436" y="374"/>
                </a:lnTo>
                <a:lnTo>
                  <a:pt x="1435" y="376"/>
                </a:lnTo>
                <a:lnTo>
                  <a:pt x="1434" y="377"/>
                </a:lnTo>
                <a:lnTo>
                  <a:pt x="1433" y="377"/>
                </a:lnTo>
                <a:lnTo>
                  <a:pt x="1433" y="378"/>
                </a:lnTo>
                <a:lnTo>
                  <a:pt x="1433" y="379"/>
                </a:lnTo>
                <a:lnTo>
                  <a:pt x="1432" y="379"/>
                </a:lnTo>
                <a:lnTo>
                  <a:pt x="1432" y="378"/>
                </a:lnTo>
                <a:lnTo>
                  <a:pt x="1430" y="379"/>
                </a:lnTo>
                <a:lnTo>
                  <a:pt x="1428" y="379"/>
                </a:lnTo>
                <a:lnTo>
                  <a:pt x="1428" y="380"/>
                </a:lnTo>
                <a:lnTo>
                  <a:pt x="1427" y="380"/>
                </a:lnTo>
                <a:lnTo>
                  <a:pt x="1427" y="381"/>
                </a:lnTo>
                <a:lnTo>
                  <a:pt x="1428" y="393"/>
                </a:lnTo>
                <a:lnTo>
                  <a:pt x="1430" y="394"/>
                </a:lnTo>
                <a:lnTo>
                  <a:pt x="1430" y="396"/>
                </a:lnTo>
                <a:lnTo>
                  <a:pt x="1430" y="397"/>
                </a:lnTo>
                <a:lnTo>
                  <a:pt x="1430" y="398"/>
                </a:lnTo>
                <a:lnTo>
                  <a:pt x="1431" y="401"/>
                </a:lnTo>
                <a:lnTo>
                  <a:pt x="1431" y="402"/>
                </a:lnTo>
                <a:lnTo>
                  <a:pt x="1431" y="403"/>
                </a:lnTo>
                <a:lnTo>
                  <a:pt x="1431" y="404"/>
                </a:lnTo>
                <a:lnTo>
                  <a:pt x="1431" y="405"/>
                </a:lnTo>
                <a:lnTo>
                  <a:pt x="1431" y="407"/>
                </a:lnTo>
                <a:lnTo>
                  <a:pt x="1431" y="410"/>
                </a:lnTo>
                <a:lnTo>
                  <a:pt x="1432" y="413"/>
                </a:lnTo>
                <a:lnTo>
                  <a:pt x="1431" y="413"/>
                </a:lnTo>
                <a:lnTo>
                  <a:pt x="1431" y="414"/>
                </a:lnTo>
                <a:lnTo>
                  <a:pt x="1431" y="415"/>
                </a:lnTo>
                <a:lnTo>
                  <a:pt x="1431" y="423"/>
                </a:lnTo>
                <a:lnTo>
                  <a:pt x="1432" y="431"/>
                </a:lnTo>
                <a:lnTo>
                  <a:pt x="1431" y="436"/>
                </a:lnTo>
                <a:lnTo>
                  <a:pt x="1439" y="435"/>
                </a:lnTo>
                <a:lnTo>
                  <a:pt x="1439" y="437"/>
                </a:lnTo>
                <a:lnTo>
                  <a:pt x="1439" y="439"/>
                </a:lnTo>
                <a:lnTo>
                  <a:pt x="1439" y="440"/>
                </a:lnTo>
                <a:lnTo>
                  <a:pt x="1439" y="443"/>
                </a:lnTo>
                <a:lnTo>
                  <a:pt x="1439" y="445"/>
                </a:lnTo>
                <a:lnTo>
                  <a:pt x="1439" y="447"/>
                </a:lnTo>
                <a:lnTo>
                  <a:pt x="1439" y="448"/>
                </a:lnTo>
                <a:lnTo>
                  <a:pt x="1439" y="450"/>
                </a:lnTo>
                <a:lnTo>
                  <a:pt x="1441" y="450"/>
                </a:lnTo>
                <a:lnTo>
                  <a:pt x="1442" y="450"/>
                </a:lnTo>
                <a:lnTo>
                  <a:pt x="1444" y="450"/>
                </a:lnTo>
                <a:lnTo>
                  <a:pt x="1445" y="450"/>
                </a:lnTo>
                <a:lnTo>
                  <a:pt x="1448" y="449"/>
                </a:lnTo>
                <a:lnTo>
                  <a:pt x="1450" y="449"/>
                </a:lnTo>
                <a:lnTo>
                  <a:pt x="1451" y="448"/>
                </a:lnTo>
                <a:lnTo>
                  <a:pt x="1452" y="448"/>
                </a:lnTo>
                <a:lnTo>
                  <a:pt x="1456" y="448"/>
                </a:lnTo>
                <a:lnTo>
                  <a:pt x="1456" y="449"/>
                </a:lnTo>
                <a:lnTo>
                  <a:pt x="1456" y="450"/>
                </a:lnTo>
                <a:lnTo>
                  <a:pt x="1456" y="452"/>
                </a:lnTo>
                <a:lnTo>
                  <a:pt x="1457" y="452"/>
                </a:lnTo>
                <a:lnTo>
                  <a:pt x="1459" y="450"/>
                </a:lnTo>
                <a:lnTo>
                  <a:pt x="1459" y="452"/>
                </a:lnTo>
                <a:lnTo>
                  <a:pt x="1459" y="454"/>
                </a:lnTo>
                <a:lnTo>
                  <a:pt x="1459" y="455"/>
                </a:lnTo>
                <a:lnTo>
                  <a:pt x="1459" y="456"/>
                </a:lnTo>
                <a:lnTo>
                  <a:pt x="1459" y="460"/>
                </a:lnTo>
                <a:lnTo>
                  <a:pt x="1459" y="461"/>
                </a:lnTo>
                <a:lnTo>
                  <a:pt x="1459" y="466"/>
                </a:lnTo>
                <a:lnTo>
                  <a:pt x="1459" y="468"/>
                </a:lnTo>
                <a:lnTo>
                  <a:pt x="1458" y="468"/>
                </a:lnTo>
                <a:lnTo>
                  <a:pt x="1457" y="465"/>
                </a:lnTo>
                <a:lnTo>
                  <a:pt x="1454" y="465"/>
                </a:lnTo>
                <a:lnTo>
                  <a:pt x="1452" y="465"/>
                </a:lnTo>
                <a:lnTo>
                  <a:pt x="1452" y="464"/>
                </a:lnTo>
                <a:lnTo>
                  <a:pt x="1450" y="465"/>
                </a:lnTo>
                <a:lnTo>
                  <a:pt x="1448" y="465"/>
                </a:lnTo>
                <a:lnTo>
                  <a:pt x="1449" y="466"/>
                </a:lnTo>
                <a:lnTo>
                  <a:pt x="1449" y="469"/>
                </a:lnTo>
                <a:lnTo>
                  <a:pt x="1447" y="469"/>
                </a:lnTo>
                <a:lnTo>
                  <a:pt x="1445" y="470"/>
                </a:lnTo>
                <a:lnTo>
                  <a:pt x="1444" y="470"/>
                </a:lnTo>
                <a:lnTo>
                  <a:pt x="1444" y="469"/>
                </a:lnTo>
                <a:lnTo>
                  <a:pt x="1443" y="463"/>
                </a:lnTo>
                <a:lnTo>
                  <a:pt x="1443" y="461"/>
                </a:lnTo>
                <a:lnTo>
                  <a:pt x="1440" y="462"/>
                </a:lnTo>
                <a:lnTo>
                  <a:pt x="1441" y="466"/>
                </a:lnTo>
                <a:lnTo>
                  <a:pt x="1441" y="468"/>
                </a:lnTo>
                <a:lnTo>
                  <a:pt x="1441" y="470"/>
                </a:lnTo>
                <a:lnTo>
                  <a:pt x="1441" y="471"/>
                </a:lnTo>
                <a:lnTo>
                  <a:pt x="1441" y="481"/>
                </a:lnTo>
                <a:lnTo>
                  <a:pt x="1439" y="481"/>
                </a:lnTo>
                <a:lnTo>
                  <a:pt x="1438" y="481"/>
                </a:lnTo>
                <a:lnTo>
                  <a:pt x="1438" y="482"/>
                </a:lnTo>
                <a:lnTo>
                  <a:pt x="1434" y="482"/>
                </a:lnTo>
                <a:lnTo>
                  <a:pt x="1433" y="482"/>
                </a:lnTo>
                <a:lnTo>
                  <a:pt x="1433" y="483"/>
                </a:lnTo>
                <a:lnTo>
                  <a:pt x="1434" y="493"/>
                </a:lnTo>
                <a:lnTo>
                  <a:pt x="1434" y="495"/>
                </a:lnTo>
                <a:lnTo>
                  <a:pt x="1435" y="499"/>
                </a:lnTo>
                <a:lnTo>
                  <a:pt x="1435" y="500"/>
                </a:lnTo>
                <a:lnTo>
                  <a:pt x="1436" y="504"/>
                </a:lnTo>
                <a:lnTo>
                  <a:pt x="1436" y="506"/>
                </a:lnTo>
                <a:lnTo>
                  <a:pt x="1436" y="507"/>
                </a:lnTo>
                <a:lnTo>
                  <a:pt x="1440" y="507"/>
                </a:lnTo>
                <a:lnTo>
                  <a:pt x="1441" y="507"/>
                </a:lnTo>
                <a:lnTo>
                  <a:pt x="1441" y="511"/>
                </a:lnTo>
                <a:lnTo>
                  <a:pt x="1442" y="512"/>
                </a:lnTo>
                <a:lnTo>
                  <a:pt x="1442" y="513"/>
                </a:lnTo>
                <a:lnTo>
                  <a:pt x="1442" y="515"/>
                </a:lnTo>
                <a:lnTo>
                  <a:pt x="1442" y="516"/>
                </a:lnTo>
                <a:lnTo>
                  <a:pt x="1442" y="521"/>
                </a:lnTo>
                <a:lnTo>
                  <a:pt x="1449" y="521"/>
                </a:lnTo>
                <a:lnTo>
                  <a:pt x="1450" y="521"/>
                </a:lnTo>
                <a:lnTo>
                  <a:pt x="1451" y="521"/>
                </a:lnTo>
                <a:lnTo>
                  <a:pt x="1451" y="527"/>
                </a:lnTo>
                <a:lnTo>
                  <a:pt x="1452" y="528"/>
                </a:lnTo>
                <a:lnTo>
                  <a:pt x="1452" y="529"/>
                </a:lnTo>
                <a:lnTo>
                  <a:pt x="1453" y="529"/>
                </a:lnTo>
                <a:lnTo>
                  <a:pt x="1453" y="530"/>
                </a:lnTo>
                <a:lnTo>
                  <a:pt x="1454" y="530"/>
                </a:lnTo>
                <a:lnTo>
                  <a:pt x="1456" y="530"/>
                </a:lnTo>
                <a:lnTo>
                  <a:pt x="1457" y="531"/>
                </a:lnTo>
                <a:lnTo>
                  <a:pt x="1458" y="531"/>
                </a:lnTo>
                <a:lnTo>
                  <a:pt x="1469" y="535"/>
                </a:lnTo>
                <a:lnTo>
                  <a:pt x="1469" y="536"/>
                </a:lnTo>
                <a:lnTo>
                  <a:pt x="1468" y="540"/>
                </a:lnTo>
                <a:lnTo>
                  <a:pt x="1467" y="545"/>
                </a:lnTo>
                <a:lnTo>
                  <a:pt x="1466" y="545"/>
                </a:lnTo>
                <a:lnTo>
                  <a:pt x="1467" y="545"/>
                </a:lnTo>
                <a:lnTo>
                  <a:pt x="1467" y="546"/>
                </a:lnTo>
                <a:lnTo>
                  <a:pt x="1471" y="547"/>
                </a:lnTo>
                <a:lnTo>
                  <a:pt x="1474" y="547"/>
                </a:lnTo>
                <a:lnTo>
                  <a:pt x="1474" y="548"/>
                </a:lnTo>
                <a:lnTo>
                  <a:pt x="1475" y="548"/>
                </a:lnTo>
                <a:lnTo>
                  <a:pt x="1476" y="548"/>
                </a:lnTo>
                <a:lnTo>
                  <a:pt x="1477" y="548"/>
                </a:lnTo>
                <a:lnTo>
                  <a:pt x="1478" y="548"/>
                </a:lnTo>
                <a:lnTo>
                  <a:pt x="1479" y="548"/>
                </a:lnTo>
                <a:lnTo>
                  <a:pt x="1479" y="547"/>
                </a:lnTo>
                <a:lnTo>
                  <a:pt x="1480" y="547"/>
                </a:lnTo>
                <a:lnTo>
                  <a:pt x="1482" y="547"/>
                </a:lnTo>
                <a:lnTo>
                  <a:pt x="1483" y="547"/>
                </a:lnTo>
                <a:lnTo>
                  <a:pt x="1483" y="548"/>
                </a:lnTo>
                <a:lnTo>
                  <a:pt x="1491" y="548"/>
                </a:lnTo>
                <a:lnTo>
                  <a:pt x="1491" y="547"/>
                </a:lnTo>
                <a:lnTo>
                  <a:pt x="1492" y="547"/>
                </a:lnTo>
                <a:lnTo>
                  <a:pt x="1493" y="547"/>
                </a:lnTo>
                <a:lnTo>
                  <a:pt x="1494" y="547"/>
                </a:lnTo>
                <a:lnTo>
                  <a:pt x="1495" y="547"/>
                </a:lnTo>
                <a:lnTo>
                  <a:pt x="1495" y="548"/>
                </a:lnTo>
                <a:lnTo>
                  <a:pt x="1495" y="549"/>
                </a:lnTo>
                <a:lnTo>
                  <a:pt x="1494" y="549"/>
                </a:lnTo>
                <a:lnTo>
                  <a:pt x="1493" y="549"/>
                </a:lnTo>
                <a:lnTo>
                  <a:pt x="1493" y="552"/>
                </a:lnTo>
                <a:lnTo>
                  <a:pt x="1494" y="553"/>
                </a:lnTo>
                <a:lnTo>
                  <a:pt x="1493" y="553"/>
                </a:lnTo>
                <a:lnTo>
                  <a:pt x="1493" y="554"/>
                </a:lnTo>
                <a:lnTo>
                  <a:pt x="1493" y="555"/>
                </a:lnTo>
                <a:lnTo>
                  <a:pt x="1493" y="556"/>
                </a:lnTo>
                <a:lnTo>
                  <a:pt x="1493" y="557"/>
                </a:lnTo>
                <a:lnTo>
                  <a:pt x="1496" y="557"/>
                </a:lnTo>
                <a:lnTo>
                  <a:pt x="1500" y="557"/>
                </a:lnTo>
                <a:lnTo>
                  <a:pt x="1502" y="557"/>
                </a:lnTo>
                <a:lnTo>
                  <a:pt x="1505" y="557"/>
                </a:lnTo>
                <a:lnTo>
                  <a:pt x="1505" y="555"/>
                </a:lnTo>
                <a:lnTo>
                  <a:pt x="1505" y="554"/>
                </a:lnTo>
                <a:lnTo>
                  <a:pt x="1505" y="553"/>
                </a:lnTo>
                <a:lnTo>
                  <a:pt x="1505" y="552"/>
                </a:lnTo>
                <a:lnTo>
                  <a:pt x="1507" y="552"/>
                </a:lnTo>
                <a:lnTo>
                  <a:pt x="1508" y="552"/>
                </a:lnTo>
                <a:lnTo>
                  <a:pt x="1509" y="552"/>
                </a:lnTo>
                <a:lnTo>
                  <a:pt x="1510" y="552"/>
                </a:lnTo>
                <a:lnTo>
                  <a:pt x="1510" y="544"/>
                </a:lnTo>
                <a:lnTo>
                  <a:pt x="1510" y="542"/>
                </a:lnTo>
                <a:lnTo>
                  <a:pt x="1511" y="542"/>
                </a:lnTo>
                <a:lnTo>
                  <a:pt x="1516" y="542"/>
                </a:lnTo>
                <a:lnTo>
                  <a:pt x="1517" y="542"/>
                </a:lnTo>
                <a:lnTo>
                  <a:pt x="1517" y="544"/>
                </a:lnTo>
                <a:lnTo>
                  <a:pt x="1518" y="545"/>
                </a:lnTo>
                <a:lnTo>
                  <a:pt x="1518" y="546"/>
                </a:lnTo>
                <a:lnTo>
                  <a:pt x="1518" y="547"/>
                </a:lnTo>
                <a:lnTo>
                  <a:pt x="1519" y="548"/>
                </a:lnTo>
                <a:lnTo>
                  <a:pt x="1519" y="549"/>
                </a:lnTo>
                <a:lnTo>
                  <a:pt x="1520" y="549"/>
                </a:lnTo>
                <a:lnTo>
                  <a:pt x="1520" y="552"/>
                </a:lnTo>
                <a:lnTo>
                  <a:pt x="1520" y="553"/>
                </a:lnTo>
                <a:lnTo>
                  <a:pt x="1521" y="553"/>
                </a:lnTo>
                <a:lnTo>
                  <a:pt x="1522" y="552"/>
                </a:lnTo>
                <a:lnTo>
                  <a:pt x="1525" y="552"/>
                </a:lnTo>
                <a:lnTo>
                  <a:pt x="1523" y="548"/>
                </a:lnTo>
                <a:lnTo>
                  <a:pt x="1522" y="541"/>
                </a:lnTo>
                <a:lnTo>
                  <a:pt x="1522" y="540"/>
                </a:lnTo>
                <a:lnTo>
                  <a:pt x="1522" y="537"/>
                </a:lnTo>
                <a:lnTo>
                  <a:pt x="1521" y="536"/>
                </a:lnTo>
                <a:lnTo>
                  <a:pt x="1520" y="527"/>
                </a:lnTo>
                <a:lnTo>
                  <a:pt x="1519" y="525"/>
                </a:lnTo>
                <a:lnTo>
                  <a:pt x="1519" y="523"/>
                </a:lnTo>
                <a:lnTo>
                  <a:pt x="1518" y="522"/>
                </a:lnTo>
                <a:lnTo>
                  <a:pt x="1517" y="520"/>
                </a:lnTo>
                <a:lnTo>
                  <a:pt x="1514" y="518"/>
                </a:lnTo>
                <a:lnTo>
                  <a:pt x="1512" y="516"/>
                </a:lnTo>
                <a:lnTo>
                  <a:pt x="1511" y="515"/>
                </a:lnTo>
                <a:lnTo>
                  <a:pt x="1511" y="514"/>
                </a:lnTo>
                <a:lnTo>
                  <a:pt x="1510" y="513"/>
                </a:lnTo>
                <a:lnTo>
                  <a:pt x="1509" y="512"/>
                </a:lnTo>
                <a:lnTo>
                  <a:pt x="1508" y="511"/>
                </a:lnTo>
                <a:lnTo>
                  <a:pt x="1507" y="510"/>
                </a:lnTo>
                <a:lnTo>
                  <a:pt x="1507" y="507"/>
                </a:lnTo>
                <a:lnTo>
                  <a:pt x="1505" y="506"/>
                </a:lnTo>
                <a:lnTo>
                  <a:pt x="1503" y="495"/>
                </a:lnTo>
                <a:lnTo>
                  <a:pt x="1503" y="493"/>
                </a:lnTo>
                <a:lnTo>
                  <a:pt x="1503" y="489"/>
                </a:lnTo>
                <a:lnTo>
                  <a:pt x="1503" y="488"/>
                </a:lnTo>
                <a:lnTo>
                  <a:pt x="1504" y="488"/>
                </a:lnTo>
                <a:lnTo>
                  <a:pt x="1504" y="487"/>
                </a:lnTo>
                <a:lnTo>
                  <a:pt x="1505" y="487"/>
                </a:lnTo>
                <a:lnTo>
                  <a:pt x="1508" y="486"/>
                </a:lnTo>
                <a:lnTo>
                  <a:pt x="1510" y="494"/>
                </a:lnTo>
                <a:lnTo>
                  <a:pt x="1512" y="493"/>
                </a:lnTo>
                <a:lnTo>
                  <a:pt x="1513" y="491"/>
                </a:lnTo>
                <a:lnTo>
                  <a:pt x="1513" y="496"/>
                </a:lnTo>
                <a:lnTo>
                  <a:pt x="1513" y="497"/>
                </a:lnTo>
                <a:lnTo>
                  <a:pt x="1514" y="502"/>
                </a:lnTo>
                <a:lnTo>
                  <a:pt x="1511" y="504"/>
                </a:lnTo>
                <a:lnTo>
                  <a:pt x="1511" y="505"/>
                </a:lnTo>
                <a:lnTo>
                  <a:pt x="1508" y="506"/>
                </a:lnTo>
                <a:lnTo>
                  <a:pt x="1508" y="507"/>
                </a:lnTo>
                <a:lnTo>
                  <a:pt x="1507" y="507"/>
                </a:lnTo>
                <a:lnTo>
                  <a:pt x="1508" y="510"/>
                </a:lnTo>
                <a:lnTo>
                  <a:pt x="1509" y="511"/>
                </a:lnTo>
                <a:lnTo>
                  <a:pt x="1512" y="514"/>
                </a:lnTo>
                <a:lnTo>
                  <a:pt x="1514" y="518"/>
                </a:lnTo>
                <a:lnTo>
                  <a:pt x="1516" y="519"/>
                </a:lnTo>
                <a:lnTo>
                  <a:pt x="1517" y="520"/>
                </a:lnTo>
                <a:lnTo>
                  <a:pt x="1518" y="521"/>
                </a:lnTo>
                <a:lnTo>
                  <a:pt x="1519" y="522"/>
                </a:lnTo>
                <a:lnTo>
                  <a:pt x="1519" y="523"/>
                </a:lnTo>
                <a:lnTo>
                  <a:pt x="1520" y="524"/>
                </a:lnTo>
                <a:lnTo>
                  <a:pt x="1521" y="523"/>
                </a:lnTo>
                <a:lnTo>
                  <a:pt x="1520" y="522"/>
                </a:lnTo>
                <a:lnTo>
                  <a:pt x="1520" y="519"/>
                </a:lnTo>
                <a:lnTo>
                  <a:pt x="1518" y="510"/>
                </a:lnTo>
                <a:lnTo>
                  <a:pt x="1516" y="502"/>
                </a:lnTo>
                <a:lnTo>
                  <a:pt x="1514" y="496"/>
                </a:lnTo>
                <a:lnTo>
                  <a:pt x="1513" y="489"/>
                </a:lnTo>
                <a:lnTo>
                  <a:pt x="1514" y="489"/>
                </a:lnTo>
                <a:lnTo>
                  <a:pt x="1514" y="488"/>
                </a:lnTo>
                <a:lnTo>
                  <a:pt x="1516" y="493"/>
                </a:lnTo>
                <a:lnTo>
                  <a:pt x="1517" y="493"/>
                </a:lnTo>
                <a:lnTo>
                  <a:pt x="1519" y="491"/>
                </a:lnTo>
                <a:lnTo>
                  <a:pt x="1520" y="491"/>
                </a:lnTo>
                <a:lnTo>
                  <a:pt x="1523" y="489"/>
                </a:lnTo>
                <a:lnTo>
                  <a:pt x="1523" y="488"/>
                </a:lnTo>
                <a:lnTo>
                  <a:pt x="1522" y="488"/>
                </a:lnTo>
                <a:lnTo>
                  <a:pt x="1522" y="487"/>
                </a:lnTo>
                <a:lnTo>
                  <a:pt x="1521" y="487"/>
                </a:lnTo>
                <a:lnTo>
                  <a:pt x="1520" y="485"/>
                </a:lnTo>
                <a:lnTo>
                  <a:pt x="1526" y="481"/>
                </a:lnTo>
                <a:lnTo>
                  <a:pt x="1526" y="482"/>
                </a:lnTo>
                <a:lnTo>
                  <a:pt x="1527" y="483"/>
                </a:lnTo>
                <a:lnTo>
                  <a:pt x="1527" y="482"/>
                </a:lnTo>
                <a:lnTo>
                  <a:pt x="1528" y="482"/>
                </a:lnTo>
                <a:lnTo>
                  <a:pt x="1531" y="480"/>
                </a:lnTo>
                <a:lnTo>
                  <a:pt x="1533" y="480"/>
                </a:lnTo>
                <a:lnTo>
                  <a:pt x="1531" y="479"/>
                </a:lnTo>
                <a:lnTo>
                  <a:pt x="1531" y="478"/>
                </a:lnTo>
                <a:lnTo>
                  <a:pt x="1533" y="478"/>
                </a:lnTo>
                <a:lnTo>
                  <a:pt x="1534" y="477"/>
                </a:lnTo>
                <a:lnTo>
                  <a:pt x="1534" y="475"/>
                </a:lnTo>
                <a:lnTo>
                  <a:pt x="1531" y="472"/>
                </a:lnTo>
                <a:lnTo>
                  <a:pt x="1529" y="470"/>
                </a:lnTo>
                <a:lnTo>
                  <a:pt x="1530" y="469"/>
                </a:lnTo>
                <a:lnTo>
                  <a:pt x="1533" y="469"/>
                </a:lnTo>
                <a:lnTo>
                  <a:pt x="1534" y="469"/>
                </a:lnTo>
                <a:lnTo>
                  <a:pt x="1534" y="468"/>
                </a:lnTo>
                <a:lnTo>
                  <a:pt x="1536" y="470"/>
                </a:lnTo>
                <a:lnTo>
                  <a:pt x="1537" y="470"/>
                </a:lnTo>
                <a:lnTo>
                  <a:pt x="1538" y="469"/>
                </a:lnTo>
                <a:lnTo>
                  <a:pt x="1539" y="469"/>
                </a:lnTo>
                <a:lnTo>
                  <a:pt x="1537" y="466"/>
                </a:lnTo>
                <a:lnTo>
                  <a:pt x="1539" y="466"/>
                </a:lnTo>
                <a:lnTo>
                  <a:pt x="1553" y="464"/>
                </a:lnTo>
                <a:lnTo>
                  <a:pt x="1553" y="463"/>
                </a:lnTo>
                <a:lnTo>
                  <a:pt x="1551" y="464"/>
                </a:lnTo>
                <a:lnTo>
                  <a:pt x="1547" y="464"/>
                </a:lnTo>
                <a:lnTo>
                  <a:pt x="1540" y="465"/>
                </a:lnTo>
                <a:lnTo>
                  <a:pt x="1538" y="466"/>
                </a:lnTo>
                <a:lnTo>
                  <a:pt x="1537" y="466"/>
                </a:lnTo>
                <a:lnTo>
                  <a:pt x="1537" y="465"/>
                </a:lnTo>
                <a:lnTo>
                  <a:pt x="1535" y="463"/>
                </a:lnTo>
                <a:lnTo>
                  <a:pt x="1535" y="462"/>
                </a:lnTo>
                <a:lnTo>
                  <a:pt x="1534" y="461"/>
                </a:lnTo>
                <a:lnTo>
                  <a:pt x="1533" y="458"/>
                </a:lnTo>
                <a:lnTo>
                  <a:pt x="1531" y="457"/>
                </a:lnTo>
                <a:lnTo>
                  <a:pt x="1531" y="456"/>
                </a:lnTo>
                <a:lnTo>
                  <a:pt x="1533" y="456"/>
                </a:lnTo>
                <a:lnTo>
                  <a:pt x="1531" y="454"/>
                </a:lnTo>
                <a:lnTo>
                  <a:pt x="1531" y="453"/>
                </a:lnTo>
                <a:lnTo>
                  <a:pt x="1529" y="454"/>
                </a:lnTo>
                <a:lnTo>
                  <a:pt x="1530" y="455"/>
                </a:lnTo>
                <a:lnTo>
                  <a:pt x="1528" y="456"/>
                </a:lnTo>
                <a:lnTo>
                  <a:pt x="1529" y="461"/>
                </a:lnTo>
                <a:lnTo>
                  <a:pt x="1530" y="464"/>
                </a:lnTo>
                <a:lnTo>
                  <a:pt x="1529" y="464"/>
                </a:lnTo>
                <a:lnTo>
                  <a:pt x="1527" y="463"/>
                </a:lnTo>
                <a:lnTo>
                  <a:pt x="1525" y="462"/>
                </a:lnTo>
                <a:lnTo>
                  <a:pt x="1522" y="462"/>
                </a:lnTo>
                <a:lnTo>
                  <a:pt x="1523" y="464"/>
                </a:lnTo>
                <a:lnTo>
                  <a:pt x="1521" y="463"/>
                </a:lnTo>
                <a:lnTo>
                  <a:pt x="1521" y="462"/>
                </a:lnTo>
                <a:lnTo>
                  <a:pt x="1521" y="461"/>
                </a:lnTo>
                <a:lnTo>
                  <a:pt x="1519" y="455"/>
                </a:lnTo>
                <a:lnTo>
                  <a:pt x="1528" y="452"/>
                </a:lnTo>
                <a:lnTo>
                  <a:pt x="1526" y="448"/>
                </a:lnTo>
                <a:lnTo>
                  <a:pt x="1525" y="447"/>
                </a:lnTo>
                <a:lnTo>
                  <a:pt x="1526" y="447"/>
                </a:lnTo>
                <a:lnTo>
                  <a:pt x="1527" y="446"/>
                </a:lnTo>
                <a:lnTo>
                  <a:pt x="1528" y="446"/>
                </a:lnTo>
                <a:lnTo>
                  <a:pt x="1529" y="446"/>
                </a:lnTo>
                <a:lnTo>
                  <a:pt x="1530" y="447"/>
                </a:lnTo>
                <a:lnTo>
                  <a:pt x="1531" y="447"/>
                </a:lnTo>
                <a:lnTo>
                  <a:pt x="1533" y="448"/>
                </a:lnTo>
                <a:lnTo>
                  <a:pt x="1534" y="448"/>
                </a:lnTo>
                <a:lnTo>
                  <a:pt x="1535" y="449"/>
                </a:lnTo>
                <a:lnTo>
                  <a:pt x="1536" y="449"/>
                </a:lnTo>
                <a:lnTo>
                  <a:pt x="1537" y="450"/>
                </a:lnTo>
                <a:lnTo>
                  <a:pt x="1538" y="450"/>
                </a:lnTo>
                <a:lnTo>
                  <a:pt x="1539" y="452"/>
                </a:lnTo>
                <a:lnTo>
                  <a:pt x="1540" y="452"/>
                </a:lnTo>
                <a:lnTo>
                  <a:pt x="1542" y="452"/>
                </a:lnTo>
                <a:lnTo>
                  <a:pt x="1545" y="449"/>
                </a:lnTo>
                <a:lnTo>
                  <a:pt x="1546" y="448"/>
                </a:lnTo>
                <a:lnTo>
                  <a:pt x="1547" y="449"/>
                </a:lnTo>
                <a:lnTo>
                  <a:pt x="1552" y="457"/>
                </a:lnTo>
                <a:lnTo>
                  <a:pt x="1553" y="458"/>
                </a:lnTo>
                <a:lnTo>
                  <a:pt x="1555" y="456"/>
                </a:lnTo>
                <a:lnTo>
                  <a:pt x="1555" y="457"/>
                </a:lnTo>
                <a:lnTo>
                  <a:pt x="1556" y="457"/>
                </a:lnTo>
                <a:lnTo>
                  <a:pt x="1557" y="458"/>
                </a:lnTo>
                <a:lnTo>
                  <a:pt x="1557" y="457"/>
                </a:lnTo>
                <a:lnTo>
                  <a:pt x="1559" y="457"/>
                </a:lnTo>
                <a:lnTo>
                  <a:pt x="1560" y="458"/>
                </a:lnTo>
                <a:lnTo>
                  <a:pt x="1560" y="460"/>
                </a:lnTo>
                <a:lnTo>
                  <a:pt x="1560" y="461"/>
                </a:lnTo>
                <a:lnTo>
                  <a:pt x="1561" y="461"/>
                </a:lnTo>
                <a:lnTo>
                  <a:pt x="1561" y="462"/>
                </a:lnTo>
                <a:lnTo>
                  <a:pt x="1560" y="463"/>
                </a:lnTo>
                <a:lnTo>
                  <a:pt x="1561" y="463"/>
                </a:lnTo>
                <a:lnTo>
                  <a:pt x="1569" y="465"/>
                </a:lnTo>
                <a:lnTo>
                  <a:pt x="1570" y="465"/>
                </a:lnTo>
                <a:lnTo>
                  <a:pt x="1574" y="466"/>
                </a:lnTo>
                <a:lnTo>
                  <a:pt x="1572" y="464"/>
                </a:lnTo>
                <a:lnTo>
                  <a:pt x="1571" y="462"/>
                </a:lnTo>
                <a:lnTo>
                  <a:pt x="1571" y="461"/>
                </a:lnTo>
                <a:lnTo>
                  <a:pt x="1573" y="458"/>
                </a:lnTo>
                <a:lnTo>
                  <a:pt x="1573" y="457"/>
                </a:lnTo>
                <a:lnTo>
                  <a:pt x="1572" y="454"/>
                </a:lnTo>
                <a:lnTo>
                  <a:pt x="1572" y="453"/>
                </a:lnTo>
                <a:lnTo>
                  <a:pt x="1571" y="453"/>
                </a:lnTo>
                <a:lnTo>
                  <a:pt x="1571" y="452"/>
                </a:lnTo>
                <a:lnTo>
                  <a:pt x="1571" y="450"/>
                </a:lnTo>
                <a:lnTo>
                  <a:pt x="1571" y="449"/>
                </a:lnTo>
                <a:lnTo>
                  <a:pt x="1571" y="448"/>
                </a:lnTo>
                <a:lnTo>
                  <a:pt x="1571" y="447"/>
                </a:lnTo>
                <a:lnTo>
                  <a:pt x="1571" y="446"/>
                </a:lnTo>
                <a:lnTo>
                  <a:pt x="1572" y="446"/>
                </a:lnTo>
                <a:lnTo>
                  <a:pt x="1572" y="445"/>
                </a:lnTo>
                <a:lnTo>
                  <a:pt x="1572" y="444"/>
                </a:lnTo>
                <a:lnTo>
                  <a:pt x="1572" y="443"/>
                </a:lnTo>
                <a:lnTo>
                  <a:pt x="1572" y="441"/>
                </a:lnTo>
                <a:lnTo>
                  <a:pt x="1572" y="440"/>
                </a:lnTo>
                <a:lnTo>
                  <a:pt x="1573" y="440"/>
                </a:lnTo>
                <a:lnTo>
                  <a:pt x="1573" y="439"/>
                </a:lnTo>
                <a:lnTo>
                  <a:pt x="1573" y="438"/>
                </a:lnTo>
                <a:lnTo>
                  <a:pt x="1573" y="437"/>
                </a:lnTo>
                <a:lnTo>
                  <a:pt x="1573" y="436"/>
                </a:lnTo>
                <a:lnTo>
                  <a:pt x="1573" y="435"/>
                </a:lnTo>
                <a:lnTo>
                  <a:pt x="1573" y="433"/>
                </a:lnTo>
                <a:lnTo>
                  <a:pt x="1572" y="432"/>
                </a:lnTo>
                <a:lnTo>
                  <a:pt x="1572" y="431"/>
                </a:lnTo>
                <a:lnTo>
                  <a:pt x="1572" y="427"/>
                </a:lnTo>
                <a:lnTo>
                  <a:pt x="1572" y="424"/>
                </a:lnTo>
                <a:lnTo>
                  <a:pt x="1571" y="423"/>
                </a:lnTo>
                <a:lnTo>
                  <a:pt x="1571" y="422"/>
                </a:lnTo>
                <a:lnTo>
                  <a:pt x="1571" y="420"/>
                </a:lnTo>
                <a:lnTo>
                  <a:pt x="1571" y="416"/>
                </a:lnTo>
                <a:lnTo>
                  <a:pt x="1570" y="414"/>
                </a:lnTo>
                <a:lnTo>
                  <a:pt x="1570" y="413"/>
                </a:lnTo>
                <a:lnTo>
                  <a:pt x="1570" y="412"/>
                </a:lnTo>
                <a:lnTo>
                  <a:pt x="1570" y="411"/>
                </a:lnTo>
                <a:lnTo>
                  <a:pt x="1569" y="404"/>
                </a:lnTo>
                <a:lnTo>
                  <a:pt x="1569" y="403"/>
                </a:lnTo>
                <a:lnTo>
                  <a:pt x="1569" y="401"/>
                </a:lnTo>
                <a:lnTo>
                  <a:pt x="1569" y="399"/>
                </a:lnTo>
                <a:lnTo>
                  <a:pt x="1568" y="399"/>
                </a:lnTo>
                <a:lnTo>
                  <a:pt x="1568" y="398"/>
                </a:lnTo>
                <a:lnTo>
                  <a:pt x="1566" y="399"/>
                </a:lnTo>
                <a:lnTo>
                  <a:pt x="1564" y="397"/>
                </a:lnTo>
                <a:lnTo>
                  <a:pt x="1564" y="396"/>
                </a:lnTo>
                <a:lnTo>
                  <a:pt x="1563" y="395"/>
                </a:lnTo>
                <a:lnTo>
                  <a:pt x="1562" y="395"/>
                </a:lnTo>
                <a:lnTo>
                  <a:pt x="1561" y="395"/>
                </a:lnTo>
                <a:lnTo>
                  <a:pt x="1561" y="394"/>
                </a:lnTo>
                <a:lnTo>
                  <a:pt x="1560" y="394"/>
                </a:lnTo>
                <a:lnTo>
                  <a:pt x="1561" y="393"/>
                </a:lnTo>
                <a:lnTo>
                  <a:pt x="1563" y="391"/>
                </a:lnTo>
                <a:lnTo>
                  <a:pt x="1565" y="390"/>
                </a:lnTo>
                <a:lnTo>
                  <a:pt x="1565" y="389"/>
                </a:lnTo>
                <a:lnTo>
                  <a:pt x="1564" y="388"/>
                </a:lnTo>
                <a:lnTo>
                  <a:pt x="1563" y="387"/>
                </a:lnTo>
                <a:lnTo>
                  <a:pt x="1562" y="388"/>
                </a:lnTo>
                <a:lnTo>
                  <a:pt x="1561" y="387"/>
                </a:lnTo>
                <a:lnTo>
                  <a:pt x="1563" y="386"/>
                </a:lnTo>
                <a:lnTo>
                  <a:pt x="1561" y="383"/>
                </a:lnTo>
                <a:lnTo>
                  <a:pt x="1561" y="382"/>
                </a:lnTo>
                <a:lnTo>
                  <a:pt x="1557" y="383"/>
                </a:lnTo>
                <a:lnTo>
                  <a:pt x="1556" y="385"/>
                </a:lnTo>
                <a:lnTo>
                  <a:pt x="1553" y="387"/>
                </a:lnTo>
                <a:lnTo>
                  <a:pt x="1552" y="388"/>
                </a:lnTo>
                <a:lnTo>
                  <a:pt x="1551" y="388"/>
                </a:lnTo>
                <a:lnTo>
                  <a:pt x="1554" y="383"/>
                </a:lnTo>
                <a:lnTo>
                  <a:pt x="1554" y="379"/>
                </a:lnTo>
                <a:lnTo>
                  <a:pt x="1553" y="380"/>
                </a:lnTo>
                <a:lnTo>
                  <a:pt x="1553" y="379"/>
                </a:lnTo>
                <a:lnTo>
                  <a:pt x="1552" y="378"/>
                </a:lnTo>
                <a:lnTo>
                  <a:pt x="1552" y="377"/>
                </a:lnTo>
                <a:lnTo>
                  <a:pt x="1553" y="376"/>
                </a:lnTo>
                <a:lnTo>
                  <a:pt x="1552" y="376"/>
                </a:lnTo>
                <a:lnTo>
                  <a:pt x="1552" y="374"/>
                </a:lnTo>
                <a:lnTo>
                  <a:pt x="1551" y="373"/>
                </a:lnTo>
                <a:lnTo>
                  <a:pt x="1551" y="372"/>
                </a:lnTo>
                <a:lnTo>
                  <a:pt x="1549" y="371"/>
                </a:lnTo>
                <a:lnTo>
                  <a:pt x="1549" y="370"/>
                </a:lnTo>
                <a:lnTo>
                  <a:pt x="1548" y="369"/>
                </a:lnTo>
                <a:lnTo>
                  <a:pt x="1548" y="368"/>
                </a:lnTo>
                <a:lnTo>
                  <a:pt x="1547" y="366"/>
                </a:lnTo>
                <a:lnTo>
                  <a:pt x="1546" y="365"/>
                </a:lnTo>
                <a:lnTo>
                  <a:pt x="1548" y="364"/>
                </a:lnTo>
                <a:lnTo>
                  <a:pt x="1547" y="362"/>
                </a:lnTo>
                <a:lnTo>
                  <a:pt x="1548" y="361"/>
                </a:lnTo>
                <a:lnTo>
                  <a:pt x="1549" y="360"/>
                </a:lnTo>
                <a:lnTo>
                  <a:pt x="1548" y="357"/>
                </a:lnTo>
                <a:lnTo>
                  <a:pt x="1546" y="354"/>
                </a:lnTo>
                <a:lnTo>
                  <a:pt x="1546" y="353"/>
                </a:lnTo>
                <a:lnTo>
                  <a:pt x="1545" y="352"/>
                </a:lnTo>
                <a:lnTo>
                  <a:pt x="1545" y="351"/>
                </a:lnTo>
                <a:lnTo>
                  <a:pt x="1544" y="351"/>
                </a:lnTo>
                <a:lnTo>
                  <a:pt x="1544" y="349"/>
                </a:lnTo>
                <a:lnTo>
                  <a:pt x="1543" y="348"/>
                </a:lnTo>
                <a:lnTo>
                  <a:pt x="1542" y="347"/>
                </a:lnTo>
                <a:lnTo>
                  <a:pt x="1540" y="347"/>
                </a:lnTo>
                <a:lnTo>
                  <a:pt x="1538" y="349"/>
                </a:lnTo>
                <a:lnTo>
                  <a:pt x="1537" y="351"/>
                </a:lnTo>
                <a:lnTo>
                  <a:pt x="1536" y="351"/>
                </a:lnTo>
                <a:lnTo>
                  <a:pt x="1535" y="351"/>
                </a:lnTo>
                <a:lnTo>
                  <a:pt x="1535" y="352"/>
                </a:lnTo>
                <a:lnTo>
                  <a:pt x="1534" y="352"/>
                </a:lnTo>
                <a:lnTo>
                  <a:pt x="1533" y="352"/>
                </a:lnTo>
                <a:lnTo>
                  <a:pt x="1530" y="351"/>
                </a:lnTo>
                <a:lnTo>
                  <a:pt x="1531" y="351"/>
                </a:lnTo>
                <a:lnTo>
                  <a:pt x="1533" y="349"/>
                </a:lnTo>
                <a:lnTo>
                  <a:pt x="1533" y="348"/>
                </a:lnTo>
                <a:lnTo>
                  <a:pt x="1531" y="347"/>
                </a:lnTo>
                <a:lnTo>
                  <a:pt x="1530" y="346"/>
                </a:lnTo>
                <a:lnTo>
                  <a:pt x="1531" y="346"/>
                </a:lnTo>
                <a:lnTo>
                  <a:pt x="1535" y="344"/>
                </a:lnTo>
                <a:lnTo>
                  <a:pt x="1531" y="341"/>
                </a:lnTo>
                <a:lnTo>
                  <a:pt x="1530" y="343"/>
                </a:lnTo>
                <a:lnTo>
                  <a:pt x="1528" y="344"/>
                </a:lnTo>
                <a:lnTo>
                  <a:pt x="1525" y="346"/>
                </a:lnTo>
                <a:lnTo>
                  <a:pt x="1525" y="347"/>
                </a:lnTo>
                <a:lnTo>
                  <a:pt x="1522" y="344"/>
                </a:lnTo>
                <a:lnTo>
                  <a:pt x="1520" y="340"/>
                </a:lnTo>
                <a:lnTo>
                  <a:pt x="1520" y="339"/>
                </a:lnTo>
                <a:lnTo>
                  <a:pt x="1517" y="334"/>
                </a:lnTo>
                <a:lnTo>
                  <a:pt x="1514" y="330"/>
                </a:lnTo>
                <a:lnTo>
                  <a:pt x="1513" y="330"/>
                </a:lnTo>
                <a:lnTo>
                  <a:pt x="1513" y="329"/>
                </a:lnTo>
                <a:lnTo>
                  <a:pt x="1512" y="328"/>
                </a:lnTo>
                <a:lnTo>
                  <a:pt x="1511" y="324"/>
                </a:lnTo>
                <a:lnTo>
                  <a:pt x="1507" y="319"/>
                </a:lnTo>
                <a:lnTo>
                  <a:pt x="1507" y="318"/>
                </a:lnTo>
                <a:lnTo>
                  <a:pt x="1508" y="318"/>
                </a:lnTo>
                <a:lnTo>
                  <a:pt x="1509" y="316"/>
                </a:lnTo>
                <a:lnTo>
                  <a:pt x="1510" y="318"/>
                </a:lnTo>
                <a:lnTo>
                  <a:pt x="1510" y="319"/>
                </a:lnTo>
                <a:lnTo>
                  <a:pt x="1511" y="319"/>
                </a:lnTo>
                <a:lnTo>
                  <a:pt x="1511" y="320"/>
                </a:lnTo>
                <a:lnTo>
                  <a:pt x="1512" y="321"/>
                </a:lnTo>
                <a:lnTo>
                  <a:pt x="1512" y="322"/>
                </a:lnTo>
                <a:lnTo>
                  <a:pt x="1513" y="322"/>
                </a:lnTo>
                <a:lnTo>
                  <a:pt x="1513" y="323"/>
                </a:lnTo>
                <a:lnTo>
                  <a:pt x="1514" y="324"/>
                </a:lnTo>
                <a:lnTo>
                  <a:pt x="1514" y="326"/>
                </a:lnTo>
                <a:lnTo>
                  <a:pt x="1516" y="326"/>
                </a:lnTo>
                <a:lnTo>
                  <a:pt x="1516" y="327"/>
                </a:lnTo>
                <a:lnTo>
                  <a:pt x="1517" y="326"/>
                </a:lnTo>
                <a:lnTo>
                  <a:pt x="1518" y="327"/>
                </a:lnTo>
                <a:lnTo>
                  <a:pt x="1520" y="329"/>
                </a:lnTo>
                <a:lnTo>
                  <a:pt x="1522" y="330"/>
                </a:lnTo>
                <a:lnTo>
                  <a:pt x="1525" y="331"/>
                </a:lnTo>
                <a:lnTo>
                  <a:pt x="1526" y="330"/>
                </a:lnTo>
                <a:lnTo>
                  <a:pt x="1527" y="329"/>
                </a:lnTo>
                <a:lnTo>
                  <a:pt x="1529" y="327"/>
                </a:lnTo>
                <a:lnTo>
                  <a:pt x="1529" y="326"/>
                </a:lnTo>
                <a:lnTo>
                  <a:pt x="1526" y="320"/>
                </a:lnTo>
                <a:lnTo>
                  <a:pt x="1525" y="320"/>
                </a:lnTo>
                <a:lnTo>
                  <a:pt x="1522" y="321"/>
                </a:lnTo>
                <a:lnTo>
                  <a:pt x="1521" y="321"/>
                </a:lnTo>
                <a:lnTo>
                  <a:pt x="1520" y="320"/>
                </a:lnTo>
                <a:lnTo>
                  <a:pt x="1519" y="319"/>
                </a:lnTo>
                <a:lnTo>
                  <a:pt x="1518" y="318"/>
                </a:lnTo>
                <a:lnTo>
                  <a:pt x="1517" y="318"/>
                </a:lnTo>
                <a:lnTo>
                  <a:pt x="1517" y="316"/>
                </a:lnTo>
                <a:lnTo>
                  <a:pt x="1516" y="315"/>
                </a:lnTo>
                <a:lnTo>
                  <a:pt x="1514" y="315"/>
                </a:lnTo>
                <a:lnTo>
                  <a:pt x="1514" y="314"/>
                </a:lnTo>
                <a:lnTo>
                  <a:pt x="1513" y="314"/>
                </a:lnTo>
                <a:lnTo>
                  <a:pt x="1516" y="313"/>
                </a:lnTo>
                <a:lnTo>
                  <a:pt x="1517" y="312"/>
                </a:lnTo>
                <a:lnTo>
                  <a:pt x="1516" y="312"/>
                </a:lnTo>
                <a:lnTo>
                  <a:pt x="1514" y="311"/>
                </a:lnTo>
                <a:lnTo>
                  <a:pt x="1513" y="311"/>
                </a:lnTo>
                <a:lnTo>
                  <a:pt x="1512" y="310"/>
                </a:lnTo>
                <a:lnTo>
                  <a:pt x="1511" y="310"/>
                </a:lnTo>
                <a:lnTo>
                  <a:pt x="1510" y="310"/>
                </a:lnTo>
                <a:lnTo>
                  <a:pt x="1509" y="311"/>
                </a:lnTo>
                <a:lnTo>
                  <a:pt x="1508" y="311"/>
                </a:lnTo>
                <a:lnTo>
                  <a:pt x="1508" y="312"/>
                </a:lnTo>
                <a:lnTo>
                  <a:pt x="1507" y="312"/>
                </a:lnTo>
                <a:lnTo>
                  <a:pt x="1504" y="313"/>
                </a:lnTo>
                <a:lnTo>
                  <a:pt x="1503" y="314"/>
                </a:lnTo>
                <a:lnTo>
                  <a:pt x="1502" y="311"/>
                </a:lnTo>
                <a:lnTo>
                  <a:pt x="1501" y="311"/>
                </a:lnTo>
                <a:lnTo>
                  <a:pt x="1501" y="310"/>
                </a:lnTo>
                <a:lnTo>
                  <a:pt x="1501" y="309"/>
                </a:lnTo>
                <a:lnTo>
                  <a:pt x="1502" y="309"/>
                </a:lnTo>
                <a:lnTo>
                  <a:pt x="1503" y="309"/>
                </a:lnTo>
                <a:lnTo>
                  <a:pt x="1504" y="309"/>
                </a:lnTo>
                <a:lnTo>
                  <a:pt x="1505" y="309"/>
                </a:lnTo>
                <a:lnTo>
                  <a:pt x="1507" y="309"/>
                </a:lnTo>
                <a:lnTo>
                  <a:pt x="1508" y="309"/>
                </a:lnTo>
                <a:lnTo>
                  <a:pt x="1509" y="309"/>
                </a:lnTo>
                <a:lnTo>
                  <a:pt x="1510" y="309"/>
                </a:lnTo>
                <a:lnTo>
                  <a:pt x="1511" y="309"/>
                </a:lnTo>
                <a:lnTo>
                  <a:pt x="1512" y="310"/>
                </a:lnTo>
                <a:lnTo>
                  <a:pt x="1513" y="310"/>
                </a:lnTo>
                <a:lnTo>
                  <a:pt x="1514" y="311"/>
                </a:lnTo>
                <a:lnTo>
                  <a:pt x="1516" y="311"/>
                </a:lnTo>
                <a:lnTo>
                  <a:pt x="1517" y="312"/>
                </a:lnTo>
                <a:lnTo>
                  <a:pt x="1519" y="311"/>
                </a:lnTo>
                <a:lnTo>
                  <a:pt x="1523" y="307"/>
                </a:lnTo>
                <a:lnTo>
                  <a:pt x="1523" y="309"/>
                </a:lnTo>
                <a:lnTo>
                  <a:pt x="1523" y="310"/>
                </a:lnTo>
                <a:lnTo>
                  <a:pt x="1525" y="310"/>
                </a:lnTo>
                <a:lnTo>
                  <a:pt x="1525" y="311"/>
                </a:lnTo>
                <a:lnTo>
                  <a:pt x="1525" y="312"/>
                </a:lnTo>
                <a:lnTo>
                  <a:pt x="1526" y="312"/>
                </a:lnTo>
                <a:lnTo>
                  <a:pt x="1526" y="313"/>
                </a:lnTo>
                <a:lnTo>
                  <a:pt x="1525" y="313"/>
                </a:lnTo>
                <a:lnTo>
                  <a:pt x="1523" y="314"/>
                </a:lnTo>
                <a:lnTo>
                  <a:pt x="1525" y="315"/>
                </a:lnTo>
                <a:lnTo>
                  <a:pt x="1526" y="315"/>
                </a:lnTo>
                <a:lnTo>
                  <a:pt x="1527" y="316"/>
                </a:lnTo>
                <a:lnTo>
                  <a:pt x="1528" y="316"/>
                </a:lnTo>
                <a:lnTo>
                  <a:pt x="1528" y="318"/>
                </a:lnTo>
                <a:lnTo>
                  <a:pt x="1529" y="316"/>
                </a:lnTo>
                <a:lnTo>
                  <a:pt x="1530" y="316"/>
                </a:lnTo>
                <a:lnTo>
                  <a:pt x="1531" y="318"/>
                </a:lnTo>
                <a:lnTo>
                  <a:pt x="1531" y="319"/>
                </a:lnTo>
                <a:lnTo>
                  <a:pt x="1533" y="319"/>
                </a:lnTo>
                <a:lnTo>
                  <a:pt x="1534" y="318"/>
                </a:lnTo>
                <a:lnTo>
                  <a:pt x="1535" y="318"/>
                </a:lnTo>
                <a:lnTo>
                  <a:pt x="1536" y="320"/>
                </a:lnTo>
                <a:lnTo>
                  <a:pt x="1537" y="320"/>
                </a:lnTo>
                <a:lnTo>
                  <a:pt x="1538" y="320"/>
                </a:lnTo>
                <a:lnTo>
                  <a:pt x="1539" y="319"/>
                </a:lnTo>
                <a:lnTo>
                  <a:pt x="1540" y="319"/>
                </a:lnTo>
                <a:lnTo>
                  <a:pt x="1551" y="312"/>
                </a:lnTo>
                <a:lnTo>
                  <a:pt x="1560" y="306"/>
                </a:lnTo>
                <a:lnTo>
                  <a:pt x="1565" y="303"/>
                </a:lnTo>
                <a:lnTo>
                  <a:pt x="1571" y="299"/>
                </a:lnTo>
                <a:lnTo>
                  <a:pt x="1577" y="296"/>
                </a:lnTo>
                <a:lnTo>
                  <a:pt x="1578" y="295"/>
                </a:lnTo>
                <a:lnTo>
                  <a:pt x="1579" y="295"/>
                </a:lnTo>
                <a:lnTo>
                  <a:pt x="1581" y="294"/>
                </a:lnTo>
                <a:lnTo>
                  <a:pt x="1582" y="294"/>
                </a:lnTo>
                <a:lnTo>
                  <a:pt x="1583" y="293"/>
                </a:lnTo>
                <a:lnTo>
                  <a:pt x="1585" y="291"/>
                </a:lnTo>
                <a:lnTo>
                  <a:pt x="1591" y="287"/>
                </a:lnTo>
                <a:lnTo>
                  <a:pt x="1597" y="296"/>
                </a:lnTo>
                <a:lnTo>
                  <a:pt x="1598" y="294"/>
                </a:lnTo>
                <a:lnTo>
                  <a:pt x="1600" y="294"/>
                </a:lnTo>
                <a:lnTo>
                  <a:pt x="1600" y="295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3" y="297"/>
                </a:lnTo>
                <a:lnTo>
                  <a:pt x="1604" y="297"/>
                </a:lnTo>
                <a:lnTo>
                  <a:pt x="1604" y="298"/>
                </a:lnTo>
                <a:lnTo>
                  <a:pt x="1605" y="298"/>
                </a:lnTo>
                <a:lnTo>
                  <a:pt x="1605" y="299"/>
                </a:lnTo>
                <a:lnTo>
                  <a:pt x="1606" y="301"/>
                </a:lnTo>
                <a:lnTo>
                  <a:pt x="1607" y="302"/>
                </a:lnTo>
                <a:lnTo>
                  <a:pt x="1607" y="303"/>
                </a:lnTo>
                <a:lnTo>
                  <a:pt x="1608" y="303"/>
                </a:lnTo>
                <a:lnTo>
                  <a:pt x="1609" y="304"/>
                </a:lnTo>
                <a:lnTo>
                  <a:pt x="1611" y="303"/>
                </a:lnTo>
                <a:lnTo>
                  <a:pt x="1612" y="303"/>
                </a:lnTo>
                <a:lnTo>
                  <a:pt x="1612" y="302"/>
                </a:lnTo>
                <a:lnTo>
                  <a:pt x="1613" y="302"/>
                </a:lnTo>
                <a:lnTo>
                  <a:pt x="1616" y="306"/>
                </a:lnTo>
                <a:lnTo>
                  <a:pt x="1616" y="307"/>
                </a:lnTo>
                <a:lnTo>
                  <a:pt x="1620" y="312"/>
                </a:lnTo>
                <a:lnTo>
                  <a:pt x="1621" y="314"/>
                </a:lnTo>
                <a:lnTo>
                  <a:pt x="1623" y="318"/>
                </a:lnTo>
                <a:lnTo>
                  <a:pt x="1624" y="320"/>
                </a:lnTo>
                <a:lnTo>
                  <a:pt x="1626" y="322"/>
                </a:lnTo>
                <a:lnTo>
                  <a:pt x="1626" y="323"/>
                </a:lnTo>
                <a:lnTo>
                  <a:pt x="1625" y="323"/>
                </a:lnTo>
                <a:lnTo>
                  <a:pt x="1624" y="322"/>
                </a:lnTo>
                <a:lnTo>
                  <a:pt x="1623" y="322"/>
                </a:lnTo>
                <a:lnTo>
                  <a:pt x="1622" y="322"/>
                </a:lnTo>
                <a:lnTo>
                  <a:pt x="1622" y="321"/>
                </a:lnTo>
                <a:lnTo>
                  <a:pt x="1621" y="321"/>
                </a:lnTo>
                <a:lnTo>
                  <a:pt x="1620" y="320"/>
                </a:lnTo>
                <a:lnTo>
                  <a:pt x="1619" y="320"/>
                </a:lnTo>
                <a:lnTo>
                  <a:pt x="1617" y="319"/>
                </a:lnTo>
                <a:lnTo>
                  <a:pt x="1616" y="318"/>
                </a:lnTo>
                <a:lnTo>
                  <a:pt x="1614" y="315"/>
                </a:lnTo>
                <a:lnTo>
                  <a:pt x="1614" y="314"/>
                </a:lnTo>
                <a:lnTo>
                  <a:pt x="1613" y="314"/>
                </a:lnTo>
                <a:lnTo>
                  <a:pt x="1613" y="313"/>
                </a:lnTo>
                <a:lnTo>
                  <a:pt x="1606" y="306"/>
                </a:lnTo>
                <a:lnTo>
                  <a:pt x="1605" y="305"/>
                </a:lnTo>
                <a:lnTo>
                  <a:pt x="1604" y="304"/>
                </a:lnTo>
                <a:lnTo>
                  <a:pt x="1603" y="302"/>
                </a:lnTo>
                <a:lnTo>
                  <a:pt x="1602" y="301"/>
                </a:lnTo>
                <a:lnTo>
                  <a:pt x="1600" y="299"/>
                </a:lnTo>
                <a:lnTo>
                  <a:pt x="1599" y="298"/>
                </a:lnTo>
                <a:lnTo>
                  <a:pt x="1598" y="297"/>
                </a:lnTo>
                <a:lnTo>
                  <a:pt x="1597" y="297"/>
                </a:lnTo>
                <a:lnTo>
                  <a:pt x="1597" y="296"/>
                </a:lnTo>
                <a:lnTo>
                  <a:pt x="1596" y="296"/>
                </a:lnTo>
                <a:lnTo>
                  <a:pt x="1595" y="295"/>
                </a:lnTo>
                <a:lnTo>
                  <a:pt x="1594" y="295"/>
                </a:lnTo>
                <a:lnTo>
                  <a:pt x="1592" y="295"/>
                </a:lnTo>
                <a:lnTo>
                  <a:pt x="1591" y="294"/>
                </a:lnTo>
                <a:lnTo>
                  <a:pt x="1590" y="294"/>
                </a:lnTo>
                <a:lnTo>
                  <a:pt x="1589" y="294"/>
                </a:lnTo>
                <a:lnTo>
                  <a:pt x="1589" y="295"/>
                </a:lnTo>
                <a:lnTo>
                  <a:pt x="1589" y="296"/>
                </a:lnTo>
                <a:lnTo>
                  <a:pt x="1589" y="297"/>
                </a:lnTo>
                <a:lnTo>
                  <a:pt x="1588" y="297"/>
                </a:lnTo>
                <a:lnTo>
                  <a:pt x="1587" y="297"/>
                </a:lnTo>
                <a:lnTo>
                  <a:pt x="1586" y="297"/>
                </a:lnTo>
                <a:lnTo>
                  <a:pt x="1585" y="297"/>
                </a:lnTo>
                <a:lnTo>
                  <a:pt x="1583" y="297"/>
                </a:lnTo>
                <a:lnTo>
                  <a:pt x="1582" y="297"/>
                </a:lnTo>
                <a:lnTo>
                  <a:pt x="1581" y="298"/>
                </a:lnTo>
                <a:lnTo>
                  <a:pt x="1579" y="295"/>
                </a:lnTo>
                <a:lnTo>
                  <a:pt x="1578" y="296"/>
                </a:lnTo>
                <a:lnTo>
                  <a:pt x="1577" y="296"/>
                </a:lnTo>
                <a:lnTo>
                  <a:pt x="1573" y="298"/>
                </a:lnTo>
                <a:lnTo>
                  <a:pt x="1571" y="299"/>
                </a:lnTo>
                <a:lnTo>
                  <a:pt x="1565" y="303"/>
                </a:lnTo>
                <a:lnTo>
                  <a:pt x="1560" y="307"/>
                </a:lnTo>
                <a:lnTo>
                  <a:pt x="1552" y="312"/>
                </a:lnTo>
                <a:lnTo>
                  <a:pt x="1551" y="313"/>
                </a:lnTo>
                <a:lnTo>
                  <a:pt x="1549" y="313"/>
                </a:lnTo>
                <a:lnTo>
                  <a:pt x="1548" y="314"/>
                </a:lnTo>
                <a:lnTo>
                  <a:pt x="1547" y="314"/>
                </a:lnTo>
                <a:lnTo>
                  <a:pt x="1543" y="318"/>
                </a:lnTo>
                <a:lnTo>
                  <a:pt x="1542" y="319"/>
                </a:lnTo>
                <a:lnTo>
                  <a:pt x="1540" y="319"/>
                </a:lnTo>
                <a:lnTo>
                  <a:pt x="1537" y="321"/>
                </a:lnTo>
                <a:lnTo>
                  <a:pt x="1537" y="322"/>
                </a:lnTo>
                <a:lnTo>
                  <a:pt x="1536" y="322"/>
                </a:lnTo>
                <a:lnTo>
                  <a:pt x="1535" y="323"/>
                </a:lnTo>
                <a:lnTo>
                  <a:pt x="1533" y="324"/>
                </a:lnTo>
                <a:lnTo>
                  <a:pt x="1531" y="326"/>
                </a:lnTo>
                <a:lnTo>
                  <a:pt x="1530" y="326"/>
                </a:lnTo>
                <a:lnTo>
                  <a:pt x="1529" y="328"/>
                </a:lnTo>
                <a:lnTo>
                  <a:pt x="1528" y="328"/>
                </a:lnTo>
                <a:lnTo>
                  <a:pt x="1527" y="329"/>
                </a:lnTo>
                <a:lnTo>
                  <a:pt x="1527" y="330"/>
                </a:lnTo>
                <a:lnTo>
                  <a:pt x="1526" y="332"/>
                </a:lnTo>
                <a:lnTo>
                  <a:pt x="1525" y="334"/>
                </a:lnTo>
                <a:lnTo>
                  <a:pt x="1525" y="335"/>
                </a:lnTo>
                <a:lnTo>
                  <a:pt x="1526" y="335"/>
                </a:lnTo>
                <a:lnTo>
                  <a:pt x="1527" y="335"/>
                </a:lnTo>
                <a:lnTo>
                  <a:pt x="1527" y="336"/>
                </a:lnTo>
                <a:lnTo>
                  <a:pt x="1528" y="336"/>
                </a:lnTo>
                <a:lnTo>
                  <a:pt x="1529" y="337"/>
                </a:lnTo>
                <a:lnTo>
                  <a:pt x="1530" y="337"/>
                </a:lnTo>
                <a:lnTo>
                  <a:pt x="1530" y="338"/>
                </a:lnTo>
                <a:lnTo>
                  <a:pt x="1530" y="339"/>
                </a:lnTo>
                <a:lnTo>
                  <a:pt x="1531" y="339"/>
                </a:lnTo>
                <a:lnTo>
                  <a:pt x="1533" y="339"/>
                </a:lnTo>
                <a:lnTo>
                  <a:pt x="1534" y="339"/>
                </a:lnTo>
                <a:lnTo>
                  <a:pt x="1534" y="340"/>
                </a:lnTo>
                <a:lnTo>
                  <a:pt x="1535" y="340"/>
                </a:lnTo>
                <a:lnTo>
                  <a:pt x="1536" y="341"/>
                </a:lnTo>
                <a:lnTo>
                  <a:pt x="1537" y="341"/>
                </a:lnTo>
                <a:lnTo>
                  <a:pt x="1538" y="340"/>
                </a:lnTo>
                <a:lnTo>
                  <a:pt x="1538" y="339"/>
                </a:lnTo>
                <a:lnTo>
                  <a:pt x="1539" y="340"/>
                </a:lnTo>
                <a:lnTo>
                  <a:pt x="1539" y="341"/>
                </a:lnTo>
                <a:lnTo>
                  <a:pt x="1540" y="341"/>
                </a:lnTo>
                <a:lnTo>
                  <a:pt x="1540" y="343"/>
                </a:lnTo>
                <a:lnTo>
                  <a:pt x="1542" y="344"/>
                </a:lnTo>
                <a:lnTo>
                  <a:pt x="1540" y="344"/>
                </a:lnTo>
                <a:lnTo>
                  <a:pt x="1540" y="345"/>
                </a:lnTo>
                <a:lnTo>
                  <a:pt x="1542" y="345"/>
                </a:lnTo>
                <a:lnTo>
                  <a:pt x="1542" y="346"/>
                </a:lnTo>
                <a:lnTo>
                  <a:pt x="1543" y="346"/>
                </a:lnTo>
                <a:lnTo>
                  <a:pt x="1542" y="347"/>
                </a:lnTo>
                <a:lnTo>
                  <a:pt x="1543" y="347"/>
                </a:lnTo>
                <a:lnTo>
                  <a:pt x="1543" y="348"/>
                </a:lnTo>
                <a:lnTo>
                  <a:pt x="1544" y="348"/>
                </a:lnTo>
                <a:lnTo>
                  <a:pt x="1544" y="349"/>
                </a:lnTo>
                <a:lnTo>
                  <a:pt x="1545" y="351"/>
                </a:lnTo>
                <a:lnTo>
                  <a:pt x="1546" y="352"/>
                </a:lnTo>
                <a:lnTo>
                  <a:pt x="1547" y="352"/>
                </a:lnTo>
                <a:lnTo>
                  <a:pt x="1548" y="352"/>
                </a:lnTo>
                <a:lnTo>
                  <a:pt x="1549" y="352"/>
                </a:lnTo>
                <a:lnTo>
                  <a:pt x="1551" y="352"/>
                </a:lnTo>
                <a:lnTo>
                  <a:pt x="1552" y="352"/>
                </a:lnTo>
                <a:lnTo>
                  <a:pt x="1551" y="352"/>
                </a:lnTo>
                <a:lnTo>
                  <a:pt x="1547" y="354"/>
                </a:lnTo>
                <a:lnTo>
                  <a:pt x="1548" y="356"/>
                </a:lnTo>
                <a:lnTo>
                  <a:pt x="1549" y="356"/>
                </a:lnTo>
                <a:lnTo>
                  <a:pt x="1551" y="360"/>
                </a:lnTo>
                <a:lnTo>
                  <a:pt x="1552" y="362"/>
                </a:lnTo>
                <a:lnTo>
                  <a:pt x="1553" y="363"/>
                </a:lnTo>
                <a:lnTo>
                  <a:pt x="1553" y="364"/>
                </a:lnTo>
                <a:lnTo>
                  <a:pt x="1554" y="366"/>
                </a:lnTo>
                <a:lnTo>
                  <a:pt x="1554" y="365"/>
                </a:lnTo>
                <a:lnTo>
                  <a:pt x="1555" y="365"/>
                </a:lnTo>
                <a:lnTo>
                  <a:pt x="1555" y="366"/>
                </a:lnTo>
                <a:lnTo>
                  <a:pt x="1555" y="370"/>
                </a:lnTo>
                <a:lnTo>
                  <a:pt x="1557" y="369"/>
                </a:lnTo>
                <a:lnTo>
                  <a:pt x="1557" y="371"/>
                </a:lnTo>
                <a:lnTo>
                  <a:pt x="1559" y="370"/>
                </a:lnTo>
                <a:lnTo>
                  <a:pt x="1560" y="372"/>
                </a:lnTo>
                <a:lnTo>
                  <a:pt x="1557" y="373"/>
                </a:lnTo>
                <a:lnTo>
                  <a:pt x="1559" y="376"/>
                </a:lnTo>
                <a:lnTo>
                  <a:pt x="1559" y="377"/>
                </a:lnTo>
                <a:lnTo>
                  <a:pt x="1560" y="377"/>
                </a:lnTo>
                <a:lnTo>
                  <a:pt x="1560" y="378"/>
                </a:lnTo>
                <a:lnTo>
                  <a:pt x="1560" y="379"/>
                </a:lnTo>
                <a:lnTo>
                  <a:pt x="1561" y="379"/>
                </a:lnTo>
                <a:lnTo>
                  <a:pt x="1561" y="380"/>
                </a:lnTo>
                <a:lnTo>
                  <a:pt x="1561" y="381"/>
                </a:lnTo>
                <a:lnTo>
                  <a:pt x="1562" y="381"/>
                </a:lnTo>
                <a:lnTo>
                  <a:pt x="1563" y="386"/>
                </a:lnTo>
                <a:lnTo>
                  <a:pt x="1564" y="386"/>
                </a:lnTo>
                <a:lnTo>
                  <a:pt x="1564" y="385"/>
                </a:lnTo>
                <a:lnTo>
                  <a:pt x="1565" y="385"/>
                </a:lnTo>
                <a:lnTo>
                  <a:pt x="1566" y="383"/>
                </a:lnTo>
                <a:lnTo>
                  <a:pt x="1570" y="389"/>
                </a:lnTo>
                <a:lnTo>
                  <a:pt x="1571" y="389"/>
                </a:lnTo>
                <a:lnTo>
                  <a:pt x="1574" y="387"/>
                </a:lnTo>
                <a:lnTo>
                  <a:pt x="1576" y="386"/>
                </a:lnTo>
                <a:lnTo>
                  <a:pt x="1577" y="386"/>
                </a:lnTo>
                <a:lnTo>
                  <a:pt x="1578" y="385"/>
                </a:lnTo>
                <a:lnTo>
                  <a:pt x="1579" y="385"/>
                </a:lnTo>
                <a:lnTo>
                  <a:pt x="1579" y="383"/>
                </a:lnTo>
                <a:lnTo>
                  <a:pt x="1580" y="383"/>
                </a:lnTo>
                <a:lnTo>
                  <a:pt x="1581" y="383"/>
                </a:lnTo>
                <a:lnTo>
                  <a:pt x="1581" y="382"/>
                </a:lnTo>
                <a:lnTo>
                  <a:pt x="1582" y="382"/>
                </a:lnTo>
                <a:lnTo>
                  <a:pt x="1582" y="383"/>
                </a:lnTo>
                <a:lnTo>
                  <a:pt x="1580" y="386"/>
                </a:lnTo>
                <a:lnTo>
                  <a:pt x="1579" y="385"/>
                </a:lnTo>
                <a:lnTo>
                  <a:pt x="1578" y="386"/>
                </a:lnTo>
                <a:lnTo>
                  <a:pt x="1577" y="386"/>
                </a:lnTo>
                <a:lnTo>
                  <a:pt x="1576" y="387"/>
                </a:lnTo>
                <a:lnTo>
                  <a:pt x="1574" y="387"/>
                </a:lnTo>
                <a:lnTo>
                  <a:pt x="1571" y="389"/>
                </a:lnTo>
                <a:lnTo>
                  <a:pt x="1572" y="393"/>
                </a:lnTo>
                <a:lnTo>
                  <a:pt x="1571" y="393"/>
                </a:lnTo>
                <a:lnTo>
                  <a:pt x="1570" y="393"/>
                </a:lnTo>
                <a:lnTo>
                  <a:pt x="1569" y="394"/>
                </a:lnTo>
                <a:lnTo>
                  <a:pt x="1569" y="395"/>
                </a:lnTo>
                <a:lnTo>
                  <a:pt x="1570" y="396"/>
                </a:lnTo>
                <a:lnTo>
                  <a:pt x="1570" y="397"/>
                </a:lnTo>
                <a:lnTo>
                  <a:pt x="1570" y="398"/>
                </a:lnTo>
                <a:lnTo>
                  <a:pt x="1569" y="398"/>
                </a:lnTo>
                <a:lnTo>
                  <a:pt x="1570" y="401"/>
                </a:lnTo>
                <a:lnTo>
                  <a:pt x="1570" y="402"/>
                </a:lnTo>
                <a:lnTo>
                  <a:pt x="1570" y="404"/>
                </a:lnTo>
                <a:lnTo>
                  <a:pt x="1571" y="407"/>
                </a:lnTo>
                <a:lnTo>
                  <a:pt x="1571" y="408"/>
                </a:lnTo>
                <a:lnTo>
                  <a:pt x="1571" y="412"/>
                </a:lnTo>
                <a:lnTo>
                  <a:pt x="1572" y="420"/>
                </a:lnTo>
                <a:lnTo>
                  <a:pt x="1573" y="420"/>
                </a:lnTo>
                <a:lnTo>
                  <a:pt x="1576" y="420"/>
                </a:lnTo>
                <a:lnTo>
                  <a:pt x="1576" y="421"/>
                </a:lnTo>
                <a:lnTo>
                  <a:pt x="1576" y="422"/>
                </a:lnTo>
                <a:lnTo>
                  <a:pt x="1576" y="423"/>
                </a:lnTo>
                <a:lnTo>
                  <a:pt x="1574" y="423"/>
                </a:lnTo>
                <a:lnTo>
                  <a:pt x="1573" y="423"/>
                </a:lnTo>
                <a:lnTo>
                  <a:pt x="1572" y="424"/>
                </a:lnTo>
                <a:lnTo>
                  <a:pt x="1573" y="424"/>
                </a:lnTo>
                <a:lnTo>
                  <a:pt x="1573" y="427"/>
                </a:lnTo>
                <a:lnTo>
                  <a:pt x="1573" y="430"/>
                </a:lnTo>
                <a:lnTo>
                  <a:pt x="1573" y="431"/>
                </a:lnTo>
                <a:lnTo>
                  <a:pt x="1573" y="430"/>
                </a:lnTo>
                <a:lnTo>
                  <a:pt x="1574" y="430"/>
                </a:lnTo>
                <a:lnTo>
                  <a:pt x="1576" y="430"/>
                </a:lnTo>
                <a:lnTo>
                  <a:pt x="1576" y="431"/>
                </a:lnTo>
                <a:lnTo>
                  <a:pt x="1577" y="431"/>
                </a:lnTo>
                <a:lnTo>
                  <a:pt x="1576" y="432"/>
                </a:lnTo>
                <a:lnTo>
                  <a:pt x="1574" y="432"/>
                </a:lnTo>
                <a:lnTo>
                  <a:pt x="1574" y="433"/>
                </a:lnTo>
                <a:lnTo>
                  <a:pt x="1573" y="433"/>
                </a:lnTo>
                <a:lnTo>
                  <a:pt x="1574" y="435"/>
                </a:lnTo>
                <a:lnTo>
                  <a:pt x="1574" y="436"/>
                </a:lnTo>
                <a:lnTo>
                  <a:pt x="1576" y="436"/>
                </a:lnTo>
                <a:lnTo>
                  <a:pt x="1576" y="437"/>
                </a:lnTo>
                <a:lnTo>
                  <a:pt x="1577" y="438"/>
                </a:lnTo>
                <a:lnTo>
                  <a:pt x="1577" y="439"/>
                </a:lnTo>
                <a:lnTo>
                  <a:pt x="1578" y="439"/>
                </a:lnTo>
                <a:lnTo>
                  <a:pt x="1578" y="440"/>
                </a:lnTo>
                <a:lnTo>
                  <a:pt x="1579" y="441"/>
                </a:lnTo>
                <a:lnTo>
                  <a:pt x="1579" y="443"/>
                </a:lnTo>
                <a:lnTo>
                  <a:pt x="1580" y="441"/>
                </a:lnTo>
                <a:lnTo>
                  <a:pt x="1581" y="440"/>
                </a:lnTo>
                <a:lnTo>
                  <a:pt x="1582" y="440"/>
                </a:lnTo>
                <a:lnTo>
                  <a:pt x="1582" y="439"/>
                </a:lnTo>
                <a:lnTo>
                  <a:pt x="1583" y="439"/>
                </a:lnTo>
                <a:lnTo>
                  <a:pt x="1585" y="439"/>
                </a:lnTo>
                <a:lnTo>
                  <a:pt x="1585" y="438"/>
                </a:lnTo>
                <a:lnTo>
                  <a:pt x="1586" y="438"/>
                </a:lnTo>
                <a:lnTo>
                  <a:pt x="1587" y="437"/>
                </a:lnTo>
                <a:lnTo>
                  <a:pt x="1588" y="437"/>
                </a:lnTo>
                <a:lnTo>
                  <a:pt x="1588" y="436"/>
                </a:lnTo>
                <a:lnTo>
                  <a:pt x="1589" y="436"/>
                </a:lnTo>
                <a:lnTo>
                  <a:pt x="1590" y="435"/>
                </a:lnTo>
                <a:lnTo>
                  <a:pt x="1591" y="435"/>
                </a:lnTo>
                <a:lnTo>
                  <a:pt x="1591" y="433"/>
                </a:lnTo>
                <a:lnTo>
                  <a:pt x="1592" y="433"/>
                </a:lnTo>
                <a:lnTo>
                  <a:pt x="1594" y="433"/>
                </a:lnTo>
                <a:lnTo>
                  <a:pt x="1594" y="432"/>
                </a:lnTo>
                <a:lnTo>
                  <a:pt x="1595" y="432"/>
                </a:lnTo>
                <a:lnTo>
                  <a:pt x="1595" y="431"/>
                </a:lnTo>
                <a:lnTo>
                  <a:pt x="1596" y="431"/>
                </a:lnTo>
                <a:lnTo>
                  <a:pt x="1597" y="431"/>
                </a:lnTo>
                <a:lnTo>
                  <a:pt x="1597" y="430"/>
                </a:lnTo>
                <a:lnTo>
                  <a:pt x="1598" y="430"/>
                </a:lnTo>
                <a:lnTo>
                  <a:pt x="1599" y="429"/>
                </a:lnTo>
                <a:lnTo>
                  <a:pt x="1600" y="429"/>
                </a:lnTo>
                <a:lnTo>
                  <a:pt x="1603" y="428"/>
                </a:lnTo>
                <a:lnTo>
                  <a:pt x="1605" y="426"/>
                </a:lnTo>
                <a:lnTo>
                  <a:pt x="1606" y="426"/>
                </a:lnTo>
                <a:lnTo>
                  <a:pt x="1607" y="424"/>
                </a:lnTo>
                <a:lnTo>
                  <a:pt x="1609" y="423"/>
                </a:lnTo>
                <a:lnTo>
                  <a:pt x="1613" y="421"/>
                </a:lnTo>
                <a:lnTo>
                  <a:pt x="1615" y="420"/>
                </a:lnTo>
                <a:lnTo>
                  <a:pt x="1616" y="419"/>
                </a:lnTo>
                <a:lnTo>
                  <a:pt x="1617" y="418"/>
                </a:lnTo>
                <a:lnTo>
                  <a:pt x="1617" y="416"/>
                </a:lnTo>
                <a:lnTo>
                  <a:pt x="1616" y="415"/>
                </a:lnTo>
                <a:lnTo>
                  <a:pt x="1616" y="414"/>
                </a:lnTo>
                <a:lnTo>
                  <a:pt x="1617" y="414"/>
                </a:lnTo>
                <a:lnTo>
                  <a:pt x="1619" y="413"/>
                </a:lnTo>
                <a:lnTo>
                  <a:pt x="1620" y="415"/>
                </a:lnTo>
                <a:lnTo>
                  <a:pt x="1621" y="415"/>
                </a:lnTo>
                <a:lnTo>
                  <a:pt x="1621" y="416"/>
                </a:lnTo>
                <a:lnTo>
                  <a:pt x="1621" y="415"/>
                </a:lnTo>
                <a:lnTo>
                  <a:pt x="1624" y="414"/>
                </a:lnTo>
                <a:lnTo>
                  <a:pt x="1625" y="413"/>
                </a:lnTo>
                <a:lnTo>
                  <a:pt x="1628" y="412"/>
                </a:lnTo>
                <a:lnTo>
                  <a:pt x="1629" y="411"/>
                </a:lnTo>
                <a:lnTo>
                  <a:pt x="1630" y="411"/>
                </a:lnTo>
                <a:lnTo>
                  <a:pt x="1631" y="410"/>
                </a:lnTo>
                <a:lnTo>
                  <a:pt x="1632" y="408"/>
                </a:lnTo>
                <a:lnTo>
                  <a:pt x="1633" y="408"/>
                </a:lnTo>
                <a:lnTo>
                  <a:pt x="1633" y="407"/>
                </a:lnTo>
                <a:lnTo>
                  <a:pt x="1634" y="407"/>
                </a:lnTo>
                <a:lnTo>
                  <a:pt x="1635" y="406"/>
                </a:lnTo>
                <a:lnTo>
                  <a:pt x="1637" y="405"/>
                </a:lnTo>
                <a:lnTo>
                  <a:pt x="1639" y="405"/>
                </a:lnTo>
                <a:lnTo>
                  <a:pt x="1639" y="404"/>
                </a:lnTo>
                <a:lnTo>
                  <a:pt x="1641" y="403"/>
                </a:lnTo>
                <a:lnTo>
                  <a:pt x="1642" y="403"/>
                </a:lnTo>
                <a:lnTo>
                  <a:pt x="1643" y="402"/>
                </a:lnTo>
                <a:lnTo>
                  <a:pt x="1645" y="401"/>
                </a:lnTo>
                <a:lnTo>
                  <a:pt x="1647" y="399"/>
                </a:lnTo>
                <a:lnTo>
                  <a:pt x="1648" y="398"/>
                </a:lnTo>
                <a:lnTo>
                  <a:pt x="1649" y="398"/>
                </a:lnTo>
                <a:lnTo>
                  <a:pt x="1650" y="397"/>
                </a:lnTo>
                <a:lnTo>
                  <a:pt x="1651" y="397"/>
                </a:lnTo>
                <a:lnTo>
                  <a:pt x="1652" y="396"/>
                </a:lnTo>
                <a:lnTo>
                  <a:pt x="1654" y="396"/>
                </a:lnTo>
                <a:lnTo>
                  <a:pt x="1654" y="395"/>
                </a:lnTo>
                <a:lnTo>
                  <a:pt x="1655" y="395"/>
                </a:lnTo>
                <a:lnTo>
                  <a:pt x="1655" y="394"/>
                </a:lnTo>
                <a:lnTo>
                  <a:pt x="1656" y="394"/>
                </a:lnTo>
                <a:lnTo>
                  <a:pt x="1663" y="389"/>
                </a:lnTo>
                <a:lnTo>
                  <a:pt x="1664" y="389"/>
                </a:lnTo>
                <a:lnTo>
                  <a:pt x="1664" y="388"/>
                </a:lnTo>
                <a:lnTo>
                  <a:pt x="1665" y="388"/>
                </a:lnTo>
                <a:lnTo>
                  <a:pt x="1666" y="388"/>
                </a:lnTo>
                <a:lnTo>
                  <a:pt x="1666" y="387"/>
                </a:lnTo>
                <a:lnTo>
                  <a:pt x="1665" y="386"/>
                </a:lnTo>
                <a:lnTo>
                  <a:pt x="1665" y="385"/>
                </a:lnTo>
                <a:lnTo>
                  <a:pt x="1665" y="383"/>
                </a:lnTo>
                <a:lnTo>
                  <a:pt x="1665" y="382"/>
                </a:lnTo>
                <a:lnTo>
                  <a:pt x="1665" y="381"/>
                </a:lnTo>
                <a:lnTo>
                  <a:pt x="1665" y="380"/>
                </a:lnTo>
                <a:lnTo>
                  <a:pt x="1666" y="380"/>
                </a:lnTo>
                <a:lnTo>
                  <a:pt x="1666" y="379"/>
                </a:lnTo>
                <a:lnTo>
                  <a:pt x="1667" y="378"/>
                </a:lnTo>
                <a:lnTo>
                  <a:pt x="1672" y="376"/>
                </a:lnTo>
                <a:lnTo>
                  <a:pt x="1669" y="372"/>
                </a:lnTo>
                <a:lnTo>
                  <a:pt x="1669" y="373"/>
                </a:lnTo>
                <a:lnTo>
                  <a:pt x="1668" y="374"/>
                </a:lnTo>
                <a:lnTo>
                  <a:pt x="1667" y="374"/>
                </a:lnTo>
                <a:lnTo>
                  <a:pt x="1666" y="374"/>
                </a:lnTo>
                <a:lnTo>
                  <a:pt x="1666" y="373"/>
                </a:lnTo>
                <a:lnTo>
                  <a:pt x="1666" y="372"/>
                </a:lnTo>
                <a:lnTo>
                  <a:pt x="1666" y="371"/>
                </a:lnTo>
                <a:lnTo>
                  <a:pt x="1666" y="370"/>
                </a:lnTo>
                <a:lnTo>
                  <a:pt x="1666" y="369"/>
                </a:lnTo>
                <a:lnTo>
                  <a:pt x="1667" y="369"/>
                </a:lnTo>
                <a:lnTo>
                  <a:pt x="1668" y="369"/>
                </a:lnTo>
                <a:lnTo>
                  <a:pt x="1671" y="372"/>
                </a:lnTo>
                <a:lnTo>
                  <a:pt x="1673" y="376"/>
                </a:lnTo>
                <a:lnTo>
                  <a:pt x="1673" y="377"/>
                </a:lnTo>
                <a:lnTo>
                  <a:pt x="1674" y="377"/>
                </a:lnTo>
                <a:lnTo>
                  <a:pt x="1675" y="376"/>
                </a:lnTo>
                <a:lnTo>
                  <a:pt x="1676" y="377"/>
                </a:lnTo>
                <a:lnTo>
                  <a:pt x="1676" y="378"/>
                </a:lnTo>
                <a:lnTo>
                  <a:pt x="1677" y="379"/>
                </a:lnTo>
                <a:lnTo>
                  <a:pt x="1677" y="380"/>
                </a:lnTo>
                <a:lnTo>
                  <a:pt x="1678" y="380"/>
                </a:lnTo>
                <a:lnTo>
                  <a:pt x="1678" y="379"/>
                </a:lnTo>
                <a:lnTo>
                  <a:pt x="1680" y="379"/>
                </a:lnTo>
                <a:lnTo>
                  <a:pt x="1681" y="378"/>
                </a:lnTo>
                <a:lnTo>
                  <a:pt x="1680" y="377"/>
                </a:lnTo>
                <a:lnTo>
                  <a:pt x="1678" y="373"/>
                </a:lnTo>
                <a:lnTo>
                  <a:pt x="1677" y="373"/>
                </a:lnTo>
                <a:lnTo>
                  <a:pt x="1678" y="373"/>
                </a:lnTo>
                <a:lnTo>
                  <a:pt x="1680" y="373"/>
                </a:lnTo>
                <a:lnTo>
                  <a:pt x="1681" y="373"/>
                </a:lnTo>
                <a:lnTo>
                  <a:pt x="1683" y="377"/>
                </a:lnTo>
                <a:lnTo>
                  <a:pt x="1684" y="376"/>
                </a:lnTo>
                <a:lnTo>
                  <a:pt x="1685" y="374"/>
                </a:lnTo>
                <a:lnTo>
                  <a:pt x="1686" y="374"/>
                </a:lnTo>
                <a:lnTo>
                  <a:pt x="1686" y="373"/>
                </a:lnTo>
                <a:lnTo>
                  <a:pt x="1685" y="371"/>
                </a:lnTo>
                <a:lnTo>
                  <a:pt x="1686" y="371"/>
                </a:lnTo>
                <a:lnTo>
                  <a:pt x="1686" y="370"/>
                </a:lnTo>
                <a:lnTo>
                  <a:pt x="1688" y="370"/>
                </a:lnTo>
                <a:lnTo>
                  <a:pt x="1689" y="370"/>
                </a:lnTo>
                <a:lnTo>
                  <a:pt x="1689" y="369"/>
                </a:lnTo>
                <a:lnTo>
                  <a:pt x="1690" y="369"/>
                </a:lnTo>
                <a:lnTo>
                  <a:pt x="1690" y="368"/>
                </a:lnTo>
                <a:lnTo>
                  <a:pt x="1691" y="368"/>
                </a:lnTo>
                <a:lnTo>
                  <a:pt x="1692" y="366"/>
                </a:lnTo>
                <a:lnTo>
                  <a:pt x="1692" y="368"/>
                </a:lnTo>
                <a:lnTo>
                  <a:pt x="1692" y="369"/>
                </a:lnTo>
                <a:lnTo>
                  <a:pt x="1692" y="370"/>
                </a:lnTo>
                <a:lnTo>
                  <a:pt x="1692" y="371"/>
                </a:lnTo>
                <a:lnTo>
                  <a:pt x="1693" y="370"/>
                </a:lnTo>
                <a:lnTo>
                  <a:pt x="1694" y="370"/>
                </a:lnTo>
                <a:lnTo>
                  <a:pt x="1694" y="369"/>
                </a:lnTo>
                <a:lnTo>
                  <a:pt x="1695" y="369"/>
                </a:lnTo>
                <a:lnTo>
                  <a:pt x="1695" y="371"/>
                </a:lnTo>
                <a:lnTo>
                  <a:pt x="1695" y="374"/>
                </a:lnTo>
                <a:lnTo>
                  <a:pt x="1694" y="374"/>
                </a:lnTo>
                <a:lnTo>
                  <a:pt x="1692" y="374"/>
                </a:lnTo>
                <a:lnTo>
                  <a:pt x="1691" y="374"/>
                </a:lnTo>
                <a:lnTo>
                  <a:pt x="1690" y="374"/>
                </a:lnTo>
                <a:lnTo>
                  <a:pt x="1689" y="376"/>
                </a:lnTo>
                <a:lnTo>
                  <a:pt x="1688" y="376"/>
                </a:lnTo>
                <a:lnTo>
                  <a:pt x="1686" y="377"/>
                </a:lnTo>
                <a:lnTo>
                  <a:pt x="1686" y="378"/>
                </a:lnTo>
                <a:lnTo>
                  <a:pt x="1686" y="379"/>
                </a:lnTo>
                <a:lnTo>
                  <a:pt x="1686" y="378"/>
                </a:lnTo>
                <a:lnTo>
                  <a:pt x="1685" y="378"/>
                </a:lnTo>
                <a:lnTo>
                  <a:pt x="1684" y="378"/>
                </a:lnTo>
                <a:lnTo>
                  <a:pt x="1684" y="379"/>
                </a:lnTo>
                <a:lnTo>
                  <a:pt x="1683" y="379"/>
                </a:lnTo>
                <a:lnTo>
                  <a:pt x="1683" y="380"/>
                </a:lnTo>
                <a:lnTo>
                  <a:pt x="1682" y="380"/>
                </a:lnTo>
                <a:lnTo>
                  <a:pt x="1681" y="380"/>
                </a:lnTo>
                <a:lnTo>
                  <a:pt x="1681" y="381"/>
                </a:lnTo>
                <a:lnTo>
                  <a:pt x="1680" y="381"/>
                </a:lnTo>
                <a:lnTo>
                  <a:pt x="1678" y="382"/>
                </a:lnTo>
                <a:lnTo>
                  <a:pt x="1678" y="383"/>
                </a:lnTo>
                <a:lnTo>
                  <a:pt x="1680" y="385"/>
                </a:lnTo>
                <a:lnTo>
                  <a:pt x="1680" y="386"/>
                </a:lnTo>
                <a:lnTo>
                  <a:pt x="1681" y="387"/>
                </a:lnTo>
                <a:lnTo>
                  <a:pt x="1681" y="388"/>
                </a:lnTo>
                <a:lnTo>
                  <a:pt x="1681" y="389"/>
                </a:lnTo>
                <a:lnTo>
                  <a:pt x="1682" y="390"/>
                </a:lnTo>
                <a:lnTo>
                  <a:pt x="1683" y="390"/>
                </a:lnTo>
                <a:lnTo>
                  <a:pt x="1684" y="390"/>
                </a:lnTo>
                <a:lnTo>
                  <a:pt x="1685" y="390"/>
                </a:lnTo>
                <a:lnTo>
                  <a:pt x="1686" y="390"/>
                </a:lnTo>
                <a:lnTo>
                  <a:pt x="1686" y="391"/>
                </a:lnTo>
                <a:lnTo>
                  <a:pt x="1685" y="393"/>
                </a:lnTo>
                <a:lnTo>
                  <a:pt x="1685" y="394"/>
                </a:lnTo>
                <a:lnTo>
                  <a:pt x="1685" y="396"/>
                </a:lnTo>
                <a:lnTo>
                  <a:pt x="1685" y="397"/>
                </a:lnTo>
                <a:lnTo>
                  <a:pt x="1684" y="396"/>
                </a:lnTo>
                <a:lnTo>
                  <a:pt x="1683" y="396"/>
                </a:lnTo>
                <a:lnTo>
                  <a:pt x="1683" y="395"/>
                </a:lnTo>
                <a:lnTo>
                  <a:pt x="1682" y="394"/>
                </a:lnTo>
                <a:lnTo>
                  <a:pt x="1681" y="394"/>
                </a:lnTo>
                <a:lnTo>
                  <a:pt x="1681" y="393"/>
                </a:lnTo>
                <a:lnTo>
                  <a:pt x="1680" y="391"/>
                </a:lnTo>
                <a:lnTo>
                  <a:pt x="1680" y="390"/>
                </a:lnTo>
                <a:lnTo>
                  <a:pt x="1678" y="389"/>
                </a:lnTo>
                <a:lnTo>
                  <a:pt x="1677" y="389"/>
                </a:lnTo>
                <a:lnTo>
                  <a:pt x="1676" y="389"/>
                </a:lnTo>
                <a:lnTo>
                  <a:pt x="1676" y="390"/>
                </a:lnTo>
                <a:lnTo>
                  <a:pt x="1675" y="390"/>
                </a:lnTo>
                <a:lnTo>
                  <a:pt x="1674" y="390"/>
                </a:lnTo>
                <a:lnTo>
                  <a:pt x="1673" y="391"/>
                </a:lnTo>
                <a:lnTo>
                  <a:pt x="1672" y="391"/>
                </a:lnTo>
                <a:lnTo>
                  <a:pt x="1669" y="393"/>
                </a:lnTo>
                <a:lnTo>
                  <a:pt x="1668" y="390"/>
                </a:lnTo>
                <a:lnTo>
                  <a:pt x="1666" y="388"/>
                </a:lnTo>
                <a:lnTo>
                  <a:pt x="1664" y="389"/>
                </a:lnTo>
                <a:lnTo>
                  <a:pt x="1663" y="390"/>
                </a:lnTo>
                <a:lnTo>
                  <a:pt x="1661" y="390"/>
                </a:lnTo>
                <a:lnTo>
                  <a:pt x="1660" y="391"/>
                </a:lnTo>
                <a:lnTo>
                  <a:pt x="1659" y="391"/>
                </a:lnTo>
                <a:lnTo>
                  <a:pt x="1659" y="393"/>
                </a:lnTo>
                <a:lnTo>
                  <a:pt x="1658" y="393"/>
                </a:lnTo>
                <a:lnTo>
                  <a:pt x="1657" y="394"/>
                </a:lnTo>
                <a:lnTo>
                  <a:pt x="1656" y="395"/>
                </a:lnTo>
                <a:lnTo>
                  <a:pt x="1655" y="395"/>
                </a:lnTo>
                <a:lnTo>
                  <a:pt x="1654" y="396"/>
                </a:lnTo>
                <a:lnTo>
                  <a:pt x="1652" y="396"/>
                </a:lnTo>
                <a:lnTo>
                  <a:pt x="1651" y="397"/>
                </a:lnTo>
                <a:lnTo>
                  <a:pt x="1650" y="398"/>
                </a:lnTo>
                <a:lnTo>
                  <a:pt x="1649" y="399"/>
                </a:lnTo>
                <a:lnTo>
                  <a:pt x="1647" y="401"/>
                </a:lnTo>
                <a:lnTo>
                  <a:pt x="1645" y="402"/>
                </a:lnTo>
                <a:lnTo>
                  <a:pt x="1642" y="403"/>
                </a:lnTo>
                <a:lnTo>
                  <a:pt x="1640" y="404"/>
                </a:lnTo>
                <a:lnTo>
                  <a:pt x="1639" y="405"/>
                </a:lnTo>
                <a:lnTo>
                  <a:pt x="1638" y="406"/>
                </a:lnTo>
                <a:lnTo>
                  <a:pt x="1635" y="407"/>
                </a:lnTo>
                <a:lnTo>
                  <a:pt x="1634" y="408"/>
                </a:lnTo>
                <a:lnTo>
                  <a:pt x="1632" y="410"/>
                </a:lnTo>
                <a:lnTo>
                  <a:pt x="1631" y="411"/>
                </a:lnTo>
                <a:lnTo>
                  <a:pt x="1630" y="411"/>
                </a:lnTo>
                <a:lnTo>
                  <a:pt x="1630" y="412"/>
                </a:lnTo>
                <a:lnTo>
                  <a:pt x="1628" y="412"/>
                </a:lnTo>
                <a:lnTo>
                  <a:pt x="1628" y="413"/>
                </a:lnTo>
                <a:lnTo>
                  <a:pt x="1625" y="414"/>
                </a:lnTo>
                <a:lnTo>
                  <a:pt x="1623" y="415"/>
                </a:lnTo>
                <a:lnTo>
                  <a:pt x="1622" y="416"/>
                </a:lnTo>
                <a:lnTo>
                  <a:pt x="1621" y="416"/>
                </a:lnTo>
                <a:lnTo>
                  <a:pt x="1619" y="419"/>
                </a:lnTo>
                <a:lnTo>
                  <a:pt x="1616" y="420"/>
                </a:lnTo>
                <a:lnTo>
                  <a:pt x="1614" y="421"/>
                </a:lnTo>
                <a:lnTo>
                  <a:pt x="1613" y="421"/>
                </a:lnTo>
                <a:lnTo>
                  <a:pt x="1613" y="422"/>
                </a:lnTo>
                <a:lnTo>
                  <a:pt x="1607" y="424"/>
                </a:lnTo>
                <a:lnTo>
                  <a:pt x="1600" y="430"/>
                </a:lnTo>
                <a:lnTo>
                  <a:pt x="1599" y="430"/>
                </a:lnTo>
                <a:lnTo>
                  <a:pt x="1597" y="431"/>
                </a:lnTo>
                <a:lnTo>
                  <a:pt x="1596" y="432"/>
                </a:lnTo>
                <a:lnTo>
                  <a:pt x="1595" y="433"/>
                </a:lnTo>
                <a:lnTo>
                  <a:pt x="1594" y="433"/>
                </a:lnTo>
                <a:lnTo>
                  <a:pt x="1592" y="435"/>
                </a:lnTo>
                <a:lnTo>
                  <a:pt x="1590" y="436"/>
                </a:lnTo>
                <a:lnTo>
                  <a:pt x="1586" y="438"/>
                </a:lnTo>
                <a:lnTo>
                  <a:pt x="1583" y="440"/>
                </a:lnTo>
                <a:lnTo>
                  <a:pt x="1582" y="440"/>
                </a:lnTo>
                <a:lnTo>
                  <a:pt x="1581" y="441"/>
                </a:lnTo>
                <a:lnTo>
                  <a:pt x="1580" y="443"/>
                </a:lnTo>
                <a:lnTo>
                  <a:pt x="1579" y="443"/>
                </a:lnTo>
                <a:lnTo>
                  <a:pt x="1578" y="444"/>
                </a:lnTo>
                <a:lnTo>
                  <a:pt x="1577" y="444"/>
                </a:lnTo>
                <a:lnTo>
                  <a:pt x="1577" y="445"/>
                </a:lnTo>
                <a:lnTo>
                  <a:pt x="1574" y="445"/>
                </a:lnTo>
                <a:lnTo>
                  <a:pt x="1574" y="446"/>
                </a:lnTo>
                <a:lnTo>
                  <a:pt x="1574" y="448"/>
                </a:lnTo>
                <a:lnTo>
                  <a:pt x="1572" y="448"/>
                </a:lnTo>
                <a:lnTo>
                  <a:pt x="1572" y="449"/>
                </a:lnTo>
                <a:lnTo>
                  <a:pt x="1572" y="450"/>
                </a:lnTo>
                <a:lnTo>
                  <a:pt x="1573" y="455"/>
                </a:lnTo>
                <a:lnTo>
                  <a:pt x="1573" y="457"/>
                </a:lnTo>
                <a:lnTo>
                  <a:pt x="1576" y="457"/>
                </a:lnTo>
                <a:lnTo>
                  <a:pt x="1577" y="458"/>
                </a:lnTo>
                <a:lnTo>
                  <a:pt x="1576" y="460"/>
                </a:lnTo>
                <a:lnTo>
                  <a:pt x="1574" y="460"/>
                </a:lnTo>
                <a:lnTo>
                  <a:pt x="1574" y="462"/>
                </a:lnTo>
                <a:lnTo>
                  <a:pt x="1574" y="464"/>
                </a:lnTo>
                <a:lnTo>
                  <a:pt x="1576" y="464"/>
                </a:lnTo>
                <a:lnTo>
                  <a:pt x="1583" y="463"/>
                </a:lnTo>
                <a:lnTo>
                  <a:pt x="1586" y="468"/>
                </a:lnTo>
                <a:lnTo>
                  <a:pt x="1587" y="469"/>
                </a:lnTo>
                <a:lnTo>
                  <a:pt x="1577" y="468"/>
                </a:lnTo>
                <a:lnTo>
                  <a:pt x="1587" y="470"/>
                </a:lnTo>
                <a:lnTo>
                  <a:pt x="1590" y="471"/>
                </a:lnTo>
                <a:lnTo>
                  <a:pt x="1591" y="471"/>
                </a:lnTo>
                <a:lnTo>
                  <a:pt x="1628" y="478"/>
                </a:lnTo>
                <a:lnTo>
                  <a:pt x="1629" y="479"/>
                </a:lnTo>
                <a:lnTo>
                  <a:pt x="1630" y="479"/>
                </a:lnTo>
                <a:lnTo>
                  <a:pt x="1631" y="479"/>
                </a:lnTo>
                <a:lnTo>
                  <a:pt x="1642" y="481"/>
                </a:lnTo>
                <a:lnTo>
                  <a:pt x="1643" y="481"/>
                </a:lnTo>
                <a:lnTo>
                  <a:pt x="1657" y="485"/>
                </a:lnTo>
                <a:lnTo>
                  <a:pt x="1658" y="485"/>
                </a:lnTo>
                <a:lnTo>
                  <a:pt x="1660" y="486"/>
                </a:lnTo>
                <a:lnTo>
                  <a:pt x="1661" y="486"/>
                </a:lnTo>
                <a:lnTo>
                  <a:pt x="1663" y="486"/>
                </a:lnTo>
                <a:lnTo>
                  <a:pt x="1665" y="486"/>
                </a:lnTo>
                <a:lnTo>
                  <a:pt x="1675" y="488"/>
                </a:lnTo>
                <a:lnTo>
                  <a:pt x="1683" y="490"/>
                </a:lnTo>
                <a:lnTo>
                  <a:pt x="1684" y="490"/>
                </a:lnTo>
                <a:lnTo>
                  <a:pt x="1685" y="490"/>
                </a:lnTo>
                <a:lnTo>
                  <a:pt x="1689" y="490"/>
                </a:lnTo>
                <a:lnTo>
                  <a:pt x="1690" y="491"/>
                </a:lnTo>
                <a:lnTo>
                  <a:pt x="1691" y="491"/>
                </a:lnTo>
                <a:lnTo>
                  <a:pt x="1693" y="491"/>
                </a:lnTo>
                <a:lnTo>
                  <a:pt x="1699" y="493"/>
                </a:lnTo>
                <a:lnTo>
                  <a:pt x="1706" y="494"/>
                </a:lnTo>
                <a:lnTo>
                  <a:pt x="1707" y="495"/>
                </a:lnTo>
                <a:lnTo>
                  <a:pt x="1715" y="496"/>
                </a:lnTo>
                <a:lnTo>
                  <a:pt x="1718" y="497"/>
                </a:lnTo>
                <a:lnTo>
                  <a:pt x="1721" y="497"/>
                </a:lnTo>
                <a:lnTo>
                  <a:pt x="1721" y="496"/>
                </a:lnTo>
                <a:lnTo>
                  <a:pt x="1721" y="495"/>
                </a:lnTo>
                <a:lnTo>
                  <a:pt x="1724" y="495"/>
                </a:lnTo>
                <a:lnTo>
                  <a:pt x="1724" y="489"/>
                </a:lnTo>
                <a:lnTo>
                  <a:pt x="1724" y="479"/>
                </a:lnTo>
                <a:lnTo>
                  <a:pt x="1724" y="478"/>
                </a:lnTo>
                <a:lnTo>
                  <a:pt x="1724" y="477"/>
                </a:lnTo>
                <a:lnTo>
                  <a:pt x="1724" y="475"/>
                </a:lnTo>
                <a:lnTo>
                  <a:pt x="1724" y="474"/>
                </a:lnTo>
                <a:lnTo>
                  <a:pt x="1724" y="473"/>
                </a:lnTo>
                <a:lnTo>
                  <a:pt x="1724" y="471"/>
                </a:lnTo>
                <a:lnTo>
                  <a:pt x="1724" y="468"/>
                </a:lnTo>
                <a:lnTo>
                  <a:pt x="1716" y="468"/>
                </a:lnTo>
                <a:lnTo>
                  <a:pt x="1714" y="468"/>
                </a:lnTo>
                <a:lnTo>
                  <a:pt x="1707" y="472"/>
                </a:lnTo>
                <a:lnTo>
                  <a:pt x="1706" y="471"/>
                </a:lnTo>
                <a:lnTo>
                  <a:pt x="1698" y="477"/>
                </a:lnTo>
                <a:lnTo>
                  <a:pt x="1697" y="477"/>
                </a:lnTo>
                <a:lnTo>
                  <a:pt x="1697" y="475"/>
                </a:lnTo>
                <a:lnTo>
                  <a:pt x="1695" y="474"/>
                </a:lnTo>
                <a:lnTo>
                  <a:pt x="1695" y="473"/>
                </a:lnTo>
                <a:lnTo>
                  <a:pt x="1694" y="472"/>
                </a:lnTo>
                <a:lnTo>
                  <a:pt x="1694" y="471"/>
                </a:lnTo>
                <a:lnTo>
                  <a:pt x="1693" y="471"/>
                </a:lnTo>
                <a:lnTo>
                  <a:pt x="1693" y="470"/>
                </a:lnTo>
                <a:lnTo>
                  <a:pt x="1693" y="469"/>
                </a:lnTo>
                <a:lnTo>
                  <a:pt x="1693" y="468"/>
                </a:lnTo>
                <a:lnTo>
                  <a:pt x="1692" y="466"/>
                </a:lnTo>
                <a:lnTo>
                  <a:pt x="1694" y="465"/>
                </a:lnTo>
                <a:lnTo>
                  <a:pt x="1702" y="461"/>
                </a:lnTo>
                <a:lnTo>
                  <a:pt x="1703" y="460"/>
                </a:lnTo>
                <a:lnTo>
                  <a:pt x="1700" y="453"/>
                </a:lnTo>
                <a:lnTo>
                  <a:pt x="1702" y="452"/>
                </a:lnTo>
                <a:lnTo>
                  <a:pt x="1698" y="445"/>
                </a:lnTo>
                <a:lnTo>
                  <a:pt x="1700" y="444"/>
                </a:lnTo>
                <a:lnTo>
                  <a:pt x="1700" y="443"/>
                </a:lnTo>
                <a:lnTo>
                  <a:pt x="1701" y="444"/>
                </a:lnTo>
                <a:lnTo>
                  <a:pt x="1701" y="445"/>
                </a:lnTo>
                <a:lnTo>
                  <a:pt x="1704" y="449"/>
                </a:lnTo>
                <a:lnTo>
                  <a:pt x="1709" y="456"/>
                </a:lnTo>
                <a:lnTo>
                  <a:pt x="1708" y="456"/>
                </a:lnTo>
                <a:lnTo>
                  <a:pt x="1712" y="464"/>
                </a:lnTo>
                <a:lnTo>
                  <a:pt x="1719" y="460"/>
                </a:lnTo>
                <a:lnTo>
                  <a:pt x="1724" y="457"/>
                </a:lnTo>
                <a:lnTo>
                  <a:pt x="1725" y="456"/>
                </a:lnTo>
                <a:lnTo>
                  <a:pt x="1725" y="465"/>
                </a:lnTo>
                <a:lnTo>
                  <a:pt x="1725" y="466"/>
                </a:lnTo>
                <a:lnTo>
                  <a:pt x="1725" y="471"/>
                </a:lnTo>
                <a:lnTo>
                  <a:pt x="1725" y="474"/>
                </a:lnTo>
                <a:lnTo>
                  <a:pt x="1725" y="475"/>
                </a:lnTo>
                <a:lnTo>
                  <a:pt x="1725" y="478"/>
                </a:lnTo>
                <a:lnTo>
                  <a:pt x="1725" y="479"/>
                </a:lnTo>
                <a:lnTo>
                  <a:pt x="1725" y="480"/>
                </a:lnTo>
                <a:lnTo>
                  <a:pt x="1725" y="481"/>
                </a:lnTo>
                <a:lnTo>
                  <a:pt x="1725" y="487"/>
                </a:lnTo>
                <a:lnTo>
                  <a:pt x="1725" y="491"/>
                </a:lnTo>
                <a:lnTo>
                  <a:pt x="1730" y="491"/>
                </a:lnTo>
                <a:lnTo>
                  <a:pt x="1732" y="491"/>
                </a:lnTo>
                <a:lnTo>
                  <a:pt x="1733" y="491"/>
                </a:lnTo>
                <a:lnTo>
                  <a:pt x="1733" y="487"/>
                </a:lnTo>
                <a:lnTo>
                  <a:pt x="1734" y="487"/>
                </a:lnTo>
                <a:lnTo>
                  <a:pt x="1735" y="487"/>
                </a:lnTo>
                <a:lnTo>
                  <a:pt x="1738" y="487"/>
                </a:lnTo>
                <a:lnTo>
                  <a:pt x="1740" y="487"/>
                </a:lnTo>
                <a:lnTo>
                  <a:pt x="1740" y="490"/>
                </a:lnTo>
                <a:lnTo>
                  <a:pt x="1741" y="490"/>
                </a:lnTo>
                <a:lnTo>
                  <a:pt x="1743" y="490"/>
                </a:lnTo>
                <a:lnTo>
                  <a:pt x="1745" y="490"/>
                </a:lnTo>
                <a:lnTo>
                  <a:pt x="1746" y="490"/>
                </a:lnTo>
                <a:lnTo>
                  <a:pt x="1749" y="490"/>
                </a:lnTo>
                <a:lnTo>
                  <a:pt x="1750" y="490"/>
                </a:lnTo>
                <a:lnTo>
                  <a:pt x="1751" y="490"/>
                </a:lnTo>
                <a:lnTo>
                  <a:pt x="1751" y="491"/>
                </a:lnTo>
                <a:lnTo>
                  <a:pt x="1751" y="493"/>
                </a:lnTo>
                <a:lnTo>
                  <a:pt x="1751" y="494"/>
                </a:lnTo>
                <a:lnTo>
                  <a:pt x="1751" y="495"/>
                </a:lnTo>
                <a:lnTo>
                  <a:pt x="1750" y="495"/>
                </a:lnTo>
                <a:lnTo>
                  <a:pt x="1737" y="495"/>
                </a:lnTo>
                <a:lnTo>
                  <a:pt x="1734" y="495"/>
                </a:lnTo>
                <a:lnTo>
                  <a:pt x="1730" y="495"/>
                </a:lnTo>
                <a:lnTo>
                  <a:pt x="1728" y="495"/>
                </a:lnTo>
                <a:lnTo>
                  <a:pt x="1726" y="495"/>
                </a:lnTo>
                <a:lnTo>
                  <a:pt x="1726" y="496"/>
                </a:lnTo>
                <a:lnTo>
                  <a:pt x="1725" y="496"/>
                </a:lnTo>
                <a:lnTo>
                  <a:pt x="1724" y="496"/>
                </a:lnTo>
                <a:lnTo>
                  <a:pt x="1724" y="497"/>
                </a:lnTo>
                <a:lnTo>
                  <a:pt x="1724" y="498"/>
                </a:lnTo>
                <a:lnTo>
                  <a:pt x="1726" y="498"/>
                </a:lnTo>
                <a:lnTo>
                  <a:pt x="1727" y="499"/>
                </a:lnTo>
                <a:lnTo>
                  <a:pt x="1728" y="499"/>
                </a:lnTo>
                <a:lnTo>
                  <a:pt x="1751" y="510"/>
                </a:lnTo>
                <a:lnTo>
                  <a:pt x="1751" y="508"/>
                </a:lnTo>
                <a:lnTo>
                  <a:pt x="1751" y="506"/>
                </a:lnTo>
                <a:lnTo>
                  <a:pt x="1751" y="504"/>
                </a:lnTo>
                <a:lnTo>
                  <a:pt x="1751" y="503"/>
                </a:lnTo>
                <a:lnTo>
                  <a:pt x="1751" y="502"/>
                </a:lnTo>
                <a:lnTo>
                  <a:pt x="1752" y="502"/>
                </a:lnTo>
                <a:lnTo>
                  <a:pt x="1753" y="502"/>
                </a:lnTo>
                <a:lnTo>
                  <a:pt x="1754" y="502"/>
                </a:lnTo>
                <a:lnTo>
                  <a:pt x="1755" y="502"/>
                </a:lnTo>
                <a:lnTo>
                  <a:pt x="1757" y="502"/>
                </a:lnTo>
                <a:lnTo>
                  <a:pt x="1758" y="502"/>
                </a:lnTo>
                <a:lnTo>
                  <a:pt x="1759" y="502"/>
                </a:lnTo>
                <a:lnTo>
                  <a:pt x="1760" y="502"/>
                </a:lnTo>
                <a:lnTo>
                  <a:pt x="1760" y="503"/>
                </a:lnTo>
                <a:lnTo>
                  <a:pt x="1760" y="504"/>
                </a:lnTo>
                <a:lnTo>
                  <a:pt x="1760" y="505"/>
                </a:lnTo>
                <a:lnTo>
                  <a:pt x="1761" y="505"/>
                </a:lnTo>
                <a:lnTo>
                  <a:pt x="1761" y="506"/>
                </a:lnTo>
                <a:lnTo>
                  <a:pt x="1761" y="507"/>
                </a:lnTo>
                <a:lnTo>
                  <a:pt x="1761" y="508"/>
                </a:lnTo>
                <a:lnTo>
                  <a:pt x="1761" y="510"/>
                </a:lnTo>
                <a:lnTo>
                  <a:pt x="1760" y="511"/>
                </a:lnTo>
                <a:lnTo>
                  <a:pt x="1761" y="511"/>
                </a:lnTo>
                <a:lnTo>
                  <a:pt x="1762" y="512"/>
                </a:lnTo>
                <a:lnTo>
                  <a:pt x="1767" y="514"/>
                </a:lnTo>
                <a:lnTo>
                  <a:pt x="1767" y="515"/>
                </a:lnTo>
                <a:lnTo>
                  <a:pt x="1767" y="516"/>
                </a:lnTo>
                <a:lnTo>
                  <a:pt x="1768" y="516"/>
                </a:lnTo>
                <a:lnTo>
                  <a:pt x="1770" y="518"/>
                </a:lnTo>
                <a:lnTo>
                  <a:pt x="1771" y="516"/>
                </a:lnTo>
                <a:lnTo>
                  <a:pt x="1771" y="515"/>
                </a:lnTo>
                <a:lnTo>
                  <a:pt x="1771" y="514"/>
                </a:lnTo>
                <a:lnTo>
                  <a:pt x="1771" y="513"/>
                </a:lnTo>
                <a:lnTo>
                  <a:pt x="1771" y="512"/>
                </a:lnTo>
                <a:lnTo>
                  <a:pt x="1770" y="512"/>
                </a:lnTo>
                <a:lnTo>
                  <a:pt x="1769" y="512"/>
                </a:lnTo>
                <a:lnTo>
                  <a:pt x="1768" y="512"/>
                </a:lnTo>
                <a:lnTo>
                  <a:pt x="1768" y="511"/>
                </a:lnTo>
                <a:lnTo>
                  <a:pt x="1767" y="511"/>
                </a:lnTo>
                <a:lnTo>
                  <a:pt x="1767" y="510"/>
                </a:lnTo>
                <a:lnTo>
                  <a:pt x="1766" y="510"/>
                </a:lnTo>
                <a:lnTo>
                  <a:pt x="1767" y="510"/>
                </a:lnTo>
                <a:lnTo>
                  <a:pt x="1767" y="507"/>
                </a:lnTo>
                <a:lnTo>
                  <a:pt x="1766" y="504"/>
                </a:lnTo>
                <a:lnTo>
                  <a:pt x="1767" y="504"/>
                </a:lnTo>
                <a:lnTo>
                  <a:pt x="1768" y="504"/>
                </a:lnTo>
                <a:lnTo>
                  <a:pt x="1769" y="503"/>
                </a:lnTo>
                <a:lnTo>
                  <a:pt x="1770" y="503"/>
                </a:lnTo>
                <a:lnTo>
                  <a:pt x="1771" y="503"/>
                </a:lnTo>
                <a:lnTo>
                  <a:pt x="1772" y="503"/>
                </a:lnTo>
                <a:lnTo>
                  <a:pt x="1773" y="503"/>
                </a:lnTo>
                <a:lnTo>
                  <a:pt x="1775" y="502"/>
                </a:lnTo>
                <a:lnTo>
                  <a:pt x="1776" y="502"/>
                </a:lnTo>
                <a:lnTo>
                  <a:pt x="1777" y="502"/>
                </a:lnTo>
                <a:lnTo>
                  <a:pt x="1777" y="504"/>
                </a:lnTo>
                <a:lnTo>
                  <a:pt x="1788" y="503"/>
                </a:lnTo>
                <a:lnTo>
                  <a:pt x="1789" y="503"/>
                </a:lnTo>
                <a:lnTo>
                  <a:pt x="1789" y="505"/>
                </a:lnTo>
                <a:lnTo>
                  <a:pt x="1789" y="506"/>
                </a:lnTo>
                <a:lnTo>
                  <a:pt x="1789" y="507"/>
                </a:lnTo>
                <a:lnTo>
                  <a:pt x="1788" y="510"/>
                </a:lnTo>
                <a:lnTo>
                  <a:pt x="1787" y="514"/>
                </a:lnTo>
                <a:lnTo>
                  <a:pt x="1787" y="515"/>
                </a:lnTo>
                <a:lnTo>
                  <a:pt x="1787" y="516"/>
                </a:lnTo>
                <a:lnTo>
                  <a:pt x="1787" y="519"/>
                </a:lnTo>
                <a:lnTo>
                  <a:pt x="1787" y="521"/>
                </a:lnTo>
                <a:lnTo>
                  <a:pt x="1787" y="522"/>
                </a:lnTo>
                <a:lnTo>
                  <a:pt x="1787" y="523"/>
                </a:lnTo>
                <a:lnTo>
                  <a:pt x="1786" y="523"/>
                </a:lnTo>
                <a:lnTo>
                  <a:pt x="1785" y="523"/>
                </a:lnTo>
                <a:lnTo>
                  <a:pt x="1784" y="523"/>
                </a:lnTo>
                <a:lnTo>
                  <a:pt x="1783" y="523"/>
                </a:lnTo>
                <a:lnTo>
                  <a:pt x="1780" y="522"/>
                </a:lnTo>
                <a:lnTo>
                  <a:pt x="1779" y="522"/>
                </a:lnTo>
                <a:lnTo>
                  <a:pt x="1780" y="522"/>
                </a:lnTo>
                <a:lnTo>
                  <a:pt x="1781" y="523"/>
                </a:lnTo>
                <a:lnTo>
                  <a:pt x="1787" y="525"/>
                </a:lnTo>
                <a:lnTo>
                  <a:pt x="1787" y="527"/>
                </a:lnTo>
                <a:lnTo>
                  <a:pt x="1796" y="530"/>
                </a:lnTo>
                <a:lnTo>
                  <a:pt x="1797" y="531"/>
                </a:lnTo>
                <a:lnTo>
                  <a:pt x="1800" y="532"/>
                </a:lnTo>
                <a:lnTo>
                  <a:pt x="1802" y="533"/>
                </a:lnTo>
                <a:lnTo>
                  <a:pt x="1803" y="533"/>
                </a:lnTo>
                <a:lnTo>
                  <a:pt x="1804" y="533"/>
                </a:lnTo>
                <a:lnTo>
                  <a:pt x="1805" y="533"/>
                </a:lnTo>
                <a:lnTo>
                  <a:pt x="1806" y="533"/>
                </a:lnTo>
                <a:lnTo>
                  <a:pt x="1810" y="533"/>
                </a:lnTo>
                <a:lnTo>
                  <a:pt x="1812" y="533"/>
                </a:lnTo>
                <a:lnTo>
                  <a:pt x="1821" y="533"/>
                </a:lnTo>
                <a:lnTo>
                  <a:pt x="1823" y="533"/>
                </a:lnTo>
                <a:lnTo>
                  <a:pt x="1827" y="533"/>
                </a:lnTo>
                <a:lnTo>
                  <a:pt x="1827" y="532"/>
                </a:lnTo>
                <a:lnTo>
                  <a:pt x="1827" y="525"/>
                </a:lnTo>
                <a:lnTo>
                  <a:pt x="1827" y="522"/>
                </a:lnTo>
                <a:lnTo>
                  <a:pt x="1828" y="522"/>
                </a:lnTo>
                <a:lnTo>
                  <a:pt x="1828" y="521"/>
                </a:lnTo>
                <a:lnTo>
                  <a:pt x="1828" y="520"/>
                </a:lnTo>
                <a:lnTo>
                  <a:pt x="1830" y="520"/>
                </a:lnTo>
                <a:lnTo>
                  <a:pt x="1830" y="519"/>
                </a:lnTo>
                <a:lnTo>
                  <a:pt x="1828" y="519"/>
                </a:lnTo>
                <a:lnTo>
                  <a:pt x="1827" y="519"/>
                </a:lnTo>
                <a:lnTo>
                  <a:pt x="1827" y="518"/>
                </a:lnTo>
                <a:lnTo>
                  <a:pt x="1827" y="516"/>
                </a:lnTo>
                <a:lnTo>
                  <a:pt x="1828" y="516"/>
                </a:lnTo>
                <a:lnTo>
                  <a:pt x="1832" y="516"/>
                </a:lnTo>
                <a:lnTo>
                  <a:pt x="1832" y="518"/>
                </a:lnTo>
                <a:lnTo>
                  <a:pt x="1833" y="518"/>
                </a:lnTo>
                <a:lnTo>
                  <a:pt x="1833" y="519"/>
                </a:lnTo>
                <a:lnTo>
                  <a:pt x="1833" y="520"/>
                </a:lnTo>
                <a:lnTo>
                  <a:pt x="1835" y="520"/>
                </a:lnTo>
                <a:lnTo>
                  <a:pt x="1836" y="520"/>
                </a:lnTo>
                <a:lnTo>
                  <a:pt x="1839" y="520"/>
                </a:lnTo>
                <a:lnTo>
                  <a:pt x="1840" y="520"/>
                </a:lnTo>
                <a:lnTo>
                  <a:pt x="1845" y="520"/>
                </a:lnTo>
                <a:lnTo>
                  <a:pt x="1853" y="520"/>
                </a:lnTo>
                <a:lnTo>
                  <a:pt x="1853" y="514"/>
                </a:lnTo>
                <a:lnTo>
                  <a:pt x="1857" y="514"/>
                </a:lnTo>
                <a:lnTo>
                  <a:pt x="1859" y="514"/>
                </a:lnTo>
                <a:lnTo>
                  <a:pt x="1859" y="520"/>
                </a:lnTo>
                <a:lnTo>
                  <a:pt x="1859" y="521"/>
                </a:lnTo>
                <a:lnTo>
                  <a:pt x="1859" y="525"/>
                </a:lnTo>
                <a:lnTo>
                  <a:pt x="1859" y="528"/>
                </a:lnTo>
                <a:lnTo>
                  <a:pt x="1859" y="529"/>
                </a:lnTo>
                <a:lnTo>
                  <a:pt x="1859" y="531"/>
                </a:lnTo>
                <a:lnTo>
                  <a:pt x="1859" y="532"/>
                </a:lnTo>
                <a:lnTo>
                  <a:pt x="1861" y="532"/>
                </a:lnTo>
                <a:lnTo>
                  <a:pt x="1862" y="532"/>
                </a:lnTo>
                <a:lnTo>
                  <a:pt x="1866" y="532"/>
                </a:lnTo>
                <a:lnTo>
                  <a:pt x="1869" y="532"/>
                </a:lnTo>
                <a:lnTo>
                  <a:pt x="1870" y="532"/>
                </a:lnTo>
                <a:lnTo>
                  <a:pt x="1874" y="532"/>
                </a:lnTo>
                <a:lnTo>
                  <a:pt x="1879" y="532"/>
                </a:lnTo>
                <a:lnTo>
                  <a:pt x="1882" y="532"/>
                </a:lnTo>
                <a:lnTo>
                  <a:pt x="1882" y="533"/>
                </a:lnTo>
                <a:lnTo>
                  <a:pt x="1882" y="535"/>
                </a:lnTo>
                <a:lnTo>
                  <a:pt x="1882" y="536"/>
                </a:lnTo>
                <a:lnTo>
                  <a:pt x="1882" y="537"/>
                </a:lnTo>
                <a:lnTo>
                  <a:pt x="1882" y="538"/>
                </a:lnTo>
                <a:lnTo>
                  <a:pt x="1882" y="539"/>
                </a:lnTo>
                <a:lnTo>
                  <a:pt x="1882" y="540"/>
                </a:lnTo>
                <a:lnTo>
                  <a:pt x="1882" y="544"/>
                </a:lnTo>
                <a:lnTo>
                  <a:pt x="1882" y="547"/>
                </a:lnTo>
                <a:lnTo>
                  <a:pt x="1881" y="547"/>
                </a:lnTo>
                <a:lnTo>
                  <a:pt x="1880" y="548"/>
                </a:lnTo>
                <a:lnTo>
                  <a:pt x="1880" y="549"/>
                </a:lnTo>
                <a:lnTo>
                  <a:pt x="1879" y="550"/>
                </a:lnTo>
                <a:lnTo>
                  <a:pt x="1880" y="562"/>
                </a:lnTo>
                <a:lnTo>
                  <a:pt x="1880" y="566"/>
                </a:lnTo>
                <a:lnTo>
                  <a:pt x="1880" y="574"/>
                </a:lnTo>
                <a:lnTo>
                  <a:pt x="1880" y="579"/>
                </a:lnTo>
                <a:lnTo>
                  <a:pt x="1882" y="579"/>
                </a:lnTo>
                <a:lnTo>
                  <a:pt x="1885" y="580"/>
                </a:lnTo>
                <a:lnTo>
                  <a:pt x="1887" y="580"/>
                </a:lnTo>
                <a:lnTo>
                  <a:pt x="1887" y="581"/>
                </a:lnTo>
                <a:lnTo>
                  <a:pt x="1885" y="583"/>
                </a:lnTo>
                <a:lnTo>
                  <a:pt x="1884" y="585"/>
                </a:lnTo>
                <a:lnTo>
                  <a:pt x="1883" y="588"/>
                </a:lnTo>
                <a:lnTo>
                  <a:pt x="1883" y="589"/>
                </a:lnTo>
                <a:lnTo>
                  <a:pt x="1882" y="591"/>
                </a:lnTo>
                <a:lnTo>
                  <a:pt x="1883" y="594"/>
                </a:lnTo>
                <a:lnTo>
                  <a:pt x="1883" y="595"/>
                </a:lnTo>
                <a:lnTo>
                  <a:pt x="1884" y="595"/>
                </a:lnTo>
                <a:lnTo>
                  <a:pt x="1884" y="596"/>
                </a:lnTo>
                <a:lnTo>
                  <a:pt x="1884" y="597"/>
                </a:lnTo>
                <a:lnTo>
                  <a:pt x="1884" y="598"/>
                </a:lnTo>
                <a:lnTo>
                  <a:pt x="1884" y="599"/>
                </a:lnTo>
                <a:lnTo>
                  <a:pt x="1884" y="600"/>
                </a:lnTo>
                <a:lnTo>
                  <a:pt x="1883" y="600"/>
                </a:lnTo>
                <a:lnTo>
                  <a:pt x="1883" y="604"/>
                </a:lnTo>
                <a:lnTo>
                  <a:pt x="1882" y="607"/>
                </a:lnTo>
                <a:lnTo>
                  <a:pt x="1882" y="608"/>
                </a:lnTo>
                <a:lnTo>
                  <a:pt x="1880" y="612"/>
                </a:lnTo>
                <a:lnTo>
                  <a:pt x="1878" y="616"/>
                </a:lnTo>
                <a:lnTo>
                  <a:pt x="1876" y="619"/>
                </a:lnTo>
                <a:lnTo>
                  <a:pt x="1875" y="620"/>
                </a:lnTo>
                <a:lnTo>
                  <a:pt x="1873" y="627"/>
                </a:lnTo>
                <a:lnTo>
                  <a:pt x="1872" y="631"/>
                </a:lnTo>
                <a:lnTo>
                  <a:pt x="1871" y="634"/>
                </a:lnTo>
                <a:lnTo>
                  <a:pt x="1869" y="638"/>
                </a:lnTo>
                <a:lnTo>
                  <a:pt x="1869" y="640"/>
                </a:lnTo>
                <a:lnTo>
                  <a:pt x="1866" y="645"/>
                </a:lnTo>
                <a:lnTo>
                  <a:pt x="1865" y="647"/>
                </a:lnTo>
                <a:lnTo>
                  <a:pt x="1864" y="649"/>
                </a:lnTo>
                <a:lnTo>
                  <a:pt x="1864" y="652"/>
                </a:lnTo>
                <a:lnTo>
                  <a:pt x="1862" y="655"/>
                </a:lnTo>
                <a:lnTo>
                  <a:pt x="1862" y="656"/>
                </a:lnTo>
                <a:lnTo>
                  <a:pt x="1861" y="658"/>
                </a:lnTo>
                <a:lnTo>
                  <a:pt x="1857" y="670"/>
                </a:lnTo>
                <a:lnTo>
                  <a:pt x="1854" y="677"/>
                </a:lnTo>
                <a:lnTo>
                  <a:pt x="1854" y="678"/>
                </a:lnTo>
                <a:lnTo>
                  <a:pt x="1853" y="681"/>
                </a:lnTo>
                <a:lnTo>
                  <a:pt x="1854" y="681"/>
                </a:lnTo>
                <a:lnTo>
                  <a:pt x="1855" y="681"/>
                </a:lnTo>
                <a:lnTo>
                  <a:pt x="1855" y="682"/>
                </a:lnTo>
                <a:lnTo>
                  <a:pt x="1856" y="682"/>
                </a:lnTo>
                <a:lnTo>
                  <a:pt x="1856" y="683"/>
                </a:lnTo>
                <a:lnTo>
                  <a:pt x="1857" y="683"/>
                </a:lnTo>
                <a:lnTo>
                  <a:pt x="1857" y="682"/>
                </a:lnTo>
                <a:lnTo>
                  <a:pt x="1858" y="682"/>
                </a:lnTo>
                <a:lnTo>
                  <a:pt x="1859" y="682"/>
                </a:lnTo>
                <a:lnTo>
                  <a:pt x="1859" y="683"/>
                </a:lnTo>
                <a:lnTo>
                  <a:pt x="1861" y="683"/>
                </a:lnTo>
                <a:lnTo>
                  <a:pt x="1862" y="683"/>
                </a:lnTo>
                <a:lnTo>
                  <a:pt x="1863" y="683"/>
                </a:lnTo>
                <a:lnTo>
                  <a:pt x="1865" y="684"/>
                </a:lnTo>
                <a:lnTo>
                  <a:pt x="1866" y="684"/>
                </a:lnTo>
                <a:lnTo>
                  <a:pt x="1866" y="686"/>
                </a:lnTo>
                <a:lnTo>
                  <a:pt x="1867" y="686"/>
                </a:lnTo>
                <a:lnTo>
                  <a:pt x="1869" y="687"/>
                </a:lnTo>
                <a:lnTo>
                  <a:pt x="1870" y="687"/>
                </a:lnTo>
                <a:lnTo>
                  <a:pt x="1870" y="688"/>
                </a:lnTo>
                <a:lnTo>
                  <a:pt x="1871" y="688"/>
                </a:lnTo>
                <a:lnTo>
                  <a:pt x="1872" y="688"/>
                </a:lnTo>
                <a:lnTo>
                  <a:pt x="1872" y="689"/>
                </a:lnTo>
                <a:lnTo>
                  <a:pt x="1873" y="689"/>
                </a:lnTo>
                <a:lnTo>
                  <a:pt x="1874" y="689"/>
                </a:lnTo>
                <a:lnTo>
                  <a:pt x="1875" y="689"/>
                </a:lnTo>
                <a:lnTo>
                  <a:pt x="1876" y="689"/>
                </a:lnTo>
                <a:lnTo>
                  <a:pt x="1878" y="690"/>
                </a:lnTo>
                <a:lnTo>
                  <a:pt x="1879" y="690"/>
                </a:lnTo>
                <a:lnTo>
                  <a:pt x="1881" y="691"/>
                </a:lnTo>
                <a:lnTo>
                  <a:pt x="1882" y="692"/>
                </a:lnTo>
                <a:lnTo>
                  <a:pt x="1882" y="694"/>
                </a:lnTo>
                <a:lnTo>
                  <a:pt x="1883" y="694"/>
                </a:lnTo>
                <a:lnTo>
                  <a:pt x="1883" y="695"/>
                </a:lnTo>
                <a:lnTo>
                  <a:pt x="1884" y="696"/>
                </a:lnTo>
                <a:lnTo>
                  <a:pt x="1885" y="696"/>
                </a:lnTo>
                <a:lnTo>
                  <a:pt x="1887" y="697"/>
                </a:lnTo>
                <a:lnTo>
                  <a:pt x="1888" y="697"/>
                </a:lnTo>
                <a:lnTo>
                  <a:pt x="1889" y="696"/>
                </a:lnTo>
                <a:lnTo>
                  <a:pt x="1890" y="696"/>
                </a:lnTo>
                <a:lnTo>
                  <a:pt x="1891" y="696"/>
                </a:lnTo>
                <a:lnTo>
                  <a:pt x="1892" y="696"/>
                </a:lnTo>
                <a:lnTo>
                  <a:pt x="1893" y="696"/>
                </a:lnTo>
                <a:lnTo>
                  <a:pt x="1895" y="696"/>
                </a:lnTo>
                <a:lnTo>
                  <a:pt x="1895" y="695"/>
                </a:lnTo>
                <a:lnTo>
                  <a:pt x="1895" y="696"/>
                </a:lnTo>
                <a:lnTo>
                  <a:pt x="1897" y="696"/>
                </a:lnTo>
                <a:lnTo>
                  <a:pt x="1898" y="696"/>
                </a:lnTo>
                <a:lnTo>
                  <a:pt x="1899" y="696"/>
                </a:lnTo>
                <a:lnTo>
                  <a:pt x="1900" y="696"/>
                </a:lnTo>
                <a:lnTo>
                  <a:pt x="1901" y="696"/>
                </a:lnTo>
                <a:lnTo>
                  <a:pt x="1902" y="696"/>
                </a:lnTo>
                <a:lnTo>
                  <a:pt x="1904" y="696"/>
                </a:lnTo>
                <a:lnTo>
                  <a:pt x="1905" y="696"/>
                </a:lnTo>
                <a:lnTo>
                  <a:pt x="1905" y="695"/>
                </a:lnTo>
                <a:lnTo>
                  <a:pt x="1906" y="694"/>
                </a:lnTo>
                <a:lnTo>
                  <a:pt x="1907" y="694"/>
                </a:lnTo>
                <a:lnTo>
                  <a:pt x="1908" y="694"/>
                </a:lnTo>
                <a:lnTo>
                  <a:pt x="1908" y="695"/>
                </a:lnTo>
                <a:lnTo>
                  <a:pt x="1911" y="690"/>
                </a:lnTo>
                <a:lnTo>
                  <a:pt x="1913" y="690"/>
                </a:lnTo>
                <a:lnTo>
                  <a:pt x="1913" y="689"/>
                </a:lnTo>
                <a:lnTo>
                  <a:pt x="1914" y="689"/>
                </a:lnTo>
                <a:lnTo>
                  <a:pt x="1915" y="688"/>
                </a:lnTo>
                <a:lnTo>
                  <a:pt x="1917" y="687"/>
                </a:lnTo>
                <a:lnTo>
                  <a:pt x="1918" y="687"/>
                </a:lnTo>
                <a:lnTo>
                  <a:pt x="1923" y="684"/>
                </a:lnTo>
                <a:lnTo>
                  <a:pt x="1928" y="681"/>
                </a:lnTo>
                <a:lnTo>
                  <a:pt x="1931" y="680"/>
                </a:lnTo>
                <a:lnTo>
                  <a:pt x="1932" y="680"/>
                </a:lnTo>
                <a:lnTo>
                  <a:pt x="1934" y="678"/>
                </a:lnTo>
                <a:lnTo>
                  <a:pt x="1935" y="678"/>
                </a:lnTo>
                <a:lnTo>
                  <a:pt x="1936" y="677"/>
                </a:lnTo>
                <a:lnTo>
                  <a:pt x="1938" y="677"/>
                </a:lnTo>
                <a:lnTo>
                  <a:pt x="1938" y="675"/>
                </a:lnTo>
                <a:lnTo>
                  <a:pt x="1939" y="675"/>
                </a:lnTo>
                <a:lnTo>
                  <a:pt x="1940" y="675"/>
                </a:lnTo>
                <a:lnTo>
                  <a:pt x="1944" y="672"/>
                </a:lnTo>
                <a:lnTo>
                  <a:pt x="1948" y="671"/>
                </a:lnTo>
                <a:lnTo>
                  <a:pt x="1951" y="670"/>
                </a:lnTo>
                <a:lnTo>
                  <a:pt x="1951" y="669"/>
                </a:lnTo>
                <a:lnTo>
                  <a:pt x="1952" y="669"/>
                </a:lnTo>
                <a:lnTo>
                  <a:pt x="1953" y="669"/>
                </a:lnTo>
                <a:lnTo>
                  <a:pt x="1954" y="669"/>
                </a:lnTo>
                <a:lnTo>
                  <a:pt x="1956" y="669"/>
                </a:lnTo>
                <a:lnTo>
                  <a:pt x="1957" y="669"/>
                </a:lnTo>
                <a:lnTo>
                  <a:pt x="1961" y="669"/>
                </a:lnTo>
                <a:lnTo>
                  <a:pt x="1962" y="669"/>
                </a:lnTo>
                <a:lnTo>
                  <a:pt x="1965" y="669"/>
                </a:lnTo>
                <a:lnTo>
                  <a:pt x="1966" y="669"/>
                </a:lnTo>
                <a:lnTo>
                  <a:pt x="1968" y="669"/>
                </a:lnTo>
                <a:lnTo>
                  <a:pt x="1969" y="669"/>
                </a:lnTo>
                <a:lnTo>
                  <a:pt x="1971" y="669"/>
                </a:lnTo>
                <a:lnTo>
                  <a:pt x="1973" y="669"/>
                </a:lnTo>
                <a:lnTo>
                  <a:pt x="1974" y="669"/>
                </a:lnTo>
                <a:lnTo>
                  <a:pt x="1975" y="669"/>
                </a:lnTo>
                <a:lnTo>
                  <a:pt x="1975" y="667"/>
                </a:lnTo>
                <a:lnTo>
                  <a:pt x="1976" y="667"/>
                </a:lnTo>
                <a:lnTo>
                  <a:pt x="1976" y="644"/>
                </a:lnTo>
                <a:lnTo>
                  <a:pt x="1977" y="644"/>
                </a:lnTo>
                <a:lnTo>
                  <a:pt x="1979" y="644"/>
                </a:lnTo>
                <a:lnTo>
                  <a:pt x="1979" y="653"/>
                </a:lnTo>
                <a:lnTo>
                  <a:pt x="1986" y="661"/>
                </a:lnTo>
                <a:lnTo>
                  <a:pt x="1991" y="657"/>
                </a:lnTo>
                <a:lnTo>
                  <a:pt x="1990" y="655"/>
                </a:lnTo>
                <a:lnTo>
                  <a:pt x="1988" y="654"/>
                </a:lnTo>
                <a:lnTo>
                  <a:pt x="1990" y="653"/>
                </a:lnTo>
                <a:lnTo>
                  <a:pt x="1986" y="648"/>
                </a:lnTo>
                <a:lnTo>
                  <a:pt x="1988" y="648"/>
                </a:lnTo>
                <a:lnTo>
                  <a:pt x="1990" y="648"/>
                </a:lnTo>
                <a:lnTo>
                  <a:pt x="2003" y="647"/>
                </a:lnTo>
                <a:lnTo>
                  <a:pt x="2007" y="645"/>
                </a:lnTo>
                <a:lnTo>
                  <a:pt x="2004" y="646"/>
                </a:lnTo>
                <a:lnTo>
                  <a:pt x="2003" y="647"/>
                </a:lnTo>
                <a:lnTo>
                  <a:pt x="2000" y="650"/>
                </a:lnTo>
                <a:lnTo>
                  <a:pt x="1999" y="652"/>
                </a:lnTo>
                <a:lnTo>
                  <a:pt x="1995" y="654"/>
                </a:lnTo>
                <a:lnTo>
                  <a:pt x="1994" y="655"/>
                </a:lnTo>
                <a:lnTo>
                  <a:pt x="1993" y="655"/>
                </a:lnTo>
                <a:lnTo>
                  <a:pt x="1991" y="657"/>
                </a:lnTo>
                <a:lnTo>
                  <a:pt x="1986" y="661"/>
                </a:lnTo>
                <a:lnTo>
                  <a:pt x="1981" y="666"/>
                </a:lnTo>
                <a:lnTo>
                  <a:pt x="1979" y="666"/>
                </a:lnTo>
                <a:lnTo>
                  <a:pt x="1978" y="666"/>
                </a:lnTo>
                <a:lnTo>
                  <a:pt x="1978" y="667"/>
                </a:lnTo>
                <a:lnTo>
                  <a:pt x="1977" y="667"/>
                </a:lnTo>
                <a:lnTo>
                  <a:pt x="1976" y="667"/>
                </a:lnTo>
                <a:lnTo>
                  <a:pt x="1975" y="667"/>
                </a:lnTo>
                <a:lnTo>
                  <a:pt x="1975" y="669"/>
                </a:lnTo>
                <a:lnTo>
                  <a:pt x="1974" y="669"/>
                </a:lnTo>
                <a:lnTo>
                  <a:pt x="1973" y="669"/>
                </a:lnTo>
                <a:lnTo>
                  <a:pt x="1969" y="669"/>
                </a:lnTo>
                <a:lnTo>
                  <a:pt x="1968" y="669"/>
                </a:lnTo>
                <a:lnTo>
                  <a:pt x="1966" y="669"/>
                </a:lnTo>
                <a:lnTo>
                  <a:pt x="1965" y="669"/>
                </a:lnTo>
                <a:lnTo>
                  <a:pt x="1962" y="669"/>
                </a:lnTo>
                <a:lnTo>
                  <a:pt x="1961" y="669"/>
                </a:lnTo>
                <a:lnTo>
                  <a:pt x="1957" y="669"/>
                </a:lnTo>
                <a:lnTo>
                  <a:pt x="1956" y="669"/>
                </a:lnTo>
                <a:lnTo>
                  <a:pt x="1954" y="669"/>
                </a:lnTo>
                <a:lnTo>
                  <a:pt x="1953" y="669"/>
                </a:lnTo>
                <a:lnTo>
                  <a:pt x="1952" y="669"/>
                </a:lnTo>
                <a:lnTo>
                  <a:pt x="1951" y="669"/>
                </a:lnTo>
                <a:lnTo>
                  <a:pt x="1951" y="670"/>
                </a:lnTo>
                <a:lnTo>
                  <a:pt x="1950" y="670"/>
                </a:lnTo>
                <a:lnTo>
                  <a:pt x="1944" y="673"/>
                </a:lnTo>
                <a:lnTo>
                  <a:pt x="1941" y="674"/>
                </a:lnTo>
                <a:lnTo>
                  <a:pt x="1940" y="675"/>
                </a:lnTo>
                <a:lnTo>
                  <a:pt x="1939" y="675"/>
                </a:lnTo>
                <a:lnTo>
                  <a:pt x="1938" y="677"/>
                </a:lnTo>
                <a:lnTo>
                  <a:pt x="1935" y="678"/>
                </a:lnTo>
                <a:lnTo>
                  <a:pt x="1934" y="678"/>
                </a:lnTo>
                <a:lnTo>
                  <a:pt x="1932" y="680"/>
                </a:lnTo>
                <a:lnTo>
                  <a:pt x="1931" y="680"/>
                </a:lnTo>
                <a:lnTo>
                  <a:pt x="1928" y="681"/>
                </a:lnTo>
                <a:lnTo>
                  <a:pt x="1923" y="684"/>
                </a:lnTo>
                <a:lnTo>
                  <a:pt x="1918" y="687"/>
                </a:lnTo>
                <a:lnTo>
                  <a:pt x="1917" y="688"/>
                </a:lnTo>
                <a:lnTo>
                  <a:pt x="1917" y="689"/>
                </a:lnTo>
                <a:lnTo>
                  <a:pt x="1917" y="692"/>
                </a:lnTo>
                <a:lnTo>
                  <a:pt x="1915" y="692"/>
                </a:lnTo>
                <a:lnTo>
                  <a:pt x="1914" y="692"/>
                </a:lnTo>
                <a:lnTo>
                  <a:pt x="1914" y="691"/>
                </a:lnTo>
                <a:lnTo>
                  <a:pt x="1914" y="690"/>
                </a:lnTo>
                <a:lnTo>
                  <a:pt x="1915" y="690"/>
                </a:lnTo>
                <a:lnTo>
                  <a:pt x="1914" y="690"/>
                </a:lnTo>
                <a:lnTo>
                  <a:pt x="1914" y="691"/>
                </a:lnTo>
                <a:lnTo>
                  <a:pt x="1913" y="691"/>
                </a:lnTo>
                <a:lnTo>
                  <a:pt x="1911" y="692"/>
                </a:lnTo>
                <a:lnTo>
                  <a:pt x="1910" y="695"/>
                </a:lnTo>
                <a:lnTo>
                  <a:pt x="1909" y="695"/>
                </a:lnTo>
                <a:lnTo>
                  <a:pt x="1908" y="696"/>
                </a:lnTo>
                <a:lnTo>
                  <a:pt x="1909" y="697"/>
                </a:lnTo>
                <a:lnTo>
                  <a:pt x="1910" y="697"/>
                </a:lnTo>
                <a:lnTo>
                  <a:pt x="1909" y="698"/>
                </a:lnTo>
                <a:lnTo>
                  <a:pt x="1908" y="699"/>
                </a:lnTo>
                <a:lnTo>
                  <a:pt x="1908" y="700"/>
                </a:lnTo>
                <a:lnTo>
                  <a:pt x="1907" y="700"/>
                </a:lnTo>
                <a:lnTo>
                  <a:pt x="1906" y="701"/>
                </a:lnTo>
                <a:lnTo>
                  <a:pt x="1905" y="699"/>
                </a:lnTo>
                <a:lnTo>
                  <a:pt x="1904" y="699"/>
                </a:lnTo>
                <a:lnTo>
                  <a:pt x="1902" y="700"/>
                </a:lnTo>
                <a:lnTo>
                  <a:pt x="1904" y="701"/>
                </a:lnTo>
                <a:lnTo>
                  <a:pt x="1905" y="703"/>
                </a:lnTo>
                <a:lnTo>
                  <a:pt x="1905" y="704"/>
                </a:lnTo>
                <a:lnTo>
                  <a:pt x="1904" y="705"/>
                </a:lnTo>
                <a:lnTo>
                  <a:pt x="1902" y="705"/>
                </a:lnTo>
                <a:lnTo>
                  <a:pt x="1901" y="707"/>
                </a:lnTo>
                <a:lnTo>
                  <a:pt x="1897" y="707"/>
                </a:lnTo>
                <a:lnTo>
                  <a:pt x="1893" y="712"/>
                </a:lnTo>
                <a:lnTo>
                  <a:pt x="1892" y="713"/>
                </a:lnTo>
                <a:lnTo>
                  <a:pt x="1891" y="714"/>
                </a:lnTo>
                <a:lnTo>
                  <a:pt x="1890" y="715"/>
                </a:lnTo>
                <a:lnTo>
                  <a:pt x="1889" y="715"/>
                </a:lnTo>
                <a:lnTo>
                  <a:pt x="1889" y="716"/>
                </a:lnTo>
                <a:lnTo>
                  <a:pt x="1888" y="717"/>
                </a:lnTo>
                <a:lnTo>
                  <a:pt x="1885" y="721"/>
                </a:lnTo>
                <a:lnTo>
                  <a:pt x="1884" y="721"/>
                </a:lnTo>
                <a:lnTo>
                  <a:pt x="1881" y="725"/>
                </a:lnTo>
                <a:lnTo>
                  <a:pt x="1880" y="726"/>
                </a:lnTo>
                <a:lnTo>
                  <a:pt x="1879" y="728"/>
                </a:lnTo>
                <a:lnTo>
                  <a:pt x="1878" y="728"/>
                </a:lnTo>
                <a:lnTo>
                  <a:pt x="1876" y="729"/>
                </a:lnTo>
                <a:lnTo>
                  <a:pt x="1876" y="730"/>
                </a:lnTo>
                <a:lnTo>
                  <a:pt x="1874" y="732"/>
                </a:lnTo>
                <a:lnTo>
                  <a:pt x="1872" y="734"/>
                </a:lnTo>
                <a:lnTo>
                  <a:pt x="1869" y="738"/>
                </a:lnTo>
                <a:lnTo>
                  <a:pt x="1871" y="738"/>
                </a:lnTo>
                <a:lnTo>
                  <a:pt x="1871" y="740"/>
                </a:lnTo>
                <a:lnTo>
                  <a:pt x="1872" y="740"/>
                </a:lnTo>
                <a:lnTo>
                  <a:pt x="1874" y="740"/>
                </a:lnTo>
                <a:lnTo>
                  <a:pt x="1875" y="740"/>
                </a:lnTo>
                <a:lnTo>
                  <a:pt x="1878" y="740"/>
                </a:lnTo>
                <a:lnTo>
                  <a:pt x="1879" y="740"/>
                </a:lnTo>
                <a:lnTo>
                  <a:pt x="1880" y="741"/>
                </a:lnTo>
                <a:lnTo>
                  <a:pt x="1883" y="741"/>
                </a:lnTo>
                <a:lnTo>
                  <a:pt x="1887" y="741"/>
                </a:lnTo>
                <a:lnTo>
                  <a:pt x="1887" y="732"/>
                </a:lnTo>
                <a:lnTo>
                  <a:pt x="1891" y="732"/>
                </a:lnTo>
                <a:lnTo>
                  <a:pt x="1891" y="733"/>
                </a:lnTo>
                <a:lnTo>
                  <a:pt x="1891" y="734"/>
                </a:lnTo>
                <a:lnTo>
                  <a:pt x="1891" y="736"/>
                </a:lnTo>
                <a:lnTo>
                  <a:pt x="1891" y="737"/>
                </a:lnTo>
                <a:lnTo>
                  <a:pt x="1891" y="739"/>
                </a:lnTo>
                <a:lnTo>
                  <a:pt x="1892" y="739"/>
                </a:lnTo>
                <a:lnTo>
                  <a:pt x="1893" y="739"/>
                </a:lnTo>
                <a:lnTo>
                  <a:pt x="1895" y="739"/>
                </a:lnTo>
                <a:lnTo>
                  <a:pt x="1896" y="739"/>
                </a:lnTo>
                <a:lnTo>
                  <a:pt x="1897" y="739"/>
                </a:lnTo>
                <a:lnTo>
                  <a:pt x="1898" y="739"/>
                </a:lnTo>
                <a:lnTo>
                  <a:pt x="1898" y="740"/>
                </a:lnTo>
                <a:lnTo>
                  <a:pt x="1898" y="742"/>
                </a:lnTo>
                <a:lnTo>
                  <a:pt x="1901" y="742"/>
                </a:lnTo>
                <a:lnTo>
                  <a:pt x="1902" y="742"/>
                </a:lnTo>
                <a:lnTo>
                  <a:pt x="1908" y="742"/>
                </a:lnTo>
                <a:lnTo>
                  <a:pt x="1908" y="745"/>
                </a:lnTo>
                <a:lnTo>
                  <a:pt x="1909" y="745"/>
                </a:lnTo>
                <a:lnTo>
                  <a:pt x="1910" y="746"/>
                </a:lnTo>
                <a:lnTo>
                  <a:pt x="1911" y="746"/>
                </a:lnTo>
                <a:lnTo>
                  <a:pt x="1911" y="747"/>
                </a:lnTo>
                <a:lnTo>
                  <a:pt x="1910" y="747"/>
                </a:lnTo>
                <a:lnTo>
                  <a:pt x="1909" y="748"/>
                </a:lnTo>
                <a:lnTo>
                  <a:pt x="1910" y="748"/>
                </a:lnTo>
                <a:lnTo>
                  <a:pt x="1911" y="748"/>
                </a:lnTo>
                <a:lnTo>
                  <a:pt x="1914" y="749"/>
                </a:lnTo>
                <a:lnTo>
                  <a:pt x="1914" y="748"/>
                </a:lnTo>
                <a:lnTo>
                  <a:pt x="1918" y="748"/>
                </a:lnTo>
                <a:lnTo>
                  <a:pt x="1921" y="748"/>
                </a:lnTo>
                <a:lnTo>
                  <a:pt x="1924" y="748"/>
                </a:lnTo>
                <a:lnTo>
                  <a:pt x="1925" y="748"/>
                </a:lnTo>
                <a:lnTo>
                  <a:pt x="1927" y="748"/>
                </a:lnTo>
                <a:lnTo>
                  <a:pt x="1928" y="749"/>
                </a:lnTo>
                <a:lnTo>
                  <a:pt x="1930" y="749"/>
                </a:lnTo>
                <a:lnTo>
                  <a:pt x="1932" y="749"/>
                </a:lnTo>
                <a:lnTo>
                  <a:pt x="1934" y="750"/>
                </a:lnTo>
                <a:lnTo>
                  <a:pt x="1936" y="751"/>
                </a:lnTo>
                <a:lnTo>
                  <a:pt x="1938" y="753"/>
                </a:lnTo>
                <a:lnTo>
                  <a:pt x="1940" y="754"/>
                </a:lnTo>
                <a:lnTo>
                  <a:pt x="1941" y="755"/>
                </a:lnTo>
                <a:lnTo>
                  <a:pt x="1942" y="756"/>
                </a:lnTo>
                <a:lnTo>
                  <a:pt x="1944" y="757"/>
                </a:lnTo>
                <a:lnTo>
                  <a:pt x="1945" y="758"/>
                </a:lnTo>
                <a:lnTo>
                  <a:pt x="1947" y="758"/>
                </a:lnTo>
                <a:lnTo>
                  <a:pt x="1947" y="759"/>
                </a:lnTo>
                <a:lnTo>
                  <a:pt x="1947" y="758"/>
                </a:lnTo>
                <a:lnTo>
                  <a:pt x="1948" y="758"/>
                </a:lnTo>
                <a:lnTo>
                  <a:pt x="1949" y="758"/>
                </a:lnTo>
                <a:lnTo>
                  <a:pt x="1950" y="758"/>
                </a:lnTo>
                <a:lnTo>
                  <a:pt x="1951" y="758"/>
                </a:lnTo>
                <a:lnTo>
                  <a:pt x="1951" y="757"/>
                </a:lnTo>
                <a:lnTo>
                  <a:pt x="1951" y="756"/>
                </a:lnTo>
                <a:lnTo>
                  <a:pt x="1951" y="755"/>
                </a:lnTo>
                <a:lnTo>
                  <a:pt x="1951" y="754"/>
                </a:lnTo>
                <a:lnTo>
                  <a:pt x="1951" y="753"/>
                </a:lnTo>
                <a:lnTo>
                  <a:pt x="1952" y="753"/>
                </a:lnTo>
                <a:lnTo>
                  <a:pt x="1953" y="753"/>
                </a:lnTo>
                <a:lnTo>
                  <a:pt x="1954" y="753"/>
                </a:lnTo>
                <a:lnTo>
                  <a:pt x="1956" y="753"/>
                </a:lnTo>
                <a:lnTo>
                  <a:pt x="1959" y="753"/>
                </a:lnTo>
                <a:lnTo>
                  <a:pt x="1960" y="754"/>
                </a:lnTo>
                <a:lnTo>
                  <a:pt x="1964" y="754"/>
                </a:lnTo>
                <a:lnTo>
                  <a:pt x="1964" y="750"/>
                </a:lnTo>
                <a:lnTo>
                  <a:pt x="1964" y="749"/>
                </a:lnTo>
                <a:lnTo>
                  <a:pt x="1965" y="749"/>
                </a:lnTo>
                <a:lnTo>
                  <a:pt x="1966" y="750"/>
                </a:lnTo>
                <a:lnTo>
                  <a:pt x="1968" y="754"/>
                </a:lnTo>
                <a:lnTo>
                  <a:pt x="1969" y="754"/>
                </a:lnTo>
                <a:lnTo>
                  <a:pt x="1971" y="755"/>
                </a:lnTo>
                <a:lnTo>
                  <a:pt x="1971" y="756"/>
                </a:lnTo>
                <a:lnTo>
                  <a:pt x="1973" y="756"/>
                </a:lnTo>
                <a:lnTo>
                  <a:pt x="1976" y="756"/>
                </a:lnTo>
                <a:lnTo>
                  <a:pt x="1977" y="755"/>
                </a:lnTo>
                <a:lnTo>
                  <a:pt x="1978" y="755"/>
                </a:lnTo>
                <a:lnTo>
                  <a:pt x="1979" y="756"/>
                </a:lnTo>
                <a:lnTo>
                  <a:pt x="1979" y="757"/>
                </a:lnTo>
                <a:lnTo>
                  <a:pt x="1979" y="758"/>
                </a:lnTo>
                <a:lnTo>
                  <a:pt x="1979" y="759"/>
                </a:lnTo>
                <a:lnTo>
                  <a:pt x="1979" y="761"/>
                </a:lnTo>
                <a:lnTo>
                  <a:pt x="1979" y="762"/>
                </a:lnTo>
                <a:lnTo>
                  <a:pt x="1981" y="762"/>
                </a:lnTo>
                <a:lnTo>
                  <a:pt x="1982" y="762"/>
                </a:lnTo>
                <a:lnTo>
                  <a:pt x="1984" y="762"/>
                </a:lnTo>
                <a:lnTo>
                  <a:pt x="1987" y="762"/>
                </a:lnTo>
                <a:lnTo>
                  <a:pt x="1990" y="762"/>
                </a:lnTo>
                <a:lnTo>
                  <a:pt x="1991" y="762"/>
                </a:lnTo>
                <a:lnTo>
                  <a:pt x="1992" y="763"/>
                </a:lnTo>
                <a:lnTo>
                  <a:pt x="1995" y="763"/>
                </a:lnTo>
                <a:lnTo>
                  <a:pt x="1997" y="763"/>
                </a:lnTo>
                <a:lnTo>
                  <a:pt x="2000" y="763"/>
                </a:lnTo>
                <a:lnTo>
                  <a:pt x="2001" y="764"/>
                </a:lnTo>
                <a:lnTo>
                  <a:pt x="2003" y="764"/>
                </a:lnTo>
                <a:lnTo>
                  <a:pt x="2004" y="764"/>
                </a:lnTo>
                <a:lnTo>
                  <a:pt x="2005" y="764"/>
                </a:lnTo>
                <a:lnTo>
                  <a:pt x="2008" y="764"/>
                </a:lnTo>
                <a:lnTo>
                  <a:pt x="2009" y="764"/>
                </a:lnTo>
                <a:lnTo>
                  <a:pt x="2010" y="764"/>
                </a:lnTo>
                <a:lnTo>
                  <a:pt x="2014" y="764"/>
                </a:lnTo>
                <a:lnTo>
                  <a:pt x="2014" y="763"/>
                </a:lnTo>
                <a:lnTo>
                  <a:pt x="2014" y="762"/>
                </a:lnTo>
                <a:lnTo>
                  <a:pt x="2014" y="761"/>
                </a:lnTo>
                <a:lnTo>
                  <a:pt x="2021" y="761"/>
                </a:lnTo>
                <a:lnTo>
                  <a:pt x="2023" y="761"/>
                </a:lnTo>
                <a:lnTo>
                  <a:pt x="2023" y="758"/>
                </a:lnTo>
                <a:lnTo>
                  <a:pt x="2029" y="758"/>
                </a:lnTo>
                <a:lnTo>
                  <a:pt x="2030" y="758"/>
                </a:lnTo>
                <a:lnTo>
                  <a:pt x="2030" y="757"/>
                </a:lnTo>
                <a:lnTo>
                  <a:pt x="2029" y="757"/>
                </a:lnTo>
                <a:lnTo>
                  <a:pt x="2030" y="757"/>
                </a:lnTo>
                <a:lnTo>
                  <a:pt x="2031" y="757"/>
                </a:lnTo>
                <a:lnTo>
                  <a:pt x="2031" y="756"/>
                </a:lnTo>
                <a:lnTo>
                  <a:pt x="2033" y="756"/>
                </a:lnTo>
                <a:lnTo>
                  <a:pt x="2033" y="755"/>
                </a:lnTo>
                <a:lnTo>
                  <a:pt x="2034" y="755"/>
                </a:lnTo>
                <a:lnTo>
                  <a:pt x="2035" y="754"/>
                </a:lnTo>
                <a:lnTo>
                  <a:pt x="2036" y="755"/>
                </a:lnTo>
                <a:lnTo>
                  <a:pt x="2036" y="756"/>
                </a:lnTo>
                <a:lnTo>
                  <a:pt x="2037" y="757"/>
                </a:lnTo>
                <a:lnTo>
                  <a:pt x="2037" y="758"/>
                </a:lnTo>
                <a:lnTo>
                  <a:pt x="2037" y="759"/>
                </a:lnTo>
                <a:lnTo>
                  <a:pt x="2038" y="761"/>
                </a:lnTo>
                <a:lnTo>
                  <a:pt x="2038" y="762"/>
                </a:lnTo>
                <a:lnTo>
                  <a:pt x="2038" y="763"/>
                </a:lnTo>
                <a:lnTo>
                  <a:pt x="2042" y="763"/>
                </a:lnTo>
                <a:lnTo>
                  <a:pt x="2046" y="763"/>
                </a:lnTo>
                <a:lnTo>
                  <a:pt x="2051" y="763"/>
                </a:lnTo>
                <a:lnTo>
                  <a:pt x="2055" y="763"/>
                </a:lnTo>
                <a:lnTo>
                  <a:pt x="2056" y="763"/>
                </a:lnTo>
                <a:lnTo>
                  <a:pt x="2056" y="759"/>
                </a:lnTo>
                <a:lnTo>
                  <a:pt x="2056" y="758"/>
                </a:lnTo>
                <a:lnTo>
                  <a:pt x="2057" y="758"/>
                </a:lnTo>
                <a:lnTo>
                  <a:pt x="2059" y="758"/>
                </a:lnTo>
                <a:lnTo>
                  <a:pt x="2060" y="758"/>
                </a:lnTo>
                <a:lnTo>
                  <a:pt x="2061" y="758"/>
                </a:lnTo>
                <a:lnTo>
                  <a:pt x="2062" y="758"/>
                </a:lnTo>
                <a:lnTo>
                  <a:pt x="2063" y="758"/>
                </a:lnTo>
                <a:lnTo>
                  <a:pt x="2064" y="758"/>
                </a:lnTo>
                <a:lnTo>
                  <a:pt x="2065" y="758"/>
                </a:lnTo>
                <a:lnTo>
                  <a:pt x="2066" y="758"/>
                </a:lnTo>
                <a:lnTo>
                  <a:pt x="2068" y="758"/>
                </a:lnTo>
                <a:lnTo>
                  <a:pt x="2068" y="761"/>
                </a:lnTo>
                <a:lnTo>
                  <a:pt x="2068" y="762"/>
                </a:lnTo>
                <a:lnTo>
                  <a:pt x="2068" y="763"/>
                </a:lnTo>
                <a:lnTo>
                  <a:pt x="2071" y="763"/>
                </a:lnTo>
                <a:lnTo>
                  <a:pt x="2072" y="763"/>
                </a:lnTo>
                <a:lnTo>
                  <a:pt x="2072" y="762"/>
                </a:lnTo>
                <a:lnTo>
                  <a:pt x="2072" y="761"/>
                </a:lnTo>
                <a:lnTo>
                  <a:pt x="2072" y="759"/>
                </a:lnTo>
                <a:lnTo>
                  <a:pt x="2074" y="759"/>
                </a:lnTo>
                <a:lnTo>
                  <a:pt x="2076" y="759"/>
                </a:lnTo>
                <a:lnTo>
                  <a:pt x="2077" y="759"/>
                </a:lnTo>
                <a:lnTo>
                  <a:pt x="2077" y="763"/>
                </a:lnTo>
                <a:lnTo>
                  <a:pt x="2077" y="764"/>
                </a:lnTo>
                <a:lnTo>
                  <a:pt x="2077" y="766"/>
                </a:lnTo>
                <a:lnTo>
                  <a:pt x="2076" y="766"/>
                </a:lnTo>
                <a:lnTo>
                  <a:pt x="2074" y="765"/>
                </a:lnTo>
                <a:lnTo>
                  <a:pt x="2072" y="765"/>
                </a:lnTo>
                <a:lnTo>
                  <a:pt x="2064" y="765"/>
                </a:lnTo>
                <a:lnTo>
                  <a:pt x="2057" y="766"/>
                </a:lnTo>
                <a:lnTo>
                  <a:pt x="2055" y="766"/>
                </a:lnTo>
                <a:lnTo>
                  <a:pt x="2047" y="766"/>
                </a:lnTo>
                <a:lnTo>
                  <a:pt x="2040" y="766"/>
                </a:lnTo>
                <a:lnTo>
                  <a:pt x="2037" y="766"/>
                </a:lnTo>
                <a:lnTo>
                  <a:pt x="2035" y="766"/>
                </a:lnTo>
                <a:lnTo>
                  <a:pt x="2034" y="766"/>
                </a:lnTo>
                <a:lnTo>
                  <a:pt x="2033" y="766"/>
                </a:lnTo>
                <a:lnTo>
                  <a:pt x="2028" y="766"/>
                </a:lnTo>
                <a:lnTo>
                  <a:pt x="2025" y="766"/>
                </a:lnTo>
                <a:lnTo>
                  <a:pt x="2022" y="766"/>
                </a:lnTo>
                <a:lnTo>
                  <a:pt x="2021" y="766"/>
                </a:lnTo>
                <a:lnTo>
                  <a:pt x="2019" y="766"/>
                </a:lnTo>
                <a:lnTo>
                  <a:pt x="2017" y="766"/>
                </a:lnTo>
                <a:lnTo>
                  <a:pt x="2013" y="766"/>
                </a:lnTo>
                <a:lnTo>
                  <a:pt x="2010" y="766"/>
                </a:lnTo>
                <a:lnTo>
                  <a:pt x="2008" y="766"/>
                </a:lnTo>
                <a:lnTo>
                  <a:pt x="2004" y="766"/>
                </a:lnTo>
                <a:lnTo>
                  <a:pt x="2002" y="766"/>
                </a:lnTo>
                <a:lnTo>
                  <a:pt x="1999" y="765"/>
                </a:lnTo>
                <a:lnTo>
                  <a:pt x="1996" y="765"/>
                </a:lnTo>
                <a:lnTo>
                  <a:pt x="1995" y="770"/>
                </a:lnTo>
                <a:lnTo>
                  <a:pt x="1995" y="771"/>
                </a:lnTo>
                <a:lnTo>
                  <a:pt x="1994" y="771"/>
                </a:lnTo>
                <a:lnTo>
                  <a:pt x="1992" y="769"/>
                </a:lnTo>
                <a:lnTo>
                  <a:pt x="1984" y="764"/>
                </a:lnTo>
                <a:lnTo>
                  <a:pt x="1983" y="764"/>
                </a:lnTo>
                <a:lnTo>
                  <a:pt x="1981" y="764"/>
                </a:lnTo>
                <a:lnTo>
                  <a:pt x="1979" y="764"/>
                </a:lnTo>
                <a:lnTo>
                  <a:pt x="1979" y="766"/>
                </a:lnTo>
                <a:lnTo>
                  <a:pt x="1979" y="767"/>
                </a:lnTo>
                <a:lnTo>
                  <a:pt x="1975" y="769"/>
                </a:lnTo>
                <a:lnTo>
                  <a:pt x="1975" y="771"/>
                </a:lnTo>
                <a:lnTo>
                  <a:pt x="1974" y="771"/>
                </a:lnTo>
                <a:lnTo>
                  <a:pt x="1971" y="771"/>
                </a:lnTo>
                <a:lnTo>
                  <a:pt x="1971" y="770"/>
                </a:lnTo>
                <a:lnTo>
                  <a:pt x="1971" y="769"/>
                </a:lnTo>
                <a:lnTo>
                  <a:pt x="1971" y="764"/>
                </a:lnTo>
                <a:lnTo>
                  <a:pt x="1970" y="764"/>
                </a:lnTo>
                <a:lnTo>
                  <a:pt x="1970" y="771"/>
                </a:lnTo>
                <a:lnTo>
                  <a:pt x="1970" y="772"/>
                </a:lnTo>
                <a:lnTo>
                  <a:pt x="1970" y="773"/>
                </a:lnTo>
                <a:lnTo>
                  <a:pt x="1969" y="773"/>
                </a:lnTo>
                <a:lnTo>
                  <a:pt x="1965" y="773"/>
                </a:lnTo>
                <a:lnTo>
                  <a:pt x="1962" y="773"/>
                </a:lnTo>
                <a:lnTo>
                  <a:pt x="1958" y="773"/>
                </a:lnTo>
                <a:lnTo>
                  <a:pt x="1957" y="773"/>
                </a:lnTo>
                <a:lnTo>
                  <a:pt x="1952" y="773"/>
                </a:lnTo>
                <a:lnTo>
                  <a:pt x="1945" y="773"/>
                </a:lnTo>
                <a:lnTo>
                  <a:pt x="1941" y="774"/>
                </a:lnTo>
                <a:lnTo>
                  <a:pt x="1933" y="771"/>
                </a:lnTo>
                <a:lnTo>
                  <a:pt x="1933" y="770"/>
                </a:lnTo>
                <a:lnTo>
                  <a:pt x="1933" y="769"/>
                </a:lnTo>
                <a:lnTo>
                  <a:pt x="1933" y="767"/>
                </a:lnTo>
                <a:lnTo>
                  <a:pt x="1934" y="766"/>
                </a:lnTo>
                <a:lnTo>
                  <a:pt x="1934" y="765"/>
                </a:lnTo>
                <a:lnTo>
                  <a:pt x="1934" y="764"/>
                </a:lnTo>
                <a:lnTo>
                  <a:pt x="1933" y="764"/>
                </a:lnTo>
                <a:lnTo>
                  <a:pt x="1931" y="763"/>
                </a:lnTo>
                <a:lnTo>
                  <a:pt x="1932" y="759"/>
                </a:lnTo>
                <a:lnTo>
                  <a:pt x="1931" y="759"/>
                </a:lnTo>
                <a:lnTo>
                  <a:pt x="1927" y="758"/>
                </a:lnTo>
                <a:lnTo>
                  <a:pt x="1924" y="757"/>
                </a:lnTo>
                <a:lnTo>
                  <a:pt x="1923" y="757"/>
                </a:lnTo>
                <a:lnTo>
                  <a:pt x="1922" y="756"/>
                </a:lnTo>
                <a:lnTo>
                  <a:pt x="1921" y="756"/>
                </a:lnTo>
                <a:lnTo>
                  <a:pt x="1919" y="756"/>
                </a:lnTo>
                <a:lnTo>
                  <a:pt x="1918" y="759"/>
                </a:lnTo>
                <a:lnTo>
                  <a:pt x="1917" y="762"/>
                </a:lnTo>
                <a:lnTo>
                  <a:pt x="1917" y="763"/>
                </a:lnTo>
                <a:lnTo>
                  <a:pt x="1916" y="763"/>
                </a:lnTo>
                <a:lnTo>
                  <a:pt x="1913" y="763"/>
                </a:lnTo>
                <a:lnTo>
                  <a:pt x="1913" y="762"/>
                </a:lnTo>
                <a:lnTo>
                  <a:pt x="1908" y="763"/>
                </a:lnTo>
                <a:lnTo>
                  <a:pt x="1907" y="763"/>
                </a:lnTo>
                <a:lnTo>
                  <a:pt x="1900" y="763"/>
                </a:lnTo>
                <a:lnTo>
                  <a:pt x="1900" y="762"/>
                </a:lnTo>
                <a:lnTo>
                  <a:pt x="1900" y="761"/>
                </a:lnTo>
                <a:lnTo>
                  <a:pt x="1900" y="750"/>
                </a:lnTo>
                <a:lnTo>
                  <a:pt x="1902" y="750"/>
                </a:lnTo>
                <a:lnTo>
                  <a:pt x="1904" y="750"/>
                </a:lnTo>
                <a:lnTo>
                  <a:pt x="1905" y="750"/>
                </a:lnTo>
                <a:lnTo>
                  <a:pt x="1904" y="749"/>
                </a:lnTo>
                <a:lnTo>
                  <a:pt x="1901" y="749"/>
                </a:lnTo>
                <a:lnTo>
                  <a:pt x="1900" y="748"/>
                </a:lnTo>
                <a:lnTo>
                  <a:pt x="1899" y="748"/>
                </a:lnTo>
                <a:lnTo>
                  <a:pt x="1898" y="748"/>
                </a:lnTo>
                <a:lnTo>
                  <a:pt x="1896" y="748"/>
                </a:lnTo>
                <a:lnTo>
                  <a:pt x="1895" y="748"/>
                </a:lnTo>
                <a:lnTo>
                  <a:pt x="1895" y="749"/>
                </a:lnTo>
                <a:lnTo>
                  <a:pt x="1895" y="750"/>
                </a:lnTo>
                <a:lnTo>
                  <a:pt x="1895" y="751"/>
                </a:lnTo>
                <a:lnTo>
                  <a:pt x="1895" y="753"/>
                </a:lnTo>
                <a:lnTo>
                  <a:pt x="1895" y="754"/>
                </a:lnTo>
                <a:lnTo>
                  <a:pt x="1895" y="755"/>
                </a:lnTo>
                <a:lnTo>
                  <a:pt x="1895" y="756"/>
                </a:lnTo>
                <a:lnTo>
                  <a:pt x="1895" y="757"/>
                </a:lnTo>
                <a:lnTo>
                  <a:pt x="1895" y="761"/>
                </a:lnTo>
                <a:lnTo>
                  <a:pt x="1895" y="762"/>
                </a:lnTo>
                <a:lnTo>
                  <a:pt x="1895" y="763"/>
                </a:lnTo>
                <a:lnTo>
                  <a:pt x="1875" y="763"/>
                </a:lnTo>
                <a:lnTo>
                  <a:pt x="1862" y="763"/>
                </a:lnTo>
                <a:lnTo>
                  <a:pt x="1858" y="763"/>
                </a:lnTo>
                <a:lnTo>
                  <a:pt x="1852" y="763"/>
                </a:lnTo>
                <a:lnTo>
                  <a:pt x="1850" y="763"/>
                </a:lnTo>
                <a:lnTo>
                  <a:pt x="1850" y="762"/>
                </a:lnTo>
                <a:lnTo>
                  <a:pt x="1850" y="761"/>
                </a:lnTo>
                <a:lnTo>
                  <a:pt x="1850" y="757"/>
                </a:lnTo>
                <a:lnTo>
                  <a:pt x="1848" y="758"/>
                </a:lnTo>
                <a:lnTo>
                  <a:pt x="1847" y="761"/>
                </a:lnTo>
                <a:lnTo>
                  <a:pt x="1846" y="762"/>
                </a:lnTo>
                <a:lnTo>
                  <a:pt x="1845" y="763"/>
                </a:lnTo>
                <a:lnTo>
                  <a:pt x="1844" y="764"/>
                </a:lnTo>
                <a:lnTo>
                  <a:pt x="1842" y="765"/>
                </a:lnTo>
                <a:lnTo>
                  <a:pt x="1841" y="766"/>
                </a:lnTo>
                <a:lnTo>
                  <a:pt x="1841" y="767"/>
                </a:lnTo>
                <a:lnTo>
                  <a:pt x="1840" y="769"/>
                </a:lnTo>
                <a:lnTo>
                  <a:pt x="1837" y="771"/>
                </a:lnTo>
                <a:lnTo>
                  <a:pt x="1836" y="773"/>
                </a:lnTo>
                <a:lnTo>
                  <a:pt x="1835" y="773"/>
                </a:lnTo>
                <a:lnTo>
                  <a:pt x="1833" y="774"/>
                </a:lnTo>
                <a:lnTo>
                  <a:pt x="1833" y="775"/>
                </a:lnTo>
                <a:lnTo>
                  <a:pt x="1832" y="776"/>
                </a:lnTo>
                <a:lnTo>
                  <a:pt x="1831" y="776"/>
                </a:lnTo>
                <a:lnTo>
                  <a:pt x="1830" y="776"/>
                </a:lnTo>
                <a:lnTo>
                  <a:pt x="1829" y="776"/>
                </a:lnTo>
                <a:lnTo>
                  <a:pt x="1824" y="776"/>
                </a:lnTo>
                <a:lnTo>
                  <a:pt x="1821" y="776"/>
                </a:lnTo>
                <a:lnTo>
                  <a:pt x="1820" y="776"/>
                </a:lnTo>
                <a:lnTo>
                  <a:pt x="1818" y="776"/>
                </a:lnTo>
                <a:lnTo>
                  <a:pt x="1816" y="776"/>
                </a:lnTo>
                <a:lnTo>
                  <a:pt x="1815" y="776"/>
                </a:lnTo>
                <a:lnTo>
                  <a:pt x="1814" y="776"/>
                </a:lnTo>
                <a:lnTo>
                  <a:pt x="1813" y="776"/>
                </a:lnTo>
                <a:lnTo>
                  <a:pt x="1812" y="776"/>
                </a:lnTo>
                <a:lnTo>
                  <a:pt x="1811" y="776"/>
                </a:lnTo>
                <a:lnTo>
                  <a:pt x="1810" y="776"/>
                </a:lnTo>
                <a:lnTo>
                  <a:pt x="1809" y="776"/>
                </a:lnTo>
                <a:lnTo>
                  <a:pt x="1805" y="776"/>
                </a:lnTo>
                <a:lnTo>
                  <a:pt x="1805" y="772"/>
                </a:lnTo>
                <a:lnTo>
                  <a:pt x="1805" y="771"/>
                </a:lnTo>
                <a:lnTo>
                  <a:pt x="1804" y="770"/>
                </a:lnTo>
                <a:lnTo>
                  <a:pt x="1804" y="769"/>
                </a:lnTo>
                <a:lnTo>
                  <a:pt x="1804" y="767"/>
                </a:lnTo>
                <a:lnTo>
                  <a:pt x="1804" y="764"/>
                </a:lnTo>
                <a:lnTo>
                  <a:pt x="1804" y="763"/>
                </a:lnTo>
                <a:lnTo>
                  <a:pt x="1804" y="762"/>
                </a:lnTo>
                <a:lnTo>
                  <a:pt x="1804" y="759"/>
                </a:lnTo>
                <a:lnTo>
                  <a:pt x="1804" y="758"/>
                </a:lnTo>
                <a:lnTo>
                  <a:pt x="1804" y="753"/>
                </a:lnTo>
                <a:lnTo>
                  <a:pt x="1804" y="751"/>
                </a:lnTo>
                <a:lnTo>
                  <a:pt x="1804" y="750"/>
                </a:lnTo>
                <a:lnTo>
                  <a:pt x="1804" y="749"/>
                </a:lnTo>
                <a:lnTo>
                  <a:pt x="1804" y="748"/>
                </a:lnTo>
                <a:lnTo>
                  <a:pt x="1804" y="746"/>
                </a:lnTo>
                <a:lnTo>
                  <a:pt x="1804" y="745"/>
                </a:lnTo>
                <a:lnTo>
                  <a:pt x="1804" y="744"/>
                </a:lnTo>
                <a:lnTo>
                  <a:pt x="1803" y="741"/>
                </a:lnTo>
                <a:lnTo>
                  <a:pt x="1803" y="740"/>
                </a:lnTo>
                <a:lnTo>
                  <a:pt x="1801" y="740"/>
                </a:lnTo>
                <a:lnTo>
                  <a:pt x="1800" y="740"/>
                </a:lnTo>
                <a:lnTo>
                  <a:pt x="1798" y="740"/>
                </a:lnTo>
                <a:lnTo>
                  <a:pt x="1796" y="740"/>
                </a:lnTo>
                <a:lnTo>
                  <a:pt x="1795" y="740"/>
                </a:lnTo>
                <a:lnTo>
                  <a:pt x="1794" y="740"/>
                </a:lnTo>
                <a:lnTo>
                  <a:pt x="1793" y="740"/>
                </a:lnTo>
                <a:lnTo>
                  <a:pt x="1792" y="740"/>
                </a:lnTo>
                <a:lnTo>
                  <a:pt x="1790" y="740"/>
                </a:lnTo>
                <a:lnTo>
                  <a:pt x="1789" y="740"/>
                </a:lnTo>
                <a:lnTo>
                  <a:pt x="1787" y="740"/>
                </a:lnTo>
                <a:lnTo>
                  <a:pt x="1786" y="740"/>
                </a:lnTo>
                <a:lnTo>
                  <a:pt x="1785" y="740"/>
                </a:lnTo>
                <a:lnTo>
                  <a:pt x="1784" y="740"/>
                </a:lnTo>
                <a:lnTo>
                  <a:pt x="1781" y="740"/>
                </a:lnTo>
                <a:lnTo>
                  <a:pt x="1768" y="740"/>
                </a:lnTo>
                <a:lnTo>
                  <a:pt x="1767" y="740"/>
                </a:lnTo>
                <a:lnTo>
                  <a:pt x="1767" y="741"/>
                </a:lnTo>
                <a:lnTo>
                  <a:pt x="1763" y="741"/>
                </a:lnTo>
                <a:lnTo>
                  <a:pt x="1763" y="742"/>
                </a:lnTo>
                <a:lnTo>
                  <a:pt x="1760" y="742"/>
                </a:lnTo>
                <a:lnTo>
                  <a:pt x="1760" y="745"/>
                </a:lnTo>
                <a:lnTo>
                  <a:pt x="1763" y="746"/>
                </a:lnTo>
                <a:lnTo>
                  <a:pt x="1764" y="746"/>
                </a:lnTo>
                <a:lnTo>
                  <a:pt x="1767" y="746"/>
                </a:lnTo>
                <a:lnTo>
                  <a:pt x="1768" y="746"/>
                </a:lnTo>
                <a:lnTo>
                  <a:pt x="1775" y="746"/>
                </a:lnTo>
                <a:lnTo>
                  <a:pt x="1777" y="746"/>
                </a:lnTo>
                <a:lnTo>
                  <a:pt x="1778" y="746"/>
                </a:lnTo>
                <a:lnTo>
                  <a:pt x="1778" y="747"/>
                </a:lnTo>
                <a:lnTo>
                  <a:pt x="1778" y="748"/>
                </a:lnTo>
                <a:lnTo>
                  <a:pt x="1778" y="750"/>
                </a:lnTo>
                <a:lnTo>
                  <a:pt x="1776" y="751"/>
                </a:lnTo>
                <a:lnTo>
                  <a:pt x="1776" y="753"/>
                </a:lnTo>
                <a:lnTo>
                  <a:pt x="1777" y="762"/>
                </a:lnTo>
                <a:lnTo>
                  <a:pt x="1777" y="778"/>
                </a:lnTo>
                <a:lnTo>
                  <a:pt x="1775" y="778"/>
                </a:lnTo>
                <a:lnTo>
                  <a:pt x="1773" y="767"/>
                </a:lnTo>
                <a:lnTo>
                  <a:pt x="1773" y="764"/>
                </a:lnTo>
                <a:lnTo>
                  <a:pt x="1770" y="764"/>
                </a:lnTo>
                <a:lnTo>
                  <a:pt x="1769" y="764"/>
                </a:lnTo>
                <a:lnTo>
                  <a:pt x="1769" y="762"/>
                </a:lnTo>
                <a:lnTo>
                  <a:pt x="1769" y="757"/>
                </a:lnTo>
                <a:lnTo>
                  <a:pt x="1769" y="753"/>
                </a:lnTo>
                <a:lnTo>
                  <a:pt x="1768" y="753"/>
                </a:lnTo>
                <a:lnTo>
                  <a:pt x="1767" y="753"/>
                </a:lnTo>
                <a:lnTo>
                  <a:pt x="1763" y="753"/>
                </a:lnTo>
                <a:lnTo>
                  <a:pt x="1763" y="748"/>
                </a:lnTo>
                <a:lnTo>
                  <a:pt x="1761" y="748"/>
                </a:lnTo>
                <a:lnTo>
                  <a:pt x="1761" y="753"/>
                </a:lnTo>
                <a:lnTo>
                  <a:pt x="1761" y="754"/>
                </a:lnTo>
                <a:lnTo>
                  <a:pt x="1761" y="755"/>
                </a:lnTo>
                <a:lnTo>
                  <a:pt x="1761" y="757"/>
                </a:lnTo>
                <a:lnTo>
                  <a:pt x="1761" y="762"/>
                </a:lnTo>
                <a:lnTo>
                  <a:pt x="1761" y="764"/>
                </a:lnTo>
                <a:lnTo>
                  <a:pt x="1761" y="765"/>
                </a:lnTo>
                <a:lnTo>
                  <a:pt x="1762" y="776"/>
                </a:lnTo>
                <a:lnTo>
                  <a:pt x="1762" y="778"/>
                </a:lnTo>
                <a:lnTo>
                  <a:pt x="1763" y="778"/>
                </a:lnTo>
                <a:lnTo>
                  <a:pt x="1764" y="778"/>
                </a:lnTo>
                <a:lnTo>
                  <a:pt x="1767" y="778"/>
                </a:lnTo>
                <a:lnTo>
                  <a:pt x="1768" y="778"/>
                </a:lnTo>
                <a:lnTo>
                  <a:pt x="1768" y="779"/>
                </a:lnTo>
                <a:lnTo>
                  <a:pt x="1768" y="780"/>
                </a:lnTo>
                <a:lnTo>
                  <a:pt x="1768" y="781"/>
                </a:lnTo>
                <a:lnTo>
                  <a:pt x="1768" y="782"/>
                </a:lnTo>
                <a:lnTo>
                  <a:pt x="1768" y="783"/>
                </a:lnTo>
                <a:lnTo>
                  <a:pt x="1768" y="784"/>
                </a:lnTo>
                <a:lnTo>
                  <a:pt x="1768" y="786"/>
                </a:lnTo>
                <a:lnTo>
                  <a:pt x="1768" y="787"/>
                </a:lnTo>
                <a:lnTo>
                  <a:pt x="1768" y="788"/>
                </a:lnTo>
                <a:lnTo>
                  <a:pt x="1768" y="789"/>
                </a:lnTo>
                <a:lnTo>
                  <a:pt x="1768" y="790"/>
                </a:lnTo>
                <a:lnTo>
                  <a:pt x="1768" y="791"/>
                </a:lnTo>
                <a:lnTo>
                  <a:pt x="1768" y="792"/>
                </a:lnTo>
                <a:lnTo>
                  <a:pt x="1768" y="801"/>
                </a:lnTo>
                <a:lnTo>
                  <a:pt x="1768" y="808"/>
                </a:lnTo>
                <a:lnTo>
                  <a:pt x="1768" y="809"/>
                </a:lnTo>
                <a:lnTo>
                  <a:pt x="1764" y="809"/>
                </a:lnTo>
                <a:lnTo>
                  <a:pt x="1763" y="809"/>
                </a:lnTo>
                <a:lnTo>
                  <a:pt x="1762" y="809"/>
                </a:lnTo>
                <a:lnTo>
                  <a:pt x="1762" y="807"/>
                </a:lnTo>
                <a:lnTo>
                  <a:pt x="1762" y="806"/>
                </a:lnTo>
                <a:lnTo>
                  <a:pt x="1762" y="805"/>
                </a:lnTo>
                <a:lnTo>
                  <a:pt x="1762" y="804"/>
                </a:lnTo>
                <a:lnTo>
                  <a:pt x="1762" y="803"/>
                </a:lnTo>
                <a:lnTo>
                  <a:pt x="1762" y="800"/>
                </a:lnTo>
                <a:lnTo>
                  <a:pt x="1762" y="798"/>
                </a:lnTo>
                <a:lnTo>
                  <a:pt x="1760" y="798"/>
                </a:lnTo>
                <a:lnTo>
                  <a:pt x="1759" y="798"/>
                </a:lnTo>
                <a:lnTo>
                  <a:pt x="1759" y="797"/>
                </a:lnTo>
                <a:lnTo>
                  <a:pt x="1759" y="792"/>
                </a:lnTo>
                <a:lnTo>
                  <a:pt x="1758" y="792"/>
                </a:lnTo>
                <a:lnTo>
                  <a:pt x="1755" y="792"/>
                </a:lnTo>
                <a:lnTo>
                  <a:pt x="1753" y="792"/>
                </a:lnTo>
                <a:lnTo>
                  <a:pt x="1749" y="792"/>
                </a:lnTo>
                <a:lnTo>
                  <a:pt x="1738" y="792"/>
                </a:lnTo>
                <a:lnTo>
                  <a:pt x="1737" y="792"/>
                </a:lnTo>
                <a:lnTo>
                  <a:pt x="1736" y="792"/>
                </a:lnTo>
                <a:lnTo>
                  <a:pt x="1736" y="797"/>
                </a:lnTo>
                <a:lnTo>
                  <a:pt x="1736" y="800"/>
                </a:lnTo>
                <a:lnTo>
                  <a:pt x="1736" y="803"/>
                </a:lnTo>
                <a:lnTo>
                  <a:pt x="1733" y="803"/>
                </a:lnTo>
                <a:lnTo>
                  <a:pt x="1730" y="803"/>
                </a:lnTo>
                <a:lnTo>
                  <a:pt x="1723" y="803"/>
                </a:lnTo>
                <a:lnTo>
                  <a:pt x="1723" y="801"/>
                </a:lnTo>
                <a:lnTo>
                  <a:pt x="1721" y="800"/>
                </a:lnTo>
                <a:lnTo>
                  <a:pt x="1721" y="799"/>
                </a:lnTo>
                <a:lnTo>
                  <a:pt x="1721" y="798"/>
                </a:lnTo>
                <a:lnTo>
                  <a:pt x="1721" y="797"/>
                </a:lnTo>
                <a:lnTo>
                  <a:pt x="1721" y="796"/>
                </a:lnTo>
                <a:lnTo>
                  <a:pt x="1721" y="795"/>
                </a:lnTo>
                <a:lnTo>
                  <a:pt x="1721" y="793"/>
                </a:lnTo>
                <a:lnTo>
                  <a:pt x="1721" y="792"/>
                </a:lnTo>
                <a:lnTo>
                  <a:pt x="1721" y="787"/>
                </a:lnTo>
                <a:lnTo>
                  <a:pt x="1721" y="784"/>
                </a:lnTo>
                <a:lnTo>
                  <a:pt x="1721" y="783"/>
                </a:lnTo>
                <a:lnTo>
                  <a:pt x="1721" y="782"/>
                </a:lnTo>
                <a:lnTo>
                  <a:pt x="1721" y="781"/>
                </a:lnTo>
                <a:lnTo>
                  <a:pt x="1721" y="780"/>
                </a:lnTo>
                <a:lnTo>
                  <a:pt x="1721" y="779"/>
                </a:lnTo>
                <a:lnTo>
                  <a:pt x="1720" y="779"/>
                </a:lnTo>
                <a:lnTo>
                  <a:pt x="1719" y="779"/>
                </a:lnTo>
                <a:lnTo>
                  <a:pt x="1719" y="778"/>
                </a:lnTo>
                <a:lnTo>
                  <a:pt x="1719" y="762"/>
                </a:lnTo>
                <a:lnTo>
                  <a:pt x="1719" y="758"/>
                </a:lnTo>
                <a:lnTo>
                  <a:pt x="1719" y="755"/>
                </a:lnTo>
                <a:lnTo>
                  <a:pt x="1719" y="754"/>
                </a:lnTo>
                <a:lnTo>
                  <a:pt x="1719" y="750"/>
                </a:lnTo>
                <a:lnTo>
                  <a:pt x="1719" y="749"/>
                </a:lnTo>
                <a:lnTo>
                  <a:pt x="1719" y="748"/>
                </a:lnTo>
                <a:lnTo>
                  <a:pt x="1718" y="748"/>
                </a:lnTo>
                <a:lnTo>
                  <a:pt x="1715" y="748"/>
                </a:lnTo>
                <a:lnTo>
                  <a:pt x="1715" y="749"/>
                </a:lnTo>
                <a:lnTo>
                  <a:pt x="1715" y="750"/>
                </a:lnTo>
                <a:lnTo>
                  <a:pt x="1715" y="751"/>
                </a:lnTo>
                <a:lnTo>
                  <a:pt x="1714" y="751"/>
                </a:lnTo>
                <a:lnTo>
                  <a:pt x="1714" y="754"/>
                </a:lnTo>
                <a:lnTo>
                  <a:pt x="1714" y="755"/>
                </a:lnTo>
                <a:lnTo>
                  <a:pt x="1714" y="767"/>
                </a:lnTo>
                <a:lnTo>
                  <a:pt x="1712" y="767"/>
                </a:lnTo>
                <a:lnTo>
                  <a:pt x="1709" y="767"/>
                </a:lnTo>
                <a:lnTo>
                  <a:pt x="1708" y="767"/>
                </a:lnTo>
                <a:lnTo>
                  <a:pt x="1707" y="767"/>
                </a:lnTo>
                <a:lnTo>
                  <a:pt x="1702" y="767"/>
                </a:lnTo>
                <a:lnTo>
                  <a:pt x="1701" y="767"/>
                </a:lnTo>
                <a:lnTo>
                  <a:pt x="1693" y="767"/>
                </a:lnTo>
                <a:lnTo>
                  <a:pt x="1688" y="767"/>
                </a:lnTo>
                <a:lnTo>
                  <a:pt x="1688" y="766"/>
                </a:lnTo>
                <a:lnTo>
                  <a:pt x="1688" y="764"/>
                </a:lnTo>
                <a:lnTo>
                  <a:pt x="1688" y="761"/>
                </a:lnTo>
                <a:lnTo>
                  <a:pt x="1688" y="759"/>
                </a:lnTo>
                <a:lnTo>
                  <a:pt x="1688" y="758"/>
                </a:lnTo>
                <a:lnTo>
                  <a:pt x="1680" y="759"/>
                </a:lnTo>
                <a:lnTo>
                  <a:pt x="1678" y="759"/>
                </a:lnTo>
                <a:lnTo>
                  <a:pt x="1678" y="758"/>
                </a:lnTo>
                <a:lnTo>
                  <a:pt x="1678" y="757"/>
                </a:lnTo>
                <a:lnTo>
                  <a:pt x="1678" y="756"/>
                </a:lnTo>
                <a:lnTo>
                  <a:pt x="1678" y="755"/>
                </a:lnTo>
                <a:lnTo>
                  <a:pt x="1678" y="751"/>
                </a:lnTo>
                <a:lnTo>
                  <a:pt x="1678" y="749"/>
                </a:lnTo>
                <a:lnTo>
                  <a:pt x="1677" y="749"/>
                </a:lnTo>
                <a:lnTo>
                  <a:pt x="1669" y="749"/>
                </a:lnTo>
                <a:lnTo>
                  <a:pt x="1667" y="749"/>
                </a:lnTo>
                <a:lnTo>
                  <a:pt x="1666" y="749"/>
                </a:lnTo>
                <a:lnTo>
                  <a:pt x="1665" y="749"/>
                </a:lnTo>
                <a:lnTo>
                  <a:pt x="1665" y="751"/>
                </a:lnTo>
                <a:lnTo>
                  <a:pt x="1665" y="754"/>
                </a:lnTo>
                <a:lnTo>
                  <a:pt x="1665" y="755"/>
                </a:lnTo>
                <a:lnTo>
                  <a:pt x="1657" y="755"/>
                </a:lnTo>
                <a:lnTo>
                  <a:pt x="1656" y="755"/>
                </a:lnTo>
                <a:lnTo>
                  <a:pt x="1655" y="755"/>
                </a:lnTo>
                <a:lnTo>
                  <a:pt x="1652" y="755"/>
                </a:lnTo>
                <a:lnTo>
                  <a:pt x="1652" y="756"/>
                </a:lnTo>
                <a:lnTo>
                  <a:pt x="1652" y="759"/>
                </a:lnTo>
                <a:lnTo>
                  <a:pt x="1652" y="762"/>
                </a:lnTo>
                <a:lnTo>
                  <a:pt x="1649" y="762"/>
                </a:lnTo>
                <a:lnTo>
                  <a:pt x="1648" y="762"/>
                </a:lnTo>
                <a:lnTo>
                  <a:pt x="1647" y="762"/>
                </a:lnTo>
                <a:lnTo>
                  <a:pt x="1647" y="764"/>
                </a:lnTo>
                <a:lnTo>
                  <a:pt x="1647" y="767"/>
                </a:lnTo>
                <a:lnTo>
                  <a:pt x="1648" y="774"/>
                </a:lnTo>
                <a:lnTo>
                  <a:pt x="1648" y="781"/>
                </a:lnTo>
                <a:lnTo>
                  <a:pt x="1648" y="787"/>
                </a:lnTo>
                <a:lnTo>
                  <a:pt x="1648" y="799"/>
                </a:lnTo>
                <a:lnTo>
                  <a:pt x="1649" y="812"/>
                </a:lnTo>
                <a:lnTo>
                  <a:pt x="1649" y="823"/>
                </a:lnTo>
                <a:lnTo>
                  <a:pt x="1649" y="824"/>
                </a:lnTo>
                <a:lnTo>
                  <a:pt x="1649" y="832"/>
                </a:lnTo>
                <a:lnTo>
                  <a:pt x="1649" y="837"/>
                </a:lnTo>
                <a:lnTo>
                  <a:pt x="1649" y="849"/>
                </a:lnTo>
                <a:lnTo>
                  <a:pt x="1650" y="854"/>
                </a:lnTo>
                <a:lnTo>
                  <a:pt x="1650" y="857"/>
                </a:lnTo>
                <a:lnTo>
                  <a:pt x="1650" y="862"/>
                </a:lnTo>
                <a:lnTo>
                  <a:pt x="1650" y="867"/>
                </a:lnTo>
                <a:lnTo>
                  <a:pt x="1650" y="874"/>
                </a:lnTo>
                <a:lnTo>
                  <a:pt x="1650" y="882"/>
                </a:lnTo>
                <a:lnTo>
                  <a:pt x="1650" y="885"/>
                </a:lnTo>
                <a:lnTo>
                  <a:pt x="1650" y="887"/>
                </a:lnTo>
                <a:lnTo>
                  <a:pt x="1650" y="889"/>
                </a:lnTo>
                <a:lnTo>
                  <a:pt x="1651" y="890"/>
                </a:lnTo>
                <a:lnTo>
                  <a:pt x="1669" y="890"/>
                </a:lnTo>
                <a:lnTo>
                  <a:pt x="1669" y="889"/>
                </a:lnTo>
                <a:lnTo>
                  <a:pt x="1669" y="887"/>
                </a:lnTo>
                <a:lnTo>
                  <a:pt x="1693" y="887"/>
                </a:lnTo>
                <a:lnTo>
                  <a:pt x="1693" y="893"/>
                </a:lnTo>
                <a:lnTo>
                  <a:pt x="1693" y="895"/>
                </a:lnTo>
                <a:lnTo>
                  <a:pt x="1693" y="896"/>
                </a:lnTo>
                <a:lnTo>
                  <a:pt x="1693" y="897"/>
                </a:lnTo>
                <a:lnTo>
                  <a:pt x="1693" y="898"/>
                </a:lnTo>
                <a:lnTo>
                  <a:pt x="1693" y="899"/>
                </a:lnTo>
                <a:lnTo>
                  <a:pt x="1693" y="900"/>
                </a:lnTo>
                <a:lnTo>
                  <a:pt x="1693" y="901"/>
                </a:lnTo>
                <a:lnTo>
                  <a:pt x="1693" y="903"/>
                </a:lnTo>
                <a:lnTo>
                  <a:pt x="1694" y="903"/>
                </a:lnTo>
                <a:lnTo>
                  <a:pt x="1695" y="903"/>
                </a:lnTo>
                <a:lnTo>
                  <a:pt x="1697" y="903"/>
                </a:lnTo>
                <a:lnTo>
                  <a:pt x="1698" y="903"/>
                </a:lnTo>
                <a:lnTo>
                  <a:pt x="1699" y="903"/>
                </a:lnTo>
                <a:lnTo>
                  <a:pt x="1700" y="903"/>
                </a:lnTo>
                <a:lnTo>
                  <a:pt x="1701" y="903"/>
                </a:lnTo>
                <a:lnTo>
                  <a:pt x="1704" y="903"/>
                </a:lnTo>
                <a:lnTo>
                  <a:pt x="1708" y="903"/>
                </a:lnTo>
                <a:lnTo>
                  <a:pt x="1709" y="903"/>
                </a:lnTo>
                <a:lnTo>
                  <a:pt x="1710" y="903"/>
                </a:lnTo>
                <a:lnTo>
                  <a:pt x="1711" y="903"/>
                </a:lnTo>
                <a:lnTo>
                  <a:pt x="1712" y="903"/>
                </a:lnTo>
                <a:lnTo>
                  <a:pt x="1715" y="903"/>
                </a:lnTo>
                <a:lnTo>
                  <a:pt x="1716" y="903"/>
                </a:lnTo>
                <a:lnTo>
                  <a:pt x="1716" y="904"/>
                </a:lnTo>
                <a:lnTo>
                  <a:pt x="1716" y="905"/>
                </a:lnTo>
                <a:lnTo>
                  <a:pt x="1716" y="906"/>
                </a:lnTo>
                <a:lnTo>
                  <a:pt x="1716" y="907"/>
                </a:lnTo>
                <a:lnTo>
                  <a:pt x="1716" y="908"/>
                </a:lnTo>
                <a:lnTo>
                  <a:pt x="1716" y="909"/>
                </a:lnTo>
                <a:lnTo>
                  <a:pt x="1716" y="910"/>
                </a:lnTo>
                <a:lnTo>
                  <a:pt x="1716" y="912"/>
                </a:lnTo>
                <a:lnTo>
                  <a:pt x="1716" y="913"/>
                </a:lnTo>
                <a:lnTo>
                  <a:pt x="1716" y="914"/>
                </a:lnTo>
                <a:lnTo>
                  <a:pt x="1716" y="917"/>
                </a:lnTo>
                <a:lnTo>
                  <a:pt x="1716" y="918"/>
                </a:lnTo>
                <a:lnTo>
                  <a:pt x="1716" y="921"/>
                </a:lnTo>
                <a:lnTo>
                  <a:pt x="1716" y="922"/>
                </a:lnTo>
                <a:lnTo>
                  <a:pt x="1716" y="923"/>
                </a:lnTo>
                <a:lnTo>
                  <a:pt x="1715" y="923"/>
                </a:lnTo>
                <a:lnTo>
                  <a:pt x="1714" y="923"/>
                </a:lnTo>
                <a:lnTo>
                  <a:pt x="1712" y="923"/>
                </a:lnTo>
                <a:lnTo>
                  <a:pt x="1711" y="923"/>
                </a:lnTo>
                <a:lnTo>
                  <a:pt x="1710" y="923"/>
                </a:lnTo>
                <a:lnTo>
                  <a:pt x="1709" y="923"/>
                </a:lnTo>
                <a:lnTo>
                  <a:pt x="1708" y="923"/>
                </a:lnTo>
                <a:lnTo>
                  <a:pt x="1707" y="923"/>
                </a:lnTo>
                <a:lnTo>
                  <a:pt x="1706" y="923"/>
                </a:lnTo>
                <a:lnTo>
                  <a:pt x="1704" y="923"/>
                </a:lnTo>
                <a:lnTo>
                  <a:pt x="1703" y="923"/>
                </a:lnTo>
                <a:lnTo>
                  <a:pt x="1702" y="923"/>
                </a:lnTo>
                <a:lnTo>
                  <a:pt x="1701" y="923"/>
                </a:lnTo>
                <a:lnTo>
                  <a:pt x="1700" y="923"/>
                </a:lnTo>
                <a:lnTo>
                  <a:pt x="1699" y="923"/>
                </a:lnTo>
                <a:lnTo>
                  <a:pt x="1698" y="923"/>
                </a:lnTo>
                <a:lnTo>
                  <a:pt x="1697" y="923"/>
                </a:lnTo>
                <a:lnTo>
                  <a:pt x="1695" y="923"/>
                </a:lnTo>
                <a:lnTo>
                  <a:pt x="1694" y="923"/>
                </a:lnTo>
                <a:lnTo>
                  <a:pt x="1693" y="923"/>
                </a:lnTo>
                <a:lnTo>
                  <a:pt x="1692" y="923"/>
                </a:lnTo>
                <a:lnTo>
                  <a:pt x="1691" y="923"/>
                </a:lnTo>
                <a:lnTo>
                  <a:pt x="1690" y="923"/>
                </a:lnTo>
                <a:lnTo>
                  <a:pt x="1689" y="923"/>
                </a:lnTo>
                <a:lnTo>
                  <a:pt x="1688" y="923"/>
                </a:lnTo>
                <a:lnTo>
                  <a:pt x="1686" y="923"/>
                </a:lnTo>
                <a:lnTo>
                  <a:pt x="1685" y="923"/>
                </a:lnTo>
                <a:lnTo>
                  <a:pt x="1684" y="923"/>
                </a:lnTo>
                <a:lnTo>
                  <a:pt x="1683" y="923"/>
                </a:lnTo>
                <a:lnTo>
                  <a:pt x="1682" y="923"/>
                </a:lnTo>
                <a:lnTo>
                  <a:pt x="1681" y="923"/>
                </a:lnTo>
                <a:lnTo>
                  <a:pt x="1680" y="923"/>
                </a:lnTo>
                <a:lnTo>
                  <a:pt x="1678" y="923"/>
                </a:lnTo>
                <a:lnTo>
                  <a:pt x="1677" y="923"/>
                </a:lnTo>
                <a:lnTo>
                  <a:pt x="1676" y="923"/>
                </a:lnTo>
                <a:lnTo>
                  <a:pt x="1675" y="923"/>
                </a:lnTo>
                <a:lnTo>
                  <a:pt x="1672" y="923"/>
                </a:lnTo>
                <a:lnTo>
                  <a:pt x="1669" y="923"/>
                </a:lnTo>
                <a:lnTo>
                  <a:pt x="1668" y="923"/>
                </a:lnTo>
                <a:lnTo>
                  <a:pt x="1667" y="923"/>
                </a:lnTo>
                <a:lnTo>
                  <a:pt x="1666" y="923"/>
                </a:lnTo>
                <a:lnTo>
                  <a:pt x="1665" y="923"/>
                </a:lnTo>
                <a:lnTo>
                  <a:pt x="1664" y="923"/>
                </a:lnTo>
                <a:lnTo>
                  <a:pt x="1663" y="923"/>
                </a:lnTo>
                <a:lnTo>
                  <a:pt x="1661" y="923"/>
                </a:lnTo>
                <a:lnTo>
                  <a:pt x="1660" y="923"/>
                </a:lnTo>
                <a:lnTo>
                  <a:pt x="1659" y="923"/>
                </a:lnTo>
                <a:lnTo>
                  <a:pt x="1658" y="923"/>
                </a:lnTo>
                <a:lnTo>
                  <a:pt x="1657" y="923"/>
                </a:lnTo>
                <a:lnTo>
                  <a:pt x="1656" y="923"/>
                </a:lnTo>
                <a:lnTo>
                  <a:pt x="1655" y="923"/>
                </a:lnTo>
                <a:lnTo>
                  <a:pt x="1654" y="923"/>
                </a:lnTo>
                <a:lnTo>
                  <a:pt x="1652" y="923"/>
                </a:lnTo>
                <a:lnTo>
                  <a:pt x="1651" y="923"/>
                </a:lnTo>
                <a:lnTo>
                  <a:pt x="1650" y="923"/>
                </a:lnTo>
                <a:lnTo>
                  <a:pt x="1650" y="925"/>
                </a:lnTo>
                <a:lnTo>
                  <a:pt x="1650" y="926"/>
                </a:lnTo>
                <a:lnTo>
                  <a:pt x="1650" y="928"/>
                </a:lnTo>
                <a:lnTo>
                  <a:pt x="1650" y="929"/>
                </a:lnTo>
                <a:lnTo>
                  <a:pt x="1650" y="930"/>
                </a:lnTo>
                <a:lnTo>
                  <a:pt x="1650" y="931"/>
                </a:lnTo>
                <a:lnTo>
                  <a:pt x="1650" y="932"/>
                </a:lnTo>
                <a:lnTo>
                  <a:pt x="1650" y="934"/>
                </a:lnTo>
                <a:lnTo>
                  <a:pt x="1650" y="937"/>
                </a:lnTo>
                <a:lnTo>
                  <a:pt x="1650" y="938"/>
                </a:lnTo>
                <a:lnTo>
                  <a:pt x="1650" y="939"/>
                </a:lnTo>
                <a:lnTo>
                  <a:pt x="1650" y="942"/>
                </a:lnTo>
                <a:lnTo>
                  <a:pt x="1650" y="943"/>
                </a:lnTo>
                <a:lnTo>
                  <a:pt x="1650" y="945"/>
                </a:lnTo>
                <a:lnTo>
                  <a:pt x="1650" y="946"/>
                </a:lnTo>
                <a:lnTo>
                  <a:pt x="1650" y="947"/>
                </a:lnTo>
                <a:lnTo>
                  <a:pt x="1650" y="948"/>
                </a:lnTo>
                <a:lnTo>
                  <a:pt x="1650" y="949"/>
                </a:lnTo>
                <a:lnTo>
                  <a:pt x="1650" y="950"/>
                </a:lnTo>
                <a:lnTo>
                  <a:pt x="1650" y="951"/>
                </a:lnTo>
                <a:lnTo>
                  <a:pt x="1650" y="952"/>
                </a:lnTo>
                <a:lnTo>
                  <a:pt x="1650" y="954"/>
                </a:lnTo>
                <a:lnTo>
                  <a:pt x="1650" y="955"/>
                </a:lnTo>
                <a:lnTo>
                  <a:pt x="1650" y="956"/>
                </a:lnTo>
                <a:lnTo>
                  <a:pt x="1650" y="958"/>
                </a:lnTo>
                <a:lnTo>
                  <a:pt x="1650" y="959"/>
                </a:lnTo>
                <a:lnTo>
                  <a:pt x="1650" y="960"/>
                </a:lnTo>
                <a:lnTo>
                  <a:pt x="1650" y="962"/>
                </a:lnTo>
                <a:lnTo>
                  <a:pt x="1650" y="963"/>
                </a:lnTo>
                <a:lnTo>
                  <a:pt x="1651" y="963"/>
                </a:lnTo>
                <a:lnTo>
                  <a:pt x="1651" y="964"/>
                </a:lnTo>
                <a:lnTo>
                  <a:pt x="1651" y="965"/>
                </a:lnTo>
                <a:lnTo>
                  <a:pt x="1652" y="966"/>
                </a:lnTo>
                <a:lnTo>
                  <a:pt x="1652" y="967"/>
                </a:lnTo>
                <a:lnTo>
                  <a:pt x="1654" y="968"/>
                </a:lnTo>
                <a:lnTo>
                  <a:pt x="1656" y="973"/>
                </a:lnTo>
                <a:lnTo>
                  <a:pt x="1656" y="974"/>
                </a:lnTo>
                <a:lnTo>
                  <a:pt x="1657" y="977"/>
                </a:lnTo>
                <a:lnTo>
                  <a:pt x="1658" y="977"/>
                </a:lnTo>
                <a:lnTo>
                  <a:pt x="1658" y="979"/>
                </a:lnTo>
                <a:lnTo>
                  <a:pt x="1659" y="980"/>
                </a:lnTo>
                <a:lnTo>
                  <a:pt x="1659" y="981"/>
                </a:lnTo>
                <a:lnTo>
                  <a:pt x="1659" y="982"/>
                </a:lnTo>
                <a:lnTo>
                  <a:pt x="1660" y="982"/>
                </a:lnTo>
                <a:lnTo>
                  <a:pt x="1661" y="982"/>
                </a:lnTo>
                <a:lnTo>
                  <a:pt x="1666" y="982"/>
                </a:lnTo>
                <a:lnTo>
                  <a:pt x="1668" y="982"/>
                </a:lnTo>
                <a:lnTo>
                  <a:pt x="1678" y="982"/>
                </a:lnTo>
                <a:lnTo>
                  <a:pt x="1682" y="982"/>
                </a:lnTo>
                <a:lnTo>
                  <a:pt x="1688" y="982"/>
                </a:lnTo>
                <a:lnTo>
                  <a:pt x="1691" y="982"/>
                </a:lnTo>
                <a:lnTo>
                  <a:pt x="1692" y="982"/>
                </a:lnTo>
                <a:lnTo>
                  <a:pt x="1692" y="981"/>
                </a:lnTo>
                <a:lnTo>
                  <a:pt x="1692" y="979"/>
                </a:lnTo>
                <a:lnTo>
                  <a:pt x="1692" y="976"/>
                </a:lnTo>
                <a:lnTo>
                  <a:pt x="1692" y="975"/>
                </a:lnTo>
                <a:lnTo>
                  <a:pt x="1691" y="973"/>
                </a:lnTo>
                <a:lnTo>
                  <a:pt x="1690" y="971"/>
                </a:lnTo>
                <a:lnTo>
                  <a:pt x="1690" y="970"/>
                </a:lnTo>
                <a:lnTo>
                  <a:pt x="1691" y="970"/>
                </a:lnTo>
                <a:lnTo>
                  <a:pt x="1693" y="970"/>
                </a:lnTo>
                <a:lnTo>
                  <a:pt x="1694" y="970"/>
                </a:lnTo>
                <a:lnTo>
                  <a:pt x="1695" y="970"/>
                </a:lnTo>
                <a:lnTo>
                  <a:pt x="1697" y="970"/>
                </a:lnTo>
                <a:lnTo>
                  <a:pt x="1698" y="970"/>
                </a:lnTo>
                <a:lnTo>
                  <a:pt x="1699" y="970"/>
                </a:lnTo>
                <a:lnTo>
                  <a:pt x="1700" y="970"/>
                </a:lnTo>
                <a:lnTo>
                  <a:pt x="1701" y="970"/>
                </a:lnTo>
                <a:lnTo>
                  <a:pt x="1702" y="970"/>
                </a:lnTo>
                <a:lnTo>
                  <a:pt x="1703" y="970"/>
                </a:lnTo>
                <a:lnTo>
                  <a:pt x="1704" y="970"/>
                </a:lnTo>
                <a:lnTo>
                  <a:pt x="1706" y="970"/>
                </a:lnTo>
                <a:lnTo>
                  <a:pt x="1707" y="970"/>
                </a:lnTo>
                <a:lnTo>
                  <a:pt x="1708" y="970"/>
                </a:lnTo>
                <a:lnTo>
                  <a:pt x="1709" y="970"/>
                </a:lnTo>
                <a:lnTo>
                  <a:pt x="1710" y="970"/>
                </a:lnTo>
                <a:lnTo>
                  <a:pt x="1710" y="971"/>
                </a:lnTo>
                <a:lnTo>
                  <a:pt x="1710" y="972"/>
                </a:lnTo>
                <a:lnTo>
                  <a:pt x="1710" y="973"/>
                </a:lnTo>
                <a:lnTo>
                  <a:pt x="1710" y="974"/>
                </a:lnTo>
                <a:lnTo>
                  <a:pt x="1710" y="975"/>
                </a:lnTo>
                <a:lnTo>
                  <a:pt x="1710" y="977"/>
                </a:lnTo>
                <a:lnTo>
                  <a:pt x="1710" y="979"/>
                </a:lnTo>
                <a:lnTo>
                  <a:pt x="1710" y="980"/>
                </a:lnTo>
                <a:lnTo>
                  <a:pt x="1710" y="982"/>
                </a:lnTo>
                <a:lnTo>
                  <a:pt x="1715" y="982"/>
                </a:lnTo>
                <a:lnTo>
                  <a:pt x="1716" y="982"/>
                </a:lnTo>
                <a:lnTo>
                  <a:pt x="1718" y="982"/>
                </a:lnTo>
                <a:lnTo>
                  <a:pt x="1719" y="982"/>
                </a:lnTo>
                <a:lnTo>
                  <a:pt x="1720" y="983"/>
                </a:lnTo>
                <a:lnTo>
                  <a:pt x="1723" y="984"/>
                </a:lnTo>
                <a:lnTo>
                  <a:pt x="1723" y="985"/>
                </a:lnTo>
                <a:lnTo>
                  <a:pt x="1720" y="988"/>
                </a:lnTo>
                <a:lnTo>
                  <a:pt x="1720" y="990"/>
                </a:lnTo>
                <a:lnTo>
                  <a:pt x="1718" y="992"/>
                </a:lnTo>
                <a:lnTo>
                  <a:pt x="1717" y="997"/>
                </a:lnTo>
                <a:lnTo>
                  <a:pt x="1716" y="997"/>
                </a:lnTo>
                <a:lnTo>
                  <a:pt x="1716" y="998"/>
                </a:lnTo>
                <a:lnTo>
                  <a:pt x="1717" y="998"/>
                </a:lnTo>
                <a:lnTo>
                  <a:pt x="1718" y="998"/>
                </a:lnTo>
                <a:lnTo>
                  <a:pt x="1719" y="998"/>
                </a:lnTo>
                <a:lnTo>
                  <a:pt x="1720" y="998"/>
                </a:lnTo>
                <a:lnTo>
                  <a:pt x="1723" y="998"/>
                </a:lnTo>
                <a:lnTo>
                  <a:pt x="1725" y="998"/>
                </a:lnTo>
                <a:lnTo>
                  <a:pt x="1728" y="998"/>
                </a:lnTo>
                <a:lnTo>
                  <a:pt x="1730" y="998"/>
                </a:lnTo>
                <a:lnTo>
                  <a:pt x="1741" y="997"/>
                </a:lnTo>
                <a:lnTo>
                  <a:pt x="1743" y="997"/>
                </a:lnTo>
                <a:lnTo>
                  <a:pt x="1746" y="997"/>
                </a:lnTo>
                <a:lnTo>
                  <a:pt x="1752" y="997"/>
                </a:lnTo>
                <a:lnTo>
                  <a:pt x="1759" y="997"/>
                </a:lnTo>
                <a:lnTo>
                  <a:pt x="1764" y="997"/>
                </a:lnTo>
                <a:lnTo>
                  <a:pt x="1764" y="995"/>
                </a:lnTo>
                <a:lnTo>
                  <a:pt x="1768" y="987"/>
                </a:lnTo>
                <a:lnTo>
                  <a:pt x="1768" y="985"/>
                </a:lnTo>
                <a:lnTo>
                  <a:pt x="1769" y="984"/>
                </a:lnTo>
                <a:lnTo>
                  <a:pt x="1772" y="974"/>
                </a:lnTo>
                <a:lnTo>
                  <a:pt x="1772" y="973"/>
                </a:lnTo>
                <a:lnTo>
                  <a:pt x="1772" y="972"/>
                </a:lnTo>
                <a:lnTo>
                  <a:pt x="1775" y="967"/>
                </a:lnTo>
                <a:lnTo>
                  <a:pt x="1775" y="966"/>
                </a:lnTo>
                <a:lnTo>
                  <a:pt x="1776" y="964"/>
                </a:lnTo>
                <a:lnTo>
                  <a:pt x="1776" y="963"/>
                </a:lnTo>
                <a:lnTo>
                  <a:pt x="1777" y="962"/>
                </a:lnTo>
                <a:lnTo>
                  <a:pt x="1777" y="960"/>
                </a:lnTo>
                <a:lnTo>
                  <a:pt x="1777" y="959"/>
                </a:lnTo>
                <a:lnTo>
                  <a:pt x="1778" y="958"/>
                </a:lnTo>
                <a:lnTo>
                  <a:pt x="1778" y="957"/>
                </a:lnTo>
                <a:lnTo>
                  <a:pt x="1778" y="956"/>
                </a:lnTo>
                <a:lnTo>
                  <a:pt x="1779" y="956"/>
                </a:lnTo>
                <a:lnTo>
                  <a:pt x="1779" y="955"/>
                </a:lnTo>
                <a:lnTo>
                  <a:pt x="1779" y="952"/>
                </a:lnTo>
                <a:lnTo>
                  <a:pt x="1780" y="952"/>
                </a:lnTo>
                <a:lnTo>
                  <a:pt x="1780" y="951"/>
                </a:lnTo>
                <a:lnTo>
                  <a:pt x="1781" y="949"/>
                </a:lnTo>
                <a:lnTo>
                  <a:pt x="1784" y="941"/>
                </a:lnTo>
                <a:lnTo>
                  <a:pt x="1784" y="940"/>
                </a:lnTo>
                <a:lnTo>
                  <a:pt x="1785" y="939"/>
                </a:lnTo>
                <a:lnTo>
                  <a:pt x="1786" y="934"/>
                </a:lnTo>
                <a:lnTo>
                  <a:pt x="1786" y="933"/>
                </a:lnTo>
                <a:lnTo>
                  <a:pt x="1787" y="932"/>
                </a:lnTo>
                <a:lnTo>
                  <a:pt x="1787" y="931"/>
                </a:lnTo>
                <a:lnTo>
                  <a:pt x="1788" y="928"/>
                </a:lnTo>
                <a:lnTo>
                  <a:pt x="1790" y="923"/>
                </a:lnTo>
                <a:lnTo>
                  <a:pt x="1790" y="922"/>
                </a:lnTo>
                <a:lnTo>
                  <a:pt x="1792" y="918"/>
                </a:lnTo>
                <a:lnTo>
                  <a:pt x="1793" y="915"/>
                </a:lnTo>
                <a:lnTo>
                  <a:pt x="1793" y="914"/>
                </a:lnTo>
                <a:lnTo>
                  <a:pt x="1794" y="913"/>
                </a:lnTo>
                <a:lnTo>
                  <a:pt x="1795" y="913"/>
                </a:lnTo>
                <a:lnTo>
                  <a:pt x="1801" y="913"/>
                </a:lnTo>
                <a:lnTo>
                  <a:pt x="1805" y="913"/>
                </a:lnTo>
                <a:lnTo>
                  <a:pt x="1807" y="913"/>
                </a:lnTo>
                <a:lnTo>
                  <a:pt x="1811" y="913"/>
                </a:lnTo>
                <a:lnTo>
                  <a:pt x="1811" y="909"/>
                </a:lnTo>
                <a:lnTo>
                  <a:pt x="1811" y="906"/>
                </a:lnTo>
                <a:lnTo>
                  <a:pt x="1811" y="904"/>
                </a:lnTo>
                <a:lnTo>
                  <a:pt x="1811" y="903"/>
                </a:lnTo>
                <a:lnTo>
                  <a:pt x="1811" y="899"/>
                </a:lnTo>
                <a:lnTo>
                  <a:pt x="1811" y="897"/>
                </a:lnTo>
                <a:lnTo>
                  <a:pt x="1811" y="892"/>
                </a:lnTo>
                <a:lnTo>
                  <a:pt x="1811" y="890"/>
                </a:lnTo>
                <a:lnTo>
                  <a:pt x="1811" y="887"/>
                </a:lnTo>
                <a:lnTo>
                  <a:pt x="1811" y="884"/>
                </a:lnTo>
                <a:lnTo>
                  <a:pt x="1811" y="883"/>
                </a:lnTo>
                <a:lnTo>
                  <a:pt x="1811" y="882"/>
                </a:lnTo>
                <a:lnTo>
                  <a:pt x="1811" y="881"/>
                </a:lnTo>
                <a:lnTo>
                  <a:pt x="1811" y="880"/>
                </a:lnTo>
                <a:lnTo>
                  <a:pt x="1812" y="880"/>
                </a:lnTo>
                <a:lnTo>
                  <a:pt x="1814" y="880"/>
                </a:lnTo>
                <a:lnTo>
                  <a:pt x="1814" y="879"/>
                </a:lnTo>
                <a:lnTo>
                  <a:pt x="1814" y="878"/>
                </a:lnTo>
                <a:lnTo>
                  <a:pt x="1814" y="876"/>
                </a:lnTo>
                <a:lnTo>
                  <a:pt x="1814" y="875"/>
                </a:lnTo>
                <a:lnTo>
                  <a:pt x="1814" y="874"/>
                </a:lnTo>
                <a:lnTo>
                  <a:pt x="1814" y="873"/>
                </a:lnTo>
                <a:lnTo>
                  <a:pt x="1814" y="871"/>
                </a:lnTo>
                <a:lnTo>
                  <a:pt x="1814" y="870"/>
                </a:lnTo>
                <a:lnTo>
                  <a:pt x="1815" y="870"/>
                </a:lnTo>
                <a:lnTo>
                  <a:pt x="1816" y="870"/>
                </a:lnTo>
                <a:lnTo>
                  <a:pt x="1818" y="870"/>
                </a:lnTo>
                <a:lnTo>
                  <a:pt x="1819" y="870"/>
                </a:lnTo>
                <a:lnTo>
                  <a:pt x="1820" y="870"/>
                </a:lnTo>
                <a:lnTo>
                  <a:pt x="1821" y="870"/>
                </a:lnTo>
                <a:lnTo>
                  <a:pt x="1822" y="870"/>
                </a:lnTo>
                <a:lnTo>
                  <a:pt x="1823" y="870"/>
                </a:lnTo>
                <a:lnTo>
                  <a:pt x="1824" y="870"/>
                </a:lnTo>
                <a:lnTo>
                  <a:pt x="1826" y="870"/>
                </a:lnTo>
                <a:lnTo>
                  <a:pt x="1826" y="868"/>
                </a:lnTo>
                <a:lnTo>
                  <a:pt x="1826" y="867"/>
                </a:lnTo>
                <a:lnTo>
                  <a:pt x="1826" y="866"/>
                </a:lnTo>
                <a:lnTo>
                  <a:pt x="1826" y="865"/>
                </a:lnTo>
                <a:lnTo>
                  <a:pt x="1826" y="863"/>
                </a:lnTo>
                <a:lnTo>
                  <a:pt x="1826" y="862"/>
                </a:lnTo>
                <a:lnTo>
                  <a:pt x="1826" y="860"/>
                </a:lnTo>
                <a:lnTo>
                  <a:pt x="1826" y="859"/>
                </a:lnTo>
                <a:lnTo>
                  <a:pt x="1826" y="858"/>
                </a:lnTo>
                <a:lnTo>
                  <a:pt x="1826" y="855"/>
                </a:lnTo>
                <a:lnTo>
                  <a:pt x="1830" y="855"/>
                </a:lnTo>
                <a:lnTo>
                  <a:pt x="1835" y="855"/>
                </a:lnTo>
                <a:lnTo>
                  <a:pt x="1839" y="855"/>
                </a:lnTo>
                <a:lnTo>
                  <a:pt x="1839" y="853"/>
                </a:lnTo>
                <a:lnTo>
                  <a:pt x="1839" y="850"/>
                </a:lnTo>
                <a:lnTo>
                  <a:pt x="1839" y="847"/>
                </a:lnTo>
                <a:lnTo>
                  <a:pt x="1839" y="842"/>
                </a:lnTo>
                <a:lnTo>
                  <a:pt x="1839" y="839"/>
                </a:lnTo>
                <a:lnTo>
                  <a:pt x="1839" y="838"/>
                </a:lnTo>
                <a:lnTo>
                  <a:pt x="1839" y="833"/>
                </a:lnTo>
                <a:lnTo>
                  <a:pt x="1839" y="832"/>
                </a:lnTo>
                <a:lnTo>
                  <a:pt x="1839" y="831"/>
                </a:lnTo>
                <a:lnTo>
                  <a:pt x="1840" y="832"/>
                </a:lnTo>
                <a:lnTo>
                  <a:pt x="1841" y="832"/>
                </a:lnTo>
                <a:lnTo>
                  <a:pt x="1842" y="832"/>
                </a:lnTo>
                <a:lnTo>
                  <a:pt x="1844" y="833"/>
                </a:lnTo>
                <a:lnTo>
                  <a:pt x="1845" y="833"/>
                </a:lnTo>
                <a:lnTo>
                  <a:pt x="1846" y="833"/>
                </a:lnTo>
                <a:lnTo>
                  <a:pt x="1847" y="833"/>
                </a:lnTo>
                <a:lnTo>
                  <a:pt x="1848" y="833"/>
                </a:lnTo>
                <a:lnTo>
                  <a:pt x="1849" y="834"/>
                </a:lnTo>
                <a:lnTo>
                  <a:pt x="1850" y="836"/>
                </a:lnTo>
                <a:lnTo>
                  <a:pt x="1852" y="836"/>
                </a:lnTo>
                <a:lnTo>
                  <a:pt x="1852" y="837"/>
                </a:lnTo>
                <a:lnTo>
                  <a:pt x="1852" y="839"/>
                </a:lnTo>
                <a:lnTo>
                  <a:pt x="1852" y="840"/>
                </a:lnTo>
                <a:lnTo>
                  <a:pt x="1852" y="841"/>
                </a:lnTo>
                <a:lnTo>
                  <a:pt x="1852" y="851"/>
                </a:lnTo>
                <a:lnTo>
                  <a:pt x="1852" y="858"/>
                </a:lnTo>
                <a:lnTo>
                  <a:pt x="1852" y="866"/>
                </a:lnTo>
                <a:lnTo>
                  <a:pt x="1852" y="884"/>
                </a:lnTo>
                <a:lnTo>
                  <a:pt x="1850" y="884"/>
                </a:lnTo>
                <a:lnTo>
                  <a:pt x="1849" y="884"/>
                </a:lnTo>
                <a:lnTo>
                  <a:pt x="1846" y="884"/>
                </a:lnTo>
                <a:lnTo>
                  <a:pt x="1844" y="884"/>
                </a:lnTo>
                <a:lnTo>
                  <a:pt x="1845" y="891"/>
                </a:lnTo>
                <a:lnTo>
                  <a:pt x="1841" y="891"/>
                </a:lnTo>
                <a:lnTo>
                  <a:pt x="1833" y="891"/>
                </a:lnTo>
                <a:lnTo>
                  <a:pt x="1830" y="891"/>
                </a:lnTo>
                <a:lnTo>
                  <a:pt x="1828" y="891"/>
                </a:lnTo>
                <a:lnTo>
                  <a:pt x="1826" y="891"/>
                </a:lnTo>
                <a:lnTo>
                  <a:pt x="1822" y="891"/>
                </a:lnTo>
                <a:lnTo>
                  <a:pt x="1822" y="896"/>
                </a:lnTo>
                <a:lnTo>
                  <a:pt x="1822" y="898"/>
                </a:lnTo>
                <a:lnTo>
                  <a:pt x="1822" y="899"/>
                </a:lnTo>
                <a:lnTo>
                  <a:pt x="1822" y="906"/>
                </a:lnTo>
                <a:lnTo>
                  <a:pt x="1822" y="909"/>
                </a:lnTo>
                <a:lnTo>
                  <a:pt x="1822" y="912"/>
                </a:lnTo>
                <a:lnTo>
                  <a:pt x="1822" y="913"/>
                </a:lnTo>
                <a:lnTo>
                  <a:pt x="1824" y="913"/>
                </a:lnTo>
                <a:lnTo>
                  <a:pt x="1826" y="912"/>
                </a:lnTo>
                <a:lnTo>
                  <a:pt x="1829" y="912"/>
                </a:lnTo>
                <a:lnTo>
                  <a:pt x="1830" y="912"/>
                </a:lnTo>
                <a:lnTo>
                  <a:pt x="1831" y="912"/>
                </a:lnTo>
                <a:lnTo>
                  <a:pt x="1833" y="912"/>
                </a:lnTo>
                <a:lnTo>
                  <a:pt x="1835" y="912"/>
                </a:lnTo>
                <a:lnTo>
                  <a:pt x="1836" y="912"/>
                </a:lnTo>
                <a:lnTo>
                  <a:pt x="1837" y="912"/>
                </a:lnTo>
                <a:lnTo>
                  <a:pt x="1839" y="912"/>
                </a:lnTo>
                <a:lnTo>
                  <a:pt x="1841" y="912"/>
                </a:lnTo>
                <a:lnTo>
                  <a:pt x="1842" y="912"/>
                </a:lnTo>
                <a:lnTo>
                  <a:pt x="1844" y="912"/>
                </a:lnTo>
                <a:lnTo>
                  <a:pt x="1850" y="912"/>
                </a:lnTo>
                <a:lnTo>
                  <a:pt x="1850" y="925"/>
                </a:lnTo>
                <a:lnTo>
                  <a:pt x="1850" y="933"/>
                </a:lnTo>
                <a:lnTo>
                  <a:pt x="1852" y="933"/>
                </a:lnTo>
                <a:lnTo>
                  <a:pt x="1853" y="933"/>
                </a:lnTo>
                <a:lnTo>
                  <a:pt x="1854" y="933"/>
                </a:lnTo>
                <a:lnTo>
                  <a:pt x="1855" y="933"/>
                </a:lnTo>
                <a:lnTo>
                  <a:pt x="1855" y="932"/>
                </a:lnTo>
                <a:lnTo>
                  <a:pt x="1856" y="932"/>
                </a:lnTo>
                <a:lnTo>
                  <a:pt x="1858" y="932"/>
                </a:lnTo>
                <a:lnTo>
                  <a:pt x="1861" y="932"/>
                </a:lnTo>
                <a:lnTo>
                  <a:pt x="1863" y="932"/>
                </a:lnTo>
                <a:lnTo>
                  <a:pt x="1865" y="932"/>
                </a:lnTo>
                <a:lnTo>
                  <a:pt x="1866" y="932"/>
                </a:lnTo>
                <a:lnTo>
                  <a:pt x="1867" y="932"/>
                </a:lnTo>
                <a:lnTo>
                  <a:pt x="1867" y="933"/>
                </a:lnTo>
                <a:lnTo>
                  <a:pt x="1867" y="940"/>
                </a:lnTo>
                <a:lnTo>
                  <a:pt x="1872" y="940"/>
                </a:lnTo>
                <a:lnTo>
                  <a:pt x="1872" y="941"/>
                </a:lnTo>
                <a:lnTo>
                  <a:pt x="1872" y="942"/>
                </a:lnTo>
                <a:lnTo>
                  <a:pt x="1872" y="945"/>
                </a:lnTo>
                <a:lnTo>
                  <a:pt x="1872" y="955"/>
                </a:lnTo>
                <a:lnTo>
                  <a:pt x="1872" y="966"/>
                </a:lnTo>
                <a:lnTo>
                  <a:pt x="1872" y="967"/>
                </a:lnTo>
                <a:lnTo>
                  <a:pt x="1872" y="970"/>
                </a:lnTo>
                <a:lnTo>
                  <a:pt x="1873" y="970"/>
                </a:lnTo>
                <a:lnTo>
                  <a:pt x="1874" y="970"/>
                </a:lnTo>
                <a:lnTo>
                  <a:pt x="1884" y="970"/>
                </a:lnTo>
                <a:lnTo>
                  <a:pt x="1892" y="970"/>
                </a:lnTo>
                <a:lnTo>
                  <a:pt x="1893" y="970"/>
                </a:lnTo>
                <a:lnTo>
                  <a:pt x="1904" y="970"/>
                </a:lnTo>
                <a:lnTo>
                  <a:pt x="1905" y="970"/>
                </a:lnTo>
                <a:lnTo>
                  <a:pt x="1914" y="970"/>
                </a:lnTo>
                <a:lnTo>
                  <a:pt x="1917" y="970"/>
                </a:lnTo>
                <a:lnTo>
                  <a:pt x="1918" y="970"/>
                </a:lnTo>
                <a:lnTo>
                  <a:pt x="1921" y="970"/>
                </a:lnTo>
                <a:lnTo>
                  <a:pt x="1925" y="970"/>
                </a:lnTo>
                <a:lnTo>
                  <a:pt x="1927" y="968"/>
                </a:lnTo>
                <a:lnTo>
                  <a:pt x="1931" y="968"/>
                </a:lnTo>
                <a:lnTo>
                  <a:pt x="1941" y="968"/>
                </a:lnTo>
                <a:lnTo>
                  <a:pt x="1954" y="968"/>
                </a:lnTo>
                <a:lnTo>
                  <a:pt x="1969" y="968"/>
                </a:lnTo>
                <a:lnTo>
                  <a:pt x="1969" y="977"/>
                </a:lnTo>
                <a:lnTo>
                  <a:pt x="1969" y="980"/>
                </a:lnTo>
                <a:lnTo>
                  <a:pt x="1969" y="990"/>
                </a:lnTo>
                <a:lnTo>
                  <a:pt x="1969" y="993"/>
                </a:lnTo>
                <a:lnTo>
                  <a:pt x="1969" y="997"/>
                </a:lnTo>
                <a:lnTo>
                  <a:pt x="1969" y="1005"/>
                </a:lnTo>
                <a:lnTo>
                  <a:pt x="1969" y="1006"/>
                </a:lnTo>
                <a:lnTo>
                  <a:pt x="1969" y="1007"/>
                </a:lnTo>
                <a:lnTo>
                  <a:pt x="1969" y="1013"/>
                </a:lnTo>
                <a:lnTo>
                  <a:pt x="1969" y="1018"/>
                </a:lnTo>
                <a:lnTo>
                  <a:pt x="1969" y="1021"/>
                </a:lnTo>
                <a:lnTo>
                  <a:pt x="1969" y="1024"/>
                </a:lnTo>
                <a:lnTo>
                  <a:pt x="1969" y="1026"/>
                </a:lnTo>
                <a:lnTo>
                  <a:pt x="1969" y="1027"/>
                </a:lnTo>
                <a:lnTo>
                  <a:pt x="1969" y="1029"/>
                </a:lnTo>
                <a:lnTo>
                  <a:pt x="1976" y="1029"/>
                </a:lnTo>
                <a:lnTo>
                  <a:pt x="1977" y="1029"/>
                </a:lnTo>
                <a:lnTo>
                  <a:pt x="1984" y="1029"/>
                </a:lnTo>
                <a:lnTo>
                  <a:pt x="1987" y="1029"/>
                </a:lnTo>
                <a:lnTo>
                  <a:pt x="1993" y="1029"/>
                </a:lnTo>
                <a:lnTo>
                  <a:pt x="1999" y="1029"/>
                </a:lnTo>
                <a:lnTo>
                  <a:pt x="2004" y="1029"/>
                </a:lnTo>
                <a:lnTo>
                  <a:pt x="2008" y="1029"/>
                </a:lnTo>
                <a:lnTo>
                  <a:pt x="2016" y="1029"/>
                </a:lnTo>
                <a:lnTo>
                  <a:pt x="2017" y="1029"/>
                </a:lnTo>
                <a:lnTo>
                  <a:pt x="2019" y="1027"/>
                </a:lnTo>
                <a:lnTo>
                  <a:pt x="2022" y="1027"/>
                </a:lnTo>
                <a:lnTo>
                  <a:pt x="2023" y="1029"/>
                </a:lnTo>
                <a:lnTo>
                  <a:pt x="2025" y="1029"/>
                </a:lnTo>
                <a:lnTo>
                  <a:pt x="2026" y="1029"/>
                </a:lnTo>
                <a:lnTo>
                  <a:pt x="2026" y="1030"/>
                </a:lnTo>
                <a:lnTo>
                  <a:pt x="2027" y="1030"/>
                </a:lnTo>
                <a:lnTo>
                  <a:pt x="2027" y="1031"/>
                </a:lnTo>
                <a:lnTo>
                  <a:pt x="2027" y="1032"/>
                </a:lnTo>
                <a:lnTo>
                  <a:pt x="2027" y="1033"/>
                </a:lnTo>
                <a:lnTo>
                  <a:pt x="2027" y="1034"/>
                </a:lnTo>
                <a:lnTo>
                  <a:pt x="2027" y="1035"/>
                </a:lnTo>
                <a:lnTo>
                  <a:pt x="2027" y="1037"/>
                </a:lnTo>
                <a:lnTo>
                  <a:pt x="2026" y="1039"/>
                </a:lnTo>
                <a:lnTo>
                  <a:pt x="2026" y="1041"/>
                </a:lnTo>
                <a:lnTo>
                  <a:pt x="2027" y="1041"/>
                </a:lnTo>
                <a:lnTo>
                  <a:pt x="2027" y="1042"/>
                </a:lnTo>
                <a:lnTo>
                  <a:pt x="2027" y="1043"/>
                </a:lnTo>
                <a:lnTo>
                  <a:pt x="2027" y="1044"/>
                </a:lnTo>
                <a:lnTo>
                  <a:pt x="2027" y="1046"/>
                </a:lnTo>
                <a:lnTo>
                  <a:pt x="2027" y="1047"/>
                </a:lnTo>
                <a:lnTo>
                  <a:pt x="2027" y="1048"/>
                </a:lnTo>
                <a:lnTo>
                  <a:pt x="2027" y="1049"/>
                </a:lnTo>
                <a:lnTo>
                  <a:pt x="2027" y="1050"/>
                </a:lnTo>
                <a:lnTo>
                  <a:pt x="2027" y="1051"/>
                </a:lnTo>
                <a:lnTo>
                  <a:pt x="2027" y="1052"/>
                </a:lnTo>
                <a:lnTo>
                  <a:pt x="2027" y="1054"/>
                </a:lnTo>
                <a:lnTo>
                  <a:pt x="2026" y="1055"/>
                </a:lnTo>
                <a:lnTo>
                  <a:pt x="2026" y="1056"/>
                </a:lnTo>
                <a:lnTo>
                  <a:pt x="2027" y="1059"/>
                </a:lnTo>
                <a:lnTo>
                  <a:pt x="2027" y="1060"/>
                </a:lnTo>
                <a:lnTo>
                  <a:pt x="2027" y="1063"/>
                </a:lnTo>
                <a:lnTo>
                  <a:pt x="2027" y="1064"/>
                </a:lnTo>
                <a:lnTo>
                  <a:pt x="2029" y="1064"/>
                </a:lnTo>
                <a:lnTo>
                  <a:pt x="2034" y="1064"/>
                </a:lnTo>
                <a:lnTo>
                  <a:pt x="2039" y="1063"/>
                </a:lnTo>
                <a:lnTo>
                  <a:pt x="2039" y="1064"/>
                </a:lnTo>
                <a:lnTo>
                  <a:pt x="2038" y="1066"/>
                </a:lnTo>
                <a:lnTo>
                  <a:pt x="2037" y="1067"/>
                </a:lnTo>
                <a:lnTo>
                  <a:pt x="2036" y="1069"/>
                </a:lnTo>
                <a:lnTo>
                  <a:pt x="2036" y="1071"/>
                </a:lnTo>
                <a:lnTo>
                  <a:pt x="2035" y="1073"/>
                </a:lnTo>
                <a:lnTo>
                  <a:pt x="2034" y="1073"/>
                </a:lnTo>
                <a:lnTo>
                  <a:pt x="2034" y="1074"/>
                </a:lnTo>
                <a:lnTo>
                  <a:pt x="2034" y="1075"/>
                </a:lnTo>
                <a:lnTo>
                  <a:pt x="2033" y="1075"/>
                </a:lnTo>
                <a:lnTo>
                  <a:pt x="2031" y="1077"/>
                </a:lnTo>
                <a:lnTo>
                  <a:pt x="2031" y="1079"/>
                </a:lnTo>
                <a:lnTo>
                  <a:pt x="2031" y="1080"/>
                </a:lnTo>
                <a:lnTo>
                  <a:pt x="2030" y="1080"/>
                </a:lnTo>
                <a:lnTo>
                  <a:pt x="2030" y="1081"/>
                </a:lnTo>
                <a:lnTo>
                  <a:pt x="2030" y="1082"/>
                </a:lnTo>
                <a:lnTo>
                  <a:pt x="2030" y="1083"/>
                </a:lnTo>
                <a:lnTo>
                  <a:pt x="2030" y="1084"/>
                </a:lnTo>
                <a:lnTo>
                  <a:pt x="2028" y="1084"/>
                </a:lnTo>
                <a:lnTo>
                  <a:pt x="2027" y="1084"/>
                </a:lnTo>
                <a:lnTo>
                  <a:pt x="2026" y="1084"/>
                </a:lnTo>
                <a:lnTo>
                  <a:pt x="2025" y="1084"/>
                </a:lnTo>
                <a:lnTo>
                  <a:pt x="2023" y="1085"/>
                </a:lnTo>
                <a:lnTo>
                  <a:pt x="2022" y="1085"/>
                </a:lnTo>
                <a:lnTo>
                  <a:pt x="2021" y="1085"/>
                </a:lnTo>
                <a:lnTo>
                  <a:pt x="2020" y="1085"/>
                </a:lnTo>
                <a:lnTo>
                  <a:pt x="2019" y="1085"/>
                </a:lnTo>
                <a:lnTo>
                  <a:pt x="2018" y="1085"/>
                </a:lnTo>
                <a:lnTo>
                  <a:pt x="2018" y="1087"/>
                </a:lnTo>
                <a:lnTo>
                  <a:pt x="2017" y="1088"/>
                </a:lnTo>
                <a:lnTo>
                  <a:pt x="2017" y="1089"/>
                </a:lnTo>
                <a:lnTo>
                  <a:pt x="2016" y="1090"/>
                </a:lnTo>
                <a:lnTo>
                  <a:pt x="2014" y="1090"/>
                </a:lnTo>
                <a:lnTo>
                  <a:pt x="2012" y="1091"/>
                </a:lnTo>
                <a:lnTo>
                  <a:pt x="2011" y="1091"/>
                </a:lnTo>
                <a:lnTo>
                  <a:pt x="2011" y="1092"/>
                </a:lnTo>
                <a:lnTo>
                  <a:pt x="2010" y="1093"/>
                </a:lnTo>
                <a:lnTo>
                  <a:pt x="2010" y="1096"/>
                </a:lnTo>
                <a:lnTo>
                  <a:pt x="2010" y="1097"/>
                </a:lnTo>
                <a:lnTo>
                  <a:pt x="2012" y="1098"/>
                </a:lnTo>
                <a:lnTo>
                  <a:pt x="2013" y="1100"/>
                </a:lnTo>
                <a:lnTo>
                  <a:pt x="2014" y="1101"/>
                </a:lnTo>
                <a:lnTo>
                  <a:pt x="2017" y="1104"/>
                </a:lnTo>
                <a:lnTo>
                  <a:pt x="2019" y="1106"/>
                </a:lnTo>
                <a:lnTo>
                  <a:pt x="2020" y="1107"/>
                </a:lnTo>
                <a:lnTo>
                  <a:pt x="2021" y="1107"/>
                </a:lnTo>
                <a:lnTo>
                  <a:pt x="2021" y="1109"/>
                </a:lnTo>
                <a:lnTo>
                  <a:pt x="2021" y="1113"/>
                </a:lnTo>
                <a:lnTo>
                  <a:pt x="2021" y="1114"/>
                </a:lnTo>
                <a:lnTo>
                  <a:pt x="2021" y="1115"/>
                </a:lnTo>
                <a:lnTo>
                  <a:pt x="2021" y="1116"/>
                </a:lnTo>
                <a:lnTo>
                  <a:pt x="2020" y="1117"/>
                </a:lnTo>
                <a:lnTo>
                  <a:pt x="2019" y="1119"/>
                </a:lnTo>
                <a:lnTo>
                  <a:pt x="2019" y="1121"/>
                </a:lnTo>
                <a:lnTo>
                  <a:pt x="2018" y="1121"/>
                </a:lnTo>
                <a:lnTo>
                  <a:pt x="2018" y="1122"/>
                </a:lnTo>
                <a:lnTo>
                  <a:pt x="2018" y="1123"/>
                </a:lnTo>
                <a:lnTo>
                  <a:pt x="2017" y="1123"/>
                </a:lnTo>
                <a:lnTo>
                  <a:pt x="2018" y="1123"/>
                </a:lnTo>
                <a:lnTo>
                  <a:pt x="2019" y="1125"/>
                </a:lnTo>
                <a:lnTo>
                  <a:pt x="2019" y="1126"/>
                </a:lnTo>
                <a:lnTo>
                  <a:pt x="2019" y="1127"/>
                </a:lnTo>
                <a:lnTo>
                  <a:pt x="2020" y="1127"/>
                </a:lnTo>
                <a:lnTo>
                  <a:pt x="2020" y="1129"/>
                </a:lnTo>
                <a:lnTo>
                  <a:pt x="2021" y="1130"/>
                </a:lnTo>
                <a:lnTo>
                  <a:pt x="2021" y="1133"/>
                </a:lnTo>
                <a:lnTo>
                  <a:pt x="2021" y="1134"/>
                </a:lnTo>
                <a:lnTo>
                  <a:pt x="2021" y="1138"/>
                </a:lnTo>
                <a:lnTo>
                  <a:pt x="2021" y="1140"/>
                </a:lnTo>
                <a:lnTo>
                  <a:pt x="2022" y="1142"/>
                </a:lnTo>
                <a:lnTo>
                  <a:pt x="2022" y="1143"/>
                </a:lnTo>
                <a:lnTo>
                  <a:pt x="2027" y="1150"/>
                </a:lnTo>
                <a:lnTo>
                  <a:pt x="2027" y="1151"/>
                </a:lnTo>
                <a:lnTo>
                  <a:pt x="2029" y="1150"/>
                </a:lnTo>
                <a:lnTo>
                  <a:pt x="2029" y="1151"/>
                </a:lnTo>
                <a:lnTo>
                  <a:pt x="2029" y="1152"/>
                </a:lnTo>
                <a:lnTo>
                  <a:pt x="2027" y="1154"/>
                </a:lnTo>
                <a:lnTo>
                  <a:pt x="2026" y="1154"/>
                </a:lnTo>
                <a:lnTo>
                  <a:pt x="2026" y="1152"/>
                </a:lnTo>
                <a:lnTo>
                  <a:pt x="2025" y="1154"/>
                </a:lnTo>
                <a:lnTo>
                  <a:pt x="2025" y="1155"/>
                </a:lnTo>
                <a:lnTo>
                  <a:pt x="2023" y="1155"/>
                </a:lnTo>
                <a:lnTo>
                  <a:pt x="2022" y="1156"/>
                </a:lnTo>
                <a:lnTo>
                  <a:pt x="2022" y="1158"/>
                </a:lnTo>
                <a:lnTo>
                  <a:pt x="2022" y="1159"/>
                </a:lnTo>
                <a:lnTo>
                  <a:pt x="2022" y="1160"/>
                </a:lnTo>
                <a:lnTo>
                  <a:pt x="2021" y="1161"/>
                </a:lnTo>
                <a:lnTo>
                  <a:pt x="2021" y="1163"/>
                </a:lnTo>
                <a:lnTo>
                  <a:pt x="2020" y="1164"/>
                </a:lnTo>
                <a:lnTo>
                  <a:pt x="2019" y="1165"/>
                </a:lnTo>
                <a:lnTo>
                  <a:pt x="2020" y="1166"/>
                </a:lnTo>
                <a:lnTo>
                  <a:pt x="2020" y="1168"/>
                </a:lnTo>
                <a:lnTo>
                  <a:pt x="2021" y="1169"/>
                </a:lnTo>
                <a:lnTo>
                  <a:pt x="2022" y="1169"/>
                </a:lnTo>
                <a:lnTo>
                  <a:pt x="2025" y="1169"/>
                </a:lnTo>
                <a:lnTo>
                  <a:pt x="2026" y="1169"/>
                </a:lnTo>
                <a:lnTo>
                  <a:pt x="2026" y="1171"/>
                </a:lnTo>
                <a:lnTo>
                  <a:pt x="2027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2"/>
                </a:lnTo>
                <a:lnTo>
                  <a:pt x="2033" y="1166"/>
                </a:lnTo>
                <a:lnTo>
                  <a:pt x="2034" y="1165"/>
                </a:lnTo>
                <a:lnTo>
                  <a:pt x="2036" y="1161"/>
                </a:lnTo>
                <a:lnTo>
                  <a:pt x="2043" y="1161"/>
                </a:lnTo>
                <a:lnTo>
                  <a:pt x="2042" y="1149"/>
                </a:lnTo>
                <a:lnTo>
                  <a:pt x="2042" y="1148"/>
                </a:lnTo>
                <a:lnTo>
                  <a:pt x="2039" y="1142"/>
                </a:lnTo>
                <a:lnTo>
                  <a:pt x="2038" y="1139"/>
                </a:lnTo>
                <a:lnTo>
                  <a:pt x="2037" y="1138"/>
                </a:lnTo>
                <a:lnTo>
                  <a:pt x="2038" y="1138"/>
                </a:lnTo>
                <a:lnTo>
                  <a:pt x="2043" y="1138"/>
                </a:lnTo>
                <a:lnTo>
                  <a:pt x="2044" y="1138"/>
                </a:lnTo>
                <a:lnTo>
                  <a:pt x="2045" y="1138"/>
                </a:lnTo>
                <a:lnTo>
                  <a:pt x="2046" y="1138"/>
                </a:lnTo>
                <a:lnTo>
                  <a:pt x="2048" y="1138"/>
                </a:lnTo>
                <a:lnTo>
                  <a:pt x="2051" y="1138"/>
                </a:lnTo>
                <a:lnTo>
                  <a:pt x="2052" y="1138"/>
                </a:lnTo>
                <a:lnTo>
                  <a:pt x="2053" y="1138"/>
                </a:lnTo>
                <a:lnTo>
                  <a:pt x="2054" y="1138"/>
                </a:lnTo>
                <a:lnTo>
                  <a:pt x="2054" y="1136"/>
                </a:lnTo>
                <a:lnTo>
                  <a:pt x="2055" y="1136"/>
                </a:lnTo>
                <a:lnTo>
                  <a:pt x="2056" y="1136"/>
                </a:lnTo>
                <a:lnTo>
                  <a:pt x="2059" y="1136"/>
                </a:lnTo>
                <a:lnTo>
                  <a:pt x="2061" y="1136"/>
                </a:lnTo>
                <a:lnTo>
                  <a:pt x="2062" y="1136"/>
                </a:lnTo>
                <a:lnTo>
                  <a:pt x="2064" y="1136"/>
                </a:lnTo>
                <a:lnTo>
                  <a:pt x="2068" y="1136"/>
                </a:lnTo>
                <a:lnTo>
                  <a:pt x="2072" y="1135"/>
                </a:lnTo>
                <a:lnTo>
                  <a:pt x="2073" y="1135"/>
                </a:lnTo>
                <a:lnTo>
                  <a:pt x="2073" y="1136"/>
                </a:lnTo>
                <a:lnTo>
                  <a:pt x="2073" y="1138"/>
                </a:lnTo>
                <a:lnTo>
                  <a:pt x="2073" y="1148"/>
                </a:lnTo>
                <a:lnTo>
                  <a:pt x="2074" y="1148"/>
                </a:lnTo>
                <a:lnTo>
                  <a:pt x="2082" y="1148"/>
                </a:lnTo>
                <a:lnTo>
                  <a:pt x="2087" y="1148"/>
                </a:lnTo>
                <a:lnTo>
                  <a:pt x="2088" y="1148"/>
                </a:lnTo>
                <a:lnTo>
                  <a:pt x="2089" y="1148"/>
                </a:lnTo>
                <a:lnTo>
                  <a:pt x="2090" y="1148"/>
                </a:lnTo>
                <a:lnTo>
                  <a:pt x="2091" y="1148"/>
                </a:lnTo>
                <a:lnTo>
                  <a:pt x="2092" y="1148"/>
                </a:lnTo>
                <a:lnTo>
                  <a:pt x="2094" y="1148"/>
                </a:lnTo>
                <a:lnTo>
                  <a:pt x="2095" y="1148"/>
                </a:lnTo>
                <a:lnTo>
                  <a:pt x="2096" y="1148"/>
                </a:lnTo>
                <a:lnTo>
                  <a:pt x="2097" y="1148"/>
                </a:lnTo>
                <a:lnTo>
                  <a:pt x="2098" y="1148"/>
                </a:lnTo>
                <a:lnTo>
                  <a:pt x="2103" y="1148"/>
                </a:lnTo>
                <a:lnTo>
                  <a:pt x="2104" y="1148"/>
                </a:lnTo>
                <a:lnTo>
                  <a:pt x="2104" y="1154"/>
                </a:lnTo>
                <a:lnTo>
                  <a:pt x="2104" y="1156"/>
                </a:lnTo>
                <a:lnTo>
                  <a:pt x="2104" y="1158"/>
                </a:lnTo>
                <a:lnTo>
                  <a:pt x="2104" y="1164"/>
                </a:lnTo>
                <a:lnTo>
                  <a:pt x="2104" y="1165"/>
                </a:lnTo>
                <a:lnTo>
                  <a:pt x="2104" y="1166"/>
                </a:lnTo>
                <a:lnTo>
                  <a:pt x="2104" y="1167"/>
                </a:lnTo>
                <a:lnTo>
                  <a:pt x="2104" y="1168"/>
                </a:lnTo>
                <a:lnTo>
                  <a:pt x="2104" y="1169"/>
                </a:lnTo>
                <a:lnTo>
                  <a:pt x="2104" y="1171"/>
                </a:lnTo>
                <a:lnTo>
                  <a:pt x="2104" y="1172"/>
                </a:lnTo>
                <a:lnTo>
                  <a:pt x="2104" y="1173"/>
                </a:lnTo>
                <a:lnTo>
                  <a:pt x="2104" y="1174"/>
                </a:lnTo>
                <a:lnTo>
                  <a:pt x="2104" y="1175"/>
                </a:lnTo>
                <a:lnTo>
                  <a:pt x="2104" y="1176"/>
                </a:lnTo>
                <a:lnTo>
                  <a:pt x="2104" y="1177"/>
                </a:lnTo>
                <a:lnTo>
                  <a:pt x="2104" y="1179"/>
                </a:lnTo>
                <a:lnTo>
                  <a:pt x="2104" y="1180"/>
                </a:lnTo>
                <a:lnTo>
                  <a:pt x="2104" y="1181"/>
                </a:lnTo>
                <a:lnTo>
                  <a:pt x="2104" y="1182"/>
                </a:lnTo>
                <a:lnTo>
                  <a:pt x="2104" y="1185"/>
                </a:lnTo>
                <a:lnTo>
                  <a:pt x="2098" y="1185"/>
                </a:lnTo>
                <a:lnTo>
                  <a:pt x="2097" y="1185"/>
                </a:lnTo>
                <a:lnTo>
                  <a:pt x="2095" y="1185"/>
                </a:lnTo>
                <a:lnTo>
                  <a:pt x="2088" y="1185"/>
                </a:lnTo>
                <a:lnTo>
                  <a:pt x="2080" y="1186"/>
                </a:lnTo>
                <a:lnTo>
                  <a:pt x="2079" y="1186"/>
                </a:lnTo>
                <a:lnTo>
                  <a:pt x="2077" y="1190"/>
                </a:lnTo>
                <a:lnTo>
                  <a:pt x="2074" y="1192"/>
                </a:lnTo>
                <a:lnTo>
                  <a:pt x="2073" y="1192"/>
                </a:lnTo>
                <a:lnTo>
                  <a:pt x="2073" y="1193"/>
                </a:lnTo>
                <a:lnTo>
                  <a:pt x="2073" y="1196"/>
                </a:lnTo>
                <a:lnTo>
                  <a:pt x="2072" y="1200"/>
                </a:lnTo>
                <a:lnTo>
                  <a:pt x="2071" y="1200"/>
                </a:lnTo>
                <a:lnTo>
                  <a:pt x="2070" y="1203"/>
                </a:lnTo>
                <a:lnTo>
                  <a:pt x="2069" y="1203"/>
                </a:lnTo>
                <a:lnTo>
                  <a:pt x="2069" y="1205"/>
                </a:lnTo>
                <a:lnTo>
                  <a:pt x="2070" y="1206"/>
                </a:lnTo>
                <a:lnTo>
                  <a:pt x="2071" y="1207"/>
                </a:lnTo>
                <a:lnTo>
                  <a:pt x="2073" y="1209"/>
                </a:lnTo>
                <a:lnTo>
                  <a:pt x="2076" y="1209"/>
                </a:lnTo>
                <a:lnTo>
                  <a:pt x="2078" y="1209"/>
                </a:lnTo>
                <a:lnTo>
                  <a:pt x="2079" y="1210"/>
                </a:lnTo>
                <a:lnTo>
                  <a:pt x="2080" y="1211"/>
                </a:lnTo>
                <a:lnTo>
                  <a:pt x="2080" y="1213"/>
                </a:lnTo>
                <a:lnTo>
                  <a:pt x="2080" y="1214"/>
                </a:lnTo>
                <a:lnTo>
                  <a:pt x="2081" y="1214"/>
                </a:lnTo>
                <a:lnTo>
                  <a:pt x="2082" y="1215"/>
                </a:lnTo>
                <a:lnTo>
                  <a:pt x="2085" y="1216"/>
                </a:lnTo>
                <a:lnTo>
                  <a:pt x="2086" y="1217"/>
                </a:lnTo>
                <a:lnTo>
                  <a:pt x="2087" y="1219"/>
                </a:lnTo>
                <a:lnTo>
                  <a:pt x="2088" y="1224"/>
                </a:lnTo>
                <a:lnTo>
                  <a:pt x="2088" y="1225"/>
                </a:lnTo>
                <a:lnTo>
                  <a:pt x="2089" y="1226"/>
                </a:lnTo>
                <a:lnTo>
                  <a:pt x="2092" y="1230"/>
                </a:lnTo>
                <a:lnTo>
                  <a:pt x="2097" y="1234"/>
                </a:lnTo>
                <a:lnTo>
                  <a:pt x="2099" y="1236"/>
                </a:lnTo>
                <a:lnTo>
                  <a:pt x="2100" y="1238"/>
                </a:lnTo>
                <a:lnTo>
                  <a:pt x="2100" y="1240"/>
                </a:lnTo>
                <a:lnTo>
                  <a:pt x="2100" y="1241"/>
                </a:lnTo>
                <a:lnTo>
                  <a:pt x="2099" y="1242"/>
                </a:lnTo>
                <a:lnTo>
                  <a:pt x="2098" y="1242"/>
                </a:lnTo>
                <a:lnTo>
                  <a:pt x="2097" y="1242"/>
                </a:lnTo>
                <a:lnTo>
                  <a:pt x="2096" y="1242"/>
                </a:lnTo>
                <a:lnTo>
                  <a:pt x="2092" y="1241"/>
                </a:lnTo>
                <a:lnTo>
                  <a:pt x="2091" y="1242"/>
                </a:lnTo>
                <a:lnTo>
                  <a:pt x="2091" y="1243"/>
                </a:lnTo>
                <a:lnTo>
                  <a:pt x="2091" y="1244"/>
                </a:lnTo>
                <a:lnTo>
                  <a:pt x="2092" y="1247"/>
                </a:lnTo>
                <a:lnTo>
                  <a:pt x="2092" y="1248"/>
                </a:lnTo>
                <a:lnTo>
                  <a:pt x="2091" y="1250"/>
                </a:lnTo>
                <a:lnTo>
                  <a:pt x="2092" y="1251"/>
                </a:lnTo>
                <a:lnTo>
                  <a:pt x="2092" y="1252"/>
                </a:lnTo>
                <a:lnTo>
                  <a:pt x="2092" y="1253"/>
                </a:lnTo>
                <a:lnTo>
                  <a:pt x="2094" y="1256"/>
                </a:lnTo>
                <a:lnTo>
                  <a:pt x="2094" y="1257"/>
                </a:lnTo>
                <a:lnTo>
                  <a:pt x="2095" y="1258"/>
                </a:lnTo>
                <a:lnTo>
                  <a:pt x="2094" y="1259"/>
                </a:lnTo>
                <a:lnTo>
                  <a:pt x="2094" y="1260"/>
                </a:lnTo>
                <a:lnTo>
                  <a:pt x="2094" y="1261"/>
                </a:lnTo>
                <a:lnTo>
                  <a:pt x="2092" y="1263"/>
                </a:lnTo>
                <a:lnTo>
                  <a:pt x="2091" y="1263"/>
                </a:lnTo>
                <a:lnTo>
                  <a:pt x="2090" y="1263"/>
                </a:lnTo>
                <a:lnTo>
                  <a:pt x="2088" y="1261"/>
                </a:lnTo>
                <a:lnTo>
                  <a:pt x="2087" y="1261"/>
                </a:lnTo>
                <a:lnTo>
                  <a:pt x="2083" y="1261"/>
                </a:lnTo>
                <a:lnTo>
                  <a:pt x="2082" y="1261"/>
                </a:lnTo>
                <a:lnTo>
                  <a:pt x="2082" y="1263"/>
                </a:lnTo>
                <a:lnTo>
                  <a:pt x="2079" y="1265"/>
                </a:lnTo>
                <a:lnTo>
                  <a:pt x="2078" y="1266"/>
                </a:lnTo>
                <a:lnTo>
                  <a:pt x="2077" y="1267"/>
                </a:lnTo>
                <a:lnTo>
                  <a:pt x="2076" y="1268"/>
                </a:lnTo>
                <a:lnTo>
                  <a:pt x="2074" y="1268"/>
                </a:lnTo>
                <a:lnTo>
                  <a:pt x="2072" y="1268"/>
                </a:lnTo>
                <a:lnTo>
                  <a:pt x="2071" y="1269"/>
                </a:lnTo>
                <a:lnTo>
                  <a:pt x="2070" y="1269"/>
                </a:lnTo>
                <a:lnTo>
                  <a:pt x="2069" y="1269"/>
                </a:lnTo>
                <a:lnTo>
                  <a:pt x="2069" y="1270"/>
                </a:lnTo>
                <a:lnTo>
                  <a:pt x="2068" y="1272"/>
                </a:lnTo>
                <a:lnTo>
                  <a:pt x="2066" y="1273"/>
                </a:lnTo>
                <a:lnTo>
                  <a:pt x="2066" y="1274"/>
                </a:lnTo>
                <a:lnTo>
                  <a:pt x="2066" y="1275"/>
                </a:lnTo>
                <a:lnTo>
                  <a:pt x="2066" y="1276"/>
                </a:lnTo>
                <a:lnTo>
                  <a:pt x="2068" y="1277"/>
                </a:lnTo>
                <a:lnTo>
                  <a:pt x="2069" y="1278"/>
                </a:lnTo>
                <a:lnTo>
                  <a:pt x="2069" y="1281"/>
                </a:lnTo>
                <a:lnTo>
                  <a:pt x="2070" y="1284"/>
                </a:lnTo>
                <a:lnTo>
                  <a:pt x="2073" y="1288"/>
                </a:lnTo>
                <a:lnTo>
                  <a:pt x="2073" y="1290"/>
                </a:lnTo>
                <a:lnTo>
                  <a:pt x="2073" y="1292"/>
                </a:lnTo>
                <a:lnTo>
                  <a:pt x="2073" y="1293"/>
                </a:lnTo>
                <a:lnTo>
                  <a:pt x="2073" y="1294"/>
                </a:lnTo>
                <a:lnTo>
                  <a:pt x="2074" y="1295"/>
                </a:lnTo>
                <a:lnTo>
                  <a:pt x="2076" y="1297"/>
                </a:lnTo>
                <a:lnTo>
                  <a:pt x="2078" y="1299"/>
                </a:lnTo>
                <a:lnTo>
                  <a:pt x="2079" y="1299"/>
                </a:lnTo>
                <a:lnTo>
                  <a:pt x="2081" y="1299"/>
                </a:lnTo>
                <a:lnTo>
                  <a:pt x="2082" y="1299"/>
                </a:lnTo>
                <a:lnTo>
                  <a:pt x="2083" y="1299"/>
                </a:lnTo>
                <a:lnTo>
                  <a:pt x="2086" y="1299"/>
                </a:lnTo>
                <a:lnTo>
                  <a:pt x="2087" y="1299"/>
                </a:lnTo>
                <a:lnTo>
                  <a:pt x="2087" y="1300"/>
                </a:lnTo>
                <a:lnTo>
                  <a:pt x="2087" y="1301"/>
                </a:lnTo>
                <a:lnTo>
                  <a:pt x="2087" y="1307"/>
                </a:lnTo>
                <a:lnTo>
                  <a:pt x="2088" y="1308"/>
                </a:lnTo>
                <a:lnTo>
                  <a:pt x="2088" y="1309"/>
                </a:lnTo>
                <a:lnTo>
                  <a:pt x="2089" y="1310"/>
                </a:lnTo>
                <a:lnTo>
                  <a:pt x="2090" y="1310"/>
                </a:lnTo>
                <a:lnTo>
                  <a:pt x="2090" y="1311"/>
                </a:lnTo>
                <a:lnTo>
                  <a:pt x="2091" y="1311"/>
                </a:lnTo>
                <a:lnTo>
                  <a:pt x="2092" y="1311"/>
                </a:lnTo>
                <a:lnTo>
                  <a:pt x="2092" y="1310"/>
                </a:lnTo>
                <a:lnTo>
                  <a:pt x="2092" y="1309"/>
                </a:lnTo>
                <a:lnTo>
                  <a:pt x="2092" y="1306"/>
                </a:lnTo>
                <a:lnTo>
                  <a:pt x="2092" y="1305"/>
                </a:lnTo>
                <a:lnTo>
                  <a:pt x="2092" y="1303"/>
                </a:lnTo>
                <a:lnTo>
                  <a:pt x="2092" y="1302"/>
                </a:lnTo>
                <a:lnTo>
                  <a:pt x="2092" y="1301"/>
                </a:lnTo>
                <a:lnTo>
                  <a:pt x="2092" y="1300"/>
                </a:lnTo>
                <a:lnTo>
                  <a:pt x="2094" y="1301"/>
                </a:lnTo>
                <a:lnTo>
                  <a:pt x="2095" y="1301"/>
                </a:lnTo>
                <a:lnTo>
                  <a:pt x="2097" y="1301"/>
                </a:lnTo>
                <a:lnTo>
                  <a:pt x="2098" y="1300"/>
                </a:lnTo>
                <a:lnTo>
                  <a:pt x="2099" y="1298"/>
                </a:lnTo>
                <a:lnTo>
                  <a:pt x="2100" y="1297"/>
                </a:lnTo>
                <a:lnTo>
                  <a:pt x="2100" y="1295"/>
                </a:lnTo>
                <a:lnTo>
                  <a:pt x="2102" y="1293"/>
                </a:lnTo>
                <a:lnTo>
                  <a:pt x="2103" y="1292"/>
                </a:lnTo>
                <a:lnTo>
                  <a:pt x="2103" y="1291"/>
                </a:lnTo>
                <a:lnTo>
                  <a:pt x="2103" y="1290"/>
                </a:lnTo>
                <a:lnTo>
                  <a:pt x="2100" y="1289"/>
                </a:lnTo>
                <a:lnTo>
                  <a:pt x="2102" y="1289"/>
                </a:lnTo>
                <a:lnTo>
                  <a:pt x="2099" y="1288"/>
                </a:lnTo>
                <a:lnTo>
                  <a:pt x="2098" y="1292"/>
                </a:lnTo>
                <a:lnTo>
                  <a:pt x="2096" y="1291"/>
                </a:lnTo>
                <a:lnTo>
                  <a:pt x="2096" y="1292"/>
                </a:lnTo>
                <a:lnTo>
                  <a:pt x="2095" y="1292"/>
                </a:lnTo>
                <a:lnTo>
                  <a:pt x="2095" y="1293"/>
                </a:lnTo>
                <a:lnTo>
                  <a:pt x="2095" y="1294"/>
                </a:lnTo>
                <a:lnTo>
                  <a:pt x="2095" y="1295"/>
                </a:lnTo>
                <a:lnTo>
                  <a:pt x="2094" y="1295"/>
                </a:lnTo>
                <a:lnTo>
                  <a:pt x="2094" y="1297"/>
                </a:lnTo>
                <a:lnTo>
                  <a:pt x="2091" y="1297"/>
                </a:lnTo>
                <a:lnTo>
                  <a:pt x="2092" y="1291"/>
                </a:lnTo>
                <a:lnTo>
                  <a:pt x="2094" y="1291"/>
                </a:lnTo>
                <a:lnTo>
                  <a:pt x="2095" y="1292"/>
                </a:lnTo>
                <a:lnTo>
                  <a:pt x="2095" y="1291"/>
                </a:lnTo>
                <a:lnTo>
                  <a:pt x="2094" y="1291"/>
                </a:lnTo>
                <a:lnTo>
                  <a:pt x="2094" y="1290"/>
                </a:lnTo>
                <a:lnTo>
                  <a:pt x="2094" y="1288"/>
                </a:lnTo>
                <a:lnTo>
                  <a:pt x="2095" y="1285"/>
                </a:lnTo>
                <a:lnTo>
                  <a:pt x="2096" y="1285"/>
                </a:lnTo>
                <a:lnTo>
                  <a:pt x="2097" y="1285"/>
                </a:lnTo>
                <a:lnTo>
                  <a:pt x="2096" y="1285"/>
                </a:lnTo>
                <a:lnTo>
                  <a:pt x="2095" y="1284"/>
                </a:lnTo>
                <a:lnTo>
                  <a:pt x="2096" y="1283"/>
                </a:lnTo>
                <a:lnTo>
                  <a:pt x="2096" y="1281"/>
                </a:lnTo>
                <a:lnTo>
                  <a:pt x="2097" y="1281"/>
                </a:lnTo>
                <a:lnTo>
                  <a:pt x="2099" y="1278"/>
                </a:lnTo>
                <a:lnTo>
                  <a:pt x="2100" y="1275"/>
                </a:lnTo>
                <a:lnTo>
                  <a:pt x="2100" y="1274"/>
                </a:lnTo>
                <a:lnTo>
                  <a:pt x="2102" y="1274"/>
                </a:lnTo>
                <a:lnTo>
                  <a:pt x="2102" y="1273"/>
                </a:lnTo>
                <a:lnTo>
                  <a:pt x="2100" y="1273"/>
                </a:lnTo>
                <a:lnTo>
                  <a:pt x="2100" y="1272"/>
                </a:lnTo>
                <a:lnTo>
                  <a:pt x="2099" y="1272"/>
                </a:lnTo>
                <a:lnTo>
                  <a:pt x="2100" y="1272"/>
                </a:lnTo>
                <a:lnTo>
                  <a:pt x="2100" y="1270"/>
                </a:lnTo>
                <a:lnTo>
                  <a:pt x="2100" y="1269"/>
                </a:lnTo>
                <a:lnTo>
                  <a:pt x="2100" y="1268"/>
                </a:lnTo>
                <a:lnTo>
                  <a:pt x="2102" y="1268"/>
                </a:lnTo>
                <a:lnTo>
                  <a:pt x="2104" y="1268"/>
                </a:lnTo>
                <a:lnTo>
                  <a:pt x="2104" y="1267"/>
                </a:lnTo>
                <a:lnTo>
                  <a:pt x="2104" y="1266"/>
                </a:lnTo>
                <a:lnTo>
                  <a:pt x="2104" y="1265"/>
                </a:lnTo>
                <a:lnTo>
                  <a:pt x="2104" y="1261"/>
                </a:lnTo>
                <a:lnTo>
                  <a:pt x="2103" y="1261"/>
                </a:lnTo>
                <a:lnTo>
                  <a:pt x="2102" y="1261"/>
                </a:lnTo>
                <a:lnTo>
                  <a:pt x="2102" y="1257"/>
                </a:lnTo>
                <a:lnTo>
                  <a:pt x="2102" y="1256"/>
                </a:lnTo>
                <a:lnTo>
                  <a:pt x="2100" y="1256"/>
                </a:lnTo>
                <a:lnTo>
                  <a:pt x="2099" y="1256"/>
                </a:lnTo>
                <a:lnTo>
                  <a:pt x="2097" y="1256"/>
                </a:lnTo>
                <a:lnTo>
                  <a:pt x="2096" y="1257"/>
                </a:lnTo>
                <a:lnTo>
                  <a:pt x="2095" y="1257"/>
                </a:lnTo>
                <a:lnTo>
                  <a:pt x="2094" y="1253"/>
                </a:lnTo>
                <a:lnTo>
                  <a:pt x="2095" y="1253"/>
                </a:lnTo>
                <a:lnTo>
                  <a:pt x="2096" y="1253"/>
                </a:lnTo>
                <a:lnTo>
                  <a:pt x="2103" y="1253"/>
                </a:lnTo>
                <a:lnTo>
                  <a:pt x="2104" y="1253"/>
                </a:lnTo>
                <a:lnTo>
                  <a:pt x="2105" y="1253"/>
                </a:lnTo>
                <a:lnTo>
                  <a:pt x="2107" y="1253"/>
                </a:lnTo>
                <a:lnTo>
                  <a:pt x="2108" y="1253"/>
                </a:lnTo>
                <a:lnTo>
                  <a:pt x="2109" y="1253"/>
                </a:lnTo>
                <a:lnTo>
                  <a:pt x="2114" y="1253"/>
                </a:lnTo>
                <a:lnTo>
                  <a:pt x="2115" y="1253"/>
                </a:lnTo>
                <a:lnTo>
                  <a:pt x="2116" y="1253"/>
                </a:lnTo>
                <a:lnTo>
                  <a:pt x="2117" y="1253"/>
                </a:lnTo>
                <a:lnTo>
                  <a:pt x="2117" y="1255"/>
                </a:lnTo>
                <a:lnTo>
                  <a:pt x="2119" y="1256"/>
                </a:lnTo>
                <a:lnTo>
                  <a:pt x="2117" y="1256"/>
                </a:lnTo>
                <a:lnTo>
                  <a:pt x="2116" y="1257"/>
                </a:lnTo>
                <a:lnTo>
                  <a:pt x="2115" y="1257"/>
                </a:lnTo>
                <a:lnTo>
                  <a:pt x="2114" y="1257"/>
                </a:lnTo>
                <a:lnTo>
                  <a:pt x="2114" y="1258"/>
                </a:lnTo>
                <a:lnTo>
                  <a:pt x="2113" y="1258"/>
                </a:lnTo>
                <a:lnTo>
                  <a:pt x="2112" y="1258"/>
                </a:lnTo>
                <a:lnTo>
                  <a:pt x="2112" y="1259"/>
                </a:lnTo>
                <a:lnTo>
                  <a:pt x="2112" y="1260"/>
                </a:lnTo>
                <a:lnTo>
                  <a:pt x="2112" y="1261"/>
                </a:lnTo>
                <a:lnTo>
                  <a:pt x="2112" y="1263"/>
                </a:lnTo>
                <a:lnTo>
                  <a:pt x="2113" y="1264"/>
                </a:lnTo>
                <a:lnTo>
                  <a:pt x="2112" y="1264"/>
                </a:lnTo>
                <a:lnTo>
                  <a:pt x="2113" y="1264"/>
                </a:lnTo>
                <a:lnTo>
                  <a:pt x="2113" y="1265"/>
                </a:lnTo>
                <a:lnTo>
                  <a:pt x="2112" y="1265"/>
                </a:lnTo>
                <a:lnTo>
                  <a:pt x="2108" y="1265"/>
                </a:lnTo>
                <a:lnTo>
                  <a:pt x="2105" y="1265"/>
                </a:lnTo>
                <a:lnTo>
                  <a:pt x="2105" y="1267"/>
                </a:lnTo>
                <a:lnTo>
                  <a:pt x="2105" y="1268"/>
                </a:lnTo>
                <a:lnTo>
                  <a:pt x="2104" y="1272"/>
                </a:lnTo>
                <a:lnTo>
                  <a:pt x="2102" y="1275"/>
                </a:lnTo>
                <a:lnTo>
                  <a:pt x="2103" y="1275"/>
                </a:lnTo>
                <a:lnTo>
                  <a:pt x="2104" y="1276"/>
                </a:lnTo>
                <a:lnTo>
                  <a:pt x="2105" y="1276"/>
                </a:lnTo>
                <a:lnTo>
                  <a:pt x="2105" y="1277"/>
                </a:lnTo>
                <a:lnTo>
                  <a:pt x="2106" y="1277"/>
                </a:lnTo>
                <a:lnTo>
                  <a:pt x="2106" y="1276"/>
                </a:lnTo>
                <a:lnTo>
                  <a:pt x="2106" y="1277"/>
                </a:lnTo>
                <a:lnTo>
                  <a:pt x="2107" y="1276"/>
                </a:lnTo>
                <a:lnTo>
                  <a:pt x="2107" y="1275"/>
                </a:lnTo>
                <a:lnTo>
                  <a:pt x="2108" y="1275"/>
                </a:lnTo>
                <a:lnTo>
                  <a:pt x="2109" y="1275"/>
                </a:lnTo>
                <a:lnTo>
                  <a:pt x="2109" y="1274"/>
                </a:lnTo>
                <a:lnTo>
                  <a:pt x="2111" y="1275"/>
                </a:lnTo>
                <a:lnTo>
                  <a:pt x="2112" y="1274"/>
                </a:lnTo>
                <a:lnTo>
                  <a:pt x="2112" y="1275"/>
                </a:lnTo>
                <a:lnTo>
                  <a:pt x="2113" y="1274"/>
                </a:lnTo>
                <a:lnTo>
                  <a:pt x="2114" y="1273"/>
                </a:lnTo>
                <a:lnTo>
                  <a:pt x="2114" y="1274"/>
                </a:lnTo>
                <a:lnTo>
                  <a:pt x="2114" y="1275"/>
                </a:lnTo>
                <a:lnTo>
                  <a:pt x="2115" y="1275"/>
                </a:lnTo>
                <a:lnTo>
                  <a:pt x="2115" y="1274"/>
                </a:lnTo>
                <a:lnTo>
                  <a:pt x="2116" y="1274"/>
                </a:lnTo>
                <a:lnTo>
                  <a:pt x="2117" y="1274"/>
                </a:lnTo>
                <a:lnTo>
                  <a:pt x="2117" y="1273"/>
                </a:lnTo>
                <a:lnTo>
                  <a:pt x="2119" y="1272"/>
                </a:lnTo>
                <a:lnTo>
                  <a:pt x="2120" y="1272"/>
                </a:lnTo>
                <a:lnTo>
                  <a:pt x="2120" y="1270"/>
                </a:lnTo>
                <a:lnTo>
                  <a:pt x="2121" y="1270"/>
                </a:lnTo>
                <a:lnTo>
                  <a:pt x="2121" y="1269"/>
                </a:lnTo>
                <a:lnTo>
                  <a:pt x="2122" y="1268"/>
                </a:lnTo>
                <a:lnTo>
                  <a:pt x="2123" y="1268"/>
                </a:lnTo>
                <a:lnTo>
                  <a:pt x="2122" y="1268"/>
                </a:lnTo>
                <a:lnTo>
                  <a:pt x="2123" y="1267"/>
                </a:lnTo>
                <a:lnTo>
                  <a:pt x="2126" y="1267"/>
                </a:lnTo>
                <a:lnTo>
                  <a:pt x="2128" y="1267"/>
                </a:lnTo>
                <a:lnTo>
                  <a:pt x="2129" y="1267"/>
                </a:lnTo>
                <a:lnTo>
                  <a:pt x="2131" y="1263"/>
                </a:lnTo>
                <a:lnTo>
                  <a:pt x="2132" y="1263"/>
                </a:lnTo>
                <a:lnTo>
                  <a:pt x="2137" y="1256"/>
                </a:lnTo>
                <a:lnTo>
                  <a:pt x="2138" y="1255"/>
                </a:lnTo>
                <a:lnTo>
                  <a:pt x="2140" y="1251"/>
                </a:lnTo>
                <a:lnTo>
                  <a:pt x="2140" y="1250"/>
                </a:lnTo>
                <a:lnTo>
                  <a:pt x="2151" y="1235"/>
                </a:lnTo>
                <a:lnTo>
                  <a:pt x="2152" y="1233"/>
                </a:lnTo>
                <a:lnTo>
                  <a:pt x="2155" y="1231"/>
                </a:lnTo>
                <a:lnTo>
                  <a:pt x="2162" y="1222"/>
                </a:lnTo>
                <a:lnTo>
                  <a:pt x="2162" y="1221"/>
                </a:lnTo>
                <a:lnTo>
                  <a:pt x="2163" y="1218"/>
                </a:lnTo>
                <a:lnTo>
                  <a:pt x="2164" y="1218"/>
                </a:lnTo>
                <a:lnTo>
                  <a:pt x="2164" y="1215"/>
                </a:lnTo>
                <a:lnTo>
                  <a:pt x="2163" y="1215"/>
                </a:lnTo>
                <a:lnTo>
                  <a:pt x="2162" y="1215"/>
                </a:lnTo>
                <a:lnTo>
                  <a:pt x="2160" y="1215"/>
                </a:lnTo>
                <a:lnTo>
                  <a:pt x="2159" y="1215"/>
                </a:lnTo>
                <a:lnTo>
                  <a:pt x="2158" y="1215"/>
                </a:lnTo>
                <a:lnTo>
                  <a:pt x="2158" y="1216"/>
                </a:lnTo>
                <a:lnTo>
                  <a:pt x="2158" y="1215"/>
                </a:lnTo>
                <a:lnTo>
                  <a:pt x="2157" y="1215"/>
                </a:lnTo>
                <a:lnTo>
                  <a:pt x="2157" y="1213"/>
                </a:lnTo>
                <a:lnTo>
                  <a:pt x="2157" y="1209"/>
                </a:lnTo>
                <a:lnTo>
                  <a:pt x="2156" y="1209"/>
                </a:lnTo>
                <a:lnTo>
                  <a:pt x="2156" y="1207"/>
                </a:lnTo>
                <a:lnTo>
                  <a:pt x="2154" y="1207"/>
                </a:lnTo>
                <a:lnTo>
                  <a:pt x="2154" y="1209"/>
                </a:lnTo>
                <a:lnTo>
                  <a:pt x="2152" y="1209"/>
                </a:lnTo>
                <a:lnTo>
                  <a:pt x="2149" y="1209"/>
                </a:lnTo>
                <a:lnTo>
                  <a:pt x="2146" y="1209"/>
                </a:lnTo>
                <a:lnTo>
                  <a:pt x="2146" y="1207"/>
                </a:lnTo>
                <a:lnTo>
                  <a:pt x="2149" y="1207"/>
                </a:lnTo>
                <a:lnTo>
                  <a:pt x="2152" y="1207"/>
                </a:lnTo>
                <a:lnTo>
                  <a:pt x="2154" y="1206"/>
                </a:lnTo>
                <a:lnTo>
                  <a:pt x="2157" y="1206"/>
                </a:lnTo>
                <a:lnTo>
                  <a:pt x="2157" y="1205"/>
                </a:lnTo>
                <a:lnTo>
                  <a:pt x="2157" y="1201"/>
                </a:lnTo>
                <a:lnTo>
                  <a:pt x="2158" y="1201"/>
                </a:lnTo>
                <a:lnTo>
                  <a:pt x="2159" y="1201"/>
                </a:lnTo>
                <a:lnTo>
                  <a:pt x="2164" y="1201"/>
                </a:lnTo>
                <a:lnTo>
                  <a:pt x="2164" y="1205"/>
                </a:lnTo>
                <a:lnTo>
                  <a:pt x="2168" y="1205"/>
                </a:lnTo>
                <a:lnTo>
                  <a:pt x="2172" y="1205"/>
                </a:lnTo>
                <a:lnTo>
                  <a:pt x="2173" y="1205"/>
                </a:lnTo>
                <a:lnTo>
                  <a:pt x="2175" y="1197"/>
                </a:lnTo>
                <a:lnTo>
                  <a:pt x="2177" y="1190"/>
                </a:lnTo>
                <a:lnTo>
                  <a:pt x="2180" y="1184"/>
                </a:lnTo>
                <a:lnTo>
                  <a:pt x="2182" y="1177"/>
                </a:lnTo>
                <a:lnTo>
                  <a:pt x="2184" y="1169"/>
                </a:lnTo>
                <a:lnTo>
                  <a:pt x="2185" y="1165"/>
                </a:lnTo>
                <a:lnTo>
                  <a:pt x="2185" y="1164"/>
                </a:lnTo>
                <a:lnTo>
                  <a:pt x="2188" y="1158"/>
                </a:lnTo>
                <a:lnTo>
                  <a:pt x="2190" y="1150"/>
                </a:lnTo>
                <a:lnTo>
                  <a:pt x="2191" y="1148"/>
                </a:lnTo>
                <a:lnTo>
                  <a:pt x="2195" y="1134"/>
                </a:lnTo>
                <a:lnTo>
                  <a:pt x="2197" y="1131"/>
                </a:lnTo>
                <a:lnTo>
                  <a:pt x="2197" y="1130"/>
                </a:lnTo>
                <a:lnTo>
                  <a:pt x="2198" y="1129"/>
                </a:lnTo>
                <a:lnTo>
                  <a:pt x="2204" y="1106"/>
                </a:lnTo>
                <a:lnTo>
                  <a:pt x="2206" y="1104"/>
                </a:lnTo>
                <a:lnTo>
                  <a:pt x="2206" y="1102"/>
                </a:lnTo>
                <a:lnTo>
                  <a:pt x="2207" y="1100"/>
                </a:lnTo>
                <a:lnTo>
                  <a:pt x="2207" y="1099"/>
                </a:lnTo>
                <a:lnTo>
                  <a:pt x="2207" y="1098"/>
                </a:lnTo>
                <a:lnTo>
                  <a:pt x="2208" y="1098"/>
                </a:lnTo>
                <a:lnTo>
                  <a:pt x="2208" y="1097"/>
                </a:lnTo>
                <a:lnTo>
                  <a:pt x="2208" y="1096"/>
                </a:lnTo>
                <a:lnTo>
                  <a:pt x="2208" y="1094"/>
                </a:lnTo>
                <a:lnTo>
                  <a:pt x="2209" y="1093"/>
                </a:lnTo>
                <a:lnTo>
                  <a:pt x="2209" y="1092"/>
                </a:lnTo>
                <a:lnTo>
                  <a:pt x="2209" y="1091"/>
                </a:lnTo>
                <a:lnTo>
                  <a:pt x="2209" y="1090"/>
                </a:lnTo>
                <a:lnTo>
                  <a:pt x="2209" y="1089"/>
                </a:lnTo>
                <a:lnTo>
                  <a:pt x="2209" y="1088"/>
                </a:lnTo>
                <a:lnTo>
                  <a:pt x="2209" y="1087"/>
                </a:lnTo>
                <a:lnTo>
                  <a:pt x="2209" y="1085"/>
                </a:lnTo>
                <a:lnTo>
                  <a:pt x="2209" y="1084"/>
                </a:lnTo>
                <a:lnTo>
                  <a:pt x="2209" y="1083"/>
                </a:lnTo>
                <a:lnTo>
                  <a:pt x="2209" y="1082"/>
                </a:lnTo>
                <a:lnTo>
                  <a:pt x="2209" y="1079"/>
                </a:lnTo>
                <a:lnTo>
                  <a:pt x="2209" y="1076"/>
                </a:lnTo>
                <a:lnTo>
                  <a:pt x="2209" y="1069"/>
                </a:lnTo>
                <a:lnTo>
                  <a:pt x="2209" y="1067"/>
                </a:lnTo>
                <a:lnTo>
                  <a:pt x="2209" y="1066"/>
                </a:lnTo>
                <a:lnTo>
                  <a:pt x="2209" y="1065"/>
                </a:lnTo>
                <a:lnTo>
                  <a:pt x="2209" y="1064"/>
                </a:lnTo>
                <a:lnTo>
                  <a:pt x="2209" y="1063"/>
                </a:lnTo>
                <a:lnTo>
                  <a:pt x="2209" y="1060"/>
                </a:lnTo>
                <a:lnTo>
                  <a:pt x="2209" y="1059"/>
                </a:lnTo>
                <a:lnTo>
                  <a:pt x="2209" y="1057"/>
                </a:lnTo>
                <a:lnTo>
                  <a:pt x="2210" y="1050"/>
                </a:lnTo>
                <a:lnTo>
                  <a:pt x="2210" y="1049"/>
                </a:lnTo>
                <a:lnTo>
                  <a:pt x="2210" y="1047"/>
                </a:lnTo>
                <a:lnTo>
                  <a:pt x="2210" y="1046"/>
                </a:lnTo>
                <a:lnTo>
                  <a:pt x="2211" y="1039"/>
                </a:lnTo>
                <a:lnTo>
                  <a:pt x="2215" y="1023"/>
                </a:lnTo>
                <a:lnTo>
                  <a:pt x="2223" y="980"/>
                </a:lnTo>
                <a:lnTo>
                  <a:pt x="2224" y="975"/>
                </a:lnTo>
                <a:lnTo>
                  <a:pt x="2224" y="971"/>
                </a:lnTo>
                <a:lnTo>
                  <a:pt x="2225" y="966"/>
                </a:lnTo>
                <a:lnTo>
                  <a:pt x="2226" y="963"/>
                </a:lnTo>
                <a:lnTo>
                  <a:pt x="2226" y="962"/>
                </a:lnTo>
                <a:lnTo>
                  <a:pt x="2226" y="960"/>
                </a:lnTo>
                <a:lnTo>
                  <a:pt x="2226" y="959"/>
                </a:lnTo>
                <a:lnTo>
                  <a:pt x="2226" y="958"/>
                </a:lnTo>
                <a:lnTo>
                  <a:pt x="2226" y="956"/>
                </a:lnTo>
                <a:lnTo>
                  <a:pt x="2226" y="949"/>
                </a:lnTo>
                <a:lnTo>
                  <a:pt x="2226" y="945"/>
                </a:lnTo>
                <a:lnTo>
                  <a:pt x="2226" y="941"/>
                </a:lnTo>
                <a:lnTo>
                  <a:pt x="2226" y="940"/>
                </a:lnTo>
                <a:lnTo>
                  <a:pt x="2226" y="939"/>
                </a:lnTo>
                <a:lnTo>
                  <a:pt x="2226" y="937"/>
                </a:lnTo>
                <a:lnTo>
                  <a:pt x="2226" y="935"/>
                </a:lnTo>
                <a:lnTo>
                  <a:pt x="2227" y="935"/>
                </a:lnTo>
                <a:lnTo>
                  <a:pt x="2227" y="934"/>
                </a:lnTo>
                <a:lnTo>
                  <a:pt x="2227" y="933"/>
                </a:lnTo>
                <a:lnTo>
                  <a:pt x="2228" y="933"/>
                </a:lnTo>
                <a:lnTo>
                  <a:pt x="2229" y="932"/>
                </a:lnTo>
                <a:lnTo>
                  <a:pt x="2231" y="932"/>
                </a:lnTo>
                <a:lnTo>
                  <a:pt x="2231" y="931"/>
                </a:lnTo>
                <a:lnTo>
                  <a:pt x="2232" y="931"/>
                </a:lnTo>
                <a:lnTo>
                  <a:pt x="2232" y="930"/>
                </a:lnTo>
                <a:lnTo>
                  <a:pt x="2234" y="923"/>
                </a:lnTo>
                <a:lnTo>
                  <a:pt x="2235" y="922"/>
                </a:lnTo>
                <a:lnTo>
                  <a:pt x="2238" y="913"/>
                </a:lnTo>
                <a:lnTo>
                  <a:pt x="2240" y="910"/>
                </a:lnTo>
                <a:lnTo>
                  <a:pt x="2240" y="908"/>
                </a:lnTo>
                <a:lnTo>
                  <a:pt x="2251" y="881"/>
                </a:lnTo>
                <a:lnTo>
                  <a:pt x="2251" y="879"/>
                </a:lnTo>
                <a:lnTo>
                  <a:pt x="2252" y="878"/>
                </a:lnTo>
                <a:lnTo>
                  <a:pt x="2251" y="878"/>
                </a:lnTo>
                <a:lnTo>
                  <a:pt x="2249" y="879"/>
                </a:lnTo>
                <a:lnTo>
                  <a:pt x="2245" y="879"/>
                </a:lnTo>
                <a:lnTo>
                  <a:pt x="2244" y="878"/>
                </a:lnTo>
                <a:lnTo>
                  <a:pt x="2243" y="876"/>
                </a:lnTo>
                <a:lnTo>
                  <a:pt x="2242" y="875"/>
                </a:lnTo>
                <a:lnTo>
                  <a:pt x="2242" y="874"/>
                </a:lnTo>
                <a:lnTo>
                  <a:pt x="2242" y="873"/>
                </a:lnTo>
                <a:lnTo>
                  <a:pt x="2242" y="870"/>
                </a:lnTo>
                <a:lnTo>
                  <a:pt x="2243" y="868"/>
                </a:lnTo>
                <a:lnTo>
                  <a:pt x="2243" y="866"/>
                </a:lnTo>
                <a:lnTo>
                  <a:pt x="2243" y="865"/>
                </a:lnTo>
                <a:lnTo>
                  <a:pt x="2243" y="864"/>
                </a:lnTo>
                <a:lnTo>
                  <a:pt x="2244" y="860"/>
                </a:lnTo>
                <a:lnTo>
                  <a:pt x="2243" y="856"/>
                </a:lnTo>
                <a:lnTo>
                  <a:pt x="2242" y="854"/>
                </a:lnTo>
                <a:lnTo>
                  <a:pt x="2242" y="851"/>
                </a:lnTo>
                <a:lnTo>
                  <a:pt x="2240" y="847"/>
                </a:lnTo>
                <a:lnTo>
                  <a:pt x="2237" y="845"/>
                </a:lnTo>
                <a:lnTo>
                  <a:pt x="2235" y="842"/>
                </a:lnTo>
                <a:lnTo>
                  <a:pt x="2234" y="840"/>
                </a:lnTo>
                <a:lnTo>
                  <a:pt x="2233" y="839"/>
                </a:lnTo>
                <a:lnTo>
                  <a:pt x="2229" y="836"/>
                </a:lnTo>
                <a:lnTo>
                  <a:pt x="2224" y="829"/>
                </a:lnTo>
                <a:lnTo>
                  <a:pt x="2224" y="828"/>
                </a:lnTo>
                <a:lnTo>
                  <a:pt x="2220" y="822"/>
                </a:lnTo>
                <a:lnTo>
                  <a:pt x="2218" y="822"/>
                </a:lnTo>
                <a:lnTo>
                  <a:pt x="2217" y="822"/>
                </a:lnTo>
                <a:lnTo>
                  <a:pt x="2216" y="822"/>
                </a:lnTo>
                <a:lnTo>
                  <a:pt x="2215" y="822"/>
                </a:lnTo>
                <a:lnTo>
                  <a:pt x="2212" y="822"/>
                </a:lnTo>
                <a:lnTo>
                  <a:pt x="2171" y="822"/>
                </a:lnTo>
                <a:lnTo>
                  <a:pt x="2169" y="822"/>
                </a:lnTo>
                <a:lnTo>
                  <a:pt x="2168" y="822"/>
                </a:lnTo>
                <a:lnTo>
                  <a:pt x="2150" y="822"/>
                </a:lnTo>
                <a:lnTo>
                  <a:pt x="2130" y="822"/>
                </a:lnTo>
                <a:lnTo>
                  <a:pt x="2125" y="822"/>
                </a:lnTo>
                <a:lnTo>
                  <a:pt x="2124" y="822"/>
                </a:lnTo>
                <a:lnTo>
                  <a:pt x="2123" y="822"/>
                </a:lnTo>
                <a:lnTo>
                  <a:pt x="2121" y="822"/>
                </a:lnTo>
                <a:lnTo>
                  <a:pt x="2112" y="822"/>
                </a:lnTo>
                <a:lnTo>
                  <a:pt x="2111" y="822"/>
                </a:lnTo>
                <a:lnTo>
                  <a:pt x="2112" y="820"/>
                </a:lnTo>
                <a:lnTo>
                  <a:pt x="2112" y="816"/>
                </a:lnTo>
                <a:lnTo>
                  <a:pt x="2112" y="815"/>
                </a:lnTo>
                <a:lnTo>
                  <a:pt x="2112" y="814"/>
                </a:lnTo>
                <a:lnTo>
                  <a:pt x="2113" y="811"/>
                </a:lnTo>
                <a:lnTo>
                  <a:pt x="2113" y="805"/>
                </a:lnTo>
                <a:lnTo>
                  <a:pt x="2113" y="804"/>
                </a:lnTo>
                <a:lnTo>
                  <a:pt x="2113" y="800"/>
                </a:lnTo>
                <a:lnTo>
                  <a:pt x="2113" y="799"/>
                </a:lnTo>
                <a:lnTo>
                  <a:pt x="2113" y="798"/>
                </a:lnTo>
                <a:lnTo>
                  <a:pt x="2113" y="797"/>
                </a:lnTo>
                <a:lnTo>
                  <a:pt x="2113" y="796"/>
                </a:lnTo>
                <a:lnTo>
                  <a:pt x="2113" y="793"/>
                </a:lnTo>
                <a:lnTo>
                  <a:pt x="2112" y="792"/>
                </a:lnTo>
                <a:lnTo>
                  <a:pt x="2112" y="791"/>
                </a:lnTo>
                <a:lnTo>
                  <a:pt x="2111" y="790"/>
                </a:lnTo>
                <a:lnTo>
                  <a:pt x="2111" y="789"/>
                </a:lnTo>
                <a:lnTo>
                  <a:pt x="2108" y="787"/>
                </a:lnTo>
                <a:lnTo>
                  <a:pt x="2108" y="784"/>
                </a:lnTo>
                <a:lnTo>
                  <a:pt x="2107" y="783"/>
                </a:lnTo>
                <a:lnTo>
                  <a:pt x="2106" y="782"/>
                </a:lnTo>
                <a:lnTo>
                  <a:pt x="2105" y="781"/>
                </a:lnTo>
                <a:lnTo>
                  <a:pt x="2104" y="780"/>
                </a:lnTo>
                <a:lnTo>
                  <a:pt x="2097" y="774"/>
                </a:lnTo>
                <a:lnTo>
                  <a:pt x="2096" y="772"/>
                </a:lnTo>
                <a:lnTo>
                  <a:pt x="2094" y="771"/>
                </a:lnTo>
                <a:lnTo>
                  <a:pt x="2099" y="765"/>
                </a:lnTo>
                <a:lnTo>
                  <a:pt x="2100" y="763"/>
                </a:lnTo>
                <a:lnTo>
                  <a:pt x="2102" y="764"/>
                </a:lnTo>
                <a:lnTo>
                  <a:pt x="2114" y="763"/>
                </a:lnTo>
                <a:lnTo>
                  <a:pt x="2120" y="763"/>
                </a:lnTo>
                <a:lnTo>
                  <a:pt x="2126" y="763"/>
                </a:lnTo>
                <a:lnTo>
                  <a:pt x="2154" y="763"/>
                </a:lnTo>
                <a:lnTo>
                  <a:pt x="2176" y="762"/>
                </a:lnTo>
                <a:lnTo>
                  <a:pt x="2178" y="762"/>
                </a:lnTo>
                <a:lnTo>
                  <a:pt x="2181" y="762"/>
                </a:lnTo>
                <a:lnTo>
                  <a:pt x="2181" y="761"/>
                </a:lnTo>
                <a:lnTo>
                  <a:pt x="2181" y="757"/>
                </a:lnTo>
                <a:lnTo>
                  <a:pt x="2181" y="754"/>
                </a:lnTo>
                <a:lnTo>
                  <a:pt x="2181" y="751"/>
                </a:lnTo>
                <a:lnTo>
                  <a:pt x="2181" y="750"/>
                </a:lnTo>
                <a:lnTo>
                  <a:pt x="2180" y="744"/>
                </a:lnTo>
                <a:lnTo>
                  <a:pt x="2180" y="742"/>
                </a:lnTo>
                <a:lnTo>
                  <a:pt x="2180" y="741"/>
                </a:lnTo>
                <a:lnTo>
                  <a:pt x="2180" y="740"/>
                </a:lnTo>
                <a:lnTo>
                  <a:pt x="2180" y="739"/>
                </a:lnTo>
                <a:lnTo>
                  <a:pt x="2180" y="737"/>
                </a:lnTo>
                <a:lnTo>
                  <a:pt x="2180" y="729"/>
                </a:lnTo>
                <a:lnTo>
                  <a:pt x="2180" y="726"/>
                </a:lnTo>
                <a:lnTo>
                  <a:pt x="2180" y="723"/>
                </a:lnTo>
                <a:lnTo>
                  <a:pt x="2180" y="717"/>
                </a:lnTo>
                <a:lnTo>
                  <a:pt x="2180" y="714"/>
                </a:lnTo>
                <a:lnTo>
                  <a:pt x="2180" y="699"/>
                </a:lnTo>
                <a:lnTo>
                  <a:pt x="2178" y="696"/>
                </a:lnTo>
                <a:lnTo>
                  <a:pt x="2169" y="696"/>
                </a:lnTo>
                <a:lnTo>
                  <a:pt x="2168" y="696"/>
                </a:lnTo>
                <a:lnTo>
                  <a:pt x="2167" y="696"/>
                </a:lnTo>
                <a:lnTo>
                  <a:pt x="2163" y="696"/>
                </a:lnTo>
                <a:lnTo>
                  <a:pt x="2162" y="696"/>
                </a:lnTo>
                <a:lnTo>
                  <a:pt x="2160" y="696"/>
                </a:lnTo>
                <a:lnTo>
                  <a:pt x="2165" y="691"/>
                </a:lnTo>
                <a:lnTo>
                  <a:pt x="2176" y="679"/>
                </a:lnTo>
                <a:lnTo>
                  <a:pt x="2178" y="677"/>
                </a:lnTo>
                <a:lnTo>
                  <a:pt x="2180" y="675"/>
                </a:lnTo>
                <a:lnTo>
                  <a:pt x="2185" y="669"/>
                </a:lnTo>
                <a:lnTo>
                  <a:pt x="2191" y="663"/>
                </a:lnTo>
                <a:lnTo>
                  <a:pt x="2201" y="652"/>
                </a:lnTo>
                <a:lnTo>
                  <a:pt x="2201" y="650"/>
                </a:lnTo>
                <a:lnTo>
                  <a:pt x="2207" y="644"/>
                </a:lnTo>
                <a:lnTo>
                  <a:pt x="2214" y="637"/>
                </a:lnTo>
                <a:lnTo>
                  <a:pt x="2217" y="633"/>
                </a:lnTo>
                <a:lnTo>
                  <a:pt x="2225" y="624"/>
                </a:lnTo>
                <a:lnTo>
                  <a:pt x="2227" y="621"/>
                </a:lnTo>
                <a:lnTo>
                  <a:pt x="2229" y="621"/>
                </a:lnTo>
                <a:lnTo>
                  <a:pt x="2231" y="619"/>
                </a:lnTo>
                <a:lnTo>
                  <a:pt x="2232" y="617"/>
                </a:lnTo>
                <a:lnTo>
                  <a:pt x="2233" y="617"/>
                </a:lnTo>
                <a:lnTo>
                  <a:pt x="2232" y="616"/>
                </a:lnTo>
                <a:lnTo>
                  <a:pt x="2237" y="611"/>
                </a:lnTo>
                <a:lnTo>
                  <a:pt x="2240" y="607"/>
                </a:lnTo>
                <a:lnTo>
                  <a:pt x="2243" y="607"/>
                </a:lnTo>
                <a:lnTo>
                  <a:pt x="2246" y="607"/>
                </a:lnTo>
                <a:lnTo>
                  <a:pt x="2250" y="607"/>
                </a:lnTo>
                <a:lnTo>
                  <a:pt x="2253" y="607"/>
                </a:lnTo>
                <a:lnTo>
                  <a:pt x="2257" y="607"/>
                </a:lnTo>
                <a:lnTo>
                  <a:pt x="2260" y="607"/>
                </a:lnTo>
                <a:lnTo>
                  <a:pt x="2263" y="607"/>
                </a:lnTo>
                <a:lnTo>
                  <a:pt x="2266" y="607"/>
                </a:lnTo>
                <a:lnTo>
                  <a:pt x="2268" y="607"/>
                </a:lnTo>
                <a:lnTo>
                  <a:pt x="2270" y="607"/>
                </a:lnTo>
                <a:lnTo>
                  <a:pt x="2272" y="607"/>
                </a:lnTo>
                <a:lnTo>
                  <a:pt x="2276" y="607"/>
                </a:lnTo>
                <a:lnTo>
                  <a:pt x="2281" y="607"/>
                </a:lnTo>
                <a:lnTo>
                  <a:pt x="2284" y="607"/>
                </a:lnTo>
                <a:lnTo>
                  <a:pt x="2284" y="604"/>
                </a:lnTo>
                <a:lnTo>
                  <a:pt x="2284" y="603"/>
                </a:lnTo>
                <a:lnTo>
                  <a:pt x="2288" y="603"/>
                </a:lnTo>
                <a:lnTo>
                  <a:pt x="2293" y="602"/>
                </a:lnTo>
                <a:lnTo>
                  <a:pt x="2296" y="598"/>
                </a:lnTo>
                <a:lnTo>
                  <a:pt x="2301" y="595"/>
                </a:lnTo>
                <a:lnTo>
                  <a:pt x="2301" y="594"/>
                </a:lnTo>
                <a:lnTo>
                  <a:pt x="2303" y="594"/>
                </a:lnTo>
                <a:lnTo>
                  <a:pt x="2304" y="592"/>
                </a:lnTo>
                <a:lnTo>
                  <a:pt x="2304" y="591"/>
                </a:lnTo>
                <a:lnTo>
                  <a:pt x="2304" y="590"/>
                </a:lnTo>
                <a:lnTo>
                  <a:pt x="2303" y="589"/>
                </a:lnTo>
                <a:lnTo>
                  <a:pt x="2302" y="588"/>
                </a:lnTo>
                <a:lnTo>
                  <a:pt x="2302" y="587"/>
                </a:lnTo>
                <a:lnTo>
                  <a:pt x="2301" y="586"/>
                </a:lnTo>
                <a:lnTo>
                  <a:pt x="2301" y="585"/>
                </a:lnTo>
                <a:lnTo>
                  <a:pt x="2298" y="582"/>
                </a:lnTo>
                <a:lnTo>
                  <a:pt x="2292" y="580"/>
                </a:lnTo>
                <a:lnTo>
                  <a:pt x="2290" y="580"/>
                </a:lnTo>
                <a:lnTo>
                  <a:pt x="2289" y="579"/>
                </a:lnTo>
                <a:lnTo>
                  <a:pt x="2288" y="579"/>
                </a:lnTo>
                <a:lnTo>
                  <a:pt x="2286" y="577"/>
                </a:lnTo>
                <a:lnTo>
                  <a:pt x="2285" y="575"/>
                </a:lnTo>
                <a:lnTo>
                  <a:pt x="2285" y="574"/>
                </a:lnTo>
                <a:lnTo>
                  <a:pt x="2284" y="573"/>
                </a:lnTo>
                <a:lnTo>
                  <a:pt x="2283" y="572"/>
                </a:lnTo>
                <a:lnTo>
                  <a:pt x="2280" y="572"/>
                </a:lnTo>
                <a:lnTo>
                  <a:pt x="2279" y="572"/>
                </a:lnTo>
                <a:lnTo>
                  <a:pt x="2278" y="573"/>
                </a:lnTo>
                <a:lnTo>
                  <a:pt x="2277" y="573"/>
                </a:lnTo>
                <a:lnTo>
                  <a:pt x="2276" y="573"/>
                </a:lnTo>
                <a:lnTo>
                  <a:pt x="2275" y="573"/>
                </a:lnTo>
                <a:lnTo>
                  <a:pt x="2273" y="573"/>
                </a:lnTo>
                <a:lnTo>
                  <a:pt x="2272" y="571"/>
                </a:lnTo>
                <a:lnTo>
                  <a:pt x="2272" y="570"/>
                </a:lnTo>
                <a:lnTo>
                  <a:pt x="2271" y="567"/>
                </a:lnTo>
                <a:lnTo>
                  <a:pt x="2276" y="566"/>
                </a:lnTo>
                <a:lnTo>
                  <a:pt x="2277" y="565"/>
                </a:lnTo>
                <a:lnTo>
                  <a:pt x="2278" y="565"/>
                </a:lnTo>
                <a:lnTo>
                  <a:pt x="2279" y="565"/>
                </a:lnTo>
                <a:lnTo>
                  <a:pt x="2280" y="564"/>
                </a:lnTo>
                <a:lnTo>
                  <a:pt x="2281" y="564"/>
                </a:lnTo>
                <a:lnTo>
                  <a:pt x="2283" y="563"/>
                </a:lnTo>
                <a:lnTo>
                  <a:pt x="2284" y="563"/>
                </a:lnTo>
                <a:lnTo>
                  <a:pt x="2285" y="563"/>
                </a:lnTo>
                <a:lnTo>
                  <a:pt x="2286" y="562"/>
                </a:lnTo>
                <a:lnTo>
                  <a:pt x="2287" y="562"/>
                </a:lnTo>
                <a:lnTo>
                  <a:pt x="2288" y="561"/>
                </a:lnTo>
                <a:lnTo>
                  <a:pt x="2288" y="560"/>
                </a:lnTo>
                <a:lnTo>
                  <a:pt x="2288" y="558"/>
                </a:lnTo>
                <a:lnTo>
                  <a:pt x="2288" y="557"/>
                </a:lnTo>
                <a:lnTo>
                  <a:pt x="2288" y="555"/>
                </a:lnTo>
                <a:lnTo>
                  <a:pt x="2287" y="553"/>
                </a:lnTo>
                <a:lnTo>
                  <a:pt x="2287" y="552"/>
                </a:lnTo>
                <a:lnTo>
                  <a:pt x="2287" y="550"/>
                </a:lnTo>
                <a:lnTo>
                  <a:pt x="2286" y="549"/>
                </a:lnTo>
                <a:lnTo>
                  <a:pt x="2286" y="548"/>
                </a:lnTo>
                <a:lnTo>
                  <a:pt x="2285" y="547"/>
                </a:lnTo>
                <a:lnTo>
                  <a:pt x="2284" y="547"/>
                </a:lnTo>
                <a:lnTo>
                  <a:pt x="2284" y="546"/>
                </a:lnTo>
                <a:lnTo>
                  <a:pt x="2283" y="546"/>
                </a:lnTo>
                <a:lnTo>
                  <a:pt x="2283" y="547"/>
                </a:lnTo>
                <a:lnTo>
                  <a:pt x="2283" y="546"/>
                </a:lnTo>
                <a:lnTo>
                  <a:pt x="2281" y="546"/>
                </a:lnTo>
                <a:lnTo>
                  <a:pt x="2280" y="546"/>
                </a:lnTo>
                <a:lnTo>
                  <a:pt x="2280" y="545"/>
                </a:lnTo>
                <a:lnTo>
                  <a:pt x="2280" y="544"/>
                </a:lnTo>
                <a:lnTo>
                  <a:pt x="2281" y="544"/>
                </a:lnTo>
                <a:lnTo>
                  <a:pt x="2281" y="542"/>
                </a:lnTo>
                <a:lnTo>
                  <a:pt x="2283" y="542"/>
                </a:lnTo>
                <a:lnTo>
                  <a:pt x="2284" y="541"/>
                </a:lnTo>
                <a:lnTo>
                  <a:pt x="2285" y="541"/>
                </a:lnTo>
                <a:lnTo>
                  <a:pt x="2285" y="540"/>
                </a:lnTo>
                <a:lnTo>
                  <a:pt x="2284" y="539"/>
                </a:lnTo>
                <a:lnTo>
                  <a:pt x="2284" y="538"/>
                </a:lnTo>
                <a:lnTo>
                  <a:pt x="2272" y="538"/>
                </a:lnTo>
                <a:lnTo>
                  <a:pt x="2272" y="537"/>
                </a:lnTo>
                <a:lnTo>
                  <a:pt x="2272" y="535"/>
                </a:lnTo>
                <a:lnTo>
                  <a:pt x="2272" y="531"/>
                </a:lnTo>
                <a:lnTo>
                  <a:pt x="2272" y="530"/>
                </a:lnTo>
                <a:lnTo>
                  <a:pt x="2273" y="530"/>
                </a:lnTo>
                <a:lnTo>
                  <a:pt x="2275" y="530"/>
                </a:lnTo>
                <a:lnTo>
                  <a:pt x="2276" y="530"/>
                </a:lnTo>
                <a:lnTo>
                  <a:pt x="2277" y="530"/>
                </a:lnTo>
                <a:lnTo>
                  <a:pt x="2278" y="530"/>
                </a:lnTo>
                <a:lnTo>
                  <a:pt x="2279" y="530"/>
                </a:lnTo>
                <a:lnTo>
                  <a:pt x="2280" y="530"/>
                </a:lnTo>
                <a:lnTo>
                  <a:pt x="2284" y="530"/>
                </a:lnTo>
                <a:lnTo>
                  <a:pt x="2285" y="530"/>
                </a:lnTo>
                <a:lnTo>
                  <a:pt x="2286" y="530"/>
                </a:lnTo>
                <a:lnTo>
                  <a:pt x="2287" y="529"/>
                </a:lnTo>
                <a:lnTo>
                  <a:pt x="2285" y="524"/>
                </a:lnTo>
                <a:lnTo>
                  <a:pt x="2284" y="523"/>
                </a:lnTo>
                <a:lnTo>
                  <a:pt x="2285" y="522"/>
                </a:lnTo>
                <a:lnTo>
                  <a:pt x="2285" y="521"/>
                </a:lnTo>
                <a:lnTo>
                  <a:pt x="2285" y="520"/>
                </a:lnTo>
                <a:lnTo>
                  <a:pt x="2286" y="520"/>
                </a:lnTo>
                <a:lnTo>
                  <a:pt x="2286" y="522"/>
                </a:lnTo>
                <a:lnTo>
                  <a:pt x="2287" y="523"/>
                </a:lnTo>
                <a:lnTo>
                  <a:pt x="2289" y="527"/>
                </a:lnTo>
                <a:lnTo>
                  <a:pt x="2290" y="527"/>
                </a:lnTo>
                <a:lnTo>
                  <a:pt x="2290" y="525"/>
                </a:lnTo>
                <a:lnTo>
                  <a:pt x="2292" y="525"/>
                </a:lnTo>
                <a:lnTo>
                  <a:pt x="2292" y="524"/>
                </a:lnTo>
                <a:lnTo>
                  <a:pt x="2292" y="523"/>
                </a:lnTo>
                <a:lnTo>
                  <a:pt x="2293" y="522"/>
                </a:lnTo>
                <a:lnTo>
                  <a:pt x="2294" y="522"/>
                </a:lnTo>
                <a:lnTo>
                  <a:pt x="2294" y="521"/>
                </a:lnTo>
                <a:lnTo>
                  <a:pt x="2295" y="521"/>
                </a:lnTo>
                <a:lnTo>
                  <a:pt x="2295" y="520"/>
                </a:lnTo>
                <a:lnTo>
                  <a:pt x="2295" y="519"/>
                </a:lnTo>
                <a:lnTo>
                  <a:pt x="2295" y="518"/>
                </a:lnTo>
                <a:lnTo>
                  <a:pt x="2294" y="518"/>
                </a:lnTo>
                <a:lnTo>
                  <a:pt x="2294" y="516"/>
                </a:lnTo>
                <a:lnTo>
                  <a:pt x="2293" y="515"/>
                </a:lnTo>
                <a:lnTo>
                  <a:pt x="2290" y="514"/>
                </a:lnTo>
                <a:lnTo>
                  <a:pt x="2288" y="512"/>
                </a:lnTo>
                <a:lnTo>
                  <a:pt x="2284" y="506"/>
                </a:lnTo>
                <a:lnTo>
                  <a:pt x="2283" y="505"/>
                </a:lnTo>
                <a:lnTo>
                  <a:pt x="2283" y="506"/>
                </a:lnTo>
                <a:lnTo>
                  <a:pt x="2281" y="506"/>
                </a:lnTo>
                <a:lnTo>
                  <a:pt x="2280" y="507"/>
                </a:lnTo>
                <a:lnTo>
                  <a:pt x="2279" y="507"/>
                </a:lnTo>
                <a:lnTo>
                  <a:pt x="2278" y="507"/>
                </a:lnTo>
                <a:lnTo>
                  <a:pt x="2278" y="508"/>
                </a:lnTo>
                <a:lnTo>
                  <a:pt x="2279" y="510"/>
                </a:lnTo>
                <a:lnTo>
                  <a:pt x="2279" y="511"/>
                </a:lnTo>
                <a:lnTo>
                  <a:pt x="2280" y="511"/>
                </a:lnTo>
                <a:lnTo>
                  <a:pt x="2280" y="512"/>
                </a:lnTo>
                <a:lnTo>
                  <a:pt x="2280" y="513"/>
                </a:lnTo>
                <a:lnTo>
                  <a:pt x="2280" y="514"/>
                </a:lnTo>
                <a:lnTo>
                  <a:pt x="2279" y="515"/>
                </a:lnTo>
                <a:lnTo>
                  <a:pt x="2278" y="515"/>
                </a:lnTo>
                <a:lnTo>
                  <a:pt x="2277" y="515"/>
                </a:lnTo>
                <a:lnTo>
                  <a:pt x="2271" y="518"/>
                </a:lnTo>
                <a:lnTo>
                  <a:pt x="2268" y="519"/>
                </a:lnTo>
                <a:lnTo>
                  <a:pt x="2267" y="520"/>
                </a:lnTo>
                <a:lnTo>
                  <a:pt x="2267" y="519"/>
                </a:lnTo>
                <a:lnTo>
                  <a:pt x="2266" y="519"/>
                </a:lnTo>
                <a:lnTo>
                  <a:pt x="2266" y="518"/>
                </a:lnTo>
                <a:lnTo>
                  <a:pt x="2266" y="516"/>
                </a:lnTo>
                <a:lnTo>
                  <a:pt x="2264" y="516"/>
                </a:lnTo>
                <a:lnTo>
                  <a:pt x="2262" y="519"/>
                </a:lnTo>
                <a:lnTo>
                  <a:pt x="2261" y="520"/>
                </a:lnTo>
                <a:lnTo>
                  <a:pt x="2259" y="521"/>
                </a:lnTo>
                <a:lnTo>
                  <a:pt x="2257" y="522"/>
                </a:lnTo>
                <a:lnTo>
                  <a:pt x="2255" y="523"/>
                </a:lnTo>
                <a:lnTo>
                  <a:pt x="2257" y="524"/>
                </a:lnTo>
                <a:lnTo>
                  <a:pt x="2257" y="525"/>
                </a:lnTo>
                <a:lnTo>
                  <a:pt x="2258" y="527"/>
                </a:lnTo>
                <a:lnTo>
                  <a:pt x="2259" y="528"/>
                </a:lnTo>
                <a:lnTo>
                  <a:pt x="2258" y="529"/>
                </a:lnTo>
                <a:lnTo>
                  <a:pt x="2253" y="530"/>
                </a:lnTo>
                <a:lnTo>
                  <a:pt x="2251" y="530"/>
                </a:lnTo>
                <a:lnTo>
                  <a:pt x="2251" y="531"/>
                </a:lnTo>
                <a:lnTo>
                  <a:pt x="2252" y="531"/>
                </a:lnTo>
                <a:lnTo>
                  <a:pt x="2252" y="532"/>
                </a:lnTo>
                <a:lnTo>
                  <a:pt x="2252" y="533"/>
                </a:lnTo>
                <a:lnTo>
                  <a:pt x="2253" y="533"/>
                </a:lnTo>
                <a:lnTo>
                  <a:pt x="2253" y="535"/>
                </a:lnTo>
                <a:lnTo>
                  <a:pt x="2255" y="535"/>
                </a:lnTo>
                <a:lnTo>
                  <a:pt x="2257" y="536"/>
                </a:lnTo>
                <a:lnTo>
                  <a:pt x="2259" y="537"/>
                </a:lnTo>
                <a:lnTo>
                  <a:pt x="2260" y="538"/>
                </a:lnTo>
                <a:lnTo>
                  <a:pt x="2260" y="539"/>
                </a:lnTo>
                <a:lnTo>
                  <a:pt x="2261" y="540"/>
                </a:lnTo>
                <a:lnTo>
                  <a:pt x="2261" y="541"/>
                </a:lnTo>
                <a:lnTo>
                  <a:pt x="2261" y="542"/>
                </a:lnTo>
                <a:lnTo>
                  <a:pt x="2261" y="544"/>
                </a:lnTo>
                <a:lnTo>
                  <a:pt x="2261" y="545"/>
                </a:lnTo>
                <a:lnTo>
                  <a:pt x="2260" y="545"/>
                </a:lnTo>
                <a:lnTo>
                  <a:pt x="2260" y="546"/>
                </a:lnTo>
                <a:lnTo>
                  <a:pt x="2258" y="546"/>
                </a:lnTo>
                <a:lnTo>
                  <a:pt x="2254" y="545"/>
                </a:lnTo>
                <a:lnTo>
                  <a:pt x="2252" y="545"/>
                </a:lnTo>
                <a:lnTo>
                  <a:pt x="2251" y="545"/>
                </a:lnTo>
                <a:lnTo>
                  <a:pt x="2250" y="545"/>
                </a:lnTo>
                <a:lnTo>
                  <a:pt x="2249" y="545"/>
                </a:lnTo>
                <a:lnTo>
                  <a:pt x="2247" y="545"/>
                </a:lnTo>
                <a:lnTo>
                  <a:pt x="2246" y="545"/>
                </a:lnTo>
                <a:lnTo>
                  <a:pt x="2245" y="545"/>
                </a:lnTo>
                <a:lnTo>
                  <a:pt x="2244" y="545"/>
                </a:lnTo>
                <a:lnTo>
                  <a:pt x="2243" y="545"/>
                </a:lnTo>
                <a:lnTo>
                  <a:pt x="2242" y="545"/>
                </a:lnTo>
                <a:lnTo>
                  <a:pt x="2234" y="545"/>
                </a:lnTo>
                <a:lnTo>
                  <a:pt x="2233" y="545"/>
                </a:lnTo>
                <a:lnTo>
                  <a:pt x="2232" y="545"/>
                </a:lnTo>
                <a:lnTo>
                  <a:pt x="2233" y="546"/>
                </a:lnTo>
                <a:lnTo>
                  <a:pt x="2233" y="547"/>
                </a:lnTo>
                <a:lnTo>
                  <a:pt x="2233" y="548"/>
                </a:lnTo>
                <a:lnTo>
                  <a:pt x="2232" y="548"/>
                </a:lnTo>
                <a:lnTo>
                  <a:pt x="2231" y="548"/>
                </a:lnTo>
                <a:lnTo>
                  <a:pt x="2231" y="549"/>
                </a:lnTo>
                <a:lnTo>
                  <a:pt x="2231" y="550"/>
                </a:lnTo>
                <a:lnTo>
                  <a:pt x="2231" y="552"/>
                </a:lnTo>
                <a:lnTo>
                  <a:pt x="2231" y="553"/>
                </a:lnTo>
                <a:lnTo>
                  <a:pt x="2231" y="554"/>
                </a:lnTo>
                <a:lnTo>
                  <a:pt x="2231" y="555"/>
                </a:lnTo>
                <a:lnTo>
                  <a:pt x="2231" y="556"/>
                </a:lnTo>
                <a:lnTo>
                  <a:pt x="2232" y="556"/>
                </a:lnTo>
                <a:lnTo>
                  <a:pt x="2232" y="557"/>
                </a:lnTo>
                <a:lnTo>
                  <a:pt x="2233" y="558"/>
                </a:lnTo>
                <a:lnTo>
                  <a:pt x="2234" y="560"/>
                </a:lnTo>
                <a:lnTo>
                  <a:pt x="2234" y="561"/>
                </a:lnTo>
                <a:lnTo>
                  <a:pt x="2233" y="561"/>
                </a:lnTo>
                <a:lnTo>
                  <a:pt x="2233" y="562"/>
                </a:lnTo>
                <a:lnTo>
                  <a:pt x="2233" y="563"/>
                </a:lnTo>
                <a:lnTo>
                  <a:pt x="2231" y="565"/>
                </a:lnTo>
                <a:lnTo>
                  <a:pt x="2231" y="566"/>
                </a:lnTo>
                <a:lnTo>
                  <a:pt x="2231" y="567"/>
                </a:lnTo>
                <a:lnTo>
                  <a:pt x="2231" y="569"/>
                </a:lnTo>
                <a:lnTo>
                  <a:pt x="2231" y="570"/>
                </a:lnTo>
                <a:lnTo>
                  <a:pt x="2231" y="571"/>
                </a:lnTo>
                <a:lnTo>
                  <a:pt x="2229" y="571"/>
                </a:lnTo>
                <a:lnTo>
                  <a:pt x="2229" y="572"/>
                </a:lnTo>
                <a:lnTo>
                  <a:pt x="2228" y="572"/>
                </a:lnTo>
                <a:lnTo>
                  <a:pt x="2228" y="573"/>
                </a:lnTo>
                <a:lnTo>
                  <a:pt x="2227" y="573"/>
                </a:lnTo>
                <a:lnTo>
                  <a:pt x="2227" y="574"/>
                </a:lnTo>
                <a:lnTo>
                  <a:pt x="2226" y="574"/>
                </a:lnTo>
                <a:lnTo>
                  <a:pt x="2226" y="575"/>
                </a:lnTo>
                <a:lnTo>
                  <a:pt x="2226" y="580"/>
                </a:lnTo>
                <a:lnTo>
                  <a:pt x="2226" y="581"/>
                </a:lnTo>
                <a:lnTo>
                  <a:pt x="2226" y="588"/>
                </a:lnTo>
                <a:lnTo>
                  <a:pt x="2226" y="589"/>
                </a:lnTo>
                <a:lnTo>
                  <a:pt x="2226" y="590"/>
                </a:lnTo>
                <a:lnTo>
                  <a:pt x="2226" y="591"/>
                </a:lnTo>
                <a:lnTo>
                  <a:pt x="2226" y="592"/>
                </a:lnTo>
                <a:lnTo>
                  <a:pt x="2225" y="594"/>
                </a:lnTo>
                <a:lnTo>
                  <a:pt x="2225" y="596"/>
                </a:lnTo>
                <a:lnTo>
                  <a:pt x="2224" y="597"/>
                </a:lnTo>
                <a:lnTo>
                  <a:pt x="2224" y="598"/>
                </a:lnTo>
                <a:lnTo>
                  <a:pt x="2223" y="599"/>
                </a:lnTo>
                <a:lnTo>
                  <a:pt x="2221" y="602"/>
                </a:lnTo>
                <a:lnTo>
                  <a:pt x="2220" y="603"/>
                </a:lnTo>
                <a:lnTo>
                  <a:pt x="2219" y="603"/>
                </a:lnTo>
                <a:lnTo>
                  <a:pt x="2219" y="604"/>
                </a:lnTo>
                <a:lnTo>
                  <a:pt x="2219" y="607"/>
                </a:lnTo>
                <a:lnTo>
                  <a:pt x="2220" y="607"/>
                </a:lnTo>
                <a:lnTo>
                  <a:pt x="2233" y="607"/>
                </a:lnTo>
                <a:lnTo>
                  <a:pt x="2234" y="607"/>
                </a:lnTo>
                <a:lnTo>
                  <a:pt x="2235" y="607"/>
                </a:lnTo>
                <a:lnTo>
                  <a:pt x="2236" y="607"/>
                </a:lnTo>
                <a:lnTo>
                  <a:pt x="2237" y="607"/>
                </a:lnTo>
                <a:lnTo>
                  <a:pt x="2238" y="607"/>
                </a:lnTo>
                <a:lnTo>
                  <a:pt x="2236" y="609"/>
                </a:lnTo>
                <a:lnTo>
                  <a:pt x="2236" y="611"/>
                </a:lnTo>
                <a:lnTo>
                  <a:pt x="2235" y="611"/>
                </a:lnTo>
                <a:lnTo>
                  <a:pt x="2232" y="615"/>
                </a:lnTo>
                <a:lnTo>
                  <a:pt x="2231" y="615"/>
                </a:lnTo>
                <a:lnTo>
                  <a:pt x="2227" y="615"/>
                </a:lnTo>
                <a:lnTo>
                  <a:pt x="2225" y="615"/>
                </a:lnTo>
                <a:lnTo>
                  <a:pt x="2220" y="615"/>
                </a:lnTo>
                <a:lnTo>
                  <a:pt x="2204" y="615"/>
                </a:lnTo>
                <a:lnTo>
                  <a:pt x="2203" y="615"/>
                </a:lnTo>
                <a:lnTo>
                  <a:pt x="2202" y="615"/>
                </a:lnTo>
                <a:lnTo>
                  <a:pt x="2203" y="615"/>
                </a:lnTo>
                <a:lnTo>
                  <a:pt x="2203" y="614"/>
                </a:lnTo>
                <a:lnTo>
                  <a:pt x="2204" y="614"/>
                </a:lnTo>
                <a:lnTo>
                  <a:pt x="2211" y="609"/>
                </a:lnTo>
                <a:lnTo>
                  <a:pt x="2212" y="608"/>
                </a:lnTo>
                <a:lnTo>
                  <a:pt x="2215" y="607"/>
                </a:lnTo>
                <a:lnTo>
                  <a:pt x="2214" y="607"/>
                </a:lnTo>
                <a:lnTo>
                  <a:pt x="2212" y="607"/>
                </a:lnTo>
                <a:lnTo>
                  <a:pt x="2211" y="607"/>
                </a:lnTo>
                <a:lnTo>
                  <a:pt x="2210" y="607"/>
                </a:lnTo>
                <a:lnTo>
                  <a:pt x="2208" y="607"/>
                </a:lnTo>
                <a:lnTo>
                  <a:pt x="2204" y="607"/>
                </a:lnTo>
                <a:lnTo>
                  <a:pt x="2203" y="607"/>
                </a:lnTo>
                <a:lnTo>
                  <a:pt x="2203" y="600"/>
                </a:lnTo>
                <a:lnTo>
                  <a:pt x="2203" y="599"/>
                </a:lnTo>
                <a:lnTo>
                  <a:pt x="2202" y="599"/>
                </a:lnTo>
                <a:lnTo>
                  <a:pt x="2201" y="600"/>
                </a:lnTo>
                <a:lnTo>
                  <a:pt x="2200" y="600"/>
                </a:lnTo>
                <a:lnTo>
                  <a:pt x="2199" y="600"/>
                </a:lnTo>
                <a:lnTo>
                  <a:pt x="2198" y="600"/>
                </a:lnTo>
                <a:lnTo>
                  <a:pt x="2197" y="600"/>
                </a:lnTo>
                <a:lnTo>
                  <a:pt x="2184" y="604"/>
                </a:lnTo>
                <a:lnTo>
                  <a:pt x="2183" y="604"/>
                </a:lnTo>
                <a:lnTo>
                  <a:pt x="2182" y="604"/>
                </a:lnTo>
                <a:lnTo>
                  <a:pt x="2181" y="604"/>
                </a:lnTo>
                <a:lnTo>
                  <a:pt x="2180" y="604"/>
                </a:lnTo>
                <a:lnTo>
                  <a:pt x="2177" y="604"/>
                </a:lnTo>
                <a:lnTo>
                  <a:pt x="2176" y="604"/>
                </a:lnTo>
                <a:lnTo>
                  <a:pt x="2175" y="604"/>
                </a:lnTo>
                <a:lnTo>
                  <a:pt x="2174" y="604"/>
                </a:lnTo>
                <a:lnTo>
                  <a:pt x="2173" y="604"/>
                </a:lnTo>
                <a:lnTo>
                  <a:pt x="2172" y="605"/>
                </a:lnTo>
                <a:lnTo>
                  <a:pt x="2171" y="605"/>
                </a:lnTo>
                <a:lnTo>
                  <a:pt x="2169" y="605"/>
                </a:lnTo>
                <a:lnTo>
                  <a:pt x="2168" y="606"/>
                </a:lnTo>
                <a:lnTo>
                  <a:pt x="2167" y="606"/>
                </a:lnTo>
                <a:lnTo>
                  <a:pt x="2166" y="607"/>
                </a:lnTo>
                <a:lnTo>
                  <a:pt x="2165" y="608"/>
                </a:lnTo>
                <a:lnTo>
                  <a:pt x="2164" y="608"/>
                </a:lnTo>
                <a:lnTo>
                  <a:pt x="2163" y="609"/>
                </a:lnTo>
                <a:lnTo>
                  <a:pt x="2162" y="609"/>
                </a:lnTo>
                <a:lnTo>
                  <a:pt x="2160" y="611"/>
                </a:lnTo>
                <a:lnTo>
                  <a:pt x="2159" y="611"/>
                </a:lnTo>
                <a:lnTo>
                  <a:pt x="2158" y="611"/>
                </a:lnTo>
                <a:lnTo>
                  <a:pt x="2157" y="611"/>
                </a:lnTo>
                <a:lnTo>
                  <a:pt x="2157" y="612"/>
                </a:lnTo>
                <a:lnTo>
                  <a:pt x="2156" y="612"/>
                </a:lnTo>
                <a:lnTo>
                  <a:pt x="2155" y="612"/>
                </a:lnTo>
                <a:lnTo>
                  <a:pt x="2154" y="612"/>
                </a:lnTo>
                <a:lnTo>
                  <a:pt x="2152" y="612"/>
                </a:lnTo>
                <a:lnTo>
                  <a:pt x="2151" y="612"/>
                </a:lnTo>
                <a:lnTo>
                  <a:pt x="2150" y="612"/>
                </a:lnTo>
                <a:lnTo>
                  <a:pt x="2150" y="613"/>
                </a:lnTo>
                <a:lnTo>
                  <a:pt x="2149" y="617"/>
                </a:lnTo>
                <a:lnTo>
                  <a:pt x="2150" y="617"/>
                </a:lnTo>
                <a:lnTo>
                  <a:pt x="2149" y="617"/>
                </a:lnTo>
                <a:lnTo>
                  <a:pt x="2147" y="617"/>
                </a:lnTo>
                <a:lnTo>
                  <a:pt x="2145" y="616"/>
                </a:lnTo>
                <a:lnTo>
                  <a:pt x="2143" y="615"/>
                </a:lnTo>
                <a:lnTo>
                  <a:pt x="2141" y="613"/>
                </a:lnTo>
                <a:lnTo>
                  <a:pt x="2140" y="613"/>
                </a:lnTo>
                <a:lnTo>
                  <a:pt x="2138" y="613"/>
                </a:lnTo>
                <a:lnTo>
                  <a:pt x="2137" y="612"/>
                </a:lnTo>
                <a:lnTo>
                  <a:pt x="2137" y="614"/>
                </a:lnTo>
                <a:lnTo>
                  <a:pt x="2135" y="615"/>
                </a:lnTo>
                <a:lnTo>
                  <a:pt x="2133" y="614"/>
                </a:lnTo>
                <a:lnTo>
                  <a:pt x="2133" y="615"/>
                </a:lnTo>
                <a:lnTo>
                  <a:pt x="2132" y="615"/>
                </a:lnTo>
                <a:lnTo>
                  <a:pt x="2130" y="615"/>
                </a:lnTo>
                <a:lnTo>
                  <a:pt x="2129" y="614"/>
                </a:lnTo>
                <a:lnTo>
                  <a:pt x="2131" y="612"/>
                </a:lnTo>
                <a:lnTo>
                  <a:pt x="2131" y="611"/>
                </a:lnTo>
                <a:lnTo>
                  <a:pt x="2131" y="609"/>
                </a:lnTo>
                <a:lnTo>
                  <a:pt x="2130" y="609"/>
                </a:lnTo>
                <a:lnTo>
                  <a:pt x="2128" y="609"/>
                </a:lnTo>
                <a:lnTo>
                  <a:pt x="2126" y="609"/>
                </a:lnTo>
                <a:lnTo>
                  <a:pt x="2125" y="609"/>
                </a:lnTo>
                <a:lnTo>
                  <a:pt x="2124" y="609"/>
                </a:lnTo>
                <a:lnTo>
                  <a:pt x="2123" y="609"/>
                </a:lnTo>
                <a:lnTo>
                  <a:pt x="2122" y="609"/>
                </a:lnTo>
                <a:lnTo>
                  <a:pt x="2121" y="609"/>
                </a:lnTo>
                <a:lnTo>
                  <a:pt x="2120" y="609"/>
                </a:lnTo>
                <a:lnTo>
                  <a:pt x="2117" y="611"/>
                </a:lnTo>
                <a:lnTo>
                  <a:pt x="2116" y="611"/>
                </a:lnTo>
                <a:lnTo>
                  <a:pt x="2114" y="612"/>
                </a:lnTo>
                <a:lnTo>
                  <a:pt x="2109" y="613"/>
                </a:lnTo>
                <a:lnTo>
                  <a:pt x="2108" y="613"/>
                </a:lnTo>
                <a:lnTo>
                  <a:pt x="2106" y="614"/>
                </a:lnTo>
                <a:lnTo>
                  <a:pt x="2105" y="614"/>
                </a:lnTo>
                <a:lnTo>
                  <a:pt x="2104" y="614"/>
                </a:lnTo>
                <a:lnTo>
                  <a:pt x="2103" y="614"/>
                </a:lnTo>
                <a:lnTo>
                  <a:pt x="2094" y="614"/>
                </a:lnTo>
                <a:lnTo>
                  <a:pt x="2092" y="614"/>
                </a:lnTo>
                <a:lnTo>
                  <a:pt x="2089" y="614"/>
                </a:lnTo>
                <a:lnTo>
                  <a:pt x="2088" y="614"/>
                </a:lnTo>
                <a:lnTo>
                  <a:pt x="2085" y="614"/>
                </a:lnTo>
                <a:lnTo>
                  <a:pt x="2080" y="614"/>
                </a:lnTo>
                <a:lnTo>
                  <a:pt x="2079" y="614"/>
                </a:lnTo>
                <a:lnTo>
                  <a:pt x="2078" y="614"/>
                </a:lnTo>
                <a:lnTo>
                  <a:pt x="2077" y="614"/>
                </a:lnTo>
                <a:lnTo>
                  <a:pt x="2074" y="614"/>
                </a:lnTo>
                <a:lnTo>
                  <a:pt x="2072" y="614"/>
                </a:lnTo>
                <a:lnTo>
                  <a:pt x="2070" y="614"/>
                </a:lnTo>
                <a:lnTo>
                  <a:pt x="2069" y="614"/>
                </a:lnTo>
                <a:lnTo>
                  <a:pt x="2068" y="614"/>
                </a:lnTo>
                <a:lnTo>
                  <a:pt x="2065" y="613"/>
                </a:lnTo>
                <a:lnTo>
                  <a:pt x="2063" y="612"/>
                </a:lnTo>
                <a:lnTo>
                  <a:pt x="2062" y="611"/>
                </a:lnTo>
                <a:lnTo>
                  <a:pt x="2062" y="612"/>
                </a:lnTo>
                <a:lnTo>
                  <a:pt x="2061" y="612"/>
                </a:lnTo>
                <a:lnTo>
                  <a:pt x="2061" y="613"/>
                </a:lnTo>
                <a:lnTo>
                  <a:pt x="2060" y="613"/>
                </a:lnTo>
                <a:lnTo>
                  <a:pt x="2059" y="614"/>
                </a:lnTo>
                <a:lnTo>
                  <a:pt x="2057" y="615"/>
                </a:lnTo>
                <a:lnTo>
                  <a:pt x="2056" y="616"/>
                </a:lnTo>
                <a:lnTo>
                  <a:pt x="2055" y="616"/>
                </a:lnTo>
                <a:lnTo>
                  <a:pt x="2055" y="612"/>
                </a:lnTo>
                <a:lnTo>
                  <a:pt x="2052" y="614"/>
                </a:lnTo>
                <a:lnTo>
                  <a:pt x="2050" y="615"/>
                </a:lnTo>
                <a:lnTo>
                  <a:pt x="2047" y="617"/>
                </a:lnTo>
                <a:lnTo>
                  <a:pt x="2042" y="621"/>
                </a:lnTo>
                <a:lnTo>
                  <a:pt x="2040" y="621"/>
                </a:lnTo>
                <a:lnTo>
                  <a:pt x="2039" y="622"/>
                </a:lnTo>
                <a:lnTo>
                  <a:pt x="2038" y="623"/>
                </a:lnTo>
                <a:lnTo>
                  <a:pt x="2036" y="624"/>
                </a:lnTo>
                <a:lnTo>
                  <a:pt x="2036" y="625"/>
                </a:lnTo>
                <a:lnTo>
                  <a:pt x="2036" y="627"/>
                </a:lnTo>
                <a:lnTo>
                  <a:pt x="2037" y="629"/>
                </a:lnTo>
                <a:lnTo>
                  <a:pt x="2035" y="634"/>
                </a:lnTo>
                <a:lnTo>
                  <a:pt x="2034" y="637"/>
                </a:lnTo>
                <a:lnTo>
                  <a:pt x="2034" y="636"/>
                </a:lnTo>
                <a:lnTo>
                  <a:pt x="2034" y="625"/>
                </a:lnTo>
                <a:lnTo>
                  <a:pt x="2033" y="625"/>
                </a:lnTo>
                <a:lnTo>
                  <a:pt x="2033" y="627"/>
                </a:lnTo>
                <a:lnTo>
                  <a:pt x="2031" y="627"/>
                </a:lnTo>
                <a:lnTo>
                  <a:pt x="2031" y="629"/>
                </a:lnTo>
                <a:lnTo>
                  <a:pt x="2030" y="629"/>
                </a:lnTo>
                <a:lnTo>
                  <a:pt x="2030" y="628"/>
                </a:lnTo>
                <a:lnTo>
                  <a:pt x="2028" y="629"/>
                </a:lnTo>
                <a:lnTo>
                  <a:pt x="2025" y="631"/>
                </a:lnTo>
                <a:lnTo>
                  <a:pt x="2023" y="632"/>
                </a:lnTo>
                <a:lnTo>
                  <a:pt x="2020" y="634"/>
                </a:lnTo>
                <a:lnTo>
                  <a:pt x="2018" y="637"/>
                </a:lnTo>
                <a:lnTo>
                  <a:pt x="2017" y="637"/>
                </a:lnTo>
                <a:lnTo>
                  <a:pt x="2018" y="639"/>
                </a:lnTo>
                <a:lnTo>
                  <a:pt x="2016" y="641"/>
                </a:lnTo>
                <a:lnTo>
                  <a:pt x="2014" y="642"/>
                </a:lnTo>
                <a:lnTo>
                  <a:pt x="2013" y="640"/>
                </a:lnTo>
                <a:lnTo>
                  <a:pt x="2013" y="639"/>
                </a:lnTo>
                <a:lnTo>
                  <a:pt x="2017" y="637"/>
                </a:lnTo>
                <a:lnTo>
                  <a:pt x="2018" y="636"/>
                </a:lnTo>
                <a:lnTo>
                  <a:pt x="2019" y="634"/>
                </a:lnTo>
                <a:lnTo>
                  <a:pt x="2022" y="632"/>
                </a:lnTo>
                <a:lnTo>
                  <a:pt x="2023" y="631"/>
                </a:lnTo>
                <a:lnTo>
                  <a:pt x="2025" y="630"/>
                </a:lnTo>
                <a:lnTo>
                  <a:pt x="2028" y="628"/>
                </a:lnTo>
                <a:lnTo>
                  <a:pt x="2030" y="627"/>
                </a:lnTo>
                <a:lnTo>
                  <a:pt x="2031" y="625"/>
                </a:lnTo>
                <a:lnTo>
                  <a:pt x="2033" y="625"/>
                </a:lnTo>
                <a:lnTo>
                  <a:pt x="2034" y="624"/>
                </a:lnTo>
                <a:lnTo>
                  <a:pt x="2036" y="623"/>
                </a:lnTo>
                <a:lnTo>
                  <a:pt x="2037" y="622"/>
                </a:lnTo>
                <a:lnTo>
                  <a:pt x="2040" y="620"/>
                </a:lnTo>
                <a:lnTo>
                  <a:pt x="2042" y="620"/>
                </a:lnTo>
                <a:lnTo>
                  <a:pt x="2046" y="617"/>
                </a:lnTo>
                <a:lnTo>
                  <a:pt x="2046" y="616"/>
                </a:lnTo>
                <a:lnTo>
                  <a:pt x="2048" y="615"/>
                </a:lnTo>
                <a:lnTo>
                  <a:pt x="2052" y="613"/>
                </a:lnTo>
                <a:lnTo>
                  <a:pt x="2054" y="612"/>
                </a:lnTo>
                <a:lnTo>
                  <a:pt x="2055" y="611"/>
                </a:lnTo>
                <a:lnTo>
                  <a:pt x="2059" y="608"/>
                </a:lnTo>
                <a:lnTo>
                  <a:pt x="2059" y="609"/>
                </a:lnTo>
                <a:lnTo>
                  <a:pt x="2060" y="608"/>
                </a:lnTo>
                <a:lnTo>
                  <a:pt x="2063" y="606"/>
                </a:lnTo>
                <a:lnTo>
                  <a:pt x="2064" y="606"/>
                </a:lnTo>
                <a:lnTo>
                  <a:pt x="2064" y="605"/>
                </a:lnTo>
                <a:lnTo>
                  <a:pt x="2066" y="605"/>
                </a:lnTo>
                <a:lnTo>
                  <a:pt x="2066" y="604"/>
                </a:lnTo>
                <a:lnTo>
                  <a:pt x="2068" y="604"/>
                </a:lnTo>
                <a:lnTo>
                  <a:pt x="2069" y="603"/>
                </a:lnTo>
                <a:lnTo>
                  <a:pt x="2072" y="607"/>
                </a:lnTo>
                <a:lnTo>
                  <a:pt x="2069" y="608"/>
                </a:lnTo>
                <a:lnTo>
                  <a:pt x="2070" y="609"/>
                </a:lnTo>
                <a:lnTo>
                  <a:pt x="2070" y="613"/>
                </a:lnTo>
                <a:lnTo>
                  <a:pt x="2070" y="614"/>
                </a:lnTo>
                <a:lnTo>
                  <a:pt x="2071" y="614"/>
                </a:lnTo>
                <a:lnTo>
                  <a:pt x="2073" y="614"/>
                </a:lnTo>
                <a:lnTo>
                  <a:pt x="2074" y="614"/>
                </a:lnTo>
                <a:lnTo>
                  <a:pt x="2079" y="614"/>
                </a:lnTo>
                <a:lnTo>
                  <a:pt x="2088" y="614"/>
                </a:lnTo>
                <a:lnTo>
                  <a:pt x="2092" y="614"/>
                </a:lnTo>
                <a:lnTo>
                  <a:pt x="2092" y="613"/>
                </a:lnTo>
                <a:lnTo>
                  <a:pt x="2092" y="612"/>
                </a:lnTo>
                <a:lnTo>
                  <a:pt x="2094" y="612"/>
                </a:lnTo>
                <a:lnTo>
                  <a:pt x="2094" y="611"/>
                </a:lnTo>
                <a:lnTo>
                  <a:pt x="2094" y="609"/>
                </a:lnTo>
                <a:lnTo>
                  <a:pt x="2094" y="608"/>
                </a:lnTo>
                <a:lnTo>
                  <a:pt x="2094" y="607"/>
                </a:lnTo>
                <a:lnTo>
                  <a:pt x="2094" y="606"/>
                </a:lnTo>
                <a:lnTo>
                  <a:pt x="2094" y="605"/>
                </a:lnTo>
                <a:lnTo>
                  <a:pt x="2092" y="605"/>
                </a:lnTo>
                <a:lnTo>
                  <a:pt x="2091" y="604"/>
                </a:lnTo>
                <a:lnTo>
                  <a:pt x="2090" y="604"/>
                </a:lnTo>
                <a:lnTo>
                  <a:pt x="2090" y="603"/>
                </a:lnTo>
                <a:lnTo>
                  <a:pt x="2090" y="602"/>
                </a:lnTo>
                <a:lnTo>
                  <a:pt x="2090" y="600"/>
                </a:lnTo>
                <a:lnTo>
                  <a:pt x="2091" y="600"/>
                </a:lnTo>
                <a:lnTo>
                  <a:pt x="2092" y="600"/>
                </a:lnTo>
                <a:lnTo>
                  <a:pt x="2092" y="599"/>
                </a:lnTo>
                <a:lnTo>
                  <a:pt x="2092" y="598"/>
                </a:lnTo>
                <a:lnTo>
                  <a:pt x="2095" y="598"/>
                </a:lnTo>
                <a:lnTo>
                  <a:pt x="2096" y="598"/>
                </a:lnTo>
                <a:lnTo>
                  <a:pt x="2097" y="598"/>
                </a:lnTo>
                <a:lnTo>
                  <a:pt x="2098" y="598"/>
                </a:lnTo>
                <a:lnTo>
                  <a:pt x="2099" y="598"/>
                </a:lnTo>
                <a:lnTo>
                  <a:pt x="2100" y="598"/>
                </a:lnTo>
                <a:lnTo>
                  <a:pt x="2100" y="599"/>
                </a:lnTo>
                <a:lnTo>
                  <a:pt x="2100" y="600"/>
                </a:lnTo>
                <a:lnTo>
                  <a:pt x="2100" y="602"/>
                </a:lnTo>
                <a:lnTo>
                  <a:pt x="2100" y="603"/>
                </a:lnTo>
                <a:lnTo>
                  <a:pt x="2099" y="603"/>
                </a:lnTo>
                <a:lnTo>
                  <a:pt x="2098" y="603"/>
                </a:lnTo>
                <a:lnTo>
                  <a:pt x="2097" y="603"/>
                </a:lnTo>
                <a:lnTo>
                  <a:pt x="2096" y="603"/>
                </a:lnTo>
                <a:lnTo>
                  <a:pt x="2095" y="603"/>
                </a:lnTo>
                <a:lnTo>
                  <a:pt x="2094" y="603"/>
                </a:lnTo>
                <a:lnTo>
                  <a:pt x="2092" y="603"/>
                </a:lnTo>
                <a:lnTo>
                  <a:pt x="2092" y="602"/>
                </a:lnTo>
                <a:lnTo>
                  <a:pt x="2091" y="602"/>
                </a:lnTo>
                <a:lnTo>
                  <a:pt x="2091" y="603"/>
                </a:lnTo>
                <a:lnTo>
                  <a:pt x="2091" y="604"/>
                </a:lnTo>
                <a:lnTo>
                  <a:pt x="2092" y="604"/>
                </a:lnTo>
                <a:lnTo>
                  <a:pt x="2094" y="604"/>
                </a:lnTo>
                <a:lnTo>
                  <a:pt x="2095" y="604"/>
                </a:lnTo>
                <a:lnTo>
                  <a:pt x="2095" y="605"/>
                </a:lnTo>
                <a:lnTo>
                  <a:pt x="2094" y="605"/>
                </a:lnTo>
                <a:lnTo>
                  <a:pt x="2094" y="606"/>
                </a:lnTo>
                <a:lnTo>
                  <a:pt x="2094" y="607"/>
                </a:lnTo>
                <a:lnTo>
                  <a:pt x="2094" y="608"/>
                </a:lnTo>
                <a:lnTo>
                  <a:pt x="2094" y="609"/>
                </a:lnTo>
                <a:lnTo>
                  <a:pt x="2094" y="611"/>
                </a:lnTo>
                <a:lnTo>
                  <a:pt x="2094" y="612"/>
                </a:lnTo>
                <a:lnTo>
                  <a:pt x="2095" y="612"/>
                </a:lnTo>
                <a:lnTo>
                  <a:pt x="2094" y="612"/>
                </a:lnTo>
                <a:lnTo>
                  <a:pt x="2092" y="613"/>
                </a:lnTo>
                <a:lnTo>
                  <a:pt x="2094" y="613"/>
                </a:lnTo>
                <a:lnTo>
                  <a:pt x="2094" y="614"/>
                </a:lnTo>
                <a:lnTo>
                  <a:pt x="2095" y="614"/>
                </a:lnTo>
                <a:lnTo>
                  <a:pt x="2096" y="614"/>
                </a:lnTo>
                <a:lnTo>
                  <a:pt x="2096" y="613"/>
                </a:lnTo>
                <a:lnTo>
                  <a:pt x="2096" y="609"/>
                </a:lnTo>
                <a:lnTo>
                  <a:pt x="2100" y="609"/>
                </a:lnTo>
                <a:lnTo>
                  <a:pt x="2102" y="609"/>
                </a:lnTo>
                <a:lnTo>
                  <a:pt x="2103" y="609"/>
                </a:lnTo>
                <a:lnTo>
                  <a:pt x="2106" y="609"/>
                </a:lnTo>
                <a:lnTo>
                  <a:pt x="2108" y="608"/>
                </a:lnTo>
                <a:lnTo>
                  <a:pt x="2113" y="607"/>
                </a:lnTo>
                <a:lnTo>
                  <a:pt x="2114" y="607"/>
                </a:lnTo>
                <a:lnTo>
                  <a:pt x="2115" y="607"/>
                </a:lnTo>
                <a:lnTo>
                  <a:pt x="2116" y="606"/>
                </a:lnTo>
                <a:lnTo>
                  <a:pt x="2119" y="606"/>
                </a:lnTo>
                <a:lnTo>
                  <a:pt x="2119" y="605"/>
                </a:lnTo>
                <a:lnTo>
                  <a:pt x="2121" y="605"/>
                </a:lnTo>
                <a:lnTo>
                  <a:pt x="2123" y="605"/>
                </a:lnTo>
                <a:lnTo>
                  <a:pt x="2123" y="606"/>
                </a:lnTo>
                <a:lnTo>
                  <a:pt x="2123" y="607"/>
                </a:lnTo>
                <a:lnTo>
                  <a:pt x="2123" y="608"/>
                </a:lnTo>
                <a:lnTo>
                  <a:pt x="2124" y="608"/>
                </a:lnTo>
                <a:lnTo>
                  <a:pt x="2125" y="608"/>
                </a:lnTo>
                <a:lnTo>
                  <a:pt x="2125" y="607"/>
                </a:lnTo>
                <a:lnTo>
                  <a:pt x="2125" y="606"/>
                </a:lnTo>
                <a:lnTo>
                  <a:pt x="2124" y="606"/>
                </a:lnTo>
                <a:lnTo>
                  <a:pt x="2126" y="606"/>
                </a:lnTo>
                <a:lnTo>
                  <a:pt x="2128" y="606"/>
                </a:lnTo>
                <a:lnTo>
                  <a:pt x="2129" y="606"/>
                </a:lnTo>
                <a:lnTo>
                  <a:pt x="2130" y="606"/>
                </a:lnTo>
                <a:lnTo>
                  <a:pt x="2131" y="606"/>
                </a:lnTo>
                <a:lnTo>
                  <a:pt x="2132" y="606"/>
                </a:lnTo>
                <a:lnTo>
                  <a:pt x="2133" y="606"/>
                </a:lnTo>
                <a:lnTo>
                  <a:pt x="2134" y="606"/>
                </a:lnTo>
                <a:lnTo>
                  <a:pt x="2135" y="606"/>
                </a:lnTo>
                <a:lnTo>
                  <a:pt x="2135" y="605"/>
                </a:lnTo>
                <a:lnTo>
                  <a:pt x="2135" y="604"/>
                </a:lnTo>
                <a:lnTo>
                  <a:pt x="2135" y="603"/>
                </a:lnTo>
                <a:lnTo>
                  <a:pt x="2135" y="602"/>
                </a:lnTo>
                <a:lnTo>
                  <a:pt x="2135" y="600"/>
                </a:lnTo>
                <a:lnTo>
                  <a:pt x="2135" y="599"/>
                </a:lnTo>
                <a:lnTo>
                  <a:pt x="2135" y="598"/>
                </a:lnTo>
                <a:lnTo>
                  <a:pt x="2135" y="597"/>
                </a:lnTo>
                <a:lnTo>
                  <a:pt x="2135" y="596"/>
                </a:lnTo>
                <a:lnTo>
                  <a:pt x="2135" y="595"/>
                </a:lnTo>
                <a:lnTo>
                  <a:pt x="2135" y="594"/>
                </a:lnTo>
                <a:lnTo>
                  <a:pt x="2135" y="592"/>
                </a:lnTo>
                <a:lnTo>
                  <a:pt x="2135" y="591"/>
                </a:lnTo>
                <a:lnTo>
                  <a:pt x="2134" y="591"/>
                </a:lnTo>
                <a:lnTo>
                  <a:pt x="2134" y="590"/>
                </a:lnTo>
                <a:lnTo>
                  <a:pt x="2134" y="589"/>
                </a:lnTo>
                <a:lnTo>
                  <a:pt x="2134" y="588"/>
                </a:lnTo>
                <a:lnTo>
                  <a:pt x="2133" y="588"/>
                </a:lnTo>
                <a:lnTo>
                  <a:pt x="2133" y="587"/>
                </a:lnTo>
                <a:lnTo>
                  <a:pt x="2133" y="586"/>
                </a:lnTo>
                <a:lnTo>
                  <a:pt x="2133" y="585"/>
                </a:lnTo>
                <a:lnTo>
                  <a:pt x="2132" y="585"/>
                </a:lnTo>
                <a:lnTo>
                  <a:pt x="2132" y="583"/>
                </a:lnTo>
                <a:lnTo>
                  <a:pt x="2131" y="583"/>
                </a:lnTo>
                <a:lnTo>
                  <a:pt x="2130" y="582"/>
                </a:lnTo>
                <a:lnTo>
                  <a:pt x="2129" y="582"/>
                </a:lnTo>
                <a:lnTo>
                  <a:pt x="2128" y="583"/>
                </a:lnTo>
                <a:lnTo>
                  <a:pt x="2126" y="583"/>
                </a:lnTo>
                <a:lnTo>
                  <a:pt x="2125" y="583"/>
                </a:lnTo>
                <a:lnTo>
                  <a:pt x="2125" y="585"/>
                </a:lnTo>
                <a:lnTo>
                  <a:pt x="2124" y="585"/>
                </a:lnTo>
                <a:lnTo>
                  <a:pt x="2123" y="585"/>
                </a:lnTo>
                <a:lnTo>
                  <a:pt x="2122" y="586"/>
                </a:lnTo>
                <a:lnTo>
                  <a:pt x="2121" y="586"/>
                </a:lnTo>
                <a:lnTo>
                  <a:pt x="2120" y="586"/>
                </a:lnTo>
                <a:lnTo>
                  <a:pt x="2119" y="587"/>
                </a:lnTo>
                <a:lnTo>
                  <a:pt x="2117" y="587"/>
                </a:lnTo>
                <a:lnTo>
                  <a:pt x="2115" y="588"/>
                </a:lnTo>
                <a:lnTo>
                  <a:pt x="2114" y="588"/>
                </a:lnTo>
                <a:lnTo>
                  <a:pt x="2114" y="589"/>
                </a:lnTo>
                <a:lnTo>
                  <a:pt x="2113" y="589"/>
                </a:lnTo>
                <a:lnTo>
                  <a:pt x="2112" y="589"/>
                </a:lnTo>
                <a:lnTo>
                  <a:pt x="2111" y="589"/>
                </a:lnTo>
                <a:lnTo>
                  <a:pt x="2111" y="590"/>
                </a:lnTo>
                <a:lnTo>
                  <a:pt x="2109" y="590"/>
                </a:lnTo>
                <a:lnTo>
                  <a:pt x="2108" y="590"/>
                </a:lnTo>
                <a:lnTo>
                  <a:pt x="2107" y="591"/>
                </a:lnTo>
                <a:lnTo>
                  <a:pt x="2106" y="591"/>
                </a:lnTo>
                <a:lnTo>
                  <a:pt x="2105" y="591"/>
                </a:lnTo>
                <a:lnTo>
                  <a:pt x="2105" y="592"/>
                </a:lnTo>
                <a:lnTo>
                  <a:pt x="2104" y="592"/>
                </a:lnTo>
                <a:lnTo>
                  <a:pt x="2103" y="592"/>
                </a:lnTo>
                <a:lnTo>
                  <a:pt x="2102" y="592"/>
                </a:lnTo>
                <a:lnTo>
                  <a:pt x="2100" y="592"/>
                </a:lnTo>
                <a:lnTo>
                  <a:pt x="2100" y="591"/>
                </a:lnTo>
                <a:lnTo>
                  <a:pt x="2100" y="590"/>
                </a:lnTo>
                <a:lnTo>
                  <a:pt x="2102" y="589"/>
                </a:lnTo>
                <a:lnTo>
                  <a:pt x="2105" y="588"/>
                </a:lnTo>
                <a:lnTo>
                  <a:pt x="2107" y="588"/>
                </a:lnTo>
                <a:lnTo>
                  <a:pt x="2113" y="586"/>
                </a:lnTo>
                <a:lnTo>
                  <a:pt x="2117" y="583"/>
                </a:lnTo>
                <a:lnTo>
                  <a:pt x="2119" y="583"/>
                </a:lnTo>
                <a:lnTo>
                  <a:pt x="2124" y="581"/>
                </a:lnTo>
                <a:lnTo>
                  <a:pt x="2133" y="578"/>
                </a:lnTo>
                <a:lnTo>
                  <a:pt x="2140" y="575"/>
                </a:lnTo>
                <a:lnTo>
                  <a:pt x="2140" y="574"/>
                </a:lnTo>
                <a:lnTo>
                  <a:pt x="2146" y="572"/>
                </a:lnTo>
                <a:lnTo>
                  <a:pt x="2147" y="572"/>
                </a:lnTo>
                <a:lnTo>
                  <a:pt x="2156" y="569"/>
                </a:lnTo>
                <a:lnTo>
                  <a:pt x="2157" y="567"/>
                </a:lnTo>
                <a:lnTo>
                  <a:pt x="2159" y="567"/>
                </a:lnTo>
                <a:lnTo>
                  <a:pt x="2165" y="565"/>
                </a:lnTo>
                <a:lnTo>
                  <a:pt x="2167" y="564"/>
                </a:lnTo>
                <a:lnTo>
                  <a:pt x="2176" y="561"/>
                </a:lnTo>
                <a:lnTo>
                  <a:pt x="2176" y="560"/>
                </a:lnTo>
                <a:lnTo>
                  <a:pt x="2176" y="558"/>
                </a:lnTo>
                <a:lnTo>
                  <a:pt x="2176" y="557"/>
                </a:lnTo>
                <a:lnTo>
                  <a:pt x="2176" y="556"/>
                </a:lnTo>
                <a:lnTo>
                  <a:pt x="2176" y="555"/>
                </a:lnTo>
                <a:lnTo>
                  <a:pt x="2176" y="554"/>
                </a:lnTo>
                <a:lnTo>
                  <a:pt x="2175" y="553"/>
                </a:lnTo>
                <a:lnTo>
                  <a:pt x="2175" y="552"/>
                </a:lnTo>
                <a:lnTo>
                  <a:pt x="2175" y="550"/>
                </a:lnTo>
                <a:lnTo>
                  <a:pt x="2175" y="549"/>
                </a:lnTo>
                <a:lnTo>
                  <a:pt x="2175" y="548"/>
                </a:lnTo>
                <a:lnTo>
                  <a:pt x="2175" y="547"/>
                </a:lnTo>
                <a:lnTo>
                  <a:pt x="2175" y="546"/>
                </a:lnTo>
                <a:lnTo>
                  <a:pt x="2175" y="545"/>
                </a:lnTo>
                <a:lnTo>
                  <a:pt x="2175" y="544"/>
                </a:lnTo>
                <a:lnTo>
                  <a:pt x="2173" y="544"/>
                </a:lnTo>
                <a:lnTo>
                  <a:pt x="2172" y="544"/>
                </a:lnTo>
                <a:lnTo>
                  <a:pt x="2160" y="542"/>
                </a:lnTo>
                <a:lnTo>
                  <a:pt x="2160" y="544"/>
                </a:lnTo>
                <a:lnTo>
                  <a:pt x="2160" y="546"/>
                </a:lnTo>
                <a:lnTo>
                  <a:pt x="2159" y="546"/>
                </a:lnTo>
                <a:lnTo>
                  <a:pt x="2158" y="546"/>
                </a:lnTo>
                <a:lnTo>
                  <a:pt x="2157" y="546"/>
                </a:lnTo>
                <a:lnTo>
                  <a:pt x="2156" y="546"/>
                </a:lnTo>
                <a:lnTo>
                  <a:pt x="2155" y="546"/>
                </a:lnTo>
                <a:lnTo>
                  <a:pt x="2154" y="546"/>
                </a:lnTo>
                <a:lnTo>
                  <a:pt x="2152" y="546"/>
                </a:lnTo>
                <a:lnTo>
                  <a:pt x="2151" y="546"/>
                </a:lnTo>
                <a:lnTo>
                  <a:pt x="2150" y="546"/>
                </a:lnTo>
                <a:lnTo>
                  <a:pt x="2149" y="546"/>
                </a:lnTo>
                <a:lnTo>
                  <a:pt x="2148" y="546"/>
                </a:lnTo>
                <a:lnTo>
                  <a:pt x="2147" y="546"/>
                </a:lnTo>
                <a:lnTo>
                  <a:pt x="2146" y="546"/>
                </a:lnTo>
                <a:lnTo>
                  <a:pt x="2145" y="546"/>
                </a:lnTo>
                <a:lnTo>
                  <a:pt x="2143" y="546"/>
                </a:lnTo>
                <a:lnTo>
                  <a:pt x="2142" y="546"/>
                </a:lnTo>
                <a:lnTo>
                  <a:pt x="2142" y="547"/>
                </a:lnTo>
                <a:lnTo>
                  <a:pt x="2142" y="548"/>
                </a:lnTo>
                <a:lnTo>
                  <a:pt x="2141" y="548"/>
                </a:lnTo>
                <a:lnTo>
                  <a:pt x="2140" y="548"/>
                </a:lnTo>
                <a:lnTo>
                  <a:pt x="2139" y="548"/>
                </a:lnTo>
                <a:lnTo>
                  <a:pt x="2138" y="548"/>
                </a:lnTo>
                <a:lnTo>
                  <a:pt x="2137" y="548"/>
                </a:lnTo>
                <a:lnTo>
                  <a:pt x="2135" y="548"/>
                </a:lnTo>
                <a:lnTo>
                  <a:pt x="2134" y="548"/>
                </a:lnTo>
                <a:lnTo>
                  <a:pt x="2133" y="548"/>
                </a:lnTo>
                <a:lnTo>
                  <a:pt x="2132" y="548"/>
                </a:lnTo>
                <a:lnTo>
                  <a:pt x="2131" y="548"/>
                </a:lnTo>
                <a:lnTo>
                  <a:pt x="2130" y="548"/>
                </a:lnTo>
                <a:lnTo>
                  <a:pt x="2126" y="548"/>
                </a:lnTo>
                <a:lnTo>
                  <a:pt x="2123" y="548"/>
                </a:lnTo>
                <a:lnTo>
                  <a:pt x="2120" y="548"/>
                </a:lnTo>
                <a:lnTo>
                  <a:pt x="2119" y="548"/>
                </a:lnTo>
                <a:lnTo>
                  <a:pt x="2120" y="548"/>
                </a:lnTo>
                <a:lnTo>
                  <a:pt x="2117" y="548"/>
                </a:lnTo>
                <a:lnTo>
                  <a:pt x="2116" y="548"/>
                </a:lnTo>
                <a:lnTo>
                  <a:pt x="2113" y="548"/>
                </a:lnTo>
                <a:lnTo>
                  <a:pt x="2113" y="541"/>
                </a:lnTo>
                <a:lnTo>
                  <a:pt x="2112" y="541"/>
                </a:lnTo>
                <a:lnTo>
                  <a:pt x="2111" y="541"/>
                </a:lnTo>
                <a:lnTo>
                  <a:pt x="2111" y="542"/>
                </a:lnTo>
                <a:lnTo>
                  <a:pt x="2111" y="544"/>
                </a:lnTo>
                <a:lnTo>
                  <a:pt x="2111" y="545"/>
                </a:lnTo>
                <a:lnTo>
                  <a:pt x="2109" y="545"/>
                </a:lnTo>
                <a:lnTo>
                  <a:pt x="2108" y="545"/>
                </a:lnTo>
                <a:lnTo>
                  <a:pt x="2107" y="545"/>
                </a:lnTo>
                <a:lnTo>
                  <a:pt x="2106" y="545"/>
                </a:lnTo>
                <a:lnTo>
                  <a:pt x="2106" y="541"/>
                </a:lnTo>
                <a:lnTo>
                  <a:pt x="2104" y="541"/>
                </a:lnTo>
                <a:lnTo>
                  <a:pt x="2104" y="542"/>
                </a:lnTo>
                <a:lnTo>
                  <a:pt x="2104" y="545"/>
                </a:lnTo>
                <a:lnTo>
                  <a:pt x="2103" y="545"/>
                </a:lnTo>
                <a:lnTo>
                  <a:pt x="2103" y="542"/>
                </a:lnTo>
                <a:lnTo>
                  <a:pt x="2103" y="541"/>
                </a:lnTo>
                <a:lnTo>
                  <a:pt x="2102" y="541"/>
                </a:lnTo>
                <a:lnTo>
                  <a:pt x="2100" y="541"/>
                </a:lnTo>
                <a:lnTo>
                  <a:pt x="2100" y="542"/>
                </a:lnTo>
                <a:lnTo>
                  <a:pt x="2099" y="542"/>
                </a:lnTo>
                <a:lnTo>
                  <a:pt x="2096" y="542"/>
                </a:lnTo>
                <a:lnTo>
                  <a:pt x="2094" y="542"/>
                </a:lnTo>
                <a:lnTo>
                  <a:pt x="2094" y="541"/>
                </a:lnTo>
                <a:lnTo>
                  <a:pt x="2092" y="541"/>
                </a:lnTo>
                <a:lnTo>
                  <a:pt x="2092" y="542"/>
                </a:lnTo>
                <a:lnTo>
                  <a:pt x="2091" y="542"/>
                </a:lnTo>
                <a:lnTo>
                  <a:pt x="2090" y="542"/>
                </a:lnTo>
                <a:lnTo>
                  <a:pt x="2090" y="540"/>
                </a:lnTo>
                <a:lnTo>
                  <a:pt x="2089" y="540"/>
                </a:lnTo>
                <a:lnTo>
                  <a:pt x="2086" y="540"/>
                </a:lnTo>
                <a:lnTo>
                  <a:pt x="2085" y="540"/>
                </a:lnTo>
                <a:lnTo>
                  <a:pt x="2081" y="540"/>
                </a:lnTo>
                <a:lnTo>
                  <a:pt x="2074" y="540"/>
                </a:lnTo>
                <a:lnTo>
                  <a:pt x="2060" y="540"/>
                </a:lnTo>
                <a:lnTo>
                  <a:pt x="2055" y="540"/>
                </a:lnTo>
                <a:lnTo>
                  <a:pt x="2054" y="540"/>
                </a:lnTo>
                <a:lnTo>
                  <a:pt x="2045" y="540"/>
                </a:lnTo>
                <a:lnTo>
                  <a:pt x="2033" y="540"/>
                </a:lnTo>
                <a:lnTo>
                  <a:pt x="2028" y="540"/>
                </a:lnTo>
                <a:lnTo>
                  <a:pt x="2020" y="540"/>
                </a:lnTo>
                <a:lnTo>
                  <a:pt x="2019" y="540"/>
                </a:lnTo>
                <a:lnTo>
                  <a:pt x="2017" y="540"/>
                </a:lnTo>
                <a:lnTo>
                  <a:pt x="2017" y="541"/>
                </a:lnTo>
                <a:lnTo>
                  <a:pt x="2017" y="542"/>
                </a:lnTo>
                <a:lnTo>
                  <a:pt x="2017" y="544"/>
                </a:lnTo>
                <a:lnTo>
                  <a:pt x="2017" y="545"/>
                </a:lnTo>
                <a:lnTo>
                  <a:pt x="2017" y="546"/>
                </a:lnTo>
                <a:lnTo>
                  <a:pt x="2017" y="547"/>
                </a:lnTo>
                <a:lnTo>
                  <a:pt x="2017" y="548"/>
                </a:lnTo>
                <a:lnTo>
                  <a:pt x="2017" y="549"/>
                </a:lnTo>
                <a:lnTo>
                  <a:pt x="2017" y="550"/>
                </a:lnTo>
                <a:lnTo>
                  <a:pt x="2017" y="552"/>
                </a:lnTo>
                <a:lnTo>
                  <a:pt x="2017" y="553"/>
                </a:lnTo>
                <a:lnTo>
                  <a:pt x="2017" y="555"/>
                </a:lnTo>
                <a:lnTo>
                  <a:pt x="2017" y="556"/>
                </a:lnTo>
                <a:lnTo>
                  <a:pt x="2017" y="557"/>
                </a:lnTo>
                <a:lnTo>
                  <a:pt x="2017" y="561"/>
                </a:lnTo>
                <a:lnTo>
                  <a:pt x="2017" y="565"/>
                </a:lnTo>
                <a:lnTo>
                  <a:pt x="2017" y="566"/>
                </a:lnTo>
                <a:lnTo>
                  <a:pt x="2017" y="569"/>
                </a:lnTo>
                <a:lnTo>
                  <a:pt x="2017" y="570"/>
                </a:lnTo>
                <a:lnTo>
                  <a:pt x="2017" y="571"/>
                </a:lnTo>
                <a:lnTo>
                  <a:pt x="2017" y="572"/>
                </a:lnTo>
                <a:lnTo>
                  <a:pt x="2017" y="573"/>
                </a:lnTo>
                <a:lnTo>
                  <a:pt x="2017" y="575"/>
                </a:lnTo>
                <a:lnTo>
                  <a:pt x="2017" y="577"/>
                </a:lnTo>
                <a:lnTo>
                  <a:pt x="2017" y="578"/>
                </a:lnTo>
                <a:lnTo>
                  <a:pt x="2017" y="579"/>
                </a:lnTo>
                <a:lnTo>
                  <a:pt x="2017" y="580"/>
                </a:lnTo>
                <a:lnTo>
                  <a:pt x="2017" y="581"/>
                </a:lnTo>
                <a:lnTo>
                  <a:pt x="2017" y="582"/>
                </a:lnTo>
                <a:lnTo>
                  <a:pt x="2017" y="583"/>
                </a:lnTo>
                <a:lnTo>
                  <a:pt x="2017" y="591"/>
                </a:lnTo>
                <a:lnTo>
                  <a:pt x="2017" y="592"/>
                </a:lnTo>
                <a:lnTo>
                  <a:pt x="2017" y="594"/>
                </a:lnTo>
                <a:lnTo>
                  <a:pt x="2017" y="596"/>
                </a:lnTo>
                <a:lnTo>
                  <a:pt x="2017" y="597"/>
                </a:lnTo>
                <a:lnTo>
                  <a:pt x="2017" y="599"/>
                </a:lnTo>
                <a:lnTo>
                  <a:pt x="2017" y="602"/>
                </a:lnTo>
                <a:lnTo>
                  <a:pt x="2017" y="603"/>
                </a:lnTo>
                <a:lnTo>
                  <a:pt x="2017" y="604"/>
                </a:lnTo>
                <a:lnTo>
                  <a:pt x="2017" y="608"/>
                </a:lnTo>
                <a:lnTo>
                  <a:pt x="2017" y="611"/>
                </a:lnTo>
                <a:lnTo>
                  <a:pt x="2017" y="615"/>
                </a:lnTo>
                <a:lnTo>
                  <a:pt x="2017" y="622"/>
                </a:lnTo>
                <a:lnTo>
                  <a:pt x="2016" y="622"/>
                </a:lnTo>
                <a:lnTo>
                  <a:pt x="2007" y="622"/>
                </a:lnTo>
                <a:lnTo>
                  <a:pt x="2004" y="622"/>
                </a:lnTo>
                <a:lnTo>
                  <a:pt x="2004" y="621"/>
                </a:lnTo>
                <a:lnTo>
                  <a:pt x="2004" y="620"/>
                </a:lnTo>
                <a:lnTo>
                  <a:pt x="2004" y="619"/>
                </a:lnTo>
                <a:lnTo>
                  <a:pt x="2004" y="617"/>
                </a:lnTo>
                <a:lnTo>
                  <a:pt x="2004" y="616"/>
                </a:lnTo>
                <a:lnTo>
                  <a:pt x="2004" y="615"/>
                </a:lnTo>
                <a:lnTo>
                  <a:pt x="2004" y="614"/>
                </a:lnTo>
                <a:lnTo>
                  <a:pt x="2004" y="613"/>
                </a:lnTo>
                <a:lnTo>
                  <a:pt x="2002" y="613"/>
                </a:lnTo>
                <a:lnTo>
                  <a:pt x="2002" y="611"/>
                </a:lnTo>
                <a:lnTo>
                  <a:pt x="2002" y="589"/>
                </a:lnTo>
                <a:lnTo>
                  <a:pt x="2002" y="580"/>
                </a:lnTo>
                <a:lnTo>
                  <a:pt x="2002" y="579"/>
                </a:lnTo>
                <a:lnTo>
                  <a:pt x="2002" y="560"/>
                </a:lnTo>
                <a:lnTo>
                  <a:pt x="2002" y="552"/>
                </a:lnTo>
                <a:lnTo>
                  <a:pt x="2002" y="545"/>
                </a:lnTo>
                <a:lnTo>
                  <a:pt x="2002" y="544"/>
                </a:lnTo>
                <a:lnTo>
                  <a:pt x="2002" y="542"/>
                </a:lnTo>
                <a:lnTo>
                  <a:pt x="2002" y="541"/>
                </a:lnTo>
                <a:lnTo>
                  <a:pt x="2002" y="540"/>
                </a:lnTo>
                <a:lnTo>
                  <a:pt x="2002" y="539"/>
                </a:lnTo>
                <a:lnTo>
                  <a:pt x="2002" y="538"/>
                </a:lnTo>
                <a:lnTo>
                  <a:pt x="2002" y="537"/>
                </a:lnTo>
                <a:lnTo>
                  <a:pt x="2002" y="536"/>
                </a:lnTo>
                <a:lnTo>
                  <a:pt x="2001" y="533"/>
                </a:lnTo>
                <a:lnTo>
                  <a:pt x="2001" y="532"/>
                </a:lnTo>
                <a:lnTo>
                  <a:pt x="2001" y="531"/>
                </a:lnTo>
                <a:lnTo>
                  <a:pt x="2000" y="530"/>
                </a:lnTo>
                <a:lnTo>
                  <a:pt x="1999" y="528"/>
                </a:lnTo>
                <a:lnTo>
                  <a:pt x="1999" y="527"/>
                </a:lnTo>
                <a:lnTo>
                  <a:pt x="1997" y="527"/>
                </a:lnTo>
                <a:lnTo>
                  <a:pt x="1997" y="525"/>
                </a:lnTo>
                <a:lnTo>
                  <a:pt x="1996" y="524"/>
                </a:lnTo>
                <a:lnTo>
                  <a:pt x="1995" y="523"/>
                </a:lnTo>
                <a:lnTo>
                  <a:pt x="1994" y="522"/>
                </a:lnTo>
                <a:lnTo>
                  <a:pt x="1993" y="521"/>
                </a:lnTo>
                <a:lnTo>
                  <a:pt x="1992" y="520"/>
                </a:lnTo>
                <a:lnTo>
                  <a:pt x="1991" y="520"/>
                </a:lnTo>
                <a:lnTo>
                  <a:pt x="1991" y="519"/>
                </a:lnTo>
                <a:lnTo>
                  <a:pt x="1990" y="519"/>
                </a:lnTo>
                <a:lnTo>
                  <a:pt x="1988" y="519"/>
                </a:lnTo>
                <a:lnTo>
                  <a:pt x="1988" y="518"/>
                </a:lnTo>
                <a:lnTo>
                  <a:pt x="1987" y="518"/>
                </a:lnTo>
                <a:lnTo>
                  <a:pt x="1986" y="518"/>
                </a:lnTo>
                <a:lnTo>
                  <a:pt x="1986" y="516"/>
                </a:lnTo>
                <a:lnTo>
                  <a:pt x="1985" y="516"/>
                </a:lnTo>
                <a:lnTo>
                  <a:pt x="1984" y="516"/>
                </a:lnTo>
                <a:lnTo>
                  <a:pt x="1984" y="515"/>
                </a:lnTo>
                <a:lnTo>
                  <a:pt x="1984" y="514"/>
                </a:lnTo>
                <a:lnTo>
                  <a:pt x="1984" y="512"/>
                </a:lnTo>
                <a:lnTo>
                  <a:pt x="1984" y="511"/>
                </a:lnTo>
                <a:lnTo>
                  <a:pt x="1984" y="510"/>
                </a:lnTo>
                <a:lnTo>
                  <a:pt x="1984" y="508"/>
                </a:lnTo>
                <a:lnTo>
                  <a:pt x="1984" y="507"/>
                </a:lnTo>
                <a:lnTo>
                  <a:pt x="1984" y="506"/>
                </a:lnTo>
                <a:lnTo>
                  <a:pt x="1984" y="505"/>
                </a:lnTo>
                <a:lnTo>
                  <a:pt x="1984" y="499"/>
                </a:lnTo>
                <a:lnTo>
                  <a:pt x="1984" y="496"/>
                </a:lnTo>
                <a:lnTo>
                  <a:pt x="1984" y="495"/>
                </a:lnTo>
                <a:lnTo>
                  <a:pt x="1984" y="493"/>
                </a:lnTo>
                <a:lnTo>
                  <a:pt x="1984" y="486"/>
                </a:lnTo>
                <a:lnTo>
                  <a:pt x="1984" y="482"/>
                </a:lnTo>
                <a:lnTo>
                  <a:pt x="1984" y="481"/>
                </a:lnTo>
                <a:lnTo>
                  <a:pt x="1984" y="480"/>
                </a:lnTo>
                <a:lnTo>
                  <a:pt x="1984" y="479"/>
                </a:lnTo>
                <a:lnTo>
                  <a:pt x="1984" y="478"/>
                </a:lnTo>
                <a:lnTo>
                  <a:pt x="1984" y="477"/>
                </a:lnTo>
                <a:lnTo>
                  <a:pt x="1984" y="475"/>
                </a:lnTo>
                <a:lnTo>
                  <a:pt x="1984" y="474"/>
                </a:lnTo>
                <a:lnTo>
                  <a:pt x="1983" y="473"/>
                </a:lnTo>
                <a:lnTo>
                  <a:pt x="1983" y="472"/>
                </a:lnTo>
                <a:lnTo>
                  <a:pt x="1983" y="471"/>
                </a:lnTo>
                <a:lnTo>
                  <a:pt x="1982" y="471"/>
                </a:lnTo>
                <a:lnTo>
                  <a:pt x="1982" y="470"/>
                </a:lnTo>
                <a:lnTo>
                  <a:pt x="1981" y="469"/>
                </a:lnTo>
                <a:lnTo>
                  <a:pt x="1981" y="468"/>
                </a:lnTo>
                <a:lnTo>
                  <a:pt x="1979" y="466"/>
                </a:lnTo>
                <a:lnTo>
                  <a:pt x="1978" y="465"/>
                </a:lnTo>
                <a:lnTo>
                  <a:pt x="1978" y="464"/>
                </a:lnTo>
                <a:lnTo>
                  <a:pt x="1977" y="464"/>
                </a:lnTo>
                <a:lnTo>
                  <a:pt x="1977" y="463"/>
                </a:lnTo>
                <a:lnTo>
                  <a:pt x="1976" y="463"/>
                </a:lnTo>
                <a:lnTo>
                  <a:pt x="1975" y="462"/>
                </a:lnTo>
                <a:lnTo>
                  <a:pt x="1974" y="461"/>
                </a:lnTo>
                <a:lnTo>
                  <a:pt x="1973" y="461"/>
                </a:lnTo>
                <a:lnTo>
                  <a:pt x="1973" y="460"/>
                </a:lnTo>
                <a:lnTo>
                  <a:pt x="1971" y="460"/>
                </a:lnTo>
                <a:lnTo>
                  <a:pt x="1970" y="458"/>
                </a:lnTo>
                <a:lnTo>
                  <a:pt x="1969" y="458"/>
                </a:lnTo>
                <a:lnTo>
                  <a:pt x="1968" y="457"/>
                </a:lnTo>
                <a:lnTo>
                  <a:pt x="1966" y="457"/>
                </a:lnTo>
                <a:lnTo>
                  <a:pt x="1965" y="457"/>
                </a:lnTo>
                <a:lnTo>
                  <a:pt x="1964" y="457"/>
                </a:lnTo>
                <a:lnTo>
                  <a:pt x="1962" y="457"/>
                </a:lnTo>
                <a:lnTo>
                  <a:pt x="1962" y="453"/>
                </a:lnTo>
                <a:lnTo>
                  <a:pt x="1962" y="452"/>
                </a:lnTo>
                <a:lnTo>
                  <a:pt x="1962" y="450"/>
                </a:lnTo>
                <a:lnTo>
                  <a:pt x="1962" y="448"/>
                </a:lnTo>
                <a:lnTo>
                  <a:pt x="1962" y="447"/>
                </a:lnTo>
                <a:lnTo>
                  <a:pt x="1962" y="446"/>
                </a:lnTo>
                <a:lnTo>
                  <a:pt x="1962" y="445"/>
                </a:lnTo>
                <a:lnTo>
                  <a:pt x="1962" y="444"/>
                </a:lnTo>
                <a:lnTo>
                  <a:pt x="1961" y="444"/>
                </a:lnTo>
                <a:lnTo>
                  <a:pt x="1961" y="445"/>
                </a:lnTo>
                <a:lnTo>
                  <a:pt x="1960" y="445"/>
                </a:lnTo>
                <a:lnTo>
                  <a:pt x="1959" y="446"/>
                </a:lnTo>
                <a:lnTo>
                  <a:pt x="1958" y="446"/>
                </a:lnTo>
                <a:lnTo>
                  <a:pt x="1957" y="446"/>
                </a:lnTo>
                <a:lnTo>
                  <a:pt x="1956" y="446"/>
                </a:lnTo>
                <a:lnTo>
                  <a:pt x="1954" y="446"/>
                </a:lnTo>
                <a:lnTo>
                  <a:pt x="1953" y="446"/>
                </a:lnTo>
                <a:lnTo>
                  <a:pt x="1952" y="446"/>
                </a:lnTo>
                <a:lnTo>
                  <a:pt x="1951" y="447"/>
                </a:lnTo>
                <a:lnTo>
                  <a:pt x="1950" y="447"/>
                </a:lnTo>
                <a:lnTo>
                  <a:pt x="1949" y="447"/>
                </a:lnTo>
                <a:lnTo>
                  <a:pt x="1948" y="447"/>
                </a:lnTo>
                <a:lnTo>
                  <a:pt x="1947" y="450"/>
                </a:lnTo>
                <a:lnTo>
                  <a:pt x="1945" y="454"/>
                </a:lnTo>
                <a:lnTo>
                  <a:pt x="1944" y="457"/>
                </a:lnTo>
                <a:lnTo>
                  <a:pt x="1944" y="456"/>
                </a:lnTo>
                <a:lnTo>
                  <a:pt x="1944" y="455"/>
                </a:lnTo>
                <a:lnTo>
                  <a:pt x="1944" y="454"/>
                </a:lnTo>
                <a:lnTo>
                  <a:pt x="1944" y="453"/>
                </a:lnTo>
                <a:lnTo>
                  <a:pt x="1942" y="453"/>
                </a:lnTo>
                <a:lnTo>
                  <a:pt x="1942" y="452"/>
                </a:lnTo>
                <a:lnTo>
                  <a:pt x="1939" y="452"/>
                </a:lnTo>
                <a:lnTo>
                  <a:pt x="1939" y="454"/>
                </a:lnTo>
                <a:lnTo>
                  <a:pt x="1939" y="455"/>
                </a:lnTo>
                <a:lnTo>
                  <a:pt x="1939" y="454"/>
                </a:lnTo>
                <a:lnTo>
                  <a:pt x="1939" y="448"/>
                </a:lnTo>
                <a:lnTo>
                  <a:pt x="1938" y="448"/>
                </a:lnTo>
                <a:lnTo>
                  <a:pt x="1936" y="447"/>
                </a:lnTo>
                <a:lnTo>
                  <a:pt x="1935" y="447"/>
                </a:lnTo>
                <a:lnTo>
                  <a:pt x="1934" y="447"/>
                </a:lnTo>
                <a:lnTo>
                  <a:pt x="1933" y="447"/>
                </a:lnTo>
                <a:lnTo>
                  <a:pt x="1932" y="447"/>
                </a:lnTo>
                <a:lnTo>
                  <a:pt x="1931" y="446"/>
                </a:lnTo>
                <a:lnTo>
                  <a:pt x="1928" y="445"/>
                </a:lnTo>
                <a:lnTo>
                  <a:pt x="1928" y="444"/>
                </a:lnTo>
                <a:lnTo>
                  <a:pt x="1927" y="443"/>
                </a:lnTo>
                <a:lnTo>
                  <a:pt x="1927" y="441"/>
                </a:lnTo>
                <a:lnTo>
                  <a:pt x="1926" y="440"/>
                </a:lnTo>
                <a:lnTo>
                  <a:pt x="1926" y="438"/>
                </a:lnTo>
                <a:lnTo>
                  <a:pt x="1925" y="437"/>
                </a:lnTo>
                <a:lnTo>
                  <a:pt x="1925" y="436"/>
                </a:lnTo>
                <a:lnTo>
                  <a:pt x="1925" y="433"/>
                </a:lnTo>
                <a:lnTo>
                  <a:pt x="1924" y="432"/>
                </a:lnTo>
                <a:lnTo>
                  <a:pt x="1924" y="431"/>
                </a:lnTo>
                <a:lnTo>
                  <a:pt x="1923" y="429"/>
                </a:lnTo>
                <a:lnTo>
                  <a:pt x="1922" y="428"/>
                </a:lnTo>
                <a:lnTo>
                  <a:pt x="1922" y="427"/>
                </a:lnTo>
                <a:lnTo>
                  <a:pt x="1921" y="427"/>
                </a:lnTo>
                <a:lnTo>
                  <a:pt x="1917" y="427"/>
                </a:lnTo>
                <a:lnTo>
                  <a:pt x="1915" y="427"/>
                </a:lnTo>
                <a:lnTo>
                  <a:pt x="1914" y="427"/>
                </a:lnTo>
                <a:lnTo>
                  <a:pt x="1911" y="428"/>
                </a:lnTo>
                <a:lnTo>
                  <a:pt x="1910" y="428"/>
                </a:lnTo>
                <a:lnTo>
                  <a:pt x="1909" y="428"/>
                </a:lnTo>
                <a:lnTo>
                  <a:pt x="1908" y="428"/>
                </a:lnTo>
                <a:lnTo>
                  <a:pt x="1907" y="428"/>
                </a:lnTo>
                <a:lnTo>
                  <a:pt x="1906" y="428"/>
                </a:lnTo>
                <a:lnTo>
                  <a:pt x="1905" y="428"/>
                </a:lnTo>
                <a:lnTo>
                  <a:pt x="1902" y="427"/>
                </a:lnTo>
                <a:lnTo>
                  <a:pt x="1900" y="426"/>
                </a:lnTo>
                <a:lnTo>
                  <a:pt x="1899" y="426"/>
                </a:lnTo>
                <a:lnTo>
                  <a:pt x="1897" y="426"/>
                </a:lnTo>
                <a:lnTo>
                  <a:pt x="1896" y="426"/>
                </a:lnTo>
                <a:lnTo>
                  <a:pt x="1893" y="427"/>
                </a:lnTo>
                <a:lnTo>
                  <a:pt x="1892" y="427"/>
                </a:lnTo>
                <a:lnTo>
                  <a:pt x="1891" y="427"/>
                </a:lnTo>
                <a:lnTo>
                  <a:pt x="1890" y="428"/>
                </a:lnTo>
                <a:lnTo>
                  <a:pt x="1889" y="428"/>
                </a:lnTo>
                <a:lnTo>
                  <a:pt x="1887" y="429"/>
                </a:lnTo>
                <a:lnTo>
                  <a:pt x="1885" y="429"/>
                </a:lnTo>
                <a:lnTo>
                  <a:pt x="1883" y="430"/>
                </a:lnTo>
                <a:lnTo>
                  <a:pt x="1882" y="430"/>
                </a:lnTo>
                <a:lnTo>
                  <a:pt x="1882" y="429"/>
                </a:lnTo>
                <a:lnTo>
                  <a:pt x="1882" y="430"/>
                </a:lnTo>
                <a:lnTo>
                  <a:pt x="1881" y="430"/>
                </a:lnTo>
                <a:lnTo>
                  <a:pt x="1880" y="430"/>
                </a:lnTo>
                <a:lnTo>
                  <a:pt x="1879" y="430"/>
                </a:lnTo>
                <a:lnTo>
                  <a:pt x="1879" y="431"/>
                </a:lnTo>
                <a:lnTo>
                  <a:pt x="1879" y="430"/>
                </a:lnTo>
                <a:lnTo>
                  <a:pt x="1878" y="430"/>
                </a:lnTo>
                <a:lnTo>
                  <a:pt x="1878" y="431"/>
                </a:lnTo>
                <a:lnTo>
                  <a:pt x="1876" y="431"/>
                </a:lnTo>
                <a:lnTo>
                  <a:pt x="1875" y="431"/>
                </a:lnTo>
                <a:lnTo>
                  <a:pt x="1874" y="431"/>
                </a:lnTo>
                <a:lnTo>
                  <a:pt x="1873" y="431"/>
                </a:lnTo>
                <a:lnTo>
                  <a:pt x="1872" y="431"/>
                </a:lnTo>
                <a:lnTo>
                  <a:pt x="1871" y="431"/>
                </a:lnTo>
                <a:lnTo>
                  <a:pt x="1870" y="431"/>
                </a:lnTo>
                <a:lnTo>
                  <a:pt x="1869" y="431"/>
                </a:lnTo>
                <a:lnTo>
                  <a:pt x="1867" y="431"/>
                </a:lnTo>
                <a:lnTo>
                  <a:pt x="1866" y="431"/>
                </a:lnTo>
                <a:lnTo>
                  <a:pt x="1865" y="431"/>
                </a:lnTo>
                <a:lnTo>
                  <a:pt x="1864" y="432"/>
                </a:lnTo>
                <a:lnTo>
                  <a:pt x="1863" y="432"/>
                </a:lnTo>
                <a:lnTo>
                  <a:pt x="1862" y="433"/>
                </a:lnTo>
                <a:lnTo>
                  <a:pt x="1861" y="433"/>
                </a:lnTo>
                <a:lnTo>
                  <a:pt x="1859" y="435"/>
                </a:lnTo>
                <a:lnTo>
                  <a:pt x="1859" y="439"/>
                </a:lnTo>
                <a:lnTo>
                  <a:pt x="1859" y="440"/>
                </a:lnTo>
                <a:lnTo>
                  <a:pt x="1859" y="441"/>
                </a:lnTo>
                <a:lnTo>
                  <a:pt x="1859" y="454"/>
                </a:lnTo>
                <a:lnTo>
                  <a:pt x="1859" y="458"/>
                </a:lnTo>
                <a:lnTo>
                  <a:pt x="1859" y="464"/>
                </a:lnTo>
                <a:lnTo>
                  <a:pt x="1849" y="464"/>
                </a:lnTo>
                <a:lnTo>
                  <a:pt x="1838" y="464"/>
                </a:lnTo>
                <a:lnTo>
                  <a:pt x="1836" y="464"/>
                </a:lnTo>
                <a:lnTo>
                  <a:pt x="1835" y="464"/>
                </a:lnTo>
                <a:lnTo>
                  <a:pt x="1833" y="464"/>
                </a:lnTo>
                <a:lnTo>
                  <a:pt x="1833" y="465"/>
                </a:lnTo>
                <a:lnTo>
                  <a:pt x="1833" y="469"/>
                </a:lnTo>
                <a:lnTo>
                  <a:pt x="1835" y="469"/>
                </a:lnTo>
                <a:lnTo>
                  <a:pt x="1835" y="470"/>
                </a:lnTo>
                <a:lnTo>
                  <a:pt x="1833" y="470"/>
                </a:lnTo>
                <a:lnTo>
                  <a:pt x="1833" y="471"/>
                </a:lnTo>
                <a:lnTo>
                  <a:pt x="1833" y="472"/>
                </a:lnTo>
                <a:lnTo>
                  <a:pt x="1833" y="473"/>
                </a:lnTo>
                <a:lnTo>
                  <a:pt x="1833" y="474"/>
                </a:lnTo>
                <a:lnTo>
                  <a:pt x="1833" y="475"/>
                </a:lnTo>
                <a:lnTo>
                  <a:pt x="1833" y="477"/>
                </a:lnTo>
                <a:lnTo>
                  <a:pt x="1833" y="478"/>
                </a:lnTo>
                <a:lnTo>
                  <a:pt x="1833" y="479"/>
                </a:lnTo>
                <a:lnTo>
                  <a:pt x="1833" y="480"/>
                </a:lnTo>
                <a:lnTo>
                  <a:pt x="1833" y="481"/>
                </a:lnTo>
                <a:lnTo>
                  <a:pt x="1835" y="481"/>
                </a:lnTo>
                <a:lnTo>
                  <a:pt x="1836" y="481"/>
                </a:lnTo>
                <a:lnTo>
                  <a:pt x="1837" y="481"/>
                </a:lnTo>
                <a:lnTo>
                  <a:pt x="1838" y="481"/>
                </a:lnTo>
                <a:lnTo>
                  <a:pt x="1840" y="481"/>
                </a:lnTo>
                <a:lnTo>
                  <a:pt x="1840" y="482"/>
                </a:lnTo>
                <a:lnTo>
                  <a:pt x="1840" y="483"/>
                </a:lnTo>
                <a:lnTo>
                  <a:pt x="1840" y="485"/>
                </a:lnTo>
                <a:lnTo>
                  <a:pt x="1840" y="486"/>
                </a:lnTo>
                <a:lnTo>
                  <a:pt x="1840" y="487"/>
                </a:lnTo>
                <a:lnTo>
                  <a:pt x="1838" y="488"/>
                </a:lnTo>
                <a:lnTo>
                  <a:pt x="1837" y="488"/>
                </a:lnTo>
                <a:lnTo>
                  <a:pt x="1836" y="488"/>
                </a:lnTo>
                <a:lnTo>
                  <a:pt x="1835" y="488"/>
                </a:lnTo>
                <a:lnTo>
                  <a:pt x="1833" y="488"/>
                </a:lnTo>
                <a:lnTo>
                  <a:pt x="1833" y="487"/>
                </a:lnTo>
                <a:lnTo>
                  <a:pt x="1833" y="486"/>
                </a:lnTo>
                <a:lnTo>
                  <a:pt x="1833" y="485"/>
                </a:lnTo>
                <a:lnTo>
                  <a:pt x="1833" y="483"/>
                </a:lnTo>
                <a:lnTo>
                  <a:pt x="1833" y="482"/>
                </a:lnTo>
                <a:lnTo>
                  <a:pt x="1833" y="481"/>
                </a:lnTo>
                <a:lnTo>
                  <a:pt x="1833" y="480"/>
                </a:lnTo>
                <a:lnTo>
                  <a:pt x="1833" y="479"/>
                </a:lnTo>
                <a:lnTo>
                  <a:pt x="1833" y="478"/>
                </a:lnTo>
                <a:lnTo>
                  <a:pt x="1833" y="477"/>
                </a:lnTo>
                <a:lnTo>
                  <a:pt x="1833" y="475"/>
                </a:lnTo>
                <a:lnTo>
                  <a:pt x="1833" y="474"/>
                </a:lnTo>
                <a:lnTo>
                  <a:pt x="1833" y="473"/>
                </a:lnTo>
                <a:lnTo>
                  <a:pt x="1833" y="472"/>
                </a:lnTo>
                <a:lnTo>
                  <a:pt x="1833" y="471"/>
                </a:lnTo>
                <a:lnTo>
                  <a:pt x="1833" y="470"/>
                </a:lnTo>
                <a:lnTo>
                  <a:pt x="1833" y="469"/>
                </a:lnTo>
                <a:lnTo>
                  <a:pt x="1833" y="468"/>
                </a:lnTo>
                <a:lnTo>
                  <a:pt x="1833" y="466"/>
                </a:lnTo>
                <a:lnTo>
                  <a:pt x="1833" y="465"/>
                </a:lnTo>
                <a:lnTo>
                  <a:pt x="1833" y="464"/>
                </a:lnTo>
                <a:lnTo>
                  <a:pt x="1833" y="461"/>
                </a:lnTo>
                <a:lnTo>
                  <a:pt x="1833" y="448"/>
                </a:lnTo>
                <a:lnTo>
                  <a:pt x="1833" y="446"/>
                </a:lnTo>
                <a:lnTo>
                  <a:pt x="1833" y="443"/>
                </a:lnTo>
                <a:lnTo>
                  <a:pt x="1833" y="439"/>
                </a:lnTo>
                <a:lnTo>
                  <a:pt x="1833" y="438"/>
                </a:lnTo>
                <a:lnTo>
                  <a:pt x="1833" y="437"/>
                </a:lnTo>
                <a:lnTo>
                  <a:pt x="1833" y="436"/>
                </a:lnTo>
                <a:lnTo>
                  <a:pt x="1833" y="433"/>
                </a:lnTo>
                <a:lnTo>
                  <a:pt x="1833" y="427"/>
                </a:lnTo>
                <a:lnTo>
                  <a:pt x="1832" y="389"/>
                </a:lnTo>
                <a:lnTo>
                  <a:pt x="1899" y="389"/>
                </a:lnTo>
                <a:lnTo>
                  <a:pt x="1900" y="389"/>
                </a:lnTo>
                <a:lnTo>
                  <a:pt x="1901" y="389"/>
                </a:lnTo>
                <a:lnTo>
                  <a:pt x="1908" y="389"/>
                </a:lnTo>
                <a:lnTo>
                  <a:pt x="1926" y="389"/>
                </a:lnTo>
                <a:lnTo>
                  <a:pt x="1925" y="389"/>
                </a:lnTo>
                <a:lnTo>
                  <a:pt x="1925" y="388"/>
                </a:lnTo>
                <a:lnTo>
                  <a:pt x="1925" y="387"/>
                </a:lnTo>
                <a:lnTo>
                  <a:pt x="1925" y="382"/>
                </a:lnTo>
                <a:lnTo>
                  <a:pt x="1925" y="381"/>
                </a:lnTo>
                <a:lnTo>
                  <a:pt x="1925" y="379"/>
                </a:lnTo>
                <a:lnTo>
                  <a:pt x="1925" y="368"/>
                </a:lnTo>
                <a:lnTo>
                  <a:pt x="1925" y="364"/>
                </a:lnTo>
                <a:lnTo>
                  <a:pt x="1925" y="360"/>
                </a:lnTo>
                <a:lnTo>
                  <a:pt x="1925" y="359"/>
                </a:lnTo>
                <a:lnTo>
                  <a:pt x="1921" y="360"/>
                </a:lnTo>
                <a:lnTo>
                  <a:pt x="1921" y="359"/>
                </a:lnTo>
                <a:lnTo>
                  <a:pt x="1921" y="354"/>
                </a:lnTo>
                <a:lnTo>
                  <a:pt x="1921" y="339"/>
                </a:lnTo>
                <a:lnTo>
                  <a:pt x="1921" y="335"/>
                </a:lnTo>
                <a:lnTo>
                  <a:pt x="1917" y="331"/>
                </a:lnTo>
                <a:lnTo>
                  <a:pt x="1925" y="329"/>
                </a:lnTo>
                <a:lnTo>
                  <a:pt x="1925" y="328"/>
                </a:lnTo>
                <a:lnTo>
                  <a:pt x="1925" y="326"/>
                </a:lnTo>
                <a:lnTo>
                  <a:pt x="1925" y="319"/>
                </a:lnTo>
                <a:lnTo>
                  <a:pt x="1925" y="316"/>
                </a:lnTo>
                <a:lnTo>
                  <a:pt x="1925" y="304"/>
                </a:lnTo>
                <a:lnTo>
                  <a:pt x="1925" y="303"/>
                </a:lnTo>
                <a:lnTo>
                  <a:pt x="1925" y="302"/>
                </a:lnTo>
                <a:lnTo>
                  <a:pt x="1924" y="299"/>
                </a:lnTo>
                <a:lnTo>
                  <a:pt x="1924" y="291"/>
                </a:lnTo>
                <a:lnTo>
                  <a:pt x="1938" y="291"/>
                </a:lnTo>
                <a:lnTo>
                  <a:pt x="1947" y="291"/>
                </a:lnTo>
                <a:lnTo>
                  <a:pt x="1962" y="290"/>
                </a:lnTo>
                <a:lnTo>
                  <a:pt x="1970" y="290"/>
                </a:lnTo>
                <a:lnTo>
                  <a:pt x="1971" y="290"/>
                </a:lnTo>
                <a:lnTo>
                  <a:pt x="1973" y="290"/>
                </a:lnTo>
                <a:lnTo>
                  <a:pt x="1974" y="290"/>
                </a:lnTo>
                <a:lnTo>
                  <a:pt x="1975" y="290"/>
                </a:lnTo>
                <a:lnTo>
                  <a:pt x="1976" y="290"/>
                </a:lnTo>
                <a:lnTo>
                  <a:pt x="1976" y="291"/>
                </a:lnTo>
                <a:lnTo>
                  <a:pt x="1978" y="295"/>
                </a:lnTo>
                <a:lnTo>
                  <a:pt x="1990" y="295"/>
                </a:lnTo>
                <a:lnTo>
                  <a:pt x="1987" y="302"/>
                </a:lnTo>
                <a:lnTo>
                  <a:pt x="1988" y="302"/>
                </a:lnTo>
                <a:lnTo>
                  <a:pt x="1990" y="302"/>
                </a:lnTo>
                <a:lnTo>
                  <a:pt x="1990" y="301"/>
                </a:lnTo>
                <a:lnTo>
                  <a:pt x="1992" y="301"/>
                </a:lnTo>
                <a:lnTo>
                  <a:pt x="1993" y="301"/>
                </a:lnTo>
                <a:lnTo>
                  <a:pt x="1995" y="301"/>
                </a:lnTo>
                <a:lnTo>
                  <a:pt x="1996" y="301"/>
                </a:lnTo>
                <a:lnTo>
                  <a:pt x="2002" y="301"/>
                </a:lnTo>
                <a:lnTo>
                  <a:pt x="2003" y="301"/>
                </a:lnTo>
                <a:lnTo>
                  <a:pt x="2007" y="301"/>
                </a:lnTo>
                <a:lnTo>
                  <a:pt x="2008" y="301"/>
                </a:lnTo>
                <a:lnTo>
                  <a:pt x="2010" y="301"/>
                </a:lnTo>
                <a:lnTo>
                  <a:pt x="2011" y="301"/>
                </a:lnTo>
                <a:lnTo>
                  <a:pt x="2013" y="301"/>
                </a:lnTo>
                <a:lnTo>
                  <a:pt x="2014" y="301"/>
                </a:lnTo>
                <a:lnTo>
                  <a:pt x="2019" y="301"/>
                </a:lnTo>
                <a:lnTo>
                  <a:pt x="2022" y="301"/>
                </a:lnTo>
                <a:lnTo>
                  <a:pt x="2023" y="301"/>
                </a:lnTo>
                <a:lnTo>
                  <a:pt x="2025" y="301"/>
                </a:lnTo>
                <a:lnTo>
                  <a:pt x="2027" y="301"/>
                </a:lnTo>
                <a:lnTo>
                  <a:pt x="2028" y="301"/>
                </a:lnTo>
                <a:lnTo>
                  <a:pt x="2029" y="301"/>
                </a:lnTo>
                <a:lnTo>
                  <a:pt x="2030" y="301"/>
                </a:lnTo>
                <a:lnTo>
                  <a:pt x="2031" y="301"/>
                </a:lnTo>
                <a:lnTo>
                  <a:pt x="2034" y="301"/>
                </a:lnTo>
                <a:lnTo>
                  <a:pt x="2035" y="301"/>
                </a:lnTo>
                <a:lnTo>
                  <a:pt x="2039" y="301"/>
                </a:lnTo>
                <a:lnTo>
                  <a:pt x="2042" y="301"/>
                </a:lnTo>
                <a:lnTo>
                  <a:pt x="2044" y="301"/>
                </a:lnTo>
                <a:lnTo>
                  <a:pt x="2046" y="301"/>
                </a:lnTo>
                <a:lnTo>
                  <a:pt x="2047" y="301"/>
                </a:lnTo>
                <a:lnTo>
                  <a:pt x="2050" y="301"/>
                </a:lnTo>
                <a:lnTo>
                  <a:pt x="2051" y="301"/>
                </a:lnTo>
                <a:lnTo>
                  <a:pt x="2052" y="299"/>
                </a:lnTo>
                <a:lnTo>
                  <a:pt x="2054" y="299"/>
                </a:lnTo>
                <a:lnTo>
                  <a:pt x="2055" y="299"/>
                </a:lnTo>
                <a:lnTo>
                  <a:pt x="2056" y="299"/>
                </a:lnTo>
                <a:lnTo>
                  <a:pt x="2057" y="299"/>
                </a:lnTo>
                <a:lnTo>
                  <a:pt x="2066" y="290"/>
                </a:lnTo>
                <a:lnTo>
                  <a:pt x="2068" y="290"/>
                </a:lnTo>
                <a:lnTo>
                  <a:pt x="2066" y="289"/>
                </a:lnTo>
                <a:lnTo>
                  <a:pt x="2066" y="288"/>
                </a:lnTo>
                <a:lnTo>
                  <a:pt x="2065" y="288"/>
                </a:lnTo>
                <a:lnTo>
                  <a:pt x="2064" y="288"/>
                </a:lnTo>
                <a:lnTo>
                  <a:pt x="2063" y="287"/>
                </a:lnTo>
                <a:lnTo>
                  <a:pt x="2062" y="287"/>
                </a:lnTo>
                <a:lnTo>
                  <a:pt x="2060" y="288"/>
                </a:lnTo>
                <a:lnTo>
                  <a:pt x="2059" y="288"/>
                </a:lnTo>
                <a:lnTo>
                  <a:pt x="2059" y="287"/>
                </a:lnTo>
                <a:lnTo>
                  <a:pt x="2059" y="286"/>
                </a:lnTo>
                <a:lnTo>
                  <a:pt x="2059" y="285"/>
                </a:lnTo>
                <a:lnTo>
                  <a:pt x="2059" y="284"/>
                </a:lnTo>
                <a:lnTo>
                  <a:pt x="2057" y="281"/>
                </a:lnTo>
                <a:lnTo>
                  <a:pt x="2056" y="280"/>
                </a:lnTo>
                <a:lnTo>
                  <a:pt x="2056" y="278"/>
                </a:lnTo>
                <a:lnTo>
                  <a:pt x="2056" y="274"/>
                </a:lnTo>
                <a:lnTo>
                  <a:pt x="2057" y="274"/>
                </a:lnTo>
                <a:lnTo>
                  <a:pt x="2059" y="273"/>
                </a:lnTo>
                <a:lnTo>
                  <a:pt x="2062" y="272"/>
                </a:lnTo>
                <a:lnTo>
                  <a:pt x="2063" y="272"/>
                </a:lnTo>
                <a:lnTo>
                  <a:pt x="2069" y="272"/>
                </a:lnTo>
                <a:lnTo>
                  <a:pt x="2069" y="274"/>
                </a:lnTo>
                <a:lnTo>
                  <a:pt x="2070" y="278"/>
                </a:lnTo>
                <a:lnTo>
                  <a:pt x="2073" y="278"/>
                </a:lnTo>
                <a:lnTo>
                  <a:pt x="2074" y="278"/>
                </a:lnTo>
                <a:lnTo>
                  <a:pt x="2076" y="280"/>
                </a:lnTo>
                <a:lnTo>
                  <a:pt x="2076" y="281"/>
                </a:lnTo>
                <a:lnTo>
                  <a:pt x="2076" y="282"/>
                </a:lnTo>
                <a:lnTo>
                  <a:pt x="2078" y="280"/>
                </a:lnTo>
                <a:lnTo>
                  <a:pt x="2085" y="274"/>
                </a:lnTo>
                <a:lnTo>
                  <a:pt x="2089" y="270"/>
                </a:lnTo>
                <a:lnTo>
                  <a:pt x="2099" y="261"/>
                </a:lnTo>
                <a:lnTo>
                  <a:pt x="2100" y="260"/>
                </a:lnTo>
                <a:lnTo>
                  <a:pt x="2103" y="257"/>
                </a:lnTo>
                <a:lnTo>
                  <a:pt x="2108" y="252"/>
                </a:lnTo>
                <a:lnTo>
                  <a:pt x="2111" y="249"/>
                </a:lnTo>
                <a:lnTo>
                  <a:pt x="2124" y="237"/>
                </a:lnTo>
                <a:lnTo>
                  <a:pt x="2124" y="236"/>
                </a:lnTo>
                <a:lnTo>
                  <a:pt x="2135" y="226"/>
                </a:lnTo>
                <a:lnTo>
                  <a:pt x="2139" y="222"/>
                </a:lnTo>
                <a:lnTo>
                  <a:pt x="2168" y="195"/>
                </a:lnTo>
                <a:lnTo>
                  <a:pt x="2169" y="195"/>
                </a:lnTo>
                <a:lnTo>
                  <a:pt x="2169" y="194"/>
                </a:lnTo>
                <a:lnTo>
                  <a:pt x="2178" y="186"/>
                </a:lnTo>
                <a:lnTo>
                  <a:pt x="2185" y="179"/>
                </a:lnTo>
                <a:lnTo>
                  <a:pt x="2191" y="173"/>
                </a:lnTo>
                <a:lnTo>
                  <a:pt x="2192" y="173"/>
                </a:lnTo>
                <a:lnTo>
                  <a:pt x="2192" y="172"/>
                </a:lnTo>
                <a:lnTo>
                  <a:pt x="2193" y="172"/>
                </a:lnTo>
                <a:lnTo>
                  <a:pt x="2211" y="155"/>
                </a:lnTo>
                <a:lnTo>
                  <a:pt x="2211" y="161"/>
                </a:lnTo>
                <a:lnTo>
                  <a:pt x="2214" y="169"/>
                </a:lnTo>
                <a:lnTo>
                  <a:pt x="2221" y="189"/>
                </a:lnTo>
                <a:lnTo>
                  <a:pt x="2233" y="206"/>
                </a:lnTo>
                <a:lnTo>
                  <a:pt x="2235" y="210"/>
                </a:lnTo>
                <a:lnTo>
                  <a:pt x="2235" y="211"/>
                </a:lnTo>
                <a:lnTo>
                  <a:pt x="2240" y="218"/>
                </a:lnTo>
                <a:lnTo>
                  <a:pt x="2250" y="231"/>
                </a:lnTo>
                <a:lnTo>
                  <a:pt x="2255" y="239"/>
                </a:lnTo>
                <a:lnTo>
                  <a:pt x="2257" y="240"/>
                </a:lnTo>
                <a:lnTo>
                  <a:pt x="2257" y="242"/>
                </a:lnTo>
                <a:lnTo>
                  <a:pt x="2257" y="243"/>
                </a:lnTo>
                <a:lnTo>
                  <a:pt x="2258" y="244"/>
                </a:lnTo>
                <a:lnTo>
                  <a:pt x="2260" y="246"/>
                </a:lnTo>
                <a:lnTo>
                  <a:pt x="2260" y="247"/>
                </a:lnTo>
                <a:lnTo>
                  <a:pt x="2262" y="246"/>
                </a:lnTo>
                <a:lnTo>
                  <a:pt x="2263" y="245"/>
                </a:lnTo>
                <a:lnTo>
                  <a:pt x="2263" y="246"/>
                </a:lnTo>
                <a:lnTo>
                  <a:pt x="2263" y="245"/>
                </a:lnTo>
                <a:lnTo>
                  <a:pt x="2264" y="246"/>
                </a:lnTo>
                <a:lnTo>
                  <a:pt x="2266" y="245"/>
                </a:lnTo>
                <a:lnTo>
                  <a:pt x="2266" y="247"/>
                </a:lnTo>
                <a:lnTo>
                  <a:pt x="2268" y="247"/>
                </a:lnTo>
                <a:lnTo>
                  <a:pt x="2268" y="248"/>
                </a:lnTo>
                <a:lnTo>
                  <a:pt x="2269" y="249"/>
                </a:lnTo>
                <a:lnTo>
                  <a:pt x="2270" y="251"/>
                </a:lnTo>
                <a:lnTo>
                  <a:pt x="2269" y="252"/>
                </a:lnTo>
                <a:lnTo>
                  <a:pt x="2268" y="252"/>
                </a:lnTo>
                <a:lnTo>
                  <a:pt x="2269" y="253"/>
                </a:lnTo>
                <a:lnTo>
                  <a:pt x="2272" y="252"/>
                </a:lnTo>
                <a:lnTo>
                  <a:pt x="2272" y="251"/>
                </a:lnTo>
                <a:lnTo>
                  <a:pt x="2276" y="249"/>
                </a:lnTo>
                <a:lnTo>
                  <a:pt x="2277" y="248"/>
                </a:lnTo>
                <a:lnTo>
                  <a:pt x="2277" y="249"/>
                </a:lnTo>
                <a:lnTo>
                  <a:pt x="2281" y="255"/>
                </a:lnTo>
                <a:lnTo>
                  <a:pt x="2281" y="257"/>
                </a:lnTo>
                <a:lnTo>
                  <a:pt x="2284" y="259"/>
                </a:lnTo>
                <a:lnTo>
                  <a:pt x="2285" y="262"/>
                </a:lnTo>
                <a:lnTo>
                  <a:pt x="2285" y="263"/>
                </a:lnTo>
                <a:lnTo>
                  <a:pt x="2284" y="263"/>
                </a:lnTo>
                <a:lnTo>
                  <a:pt x="2284" y="264"/>
                </a:lnTo>
                <a:lnTo>
                  <a:pt x="2283" y="264"/>
                </a:lnTo>
                <a:lnTo>
                  <a:pt x="2280" y="267"/>
                </a:lnTo>
                <a:lnTo>
                  <a:pt x="2280" y="268"/>
                </a:lnTo>
                <a:lnTo>
                  <a:pt x="2281" y="269"/>
                </a:lnTo>
                <a:lnTo>
                  <a:pt x="2283" y="270"/>
                </a:lnTo>
                <a:lnTo>
                  <a:pt x="2284" y="270"/>
                </a:lnTo>
                <a:lnTo>
                  <a:pt x="2284" y="271"/>
                </a:lnTo>
                <a:lnTo>
                  <a:pt x="2285" y="272"/>
                </a:lnTo>
                <a:lnTo>
                  <a:pt x="2286" y="273"/>
                </a:lnTo>
                <a:lnTo>
                  <a:pt x="2286" y="274"/>
                </a:lnTo>
                <a:lnTo>
                  <a:pt x="2287" y="276"/>
                </a:lnTo>
                <a:lnTo>
                  <a:pt x="2288" y="277"/>
                </a:lnTo>
                <a:lnTo>
                  <a:pt x="2289" y="278"/>
                </a:lnTo>
                <a:lnTo>
                  <a:pt x="2288" y="279"/>
                </a:lnTo>
                <a:lnTo>
                  <a:pt x="2288" y="280"/>
                </a:lnTo>
                <a:lnTo>
                  <a:pt x="2288" y="282"/>
                </a:lnTo>
                <a:lnTo>
                  <a:pt x="2290" y="282"/>
                </a:lnTo>
                <a:lnTo>
                  <a:pt x="2292" y="282"/>
                </a:lnTo>
                <a:lnTo>
                  <a:pt x="2293" y="282"/>
                </a:lnTo>
                <a:lnTo>
                  <a:pt x="2294" y="282"/>
                </a:lnTo>
                <a:lnTo>
                  <a:pt x="2295" y="282"/>
                </a:lnTo>
                <a:lnTo>
                  <a:pt x="2296" y="281"/>
                </a:lnTo>
                <a:lnTo>
                  <a:pt x="2297" y="281"/>
                </a:lnTo>
                <a:lnTo>
                  <a:pt x="2300" y="281"/>
                </a:lnTo>
                <a:lnTo>
                  <a:pt x="2302" y="281"/>
                </a:lnTo>
                <a:lnTo>
                  <a:pt x="2304" y="281"/>
                </a:lnTo>
                <a:lnTo>
                  <a:pt x="2305" y="282"/>
                </a:lnTo>
                <a:lnTo>
                  <a:pt x="2304" y="284"/>
                </a:lnTo>
                <a:lnTo>
                  <a:pt x="2303" y="284"/>
                </a:lnTo>
                <a:lnTo>
                  <a:pt x="2302" y="285"/>
                </a:lnTo>
                <a:lnTo>
                  <a:pt x="2301" y="285"/>
                </a:lnTo>
                <a:lnTo>
                  <a:pt x="2301" y="286"/>
                </a:lnTo>
                <a:lnTo>
                  <a:pt x="2300" y="286"/>
                </a:lnTo>
                <a:lnTo>
                  <a:pt x="2298" y="286"/>
                </a:lnTo>
                <a:lnTo>
                  <a:pt x="2298" y="287"/>
                </a:lnTo>
                <a:lnTo>
                  <a:pt x="2297" y="287"/>
                </a:lnTo>
                <a:lnTo>
                  <a:pt x="2297" y="289"/>
                </a:lnTo>
                <a:lnTo>
                  <a:pt x="2296" y="290"/>
                </a:lnTo>
                <a:lnTo>
                  <a:pt x="2294" y="291"/>
                </a:lnTo>
                <a:lnTo>
                  <a:pt x="2294" y="293"/>
                </a:lnTo>
                <a:lnTo>
                  <a:pt x="2293" y="291"/>
                </a:lnTo>
                <a:lnTo>
                  <a:pt x="2293" y="293"/>
                </a:lnTo>
                <a:lnTo>
                  <a:pt x="2293" y="294"/>
                </a:lnTo>
                <a:lnTo>
                  <a:pt x="2294" y="295"/>
                </a:lnTo>
                <a:lnTo>
                  <a:pt x="2294" y="296"/>
                </a:lnTo>
                <a:lnTo>
                  <a:pt x="2295" y="296"/>
                </a:lnTo>
                <a:lnTo>
                  <a:pt x="2301" y="298"/>
                </a:lnTo>
                <a:lnTo>
                  <a:pt x="2310" y="302"/>
                </a:lnTo>
                <a:lnTo>
                  <a:pt x="2313" y="303"/>
                </a:lnTo>
                <a:lnTo>
                  <a:pt x="2314" y="304"/>
                </a:lnTo>
                <a:lnTo>
                  <a:pt x="2318" y="305"/>
                </a:lnTo>
                <a:lnTo>
                  <a:pt x="2320" y="306"/>
                </a:lnTo>
                <a:lnTo>
                  <a:pt x="2327" y="307"/>
                </a:lnTo>
                <a:lnTo>
                  <a:pt x="2327" y="305"/>
                </a:lnTo>
                <a:lnTo>
                  <a:pt x="2328" y="305"/>
                </a:lnTo>
                <a:lnTo>
                  <a:pt x="2330" y="305"/>
                </a:lnTo>
                <a:lnTo>
                  <a:pt x="2331" y="305"/>
                </a:lnTo>
                <a:lnTo>
                  <a:pt x="2333" y="305"/>
                </a:lnTo>
                <a:lnTo>
                  <a:pt x="2335" y="305"/>
                </a:lnTo>
                <a:lnTo>
                  <a:pt x="2336" y="305"/>
                </a:lnTo>
                <a:lnTo>
                  <a:pt x="2337" y="306"/>
                </a:lnTo>
                <a:lnTo>
                  <a:pt x="2338" y="306"/>
                </a:lnTo>
                <a:lnTo>
                  <a:pt x="2339" y="306"/>
                </a:lnTo>
                <a:lnTo>
                  <a:pt x="2340" y="306"/>
                </a:lnTo>
                <a:lnTo>
                  <a:pt x="2343" y="306"/>
                </a:lnTo>
                <a:lnTo>
                  <a:pt x="2344" y="306"/>
                </a:lnTo>
                <a:lnTo>
                  <a:pt x="2345" y="306"/>
                </a:lnTo>
                <a:lnTo>
                  <a:pt x="2346" y="306"/>
                </a:lnTo>
                <a:lnTo>
                  <a:pt x="2345" y="311"/>
                </a:lnTo>
                <a:lnTo>
                  <a:pt x="2345" y="312"/>
                </a:lnTo>
                <a:lnTo>
                  <a:pt x="2345" y="314"/>
                </a:lnTo>
                <a:lnTo>
                  <a:pt x="2347" y="314"/>
                </a:lnTo>
                <a:lnTo>
                  <a:pt x="2348" y="315"/>
                </a:lnTo>
                <a:lnTo>
                  <a:pt x="2350" y="315"/>
                </a:lnTo>
                <a:lnTo>
                  <a:pt x="2355" y="318"/>
                </a:lnTo>
                <a:lnTo>
                  <a:pt x="2361" y="320"/>
                </a:lnTo>
                <a:lnTo>
                  <a:pt x="2364" y="320"/>
                </a:lnTo>
                <a:lnTo>
                  <a:pt x="2365" y="321"/>
                </a:lnTo>
                <a:lnTo>
                  <a:pt x="2367" y="321"/>
                </a:lnTo>
                <a:lnTo>
                  <a:pt x="2370" y="322"/>
                </a:lnTo>
                <a:lnTo>
                  <a:pt x="2371" y="322"/>
                </a:lnTo>
                <a:lnTo>
                  <a:pt x="2378" y="324"/>
                </a:lnTo>
                <a:lnTo>
                  <a:pt x="2378" y="327"/>
                </a:lnTo>
                <a:lnTo>
                  <a:pt x="2378" y="330"/>
                </a:lnTo>
                <a:lnTo>
                  <a:pt x="2381" y="330"/>
                </a:lnTo>
                <a:lnTo>
                  <a:pt x="2387" y="330"/>
                </a:lnTo>
                <a:lnTo>
                  <a:pt x="2385" y="326"/>
                </a:lnTo>
                <a:lnTo>
                  <a:pt x="2384" y="323"/>
                </a:lnTo>
                <a:lnTo>
                  <a:pt x="2383" y="321"/>
                </a:lnTo>
                <a:lnTo>
                  <a:pt x="2382" y="315"/>
                </a:lnTo>
                <a:lnTo>
                  <a:pt x="2380" y="312"/>
                </a:lnTo>
                <a:lnTo>
                  <a:pt x="2380" y="311"/>
                </a:lnTo>
                <a:lnTo>
                  <a:pt x="2379" y="307"/>
                </a:lnTo>
                <a:lnTo>
                  <a:pt x="2385" y="307"/>
                </a:lnTo>
                <a:lnTo>
                  <a:pt x="2396" y="307"/>
                </a:lnTo>
                <a:lnTo>
                  <a:pt x="2401" y="307"/>
                </a:lnTo>
                <a:lnTo>
                  <a:pt x="2404" y="307"/>
                </a:lnTo>
                <a:lnTo>
                  <a:pt x="2404" y="310"/>
                </a:lnTo>
                <a:lnTo>
                  <a:pt x="2404" y="316"/>
                </a:lnTo>
                <a:lnTo>
                  <a:pt x="2404" y="322"/>
                </a:lnTo>
                <a:lnTo>
                  <a:pt x="2404" y="327"/>
                </a:lnTo>
                <a:lnTo>
                  <a:pt x="2404" y="329"/>
                </a:lnTo>
                <a:lnTo>
                  <a:pt x="2405" y="329"/>
                </a:lnTo>
                <a:lnTo>
                  <a:pt x="2408" y="329"/>
                </a:lnTo>
                <a:lnTo>
                  <a:pt x="2417" y="329"/>
                </a:lnTo>
                <a:lnTo>
                  <a:pt x="2419" y="329"/>
                </a:lnTo>
                <a:lnTo>
                  <a:pt x="2421" y="332"/>
                </a:lnTo>
                <a:lnTo>
                  <a:pt x="2421" y="335"/>
                </a:lnTo>
                <a:lnTo>
                  <a:pt x="2422" y="338"/>
                </a:lnTo>
                <a:lnTo>
                  <a:pt x="2422" y="340"/>
                </a:lnTo>
                <a:lnTo>
                  <a:pt x="2423" y="345"/>
                </a:lnTo>
                <a:lnTo>
                  <a:pt x="2425" y="356"/>
                </a:lnTo>
                <a:lnTo>
                  <a:pt x="2428" y="370"/>
                </a:lnTo>
                <a:lnTo>
                  <a:pt x="2428" y="372"/>
                </a:lnTo>
                <a:lnTo>
                  <a:pt x="2418" y="372"/>
                </a:lnTo>
                <a:lnTo>
                  <a:pt x="2415" y="372"/>
                </a:lnTo>
                <a:lnTo>
                  <a:pt x="2415" y="378"/>
                </a:lnTo>
                <a:lnTo>
                  <a:pt x="2415" y="379"/>
                </a:lnTo>
                <a:lnTo>
                  <a:pt x="2412" y="379"/>
                </a:lnTo>
                <a:lnTo>
                  <a:pt x="2408" y="379"/>
                </a:lnTo>
                <a:lnTo>
                  <a:pt x="2399" y="379"/>
                </a:lnTo>
                <a:lnTo>
                  <a:pt x="2392" y="379"/>
                </a:lnTo>
                <a:lnTo>
                  <a:pt x="2391" y="379"/>
                </a:lnTo>
                <a:lnTo>
                  <a:pt x="2390" y="379"/>
                </a:lnTo>
                <a:lnTo>
                  <a:pt x="2389" y="379"/>
                </a:lnTo>
                <a:lnTo>
                  <a:pt x="2388" y="379"/>
                </a:lnTo>
                <a:lnTo>
                  <a:pt x="2385" y="379"/>
                </a:lnTo>
                <a:lnTo>
                  <a:pt x="2382" y="379"/>
                </a:lnTo>
                <a:lnTo>
                  <a:pt x="2381" y="379"/>
                </a:lnTo>
                <a:lnTo>
                  <a:pt x="2381" y="380"/>
                </a:lnTo>
                <a:lnTo>
                  <a:pt x="2380" y="379"/>
                </a:lnTo>
                <a:lnTo>
                  <a:pt x="2379" y="379"/>
                </a:lnTo>
                <a:lnTo>
                  <a:pt x="2378" y="379"/>
                </a:lnTo>
                <a:lnTo>
                  <a:pt x="2376" y="379"/>
                </a:lnTo>
                <a:lnTo>
                  <a:pt x="2375" y="379"/>
                </a:lnTo>
                <a:lnTo>
                  <a:pt x="2374" y="379"/>
                </a:lnTo>
                <a:lnTo>
                  <a:pt x="2373" y="379"/>
                </a:lnTo>
                <a:lnTo>
                  <a:pt x="2372" y="379"/>
                </a:lnTo>
                <a:lnTo>
                  <a:pt x="2359" y="379"/>
                </a:lnTo>
                <a:lnTo>
                  <a:pt x="2358" y="379"/>
                </a:lnTo>
                <a:lnTo>
                  <a:pt x="2357" y="381"/>
                </a:lnTo>
                <a:lnTo>
                  <a:pt x="2358" y="383"/>
                </a:lnTo>
                <a:lnTo>
                  <a:pt x="2357" y="385"/>
                </a:lnTo>
                <a:lnTo>
                  <a:pt x="2357" y="387"/>
                </a:lnTo>
                <a:lnTo>
                  <a:pt x="2358" y="388"/>
                </a:lnTo>
                <a:lnTo>
                  <a:pt x="2358" y="389"/>
                </a:lnTo>
                <a:lnTo>
                  <a:pt x="2359" y="389"/>
                </a:lnTo>
                <a:lnTo>
                  <a:pt x="2359" y="388"/>
                </a:lnTo>
                <a:lnTo>
                  <a:pt x="2361" y="388"/>
                </a:lnTo>
                <a:lnTo>
                  <a:pt x="2362" y="388"/>
                </a:lnTo>
                <a:lnTo>
                  <a:pt x="2363" y="388"/>
                </a:lnTo>
                <a:lnTo>
                  <a:pt x="2364" y="388"/>
                </a:lnTo>
                <a:lnTo>
                  <a:pt x="2365" y="388"/>
                </a:lnTo>
                <a:lnTo>
                  <a:pt x="2366" y="388"/>
                </a:lnTo>
                <a:lnTo>
                  <a:pt x="2366" y="389"/>
                </a:lnTo>
                <a:lnTo>
                  <a:pt x="2367" y="390"/>
                </a:lnTo>
                <a:lnTo>
                  <a:pt x="2369" y="391"/>
                </a:lnTo>
                <a:lnTo>
                  <a:pt x="2369" y="393"/>
                </a:lnTo>
                <a:lnTo>
                  <a:pt x="2370" y="393"/>
                </a:lnTo>
                <a:lnTo>
                  <a:pt x="2370" y="394"/>
                </a:lnTo>
                <a:lnTo>
                  <a:pt x="2371" y="394"/>
                </a:lnTo>
                <a:lnTo>
                  <a:pt x="2371" y="395"/>
                </a:lnTo>
                <a:lnTo>
                  <a:pt x="2372" y="395"/>
                </a:lnTo>
                <a:lnTo>
                  <a:pt x="2373" y="396"/>
                </a:lnTo>
                <a:lnTo>
                  <a:pt x="2385" y="396"/>
                </a:lnTo>
                <a:lnTo>
                  <a:pt x="2385" y="387"/>
                </a:lnTo>
                <a:lnTo>
                  <a:pt x="2387" y="387"/>
                </a:lnTo>
                <a:lnTo>
                  <a:pt x="2388" y="387"/>
                </a:lnTo>
                <a:lnTo>
                  <a:pt x="2390" y="387"/>
                </a:lnTo>
                <a:lnTo>
                  <a:pt x="2392" y="387"/>
                </a:lnTo>
                <a:lnTo>
                  <a:pt x="2393" y="387"/>
                </a:lnTo>
                <a:lnTo>
                  <a:pt x="2398" y="387"/>
                </a:lnTo>
                <a:lnTo>
                  <a:pt x="2399" y="387"/>
                </a:lnTo>
                <a:lnTo>
                  <a:pt x="2401" y="387"/>
                </a:lnTo>
                <a:lnTo>
                  <a:pt x="2401" y="389"/>
                </a:lnTo>
                <a:lnTo>
                  <a:pt x="2404" y="389"/>
                </a:lnTo>
                <a:lnTo>
                  <a:pt x="2404" y="387"/>
                </a:lnTo>
                <a:lnTo>
                  <a:pt x="2405" y="387"/>
                </a:lnTo>
                <a:lnTo>
                  <a:pt x="2406" y="387"/>
                </a:lnTo>
                <a:lnTo>
                  <a:pt x="2407" y="387"/>
                </a:lnTo>
                <a:lnTo>
                  <a:pt x="2408" y="387"/>
                </a:lnTo>
                <a:lnTo>
                  <a:pt x="2409" y="387"/>
                </a:lnTo>
                <a:lnTo>
                  <a:pt x="2412" y="387"/>
                </a:lnTo>
                <a:lnTo>
                  <a:pt x="2414" y="387"/>
                </a:lnTo>
                <a:lnTo>
                  <a:pt x="2416" y="387"/>
                </a:lnTo>
                <a:lnTo>
                  <a:pt x="2416" y="389"/>
                </a:lnTo>
                <a:lnTo>
                  <a:pt x="2413" y="405"/>
                </a:lnTo>
                <a:lnTo>
                  <a:pt x="2409" y="428"/>
                </a:lnTo>
                <a:lnTo>
                  <a:pt x="2408" y="428"/>
                </a:lnTo>
                <a:lnTo>
                  <a:pt x="2408" y="430"/>
                </a:lnTo>
                <a:lnTo>
                  <a:pt x="2407" y="433"/>
                </a:lnTo>
                <a:lnTo>
                  <a:pt x="2407" y="436"/>
                </a:lnTo>
                <a:lnTo>
                  <a:pt x="2406" y="440"/>
                </a:lnTo>
                <a:lnTo>
                  <a:pt x="2404" y="440"/>
                </a:lnTo>
                <a:lnTo>
                  <a:pt x="2404" y="443"/>
                </a:lnTo>
                <a:lnTo>
                  <a:pt x="2404" y="446"/>
                </a:lnTo>
                <a:lnTo>
                  <a:pt x="2404" y="448"/>
                </a:lnTo>
                <a:lnTo>
                  <a:pt x="2404" y="449"/>
                </a:lnTo>
                <a:lnTo>
                  <a:pt x="2404" y="450"/>
                </a:lnTo>
                <a:lnTo>
                  <a:pt x="2404" y="454"/>
                </a:lnTo>
                <a:lnTo>
                  <a:pt x="2408" y="454"/>
                </a:lnTo>
                <a:lnTo>
                  <a:pt x="2410" y="454"/>
                </a:lnTo>
                <a:lnTo>
                  <a:pt x="2410" y="455"/>
                </a:lnTo>
                <a:lnTo>
                  <a:pt x="2410" y="456"/>
                </a:lnTo>
                <a:lnTo>
                  <a:pt x="2410" y="457"/>
                </a:lnTo>
                <a:lnTo>
                  <a:pt x="2410" y="458"/>
                </a:lnTo>
                <a:lnTo>
                  <a:pt x="2410" y="460"/>
                </a:lnTo>
                <a:lnTo>
                  <a:pt x="2410" y="461"/>
                </a:lnTo>
                <a:lnTo>
                  <a:pt x="2410" y="462"/>
                </a:lnTo>
                <a:lnTo>
                  <a:pt x="2410" y="463"/>
                </a:lnTo>
                <a:lnTo>
                  <a:pt x="2410" y="465"/>
                </a:lnTo>
                <a:lnTo>
                  <a:pt x="2410" y="466"/>
                </a:lnTo>
                <a:lnTo>
                  <a:pt x="2410" y="468"/>
                </a:lnTo>
                <a:lnTo>
                  <a:pt x="2410" y="470"/>
                </a:lnTo>
                <a:lnTo>
                  <a:pt x="2410" y="471"/>
                </a:lnTo>
                <a:lnTo>
                  <a:pt x="2409" y="471"/>
                </a:lnTo>
                <a:lnTo>
                  <a:pt x="2400" y="471"/>
                </a:lnTo>
                <a:lnTo>
                  <a:pt x="2398" y="482"/>
                </a:lnTo>
                <a:lnTo>
                  <a:pt x="2396" y="490"/>
                </a:lnTo>
                <a:lnTo>
                  <a:pt x="2396" y="493"/>
                </a:lnTo>
                <a:lnTo>
                  <a:pt x="2390" y="522"/>
                </a:lnTo>
                <a:lnTo>
                  <a:pt x="2390" y="523"/>
                </a:lnTo>
                <a:lnTo>
                  <a:pt x="2387" y="538"/>
                </a:lnTo>
                <a:lnTo>
                  <a:pt x="2384" y="554"/>
                </a:lnTo>
                <a:lnTo>
                  <a:pt x="2383" y="561"/>
                </a:lnTo>
                <a:lnTo>
                  <a:pt x="2382" y="565"/>
                </a:lnTo>
                <a:lnTo>
                  <a:pt x="2380" y="573"/>
                </a:lnTo>
                <a:lnTo>
                  <a:pt x="2380" y="578"/>
                </a:lnTo>
                <a:lnTo>
                  <a:pt x="2380" y="579"/>
                </a:lnTo>
                <a:lnTo>
                  <a:pt x="2379" y="580"/>
                </a:lnTo>
                <a:lnTo>
                  <a:pt x="2379" y="583"/>
                </a:lnTo>
                <a:lnTo>
                  <a:pt x="2378" y="583"/>
                </a:lnTo>
                <a:lnTo>
                  <a:pt x="2379" y="585"/>
                </a:lnTo>
                <a:lnTo>
                  <a:pt x="2378" y="585"/>
                </a:lnTo>
                <a:lnTo>
                  <a:pt x="2378" y="586"/>
                </a:lnTo>
                <a:lnTo>
                  <a:pt x="2367" y="587"/>
                </a:lnTo>
                <a:lnTo>
                  <a:pt x="2365" y="587"/>
                </a:lnTo>
                <a:lnTo>
                  <a:pt x="2359" y="587"/>
                </a:lnTo>
                <a:lnTo>
                  <a:pt x="2355" y="587"/>
                </a:lnTo>
                <a:lnTo>
                  <a:pt x="2354" y="587"/>
                </a:lnTo>
                <a:lnTo>
                  <a:pt x="2352" y="587"/>
                </a:lnTo>
                <a:lnTo>
                  <a:pt x="2349" y="587"/>
                </a:lnTo>
                <a:lnTo>
                  <a:pt x="2346" y="587"/>
                </a:lnTo>
                <a:lnTo>
                  <a:pt x="2345" y="587"/>
                </a:lnTo>
                <a:lnTo>
                  <a:pt x="2343" y="587"/>
                </a:lnTo>
                <a:lnTo>
                  <a:pt x="2343" y="588"/>
                </a:lnTo>
                <a:lnTo>
                  <a:pt x="2343" y="589"/>
                </a:lnTo>
                <a:lnTo>
                  <a:pt x="2343" y="592"/>
                </a:lnTo>
                <a:lnTo>
                  <a:pt x="2343" y="594"/>
                </a:lnTo>
                <a:lnTo>
                  <a:pt x="2343" y="595"/>
                </a:lnTo>
                <a:lnTo>
                  <a:pt x="2343" y="596"/>
                </a:lnTo>
                <a:lnTo>
                  <a:pt x="2343" y="597"/>
                </a:lnTo>
                <a:lnTo>
                  <a:pt x="2344" y="598"/>
                </a:lnTo>
                <a:lnTo>
                  <a:pt x="2344" y="599"/>
                </a:lnTo>
                <a:lnTo>
                  <a:pt x="2346" y="600"/>
                </a:lnTo>
                <a:lnTo>
                  <a:pt x="2347" y="602"/>
                </a:lnTo>
                <a:lnTo>
                  <a:pt x="2348" y="602"/>
                </a:lnTo>
                <a:lnTo>
                  <a:pt x="2349" y="602"/>
                </a:lnTo>
                <a:lnTo>
                  <a:pt x="2352" y="600"/>
                </a:lnTo>
                <a:lnTo>
                  <a:pt x="2354" y="598"/>
                </a:lnTo>
                <a:lnTo>
                  <a:pt x="2354" y="602"/>
                </a:lnTo>
                <a:lnTo>
                  <a:pt x="2356" y="603"/>
                </a:lnTo>
                <a:lnTo>
                  <a:pt x="2357" y="605"/>
                </a:lnTo>
                <a:lnTo>
                  <a:pt x="2359" y="604"/>
                </a:lnTo>
                <a:lnTo>
                  <a:pt x="2358" y="606"/>
                </a:lnTo>
                <a:lnTo>
                  <a:pt x="2356" y="606"/>
                </a:lnTo>
                <a:lnTo>
                  <a:pt x="2355" y="604"/>
                </a:lnTo>
                <a:lnTo>
                  <a:pt x="2353" y="604"/>
                </a:lnTo>
                <a:lnTo>
                  <a:pt x="2352" y="604"/>
                </a:lnTo>
                <a:lnTo>
                  <a:pt x="2350" y="604"/>
                </a:lnTo>
                <a:lnTo>
                  <a:pt x="2350" y="605"/>
                </a:lnTo>
                <a:lnTo>
                  <a:pt x="2350" y="606"/>
                </a:lnTo>
                <a:lnTo>
                  <a:pt x="2350" y="607"/>
                </a:lnTo>
                <a:lnTo>
                  <a:pt x="2352" y="607"/>
                </a:lnTo>
                <a:lnTo>
                  <a:pt x="2350" y="608"/>
                </a:lnTo>
                <a:lnTo>
                  <a:pt x="2349" y="608"/>
                </a:lnTo>
                <a:lnTo>
                  <a:pt x="2349" y="607"/>
                </a:lnTo>
                <a:lnTo>
                  <a:pt x="2349" y="608"/>
                </a:lnTo>
                <a:lnTo>
                  <a:pt x="2349" y="611"/>
                </a:lnTo>
                <a:lnTo>
                  <a:pt x="2348" y="614"/>
                </a:lnTo>
                <a:lnTo>
                  <a:pt x="2348" y="617"/>
                </a:lnTo>
                <a:lnTo>
                  <a:pt x="2348" y="619"/>
                </a:lnTo>
                <a:lnTo>
                  <a:pt x="2347" y="621"/>
                </a:lnTo>
                <a:lnTo>
                  <a:pt x="2345" y="624"/>
                </a:lnTo>
                <a:lnTo>
                  <a:pt x="2346" y="625"/>
                </a:lnTo>
                <a:lnTo>
                  <a:pt x="2347" y="627"/>
                </a:lnTo>
                <a:lnTo>
                  <a:pt x="2348" y="627"/>
                </a:lnTo>
                <a:lnTo>
                  <a:pt x="2349" y="627"/>
                </a:lnTo>
                <a:lnTo>
                  <a:pt x="2350" y="627"/>
                </a:lnTo>
                <a:lnTo>
                  <a:pt x="2355" y="625"/>
                </a:lnTo>
                <a:lnTo>
                  <a:pt x="2355" y="627"/>
                </a:lnTo>
                <a:lnTo>
                  <a:pt x="2353" y="627"/>
                </a:lnTo>
                <a:lnTo>
                  <a:pt x="2350" y="628"/>
                </a:lnTo>
                <a:lnTo>
                  <a:pt x="2349" y="628"/>
                </a:lnTo>
                <a:lnTo>
                  <a:pt x="2348" y="628"/>
                </a:lnTo>
                <a:lnTo>
                  <a:pt x="2348" y="627"/>
                </a:lnTo>
                <a:lnTo>
                  <a:pt x="2347" y="627"/>
                </a:lnTo>
                <a:lnTo>
                  <a:pt x="2346" y="627"/>
                </a:lnTo>
                <a:lnTo>
                  <a:pt x="2345" y="627"/>
                </a:lnTo>
                <a:lnTo>
                  <a:pt x="2345" y="628"/>
                </a:lnTo>
                <a:lnTo>
                  <a:pt x="2344" y="628"/>
                </a:lnTo>
                <a:lnTo>
                  <a:pt x="2344" y="629"/>
                </a:lnTo>
                <a:lnTo>
                  <a:pt x="2344" y="630"/>
                </a:lnTo>
                <a:lnTo>
                  <a:pt x="2343" y="632"/>
                </a:lnTo>
                <a:lnTo>
                  <a:pt x="2343" y="634"/>
                </a:lnTo>
                <a:lnTo>
                  <a:pt x="2341" y="638"/>
                </a:lnTo>
                <a:lnTo>
                  <a:pt x="2343" y="638"/>
                </a:lnTo>
                <a:lnTo>
                  <a:pt x="2346" y="639"/>
                </a:lnTo>
                <a:lnTo>
                  <a:pt x="2343" y="639"/>
                </a:lnTo>
                <a:lnTo>
                  <a:pt x="2341" y="638"/>
                </a:lnTo>
                <a:lnTo>
                  <a:pt x="2341" y="640"/>
                </a:lnTo>
                <a:lnTo>
                  <a:pt x="2340" y="642"/>
                </a:lnTo>
                <a:lnTo>
                  <a:pt x="2339" y="644"/>
                </a:lnTo>
                <a:lnTo>
                  <a:pt x="2339" y="645"/>
                </a:lnTo>
                <a:lnTo>
                  <a:pt x="2339" y="646"/>
                </a:lnTo>
                <a:lnTo>
                  <a:pt x="2339" y="647"/>
                </a:lnTo>
                <a:lnTo>
                  <a:pt x="2339" y="648"/>
                </a:lnTo>
                <a:lnTo>
                  <a:pt x="2340" y="650"/>
                </a:lnTo>
                <a:lnTo>
                  <a:pt x="2339" y="650"/>
                </a:lnTo>
                <a:lnTo>
                  <a:pt x="2338" y="650"/>
                </a:lnTo>
                <a:lnTo>
                  <a:pt x="2337" y="652"/>
                </a:lnTo>
                <a:lnTo>
                  <a:pt x="2336" y="653"/>
                </a:lnTo>
                <a:lnTo>
                  <a:pt x="2336" y="654"/>
                </a:lnTo>
                <a:lnTo>
                  <a:pt x="2335" y="655"/>
                </a:lnTo>
                <a:lnTo>
                  <a:pt x="2333" y="656"/>
                </a:lnTo>
                <a:lnTo>
                  <a:pt x="2335" y="656"/>
                </a:lnTo>
                <a:lnTo>
                  <a:pt x="2366" y="655"/>
                </a:lnTo>
                <a:lnTo>
                  <a:pt x="2359" y="677"/>
                </a:lnTo>
                <a:lnTo>
                  <a:pt x="2355" y="688"/>
                </a:lnTo>
                <a:lnTo>
                  <a:pt x="2311" y="689"/>
                </a:lnTo>
                <a:lnTo>
                  <a:pt x="2301" y="690"/>
                </a:lnTo>
                <a:lnTo>
                  <a:pt x="2302" y="690"/>
                </a:lnTo>
                <a:lnTo>
                  <a:pt x="2303" y="691"/>
                </a:lnTo>
                <a:lnTo>
                  <a:pt x="2304" y="691"/>
                </a:lnTo>
                <a:lnTo>
                  <a:pt x="2305" y="691"/>
                </a:lnTo>
                <a:lnTo>
                  <a:pt x="2307" y="692"/>
                </a:lnTo>
                <a:lnTo>
                  <a:pt x="2309" y="695"/>
                </a:lnTo>
                <a:lnTo>
                  <a:pt x="2309" y="696"/>
                </a:lnTo>
                <a:lnTo>
                  <a:pt x="2307" y="694"/>
                </a:lnTo>
                <a:lnTo>
                  <a:pt x="2305" y="692"/>
                </a:lnTo>
                <a:lnTo>
                  <a:pt x="2304" y="692"/>
                </a:lnTo>
                <a:lnTo>
                  <a:pt x="2302" y="691"/>
                </a:lnTo>
                <a:lnTo>
                  <a:pt x="2301" y="692"/>
                </a:lnTo>
                <a:lnTo>
                  <a:pt x="2300" y="692"/>
                </a:lnTo>
                <a:lnTo>
                  <a:pt x="2300" y="694"/>
                </a:lnTo>
                <a:lnTo>
                  <a:pt x="2298" y="697"/>
                </a:lnTo>
                <a:lnTo>
                  <a:pt x="2298" y="703"/>
                </a:lnTo>
                <a:lnTo>
                  <a:pt x="2297" y="704"/>
                </a:lnTo>
                <a:lnTo>
                  <a:pt x="2295" y="707"/>
                </a:lnTo>
                <a:lnTo>
                  <a:pt x="2292" y="709"/>
                </a:lnTo>
                <a:lnTo>
                  <a:pt x="2288" y="709"/>
                </a:lnTo>
                <a:lnTo>
                  <a:pt x="2285" y="711"/>
                </a:lnTo>
                <a:lnTo>
                  <a:pt x="2284" y="715"/>
                </a:lnTo>
                <a:lnTo>
                  <a:pt x="2283" y="716"/>
                </a:lnTo>
                <a:lnTo>
                  <a:pt x="2284" y="716"/>
                </a:lnTo>
                <a:lnTo>
                  <a:pt x="2288" y="716"/>
                </a:lnTo>
                <a:lnTo>
                  <a:pt x="2288" y="714"/>
                </a:lnTo>
                <a:lnTo>
                  <a:pt x="2290" y="714"/>
                </a:lnTo>
                <a:lnTo>
                  <a:pt x="2292" y="713"/>
                </a:lnTo>
                <a:lnTo>
                  <a:pt x="2293" y="713"/>
                </a:lnTo>
                <a:lnTo>
                  <a:pt x="2293" y="716"/>
                </a:lnTo>
                <a:lnTo>
                  <a:pt x="2293" y="717"/>
                </a:lnTo>
                <a:lnTo>
                  <a:pt x="2289" y="717"/>
                </a:lnTo>
                <a:lnTo>
                  <a:pt x="2288" y="717"/>
                </a:lnTo>
                <a:lnTo>
                  <a:pt x="2285" y="717"/>
                </a:lnTo>
                <a:lnTo>
                  <a:pt x="2284" y="717"/>
                </a:lnTo>
                <a:lnTo>
                  <a:pt x="2284" y="716"/>
                </a:lnTo>
                <a:lnTo>
                  <a:pt x="2283" y="716"/>
                </a:lnTo>
                <a:lnTo>
                  <a:pt x="2281" y="716"/>
                </a:lnTo>
                <a:lnTo>
                  <a:pt x="2281" y="714"/>
                </a:lnTo>
                <a:lnTo>
                  <a:pt x="2281" y="713"/>
                </a:lnTo>
                <a:lnTo>
                  <a:pt x="2275" y="714"/>
                </a:lnTo>
                <a:lnTo>
                  <a:pt x="2269" y="714"/>
                </a:lnTo>
                <a:lnTo>
                  <a:pt x="2269" y="717"/>
                </a:lnTo>
                <a:lnTo>
                  <a:pt x="2269" y="722"/>
                </a:lnTo>
                <a:lnTo>
                  <a:pt x="2271" y="725"/>
                </a:lnTo>
                <a:lnTo>
                  <a:pt x="2273" y="728"/>
                </a:lnTo>
                <a:lnTo>
                  <a:pt x="2276" y="729"/>
                </a:lnTo>
                <a:lnTo>
                  <a:pt x="2278" y="729"/>
                </a:lnTo>
                <a:lnTo>
                  <a:pt x="2279" y="730"/>
                </a:lnTo>
                <a:lnTo>
                  <a:pt x="2281" y="731"/>
                </a:lnTo>
                <a:lnTo>
                  <a:pt x="2285" y="730"/>
                </a:lnTo>
                <a:lnTo>
                  <a:pt x="2288" y="729"/>
                </a:lnTo>
                <a:lnTo>
                  <a:pt x="2292" y="728"/>
                </a:lnTo>
                <a:lnTo>
                  <a:pt x="2287" y="733"/>
                </a:lnTo>
                <a:lnTo>
                  <a:pt x="2286" y="734"/>
                </a:lnTo>
                <a:lnTo>
                  <a:pt x="2287" y="736"/>
                </a:lnTo>
                <a:lnTo>
                  <a:pt x="2287" y="737"/>
                </a:lnTo>
                <a:lnTo>
                  <a:pt x="2288" y="738"/>
                </a:lnTo>
                <a:lnTo>
                  <a:pt x="2288" y="739"/>
                </a:lnTo>
                <a:lnTo>
                  <a:pt x="2289" y="739"/>
                </a:lnTo>
                <a:lnTo>
                  <a:pt x="2290" y="740"/>
                </a:lnTo>
                <a:lnTo>
                  <a:pt x="2292" y="740"/>
                </a:lnTo>
                <a:lnTo>
                  <a:pt x="2293" y="740"/>
                </a:lnTo>
                <a:lnTo>
                  <a:pt x="2301" y="740"/>
                </a:lnTo>
                <a:lnTo>
                  <a:pt x="2371" y="738"/>
                </a:lnTo>
                <a:lnTo>
                  <a:pt x="2372" y="813"/>
                </a:lnTo>
                <a:lnTo>
                  <a:pt x="2356" y="813"/>
                </a:lnTo>
                <a:lnTo>
                  <a:pt x="2353" y="813"/>
                </a:lnTo>
                <a:lnTo>
                  <a:pt x="2350" y="816"/>
                </a:lnTo>
                <a:lnTo>
                  <a:pt x="2345" y="828"/>
                </a:lnTo>
                <a:lnTo>
                  <a:pt x="2338" y="831"/>
                </a:lnTo>
                <a:lnTo>
                  <a:pt x="2338" y="832"/>
                </a:lnTo>
                <a:lnTo>
                  <a:pt x="2339" y="840"/>
                </a:lnTo>
                <a:lnTo>
                  <a:pt x="2339" y="841"/>
                </a:lnTo>
                <a:lnTo>
                  <a:pt x="2339" y="843"/>
                </a:lnTo>
                <a:lnTo>
                  <a:pt x="2338" y="847"/>
                </a:lnTo>
                <a:lnTo>
                  <a:pt x="2337" y="849"/>
                </a:lnTo>
                <a:lnTo>
                  <a:pt x="2336" y="855"/>
                </a:lnTo>
                <a:lnTo>
                  <a:pt x="2336" y="857"/>
                </a:lnTo>
                <a:lnTo>
                  <a:pt x="2336" y="859"/>
                </a:lnTo>
                <a:lnTo>
                  <a:pt x="2338" y="864"/>
                </a:lnTo>
                <a:lnTo>
                  <a:pt x="2340" y="866"/>
                </a:lnTo>
                <a:lnTo>
                  <a:pt x="2343" y="868"/>
                </a:lnTo>
                <a:lnTo>
                  <a:pt x="2344" y="870"/>
                </a:lnTo>
                <a:lnTo>
                  <a:pt x="2345" y="872"/>
                </a:lnTo>
                <a:lnTo>
                  <a:pt x="2346" y="872"/>
                </a:lnTo>
                <a:lnTo>
                  <a:pt x="2346" y="873"/>
                </a:lnTo>
                <a:lnTo>
                  <a:pt x="2348" y="875"/>
                </a:lnTo>
                <a:lnTo>
                  <a:pt x="2345" y="875"/>
                </a:lnTo>
                <a:lnTo>
                  <a:pt x="2344" y="875"/>
                </a:lnTo>
                <a:lnTo>
                  <a:pt x="2343" y="875"/>
                </a:lnTo>
                <a:lnTo>
                  <a:pt x="2337" y="875"/>
                </a:lnTo>
                <a:lnTo>
                  <a:pt x="2314" y="875"/>
                </a:lnTo>
                <a:lnTo>
                  <a:pt x="2307" y="872"/>
                </a:lnTo>
                <a:lnTo>
                  <a:pt x="2259" y="873"/>
                </a:lnTo>
                <a:lnTo>
                  <a:pt x="2258" y="873"/>
                </a:lnTo>
                <a:lnTo>
                  <a:pt x="2264" y="854"/>
                </a:lnTo>
                <a:lnTo>
                  <a:pt x="2288" y="840"/>
                </a:lnTo>
                <a:lnTo>
                  <a:pt x="2288" y="839"/>
                </a:lnTo>
                <a:lnTo>
                  <a:pt x="2263" y="853"/>
                </a:lnTo>
                <a:lnTo>
                  <a:pt x="2262" y="853"/>
                </a:lnTo>
                <a:lnTo>
                  <a:pt x="2255" y="873"/>
                </a:lnTo>
                <a:lnTo>
                  <a:pt x="2254" y="875"/>
                </a:lnTo>
                <a:lnTo>
                  <a:pt x="2254" y="876"/>
                </a:lnTo>
                <a:lnTo>
                  <a:pt x="2254" y="880"/>
                </a:lnTo>
                <a:lnTo>
                  <a:pt x="2253" y="881"/>
                </a:lnTo>
                <a:lnTo>
                  <a:pt x="2252" y="882"/>
                </a:lnTo>
                <a:lnTo>
                  <a:pt x="2251" y="883"/>
                </a:lnTo>
                <a:lnTo>
                  <a:pt x="2250" y="884"/>
                </a:lnTo>
                <a:lnTo>
                  <a:pt x="2246" y="896"/>
                </a:lnTo>
                <a:lnTo>
                  <a:pt x="2244" y="900"/>
                </a:lnTo>
                <a:lnTo>
                  <a:pt x="2240" y="912"/>
                </a:lnTo>
                <a:lnTo>
                  <a:pt x="2237" y="920"/>
                </a:lnTo>
                <a:lnTo>
                  <a:pt x="2234" y="928"/>
                </a:lnTo>
                <a:lnTo>
                  <a:pt x="2233" y="931"/>
                </a:lnTo>
                <a:lnTo>
                  <a:pt x="2232" y="932"/>
                </a:lnTo>
                <a:lnTo>
                  <a:pt x="2228" y="934"/>
                </a:lnTo>
                <a:lnTo>
                  <a:pt x="2228" y="935"/>
                </a:lnTo>
                <a:lnTo>
                  <a:pt x="2227" y="937"/>
                </a:lnTo>
                <a:lnTo>
                  <a:pt x="2227" y="939"/>
                </a:lnTo>
                <a:lnTo>
                  <a:pt x="2228" y="959"/>
                </a:lnTo>
                <a:lnTo>
                  <a:pt x="2227" y="960"/>
                </a:lnTo>
                <a:lnTo>
                  <a:pt x="2211" y="1047"/>
                </a:lnTo>
                <a:lnTo>
                  <a:pt x="2211" y="1048"/>
                </a:lnTo>
                <a:lnTo>
                  <a:pt x="2211" y="1049"/>
                </a:lnTo>
                <a:lnTo>
                  <a:pt x="2211" y="1050"/>
                </a:lnTo>
                <a:lnTo>
                  <a:pt x="2210" y="1059"/>
                </a:lnTo>
                <a:lnTo>
                  <a:pt x="2210" y="1060"/>
                </a:lnTo>
                <a:lnTo>
                  <a:pt x="2210" y="1062"/>
                </a:lnTo>
                <a:lnTo>
                  <a:pt x="2210" y="1071"/>
                </a:lnTo>
                <a:lnTo>
                  <a:pt x="2210" y="1081"/>
                </a:lnTo>
                <a:lnTo>
                  <a:pt x="2210" y="1093"/>
                </a:lnTo>
                <a:lnTo>
                  <a:pt x="2210" y="1094"/>
                </a:lnTo>
                <a:lnTo>
                  <a:pt x="2209" y="1099"/>
                </a:lnTo>
                <a:lnTo>
                  <a:pt x="2209" y="1100"/>
                </a:lnTo>
                <a:lnTo>
                  <a:pt x="2208" y="1101"/>
                </a:lnTo>
                <a:lnTo>
                  <a:pt x="2208" y="1104"/>
                </a:lnTo>
                <a:lnTo>
                  <a:pt x="2207" y="1105"/>
                </a:lnTo>
                <a:lnTo>
                  <a:pt x="2207" y="1106"/>
                </a:lnTo>
                <a:lnTo>
                  <a:pt x="2206" y="1109"/>
                </a:lnTo>
                <a:lnTo>
                  <a:pt x="2199" y="1130"/>
                </a:lnTo>
                <a:lnTo>
                  <a:pt x="2202" y="1134"/>
                </a:lnTo>
                <a:lnTo>
                  <a:pt x="2203" y="1136"/>
                </a:lnTo>
                <a:lnTo>
                  <a:pt x="2204" y="1138"/>
                </a:lnTo>
                <a:lnTo>
                  <a:pt x="2204" y="1139"/>
                </a:lnTo>
                <a:lnTo>
                  <a:pt x="2207" y="1141"/>
                </a:lnTo>
                <a:lnTo>
                  <a:pt x="2207" y="1142"/>
                </a:lnTo>
                <a:lnTo>
                  <a:pt x="2207" y="1143"/>
                </a:lnTo>
                <a:lnTo>
                  <a:pt x="2208" y="1144"/>
                </a:lnTo>
                <a:lnTo>
                  <a:pt x="2209" y="1147"/>
                </a:lnTo>
                <a:lnTo>
                  <a:pt x="2210" y="1150"/>
                </a:lnTo>
                <a:lnTo>
                  <a:pt x="2211" y="1151"/>
                </a:lnTo>
                <a:lnTo>
                  <a:pt x="2211" y="1154"/>
                </a:lnTo>
                <a:lnTo>
                  <a:pt x="2215" y="1160"/>
                </a:lnTo>
                <a:lnTo>
                  <a:pt x="2216" y="1163"/>
                </a:lnTo>
                <a:lnTo>
                  <a:pt x="2216" y="1165"/>
                </a:lnTo>
                <a:lnTo>
                  <a:pt x="2217" y="1166"/>
                </a:lnTo>
                <a:lnTo>
                  <a:pt x="2218" y="1169"/>
                </a:lnTo>
                <a:lnTo>
                  <a:pt x="2218" y="1174"/>
                </a:lnTo>
                <a:lnTo>
                  <a:pt x="2219" y="1176"/>
                </a:lnTo>
                <a:lnTo>
                  <a:pt x="2219" y="1177"/>
                </a:lnTo>
                <a:lnTo>
                  <a:pt x="2220" y="1184"/>
                </a:lnTo>
                <a:lnTo>
                  <a:pt x="2220" y="1185"/>
                </a:lnTo>
                <a:lnTo>
                  <a:pt x="2221" y="1185"/>
                </a:lnTo>
                <a:lnTo>
                  <a:pt x="2225" y="1182"/>
                </a:lnTo>
                <a:lnTo>
                  <a:pt x="2226" y="1181"/>
                </a:lnTo>
                <a:lnTo>
                  <a:pt x="2227" y="1181"/>
                </a:lnTo>
                <a:lnTo>
                  <a:pt x="2228" y="1181"/>
                </a:lnTo>
                <a:lnTo>
                  <a:pt x="2229" y="1184"/>
                </a:lnTo>
                <a:lnTo>
                  <a:pt x="2234" y="1189"/>
                </a:lnTo>
                <a:lnTo>
                  <a:pt x="2235" y="1188"/>
                </a:lnTo>
                <a:lnTo>
                  <a:pt x="2236" y="1188"/>
                </a:lnTo>
                <a:lnTo>
                  <a:pt x="2237" y="1188"/>
                </a:lnTo>
                <a:lnTo>
                  <a:pt x="2237" y="1186"/>
                </a:lnTo>
                <a:lnTo>
                  <a:pt x="2237" y="1189"/>
                </a:lnTo>
                <a:lnTo>
                  <a:pt x="2237" y="1190"/>
                </a:lnTo>
                <a:lnTo>
                  <a:pt x="2238" y="1191"/>
                </a:lnTo>
                <a:lnTo>
                  <a:pt x="2242" y="1190"/>
                </a:lnTo>
                <a:lnTo>
                  <a:pt x="2241" y="1188"/>
                </a:lnTo>
                <a:lnTo>
                  <a:pt x="2242" y="1186"/>
                </a:lnTo>
                <a:lnTo>
                  <a:pt x="2243" y="1186"/>
                </a:lnTo>
                <a:lnTo>
                  <a:pt x="2244" y="1186"/>
                </a:lnTo>
                <a:lnTo>
                  <a:pt x="2244" y="1185"/>
                </a:lnTo>
                <a:lnTo>
                  <a:pt x="2245" y="1185"/>
                </a:lnTo>
                <a:lnTo>
                  <a:pt x="2246" y="1185"/>
                </a:lnTo>
                <a:lnTo>
                  <a:pt x="2246" y="1186"/>
                </a:lnTo>
                <a:lnTo>
                  <a:pt x="2246" y="1188"/>
                </a:lnTo>
                <a:lnTo>
                  <a:pt x="2247" y="1188"/>
                </a:lnTo>
                <a:lnTo>
                  <a:pt x="2247" y="1184"/>
                </a:lnTo>
                <a:lnTo>
                  <a:pt x="2247" y="1183"/>
                </a:lnTo>
                <a:lnTo>
                  <a:pt x="2247" y="1182"/>
                </a:lnTo>
                <a:lnTo>
                  <a:pt x="2247" y="1181"/>
                </a:lnTo>
                <a:lnTo>
                  <a:pt x="2249" y="1181"/>
                </a:lnTo>
                <a:lnTo>
                  <a:pt x="2258" y="1181"/>
                </a:lnTo>
                <a:lnTo>
                  <a:pt x="2261" y="1181"/>
                </a:lnTo>
                <a:lnTo>
                  <a:pt x="2262" y="1181"/>
                </a:lnTo>
                <a:lnTo>
                  <a:pt x="2264" y="1180"/>
                </a:lnTo>
                <a:lnTo>
                  <a:pt x="2266" y="1180"/>
                </a:lnTo>
                <a:lnTo>
                  <a:pt x="2267" y="1179"/>
                </a:lnTo>
                <a:lnTo>
                  <a:pt x="2268" y="1179"/>
                </a:lnTo>
                <a:lnTo>
                  <a:pt x="2269" y="1179"/>
                </a:lnTo>
                <a:lnTo>
                  <a:pt x="2270" y="1177"/>
                </a:lnTo>
                <a:lnTo>
                  <a:pt x="2271" y="1177"/>
                </a:lnTo>
                <a:lnTo>
                  <a:pt x="2272" y="1177"/>
                </a:lnTo>
                <a:lnTo>
                  <a:pt x="2272" y="1176"/>
                </a:lnTo>
                <a:lnTo>
                  <a:pt x="2273" y="1176"/>
                </a:lnTo>
                <a:lnTo>
                  <a:pt x="2275" y="1176"/>
                </a:lnTo>
                <a:lnTo>
                  <a:pt x="2275" y="1175"/>
                </a:lnTo>
                <a:lnTo>
                  <a:pt x="2276" y="1175"/>
                </a:lnTo>
                <a:lnTo>
                  <a:pt x="2277" y="1175"/>
                </a:lnTo>
                <a:lnTo>
                  <a:pt x="2278" y="1174"/>
                </a:lnTo>
                <a:lnTo>
                  <a:pt x="2280" y="1173"/>
                </a:lnTo>
                <a:lnTo>
                  <a:pt x="2281" y="1173"/>
                </a:lnTo>
                <a:lnTo>
                  <a:pt x="2281" y="1174"/>
                </a:lnTo>
                <a:lnTo>
                  <a:pt x="2283" y="1173"/>
                </a:lnTo>
                <a:lnTo>
                  <a:pt x="2286" y="1172"/>
                </a:lnTo>
                <a:lnTo>
                  <a:pt x="2287" y="1171"/>
                </a:lnTo>
                <a:lnTo>
                  <a:pt x="2290" y="1169"/>
                </a:lnTo>
                <a:lnTo>
                  <a:pt x="2290" y="1171"/>
                </a:lnTo>
                <a:lnTo>
                  <a:pt x="2290" y="1173"/>
                </a:lnTo>
                <a:lnTo>
                  <a:pt x="2290" y="1177"/>
                </a:lnTo>
                <a:lnTo>
                  <a:pt x="2290" y="1179"/>
                </a:lnTo>
                <a:lnTo>
                  <a:pt x="2290" y="1181"/>
                </a:lnTo>
                <a:lnTo>
                  <a:pt x="2290" y="1182"/>
                </a:lnTo>
                <a:lnTo>
                  <a:pt x="2288" y="1181"/>
                </a:lnTo>
                <a:lnTo>
                  <a:pt x="2285" y="1180"/>
                </a:lnTo>
                <a:lnTo>
                  <a:pt x="2283" y="1179"/>
                </a:lnTo>
                <a:lnTo>
                  <a:pt x="2283" y="1180"/>
                </a:lnTo>
                <a:lnTo>
                  <a:pt x="2283" y="1181"/>
                </a:lnTo>
                <a:lnTo>
                  <a:pt x="2283" y="1182"/>
                </a:lnTo>
                <a:lnTo>
                  <a:pt x="2283" y="1186"/>
                </a:lnTo>
                <a:lnTo>
                  <a:pt x="2283" y="1188"/>
                </a:lnTo>
                <a:lnTo>
                  <a:pt x="2284" y="1189"/>
                </a:lnTo>
                <a:lnTo>
                  <a:pt x="2284" y="1193"/>
                </a:lnTo>
                <a:lnTo>
                  <a:pt x="2284" y="1194"/>
                </a:lnTo>
                <a:lnTo>
                  <a:pt x="2284" y="1199"/>
                </a:lnTo>
                <a:lnTo>
                  <a:pt x="2284" y="1200"/>
                </a:lnTo>
                <a:lnTo>
                  <a:pt x="2284" y="1205"/>
                </a:lnTo>
                <a:lnTo>
                  <a:pt x="2284" y="1207"/>
                </a:lnTo>
                <a:lnTo>
                  <a:pt x="2284" y="1208"/>
                </a:lnTo>
                <a:lnTo>
                  <a:pt x="2284" y="1209"/>
                </a:lnTo>
                <a:lnTo>
                  <a:pt x="2284" y="1210"/>
                </a:lnTo>
                <a:lnTo>
                  <a:pt x="2284" y="1211"/>
                </a:lnTo>
                <a:lnTo>
                  <a:pt x="2284" y="1213"/>
                </a:lnTo>
                <a:lnTo>
                  <a:pt x="2284" y="1214"/>
                </a:lnTo>
                <a:lnTo>
                  <a:pt x="2284" y="1215"/>
                </a:lnTo>
                <a:lnTo>
                  <a:pt x="2284" y="1216"/>
                </a:lnTo>
                <a:lnTo>
                  <a:pt x="2284" y="1217"/>
                </a:lnTo>
                <a:lnTo>
                  <a:pt x="2284" y="1218"/>
                </a:lnTo>
                <a:lnTo>
                  <a:pt x="2284" y="1219"/>
                </a:lnTo>
                <a:lnTo>
                  <a:pt x="2284" y="1221"/>
                </a:lnTo>
                <a:lnTo>
                  <a:pt x="2284" y="1222"/>
                </a:lnTo>
                <a:lnTo>
                  <a:pt x="2284" y="1223"/>
                </a:lnTo>
                <a:lnTo>
                  <a:pt x="2284" y="1224"/>
                </a:lnTo>
                <a:lnTo>
                  <a:pt x="2284" y="1225"/>
                </a:lnTo>
                <a:lnTo>
                  <a:pt x="2284" y="1226"/>
                </a:lnTo>
                <a:lnTo>
                  <a:pt x="2284" y="1227"/>
                </a:lnTo>
                <a:lnTo>
                  <a:pt x="2284" y="1228"/>
                </a:lnTo>
                <a:lnTo>
                  <a:pt x="2284" y="1230"/>
                </a:lnTo>
                <a:lnTo>
                  <a:pt x="2284" y="1231"/>
                </a:lnTo>
                <a:lnTo>
                  <a:pt x="2285" y="1231"/>
                </a:lnTo>
                <a:lnTo>
                  <a:pt x="2285" y="1232"/>
                </a:lnTo>
                <a:lnTo>
                  <a:pt x="2285" y="1233"/>
                </a:lnTo>
                <a:lnTo>
                  <a:pt x="2285" y="1234"/>
                </a:lnTo>
                <a:lnTo>
                  <a:pt x="2285" y="1236"/>
                </a:lnTo>
                <a:lnTo>
                  <a:pt x="2285" y="1238"/>
                </a:lnTo>
                <a:lnTo>
                  <a:pt x="2285" y="1239"/>
                </a:lnTo>
                <a:lnTo>
                  <a:pt x="2285" y="1240"/>
                </a:lnTo>
                <a:lnTo>
                  <a:pt x="2287" y="1240"/>
                </a:lnTo>
                <a:lnTo>
                  <a:pt x="2287" y="1241"/>
                </a:lnTo>
                <a:lnTo>
                  <a:pt x="2285" y="1241"/>
                </a:lnTo>
                <a:lnTo>
                  <a:pt x="2286" y="1242"/>
                </a:lnTo>
                <a:lnTo>
                  <a:pt x="2286" y="1243"/>
                </a:lnTo>
                <a:lnTo>
                  <a:pt x="2286" y="1244"/>
                </a:lnTo>
                <a:lnTo>
                  <a:pt x="2287" y="1244"/>
                </a:lnTo>
                <a:lnTo>
                  <a:pt x="2292" y="1244"/>
                </a:lnTo>
                <a:lnTo>
                  <a:pt x="2293" y="1248"/>
                </a:lnTo>
                <a:lnTo>
                  <a:pt x="2293" y="1250"/>
                </a:lnTo>
                <a:lnTo>
                  <a:pt x="2293" y="1252"/>
                </a:lnTo>
                <a:lnTo>
                  <a:pt x="2288" y="1252"/>
                </a:lnTo>
                <a:lnTo>
                  <a:pt x="2288" y="1251"/>
                </a:lnTo>
                <a:lnTo>
                  <a:pt x="2287" y="1250"/>
                </a:lnTo>
                <a:lnTo>
                  <a:pt x="2287" y="1249"/>
                </a:lnTo>
                <a:lnTo>
                  <a:pt x="2287" y="1248"/>
                </a:lnTo>
                <a:lnTo>
                  <a:pt x="2286" y="1248"/>
                </a:lnTo>
                <a:lnTo>
                  <a:pt x="2286" y="1247"/>
                </a:lnTo>
                <a:lnTo>
                  <a:pt x="2285" y="1244"/>
                </a:lnTo>
                <a:lnTo>
                  <a:pt x="2285" y="1243"/>
                </a:lnTo>
                <a:lnTo>
                  <a:pt x="2285" y="1242"/>
                </a:lnTo>
                <a:lnTo>
                  <a:pt x="2285" y="1241"/>
                </a:lnTo>
                <a:lnTo>
                  <a:pt x="2284" y="1241"/>
                </a:lnTo>
                <a:lnTo>
                  <a:pt x="2284" y="1240"/>
                </a:lnTo>
                <a:lnTo>
                  <a:pt x="2284" y="1239"/>
                </a:lnTo>
                <a:lnTo>
                  <a:pt x="2284" y="1238"/>
                </a:lnTo>
                <a:lnTo>
                  <a:pt x="2284" y="1236"/>
                </a:lnTo>
                <a:lnTo>
                  <a:pt x="2284" y="1235"/>
                </a:lnTo>
                <a:lnTo>
                  <a:pt x="2284" y="1234"/>
                </a:lnTo>
                <a:lnTo>
                  <a:pt x="2284" y="1233"/>
                </a:lnTo>
                <a:lnTo>
                  <a:pt x="2283" y="1233"/>
                </a:lnTo>
                <a:lnTo>
                  <a:pt x="2283" y="1232"/>
                </a:lnTo>
                <a:lnTo>
                  <a:pt x="2283" y="1231"/>
                </a:lnTo>
                <a:lnTo>
                  <a:pt x="2284" y="1231"/>
                </a:lnTo>
                <a:lnTo>
                  <a:pt x="2284" y="1230"/>
                </a:lnTo>
                <a:lnTo>
                  <a:pt x="2284" y="1228"/>
                </a:lnTo>
                <a:lnTo>
                  <a:pt x="2284" y="1227"/>
                </a:lnTo>
                <a:lnTo>
                  <a:pt x="2284" y="1226"/>
                </a:lnTo>
                <a:lnTo>
                  <a:pt x="2284" y="1225"/>
                </a:lnTo>
                <a:lnTo>
                  <a:pt x="2283" y="1224"/>
                </a:lnTo>
                <a:lnTo>
                  <a:pt x="2283" y="1223"/>
                </a:lnTo>
                <a:lnTo>
                  <a:pt x="2283" y="1222"/>
                </a:lnTo>
                <a:lnTo>
                  <a:pt x="2283" y="1221"/>
                </a:lnTo>
                <a:lnTo>
                  <a:pt x="2283" y="1219"/>
                </a:lnTo>
                <a:lnTo>
                  <a:pt x="2283" y="1218"/>
                </a:lnTo>
                <a:lnTo>
                  <a:pt x="2283" y="1217"/>
                </a:lnTo>
                <a:lnTo>
                  <a:pt x="2283" y="1216"/>
                </a:lnTo>
                <a:lnTo>
                  <a:pt x="2283" y="1215"/>
                </a:lnTo>
                <a:lnTo>
                  <a:pt x="2283" y="1214"/>
                </a:lnTo>
                <a:lnTo>
                  <a:pt x="2283" y="1213"/>
                </a:lnTo>
                <a:lnTo>
                  <a:pt x="2283" y="1211"/>
                </a:lnTo>
                <a:lnTo>
                  <a:pt x="2283" y="1210"/>
                </a:lnTo>
                <a:lnTo>
                  <a:pt x="2283" y="1209"/>
                </a:lnTo>
                <a:lnTo>
                  <a:pt x="2283" y="1208"/>
                </a:lnTo>
                <a:lnTo>
                  <a:pt x="2283" y="1207"/>
                </a:lnTo>
                <a:lnTo>
                  <a:pt x="2283" y="1205"/>
                </a:lnTo>
                <a:lnTo>
                  <a:pt x="2283" y="1199"/>
                </a:lnTo>
                <a:lnTo>
                  <a:pt x="2283" y="1194"/>
                </a:lnTo>
                <a:lnTo>
                  <a:pt x="2283" y="1193"/>
                </a:lnTo>
                <a:lnTo>
                  <a:pt x="2283" y="1189"/>
                </a:lnTo>
                <a:lnTo>
                  <a:pt x="2283" y="1188"/>
                </a:lnTo>
                <a:lnTo>
                  <a:pt x="2281" y="1182"/>
                </a:lnTo>
                <a:lnTo>
                  <a:pt x="2281" y="1181"/>
                </a:lnTo>
                <a:lnTo>
                  <a:pt x="2281" y="1180"/>
                </a:lnTo>
                <a:lnTo>
                  <a:pt x="2281" y="1179"/>
                </a:lnTo>
                <a:lnTo>
                  <a:pt x="2277" y="1177"/>
                </a:lnTo>
                <a:lnTo>
                  <a:pt x="2277" y="1176"/>
                </a:lnTo>
                <a:lnTo>
                  <a:pt x="2276" y="1176"/>
                </a:lnTo>
                <a:lnTo>
                  <a:pt x="2275" y="1176"/>
                </a:lnTo>
                <a:lnTo>
                  <a:pt x="2272" y="1177"/>
                </a:lnTo>
                <a:lnTo>
                  <a:pt x="2272" y="1179"/>
                </a:lnTo>
                <a:lnTo>
                  <a:pt x="2269" y="1179"/>
                </a:lnTo>
                <a:lnTo>
                  <a:pt x="2269" y="1180"/>
                </a:lnTo>
                <a:lnTo>
                  <a:pt x="2267" y="1180"/>
                </a:lnTo>
                <a:lnTo>
                  <a:pt x="2266" y="1181"/>
                </a:lnTo>
                <a:lnTo>
                  <a:pt x="2263" y="1182"/>
                </a:lnTo>
                <a:lnTo>
                  <a:pt x="2262" y="1182"/>
                </a:lnTo>
                <a:lnTo>
                  <a:pt x="2261" y="1182"/>
                </a:lnTo>
                <a:lnTo>
                  <a:pt x="2261" y="1183"/>
                </a:lnTo>
                <a:lnTo>
                  <a:pt x="2260" y="1183"/>
                </a:lnTo>
                <a:lnTo>
                  <a:pt x="2259" y="1183"/>
                </a:lnTo>
                <a:lnTo>
                  <a:pt x="2259" y="1184"/>
                </a:lnTo>
                <a:lnTo>
                  <a:pt x="2258" y="1184"/>
                </a:lnTo>
                <a:lnTo>
                  <a:pt x="2259" y="1188"/>
                </a:lnTo>
                <a:lnTo>
                  <a:pt x="2258" y="1188"/>
                </a:lnTo>
                <a:lnTo>
                  <a:pt x="2257" y="1188"/>
                </a:lnTo>
                <a:lnTo>
                  <a:pt x="2255" y="1188"/>
                </a:lnTo>
                <a:lnTo>
                  <a:pt x="2255" y="1189"/>
                </a:lnTo>
                <a:lnTo>
                  <a:pt x="2254" y="1189"/>
                </a:lnTo>
                <a:lnTo>
                  <a:pt x="2253" y="1189"/>
                </a:lnTo>
                <a:lnTo>
                  <a:pt x="2253" y="1190"/>
                </a:lnTo>
                <a:lnTo>
                  <a:pt x="2253" y="1191"/>
                </a:lnTo>
                <a:lnTo>
                  <a:pt x="2252" y="1191"/>
                </a:lnTo>
                <a:lnTo>
                  <a:pt x="2251" y="1191"/>
                </a:lnTo>
                <a:lnTo>
                  <a:pt x="2250" y="1191"/>
                </a:lnTo>
                <a:lnTo>
                  <a:pt x="2250" y="1188"/>
                </a:lnTo>
                <a:lnTo>
                  <a:pt x="2247" y="1189"/>
                </a:lnTo>
                <a:lnTo>
                  <a:pt x="2246" y="1189"/>
                </a:lnTo>
                <a:lnTo>
                  <a:pt x="2243" y="1190"/>
                </a:lnTo>
                <a:lnTo>
                  <a:pt x="2242" y="1191"/>
                </a:lnTo>
                <a:lnTo>
                  <a:pt x="2240" y="1191"/>
                </a:lnTo>
                <a:lnTo>
                  <a:pt x="2238" y="1192"/>
                </a:lnTo>
                <a:lnTo>
                  <a:pt x="2235" y="1192"/>
                </a:lnTo>
                <a:lnTo>
                  <a:pt x="2235" y="1193"/>
                </a:lnTo>
                <a:lnTo>
                  <a:pt x="2234" y="1193"/>
                </a:lnTo>
                <a:lnTo>
                  <a:pt x="2234" y="1194"/>
                </a:lnTo>
                <a:lnTo>
                  <a:pt x="2231" y="1196"/>
                </a:lnTo>
                <a:lnTo>
                  <a:pt x="2231" y="1194"/>
                </a:lnTo>
                <a:lnTo>
                  <a:pt x="2231" y="1193"/>
                </a:lnTo>
                <a:lnTo>
                  <a:pt x="2227" y="1194"/>
                </a:lnTo>
                <a:lnTo>
                  <a:pt x="2226" y="1194"/>
                </a:lnTo>
                <a:lnTo>
                  <a:pt x="2227" y="1196"/>
                </a:lnTo>
                <a:lnTo>
                  <a:pt x="2227" y="1197"/>
                </a:lnTo>
                <a:lnTo>
                  <a:pt x="2227" y="1198"/>
                </a:lnTo>
                <a:lnTo>
                  <a:pt x="2228" y="1198"/>
                </a:lnTo>
                <a:lnTo>
                  <a:pt x="2227" y="1199"/>
                </a:lnTo>
                <a:lnTo>
                  <a:pt x="2227" y="1200"/>
                </a:lnTo>
                <a:lnTo>
                  <a:pt x="2226" y="1200"/>
                </a:lnTo>
                <a:lnTo>
                  <a:pt x="2225" y="1200"/>
                </a:lnTo>
                <a:lnTo>
                  <a:pt x="2225" y="1201"/>
                </a:lnTo>
                <a:lnTo>
                  <a:pt x="2225" y="1202"/>
                </a:lnTo>
                <a:lnTo>
                  <a:pt x="2225" y="1203"/>
                </a:lnTo>
                <a:lnTo>
                  <a:pt x="2225" y="1205"/>
                </a:lnTo>
                <a:lnTo>
                  <a:pt x="2225" y="1206"/>
                </a:lnTo>
                <a:lnTo>
                  <a:pt x="2225" y="1207"/>
                </a:lnTo>
                <a:lnTo>
                  <a:pt x="2225" y="1208"/>
                </a:lnTo>
                <a:lnTo>
                  <a:pt x="2225" y="1209"/>
                </a:lnTo>
                <a:lnTo>
                  <a:pt x="2225" y="1210"/>
                </a:lnTo>
                <a:lnTo>
                  <a:pt x="2226" y="1210"/>
                </a:lnTo>
                <a:lnTo>
                  <a:pt x="2226" y="1211"/>
                </a:lnTo>
                <a:lnTo>
                  <a:pt x="2226" y="1213"/>
                </a:lnTo>
                <a:lnTo>
                  <a:pt x="2227" y="1214"/>
                </a:lnTo>
                <a:lnTo>
                  <a:pt x="2227" y="1215"/>
                </a:lnTo>
                <a:lnTo>
                  <a:pt x="2228" y="1217"/>
                </a:lnTo>
                <a:lnTo>
                  <a:pt x="2227" y="1217"/>
                </a:lnTo>
                <a:lnTo>
                  <a:pt x="2226" y="1217"/>
                </a:lnTo>
                <a:lnTo>
                  <a:pt x="2225" y="1217"/>
                </a:lnTo>
                <a:lnTo>
                  <a:pt x="2225" y="1218"/>
                </a:lnTo>
                <a:lnTo>
                  <a:pt x="2225" y="1219"/>
                </a:lnTo>
                <a:lnTo>
                  <a:pt x="2225" y="1221"/>
                </a:lnTo>
                <a:lnTo>
                  <a:pt x="2225" y="1222"/>
                </a:lnTo>
                <a:lnTo>
                  <a:pt x="2225" y="1223"/>
                </a:lnTo>
                <a:lnTo>
                  <a:pt x="2225" y="1224"/>
                </a:lnTo>
                <a:lnTo>
                  <a:pt x="2225" y="1225"/>
                </a:lnTo>
                <a:lnTo>
                  <a:pt x="2225" y="1226"/>
                </a:lnTo>
                <a:lnTo>
                  <a:pt x="2225" y="1227"/>
                </a:lnTo>
                <a:lnTo>
                  <a:pt x="2225" y="1228"/>
                </a:lnTo>
                <a:lnTo>
                  <a:pt x="2225" y="1230"/>
                </a:lnTo>
                <a:lnTo>
                  <a:pt x="2225" y="1231"/>
                </a:lnTo>
                <a:lnTo>
                  <a:pt x="2225" y="1232"/>
                </a:lnTo>
                <a:lnTo>
                  <a:pt x="2225" y="1233"/>
                </a:lnTo>
                <a:lnTo>
                  <a:pt x="2225" y="1234"/>
                </a:lnTo>
                <a:lnTo>
                  <a:pt x="2225" y="1235"/>
                </a:lnTo>
                <a:lnTo>
                  <a:pt x="2225" y="1236"/>
                </a:lnTo>
                <a:lnTo>
                  <a:pt x="2225" y="1238"/>
                </a:lnTo>
                <a:lnTo>
                  <a:pt x="2225" y="1239"/>
                </a:lnTo>
                <a:lnTo>
                  <a:pt x="2223" y="1239"/>
                </a:lnTo>
                <a:lnTo>
                  <a:pt x="2223" y="1240"/>
                </a:lnTo>
                <a:lnTo>
                  <a:pt x="2223" y="1243"/>
                </a:lnTo>
                <a:lnTo>
                  <a:pt x="2224" y="1247"/>
                </a:lnTo>
                <a:lnTo>
                  <a:pt x="2226" y="1247"/>
                </a:lnTo>
                <a:lnTo>
                  <a:pt x="2227" y="1246"/>
                </a:lnTo>
                <a:lnTo>
                  <a:pt x="2231" y="1246"/>
                </a:lnTo>
                <a:lnTo>
                  <a:pt x="2228" y="1248"/>
                </a:lnTo>
                <a:lnTo>
                  <a:pt x="2228" y="1249"/>
                </a:lnTo>
                <a:lnTo>
                  <a:pt x="2231" y="1255"/>
                </a:lnTo>
                <a:lnTo>
                  <a:pt x="2233" y="1258"/>
                </a:lnTo>
                <a:lnTo>
                  <a:pt x="2233" y="1259"/>
                </a:lnTo>
                <a:lnTo>
                  <a:pt x="2234" y="1259"/>
                </a:lnTo>
                <a:lnTo>
                  <a:pt x="2235" y="1259"/>
                </a:lnTo>
                <a:lnTo>
                  <a:pt x="2236" y="1259"/>
                </a:lnTo>
                <a:lnTo>
                  <a:pt x="2235" y="1258"/>
                </a:lnTo>
                <a:lnTo>
                  <a:pt x="2236" y="1258"/>
                </a:lnTo>
                <a:lnTo>
                  <a:pt x="2237" y="1258"/>
                </a:lnTo>
                <a:lnTo>
                  <a:pt x="2238" y="1258"/>
                </a:lnTo>
                <a:lnTo>
                  <a:pt x="2240" y="1258"/>
                </a:lnTo>
                <a:lnTo>
                  <a:pt x="2241" y="1258"/>
                </a:lnTo>
                <a:lnTo>
                  <a:pt x="2240" y="1258"/>
                </a:lnTo>
                <a:lnTo>
                  <a:pt x="2240" y="1259"/>
                </a:lnTo>
                <a:lnTo>
                  <a:pt x="2240" y="1260"/>
                </a:lnTo>
                <a:lnTo>
                  <a:pt x="2238" y="1260"/>
                </a:lnTo>
                <a:lnTo>
                  <a:pt x="2241" y="1261"/>
                </a:lnTo>
                <a:lnTo>
                  <a:pt x="2242" y="1261"/>
                </a:lnTo>
                <a:lnTo>
                  <a:pt x="2243" y="1263"/>
                </a:lnTo>
                <a:lnTo>
                  <a:pt x="2244" y="1264"/>
                </a:lnTo>
                <a:lnTo>
                  <a:pt x="2245" y="1264"/>
                </a:lnTo>
                <a:lnTo>
                  <a:pt x="2246" y="1264"/>
                </a:lnTo>
                <a:lnTo>
                  <a:pt x="2247" y="1264"/>
                </a:lnTo>
                <a:lnTo>
                  <a:pt x="2249" y="1264"/>
                </a:lnTo>
                <a:lnTo>
                  <a:pt x="2250" y="1264"/>
                </a:lnTo>
                <a:lnTo>
                  <a:pt x="2251" y="1264"/>
                </a:lnTo>
                <a:lnTo>
                  <a:pt x="2252" y="1264"/>
                </a:lnTo>
                <a:lnTo>
                  <a:pt x="2252" y="1265"/>
                </a:lnTo>
                <a:lnTo>
                  <a:pt x="2253" y="1265"/>
                </a:lnTo>
                <a:lnTo>
                  <a:pt x="2254" y="1265"/>
                </a:lnTo>
                <a:lnTo>
                  <a:pt x="2254" y="1264"/>
                </a:lnTo>
                <a:lnTo>
                  <a:pt x="2255" y="1264"/>
                </a:lnTo>
                <a:lnTo>
                  <a:pt x="2255" y="1265"/>
                </a:lnTo>
                <a:lnTo>
                  <a:pt x="2255" y="1264"/>
                </a:lnTo>
                <a:lnTo>
                  <a:pt x="2257" y="1264"/>
                </a:lnTo>
                <a:lnTo>
                  <a:pt x="2257" y="1265"/>
                </a:lnTo>
                <a:lnTo>
                  <a:pt x="2259" y="1265"/>
                </a:lnTo>
                <a:lnTo>
                  <a:pt x="2262" y="1265"/>
                </a:lnTo>
                <a:lnTo>
                  <a:pt x="2263" y="1265"/>
                </a:lnTo>
                <a:lnTo>
                  <a:pt x="2264" y="1265"/>
                </a:lnTo>
                <a:lnTo>
                  <a:pt x="2266" y="1265"/>
                </a:lnTo>
                <a:lnTo>
                  <a:pt x="2267" y="1265"/>
                </a:lnTo>
                <a:lnTo>
                  <a:pt x="2269" y="1265"/>
                </a:lnTo>
                <a:lnTo>
                  <a:pt x="2271" y="1265"/>
                </a:lnTo>
                <a:lnTo>
                  <a:pt x="2272" y="1265"/>
                </a:lnTo>
                <a:lnTo>
                  <a:pt x="2273" y="1265"/>
                </a:lnTo>
                <a:lnTo>
                  <a:pt x="2276" y="1265"/>
                </a:lnTo>
                <a:lnTo>
                  <a:pt x="2277" y="1265"/>
                </a:lnTo>
                <a:lnTo>
                  <a:pt x="2278" y="1265"/>
                </a:lnTo>
                <a:lnTo>
                  <a:pt x="2279" y="1265"/>
                </a:lnTo>
                <a:lnTo>
                  <a:pt x="2280" y="1265"/>
                </a:lnTo>
                <a:lnTo>
                  <a:pt x="2280" y="1264"/>
                </a:lnTo>
                <a:lnTo>
                  <a:pt x="2283" y="1264"/>
                </a:lnTo>
                <a:lnTo>
                  <a:pt x="2283" y="1265"/>
                </a:lnTo>
                <a:lnTo>
                  <a:pt x="2284" y="1265"/>
                </a:lnTo>
                <a:lnTo>
                  <a:pt x="2286" y="1265"/>
                </a:lnTo>
                <a:lnTo>
                  <a:pt x="2286" y="1264"/>
                </a:lnTo>
                <a:lnTo>
                  <a:pt x="2286" y="1265"/>
                </a:lnTo>
                <a:lnTo>
                  <a:pt x="2287" y="1265"/>
                </a:lnTo>
                <a:lnTo>
                  <a:pt x="2287" y="1264"/>
                </a:lnTo>
                <a:lnTo>
                  <a:pt x="2288" y="1264"/>
                </a:lnTo>
                <a:lnTo>
                  <a:pt x="2289" y="1264"/>
                </a:lnTo>
                <a:lnTo>
                  <a:pt x="2290" y="1264"/>
                </a:lnTo>
                <a:lnTo>
                  <a:pt x="2290" y="1265"/>
                </a:lnTo>
                <a:lnTo>
                  <a:pt x="2292" y="1265"/>
                </a:lnTo>
                <a:lnTo>
                  <a:pt x="2293" y="1265"/>
                </a:lnTo>
                <a:lnTo>
                  <a:pt x="2295" y="1265"/>
                </a:lnTo>
                <a:lnTo>
                  <a:pt x="2296" y="1265"/>
                </a:lnTo>
                <a:lnTo>
                  <a:pt x="2297" y="1265"/>
                </a:lnTo>
                <a:lnTo>
                  <a:pt x="2300" y="1265"/>
                </a:lnTo>
                <a:lnTo>
                  <a:pt x="2302" y="1265"/>
                </a:lnTo>
                <a:lnTo>
                  <a:pt x="2303" y="1265"/>
                </a:lnTo>
                <a:lnTo>
                  <a:pt x="2304" y="1265"/>
                </a:lnTo>
                <a:lnTo>
                  <a:pt x="2306" y="1265"/>
                </a:lnTo>
                <a:lnTo>
                  <a:pt x="2309" y="1265"/>
                </a:lnTo>
                <a:lnTo>
                  <a:pt x="2309" y="1264"/>
                </a:lnTo>
                <a:lnTo>
                  <a:pt x="2309" y="1265"/>
                </a:lnTo>
                <a:lnTo>
                  <a:pt x="2310" y="1265"/>
                </a:lnTo>
                <a:lnTo>
                  <a:pt x="2312" y="1265"/>
                </a:lnTo>
                <a:lnTo>
                  <a:pt x="2312" y="1264"/>
                </a:lnTo>
                <a:lnTo>
                  <a:pt x="2312" y="1263"/>
                </a:lnTo>
                <a:lnTo>
                  <a:pt x="2312" y="1264"/>
                </a:lnTo>
                <a:lnTo>
                  <a:pt x="2312" y="1265"/>
                </a:lnTo>
                <a:lnTo>
                  <a:pt x="2311" y="1266"/>
                </a:lnTo>
                <a:lnTo>
                  <a:pt x="2310" y="1266"/>
                </a:lnTo>
                <a:lnTo>
                  <a:pt x="2310" y="1265"/>
                </a:lnTo>
                <a:lnTo>
                  <a:pt x="2307" y="1265"/>
                </a:lnTo>
                <a:lnTo>
                  <a:pt x="2307" y="1266"/>
                </a:lnTo>
                <a:lnTo>
                  <a:pt x="2309" y="1267"/>
                </a:lnTo>
                <a:lnTo>
                  <a:pt x="2307" y="1268"/>
                </a:lnTo>
                <a:lnTo>
                  <a:pt x="2306" y="1268"/>
                </a:lnTo>
                <a:lnTo>
                  <a:pt x="2306" y="1267"/>
                </a:lnTo>
                <a:lnTo>
                  <a:pt x="2306" y="1266"/>
                </a:lnTo>
                <a:lnTo>
                  <a:pt x="2306" y="1265"/>
                </a:lnTo>
                <a:lnTo>
                  <a:pt x="2304" y="1265"/>
                </a:lnTo>
                <a:lnTo>
                  <a:pt x="2304" y="1266"/>
                </a:lnTo>
                <a:lnTo>
                  <a:pt x="2303" y="1266"/>
                </a:lnTo>
                <a:lnTo>
                  <a:pt x="2303" y="1265"/>
                </a:lnTo>
                <a:lnTo>
                  <a:pt x="2302" y="1265"/>
                </a:lnTo>
                <a:lnTo>
                  <a:pt x="2302" y="1266"/>
                </a:lnTo>
                <a:lnTo>
                  <a:pt x="2301" y="1266"/>
                </a:lnTo>
                <a:lnTo>
                  <a:pt x="2302" y="1266"/>
                </a:lnTo>
                <a:lnTo>
                  <a:pt x="2302" y="1265"/>
                </a:lnTo>
                <a:lnTo>
                  <a:pt x="2300" y="1265"/>
                </a:lnTo>
                <a:lnTo>
                  <a:pt x="2297" y="1265"/>
                </a:lnTo>
                <a:lnTo>
                  <a:pt x="2296" y="1265"/>
                </a:lnTo>
                <a:lnTo>
                  <a:pt x="2296" y="1266"/>
                </a:lnTo>
                <a:lnTo>
                  <a:pt x="2296" y="1265"/>
                </a:lnTo>
                <a:lnTo>
                  <a:pt x="2295" y="1265"/>
                </a:lnTo>
                <a:lnTo>
                  <a:pt x="2295" y="1266"/>
                </a:lnTo>
                <a:lnTo>
                  <a:pt x="2294" y="1266"/>
                </a:lnTo>
                <a:lnTo>
                  <a:pt x="2293" y="1266"/>
                </a:lnTo>
                <a:lnTo>
                  <a:pt x="2293" y="1265"/>
                </a:lnTo>
                <a:lnTo>
                  <a:pt x="2292" y="1265"/>
                </a:lnTo>
                <a:lnTo>
                  <a:pt x="2290" y="1265"/>
                </a:lnTo>
                <a:lnTo>
                  <a:pt x="2289" y="1265"/>
                </a:lnTo>
                <a:lnTo>
                  <a:pt x="2287" y="1265"/>
                </a:lnTo>
                <a:lnTo>
                  <a:pt x="2286" y="1265"/>
                </a:lnTo>
                <a:lnTo>
                  <a:pt x="2284" y="1265"/>
                </a:lnTo>
                <a:lnTo>
                  <a:pt x="2283" y="1265"/>
                </a:lnTo>
                <a:lnTo>
                  <a:pt x="2281" y="1265"/>
                </a:lnTo>
                <a:lnTo>
                  <a:pt x="2279" y="1265"/>
                </a:lnTo>
                <a:lnTo>
                  <a:pt x="2279" y="1266"/>
                </a:lnTo>
                <a:lnTo>
                  <a:pt x="2279" y="1267"/>
                </a:lnTo>
                <a:lnTo>
                  <a:pt x="2279" y="1268"/>
                </a:lnTo>
                <a:lnTo>
                  <a:pt x="2279" y="1269"/>
                </a:lnTo>
                <a:lnTo>
                  <a:pt x="2278" y="1269"/>
                </a:lnTo>
                <a:lnTo>
                  <a:pt x="2278" y="1268"/>
                </a:lnTo>
                <a:lnTo>
                  <a:pt x="2278" y="1267"/>
                </a:lnTo>
                <a:lnTo>
                  <a:pt x="2278" y="1266"/>
                </a:lnTo>
                <a:lnTo>
                  <a:pt x="2278" y="1265"/>
                </a:lnTo>
                <a:lnTo>
                  <a:pt x="2277" y="1265"/>
                </a:lnTo>
                <a:lnTo>
                  <a:pt x="2273" y="1265"/>
                </a:lnTo>
                <a:lnTo>
                  <a:pt x="2272" y="1265"/>
                </a:lnTo>
                <a:lnTo>
                  <a:pt x="2272" y="1266"/>
                </a:lnTo>
                <a:lnTo>
                  <a:pt x="2271" y="1266"/>
                </a:lnTo>
                <a:lnTo>
                  <a:pt x="2271" y="1265"/>
                </a:lnTo>
                <a:lnTo>
                  <a:pt x="2269" y="1265"/>
                </a:lnTo>
                <a:lnTo>
                  <a:pt x="2267" y="1266"/>
                </a:lnTo>
                <a:lnTo>
                  <a:pt x="2266" y="1266"/>
                </a:lnTo>
                <a:lnTo>
                  <a:pt x="2264" y="1266"/>
                </a:lnTo>
                <a:lnTo>
                  <a:pt x="2262" y="1266"/>
                </a:lnTo>
                <a:lnTo>
                  <a:pt x="2262" y="1267"/>
                </a:lnTo>
                <a:lnTo>
                  <a:pt x="2262" y="1268"/>
                </a:lnTo>
                <a:lnTo>
                  <a:pt x="2262" y="1269"/>
                </a:lnTo>
                <a:lnTo>
                  <a:pt x="2262" y="1270"/>
                </a:lnTo>
                <a:lnTo>
                  <a:pt x="2262" y="1272"/>
                </a:lnTo>
                <a:lnTo>
                  <a:pt x="2262" y="1273"/>
                </a:lnTo>
                <a:lnTo>
                  <a:pt x="2262" y="1274"/>
                </a:lnTo>
                <a:lnTo>
                  <a:pt x="2261" y="1274"/>
                </a:lnTo>
                <a:lnTo>
                  <a:pt x="2261" y="1273"/>
                </a:lnTo>
                <a:lnTo>
                  <a:pt x="2261" y="1272"/>
                </a:lnTo>
                <a:lnTo>
                  <a:pt x="2261" y="1270"/>
                </a:lnTo>
                <a:lnTo>
                  <a:pt x="2261" y="1269"/>
                </a:lnTo>
                <a:lnTo>
                  <a:pt x="2261" y="1268"/>
                </a:lnTo>
                <a:lnTo>
                  <a:pt x="2261" y="1267"/>
                </a:lnTo>
                <a:lnTo>
                  <a:pt x="2261" y="1266"/>
                </a:lnTo>
                <a:lnTo>
                  <a:pt x="2259" y="1266"/>
                </a:lnTo>
                <a:lnTo>
                  <a:pt x="2257" y="1266"/>
                </a:lnTo>
                <a:lnTo>
                  <a:pt x="2253" y="1266"/>
                </a:lnTo>
                <a:lnTo>
                  <a:pt x="2251" y="1266"/>
                </a:lnTo>
                <a:lnTo>
                  <a:pt x="2250" y="1266"/>
                </a:lnTo>
                <a:lnTo>
                  <a:pt x="2249" y="1265"/>
                </a:lnTo>
                <a:lnTo>
                  <a:pt x="2247" y="1265"/>
                </a:lnTo>
                <a:lnTo>
                  <a:pt x="2246" y="1265"/>
                </a:lnTo>
                <a:lnTo>
                  <a:pt x="2245" y="1265"/>
                </a:lnTo>
                <a:lnTo>
                  <a:pt x="2245" y="1264"/>
                </a:lnTo>
                <a:lnTo>
                  <a:pt x="2244" y="1264"/>
                </a:lnTo>
                <a:lnTo>
                  <a:pt x="2243" y="1264"/>
                </a:lnTo>
                <a:lnTo>
                  <a:pt x="2242" y="1264"/>
                </a:lnTo>
                <a:lnTo>
                  <a:pt x="2241" y="1264"/>
                </a:lnTo>
                <a:lnTo>
                  <a:pt x="2240" y="1264"/>
                </a:lnTo>
                <a:lnTo>
                  <a:pt x="2238" y="1264"/>
                </a:lnTo>
                <a:lnTo>
                  <a:pt x="2236" y="1264"/>
                </a:lnTo>
                <a:lnTo>
                  <a:pt x="2236" y="1265"/>
                </a:lnTo>
                <a:lnTo>
                  <a:pt x="2235" y="1265"/>
                </a:lnTo>
                <a:lnTo>
                  <a:pt x="2234" y="1265"/>
                </a:lnTo>
                <a:lnTo>
                  <a:pt x="2233" y="1265"/>
                </a:lnTo>
                <a:lnTo>
                  <a:pt x="2231" y="1265"/>
                </a:lnTo>
                <a:lnTo>
                  <a:pt x="2229" y="1265"/>
                </a:lnTo>
                <a:lnTo>
                  <a:pt x="2232" y="1269"/>
                </a:lnTo>
                <a:lnTo>
                  <a:pt x="2233" y="1273"/>
                </a:lnTo>
                <a:lnTo>
                  <a:pt x="2235" y="1277"/>
                </a:lnTo>
                <a:lnTo>
                  <a:pt x="2235" y="1281"/>
                </a:lnTo>
                <a:lnTo>
                  <a:pt x="2235" y="1282"/>
                </a:lnTo>
                <a:lnTo>
                  <a:pt x="2236" y="1284"/>
                </a:lnTo>
                <a:lnTo>
                  <a:pt x="2236" y="1285"/>
                </a:lnTo>
                <a:lnTo>
                  <a:pt x="2237" y="1285"/>
                </a:lnTo>
                <a:lnTo>
                  <a:pt x="2237" y="1286"/>
                </a:lnTo>
                <a:lnTo>
                  <a:pt x="2237" y="1288"/>
                </a:lnTo>
                <a:lnTo>
                  <a:pt x="2238" y="1288"/>
                </a:lnTo>
                <a:lnTo>
                  <a:pt x="2240" y="1288"/>
                </a:lnTo>
                <a:lnTo>
                  <a:pt x="2241" y="1288"/>
                </a:lnTo>
                <a:lnTo>
                  <a:pt x="2242" y="1289"/>
                </a:lnTo>
                <a:lnTo>
                  <a:pt x="2243" y="1289"/>
                </a:lnTo>
                <a:lnTo>
                  <a:pt x="2243" y="1290"/>
                </a:lnTo>
                <a:lnTo>
                  <a:pt x="2244" y="1290"/>
                </a:lnTo>
                <a:lnTo>
                  <a:pt x="2245" y="1291"/>
                </a:lnTo>
                <a:lnTo>
                  <a:pt x="2246" y="1291"/>
                </a:lnTo>
                <a:lnTo>
                  <a:pt x="2247" y="1291"/>
                </a:lnTo>
                <a:lnTo>
                  <a:pt x="2250" y="1291"/>
                </a:lnTo>
                <a:lnTo>
                  <a:pt x="2250" y="1292"/>
                </a:lnTo>
                <a:lnTo>
                  <a:pt x="2251" y="1292"/>
                </a:lnTo>
                <a:lnTo>
                  <a:pt x="2252" y="1292"/>
                </a:lnTo>
                <a:lnTo>
                  <a:pt x="2253" y="1292"/>
                </a:lnTo>
                <a:lnTo>
                  <a:pt x="2254" y="1292"/>
                </a:lnTo>
                <a:lnTo>
                  <a:pt x="2253" y="1294"/>
                </a:lnTo>
                <a:lnTo>
                  <a:pt x="2253" y="1292"/>
                </a:lnTo>
                <a:lnTo>
                  <a:pt x="2252" y="1292"/>
                </a:lnTo>
                <a:lnTo>
                  <a:pt x="2251" y="1292"/>
                </a:lnTo>
                <a:lnTo>
                  <a:pt x="2250" y="1292"/>
                </a:lnTo>
                <a:lnTo>
                  <a:pt x="2249" y="1292"/>
                </a:lnTo>
                <a:lnTo>
                  <a:pt x="2247" y="1292"/>
                </a:lnTo>
                <a:lnTo>
                  <a:pt x="2247" y="1291"/>
                </a:lnTo>
                <a:lnTo>
                  <a:pt x="2246" y="1291"/>
                </a:lnTo>
                <a:lnTo>
                  <a:pt x="2245" y="1291"/>
                </a:lnTo>
                <a:lnTo>
                  <a:pt x="2244" y="1291"/>
                </a:lnTo>
                <a:lnTo>
                  <a:pt x="2243" y="1290"/>
                </a:lnTo>
                <a:lnTo>
                  <a:pt x="2242" y="1290"/>
                </a:lnTo>
                <a:lnTo>
                  <a:pt x="2241" y="1289"/>
                </a:lnTo>
                <a:lnTo>
                  <a:pt x="2240" y="1289"/>
                </a:lnTo>
                <a:lnTo>
                  <a:pt x="2240" y="1288"/>
                </a:lnTo>
                <a:lnTo>
                  <a:pt x="2238" y="1288"/>
                </a:lnTo>
                <a:lnTo>
                  <a:pt x="2237" y="1288"/>
                </a:lnTo>
                <a:lnTo>
                  <a:pt x="2236" y="1288"/>
                </a:lnTo>
                <a:lnTo>
                  <a:pt x="2236" y="1292"/>
                </a:lnTo>
                <a:lnTo>
                  <a:pt x="2237" y="1292"/>
                </a:lnTo>
                <a:lnTo>
                  <a:pt x="2241" y="1292"/>
                </a:lnTo>
                <a:lnTo>
                  <a:pt x="2241" y="1293"/>
                </a:lnTo>
                <a:lnTo>
                  <a:pt x="2242" y="1293"/>
                </a:lnTo>
                <a:lnTo>
                  <a:pt x="2243" y="1293"/>
                </a:lnTo>
                <a:lnTo>
                  <a:pt x="2243" y="1294"/>
                </a:lnTo>
                <a:lnTo>
                  <a:pt x="2244" y="1294"/>
                </a:lnTo>
                <a:lnTo>
                  <a:pt x="2244" y="1295"/>
                </a:lnTo>
                <a:lnTo>
                  <a:pt x="2243" y="1298"/>
                </a:lnTo>
                <a:lnTo>
                  <a:pt x="2242" y="1300"/>
                </a:lnTo>
                <a:lnTo>
                  <a:pt x="2242" y="1301"/>
                </a:lnTo>
                <a:lnTo>
                  <a:pt x="2241" y="1302"/>
                </a:lnTo>
                <a:lnTo>
                  <a:pt x="2240" y="1303"/>
                </a:lnTo>
                <a:lnTo>
                  <a:pt x="2238" y="1302"/>
                </a:lnTo>
                <a:lnTo>
                  <a:pt x="2237" y="1302"/>
                </a:lnTo>
                <a:lnTo>
                  <a:pt x="2237" y="1303"/>
                </a:lnTo>
                <a:lnTo>
                  <a:pt x="2238" y="1306"/>
                </a:lnTo>
                <a:lnTo>
                  <a:pt x="2240" y="1309"/>
                </a:lnTo>
                <a:lnTo>
                  <a:pt x="2241" y="1311"/>
                </a:lnTo>
                <a:lnTo>
                  <a:pt x="2242" y="1313"/>
                </a:lnTo>
                <a:lnTo>
                  <a:pt x="2243" y="1315"/>
                </a:lnTo>
                <a:lnTo>
                  <a:pt x="2244" y="1316"/>
                </a:lnTo>
                <a:lnTo>
                  <a:pt x="2245" y="1317"/>
                </a:lnTo>
                <a:lnTo>
                  <a:pt x="2246" y="1318"/>
                </a:lnTo>
                <a:lnTo>
                  <a:pt x="2247" y="1320"/>
                </a:lnTo>
                <a:lnTo>
                  <a:pt x="2250" y="1322"/>
                </a:lnTo>
                <a:lnTo>
                  <a:pt x="2250" y="1323"/>
                </a:lnTo>
                <a:lnTo>
                  <a:pt x="2252" y="1323"/>
                </a:lnTo>
                <a:lnTo>
                  <a:pt x="2253" y="1323"/>
                </a:lnTo>
                <a:lnTo>
                  <a:pt x="2253" y="1322"/>
                </a:lnTo>
                <a:lnTo>
                  <a:pt x="2254" y="1322"/>
                </a:lnTo>
                <a:lnTo>
                  <a:pt x="2257" y="1322"/>
                </a:lnTo>
                <a:lnTo>
                  <a:pt x="2260" y="1320"/>
                </a:lnTo>
                <a:lnTo>
                  <a:pt x="2261" y="1320"/>
                </a:lnTo>
                <a:lnTo>
                  <a:pt x="2267" y="1319"/>
                </a:lnTo>
                <a:lnTo>
                  <a:pt x="2268" y="1319"/>
                </a:lnTo>
                <a:lnTo>
                  <a:pt x="2269" y="1319"/>
                </a:lnTo>
                <a:lnTo>
                  <a:pt x="2270" y="1319"/>
                </a:lnTo>
                <a:lnTo>
                  <a:pt x="2271" y="1318"/>
                </a:lnTo>
                <a:lnTo>
                  <a:pt x="2272" y="1318"/>
                </a:lnTo>
                <a:lnTo>
                  <a:pt x="2273" y="1318"/>
                </a:lnTo>
                <a:lnTo>
                  <a:pt x="2276" y="1317"/>
                </a:lnTo>
                <a:lnTo>
                  <a:pt x="2277" y="1317"/>
                </a:lnTo>
                <a:lnTo>
                  <a:pt x="2280" y="1316"/>
                </a:lnTo>
                <a:lnTo>
                  <a:pt x="2281" y="1316"/>
                </a:lnTo>
                <a:lnTo>
                  <a:pt x="2283" y="1315"/>
                </a:lnTo>
                <a:lnTo>
                  <a:pt x="2284" y="1315"/>
                </a:lnTo>
                <a:lnTo>
                  <a:pt x="2285" y="1315"/>
                </a:lnTo>
                <a:lnTo>
                  <a:pt x="2288" y="1314"/>
                </a:lnTo>
                <a:lnTo>
                  <a:pt x="2289" y="1314"/>
                </a:lnTo>
                <a:lnTo>
                  <a:pt x="2290" y="1314"/>
                </a:lnTo>
                <a:lnTo>
                  <a:pt x="2292" y="1313"/>
                </a:lnTo>
                <a:lnTo>
                  <a:pt x="2293" y="1313"/>
                </a:lnTo>
                <a:lnTo>
                  <a:pt x="2294" y="1313"/>
                </a:lnTo>
                <a:lnTo>
                  <a:pt x="2295" y="1311"/>
                </a:lnTo>
                <a:lnTo>
                  <a:pt x="2297" y="1311"/>
                </a:lnTo>
                <a:lnTo>
                  <a:pt x="2300" y="1311"/>
                </a:lnTo>
                <a:lnTo>
                  <a:pt x="2301" y="1310"/>
                </a:lnTo>
                <a:lnTo>
                  <a:pt x="2303" y="1310"/>
                </a:lnTo>
                <a:lnTo>
                  <a:pt x="2305" y="1309"/>
                </a:lnTo>
                <a:lnTo>
                  <a:pt x="2307" y="1309"/>
                </a:lnTo>
                <a:lnTo>
                  <a:pt x="2311" y="1308"/>
                </a:lnTo>
                <a:lnTo>
                  <a:pt x="2312" y="1307"/>
                </a:lnTo>
                <a:lnTo>
                  <a:pt x="2313" y="1307"/>
                </a:lnTo>
                <a:lnTo>
                  <a:pt x="2314" y="1307"/>
                </a:lnTo>
                <a:lnTo>
                  <a:pt x="2315" y="1307"/>
                </a:lnTo>
                <a:lnTo>
                  <a:pt x="2316" y="1306"/>
                </a:lnTo>
                <a:lnTo>
                  <a:pt x="2318" y="1306"/>
                </a:lnTo>
                <a:lnTo>
                  <a:pt x="2320" y="1306"/>
                </a:lnTo>
                <a:lnTo>
                  <a:pt x="2320" y="1305"/>
                </a:lnTo>
                <a:lnTo>
                  <a:pt x="2321" y="1305"/>
                </a:lnTo>
                <a:lnTo>
                  <a:pt x="2322" y="1305"/>
                </a:lnTo>
                <a:lnTo>
                  <a:pt x="2324" y="1303"/>
                </a:lnTo>
                <a:lnTo>
                  <a:pt x="2327" y="1303"/>
                </a:lnTo>
                <a:lnTo>
                  <a:pt x="2329" y="1302"/>
                </a:lnTo>
                <a:lnTo>
                  <a:pt x="2330" y="1302"/>
                </a:lnTo>
                <a:lnTo>
                  <a:pt x="2331" y="1302"/>
                </a:lnTo>
                <a:lnTo>
                  <a:pt x="2333" y="1301"/>
                </a:lnTo>
                <a:lnTo>
                  <a:pt x="2335" y="1301"/>
                </a:lnTo>
                <a:lnTo>
                  <a:pt x="2336" y="1301"/>
                </a:lnTo>
                <a:lnTo>
                  <a:pt x="2337" y="1300"/>
                </a:lnTo>
                <a:lnTo>
                  <a:pt x="2338" y="1300"/>
                </a:lnTo>
                <a:lnTo>
                  <a:pt x="2339" y="1300"/>
                </a:lnTo>
                <a:lnTo>
                  <a:pt x="2340" y="1299"/>
                </a:lnTo>
                <a:lnTo>
                  <a:pt x="2341" y="1299"/>
                </a:lnTo>
                <a:lnTo>
                  <a:pt x="2343" y="1299"/>
                </a:lnTo>
                <a:lnTo>
                  <a:pt x="2344" y="1298"/>
                </a:lnTo>
                <a:lnTo>
                  <a:pt x="2345" y="1298"/>
                </a:lnTo>
                <a:lnTo>
                  <a:pt x="2346" y="1297"/>
                </a:lnTo>
                <a:lnTo>
                  <a:pt x="2347" y="1297"/>
                </a:lnTo>
                <a:lnTo>
                  <a:pt x="2348" y="1295"/>
                </a:lnTo>
                <a:lnTo>
                  <a:pt x="2352" y="1294"/>
                </a:lnTo>
                <a:lnTo>
                  <a:pt x="2353" y="1294"/>
                </a:lnTo>
                <a:lnTo>
                  <a:pt x="2354" y="1293"/>
                </a:lnTo>
                <a:lnTo>
                  <a:pt x="2355" y="1293"/>
                </a:lnTo>
                <a:lnTo>
                  <a:pt x="2357" y="1292"/>
                </a:lnTo>
                <a:lnTo>
                  <a:pt x="2358" y="1291"/>
                </a:lnTo>
                <a:lnTo>
                  <a:pt x="2359" y="1291"/>
                </a:lnTo>
                <a:lnTo>
                  <a:pt x="2359" y="1290"/>
                </a:lnTo>
                <a:lnTo>
                  <a:pt x="2361" y="1290"/>
                </a:lnTo>
                <a:lnTo>
                  <a:pt x="2363" y="1289"/>
                </a:lnTo>
                <a:lnTo>
                  <a:pt x="2364" y="1288"/>
                </a:lnTo>
                <a:lnTo>
                  <a:pt x="2366" y="1288"/>
                </a:lnTo>
                <a:lnTo>
                  <a:pt x="2370" y="1285"/>
                </a:lnTo>
                <a:lnTo>
                  <a:pt x="2371" y="1285"/>
                </a:lnTo>
                <a:lnTo>
                  <a:pt x="2372" y="1284"/>
                </a:lnTo>
                <a:lnTo>
                  <a:pt x="2374" y="1283"/>
                </a:lnTo>
                <a:lnTo>
                  <a:pt x="2376" y="1282"/>
                </a:lnTo>
                <a:lnTo>
                  <a:pt x="2384" y="1278"/>
                </a:lnTo>
                <a:lnTo>
                  <a:pt x="2385" y="1278"/>
                </a:lnTo>
                <a:lnTo>
                  <a:pt x="2387" y="1277"/>
                </a:lnTo>
                <a:lnTo>
                  <a:pt x="2389" y="1276"/>
                </a:lnTo>
                <a:lnTo>
                  <a:pt x="2390" y="1276"/>
                </a:lnTo>
                <a:lnTo>
                  <a:pt x="2392" y="1275"/>
                </a:lnTo>
                <a:lnTo>
                  <a:pt x="2395" y="1275"/>
                </a:lnTo>
                <a:lnTo>
                  <a:pt x="2395" y="1274"/>
                </a:lnTo>
                <a:lnTo>
                  <a:pt x="2397" y="1273"/>
                </a:lnTo>
                <a:lnTo>
                  <a:pt x="2398" y="1273"/>
                </a:lnTo>
                <a:lnTo>
                  <a:pt x="2399" y="1273"/>
                </a:lnTo>
                <a:lnTo>
                  <a:pt x="2404" y="1270"/>
                </a:lnTo>
                <a:lnTo>
                  <a:pt x="2405" y="1270"/>
                </a:lnTo>
                <a:lnTo>
                  <a:pt x="2406" y="1270"/>
                </a:lnTo>
                <a:lnTo>
                  <a:pt x="2407" y="1269"/>
                </a:lnTo>
                <a:lnTo>
                  <a:pt x="2408" y="1269"/>
                </a:lnTo>
                <a:lnTo>
                  <a:pt x="2409" y="1269"/>
                </a:lnTo>
                <a:lnTo>
                  <a:pt x="2409" y="1268"/>
                </a:lnTo>
                <a:lnTo>
                  <a:pt x="2410" y="1268"/>
                </a:lnTo>
                <a:lnTo>
                  <a:pt x="2412" y="1268"/>
                </a:lnTo>
                <a:lnTo>
                  <a:pt x="2413" y="1267"/>
                </a:lnTo>
                <a:lnTo>
                  <a:pt x="2415" y="1267"/>
                </a:lnTo>
                <a:lnTo>
                  <a:pt x="2416" y="1266"/>
                </a:lnTo>
                <a:lnTo>
                  <a:pt x="2419" y="1265"/>
                </a:lnTo>
                <a:lnTo>
                  <a:pt x="2421" y="1265"/>
                </a:lnTo>
                <a:lnTo>
                  <a:pt x="2423" y="1264"/>
                </a:lnTo>
                <a:lnTo>
                  <a:pt x="2427" y="1261"/>
                </a:lnTo>
                <a:lnTo>
                  <a:pt x="2428" y="1261"/>
                </a:lnTo>
                <a:lnTo>
                  <a:pt x="2430" y="1261"/>
                </a:lnTo>
                <a:lnTo>
                  <a:pt x="2432" y="1260"/>
                </a:lnTo>
                <a:lnTo>
                  <a:pt x="2433" y="1260"/>
                </a:lnTo>
                <a:lnTo>
                  <a:pt x="2434" y="1259"/>
                </a:lnTo>
                <a:lnTo>
                  <a:pt x="2435" y="1259"/>
                </a:lnTo>
                <a:lnTo>
                  <a:pt x="2436" y="1259"/>
                </a:lnTo>
                <a:lnTo>
                  <a:pt x="2439" y="1258"/>
                </a:lnTo>
                <a:lnTo>
                  <a:pt x="2440" y="1258"/>
                </a:lnTo>
                <a:lnTo>
                  <a:pt x="2442" y="1257"/>
                </a:lnTo>
                <a:lnTo>
                  <a:pt x="2444" y="1257"/>
                </a:lnTo>
                <a:lnTo>
                  <a:pt x="2445" y="1257"/>
                </a:lnTo>
                <a:lnTo>
                  <a:pt x="2447" y="1257"/>
                </a:lnTo>
                <a:lnTo>
                  <a:pt x="2448" y="1257"/>
                </a:lnTo>
                <a:lnTo>
                  <a:pt x="2449" y="1257"/>
                </a:lnTo>
                <a:lnTo>
                  <a:pt x="2450" y="1257"/>
                </a:lnTo>
                <a:lnTo>
                  <a:pt x="2451" y="1257"/>
                </a:lnTo>
                <a:lnTo>
                  <a:pt x="2452" y="1256"/>
                </a:lnTo>
                <a:lnTo>
                  <a:pt x="2453" y="1256"/>
                </a:lnTo>
                <a:lnTo>
                  <a:pt x="2454" y="1256"/>
                </a:lnTo>
                <a:lnTo>
                  <a:pt x="2456" y="1256"/>
                </a:lnTo>
                <a:lnTo>
                  <a:pt x="2457" y="1256"/>
                </a:lnTo>
                <a:lnTo>
                  <a:pt x="2458" y="1256"/>
                </a:lnTo>
                <a:lnTo>
                  <a:pt x="2458" y="1255"/>
                </a:lnTo>
                <a:lnTo>
                  <a:pt x="2459" y="1255"/>
                </a:lnTo>
                <a:lnTo>
                  <a:pt x="2460" y="1255"/>
                </a:lnTo>
                <a:lnTo>
                  <a:pt x="2462" y="1255"/>
                </a:lnTo>
                <a:lnTo>
                  <a:pt x="2464" y="1253"/>
                </a:lnTo>
                <a:lnTo>
                  <a:pt x="2466" y="1252"/>
                </a:lnTo>
                <a:lnTo>
                  <a:pt x="2467" y="1252"/>
                </a:lnTo>
                <a:lnTo>
                  <a:pt x="2468" y="1252"/>
                </a:lnTo>
                <a:lnTo>
                  <a:pt x="2469" y="1251"/>
                </a:lnTo>
                <a:lnTo>
                  <a:pt x="2470" y="1251"/>
                </a:lnTo>
                <a:lnTo>
                  <a:pt x="2471" y="1250"/>
                </a:lnTo>
                <a:lnTo>
                  <a:pt x="2473" y="1250"/>
                </a:lnTo>
                <a:lnTo>
                  <a:pt x="2475" y="1249"/>
                </a:lnTo>
                <a:lnTo>
                  <a:pt x="2476" y="1249"/>
                </a:lnTo>
                <a:lnTo>
                  <a:pt x="2477" y="1248"/>
                </a:lnTo>
                <a:lnTo>
                  <a:pt x="2481" y="1247"/>
                </a:lnTo>
                <a:lnTo>
                  <a:pt x="2482" y="1247"/>
                </a:lnTo>
                <a:lnTo>
                  <a:pt x="2483" y="1246"/>
                </a:lnTo>
                <a:lnTo>
                  <a:pt x="2486" y="1244"/>
                </a:lnTo>
                <a:lnTo>
                  <a:pt x="2487" y="1244"/>
                </a:lnTo>
                <a:lnTo>
                  <a:pt x="2488" y="1243"/>
                </a:lnTo>
                <a:lnTo>
                  <a:pt x="2490" y="1243"/>
                </a:lnTo>
                <a:lnTo>
                  <a:pt x="2493" y="1242"/>
                </a:lnTo>
                <a:lnTo>
                  <a:pt x="2494" y="1242"/>
                </a:lnTo>
                <a:lnTo>
                  <a:pt x="2494" y="1241"/>
                </a:lnTo>
                <a:lnTo>
                  <a:pt x="2495" y="1241"/>
                </a:lnTo>
                <a:lnTo>
                  <a:pt x="2496" y="1241"/>
                </a:lnTo>
                <a:lnTo>
                  <a:pt x="2497" y="1241"/>
                </a:lnTo>
                <a:lnTo>
                  <a:pt x="2499" y="1241"/>
                </a:lnTo>
                <a:lnTo>
                  <a:pt x="2500" y="1241"/>
                </a:lnTo>
                <a:lnTo>
                  <a:pt x="2501" y="1241"/>
                </a:lnTo>
                <a:lnTo>
                  <a:pt x="2502" y="1241"/>
                </a:lnTo>
                <a:lnTo>
                  <a:pt x="2503" y="1241"/>
                </a:lnTo>
                <a:lnTo>
                  <a:pt x="2504" y="1241"/>
                </a:lnTo>
                <a:lnTo>
                  <a:pt x="2505" y="1241"/>
                </a:lnTo>
                <a:lnTo>
                  <a:pt x="2505" y="1242"/>
                </a:lnTo>
                <a:lnTo>
                  <a:pt x="2507" y="1242"/>
                </a:lnTo>
                <a:lnTo>
                  <a:pt x="2508" y="1242"/>
                </a:lnTo>
                <a:lnTo>
                  <a:pt x="2509" y="1243"/>
                </a:lnTo>
                <a:lnTo>
                  <a:pt x="2516" y="1246"/>
                </a:lnTo>
                <a:lnTo>
                  <a:pt x="2517" y="1247"/>
                </a:lnTo>
                <a:lnTo>
                  <a:pt x="2522" y="1250"/>
                </a:lnTo>
                <a:lnTo>
                  <a:pt x="2525" y="1251"/>
                </a:lnTo>
                <a:lnTo>
                  <a:pt x="2522" y="1250"/>
                </a:lnTo>
                <a:lnTo>
                  <a:pt x="2517" y="1247"/>
                </a:lnTo>
                <a:lnTo>
                  <a:pt x="2516" y="1247"/>
                </a:lnTo>
                <a:lnTo>
                  <a:pt x="2509" y="1243"/>
                </a:lnTo>
                <a:lnTo>
                  <a:pt x="2508" y="1243"/>
                </a:lnTo>
                <a:lnTo>
                  <a:pt x="2508" y="1242"/>
                </a:lnTo>
                <a:lnTo>
                  <a:pt x="2507" y="1242"/>
                </a:lnTo>
                <a:lnTo>
                  <a:pt x="2505" y="1242"/>
                </a:lnTo>
                <a:lnTo>
                  <a:pt x="2504" y="1241"/>
                </a:lnTo>
                <a:lnTo>
                  <a:pt x="2503" y="1241"/>
                </a:lnTo>
                <a:lnTo>
                  <a:pt x="2502" y="1241"/>
                </a:lnTo>
                <a:lnTo>
                  <a:pt x="2501" y="1241"/>
                </a:lnTo>
                <a:lnTo>
                  <a:pt x="2500" y="1241"/>
                </a:lnTo>
                <a:lnTo>
                  <a:pt x="2499" y="1241"/>
                </a:lnTo>
                <a:lnTo>
                  <a:pt x="2497" y="1241"/>
                </a:lnTo>
                <a:lnTo>
                  <a:pt x="2496" y="1241"/>
                </a:lnTo>
                <a:lnTo>
                  <a:pt x="2495" y="1241"/>
                </a:lnTo>
                <a:lnTo>
                  <a:pt x="2494" y="1241"/>
                </a:lnTo>
                <a:lnTo>
                  <a:pt x="2494" y="1242"/>
                </a:lnTo>
                <a:lnTo>
                  <a:pt x="2493" y="1242"/>
                </a:lnTo>
                <a:lnTo>
                  <a:pt x="2490" y="1243"/>
                </a:lnTo>
                <a:lnTo>
                  <a:pt x="2488" y="1243"/>
                </a:lnTo>
                <a:lnTo>
                  <a:pt x="2487" y="1244"/>
                </a:lnTo>
                <a:lnTo>
                  <a:pt x="2486" y="1244"/>
                </a:lnTo>
                <a:lnTo>
                  <a:pt x="2483" y="1246"/>
                </a:lnTo>
                <a:lnTo>
                  <a:pt x="2482" y="1247"/>
                </a:lnTo>
                <a:lnTo>
                  <a:pt x="2481" y="1247"/>
                </a:lnTo>
                <a:lnTo>
                  <a:pt x="2477" y="1249"/>
                </a:lnTo>
                <a:lnTo>
                  <a:pt x="2476" y="1249"/>
                </a:lnTo>
                <a:lnTo>
                  <a:pt x="2475" y="1249"/>
                </a:lnTo>
                <a:lnTo>
                  <a:pt x="2473" y="1250"/>
                </a:lnTo>
                <a:lnTo>
                  <a:pt x="2471" y="1250"/>
                </a:lnTo>
                <a:lnTo>
                  <a:pt x="2471" y="1251"/>
                </a:lnTo>
                <a:lnTo>
                  <a:pt x="2470" y="1251"/>
                </a:lnTo>
                <a:lnTo>
                  <a:pt x="2469" y="1251"/>
                </a:lnTo>
                <a:lnTo>
                  <a:pt x="2468" y="1252"/>
                </a:lnTo>
                <a:lnTo>
                  <a:pt x="2467" y="1252"/>
                </a:lnTo>
                <a:lnTo>
                  <a:pt x="2466" y="1252"/>
                </a:lnTo>
                <a:lnTo>
                  <a:pt x="2464" y="1253"/>
                </a:lnTo>
                <a:lnTo>
                  <a:pt x="2462" y="1255"/>
                </a:lnTo>
                <a:lnTo>
                  <a:pt x="2460" y="1255"/>
                </a:lnTo>
                <a:lnTo>
                  <a:pt x="2459" y="1255"/>
                </a:lnTo>
                <a:lnTo>
                  <a:pt x="2458" y="1256"/>
                </a:lnTo>
                <a:lnTo>
                  <a:pt x="2457" y="1256"/>
                </a:lnTo>
                <a:lnTo>
                  <a:pt x="2456" y="1256"/>
                </a:lnTo>
                <a:lnTo>
                  <a:pt x="2454" y="1256"/>
                </a:lnTo>
                <a:lnTo>
                  <a:pt x="2453" y="1256"/>
                </a:lnTo>
                <a:lnTo>
                  <a:pt x="2451" y="1257"/>
                </a:lnTo>
                <a:lnTo>
                  <a:pt x="2450" y="1257"/>
                </a:lnTo>
                <a:lnTo>
                  <a:pt x="2449" y="1257"/>
                </a:lnTo>
                <a:lnTo>
                  <a:pt x="2448" y="1257"/>
                </a:lnTo>
                <a:lnTo>
                  <a:pt x="2447" y="1257"/>
                </a:lnTo>
                <a:lnTo>
                  <a:pt x="2445" y="1257"/>
                </a:lnTo>
                <a:lnTo>
                  <a:pt x="2444" y="1257"/>
                </a:lnTo>
                <a:lnTo>
                  <a:pt x="2444" y="1258"/>
                </a:lnTo>
                <a:lnTo>
                  <a:pt x="2444" y="1257"/>
                </a:lnTo>
                <a:lnTo>
                  <a:pt x="2442" y="1257"/>
                </a:lnTo>
                <a:lnTo>
                  <a:pt x="2440" y="1258"/>
                </a:lnTo>
                <a:lnTo>
                  <a:pt x="2439" y="1258"/>
                </a:lnTo>
                <a:lnTo>
                  <a:pt x="2436" y="1259"/>
                </a:lnTo>
                <a:lnTo>
                  <a:pt x="2435" y="1259"/>
                </a:lnTo>
                <a:lnTo>
                  <a:pt x="2433" y="1260"/>
                </a:lnTo>
                <a:lnTo>
                  <a:pt x="2432" y="1260"/>
                </a:lnTo>
                <a:lnTo>
                  <a:pt x="2428" y="1261"/>
                </a:lnTo>
                <a:lnTo>
                  <a:pt x="2427" y="1263"/>
                </a:lnTo>
                <a:lnTo>
                  <a:pt x="2423" y="1264"/>
                </a:lnTo>
                <a:lnTo>
                  <a:pt x="2421" y="1265"/>
                </a:lnTo>
                <a:lnTo>
                  <a:pt x="2419" y="1265"/>
                </a:lnTo>
                <a:lnTo>
                  <a:pt x="2416" y="1266"/>
                </a:lnTo>
                <a:lnTo>
                  <a:pt x="2415" y="1267"/>
                </a:lnTo>
                <a:lnTo>
                  <a:pt x="2414" y="1267"/>
                </a:lnTo>
                <a:lnTo>
                  <a:pt x="2413" y="1268"/>
                </a:lnTo>
                <a:lnTo>
                  <a:pt x="2412" y="1268"/>
                </a:lnTo>
                <a:lnTo>
                  <a:pt x="2410" y="1268"/>
                </a:lnTo>
                <a:lnTo>
                  <a:pt x="2409" y="1268"/>
                </a:lnTo>
                <a:lnTo>
                  <a:pt x="2409" y="1269"/>
                </a:lnTo>
                <a:lnTo>
                  <a:pt x="2408" y="1269"/>
                </a:lnTo>
                <a:lnTo>
                  <a:pt x="2407" y="1269"/>
                </a:lnTo>
                <a:lnTo>
                  <a:pt x="2406" y="1270"/>
                </a:lnTo>
                <a:lnTo>
                  <a:pt x="2405" y="1270"/>
                </a:lnTo>
                <a:lnTo>
                  <a:pt x="2404" y="1270"/>
                </a:lnTo>
                <a:lnTo>
                  <a:pt x="2400" y="1273"/>
                </a:lnTo>
                <a:lnTo>
                  <a:pt x="2399" y="1273"/>
                </a:lnTo>
                <a:lnTo>
                  <a:pt x="2398" y="1273"/>
                </a:lnTo>
                <a:lnTo>
                  <a:pt x="2397" y="1274"/>
                </a:lnTo>
                <a:lnTo>
                  <a:pt x="2396" y="1274"/>
                </a:lnTo>
                <a:lnTo>
                  <a:pt x="2395" y="1275"/>
                </a:lnTo>
                <a:lnTo>
                  <a:pt x="2392" y="1275"/>
                </a:lnTo>
                <a:lnTo>
                  <a:pt x="2390" y="1276"/>
                </a:lnTo>
                <a:lnTo>
                  <a:pt x="2389" y="1276"/>
                </a:lnTo>
                <a:lnTo>
                  <a:pt x="2387" y="1277"/>
                </a:lnTo>
                <a:lnTo>
                  <a:pt x="2385" y="1278"/>
                </a:lnTo>
                <a:lnTo>
                  <a:pt x="2384" y="1278"/>
                </a:lnTo>
                <a:lnTo>
                  <a:pt x="2376" y="1282"/>
                </a:lnTo>
                <a:lnTo>
                  <a:pt x="2376" y="1283"/>
                </a:lnTo>
                <a:lnTo>
                  <a:pt x="2374" y="1284"/>
                </a:lnTo>
                <a:lnTo>
                  <a:pt x="2372" y="1284"/>
                </a:lnTo>
                <a:lnTo>
                  <a:pt x="2371" y="1285"/>
                </a:lnTo>
                <a:lnTo>
                  <a:pt x="2370" y="1285"/>
                </a:lnTo>
                <a:lnTo>
                  <a:pt x="2365" y="1289"/>
                </a:lnTo>
                <a:lnTo>
                  <a:pt x="2363" y="1289"/>
                </a:lnTo>
                <a:lnTo>
                  <a:pt x="2361" y="1290"/>
                </a:lnTo>
                <a:lnTo>
                  <a:pt x="2359" y="1290"/>
                </a:lnTo>
                <a:lnTo>
                  <a:pt x="2359" y="1291"/>
                </a:lnTo>
                <a:lnTo>
                  <a:pt x="2358" y="1291"/>
                </a:lnTo>
                <a:lnTo>
                  <a:pt x="2358" y="1292"/>
                </a:lnTo>
                <a:lnTo>
                  <a:pt x="2357" y="1292"/>
                </a:lnTo>
                <a:lnTo>
                  <a:pt x="2356" y="1292"/>
                </a:lnTo>
                <a:lnTo>
                  <a:pt x="2355" y="1293"/>
                </a:lnTo>
                <a:lnTo>
                  <a:pt x="2354" y="1293"/>
                </a:lnTo>
                <a:lnTo>
                  <a:pt x="2353" y="1294"/>
                </a:lnTo>
                <a:lnTo>
                  <a:pt x="2352" y="1294"/>
                </a:lnTo>
                <a:lnTo>
                  <a:pt x="2350" y="1295"/>
                </a:lnTo>
                <a:lnTo>
                  <a:pt x="2348" y="1295"/>
                </a:lnTo>
                <a:lnTo>
                  <a:pt x="2347" y="1297"/>
                </a:lnTo>
                <a:lnTo>
                  <a:pt x="2346" y="1297"/>
                </a:lnTo>
                <a:lnTo>
                  <a:pt x="2345" y="1298"/>
                </a:lnTo>
                <a:lnTo>
                  <a:pt x="2344" y="1298"/>
                </a:lnTo>
                <a:lnTo>
                  <a:pt x="2343" y="1299"/>
                </a:lnTo>
                <a:lnTo>
                  <a:pt x="2341" y="1299"/>
                </a:lnTo>
                <a:lnTo>
                  <a:pt x="2340" y="1299"/>
                </a:lnTo>
                <a:lnTo>
                  <a:pt x="2339" y="1300"/>
                </a:lnTo>
                <a:lnTo>
                  <a:pt x="2338" y="1300"/>
                </a:lnTo>
                <a:lnTo>
                  <a:pt x="2337" y="1300"/>
                </a:lnTo>
                <a:lnTo>
                  <a:pt x="2336" y="1301"/>
                </a:lnTo>
                <a:lnTo>
                  <a:pt x="2335" y="1301"/>
                </a:lnTo>
                <a:lnTo>
                  <a:pt x="2331" y="1302"/>
                </a:lnTo>
                <a:lnTo>
                  <a:pt x="2330" y="1302"/>
                </a:lnTo>
                <a:lnTo>
                  <a:pt x="2329" y="1302"/>
                </a:lnTo>
                <a:lnTo>
                  <a:pt x="2327" y="1303"/>
                </a:lnTo>
                <a:lnTo>
                  <a:pt x="2324" y="1305"/>
                </a:lnTo>
                <a:lnTo>
                  <a:pt x="2322" y="1305"/>
                </a:lnTo>
                <a:lnTo>
                  <a:pt x="2321" y="1305"/>
                </a:lnTo>
                <a:lnTo>
                  <a:pt x="2320" y="1306"/>
                </a:lnTo>
                <a:lnTo>
                  <a:pt x="2318" y="1306"/>
                </a:lnTo>
                <a:lnTo>
                  <a:pt x="2315" y="1307"/>
                </a:lnTo>
                <a:lnTo>
                  <a:pt x="2314" y="1307"/>
                </a:lnTo>
                <a:lnTo>
                  <a:pt x="2313" y="1307"/>
                </a:lnTo>
                <a:lnTo>
                  <a:pt x="2312" y="1307"/>
                </a:lnTo>
                <a:lnTo>
                  <a:pt x="2307" y="1309"/>
                </a:lnTo>
                <a:lnTo>
                  <a:pt x="2305" y="1309"/>
                </a:lnTo>
                <a:lnTo>
                  <a:pt x="2303" y="1310"/>
                </a:lnTo>
                <a:lnTo>
                  <a:pt x="2301" y="1310"/>
                </a:lnTo>
                <a:lnTo>
                  <a:pt x="2300" y="1311"/>
                </a:lnTo>
                <a:lnTo>
                  <a:pt x="2297" y="1311"/>
                </a:lnTo>
                <a:lnTo>
                  <a:pt x="2295" y="1313"/>
                </a:lnTo>
                <a:lnTo>
                  <a:pt x="2294" y="1313"/>
                </a:lnTo>
                <a:lnTo>
                  <a:pt x="2292" y="1313"/>
                </a:lnTo>
                <a:lnTo>
                  <a:pt x="2290" y="1314"/>
                </a:lnTo>
                <a:lnTo>
                  <a:pt x="2289" y="1314"/>
                </a:lnTo>
                <a:lnTo>
                  <a:pt x="2288" y="1314"/>
                </a:lnTo>
                <a:lnTo>
                  <a:pt x="2285" y="1315"/>
                </a:lnTo>
                <a:lnTo>
                  <a:pt x="2284" y="1315"/>
                </a:lnTo>
                <a:lnTo>
                  <a:pt x="2280" y="1316"/>
                </a:lnTo>
                <a:lnTo>
                  <a:pt x="2277" y="1317"/>
                </a:lnTo>
                <a:lnTo>
                  <a:pt x="2276" y="1317"/>
                </a:lnTo>
                <a:lnTo>
                  <a:pt x="2273" y="1318"/>
                </a:lnTo>
                <a:lnTo>
                  <a:pt x="2272" y="1318"/>
                </a:lnTo>
                <a:lnTo>
                  <a:pt x="2271" y="1318"/>
                </a:lnTo>
                <a:lnTo>
                  <a:pt x="2270" y="1319"/>
                </a:lnTo>
                <a:lnTo>
                  <a:pt x="2269" y="1319"/>
                </a:lnTo>
                <a:lnTo>
                  <a:pt x="2268" y="1319"/>
                </a:lnTo>
                <a:lnTo>
                  <a:pt x="2267" y="1319"/>
                </a:lnTo>
                <a:lnTo>
                  <a:pt x="2264" y="1319"/>
                </a:lnTo>
                <a:lnTo>
                  <a:pt x="2261" y="1320"/>
                </a:lnTo>
                <a:lnTo>
                  <a:pt x="2260" y="1320"/>
                </a:lnTo>
                <a:lnTo>
                  <a:pt x="2257" y="1322"/>
                </a:lnTo>
                <a:lnTo>
                  <a:pt x="2254" y="1322"/>
                </a:lnTo>
                <a:lnTo>
                  <a:pt x="2253" y="1322"/>
                </a:lnTo>
                <a:lnTo>
                  <a:pt x="2253" y="1323"/>
                </a:lnTo>
                <a:lnTo>
                  <a:pt x="2252" y="1323"/>
                </a:lnTo>
                <a:lnTo>
                  <a:pt x="2250" y="1323"/>
                </a:lnTo>
                <a:lnTo>
                  <a:pt x="2247" y="1323"/>
                </a:lnTo>
                <a:lnTo>
                  <a:pt x="2246" y="1323"/>
                </a:lnTo>
                <a:lnTo>
                  <a:pt x="2244" y="1324"/>
                </a:lnTo>
                <a:lnTo>
                  <a:pt x="2241" y="1324"/>
                </a:lnTo>
                <a:lnTo>
                  <a:pt x="2240" y="1324"/>
                </a:lnTo>
                <a:lnTo>
                  <a:pt x="2238" y="1324"/>
                </a:lnTo>
                <a:lnTo>
                  <a:pt x="2237" y="1324"/>
                </a:lnTo>
                <a:lnTo>
                  <a:pt x="2236" y="1324"/>
                </a:lnTo>
                <a:lnTo>
                  <a:pt x="2234" y="1324"/>
                </a:lnTo>
                <a:lnTo>
                  <a:pt x="2234" y="1325"/>
                </a:lnTo>
                <a:lnTo>
                  <a:pt x="2233" y="1325"/>
                </a:lnTo>
                <a:lnTo>
                  <a:pt x="2232" y="1325"/>
                </a:lnTo>
                <a:lnTo>
                  <a:pt x="2231" y="1325"/>
                </a:lnTo>
                <a:lnTo>
                  <a:pt x="2231" y="1326"/>
                </a:lnTo>
                <a:lnTo>
                  <a:pt x="2229" y="1326"/>
                </a:lnTo>
                <a:lnTo>
                  <a:pt x="2227" y="1327"/>
                </a:lnTo>
                <a:lnTo>
                  <a:pt x="2226" y="1328"/>
                </a:lnTo>
                <a:lnTo>
                  <a:pt x="2224" y="1330"/>
                </a:lnTo>
                <a:lnTo>
                  <a:pt x="2221" y="1331"/>
                </a:lnTo>
                <a:lnTo>
                  <a:pt x="2212" y="1338"/>
                </a:lnTo>
                <a:lnTo>
                  <a:pt x="2210" y="1339"/>
                </a:lnTo>
                <a:lnTo>
                  <a:pt x="2208" y="1339"/>
                </a:lnTo>
                <a:lnTo>
                  <a:pt x="2202" y="1339"/>
                </a:lnTo>
                <a:lnTo>
                  <a:pt x="2199" y="1339"/>
                </a:lnTo>
                <a:lnTo>
                  <a:pt x="2193" y="1339"/>
                </a:lnTo>
                <a:lnTo>
                  <a:pt x="2167" y="1340"/>
                </a:lnTo>
                <a:lnTo>
                  <a:pt x="2167" y="1339"/>
                </a:lnTo>
                <a:lnTo>
                  <a:pt x="2166" y="1332"/>
                </a:lnTo>
                <a:lnTo>
                  <a:pt x="2166" y="1330"/>
                </a:lnTo>
                <a:lnTo>
                  <a:pt x="2164" y="1330"/>
                </a:lnTo>
                <a:lnTo>
                  <a:pt x="2164" y="1336"/>
                </a:lnTo>
                <a:lnTo>
                  <a:pt x="2164" y="1338"/>
                </a:lnTo>
                <a:lnTo>
                  <a:pt x="2164" y="1339"/>
                </a:lnTo>
                <a:lnTo>
                  <a:pt x="2164" y="1340"/>
                </a:lnTo>
                <a:lnTo>
                  <a:pt x="2163" y="1340"/>
                </a:lnTo>
                <a:lnTo>
                  <a:pt x="2162" y="1340"/>
                </a:lnTo>
                <a:lnTo>
                  <a:pt x="2159" y="1340"/>
                </a:lnTo>
                <a:lnTo>
                  <a:pt x="2154" y="1340"/>
                </a:lnTo>
                <a:lnTo>
                  <a:pt x="2150" y="1340"/>
                </a:lnTo>
                <a:lnTo>
                  <a:pt x="2146" y="1340"/>
                </a:lnTo>
                <a:lnTo>
                  <a:pt x="2145" y="1340"/>
                </a:lnTo>
                <a:lnTo>
                  <a:pt x="2143" y="1340"/>
                </a:lnTo>
                <a:lnTo>
                  <a:pt x="2145" y="1341"/>
                </a:lnTo>
                <a:lnTo>
                  <a:pt x="2145" y="1343"/>
                </a:lnTo>
                <a:lnTo>
                  <a:pt x="2145" y="1344"/>
                </a:lnTo>
                <a:lnTo>
                  <a:pt x="2146" y="1344"/>
                </a:lnTo>
                <a:lnTo>
                  <a:pt x="2146" y="1345"/>
                </a:lnTo>
                <a:lnTo>
                  <a:pt x="2146" y="1347"/>
                </a:lnTo>
                <a:lnTo>
                  <a:pt x="2146" y="1348"/>
                </a:lnTo>
                <a:lnTo>
                  <a:pt x="2145" y="1351"/>
                </a:lnTo>
                <a:lnTo>
                  <a:pt x="2143" y="1352"/>
                </a:lnTo>
                <a:lnTo>
                  <a:pt x="2143" y="1353"/>
                </a:lnTo>
                <a:lnTo>
                  <a:pt x="2142" y="1355"/>
                </a:lnTo>
                <a:lnTo>
                  <a:pt x="2141" y="1355"/>
                </a:lnTo>
                <a:lnTo>
                  <a:pt x="2141" y="1356"/>
                </a:lnTo>
                <a:lnTo>
                  <a:pt x="2140" y="1356"/>
                </a:lnTo>
                <a:lnTo>
                  <a:pt x="2139" y="1357"/>
                </a:lnTo>
                <a:lnTo>
                  <a:pt x="2138" y="1358"/>
                </a:lnTo>
                <a:lnTo>
                  <a:pt x="2137" y="1361"/>
                </a:lnTo>
                <a:lnTo>
                  <a:pt x="2135" y="1364"/>
                </a:lnTo>
                <a:lnTo>
                  <a:pt x="2134" y="1366"/>
                </a:lnTo>
                <a:lnTo>
                  <a:pt x="2134" y="1368"/>
                </a:lnTo>
                <a:lnTo>
                  <a:pt x="2135" y="1369"/>
                </a:lnTo>
                <a:lnTo>
                  <a:pt x="2135" y="1370"/>
                </a:lnTo>
                <a:lnTo>
                  <a:pt x="2137" y="1372"/>
                </a:lnTo>
                <a:lnTo>
                  <a:pt x="2137" y="1373"/>
                </a:lnTo>
                <a:lnTo>
                  <a:pt x="2137" y="1374"/>
                </a:lnTo>
                <a:lnTo>
                  <a:pt x="2137" y="1373"/>
                </a:lnTo>
                <a:lnTo>
                  <a:pt x="2133" y="1373"/>
                </a:lnTo>
                <a:lnTo>
                  <a:pt x="2130" y="1372"/>
                </a:lnTo>
                <a:lnTo>
                  <a:pt x="2128" y="1372"/>
                </a:lnTo>
                <a:lnTo>
                  <a:pt x="2122" y="1372"/>
                </a:lnTo>
                <a:lnTo>
                  <a:pt x="2121" y="1372"/>
                </a:lnTo>
                <a:lnTo>
                  <a:pt x="2114" y="1372"/>
                </a:lnTo>
                <a:lnTo>
                  <a:pt x="2111" y="1372"/>
                </a:lnTo>
                <a:lnTo>
                  <a:pt x="2107" y="1372"/>
                </a:lnTo>
                <a:lnTo>
                  <a:pt x="2103" y="1372"/>
                </a:lnTo>
                <a:lnTo>
                  <a:pt x="2102" y="1372"/>
                </a:lnTo>
                <a:lnTo>
                  <a:pt x="2100" y="1372"/>
                </a:lnTo>
                <a:lnTo>
                  <a:pt x="2094" y="1372"/>
                </a:lnTo>
                <a:lnTo>
                  <a:pt x="2089" y="1372"/>
                </a:lnTo>
                <a:lnTo>
                  <a:pt x="2098" y="1362"/>
                </a:lnTo>
                <a:lnTo>
                  <a:pt x="2099" y="1364"/>
                </a:lnTo>
                <a:lnTo>
                  <a:pt x="2100" y="1364"/>
                </a:lnTo>
                <a:lnTo>
                  <a:pt x="2100" y="1362"/>
                </a:lnTo>
                <a:lnTo>
                  <a:pt x="2102" y="1362"/>
                </a:lnTo>
                <a:lnTo>
                  <a:pt x="2103" y="1362"/>
                </a:lnTo>
                <a:lnTo>
                  <a:pt x="2104" y="1364"/>
                </a:lnTo>
                <a:lnTo>
                  <a:pt x="2105" y="1364"/>
                </a:lnTo>
                <a:lnTo>
                  <a:pt x="2105" y="1365"/>
                </a:lnTo>
                <a:lnTo>
                  <a:pt x="2106" y="1365"/>
                </a:lnTo>
                <a:lnTo>
                  <a:pt x="2106" y="1366"/>
                </a:lnTo>
                <a:lnTo>
                  <a:pt x="2106" y="1367"/>
                </a:lnTo>
                <a:lnTo>
                  <a:pt x="2106" y="1368"/>
                </a:lnTo>
                <a:lnTo>
                  <a:pt x="2106" y="1369"/>
                </a:lnTo>
                <a:lnTo>
                  <a:pt x="2106" y="1370"/>
                </a:lnTo>
                <a:lnTo>
                  <a:pt x="2106" y="1372"/>
                </a:lnTo>
                <a:lnTo>
                  <a:pt x="2108" y="1368"/>
                </a:lnTo>
                <a:lnTo>
                  <a:pt x="2109" y="1367"/>
                </a:lnTo>
                <a:lnTo>
                  <a:pt x="2107" y="1365"/>
                </a:lnTo>
                <a:lnTo>
                  <a:pt x="2104" y="1361"/>
                </a:lnTo>
                <a:lnTo>
                  <a:pt x="2102" y="1359"/>
                </a:lnTo>
                <a:lnTo>
                  <a:pt x="2100" y="1359"/>
                </a:lnTo>
                <a:lnTo>
                  <a:pt x="2099" y="1358"/>
                </a:lnTo>
                <a:lnTo>
                  <a:pt x="2098" y="1357"/>
                </a:lnTo>
                <a:lnTo>
                  <a:pt x="2096" y="1357"/>
                </a:lnTo>
                <a:lnTo>
                  <a:pt x="2095" y="1357"/>
                </a:lnTo>
                <a:lnTo>
                  <a:pt x="2091" y="1359"/>
                </a:lnTo>
                <a:lnTo>
                  <a:pt x="2081" y="1369"/>
                </a:lnTo>
                <a:lnTo>
                  <a:pt x="2081" y="1370"/>
                </a:lnTo>
                <a:lnTo>
                  <a:pt x="2081" y="1372"/>
                </a:lnTo>
                <a:lnTo>
                  <a:pt x="2081" y="1373"/>
                </a:lnTo>
                <a:lnTo>
                  <a:pt x="2081" y="1374"/>
                </a:lnTo>
                <a:lnTo>
                  <a:pt x="2081" y="1382"/>
                </a:lnTo>
                <a:lnTo>
                  <a:pt x="2081" y="1395"/>
                </a:lnTo>
                <a:lnTo>
                  <a:pt x="2082" y="1397"/>
                </a:lnTo>
                <a:lnTo>
                  <a:pt x="2082" y="1398"/>
                </a:lnTo>
                <a:lnTo>
                  <a:pt x="2082" y="1399"/>
                </a:lnTo>
                <a:lnTo>
                  <a:pt x="2082" y="1425"/>
                </a:lnTo>
                <a:lnTo>
                  <a:pt x="2082" y="1427"/>
                </a:lnTo>
                <a:lnTo>
                  <a:pt x="2082" y="1425"/>
                </a:lnTo>
                <a:lnTo>
                  <a:pt x="2083" y="1425"/>
                </a:lnTo>
                <a:lnTo>
                  <a:pt x="2085" y="1424"/>
                </a:lnTo>
                <a:lnTo>
                  <a:pt x="2086" y="1423"/>
                </a:lnTo>
                <a:lnTo>
                  <a:pt x="2086" y="1422"/>
                </a:lnTo>
                <a:lnTo>
                  <a:pt x="2087" y="1422"/>
                </a:lnTo>
                <a:lnTo>
                  <a:pt x="2088" y="1420"/>
                </a:lnTo>
                <a:lnTo>
                  <a:pt x="2089" y="1419"/>
                </a:lnTo>
                <a:lnTo>
                  <a:pt x="2090" y="1418"/>
                </a:lnTo>
                <a:lnTo>
                  <a:pt x="2090" y="1417"/>
                </a:lnTo>
                <a:lnTo>
                  <a:pt x="2091" y="1417"/>
                </a:lnTo>
                <a:lnTo>
                  <a:pt x="2096" y="1412"/>
                </a:lnTo>
                <a:lnTo>
                  <a:pt x="2097" y="1411"/>
                </a:lnTo>
                <a:lnTo>
                  <a:pt x="2098" y="1410"/>
                </a:lnTo>
                <a:lnTo>
                  <a:pt x="2099" y="1409"/>
                </a:lnTo>
                <a:lnTo>
                  <a:pt x="2100" y="1409"/>
                </a:lnTo>
                <a:lnTo>
                  <a:pt x="2102" y="1409"/>
                </a:lnTo>
                <a:lnTo>
                  <a:pt x="2102" y="1408"/>
                </a:lnTo>
                <a:lnTo>
                  <a:pt x="2103" y="1408"/>
                </a:lnTo>
                <a:lnTo>
                  <a:pt x="2104" y="1407"/>
                </a:lnTo>
                <a:lnTo>
                  <a:pt x="2105" y="1407"/>
                </a:lnTo>
                <a:lnTo>
                  <a:pt x="2106" y="1406"/>
                </a:lnTo>
                <a:lnTo>
                  <a:pt x="2107" y="1406"/>
                </a:lnTo>
                <a:lnTo>
                  <a:pt x="2108" y="1405"/>
                </a:lnTo>
                <a:lnTo>
                  <a:pt x="2109" y="1405"/>
                </a:lnTo>
                <a:lnTo>
                  <a:pt x="2111" y="1405"/>
                </a:lnTo>
                <a:lnTo>
                  <a:pt x="2112" y="1405"/>
                </a:lnTo>
                <a:lnTo>
                  <a:pt x="2112" y="1403"/>
                </a:lnTo>
                <a:lnTo>
                  <a:pt x="2113" y="1403"/>
                </a:lnTo>
                <a:lnTo>
                  <a:pt x="2114" y="1403"/>
                </a:lnTo>
                <a:lnTo>
                  <a:pt x="2115" y="1403"/>
                </a:lnTo>
                <a:lnTo>
                  <a:pt x="2116" y="1402"/>
                </a:lnTo>
                <a:lnTo>
                  <a:pt x="2117" y="1402"/>
                </a:lnTo>
                <a:lnTo>
                  <a:pt x="2119" y="1402"/>
                </a:lnTo>
                <a:lnTo>
                  <a:pt x="2121" y="1401"/>
                </a:lnTo>
                <a:lnTo>
                  <a:pt x="2122" y="1401"/>
                </a:lnTo>
                <a:lnTo>
                  <a:pt x="2123" y="1400"/>
                </a:lnTo>
                <a:lnTo>
                  <a:pt x="2124" y="1400"/>
                </a:lnTo>
                <a:lnTo>
                  <a:pt x="2125" y="1399"/>
                </a:lnTo>
                <a:lnTo>
                  <a:pt x="2126" y="1399"/>
                </a:lnTo>
                <a:lnTo>
                  <a:pt x="2126" y="1398"/>
                </a:lnTo>
                <a:lnTo>
                  <a:pt x="2129" y="1398"/>
                </a:lnTo>
                <a:lnTo>
                  <a:pt x="2130" y="1395"/>
                </a:lnTo>
                <a:lnTo>
                  <a:pt x="2131" y="1395"/>
                </a:lnTo>
                <a:lnTo>
                  <a:pt x="2132" y="1395"/>
                </a:lnTo>
                <a:lnTo>
                  <a:pt x="2132" y="1394"/>
                </a:lnTo>
                <a:lnTo>
                  <a:pt x="2133" y="1394"/>
                </a:lnTo>
                <a:lnTo>
                  <a:pt x="2134" y="1394"/>
                </a:lnTo>
                <a:lnTo>
                  <a:pt x="2135" y="1393"/>
                </a:lnTo>
                <a:lnTo>
                  <a:pt x="2137" y="1393"/>
                </a:lnTo>
                <a:lnTo>
                  <a:pt x="2138" y="1393"/>
                </a:lnTo>
                <a:lnTo>
                  <a:pt x="2140" y="1393"/>
                </a:lnTo>
                <a:lnTo>
                  <a:pt x="2145" y="1391"/>
                </a:lnTo>
                <a:lnTo>
                  <a:pt x="2147" y="1391"/>
                </a:lnTo>
                <a:lnTo>
                  <a:pt x="2148" y="1391"/>
                </a:lnTo>
                <a:lnTo>
                  <a:pt x="2149" y="1390"/>
                </a:lnTo>
                <a:lnTo>
                  <a:pt x="2150" y="1390"/>
                </a:lnTo>
                <a:lnTo>
                  <a:pt x="2151" y="1390"/>
                </a:lnTo>
                <a:lnTo>
                  <a:pt x="2152" y="1390"/>
                </a:lnTo>
                <a:lnTo>
                  <a:pt x="2155" y="1391"/>
                </a:lnTo>
                <a:lnTo>
                  <a:pt x="2156" y="1390"/>
                </a:lnTo>
                <a:lnTo>
                  <a:pt x="2159" y="1394"/>
                </a:lnTo>
                <a:lnTo>
                  <a:pt x="2162" y="1395"/>
                </a:lnTo>
                <a:lnTo>
                  <a:pt x="2163" y="1398"/>
                </a:lnTo>
                <a:lnTo>
                  <a:pt x="2165" y="1399"/>
                </a:lnTo>
                <a:lnTo>
                  <a:pt x="2166" y="1400"/>
                </a:lnTo>
                <a:lnTo>
                  <a:pt x="2166" y="1401"/>
                </a:lnTo>
                <a:lnTo>
                  <a:pt x="2167" y="1402"/>
                </a:lnTo>
                <a:lnTo>
                  <a:pt x="2168" y="1401"/>
                </a:lnTo>
                <a:lnTo>
                  <a:pt x="2167" y="1400"/>
                </a:lnTo>
                <a:lnTo>
                  <a:pt x="2166" y="1399"/>
                </a:lnTo>
                <a:lnTo>
                  <a:pt x="2166" y="1398"/>
                </a:lnTo>
                <a:lnTo>
                  <a:pt x="2164" y="1395"/>
                </a:lnTo>
                <a:lnTo>
                  <a:pt x="2163" y="1395"/>
                </a:lnTo>
                <a:lnTo>
                  <a:pt x="2164" y="1394"/>
                </a:lnTo>
                <a:lnTo>
                  <a:pt x="2166" y="1392"/>
                </a:lnTo>
                <a:lnTo>
                  <a:pt x="2167" y="1391"/>
                </a:lnTo>
                <a:lnTo>
                  <a:pt x="2167" y="1390"/>
                </a:lnTo>
                <a:lnTo>
                  <a:pt x="2168" y="1390"/>
                </a:lnTo>
                <a:lnTo>
                  <a:pt x="2168" y="1389"/>
                </a:lnTo>
                <a:lnTo>
                  <a:pt x="2169" y="1389"/>
                </a:lnTo>
                <a:lnTo>
                  <a:pt x="2171" y="1389"/>
                </a:lnTo>
                <a:lnTo>
                  <a:pt x="2172" y="1389"/>
                </a:lnTo>
                <a:lnTo>
                  <a:pt x="2173" y="1389"/>
                </a:lnTo>
                <a:lnTo>
                  <a:pt x="2175" y="1387"/>
                </a:lnTo>
                <a:lnTo>
                  <a:pt x="2177" y="1387"/>
                </a:lnTo>
                <a:lnTo>
                  <a:pt x="2178" y="1387"/>
                </a:lnTo>
                <a:lnTo>
                  <a:pt x="2180" y="1387"/>
                </a:lnTo>
                <a:lnTo>
                  <a:pt x="2181" y="1386"/>
                </a:lnTo>
                <a:lnTo>
                  <a:pt x="2181" y="1387"/>
                </a:lnTo>
                <a:lnTo>
                  <a:pt x="2182" y="1386"/>
                </a:lnTo>
                <a:lnTo>
                  <a:pt x="2183" y="1386"/>
                </a:lnTo>
                <a:lnTo>
                  <a:pt x="2185" y="1386"/>
                </a:lnTo>
                <a:lnTo>
                  <a:pt x="2186" y="1386"/>
                </a:lnTo>
                <a:lnTo>
                  <a:pt x="2188" y="1386"/>
                </a:lnTo>
                <a:lnTo>
                  <a:pt x="2189" y="1385"/>
                </a:lnTo>
                <a:lnTo>
                  <a:pt x="2190" y="1385"/>
                </a:lnTo>
                <a:lnTo>
                  <a:pt x="2191" y="1385"/>
                </a:lnTo>
                <a:lnTo>
                  <a:pt x="2192" y="1385"/>
                </a:lnTo>
                <a:lnTo>
                  <a:pt x="2193" y="1385"/>
                </a:lnTo>
                <a:lnTo>
                  <a:pt x="2194" y="1385"/>
                </a:lnTo>
                <a:lnTo>
                  <a:pt x="2194" y="1386"/>
                </a:lnTo>
                <a:lnTo>
                  <a:pt x="2195" y="1386"/>
                </a:lnTo>
                <a:lnTo>
                  <a:pt x="2197" y="1386"/>
                </a:lnTo>
                <a:lnTo>
                  <a:pt x="2198" y="1386"/>
                </a:lnTo>
                <a:lnTo>
                  <a:pt x="2200" y="1386"/>
                </a:lnTo>
                <a:lnTo>
                  <a:pt x="2201" y="1386"/>
                </a:lnTo>
                <a:lnTo>
                  <a:pt x="2202" y="1386"/>
                </a:lnTo>
                <a:lnTo>
                  <a:pt x="2203" y="1386"/>
                </a:lnTo>
                <a:lnTo>
                  <a:pt x="2204" y="1387"/>
                </a:lnTo>
                <a:lnTo>
                  <a:pt x="2206" y="1387"/>
                </a:lnTo>
                <a:lnTo>
                  <a:pt x="2207" y="1387"/>
                </a:lnTo>
                <a:lnTo>
                  <a:pt x="2208" y="1387"/>
                </a:lnTo>
                <a:lnTo>
                  <a:pt x="2210" y="1389"/>
                </a:lnTo>
                <a:lnTo>
                  <a:pt x="2211" y="1389"/>
                </a:lnTo>
                <a:lnTo>
                  <a:pt x="2212" y="1389"/>
                </a:lnTo>
                <a:lnTo>
                  <a:pt x="2214" y="1389"/>
                </a:lnTo>
                <a:lnTo>
                  <a:pt x="2215" y="1390"/>
                </a:lnTo>
                <a:lnTo>
                  <a:pt x="2216" y="1390"/>
                </a:lnTo>
                <a:lnTo>
                  <a:pt x="2217" y="1391"/>
                </a:lnTo>
                <a:lnTo>
                  <a:pt x="2218" y="1391"/>
                </a:lnTo>
                <a:lnTo>
                  <a:pt x="2219" y="1391"/>
                </a:lnTo>
                <a:lnTo>
                  <a:pt x="2220" y="1392"/>
                </a:lnTo>
                <a:lnTo>
                  <a:pt x="2223" y="1393"/>
                </a:lnTo>
                <a:lnTo>
                  <a:pt x="2224" y="1393"/>
                </a:lnTo>
                <a:lnTo>
                  <a:pt x="2226" y="1394"/>
                </a:lnTo>
                <a:lnTo>
                  <a:pt x="2227" y="1394"/>
                </a:lnTo>
                <a:lnTo>
                  <a:pt x="2229" y="1397"/>
                </a:lnTo>
                <a:lnTo>
                  <a:pt x="2233" y="1399"/>
                </a:lnTo>
                <a:lnTo>
                  <a:pt x="2245" y="1408"/>
                </a:lnTo>
                <a:lnTo>
                  <a:pt x="2245" y="1409"/>
                </a:lnTo>
                <a:lnTo>
                  <a:pt x="2250" y="1412"/>
                </a:lnTo>
                <a:lnTo>
                  <a:pt x="2253" y="1415"/>
                </a:lnTo>
                <a:lnTo>
                  <a:pt x="2258" y="1419"/>
                </a:lnTo>
                <a:lnTo>
                  <a:pt x="2259" y="1422"/>
                </a:lnTo>
                <a:lnTo>
                  <a:pt x="2259" y="1423"/>
                </a:lnTo>
                <a:lnTo>
                  <a:pt x="2260" y="1422"/>
                </a:lnTo>
                <a:lnTo>
                  <a:pt x="2262" y="1422"/>
                </a:lnTo>
                <a:lnTo>
                  <a:pt x="2264" y="1422"/>
                </a:lnTo>
                <a:lnTo>
                  <a:pt x="2266" y="1422"/>
                </a:lnTo>
                <a:lnTo>
                  <a:pt x="2267" y="1422"/>
                </a:lnTo>
                <a:lnTo>
                  <a:pt x="2268" y="1422"/>
                </a:lnTo>
                <a:lnTo>
                  <a:pt x="2269" y="1422"/>
                </a:lnTo>
                <a:lnTo>
                  <a:pt x="2270" y="1422"/>
                </a:lnTo>
                <a:lnTo>
                  <a:pt x="2271" y="1422"/>
                </a:lnTo>
                <a:lnTo>
                  <a:pt x="2272" y="1422"/>
                </a:lnTo>
                <a:lnTo>
                  <a:pt x="2273" y="1422"/>
                </a:lnTo>
                <a:lnTo>
                  <a:pt x="2275" y="1423"/>
                </a:lnTo>
                <a:lnTo>
                  <a:pt x="2276" y="1423"/>
                </a:lnTo>
                <a:lnTo>
                  <a:pt x="2278" y="1423"/>
                </a:lnTo>
                <a:lnTo>
                  <a:pt x="2279" y="1423"/>
                </a:lnTo>
                <a:lnTo>
                  <a:pt x="2280" y="1423"/>
                </a:lnTo>
                <a:lnTo>
                  <a:pt x="2281" y="1423"/>
                </a:lnTo>
                <a:lnTo>
                  <a:pt x="2284" y="1423"/>
                </a:lnTo>
                <a:lnTo>
                  <a:pt x="2285" y="1423"/>
                </a:lnTo>
                <a:lnTo>
                  <a:pt x="2286" y="1423"/>
                </a:lnTo>
                <a:lnTo>
                  <a:pt x="2287" y="1424"/>
                </a:lnTo>
                <a:lnTo>
                  <a:pt x="2290" y="1424"/>
                </a:lnTo>
                <a:lnTo>
                  <a:pt x="2293" y="1425"/>
                </a:lnTo>
                <a:lnTo>
                  <a:pt x="2295" y="1425"/>
                </a:lnTo>
                <a:lnTo>
                  <a:pt x="2296" y="1425"/>
                </a:lnTo>
                <a:lnTo>
                  <a:pt x="2297" y="1426"/>
                </a:lnTo>
                <a:lnTo>
                  <a:pt x="2298" y="1426"/>
                </a:lnTo>
                <a:lnTo>
                  <a:pt x="2300" y="1426"/>
                </a:lnTo>
                <a:lnTo>
                  <a:pt x="2301" y="1427"/>
                </a:lnTo>
                <a:lnTo>
                  <a:pt x="2302" y="1427"/>
                </a:lnTo>
                <a:lnTo>
                  <a:pt x="2303" y="1427"/>
                </a:lnTo>
                <a:lnTo>
                  <a:pt x="2305" y="1428"/>
                </a:lnTo>
                <a:lnTo>
                  <a:pt x="2306" y="1428"/>
                </a:lnTo>
                <a:lnTo>
                  <a:pt x="2307" y="1428"/>
                </a:lnTo>
                <a:lnTo>
                  <a:pt x="2309" y="1428"/>
                </a:lnTo>
                <a:lnTo>
                  <a:pt x="2311" y="1429"/>
                </a:lnTo>
                <a:lnTo>
                  <a:pt x="2313" y="1429"/>
                </a:lnTo>
                <a:lnTo>
                  <a:pt x="2314" y="1429"/>
                </a:lnTo>
                <a:lnTo>
                  <a:pt x="2315" y="1429"/>
                </a:lnTo>
                <a:lnTo>
                  <a:pt x="2316" y="1431"/>
                </a:lnTo>
                <a:lnTo>
                  <a:pt x="2318" y="1431"/>
                </a:lnTo>
                <a:lnTo>
                  <a:pt x="2319" y="1431"/>
                </a:lnTo>
                <a:lnTo>
                  <a:pt x="2320" y="1431"/>
                </a:lnTo>
                <a:lnTo>
                  <a:pt x="2321" y="1431"/>
                </a:lnTo>
                <a:lnTo>
                  <a:pt x="2322" y="1431"/>
                </a:lnTo>
                <a:lnTo>
                  <a:pt x="2323" y="1429"/>
                </a:lnTo>
                <a:lnTo>
                  <a:pt x="2324" y="1429"/>
                </a:lnTo>
                <a:lnTo>
                  <a:pt x="2326" y="1429"/>
                </a:lnTo>
                <a:lnTo>
                  <a:pt x="2327" y="1429"/>
                </a:lnTo>
                <a:lnTo>
                  <a:pt x="2328" y="1428"/>
                </a:lnTo>
                <a:lnTo>
                  <a:pt x="2329" y="1428"/>
                </a:lnTo>
                <a:lnTo>
                  <a:pt x="2330" y="1428"/>
                </a:lnTo>
                <a:lnTo>
                  <a:pt x="2331" y="1427"/>
                </a:lnTo>
                <a:lnTo>
                  <a:pt x="2332" y="1426"/>
                </a:lnTo>
                <a:lnTo>
                  <a:pt x="2333" y="1426"/>
                </a:lnTo>
                <a:lnTo>
                  <a:pt x="2335" y="1425"/>
                </a:lnTo>
                <a:lnTo>
                  <a:pt x="2336" y="1425"/>
                </a:lnTo>
                <a:lnTo>
                  <a:pt x="2339" y="1423"/>
                </a:lnTo>
                <a:lnTo>
                  <a:pt x="2340" y="1422"/>
                </a:lnTo>
                <a:lnTo>
                  <a:pt x="2345" y="1419"/>
                </a:lnTo>
                <a:lnTo>
                  <a:pt x="2348" y="1418"/>
                </a:lnTo>
                <a:lnTo>
                  <a:pt x="2350" y="1417"/>
                </a:lnTo>
                <a:lnTo>
                  <a:pt x="2353" y="1416"/>
                </a:lnTo>
                <a:lnTo>
                  <a:pt x="2355" y="1415"/>
                </a:lnTo>
                <a:lnTo>
                  <a:pt x="2356" y="1414"/>
                </a:lnTo>
                <a:lnTo>
                  <a:pt x="2357" y="1414"/>
                </a:lnTo>
                <a:lnTo>
                  <a:pt x="2359" y="1414"/>
                </a:lnTo>
                <a:lnTo>
                  <a:pt x="2361" y="1412"/>
                </a:lnTo>
                <a:lnTo>
                  <a:pt x="2362" y="1412"/>
                </a:lnTo>
                <a:lnTo>
                  <a:pt x="2363" y="1412"/>
                </a:lnTo>
                <a:lnTo>
                  <a:pt x="2364" y="1411"/>
                </a:lnTo>
                <a:lnTo>
                  <a:pt x="2366" y="1411"/>
                </a:lnTo>
                <a:lnTo>
                  <a:pt x="2367" y="1411"/>
                </a:lnTo>
                <a:lnTo>
                  <a:pt x="2369" y="1411"/>
                </a:lnTo>
                <a:lnTo>
                  <a:pt x="2370" y="1410"/>
                </a:lnTo>
                <a:lnTo>
                  <a:pt x="2371" y="1410"/>
                </a:lnTo>
                <a:lnTo>
                  <a:pt x="2372" y="1410"/>
                </a:lnTo>
                <a:lnTo>
                  <a:pt x="2373" y="1410"/>
                </a:lnTo>
                <a:lnTo>
                  <a:pt x="2374" y="1410"/>
                </a:lnTo>
                <a:lnTo>
                  <a:pt x="2375" y="1410"/>
                </a:lnTo>
                <a:lnTo>
                  <a:pt x="2375" y="1409"/>
                </a:lnTo>
                <a:lnTo>
                  <a:pt x="2376" y="1409"/>
                </a:lnTo>
                <a:lnTo>
                  <a:pt x="2378" y="1409"/>
                </a:lnTo>
                <a:lnTo>
                  <a:pt x="2378" y="1408"/>
                </a:lnTo>
                <a:lnTo>
                  <a:pt x="2379" y="1408"/>
                </a:lnTo>
                <a:lnTo>
                  <a:pt x="2379" y="1407"/>
                </a:lnTo>
                <a:lnTo>
                  <a:pt x="2380" y="1406"/>
                </a:lnTo>
                <a:lnTo>
                  <a:pt x="2380" y="1405"/>
                </a:lnTo>
                <a:lnTo>
                  <a:pt x="2381" y="1403"/>
                </a:lnTo>
                <a:lnTo>
                  <a:pt x="2381" y="1402"/>
                </a:lnTo>
                <a:lnTo>
                  <a:pt x="2382" y="1401"/>
                </a:lnTo>
                <a:lnTo>
                  <a:pt x="2382" y="1400"/>
                </a:lnTo>
                <a:lnTo>
                  <a:pt x="2383" y="1400"/>
                </a:lnTo>
                <a:lnTo>
                  <a:pt x="2383" y="1399"/>
                </a:lnTo>
                <a:lnTo>
                  <a:pt x="2383" y="1398"/>
                </a:lnTo>
                <a:lnTo>
                  <a:pt x="2384" y="1397"/>
                </a:lnTo>
                <a:lnTo>
                  <a:pt x="2385" y="1397"/>
                </a:lnTo>
                <a:lnTo>
                  <a:pt x="2385" y="1394"/>
                </a:lnTo>
                <a:lnTo>
                  <a:pt x="2387" y="1394"/>
                </a:lnTo>
                <a:lnTo>
                  <a:pt x="2387" y="1393"/>
                </a:lnTo>
                <a:lnTo>
                  <a:pt x="2389" y="1392"/>
                </a:lnTo>
                <a:lnTo>
                  <a:pt x="2389" y="1390"/>
                </a:lnTo>
                <a:lnTo>
                  <a:pt x="2390" y="1390"/>
                </a:lnTo>
                <a:lnTo>
                  <a:pt x="2391" y="1389"/>
                </a:lnTo>
                <a:lnTo>
                  <a:pt x="2391" y="1387"/>
                </a:lnTo>
                <a:lnTo>
                  <a:pt x="2392" y="1386"/>
                </a:lnTo>
                <a:lnTo>
                  <a:pt x="2393" y="1386"/>
                </a:lnTo>
                <a:lnTo>
                  <a:pt x="2393" y="1385"/>
                </a:lnTo>
                <a:lnTo>
                  <a:pt x="2395" y="1384"/>
                </a:lnTo>
                <a:lnTo>
                  <a:pt x="2396" y="1383"/>
                </a:lnTo>
                <a:lnTo>
                  <a:pt x="2397" y="1383"/>
                </a:lnTo>
                <a:lnTo>
                  <a:pt x="2397" y="1382"/>
                </a:lnTo>
                <a:lnTo>
                  <a:pt x="2398" y="1382"/>
                </a:lnTo>
                <a:lnTo>
                  <a:pt x="2399" y="1381"/>
                </a:lnTo>
                <a:lnTo>
                  <a:pt x="2400" y="1380"/>
                </a:lnTo>
                <a:lnTo>
                  <a:pt x="2401" y="1380"/>
                </a:lnTo>
                <a:lnTo>
                  <a:pt x="2402" y="1378"/>
                </a:lnTo>
                <a:lnTo>
                  <a:pt x="2404" y="1377"/>
                </a:lnTo>
                <a:lnTo>
                  <a:pt x="2405" y="1377"/>
                </a:lnTo>
                <a:lnTo>
                  <a:pt x="2406" y="1376"/>
                </a:lnTo>
                <a:lnTo>
                  <a:pt x="2407" y="1376"/>
                </a:lnTo>
                <a:lnTo>
                  <a:pt x="2409" y="1375"/>
                </a:lnTo>
                <a:lnTo>
                  <a:pt x="2410" y="1374"/>
                </a:lnTo>
                <a:lnTo>
                  <a:pt x="2410" y="1372"/>
                </a:lnTo>
                <a:lnTo>
                  <a:pt x="2412" y="1370"/>
                </a:lnTo>
                <a:lnTo>
                  <a:pt x="2412" y="1369"/>
                </a:lnTo>
                <a:lnTo>
                  <a:pt x="2412" y="1368"/>
                </a:lnTo>
                <a:lnTo>
                  <a:pt x="2412" y="1367"/>
                </a:lnTo>
                <a:lnTo>
                  <a:pt x="2413" y="1367"/>
                </a:lnTo>
                <a:lnTo>
                  <a:pt x="2413" y="1366"/>
                </a:lnTo>
                <a:lnTo>
                  <a:pt x="2413" y="1365"/>
                </a:lnTo>
                <a:lnTo>
                  <a:pt x="2414" y="1364"/>
                </a:lnTo>
                <a:lnTo>
                  <a:pt x="2414" y="1362"/>
                </a:lnTo>
                <a:lnTo>
                  <a:pt x="2415" y="1361"/>
                </a:lnTo>
                <a:lnTo>
                  <a:pt x="2415" y="1359"/>
                </a:lnTo>
                <a:lnTo>
                  <a:pt x="2416" y="1358"/>
                </a:lnTo>
                <a:lnTo>
                  <a:pt x="2416" y="1357"/>
                </a:lnTo>
                <a:lnTo>
                  <a:pt x="2417" y="1357"/>
                </a:lnTo>
                <a:lnTo>
                  <a:pt x="2417" y="1356"/>
                </a:lnTo>
                <a:lnTo>
                  <a:pt x="2417" y="1355"/>
                </a:lnTo>
                <a:lnTo>
                  <a:pt x="2418" y="1353"/>
                </a:lnTo>
                <a:lnTo>
                  <a:pt x="2419" y="1351"/>
                </a:lnTo>
                <a:lnTo>
                  <a:pt x="2421" y="1350"/>
                </a:lnTo>
                <a:lnTo>
                  <a:pt x="2421" y="1349"/>
                </a:lnTo>
                <a:lnTo>
                  <a:pt x="2422" y="1348"/>
                </a:lnTo>
                <a:lnTo>
                  <a:pt x="2423" y="1347"/>
                </a:lnTo>
                <a:lnTo>
                  <a:pt x="2424" y="1345"/>
                </a:lnTo>
                <a:lnTo>
                  <a:pt x="2425" y="1344"/>
                </a:lnTo>
                <a:lnTo>
                  <a:pt x="2426" y="1343"/>
                </a:lnTo>
                <a:lnTo>
                  <a:pt x="2428" y="1342"/>
                </a:lnTo>
                <a:lnTo>
                  <a:pt x="2430" y="1341"/>
                </a:lnTo>
                <a:lnTo>
                  <a:pt x="2435" y="1336"/>
                </a:lnTo>
                <a:lnTo>
                  <a:pt x="2436" y="1336"/>
                </a:lnTo>
                <a:lnTo>
                  <a:pt x="2440" y="1334"/>
                </a:lnTo>
                <a:lnTo>
                  <a:pt x="2442" y="1333"/>
                </a:lnTo>
                <a:lnTo>
                  <a:pt x="2444" y="1333"/>
                </a:lnTo>
                <a:lnTo>
                  <a:pt x="2448" y="1332"/>
                </a:lnTo>
                <a:lnTo>
                  <a:pt x="2449" y="1331"/>
                </a:lnTo>
                <a:lnTo>
                  <a:pt x="2450" y="1331"/>
                </a:lnTo>
                <a:lnTo>
                  <a:pt x="2452" y="1331"/>
                </a:lnTo>
                <a:lnTo>
                  <a:pt x="2454" y="1330"/>
                </a:lnTo>
                <a:lnTo>
                  <a:pt x="2458" y="1330"/>
                </a:lnTo>
                <a:lnTo>
                  <a:pt x="2460" y="1330"/>
                </a:lnTo>
                <a:lnTo>
                  <a:pt x="2462" y="1330"/>
                </a:lnTo>
                <a:lnTo>
                  <a:pt x="2465" y="1330"/>
                </a:lnTo>
                <a:lnTo>
                  <a:pt x="2467" y="1330"/>
                </a:lnTo>
                <a:lnTo>
                  <a:pt x="2469" y="1330"/>
                </a:lnTo>
                <a:lnTo>
                  <a:pt x="2471" y="1330"/>
                </a:lnTo>
                <a:lnTo>
                  <a:pt x="2471" y="1331"/>
                </a:lnTo>
                <a:lnTo>
                  <a:pt x="2473" y="1331"/>
                </a:lnTo>
                <a:lnTo>
                  <a:pt x="2475" y="1331"/>
                </a:lnTo>
                <a:lnTo>
                  <a:pt x="2477" y="1332"/>
                </a:lnTo>
                <a:lnTo>
                  <a:pt x="2479" y="1332"/>
                </a:lnTo>
                <a:lnTo>
                  <a:pt x="2481" y="1332"/>
                </a:lnTo>
                <a:lnTo>
                  <a:pt x="2481" y="1333"/>
                </a:lnTo>
                <a:lnTo>
                  <a:pt x="2482" y="1333"/>
                </a:lnTo>
                <a:lnTo>
                  <a:pt x="2483" y="1333"/>
                </a:lnTo>
                <a:lnTo>
                  <a:pt x="2484" y="1334"/>
                </a:lnTo>
                <a:lnTo>
                  <a:pt x="2486" y="1335"/>
                </a:lnTo>
                <a:lnTo>
                  <a:pt x="2487" y="1335"/>
                </a:lnTo>
                <a:lnTo>
                  <a:pt x="2488" y="1336"/>
                </a:lnTo>
                <a:lnTo>
                  <a:pt x="2491" y="1338"/>
                </a:lnTo>
                <a:lnTo>
                  <a:pt x="2492" y="1339"/>
                </a:lnTo>
                <a:lnTo>
                  <a:pt x="2493" y="1339"/>
                </a:lnTo>
                <a:lnTo>
                  <a:pt x="2495" y="1340"/>
                </a:lnTo>
                <a:lnTo>
                  <a:pt x="2495" y="1341"/>
                </a:lnTo>
                <a:lnTo>
                  <a:pt x="2497" y="1342"/>
                </a:lnTo>
                <a:lnTo>
                  <a:pt x="2499" y="1343"/>
                </a:lnTo>
                <a:lnTo>
                  <a:pt x="2501" y="1344"/>
                </a:lnTo>
                <a:lnTo>
                  <a:pt x="2502" y="1344"/>
                </a:lnTo>
                <a:lnTo>
                  <a:pt x="2503" y="1345"/>
                </a:lnTo>
                <a:lnTo>
                  <a:pt x="2504" y="1347"/>
                </a:lnTo>
                <a:lnTo>
                  <a:pt x="2509" y="1349"/>
                </a:lnTo>
                <a:lnTo>
                  <a:pt x="2510" y="1350"/>
                </a:lnTo>
                <a:lnTo>
                  <a:pt x="2511" y="1351"/>
                </a:lnTo>
                <a:lnTo>
                  <a:pt x="2513" y="1352"/>
                </a:lnTo>
                <a:lnTo>
                  <a:pt x="2514" y="1353"/>
                </a:lnTo>
                <a:lnTo>
                  <a:pt x="2516" y="1355"/>
                </a:lnTo>
                <a:lnTo>
                  <a:pt x="2517" y="1356"/>
                </a:lnTo>
                <a:lnTo>
                  <a:pt x="2518" y="1357"/>
                </a:lnTo>
                <a:lnTo>
                  <a:pt x="2518" y="1358"/>
                </a:lnTo>
                <a:lnTo>
                  <a:pt x="2519" y="1359"/>
                </a:lnTo>
                <a:lnTo>
                  <a:pt x="2520" y="1360"/>
                </a:lnTo>
                <a:lnTo>
                  <a:pt x="2521" y="1362"/>
                </a:lnTo>
                <a:lnTo>
                  <a:pt x="2522" y="1364"/>
                </a:lnTo>
                <a:lnTo>
                  <a:pt x="2524" y="1365"/>
                </a:lnTo>
                <a:lnTo>
                  <a:pt x="2525" y="1366"/>
                </a:lnTo>
                <a:lnTo>
                  <a:pt x="2526" y="1367"/>
                </a:lnTo>
                <a:lnTo>
                  <a:pt x="2527" y="1368"/>
                </a:lnTo>
                <a:lnTo>
                  <a:pt x="2527" y="1369"/>
                </a:lnTo>
                <a:lnTo>
                  <a:pt x="2528" y="1370"/>
                </a:lnTo>
                <a:lnTo>
                  <a:pt x="2529" y="1373"/>
                </a:lnTo>
                <a:lnTo>
                  <a:pt x="2530" y="1374"/>
                </a:lnTo>
                <a:lnTo>
                  <a:pt x="2530" y="1375"/>
                </a:lnTo>
                <a:lnTo>
                  <a:pt x="2531" y="1376"/>
                </a:lnTo>
                <a:lnTo>
                  <a:pt x="2533" y="1377"/>
                </a:lnTo>
                <a:lnTo>
                  <a:pt x="2533" y="1378"/>
                </a:lnTo>
                <a:lnTo>
                  <a:pt x="2534" y="1380"/>
                </a:lnTo>
                <a:lnTo>
                  <a:pt x="2534" y="1381"/>
                </a:lnTo>
                <a:lnTo>
                  <a:pt x="2535" y="1382"/>
                </a:lnTo>
                <a:lnTo>
                  <a:pt x="2535" y="1383"/>
                </a:lnTo>
                <a:lnTo>
                  <a:pt x="2536" y="1384"/>
                </a:lnTo>
                <a:lnTo>
                  <a:pt x="2536" y="1385"/>
                </a:lnTo>
                <a:lnTo>
                  <a:pt x="2536" y="1386"/>
                </a:lnTo>
                <a:lnTo>
                  <a:pt x="2536" y="1387"/>
                </a:lnTo>
                <a:lnTo>
                  <a:pt x="2537" y="1389"/>
                </a:lnTo>
                <a:lnTo>
                  <a:pt x="2537" y="1390"/>
                </a:lnTo>
                <a:lnTo>
                  <a:pt x="2537" y="1391"/>
                </a:lnTo>
                <a:lnTo>
                  <a:pt x="2537" y="1392"/>
                </a:lnTo>
                <a:lnTo>
                  <a:pt x="2538" y="1393"/>
                </a:lnTo>
                <a:lnTo>
                  <a:pt x="2538" y="1394"/>
                </a:lnTo>
                <a:lnTo>
                  <a:pt x="2538" y="1397"/>
                </a:lnTo>
                <a:lnTo>
                  <a:pt x="2538" y="1398"/>
                </a:lnTo>
                <a:lnTo>
                  <a:pt x="2539" y="1399"/>
                </a:lnTo>
                <a:lnTo>
                  <a:pt x="2539" y="1400"/>
                </a:lnTo>
                <a:lnTo>
                  <a:pt x="2539" y="1401"/>
                </a:lnTo>
                <a:lnTo>
                  <a:pt x="2540" y="1402"/>
                </a:lnTo>
                <a:lnTo>
                  <a:pt x="2540" y="1403"/>
                </a:lnTo>
                <a:lnTo>
                  <a:pt x="2540" y="1405"/>
                </a:lnTo>
                <a:lnTo>
                  <a:pt x="2542" y="1406"/>
                </a:lnTo>
                <a:lnTo>
                  <a:pt x="2542" y="1407"/>
                </a:lnTo>
                <a:lnTo>
                  <a:pt x="2543" y="1408"/>
                </a:lnTo>
                <a:lnTo>
                  <a:pt x="2543" y="1409"/>
                </a:lnTo>
                <a:lnTo>
                  <a:pt x="2543" y="1410"/>
                </a:lnTo>
                <a:lnTo>
                  <a:pt x="2544" y="1410"/>
                </a:lnTo>
                <a:lnTo>
                  <a:pt x="2544" y="1411"/>
                </a:lnTo>
                <a:lnTo>
                  <a:pt x="2545" y="1412"/>
                </a:lnTo>
                <a:lnTo>
                  <a:pt x="2545" y="1414"/>
                </a:lnTo>
                <a:lnTo>
                  <a:pt x="2546" y="1415"/>
                </a:lnTo>
                <a:lnTo>
                  <a:pt x="2546" y="1416"/>
                </a:lnTo>
                <a:lnTo>
                  <a:pt x="2547" y="1417"/>
                </a:lnTo>
                <a:lnTo>
                  <a:pt x="2548" y="1418"/>
                </a:lnTo>
                <a:lnTo>
                  <a:pt x="2548" y="1419"/>
                </a:lnTo>
                <a:lnTo>
                  <a:pt x="2550" y="1420"/>
                </a:lnTo>
                <a:lnTo>
                  <a:pt x="2551" y="1422"/>
                </a:lnTo>
                <a:lnTo>
                  <a:pt x="2552" y="1423"/>
                </a:lnTo>
                <a:lnTo>
                  <a:pt x="2553" y="1424"/>
                </a:lnTo>
                <a:lnTo>
                  <a:pt x="2553" y="1425"/>
                </a:lnTo>
                <a:lnTo>
                  <a:pt x="2554" y="1425"/>
                </a:lnTo>
                <a:lnTo>
                  <a:pt x="2555" y="1426"/>
                </a:lnTo>
                <a:lnTo>
                  <a:pt x="2556" y="1427"/>
                </a:lnTo>
                <a:lnTo>
                  <a:pt x="2557" y="1428"/>
                </a:lnTo>
                <a:lnTo>
                  <a:pt x="2559" y="1429"/>
                </a:lnTo>
                <a:lnTo>
                  <a:pt x="2560" y="1429"/>
                </a:lnTo>
                <a:lnTo>
                  <a:pt x="2561" y="1431"/>
                </a:lnTo>
                <a:lnTo>
                  <a:pt x="2562" y="1432"/>
                </a:lnTo>
                <a:lnTo>
                  <a:pt x="2563" y="1433"/>
                </a:lnTo>
                <a:lnTo>
                  <a:pt x="2564" y="1433"/>
                </a:lnTo>
                <a:lnTo>
                  <a:pt x="2565" y="1434"/>
                </a:lnTo>
                <a:lnTo>
                  <a:pt x="2566" y="1434"/>
                </a:lnTo>
                <a:lnTo>
                  <a:pt x="2568" y="1435"/>
                </a:lnTo>
                <a:lnTo>
                  <a:pt x="2569" y="1435"/>
                </a:lnTo>
                <a:lnTo>
                  <a:pt x="2570" y="1436"/>
                </a:lnTo>
                <a:lnTo>
                  <a:pt x="2571" y="1436"/>
                </a:lnTo>
                <a:lnTo>
                  <a:pt x="2572" y="1437"/>
                </a:lnTo>
                <a:lnTo>
                  <a:pt x="2573" y="1437"/>
                </a:lnTo>
                <a:lnTo>
                  <a:pt x="2574" y="1437"/>
                </a:lnTo>
                <a:lnTo>
                  <a:pt x="2576" y="1439"/>
                </a:lnTo>
                <a:lnTo>
                  <a:pt x="2577" y="1439"/>
                </a:lnTo>
                <a:lnTo>
                  <a:pt x="2578" y="1439"/>
                </a:lnTo>
                <a:lnTo>
                  <a:pt x="2579" y="1440"/>
                </a:lnTo>
                <a:lnTo>
                  <a:pt x="2580" y="1440"/>
                </a:lnTo>
                <a:lnTo>
                  <a:pt x="2581" y="1440"/>
                </a:lnTo>
                <a:lnTo>
                  <a:pt x="2582" y="1440"/>
                </a:lnTo>
                <a:lnTo>
                  <a:pt x="2583" y="1441"/>
                </a:lnTo>
                <a:lnTo>
                  <a:pt x="2585" y="1441"/>
                </a:lnTo>
                <a:lnTo>
                  <a:pt x="2586" y="1441"/>
                </a:lnTo>
                <a:lnTo>
                  <a:pt x="2587" y="1441"/>
                </a:lnTo>
                <a:lnTo>
                  <a:pt x="2588" y="1441"/>
                </a:lnTo>
                <a:lnTo>
                  <a:pt x="2590" y="1441"/>
                </a:lnTo>
                <a:lnTo>
                  <a:pt x="2593" y="1442"/>
                </a:lnTo>
                <a:lnTo>
                  <a:pt x="2595" y="1442"/>
                </a:lnTo>
                <a:lnTo>
                  <a:pt x="2598" y="1442"/>
                </a:lnTo>
                <a:lnTo>
                  <a:pt x="2600" y="1442"/>
                </a:lnTo>
                <a:lnTo>
                  <a:pt x="2603" y="1442"/>
                </a:lnTo>
                <a:lnTo>
                  <a:pt x="2604" y="1442"/>
                </a:lnTo>
                <a:lnTo>
                  <a:pt x="2608" y="1443"/>
                </a:lnTo>
                <a:lnTo>
                  <a:pt x="2611" y="1443"/>
                </a:lnTo>
                <a:lnTo>
                  <a:pt x="2613" y="1443"/>
                </a:lnTo>
                <a:lnTo>
                  <a:pt x="2615" y="1443"/>
                </a:lnTo>
                <a:lnTo>
                  <a:pt x="2616" y="1444"/>
                </a:lnTo>
                <a:lnTo>
                  <a:pt x="2619" y="1444"/>
                </a:lnTo>
                <a:lnTo>
                  <a:pt x="2620" y="1444"/>
                </a:lnTo>
                <a:lnTo>
                  <a:pt x="2623" y="1445"/>
                </a:lnTo>
                <a:lnTo>
                  <a:pt x="2624" y="1445"/>
                </a:lnTo>
                <a:lnTo>
                  <a:pt x="2630" y="1448"/>
                </a:lnTo>
                <a:lnTo>
                  <a:pt x="2633" y="1449"/>
                </a:lnTo>
                <a:lnTo>
                  <a:pt x="2637" y="1450"/>
                </a:lnTo>
                <a:lnTo>
                  <a:pt x="2638" y="1450"/>
                </a:lnTo>
                <a:lnTo>
                  <a:pt x="2641" y="1452"/>
                </a:lnTo>
                <a:lnTo>
                  <a:pt x="2642" y="1453"/>
                </a:lnTo>
                <a:lnTo>
                  <a:pt x="2646" y="1456"/>
                </a:lnTo>
                <a:lnTo>
                  <a:pt x="2646" y="1457"/>
                </a:lnTo>
                <a:lnTo>
                  <a:pt x="2647" y="1457"/>
                </a:lnTo>
                <a:lnTo>
                  <a:pt x="2648" y="1459"/>
                </a:lnTo>
                <a:lnTo>
                  <a:pt x="2650" y="1460"/>
                </a:lnTo>
                <a:lnTo>
                  <a:pt x="2658" y="1467"/>
                </a:lnTo>
                <a:lnTo>
                  <a:pt x="2660" y="1469"/>
                </a:lnTo>
                <a:lnTo>
                  <a:pt x="2660" y="1470"/>
                </a:lnTo>
                <a:lnTo>
                  <a:pt x="2662" y="1472"/>
                </a:lnTo>
                <a:lnTo>
                  <a:pt x="2663" y="1473"/>
                </a:lnTo>
                <a:lnTo>
                  <a:pt x="2664" y="1475"/>
                </a:lnTo>
                <a:lnTo>
                  <a:pt x="2665" y="1477"/>
                </a:lnTo>
                <a:lnTo>
                  <a:pt x="2666" y="1479"/>
                </a:lnTo>
                <a:lnTo>
                  <a:pt x="2666" y="1482"/>
                </a:lnTo>
                <a:lnTo>
                  <a:pt x="2666" y="1484"/>
                </a:lnTo>
                <a:lnTo>
                  <a:pt x="2666" y="1485"/>
                </a:lnTo>
                <a:lnTo>
                  <a:pt x="2666" y="1490"/>
                </a:lnTo>
                <a:lnTo>
                  <a:pt x="2666" y="1491"/>
                </a:lnTo>
                <a:lnTo>
                  <a:pt x="2666" y="1493"/>
                </a:lnTo>
                <a:lnTo>
                  <a:pt x="2667" y="1498"/>
                </a:lnTo>
                <a:lnTo>
                  <a:pt x="2666" y="1500"/>
                </a:lnTo>
                <a:lnTo>
                  <a:pt x="2666" y="1506"/>
                </a:lnTo>
                <a:lnTo>
                  <a:pt x="2666" y="1510"/>
                </a:lnTo>
                <a:lnTo>
                  <a:pt x="2666" y="1511"/>
                </a:lnTo>
                <a:lnTo>
                  <a:pt x="2666" y="1526"/>
                </a:lnTo>
                <a:lnTo>
                  <a:pt x="2666" y="1529"/>
                </a:lnTo>
                <a:lnTo>
                  <a:pt x="2666" y="1534"/>
                </a:lnTo>
                <a:lnTo>
                  <a:pt x="2667" y="1535"/>
                </a:lnTo>
                <a:lnTo>
                  <a:pt x="2667" y="1536"/>
                </a:lnTo>
                <a:lnTo>
                  <a:pt x="2668" y="1537"/>
                </a:lnTo>
                <a:lnTo>
                  <a:pt x="2658" y="1548"/>
                </a:lnTo>
                <a:lnTo>
                  <a:pt x="2657" y="1549"/>
                </a:lnTo>
                <a:lnTo>
                  <a:pt x="2656" y="1550"/>
                </a:lnTo>
                <a:lnTo>
                  <a:pt x="2655" y="1551"/>
                </a:lnTo>
                <a:lnTo>
                  <a:pt x="2651" y="1553"/>
                </a:lnTo>
                <a:lnTo>
                  <a:pt x="2647" y="1558"/>
                </a:lnTo>
                <a:lnTo>
                  <a:pt x="2646" y="1559"/>
                </a:lnTo>
                <a:lnTo>
                  <a:pt x="2645" y="1560"/>
                </a:lnTo>
                <a:lnTo>
                  <a:pt x="2641" y="1564"/>
                </a:lnTo>
                <a:lnTo>
                  <a:pt x="2640" y="1565"/>
                </a:lnTo>
                <a:lnTo>
                  <a:pt x="2639" y="1566"/>
                </a:lnTo>
                <a:lnTo>
                  <a:pt x="2634" y="1569"/>
                </a:lnTo>
                <a:lnTo>
                  <a:pt x="2633" y="1569"/>
                </a:lnTo>
                <a:lnTo>
                  <a:pt x="2633" y="1568"/>
                </a:lnTo>
                <a:lnTo>
                  <a:pt x="2632" y="1567"/>
                </a:lnTo>
                <a:lnTo>
                  <a:pt x="2631" y="1566"/>
                </a:lnTo>
                <a:lnTo>
                  <a:pt x="2631" y="1565"/>
                </a:lnTo>
                <a:lnTo>
                  <a:pt x="2630" y="1564"/>
                </a:lnTo>
                <a:lnTo>
                  <a:pt x="2630" y="1562"/>
                </a:lnTo>
                <a:lnTo>
                  <a:pt x="2629" y="1561"/>
                </a:lnTo>
                <a:lnTo>
                  <a:pt x="2628" y="1560"/>
                </a:lnTo>
                <a:lnTo>
                  <a:pt x="2626" y="1559"/>
                </a:lnTo>
                <a:lnTo>
                  <a:pt x="2626" y="1557"/>
                </a:lnTo>
                <a:lnTo>
                  <a:pt x="2625" y="1557"/>
                </a:lnTo>
                <a:lnTo>
                  <a:pt x="2625" y="1556"/>
                </a:lnTo>
                <a:lnTo>
                  <a:pt x="2624" y="1554"/>
                </a:lnTo>
                <a:lnTo>
                  <a:pt x="2624" y="1553"/>
                </a:lnTo>
                <a:lnTo>
                  <a:pt x="2624" y="1552"/>
                </a:lnTo>
                <a:lnTo>
                  <a:pt x="2623" y="1551"/>
                </a:lnTo>
                <a:lnTo>
                  <a:pt x="2623" y="1550"/>
                </a:lnTo>
                <a:lnTo>
                  <a:pt x="2622" y="1549"/>
                </a:lnTo>
                <a:lnTo>
                  <a:pt x="2622" y="1548"/>
                </a:lnTo>
                <a:lnTo>
                  <a:pt x="2622" y="1546"/>
                </a:lnTo>
                <a:lnTo>
                  <a:pt x="2621" y="1545"/>
                </a:lnTo>
                <a:lnTo>
                  <a:pt x="2621" y="1543"/>
                </a:lnTo>
                <a:lnTo>
                  <a:pt x="2621" y="1542"/>
                </a:lnTo>
                <a:lnTo>
                  <a:pt x="2621" y="1541"/>
                </a:lnTo>
                <a:lnTo>
                  <a:pt x="2621" y="1540"/>
                </a:lnTo>
                <a:lnTo>
                  <a:pt x="2620" y="1539"/>
                </a:lnTo>
                <a:lnTo>
                  <a:pt x="2620" y="1537"/>
                </a:lnTo>
                <a:lnTo>
                  <a:pt x="2620" y="1536"/>
                </a:lnTo>
                <a:lnTo>
                  <a:pt x="2620" y="1535"/>
                </a:lnTo>
                <a:lnTo>
                  <a:pt x="2620" y="1534"/>
                </a:lnTo>
                <a:lnTo>
                  <a:pt x="2620" y="1533"/>
                </a:lnTo>
                <a:lnTo>
                  <a:pt x="2619" y="1532"/>
                </a:lnTo>
                <a:lnTo>
                  <a:pt x="2619" y="1531"/>
                </a:lnTo>
                <a:lnTo>
                  <a:pt x="2619" y="1528"/>
                </a:lnTo>
                <a:lnTo>
                  <a:pt x="2619" y="1527"/>
                </a:lnTo>
                <a:lnTo>
                  <a:pt x="2619" y="1526"/>
                </a:lnTo>
                <a:lnTo>
                  <a:pt x="2619" y="1525"/>
                </a:lnTo>
                <a:lnTo>
                  <a:pt x="2619" y="1523"/>
                </a:lnTo>
                <a:lnTo>
                  <a:pt x="2619" y="1521"/>
                </a:lnTo>
                <a:lnTo>
                  <a:pt x="2619" y="1520"/>
                </a:lnTo>
                <a:lnTo>
                  <a:pt x="2619" y="1519"/>
                </a:lnTo>
                <a:lnTo>
                  <a:pt x="2619" y="1517"/>
                </a:lnTo>
                <a:lnTo>
                  <a:pt x="2619" y="1516"/>
                </a:lnTo>
                <a:lnTo>
                  <a:pt x="2619" y="1515"/>
                </a:lnTo>
                <a:lnTo>
                  <a:pt x="2619" y="1514"/>
                </a:lnTo>
                <a:lnTo>
                  <a:pt x="2619" y="1511"/>
                </a:lnTo>
                <a:lnTo>
                  <a:pt x="2620" y="1510"/>
                </a:lnTo>
                <a:lnTo>
                  <a:pt x="2620" y="1509"/>
                </a:lnTo>
                <a:lnTo>
                  <a:pt x="2620" y="1508"/>
                </a:lnTo>
                <a:lnTo>
                  <a:pt x="2620" y="1507"/>
                </a:lnTo>
                <a:lnTo>
                  <a:pt x="2620" y="1506"/>
                </a:lnTo>
                <a:lnTo>
                  <a:pt x="2620" y="1504"/>
                </a:lnTo>
                <a:lnTo>
                  <a:pt x="2620" y="1503"/>
                </a:lnTo>
                <a:lnTo>
                  <a:pt x="2620" y="1502"/>
                </a:lnTo>
                <a:lnTo>
                  <a:pt x="2620" y="1501"/>
                </a:lnTo>
                <a:lnTo>
                  <a:pt x="2620" y="1500"/>
                </a:lnTo>
                <a:lnTo>
                  <a:pt x="2619" y="1499"/>
                </a:lnTo>
                <a:lnTo>
                  <a:pt x="2619" y="1498"/>
                </a:lnTo>
                <a:lnTo>
                  <a:pt x="2617" y="1497"/>
                </a:lnTo>
                <a:lnTo>
                  <a:pt x="2616" y="1495"/>
                </a:lnTo>
                <a:lnTo>
                  <a:pt x="2616" y="1494"/>
                </a:lnTo>
                <a:lnTo>
                  <a:pt x="2615" y="1494"/>
                </a:lnTo>
                <a:lnTo>
                  <a:pt x="2615" y="1493"/>
                </a:lnTo>
                <a:lnTo>
                  <a:pt x="2614" y="1493"/>
                </a:lnTo>
                <a:lnTo>
                  <a:pt x="2613" y="1493"/>
                </a:lnTo>
                <a:lnTo>
                  <a:pt x="2613" y="1492"/>
                </a:lnTo>
                <a:lnTo>
                  <a:pt x="2612" y="1492"/>
                </a:lnTo>
                <a:lnTo>
                  <a:pt x="2611" y="1492"/>
                </a:lnTo>
                <a:lnTo>
                  <a:pt x="2609" y="1491"/>
                </a:lnTo>
                <a:lnTo>
                  <a:pt x="2608" y="1491"/>
                </a:lnTo>
                <a:lnTo>
                  <a:pt x="2607" y="1491"/>
                </a:lnTo>
                <a:lnTo>
                  <a:pt x="2606" y="1491"/>
                </a:lnTo>
                <a:lnTo>
                  <a:pt x="2604" y="1491"/>
                </a:lnTo>
                <a:lnTo>
                  <a:pt x="2602" y="1491"/>
                </a:lnTo>
                <a:lnTo>
                  <a:pt x="2599" y="1490"/>
                </a:lnTo>
                <a:lnTo>
                  <a:pt x="2597" y="1490"/>
                </a:lnTo>
                <a:lnTo>
                  <a:pt x="2595" y="1490"/>
                </a:lnTo>
                <a:lnTo>
                  <a:pt x="2593" y="1490"/>
                </a:lnTo>
                <a:lnTo>
                  <a:pt x="2590" y="1489"/>
                </a:lnTo>
                <a:lnTo>
                  <a:pt x="2588" y="1489"/>
                </a:lnTo>
                <a:lnTo>
                  <a:pt x="2586" y="1489"/>
                </a:lnTo>
                <a:lnTo>
                  <a:pt x="2585" y="1489"/>
                </a:lnTo>
                <a:lnTo>
                  <a:pt x="2583" y="1489"/>
                </a:lnTo>
                <a:lnTo>
                  <a:pt x="2582" y="1489"/>
                </a:lnTo>
                <a:lnTo>
                  <a:pt x="2581" y="1487"/>
                </a:lnTo>
                <a:lnTo>
                  <a:pt x="2580" y="1487"/>
                </a:lnTo>
                <a:lnTo>
                  <a:pt x="2578" y="1487"/>
                </a:lnTo>
                <a:lnTo>
                  <a:pt x="2577" y="1487"/>
                </a:lnTo>
                <a:lnTo>
                  <a:pt x="2576" y="1487"/>
                </a:lnTo>
                <a:lnTo>
                  <a:pt x="2574" y="1486"/>
                </a:lnTo>
                <a:lnTo>
                  <a:pt x="2573" y="1486"/>
                </a:lnTo>
                <a:lnTo>
                  <a:pt x="2572" y="1486"/>
                </a:lnTo>
                <a:lnTo>
                  <a:pt x="2570" y="1486"/>
                </a:lnTo>
                <a:lnTo>
                  <a:pt x="2569" y="1485"/>
                </a:lnTo>
                <a:lnTo>
                  <a:pt x="2568" y="1485"/>
                </a:lnTo>
                <a:lnTo>
                  <a:pt x="2566" y="1485"/>
                </a:lnTo>
                <a:lnTo>
                  <a:pt x="2565" y="1484"/>
                </a:lnTo>
                <a:lnTo>
                  <a:pt x="2564" y="1484"/>
                </a:lnTo>
                <a:lnTo>
                  <a:pt x="2563" y="1484"/>
                </a:lnTo>
                <a:lnTo>
                  <a:pt x="2562" y="1483"/>
                </a:lnTo>
                <a:lnTo>
                  <a:pt x="2561" y="1483"/>
                </a:lnTo>
                <a:lnTo>
                  <a:pt x="2559" y="1482"/>
                </a:lnTo>
                <a:lnTo>
                  <a:pt x="2557" y="1482"/>
                </a:lnTo>
                <a:lnTo>
                  <a:pt x="2556" y="1481"/>
                </a:lnTo>
                <a:lnTo>
                  <a:pt x="2555" y="1481"/>
                </a:lnTo>
                <a:lnTo>
                  <a:pt x="2554" y="1479"/>
                </a:lnTo>
                <a:lnTo>
                  <a:pt x="2552" y="1479"/>
                </a:lnTo>
                <a:lnTo>
                  <a:pt x="2552" y="1478"/>
                </a:lnTo>
                <a:lnTo>
                  <a:pt x="2551" y="1478"/>
                </a:lnTo>
                <a:lnTo>
                  <a:pt x="2550" y="1478"/>
                </a:lnTo>
                <a:lnTo>
                  <a:pt x="2550" y="1477"/>
                </a:lnTo>
                <a:lnTo>
                  <a:pt x="2548" y="1477"/>
                </a:lnTo>
                <a:lnTo>
                  <a:pt x="2546" y="1476"/>
                </a:lnTo>
                <a:lnTo>
                  <a:pt x="2545" y="1476"/>
                </a:lnTo>
                <a:lnTo>
                  <a:pt x="2544" y="1475"/>
                </a:lnTo>
                <a:lnTo>
                  <a:pt x="2543" y="1475"/>
                </a:lnTo>
                <a:lnTo>
                  <a:pt x="2543" y="1474"/>
                </a:lnTo>
                <a:lnTo>
                  <a:pt x="2542" y="1474"/>
                </a:lnTo>
                <a:lnTo>
                  <a:pt x="2540" y="1473"/>
                </a:lnTo>
                <a:lnTo>
                  <a:pt x="2538" y="1472"/>
                </a:lnTo>
                <a:lnTo>
                  <a:pt x="2537" y="1472"/>
                </a:lnTo>
                <a:lnTo>
                  <a:pt x="2536" y="1470"/>
                </a:lnTo>
                <a:lnTo>
                  <a:pt x="2535" y="1469"/>
                </a:lnTo>
                <a:lnTo>
                  <a:pt x="2534" y="1468"/>
                </a:lnTo>
                <a:lnTo>
                  <a:pt x="2533" y="1468"/>
                </a:lnTo>
                <a:lnTo>
                  <a:pt x="2531" y="1467"/>
                </a:lnTo>
                <a:lnTo>
                  <a:pt x="2530" y="1466"/>
                </a:lnTo>
                <a:lnTo>
                  <a:pt x="2529" y="1465"/>
                </a:lnTo>
                <a:lnTo>
                  <a:pt x="2528" y="1464"/>
                </a:lnTo>
                <a:lnTo>
                  <a:pt x="2527" y="1462"/>
                </a:lnTo>
                <a:lnTo>
                  <a:pt x="2526" y="1461"/>
                </a:lnTo>
                <a:lnTo>
                  <a:pt x="2525" y="1460"/>
                </a:lnTo>
                <a:lnTo>
                  <a:pt x="2524" y="1460"/>
                </a:lnTo>
                <a:lnTo>
                  <a:pt x="2522" y="1459"/>
                </a:lnTo>
                <a:lnTo>
                  <a:pt x="2521" y="1458"/>
                </a:lnTo>
                <a:lnTo>
                  <a:pt x="2520" y="1457"/>
                </a:lnTo>
                <a:lnTo>
                  <a:pt x="2519" y="1456"/>
                </a:lnTo>
                <a:lnTo>
                  <a:pt x="2518" y="1454"/>
                </a:lnTo>
                <a:lnTo>
                  <a:pt x="2517" y="1453"/>
                </a:lnTo>
                <a:lnTo>
                  <a:pt x="2516" y="1452"/>
                </a:lnTo>
                <a:lnTo>
                  <a:pt x="2514" y="1450"/>
                </a:lnTo>
                <a:lnTo>
                  <a:pt x="2513" y="1449"/>
                </a:lnTo>
                <a:lnTo>
                  <a:pt x="2513" y="1448"/>
                </a:lnTo>
                <a:lnTo>
                  <a:pt x="2512" y="1447"/>
                </a:lnTo>
                <a:lnTo>
                  <a:pt x="2511" y="1445"/>
                </a:lnTo>
                <a:lnTo>
                  <a:pt x="2510" y="1444"/>
                </a:lnTo>
                <a:lnTo>
                  <a:pt x="2509" y="1443"/>
                </a:lnTo>
                <a:lnTo>
                  <a:pt x="2509" y="1442"/>
                </a:lnTo>
                <a:lnTo>
                  <a:pt x="2508" y="1441"/>
                </a:lnTo>
                <a:lnTo>
                  <a:pt x="2507" y="1439"/>
                </a:lnTo>
                <a:lnTo>
                  <a:pt x="2507" y="1437"/>
                </a:lnTo>
                <a:lnTo>
                  <a:pt x="2505" y="1437"/>
                </a:lnTo>
                <a:lnTo>
                  <a:pt x="2505" y="1436"/>
                </a:lnTo>
                <a:lnTo>
                  <a:pt x="2504" y="1435"/>
                </a:lnTo>
                <a:lnTo>
                  <a:pt x="2504" y="1434"/>
                </a:lnTo>
                <a:lnTo>
                  <a:pt x="2503" y="1432"/>
                </a:lnTo>
                <a:lnTo>
                  <a:pt x="2502" y="1431"/>
                </a:lnTo>
                <a:lnTo>
                  <a:pt x="2502" y="1428"/>
                </a:lnTo>
                <a:lnTo>
                  <a:pt x="2501" y="1428"/>
                </a:lnTo>
                <a:lnTo>
                  <a:pt x="2501" y="1426"/>
                </a:lnTo>
                <a:lnTo>
                  <a:pt x="2500" y="1424"/>
                </a:lnTo>
                <a:lnTo>
                  <a:pt x="2499" y="1420"/>
                </a:lnTo>
                <a:lnTo>
                  <a:pt x="2497" y="1419"/>
                </a:lnTo>
                <a:lnTo>
                  <a:pt x="2496" y="1417"/>
                </a:lnTo>
                <a:lnTo>
                  <a:pt x="2496" y="1416"/>
                </a:lnTo>
                <a:lnTo>
                  <a:pt x="2494" y="1408"/>
                </a:lnTo>
                <a:lnTo>
                  <a:pt x="2492" y="1402"/>
                </a:lnTo>
                <a:lnTo>
                  <a:pt x="2490" y="1399"/>
                </a:lnTo>
                <a:lnTo>
                  <a:pt x="2487" y="1394"/>
                </a:lnTo>
                <a:lnTo>
                  <a:pt x="2486" y="1392"/>
                </a:lnTo>
                <a:lnTo>
                  <a:pt x="2485" y="1391"/>
                </a:lnTo>
                <a:lnTo>
                  <a:pt x="2483" y="1389"/>
                </a:lnTo>
                <a:lnTo>
                  <a:pt x="2482" y="1387"/>
                </a:lnTo>
                <a:lnTo>
                  <a:pt x="2481" y="1387"/>
                </a:lnTo>
                <a:lnTo>
                  <a:pt x="2478" y="1386"/>
                </a:lnTo>
                <a:lnTo>
                  <a:pt x="2476" y="1384"/>
                </a:lnTo>
                <a:lnTo>
                  <a:pt x="2470" y="1381"/>
                </a:lnTo>
                <a:lnTo>
                  <a:pt x="2469" y="1380"/>
                </a:lnTo>
                <a:lnTo>
                  <a:pt x="2465" y="1377"/>
                </a:lnTo>
                <a:lnTo>
                  <a:pt x="2464" y="1376"/>
                </a:lnTo>
                <a:lnTo>
                  <a:pt x="2462" y="1376"/>
                </a:lnTo>
                <a:lnTo>
                  <a:pt x="2461" y="1376"/>
                </a:lnTo>
                <a:lnTo>
                  <a:pt x="2460" y="1376"/>
                </a:lnTo>
                <a:lnTo>
                  <a:pt x="2459" y="1377"/>
                </a:lnTo>
                <a:lnTo>
                  <a:pt x="2458" y="1377"/>
                </a:lnTo>
                <a:lnTo>
                  <a:pt x="2458" y="1378"/>
                </a:lnTo>
                <a:lnTo>
                  <a:pt x="2457" y="1378"/>
                </a:lnTo>
                <a:lnTo>
                  <a:pt x="2457" y="1380"/>
                </a:lnTo>
                <a:lnTo>
                  <a:pt x="2457" y="1381"/>
                </a:lnTo>
                <a:lnTo>
                  <a:pt x="2457" y="1382"/>
                </a:lnTo>
                <a:lnTo>
                  <a:pt x="2456" y="1383"/>
                </a:lnTo>
                <a:lnTo>
                  <a:pt x="2456" y="1384"/>
                </a:lnTo>
                <a:lnTo>
                  <a:pt x="2456" y="1385"/>
                </a:lnTo>
                <a:lnTo>
                  <a:pt x="2456" y="1386"/>
                </a:lnTo>
                <a:lnTo>
                  <a:pt x="2454" y="1387"/>
                </a:lnTo>
                <a:lnTo>
                  <a:pt x="2454" y="1389"/>
                </a:lnTo>
                <a:lnTo>
                  <a:pt x="2453" y="1390"/>
                </a:lnTo>
                <a:lnTo>
                  <a:pt x="2453" y="1391"/>
                </a:lnTo>
                <a:lnTo>
                  <a:pt x="2453" y="1392"/>
                </a:lnTo>
                <a:lnTo>
                  <a:pt x="2452" y="1394"/>
                </a:lnTo>
                <a:lnTo>
                  <a:pt x="2450" y="1398"/>
                </a:lnTo>
                <a:lnTo>
                  <a:pt x="2449" y="1399"/>
                </a:lnTo>
                <a:lnTo>
                  <a:pt x="2449" y="1400"/>
                </a:lnTo>
                <a:lnTo>
                  <a:pt x="2448" y="1401"/>
                </a:lnTo>
                <a:lnTo>
                  <a:pt x="2447" y="1402"/>
                </a:lnTo>
                <a:lnTo>
                  <a:pt x="2447" y="1403"/>
                </a:lnTo>
                <a:lnTo>
                  <a:pt x="2445" y="1403"/>
                </a:lnTo>
                <a:lnTo>
                  <a:pt x="2445" y="1405"/>
                </a:lnTo>
                <a:lnTo>
                  <a:pt x="2442" y="1408"/>
                </a:lnTo>
                <a:lnTo>
                  <a:pt x="2441" y="1408"/>
                </a:lnTo>
                <a:lnTo>
                  <a:pt x="2441" y="1409"/>
                </a:lnTo>
                <a:lnTo>
                  <a:pt x="2440" y="1409"/>
                </a:lnTo>
                <a:lnTo>
                  <a:pt x="2439" y="1411"/>
                </a:lnTo>
                <a:lnTo>
                  <a:pt x="2438" y="1412"/>
                </a:lnTo>
                <a:lnTo>
                  <a:pt x="2435" y="1414"/>
                </a:lnTo>
                <a:lnTo>
                  <a:pt x="2433" y="1416"/>
                </a:lnTo>
                <a:lnTo>
                  <a:pt x="2432" y="1416"/>
                </a:lnTo>
                <a:lnTo>
                  <a:pt x="2431" y="1417"/>
                </a:lnTo>
                <a:lnTo>
                  <a:pt x="2428" y="1418"/>
                </a:lnTo>
                <a:lnTo>
                  <a:pt x="2427" y="1419"/>
                </a:lnTo>
                <a:lnTo>
                  <a:pt x="2425" y="1420"/>
                </a:lnTo>
                <a:lnTo>
                  <a:pt x="2424" y="1422"/>
                </a:lnTo>
                <a:lnTo>
                  <a:pt x="2424" y="1423"/>
                </a:lnTo>
                <a:lnTo>
                  <a:pt x="2423" y="1424"/>
                </a:lnTo>
                <a:lnTo>
                  <a:pt x="2423" y="1426"/>
                </a:lnTo>
                <a:lnTo>
                  <a:pt x="2422" y="1427"/>
                </a:lnTo>
                <a:lnTo>
                  <a:pt x="2421" y="1429"/>
                </a:lnTo>
                <a:lnTo>
                  <a:pt x="2419" y="1431"/>
                </a:lnTo>
                <a:lnTo>
                  <a:pt x="2419" y="1432"/>
                </a:lnTo>
                <a:lnTo>
                  <a:pt x="2418" y="1433"/>
                </a:lnTo>
                <a:lnTo>
                  <a:pt x="2417" y="1435"/>
                </a:lnTo>
                <a:lnTo>
                  <a:pt x="2416" y="1436"/>
                </a:lnTo>
                <a:lnTo>
                  <a:pt x="2414" y="1439"/>
                </a:lnTo>
                <a:lnTo>
                  <a:pt x="2413" y="1439"/>
                </a:lnTo>
                <a:lnTo>
                  <a:pt x="2409" y="1442"/>
                </a:lnTo>
                <a:lnTo>
                  <a:pt x="2408" y="1443"/>
                </a:lnTo>
                <a:lnTo>
                  <a:pt x="2405" y="1445"/>
                </a:lnTo>
                <a:lnTo>
                  <a:pt x="2404" y="1445"/>
                </a:lnTo>
                <a:lnTo>
                  <a:pt x="2399" y="1448"/>
                </a:lnTo>
                <a:lnTo>
                  <a:pt x="2390" y="1452"/>
                </a:lnTo>
                <a:lnTo>
                  <a:pt x="2389" y="1452"/>
                </a:lnTo>
                <a:lnTo>
                  <a:pt x="2387" y="1453"/>
                </a:lnTo>
                <a:lnTo>
                  <a:pt x="2384" y="1454"/>
                </a:lnTo>
                <a:lnTo>
                  <a:pt x="2374" y="1458"/>
                </a:lnTo>
                <a:lnTo>
                  <a:pt x="2370" y="1459"/>
                </a:lnTo>
                <a:lnTo>
                  <a:pt x="2370" y="1460"/>
                </a:lnTo>
                <a:lnTo>
                  <a:pt x="2369" y="1460"/>
                </a:lnTo>
                <a:lnTo>
                  <a:pt x="2366" y="1462"/>
                </a:lnTo>
                <a:lnTo>
                  <a:pt x="2365" y="1462"/>
                </a:lnTo>
                <a:lnTo>
                  <a:pt x="2363" y="1464"/>
                </a:lnTo>
                <a:lnTo>
                  <a:pt x="2361" y="1466"/>
                </a:lnTo>
                <a:lnTo>
                  <a:pt x="2354" y="1469"/>
                </a:lnTo>
                <a:lnTo>
                  <a:pt x="2348" y="1473"/>
                </a:lnTo>
                <a:lnTo>
                  <a:pt x="2346" y="1474"/>
                </a:lnTo>
                <a:lnTo>
                  <a:pt x="2343" y="1475"/>
                </a:lnTo>
                <a:lnTo>
                  <a:pt x="2340" y="1476"/>
                </a:lnTo>
                <a:lnTo>
                  <a:pt x="2337" y="1476"/>
                </a:lnTo>
                <a:lnTo>
                  <a:pt x="2335" y="1477"/>
                </a:lnTo>
                <a:lnTo>
                  <a:pt x="2331" y="1477"/>
                </a:lnTo>
                <a:lnTo>
                  <a:pt x="2327" y="1478"/>
                </a:lnTo>
                <a:lnTo>
                  <a:pt x="2323" y="1478"/>
                </a:lnTo>
                <a:lnTo>
                  <a:pt x="2321" y="1478"/>
                </a:lnTo>
                <a:lnTo>
                  <a:pt x="2320" y="1478"/>
                </a:lnTo>
                <a:lnTo>
                  <a:pt x="2318" y="1478"/>
                </a:lnTo>
                <a:lnTo>
                  <a:pt x="2316" y="1478"/>
                </a:lnTo>
                <a:lnTo>
                  <a:pt x="2315" y="1478"/>
                </a:lnTo>
                <a:lnTo>
                  <a:pt x="2315" y="1477"/>
                </a:lnTo>
                <a:lnTo>
                  <a:pt x="2314" y="1477"/>
                </a:lnTo>
                <a:lnTo>
                  <a:pt x="2312" y="1477"/>
                </a:lnTo>
                <a:lnTo>
                  <a:pt x="2311" y="1477"/>
                </a:lnTo>
                <a:lnTo>
                  <a:pt x="2310" y="1477"/>
                </a:lnTo>
                <a:lnTo>
                  <a:pt x="2309" y="1477"/>
                </a:lnTo>
                <a:lnTo>
                  <a:pt x="2307" y="1476"/>
                </a:lnTo>
                <a:lnTo>
                  <a:pt x="2305" y="1476"/>
                </a:lnTo>
                <a:lnTo>
                  <a:pt x="2304" y="1476"/>
                </a:lnTo>
                <a:lnTo>
                  <a:pt x="2303" y="1475"/>
                </a:lnTo>
                <a:lnTo>
                  <a:pt x="2302" y="1475"/>
                </a:lnTo>
                <a:lnTo>
                  <a:pt x="2300" y="1475"/>
                </a:lnTo>
                <a:lnTo>
                  <a:pt x="2300" y="1474"/>
                </a:lnTo>
                <a:lnTo>
                  <a:pt x="2298" y="1474"/>
                </a:lnTo>
                <a:lnTo>
                  <a:pt x="2296" y="1473"/>
                </a:lnTo>
                <a:lnTo>
                  <a:pt x="2295" y="1473"/>
                </a:lnTo>
                <a:lnTo>
                  <a:pt x="2294" y="1473"/>
                </a:lnTo>
                <a:lnTo>
                  <a:pt x="2293" y="1472"/>
                </a:lnTo>
                <a:lnTo>
                  <a:pt x="2292" y="1472"/>
                </a:lnTo>
                <a:lnTo>
                  <a:pt x="2290" y="1470"/>
                </a:lnTo>
                <a:lnTo>
                  <a:pt x="2289" y="1470"/>
                </a:lnTo>
                <a:lnTo>
                  <a:pt x="2289" y="1469"/>
                </a:lnTo>
                <a:lnTo>
                  <a:pt x="2288" y="1469"/>
                </a:lnTo>
                <a:lnTo>
                  <a:pt x="2286" y="1470"/>
                </a:lnTo>
                <a:lnTo>
                  <a:pt x="2285" y="1470"/>
                </a:lnTo>
                <a:lnTo>
                  <a:pt x="2281" y="1470"/>
                </a:lnTo>
                <a:lnTo>
                  <a:pt x="2280" y="1470"/>
                </a:lnTo>
                <a:lnTo>
                  <a:pt x="2278" y="1469"/>
                </a:lnTo>
                <a:lnTo>
                  <a:pt x="2277" y="1470"/>
                </a:lnTo>
                <a:lnTo>
                  <a:pt x="2276" y="1470"/>
                </a:lnTo>
                <a:lnTo>
                  <a:pt x="2271" y="1470"/>
                </a:lnTo>
                <a:lnTo>
                  <a:pt x="2270" y="1470"/>
                </a:lnTo>
                <a:lnTo>
                  <a:pt x="2269" y="1470"/>
                </a:lnTo>
                <a:lnTo>
                  <a:pt x="2268" y="1470"/>
                </a:lnTo>
                <a:lnTo>
                  <a:pt x="2266" y="1472"/>
                </a:lnTo>
                <a:lnTo>
                  <a:pt x="2264" y="1472"/>
                </a:lnTo>
                <a:lnTo>
                  <a:pt x="2263" y="1472"/>
                </a:lnTo>
                <a:lnTo>
                  <a:pt x="2262" y="1472"/>
                </a:lnTo>
                <a:lnTo>
                  <a:pt x="2261" y="1472"/>
                </a:lnTo>
                <a:lnTo>
                  <a:pt x="2260" y="1472"/>
                </a:lnTo>
                <a:lnTo>
                  <a:pt x="2259" y="1472"/>
                </a:lnTo>
                <a:lnTo>
                  <a:pt x="2257" y="1472"/>
                </a:lnTo>
                <a:lnTo>
                  <a:pt x="2255" y="1470"/>
                </a:lnTo>
                <a:lnTo>
                  <a:pt x="2254" y="1470"/>
                </a:lnTo>
                <a:lnTo>
                  <a:pt x="2253" y="1470"/>
                </a:lnTo>
                <a:lnTo>
                  <a:pt x="2252" y="1470"/>
                </a:lnTo>
                <a:lnTo>
                  <a:pt x="2251" y="1470"/>
                </a:lnTo>
                <a:lnTo>
                  <a:pt x="2250" y="1470"/>
                </a:lnTo>
                <a:lnTo>
                  <a:pt x="2250" y="1469"/>
                </a:lnTo>
                <a:lnTo>
                  <a:pt x="2249" y="1469"/>
                </a:lnTo>
                <a:lnTo>
                  <a:pt x="2247" y="1469"/>
                </a:lnTo>
                <a:lnTo>
                  <a:pt x="2246" y="1469"/>
                </a:lnTo>
                <a:lnTo>
                  <a:pt x="2245" y="1468"/>
                </a:lnTo>
                <a:lnTo>
                  <a:pt x="2244" y="1468"/>
                </a:lnTo>
                <a:lnTo>
                  <a:pt x="2243" y="1468"/>
                </a:lnTo>
                <a:lnTo>
                  <a:pt x="2240" y="1467"/>
                </a:lnTo>
                <a:lnTo>
                  <a:pt x="2237" y="1466"/>
                </a:lnTo>
                <a:lnTo>
                  <a:pt x="2237" y="1465"/>
                </a:lnTo>
                <a:lnTo>
                  <a:pt x="2235" y="1464"/>
                </a:lnTo>
                <a:lnTo>
                  <a:pt x="2234" y="1464"/>
                </a:lnTo>
                <a:lnTo>
                  <a:pt x="2234" y="1462"/>
                </a:lnTo>
                <a:lnTo>
                  <a:pt x="2233" y="1462"/>
                </a:lnTo>
                <a:lnTo>
                  <a:pt x="2232" y="1461"/>
                </a:lnTo>
                <a:lnTo>
                  <a:pt x="2231" y="1461"/>
                </a:lnTo>
                <a:lnTo>
                  <a:pt x="2228" y="1459"/>
                </a:lnTo>
                <a:lnTo>
                  <a:pt x="2227" y="1458"/>
                </a:lnTo>
                <a:lnTo>
                  <a:pt x="2226" y="1457"/>
                </a:lnTo>
                <a:lnTo>
                  <a:pt x="2225" y="1456"/>
                </a:lnTo>
                <a:lnTo>
                  <a:pt x="2224" y="1453"/>
                </a:lnTo>
                <a:lnTo>
                  <a:pt x="2223" y="1452"/>
                </a:lnTo>
                <a:lnTo>
                  <a:pt x="2220" y="1451"/>
                </a:lnTo>
                <a:lnTo>
                  <a:pt x="2220" y="1450"/>
                </a:lnTo>
                <a:lnTo>
                  <a:pt x="2217" y="1448"/>
                </a:lnTo>
                <a:lnTo>
                  <a:pt x="2216" y="1445"/>
                </a:lnTo>
                <a:lnTo>
                  <a:pt x="2207" y="1441"/>
                </a:lnTo>
                <a:lnTo>
                  <a:pt x="2206" y="1440"/>
                </a:lnTo>
                <a:lnTo>
                  <a:pt x="2202" y="1437"/>
                </a:lnTo>
                <a:lnTo>
                  <a:pt x="2198" y="1435"/>
                </a:lnTo>
                <a:lnTo>
                  <a:pt x="2195" y="1434"/>
                </a:lnTo>
                <a:lnTo>
                  <a:pt x="2194" y="1434"/>
                </a:lnTo>
                <a:lnTo>
                  <a:pt x="2194" y="1433"/>
                </a:lnTo>
                <a:lnTo>
                  <a:pt x="2193" y="1433"/>
                </a:lnTo>
                <a:lnTo>
                  <a:pt x="2192" y="1433"/>
                </a:lnTo>
                <a:lnTo>
                  <a:pt x="2192" y="1432"/>
                </a:lnTo>
                <a:lnTo>
                  <a:pt x="2191" y="1432"/>
                </a:lnTo>
                <a:lnTo>
                  <a:pt x="2190" y="1433"/>
                </a:lnTo>
                <a:lnTo>
                  <a:pt x="2189" y="1433"/>
                </a:lnTo>
                <a:lnTo>
                  <a:pt x="2188" y="1433"/>
                </a:lnTo>
                <a:lnTo>
                  <a:pt x="2186" y="1434"/>
                </a:lnTo>
                <a:lnTo>
                  <a:pt x="2185" y="1434"/>
                </a:lnTo>
                <a:lnTo>
                  <a:pt x="2184" y="1434"/>
                </a:lnTo>
                <a:lnTo>
                  <a:pt x="2183" y="1434"/>
                </a:lnTo>
                <a:lnTo>
                  <a:pt x="2182" y="1435"/>
                </a:lnTo>
                <a:lnTo>
                  <a:pt x="2181" y="1435"/>
                </a:lnTo>
                <a:lnTo>
                  <a:pt x="2180" y="1435"/>
                </a:lnTo>
                <a:lnTo>
                  <a:pt x="2177" y="1436"/>
                </a:lnTo>
                <a:lnTo>
                  <a:pt x="2175" y="1436"/>
                </a:lnTo>
                <a:lnTo>
                  <a:pt x="2174" y="1436"/>
                </a:lnTo>
                <a:lnTo>
                  <a:pt x="2173" y="1436"/>
                </a:lnTo>
                <a:lnTo>
                  <a:pt x="2172" y="1436"/>
                </a:lnTo>
                <a:lnTo>
                  <a:pt x="2171" y="1436"/>
                </a:lnTo>
                <a:lnTo>
                  <a:pt x="2169" y="1436"/>
                </a:lnTo>
                <a:lnTo>
                  <a:pt x="2168" y="1436"/>
                </a:lnTo>
                <a:lnTo>
                  <a:pt x="2166" y="1436"/>
                </a:lnTo>
                <a:lnTo>
                  <a:pt x="2163" y="1436"/>
                </a:lnTo>
                <a:lnTo>
                  <a:pt x="2160" y="1436"/>
                </a:lnTo>
                <a:lnTo>
                  <a:pt x="2159" y="1437"/>
                </a:lnTo>
                <a:lnTo>
                  <a:pt x="2156" y="1437"/>
                </a:lnTo>
                <a:lnTo>
                  <a:pt x="2155" y="1437"/>
                </a:lnTo>
                <a:lnTo>
                  <a:pt x="2149" y="1440"/>
                </a:lnTo>
                <a:lnTo>
                  <a:pt x="2145" y="1442"/>
                </a:lnTo>
                <a:lnTo>
                  <a:pt x="2143" y="1442"/>
                </a:lnTo>
                <a:lnTo>
                  <a:pt x="2142" y="1442"/>
                </a:lnTo>
                <a:lnTo>
                  <a:pt x="2138" y="1444"/>
                </a:lnTo>
                <a:lnTo>
                  <a:pt x="2137" y="1444"/>
                </a:lnTo>
                <a:lnTo>
                  <a:pt x="2135" y="1445"/>
                </a:lnTo>
                <a:lnTo>
                  <a:pt x="2134" y="1445"/>
                </a:lnTo>
                <a:lnTo>
                  <a:pt x="2131" y="1447"/>
                </a:lnTo>
                <a:lnTo>
                  <a:pt x="2130" y="1447"/>
                </a:lnTo>
                <a:lnTo>
                  <a:pt x="2129" y="1448"/>
                </a:lnTo>
                <a:lnTo>
                  <a:pt x="2128" y="1448"/>
                </a:lnTo>
                <a:lnTo>
                  <a:pt x="2126" y="1448"/>
                </a:lnTo>
                <a:lnTo>
                  <a:pt x="2125" y="1449"/>
                </a:lnTo>
                <a:lnTo>
                  <a:pt x="2124" y="1449"/>
                </a:lnTo>
                <a:lnTo>
                  <a:pt x="2123" y="1450"/>
                </a:lnTo>
                <a:lnTo>
                  <a:pt x="2122" y="1450"/>
                </a:lnTo>
                <a:lnTo>
                  <a:pt x="2121" y="1451"/>
                </a:lnTo>
                <a:lnTo>
                  <a:pt x="2120" y="1452"/>
                </a:lnTo>
                <a:lnTo>
                  <a:pt x="2119" y="1452"/>
                </a:lnTo>
                <a:lnTo>
                  <a:pt x="2119" y="1453"/>
                </a:lnTo>
                <a:lnTo>
                  <a:pt x="2117" y="1454"/>
                </a:lnTo>
                <a:lnTo>
                  <a:pt x="2116" y="1456"/>
                </a:lnTo>
                <a:lnTo>
                  <a:pt x="2116" y="1457"/>
                </a:lnTo>
                <a:lnTo>
                  <a:pt x="2115" y="1458"/>
                </a:lnTo>
                <a:lnTo>
                  <a:pt x="2114" y="1459"/>
                </a:lnTo>
                <a:lnTo>
                  <a:pt x="2114" y="1460"/>
                </a:lnTo>
                <a:lnTo>
                  <a:pt x="2113" y="1461"/>
                </a:lnTo>
                <a:lnTo>
                  <a:pt x="2112" y="1464"/>
                </a:lnTo>
                <a:lnTo>
                  <a:pt x="2112" y="1465"/>
                </a:lnTo>
                <a:lnTo>
                  <a:pt x="2111" y="1466"/>
                </a:lnTo>
                <a:lnTo>
                  <a:pt x="2111" y="1467"/>
                </a:lnTo>
                <a:lnTo>
                  <a:pt x="2111" y="1468"/>
                </a:lnTo>
                <a:lnTo>
                  <a:pt x="2109" y="1469"/>
                </a:lnTo>
                <a:lnTo>
                  <a:pt x="2109" y="1470"/>
                </a:lnTo>
                <a:lnTo>
                  <a:pt x="2109" y="1473"/>
                </a:lnTo>
                <a:lnTo>
                  <a:pt x="2107" y="1478"/>
                </a:lnTo>
                <a:lnTo>
                  <a:pt x="2106" y="1481"/>
                </a:lnTo>
                <a:lnTo>
                  <a:pt x="2105" y="1483"/>
                </a:lnTo>
                <a:lnTo>
                  <a:pt x="2104" y="1484"/>
                </a:lnTo>
                <a:lnTo>
                  <a:pt x="2103" y="1486"/>
                </a:lnTo>
                <a:lnTo>
                  <a:pt x="2102" y="1489"/>
                </a:lnTo>
                <a:lnTo>
                  <a:pt x="2100" y="1490"/>
                </a:lnTo>
                <a:lnTo>
                  <a:pt x="2098" y="1492"/>
                </a:lnTo>
                <a:lnTo>
                  <a:pt x="2094" y="1497"/>
                </a:lnTo>
                <a:lnTo>
                  <a:pt x="2090" y="1499"/>
                </a:lnTo>
                <a:lnTo>
                  <a:pt x="2088" y="1500"/>
                </a:lnTo>
                <a:lnTo>
                  <a:pt x="2087" y="1501"/>
                </a:lnTo>
                <a:lnTo>
                  <a:pt x="2086" y="1502"/>
                </a:lnTo>
                <a:lnTo>
                  <a:pt x="2085" y="1503"/>
                </a:lnTo>
                <a:lnTo>
                  <a:pt x="2082" y="1504"/>
                </a:lnTo>
                <a:lnTo>
                  <a:pt x="2079" y="1506"/>
                </a:lnTo>
                <a:lnTo>
                  <a:pt x="2078" y="1507"/>
                </a:lnTo>
                <a:lnTo>
                  <a:pt x="2077" y="1507"/>
                </a:lnTo>
                <a:lnTo>
                  <a:pt x="2076" y="1507"/>
                </a:lnTo>
                <a:lnTo>
                  <a:pt x="2074" y="1508"/>
                </a:lnTo>
                <a:lnTo>
                  <a:pt x="2073" y="1508"/>
                </a:lnTo>
                <a:lnTo>
                  <a:pt x="2072" y="1508"/>
                </a:lnTo>
                <a:lnTo>
                  <a:pt x="2070" y="1509"/>
                </a:lnTo>
                <a:lnTo>
                  <a:pt x="2069" y="1509"/>
                </a:lnTo>
                <a:lnTo>
                  <a:pt x="2068" y="1509"/>
                </a:lnTo>
                <a:lnTo>
                  <a:pt x="2066" y="1510"/>
                </a:lnTo>
                <a:lnTo>
                  <a:pt x="2064" y="1510"/>
                </a:lnTo>
                <a:lnTo>
                  <a:pt x="2063" y="1510"/>
                </a:lnTo>
                <a:lnTo>
                  <a:pt x="2062" y="1510"/>
                </a:lnTo>
                <a:lnTo>
                  <a:pt x="2059" y="1510"/>
                </a:lnTo>
                <a:lnTo>
                  <a:pt x="2057" y="1510"/>
                </a:lnTo>
                <a:lnTo>
                  <a:pt x="2056" y="1510"/>
                </a:lnTo>
                <a:lnTo>
                  <a:pt x="2055" y="1510"/>
                </a:lnTo>
                <a:lnTo>
                  <a:pt x="2054" y="1510"/>
                </a:lnTo>
                <a:lnTo>
                  <a:pt x="2053" y="1510"/>
                </a:lnTo>
                <a:lnTo>
                  <a:pt x="2052" y="1510"/>
                </a:lnTo>
                <a:lnTo>
                  <a:pt x="2052" y="1511"/>
                </a:lnTo>
                <a:lnTo>
                  <a:pt x="2051" y="1511"/>
                </a:lnTo>
                <a:lnTo>
                  <a:pt x="2050" y="1510"/>
                </a:lnTo>
                <a:lnTo>
                  <a:pt x="2048" y="1510"/>
                </a:lnTo>
                <a:lnTo>
                  <a:pt x="2046" y="1510"/>
                </a:lnTo>
                <a:lnTo>
                  <a:pt x="2044" y="1510"/>
                </a:lnTo>
                <a:lnTo>
                  <a:pt x="2043" y="1509"/>
                </a:lnTo>
                <a:lnTo>
                  <a:pt x="2040" y="1509"/>
                </a:lnTo>
                <a:lnTo>
                  <a:pt x="2038" y="1508"/>
                </a:lnTo>
                <a:lnTo>
                  <a:pt x="2037" y="1508"/>
                </a:lnTo>
                <a:lnTo>
                  <a:pt x="2036" y="1508"/>
                </a:lnTo>
                <a:lnTo>
                  <a:pt x="2035" y="1508"/>
                </a:lnTo>
                <a:lnTo>
                  <a:pt x="2034" y="1508"/>
                </a:lnTo>
                <a:lnTo>
                  <a:pt x="2034" y="1509"/>
                </a:lnTo>
                <a:lnTo>
                  <a:pt x="2034" y="1510"/>
                </a:lnTo>
                <a:lnTo>
                  <a:pt x="2034" y="1511"/>
                </a:lnTo>
                <a:lnTo>
                  <a:pt x="2034" y="1514"/>
                </a:lnTo>
                <a:lnTo>
                  <a:pt x="2034" y="1516"/>
                </a:lnTo>
                <a:lnTo>
                  <a:pt x="2034" y="1517"/>
                </a:lnTo>
                <a:lnTo>
                  <a:pt x="2034" y="1519"/>
                </a:lnTo>
                <a:lnTo>
                  <a:pt x="2034" y="1521"/>
                </a:lnTo>
                <a:lnTo>
                  <a:pt x="2034" y="1523"/>
                </a:lnTo>
                <a:lnTo>
                  <a:pt x="2034" y="1524"/>
                </a:lnTo>
                <a:lnTo>
                  <a:pt x="2034" y="1525"/>
                </a:lnTo>
                <a:lnTo>
                  <a:pt x="2034" y="1526"/>
                </a:lnTo>
                <a:lnTo>
                  <a:pt x="2034" y="1528"/>
                </a:lnTo>
                <a:lnTo>
                  <a:pt x="2034" y="1533"/>
                </a:lnTo>
                <a:lnTo>
                  <a:pt x="2034" y="1535"/>
                </a:lnTo>
                <a:lnTo>
                  <a:pt x="2034" y="1536"/>
                </a:lnTo>
                <a:lnTo>
                  <a:pt x="2033" y="1536"/>
                </a:lnTo>
                <a:lnTo>
                  <a:pt x="2027" y="1537"/>
                </a:lnTo>
                <a:lnTo>
                  <a:pt x="2027" y="1540"/>
                </a:lnTo>
                <a:lnTo>
                  <a:pt x="2028" y="1543"/>
                </a:lnTo>
                <a:lnTo>
                  <a:pt x="2028" y="1544"/>
                </a:lnTo>
                <a:lnTo>
                  <a:pt x="2028" y="1545"/>
                </a:lnTo>
                <a:lnTo>
                  <a:pt x="2028" y="1546"/>
                </a:lnTo>
                <a:lnTo>
                  <a:pt x="2028" y="1549"/>
                </a:lnTo>
                <a:lnTo>
                  <a:pt x="2028" y="1553"/>
                </a:lnTo>
                <a:lnTo>
                  <a:pt x="2028" y="1566"/>
                </a:lnTo>
                <a:lnTo>
                  <a:pt x="2028" y="1568"/>
                </a:lnTo>
                <a:lnTo>
                  <a:pt x="2028" y="1571"/>
                </a:lnTo>
                <a:lnTo>
                  <a:pt x="2028" y="1575"/>
                </a:lnTo>
                <a:lnTo>
                  <a:pt x="2028" y="1578"/>
                </a:lnTo>
                <a:lnTo>
                  <a:pt x="2028" y="1581"/>
                </a:lnTo>
                <a:lnTo>
                  <a:pt x="2028" y="1583"/>
                </a:lnTo>
                <a:lnTo>
                  <a:pt x="2028" y="1585"/>
                </a:lnTo>
                <a:lnTo>
                  <a:pt x="2028" y="1587"/>
                </a:lnTo>
                <a:lnTo>
                  <a:pt x="2028" y="1590"/>
                </a:lnTo>
                <a:lnTo>
                  <a:pt x="2028" y="1591"/>
                </a:lnTo>
                <a:lnTo>
                  <a:pt x="2028" y="1593"/>
                </a:lnTo>
                <a:lnTo>
                  <a:pt x="2028" y="1595"/>
                </a:lnTo>
                <a:lnTo>
                  <a:pt x="2028" y="1596"/>
                </a:lnTo>
                <a:lnTo>
                  <a:pt x="2028" y="1599"/>
                </a:lnTo>
                <a:lnTo>
                  <a:pt x="2028" y="1601"/>
                </a:lnTo>
                <a:lnTo>
                  <a:pt x="2028" y="1603"/>
                </a:lnTo>
                <a:lnTo>
                  <a:pt x="2025" y="1603"/>
                </a:lnTo>
                <a:lnTo>
                  <a:pt x="2022" y="1603"/>
                </a:lnTo>
                <a:lnTo>
                  <a:pt x="2020" y="1603"/>
                </a:lnTo>
                <a:lnTo>
                  <a:pt x="2017" y="1603"/>
                </a:lnTo>
                <a:lnTo>
                  <a:pt x="2014" y="1603"/>
                </a:lnTo>
                <a:lnTo>
                  <a:pt x="2012" y="1603"/>
                </a:lnTo>
                <a:lnTo>
                  <a:pt x="2009" y="1603"/>
                </a:lnTo>
                <a:lnTo>
                  <a:pt x="2009" y="1604"/>
                </a:lnTo>
                <a:lnTo>
                  <a:pt x="2011" y="1607"/>
                </a:lnTo>
                <a:lnTo>
                  <a:pt x="2013" y="1611"/>
                </a:lnTo>
                <a:lnTo>
                  <a:pt x="2014" y="1613"/>
                </a:lnTo>
                <a:lnTo>
                  <a:pt x="2017" y="1616"/>
                </a:lnTo>
                <a:lnTo>
                  <a:pt x="2017" y="1617"/>
                </a:lnTo>
                <a:lnTo>
                  <a:pt x="2018" y="1618"/>
                </a:lnTo>
                <a:lnTo>
                  <a:pt x="2019" y="1620"/>
                </a:lnTo>
                <a:lnTo>
                  <a:pt x="2023" y="1628"/>
                </a:lnTo>
                <a:lnTo>
                  <a:pt x="2025" y="1631"/>
                </a:lnTo>
                <a:lnTo>
                  <a:pt x="2027" y="1633"/>
                </a:lnTo>
                <a:lnTo>
                  <a:pt x="2027" y="1634"/>
                </a:lnTo>
                <a:lnTo>
                  <a:pt x="2029" y="1637"/>
                </a:lnTo>
                <a:lnTo>
                  <a:pt x="2030" y="1638"/>
                </a:lnTo>
                <a:lnTo>
                  <a:pt x="2030" y="1640"/>
                </a:lnTo>
                <a:lnTo>
                  <a:pt x="2031" y="1642"/>
                </a:lnTo>
                <a:lnTo>
                  <a:pt x="2033" y="1642"/>
                </a:lnTo>
                <a:lnTo>
                  <a:pt x="2035" y="1648"/>
                </a:lnTo>
                <a:lnTo>
                  <a:pt x="2038" y="1651"/>
                </a:lnTo>
                <a:lnTo>
                  <a:pt x="2039" y="1653"/>
                </a:lnTo>
                <a:lnTo>
                  <a:pt x="2038" y="1653"/>
                </a:lnTo>
                <a:lnTo>
                  <a:pt x="2037" y="1653"/>
                </a:lnTo>
                <a:lnTo>
                  <a:pt x="2035" y="1653"/>
                </a:lnTo>
                <a:lnTo>
                  <a:pt x="2034" y="1653"/>
                </a:lnTo>
                <a:lnTo>
                  <a:pt x="2033" y="1654"/>
                </a:lnTo>
                <a:lnTo>
                  <a:pt x="2030" y="1654"/>
                </a:lnTo>
                <a:lnTo>
                  <a:pt x="2028" y="1654"/>
                </a:lnTo>
                <a:lnTo>
                  <a:pt x="2027" y="1654"/>
                </a:lnTo>
                <a:lnTo>
                  <a:pt x="2027" y="1659"/>
                </a:lnTo>
                <a:lnTo>
                  <a:pt x="2027" y="1662"/>
                </a:lnTo>
                <a:lnTo>
                  <a:pt x="2027" y="1671"/>
                </a:lnTo>
                <a:lnTo>
                  <a:pt x="2027" y="1675"/>
                </a:lnTo>
                <a:lnTo>
                  <a:pt x="2025" y="1675"/>
                </a:lnTo>
                <a:lnTo>
                  <a:pt x="2020" y="1675"/>
                </a:lnTo>
                <a:lnTo>
                  <a:pt x="2014" y="1675"/>
                </a:lnTo>
                <a:lnTo>
                  <a:pt x="2013" y="1675"/>
                </a:lnTo>
                <a:lnTo>
                  <a:pt x="2012" y="1674"/>
                </a:lnTo>
                <a:lnTo>
                  <a:pt x="2012" y="1675"/>
                </a:lnTo>
                <a:lnTo>
                  <a:pt x="2011" y="1675"/>
                </a:lnTo>
                <a:lnTo>
                  <a:pt x="2010" y="1675"/>
                </a:lnTo>
                <a:lnTo>
                  <a:pt x="2005" y="1673"/>
                </a:lnTo>
                <a:lnTo>
                  <a:pt x="2004" y="1673"/>
                </a:lnTo>
                <a:lnTo>
                  <a:pt x="2003" y="1673"/>
                </a:lnTo>
                <a:lnTo>
                  <a:pt x="1999" y="1673"/>
                </a:lnTo>
                <a:lnTo>
                  <a:pt x="1995" y="1673"/>
                </a:lnTo>
                <a:lnTo>
                  <a:pt x="1994" y="1673"/>
                </a:lnTo>
                <a:lnTo>
                  <a:pt x="1993" y="1673"/>
                </a:lnTo>
                <a:lnTo>
                  <a:pt x="1992" y="1673"/>
                </a:lnTo>
                <a:lnTo>
                  <a:pt x="1991" y="1673"/>
                </a:lnTo>
                <a:lnTo>
                  <a:pt x="1988" y="1673"/>
                </a:lnTo>
                <a:lnTo>
                  <a:pt x="1987" y="1673"/>
                </a:lnTo>
                <a:lnTo>
                  <a:pt x="1986" y="1674"/>
                </a:lnTo>
                <a:lnTo>
                  <a:pt x="1983" y="1674"/>
                </a:lnTo>
                <a:lnTo>
                  <a:pt x="1979" y="1674"/>
                </a:lnTo>
                <a:lnTo>
                  <a:pt x="1976" y="1674"/>
                </a:lnTo>
                <a:lnTo>
                  <a:pt x="1975" y="1674"/>
                </a:lnTo>
                <a:lnTo>
                  <a:pt x="1973" y="1674"/>
                </a:lnTo>
                <a:lnTo>
                  <a:pt x="1970" y="1674"/>
                </a:lnTo>
                <a:lnTo>
                  <a:pt x="1969" y="1674"/>
                </a:lnTo>
                <a:lnTo>
                  <a:pt x="1968" y="1674"/>
                </a:lnTo>
                <a:lnTo>
                  <a:pt x="1967" y="1674"/>
                </a:lnTo>
                <a:lnTo>
                  <a:pt x="1965" y="1673"/>
                </a:lnTo>
                <a:lnTo>
                  <a:pt x="1965" y="1675"/>
                </a:lnTo>
                <a:lnTo>
                  <a:pt x="1964" y="1675"/>
                </a:lnTo>
                <a:lnTo>
                  <a:pt x="1964" y="1679"/>
                </a:lnTo>
                <a:lnTo>
                  <a:pt x="1964" y="1683"/>
                </a:lnTo>
                <a:lnTo>
                  <a:pt x="1964" y="1687"/>
                </a:lnTo>
                <a:lnTo>
                  <a:pt x="1964" y="1688"/>
                </a:lnTo>
                <a:lnTo>
                  <a:pt x="1964" y="1692"/>
                </a:lnTo>
                <a:lnTo>
                  <a:pt x="1965" y="1695"/>
                </a:lnTo>
                <a:lnTo>
                  <a:pt x="1965" y="1701"/>
                </a:lnTo>
                <a:lnTo>
                  <a:pt x="1965" y="1703"/>
                </a:lnTo>
                <a:lnTo>
                  <a:pt x="1965" y="1709"/>
                </a:lnTo>
                <a:lnTo>
                  <a:pt x="1965" y="1710"/>
                </a:lnTo>
                <a:lnTo>
                  <a:pt x="1965" y="1713"/>
                </a:lnTo>
                <a:lnTo>
                  <a:pt x="1965" y="1718"/>
                </a:lnTo>
                <a:lnTo>
                  <a:pt x="1965" y="1720"/>
                </a:lnTo>
                <a:lnTo>
                  <a:pt x="1965" y="1721"/>
                </a:lnTo>
                <a:lnTo>
                  <a:pt x="1965" y="1723"/>
                </a:lnTo>
                <a:lnTo>
                  <a:pt x="1965" y="1730"/>
                </a:lnTo>
                <a:lnTo>
                  <a:pt x="1965" y="1732"/>
                </a:lnTo>
                <a:lnTo>
                  <a:pt x="1965" y="1735"/>
                </a:lnTo>
                <a:lnTo>
                  <a:pt x="1973" y="1735"/>
                </a:lnTo>
                <a:lnTo>
                  <a:pt x="1975" y="1735"/>
                </a:lnTo>
                <a:lnTo>
                  <a:pt x="1978" y="1734"/>
                </a:lnTo>
                <a:lnTo>
                  <a:pt x="1984" y="1734"/>
                </a:lnTo>
                <a:lnTo>
                  <a:pt x="1988" y="1734"/>
                </a:lnTo>
                <a:lnTo>
                  <a:pt x="1990" y="1734"/>
                </a:lnTo>
                <a:lnTo>
                  <a:pt x="1994" y="1734"/>
                </a:lnTo>
                <a:lnTo>
                  <a:pt x="1995" y="1734"/>
                </a:lnTo>
                <a:lnTo>
                  <a:pt x="2000" y="1734"/>
                </a:lnTo>
                <a:lnTo>
                  <a:pt x="2001" y="1734"/>
                </a:lnTo>
                <a:lnTo>
                  <a:pt x="2005" y="1734"/>
                </a:lnTo>
                <a:lnTo>
                  <a:pt x="2007" y="1734"/>
                </a:lnTo>
                <a:lnTo>
                  <a:pt x="2011" y="1734"/>
                </a:lnTo>
                <a:lnTo>
                  <a:pt x="2012" y="1734"/>
                </a:lnTo>
                <a:lnTo>
                  <a:pt x="2016" y="1734"/>
                </a:lnTo>
                <a:lnTo>
                  <a:pt x="2021" y="1734"/>
                </a:lnTo>
                <a:lnTo>
                  <a:pt x="2023" y="1734"/>
                </a:lnTo>
                <a:lnTo>
                  <a:pt x="2025" y="1734"/>
                </a:lnTo>
                <a:lnTo>
                  <a:pt x="2034" y="1734"/>
                </a:lnTo>
                <a:lnTo>
                  <a:pt x="2035" y="1734"/>
                </a:lnTo>
                <a:lnTo>
                  <a:pt x="2036" y="1734"/>
                </a:lnTo>
                <a:lnTo>
                  <a:pt x="2037" y="1734"/>
                </a:lnTo>
                <a:lnTo>
                  <a:pt x="2043" y="1733"/>
                </a:lnTo>
                <a:lnTo>
                  <a:pt x="2045" y="1733"/>
                </a:lnTo>
                <a:lnTo>
                  <a:pt x="2054" y="1733"/>
                </a:lnTo>
                <a:lnTo>
                  <a:pt x="2055" y="1733"/>
                </a:lnTo>
                <a:lnTo>
                  <a:pt x="2056" y="1733"/>
                </a:lnTo>
                <a:lnTo>
                  <a:pt x="2060" y="1733"/>
                </a:lnTo>
                <a:lnTo>
                  <a:pt x="2062" y="1733"/>
                </a:lnTo>
                <a:lnTo>
                  <a:pt x="2062" y="1734"/>
                </a:lnTo>
                <a:lnTo>
                  <a:pt x="2062" y="1735"/>
                </a:lnTo>
                <a:lnTo>
                  <a:pt x="2062" y="1737"/>
                </a:lnTo>
                <a:lnTo>
                  <a:pt x="2062" y="1740"/>
                </a:lnTo>
                <a:lnTo>
                  <a:pt x="2066" y="1740"/>
                </a:lnTo>
                <a:lnTo>
                  <a:pt x="2071" y="1740"/>
                </a:lnTo>
                <a:lnTo>
                  <a:pt x="2078" y="1740"/>
                </a:lnTo>
                <a:lnTo>
                  <a:pt x="2083" y="1740"/>
                </a:lnTo>
                <a:lnTo>
                  <a:pt x="2086" y="1740"/>
                </a:lnTo>
                <a:lnTo>
                  <a:pt x="2088" y="1740"/>
                </a:lnTo>
                <a:lnTo>
                  <a:pt x="2088" y="1741"/>
                </a:lnTo>
                <a:lnTo>
                  <a:pt x="2088" y="1742"/>
                </a:lnTo>
                <a:lnTo>
                  <a:pt x="2088" y="1743"/>
                </a:lnTo>
                <a:lnTo>
                  <a:pt x="2088" y="1744"/>
                </a:lnTo>
                <a:lnTo>
                  <a:pt x="2088" y="1745"/>
                </a:lnTo>
                <a:lnTo>
                  <a:pt x="2088" y="1746"/>
                </a:lnTo>
                <a:lnTo>
                  <a:pt x="2088" y="1748"/>
                </a:lnTo>
                <a:lnTo>
                  <a:pt x="2088" y="1751"/>
                </a:lnTo>
                <a:lnTo>
                  <a:pt x="2088" y="1752"/>
                </a:lnTo>
                <a:lnTo>
                  <a:pt x="2088" y="1754"/>
                </a:lnTo>
                <a:lnTo>
                  <a:pt x="2088" y="1755"/>
                </a:lnTo>
                <a:lnTo>
                  <a:pt x="2088" y="1757"/>
                </a:lnTo>
                <a:lnTo>
                  <a:pt x="2088" y="1759"/>
                </a:lnTo>
                <a:lnTo>
                  <a:pt x="2088" y="1760"/>
                </a:lnTo>
                <a:lnTo>
                  <a:pt x="2088" y="1763"/>
                </a:lnTo>
                <a:lnTo>
                  <a:pt x="2100" y="1763"/>
                </a:lnTo>
                <a:lnTo>
                  <a:pt x="2112" y="1763"/>
                </a:lnTo>
                <a:lnTo>
                  <a:pt x="2116" y="1769"/>
                </a:lnTo>
                <a:lnTo>
                  <a:pt x="2116" y="1770"/>
                </a:lnTo>
                <a:lnTo>
                  <a:pt x="2120" y="1774"/>
                </a:lnTo>
                <a:lnTo>
                  <a:pt x="2121" y="1777"/>
                </a:lnTo>
                <a:lnTo>
                  <a:pt x="2124" y="1782"/>
                </a:lnTo>
                <a:lnTo>
                  <a:pt x="2128" y="1786"/>
                </a:lnTo>
                <a:lnTo>
                  <a:pt x="2131" y="1792"/>
                </a:lnTo>
                <a:lnTo>
                  <a:pt x="2131" y="1793"/>
                </a:lnTo>
                <a:lnTo>
                  <a:pt x="2132" y="1794"/>
                </a:lnTo>
                <a:lnTo>
                  <a:pt x="2133" y="1795"/>
                </a:lnTo>
                <a:lnTo>
                  <a:pt x="2133" y="1796"/>
                </a:lnTo>
                <a:lnTo>
                  <a:pt x="2133" y="1797"/>
                </a:lnTo>
                <a:lnTo>
                  <a:pt x="2133" y="1800"/>
                </a:lnTo>
                <a:lnTo>
                  <a:pt x="2133" y="1804"/>
                </a:lnTo>
                <a:lnTo>
                  <a:pt x="2133" y="1807"/>
                </a:lnTo>
                <a:lnTo>
                  <a:pt x="2138" y="1807"/>
                </a:lnTo>
                <a:lnTo>
                  <a:pt x="2139" y="1807"/>
                </a:lnTo>
                <a:lnTo>
                  <a:pt x="2139" y="1810"/>
                </a:lnTo>
                <a:lnTo>
                  <a:pt x="2140" y="1810"/>
                </a:lnTo>
                <a:lnTo>
                  <a:pt x="2141" y="1810"/>
                </a:lnTo>
                <a:lnTo>
                  <a:pt x="2142" y="1810"/>
                </a:lnTo>
                <a:lnTo>
                  <a:pt x="2143" y="1810"/>
                </a:lnTo>
                <a:lnTo>
                  <a:pt x="2145" y="1810"/>
                </a:lnTo>
                <a:lnTo>
                  <a:pt x="2146" y="1810"/>
                </a:lnTo>
                <a:lnTo>
                  <a:pt x="2148" y="1810"/>
                </a:lnTo>
                <a:lnTo>
                  <a:pt x="2150" y="1810"/>
                </a:lnTo>
                <a:lnTo>
                  <a:pt x="2151" y="1810"/>
                </a:lnTo>
                <a:lnTo>
                  <a:pt x="2152" y="1810"/>
                </a:lnTo>
                <a:lnTo>
                  <a:pt x="2154" y="1810"/>
                </a:lnTo>
                <a:lnTo>
                  <a:pt x="2156" y="1810"/>
                </a:lnTo>
                <a:lnTo>
                  <a:pt x="2158" y="1810"/>
                </a:lnTo>
                <a:lnTo>
                  <a:pt x="2162" y="1810"/>
                </a:lnTo>
                <a:lnTo>
                  <a:pt x="2165" y="1810"/>
                </a:lnTo>
                <a:lnTo>
                  <a:pt x="2166" y="1810"/>
                </a:lnTo>
                <a:lnTo>
                  <a:pt x="2167" y="1810"/>
                </a:lnTo>
                <a:lnTo>
                  <a:pt x="2168" y="1810"/>
                </a:lnTo>
                <a:lnTo>
                  <a:pt x="2173" y="1810"/>
                </a:lnTo>
                <a:lnTo>
                  <a:pt x="2174" y="1810"/>
                </a:lnTo>
                <a:lnTo>
                  <a:pt x="2178" y="1810"/>
                </a:lnTo>
                <a:lnTo>
                  <a:pt x="2180" y="1810"/>
                </a:lnTo>
                <a:lnTo>
                  <a:pt x="2182" y="1810"/>
                </a:lnTo>
                <a:lnTo>
                  <a:pt x="2183" y="1810"/>
                </a:lnTo>
                <a:lnTo>
                  <a:pt x="2191" y="1810"/>
                </a:lnTo>
                <a:lnTo>
                  <a:pt x="2194" y="1809"/>
                </a:lnTo>
                <a:lnTo>
                  <a:pt x="2195" y="1809"/>
                </a:lnTo>
                <a:lnTo>
                  <a:pt x="2198" y="1809"/>
                </a:lnTo>
                <a:lnTo>
                  <a:pt x="2199" y="1809"/>
                </a:lnTo>
                <a:lnTo>
                  <a:pt x="2200" y="1809"/>
                </a:lnTo>
                <a:lnTo>
                  <a:pt x="2202" y="1809"/>
                </a:lnTo>
                <a:lnTo>
                  <a:pt x="2204" y="1809"/>
                </a:lnTo>
                <a:lnTo>
                  <a:pt x="2209" y="1809"/>
                </a:lnTo>
                <a:lnTo>
                  <a:pt x="2214" y="1809"/>
                </a:lnTo>
                <a:lnTo>
                  <a:pt x="2216" y="1809"/>
                </a:lnTo>
                <a:lnTo>
                  <a:pt x="2223" y="1809"/>
                </a:lnTo>
                <a:lnTo>
                  <a:pt x="2225" y="1809"/>
                </a:lnTo>
                <a:lnTo>
                  <a:pt x="2228" y="1809"/>
                </a:lnTo>
                <a:lnTo>
                  <a:pt x="2231" y="1809"/>
                </a:lnTo>
                <a:lnTo>
                  <a:pt x="2234" y="1809"/>
                </a:lnTo>
                <a:lnTo>
                  <a:pt x="2237" y="1808"/>
                </a:lnTo>
                <a:lnTo>
                  <a:pt x="2242" y="1808"/>
                </a:lnTo>
                <a:lnTo>
                  <a:pt x="2246" y="1808"/>
                </a:lnTo>
                <a:lnTo>
                  <a:pt x="2249" y="1808"/>
                </a:lnTo>
                <a:lnTo>
                  <a:pt x="2255" y="1808"/>
                </a:lnTo>
                <a:lnTo>
                  <a:pt x="2258" y="1808"/>
                </a:lnTo>
                <a:lnTo>
                  <a:pt x="2260" y="1808"/>
                </a:lnTo>
                <a:lnTo>
                  <a:pt x="2267" y="1808"/>
                </a:lnTo>
                <a:lnTo>
                  <a:pt x="2269" y="1808"/>
                </a:lnTo>
                <a:lnTo>
                  <a:pt x="2270" y="1808"/>
                </a:lnTo>
                <a:lnTo>
                  <a:pt x="2272" y="1808"/>
                </a:lnTo>
                <a:lnTo>
                  <a:pt x="2275" y="1808"/>
                </a:lnTo>
                <a:lnTo>
                  <a:pt x="2280" y="1808"/>
                </a:lnTo>
                <a:lnTo>
                  <a:pt x="2281" y="1807"/>
                </a:lnTo>
                <a:lnTo>
                  <a:pt x="2283" y="1807"/>
                </a:lnTo>
                <a:lnTo>
                  <a:pt x="2284" y="1807"/>
                </a:lnTo>
                <a:lnTo>
                  <a:pt x="2286" y="1805"/>
                </a:lnTo>
                <a:lnTo>
                  <a:pt x="2287" y="1805"/>
                </a:lnTo>
                <a:lnTo>
                  <a:pt x="2288" y="1803"/>
                </a:lnTo>
                <a:lnTo>
                  <a:pt x="2289" y="1802"/>
                </a:lnTo>
                <a:lnTo>
                  <a:pt x="2290" y="1801"/>
                </a:lnTo>
                <a:lnTo>
                  <a:pt x="2292" y="1801"/>
                </a:lnTo>
                <a:lnTo>
                  <a:pt x="2293" y="1800"/>
                </a:lnTo>
                <a:lnTo>
                  <a:pt x="2294" y="1800"/>
                </a:lnTo>
                <a:lnTo>
                  <a:pt x="2298" y="1800"/>
                </a:lnTo>
                <a:lnTo>
                  <a:pt x="2304" y="1800"/>
                </a:lnTo>
                <a:lnTo>
                  <a:pt x="2312" y="1800"/>
                </a:lnTo>
                <a:lnTo>
                  <a:pt x="2318" y="1800"/>
                </a:lnTo>
                <a:lnTo>
                  <a:pt x="2324" y="1800"/>
                </a:lnTo>
                <a:lnTo>
                  <a:pt x="2336" y="1800"/>
                </a:lnTo>
                <a:lnTo>
                  <a:pt x="2340" y="1800"/>
                </a:lnTo>
                <a:lnTo>
                  <a:pt x="2343" y="1800"/>
                </a:lnTo>
                <a:lnTo>
                  <a:pt x="2343" y="1801"/>
                </a:lnTo>
                <a:lnTo>
                  <a:pt x="2343" y="1804"/>
                </a:lnTo>
                <a:lnTo>
                  <a:pt x="2341" y="1808"/>
                </a:lnTo>
                <a:lnTo>
                  <a:pt x="2341" y="1809"/>
                </a:lnTo>
                <a:lnTo>
                  <a:pt x="2341" y="1810"/>
                </a:lnTo>
                <a:lnTo>
                  <a:pt x="2343" y="1810"/>
                </a:lnTo>
                <a:lnTo>
                  <a:pt x="2343" y="1812"/>
                </a:lnTo>
                <a:lnTo>
                  <a:pt x="2343" y="1813"/>
                </a:lnTo>
                <a:lnTo>
                  <a:pt x="2344" y="1816"/>
                </a:lnTo>
                <a:lnTo>
                  <a:pt x="2344" y="1817"/>
                </a:lnTo>
                <a:lnTo>
                  <a:pt x="2344" y="1818"/>
                </a:lnTo>
                <a:lnTo>
                  <a:pt x="2345" y="1819"/>
                </a:lnTo>
                <a:lnTo>
                  <a:pt x="2345" y="1820"/>
                </a:lnTo>
                <a:lnTo>
                  <a:pt x="2346" y="1821"/>
                </a:lnTo>
                <a:lnTo>
                  <a:pt x="2346" y="1822"/>
                </a:lnTo>
                <a:lnTo>
                  <a:pt x="2347" y="1824"/>
                </a:lnTo>
                <a:lnTo>
                  <a:pt x="2348" y="1825"/>
                </a:lnTo>
                <a:lnTo>
                  <a:pt x="2348" y="1826"/>
                </a:lnTo>
                <a:lnTo>
                  <a:pt x="2349" y="1827"/>
                </a:lnTo>
                <a:lnTo>
                  <a:pt x="2350" y="1827"/>
                </a:lnTo>
                <a:lnTo>
                  <a:pt x="2350" y="1828"/>
                </a:lnTo>
                <a:lnTo>
                  <a:pt x="2352" y="1829"/>
                </a:lnTo>
                <a:lnTo>
                  <a:pt x="2353" y="1830"/>
                </a:lnTo>
                <a:lnTo>
                  <a:pt x="2355" y="1832"/>
                </a:lnTo>
                <a:lnTo>
                  <a:pt x="2356" y="1833"/>
                </a:lnTo>
                <a:lnTo>
                  <a:pt x="2357" y="1834"/>
                </a:lnTo>
                <a:lnTo>
                  <a:pt x="2359" y="1835"/>
                </a:lnTo>
                <a:lnTo>
                  <a:pt x="2363" y="1836"/>
                </a:lnTo>
                <a:lnTo>
                  <a:pt x="2364" y="1836"/>
                </a:lnTo>
                <a:lnTo>
                  <a:pt x="2365" y="1837"/>
                </a:lnTo>
                <a:lnTo>
                  <a:pt x="2366" y="1837"/>
                </a:lnTo>
                <a:lnTo>
                  <a:pt x="2367" y="1842"/>
                </a:lnTo>
                <a:lnTo>
                  <a:pt x="2367" y="1846"/>
                </a:lnTo>
                <a:lnTo>
                  <a:pt x="2367" y="1850"/>
                </a:lnTo>
                <a:lnTo>
                  <a:pt x="2367" y="1854"/>
                </a:lnTo>
                <a:lnTo>
                  <a:pt x="2367" y="1858"/>
                </a:lnTo>
                <a:lnTo>
                  <a:pt x="2367" y="1862"/>
                </a:lnTo>
                <a:lnTo>
                  <a:pt x="2369" y="1866"/>
                </a:lnTo>
                <a:lnTo>
                  <a:pt x="2369" y="1868"/>
                </a:lnTo>
                <a:lnTo>
                  <a:pt x="2369" y="1870"/>
                </a:lnTo>
                <a:lnTo>
                  <a:pt x="2369" y="1872"/>
                </a:lnTo>
                <a:lnTo>
                  <a:pt x="2369" y="1875"/>
                </a:lnTo>
                <a:lnTo>
                  <a:pt x="2369" y="1876"/>
                </a:lnTo>
                <a:lnTo>
                  <a:pt x="2369" y="1879"/>
                </a:lnTo>
                <a:lnTo>
                  <a:pt x="2369" y="1880"/>
                </a:lnTo>
                <a:lnTo>
                  <a:pt x="2369" y="1883"/>
                </a:lnTo>
                <a:lnTo>
                  <a:pt x="2369" y="1884"/>
                </a:lnTo>
                <a:lnTo>
                  <a:pt x="2370" y="1885"/>
                </a:lnTo>
                <a:lnTo>
                  <a:pt x="2370" y="1886"/>
                </a:lnTo>
                <a:lnTo>
                  <a:pt x="2370" y="1888"/>
                </a:lnTo>
                <a:lnTo>
                  <a:pt x="2371" y="1888"/>
                </a:lnTo>
                <a:lnTo>
                  <a:pt x="2380" y="1888"/>
                </a:lnTo>
                <a:lnTo>
                  <a:pt x="2384" y="1887"/>
                </a:lnTo>
                <a:lnTo>
                  <a:pt x="2384" y="1889"/>
                </a:lnTo>
                <a:lnTo>
                  <a:pt x="2385" y="1893"/>
                </a:lnTo>
                <a:lnTo>
                  <a:pt x="2385" y="1899"/>
                </a:lnTo>
                <a:lnTo>
                  <a:pt x="2385" y="1900"/>
                </a:lnTo>
                <a:lnTo>
                  <a:pt x="2387" y="1916"/>
                </a:lnTo>
                <a:lnTo>
                  <a:pt x="2387" y="1919"/>
                </a:lnTo>
                <a:lnTo>
                  <a:pt x="2388" y="1924"/>
                </a:lnTo>
                <a:lnTo>
                  <a:pt x="2389" y="1927"/>
                </a:lnTo>
                <a:lnTo>
                  <a:pt x="2390" y="1930"/>
                </a:lnTo>
                <a:lnTo>
                  <a:pt x="2391" y="1934"/>
                </a:lnTo>
                <a:lnTo>
                  <a:pt x="2393" y="1938"/>
                </a:lnTo>
                <a:lnTo>
                  <a:pt x="2395" y="1941"/>
                </a:lnTo>
                <a:lnTo>
                  <a:pt x="2397" y="1944"/>
                </a:lnTo>
                <a:lnTo>
                  <a:pt x="2400" y="1949"/>
                </a:lnTo>
                <a:lnTo>
                  <a:pt x="2401" y="1950"/>
                </a:lnTo>
                <a:lnTo>
                  <a:pt x="2401" y="1953"/>
                </a:lnTo>
                <a:lnTo>
                  <a:pt x="2401" y="1958"/>
                </a:lnTo>
                <a:lnTo>
                  <a:pt x="2401" y="1959"/>
                </a:lnTo>
                <a:lnTo>
                  <a:pt x="2401" y="1963"/>
                </a:lnTo>
                <a:lnTo>
                  <a:pt x="2401" y="1964"/>
                </a:lnTo>
                <a:lnTo>
                  <a:pt x="2400" y="1967"/>
                </a:lnTo>
                <a:lnTo>
                  <a:pt x="2400" y="1968"/>
                </a:lnTo>
                <a:lnTo>
                  <a:pt x="2399" y="1969"/>
                </a:lnTo>
                <a:lnTo>
                  <a:pt x="2399" y="1970"/>
                </a:lnTo>
                <a:lnTo>
                  <a:pt x="2399" y="1971"/>
                </a:lnTo>
                <a:lnTo>
                  <a:pt x="2398" y="1971"/>
                </a:lnTo>
                <a:lnTo>
                  <a:pt x="2399" y="1972"/>
                </a:lnTo>
                <a:lnTo>
                  <a:pt x="2400" y="1974"/>
                </a:lnTo>
                <a:lnTo>
                  <a:pt x="2401" y="1975"/>
                </a:lnTo>
                <a:lnTo>
                  <a:pt x="2402" y="1975"/>
                </a:lnTo>
                <a:lnTo>
                  <a:pt x="2402" y="1976"/>
                </a:lnTo>
                <a:lnTo>
                  <a:pt x="2404" y="1977"/>
                </a:lnTo>
                <a:lnTo>
                  <a:pt x="2404" y="1978"/>
                </a:lnTo>
                <a:lnTo>
                  <a:pt x="2404" y="1979"/>
                </a:lnTo>
                <a:lnTo>
                  <a:pt x="2404" y="1980"/>
                </a:lnTo>
                <a:lnTo>
                  <a:pt x="2404" y="1981"/>
                </a:lnTo>
                <a:lnTo>
                  <a:pt x="2405" y="1983"/>
                </a:lnTo>
                <a:lnTo>
                  <a:pt x="2406" y="1984"/>
                </a:lnTo>
                <a:lnTo>
                  <a:pt x="2408" y="1984"/>
                </a:lnTo>
                <a:lnTo>
                  <a:pt x="2415" y="1984"/>
                </a:lnTo>
                <a:lnTo>
                  <a:pt x="2416" y="1985"/>
                </a:lnTo>
                <a:lnTo>
                  <a:pt x="2417" y="1985"/>
                </a:lnTo>
                <a:lnTo>
                  <a:pt x="2418" y="1986"/>
                </a:lnTo>
                <a:lnTo>
                  <a:pt x="2419" y="1986"/>
                </a:lnTo>
                <a:lnTo>
                  <a:pt x="2419" y="1985"/>
                </a:lnTo>
                <a:lnTo>
                  <a:pt x="2419" y="1986"/>
                </a:lnTo>
                <a:lnTo>
                  <a:pt x="2421" y="1986"/>
                </a:lnTo>
                <a:lnTo>
                  <a:pt x="2422" y="1986"/>
                </a:lnTo>
                <a:lnTo>
                  <a:pt x="2423" y="1986"/>
                </a:lnTo>
                <a:lnTo>
                  <a:pt x="2424" y="1987"/>
                </a:lnTo>
                <a:lnTo>
                  <a:pt x="2425" y="1987"/>
                </a:lnTo>
                <a:lnTo>
                  <a:pt x="2426" y="1988"/>
                </a:lnTo>
                <a:lnTo>
                  <a:pt x="2428" y="1989"/>
                </a:lnTo>
                <a:lnTo>
                  <a:pt x="2427" y="1993"/>
                </a:lnTo>
                <a:lnTo>
                  <a:pt x="2426" y="1994"/>
                </a:lnTo>
                <a:lnTo>
                  <a:pt x="2433" y="1997"/>
                </a:lnTo>
                <a:lnTo>
                  <a:pt x="2435" y="1999"/>
                </a:lnTo>
                <a:lnTo>
                  <a:pt x="2448" y="2004"/>
                </a:lnTo>
                <a:lnTo>
                  <a:pt x="2464" y="2012"/>
                </a:lnTo>
                <a:lnTo>
                  <a:pt x="2465" y="2012"/>
                </a:lnTo>
                <a:lnTo>
                  <a:pt x="2468" y="2027"/>
                </a:lnTo>
                <a:lnTo>
                  <a:pt x="2469" y="2031"/>
                </a:lnTo>
                <a:lnTo>
                  <a:pt x="2470" y="2037"/>
                </a:lnTo>
                <a:lnTo>
                  <a:pt x="2471" y="2039"/>
                </a:lnTo>
                <a:lnTo>
                  <a:pt x="2471" y="2043"/>
                </a:lnTo>
                <a:lnTo>
                  <a:pt x="2473" y="2048"/>
                </a:lnTo>
                <a:lnTo>
                  <a:pt x="2474" y="2048"/>
                </a:lnTo>
                <a:lnTo>
                  <a:pt x="2474" y="2050"/>
                </a:lnTo>
                <a:lnTo>
                  <a:pt x="2474" y="2051"/>
                </a:lnTo>
                <a:lnTo>
                  <a:pt x="2475" y="2051"/>
                </a:lnTo>
                <a:lnTo>
                  <a:pt x="2476" y="2053"/>
                </a:lnTo>
                <a:lnTo>
                  <a:pt x="2477" y="2053"/>
                </a:lnTo>
                <a:lnTo>
                  <a:pt x="2478" y="2054"/>
                </a:lnTo>
                <a:lnTo>
                  <a:pt x="2479" y="2054"/>
                </a:lnTo>
                <a:lnTo>
                  <a:pt x="2481" y="2055"/>
                </a:lnTo>
                <a:lnTo>
                  <a:pt x="2482" y="2056"/>
                </a:lnTo>
                <a:lnTo>
                  <a:pt x="2483" y="2056"/>
                </a:lnTo>
                <a:lnTo>
                  <a:pt x="2483" y="2058"/>
                </a:lnTo>
                <a:lnTo>
                  <a:pt x="2482" y="2060"/>
                </a:lnTo>
                <a:lnTo>
                  <a:pt x="2482" y="2061"/>
                </a:lnTo>
                <a:lnTo>
                  <a:pt x="2481" y="2062"/>
                </a:lnTo>
                <a:lnTo>
                  <a:pt x="2479" y="2063"/>
                </a:lnTo>
                <a:lnTo>
                  <a:pt x="2479" y="2064"/>
                </a:lnTo>
                <a:lnTo>
                  <a:pt x="2478" y="2064"/>
                </a:lnTo>
                <a:lnTo>
                  <a:pt x="2478" y="2066"/>
                </a:lnTo>
                <a:lnTo>
                  <a:pt x="2477" y="2067"/>
                </a:lnTo>
                <a:lnTo>
                  <a:pt x="2476" y="2067"/>
                </a:lnTo>
                <a:lnTo>
                  <a:pt x="2476" y="2068"/>
                </a:lnTo>
                <a:lnTo>
                  <a:pt x="2475" y="2068"/>
                </a:lnTo>
                <a:lnTo>
                  <a:pt x="2474" y="2068"/>
                </a:lnTo>
                <a:lnTo>
                  <a:pt x="2468" y="2070"/>
                </a:lnTo>
                <a:lnTo>
                  <a:pt x="2460" y="2073"/>
                </a:lnTo>
                <a:lnTo>
                  <a:pt x="2453" y="2076"/>
                </a:lnTo>
                <a:lnTo>
                  <a:pt x="2449" y="2077"/>
                </a:lnTo>
                <a:lnTo>
                  <a:pt x="2444" y="2079"/>
                </a:lnTo>
                <a:lnTo>
                  <a:pt x="2443" y="2079"/>
                </a:lnTo>
                <a:lnTo>
                  <a:pt x="2439" y="2081"/>
                </a:lnTo>
                <a:lnTo>
                  <a:pt x="2438" y="2081"/>
                </a:lnTo>
                <a:lnTo>
                  <a:pt x="2431" y="2085"/>
                </a:lnTo>
                <a:lnTo>
                  <a:pt x="2423" y="2087"/>
                </a:lnTo>
                <a:lnTo>
                  <a:pt x="2419" y="2088"/>
                </a:lnTo>
                <a:lnTo>
                  <a:pt x="2416" y="2090"/>
                </a:lnTo>
                <a:lnTo>
                  <a:pt x="2414" y="2090"/>
                </a:lnTo>
                <a:lnTo>
                  <a:pt x="2413" y="2092"/>
                </a:lnTo>
                <a:lnTo>
                  <a:pt x="2410" y="2092"/>
                </a:lnTo>
                <a:lnTo>
                  <a:pt x="2408" y="2093"/>
                </a:lnTo>
                <a:lnTo>
                  <a:pt x="2405" y="2094"/>
                </a:lnTo>
                <a:lnTo>
                  <a:pt x="2404" y="2095"/>
                </a:lnTo>
                <a:lnTo>
                  <a:pt x="2402" y="2095"/>
                </a:lnTo>
                <a:lnTo>
                  <a:pt x="2401" y="2096"/>
                </a:lnTo>
                <a:lnTo>
                  <a:pt x="2401" y="2095"/>
                </a:lnTo>
                <a:lnTo>
                  <a:pt x="2400" y="2094"/>
                </a:lnTo>
                <a:lnTo>
                  <a:pt x="2399" y="2093"/>
                </a:lnTo>
                <a:lnTo>
                  <a:pt x="2399" y="2092"/>
                </a:lnTo>
                <a:lnTo>
                  <a:pt x="2398" y="2092"/>
                </a:lnTo>
                <a:lnTo>
                  <a:pt x="2398" y="2090"/>
                </a:lnTo>
                <a:lnTo>
                  <a:pt x="2397" y="2090"/>
                </a:lnTo>
                <a:lnTo>
                  <a:pt x="2397" y="2089"/>
                </a:lnTo>
                <a:lnTo>
                  <a:pt x="2397" y="2088"/>
                </a:lnTo>
                <a:lnTo>
                  <a:pt x="2395" y="2088"/>
                </a:lnTo>
                <a:lnTo>
                  <a:pt x="2392" y="2088"/>
                </a:lnTo>
                <a:lnTo>
                  <a:pt x="2392" y="2087"/>
                </a:lnTo>
                <a:lnTo>
                  <a:pt x="2392" y="2086"/>
                </a:lnTo>
                <a:lnTo>
                  <a:pt x="2391" y="2086"/>
                </a:lnTo>
                <a:lnTo>
                  <a:pt x="2391" y="2085"/>
                </a:lnTo>
                <a:lnTo>
                  <a:pt x="2391" y="2084"/>
                </a:lnTo>
                <a:lnTo>
                  <a:pt x="2390" y="2084"/>
                </a:lnTo>
                <a:lnTo>
                  <a:pt x="2389" y="2084"/>
                </a:lnTo>
                <a:lnTo>
                  <a:pt x="2388" y="2084"/>
                </a:lnTo>
                <a:lnTo>
                  <a:pt x="2388" y="2083"/>
                </a:lnTo>
                <a:lnTo>
                  <a:pt x="2388" y="2084"/>
                </a:lnTo>
                <a:lnTo>
                  <a:pt x="2387" y="2084"/>
                </a:lnTo>
                <a:lnTo>
                  <a:pt x="2383" y="2085"/>
                </a:lnTo>
                <a:lnTo>
                  <a:pt x="2382" y="2085"/>
                </a:lnTo>
                <a:lnTo>
                  <a:pt x="2381" y="2084"/>
                </a:lnTo>
                <a:lnTo>
                  <a:pt x="2381" y="2083"/>
                </a:lnTo>
                <a:lnTo>
                  <a:pt x="2383" y="2080"/>
                </a:lnTo>
                <a:lnTo>
                  <a:pt x="2382" y="2080"/>
                </a:lnTo>
                <a:lnTo>
                  <a:pt x="2382" y="2079"/>
                </a:lnTo>
                <a:lnTo>
                  <a:pt x="2381" y="2079"/>
                </a:lnTo>
                <a:lnTo>
                  <a:pt x="2380" y="2079"/>
                </a:lnTo>
                <a:lnTo>
                  <a:pt x="2380" y="2078"/>
                </a:lnTo>
                <a:lnTo>
                  <a:pt x="2379" y="2078"/>
                </a:lnTo>
                <a:lnTo>
                  <a:pt x="2378" y="2078"/>
                </a:lnTo>
                <a:lnTo>
                  <a:pt x="2376" y="2077"/>
                </a:lnTo>
                <a:lnTo>
                  <a:pt x="2375" y="2077"/>
                </a:lnTo>
                <a:lnTo>
                  <a:pt x="2374" y="2077"/>
                </a:lnTo>
                <a:lnTo>
                  <a:pt x="2372" y="2077"/>
                </a:lnTo>
                <a:lnTo>
                  <a:pt x="2371" y="2077"/>
                </a:lnTo>
                <a:lnTo>
                  <a:pt x="2370" y="2077"/>
                </a:lnTo>
                <a:lnTo>
                  <a:pt x="2369" y="2077"/>
                </a:lnTo>
                <a:lnTo>
                  <a:pt x="2367" y="2077"/>
                </a:lnTo>
                <a:lnTo>
                  <a:pt x="2366" y="2077"/>
                </a:lnTo>
                <a:lnTo>
                  <a:pt x="2365" y="2077"/>
                </a:lnTo>
                <a:lnTo>
                  <a:pt x="2364" y="2077"/>
                </a:lnTo>
                <a:lnTo>
                  <a:pt x="2363" y="2077"/>
                </a:lnTo>
                <a:lnTo>
                  <a:pt x="2362" y="2077"/>
                </a:lnTo>
                <a:lnTo>
                  <a:pt x="2362" y="2078"/>
                </a:lnTo>
                <a:lnTo>
                  <a:pt x="2361" y="2078"/>
                </a:lnTo>
                <a:lnTo>
                  <a:pt x="2359" y="2078"/>
                </a:lnTo>
                <a:lnTo>
                  <a:pt x="2359" y="2079"/>
                </a:lnTo>
                <a:lnTo>
                  <a:pt x="2358" y="2079"/>
                </a:lnTo>
                <a:lnTo>
                  <a:pt x="2357" y="2079"/>
                </a:lnTo>
                <a:lnTo>
                  <a:pt x="2356" y="2080"/>
                </a:lnTo>
                <a:lnTo>
                  <a:pt x="2355" y="2080"/>
                </a:lnTo>
                <a:lnTo>
                  <a:pt x="2354" y="2080"/>
                </a:lnTo>
                <a:lnTo>
                  <a:pt x="2353" y="2080"/>
                </a:lnTo>
                <a:lnTo>
                  <a:pt x="2353" y="2081"/>
                </a:lnTo>
                <a:lnTo>
                  <a:pt x="2352" y="2081"/>
                </a:lnTo>
                <a:lnTo>
                  <a:pt x="2350" y="2081"/>
                </a:lnTo>
                <a:lnTo>
                  <a:pt x="2349" y="2081"/>
                </a:lnTo>
                <a:lnTo>
                  <a:pt x="2348" y="2081"/>
                </a:lnTo>
                <a:lnTo>
                  <a:pt x="2347" y="2083"/>
                </a:lnTo>
                <a:lnTo>
                  <a:pt x="2346" y="2083"/>
                </a:lnTo>
                <a:lnTo>
                  <a:pt x="2345" y="2083"/>
                </a:lnTo>
                <a:lnTo>
                  <a:pt x="2345" y="2084"/>
                </a:lnTo>
                <a:lnTo>
                  <a:pt x="2344" y="2084"/>
                </a:lnTo>
                <a:lnTo>
                  <a:pt x="2343" y="2084"/>
                </a:lnTo>
                <a:lnTo>
                  <a:pt x="2341" y="2084"/>
                </a:lnTo>
                <a:lnTo>
                  <a:pt x="2340" y="2084"/>
                </a:lnTo>
                <a:lnTo>
                  <a:pt x="2339" y="2084"/>
                </a:lnTo>
                <a:lnTo>
                  <a:pt x="2338" y="2084"/>
                </a:lnTo>
                <a:lnTo>
                  <a:pt x="2337" y="2084"/>
                </a:lnTo>
                <a:lnTo>
                  <a:pt x="2336" y="2084"/>
                </a:lnTo>
                <a:lnTo>
                  <a:pt x="2335" y="2084"/>
                </a:lnTo>
                <a:lnTo>
                  <a:pt x="2333" y="2084"/>
                </a:lnTo>
                <a:lnTo>
                  <a:pt x="2333" y="2085"/>
                </a:lnTo>
                <a:lnTo>
                  <a:pt x="2332" y="2085"/>
                </a:lnTo>
                <a:lnTo>
                  <a:pt x="2331" y="2085"/>
                </a:lnTo>
                <a:lnTo>
                  <a:pt x="2330" y="2086"/>
                </a:lnTo>
                <a:lnTo>
                  <a:pt x="2327" y="2088"/>
                </a:lnTo>
                <a:lnTo>
                  <a:pt x="2326" y="2089"/>
                </a:lnTo>
                <a:lnTo>
                  <a:pt x="2324" y="2088"/>
                </a:lnTo>
                <a:lnTo>
                  <a:pt x="2310" y="2070"/>
                </a:lnTo>
                <a:lnTo>
                  <a:pt x="2309" y="2070"/>
                </a:lnTo>
                <a:lnTo>
                  <a:pt x="2309" y="2071"/>
                </a:lnTo>
                <a:lnTo>
                  <a:pt x="2307" y="2073"/>
                </a:lnTo>
                <a:lnTo>
                  <a:pt x="2306" y="2077"/>
                </a:lnTo>
                <a:lnTo>
                  <a:pt x="2305" y="2077"/>
                </a:lnTo>
                <a:lnTo>
                  <a:pt x="2305" y="2079"/>
                </a:lnTo>
                <a:lnTo>
                  <a:pt x="2303" y="2083"/>
                </a:lnTo>
                <a:lnTo>
                  <a:pt x="2302" y="2087"/>
                </a:lnTo>
                <a:lnTo>
                  <a:pt x="2298" y="2092"/>
                </a:lnTo>
                <a:lnTo>
                  <a:pt x="2298" y="2093"/>
                </a:lnTo>
                <a:lnTo>
                  <a:pt x="2297" y="2095"/>
                </a:lnTo>
                <a:lnTo>
                  <a:pt x="2297" y="2096"/>
                </a:lnTo>
                <a:lnTo>
                  <a:pt x="2296" y="2097"/>
                </a:lnTo>
                <a:lnTo>
                  <a:pt x="2296" y="2098"/>
                </a:lnTo>
                <a:lnTo>
                  <a:pt x="2296" y="2100"/>
                </a:lnTo>
                <a:lnTo>
                  <a:pt x="2294" y="2103"/>
                </a:lnTo>
                <a:lnTo>
                  <a:pt x="2294" y="2104"/>
                </a:lnTo>
                <a:lnTo>
                  <a:pt x="2293" y="2105"/>
                </a:lnTo>
                <a:lnTo>
                  <a:pt x="2293" y="2106"/>
                </a:lnTo>
                <a:lnTo>
                  <a:pt x="2292" y="2108"/>
                </a:lnTo>
                <a:lnTo>
                  <a:pt x="2292" y="2109"/>
                </a:lnTo>
                <a:lnTo>
                  <a:pt x="2289" y="2113"/>
                </a:lnTo>
                <a:lnTo>
                  <a:pt x="2288" y="2113"/>
                </a:lnTo>
                <a:lnTo>
                  <a:pt x="2287" y="2113"/>
                </a:lnTo>
                <a:lnTo>
                  <a:pt x="2286" y="2113"/>
                </a:lnTo>
                <a:lnTo>
                  <a:pt x="2285" y="2113"/>
                </a:lnTo>
                <a:lnTo>
                  <a:pt x="2284" y="2113"/>
                </a:lnTo>
                <a:lnTo>
                  <a:pt x="2283" y="2113"/>
                </a:lnTo>
                <a:lnTo>
                  <a:pt x="2281" y="2113"/>
                </a:lnTo>
                <a:lnTo>
                  <a:pt x="2281" y="2112"/>
                </a:lnTo>
                <a:lnTo>
                  <a:pt x="2273" y="2103"/>
                </a:lnTo>
                <a:lnTo>
                  <a:pt x="2273" y="2104"/>
                </a:lnTo>
                <a:lnTo>
                  <a:pt x="2272" y="2104"/>
                </a:lnTo>
                <a:lnTo>
                  <a:pt x="2272" y="2105"/>
                </a:lnTo>
                <a:lnTo>
                  <a:pt x="2271" y="2105"/>
                </a:lnTo>
                <a:lnTo>
                  <a:pt x="2272" y="2105"/>
                </a:lnTo>
                <a:lnTo>
                  <a:pt x="2272" y="2106"/>
                </a:lnTo>
                <a:lnTo>
                  <a:pt x="2273" y="2108"/>
                </a:lnTo>
                <a:lnTo>
                  <a:pt x="2275" y="2108"/>
                </a:lnTo>
                <a:lnTo>
                  <a:pt x="2275" y="2109"/>
                </a:lnTo>
                <a:lnTo>
                  <a:pt x="2276" y="2110"/>
                </a:lnTo>
                <a:lnTo>
                  <a:pt x="2277" y="2111"/>
                </a:lnTo>
                <a:lnTo>
                  <a:pt x="2278" y="2112"/>
                </a:lnTo>
                <a:lnTo>
                  <a:pt x="2278" y="2113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78" y="2118"/>
                </a:lnTo>
                <a:lnTo>
                  <a:pt x="2277" y="2118"/>
                </a:lnTo>
                <a:lnTo>
                  <a:pt x="2277" y="2119"/>
                </a:lnTo>
                <a:lnTo>
                  <a:pt x="2277" y="2120"/>
                </a:lnTo>
                <a:lnTo>
                  <a:pt x="2277" y="2121"/>
                </a:lnTo>
                <a:lnTo>
                  <a:pt x="2278" y="2121"/>
                </a:lnTo>
                <a:lnTo>
                  <a:pt x="2278" y="2122"/>
                </a:lnTo>
                <a:lnTo>
                  <a:pt x="2277" y="2122"/>
                </a:lnTo>
                <a:lnTo>
                  <a:pt x="2276" y="2122"/>
                </a:lnTo>
                <a:lnTo>
                  <a:pt x="2275" y="2123"/>
                </a:lnTo>
                <a:lnTo>
                  <a:pt x="2275" y="2125"/>
                </a:lnTo>
                <a:lnTo>
                  <a:pt x="2276" y="2125"/>
                </a:lnTo>
                <a:lnTo>
                  <a:pt x="2277" y="2125"/>
                </a:lnTo>
                <a:lnTo>
                  <a:pt x="2277" y="2123"/>
                </a:lnTo>
                <a:lnTo>
                  <a:pt x="2278" y="2123"/>
                </a:lnTo>
                <a:lnTo>
                  <a:pt x="2279" y="2123"/>
                </a:lnTo>
                <a:lnTo>
                  <a:pt x="2280" y="2125"/>
                </a:lnTo>
                <a:lnTo>
                  <a:pt x="2281" y="2125"/>
                </a:lnTo>
                <a:lnTo>
                  <a:pt x="2283" y="2125"/>
                </a:lnTo>
                <a:lnTo>
                  <a:pt x="2283" y="2126"/>
                </a:lnTo>
                <a:lnTo>
                  <a:pt x="2281" y="2127"/>
                </a:lnTo>
                <a:lnTo>
                  <a:pt x="2281" y="2128"/>
                </a:lnTo>
                <a:lnTo>
                  <a:pt x="2280" y="2128"/>
                </a:lnTo>
                <a:lnTo>
                  <a:pt x="2280" y="2129"/>
                </a:lnTo>
                <a:lnTo>
                  <a:pt x="2279" y="2129"/>
                </a:lnTo>
                <a:lnTo>
                  <a:pt x="2279" y="2130"/>
                </a:lnTo>
                <a:lnTo>
                  <a:pt x="2279" y="2131"/>
                </a:lnTo>
                <a:lnTo>
                  <a:pt x="2279" y="2133"/>
                </a:lnTo>
                <a:lnTo>
                  <a:pt x="2278" y="2133"/>
                </a:lnTo>
                <a:lnTo>
                  <a:pt x="2278" y="2134"/>
                </a:lnTo>
                <a:lnTo>
                  <a:pt x="2278" y="2135"/>
                </a:lnTo>
                <a:lnTo>
                  <a:pt x="2278" y="2136"/>
                </a:lnTo>
                <a:lnTo>
                  <a:pt x="2278" y="2137"/>
                </a:lnTo>
                <a:lnTo>
                  <a:pt x="2278" y="2138"/>
                </a:lnTo>
                <a:lnTo>
                  <a:pt x="2278" y="2139"/>
                </a:lnTo>
                <a:lnTo>
                  <a:pt x="2278" y="2140"/>
                </a:lnTo>
                <a:lnTo>
                  <a:pt x="2278" y="2142"/>
                </a:lnTo>
                <a:lnTo>
                  <a:pt x="2278" y="2143"/>
                </a:lnTo>
                <a:lnTo>
                  <a:pt x="2278" y="2144"/>
                </a:lnTo>
                <a:lnTo>
                  <a:pt x="2278" y="2145"/>
                </a:lnTo>
                <a:lnTo>
                  <a:pt x="2279" y="2145"/>
                </a:lnTo>
                <a:lnTo>
                  <a:pt x="2279" y="2146"/>
                </a:lnTo>
                <a:lnTo>
                  <a:pt x="2279" y="2147"/>
                </a:lnTo>
                <a:lnTo>
                  <a:pt x="2279" y="2148"/>
                </a:lnTo>
                <a:lnTo>
                  <a:pt x="2280" y="2150"/>
                </a:lnTo>
                <a:lnTo>
                  <a:pt x="2280" y="2151"/>
                </a:lnTo>
                <a:lnTo>
                  <a:pt x="2280" y="2152"/>
                </a:lnTo>
                <a:lnTo>
                  <a:pt x="2281" y="2152"/>
                </a:lnTo>
                <a:lnTo>
                  <a:pt x="2281" y="2153"/>
                </a:lnTo>
                <a:lnTo>
                  <a:pt x="2283" y="2154"/>
                </a:lnTo>
                <a:lnTo>
                  <a:pt x="2283" y="2155"/>
                </a:lnTo>
                <a:lnTo>
                  <a:pt x="2284" y="2156"/>
                </a:lnTo>
                <a:lnTo>
                  <a:pt x="2287" y="2161"/>
                </a:lnTo>
                <a:lnTo>
                  <a:pt x="2286" y="2161"/>
                </a:lnTo>
                <a:lnTo>
                  <a:pt x="2281" y="2165"/>
                </a:lnTo>
                <a:lnTo>
                  <a:pt x="2279" y="2167"/>
                </a:lnTo>
                <a:lnTo>
                  <a:pt x="2277" y="2169"/>
                </a:lnTo>
                <a:lnTo>
                  <a:pt x="2278" y="2169"/>
                </a:lnTo>
                <a:lnTo>
                  <a:pt x="2278" y="2170"/>
                </a:lnTo>
                <a:lnTo>
                  <a:pt x="2279" y="2170"/>
                </a:lnTo>
                <a:lnTo>
                  <a:pt x="2281" y="2173"/>
                </a:lnTo>
                <a:lnTo>
                  <a:pt x="2263" y="2176"/>
                </a:lnTo>
                <a:lnTo>
                  <a:pt x="2260" y="2177"/>
                </a:lnTo>
                <a:lnTo>
                  <a:pt x="2258" y="2177"/>
                </a:lnTo>
                <a:lnTo>
                  <a:pt x="2255" y="2177"/>
                </a:lnTo>
                <a:lnTo>
                  <a:pt x="2252" y="2177"/>
                </a:lnTo>
                <a:lnTo>
                  <a:pt x="2249" y="2178"/>
                </a:lnTo>
                <a:lnTo>
                  <a:pt x="2249" y="2177"/>
                </a:lnTo>
                <a:lnTo>
                  <a:pt x="2249" y="2171"/>
                </a:lnTo>
                <a:lnTo>
                  <a:pt x="2249" y="2168"/>
                </a:lnTo>
                <a:lnTo>
                  <a:pt x="2249" y="2165"/>
                </a:lnTo>
                <a:lnTo>
                  <a:pt x="2249" y="2164"/>
                </a:lnTo>
                <a:lnTo>
                  <a:pt x="2247" y="2163"/>
                </a:lnTo>
                <a:lnTo>
                  <a:pt x="2247" y="2162"/>
                </a:lnTo>
                <a:lnTo>
                  <a:pt x="2247" y="2161"/>
                </a:lnTo>
                <a:lnTo>
                  <a:pt x="2247" y="2160"/>
                </a:lnTo>
                <a:lnTo>
                  <a:pt x="2247" y="2159"/>
                </a:lnTo>
                <a:lnTo>
                  <a:pt x="2247" y="2158"/>
                </a:lnTo>
                <a:lnTo>
                  <a:pt x="2247" y="2156"/>
                </a:lnTo>
                <a:lnTo>
                  <a:pt x="2247" y="2155"/>
                </a:lnTo>
                <a:lnTo>
                  <a:pt x="2247" y="2154"/>
                </a:lnTo>
                <a:lnTo>
                  <a:pt x="2247" y="2153"/>
                </a:lnTo>
                <a:lnTo>
                  <a:pt x="2247" y="2152"/>
                </a:lnTo>
                <a:lnTo>
                  <a:pt x="2246" y="2152"/>
                </a:lnTo>
                <a:lnTo>
                  <a:pt x="2246" y="2151"/>
                </a:lnTo>
                <a:lnTo>
                  <a:pt x="2245" y="2151"/>
                </a:lnTo>
                <a:lnTo>
                  <a:pt x="2245" y="2150"/>
                </a:lnTo>
                <a:lnTo>
                  <a:pt x="2244" y="2150"/>
                </a:lnTo>
                <a:lnTo>
                  <a:pt x="2244" y="2148"/>
                </a:lnTo>
                <a:lnTo>
                  <a:pt x="2243" y="2148"/>
                </a:lnTo>
                <a:lnTo>
                  <a:pt x="2243" y="2147"/>
                </a:lnTo>
                <a:lnTo>
                  <a:pt x="2242" y="2147"/>
                </a:lnTo>
                <a:lnTo>
                  <a:pt x="2242" y="2146"/>
                </a:lnTo>
                <a:lnTo>
                  <a:pt x="2241" y="2146"/>
                </a:lnTo>
                <a:lnTo>
                  <a:pt x="2240" y="2145"/>
                </a:lnTo>
                <a:lnTo>
                  <a:pt x="2240" y="2144"/>
                </a:lnTo>
                <a:lnTo>
                  <a:pt x="2238" y="2144"/>
                </a:lnTo>
                <a:lnTo>
                  <a:pt x="2237" y="2143"/>
                </a:lnTo>
                <a:lnTo>
                  <a:pt x="2236" y="2142"/>
                </a:lnTo>
                <a:lnTo>
                  <a:pt x="2234" y="2139"/>
                </a:lnTo>
                <a:lnTo>
                  <a:pt x="2232" y="2142"/>
                </a:lnTo>
                <a:lnTo>
                  <a:pt x="2226" y="2147"/>
                </a:lnTo>
                <a:lnTo>
                  <a:pt x="2227" y="2148"/>
                </a:lnTo>
                <a:lnTo>
                  <a:pt x="2226" y="2150"/>
                </a:lnTo>
                <a:lnTo>
                  <a:pt x="2226" y="2148"/>
                </a:lnTo>
                <a:lnTo>
                  <a:pt x="2224" y="2151"/>
                </a:lnTo>
                <a:lnTo>
                  <a:pt x="2224" y="2154"/>
                </a:lnTo>
                <a:lnTo>
                  <a:pt x="2223" y="2154"/>
                </a:lnTo>
                <a:lnTo>
                  <a:pt x="2223" y="2156"/>
                </a:lnTo>
                <a:lnTo>
                  <a:pt x="2223" y="2160"/>
                </a:lnTo>
                <a:lnTo>
                  <a:pt x="2223" y="2161"/>
                </a:lnTo>
                <a:lnTo>
                  <a:pt x="2224" y="2167"/>
                </a:lnTo>
                <a:lnTo>
                  <a:pt x="2224" y="2169"/>
                </a:lnTo>
                <a:lnTo>
                  <a:pt x="2224" y="2170"/>
                </a:lnTo>
                <a:lnTo>
                  <a:pt x="2225" y="2176"/>
                </a:lnTo>
                <a:lnTo>
                  <a:pt x="2227" y="2176"/>
                </a:lnTo>
                <a:lnTo>
                  <a:pt x="2228" y="2176"/>
                </a:lnTo>
                <a:lnTo>
                  <a:pt x="2229" y="2176"/>
                </a:lnTo>
                <a:lnTo>
                  <a:pt x="2231" y="2176"/>
                </a:lnTo>
                <a:lnTo>
                  <a:pt x="2232" y="2175"/>
                </a:lnTo>
                <a:lnTo>
                  <a:pt x="2233" y="2175"/>
                </a:lnTo>
                <a:lnTo>
                  <a:pt x="2234" y="2175"/>
                </a:lnTo>
                <a:lnTo>
                  <a:pt x="2235" y="2175"/>
                </a:lnTo>
                <a:lnTo>
                  <a:pt x="2236" y="2175"/>
                </a:lnTo>
                <a:lnTo>
                  <a:pt x="2237" y="2175"/>
                </a:lnTo>
                <a:lnTo>
                  <a:pt x="2238" y="2175"/>
                </a:lnTo>
                <a:lnTo>
                  <a:pt x="2240" y="2175"/>
                </a:lnTo>
                <a:lnTo>
                  <a:pt x="2240" y="2177"/>
                </a:lnTo>
                <a:lnTo>
                  <a:pt x="2240" y="2178"/>
                </a:lnTo>
                <a:lnTo>
                  <a:pt x="2241" y="2179"/>
                </a:lnTo>
                <a:lnTo>
                  <a:pt x="2237" y="2179"/>
                </a:lnTo>
                <a:lnTo>
                  <a:pt x="2231" y="2180"/>
                </a:lnTo>
                <a:lnTo>
                  <a:pt x="2228" y="2180"/>
                </a:lnTo>
                <a:lnTo>
                  <a:pt x="2225" y="2180"/>
                </a:lnTo>
                <a:lnTo>
                  <a:pt x="2223" y="2181"/>
                </a:lnTo>
                <a:lnTo>
                  <a:pt x="2221" y="2181"/>
                </a:lnTo>
                <a:lnTo>
                  <a:pt x="2219" y="2181"/>
                </a:lnTo>
                <a:lnTo>
                  <a:pt x="2217" y="2181"/>
                </a:lnTo>
                <a:lnTo>
                  <a:pt x="2216" y="2180"/>
                </a:lnTo>
                <a:lnTo>
                  <a:pt x="2215" y="2179"/>
                </a:lnTo>
                <a:lnTo>
                  <a:pt x="2212" y="2177"/>
                </a:lnTo>
                <a:lnTo>
                  <a:pt x="2215" y="2177"/>
                </a:lnTo>
                <a:lnTo>
                  <a:pt x="2216" y="2177"/>
                </a:lnTo>
                <a:lnTo>
                  <a:pt x="2217" y="2177"/>
                </a:lnTo>
                <a:lnTo>
                  <a:pt x="2218" y="2177"/>
                </a:lnTo>
                <a:lnTo>
                  <a:pt x="2219" y="2177"/>
                </a:lnTo>
                <a:lnTo>
                  <a:pt x="2220" y="2176"/>
                </a:lnTo>
                <a:lnTo>
                  <a:pt x="2221" y="2176"/>
                </a:lnTo>
                <a:lnTo>
                  <a:pt x="2220" y="2175"/>
                </a:lnTo>
                <a:lnTo>
                  <a:pt x="2221" y="2175"/>
                </a:lnTo>
                <a:lnTo>
                  <a:pt x="2223" y="2175"/>
                </a:lnTo>
                <a:lnTo>
                  <a:pt x="2224" y="2175"/>
                </a:lnTo>
                <a:lnTo>
                  <a:pt x="2224" y="2171"/>
                </a:lnTo>
                <a:lnTo>
                  <a:pt x="2224" y="2170"/>
                </a:lnTo>
                <a:lnTo>
                  <a:pt x="2224" y="2169"/>
                </a:lnTo>
                <a:lnTo>
                  <a:pt x="2223" y="2167"/>
                </a:lnTo>
                <a:lnTo>
                  <a:pt x="2221" y="2167"/>
                </a:lnTo>
                <a:lnTo>
                  <a:pt x="2221" y="2165"/>
                </a:lnTo>
                <a:lnTo>
                  <a:pt x="2223" y="2165"/>
                </a:lnTo>
                <a:lnTo>
                  <a:pt x="2223" y="2161"/>
                </a:lnTo>
                <a:lnTo>
                  <a:pt x="2221" y="2161"/>
                </a:lnTo>
                <a:lnTo>
                  <a:pt x="2221" y="2160"/>
                </a:lnTo>
                <a:lnTo>
                  <a:pt x="2221" y="2159"/>
                </a:lnTo>
                <a:lnTo>
                  <a:pt x="2221" y="2158"/>
                </a:lnTo>
                <a:lnTo>
                  <a:pt x="2219" y="2158"/>
                </a:lnTo>
                <a:lnTo>
                  <a:pt x="2218" y="2158"/>
                </a:lnTo>
                <a:lnTo>
                  <a:pt x="2217" y="2156"/>
                </a:lnTo>
                <a:lnTo>
                  <a:pt x="2218" y="2155"/>
                </a:lnTo>
                <a:lnTo>
                  <a:pt x="2220" y="2152"/>
                </a:lnTo>
                <a:lnTo>
                  <a:pt x="2226" y="2146"/>
                </a:lnTo>
                <a:lnTo>
                  <a:pt x="2231" y="2142"/>
                </a:lnTo>
                <a:lnTo>
                  <a:pt x="2227" y="2138"/>
                </a:lnTo>
                <a:lnTo>
                  <a:pt x="2226" y="2140"/>
                </a:lnTo>
                <a:lnTo>
                  <a:pt x="2220" y="2135"/>
                </a:lnTo>
                <a:lnTo>
                  <a:pt x="2221" y="2134"/>
                </a:lnTo>
                <a:lnTo>
                  <a:pt x="2221" y="2133"/>
                </a:lnTo>
                <a:lnTo>
                  <a:pt x="2223" y="2133"/>
                </a:lnTo>
                <a:lnTo>
                  <a:pt x="2229" y="2139"/>
                </a:lnTo>
                <a:lnTo>
                  <a:pt x="2232" y="2142"/>
                </a:lnTo>
                <a:lnTo>
                  <a:pt x="2232" y="2140"/>
                </a:lnTo>
                <a:lnTo>
                  <a:pt x="2233" y="2139"/>
                </a:lnTo>
                <a:lnTo>
                  <a:pt x="2231" y="2137"/>
                </a:lnTo>
                <a:lnTo>
                  <a:pt x="2232" y="2137"/>
                </a:lnTo>
                <a:lnTo>
                  <a:pt x="2225" y="2130"/>
                </a:lnTo>
                <a:lnTo>
                  <a:pt x="2224" y="2130"/>
                </a:lnTo>
                <a:lnTo>
                  <a:pt x="2224" y="2129"/>
                </a:lnTo>
                <a:lnTo>
                  <a:pt x="2223" y="2129"/>
                </a:lnTo>
                <a:lnTo>
                  <a:pt x="2223" y="2128"/>
                </a:lnTo>
                <a:lnTo>
                  <a:pt x="2221" y="2128"/>
                </a:lnTo>
                <a:lnTo>
                  <a:pt x="2220" y="2127"/>
                </a:lnTo>
                <a:lnTo>
                  <a:pt x="2220" y="2126"/>
                </a:lnTo>
                <a:lnTo>
                  <a:pt x="2219" y="2125"/>
                </a:lnTo>
                <a:lnTo>
                  <a:pt x="2218" y="2123"/>
                </a:lnTo>
                <a:lnTo>
                  <a:pt x="2217" y="2122"/>
                </a:lnTo>
                <a:lnTo>
                  <a:pt x="2216" y="2122"/>
                </a:lnTo>
                <a:lnTo>
                  <a:pt x="2216" y="2121"/>
                </a:lnTo>
                <a:lnTo>
                  <a:pt x="2224" y="2113"/>
                </a:lnTo>
                <a:lnTo>
                  <a:pt x="2225" y="2112"/>
                </a:lnTo>
                <a:lnTo>
                  <a:pt x="2224" y="2112"/>
                </a:lnTo>
                <a:lnTo>
                  <a:pt x="2223" y="2111"/>
                </a:lnTo>
                <a:lnTo>
                  <a:pt x="2219" y="2108"/>
                </a:lnTo>
                <a:lnTo>
                  <a:pt x="2212" y="2101"/>
                </a:lnTo>
                <a:lnTo>
                  <a:pt x="2209" y="2098"/>
                </a:lnTo>
                <a:lnTo>
                  <a:pt x="2208" y="2097"/>
                </a:lnTo>
                <a:lnTo>
                  <a:pt x="2207" y="2096"/>
                </a:lnTo>
                <a:lnTo>
                  <a:pt x="2192" y="2081"/>
                </a:lnTo>
                <a:lnTo>
                  <a:pt x="2190" y="2079"/>
                </a:lnTo>
                <a:lnTo>
                  <a:pt x="2189" y="2078"/>
                </a:lnTo>
                <a:lnTo>
                  <a:pt x="2186" y="2076"/>
                </a:lnTo>
                <a:lnTo>
                  <a:pt x="2182" y="2072"/>
                </a:lnTo>
                <a:lnTo>
                  <a:pt x="2175" y="2066"/>
                </a:lnTo>
                <a:lnTo>
                  <a:pt x="2174" y="2066"/>
                </a:lnTo>
                <a:lnTo>
                  <a:pt x="2171" y="2062"/>
                </a:lnTo>
                <a:lnTo>
                  <a:pt x="2171" y="2061"/>
                </a:lnTo>
                <a:lnTo>
                  <a:pt x="2163" y="2053"/>
                </a:lnTo>
                <a:lnTo>
                  <a:pt x="2158" y="2048"/>
                </a:lnTo>
                <a:lnTo>
                  <a:pt x="2152" y="2044"/>
                </a:lnTo>
                <a:lnTo>
                  <a:pt x="2149" y="2042"/>
                </a:lnTo>
                <a:lnTo>
                  <a:pt x="2147" y="2038"/>
                </a:lnTo>
                <a:lnTo>
                  <a:pt x="2146" y="2037"/>
                </a:lnTo>
                <a:lnTo>
                  <a:pt x="2133" y="2026"/>
                </a:lnTo>
                <a:lnTo>
                  <a:pt x="2132" y="2025"/>
                </a:lnTo>
                <a:lnTo>
                  <a:pt x="2116" y="2010"/>
                </a:lnTo>
                <a:lnTo>
                  <a:pt x="2114" y="2008"/>
                </a:lnTo>
                <a:lnTo>
                  <a:pt x="2114" y="2006"/>
                </a:lnTo>
                <a:lnTo>
                  <a:pt x="2109" y="2003"/>
                </a:lnTo>
                <a:lnTo>
                  <a:pt x="2108" y="2002"/>
                </a:lnTo>
                <a:lnTo>
                  <a:pt x="2104" y="1997"/>
                </a:lnTo>
                <a:lnTo>
                  <a:pt x="2099" y="1993"/>
                </a:lnTo>
                <a:lnTo>
                  <a:pt x="2096" y="1991"/>
                </a:lnTo>
                <a:lnTo>
                  <a:pt x="2094" y="1987"/>
                </a:lnTo>
                <a:lnTo>
                  <a:pt x="2090" y="1985"/>
                </a:lnTo>
                <a:lnTo>
                  <a:pt x="2087" y="1981"/>
                </a:lnTo>
                <a:lnTo>
                  <a:pt x="2085" y="1978"/>
                </a:lnTo>
                <a:lnTo>
                  <a:pt x="2081" y="1976"/>
                </a:lnTo>
                <a:lnTo>
                  <a:pt x="2080" y="1976"/>
                </a:lnTo>
                <a:lnTo>
                  <a:pt x="2080" y="1977"/>
                </a:lnTo>
                <a:lnTo>
                  <a:pt x="2078" y="1979"/>
                </a:lnTo>
                <a:lnTo>
                  <a:pt x="2077" y="1979"/>
                </a:lnTo>
                <a:lnTo>
                  <a:pt x="2074" y="1977"/>
                </a:lnTo>
                <a:lnTo>
                  <a:pt x="2077" y="1975"/>
                </a:lnTo>
                <a:lnTo>
                  <a:pt x="2076" y="1974"/>
                </a:lnTo>
                <a:lnTo>
                  <a:pt x="2074" y="1974"/>
                </a:lnTo>
                <a:lnTo>
                  <a:pt x="2074" y="1975"/>
                </a:lnTo>
                <a:lnTo>
                  <a:pt x="2073" y="1975"/>
                </a:lnTo>
                <a:lnTo>
                  <a:pt x="2072" y="1974"/>
                </a:lnTo>
                <a:lnTo>
                  <a:pt x="2071" y="1972"/>
                </a:lnTo>
                <a:lnTo>
                  <a:pt x="2071" y="1971"/>
                </a:lnTo>
                <a:lnTo>
                  <a:pt x="2070" y="1971"/>
                </a:lnTo>
                <a:lnTo>
                  <a:pt x="2069" y="1972"/>
                </a:lnTo>
                <a:lnTo>
                  <a:pt x="2069" y="1974"/>
                </a:lnTo>
                <a:lnTo>
                  <a:pt x="2068" y="1975"/>
                </a:lnTo>
                <a:lnTo>
                  <a:pt x="2066" y="1975"/>
                </a:lnTo>
                <a:lnTo>
                  <a:pt x="2065" y="1974"/>
                </a:lnTo>
                <a:lnTo>
                  <a:pt x="2064" y="1975"/>
                </a:lnTo>
                <a:lnTo>
                  <a:pt x="2063" y="1976"/>
                </a:lnTo>
                <a:lnTo>
                  <a:pt x="2063" y="1977"/>
                </a:lnTo>
                <a:lnTo>
                  <a:pt x="2064" y="1978"/>
                </a:lnTo>
                <a:lnTo>
                  <a:pt x="2063" y="1978"/>
                </a:lnTo>
                <a:lnTo>
                  <a:pt x="2063" y="1979"/>
                </a:lnTo>
                <a:lnTo>
                  <a:pt x="2062" y="1979"/>
                </a:lnTo>
                <a:lnTo>
                  <a:pt x="2061" y="1978"/>
                </a:lnTo>
                <a:lnTo>
                  <a:pt x="2061" y="1979"/>
                </a:lnTo>
                <a:lnTo>
                  <a:pt x="2062" y="1980"/>
                </a:lnTo>
                <a:lnTo>
                  <a:pt x="2061" y="1981"/>
                </a:lnTo>
                <a:lnTo>
                  <a:pt x="2060" y="1983"/>
                </a:lnTo>
                <a:lnTo>
                  <a:pt x="2059" y="1981"/>
                </a:lnTo>
                <a:lnTo>
                  <a:pt x="2057" y="1980"/>
                </a:lnTo>
                <a:lnTo>
                  <a:pt x="2059" y="1979"/>
                </a:lnTo>
                <a:lnTo>
                  <a:pt x="2060" y="1978"/>
                </a:lnTo>
                <a:lnTo>
                  <a:pt x="2061" y="1976"/>
                </a:lnTo>
                <a:lnTo>
                  <a:pt x="2062" y="1976"/>
                </a:lnTo>
                <a:lnTo>
                  <a:pt x="2063" y="1975"/>
                </a:lnTo>
                <a:lnTo>
                  <a:pt x="2064" y="1974"/>
                </a:lnTo>
                <a:lnTo>
                  <a:pt x="2065" y="1972"/>
                </a:lnTo>
                <a:lnTo>
                  <a:pt x="2066" y="1971"/>
                </a:lnTo>
                <a:lnTo>
                  <a:pt x="2066" y="1970"/>
                </a:lnTo>
                <a:lnTo>
                  <a:pt x="2065" y="1970"/>
                </a:lnTo>
                <a:lnTo>
                  <a:pt x="2064" y="1969"/>
                </a:lnTo>
                <a:lnTo>
                  <a:pt x="2064" y="1968"/>
                </a:lnTo>
                <a:lnTo>
                  <a:pt x="2063" y="1968"/>
                </a:lnTo>
                <a:lnTo>
                  <a:pt x="2062" y="1967"/>
                </a:lnTo>
                <a:lnTo>
                  <a:pt x="2061" y="1966"/>
                </a:lnTo>
                <a:lnTo>
                  <a:pt x="2060" y="1964"/>
                </a:lnTo>
                <a:lnTo>
                  <a:pt x="2059" y="1964"/>
                </a:lnTo>
                <a:lnTo>
                  <a:pt x="2059" y="1963"/>
                </a:lnTo>
                <a:lnTo>
                  <a:pt x="2060" y="1963"/>
                </a:lnTo>
                <a:lnTo>
                  <a:pt x="2060" y="1962"/>
                </a:lnTo>
                <a:lnTo>
                  <a:pt x="2061" y="1961"/>
                </a:lnTo>
                <a:lnTo>
                  <a:pt x="2062" y="1960"/>
                </a:lnTo>
                <a:lnTo>
                  <a:pt x="2066" y="1963"/>
                </a:lnTo>
                <a:lnTo>
                  <a:pt x="2068" y="1966"/>
                </a:lnTo>
                <a:lnTo>
                  <a:pt x="2070" y="1968"/>
                </a:lnTo>
                <a:lnTo>
                  <a:pt x="2071" y="1967"/>
                </a:lnTo>
                <a:lnTo>
                  <a:pt x="2071" y="1966"/>
                </a:lnTo>
                <a:lnTo>
                  <a:pt x="2070" y="1964"/>
                </a:lnTo>
                <a:lnTo>
                  <a:pt x="2069" y="1963"/>
                </a:lnTo>
                <a:lnTo>
                  <a:pt x="2069" y="1962"/>
                </a:lnTo>
                <a:lnTo>
                  <a:pt x="2070" y="1962"/>
                </a:lnTo>
                <a:lnTo>
                  <a:pt x="2070" y="1961"/>
                </a:lnTo>
                <a:lnTo>
                  <a:pt x="2072" y="1959"/>
                </a:lnTo>
                <a:lnTo>
                  <a:pt x="2073" y="1958"/>
                </a:lnTo>
                <a:lnTo>
                  <a:pt x="2074" y="1956"/>
                </a:lnTo>
                <a:lnTo>
                  <a:pt x="2074" y="1958"/>
                </a:lnTo>
                <a:lnTo>
                  <a:pt x="2076" y="1958"/>
                </a:lnTo>
                <a:lnTo>
                  <a:pt x="2076" y="1959"/>
                </a:lnTo>
                <a:lnTo>
                  <a:pt x="2077" y="1959"/>
                </a:lnTo>
                <a:lnTo>
                  <a:pt x="2077" y="1960"/>
                </a:lnTo>
                <a:lnTo>
                  <a:pt x="2078" y="1960"/>
                </a:lnTo>
                <a:lnTo>
                  <a:pt x="2078" y="1959"/>
                </a:lnTo>
                <a:lnTo>
                  <a:pt x="2079" y="1959"/>
                </a:lnTo>
                <a:lnTo>
                  <a:pt x="2079" y="1958"/>
                </a:lnTo>
                <a:lnTo>
                  <a:pt x="2080" y="1958"/>
                </a:lnTo>
                <a:lnTo>
                  <a:pt x="2081" y="1956"/>
                </a:lnTo>
                <a:lnTo>
                  <a:pt x="2082" y="1955"/>
                </a:lnTo>
                <a:lnTo>
                  <a:pt x="2083" y="1955"/>
                </a:lnTo>
                <a:lnTo>
                  <a:pt x="2083" y="1954"/>
                </a:lnTo>
                <a:lnTo>
                  <a:pt x="2085" y="1953"/>
                </a:lnTo>
                <a:lnTo>
                  <a:pt x="2086" y="1952"/>
                </a:lnTo>
                <a:lnTo>
                  <a:pt x="2087" y="1951"/>
                </a:lnTo>
                <a:lnTo>
                  <a:pt x="2088" y="1950"/>
                </a:lnTo>
                <a:lnTo>
                  <a:pt x="2088" y="1949"/>
                </a:lnTo>
                <a:lnTo>
                  <a:pt x="2089" y="1949"/>
                </a:lnTo>
                <a:lnTo>
                  <a:pt x="2090" y="1947"/>
                </a:lnTo>
                <a:lnTo>
                  <a:pt x="2090" y="1946"/>
                </a:lnTo>
                <a:lnTo>
                  <a:pt x="2091" y="1946"/>
                </a:lnTo>
                <a:lnTo>
                  <a:pt x="2092" y="1944"/>
                </a:lnTo>
                <a:lnTo>
                  <a:pt x="2094" y="1944"/>
                </a:lnTo>
                <a:lnTo>
                  <a:pt x="2092" y="1944"/>
                </a:lnTo>
                <a:lnTo>
                  <a:pt x="2092" y="1943"/>
                </a:lnTo>
                <a:lnTo>
                  <a:pt x="2094" y="1942"/>
                </a:lnTo>
                <a:lnTo>
                  <a:pt x="2095" y="1942"/>
                </a:lnTo>
                <a:lnTo>
                  <a:pt x="2095" y="1941"/>
                </a:lnTo>
                <a:lnTo>
                  <a:pt x="2096" y="1939"/>
                </a:lnTo>
                <a:lnTo>
                  <a:pt x="2097" y="1938"/>
                </a:lnTo>
                <a:lnTo>
                  <a:pt x="2097" y="1939"/>
                </a:lnTo>
                <a:lnTo>
                  <a:pt x="2098" y="1939"/>
                </a:lnTo>
                <a:lnTo>
                  <a:pt x="2097" y="1938"/>
                </a:lnTo>
                <a:lnTo>
                  <a:pt x="2098" y="1937"/>
                </a:lnTo>
                <a:lnTo>
                  <a:pt x="2098" y="1936"/>
                </a:lnTo>
                <a:lnTo>
                  <a:pt x="2098" y="1935"/>
                </a:lnTo>
                <a:lnTo>
                  <a:pt x="2099" y="1934"/>
                </a:lnTo>
                <a:lnTo>
                  <a:pt x="2099" y="1933"/>
                </a:lnTo>
                <a:lnTo>
                  <a:pt x="2099" y="1931"/>
                </a:lnTo>
                <a:lnTo>
                  <a:pt x="2100" y="1931"/>
                </a:lnTo>
                <a:lnTo>
                  <a:pt x="2100" y="1930"/>
                </a:lnTo>
                <a:lnTo>
                  <a:pt x="2100" y="1928"/>
                </a:lnTo>
                <a:lnTo>
                  <a:pt x="2100" y="1926"/>
                </a:lnTo>
                <a:lnTo>
                  <a:pt x="2100" y="1925"/>
                </a:lnTo>
                <a:lnTo>
                  <a:pt x="2099" y="1925"/>
                </a:lnTo>
                <a:lnTo>
                  <a:pt x="2098" y="1924"/>
                </a:lnTo>
                <a:lnTo>
                  <a:pt x="2097" y="1922"/>
                </a:lnTo>
                <a:lnTo>
                  <a:pt x="2096" y="1921"/>
                </a:lnTo>
                <a:lnTo>
                  <a:pt x="2096" y="1920"/>
                </a:lnTo>
                <a:lnTo>
                  <a:pt x="2095" y="1920"/>
                </a:lnTo>
                <a:lnTo>
                  <a:pt x="2094" y="1919"/>
                </a:lnTo>
                <a:lnTo>
                  <a:pt x="2094" y="1920"/>
                </a:lnTo>
                <a:lnTo>
                  <a:pt x="2092" y="1921"/>
                </a:lnTo>
                <a:lnTo>
                  <a:pt x="2091" y="1921"/>
                </a:lnTo>
                <a:lnTo>
                  <a:pt x="2090" y="1922"/>
                </a:lnTo>
                <a:lnTo>
                  <a:pt x="2090" y="1924"/>
                </a:lnTo>
                <a:lnTo>
                  <a:pt x="2089" y="1925"/>
                </a:lnTo>
                <a:lnTo>
                  <a:pt x="2088" y="1926"/>
                </a:lnTo>
                <a:lnTo>
                  <a:pt x="2086" y="1926"/>
                </a:lnTo>
                <a:lnTo>
                  <a:pt x="2083" y="1925"/>
                </a:lnTo>
                <a:lnTo>
                  <a:pt x="2082" y="1925"/>
                </a:lnTo>
                <a:lnTo>
                  <a:pt x="2081" y="1924"/>
                </a:lnTo>
                <a:lnTo>
                  <a:pt x="2080" y="1924"/>
                </a:lnTo>
                <a:lnTo>
                  <a:pt x="2079" y="1924"/>
                </a:lnTo>
                <a:lnTo>
                  <a:pt x="2079" y="1925"/>
                </a:lnTo>
                <a:lnTo>
                  <a:pt x="2078" y="1926"/>
                </a:lnTo>
                <a:lnTo>
                  <a:pt x="2077" y="1926"/>
                </a:lnTo>
                <a:lnTo>
                  <a:pt x="2077" y="1927"/>
                </a:lnTo>
                <a:lnTo>
                  <a:pt x="2076" y="1928"/>
                </a:lnTo>
                <a:lnTo>
                  <a:pt x="2074" y="1929"/>
                </a:lnTo>
                <a:lnTo>
                  <a:pt x="2074" y="1930"/>
                </a:lnTo>
                <a:lnTo>
                  <a:pt x="2073" y="1930"/>
                </a:lnTo>
                <a:lnTo>
                  <a:pt x="2072" y="1931"/>
                </a:lnTo>
                <a:lnTo>
                  <a:pt x="2072" y="1933"/>
                </a:lnTo>
                <a:lnTo>
                  <a:pt x="2071" y="1931"/>
                </a:lnTo>
                <a:lnTo>
                  <a:pt x="2070" y="1933"/>
                </a:lnTo>
                <a:lnTo>
                  <a:pt x="2069" y="1933"/>
                </a:lnTo>
                <a:lnTo>
                  <a:pt x="2068" y="1934"/>
                </a:lnTo>
                <a:lnTo>
                  <a:pt x="2068" y="1935"/>
                </a:lnTo>
                <a:lnTo>
                  <a:pt x="2066" y="1936"/>
                </a:lnTo>
                <a:lnTo>
                  <a:pt x="2065" y="1937"/>
                </a:lnTo>
                <a:lnTo>
                  <a:pt x="2064" y="1938"/>
                </a:lnTo>
                <a:lnTo>
                  <a:pt x="2062" y="1941"/>
                </a:lnTo>
                <a:lnTo>
                  <a:pt x="2054" y="1950"/>
                </a:lnTo>
                <a:lnTo>
                  <a:pt x="2053" y="1950"/>
                </a:lnTo>
                <a:lnTo>
                  <a:pt x="2052" y="1951"/>
                </a:lnTo>
                <a:lnTo>
                  <a:pt x="2052" y="1952"/>
                </a:lnTo>
                <a:lnTo>
                  <a:pt x="2051" y="1952"/>
                </a:lnTo>
                <a:lnTo>
                  <a:pt x="2051" y="1953"/>
                </a:lnTo>
                <a:lnTo>
                  <a:pt x="2050" y="1953"/>
                </a:lnTo>
                <a:lnTo>
                  <a:pt x="2050" y="1954"/>
                </a:lnTo>
                <a:lnTo>
                  <a:pt x="2048" y="1954"/>
                </a:lnTo>
                <a:lnTo>
                  <a:pt x="2048" y="1955"/>
                </a:lnTo>
                <a:lnTo>
                  <a:pt x="2047" y="1956"/>
                </a:lnTo>
                <a:lnTo>
                  <a:pt x="2046" y="1956"/>
                </a:lnTo>
                <a:lnTo>
                  <a:pt x="2046" y="1958"/>
                </a:lnTo>
                <a:lnTo>
                  <a:pt x="2045" y="1958"/>
                </a:lnTo>
                <a:lnTo>
                  <a:pt x="2045" y="1959"/>
                </a:lnTo>
                <a:lnTo>
                  <a:pt x="2044" y="1960"/>
                </a:lnTo>
                <a:lnTo>
                  <a:pt x="2043" y="1961"/>
                </a:lnTo>
                <a:lnTo>
                  <a:pt x="2042" y="1962"/>
                </a:lnTo>
                <a:lnTo>
                  <a:pt x="2040" y="1963"/>
                </a:lnTo>
                <a:lnTo>
                  <a:pt x="2039" y="1964"/>
                </a:lnTo>
                <a:lnTo>
                  <a:pt x="2038" y="1966"/>
                </a:lnTo>
                <a:lnTo>
                  <a:pt x="2039" y="1967"/>
                </a:lnTo>
                <a:lnTo>
                  <a:pt x="2040" y="1968"/>
                </a:lnTo>
                <a:lnTo>
                  <a:pt x="2042" y="1969"/>
                </a:lnTo>
                <a:lnTo>
                  <a:pt x="2040" y="1970"/>
                </a:lnTo>
                <a:lnTo>
                  <a:pt x="2040" y="1971"/>
                </a:lnTo>
                <a:lnTo>
                  <a:pt x="2039" y="1971"/>
                </a:lnTo>
                <a:lnTo>
                  <a:pt x="2039" y="1972"/>
                </a:lnTo>
                <a:lnTo>
                  <a:pt x="2038" y="1972"/>
                </a:lnTo>
                <a:lnTo>
                  <a:pt x="2038" y="1974"/>
                </a:lnTo>
                <a:lnTo>
                  <a:pt x="2037" y="1974"/>
                </a:lnTo>
                <a:lnTo>
                  <a:pt x="2037" y="1975"/>
                </a:lnTo>
                <a:lnTo>
                  <a:pt x="2036" y="1975"/>
                </a:lnTo>
                <a:lnTo>
                  <a:pt x="2036" y="1976"/>
                </a:lnTo>
                <a:lnTo>
                  <a:pt x="2035" y="1975"/>
                </a:lnTo>
                <a:lnTo>
                  <a:pt x="2033" y="1972"/>
                </a:lnTo>
                <a:lnTo>
                  <a:pt x="2031" y="1971"/>
                </a:lnTo>
                <a:lnTo>
                  <a:pt x="2030" y="1971"/>
                </a:lnTo>
                <a:lnTo>
                  <a:pt x="2030" y="1970"/>
                </a:lnTo>
                <a:lnTo>
                  <a:pt x="2029" y="1970"/>
                </a:lnTo>
                <a:lnTo>
                  <a:pt x="2029" y="1969"/>
                </a:lnTo>
                <a:lnTo>
                  <a:pt x="2028" y="1969"/>
                </a:lnTo>
                <a:lnTo>
                  <a:pt x="2028" y="1968"/>
                </a:lnTo>
                <a:lnTo>
                  <a:pt x="2027" y="1968"/>
                </a:lnTo>
                <a:lnTo>
                  <a:pt x="2027" y="1967"/>
                </a:lnTo>
                <a:lnTo>
                  <a:pt x="2026" y="1967"/>
                </a:lnTo>
                <a:lnTo>
                  <a:pt x="2026" y="1966"/>
                </a:lnTo>
                <a:lnTo>
                  <a:pt x="2025" y="1966"/>
                </a:lnTo>
                <a:lnTo>
                  <a:pt x="2023" y="1964"/>
                </a:lnTo>
                <a:lnTo>
                  <a:pt x="2023" y="1963"/>
                </a:lnTo>
                <a:lnTo>
                  <a:pt x="2022" y="1963"/>
                </a:lnTo>
                <a:lnTo>
                  <a:pt x="2021" y="1962"/>
                </a:lnTo>
                <a:lnTo>
                  <a:pt x="2021" y="1961"/>
                </a:lnTo>
                <a:lnTo>
                  <a:pt x="2020" y="1961"/>
                </a:lnTo>
                <a:lnTo>
                  <a:pt x="2020" y="1960"/>
                </a:lnTo>
                <a:lnTo>
                  <a:pt x="2019" y="1960"/>
                </a:lnTo>
                <a:lnTo>
                  <a:pt x="2018" y="1959"/>
                </a:lnTo>
                <a:lnTo>
                  <a:pt x="2017" y="1958"/>
                </a:lnTo>
                <a:lnTo>
                  <a:pt x="2016" y="1956"/>
                </a:lnTo>
                <a:lnTo>
                  <a:pt x="2014" y="1955"/>
                </a:lnTo>
                <a:lnTo>
                  <a:pt x="2013" y="1954"/>
                </a:lnTo>
                <a:lnTo>
                  <a:pt x="2012" y="1953"/>
                </a:lnTo>
                <a:lnTo>
                  <a:pt x="2011" y="1952"/>
                </a:lnTo>
                <a:lnTo>
                  <a:pt x="2010" y="1952"/>
                </a:lnTo>
                <a:lnTo>
                  <a:pt x="2010" y="1951"/>
                </a:lnTo>
                <a:lnTo>
                  <a:pt x="2009" y="1951"/>
                </a:lnTo>
                <a:lnTo>
                  <a:pt x="2009" y="1950"/>
                </a:lnTo>
                <a:lnTo>
                  <a:pt x="2008" y="1950"/>
                </a:lnTo>
                <a:lnTo>
                  <a:pt x="2008" y="1949"/>
                </a:lnTo>
                <a:lnTo>
                  <a:pt x="2008" y="1947"/>
                </a:lnTo>
                <a:lnTo>
                  <a:pt x="2010" y="1945"/>
                </a:lnTo>
                <a:lnTo>
                  <a:pt x="2012" y="1944"/>
                </a:lnTo>
                <a:lnTo>
                  <a:pt x="2010" y="1942"/>
                </a:lnTo>
                <a:lnTo>
                  <a:pt x="2009" y="1942"/>
                </a:lnTo>
                <a:lnTo>
                  <a:pt x="2010" y="1941"/>
                </a:lnTo>
                <a:lnTo>
                  <a:pt x="2012" y="1938"/>
                </a:lnTo>
                <a:lnTo>
                  <a:pt x="2013" y="1937"/>
                </a:lnTo>
                <a:lnTo>
                  <a:pt x="2016" y="1939"/>
                </a:lnTo>
                <a:lnTo>
                  <a:pt x="2018" y="1937"/>
                </a:lnTo>
                <a:lnTo>
                  <a:pt x="2020" y="1935"/>
                </a:lnTo>
                <a:lnTo>
                  <a:pt x="2021" y="1934"/>
                </a:lnTo>
                <a:lnTo>
                  <a:pt x="2023" y="1931"/>
                </a:lnTo>
                <a:lnTo>
                  <a:pt x="2025" y="1929"/>
                </a:lnTo>
                <a:lnTo>
                  <a:pt x="2023" y="1928"/>
                </a:lnTo>
                <a:lnTo>
                  <a:pt x="2025" y="1928"/>
                </a:lnTo>
                <a:lnTo>
                  <a:pt x="2025" y="1927"/>
                </a:lnTo>
                <a:lnTo>
                  <a:pt x="2026" y="1927"/>
                </a:lnTo>
                <a:lnTo>
                  <a:pt x="2027" y="1926"/>
                </a:lnTo>
                <a:lnTo>
                  <a:pt x="2028" y="1927"/>
                </a:lnTo>
                <a:lnTo>
                  <a:pt x="2028" y="1926"/>
                </a:lnTo>
                <a:lnTo>
                  <a:pt x="2027" y="1925"/>
                </a:lnTo>
                <a:lnTo>
                  <a:pt x="2026" y="1925"/>
                </a:lnTo>
                <a:lnTo>
                  <a:pt x="2025" y="1922"/>
                </a:lnTo>
                <a:lnTo>
                  <a:pt x="2023" y="1922"/>
                </a:lnTo>
                <a:lnTo>
                  <a:pt x="2023" y="1921"/>
                </a:lnTo>
                <a:lnTo>
                  <a:pt x="2022" y="1920"/>
                </a:lnTo>
                <a:lnTo>
                  <a:pt x="2020" y="1918"/>
                </a:lnTo>
                <a:lnTo>
                  <a:pt x="2020" y="1917"/>
                </a:lnTo>
                <a:lnTo>
                  <a:pt x="2019" y="1917"/>
                </a:lnTo>
                <a:lnTo>
                  <a:pt x="2018" y="1916"/>
                </a:lnTo>
                <a:lnTo>
                  <a:pt x="2018" y="1914"/>
                </a:lnTo>
                <a:lnTo>
                  <a:pt x="2017" y="1914"/>
                </a:lnTo>
                <a:lnTo>
                  <a:pt x="2016" y="1913"/>
                </a:lnTo>
                <a:lnTo>
                  <a:pt x="2014" y="1912"/>
                </a:lnTo>
                <a:lnTo>
                  <a:pt x="2013" y="1911"/>
                </a:lnTo>
                <a:lnTo>
                  <a:pt x="2012" y="1911"/>
                </a:lnTo>
                <a:lnTo>
                  <a:pt x="2012" y="1910"/>
                </a:lnTo>
                <a:lnTo>
                  <a:pt x="2010" y="1908"/>
                </a:lnTo>
                <a:lnTo>
                  <a:pt x="2009" y="1908"/>
                </a:lnTo>
                <a:lnTo>
                  <a:pt x="2008" y="1905"/>
                </a:lnTo>
                <a:lnTo>
                  <a:pt x="2007" y="1905"/>
                </a:lnTo>
                <a:lnTo>
                  <a:pt x="2007" y="1907"/>
                </a:lnTo>
                <a:lnTo>
                  <a:pt x="2005" y="1908"/>
                </a:lnTo>
                <a:lnTo>
                  <a:pt x="2005" y="1909"/>
                </a:lnTo>
                <a:lnTo>
                  <a:pt x="2004" y="1909"/>
                </a:lnTo>
                <a:lnTo>
                  <a:pt x="2003" y="1910"/>
                </a:lnTo>
                <a:lnTo>
                  <a:pt x="2003" y="1911"/>
                </a:lnTo>
                <a:lnTo>
                  <a:pt x="2002" y="1911"/>
                </a:lnTo>
                <a:lnTo>
                  <a:pt x="2002" y="1912"/>
                </a:lnTo>
                <a:lnTo>
                  <a:pt x="2001" y="1912"/>
                </a:lnTo>
                <a:lnTo>
                  <a:pt x="2001" y="1913"/>
                </a:lnTo>
                <a:lnTo>
                  <a:pt x="2000" y="1913"/>
                </a:lnTo>
                <a:lnTo>
                  <a:pt x="1999" y="1914"/>
                </a:lnTo>
                <a:lnTo>
                  <a:pt x="1997" y="1914"/>
                </a:lnTo>
                <a:lnTo>
                  <a:pt x="1996" y="1914"/>
                </a:lnTo>
                <a:lnTo>
                  <a:pt x="1995" y="1914"/>
                </a:lnTo>
                <a:lnTo>
                  <a:pt x="1994" y="1914"/>
                </a:lnTo>
                <a:lnTo>
                  <a:pt x="1993" y="1914"/>
                </a:lnTo>
                <a:lnTo>
                  <a:pt x="1992" y="1914"/>
                </a:lnTo>
                <a:lnTo>
                  <a:pt x="1991" y="1914"/>
                </a:lnTo>
                <a:lnTo>
                  <a:pt x="1990" y="1914"/>
                </a:lnTo>
                <a:lnTo>
                  <a:pt x="1988" y="1914"/>
                </a:lnTo>
                <a:lnTo>
                  <a:pt x="1987" y="1916"/>
                </a:lnTo>
                <a:lnTo>
                  <a:pt x="1986" y="1916"/>
                </a:lnTo>
                <a:lnTo>
                  <a:pt x="1985" y="1916"/>
                </a:lnTo>
                <a:lnTo>
                  <a:pt x="1984" y="1916"/>
                </a:lnTo>
                <a:lnTo>
                  <a:pt x="1983" y="1916"/>
                </a:lnTo>
                <a:lnTo>
                  <a:pt x="1982" y="1916"/>
                </a:lnTo>
                <a:lnTo>
                  <a:pt x="1979" y="1913"/>
                </a:lnTo>
                <a:lnTo>
                  <a:pt x="1978" y="1912"/>
                </a:lnTo>
                <a:lnTo>
                  <a:pt x="1977" y="1910"/>
                </a:lnTo>
                <a:lnTo>
                  <a:pt x="1976" y="1910"/>
                </a:lnTo>
                <a:lnTo>
                  <a:pt x="1975" y="1908"/>
                </a:lnTo>
                <a:lnTo>
                  <a:pt x="1974" y="1908"/>
                </a:lnTo>
                <a:lnTo>
                  <a:pt x="1971" y="1909"/>
                </a:lnTo>
                <a:lnTo>
                  <a:pt x="1970" y="1910"/>
                </a:lnTo>
                <a:lnTo>
                  <a:pt x="1970" y="1911"/>
                </a:lnTo>
                <a:lnTo>
                  <a:pt x="1969" y="1911"/>
                </a:lnTo>
                <a:lnTo>
                  <a:pt x="1969" y="1912"/>
                </a:lnTo>
                <a:lnTo>
                  <a:pt x="1968" y="1913"/>
                </a:lnTo>
                <a:lnTo>
                  <a:pt x="1967" y="1914"/>
                </a:lnTo>
                <a:lnTo>
                  <a:pt x="1965" y="1917"/>
                </a:lnTo>
                <a:lnTo>
                  <a:pt x="1968" y="1919"/>
                </a:lnTo>
                <a:lnTo>
                  <a:pt x="1965" y="1922"/>
                </a:lnTo>
                <a:lnTo>
                  <a:pt x="1965" y="1924"/>
                </a:lnTo>
                <a:lnTo>
                  <a:pt x="1973" y="1930"/>
                </a:lnTo>
                <a:lnTo>
                  <a:pt x="1973" y="1931"/>
                </a:lnTo>
                <a:lnTo>
                  <a:pt x="1974" y="1931"/>
                </a:lnTo>
                <a:lnTo>
                  <a:pt x="1977" y="1935"/>
                </a:lnTo>
                <a:lnTo>
                  <a:pt x="1977" y="1936"/>
                </a:lnTo>
                <a:lnTo>
                  <a:pt x="1978" y="1936"/>
                </a:lnTo>
                <a:lnTo>
                  <a:pt x="1979" y="1937"/>
                </a:lnTo>
                <a:lnTo>
                  <a:pt x="1982" y="1939"/>
                </a:lnTo>
                <a:lnTo>
                  <a:pt x="1983" y="1939"/>
                </a:lnTo>
                <a:lnTo>
                  <a:pt x="1983" y="1941"/>
                </a:lnTo>
                <a:lnTo>
                  <a:pt x="1985" y="1942"/>
                </a:lnTo>
                <a:lnTo>
                  <a:pt x="1987" y="1945"/>
                </a:lnTo>
                <a:lnTo>
                  <a:pt x="1988" y="1945"/>
                </a:lnTo>
                <a:lnTo>
                  <a:pt x="1990" y="1946"/>
                </a:lnTo>
                <a:lnTo>
                  <a:pt x="1990" y="1947"/>
                </a:lnTo>
                <a:lnTo>
                  <a:pt x="1991" y="1947"/>
                </a:lnTo>
                <a:lnTo>
                  <a:pt x="1991" y="1949"/>
                </a:lnTo>
                <a:lnTo>
                  <a:pt x="1992" y="1947"/>
                </a:lnTo>
                <a:lnTo>
                  <a:pt x="1993" y="1946"/>
                </a:lnTo>
                <a:lnTo>
                  <a:pt x="1994" y="1946"/>
                </a:lnTo>
                <a:lnTo>
                  <a:pt x="1995" y="1947"/>
                </a:lnTo>
                <a:lnTo>
                  <a:pt x="1995" y="1949"/>
                </a:lnTo>
                <a:lnTo>
                  <a:pt x="1996" y="1949"/>
                </a:lnTo>
                <a:lnTo>
                  <a:pt x="1997" y="1950"/>
                </a:lnTo>
                <a:lnTo>
                  <a:pt x="1997" y="1951"/>
                </a:lnTo>
                <a:lnTo>
                  <a:pt x="1996" y="1952"/>
                </a:lnTo>
                <a:lnTo>
                  <a:pt x="1995" y="1952"/>
                </a:lnTo>
                <a:lnTo>
                  <a:pt x="1996" y="1953"/>
                </a:lnTo>
                <a:lnTo>
                  <a:pt x="1997" y="1954"/>
                </a:lnTo>
                <a:lnTo>
                  <a:pt x="2000" y="1956"/>
                </a:lnTo>
                <a:lnTo>
                  <a:pt x="1999" y="1958"/>
                </a:lnTo>
                <a:lnTo>
                  <a:pt x="1994" y="1962"/>
                </a:lnTo>
                <a:lnTo>
                  <a:pt x="1988" y="1968"/>
                </a:lnTo>
                <a:lnTo>
                  <a:pt x="1987" y="1969"/>
                </a:lnTo>
                <a:lnTo>
                  <a:pt x="1987" y="1970"/>
                </a:lnTo>
                <a:lnTo>
                  <a:pt x="1986" y="1970"/>
                </a:lnTo>
                <a:lnTo>
                  <a:pt x="1986" y="1971"/>
                </a:lnTo>
                <a:lnTo>
                  <a:pt x="1985" y="1972"/>
                </a:lnTo>
                <a:lnTo>
                  <a:pt x="1984" y="1974"/>
                </a:lnTo>
                <a:lnTo>
                  <a:pt x="1983" y="1974"/>
                </a:lnTo>
                <a:lnTo>
                  <a:pt x="1979" y="1978"/>
                </a:lnTo>
                <a:lnTo>
                  <a:pt x="1979" y="1977"/>
                </a:lnTo>
                <a:lnTo>
                  <a:pt x="1979" y="1976"/>
                </a:lnTo>
                <a:lnTo>
                  <a:pt x="1979" y="1975"/>
                </a:lnTo>
                <a:lnTo>
                  <a:pt x="1979" y="1974"/>
                </a:lnTo>
                <a:lnTo>
                  <a:pt x="1979" y="1972"/>
                </a:lnTo>
                <a:lnTo>
                  <a:pt x="1981" y="1971"/>
                </a:lnTo>
                <a:lnTo>
                  <a:pt x="1979" y="1971"/>
                </a:lnTo>
                <a:lnTo>
                  <a:pt x="1978" y="1971"/>
                </a:lnTo>
                <a:lnTo>
                  <a:pt x="1977" y="1970"/>
                </a:lnTo>
                <a:lnTo>
                  <a:pt x="1976" y="1970"/>
                </a:lnTo>
                <a:lnTo>
                  <a:pt x="1977" y="1969"/>
                </a:lnTo>
                <a:lnTo>
                  <a:pt x="1979" y="1967"/>
                </a:lnTo>
                <a:lnTo>
                  <a:pt x="1982" y="1964"/>
                </a:lnTo>
                <a:lnTo>
                  <a:pt x="1981" y="1964"/>
                </a:lnTo>
                <a:lnTo>
                  <a:pt x="1982" y="1964"/>
                </a:lnTo>
                <a:lnTo>
                  <a:pt x="1983" y="1966"/>
                </a:lnTo>
                <a:lnTo>
                  <a:pt x="1984" y="1966"/>
                </a:lnTo>
                <a:lnTo>
                  <a:pt x="1984" y="1964"/>
                </a:lnTo>
                <a:lnTo>
                  <a:pt x="1985" y="1964"/>
                </a:lnTo>
                <a:lnTo>
                  <a:pt x="1986" y="1964"/>
                </a:lnTo>
                <a:lnTo>
                  <a:pt x="1986" y="1963"/>
                </a:lnTo>
                <a:lnTo>
                  <a:pt x="1987" y="1963"/>
                </a:lnTo>
                <a:lnTo>
                  <a:pt x="1988" y="1963"/>
                </a:lnTo>
                <a:lnTo>
                  <a:pt x="1990" y="1963"/>
                </a:lnTo>
                <a:lnTo>
                  <a:pt x="1990" y="1962"/>
                </a:lnTo>
                <a:lnTo>
                  <a:pt x="1991" y="1962"/>
                </a:lnTo>
                <a:lnTo>
                  <a:pt x="1991" y="1961"/>
                </a:lnTo>
                <a:lnTo>
                  <a:pt x="1992" y="1960"/>
                </a:lnTo>
                <a:lnTo>
                  <a:pt x="1992" y="1959"/>
                </a:lnTo>
                <a:lnTo>
                  <a:pt x="1993" y="1959"/>
                </a:lnTo>
                <a:lnTo>
                  <a:pt x="1993" y="1958"/>
                </a:lnTo>
                <a:lnTo>
                  <a:pt x="1994" y="1956"/>
                </a:lnTo>
                <a:lnTo>
                  <a:pt x="1995" y="1956"/>
                </a:lnTo>
                <a:lnTo>
                  <a:pt x="1995" y="1955"/>
                </a:lnTo>
                <a:lnTo>
                  <a:pt x="1994" y="1955"/>
                </a:lnTo>
                <a:lnTo>
                  <a:pt x="1992" y="1954"/>
                </a:lnTo>
                <a:lnTo>
                  <a:pt x="1991" y="1954"/>
                </a:lnTo>
                <a:lnTo>
                  <a:pt x="1992" y="1953"/>
                </a:lnTo>
                <a:lnTo>
                  <a:pt x="1993" y="1952"/>
                </a:lnTo>
                <a:lnTo>
                  <a:pt x="1994" y="1951"/>
                </a:lnTo>
                <a:lnTo>
                  <a:pt x="1993" y="1951"/>
                </a:lnTo>
                <a:lnTo>
                  <a:pt x="1992" y="1949"/>
                </a:lnTo>
                <a:lnTo>
                  <a:pt x="1991" y="1947"/>
                </a:lnTo>
                <a:lnTo>
                  <a:pt x="1990" y="1947"/>
                </a:lnTo>
                <a:lnTo>
                  <a:pt x="1988" y="1949"/>
                </a:lnTo>
                <a:lnTo>
                  <a:pt x="1987" y="1950"/>
                </a:lnTo>
                <a:lnTo>
                  <a:pt x="1986" y="1947"/>
                </a:lnTo>
                <a:lnTo>
                  <a:pt x="1986" y="1946"/>
                </a:lnTo>
                <a:lnTo>
                  <a:pt x="1985" y="1946"/>
                </a:lnTo>
                <a:lnTo>
                  <a:pt x="1984" y="1946"/>
                </a:lnTo>
                <a:lnTo>
                  <a:pt x="1984" y="1945"/>
                </a:lnTo>
                <a:lnTo>
                  <a:pt x="1983" y="1945"/>
                </a:lnTo>
                <a:lnTo>
                  <a:pt x="1982" y="1945"/>
                </a:lnTo>
                <a:lnTo>
                  <a:pt x="1983" y="1944"/>
                </a:lnTo>
                <a:lnTo>
                  <a:pt x="1984" y="1943"/>
                </a:lnTo>
                <a:lnTo>
                  <a:pt x="1984" y="1942"/>
                </a:lnTo>
                <a:lnTo>
                  <a:pt x="1983" y="1941"/>
                </a:lnTo>
                <a:lnTo>
                  <a:pt x="1982" y="1941"/>
                </a:lnTo>
                <a:lnTo>
                  <a:pt x="1981" y="1942"/>
                </a:lnTo>
                <a:lnTo>
                  <a:pt x="1979" y="1941"/>
                </a:lnTo>
                <a:lnTo>
                  <a:pt x="1978" y="1941"/>
                </a:lnTo>
                <a:lnTo>
                  <a:pt x="1977" y="1939"/>
                </a:lnTo>
                <a:lnTo>
                  <a:pt x="1976" y="1938"/>
                </a:lnTo>
                <a:lnTo>
                  <a:pt x="1976" y="1939"/>
                </a:lnTo>
                <a:lnTo>
                  <a:pt x="1975" y="1939"/>
                </a:lnTo>
                <a:lnTo>
                  <a:pt x="1975" y="1941"/>
                </a:lnTo>
                <a:lnTo>
                  <a:pt x="1974" y="1941"/>
                </a:lnTo>
                <a:lnTo>
                  <a:pt x="1973" y="1942"/>
                </a:lnTo>
                <a:lnTo>
                  <a:pt x="1973" y="1943"/>
                </a:lnTo>
                <a:lnTo>
                  <a:pt x="1971" y="1943"/>
                </a:lnTo>
                <a:lnTo>
                  <a:pt x="1971" y="1944"/>
                </a:lnTo>
                <a:lnTo>
                  <a:pt x="1970" y="1944"/>
                </a:lnTo>
                <a:lnTo>
                  <a:pt x="1970" y="1945"/>
                </a:lnTo>
                <a:lnTo>
                  <a:pt x="1969" y="1945"/>
                </a:lnTo>
                <a:lnTo>
                  <a:pt x="1969" y="1946"/>
                </a:lnTo>
                <a:lnTo>
                  <a:pt x="1968" y="1946"/>
                </a:lnTo>
                <a:lnTo>
                  <a:pt x="1968" y="1947"/>
                </a:lnTo>
                <a:lnTo>
                  <a:pt x="1967" y="1947"/>
                </a:lnTo>
                <a:lnTo>
                  <a:pt x="1967" y="1949"/>
                </a:lnTo>
                <a:lnTo>
                  <a:pt x="1966" y="1949"/>
                </a:lnTo>
                <a:lnTo>
                  <a:pt x="1966" y="1950"/>
                </a:lnTo>
                <a:lnTo>
                  <a:pt x="1965" y="1951"/>
                </a:lnTo>
                <a:lnTo>
                  <a:pt x="1961" y="1954"/>
                </a:lnTo>
                <a:lnTo>
                  <a:pt x="1959" y="1956"/>
                </a:lnTo>
                <a:lnTo>
                  <a:pt x="1958" y="1958"/>
                </a:lnTo>
                <a:lnTo>
                  <a:pt x="1953" y="1962"/>
                </a:lnTo>
                <a:lnTo>
                  <a:pt x="1950" y="1966"/>
                </a:lnTo>
                <a:lnTo>
                  <a:pt x="1949" y="1964"/>
                </a:lnTo>
                <a:lnTo>
                  <a:pt x="1945" y="1962"/>
                </a:lnTo>
                <a:lnTo>
                  <a:pt x="1941" y="1958"/>
                </a:lnTo>
                <a:lnTo>
                  <a:pt x="1933" y="1950"/>
                </a:lnTo>
                <a:lnTo>
                  <a:pt x="1932" y="1950"/>
                </a:lnTo>
                <a:lnTo>
                  <a:pt x="1932" y="1949"/>
                </a:lnTo>
                <a:lnTo>
                  <a:pt x="1932" y="1947"/>
                </a:lnTo>
                <a:lnTo>
                  <a:pt x="1931" y="1947"/>
                </a:lnTo>
                <a:lnTo>
                  <a:pt x="1930" y="1946"/>
                </a:lnTo>
                <a:lnTo>
                  <a:pt x="1930" y="1945"/>
                </a:lnTo>
                <a:lnTo>
                  <a:pt x="1930" y="1944"/>
                </a:lnTo>
                <a:lnTo>
                  <a:pt x="1931" y="1943"/>
                </a:lnTo>
                <a:lnTo>
                  <a:pt x="1930" y="1942"/>
                </a:lnTo>
                <a:lnTo>
                  <a:pt x="1930" y="1939"/>
                </a:lnTo>
                <a:lnTo>
                  <a:pt x="1928" y="1939"/>
                </a:lnTo>
                <a:lnTo>
                  <a:pt x="1928" y="1938"/>
                </a:lnTo>
                <a:lnTo>
                  <a:pt x="1927" y="1937"/>
                </a:lnTo>
                <a:lnTo>
                  <a:pt x="1926" y="1937"/>
                </a:lnTo>
                <a:lnTo>
                  <a:pt x="1925" y="1936"/>
                </a:lnTo>
                <a:lnTo>
                  <a:pt x="1924" y="1936"/>
                </a:lnTo>
                <a:lnTo>
                  <a:pt x="1922" y="1935"/>
                </a:lnTo>
                <a:lnTo>
                  <a:pt x="1919" y="1935"/>
                </a:lnTo>
                <a:lnTo>
                  <a:pt x="1918" y="1935"/>
                </a:lnTo>
                <a:lnTo>
                  <a:pt x="1917" y="1935"/>
                </a:lnTo>
                <a:lnTo>
                  <a:pt x="1916" y="1934"/>
                </a:lnTo>
                <a:lnTo>
                  <a:pt x="1915" y="1933"/>
                </a:lnTo>
                <a:lnTo>
                  <a:pt x="1914" y="1933"/>
                </a:lnTo>
                <a:lnTo>
                  <a:pt x="1913" y="1933"/>
                </a:lnTo>
                <a:lnTo>
                  <a:pt x="1911" y="1934"/>
                </a:lnTo>
                <a:lnTo>
                  <a:pt x="1911" y="1935"/>
                </a:lnTo>
                <a:lnTo>
                  <a:pt x="1910" y="1935"/>
                </a:lnTo>
                <a:lnTo>
                  <a:pt x="1910" y="1936"/>
                </a:lnTo>
                <a:lnTo>
                  <a:pt x="1909" y="1936"/>
                </a:lnTo>
                <a:lnTo>
                  <a:pt x="1908" y="1936"/>
                </a:lnTo>
                <a:lnTo>
                  <a:pt x="1908" y="1935"/>
                </a:lnTo>
                <a:lnTo>
                  <a:pt x="1907" y="1935"/>
                </a:lnTo>
                <a:lnTo>
                  <a:pt x="1906" y="1935"/>
                </a:lnTo>
                <a:lnTo>
                  <a:pt x="1906" y="1934"/>
                </a:lnTo>
                <a:lnTo>
                  <a:pt x="1905" y="1934"/>
                </a:lnTo>
                <a:lnTo>
                  <a:pt x="1905" y="1933"/>
                </a:lnTo>
                <a:lnTo>
                  <a:pt x="1904" y="1933"/>
                </a:lnTo>
                <a:lnTo>
                  <a:pt x="1902" y="1933"/>
                </a:lnTo>
                <a:lnTo>
                  <a:pt x="1901" y="1933"/>
                </a:lnTo>
                <a:lnTo>
                  <a:pt x="1900" y="1933"/>
                </a:lnTo>
                <a:lnTo>
                  <a:pt x="1900" y="1934"/>
                </a:lnTo>
                <a:lnTo>
                  <a:pt x="1899" y="1934"/>
                </a:lnTo>
                <a:lnTo>
                  <a:pt x="1898" y="1934"/>
                </a:lnTo>
                <a:lnTo>
                  <a:pt x="1897" y="1934"/>
                </a:lnTo>
                <a:lnTo>
                  <a:pt x="1897" y="1933"/>
                </a:lnTo>
                <a:lnTo>
                  <a:pt x="1896" y="1931"/>
                </a:lnTo>
                <a:lnTo>
                  <a:pt x="1895" y="1931"/>
                </a:lnTo>
                <a:lnTo>
                  <a:pt x="1893" y="1931"/>
                </a:lnTo>
                <a:lnTo>
                  <a:pt x="1893" y="1933"/>
                </a:lnTo>
                <a:lnTo>
                  <a:pt x="1892" y="1934"/>
                </a:lnTo>
                <a:lnTo>
                  <a:pt x="1891" y="1933"/>
                </a:lnTo>
                <a:lnTo>
                  <a:pt x="1890" y="1931"/>
                </a:lnTo>
                <a:lnTo>
                  <a:pt x="1889" y="1931"/>
                </a:lnTo>
                <a:lnTo>
                  <a:pt x="1889" y="1930"/>
                </a:lnTo>
                <a:lnTo>
                  <a:pt x="1888" y="1931"/>
                </a:lnTo>
                <a:lnTo>
                  <a:pt x="1887" y="1931"/>
                </a:lnTo>
                <a:lnTo>
                  <a:pt x="1885" y="1931"/>
                </a:lnTo>
                <a:lnTo>
                  <a:pt x="1884" y="1931"/>
                </a:lnTo>
                <a:lnTo>
                  <a:pt x="1883" y="1931"/>
                </a:lnTo>
                <a:lnTo>
                  <a:pt x="1882" y="1930"/>
                </a:lnTo>
                <a:lnTo>
                  <a:pt x="1882" y="1929"/>
                </a:lnTo>
                <a:lnTo>
                  <a:pt x="1882" y="1928"/>
                </a:lnTo>
                <a:lnTo>
                  <a:pt x="1881" y="1928"/>
                </a:lnTo>
                <a:lnTo>
                  <a:pt x="1880" y="1928"/>
                </a:lnTo>
                <a:lnTo>
                  <a:pt x="1878" y="1929"/>
                </a:lnTo>
                <a:lnTo>
                  <a:pt x="1878" y="1930"/>
                </a:lnTo>
                <a:lnTo>
                  <a:pt x="1876" y="1930"/>
                </a:lnTo>
                <a:lnTo>
                  <a:pt x="1875" y="1930"/>
                </a:lnTo>
                <a:lnTo>
                  <a:pt x="1874" y="1930"/>
                </a:lnTo>
                <a:lnTo>
                  <a:pt x="1873" y="1930"/>
                </a:lnTo>
                <a:lnTo>
                  <a:pt x="1873" y="1929"/>
                </a:lnTo>
                <a:lnTo>
                  <a:pt x="1872" y="1929"/>
                </a:lnTo>
                <a:lnTo>
                  <a:pt x="1872" y="1928"/>
                </a:lnTo>
                <a:lnTo>
                  <a:pt x="1871" y="1927"/>
                </a:lnTo>
                <a:lnTo>
                  <a:pt x="1870" y="1926"/>
                </a:lnTo>
                <a:lnTo>
                  <a:pt x="1869" y="1926"/>
                </a:lnTo>
                <a:lnTo>
                  <a:pt x="1869" y="1925"/>
                </a:lnTo>
                <a:lnTo>
                  <a:pt x="1869" y="1924"/>
                </a:lnTo>
                <a:lnTo>
                  <a:pt x="1867" y="1924"/>
                </a:lnTo>
                <a:lnTo>
                  <a:pt x="1866" y="1922"/>
                </a:lnTo>
                <a:lnTo>
                  <a:pt x="1865" y="1922"/>
                </a:lnTo>
                <a:lnTo>
                  <a:pt x="1864" y="1922"/>
                </a:lnTo>
                <a:lnTo>
                  <a:pt x="1863" y="1922"/>
                </a:lnTo>
                <a:lnTo>
                  <a:pt x="1862" y="1922"/>
                </a:lnTo>
                <a:lnTo>
                  <a:pt x="1861" y="1922"/>
                </a:lnTo>
                <a:lnTo>
                  <a:pt x="1859" y="1922"/>
                </a:lnTo>
                <a:lnTo>
                  <a:pt x="1859" y="1921"/>
                </a:lnTo>
                <a:lnTo>
                  <a:pt x="1858" y="1921"/>
                </a:lnTo>
                <a:lnTo>
                  <a:pt x="1857" y="1921"/>
                </a:lnTo>
                <a:lnTo>
                  <a:pt x="1857" y="1922"/>
                </a:lnTo>
                <a:lnTo>
                  <a:pt x="1856" y="1922"/>
                </a:lnTo>
                <a:lnTo>
                  <a:pt x="1855" y="1921"/>
                </a:lnTo>
                <a:lnTo>
                  <a:pt x="1854" y="1921"/>
                </a:lnTo>
                <a:lnTo>
                  <a:pt x="1853" y="1921"/>
                </a:lnTo>
                <a:lnTo>
                  <a:pt x="1850" y="1920"/>
                </a:lnTo>
                <a:lnTo>
                  <a:pt x="1849" y="1920"/>
                </a:lnTo>
                <a:lnTo>
                  <a:pt x="1847" y="1921"/>
                </a:lnTo>
                <a:lnTo>
                  <a:pt x="1845" y="1921"/>
                </a:lnTo>
                <a:lnTo>
                  <a:pt x="1844" y="1921"/>
                </a:lnTo>
                <a:lnTo>
                  <a:pt x="1844" y="1922"/>
                </a:lnTo>
                <a:lnTo>
                  <a:pt x="1842" y="1922"/>
                </a:lnTo>
                <a:lnTo>
                  <a:pt x="1841" y="1922"/>
                </a:lnTo>
                <a:lnTo>
                  <a:pt x="1840" y="1922"/>
                </a:lnTo>
                <a:lnTo>
                  <a:pt x="1839" y="1922"/>
                </a:lnTo>
                <a:lnTo>
                  <a:pt x="1838" y="1922"/>
                </a:lnTo>
                <a:lnTo>
                  <a:pt x="1837" y="1922"/>
                </a:lnTo>
                <a:lnTo>
                  <a:pt x="1836" y="1922"/>
                </a:lnTo>
                <a:lnTo>
                  <a:pt x="1835" y="1924"/>
                </a:lnTo>
                <a:lnTo>
                  <a:pt x="1835" y="1925"/>
                </a:lnTo>
                <a:lnTo>
                  <a:pt x="1833" y="1925"/>
                </a:lnTo>
                <a:lnTo>
                  <a:pt x="1833" y="1926"/>
                </a:lnTo>
                <a:lnTo>
                  <a:pt x="1832" y="1927"/>
                </a:lnTo>
                <a:lnTo>
                  <a:pt x="1831" y="1926"/>
                </a:lnTo>
                <a:lnTo>
                  <a:pt x="1830" y="1926"/>
                </a:lnTo>
                <a:lnTo>
                  <a:pt x="1829" y="1926"/>
                </a:lnTo>
                <a:lnTo>
                  <a:pt x="1829" y="1927"/>
                </a:lnTo>
                <a:lnTo>
                  <a:pt x="1828" y="1927"/>
                </a:lnTo>
                <a:lnTo>
                  <a:pt x="1827" y="1927"/>
                </a:lnTo>
                <a:lnTo>
                  <a:pt x="1826" y="1927"/>
                </a:lnTo>
                <a:lnTo>
                  <a:pt x="1824" y="1927"/>
                </a:lnTo>
                <a:lnTo>
                  <a:pt x="1823" y="1926"/>
                </a:lnTo>
                <a:lnTo>
                  <a:pt x="1822" y="1926"/>
                </a:lnTo>
                <a:lnTo>
                  <a:pt x="1821" y="1926"/>
                </a:lnTo>
                <a:lnTo>
                  <a:pt x="1820" y="1926"/>
                </a:lnTo>
                <a:lnTo>
                  <a:pt x="1819" y="1925"/>
                </a:lnTo>
                <a:lnTo>
                  <a:pt x="1818" y="1925"/>
                </a:lnTo>
                <a:lnTo>
                  <a:pt x="1816" y="1925"/>
                </a:lnTo>
                <a:lnTo>
                  <a:pt x="1814" y="1928"/>
                </a:lnTo>
                <a:lnTo>
                  <a:pt x="1813" y="1928"/>
                </a:lnTo>
                <a:lnTo>
                  <a:pt x="1811" y="1928"/>
                </a:lnTo>
                <a:lnTo>
                  <a:pt x="1810" y="1929"/>
                </a:lnTo>
                <a:lnTo>
                  <a:pt x="1809" y="1929"/>
                </a:lnTo>
                <a:lnTo>
                  <a:pt x="1807" y="1930"/>
                </a:lnTo>
                <a:lnTo>
                  <a:pt x="1806" y="1930"/>
                </a:lnTo>
                <a:lnTo>
                  <a:pt x="1805" y="1930"/>
                </a:lnTo>
                <a:lnTo>
                  <a:pt x="1802" y="1931"/>
                </a:lnTo>
                <a:lnTo>
                  <a:pt x="1797" y="1930"/>
                </a:lnTo>
                <a:lnTo>
                  <a:pt x="1795" y="1930"/>
                </a:lnTo>
                <a:lnTo>
                  <a:pt x="1790" y="1931"/>
                </a:lnTo>
                <a:lnTo>
                  <a:pt x="1788" y="1931"/>
                </a:lnTo>
                <a:lnTo>
                  <a:pt x="1785" y="1931"/>
                </a:lnTo>
                <a:lnTo>
                  <a:pt x="1780" y="1929"/>
                </a:lnTo>
                <a:lnTo>
                  <a:pt x="1780" y="1928"/>
                </a:lnTo>
                <a:lnTo>
                  <a:pt x="1779" y="1928"/>
                </a:lnTo>
                <a:lnTo>
                  <a:pt x="1778" y="1927"/>
                </a:lnTo>
                <a:lnTo>
                  <a:pt x="1777" y="1927"/>
                </a:lnTo>
                <a:lnTo>
                  <a:pt x="1776" y="1925"/>
                </a:lnTo>
                <a:lnTo>
                  <a:pt x="1773" y="1924"/>
                </a:lnTo>
                <a:lnTo>
                  <a:pt x="1770" y="1921"/>
                </a:lnTo>
                <a:lnTo>
                  <a:pt x="1769" y="1921"/>
                </a:lnTo>
                <a:lnTo>
                  <a:pt x="1766" y="1920"/>
                </a:lnTo>
                <a:lnTo>
                  <a:pt x="1762" y="1921"/>
                </a:lnTo>
                <a:lnTo>
                  <a:pt x="1761" y="1921"/>
                </a:lnTo>
                <a:lnTo>
                  <a:pt x="1760" y="1921"/>
                </a:lnTo>
                <a:lnTo>
                  <a:pt x="1759" y="1921"/>
                </a:lnTo>
                <a:lnTo>
                  <a:pt x="1759" y="1920"/>
                </a:lnTo>
                <a:lnTo>
                  <a:pt x="1758" y="1920"/>
                </a:lnTo>
                <a:lnTo>
                  <a:pt x="1757" y="1920"/>
                </a:lnTo>
                <a:lnTo>
                  <a:pt x="1755" y="1920"/>
                </a:lnTo>
                <a:lnTo>
                  <a:pt x="1751" y="1924"/>
                </a:lnTo>
                <a:lnTo>
                  <a:pt x="1750" y="1925"/>
                </a:lnTo>
                <a:lnTo>
                  <a:pt x="1749" y="1926"/>
                </a:lnTo>
                <a:lnTo>
                  <a:pt x="1747" y="1926"/>
                </a:lnTo>
                <a:lnTo>
                  <a:pt x="1745" y="1925"/>
                </a:lnTo>
                <a:lnTo>
                  <a:pt x="1744" y="1924"/>
                </a:lnTo>
                <a:lnTo>
                  <a:pt x="1743" y="1922"/>
                </a:lnTo>
                <a:lnTo>
                  <a:pt x="1742" y="1922"/>
                </a:lnTo>
                <a:lnTo>
                  <a:pt x="1741" y="1922"/>
                </a:lnTo>
                <a:lnTo>
                  <a:pt x="1740" y="1921"/>
                </a:lnTo>
                <a:lnTo>
                  <a:pt x="1738" y="1921"/>
                </a:lnTo>
                <a:lnTo>
                  <a:pt x="1737" y="1921"/>
                </a:lnTo>
                <a:lnTo>
                  <a:pt x="1736" y="1921"/>
                </a:lnTo>
                <a:lnTo>
                  <a:pt x="1735" y="1921"/>
                </a:lnTo>
                <a:lnTo>
                  <a:pt x="1734" y="1921"/>
                </a:lnTo>
                <a:lnTo>
                  <a:pt x="1732" y="1921"/>
                </a:lnTo>
                <a:lnTo>
                  <a:pt x="1730" y="1921"/>
                </a:lnTo>
                <a:lnTo>
                  <a:pt x="1729" y="1921"/>
                </a:lnTo>
                <a:lnTo>
                  <a:pt x="1729" y="1920"/>
                </a:lnTo>
                <a:lnTo>
                  <a:pt x="1728" y="1920"/>
                </a:lnTo>
                <a:lnTo>
                  <a:pt x="1727" y="1920"/>
                </a:lnTo>
                <a:lnTo>
                  <a:pt x="1727" y="1919"/>
                </a:lnTo>
                <a:lnTo>
                  <a:pt x="1726" y="1919"/>
                </a:lnTo>
                <a:lnTo>
                  <a:pt x="1725" y="1918"/>
                </a:lnTo>
                <a:lnTo>
                  <a:pt x="1724" y="1918"/>
                </a:lnTo>
                <a:lnTo>
                  <a:pt x="1723" y="1918"/>
                </a:lnTo>
                <a:lnTo>
                  <a:pt x="1721" y="1918"/>
                </a:lnTo>
                <a:lnTo>
                  <a:pt x="1720" y="1918"/>
                </a:lnTo>
                <a:lnTo>
                  <a:pt x="1719" y="1918"/>
                </a:lnTo>
                <a:lnTo>
                  <a:pt x="1718" y="1918"/>
                </a:lnTo>
                <a:lnTo>
                  <a:pt x="1717" y="1918"/>
                </a:lnTo>
                <a:lnTo>
                  <a:pt x="1717" y="1919"/>
                </a:lnTo>
                <a:lnTo>
                  <a:pt x="1717" y="1920"/>
                </a:lnTo>
                <a:lnTo>
                  <a:pt x="1716" y="1920"/>
                </a:lnTo>
                <a:lnTo>
                  <a:pt x="1715" y="1920"/>
                </a:lnTo>
                <a:lnTo>
                  <a:pt x="1715" y="1921"/>
                </a:lnTo>
                <a:lnTo>
                  <a:pt x="1714" y="1921"/>
                </a:lnTo>
                <a:lnTo>
                  <a:pt x="1712" y="1921"/>
                </a:lnTo>
                <a:lnTo>
                  <a:pt x="1712" y="1922"/>
                </a:lnTo>
                <a:lnTo>
                  <a:pt x="1712" y="1924"/>
                </a:lnTo>
                <a:lnTo>
                  <a:pt x="1711" y="1924"/>
                </a:lnTo>
                <a:lnTo>
                  <a:pt x="1711" y="1925"/>
                </a:lnTo>
                <a:lnTo>
                  <a:pt x="1710" y="1926"/>
                </a:lnTo>
                <a:lnTo>
                  <a:pt x="1710" y="1927"/>
                </a:lnTo>
                <a:lnTo>
                  <a:pt x="1709" y="1927"/>
                </a:lnTo>
                <a:lnTo>
                  <a:pt x="1709" y="1928"/>
                </a:lnTo>
                <a:lnTo>
                  <a:pt x="1708" y="1928"/>
                </a:lnTo>
                <a:lnTo>
                  <a:pt x="1707" y="1929"/>
                </a:lnTo>
                <a:lnTo>
                  <a:pt x="1706" y="1929"/>
                </a:lnTo>
                <a:lnTo>
                  <a:pt x="1704" y="1929"/>
                </a:lnTo>
                <a:lnTo>
                  <a:pt x="1704" y="1930"/>
                </a:lnTo>
                <a:lnTo>
                  <a:pt x="1703" y="1930"/>
                </a:lnTo>
                <a:lnTo>
                  <a:pt x="1703" y="1931"/>
                </a:lnTo>
                <a:lnTo>
                  <a:pt x="1702" y="1931"/>
                </a:lnTo>
                <a:lnTo>
                  <a:pt x="1702" y="1933"/>
                </a:lnTo>
                <a:lnTo>
                  <a:pt x="1703" y="1933"/>
                </a:lnTo>
                <a:lnTo>
                  <a:pt x="1703" y="1934"/>
                </a:lnTo>
                <a:lnTo>
                  <a:pt x="1703" y="1935"/>
                </a:lnTo>
                <a:lnTo>
                  <a:pt x="1702" y="1935"/>
                </a:lnTo>
                <a:lnTo>
                  <a:pt x="1702" y="1936"/>
                </a:lnTo>
                <a:lnTo>
                  <a:pt x="1701" y="1936"/>
                </a:lnTo>
                <a:lnTo>
                  <a:pt x="1701" y="1937"/>
                </a:lnTo>
                <a:lnTo>
                  <a:pt x="1700" y="1937"/>
                </a:lnTo>
                <a:lnTo>
                  <a:pt x="1699" y="1937"/>
                </a:lnTo>
                <a:lnTo>
                  <a:pt x="1698" y="1937"/>
                </a:lnTo>
                <a:lnTo>
                  <a:pt x="1697" y="1937"/>
                </a:lnTo>
                <a:lnTo>
                  <a:pt x="1697" y="1936"/>
                </a:lnTo>
                <a:lnTo>
                  <a:pt x="1695" y="1936"/>
                </a:lnTo>
                <a:lnTo>
                  <a:pt x="1694" y="1936"/>
                </a:lnTo>
                <a:lnTo>
                  <a:pt x="1693" y="1936"/>
                </a:lnTo>
                <a:lnTo>
                  <a:pt x="1693" y="1937"/>
                </a:lnTo>
                <a:lnTo>
                  <a:pt x="1693" y="1939"/>
                </a:lnTo>
                <a:lnTo>
                  <a:pt x="1693" y="1941"/>
                </a:lnTo>
                <a:lnTo>
                  <a:pt x="1692" y="1941"/>
                </a:lnTo>
                <a:lnTo>
                  <a:pt x="1690" y="1942"/>
                </a:lnTo>
                <a:lnTo>
                  <a:pt x="1689" y="1944"/>
                </a:lnTo>
                <a:lnTo>
                  <a:pt x="1688" y="1945"/>
                </a:lnTo>
                <a:lnTo>
                  <a:pt x="1686" y="1946"/>
                </a:lnTo>
                <a:lnTo>
                  <a:pt x="1685" y="1947"/>
                </a:lnTo>
                <a:lnTo>
                  <a:pt x="1684" y="1947"/>
                </a:lnTo>
                <a:lnTo>
                  <a:pt x="1684" y="1949"/>
                </a:lnTo>
                <a:lnTo>
                  <a:pt x="1683" y="1950"/>
                </a:lnTo>
                <a:lnTo>
                  <a:pt x="1683" y="1951"/>
                </a:lnTo>
                <a:lnTo>
                  <a:pt x="1682" y="1951"/>
                </a:lnTo>
                <a:lnTo>
                  <a:pt x="1682" y="1952"/>
                </a:lnTo>
                <a:lnTo>
                  <a:pt x="1682" y="1953"/>
                </a:lnTo>
                <a:lnTo>
                  <a:pt x="1681" y="1953"/>
                </a:lnTo>
                <a:lnTo>
                  <a:pt x="1681" y="1954"/>
                </a:lnTo>
                <a:lnTo>
                  <a:pt x="1682" y="1954"/>
                </a:lnTo>
                <a:lnTo>
                  <a:pt x="1682" y="1955"/>
                </a:lnTo>
                <a:lnTo>
                  <a:pt x="1682" y="1956"/>
                </a:lnTo>
                <a:lnTo>
                  <a:pt x="1682" y="1958"/>
                </a:lnTo>
                <a:lnTo>
                  <a:pt x="1682" y="1959"/>
                </a:lnTo>
                <a:lnTo>
                  <a:pt x="1681" y="1959"/>
                </a:lnTo>
                <a:lnTo>
                  <a:pt x="1681" y="1960"/>
                </a:lnTo>
                <a:lnTo>
                  <a:pt x="1680" y="1960"/>
                </a:lnTo>
                <a:lnTo>
                  <a:pt x="1680" y="1961"/>
                </a:lnTo>
                <a:lnTo>
                  <a:pt x="1678" y="1961"/>
                </a:lnTo>
                <a:lnTo>
                  <a:pt x="1677" y="1961"/>
                </a:lnTo>
                <a:lnTo>
                  <a:pt x="1677" y="1962"/>
                </a:lnTo>
                <a:lnTo>
                  <a:pt x="1676" y="1962"/>
                </a:lnTo>
                <a:lnTo>
                  <a:pt x="1676" y="1963"/>
                </a:lnTo>
                <a:lnTo>
                  <a:pt x="1676" y="1964"/>
                </a:lnTo>
                <a:lnTo>
                  <a:pt x="1675" y="1964"/>
                </a:lnTo>
                <a:lnTo>
                  <a:pt x="1675" y="1963"/>
                </a:lnTo>
                <a:lnTo>
                  <a:pt x="1674" y="1963"/>
                </a:lnTo>
                <a:lnTo>
                  <a:pt x="1673" y="1963"/>
                </a:lnTo>
                <a:lnTo>
                  <a:pt x="1672" y="1963"/>
                </a:lnTo>
                <a:lnTo>
                  <a:pt x="1671" y="1963"/>
                </a:lnTo>
                <a:lnTo>
                  <a:pt x="1669" y="1962"/>
                </a:lnTo>
                <a:lnTo>
                  <a:pt x="1669" y="1961"/>
                </a:lnTo>
                <a:lnTo>
                  <a:pt x="1668" y="1961"/>
                </a:lnTo>
                <a:lnTo>
                  <a:pt x="1667" y="1961"/>
                </a:lnTo>
                <a:lnTo>
                  <a:pt x="1666" y="1961"/>
                </a:lnTo>
                <a:lnTo>
                  <a:pt x="1665" y="1961"/>
                </a:lnTo>
                <a:lnTo>
                  <a:pt x="1664" y="1961"/>
                </a:lnTo>
                <a:lnTo>
                  <a:pt x="1664" y="1962"/>
                </a:lnTo>
                <a:lnTo>
                  <a:pt x="1663" y="1962"/>
                </a:lnTo>
                <a:lnTo>
                  <a:pt x="1661" y="1963"/>
                </a:lnTo>
                <a:lnTo>
                  <a:pt x="1660" y="1963"/>
                </a:lnTo>
                <a:lnTo>
                  <a:pt x="1660" y="1964"/>
                </a:lnTo>
                <a:lnTo>
                  <a:pt x="1659" y="1964"/>
                </a:lnTo>
                <a:lnTo>
                  <a:pt x="1659" y="1963"/>
                </a:lnTo>
                <a:lnTo>
                  <a:pt x="1659" y="1949"/>
                </a:lnTo>
                <a:lnTo>
                  <a:pt x="1659" y="1944"/>
                </a:lnTo>
                <a:lnTo>
                  <a:pt x="1659" y="1938"/>
                </a:lnTo>
                <a:lnTo>
                  <a:pt x="1659" y="1937"/>
                </a:lnTo>
                <a:lnTo>
                  <a:pt x="1659" y="1936"/>
                </a:lnTo>
                <a:lnTo>
                  <a:pt x="1659" y="1934"/>
                </a:lnTo>
                <a:lnTo>
                  <a:pt x="1658" y="1933"/>
                </a:lnTo>
                <a:lnTo>
                  <a:pt x="1658" y="1931"/>
                </a:lnTo>
                <a:lnTo>
                  <a:pt x="1658" y="1930"/>
                </a:lnTo>
                <a:lnTo>
                  <a:pt x="1658" y="1928"/>
                </a:lnTo>
                <a:lnTo>
                  <a:pt x="1657" y="1925"/>
                </a:lnTo>
                <a:lnTo>
                  <a:pt x="1657" y="1924"/>
                </a:lnTo>
                <a:lnTo>
                  <a:pt x="1656" y="1921"/>
                </a:lnTo>
                <a:lnTo>
                  <a:pt x="1656" y="1920"/>
                </a:lnTo>
                <a:lnTo>
                  <a:pt x="1656" y="1919"/>
                </a:lnTo>
                <a:lnTo>
                  <a:pt x="1656" y="1918"/>
                </a:lnTo>
                <a:lnTo>
                  <a:pt x="1655" y="1917"/>
                </a:lnTo>
                <a:lnTo>
                  <a:pt x="1655" y="1914"/>
                </a:lnTo>
                <a:lnTo>
                  <a:pt x="1654" y="1913"/>
                </a:lnTo>
                <a:lnTo>
                  <a:pt x="1654" y="1912"/>
                </a:lnTo>
                <a:lnTo>
                  <a:pt x="1654" y="1910"/>
                </a:lnTo>
                <a:lnTo>
                  <a:pt x="1651" y="1903"/>
                </a:lnTo>
                <a:lnTo>
                  <a:pt x="1650" y="1899"/>
                </a:lnTo>
                <a:lnTo>
                  <a:pt x="1649" y="1896"/>
                </a:lnTo>
                <a:lnTo>
                  <a:pt x="1649" y="1895"/>
                </a:lnTo>
                <a:lnTo>
                  <a:pt x="1649" y="1892"/>
                </a:lnTo>
                <a:lnTo>
                  <a:pt x="1649" y="1887"/>
                </a:lnTo>
                <a:lnTo>
                  <a:pt x="1649" y="1879"/>
                </a:lnTo>
                <a:lnTo>
                  <a:pt x="1649" y="1875"/>
                </a:lnTo>
                <a:lnTo>
                  <a:pt x="1649" y="1872"/>
                </a:lnTo>
                <a:lnTo>
                  <a:pt x="1648" y="1872"/>
                </a:lnTo>
                <a:lnTo>
                  <a:pt x="1646" y="1872"/>
                </a:lnTo>
                <a:lnTo>
                  <a:pt x="1643" y="1872"/>
                </a:lnTo>
                <a:lnTo>
                  <a:pt x="1642" y="1872"/>
                </a:lnTo>
                <a:lnTo>
                  <a:pt x="1641" y="1872"/>
                </a:lnTo>
                <a:lnTo>
                  <a:pt x="1640" y="1872"/>
                </a:lnTo>
                <a:lnTo>
                  <a:pt x="1637" y="1872"/>
                </a:lnTo>
                <a:lnTo>
                  <a:pt x="1634" y="1872"/>
                </a:lnTo>
                <a:lnTo>
                  <a:pt x="1633" y="1872"/>
                </a:lnTo>
                <a:lnTo>
                  <a:pt x="1631" y="1872"/>
                </a:lnTo>
                <a:lnTo>
                  <a:pt x="1630" y="1872"/>
                </a:lnTo>
                <a:lnTo>
                  <a:pt x="1629" y="1872"/>
                </a:lnTo>
                <a:lnTo>
                  <a:pt x="1628" y="1872"/>
                </a:lnTo>
                <a:lnTo>
                  <a:pt x="1624" y="1872"/>
                </a:lnTo>
                <a:lnTo>
                  <a:pt x="1623" y="1872"/>
                </a:lnTo>
                <a:lnTo>
                  <a:pt x="1620" y="1872"/>
                </a:lnTo>
                <a:lnTo>
                  <a:pt x="1619" y="1872"/>
                </a:lnTo>
                <a:lnTo>
                  <a:pt x="1615" y="1872"/>
                </a:lnTo>
                <a:lnTo>
                  <a:pt x="1614" y="1872"/>
                </a:lnTo>
                <a:lnTo>
                  <a:pt x="1612" y="1872"/>
                </a:lnTo>
                <a:lnTo>
                  <a:pt x="1611" y="1872"/>
                </a:lnTo>
                <a:lnTo>
                  <a:pt x="1609" y="1872"/>
                </a:lnTo>
                <a:lnTo>
                  <a:pt x="1608" y="1872"/>
                </a:lnTo>
                <a:lnTo>
                  <a:pt x="1607" y="1872"/>
                </a:lnTo>
                <a:lnTo>
                  <a:pt x="1599" y="1872"/>
                </a:lnTo>
                <a:lnTo>
                  <a:pt x="1598" y="1872"/>
                </a:lnTo>
                <a:lnTo>
                  <a:pt x="1597" y="1872"/>
                </a:lnTo>
                <a:lnTo>
                  <a:pt x="1596" y="1872"/>
                </a:lnTo>
                <a:lnTo>
                  <a:pt x="1594" y="1872"/>
                </a:lnTo>
                <a:lnTo>
                  <a:pt x="1590" y="1872"/>
                </a:lnTo>
                <a:lnTo>
                  <a:pt x="1587" y="1872"/>
                </a:lnTo>
                <a:lnTo>
                  <a:pt x="1583" y="1872"/>
                </a:lnTo>
                <a:lnTo>
                  <a:pt x="1581" y="1872"/>
                </a:lnTo>
                <a:lnTo>
                  <a:pt x="1576" y="1872"/>
                </a:lnTo>
                <a:lnTo>
                  <a:pt x="1576" y="1877"/>
                </a:lnTo>
                <a:lnTo>
                  <a:pt x="1576" y="1882"/>
                </a:lnTo>
                <a:lnTo>
                  <a:pt x="1576" y="1883"/>
                </a:lnTo>
                <a:lnTo>
                  <a:pt x="1576" y="1891"/>
                </a:lnTo>
                <a:lnTo>
                  <a:pt x="1576" y="1892"/>
                </a:lnTo>
                <a:lnTo>
                  <a:pt x="1576" y="1904"/>
                </a:lnTo>
                <a:lnTo>
                  <a:pt x="1576" y="1916"/>
                </a:lnTo>
                <a:lnTo>
                  <a:pt x="1564" y="1916"/>
                </a:lnTo>
                <a:lnTo>
                  <a:pt x="1563" y="1916"/>
                </a:lnTo>
                <a:lnTo>
                  <a:pt x="1560" y="1916"/>
                </a:lnTo>
                <a:lnTo>
                  <a:pt x="1557" y="1916"/>
                </a:lnTo>
                <a:lnTo>
                  <a:pt x="1557" y="1917"/>
                </a:lnTo>
                <a:lnTo>
                  <a:pt x="1556" y="1917"/>
                </a:lnTo>
                <a:lnTo>
                  <a:pt x="1555" y="1917"/>
                </a:lnTo>
                <a:lnTo>
                  <a:pt x="1554" y="1917"/>
                </a:lnTo>
                <a:lnTo>
                  <a:pt x="1553" y="1916"/>
                </a:lnTo>
                <a:lnTo>
                  <a:pt x="1552" y="1916"/>
                </a:lnTo>
                <a:lnTo>
                  <a:pt x="1551" y="1916"/>
                </a:lnTo>
                <a:lnTo>
                  <a:pt x="1539" y="1916"/>
                </a:lnTo>
                <a:lnTo>
                  <a:pt x="1530" y="1917"/>
                </a:lnTo>
                <a:lnTo>
                  <a:pt x="1528" y="1917"/>
                </a:lnTo>
                <a:lnTo>
                  <a:pt x="1527" y="1917"/>
                </a:lnTo>
                <a:lnTo>
                  <a:pt x="1525" y="1917"/>
                </a:lnTo>
                <a:lnTo>
                  <a:pt x="1514" y="1917"/>
                </a:lnTo>
                <a:lnTo>
                  <a:pt x="1502" y="1917"/>
                </a:lnTo>
                <a:lnTo>
                  <a:pt x="1490" y="1917"/>
                </a:lnTo>
                <a:lnTo>
                  <a:pt x="1483" y="1917"/>
                </a:lnTo>
                <a:lnTo>
                  <a:pt x="1482" y="1917"/>
                </a:lnTo>
                <a:lnTo>
                  <a:pt x="1479" y="1917"/>
                </a:lnTo>
                <a:lnTo>
                  <a:pt x="1477" y="1917"/>
                </a:lnTo>
                <a:lnTo>
                  <a:pt x="1471" y="1917"/>
                </a:lnTo>
                <a:lnTo>
                  <a:pt x="1469" y="1917"/>
                </a:lnTo>
                <a:lnTo>
                  <a:pt x="1468" y="1917"/>
                </a:lnTo>
                <a:lnTo>
                  <a:pt x="1466" y="1917"/>
                </a:lnTo>
                <a:lnTo>
                  <a:pt x="1465" y="1917"/>
                </a:lnTo>
                <a:lnTo>
                  <a:pt x="1462" y="1917"/>
                </a:lnTo>
                <a:lnTo>
                  <a:pt x="1460" y="1917"/>
                </a:lnTo>
                <a:lnTo>
                  <a:pt x="1459" y="1917"/>
                </a:lnTo>
                <a:lnTo>
                  <a:pt x="1456" y="1918"/>
                </a:lnTo>
                <a:lnTo>
                  <a:pt x="1453" y="1918"/>
                </a:lnTo>
                <a:lnTo>
                  <a:pt x="1452" y="1918"/>
                </a:lnTo>
                <a:lnTo>
                  <a:pt x="1444" y="1918"/>
                </a:lnTo>
                <a:lnTo>
                  <a:pt x="1442" y="1918"/>
                </a:lnTo>
                <a:lnTo>
                  <a:pt x="1440" y="1917"/>
                </a:lnTo>
                <a:lnTo>
                  <a:pt x="1441" y="1914"/>
                </a:lnTo>
                <a:lnTo>
                  <a:pt x="1442" y="1912"/>
                </a:lnTo>
                <a:lnTo>
                  <a:pt x="1444" y="1908"/>
                </a:lnTo>
                <a:lnTo>
                  <a:pt x="1445" y="1905"/>
                </a:lnTo>
                <a:lnTo>
                  <a:pt x="1447" y="1900"/>
                </a:lnTo>
                <a:lnTo>
                  <a:pt x="1448" y="1897"/>
                </a:lnTo>
                <a:lnTo>
                  <a:pt x="1449" y="1895"/>
                </a:lnTo>
                <a:lnTo>
                  <a:pt x="1450" y="1893"/>
                </a:lnTo>
                <a:lnTo>
                  <a:pt x="1449" y="1893"/>
                </a:lnTo>
                <a:lnTo>
                  <a:pt x="1445" y="1893"/>
                </a:lnTo>
                <a:lnTo>
                  <a:pt x="1443" y="1893"/>
                </a:lnTo>
                <a:lnTo>
                  <a:pt x="1442" y="1893"/>
                </a:lnTo>
                <a:lnTo>
                  <a:pt x="1439" y="1893"/>
                </a:lnTo>
                <a:lnTo>
                  <a:pt x="1435" y="1893"/>
                </a:lnTo>
                <a:lnTo>
                  <a:pt x="1433" y="1893"/>
                </a:lnTo>
                <a:lnTo>
                  <a:pt x="1433" y="1899"/>
                </a:lnTo>
                <a:lnTo>
                  <a:pt x="1432" y="1899"/>
                </a:lnTo>
                <a:lnTo>
                  <a:pt x="1431" y="1899"/>
                </a:lnTo>
                <a:lnTo>
                  <a:pt x="1430" y="1899"/>
                </a:lnTo>
                <a:lnTo>
                  <a:pt x="1427" y="1899"/>
                </a:lnTo>
                <a:lnTo>
                  <a:pt x="1427" y="1895"/>
                </a:lnTo>
                <a:lnTo>
                  <a:pt x="1428" y="1893"/>
                </a:lnTo>
                <a:lnTo>
                  <a:pt x="1427" y="1893"/>
                </a:lnTo>
                <a:lnTo>
                  <a:pt x="1417" y="1893"/>
                </a:lnTo>
                <a:lnTo>
                  <a:pt x="1416" y="1893"/>
                </a:lnTo>
                <a:lnTo>
                  <a:pt x="1413" y="1893"/>
                </a:lnTo>
                <a:lnTo>
                  <a:pt x="1411" y="1893"/>
                </a:lnTo>
                <a:lnTo>
                  <a:pt x="1409" y="1893"/>
                </a:lnTo>
                <a:lnTo>
                  <a:pt x="1406" y="1893"/>
                </a:lnTo>
                <a:lnTo>
                  <a:pt x="1402" y="1893"/>
                </a:lnTo>
                <a:lnTo>
                  <a:pt x="1401" y="1893"/>
                </a:lnTo>
                <a:lnTo>
                  <a:pt x="1400" y="1893"/>
                </a:lnTo>
                <a:lnTo>
                  <a:pt x="1399" y="1893"/>
                </a:lnTo>
                <a:lnTo>
                  <a:pt x="1398" y="1893"/>
                </a:lnTo>
                <a:lnTo>
                  <a:pt x="1397" y="1893"/>
                </a:lnTo>
                <a:lnTo>
                  <a:pt x="1396" y="1893"/>
                </a:lnTo>
                <a:lnTo>
                  <a:pt x="1395" y="1893"/>
                </a:lnTo>
                <a:lnTo>
                  <a:pt x="1392" y="1893"/>
                </a:lnTo>
                <a:lnTo>
                  <a:pt x="1389" y="1893"/>
                </a:lnTo>
                <a:lnTo>
                  <a:pt x="1384" y="1893"/>
                </a:lnTo>
                <a:lnTo>
                  <a:pt x="1382" y="1893"/>
                </a:lnTo>
                <a:lnTo>
                  <a:pt x="1380" y="1893"/>
                </a:lnTo>
                <a:lnTo>
                  <a:pt x="1378" y="1893"/>
                </a:lnTo>
                <a:lnTo>
                  <a:pt x="1378" y="1899"/>
                </a:lnTo>
                <a:lnTo>
                  <a:pt x="1378" y="1900"/>
                </a:lnTo>
                <a:lnTo>
                  <a:pt x="1378" y="1901"/>
                </a:lnTo>
                <a:lnTo>
                  <a:pt x="1378" y="1902"/>
                </a:lnTo>
                <a:lnTo>
                  <a:pt x="1378" y="1903"/>
                </a:lnTo>
                <a:lnTo>
                  <a:pt x="1378" y="1905"/>
                </a:lnTo>
                <a:lnTo>
                  <a:pt x="1379" y="1914"/>
                </a:lnTo>
                <a:lnTo>
                  <a:pt x="1379" y="1918"/>
                </a:lnTo>
                <a:lnTo>
                  <a:pt x="1379" y="1922"/>
                </a:lnTo>
                <a:lnTo>
                  <a:pt x="1379" y="1925"/>
                </a:lnTo>
                <a:lnTo>
                  <a:pt x="1379" y="1926"/>
                </a:lnTo>
                <a:lnTo>
                  <a:pt x="1379" y="1927"/>
                </a:lnTo>
                <a:lnTo>
                  <a:pt x="1379" y="1928"/>
                </a:lnTo>
                <a:lnTo>
                  <a:pt x="1379" y="1935"/>
                </a:lnTo>
                <a:lnTo>
                  <a:pt x="1379" y="1946"/>
                </a:lnTo>
                <a:lnTo>
                  <a:pt x="1379" y="1958"/>
                </a:lnTo>
                <a:lnTo>
                  <a:pt x="1379" y="1971"/>
                </a:lnTo>
                <a:lnTo>
                  <a:pt x="1379" y="1976"/>
                </a:lnTo>
                <a:lnTo>
                  <a:pt x="1379" y="1978"/>
                </a:lnTo>
                <a:lnTo>
                  <a:pt x="1378" y="1978"/>
                </a:lnTo>
                <a:lnTo>
                  <a:pt x="1375" y="1978"/>
                </a:lnTo>
                <a:lnTo>
                  <a:pt x="1372" y="1979"/>
                </a:lnTo>
                <a:lnTo>
                  <a:pt x="1363" y="1979"/>
                </a:lnTo>
                <a:lnTo>
                  <a:pt x="1355" y="1979"/>
                </a:lnTo>
                <a:lnTo>
                  <a:pt x="1345" y="1979"/>
                </a:lnTo>
                <a:lnTo>
                  <a:pt x="1344" y="1979"/>
                </a:lnTo>
                <a:lnTo>
                  <a:pt x="1340" y="1979"/>
                </a:lnTo>
                <a:lnTo>
                  <a:pt x="1333" y="1979"/>
                </a:lnTo>
                <a:lnTo>
                  <a:pt x="1331" y="1979"/>
                </a:lnTo>
                <a:lnTo>
                  <a:pt x="1328" y="1979"/>
                </a:lnTo>
                <a:lnTo>
                  <a:pt x="1322" y="1980"/>
                </a:lnTo>
                <a:lnTo>
                  <a:pt x="1321" y="1980"/>
                </a:lnTo>
                <a:lnTo>
                  <a:pt x="1315" y="1980"/>
                </a:lnTo>
                <a:lnTo>
                  <a:pt x="1305" y="1980"/>
                </a:lnTo>
                <a:lnTo>
                  <a:pt x="1299" y="1980"/>
                </a:lnTo>
                <a:lnTo>
                  <a:pt x="1295" y="1980"/>
                </a:lnTo>
                <a:lnTo>
                  <a:pt x="1284" y="1980"/>
                </a:lnTo>
                <a:lnTo>
                  <a:pt x="1278" y="1980"/>
                </a:lnTo>
                <a:lnTo>
                  <a:pt x="1271" y="1980"/>
                </a:lnTo>
                <a:lnTo>
                  <a:pt x="1264" y="1981"/>
                </a:lnTo>
                <a:lnTo>
                  <a:pt x="1263" y="1981"/>
                </a:lnTo>
                <a:lnTo>
                  <a:pt x="1259" y="1981"/>
                </a:lnTo>
                <a:lnTo>
                  <a:pt x="1252" y="1981"/>
                </a:lnTo>
                <a:lnTo>
                  <a:pt x="1249" y="1981"/>
                </a:lnTo>
                <a:lnTo>
                  <a:pt x="1246" y="1981"/>
                </a:lnTo>
                <a:lnTo>
                  <a:pt x="1243" y="1981"/>
                </a:lnTo>
                <a:lnTo>
                  <a:pt x="1242" y="1983"/>
                </a:lnTo>
                <a:lnTo>
                  <a:pt x="1240" y="1983"/>
                </a:lnTo>
                <a:lnTo>
                  <a:pt x="1237" y="1983"/>
                </a:lnTo>
                <a:lnTo>
                  <a:pt x="1234" y="1983"/>
                </a:lnTo>
                <a:lnTo>
                  <a:pt x="1233" y="1983"/>
                </a:lnTo>
                <a:lnTo>
                  <a:pt x="1230" y="1983"/>
                </a:lnTo>
                <a:lnTo>
                  <a:pt x="1228" y="1981"/>
                </a:lnTo>
                <a:lnTo>
                  <a:pt x="1221" y="1981"/>
                </a:lnTo>
                <a:lnTo>
                  <a:pt x="1218" y="1983"/>
                </a:lnTo>
                <a:lnTo>
                  <a:pt x="1217" y="1983"/>
                </a:lnTo>
                <a:lnTo>
                  <a:pt x="1209" y="1983"/>
                </a:lnTo>
                <a:lnTo>
                  <a:pt x="1208" y="1981"/>
                </a:lnTo>
                <a:lnTo>
                  <a:pt x="1204" y="1981"/>
                </a:lnTo>
                <a:lnTo>
                  <a:pt x="1202" y="1981"/>
                </a:lnTo>
                <a:lnTo>
                  <a:pt x="1201" y="1983"/>
                </a:lnTo>
                <a:lnTo>
                  <a:pt x="1199" y="1981"/>
                </a:lnTo>
                <a:lnTo>
                  <a:pt x="1199" y="1983"/>
                </a:lnTo>
                <a:lnTo>
                  <a:pt x="1199" y="1984"/>
                </a:lnTo>
                <a:lnTo>
                  <a:pt x="1199" y="1986"/>
                </a:lnTo>
                <a:lnTo>
                  <a:pt x="1198" y="1986"/>
                </a:lnTo>
                <a:lnTo>
                  <a:pt x="1194" y="1986"/>
                </a:lnTo>
                <a:lnTo>
                  <a:pt x="1192" y="1986"/>
                </a:lnTo>
                <a:lnTo>
                  <a:pt x="1190" y="1986"/>
                </a:lnTo>
                <a:lnTo>
                  <a:pt x="1190" y="1987"/>
                </a:lnTo>
                <a:lnTo>
                  <a:pt x="1187" y="1987"/>
                </a:lnTo>
                <a:lnTo>
                  <a:pt x="1185" y="1987"/>
                </a:lnTo>
                <a:lnTo>
                  <a:pt x="1184" y="1987"/>
                </a:lnTo>
                <a:lnTo>
                  <a:pt x="1181" y="1987"/>
                </a:lnTo>
                <a:lnTo>
                  <a:pt x="1180" y="1987"/>
                </a:lnTo>
                <a:lnTo>
                  <a:pt x="1180" y="1993"/>
                </a:lnTo>
                <a:lnTo>
                  <a:pt x="1180" y="2003"/>
                </a:lnTo>
                <a:lnTo>
                  <a:pt x="1197" y="2002"/>
                </a:lnTo>
                <a:lnTo>
                  <a:pt x="1198" y="2002"/>
                </a:lnTo>
                <a:lnTo>
                  <a:pt x="1200" y="2002"/>
                </a:lnTo>
                <a:lnTo>
                  <a:pt x="1201" y="2002"/>
                </a:lnTo>
                <a:lnTo>
                  <a:pt x="1202" y="2002"/>
                </a:lnTo>
                <a:lnTo>
                  <a:pt x="1202" y="2003"/>
                </a:lnTo>
                <a:lnTo>
                  <a:pt x="1202" y="2009"/>
                </a:lnTo>
                <a:lnTo>
                  <a:pt x="1202" y="2010"/>
                </a:lnTo>
                <a:lnTo>
                  <a:pt x="1199" y="2010"/>
                </a:lnTo>
                <a:lnTo>
                  <a:pt x="1192" y="2010"/>
                </a:lnTo>
                <a:lnTo>
                  <a:pt x="1182" y="2010"/>
                </a:lnTo>
                <a:lnTo>
                  <a:pt x="1181" y="2010"/>
                </a:lnTo>
                <a:lnTo>
                  <a:pt x="1178" y="2010"/>
                </a:lnTo>
                <a:lnTo>
                  <a:pt x="1173" y="2010"/>
                </a:lnTo>
                <a:lnTo>
                  <a:pt x="1169" y="2010"/>
                </a:lnTo>
                <a:lnTo>
                  <a:pt x="1167" y="2010"/>
                </a:lnTo>
                <a:lnTo>
                  <a:pt x="1166" y="2010"/>
                </a:lnTo>
                <a:lnTo>
                  <a:pt x="1164" y="2011"/>
                </a:lnTo>
                <a:lnTo>
                  <a:pt x="1161" y="2011"/>
                </a:lnTo>
                <a:lnTo>
                  <a:pt x="1159" y="2011"/>
                </a:lnTo>
                <a:lnTo>
                  <a:pt x="1159" y="2009"/>
                </a:lnTo>
                <a:lnTo>
                  <a:pt x="1159" y="2006"/>
                </a:lnTo>
                <a:lnTo>
                  <a:pt x="1159" y="2002"/>
                </a:lnTo>
                <a:lnTo>
                  <a:pt x="1159" y="2000"/>
                </a:lnTo>
                <a:lnTo>
                  <a:pt x="1159" y="1997"/>
                </a:lnTo>
                <a:lnTo>
                  <a:pt x="1159" y="1996"/>
                </a:lnTo>
                <a:lnTo>
                  <a:pt x="1159" y="1985"/>
                </a:lnTo>
                <a:lnTo>
                  <a:pt x="1158" y="1983"/>
                </a:lnTo>
                <a:lnTo>
                  <a:pt x="1158" y="1981"/>
                </a:lnTo>
                <a:lnTo>
                  <a:pt x="1158" y="1976"/>
                </a:lnTo>
                <a:lnTo>
                  <a:pt x="1158" y="1952"/>
                </a:lnTo>
                <a:lnTo>
                  <a:pt x="1158" y="1946"/>
                </a:lnTo>
                <a:lnTo>
                  <a:pt x="1158" y="1945"/>
                </a:lnTo>
                <a:lnTo>
                  <a:pt x="1158" y="1944"/>
                </a:lnTo>
                <a:lnTo>
                  <a:pt x="1160" y="1944"/>
                </a:lnTo>
                <a:lnTo>
                  <a:pt x="1164" y="1944"/>
                </a:lnTo>
                <a:lnTo>
                  <a:pt x="1166" y="1944"/>
                </a:lnTo>
                <a:lnTo>
                  <a:pt x="1167" y="1944"/>
                </a:lnTo>
                <a:lnTo>
                  <a:pt x="1168" y="1944"/>
                </a:lnTo>
                <a:lnTo>
                  <a:pt x="1169" y="1944"/>
                </a:lnTo>
                <a:lnTo>
                  <a:pt x="1171" y="1944"/>
                </a:lnTo>
                <a:lnTo>
                  <a:pt x="1172" y="1944"/>
                </a:lnTo>
                <a:lnTo>
                  <a:pt x="1173" y="1944"/>
                </a:lnTo>
                <a:lnTo>
                  <a:pt x="1174" y="1944"/>
                </a:lnTo>
                <a:lnTo>
                  <a:pt x="1175" y="1944"/>
                </a:lnTo>
                <a:lnTo>
                  <a:pt x="1176" y="1944"/>
                </a:lnTo>
                <a:lnTo>
                  <a:pt x="1177" y="1944"/>
                </a:lnTo>
                <a:lnTo>
                  <a:pt x="1178" y="1944"/>
                </a:lnTo>
                <a:lnTo>
                  <a:pt x="1180" y="1944"/>
                </a:lnTo>
                <a:lnTo>
                  <a:pt x="1182" y="1943"/>
                </a:lnTo>
                <a:lnTo>
                  <a:pt x="1183" y="1943"/>
                </a:lnTo>
                <a:lnTo>
                  <a:pt x="1184" y="1943"/>
                </a:lnTo>
                <a:lnTo>
                  <a:pt x="1185" y="1943"/>
                </a:lnTo>
                <a:lnTo>
                  <a:pt x="1186" y="1943"/>
                </a:lnTo>
                <a:lnTo>
                  <a:pt x="1189" y="1943"/>
                </a:lnTo>
                <a:lnTo>
                  <a:pt x="1190" y="1943"/>
                </a:lnTo>
                <a:lnTo>
                  <a:pt x="1191" y="1943"/>
                </a:lnTo>
                <a:lnTo>
                  <a:pt x="1192" y="1943"/>
                </a:lnTo>
                <a:lnTo>
                  <a:pt x="1193" y="1943"/>
                </a:lnTo>
                <a:lnTo>
                  <a:pt x="1193" y="1939"/>
                </a:lnTo>
                <a:lnTo>
                  <a:pt x="1193" y="1938"/>
                </a:lnTo>
                <a:lnTo>
                  <a:pt x="1193" y="1936"/>
                </a:lnTo>
                <a:lnTo>
                  <a:pt x="1192" y="1929"/>
                </a:lnTo>
                <a:lnTo>
                  <a:pt x="1192" y="1916"/>
                </a:lnTo>
                <a:lnTo>
                  <a:pt x="1192" y="1911"/>
                </a:lnTo>
                <a:lnTo>
                  <a:pt x="1192" y="1910"/>
                </a:lnTo>
                <a:lnTo>
                  <a:pt x="1192" y="1909"/>
                </a:lnTo>
                <a:lnTo>
                  <a:pt x="1192" y="1908"/>
                </a:lnTo>
                <a:lnTo>
                  <a:pt x="1192" y="1907"/>
                </a:lnTo>
                <a:lnTo>
                  <a:pt x="1192" y="1901"/>
                </a:lnTo>
                <a:lnTo>
                  <a:pt x="1192" y="1895"/>
                </a:lnTo>
                <a:lnTo>
                  <a:pt x="1192" y="1891"/>
                </a:lnTo>
                <a:lnTo>
                  <a:pt x="1192" y="1888"/>
                </a:lnTo>
                <a:lnTo>
                  <a:pt x="1192" y="1886"/>
                </a:lnTo>
                <a:lnTo>
                  <a:pt x="1192" y="1878"/>
                </a:lnTo>
                <a:lnTo>
                  <a:pt x="1192" y="1877"/>
                </a:lnTo>
                <a:lnTo>
                  <a:pt x="1192" y="1874"/>
                </a:lnTo>
                <a:lnTo>
                  <a:pt x="1192" y="1871"/>
                </a:lnTo>
                <a:lnTo>
                  <a:pt x="1192" y="1870"/>
                </a:lnTo>
                <a:lnTo>
                  <a:pt x="1192" y="1869"/>
                </a:lnTo>
                <a:lnTo>
                  <a:pt x="1191" y="1867"/>
                </a:lnTo>
                <a:lnTo>
                  <a:pt x="1192" y="1863"/>
                </a:lnTo>
                <a:lnTo>
                  <a:pt x="1190" y="1863"/>
                </a:lnTo>
                <a:lnTo>
                  <a:pt x="1190" y="1864"/>
                </a:lnTo>
                <a:lnTo>
                  <a:pt x="1190" y="1857"/>
                </a:lnTo>
                <a:lnTo>
                  <a:pt x="1190" y="1855"/>
                </a:lnTo>
                <a:lnTo>
                  <a:pt x="1189" y="1849"/>
                </a:lnTo>
                <a:lnTo>
                  <a:pt x="1189" y="1845"/>
                </a:lnTo>
                <a:lnTo>
                  <a:pt x="1189" y="1844"/>
                </a:lnTo>
                <a:lnTo>
                  <a:pt x="1187" y="1844"/>
                </a:lnTo>
                <a:lnTo>
                  <a:pt x="1180" y="1839"/>
                </a:lnTo>
                <a:lnTo>
                  <a:pt x="1178" y="1841"/>
                </a:lnTo>
                <a:lnTo>
                  <a:pt x="1173" y="1836"/>
                </a:lnTo>
                <a:lnTo>
                  <a:pt x="1173" y="1835"/>
                </a:lnTo>
                <a:lnTo>
                  <a:pt x="1166" y="1830"/>
                </a:lnTo>
                <a:lnTo>
                  <a:pt x="1163" y="1826"/>
                </a:lnTo>
                <a:lnTo>
                  <a:pt x="1161" y="1826"/>
                </a:lnTo>
                <a:lnTo>
                  <a:pt x="1161" y="1825"/>
                </a:lnTo>
                <a:lnTo>
                  <a:pt x="1160" y="1824"/>
                </a:lnTo>
                <a:lnTo>
                  <a:pt x="1161" y="1824"/>
                </a:lnTo>
                <a:lnTo>
                  <a:pt x="1163" y="1822"/>
                </a:lnTo>
                <a:lnTo>
                  <a:pt x="1164" y="1822"/>
                </a:lnTo>
                <a:lnTo>
                  <a:pt x="1165" y="1821"/>
                </a:lnTo>
                <a:lnTo>
                  <a:pt x="1166" y="1821"/>
                </a:lnTo>
                <a:lnTo>
                  <a:pt x="1169" y="1819"/>
                </a:lnTo>
                <a:lnTo>
                  <a:pt x="1176" y="1817"/>
                </a:lnTo>
                <a:lnTo>
                  <a:pt x="1177" y="1817"/>
                </a:lnTo>
                <a:lnTo>
                  <a:pt x="1182" y="1815"/>
                </a:lnTo>
                <a:lnTo>
                  <a:pt x="1190" y="1811"/>
                </a:lnTo>
                <a:lnTo>
                  <a:pt x="1194" y="1809"/>
                </a:lnTo>
                <a:lnTo>
                  <a:pt x="1194" y="1808"/>
                </a:lnTo>
                <a:lnTo>
                  <a:pt x="1194" y="1807"/>
                </a:lnTo>
                <a:lnTo>
                  <a:pt x="1194" y="1802"/>
                </a:lnTo>
                <a:lnTo>
                  <a:pt x="1194" y="1796"/>
                </a:lnTo>
                <a:lnTo>
                  <a:pt x="1194" y="1793"/>
                </a:lnTo>
                <a:lnTo>
                  <a:pt x="1194" y="1788"/>
                </a:lnTo>
                <a:lnTo>
                  <a:pt x="1194" y="1782"/>
                </a:lnTo>
                <a:lnTo>
                  <a:pt x="1194" y="1776"/>
                </a:lnTo>
                <a:lnTo>
                  <a:pt x="1194" y="1774"/>
                </a:lnTo>
                <a:lnTo>
                  <a:pt x="1194" y="1772"/>
                </a:lnTo>
                <a:lnTo>
                  <a:pt x="1194" y="1771"/>
                </a:lnTo>
                <a:lnTo>
                  <a:pt x="1193" y="1771"/>
                </a:lnTo>
                <a:lnTo>
                  <a:pt x="1191" y="1771"/>
                </a:lnTo>
                <a:lnTo>
                  <a:pt x="1190" y="1771"/>
                </a:lnTo>
                <a:lnTo>
                  <a:pt x="1189" y="1771"/>
                </a:lnTo>
                <a:lnTo>
                  <a:pt x="1187" y="1771"/>
                </a:lnTo>
                <a:lnTo>
                  <a:pt x="1186" y="1771"/>
                </a:lnTo>
                <a:lnTo>
                  <a:pt x="1185" y="1771"/>
                </a:lnTo>
                <a:lnTo>
                  <a:pt x="1184" y="1771"/>
                </a:lnTo>
                <a:lnTo>
                  <a:pt x="1183" y="1771"/>
                </a:lnTo>
                <a:lnTo>
                  <a:pt x="1182" y="1771"/>
                </a:lnTo>
                <a:lnTo>
                  <a:pt x="1181" y="1771"/>
                </a:lnTo>
                <a:lnTo>
                  <a:pt x="1180" y="1771"/>
                </a:lnTo>
                <a:lnTo>
                  <a:pt x="1178" y="1771"/>
                </a:lnTo>
                <a:lnTo>
                  <a:pt x="1177" y="1771"/>
                </a:lnTo>
                <a:lnTo>
                  <a:pt x="1175" y="1772"/>
                </a:lnTo>
                <a:lnTo>
                  <a:pt x="1174" y="1772"/>
                </a:lnTo>
                <a:lnTo>
                  <a:pt x="1173" y="1772"/>
                </a:lnTo>
                <a:lnTo>
                  <a:pt x="1172" y="1772"/>
                </a:lnTo>
                <a:lnTo>
                  <a:pt x="1171" y="1772"/>
                </a:lnTo>
                <a:lnTo>
                  <a:pt x="1169" y="1772"/>
                </a:lnTo>
                <a:lnTo>
                  <a:pt x="1168" y="1772"/>
                </a:lnTo>
                <a:lnTo>
                  <a:pt x="1167" y="1772"/>
                </a:lnTo>
                <a:lnTo>
                  <a:pt x="1166" y="1772"/>
                </a:lnTo>
                <a:lnTo>
                  <a:pt x="1165" y="1772"/>
                </a:lnTo>
                <a:lnTo>
                  <a:pt x="1164" y="1772"/>
                </a:lnTo>
                <a:lnTo>
                  <a:pt x="1163" y="1772"/>
                </a:lnTo>
                <a:lnTo>
                  <a:pt x="1161" y="1772"/>
                </a:lnTo>
                <a:lnTo>
                  <a:pt x="1160" y="1772"/>
                </a:lnTo>
                <a:lnTo>
                  <a:pt x="1159" y="1772"/>
                </a:lnTo>
                <a:lnTo>
                  <a:pt x="1158" y="1772"/>
                </a:lnTo>
                <a:lnTo>
                  <a:pt x="1157" y="1772"/>
                </a:lnTo>
                <a:lnTo>
                  <a:pt x="1156" y="1772"/>
                </a:lnTo>
                <a:lnTo>
                  <a:pt x="1156" y="1774"/>
                </a:lnTo>
                <a:lnTo>
                  <a:pt x="1156" y="1775"/>
                </a:lnTo>
                <a:lnTo>
                  <a:pt x="1156" y="1776"/>
                </a:lnTo>
                <a:lnTo>
                  <a:pt x="1156" y="1777"/>
                </a:lnTo>
                <a:lnTo>
                  <a:pt x="1156" y="1778"/>
                </a:lnTo>
                <a:lnTo>
                  <a:pt x="1156" y="1779"/>
                </a:lnTo>
                <a:lnTo>
                  <a:pt x="1156" y="1784"/>
                </a:lnTo>
                <a:lnTo>
                  <a:pt x="1152" y="1784"/>
                </a:lnTo>
                <a:lnTo>
                  <a:pt x="1143" y="1784"/>
                </a:lnTo>
                <a:lnTo>
                  <a:pt x="1140" y="1784"/>
                </a:lnTo>
                <a:lnTo>
                  <a:pt x="1133" y="1784"/>
                </a:lnTo>
                <a:lnTo>
                  <a:pt x="1133" y="1786"/>
                </a:lnTo>
                <a:lnTo>
                  <a:pt x="1133" y="1790"/>
                </a:lnTo>
                <a:lnTo>
                  <a:pt x="1133" y="1792"/>
                </a:lnTo>
                <a:lnTo>
                  <a:pt x="1132" y="1790"/>
                </a:lnTo>
                <a:lnTo>
                  <a:pt x="1129" y="1786"/>
                </a:lnTo>
                <a:lnTo>
                  <a:pt x="1128" y="1786"/>
                </a:lnTo>
                <a:lnTo>
                  <a:pt x="1126" y="1785"/>
                </a:lnTo>
                <a:lnTo>
                  <a:pt x="1123" y="1780"/>
                </a:lnTo>
                <a:lnTo>
                  <a:pt x="1120" y="1777"/>
                </a:lnTo>
                <a:lnTo>
                  <a:pt x="1118" y="1777"/>
                </a:lnTo>
                <a:lnTo>
                  <a:pt x="1116" y="1775"/>
                </a:lnTo>
                <a:lnTo>
                  <a:pt x="1113" y="1771"/>
                </a:lnTo>
                <a:lnTo>
                  <a:pt x="1109" y="1768"/>
                </a:lnTo>
                <a:lnTo>
                  <a:pt x="1109" y="1769"/>
                </a:lnTo>
                <a:lnTo>
                  <a:pt x="1108" y="1770"/>
                </a:lnTo>
                <a:lnTo>
                  <a:pt x="1107" y="1771"/>
                </a:lnTo>
                <a:lnTo>
                  <a:pt x="1105" y="1774"/>
                </a:lnTo>
                <a:lnTo>
                  <a:pt x="1104" y="1774"/>
                </a:lnTo>
                <a:lnTo>
                  <a:pt x="1100" y="1774"/>
                </a:lnTo>
                <a:lnTo>
                  <a:pt x="1096" y="1774"/>
                </a:lnTo>
                <a:lnTo>
                  <a:pt x="1095" y="1774"/>
                </a:lnTo>
                <a:lnTo>
                  <a:pt x="1088" y="1774"/>
                </a:lnTo>
                <a:lnTo>
                  <a:pt x="1083" y="1774"/>
                </a:lnTo>
                <a:lnTo>
                  <a:pt x="1077" y="1774"/>
                </a:lnTo>
                <a:lnTo>
                  <a:pt x="1076" y="1774"/>
                </a:lnTo>
                <a:lnTo>
                  <a:pt x="1072" y="1774"/>
                </a:lnTo>
                <a:lnTo>
                  <a:pt x="1068" y="1775"/>
                </a:lnTo>
                <a:lnTo>
                  <a:pt x="1062" y="1775"/>
                </a:lnTo>
                <a:lnTo>
                  <a:pt x="1062" y="1772"/>
                </a:lnTo>
                <a:lnTo>
                  <a:pt x="1062" y="1768"/>
                </a:lnTo>
                <a:lnTo>
                  <a:pt x="1062" y="1749"/>
                </a:lnTo>
                <a:lnTo>
                  <a:pt x="1059" y="1749"/>
                </a:lnTo>
                <a:lnTo>
                  <a:pt x="1054" y="1749"/>
                </a:lnTo>
                <a:lnTo>
                  <a:pt x="1045" y="1749"/>
                </a:lnTo>
                <a:lnTo>
                  <a:pt x="1038" y="1749"/>
                </a:lnTo>
                <a:lnTo>
                  <a:pt x="1023" y="1750"/>
                </a:lnTo>
                <a:lnTo>
                  <a:pt x="1013" y="1745"/>
                </a:lnTo>
                <a:lnTo>
                  <a:pt x="1012" y="1745"/>
                </a:lnTo>
                <a:lnTo>
                  <a:pt x="1011" y="1745"/>
                </a:lnTo>
                <a:lnTo>
                  <a:pt x="1011" y="1744"/>
                </a:lnTo>
                <a:lnTo>
                  <a:pt x="1010" y="1744"/>
                </a:lnTo>
                <a:lnTo>
                  <a:pt x="1009" y="1744"/>
                </a:lnTo>
                <a:lnTo>
                  <a:pt x="1008" y="1744"/>
                </a:lnTo>
                <a:lnTo>
                  <a:pt x="1004" y="1742"/>
                </a:lnTo>
                <a:lnTo>
                  <a:pt x="1000" y="1741"/>
                </a:lnTo>
                <a:lnTo>
                  <a:pt x="994" y="1738"/>
                </a:lnTo>
                <a:lnTo>
                  <a:pt x="988" y="1736"/>
                </a:lnTo>
                <a:lnTo>
                  <a:pt x="985" y="1736"/>
                </a:lnTo>
                <a:lnTo>
                  <a:pt x="980" y="1733"/>
                </a:lnTo>
                <a:lnTo>
                  <a:pt x="978" y="1732"/>
                </a:lnTo>
                <a:lnTo>
                  <a:pt x="976" y="1730"/>
                </a:lnTo>
                <a:lnTo>
                  <a:pt x="974" y="1729"/>
                </a:lnTo>
                <a:lnTo>
                  <a:pt x="973" y="1729"/>
                </a:lnTo>
                <a:lnTo>
                  <a:pt x="973" y="1728"/>
                </a:lnTo>
                <a:lnTo>
                  <a:pt x="971" y="1728"/>
                </a:lnTo>
                <a:lnTo>
                  <a:pt x="970" y="1727"/>
                </a:lnTo>
                <a:lnTo>
                  <a:pt x="967" y="1726"/>
                </a:lnTo>
                <a:lnTo>
                  <a:pt x="965" y="1725"/>
                </a:lnTo>
                <a:lnTo>
                  <a:pt x="964" y="1724"/>
                </a:lnTo>
                <a:lnTo>
                  <a:pt x="962" y="1724"/>
                </a:lnTo>
                <a:lnTo>
                  <a:pt x="960" y="1723"/>
                </a:lnTo>
                <a:lnTo>
                  <a:pt x="958" y="1721"/>
                </a:lnTo>
                <a:lnTo>
                  <a:pt x="957" y="1720"/>
                </a:lnTo>
                <a:lnTo>
                  <a:pt x="954" y="1719"/>
                </a:lnTo>
                <a:lnTo>
                  <a:pt x="953" y="1719"/>
                </a:lnTo>
                <a:lnTo>
                  <a:pt x="951" y="1717"/>
                </a:lnTo>
                <a:lnTo>
                  <a:pt x="949" y="1716"/>
                </a:lnTo>
                <a:lnTo>
                  <a:pt x="947" y="1715"/>
                </a:lnTo>
                <a:lnTo>
                  <a:pt x="945" y="1715"/>
                </a:lnTo>
                <a:lnTo>
                  <a:pt x="944" y="1713"/>
                </a:lnTo>
                <a:lnTo>
                  <a:pt x="943" y="1713"/>
                </a:lnTo>
                <a:lnTo>
                  <a:pt x="942" y="1712"/>
                </a:lnTo>
                <a:lnTo>
                  <a:pt x="940" y="1711"/>
                </a:lnTo>
                <a:lnTo>
                  <a:pt x="939" y="1711"/>
                </a:lnTo>
                <a:lnTo>
                  <a:pt x="935" y="1709"/>
                </a:lnTo>
                <a:lnTo>
                  <a:pt x="933" y="1708"/>
                </a:lnTo>
                <a:lnTo>
                  <a:pt x="932" y="1707"/>
                </a:lnTo>
                <a:lnTo>
                  <a:pt x="930" y="1707"/>
                </a:lnTo>
                <a:lnTo>
                  <a:pt x="927" y="1707"/>
                </a:lnTo>
                <a:lnTo>
                  <a:pt x="919" y="1705"/>
                </a:lnTo>
                <a:lnTo>
                  <a:pt x="917" y="1705"/>
                </a:lnTo>
                <a:lnTo>
                  <a:pt x="914" y="1705"/>
                </a:lnTo>
                <a:lnTo>
                  <a:pt x="910" y="1705"/>
                </a:lnTo>
                <a:lnTo>
                  <a:pt x="909" y="1704"/>
                </a:lnTo>
                <a:lnTo>
                  <a:pt x="907" y="1704"/>
                </a:lnTo>
                <a:lnTo>
                  <a:pt x="905" y="1704"/>
                </a:lnTo>
                <a:lnTo>
                  <a:pt x="901" y="1704"/>
                </a:lnTo>
                <a:lnTo>
                  <a:pt x="899" y="1704"/>
                </a:lnTo>
                <a:lnTo>
                  <a:pt x="896" y="1704"/>
                </a:lnTo>
                <a:lnTo>
                  <a:pt x="895" y="1703"/>
                </a:lnTo>
                <a:lnTo>
                  <a:pt x="892" y="1703"/>
                </a:lnTo>
                <a:lnTo>
                  <a:pt x="887" y="1703"/>
                </a:lnTo>
                <a:lnTo>
                  <a:pt x="883" y="1703"/>
                </a:lnTo>
                <a:lnTo>
                  <a:pt x="882" y="1703"/>
                </a:lnTo>
                <a:lnTo>
                  <a:pt x="874" y="1702"/>
                </a:lnTo>
                <a:lnTo>
                  <a:pt x="864" y="1701"/>
                </a:lnTo>
                <a:lnTo>
                  <a:pt x="864" y="1705"/>
                </a:lnTo>
                <a:lnTo>
                  <a:pt x="859" y="1705"/>
                </a:lnTo>
                <a:lnTo>
                  <a:pt x="853" y="1705"/>
                </a:lnTo>
                <a:lnTo>
                  <a:pt x="853" y="1708"/>
                </a:lnTo>
                <a:lnTo>
                  <a:pt x="850" y="1708"/>
                </a:lnTo>
                <a:lnTo>
                  <a:pt x="850" y="1703"/>
                </a:lnTo>
                <a:lnTo>
                  <a:pt x="848" y="1704"/>
                </a:lnTo>
                <a:lnTo>
                  <a:pt x="847" y="1704"/>
                </a:lnTo>
                <a:lnTo>
                  <a:pt x="845" y="1704"/>
                </a:lnTo>
                <a:lnTo>
                  <a:pt x="845" y="1699"/>
                </a:lnTo>
                <a:lnTo>
                  <a:pt x="846" y="1700"/>
                </a:lnTo>
                <a:lnTo>
                  <a:pt x="847" y="1700"/>
                </a:lnTo>
                <a:lnTo>
                  <a:pt x="847" y="1701"/>
                </a:lnTo>
                <a:lnTo>
                  <a:pt x="850" y="1701"/>
                </a:lnTo>
                <a:lnTo>
                  <a:pt x="850" y="1703"/>
                </a:lnTo>
                <a:lnTo>
                  <a:pt x="853" y="1703"/>
                </a:lnTo>
                <a:lnTo>
                  <a:pt x="853" y="1701"/>
                </a:lnTo>
                <a:lnTo>
                  <a:pt x="853" y="1700"/>
                </a:lnTo>
                <a:lnTo>
                  <a:pt x="853" y="1698"/>
                </a:lnTo>
                <a:lnTo>
                  <a:pt x="853" y="1693"/>
                </a:lnTo>
                <a:lnTo>
                  <a:pt x="853" y="1692"/>
                </a:lnTo>
                <a:lnTo>
                  <a:pt x="853" y="1688"/>
                </a:lnTo>
                <a:lnTo>
                  <a:pt x="853" y="1685"/>
                </a:lnTo>
                <a:lnTo>
                  <a:pt x="853" y="1678"/>
                </a:lnTo>
                <a:lnTo>
                  <a:pt x="853" y="1677"/>
                </a:lnTo>
                <a:lnTo>
                  <a:pt x="853" y="1676"/>
                </a:lnTo>
                <a:lnTo>
                  <a:pt x="852" y="1673"/>
                </a:lnTo>
                <a:lnTo>
                  <a:pt x="861" y="1671"/>
                </a:lnTo>
                <a:lnTo>
                  <a:pt x="861" y="1667"/>
                </a:lnTo>
                <a:lnTo>
                  <a:pt x="864" y="1667"/>
                </a:lnTo>
                <a:lnTo>
                  <a:pt x="867" y="1667"/>
                </a:lnTo>
                <a:lnTo>
                  <a:pt x="868" y="1667"/>
                </a:lnTo>
                <a:lnTo>
                  <a:pt x="870" y="1667"/>
                </a:lnTo>
                <a:lnTo>
                  <a:pt x="871" y="1667"/>
                </a:lnTo>
                <a:lnTo>
                  <a:pt x="871" y="1668"/>
                </a:lnTo>
                <a:lnTo>
                  <a:pt x="872" y="1668"/>
                </a:lnTo>
                <a:lnTo>
                  <a:pt x="874" y="1669"/>
                </a:lnTo>
                <a:lnTo>
                  <a:pt x="875" y="1666"/>
                </a:lnTo>
                <a:lnTo>
                  <a:pt x="876" y="1665"/>
                </a:lnTo>
                <a:lnTo>
                  <a:pt x="876" y="1662"/>
                </a:lnTo>
                <a:lnTo>
                  <a:pt x="878" y="1660"/>
                </a:lnTo>
                <a:lnTo>
                  <a:pt x="878" y="1659"/>
                </a:lnTo>
                <a:lnTo>
                  <a:pt x="878" y="1658"/>
                </a:lnTo>
                <a:lnTo>
                  <a:pt x="879" y="1656"/>
                </a:lnTo>
                <a:lnTo>
                  <a:pt x="878" y="1656"/>
                </a:lnTo>
                <a:lnTo>
                  <a:pt x="876" y="1656"/>
                </a:lnTo>
                <a:lnTo>
                  <a:pt x="876" y="1657"/>
                </a:lnTo>
                <a:lnTo>
                  <a:pt x="874" y="1660"/>
                </a:lnTo>
                <a:lnTo>
                  <a:pt x="873" y="1665"/>
                </a:lnTo>
                <a:lnTo>
                  <a:pt x="872" y="1665"/>
                </a:lnTo>
                <a:lnTo>
                  <a:pt x="871" y="1665"/>
                </a:lnTo>
                <a:lnTo>
                  <a:pt x="868" y="1665"/>
                </a:lnTo>
                <a:lnTo>
                  <a:pt x="871" y="1656"/>
                </a:lnTo>
                <a:lnTo>
                  <a:pt x="872" y="1656"/>
                </a:lnTo>
                <a:lnTo>
                  <a:pt x="873" y="1656"/>
                </a:lnTo>
                <a:lnTo>
                  <a:pt x="874" y="1656"/>
                </a:lnTo>
                <a:lnTo>
                  <a:pt x="875" y="1656"/>
                </a:lnTo>
                <a:lnTo>
                  <a:pt x="876" y="1656"/>
                </a:lnTo>
                <a:lnTo>
                  <a:pt x="878" y="1656"/>
                </a:lnTo>
                <a:lnTo>
                  <a:pt x="879" y="1656"/>
                </a:lnTo>
                <a:lnTo>
                  <a:pt x="879" y="1654"/>
                </a:lnTo>
                <a:lnTo>
                  <a:pt x="880" y="1654"/>
                </a:lnTo>
                <a:lnTo>
                  <a:pt x="881" y="1654"/>
                </a:lnTo>
                <a:lnTo>
                  <a:pt x="882" y="1654"/>
                </a:lnTo>
                <a:lnTo>
                  <a:pt x="883" y="1654"/>
                </a:lnTo>
                <a:lnTo>
                  <a:pt x="884" y="1654"/>
                </a:lnTo>
                <a:lnTo>
                  <a:pt x="885" y="1654"/>
                </a:lnTo>
                <a:lnTo>
                  <a:pt x="887" y="1654"/>
                </a:lnTo>
                <a:lnTo>
                  <a:pt x="888" y="1654"/>
                </a:lnTo>
                <a:lnTo>
                  <a:pt x="889" y="1654"/>
                </a:lnTo>
                <a:lnTo>
                  <a:pt x="890" y="1654"/>
                </a:lnTo>
                <a:lnTo>
                  <a:pt x="891" y="1654"/>
                </a:lnTo>
                <a:lnTo>
                  <a:pt x="892" y="1654"/>
                </a:lnTo>
                <a:lnTo>
                  <a:pt x="893" y="1652"/>
                </a:lnTo>
                <a:lnTo>
                  <a:pt x="893" y="1651"/>
                </a:lnTo>
                <a:lnTo>
                  <a:pt x="893" y="1650"/>
                </a:lnTo>
                <a:lnTo>
                  <a:pt x="895" y="1649"/>
                </a:lnTo>
                <a:lnTo>
                  <a:pt x="895" y="1646"/>
                </a:lnTo>
                <a:lnTo>
                  <a:pt x="896" y="1645"/>
                </a:lnTo>
                <a:lnTo>
                  <a:pt x="896" y="1644"/>
                </a:lnTo>
                <a:lnTo>
                  <a:pt x="896" y="1643"/>
                </a:lnTo>
                <a:lnTo>
                  <a:pt x="895" y="1643"/>
                </a:lnTo>
                <a:lnTo>
                  <a:pt x="893" y="1643"/>
                </a:lnTo>
                <a:lnTo>
                  <a:pt x="892" y="1643"/>
                </a:lnTo>
                <a:lnTo>
                  <a:pt x="892" y="1642"/>
                </a:lnTo>
                <a:lnTo>
                  <a:pt x="891" y="1642"/>
                </a:lnTo>
                <a:lnTo>
                  <a:pt x="890" y="1642"/>
                </a:lnTo>
                <a:lnTo>
                  <a:pt x="889" y="1641"/>
                </a:lnTo>
                <a:lnTo>
                  <a:pt x="888" y="1641"/>
                </a:lnTo>
                <a:lnTo>
                  <a:pt x="887" y="1641"/>
                </a:lnTo>
                <a:lnTo>
                  <a:pt x="885" y="1640"/>
                </a:lnTo>
                <a:lnTo>
                  <a:pt x="884" y="1640"/>
                </a:lnTo>
                <a:lnTo>
                  <a:pt x="883" y="1640"/>
                </a:lnTo>
                <a:lnTo>
                  <a:pt x="882" y="1640"/>
                </a:lnTo>
                <a:lnTo>
                  <a:pt x="881" y="1640"/>
                </a:lnTo>
                <a:lnTo>
                  <a:pt x="880" y="1640"/>
                </a:lnTo>
                <a:lnTo>
                  <a:pt x="879" y="1640"/>
                </a:lnTo>
                <a:lnTo>
                  <a:pt x="879" y="1641"/>
                </a:lnTo>
                <a:lnTo>
                  <a:pt x="878" y="1641"/>
                </a:lnTo>
                <a:lnTo>
                  <a:pt x="875" y="1641"/>
                </a:lnTo>
                <a:lnTo>
                  <a:pt x="875" y="1640"/>
                </a:lnTo>
                <a:lnTo>
                  <a:pt x="875" y="1638"/>
                </a:lnTo>
                <a:lnTo>
                  <a:pt x="875" y="1637"/>
                </a:lnTo>
                <a:lnTo>
                  <a:pt x="875" y="1636"/>
                </a:lnTo>
                <a:lnTo>
                  <a:pt x="876" y="1636"/>
                </a:lnTo>
                <a:lnTo>
                  <a:pt x="878" y="1636"/>
                </a:lnTo>
                <a:lnTo>
                  <a:pt x="879" y="1636"/>
                </a:lnTo>
                <a:lnTo>
                  <a:pt x="880" y="1636"/>
                </a:lnTo>
                <a:lnTo>
                  <a:pt x="882" y="1636"/>
                </a:lnTo>
                <a:lnTo>
                  <a:pt x="883" y="1637"/>
                </a:lnTo>
                <a:lnTo>
                  <a:pt x="885" y="1637"/>
                </a:lnTo>
                <a:lnTo>
                  <a:pt x="887" y="1637"/>
                </a:lnTo>
                <a:lnTo>
                  <a:pt x="888" y="1638"/>
                </a:lnTo>
                <a:lnTo>
                  <a:pt x="889" y="1638"/>
                </a:lnTo>
                <a:lnTo>
                  <a:pt x="890" y="1638"/>
                </a:lnTo>
                <a:lnTo>
                  <a:pt x="896" y="1641"/>
                </a:lnTo>
                <a:lnTo>
                  <a:pt x="897" y="1641"/>
                </a:lnTo>
                <a:lnTo>
                  <a:pt x="897" y="1640"/>
                </a:lnTo>
                <a:lnTo>
                  <a:pt x="890" y="1637"/>
                </a:lnTo>
                <a:lnTo>
                  <a:pt x="889" y="1637"/>
                </a:lnTo>
                <a:lnTo>
                  <a:pt x="887" y="1636"/>
                </a:lnTo>
                <a:lnTo>
                  <a:pt x="885" y="1636"/>
                </a:lnTo>
                <a:lnTo>
                  <a:pt x="885" y="1635"/>
                </a:lnTo>
                <a:lnTo>
                  <a:pt x="885" y="1633"/>
                </a:lnTo>
                <a:lnTo>
                  <a:pt x="887" y="1633"/>
                </a:lnTo>
                <a:lnTo>
                  <a:pt x="888" y="1633"/>
                </a:lnTo>
                <a:lnTo>
                  <a:pt x="889" y="1633"/>
                </a:lnTo>
                <a:lnTo>
                  <a:pt x="890" y="1633"/>
                </a:lnTo>
                <a:lnTo>
                  <a:pt x="890" y="1634"/>
                </a:lnTo>
                <a:lnTo>
                  <a:pt x="890" y="1635"/>
                </a:lnTo>
                <a:lnTo>
                  <a:pt x="890" y="1636"/>
                </a:lnTo>
                <a:lnTo>
                  <a:pt x="891" y="1636"/>
                </a:lnTo>
                <a:lnTo>
                  <a:pt x="892" y="1636"/>
                </a:lnTo>
                <a:lnTo>
                  <a:pt x="893" y="1637"/>
                </a:lnTo>
                <a:lnTo>
                  <a:pt x="895" y="1638"/>
                </a:lnTo>
                <a:lnTo>
                  <a:pt x="897" y="1638"/>
                </a:lnTo>
                <a:lnTo>
                  <a:pt x="897" y="1637"/>
                </a:lnTo>
                <a:lnTo>
                  <a:pt x="897" y="1636"/>
                </a:lnTo>
                <a:lnTo>
                  <a:pt x="897" y="1635"/>
                </a:lnTo>
                <a:lnTo>
                  <a:pt x="897" y="1634"/>
                </a:lnTo>
                <a:lnTo>
                  <a:pt x="897" y="1633"/>
                </a:lnTo>
                <a:lnTo>
                  <a:pt x="897" y="1632"/>
                </a:lnTo>
                <a:lnTo>
                  <a:pt x="897" y="1631"/>
                </a:lnTo>
                <a:lnTo>
                  <a:pt x="897" y="1628"/>
                </a:lnTo>
                <a:lnTo>
                  <a:pt x="897" y="1627"/>
                </a:lnTo>
                <a:lnTo>
                  <a:pt x="897" y="1626"/>
                </a:lnTo>
                <a:lnTo>
                  <a:pt x="897" y="1625"/>
                </a:lnTo>
                <a:lnTo>
                  <a:pt x="897" y="1624"/>
                </a:lnTo>
                <a:lnTo>
                  <a:pt x="897" y="1623"/>
                </a:lnTo>
                <a:lnTo>
                  <a:pt x="897" y="1621"/>
                </a:lnTo>
                <a:lnTo>
                  <a:pt x="897" y="1620"/>
                </a:lnTo>
                <a:lnTo>
                  <a:pt x="897" y="1619"/>
                </a:lnTo>
                <a:lnTo>
                  <a:pt x="897" y="1618"/>
                </a:lnTo>
                <a:lnTo>
                  <a:pt x="897" y="1617"/>
                </a:lnTo>
                <a:lnTo>
                  <a:pt x="897" y="1616"/>
                </a:lnTo>
                <a:lnTo>
                  <a:pt x="897" y="1615"/>
                </a:lnTo>
                <a:lnTo>
                  <a:pt x="896" y="1613"/>
                </a:lnTo>
                <a:lnTo>
                  <a:pt x="896" y="1612"/>
                </a:lnTo>
                <a:lnTo>
                  <a:pt x="896" y="1611"/>
                </a:lnTo>
                <a:lnTo>
                  <a:pt x="896" y="1610"/>
                </a:lnTo>
                <a:lnTo>
                  <a:pt x="896" y="1609"/>
                </a:lnTo>
                <a:lnTo>
                  <a:pt x="893" y="1609"/>
                </a:lnTo>
                <a:lnTo>
                  <a:pt x="892" y="1609"/>
                </a:lnTo>
                <a:lnTo>
                  <a:pt x="890" y="1609"/>
                </a:lnTo>
                <a:lnTo>
                  <a:pt x="889" y="1609"/>
                </a:lnTo>
                <a:lnTo>
                  <a:pt x="888" y="1609"/>
                </a:lnTo>
                <a:lnTo>
                  <a:pt x="887" y="1609"/>
                </a:lnTo>
                <a:lnTo>
                  <a:pt x="887" y="1610"/>
                </a:lnTo>
                <a:lnTo>
                  <a:pt x="885" y="1610"/>
                </a:lnTo>
                <a:lnTo>
                  <a:pt x="884" y="1610"/>
                </a:lnTo>
                <a:lnTo>
                  <a:pt x="883" y="1610"/>
                </a:lnTo>
                <a:lnTo>
                  <a:pt x="882" y="1610"/>
                </a:lnTo>
                <a:lnTo>
                  <a:pt x="881" y="1610"/>
                </a:lnTo>
                <a:lnTo>
                  <a:pt x="880" y="1610"/>
                </a:lnTo>
                <a:lnTo>
                  <a:pt x="879" y="1610"/>
                </a:lnTo>
                <a:lnTo>
                  <a:pt x="879" y="1618"/>
                </a:lnTo>
                <a:lnTo>
                  <a:pt x="879" y="1619"/>
                </a:lnTo>
                <a:lnTo>
                  <a:pt x="879" y="1620"/>
                </a:lnTo>
                <a:lnTo>
                  <a:pt x="879" y="1621"/>
                </a:lnTo>
                <a:lnTo>
                  <a:pt x="879" y="1625"/>
                </a:lnTo>
                <a:lnTo>
                  <a:pt x="879" y="1626"/>
                </a:lnTo>
                <a:lnTo>
                  <a:pt x="879" y="1629"/>
                </a:lnTo>
                <a:lnTo>
                  <a:pt x="880" y="1629"/>
                </a:lnTo>
                <a:lnTo>
                  <a:pt x="881" y="1629"/>
                </a:lnTo>
                <a:lnTo>
                  <a:pt x="882" y="1629"/>
                </a:lnTo>
                <a:lnTo>
                  <a:pt x="883" y="1629"/>
                </a:lnTo>
                <a:lnTo>
                  <a:pt x="884" y="1629"/>
                </a:lnTo>
                <a:lnTo>
                  <a:pt x="884" y="1633"/>
                </a:lnTo>
                <a:lnTo>
                  <a:pt x="880" y="1633"/>
                </a:lnTo>
                <a:lnTo>
                  <a:pt x="879" y="1633"/>
                </a:lnTo>
                <a:lnTo>
                  <a:pt x="879" y="1634"/>
                </a:lnTo>
                <a:lnTo>
                  <a:pt x="881" y="1634"/>
                </a:lnTo>
                <a:lnTo>
                  <a:pt x="881" y="1635"/>
                </a:lnTo>
                <a:lnTo>
                  <a:pt x="880" y="1635"/>
                </a:lnTo>
                <a:lnTo>
                  <a:pt x="879" y="1635"/>
                </a:lnTo>
                <a:lnTo>
                  <a:pt x="878" y="1635"/>
                </a:lnTo>
                <a:lnTo>
                  <a:pt x="876" y="1635"/>
                </a:lnTo>
                <a:lnTo>
                  <a:pt x="876" y="1634"/>
                </a:lnTo>
                <a:lnTo>
                  <a:pt x="878" y="1634"/>
                </a:lnTo>
                <a:lnTo>
                  <a:pt x="879" y="1634"/>
                </a:lnTo>
                <a:lnTo>
                  <a:pt x="879" y="1633"/>
                </a:lnTo>
                <a:lnTo>
                  <a:pt x="879" y="1626"/>
                </a:lnTo>
                <a:lnTo>
                  <a:pt x="876" y="1626"/>
                </a:lnTo>
                <a:lnTo>
                  <a:pt x="876" y="1625"/>
                </a:lnTo>
                <a:lnTo>
                  <a:pt x="876" y="1624"/>
                </a:lnTo>
                <a:lnTo>
                  <a:pt x="878" y="1624"/>
                </a:lnTo>
                <a:lnTo>
                  <a:pt x="879" y="1624"/>
                </a:lnTo>
                <a:lnTo>
                  <a:pt x="879" y="1621"/>
                </a:lnTo>
                <a:lnTo>
                  <a:pt x="878" y="1620"/>
                </a:lnTo>
                <a:lnTo>
                  <a:pt x="878" y="1619"/>
                </a:lnTo>
                <a:lnTo>
                  <a:pt x="879" y="1619"/>
                </a:lnTo>
                <a:lnTo>
                  <a:pt x="879" y="1618"/>
                </a:lnTo>
                <a:lnTo>
                  <a:pt x="879" y="1617"/>
                </a:lnTo>
                <a:lnTo>
                  <a:pt x="878" y="1610"/>
                </a:lnTo>
                <a:lnTo>
                  <a:pt x="873" y="1610"/>
                </a:lnTo>
                <a:lnTo>
                  <a:pt x="870" y="1610"/>
                </a:lnTo>
                <a:lnTo>
                  <a:pt x="868" y="1610"/>
                </a:lnTo>
                <a:lnTo>
                  <a:pt x="864" y="1610"/>
                </a:lnTo>
                <a:lnTo>
                  <a:pt x="863" y="1610"/>
                </a:lnTo>
                <a:lnTo>
                  <a:pt x="863" y="1611"/>
                </a:lnTo>
                <a:lnTo>
                  <a:pt x="863" y="1613"/>
                </a:lnTo>
                <a:lnTo>
                  <a:pt x="862" y="1613"/>
                </a:lnTo>
                <a:lnTo>
                  <a:pt x="861" y="1613"/>
                </a:lnTo>
                <a:lnTo>
                  <a:pt x="859" y="1613"/>
                </a:lnTo>
                <a:lnTo>
                  <a:pt x="857" y="1613"/>
                </a:lnTo>
                <a:lnTo>
                  <a:pt x="855" y="1613"/>
                </a:lnTo>
                <a:lnTo>
                  <a:pt x="855" y="1612"/>
                </a:lnTo>
                <a:lnTo>
                  <a:pt x="855" y="1610"/>
                </a:lnTo>
                <a:lnTo>
                  <a:pt x="855" y="1607"/>
                </a:lnTo>
                <a:lnTo>
                  <a:pt x="856" y="1607"/>
                </a:lnTo>
                <a:lnTo>
                  <a:pt x="857" y="1607"/>
                </a:lnTo>
                <a:lnTo>
                  <a:pt x="858" y="1607"/>
                </a:lnTo>
                <a:lnTo>
                  <a:pt x="859" y="1607"/>
                </a:lnTo>
                <a:lnTo>
                  <a:pt x="861" y="1607"/>
                </a:lnTo>
                <a:lnTo>
                  <a:pt x="862" y="1607"/>
                </a:lnTo>
                <a:lnTo>
                  <a:pt x="863" y="1607"/>
                </a:lnTo>
                <a:lnTo>
                  <a:pt x="863" y="1606"/>
                </a:lnTo>
                <a:lnTo>
                  <a:pt x="863" y="1604"/>
                </a:lnTo>
                <a:lnTo>
                  <a:pt x="864" y="1604"/>
                </a:lnTo>
                <a:lnTo>
                  <a:pt x="865" y="1604"/>
                </a:lnTo>
                <a:lnTo>
                  <a:pt x="866" y="1604"/>
                </a:lnTo>
                <a:lnTo>
                  <a:pt x="867" y="1604"/>
                </a:lnTo>
                <a:lnTo>
                  <a:pt x="868" y="1604"/>
                </a:lnTo>
                <a:lnTo>
                  <a:pt x="868" y="1608"/>
                </a:lnTo>
                <a:lnTo>
                  <a:pt x="870" y="1608"/>
                </a:lnTo>
                <a:lnTo>
                  <a:pt x="871" y="1608"/>
                </a:lnTo>
                <a:lnTo>
                  <a:pt x="872" y="1608"/>
                </a:lnTo>
                <a:lnTo>
                  <a:pt x="873" y="1608"/>
                </a:lnTo>
                <a:lnTo>
                  <a:pt x="874" y="1608"/>
                </a:lnTo>
                <a:lnTo>
                  <a:pt x="875" y="1608"/>
                </a:lnTo>
                <a:lnTo>
                  <a:pt x="876" y="1608"/>
                </a:lnTo>
                <a:lnTo>
                  <a:pt x="879" y="1607"/>
                </a:lnTo>
                <a:lnTo>
                  <a:pt x="879" y="1610"/>
                </a:lnTo>
                <a:lnTo>
                  <a:pt x="880" y="1610"/>
                </a:lnTo>
                <a:lnTo>
                  <a:pt x="881" y="1610"/>
                </a:lnTo>
                <a:lnTo>
                  <a:pt x="882" y="1610"/>
                </a:lnTo>
                <a:lnTo>
                  <a:pt x="882" y="1609"/>
                </a:lnTo>
                <a:lnTo>
                  <a:pt x="883" y="1609"/>
                </a:lnTo>
                <a:lnTo>
                  <a:pt x="884" y="1609"/>
                </a:lnTo>
                <a:lnTo>
                  <a:pt x="887" y="1609"/>
                </a:lnTo>
                <a:lnTo>
                  <a:pt x="888" y="1609"/>
                </a:lnTo>
                <a:lnTo>
                  <a:pt x="889" y="1609"/>
                </a:lnTo>
                <a:lnTo>
                  <a:pt x="890" y="1609"/>
                </a:lnTo>
                <a:lnTo>
                  <a:pt x="893" y="1609"/>
                </a:lnTo>
                <a:lnTo>
                  <a:pt x="896" y="1608"/>
                </a:lnTo>
                <a:lnTo>
                  <a:pt x="896" y="1598"/>
                </a:lnTo>
                <a:lnTo>
                  <a:pt x="889" y="1598"/>
                </a:lnTo>
                <a:lnTo>
                  <a:pt x="881" y="1598"/>
                </a:lnTo>
                <a:lnTo>
                  <a:pt x="878" y="1598"/>
                </a:lnTo>
                <a:lnTo>
                  <a:pt x="863" y="1598"/>
                </a:lnTo>
                <a:lnTo>
                  <a:pt x="862" y="1586"/>
                </a:lnTo>
                <a:lnTo>
                  <a:pt x="862" y="1583"/>
                </a:lnTo>
                <a:lnTo>
                  <a:pt x="862" y="1582"/>
                </a:lnTo>
                <a:lnTo>
                  <a:pt x="862" y="1581"/>
                </a:lnTo>
                <a:lnTo>
                  <a:pt x="862" y="1579"/>
                </a:lnTo>
                <a:lnTo>
                  <a:pt x="862" y="1578"/>
                </a:lnTo>
                <a:lnTo>
                  <a:pt x="862" y="1577"/>
                </a:lnTo>
                <a:lnTo>
                  <a:pt x="862" y="1576"/>
                </a:lnTo>
                <a:lnTo>
                  <a:pt x="862" y="1575"/>
                </a:lnTo>
                <a:lnTo>
                  <a:pt x="862" y="1574"/>
                </a:lnTo>
                <a:lnTo>
                  <a:pt x="862" y="1573"/>
                </a:lnTo>
                <a:lnTo>
                  <a:pt x="862" y="1571"/>
                </a:lnTo>
                <a:lnTo>
                  <a:pt x="862" y="1569"/>
                </a:lnTo>
                <a:lnTo>
                  <a:pt x="862" y="1568"/>
                </a:lnTo>
                <a:lnTo>
                  <a:pt x="862" y="1567"/>
                </a:lnTo>
                <a:lnTo>
                  <a:pt x="862" y="1566"/>
                </a:lnTo>
                <a:lnTo>
                  <a:pt x="862" y="1565"/>
                </a:lnTo>
                <a:lnTo>
                  <a:pt x="862" y="1564"/>
                </a:lnTo>
                <a:lnTo>
                  <a:pt x="862" y="1562"/>
                </a:lnTo>
                <a:lnTo>
                  <a:pt x="862" y="1561"/>
                </a:lnTo>
                <a:lnTo>
                  <a:pt x="862" y="1560"/>
                </a:lnTo>
                <a:lnTo>
                  <a:pt x="862" y="1559"/>
                </a:lnTo>
                <a:lnTo>
                  <a:pt x="862" y="1558"/>
                </a:lnTo>
                <a:lnTo>
                  <a:pt x="862" y="1546"/>
                </a:lnTo>
                <a:lnTo>
                  <a:pt x="862" y="1540"/>
                </a:lnTo>
                <a:lnTo>
                  <a:pt x="862" y="1527"/>
                </a:lnTo>
                <a:lnTo>
                  <a:pt x="854" y="1528"/>
                </a:lnTo>
                <a:lnTo>
                  <a:pt x="849" y="1528"/>
                </a:lnTo>
                <a:lnTo>
                  <a:pt x="841" y="1529"/>
                </a:lnTo>
                <a:lnTo>
                  <a:pt x="839" y="1529"/>
                </a:lnTo>
                <a:lnTo>
                  <a:pt x="838" y="1529"/>
                </a:lnTo>
                <a:lnTo>
                  <a:pt x="831" y="1531"/>
                </a:lnTo>
                <a:lnTo>
                  <a:pt x="828" y="1531"/>
                </a:lnTo>
                <a:lnTo>
                  <a:pt x="823" y="1531"/>
                </a:lnTo>
                <a:lnTo>
                  <a:pt x="819" y="1532"/>
                </a:lnTo>
                <a:lnTo>
                  <a:pt x="815" y="1532"/>
                </a:lnTo>
                <a:lnTo>
                  <a:pt x="813" y="1532"/>
                </a:lnTo>
                <a:lnTo>
                  <a:pt x="811" y="1532"/>
                </a:lnTo>
                <a:lnTo>
                  <a:pt x="806" y="1533"/>
                </a:lnTo>
                <a:lnTo>
                  <a:pt x="805" y="1533"/>
                </a:lnTo>
                <a:lnTo>
                  <a:pt x="798" y="1533"/>
                </a:lnTo>
                <a:lnTo>
                  <a:pt x="797" y="1533"/>
                </a:lnTo>
                <a:lnTo>
                  <a:pt x="797" y="1534"/>
                </a:lnTo>
                <a:lnTo>
                  <a:pt x="797" y="1535"/>
                </a:lnTo>
                <a:lnTo>
                  <a:pt x="797" y="1540"/>
                </a:lnTo>
                <a:lnTo>
                  <a:pt x="797" y="1543"/>
                </a:lnTo>
                <a:lnTo>
                  <a:pt x="797" y="1544"/>
                </a:lnTo>
                <a:lnTo>
                  <a:pt x="798" y="1544"/>
                </a:lnTo>
                <a:lnTo>
                  <a:pt x="799" y="1544"/>
                </a:lnTo>
                <a:lnTo>
                  <a:pt x="804" y="1546"/>
                </a:lnTo>
                <a:lnTo>
                  <a:pt x="803" y="1549"/>
                </a:lnTo>
                <a:lnTo>
                  <a:pt x="802" y="1550"/>
                </a:lnTo>
                <a:lnTo>
                  <a:pt x="802" y="1551"/>
                </a:lnTo>
                <a:lnTo>
                  <a:pt x="802" y="1553"/>
                </a:lnTo>
                <a:lnTo>
                  <a:pt x="807" y="1553"/>
                </a:lnTo>
                <a:lnTo>
                  <a:pt x="807" y="1554"/>
                </a:lnTo>
                <a:lnTo>
                  <a:pt x="807" y="1557"/>
                </a:lnTo>
                <a:lnTo>
                  <a:pt x="809" y="1557"/>
                </a:lnTo>
                <a:lnTo>
                  <a:pt x="810" y="1557"/>
                </a:lnTo>
                <a:lnTo>
                  <a:pt x="810" y="1559"/>
                </a:lnTo>
                <a:lnTo>
                  <a:pt x="809" y="1559"/>
                </a:lnTo>
                <a:lnTo>
                  <a:pt x="809" y="1560"/>
                </a:lnTo>
                <a:lnTo>
                  <a:pt x="809" y="1561"/>
                </a:lnTo>
                <a:lnTo>
                  <a:pt x="809" y="1562"/>
                </a:lnTo>
                <a:lnTo>
                  <a:pt x="807" y="1562"/>
                </a:lnTo>
                <a:lnTo>
                  <a:pt x="804" y="1564"/>
                </a:lnTo>
                <a:lnTo>
                  <a:pt x="803" y="1564"/>
                </a:lnTo>
                <a:lnTo>
                  <a:pt x="802" y="1564"/>
                </a:lnTo>
                <a:lnTo>
                  <a:pt x="797" y="1567"/>
                </a:lnTo>
                <a:lnTo>
                  <a:pt x="797" y="1573"/>
                </a:lnTo>
                <a:lnTo>
                  <a:pt x="798" y="1573"/>
                </a:lnTo>
                <a:lnTo>
                  <a:pt x="799" y="1573"/>
                </a:lnTo>
                <a:lnTo>
                  <a:pt x="802" y="1573"/>
                </a:lnTo>
                <a:lnTo>
                  <a:pt x="802" y="1574"/>
                </a:lnTo>
                <a:lnTo>
                  <a:pt x="799" y="1573"/>
                </a:lnTo>
                <a:lnTo>
                  <a:pt x="797" y="1573"/>
                </a:lnTo>
                <a:lnTo>
                  <a:pt x="797" y="1581"/>
                </a:lnTo>
                <a:lnTo>
                  <a:pt x="797" y="1586"/>
                </a:lnTo>
                <a:lnTo>
                  <a:pt x="798" y="1586"/>
                </a:lnTo>
                <a:lnTo>
                  <a:pt x="799" y="1586"/>
                </a:lnTo>
                <a:lnTo>
                  <a:pt x="801" y="1586"/>
                </a:lnTo>
                <a:lnTo>
                  <a:pt x="802" y="1586"/>
                </a:lnTo>
                <a:lnTo>
                  <a:pt x="803" y="1586"/>
                </a:lnTo>
                <a:lnTo>
                  <a:pt x="804" y="1586"/>
                </a:lnTo>
                <a:lnTo>
                  <a:pt x="802" y="1586"/>
                </a:lnTo>
                <a:lnTo>
                  <a:pt x="798" y="1587"/>
                </a:lnTo>
                <a:lnTo>
                  <a:pt x="797" y="1586"/>
                </a:lnTo>
                <a:lnTo>
                  <a:pt x="797" y="1592"/>
                </a:lnTo>
                <a:lnTo>
                  <a:pt x="797" y="1594"/>
                </a:lnTo>
                <a:lnTo>
                  <a:pt x="798" y="1594"/>
                </a:lnTo>
                <a:lnTo>
                  <a:pt x="801" y="1594"/>
                </a:lnTo>
                <a:lnTo>
                  <a:pt x="806" y="1594"/>
                </a:lnTo>
                <a:lnTo>
                  <a:pt x="807" y="1594"/>
                </a:lnTo>
                <a:lnTo>
                  <a:pt x="807" y="1595"/>
                </a:lnTo>
                <a:lnTo>
                  <a:pt x="806" y="1595"/>
                </a:lnTo>
                <a:lnTo>
                  <a:pt x="801" y="1595"/>
                </a:lnTo>
                <a:lnTo>
                  <a:pt x="797" y="1595"/>
                </a:lnTo>
                <a:lnTo>
                  <a:pt x="797" y="1596"/>
                </a:lnTo>
                <a:lnTo>
                  <a:pt x="797" y="1598"/>
                </a:lnTo>
                <a:lnTo>
                  <a:pt x="799" y="1598"/>
                </a:lnTo>
                <a:lnTo>
                  <a:pt x="807" y="1598"/>
                </a:lnTo>
                <a:lnTo>
                  <a:pt x="809" y="1598"/>
                </a:lnTo>
                <a:lnTo>
                  <a:pt x="810" y="1598"/>
                </a:lnTo>
                <a:lnTo>
                  <a:pt x="812" y="1598"/>
                </a:lnTo>
                <a:lnTo>
                  <a:pt x="813" y="1598"/>
                </a:lnTo>
                <a:lnTo>
                  <a:pt x="819" y="1598"/>
                </a:lnTo>
                <a:lnTo>
                  <a:pt x="819" y="1599"/>
                </a:lnTo>
                <a:lnTo>
                  <a:pt x="819" y="1604"/>
                </a:lnTo>
                <a:lnTo>
                  <a:pt x="818" y="1604"/>
                </a:lnTo>
                <a:lnTo>
                  <a:pt x="813" y="1604"/>
                </a:lnTo>
                <a:lnTo>
                  <a:pt x="810" y="1604"/>
                </a:lnTo>
                <a:lnTo>
                  <a:pt x="809" y="1604"/>
                </a:lnTo>
                <a:lnTo>
                  <a:pt x="804" y="1604"/>
                </a:lnTo>
                <a:lnTo>
                  <a:pt x="803" y="1606"/>
                </a:lnTo>
                <a:lnTo>
                  <a:pt x="802" y="1606"/>
                </a:lnTo>
                <a:lnTo>
                  <a:pt x="801" y="1606"/>
                </a:lnTo>
                <a:lnTo>
                  <a:pt x="799" y="1606"/>
                </a:lnTo>
                <a:lnTo>
                  <a:pt x="797" y="1606"/>
                </a:lnTo>
                <a:lnTo>
                  <a:pt x="797" y="1608"/>
                </a:lnTo>
                <a:lnTo>
                  <a:pt x="797" y="1610"/>
                </a:lnTo>
                <a:lnTo>
                  <a:pt x="796" y="1610"/>
                </a:lnTo>
                <a:lnTo>
                  <a:pt x="795" y="1610"/>
                </a:lnTo>
                <a:lnTo>
                  <a:pt x="792" y="1610"/>
                </a:lnTo>
                <a:lnTo>
                  <a:pt x="792" y="1611"/>
                </a:lnTo>
                <a:lnTo>
                  <a:pt x="792" y="1612"/>
                </a:lnTo>
                <a:lnTo>
                  <a:pt x="793" y="1612"/>
                </a:lnTo>
                <a:lnTo>
                  <a:pt x="793" y="1615"/>
                </a:lnTo>
                <a:lnTo>
                  <a:pt x="793" y="1616"/>
                </a:lnTo>
                <a:lnTo>
                  <a:pt x="793" y="1619"/>
                </a:lnTo>
                <a:lnTo>
                  <a:pt x="793" y="1620"/>
                </a:lnTo>
                <a:lnTo>
                  <a:pt x="793" y="1623"/>
                </a:lnTo>
                <a:lnTo>
                  <a:pt x="796" y="1623"/>
                </a:lnTo>
                <a:lnTo>
                  <a:pt x="796" y="1625"/>
                </a:lnTo>
                <a:lnTo>
                  <a:pt x="795" y="1625"/>
                </a:lnTo>
                <a:lnTo>
                  <a:pt x="793" y="1625"/>
                </a:lnTo>
                <a:lnTo>
                  <a:pt x="793" y="1626"/>
                </a:lnTo>
                <a:lnTo>
                  <a:pt x="795" y="1626"/>
                </a:lnTo>
                <a:lnTo>
                  <a:pt x="796" y="1626"/>
                </a:lnTo>
                <a:lnTo>
                  <a:pt x="796" y="1627"/>
                </a:lnTo>
                <a:lnTo>
                  <a:pt x="795" y="1628"/>
                </a:lnTo>
                <a:lnTo>
                  <a:pt x="795" y="1629"/>
                </a:lnTo>
                <a:lnTo>
                  <a:pt x="795" y="1632"/>
                </a:lnTo>
                <a:lnTo>
                  <a:pt x="795" y="1633"/>
                </a:lnTo>
                <a:lnTo>
                  <a:pt x="795" y="1634"/>
                </a:lnTo>
                <a:lnTo>
                  <a:pt x="796" y="1634"/>
                </a:lnTo>
                <a:lnTo>
                  <a:pt x="802" y="1634"/>
                </a:lnTo>
                <a:lnTo>
                  <a:pt x="803" y="1635"/>
                </a:lnTo>
                <a:lnTo>
                  <a:pt x="803" y="1636"/>
                </a:lnTo>
                <a:lnTo>
                  <a:pt x="804" y="1637"/>
                </a:lnTo>
                <a:lnTo>
                  <a:pt x="806" y="1640"/>
                </a:lnTo>
                <a:lnTo>
                  <a:pt x="805" y="1641"/>
                </a:lnTo>
                <a:lnTo>
                  <a:pt x="806" y="1642"/>
                </a:lnTo>
                <a:lnTo>
                  <a:pt x="804" y="1644"/>
                </a:lnTo>
                <a:lnTo>
                  <a:pt x="803" y="1645"/>
                </a:lnTo>
                <a:lnTo>
                  <a:pt x="802" y="1646"/>
                </a:lnTo>
                <a:lnTo>
                  <a:pt x="801" y="1646"/>
                </a:lnTo>
                <a:lnTo>
                  <a:pt x="799" y="1648"/>
                </a:lnTo>
                <a:lnTo>
                  <a:pt x="796" y="1649"/>
                </a:lnTo>
                <a:lnTo>
                  <a:pt x="796" y="1650"/>
                </a:lnTo>
                <a:lnTo>
                  <a:pt x="797" y="1651"/>
                </a:lnTo>
                <a:lnTo>
                  <a:pt x="797" y="1656"/>
                </a:lnTo>
                <a:lnTo>
                  <a:pt x="795" y="1656"/>
                </a:lnTo>
                <a:lnTo>
                  <a:pt x="795" y="1658"/>
                </a:lnTo>
                <a:lnTo>
                  <a:pt x="793" y="1658"/>
                </a:lnTo>
                <a:lnTo>
                  <a:pt x="793" y="1659"/>
                </a:lnTo>
                <a:lnTo>
                  <a:pt x="793" y="1660"/>
                </a:lnTo>
                <a:lnTo>
                  <a:pt x="793" y="1661"/>
                </a:lnTo>
                <a:lnTo>
                  <a:pt x="797" y="1661"/>
                </a:lnTo>
                <a:lnTo>
                  <a:pt x="797" y="1662"/>
                </a:lnTo>
                <a:lnTo>
                  <a:pt x="797" y="1666"/>
                </a:lnTo>
                <a:lnTo>
                  <a:pt x="798" y="1671"/>
                </a:lnTo>
                <a:lnTo>
                  <a:pt x="796" y="1671"/>
                </a:lnTo>
                <a:lnTo>
                  <a:pt x="796" y="1679"/>
                </a:lnTo>
                <a:lnTo>
                  <a:pt x="796" y="1680"/>
                </a:lnTo>
                <a:lnTo>
                  <a:pt x="796" y="1682"/>
                </a:lnTo>
                <a:lnTo>
                  <a:pt x="796" y="1683"/>
                </a:lnTo>
                <a:lnTo>
                  <a:pt x="796" y="1684"/>
                </a:lnTo>
                <a:lnTo>
                  <a:pt x="796" y="1688"/>
                </a:lnTo>
                <a:lnTo>
                  <a:pt x="796" y="1690"/>
                </a:lnTo>
                <a:lnTo>
                  <a:pt x="796" y="1691"/>
                </a:lnTo>
                <a:lnTo>
                  <a:pt x="796" y="1692"/>
                </a:lnTo>
                <a:lnTo>
                  <a:pt x="798" y="1692"/>
                </a:lnTo>
                <a:lnTo>
                  <a:pt x="798" y="1699"/>
                </a:lnTo>
                <a:lnTo>
                  <a:pt x="798" y="1700"/>
                </a:lnTo>
                <a:lnTo>
                  <a:pt x="796" y="1700"/>
                </a:lnTo>
                <a:lnTo>
                  <a:pt x="793" y="1700"/>
                </a:lnTo>
                <a:lnTo>
                  <a:pt x="795" y="1700"/>
                </a:lnTo>
                <a:lnTo>
                  <a:pt x="795" y="1701"/>
                </a:lnTo>
                <a:lnTo>
                  <a:pt x="794" y="1703"/>
                </a:lnTo>
                <a:lnTo>
                  <a:pt x="793" y="1703"/>
                </a:lnTo>
                <a:lnTo>
                  <a:pt x="792" y="1702"/>
                </a:lnTo>
                <a:lnTo>
                  <a:pt x="792" y="1703"/>
                </a:lnTo>
                <a:lnTo>
                  <a:pt x="792" y="1704"/>
                </a:lnTo>
                <a:lnTo>
                  <a:pt x="790" y="1705"/>
                </a:lnTo>
                <a:lnTo>
                  <a:pt x="790" y="1707"/>
                </a:lnTo>
                <a:lnTo>
                  <a:pt x="789" y="1709"/>
                </a:lnTo>
                <a:lnTo>
                  <a:pt x="788" y="1712"/>
                </a:lnTo>
                <a:lnTo>
                  <a:pt x="788" y="1713"/>
                </a:lnTo>
                <a:lnTo>
                  <a:pt x="787" y="1715"/>
                </a:lnTo>
                <a:lnTo>
                  <a:pt x="787" y="1716"/>
                </a:lnTo>
                <a:lnTo>
                  <a:pt x="786" y="1717"/>
                </a:lnTo>
                <a:lnTo>
                  <a:pt x="786" y="1718"/>
                </a:lnTo>
                <a:lnTo>
                  <a:pt x="785" y="1718"/>
                </a:lnTo>
                <a:lnTo>
                  <a:pt x="785" y="1719"/>
                </a:lnTo>
                <a:lnTo>
                  <a:pt x="784" y="1720"/>
                </a:lnTo>
                <a:lnTo>
                  <a:pt x="784" y="1721"/>
                </a:lnTo>
                <a:lnTo>
                  <a:pt x="783" y="1721"/>
                </a:lnTo>
                <a:lnTo>
                  <a:pt x="781" y="1724"/>
                </a:lnTo>
                <a:lnTo>
                  <a:pt x="780" y="1725"/>
                </a:lnTo>
                <a:lnTo>
                  <a:pt x="779" y="1726"/>
                </a:lnTo>
                <a:lnTo>
                  <a:pt x="779" y="1727"/>
                </a:lnTo>
                <a:lnTo>
                  <a:pt x="778" y="1728"/>
                </a:lnTo>
                <a:lnTo>
                  <a:pt x="778" y="1729"/>
                </a:lnTo>
                <a:lnTo>
                  <a:pt x="777" y="1729"/>
                </a:lnTo>
                <a:lnTo>
                  <a:pt x="776" y="1732"/>
                </a:lnTo>
                <a:lnTo>
                  <a:pt x="778" y="1733"/>
                </a:lnTo>
                <a:lnTo>
                  <a:pt x="777" y="1734"/>
                </a:lnTo>
                <a:lnTo>
                  <a:pt x="777" y="1735"/>
                </a:lnTo>
                <a:lnTo>
                  <a:pt x="777" y="1736"/>
                </a:lnTo>
                <a:lnTo>
                  <a:pt x="776" y="1737"/>
                </a:lnTo>
                <a:lnTo>
                  <a:pt x="776" y="1738"/>
                </a:lnTo>
                <a:lnTo>
                  <a:pt x="776" y="1740"/>
                </a:lnTo>
                <a:lnTo>
                  <a:pt x="775" y="1740"/>
                </a:lnTo>
                <a:lnTo>
                  <a:pt x="775" y="1741"/>
                </a:lnTo>
                <a:lnTo>
                  <a:pt x="775" y="1742"/>
                </a:lnTo>
                <a:lnTo>
                  <a:pt x="773" y="1745"/>
                </a:lnTo>
                <a:lnTo>
                  <a:pt x="777" y="1746"/>
                </a:lnTo>
                <a:lnTo>
                  <a:pt x="777" y="1748"/>
                </a:lnTo>
                <a:lnTo>
                  <a:pt x="776" y="1749"/>
                </a:lnTo>
                <a:lnTo>
                  <a:pt x="776" y="1751"/>
                </a:lnTo>
                <a:lnTo>
                  <a:pt x="776" y="1752"/>
                </a:lnTo>
                <a:lnTo>
                  <a:pt x="773" y="1753"/>
                </a:lnTo>
                <a:lnTo>
                  <a:pt x="773" y="1759"/>
                </a:lnTo>
                <a:lnTo>
                  <a:pt x="773" y="1760"/>
                </a:lnTo>
                <a:lnTo>
                  <a:pt x="773" y="1761"/>
                </a:lnTo>
                <a:lnTo>
                  <a:pt x="773" y="1762"/>
                </a:lnTo>
                <a:lnTo>
                  <a:pt x="772" y="1762"/>
                </a:lnTo>
                <a:lnTo>
                  <a:pt x="768" y="1762"/>
                </a:lnTo>
                <a:lnTo>
                  <a:pt x="768" y="1755"/>
                </a:lnTo>
                <a:lnTo>
                  <a:pt x="768" y="1752"/>
                </a:lnTo>
                <a:lnTo>
                  <a:pt x="768" y="1751"/>
                </a:lnTo>
                <a:lnTo>
                  <a:pt x="769" y="1746"/>
                </a:lnTo>
                <a:lnTo>
                  <a:pt x="770" y="1743"/>
                </a:lnTo>
                <a:lnTo>
                  <a:pt x="771" y="1741"/>
                </a:lnTo>
                <a:lnTo>
                  <a:pt x="772" y="1737"/>
                </a:lnTo>
                <a:lnTo>
                  <a:pt x="772" y="1736"/>
                </a:lnTo>
                <a:lnTo>
                  <a:pt x="771" y="1736"/>
                </a:lnTo>
                <a:lnTo>
                  <a:pt x="767" y="1736"/>
                </a:lnTo>
                <a:lnTo>
                  <a:pt x="767" y="1728"/>
                </a:lnTo>
                <a:lnTo>
                  <a:pt x="768" y="1728"/>
                </a:lnTo>
                <a:lnTo>
                  <a:pt x="769" y="1728"/>
                </a:lnTo>
                <a:lnTo>
                  <a:pt x="770" y="1728"/>
                </a:lnTo>
                <a:lnTo>
                  <a:pt x="770" y="1729"/>
                </a:lnTo>
                <a:lnTo>
                  <a:pt x="771" y="1729"/>
                </a:lnTo>
                <a:lnTo>
                  <a:pt x="772" y="1730"/>
                </a:lnTo>
                <a:lnTo>
                  <a:pt x="773" y="1730"/>
                </a:lnTo>
                <a:lnTo>
                  <a:pt x="775" y="1730"/>
                </a:lnTo>
                <a:lnTo>
                  <a:pt x="776" y="1729"/>
                </a:lnTo>
                <a:lnTo>
                  <a:pt x="776" y="1728"/>
                </a:lnTo>
                <a:lnTo>
                  <a:pt x="776" y="1727"/>
                </a:lnTo>
                <a:lnTo>
                  <a:pt x="777" y="1727"/>
                </a:lnTo>
                <a:lnTo>
                  <a:pt x="777" y="1726"/>
                </a:lnTo>
                <a:lnTo>
                  <a:pt x="778" y="1726"/>
                </a:lnTo>
                <a:lnTo>
                  <a:pt x="778" y="1725"/>
                </a:lnTo>
                <a:lnTo>
                  <a:pt x="779" y="1724"/>
                </a:lnTo>
                <a:lnTo>
                  <a:pt x="781" y="1721"/>
                </a:lnTo>
                <a:lnTo>
                  <a:pt x="781" y="1720"/>
                </a:lnTo>
                <a:lnTo>
                  <a:pt x="783" y="1720"/>
                </a:lnTo>
                <a:lnTo>
                  <a:pt x="783" y="1719"/>
                </a:lnTo>
                <a:lnTo>
                  <a:pt x="784" y="1718"/>
                </a:lnTo>
                <a:lnTo>
                  <a:pt x="785" y="1716"/>
                </a:lnTo>
                <a:lnTo>
                  <a:pt x="786" y="1715"/>
                </a:lnTo>
                <a:lnTo>
                  <a:pt x="786" y="1713"/>
                </a:lnTo>
                <a:lnTo>
                  <a:pt x="786" y="1712"/>
                </a:lnTo>
                <a:lnTo>
                  <a:pt x="787" y="1712"/>
                </a:lnTo>
                <a:lnTo>
                  <a:pt x="787" y="1711"/>
                </a:lnTo>
                <a:lnTo>
                  <a:pt x="788" y="1709"/>
                </a:lnTo>
                <a:lnTo>
                  <a:pt x="788" y="1708"/>
                </a:lnTo>
                <a:lnTo>
                  <a:pt x="789" y="1707"/>
                </a:lnTo>
                <a:lnTo>
                  <a:pt x="789" y="1705"/>
                </a:lnTo>
                <a:lnTo>
                  <a:pt x="789" y="1704"/>
                </a:lnTo>
                <a:lnTo>
                  <a:pt x="789" y="1703"/>
                </a:lnTo>
                <a:lnTo>
                  <a:pt x="790" y="1703"/>
                </a:lnTo>
                <a:lnTo>
                  <a:pt x="790" y="1702"/>
                </a:lnTo>
                <a:lnTo>
                  <a:pt x="789" y="1702"/>
                </a:lnTo>
                <a:lnTo>
                  <a:pt x="788" y="1699"/>
                </a:lnTo>
                <a:lnTo>
                  <a:pt x="790" y="1700"/>
                </a:lnTo>
                <a:lnTo>
                  <a:pt x="790" y="1699"/>
                </a:lnTo>
                <a:lnTo>
                  <a:pt x="792" y="1699"/>
                </a:lnTo>
                <a:lnTo>
                  <a:pt x="788" y="1698"/>
                </a:lnTo>
                <a:lnTo>
                  <a:pt x="788" y="1693"/>
                </a:lnTo>
                <a:lnTo>
                  <a:pt x="792" y="1694"/>
                </a:lnTo>
                <a:lnTo>
                  <a:pt x="792" y="1691"/>
                </a:lnTo>
                <a:lnTo>
                  <a:pt x="792" y="1687"/>
                </a:lnTo>
                <a:lnTo>
                  <a:pt x="792" y="1686"/>
                </a:lnTo>
                <a:lnTo>
                  <a:pt x="789" y="1686"/>
                </a:lnTo>
                <a:lnTo>
                  <a:pt x="789" y="1680"/>
                </a:lnTo>
                <a:lnTo>
                  <a:pt x="788" y="1680"/>
                </a:lnTo>
                <a:lnTo>
                  <a:pt x="784" y="1680"/>
                </a:lnTo>
                <a:lnTo>
                  <a:pt x="778" y="1680"/>
                </a:lnTo>
                <a:lnTo>
                  <a:pt x="773" y="1680"/>
                </a:lnTo>
                <a:lnTo>
                  <a:pt x="771" y="1680"/>
                </a:lnTo>
                <a:lnTo>
                  <a:pt x="770" y="1680"/>
                </a:lnTo>
                <a:lnTo>
                  <a:pt x="768" y="1680"/>
                </a:lnTo>
                <a:lnTo>
                  <a:pt x="766" y="1680"/>
                </a:lnTo>
                <a:lnTo>
                  <a:pt x="766" y="1679"/>
                </a:lnTo>
                <a:lnTo>
                  <a:pt x="764" y="1675"/>
                </a:lnTo>
                <a:lnTo>
                  <a:pt x="764" y="1670"/>
                </a:lnTo>
                <a:lnTo>
                  <a:pt x="770" y="1670"/>
                </a:lnTo>
                <a:lnTo>
                  <a:pt x="771" y="1670"/>
                </a:lnTo>
                <a:lnTo>
                  <a:pt x="771" y="1679"/>
                </a:lnTo>
                <a:lnTo>
                  <a:pt x="789" y="1679"/>
                </a:lnTo>
                <a:lnTo>
                  <a:pt x="789" y="1674"/>
                </a:lnTo>
                <a:lnTo>
                  <a:pt x="788" y="1673"/>
                </a:lnTo>
                <a:lnTo>
                  <a:pt x="788" y="1662"/>
                </a:lnTo>
                <a:lnTo>
                  <a:pt x="789" y="1662"/>
                </a:lnTo>
                <a:lnTo>
                  <a:pt x="792" y="1662"/>
                </a:lnTo>
                <a:lnTo>
                  <a:pt x="792" y="1661"/>
                </a:lnTo>
                <a:lnTo>
                  <a:pt x="792" y="1659"/>
                </a:lnTo>
                <a:lnTo>
                  <a:pt x="792" y="1658"/>
                </a:lnTo>
                <a:lnTo>
                  <a:pt x="787" y="1658"/>
                </a:lnTo>
                <a:lnTo>
                  <a:pt x="787" y="1651"/>
                </a:lnTo>
                <a:lnTo>
                  <a:pt x="787" y="1650"/>
                </a:lnTo>
                <a:lnTo>
                  <a:pt x="786" y="1650"/>
                </a:lnTo>
                <a:lnTo>
                  <a:pt x="786" y="1651"/>
                </a:lnTo>
                <a:lnTo>
                  <a:pt x="785" y="1651"/>
                </a:lnTo>
                <a:lnTo>
                  <a:pt x="783" y="1651"/>
                </a:lnTo>
                <a:lnTo>
                  <a:pt x="783" y="1652"/>
                </a:lnTo>
                <a:lnTo>
                  <a:pt x="781" y="1652"/>
                </a:lnTo>
                <a:lnTo>
                  <a:pt x="780" y="1652"/>
                </a:lnTo>
                <a:lnTo>
                  <a:pt x="779" y="1652"/>
                </a:lnTo>
                <a:lnTo>
                  <a:pt x="778" y="1652"/>
                </a:lnTo>
                <a:lnTo>
                  <a:pt x="778" y="1653"/>
                </a:lnTo>
                <a:lnTo>
                  <a:pt x="777" y="1653"/>
                </a:lnTo>
                <a:lnTo>
                  <a:pt x="776" y="1653"/>
                </a:lnTo>
                <a:lnTo>
                  <a:pt x="775" y="1653"/>
                </a:lnTo>
                <a:lnTo>
                  <a:pt x="773" y="1653"/>
                </a:lnTo>
                <a:lnTo>
                  <a:pt x="772" y="1652"/>
                </a:lnTo>
                <a:lnTo>
                  <a:pt x="771" y="1652"/>
                </a:lnTo>
                <a:lnTo>
                  <a:pt x="770" y="1652"/>
                </a:lnTo>
                <a:lnTo>
                  <a:pt x="769" y="1651"/>
                </a:lnTo>
                <a:lnTo>
                  <a:pt x="768" y="1651"/>
                </a:lnTo>
                <a:lnTo>
                  <a:pt x="767" y="1651"/>
                </a:lnTo>
                <a:lnTo>
                  <a:pt x="766" y="1651"/>
                </a:lnTo>
                <a:lnTo>
                  <a:pt x="766" y="1650"/>
                </a:lnTo>
                <a:lnTo>
                  <a:pt x="764" y="1650"/>
                </a:lnTo>
                <a:lnTo>
                  <a:pt x="763" y="1650"/>
                </a:lnTo>
                <a:lnTo>
                  <a:pt x="762" y="1650"/>
                </a:lnTo>
                <a:lnTo>
                  <a:pt x="761" y="1650"/>
                </a:lnTo>
                <a:lnTo>
                  <a:pt x="760" y="1650"/>
                </a:lnTo>
                <a:lnTo>
                  <a:pt x="759" y="1650"/>
                </a:lnTo>
                <a:lnTo>
                  <a:pt x="758" y="1650"/>
                </a:lnTo>
                <a:lnTo>
                  <a:pt x="756" y="1650"/>
                </a:lnTo>
                <a:lnTo>
                  <a:pt x="755" y="1650"/>
                </a:lnTo>
                <a:lnTo>
                  <a:pt x="754" y="1650"/>
                </a:lnTo>
                <a:lnTo>
                  <a:pt x="753" y="1650"/>
                </a:lnTo>
                <a:lnTo>
                  <a:pt x="753" y="1649"/>
                </a:lnTo>
                <a:lnTo>
                  <a:pt x="754" y="1646"/>
                </a:lnTo>
                <a:lnTo>
                  <a:pt x="756" y="1646"/>
                </a:lnTo>
                <a:lnTo>
                  <a:pt x="755" y="1646"/>
                </a:lnTo>
                <a:lnTo>
                  <a:pt x="755" y="1648"/>
                </a:lnTo>
                <a:lnTo>
                  <a:pt x="755" y="1649"/>
                </a:lnTo>
                <a:lnTo>
                  <a:pt x="756" y="1649"/>
                </a:lnTo>
                <a:lnTo>
                  <a:pt x="758" y="1649"/>
                </a:lnTo>
                <a:lnTo>
                  <a:pt x="759" y="1649"/>
                </a:lnTo>
                <a:lnTo>
                  <a:pt x="760" y="1649"/>
                </a:lnTo>
                <a:lnTo>
                  <a:pt x="761" y="1649"/>
                </a:lnTo>
                <a:lnTo>
                  <a:pt x="762" y="1649"/>
                </a:lnTo>
                <a:lnTo>
                  <a:pt x="763" y="1649"/>
                </a:lnTo>
                <a:lnTo>
                  <a:pt x="764" y="1649"/>
                </a:lnTo>
                <a:lnTo>
                  <a:pt x="764" y="1650"/>
                </a:lnTo>
                <a:lnTo>
                  <a:pt x="766" y="1650"/>
                </a:lnTo>
                <a:lnTo>
                  <a:pt x="767" y="1650"/>
                </a:lnTo>
                <a:lnTo>
                  <a:pt x="768" y="1650"/>
                </a:lnTo>
                <a:lnTo>
                  <a:pt x="769" y="1651"/>
                </a:lnTo>
                <a:lnTo>
                  <a:pt x="770" y="1651"/>
                </a:lnTo>
                <a:lnTo>
                  <a:pt x="771" y="1651"/>
                </a:lnTo>
                <a:lnTo>
                  <a:pt x="772" y="1652"/>
                </a:lnTo>
                <a:lnTo>
                  <a:pt x="773" y="1652"/>
                </a:lnTo>
                <a:lnTo>
                  <a:pt x="775" y="1652"/>
                </a:lnTo>
                <a:lnTo>
                  <a:pt x="776" y="1652"/>
                </a:lnTo>
                <a:lnTo>
                  <a:pt x="777" y="1652"/>
                </a:lnTo>
                <a:lnTo>
                  <a:pt x="778" y="1652"/>
                </a:lnTo>
                <a:lnTo>
                  <a:pt x="779" y="1652"/>
                </a:lnTo>
                <a:lnTo>
                  <a:pt x="779" y="1651"/>
                </a:lnTo>
                <a:lnTo>
                  <a:pt x="780" y="1651"/>
                </a:lnTo>
                <a:lnTo>
                  <a:pt x="781" y="1651"/>
                </a:lnTo>
                <a:lnTo>
                  <a:pt x="783" y="1651"/>
                </a:lnTo>
                <a:lnTo>
                  <a:pt x="784" y="1650"/>
                </a:lnTo>
                <a:lnTo>
                  <a:pt x="785" y="1650"/>
                </a:lnTo>
                <a:lnTo>
                  <a:pt x="786" y="1650"/>
                </a:lnTo>
                <a:lnTo>
                  <a:pt x="787" y="1649"/>
                </a:lnTo>
                <a:lnTo>
                  <a:pt x="788" y="1645"/>
                </a:lnTo>
                <a:lnTo>
                  <a:pt x="788" y="1644"/>
                </a:lnTo>
                <a:lnTo>
                  <a:pt x="788" y="1643"/>
                </a:lnTo>
                <a:lnTo>
                  <a:pt x="788" y="1642"/>
                </a:lnTo>
                <a:lnTo>
                  <a:pt x="788" y="1632"/>
                </a:lnTo>
                <a:lnTo>
                  <a:pt x="788" y="1623"/>
                </a:lnTo>
                <a:lnTo>
                  <a:pt x="789" y="1623"/>
                </a:lnTo>
                <a:lnTo>
                  <a:pt x="790" y="1623"/>
                </a:lnTo>
                <a:lnTo>
                  <a:pt x="790" y="1618"/>
                </a:lnTo>
                <a:lnTo>
                  <a:pt x="789" y="1617"/>
                </a:lnTo>
                <a:lnTo>
                  <a:pt x="785" y="1617"/>
                </a:lnTo>
                <a:lnTo>
                  <a:pt x="785" y="1623"/>
                </a:lnTo>
                <a:lnTo>
                  <a:pt x="780" y="1623"/>
                </a:lnTo>
                <a:lnTo>
                  <a:pt x="780" y="1620"/>
                </a:lnTo>
                <a:lnTo>
                  <a:pt x="780" y="1616"/>
                </a:lnTo>
                <a:lnTo>
                  <a:pt x="786" y="1616"/>
                </a:lnTo>
                <a:lnTo>
                  <a:pt x="787" y="1616"/>
                </a:lnTo>
                <a:lnTo>
                  <a:pt x="790" y="1616"/>
                </a:lnTo>
                <a:lnTo>
                  <a:pt x="790" y="1611"/>
                </a:lnTo>
                <a:lnTo>
                  <a:pt x="786" y="1611"/>
                </a:lnTo>
                <a:lnTo>
                  <a:pt x="781" y="1611"/>
                </a:lnTo>
                <a:lnTo>
                  <a:pt x="780" y="1611"/>
                </a:lnTo>
                <a:lnTo>
                  <a:pt x="776" y="1611"/>
                </a:lnTo>
                <a:lnTo>
                  <a:pt x="769" y="1611"/>
                </a:lnTo>
                <a:lnTo>
                  <a:pt x="769" y="1613"/>
                </a:lnTo>
                <a:lnTo>
                  <a:pt x="768" y="1613"/>
                </a:lnTo>
                <a:lnTo>
                  <a:pt x="767" y="1613"/>
                </a:lnTo>
                <a:lnTo>
                  <a:pt x="767" y="1612"/>
                </a:lnTo>
                <a:lnTo>
                  <a:pt x="767" y="1607"/>
                </a:lnTo>
                <a:lnTo>
                  <a:pt x="767" y="1604"/>
                </a:lnTo>
                <a:lnTo>
                  <a:pt x="767" y="1602"/>
                </a:lnTo>
                <a:lnTo>
                  <a:pt x="767" y="1601"/>
                </a:lnTo>
                <a:lnTo>
                  <a:pt x="767" y="1600"/>
                </a:lnTo>
                <a:lnTo>
                  <a:pt x="767" y="1599"/>
                </a:lnTo>
                <a:lnTo>
                  <a:pt x="768" y="1599"/>
                </a:lnTo>
                <a:lnTo>
                  <a:pt x="768" y="1601"/>
                </a:lnTo>
                <a:lnTo>
                  <a:pt x="768" y="1603"/>
                </a:lnTo>
                <a:lnTo>
                  <a:pt x="768" y="1604"/>
                </a:lnTo>
                <a:lnTo>
                  <a:pt x="769" y="1604"/>
                </a:lnTo>
                <a:lnTo>
                  <a:pt x="770" y="1604"/>
                </a:lnTo>
                <a:lnTo>
                  <a:pt x="771" y="1604"/>
                </a:lnTo>
                <a:lnTo>
                  <a:pt x="777" y="1604"/>
                </a:lnTo>
                <a:lnTo>
                  <a:pt x="779" y="1604"/>
                </a:lnTo>
                <a:lnTo>
                  <a:pt x="780" y="1604"/>
                </a:lnTo>
                <a:lnTo>
                  <a:pt x="780" y="1601"/>
                </a:lnTo>
                <a:lnTo>
                  <a:pt x="781" y="1601"/>
                </a:lnTo>
                <a:lnTo>
                  <a:pt x="781" y="1600"/>
                </a:lnTo>
                <a:lnTo>
                  <a:pt x="781" y="1599"/>
                </a:lnTo>
                <a:lnTo>
                  <a:pt x="783" y="1599"/>
                </a:lnTo>
                <a:lnTo>
                  <a:pt x="784" y="1599"/>
                </a:lnTo>
                <a:lnTo>
                  <a:pt x="785" y="1599"/>
                </a:lnTo>
                <a:lnTo>
                  <a:pt x="786" y="1599"/>
                </a:lnTo>
                <a:lnTo>
                  <a:pt x="787" y="1599"/>
                </a:lnTo>
                <a:lnTo>
                  <a:pt x="788" y="1598"/>
                </a:lnTo>
                <a:lnTo>
                  <a:pt x="788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2"/>
                </a:lnTo>
                <a:lnTo>
                  <a:pt x="786" y="1592"/>
                </a:lnTo>
                <a:lnTo>
                  <a:pt x="786" y="1591"/>
                </a:lnTo>
                <a:lnTo>
                  <a:pt x="786" y="1590"/>
                </a:lnTo>
                <a:lnTo>
                  <a:pt x="786" y="1589"/>
                </a:lnTo>
                <a:lnTo>
                  <a:pt x="786" y="1586"/>
                </a:lnTo>
                <a:lnTo>
                  <a:pt x="787" y="1586"/>
                </a:lnTo>
                <a:lnTo>
                  <a:pt x="788" y="1586"/>
                </a:lnTo>
                <a:lnTo>
                  <a:pt x="789" y="1586"/>
                </a:lnTo>
                <a:lnTo>
                  <a:pt x="790" y="1586"/>
                </a:lnTo>
                <a:lnTo>
                  <a:pt x="790" y="1585"/>
                </a:lnTo>
                <a:lnTo>
                  <a:pt x="790" y="1584"/>
                </a:lnTo>
                <a:lnTo>
                  <a:pt x="790" y="1583"/>
                </a:lnTo>
                <a:lnTo>
                  <a:pt x="790" y="1582"/>
                </a:lnTo>
                <a:lnTo>
                  <a:pt x="790" y="1581"/>
                </a:lnTo>
                <a:lnTo>
                  <a:pt x="790" y="1579"/>
                </a:lnTo>
                <a:lnTo>
                  <a:pt x="790" y="1578"/>
                </a:lnTo>
                <a:lnTo>
                  <a:pt x="790" y="1577"/>
                </a:lnTo>
                <a:lnTo>
                  <a:pt x="790" y="1576"/>
                </a:lnTo>
                <a:lnTo>
                  <a:pt x="790" y="1575"/>
                </a:lnTo>
                <a:lnTo>
                  <a:pt x="790" y="1574"/>
                </a:lnTo>
                <a:lnTo>
                  <a:pt x="790" y="1573"/>
                </a:lnTo>
                <a:lnTo>
                  <a:pt x="790" y="1571"/>
                </a:lnTo>
                <a:lnTo>
                  <a:pt x="789" y="1570"/>
                </a:lnTo>
                <a:lnTo>
                  <a:pt x="789" y="1569"/>
                </a:lnTo>
                <a:lnTo>
                  <a:pt x="787" y="1569"/>
                </a:lnTo>
                <a:lnTo>
                  <a:pt x="787" y="1568"/>
                </a:lnTo>
                <a:lnTo>
                  <a:pt x="787" y="1567"/>
                </a:lnTo>
                <a:lnTo>
                  <a:pt x="786" y="1567"/>
                </a:lnTo>
                <a:lnTo>
                  <a:pt x="786" y="1566"/>
                </a:lnTo>
                <a:lnTo>
                  <a:pt x="787" y="1565"/>
                </a:lnTo>
                <a:lnTo>
                  <a:pt x="786" y="1564"/>
                </a:lnTo>
                <a:lnTo>
                  <a:pt x="786" y="1562"/>
                </a:lnTo>
                <a:lnTo>
                  <a:pt x="786" y="1561"/>
                </a:lnTo>
                <a:lnTo>
                  <a:pt x="786" y="1560"/>
                </a:lnTo>
                <a:lnTo>
                  <a:pt x="785" y="1560"/>
                </a:lnTo>
                <a:lnTo>
                  <a:pt x="785" y="1561"/>
                </a:lnTo>
                <a:lnTo>
                  <a:pt x="784" y="1561"/>
                </a:lnTo>
                <a:lnTo>
                  <a:pt x="783" y="1561"/>
                </a:lnTo>
                <a:lnTo>
                  <a:pt x="781" y="1561"/>
                </a:lnTo>
                <a:lnTo>
                  <a:pt x="780" y="1562"/>
                </a:lnTo>
                <a:lnTo>
                  <a:pt x="779" y="1562"/>
                </a:lnTo>
                <a:lnTo>
                  <a:pt x="779" y="1564"/>
                </a:lnTo>
                <a:lnTo>
                  <a:pt x="778" y="1564"/>
                </a:lnTo>
                <a:lnTo>
                  <a:pt x="777" y="1565"/>
                </a:lnTo>
                <a:lnTo>
                  <a:pt x="776" y="1565"/>
                </a:lnTo>
                <a:lnTo>
                  <a:pt x="776" y="1566"/>
                </a:lnTo>
                <a:lnTo>
                  <a:pt x="775" y="1566"/>
                </a:lnTo>
                <a:lnTo>
                  <a:pt x="773" y="1566"/>
                </a:lnTo>
                <a:lnTo>
                  <a:pt x="773" y="1567"/>
                </a:lnTo>
                <a:lnTo>
                  <a:pt x="772" y="1567"/>
                </a:lnTo>
                <a:lnTo>
                  <a:pt x="771" y="1568"/>
                </a:lnTo>
                <a:lnTo>
                  <a:pt x="770" y="1568"/>
                </a:lnTo>
                <a:lnTo>
                  <a:pt x="769" y="1568"/>
                </a:lnTo>
                <a:lnTo>
                  <a:pt x="768" y="1569"/>
                </a:lnTo>
                <a:lnTo>
                  <a:pt x="767" y="1569"/>
                </a:lnTo>
                <a:lnTo>
                  <a:pt x="766" y="1569"/>
                </a:lnTo>
                <a:lnTo>
                  <a:pt x="764" y="1569"/>
                </a:lnTo>
                <a:lnTo>
                  <a:pt x="763" y="1570"/>
                </a:lnTo>
                <a:lnTo>
                  <a:pt x="753" y="1574"/>
                </a:lnTo>
                <a:lnTo>
                  <a:pt x="754" y="1575"/>
                </a:lnTo>
                <a:lnTo>
                  <a:pt x="754" y="1576"/>
                </a:lnTo>
                <a:lnTo>
                  <a:pt x="754" y="1577"/>
                </a:lnTo>
                <a:lnTo>
                  <a:pt x="753" y="1577"/>
                </a:lnTo>
                <a:lnTo>
                  <a:pt x="752" y="1577"/>
                </a:lnTo>
                <a:lnTo>
                  <a:pt x="751" y="1576"/>
                </a:lnTo>
                <a:lnTo>
                  <a:pt x="751" y="1575"/>
                </a:lnTo>
                <a:lnTo>
                  <a:pt x="750" y="1575"/>
                </a:lnTo>
                <a:lnTo>
                  <a:pt x="749" y="1575"/>
                </a:lnTo>
                <a:lnTo>
                  <a:pt x="747" y="1576"/>
                </a:lnTo>
                <a:lnTo>
                  <a:pt x="746" y="1576"/>
                </a:lnTo>
                <a:lnTo>
                  <a:pt x="745" y="1576"/>
                </a:lnTo>
                <a:lnTo>
                  <a:pt x="744" y="1576"/>
                </a:lnTo>
                <a:lnTo>
                  <a:pt x="743" y="1576"/>
                </a:lnTo>
                <a:lnTo>
                  <a:pt x="742" y="1576"/>
                </a:lnTo>
                <a:lnTo>
                  <a:pt x="741" y="1576"/>
                </a:lnTo>
                <a:lnTo>
                  <a:pt x="740" y="1576"/>
                </a:lnTo>
                <a:lnTo>
                  <a:pt x="738" y="1576"/>
                </a:lnTo>
                <a:lnTo>
                  <a:pt x="737" y="1576"/>
                </a:lnTo>
                <a:lnTo>
                  <a:pt x="736" y="1576"/>
                </a:lnTo>
                <a:lnTo>
                  <a:pt x="735" y="1576"/>
                </a:lnTo>
                <a:lnTo>
                  <a:pt x="734" y="1576"/>
                </a:lnTo>
                <a:lnTo>
                  <a:pt x="733" y="1576"/>
                </a:lnTo>
                <a:lnTo>
                  <a:pt x="733" y="1575"/>
                </a:lnTo>
                <a:lnTo>
                  <a:pt x="732" y="1575"/>
                </a:lnTo>
                <a:lnTo>
                  <a:pt x="730" y="1575"/>
                </a:lnTo>
                <a:lnTo>
                  <a:pt x="729" y="1575"/>
                </a:lnTo>
                <a:lnTo>
                  <a:pt x="728" y="1574"/>
                </a:lnTo>
                <a:lnTo>
                  <a:pt x="727" y="1574"/>
                </a:lnTo>
                <a:lnTo>
                  <a:pt x="726" y="1573"/>
                </a:lnTo>
                <a:lnTo>
                  <a:pt x="725" y="1573"/>
                </a:lnTo>
                <a:lnTo>
                  <a:pt x="724" y="1573"/>
                </a:lnTo>
                <a:lnTo>
                  <a:pt x="724" y="1571"/>
                </a:lnTo>
                <a:lnTo>
                  <a:pt x="723" y="1571"/>
                </a:lnTo>
                <a:lnTo>
                  <a:pt x="721" y="1571"/>
                </a:lnTo>
                <a:lnTo>
                  <a:pt x="720" y="1571"/>
                </a:lnTo>
                <a:lnTo>
                  <a:pt x="720" y="1570"/>
                </a:lnTo>
                <a:lnTo>
                  <a:pt x="719" y="1570"/>
                </a:lnTo>
                <a:lnTo>
                  <a:pt x="718" y="1570"/>
                </a:lnTo>
                <a:lnTo>
                  <a:pt x="717" y="1570"/>
                </a:lnTo>
                <a:lnTo>
                  <a:pt x="716" y="1570"/>
                </a:lnTo>
                <a:lnTo>
                  <a:pt x="714" y="1570"/>
                </a:lnTo>
                <a:lnTo>
                  <a:pt x="712" y="1570"/>
                </a:lnTo>
                <a:lnTo>
                  <a:pt x="712" y="1568"/>
                </a:lnTo>
                <a:lnTo>
                  <a:pt x="712" y="1567"/>
                </a:lnTo>
                <a:lnTo>
                  <a:pt x="711" y="1567"/>
                </a:lnTo>
                <a:lnTo>
                  <a:pt x="710" y="1567"/>
                </a:lnTo>
                <a:lnTo>
                  <a:pt x="709" y="1567"/>
                </a:lnTo>
                <a:lnTo>
                  <a:pt x="708" y="1568"/>
                </a:lnTo>
                <a:lnTo>
                  <a:pt x="707" y="1568"/>
                </a:lnTo>
                <a:lnTo>
                  <a:pt x="704" y="1568"/>
                </a:lnTo>
                <a:lnTo>
                  <a:pt x="703" y="1568"/>
                </a:lnTo>
                <a:lnTo>
                  <a:pt x="703" y="1569"/>
                </a:lnTo>
                <a:lnTo>
                  <a:pt x="703" y="1570"/>
                </a:lnTo>
                <a:lnTo>
                  <a:pt x="703" y="1571"/>
                </a:lnTo>
                <a:lnTo>
                  <a:pt x="701" y="1571"/>
                </a:lnTo>
                <a:lnTo>
                  <a:pt x="700" y="1571"/>
                </a:lnTo>
                <a:lnTo>
                  <a:pt x="700" y="1570"/>
                </a:lnTo>
                <a:lnTo>
                  <a:pt x="700" y="1569"/>
                </a:lnTo>
                <a:lnTo>
                  <a:pt x="700" y="1568"/>
                </a:lnTo>
                <a:lnTo>
                  <a:pt x="701" y="1568"/>
                </a:lnTo>
                <a:lnTo>
                  <a:pt x="702" y="1567"/>
                </a:lnTo>
                <a:lnTo>
                  <a:pt x="703" y="1567"/>
                </a:lnTo>
                <a:lnTo>
                  <a:pt x="704" y="1567"/>
                </a:lnTo>
                <a:lnTo>
                  <a:pt x="706" y="1567"/>
                </a:lnTo>
                <a:lnTo>
                  <a:pt x="707" y="1567"/>
                </a:lnTo>
                <a:lnTo>
                  <a:pt x="708" y="1567"/>
                </a:lnTo>
                <a:lnTo>
                  <a:pt x="709" y="1567"/>
                </a:lnTo>
                <a:lnTo>
                  <a:pt x="710" y="1567"/>
                </a:lnTo>
                <a:lnTo>
                  <a:pt x="711" y="1567"/>
                </a:lnTo>
                <a:lnTo>
                  <a:pt x="712" y="1566"/>
                </a:lnTo>
                <a:lnTo>
                  <a:pt x="714" y="1566"/>
                </a:lnTo>
                <a:lnTo>
                  <a:pt x="715" y="1567"/>
                </a:lnTo>
                <a:lnTo>
                  <a:pt x="716" y="1567"/>
                </a:lnTo>
                <a:lnTo>
                  <a:pt x="717" y="1567"/>
                </a:lnTo>
                <a:lnTo>
                  <a:pt x="718" y="1567"/>
                </a:lnTo>
                <a:lnTo>
                  <a:pt x="719" y="1567"/>
                </a:lnTo>
                <a:lnTo>
                  <a:pt x="720" y="1567"/>
                </a:lnTo>
                <a:lnTo>
                  <a:pt x="721" y="1567"/>
                </a:lnTo>
                <a:lnTo>
                  <a:pt x="723" y="1568"/>
                </a:lnTo>
                <a:lnTo>
                  <a:pt x="724" y="1568"/>
                </a:lnTo>
                <a:lnTo>
                  <a:pt x="725" y="1568"/>
                </a:lnTo>
                <a:lnTo>
                  <a:pt x="726" y="1569"/>
                </a:lnTo>
                <a:lnTo>
                  <a:pt x="727" y="1569"/>
                </a:lnTo>
                <a:lnTo>
                  <a:pt x="727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9" y="1566"/>
                </a:lnTo>
                <a:lnTo>
                  <a:pt x="730" y="1566"/>
                </a:lnTo>
                <a:lnTo>
                  <a:pt x="732" y="1567"/>
                </a:lnTo>
                <a:lnTo>
                  <a:pt x="733" y="1567"/>
                </a:lnTo>
                <a:lnTo>
                  <a:pt x="733" y="1568"/>
                </a:lnTo>
                <a:lnTo>
                  <a:pt x="733" y="1569"/>
                </a:lnTo>
                <a:lnTo>
                  <a:pt x="733" y="1570"/>
                </a:lnTo>
                <a:lnTo>
                  <a:pt x="732" y="1571"/>
                </a:lnTo>
                <a:lnTo>
                  <a:pt x="734" y="1571"/>
                </a:lnTo>
                <a:lnTo>
                  <a:pt x="735" y="1571"/>
                </a:lnTo>
                <a:lnTo>
                  <a:pt x="735" y="1573"/>
                </a:lnTo>
                <a:lnTo>
                  <a:pt x="736" y="1573"/>
                </a:lnTo>
                <a:lnTo>
                  <a:pt x="737" y="1573"/>
                </a:lnTo>
                <a:lnTo>
                  <a:pt x="738" y="1573"/>
                </a:lnTo>
                <a:lnTo>
                  <a:pt x="740" y="1573"/>
                </a:lnTo>
                <a:lnTo>
                  <a:pt x="741" y="1573"/>
                </a:lnTo>
                <a:lnTo>
                  <a:pt x="742" y="1573"/>
                </a:lnTo>
                <a:lnTo>
                  <a:pt x="743" y="1573"/>
                </a:lnTo>
                <a:lnTo>
                  <a:pt x="744" y="1573"/>
                </a:lnTo>
                <a:lnTo>
                  <a:pt x="746" y="1573"/>
                </a:lnTo>
                <a:lnTo>
                  <a:pt x="747" y="1571"/>
                </a:lnTo>
                <a:lnTo>
                  <a:pt x="749" y="1571"/>
                </a:lnTo>
                <a:lnTo>
                  <a:pt x="750" y="1571"/>
                </a:lnTo>
                <a:lnTo>
                  <a:pt x="754" y="1569"/>
                </a:lnTo>
                <a:lnTo>
                  <a:pt x="758" y="1568"/>
                </a:lnTo>
                <a:lnTo>
                  <a:pt x="755" y="1565"/>
                </a:lnTo>
                <a:lnTo>
                  <a:pt x="763" y="1561"/>
                </a:lnTo>
                <a:lnTo>
                  <a:pt x="764" y="1566"/>
                </a:lnTo>
                <a:lnTo>
                  <a:pt x="767" y="1565"/>
                </a:lnTo>
                <a:lnTo>
                  <a:pt x="768" y="1565"/>
                </a:lnTo>
                <a:lnTo>
                  <a:pt x="769" y="1565"/>
                </a:lnTo>
                <a:lnTo>
                  <a:pt x="769" y="1561"/>
                </a:lnTo>
                <a:lnTo>
                  <a:pt x="770" y="1561"/>
                </a:lnTo>
                <a:lnTo>
                  <a:pt x="771" y="1560"/>
                </a:lnTo>
                <a:lnTo>
                  <a:pt x="772" y="1560"/>
                </a:lnTo>
                <a:lnTo>
                  <a:pt x="772" y="1559"/>
                </a:lnTo>
                <a:lnTo>
                  <a:pt x="773" y="1559"/>
                </a:lnTo>
                <a:lnTo>
                  <a:pt x="775" y="1558"/>
                </a:lnTo>
                <a:lnTo>
                  <a:pt x="776" y="1558"/>
                </a:lnTo>
                <a:lnTo>
                  <a:pt x="776" y="1557"/>
                </a:lnTo>
                <a:lnTo>
                  <a:pt x="777" y="1557"/>
                </a:lnTo>
                <a:lnTo>
                  <a:pt x="778" y="1557"/>
                </a:lnTo>
                <a:lnTo>
                  <a:pt x="778" y="1556"/>
                </a:lnTo>
                <a:lnTo>
                  <a:pt x="779" y="1556"/>
                </a:lnTo>
                <a:lnTo>
                  <a:pt x="780" y="1556"/>
                </a:lnTo>
                <a:lnTo>
                  <a:pt x="781" y="1554"/>
                </a:lnTo>
                <a:lnTo>
                  <a:pt x="783" y="1554"/>
                </a:lnTo>
                <a:lnTo>
                  <a:pt x="784" y="1554"/>
                </a:lnTo>
                <a:lnTo>
                  <a:pt x="784" y="1553"/>
                </a:lnTo>
                <a:lnTo>
                  <a:pt x="784" y="1552"/>
                </a:lnTo>
                <a:lnTo>
                  <a:pt x="785" y="1552"/>
                </a:lnTo>
                <a:lnTo>
                  <a:pt x="786" y="1552"/>
                </a:lnTo>
                <a:lnTo>
                  <a:pt x="786" y="1551"/>
                </a:lnTo>
                <a:lnTo>
                  <a:pt x="789" y="1550"/>
                </a:lnTo>
                <a:lnTo>
                  <a:pt x="786" y="1550"/>
                </a:lnTo>
                <a:lnTo>
                  <a:pt x="786" y="1549"/>
                </a:lnTo>
                <a:lnTo>
                  <a:pt x="786" y="1548"/>
                </a:lnTo>
                <a:lnTo>
                  <a:pt x="786" y="1546"/>
                </a:lnTo>
                <a:lnTo>
                  <a:pt x="786" y="1545"/>
                </a:lnTo>
                <a:lnTo>
                  <a:pt x="786" y="1544"/>
                </a:lnTo>
                <a:lnTo>
                  <a:pt x="786" y="1543"/>
                </a:lnTo>
                <a:lnTo>
                  <a:pt x="786" y="1542"/>
                </a:lnTo>
                <a:lnTo>
                  <a:pt x="786" y="1541"/>
                </a:lnTo>
                <a:lnTo>
                  <a:pt x="785" y="1541"/>
                </a:lnTo>
                <a:lnTo>
                  <a:pt x="785" y="1540"/>
                </a:lnTo>
                <a:lnTo>
                  <a:pt x="784" y="1540"/>
                </a:lnTo>
                <a:lnTo>
                  <a:pt x="784" y="1539"/>
                </a:lnTo>
                <a:lnTo>
                  <a:pt x="783" y="1539"/>
                </a:lnTo>
                <a:lnTo>
                  <a:pt x="783" y="1537"/>
                </a:lnTo>
                <a:lnTo>
                  <a:pt x="781" y="1536"/>
                </a:lnTo>
                <a:lnTo>
                  <a:pt x="780" y="1535"/>
                </a:lnTo>
                <a:lnTo>
                  <a:pt x="781" y="1534"/>
                </a:lnTo>
                <a:lnTo>
                  <a:pt x="785" y="1534"/>
                </a:lnTo>
                <a:lnTo>
                  <a:pt x="786" y="1534"/>
                </a:lnTo>
                <a:lnTo>
                  <a:pt x="788" y="1534"/>
                </a:lnTo>
                <a:lnTo>
                  <a:pt x="789" y="1534"/>
                </a:lnTo>
                <a:lnTo>
                  <a:pt x="789" y="1533"/>
                </a:lnTo>
                <a:lnTo>
                  <a:pt x="789" y="1528"/>
                </a:lnTo>
                <a:lnTo>
                  <a:pt x="788" y="1528"/>
                </a:lnTo>
                <a:lnTo>
                  <a:pt x="787" y="1528"/>
                </a:lnTo>
                <a:lnTo>
                  <a:pt x="785" y="1528"/>
                </a:lnTo>
                <a:lnTo>
                  <a:pt x="785" y="1527"/>
                </a:lnTo>
                <a:lnTo>
                  <a:pt x="785" y="1525"/>
                </a:lnTo>
                <a:lnTo>
                  <a:pt x="785" y="1524"/>
                </a:lnTo>
                <a:lnTo>
                  <a:pt x="785" y="1523"/>
                </a:lnTo>
                <a:lnTo>
                  <a:pt x="785" y="1521"/>
                </a:lnTo>
                <a:lnTo>
                  <a:pt x="786" y="1521"/>
                </a:lnTo>
                <a:lnTo>
                  <a:pt x="787" y="1521"/>
                </a:lnTo>
                <a:lnTo>
                  <a:pt x="789" y="1521"/>
                </a:lnTo>
                <a:lnTo>
                  <a:pt x="789" y="1520"/>
                </a:lnTo>
                <a:lnTo>
                  <a:pt x="789" y="1519"/>
                </a:lnTo>
                <a:lnTo>
                  <a:pt x="775" y="1519"/>
                </a:lnTo>
                <a:lnTo>
                  <a:pt x="769" y="1519"/>
                </a:lnTo>
                <a:lnTo>
                  <a:pt x="767" y="1519"/>
                </a:lnTo>
                <a:lnTo>
                  <a:pt x="766" y="1519"/>
                </a:lnTo>
                <a:lnTo>
                  <a:pt x="766" y="1510"/>
                </a:lnTo>
                <a:lnTo>
                  <a:pt x="762" y="1510"/>
                </a:lnTo>
                <a:lnTo>
                  <a:pt x="761" y="1510"/>
                </a:lnTo>
                <a:lnTo>
                  <a:pt x="761" y="1507"/>
                </a:lnTo>
                <a:lnTo>
                  <a:pt x="760" y="1507"/>
                </a:lnTo>
                <a:lnTo>
                  <a:pt x="759" y="1507"/>
                </a:lnTo>
                <a:lnTo>
                  <a:pt x="759" y="1508"/>
                </a:lnTo>
                <a:lnTo>
                  <a:pt x="758" y="1508"/>
                </a:lnTo>
                <a:lnTo>
                  <a:pt x="756" y="1508"/>
                </a:lnTo>
                <a:lnTo>
                  <a:pt x="755" y="1508"/>
                </a:lnTo>
                <a:lnTo>
                  <a:pt x="755" y="1509"/>
                </a:lnTo>
                <a:lnTo>
                  <a:pt x="754" y="1509"/>
                </a:lnTo>
                <a:lnTo>
                  <a:pt x="753" y="1509"/>
                </a:lnTo>
                <a:lnTo>
                  <a:pt x="752" y="1510"/>
                </a:lnTo>
                <a:lnTo>
                  <a:pt x="750" y="1511"/>
                </a:lnTo>
                <a:lnTo>
                  <a:pt x="749" y="1512"/>
                </a:lnTo>
                <a:lnTo>
                  <a:pt x="747" y="1512"/>
                </a:lnTo>
                <a:lnTo>
                  <a:pt x="747" y="1514"/>
                </a:lnTo>
                <a:lnTo>
                  <a:pt x="746" y="1514"/>
                </a:lnTo>
                <a:lnTo>
                  <a:pt x="743" y="1515"/>
                </a:lnTo>
                <a:lnTo>
                  <a:pt x="742" y="1516"/>
                </a:lnTo>
                <a:lnTo>
                  <a:pt x="741" y="1516"/>
                </a:lnTo>
                <a:lnTo>
                  <a:pt x="741" y="1517"/>
                </a:lnTo>
                <a:lnTo>
                  <a:pt x="741" y="1519"/>
                </a:lnTo>
                <a:lnTo>
                  <a:pt x="740" y="1519"/>
                </a:lnTo>
                <a:lnTo>
                  <a:pt x="738" y="1518"/>
                </a:lnTo>
                <a:lnTo>
                  <a:pt x="738" y="1517"/>
                </a:lnTo>
                <a:lnTo>
                  <a:pt x="740" y="1516"/>
                </a:lnTo>
                <a:lnTo>
                  <a:pt x="740" y="1515"/>
                </a:lnTo>
                <a:lnTo>
                  <a:pt x="740" y="1514"/>
                </a:lnTo>
                <a:lnTo>
                  <a:pt x="740" y="1512"/>
                </a:lnTo>
                <a:lnTo>
                  <a:pt x="741" y="1512"/>
                </a:lnTo>
                <a:lnTo>
                  <a:pt x="741" y="1514"/>
                </a:lnTo>
                <a:lnTo>
                  <a:pt x="742" y="1514"/>
                </a:lnTo>
                <a:lnTo>
                  <a:pt x="742" y="1512"/>
                </a:lnTo>
                <a:lnTo>
                  <a:pt x="742" y="1511"/>
                </a:lnTo>
                <a:lnTo>
                  <a:pt x="744" y="1512"/>
                </a:lnTo>
                <a:lnTo>
                  <a:pt x="745" y="1512"/>
                </a:lnTo>
                <a:lnTo>
                  <a:pt x="746" y="1512"/>
                </a:lnTo>
                <a:lnTo>
                  <a:pt x="747" y="1511"/>
                </a:lnTo>
                <a:lnTo>
                  <a:pt x="749" y="1511"/>
                </a:lnTo>
                <a:lnTo>
                  <a:pt x="752" y="1509"/>
                </a:lnTo>
                <a:lnTo>
                  <a:pt x="753" y="1509"/>
                </a:lnTo>
                <a:lnTo>
                  <a:pt x="754" y="1508"/>
                </a:lnTo>
                <a:lnTo>
                  <a:pt x="755" y="1508"/>
                </a:lnTo>
                <a:lnTo>
                  <a:pt x="755" y="1507"/>
                </a:lnTo>
                <a:lnTo>
                  <a:pt x="756" y="1507"/>
                </a:lnTo>
                <a:lnTo>
                  <a:pt x="758" y="1507"/>
                </a:lnTo>
                <a:lnTo>
                  <a:pt x="759" y="1507"/>
                </a:lnTo>
                <a:lnTo>
                  <a:pt x="760" y="1507"/>
                </a:lnTo>
                <a:lnTo>
                  <a:pt x="761" y="1506"/>
                </a:lnTo>
                <a:lnTo>
                  <a:pt x="762" y="1506"/>
                </a:lnTo>
                <a:lnTo>
                  <a:pt x="763" y="1506"/>
                </a:lnTo>
                <a:lnTo>
                  <a:pt x="764" y="1506"/>
                </a:lnTo>
                <a:lnTo>
                  <a:pt x="766" y="1506"/>
                </a:lnTo>
                <a:lnTo>
                  <a:pt x="768" y="1506"/>
                </a:lnTo>
                <a:lnTo>
                  <a:pt x="769" y="1506"/>
                </a:lnTo>
                <a:lnTo>
                  <a:pt x="770" y="1506"/>
                </a:lnTo>
                <a:lnTo>
                  <a:pt x="771" y="1506"/>
                </a:lnTo>
                <a:lnTo>
                  <a:pt x="772" y="1506"/>
                </a:lnTo>
                <a:lnTo>
                  <a:pt x="773" y="1506"/>
                </a:lnTo>
                <a:lnTo>
                  <a:pt x="772" y="1503"/>
                </a:lnTo>
                <a:lnTo>
                  <a:pt x="772" y="1502"/>
                </a:lnTo>
                <a:lnTo>
                  <a:pt x="772" y="1501"/>
                </a:lnTo>
                <a:lnTo>
                  <a:pt x="772" y="1499"/>
                </a:lnTo>
                <a:lnTo>
                  <a:pt x="772" y="1498"/>
                </a:lnTo>
                <a:lnTo>
                  <a:pt x="772" y="1495"/>
                </a:lnTo>
                <a:lnTo>
                  <a:pt x="772" y="1494"/>
                </a:lnTo>
                <a:lnTo>
                  <a:pt x="772" y="1493"/>
                </a:lnTo>
                <a:lnTo>
                  <a:pt x="772" y="1492"/>
                </a:lnTo>
                <a:lnTo>
                  <a:pt x="772" y="1490"/>
                </a:lnTo>
                <a:lnTo>
                  <a:pt x="772" y="1486"/>
                </a:lnTo>
                <a:lnTo>
                  <a:pt x="769" y="1486"/>
                </a:lnTo>
                <a:lnTo>
                  <a:pt x="768" y="1486"/>
                </a:lnTo>
                <a:lnTo>
                  <a:pt x="766" y="1486"/>
                </a:lnTo>
                <a:lnTo>
                  <a:pt x="764" y="1486"/>
                </a:lnTo>
                <a:lnTo>
                  <a:pt x="764" y="1485"/>
                </a:lnTo>
                <a:lnTo>
                  <a:pt x="764" y="1484"/>
                </a:lnTo>
                <a:lnTo>
                  <a:pt x="766" y="1484"/>
                </a:lnTo>
                <a:lnTo>
                  <a:pt x="766" y="1478"/>
                </a:lnTo>
                <a:lnTo>
                  <a:pt x="766" y="1477"/>
                </a:lnTo>
                <a:lnTo>
                  <a:pt x="766" y="1476"/>
                </a:lnTo>
                <a:lnTo>
                  <a:pt x="766" y="1475"/>
                </a:lnTo>
                <a:lnTo>
                  <a:pt x="766" y="1474"/>
                </a:lnTo>
                <a:lnTo>
                  <a:pt x="764" y="1474"/>
                </a:lnTo>
                <a:lnTo>
                  <a:pt x="762" y="1474"/>
                </a:lnTo>
                <a:lnTo>
                  <a:pt x="760" y="1474"/>
                </a:lnTo>
                <a:lnTo>
                  <a:pt x="759" y="1474"/>
                </a:lnTo>
                <a:lnTo>
                  <a:pt x="758" y="1474"/>
                </a:lnTo>
                <a:lnTo>
                  <a:pt x="756" y="1474"/>
                </a:lnTo>
                <a:lnTo>
                  <a:pt x="755" y="1474"/>
                </a:lnTo>
                <a:lnTo>
                  <a:pt x="754" y="1474"/>
                </a:lnTo>
                <a:lnTo>
                  <a:pt x="753" y="1474"/>
                </a:lnTo>
                <a:lnTo>
                  <a:pt x="752" y="1474"/>
                </a:lnTo>
                <a:lnTo>
                  <a:pt x="751" y="1474"/>
                </a:lnTo>
                <a:lnTo>
                  <a:pt x="750" y="1474"/>
                </a:lnTo>
                <a:lnTo>
                  <a:pt x="749" y="1474"/>
                </a:lnTo>
                <a:lnTo>
                  <a:pt x="747" y="1474"/>
                </a:lnTo>
                <a:lnTo>
                  <a:pt x="746" y="1474"/>
                </a:lnTo>
                <a:lnTo>
                  <a:pt x="746" y="1475"/>
                </a:lnTo>
                <a:lnTo>
                  <a:pt x="745" y="1475"/>
                </a:lnTo>
                <a:lnTo>
                  <a:pt x="741" y="1478"/>
                </a:lnTo>
                <a:lnTo>
                  <a:pt x="741" y="1479"/>
                </a:lnTo>
                <a:lnTo>
                  <a:pt x="741" y="1483"/>
                </a:lnTo>
                <a:lnTo>
                  <a:pt x="740" y="1484"/>
                </a:lnTo>
                <a:lnTo>
                  <a:pt x="738" y="1483"/>
                </a:lnTo>
                <a:lnTo>
                  <a:pt x="737" y="1483"/>
                </a:lnTo>
                <a:lnTo>
                  <a:pt x="737" y="1482"/>
                </a:lnTo>
                <a:lnTo>
                  <a:pt x="735" y="1483"/>
                </a:lnTo>
                <a:lnTo>
                  <a:pt x="734" y="1484"/>
                </a:lnTo>
                <a:lnTo>
                  <a:pt x="732" y="1485"/>
                </a:lnTo>
                <a:lnTo>
                  <a:pt x="730" y="1486"/>
                </a:lnTo>
                <a:lnTo>
                  <a:pt x="729" y="1487"/>
                </a:lnTo>
                <a:lnTo>
                  <a:pt x="727" y="1489"/>
                </a:lnTo>
                <a:lnTo>
                  <a:pt x="726" y="1490"/>
                </a:lnTo>
                <a:lnTo>
                  <a:pt x="725" y="1491"/>
                </a:lnTo>
                <a:lnTo>
                  <a:pt x="724" y="1492"/>
                </a:lnTo>
                <a:lnTo>
                  <a:pt x="724" y="1494"/>
                </a:lnTo>
                <a:lnTo>
                  <a:pt x="724" y="1495"/>
                </a:lnTo>
                <a:lnTo>
                  <a:pt x="723" y="1495"/>
                </a:lnTo>
                <a:lnTo>
                  <a:pt x="723" y="1497"/>
                </a:lnTo>
                <a:lnTo>
                  <a:pt x="723" y="1498"/>
                </a:lnTo>
                <a:lnTo>
                  <a:pt x="723" y="1499"/>
                </a:lnTo>
                <a:lnTo>
                  <a:pt x="723" y="1500"/>
                </a:lnTo>
                <a:lnTo>
                  <a:pt x="723" y="1502"/>
                </a:lnTo>
                <a:lnTo>
                  <a:pt x="723" y="1503"/>
                </a:lnTo>
                <a:lnTo>
                  <a:pt x="723" y="1504"/>
                </a:lnTo>
                <a:lnTo>
                  <a:pt x="723" y="1507"/>
                </a:lnTo>
                <a:lnTo>
                  <a:pt x="723" y="1509"/>
                </a:lnTo>
                <a:lnTo>
                  <a:pt x="723" y="1511"/>
                </a:lnTo>
                <a:lnTo>
                  <a:pt x="723" y="1512"/>
                </a:lnTo>
                <a:lnTo>
                  <a:pt x="723" y="1516"/>
                </a:lnTo>
                <a:lnTo>
                  <a:pt x="723" y="1518"/>
                </a:lnTo>
                <a:lnTo>
                  <a:pt x="723" y="1519"/>
                </a:lnTo>
                <a:lnTo>
                  <a:pt x="723" y="1521"/>
                </a:lnTo>
                <a:lnTo>
                  <a:pt x="723" y="1524"/>
                </a:lnTo>
                <a:lnTo>
                  <a:pt x="723" y="1525"/>
                </a:lnTo>
                <a:lnTo>
                  <a:pt x="723" y="1526"/>
                </a:lnTo>
                <a:lnTo>
                  <a:pt x="723" y="1527"/>
                </a:lnTo>
                <a:lnTo>
                  <a:pt x="723" y="1528"/>
                </a:lnTo>
                <a:lnTo>
                  <a:pt x="724" y="1528"/>
                </a:lnTo>
                <a:lnTo>
                  <a:pt x="724" y="1529"/>
                </a:lnTo>
                <a:lnTo>
                  <a:pt x="724" y="1531"/>
                </a:lnTo>
                <a:lnTo>
                  <a:pt x="725" y="1531"/>
                </a:lnTo>
                <a:lnTo>
                  <a:pt x="724" y="1531"/>
                </a:lnTo>
                <a:lnTo>
                  <a:pt x="721" y="1532"/>
                </a:lnTo>
                <a:lnTo>
                  <a:pt x="723" y="1533"/>
                </a:lnTo>
                <a:lnTo>
                  <a:pt x="723" y="1534"/>
                </a:lnTo>
                <a:lnTo>
                  <a:pt x="723" y="1537"/>
                </a:lnTo>
                <a:lnTo>
                  <a:pt x="723" y="1539"/>
                </a:lnTo>
                <a:lnTo>
                  <a:pt x="714" y="1540"/>
                </a:lnTo>
                <a:lnTo>
                  <a:pt x="712" y="1540"/>
                </a:lnTo>
                <a:lnTo>
                  <a:pt x="712" y="1539"/>
                </a:lnTo>
                <a:lnTo>
                  <a:pt x="712" y="1537"/>
                </a:lnTo>
                <a:lnTo>
                  <a:pt x="711" y="1537"/>
                </a:lnTo>
                <a:lnTo>
                  <a:pt x="710" y="1537"/>
                </a:lnTo>
                <a:lnTo>
                  <a:pt x="712" y="1536"/>
                </a:lnTo>
                <a:lnTo>
                  <a:pt x="719" y="1533"/>
                </a:lnTo>
                <a:lnTo>
                  <a:pt x="720" y="1532"/>
                </a:lnTo>
                <a:lnTo>
                  <a:pt x="721" y="1531"/>
                </a:lnTo>
                <a:lnTo>
                  <a:pt x="723" y="1529"/>
                </a:lnTo>
                <a:lnTo>
                  <a:pt x="723" y="1528"/>
                </a:lnTo>
                <a:lnTo>
                  <a:pt x="723" y="1527"/>
                </a:lnTo>
                <a:lnTo>
                  <a:pt x="723" y="1526"/>
                </a:lnTo>
                <a:lnTo>
                  <a:pt x="723" y="1524"/>
                </a:lnTo>
                <a:lnTo>
                  <a:pt x="723" y="1521"/>
                </a:lnTo>
                <a:lnTo>
                  <a:pt x="723" y="1519"/>
                </a:lnTo>
                <a:lnTo>
                  <a:pt x="723" y="1518"/>
                </a:lnTo>
                <a:lnTo>
                  <a:pt x="723" y="1517"/>
                </a:lnTo>
                <a:lnTo>
                  <a:pt x="723" y="1516"/>
                </a:lnTo>
                <a:lnTo>
                  <a:pt x="723" y="1512"/>
                </a:lnTo>
                <a:lnTo>
                  <a:pt x="723" y="1511"/>
                </a:lnTo>
                <a:lnTo>
                  <a:pt x="723" y="1509"/>
                </a:lnTo>
                <a:lnTo>
                  <a:pt x="723" y="1507"/>
                </a:lnTo>
                <a:lnTo>
                  <a:pt x="723" y="1502"/>
                </a:lnTo>
                <a:lnTo>
                  <a:pt x="723" y="1500"/>
                </a:lnTo>
                <a:lnTo>
                  <a:pt x="723" y="1499"/>
                </a:lnTo>
                <a:lnTo>
                  <a:pt x="723" y="1498"/>
                </a:lnTo>
                <a:lnTo>
                  <a:pt x="721" y="1498"/>
                </a:lnTo>
                <a:lnTo>
                  <a:pt x="721" y="1497"/>
                </a:lnTo>
                <a:lnTo>
                  <a:pt x="721" y="1495"/>
                </a:lnTo>
                <a:lnTo>
                  <a:pt x="720" y="1494"/>
                </a:lnTo>
                <a:lnTo>
                  <a:pt x="712" y="1500"/>
                </a:lnTo>
                <a:lnTo>
                  <a:pt x="712" y="1502"/>
                </a:lnTo>
                <a:lnTo>
                  <a:pt x="710" y="1504"/>
                </a:lnTo>
                <a:lnTo>
                  <a:pt x="709" y="1504"/>
                </a:lnTo>
                <a:lnTo>
                  <a:pt x="708" y="1504"/>
                </a:lnTo>
                <a:lnTo>
                  <a:pt x="708" y="1503"/>
                </a:lnTo>
                <a:lnTo>
                  <a:pt x="708" y="1502"/>
                </a:lnTo>
                <a:lnTo>
                  <a:pt x="707" y="1503"/>
                </a:lnTo>
                <a:lnTo>
                  <a:pt x="701" y="1507"/>
                </a:lnTo>
                <a:lnTo>
                  <a:pt x="692" y="1514"/>
                </a:lnTo>
                <a:lnTo>
                  <a:pt x="692" y="1515"/>
                </a:lnTo>
                <a:lnTo>
                  <a:pt x="685" y="1519"/>
                </a:lnTo>
                <a:lnTo>
                  <a:pt x="678" y="1524"/>
                </a:lnTo>
                <a:lnTo>
                  <a:pt x="672" y="1529"/>
                </a:lnTo>
                <a:lnTo>
                  <a:pt x="671" y="1529"/>
                </a:lnTo>
                <a:lnTo>
                  <a:pt x="664" y="1535"/>
                </a:lnTo>
                <a:lnTo>
                  <a:pt x="663" y="1536"/>
                </a:lnTo>
                <a:lnTo>
                  <a:pt x="659" y="1539"/>
                </a:lnTo>
                <a:lnTo>
                  <a:pt x="656" y="1541"/>
                </a:lnTo>
                <a:lnTo>
                  <a:pt x="650" y="1545"/>
                </a:lnTo>
                <a:lnTo>
                  <a:pt x="659" y="1544"/>
                </a:lnTo>
                <a:lnTo>
                  <a:pt x="659" y="1545"/>
                </a:lnTo>
                <a:lnTo>
                  <a:pt x="659" y="1546"/>
                </a:lnTo>
                <a:lnTo>
                  <a:pt x="659" y="1548"/>
                </a:lnTo>
                <a:lnTo>
                  <a:pt x="659" y="1549"/>
                </a:lnTo>
                <a:lnTo>
                  <a:pt x="660" y="1549"/>
                </a:lnTo>
                <a:lnTo>
                  <a:pt x="660" y="1548"/>
                </a:lnTo>
                <a:lnTo>
                  <a:pt x="660" y="1549"/>
                </a:lnTo>
                <a:lnTo>
                  <a:pt x="659" y="1549"/>
                </a:lnTo>
                <a:lnTo>
                  <a:pt x="659" y="1551"/>
                </a:lnTo>
                <a:lnTo>
                  <a:pt x="659" y="1553"/>
                </a:lnTo>
                <a:lnTo>
                  <a:pt x="659" y="1557"/>
                </a:lnTo>
                <a:lnTo>
                  <a:pt x="659" y="1558"/>
                </a:lnTo>
                <a:lnTo>
                  <a:pt x="659" y="1559"/>
                </a:lnTo>
                <a:lnTo>
                  <a:pt x="659" y="1560"/>
                </a:lnTo>
                <a:lnTo>
                  <a:pt x="660" y="1560"/>
                </a:lnTo>
                <a:lnTo>
                  <a:pt x="661" y="1560"/>
                </a:lnTo>
                <a:lnTo>
                  <a:pt x="661" y="1559"/>
                </a:lnTo>
                <a:lnTo>
                  <a:pt x="667" y="1559"/>
                </a:lnTo>
                <a:lnTo>
                  <a:pt x="667" y="1560"/>
                </a:lnTo>
                <a:lnTo>
                  <a:pt x="667" y="1561"/>
                </a:lnTo>
                <a:lnTo>
                  <a:pt x="667" y="1560"/>
                </a:lnTo>
                <a:lnTo>
                  <a:pt x="668" y="1560"/>
                </a:lnTo>
                <a:lnTo>
                  <a:pt x="668" y="1561"/>
                </a:lnTo>
                <a:lnTo>
                  <a:pt x="668" y="1562"/>
                </a:lnTo>
                <a:lnTo>
                  <a:pt x="668" y="1564"/>
                </a:lnTo>
                <a:lnTo>
                  <a:pt x="668" y="1565"/>
                </a:lnTo>
                <a:lnTo>
                  <a:pt x="668" y="1566"/>
                </a:lnTo>
                <a:lnTo>
                  <a:pt x="668" y="1567"/>
                </a:lnTo>
                <a:lnTo>
                  <a:pt x="668" y="1568"/>
                </a:lnTo>
                <a:lnTo>
                  <a:pt x="669" y="1568"/>
                </a:lnTo>
                <a:lnTo>
                  <a:pt x="671" y="1568"/>
                </a:lnTo>
                <a:lnTo>
                  <a:pt x="672" y="1568"/>
                </a:lnTo>
                <a:lnTo>
                  <a:pt x="674" y="1568"/>
                </a:lnTo>
                <a:lnTo>
                  <a:pt x="674" y="1569"/>
                </a:lnTo>
                <a:lnTo>
                  <a:pt x="673" y="1569"/>
                </a:lnTo>
                <a:lnTo>
                  <a:pt x="672" y="1569"/>
                </a:lnTo>
                <a:lnTo>
                  <a:pt x="671" y="1569"/>
                </a:lnTo>
                <a:lnTo>
                  <a:pt x="669" y="1569"/>
                </a:lnTo>
                <a:lnTo>
                  <a:pt x="668" y="1570"/>
                </a:lnTo>
                <a:lnTo>
                  <a:pt x="667" y="1571"/>
                </a:lnTo>
                <a:lnTo>
                  <a:pt x="666" y="1573"/>
                </a:lnTo>
                <a:lnTo>
                  <a:pt x="666" y="1574"/>
                </a:lnTo>
                <a:lnTo>
                  <a:pt x="665" y="1574"/>
                </a:lnTo>
                <a:lnTo>
                  <a:pt x="664" y="1575"/>
                </a:lnTo>
                <a:lnTo>
                  <a:pt x="664" y="1576"/>
                </a:lnTo>
                <a:lnTo>
                  <a:pt x="663" y="1576"/>
                </a:lnTo>
                <a:lnTo>
                  <a:pt x="663" y="1577"/>
                </a:lnTo>
                <a:lnTo>
                  <a:pt x="661" y="1577"/>
                </a:lnTo>
                <a:lnTo>
                  <a:pt x="660" y="1578"/>
                </a:lnTo>
                <a:lnTo>
                  <a:pt x="659" y="1577"/>
                </a:lnTo>
                <a:lnTo>
                  <a:pt x="659" y="1578"/>
                </a:lnTo>
                <a:lnTo>
                  <a:pt x="659" y="1579"/>
                </a:lnTo>
                <a:lnTo>
                  <a:pt x="659" y="1582"/>
                </a:lnTo>
                <a:lnTo>
                  <a:pt x="659" y="1584"/>
                </a:lnTo>
                <a:lnTo>
                  <a:pt x="660" y="1586"/>
                </a:lnTo>
                <a:lnTo>
                  <a:pt x="660" y="1587"/>
                </a:lnTo>
                <a:lnTo>
                  <a:pt x="660" y="1589"/>
                </a:lnTo>
                <a:lnTo>
                  <a:pt x="660" y="1590"/>
                </a:lnTo>
                <a:lnTo>
                  <a:pt x="661" y="1592"/>
                </a:lnTo>
                <a:lnTo>
                  <a:pt x="661" y="1593"/>
                </a:lnTo>
                <a:lnTo>
                  <a:pt x="663" y="1593"/>
                </a:lnTo>
                <a:lnTo>
                  <a:pt x="663" y="1594"/>
                </a:lnTo>
                <a:lnTo>
                  <a:pt x="664" y="1595"/>
                </a:lnTo>
                <a:lnTo>
                  <a:pt x="665" y="1596"/>
                </a:lnTo>
                <a:lnTo>
                  <a:pt x="666" y="1598"/>
                </a:lnTo>
                <a:lnTo>
                  <a:pt x="667" y="1599"/>
                </a:lnTo>
                <a:lnTo>
                  <a:pt x="668" y="1600"/>
                </a:lnTo>
                <a:lnTo>
                  <a:pt x="669" y="1601"/>
                </a:lnTo>
                <a:lnTo>
                  <a:pt x="672" y="1602"/>
                </a:lnTo>
                <a:lnTo>
                  <a:pt x="673" y="1604"/>
                </a:lnTo>
                <a:lnTo>
                  <a:pt x="673" y="1606"/>
                </a:lnTo>
                <a:lnTo>
                  <a:pt x="674" y="1606"/>
                </a:lnTo>
                <a:lnTo>
                  <a:pt x="675" y="1608"/>
                </a:lnTo>
                <a:lnTo>
                  <a:pt x="676" y="1609"/>
                </a:lnTo>
                <a:lnTo>
                  <a:pt x="677" y="1609"/>
                </a:lnTo>
                <a:lnTo>
                  <a:pt x="678" y="1609"/>
                </a:lnTo>
                <a:lnTo>
                  <a:pt x="680" y="1609"/>
                </a:lnTo>
                <a:lnTo>
                  <a:pt x="680" y="1608"/>
                </a:lnTo>
                <a:lnTo>
                  <a:pt x="681" y="1608"/>
                </a:lnTo>
                <a:lnTo>
                  <a:pt x="682" y="1608"/>
                </a:lnTo>
                <a:lnTo>
                  <a:pt x="682" y="1607"/>
                </a:lnTo>
                <a:lnTo>
                  <a:pt x="683" y="1607"/>
                </a:lnTo>
                <a:lnTo>
                  <a:pt x="684" y="1606"/>
                </a:lnTo>
                <a:lnTo>
                  <a:pt x="684" y="1608"/>
                </a:lnTo>
                <a:lnTo>
                  <a:pt x="684" y="1610"/>
                </a:lnTo>
                <a:lnTo>
                  <a:pt x="684" y="1611"/>
                </a:lnTo>
                <a:lnTo>
                  <a:pt x="683" y="1611"/>
                </a:lnTo>
                <a:lnTo>
                  <a:pt x="682" y="1611"/>
                </a:lnTo>
                <a:lnTo>
                  <a:pt x="682" y="1613"/>
                </a:lnTo>
                <a:lnTo>
                  <a:pt x="681" y="1615"/>
                </a:lnTo>
                <a:lnTo>
                  <a:pt x="680" y="1615"/>
                </a:lnTo>
                <a:lnTo>
                  <a:pt x="681" y="1616"/>
                </a:lnTo>
                <a:lnTo>
                  <a:pt x="682" y="1618"/>
                </a:lnTo>
                <a:lnTo>
                  <a:pt x="682" y="1619"/>
                </a:lnTo>
                <a:lnTo>
                  <a:pt x="682" y="1620"/>
                </a:lnTo>
                <a:lnTo>
                  <a:pt x="682" y="1621"/>
                </a:lnTo>
                <a:lnTo>
                  <a:pt x="683" y="1623"/>
                </a:lnTo>
                <a:lnTo>
                  <a:pt x="683" y="1624"/>
                </a:lnTo>
                <a:lnTo>
                  <a:pt x="683" y="1626"/>
                </a:lnTo>
                <a:lnTo>
                  <a:pt x="683" y="1627"/>
                </a:lnTo>
                <a:lnTo>
                  <a:pt x="683" y="1629"/>
                </a:lnTo>
                <a:lnTo>
                  <a:pt x="683" y="1631"/>
                </a:lnTo>
                <a:lnTo>
                  <a:pt x="683" y="1633"/>
                </a:lnTo>
                <a:lnTo>
                  <a:pt x="683" y="1634"/>
                </a:lnTo>
                <a:lnTo>
                  <a:pt x="683" y="1635"/>
                </a:lnTo>
                <a:lnTo>
                  <a:pt x="683" y="1636"/>
                </a:lnTo>
                <a:lnTo>
                  <a:pt x="683" y="1637"/>
                </a:lnTo>
                <a:lnTo>
                  <a:pt x="683" y="1638"/>
                </a:lnTo>
                <a:lnTo>
                  <a:pt x="683" y="1641"/>
                </a:lnTo>
                <a:lnTo>
                  <a:pt x="683" y="1649"/>
                </a:lnTo>
                <a:lnTo>
                  <a:pt x="685" y="1649"/>
                </a:lnTo>
                <a:lnTo>
                  <a:pt x="686" y="1649"/>
                </a:lnTo>
                <a:lnTo>
                  <a:pt x="686" y="1650"/>
                </a:lnTo>
                <a:lnTo>
                  <a:pt x="686" y="1651"/>
                </a:lnTo>
                <a:lnTo>
                  <a:pt x="683" y="1651"/>
                </a:lnTo>
                <a:lnTo>
                  <a:pt x="683" y="1650"/>
                </a:lnTo>
                <a:lnTo>
                  <a:pt x="683" y="1649"/>
                </a:lnTo>
                <a:lnTo>
                  <a:pt x="683" y="1642"/>
                </a:lnTo>
                <a:lnTo>
                  <a:pt x="683" y="1638"/>
                </a:lnTo>
                <a:lnTo>
                  <a:pt x="681" y="1640"/>
                </a:lnTo>
                <a:lnTo>
                  <a:pt x="681" y="1638"/>
                </a:lnTo>
                <a:lnTo>
                  <a:pt x="681" y="1637"/>
                </a:lnTo>
                <a:lnTo>
                  <a:pt x="681" y="1636"/>
                </a:lnTo>
                <a:lnTo>
                  <a:pt x="681" y="1635"/>
                </a:lnTo>
                <a:lnTo>
                  <a:pt x="683" y="1635"/>
                </a:lnTo>
                <a:lnTo>
                  <a:pt x="683" y="1633"/>
                </a:lnTo>
                <a:lnTo>
                  <a:pt x="683" y="1631"/>
                </a:lnTo>
                <a:lnTo>
                  <a:pt x="683" y="1629"/>
                </a:lnTo>
                <a:lnTo>
                  <a:pt x="682" y="1627"/>
                </a:lnTo>
                <a:lnTo>
                  <a:pt x="682" y="1626"/>
                </a:lnTo>
                <a:lnTo>
                  <a:pt x="682" y="1625"/>
                </a:lnTo>
                <a:lnTo>
                  <a:pt x="682" y="1624"/>
                </a:lnTo>
                <a:lnTo>
                  <a:pt x="682" y="1623"/>
                </a:lnTo>
                <a:lnTo>
                  <a:pt x="682" y="1621"/>
                </a:lnTo>
                <a:lnTo>
                  <a:pt x="682" y="1620"/>
                </a:lnTo>
                <a:lnTo>
                  <a:pt x="681" y="1619"/>
                </a:lnTo>
                <a:lnTo>
                  <a:pt x="681" y="1618"/>
                </a:lnTo>
                <a:lnTo>
                  <a:pt x="681" y="1617"/>
                </a:lnTo>
                <a:lnTo>
                  <a:pt x="680" y="1615"/>
                </a:lnTo>
                <a:lnTo>
                  <a:pt x="677" y="1616"/>
                </a:lnTo>
                <a:lnTo>
                  <a:pt x="676" y="1613"/>
                </a:lnTo>
                <a:lnTo>
                  <a:pt x="677" y="1613"/>
                </a:lnTo>
                <a:lnTo>
                  <a:pt x="676" y="1612"/>
                </a:lnTo>
                <a:lnTo>
                  <a:pt x="675" y="1611"/>
                </a:lnTo>
                <a:lnTo>
                  <a:pt x="675" y="1610"/>
                </a:lnTo>
                <a:lnTo>
                  <a:pt x="676" y="1610"/>
                </a:lnTo>
                <a:lnTo>
                  <a:pt x="676" y="1609"/>
                </a:lnTo>
                <a:lnTo>
                  <a:pt x="675" y="1608"/>
                </a:lnTo>
                <a:lnTo>
                  <a:pt x="673" y="1606"/>
                </a:lnTo>
                <a:lnTo>
                  <a:pt x="672" y="1604"/>
                </a:lnTo>
                <a:lnTo>
                  <a:pt x="672" y="1603"/>
                </a:lnTo>
                <a:lnTo>
                  <a:pt x="671" y="1603"/>
                </a:lnTo>
                <a:lnTo>
                  <a:pt x="669" y="1602"/>
                </a:lnTo>
                <a:lnTo>
                  <a:pt x="668" y="1601"/>
                </a:lnTo>
                <a:lnTo>
                  <a:pt x="667" y="1600"/>
                </a:lnTo>
                <a:lnTo>
                  <a:pt x="666" y="1600"/>
                </a:lnTo>
                <a:lnTo>
                  <a:pt x="666" y="1601"/>
                </a:lnTo>
                <a:lnTo>
                  <a:pt x="665" y="1602"/>
                </a:lnTo>
                <a:lnTo>
                  <a:pt x="663" y="1602"/>
                </a:lnTo>
                <a:lnTo>
                  <a:pt x="663" y="1603"/>
                </a:lnTo>
                <a:lnTo>
                  <a:pt x="663" y="1604"/>
                </a:lnTo>
                <a:lnTo>
                  <a:pt x="663" y="1606"/>
                </a:lnTo>
                <a:lnTo>
                  <a:pt x="663" y="1607"/>
                </a:lnTo>
                <a:lnTo>
                  <a:pt x="663" y="1608"/>
                </a:lnTo>
                <a:lnTo>
                  <a:pt x="663" y="1609"/>
                </a:lnTo>
                <a:lnTo>
                  <a:pt x="664" y="1609"/>
                </a:lnTo>
                <a:lnTo>
                  <a:pt x="665" y="1609"/>
                </a:lnTo>
                <a:lnTo>
                  <a:pt x="665" y="1610"/>
                </a:lnTo>
                <a:lnTo>
                  <a:pt x="665" y="1611"/>
                </a:lnTo>
                <a:lnTo>
                  <a:pt x="663" y="1611"/>
                </a:lnTo>
                <a:lnTo>
                  <a:pt x="663" y="1613"/>
                </a:lnTo>
                <a:lnTo>
                  <a:pt x="661" y="1613"/>
                </a:lnTo>
                <a:lnTo>
                  <a:pt x="660" y="1613"/>
                </a:lnTo>
                <a:lnTo>
                  <a:pt x="659" y="1613"/>
                </a:lnTo>
                <a:lnTo>
                  <a:pt x="659" y="1616"/>
                </a:lnTo>
                <a:lnTo>
                  <a:pt x="659" y="1618"/>
                </a:lnTo>
                <a:lnTo>
                  <a:pt x="660" y="1618"/>
                </a:lnTo>
                <a:lnTo>
                  <a:pt x="661" y="1618"/>
                </a:lnTo>
                <a:lnTo>
                  <a:pt x="663" y="1618"/>
                </a:lnTo>
                <a:lnTo>
                  <a:pt x="663" y="1619"/>
                </a:lnTo>
                <a:lnTo>
                  <a:pt x="663" y="1620"/>
                </a:lnTo>
                <a:lnTo>
                  <a:pt x="663" y="1621"/>
                </a:lnTo>
                <a:lnTo>
                  <a:pt x="664" y="1621"/>
                </a:lnTo>
                <a:lnTo>
                  <a:pt x="664" y="1620"/>
                </a:lnTo>
                <a:lnTo>
                  <a:pt x="665" y="1620"/>
                </a:lnTo>
                <a:lnTo>
                  <a:pt x="666" y="1620"/>
                </a:lnTo>
                <a:lnTo>
                  <a:pt x="667" y="1620"/>
                </a:lnTo>
                <a:lnTo>
                  <a:pt x="667" y="1619"/>
                </a:lnTo>
                <a:lnTo>
                  <a:pt x="668" y="1619"/>
                </a:lnTo>
                <a:lnTo>
                  <a:pt x="669" y="1618"/>
                </a:lnTo>
                <a:lnTo>
                  <a:pt x="671" y="1618"/>
                </a:lnTo>
                <a:lnTo>
                  <a:pt x="671" y="1617"/>
                </a:lnTo>
                <a:lnTo>
                  <a:pt x="671" y="1618"/>
                </a:lnTo>
                <a:lnTo>
                  <a:pt x="672" y="1618"/>
                </a:lnTo>
                <a:lnTo>
                  <a:pt x="672" y="1619"/>
                </a:lnTo>
                <a:lnTo>
                  <a:pt x="671" y="1619"/>
                </a:lnTo>
                <a:lnTo>
                  <a:pt x="671" y="1620"/>
                </a:lnTo>
                <a:lnTo>
                  <a:pt x="669" y="1620"/>
                </a:lnTo>
                <a:lnTo>
                  <a:pt x="669" y="1621"/>
                </a:lnTo>
                <a:lnTo>
                  <a:pt x="668" y="1621"/>
                </a:lnTo>
                <a:lnTo>
                  <a:pt x="667" y="1621"/>
                </a:lnTo>
                <a:lnTo>
                  <a:pt x="667" y="1623"/>
                </a:lnTo>
                <a:lnTo>
                  <a:pt x="666" y="1623"/>
                </a:lnTo>
                <a:lnTo>
                  <a:pt x="666" y="1624"/>
                </a:lnTo>
                <a:lnTo>
                  <a:pt x="665" y="1624"/>
                </a:lnTo>
                <a:lnTo>
                  <a:pt x="664" y="1625"/>
                </a:lnTo>
                <a:lnTo>
                  <a:pt x="663" y="1625"/>
                </a:lnTo>
                <a:lnTo>
                  <a:pt x="663" y="1626"/>
                </a:lnTo>
                <a:lnTo>
                  <a:pt x="661" y="1626"/>
                </a:lnTo>
                <a:lnTo>
                  <a:pt x="663" y="1626"/>
                </a:lnTo>
                <a:lnTo>
                  <a:pt x="663" y="1627"/>
                </a:lnTo>
                <a:lnTo>
                  <a:pt x="664" y="1627"/>
                </a:lnTo>
                <a:lnTo>
                  <a:pt x="665" y="1627"/>
                </a:lnTo>
                <a:lnTo>
                  <a:pt x="666" y="1627"/>
                </a:lnTo>
                <a:lnTo>
                  <a:pt x="667" y="1627"/>
                </a:lnTo>
                <a:lnTo>
                  <a:pt x="668" y="1627"/>
                </a:lnTo>
                <a:lnTo>
                  <a:pt x="668" y="1628"/>
                </a:lnTo>
                <a:lnTo>
                  <a:pt x="668" y="1629"/>
                </a:lnTo>
                <a:lnTo>
                  <a:pt x="668" y="1631"/>
                </a:lnTo>
                <a:lnTo>
                  <a:pt x="667" y="1632"/>
                </a:lnTo>
                <a:lnTo>
                  <a:pt x="667" y="1633"/>
                </a:lnTo>
                <a:lnTo>
                  <a:pt x="667" y="1634"/>
                </a:lnTo>
                <a:lnTo>
                  <a:pt x="667" y="1635"/>
                </a:lnTo>
                <a:lnTo>
                  <a:pt x="667" y="1636"/>
                </a:lnTo>
                <a:lnTo>
                  <a:pt x="667" y="1637"/>
                </a:lnTo>
                <a:lnTo>
                  <a:pt x="667" y="1638"/>
                </a:lnTo>
                <a:lnTo>
                  <a:pt x="667" y="1640"/>
                </a:lnTo>
                <a:lnTo>
                  <a:pt x="667" y="1641"/>
                </a:lnTo>
                <a:lnTo>
                  <a:pt x="666" y="1642"/>
                </a:lnTo>
                <a:lnTo>
                  <a:pt x="666" y="1643"/>
                </a:lnTo>
                <a:lnTo>
                  <a:pt x="666" y="1644"/>
                </a:lnTo>
                <a:lnTo>
                  <a:pt x="666" y="1645"/>
                </a:lnTo>
                <a:lnTo>
                  <a:pt x="666" y="1646"/>
                </a:lnTo>
                <a:lnTo>
                  <a:pt x="666" y="1648"/>
                </a:lnTo>
                <a:lnTo>
                  <a:pt x="666" y="1649"/>
                </a:lnTo>
                <a:lnTo>
                  <a:pt x="665" y="1650"/>
                </a:lnTo>
                <a:lnTo>
                  <a:pt x="665" y="1651"/>
                </a:lnTo>
                <a:lnTo>
                  <a:pt x="665" y="1652"/>
                </a:lnTo>
                <a:lnTo>
                  <a:pt x="665" y="1659"/>
                </a:lnTo>
                <a:lnTo>
                  <a:pt x="659" y="1659"/>
                </a:lnTo>
                <a:lnTo>
                  <a:pt x="659" y="1660"/>
                </a:lnTo>
                <a:lnTo>
                  <a:pt x="658" y="1660"/>
                </a:lnTo>
                <a:lnTo>
                  <a:pt x="644" y="1660"/>
                </a:lnTo>
                <a:lnTo>
                  <a:pt x="644" y="1659"/>
                </a:lnTo>
                <a:lnTo>
                  <a:pt x="646" y="1659"/>
                </a:lnTo>
                <a:lnTo>
                  <a:pt x="648" y="1657"/>
                </a:lnTo>
                <a:lnTo>
                  <a:pt x="648" y="1656"/>
                </a:lnTo>
                <a:lnTo>
                  <a:pt x="649" y="1656"/>
                </a:lnTo>
                <a:lnTo>
                  <a:pt x="650" y="1654"/>
                </a:lnTo>
                <a:lnTo>
                  <a:pt x="651" y="1654"/>
                </a:lnTo>
                <a:lnTo>
                  <a:pt x="651" y="1653"/>
                </a:lnTo>
                <a:lnTo>
                  <a:pt x="652" y="1653"/>
                </a:lnTo>
                <a:lnTo>
                  <a:pt x="654" y="1653"/>
                </a:lnTo>
                <a:lnTo>
                  <a:pt x="654" y="1652"/>
                </a:lnTo>
                <a:lnTo>
                  <a:pt x="655" y="1652"/>
                </a:lnTo>
                <a:lnTo>
                  <a:pt x="656" y="1652"/>
                </a:lnTo>
                <a:lnTo>
                  <a:pt x="657" y="1652"/>
                </a:lnTo>
                <a:lnTo>
                  <a:pt x="658" y="1652"/>
                </a:lnTo>
                <a:lnTo>
                  <a:pt x="660" y="1652"/>
                </a:lnTo>
                <a:lnTo>
                  <a:pt x="660" y="1651"/>
                </a:lnTo>
                <a:lnTo>
                  <a:pt x="660" y="1649"/>
                </a:lnTo>
                <a:lnTo>
                  <a:pt x="660" y="1645"/>
                </a:lnTo>
                <a:lnTo>
                  <a:pt x="660" y="1644"/>
                </a:lnTo>
                <a:lnTo>
                  <a:pt x="659" y="1644"/>
                </a:lnTo>
                <a:lnTo>
                  <a:pt x="656" y="1644"/>
                </a:lnTo>
                <a:lnTo>
                  <a:pt x="656" y="1642"/>
                </a:lnTo>
                <a:lnTo>
                  <a:pt x="656" y="1641"/>
                </a:lnTo>
                <a:lnTo>
                  <a:pt x="655" y="1640"/>
                </a:lnTo>
                <a:lnTo>
                  <a:pt x="655" y="1638"/>
                </a:lnTo>
                <a:lnTo>
                  <a:pt x="655" y="1637"/>
                </a:lnTo>
                <a:lnTo>
                  <a:pt x="655" y="1636"/>
                </a:lnTo>
                <a:lnTo>
                  <a:pt x="655" y="1635"/>
                </a:lnTo>
                <a:lnTo>
                  <a:pt x="655" y="1634"/>
                </a:lnTo>
                <a:lnTo>
                  <a:pt x="655" y="1633"/>
                </a:lnTo>
                <a:lnTo>
                  <a:pt x="655" y="1632"/>
                </a:lnTo>
                <a:lnTo>
                  <a:pt x="654" y="1632"/>
                </a:lnTo>
                <a:lnTo>
                  <a:pt x="654" y="1631"/>
                </a:lnTo>
                <a:lnTo>
                  <a:pt x="652" y="1631"/>
                </a:lnTo>
                <a:lnTo>
                  <a:pt x="652" y="1629"/>
                </a:lnTo>
                <a:lnTo>
                  <a:pt x="651" y="1629"/>
                </a:lnTo>
                <a:lnTo>
                  <a:pt x="651" y="1628"/>
                </a:lnTo>
                <a:lnTo>
                  <a:pt x="651" y="1627"/>
                </a:lnTo>
                <a:lnTo>
                  <a:pt x="651" y="1626"/>
                </a:lnTo>
                <a:lnTo>
                  <a:pt x="649" y="1626"/>
                </a:lnTo>
                <a:lnTo>
                  <a:pt x="646" y="1626"/>
                </a:lnTo>
                <a:lnTo>
                  <a:pt x="644" y="1626"/>
                </a:lnTo>
                <a:lnTo>
                  <a:pt x="641" y="1626"/>
                </a:lnTo>
                <a:lnTo>
                  <a:pt x="638" y="1626"/>
                </a:lnTo>
                <a:lnTo>
                  <a:pt x="631" y="1626"/>
                </a:lnTo>
                <a:lnTo>
                  <a:pt x="622" y="1626"/>
                </a:lnTo>
                <a:lnTo>
                  <a:pt x="621" y="1626"/>
                </a:lnTo>
                <a:lnTo>
                  <a:pt x="614" y="1626"/>
                </a:lnTo>
                <a:lnTo>
                  <a:pt x="609" y="1626"/>
                </a:lnTo>
                <a:lnTo>
                  <a:pt x="606" y="1626"/>
                </a:lnTo>
                <a:lnTo>
                  <a:pt x="603" y="1626"/>
                </a:lnTo>
                <a:lnTo>
                  <a:pt x="602" y="1627"/>
                </a:lnTo>
                <a:lnTo>
                  <a:pt x="600" y="1627"/>
                </a:lnTo>
                <a:lnTo>
                  <a:pt x="598" y="1627"/>
                </a:lnTo>
                <a:lnTo>
                  <a:pt x="590" y="1627"/>
                </a:lnTo>
                <a:lnTo>
                  <a:pt x="587" y="1627"/>
                </a:lnTo>
                <a:lnTo>
                  <a:pt x="587" y="1628"/>
                </a:lnTo>
                <a:lnTo>
                  <a:pt x="587" y="1640"/>
                </a:lnTo>
                <a:lnTo>
                  <a:pt x="579" y="1640"/>
                </a:lnTo>
                <a:lnTo>
                  <a:pt x="579" y="1638"/>
                </a:lnTo>
                <a:lnTo>
                  <a:pt x="579" y="1636"/>
                </a:lnTo>
                <a:lnTo>
                  <a:pt x="579" y="1632"/>
                </a:lnTo>
                <a:lnTo>
                  <a:pt x="579" y="1629"/>
                </a:lnTo>
                <a:lnTo>
                  <a:pt x="579" y="1628"/>
                </a:lnTo>
                <a:lnTo>
                  <a:pt x="578" y="1628"/>
                </a:lnTo>
                <a:lnTo>
                  <a:pt x="578" y="1627"/>
                </a:lnTo>
                <a:lnTo>
                  <a:pt x="580" y="1627"/>
                </a:lnTo>
                <a:lnTo>
                  <a:pt x="583" y="1627"/>
                </a:lnTo>
                <a:lnTo>
                  <a:pt x="587" y="1627"/>
                </a:lnTo>
                <a:lnTo>
                  <a:pt x="590" y="1627"/>
                </a:lnTo>
                <a:lnTo>
                  <a:pt x="592" y="1627"/>
                </a:lnTo>
                <a:lnTo>
                  <a:pt x="594" y="1627"/>
                </a:lnTo>
                <a:lnTo>
                  <a:pt x="596" y="1626"/>
                </a:lnTo>
                <a:lnTo>
                  <a:pt x="597" y="1626"/>
                </a:lnTo>
                <a:lnTo>
                  <a:pt x="598" y="1626"/>
                </a:lnTo>
                <a:lnTo>
                  <a:pt x="602" y="1626"/>
                </a:lnTo>
                <a:lnTo>
                  <a:pt x="606" y="1626"/>
                </a:lnTo>
                <a:lnTo>
                  <a:pt x="609" y="1626"/>
                </a:lnTo>
                <a:lnTo>
                  <a:pt x="613" y="1626"/>
                </a:lnTo>
                <a:lnTo>
                  <a:pt x="620" y="1626"/>
                </a:lnTo>
                <a:lnTo>
                  <a:pt x="622" y="1626"/>
                </a:lnTo>
                <a:lnTo>
                  <a:pt x="623" y="1626"/>
                </a:lnTo>
                <a:lnTo>
                  <a:pt x="631" y="1626"/>
                </a:lnTo>
                <a:lnTo>
                  <a:pt x="641" y="1626"/>
                </a:lnTo>
                <a:lnTo>
                  <a:pt x="646" y="1625"/>
                </a:lnTo>
                <a:lnTo>
                  <a:pt x="646" y="1620"/>
                </a:lnTo>
                <a:lnTo>
                  <a:pt x="646" y="1617"/>
                </a:lnTo>
                <a:lnTo>
                  <a:pt x="646" y="1616"/>
                </a:lnTo>
                <a:lnTo>
                  <a:pt x="646" y="1615"/>
                </a:lnTo>
                <a:lnTo>
                  <a:pt x="646" y="1613"/>
                </a:lnTo>
                <a:lnTo>
                  <a:pt x="646" y="1612"/>
                </a:lnTo>
                <a:lnTo>
                  <a:pt x="647" y="1612"/>
                </a:lnTo>
                <a:lnTo>
                  <a:pt x="650" y="1612"/>
                </a:lnTo>
                <a:lnTo>
                  <a:pt x="654" y="1612"/>
                </a:lnTo>
                <a:lnTo>
                  <a:pt x="656" y="1612"/>
                </a:lnTo>
                <a:lnTo>
                  <a:pt x="659" y="1612"/>
                </a:lnTo>
                <a:lnTo>
                  <a:pt x="659" y="1611"/>
                </a:lnTo>
                <a:lnTo>
                  <a:pt x="659" y="1609"/>
                </a:lnTo>
                <a:lnTo>
                  <a:pt x="659" y="1608"/>
                </a:lnTo>
                <a:lnTo>
                  <a:pt x="659" y="1606"/>
                </a:lnTo>
                <a:lnTo>
                  <a:pt x="659" y="1598"/>
                </a:lnTo>
                <a:lnTo>
                  <a:pt x="659" y="1596"/>
                </a:lnTo>
                <a:lnTo>
                  <a:pt x="659" y="1594"/>
                </a:lnTo>
                <a:lnTo>
                  <a:pt x="659" y="1593"/>
                </a:lnTo>
                <a:lnTo>
                  <a:pt x="659" y="1589"/>
                </a:lnTo>
                <a:lnTo>
                  <a:pt x="659" y="1586"/>
                </a:lnTo>
                <a:lnTo>
                  <a:pt x="659" y="1582"/>
                </a:lnTo>
                <a:lnTo>
                  <a:pt x="659" y="1579"/>
                </a:lnTo>
                <a:lnTo>
                  <a:pt x="659" y="1578"/>
                </a:lnTo>
                <a:lnTo>
                  <a:pt x="659" y="1577"/>
                </a:lnTo>
                <a:lnTo>
                  <a:pt x="659" y="1576"/>
                </a:lnTo>
                <a:lnTo>
                  <a:pt x="659" y="1567"/>
                </a:lnTo>
                <a:lnTo>
                  <a:pt x="659" y="1566"/>
                </a:lnTo>
                <a:lnTo>
                  <a:pt x="659" y="1560"/>
                </a:lnTo>
                <a:lnTo>
                  <a:pt x="659" y="1557"/>
                </a:lnTo>
                <a:lnTo>
                  <a:pt x="659" y="1554"/>
                </a:lnTo>
                <a:lnTo>
                  <a:pt x="659" y="1553"/>
                </a:lnTo>
                <a:lnTo>
                  <a:pt x="659" y="1549"/>
                </a:lnTo>
                <a:lnTo>
                  <a:pt x="659" y="1548"/>
                </a:lnTo>
                <a:lnTo>
                  <a:pt x="659" y="1546"/>
                </a:lnTo>
                <a:lnTo>
                  <a:pt x="659" y="1545"/>
                </a:lnTo>
                <a:lnTo>
                  <a:pt x="647" y="1546"/>
                </a:lnTo>
                <a:lnTo>
                  <a:pt x="632" y="1548"/>
                </a:lnTo>
                <a:lnTo>
                  <a:pt x="632" y="1549"/>
                </a:lnTo>
                <a:lnTo>
                  <a:pt x="629" y="1549"/>
                </a:lnTo>
                <a:lnTo>
                  <a:pt x="628" y="1549"/>
                </a:lnTo>
                <a:lnTo>
                  <a:pt x="626" y="1549"/>
                </a:lnTo>
                <a:lnTo>
                  <a:pt x="624" y="1549"/>
                </a:lnTo>
                <a:lnTo>
                  <a:pt x="617" y="1550"/>
                </a:lnTo>
                <a:lnTo>
                  <a:pt x="616" y="1550"/>
                </a:lnTo>
                <a:lnTo>
                  <a:pt x="614" y="1550"/>
                </a:lnTo>
                <a:lnTo>
                  <a:pt x="611" y="1551"/>
                </a:lnTo>
                <a:lnTo>
                  <a:pt x="609" y="1551"/>
                </a:lnTo>
                <a:lnTo>
                  <a:pt x="607" y="1551"/>
                </a:lnTo>
                <a:lnTo>
                  <a:pt x="606" y="1551"/>
                </a:lnTo>
                <a:lnTo>
                  <a:pt x="605" y="1551"/>
                </a:lnTo>
                <a:lnTo>
                  <a:pt x="605" y="1552"/>
                </a:lnTo>
                <a:lnTo>
                  <a:pt x="597" y="1552"/>
                </a:lnTo>
                <a:lnTo>
                  <a:pt x="596" y="1552"/>
                </a:lnTo>
                <a:lnTo>
                  <a:pt x="587" y="1553"/>
                </a:lnTo>
                <a:lnTo>
                  <a:pt x="578" y="1554"/>
                </a:lnTo>
                <a:lnTo>
                  <a:pt x="577" y="1553"/>
                </a:lnTo>
                <a:lnTo>
                  <a:pt x="577" y="1552"/>
                </a:lnTo>
                <a:lnTo>
                  <a:pt x="577" y="1549"/>
                </a:lnTo>
                <a:lnTo>
                  <a:pt x="577" y="1546"/>
                </a:lnTo>
                <a:lnTo>
                  <a:pt x="561" y="1546"/>
                </a:lnTo>
                <a:lnTo>
                  <a:pt x="543" y="1548"/>
                </a:lnTo>
                <a:lnTo>
                  <a:pt x="539" y="1549"/>
                </a:lnTo>
                <a:lnTo>
                  <a:pt x="537" y="1549"/>
                </a:lnTo>
                <a:lnTo>
                  <a:pt x="531" y="1549"/>
                </a:lnTo>
                <a:lnTo>
                  <a:pt x="513" y="1551"/>
                </a:lnTo>
                <a:lnTo>
                  <a:pt x="505" y="1551"/>
                </a:lnTo>
                <a:lnTo>
                  <a:pt x="495" y="1552"/>
                </a:lnTo>
                <a:lnTo>
                  <a:pt x="493" y="1553"/>
                </a:lnTo>
                <a:lnTo>
                  <a:pt x="483" y="1553"/>
                </a:lnTo>
                <a:lnTo>
                  <a:pt x="479" y="1554"/>
                </a:lnTo>
                <a:lnTo>
                  <a:pt x="477" y="1554"/>
                </a:lnTo>
                <a:lnTo>
                  <a:pt x="476" y="1554"/>
                </a:lnTo>
                <a:lnTo>
                  <a:pt x="474" y="1554"/>
                </a:lnTo>
                <a:lnTo>
                  <a:pt x="471" y="1554"/>
                </a:lnTo>
                <a:lnTo>
                  <a:pt x="468" y="1559"/>
                </a:lnTo>
                <a:lnTo>
                  <a:pt x="466" y="1561"/>
                </a:lnTo>
                <a:lnTo>
                  <a:pt x="465" y="1562"/>
                </a:lnTo>
                <a:lnTo>
                  <a:pt x="463" y="1562"/>
                </a:lnTo>
                <a:lnTo>
                  <a:pt x="463" y="1564"/>
                </a:lnTo>
                <a:lnTo>
                  <a:pt x="463" y="1565"/>
                </a:lnTo>
                <a:lnTo>
                  <a:pt x="463" y="1568"/>
                </a:lnTo>
                <a:lnTo>
                  <a:pt x="460" y="1568"/>
                </a:lnTo>
                <a:lnTo>
                  <a:pt x="458" y="1568"/>
                </a:lnTo>
                <a:lnTo>
                  <a:pt x="454" y="1569"/>
                </a:lnTo>
                <a:lnTo>
                  <a:pt x="454" y="1573"/>
                </a:lnTo>
                <a:lnTo>
                  <a:pt x="454" y="1576"/>
                </a:lnTo>
                <a:lnTo>
                  <a:pt x="451" y="1577"/>
                </a:lnTo>
                <a:lnTo>
                  <a:pt x="445" y="1577"/>
                </a:lnTo>
                <a:lnTo>
                  <a:pt x="445" y="1579"/>
                </a:lnTo>
                <a:lnTo>
                  <a:pt x="445" y="1582"/>
                </a:lnTo>
                <a:lnTo>
                  <a:pt x="445" y="1583"/>
                </a:lnTo>
                <a:lnTo>
                  <a:pt x="445" y="1591"/>
                </a:lnTo>
                <a:lnTo>
                  <a:pt x="459" y="1590"/>
                </a:lnTo>
                <a:lnTo>
                  <a:pt x="459" y="1591"/>
                </a:lnTo>
                <a:lnTo>
                  <a:pt x="459" y="1593"/>
                </a:lnTo>
                <a:lnTo>
                  <a:pt x="459" y="1594"/>
                </a:lnTo>
                <a:lnTo>
                  <a:pt x="459" y="1595"/>
                </a:lnTo>
                <a:lnTo>
                  <a:pt x="459" y="1596"/>
                </a:lnTo>
                <a:lnTo>
                  <a:pt x="459" y="1598"/>
                </a:lnTo>
                <a:lnTo>
                  <a:pt x="459" y="1601"/>
                </a:lnTo>
                <a:lnTo>
                  <a:pt x="459" y="1604"/>
                </a:lnTo>
                <a:lnTo>
                  <a:pt x="456" y="1606"/>
                </a:lnTo>
                <a:lnTo>
                  <a:pt x="454" y="1606"/>
                </a:lnTo>
                <a:lnTo>
                  <a:pt x="452" y="1606"/>
                </a:lnTo>
                <a:lnTo>
                  <a:pt x="445" y="1607"/>
                </a:lnTo>
                <a:lnTo>
                  <a:pt x="444" y="1607"/>
                </a:lnTo>
                <a:lnTo>
                  <a:pt x="437" y="1607"/>
                </a:lnTo>
                <a:lnTo>
                  <a:pt x="436" y="1598"/>
                </a:lnTo>
                <a:lnTo>
                  <a:pt x="434" y="1598"/>
                </a:lnTo>
                <a:lnTo>
                  <a:pt x="431" y="1598"/>
                </a:lnTo>
                <a:lnTo>
                  <a:pt x="430" y="1598"/>
                </a:lnTo>
                <a:lnTo>
                  <a:pt x="430" y="1599"/>
                </a:lnTo>
                <a:lnTo>
                  <a:pt x="428" y="1599"/>
                </a:lnTo>
                <a:lnTo>
                  <a:pt x="427" y="1599"/>
                </a:lnTo>
                <a:lnTo>
                  <a:pt x="426" y="1599"/>
                </a:lnTo>
                <a:lnTo>
                  <a:pt x="426" y="1600"/>
                </a:lnTo>
                <a:lnTo>
                  <a:pt x="426" y="1602"/>
                </a:lnTo>
                <a:lnTo>
                  <a:pt x="426" y="1606"/>
                </a:lnTo>
                <a:lnTo>
                  <a:pt x="426" y="1607"/>
                </a:lnTo>
                <a:lnTo>
                  <a:pt x="424" y="1607"/>
                </a:lnTo>
                <a:lnTo>
                  <a:pt x="421" y="1608"/>
                </a:lnTo>
                <a:lnTo>
                  <a:pt x="422" y="1610"/>
                </a:lnTo>
                <a:lnTo>
                  <a:pt x="423" y="1613"/>
                </a:lnTo>
                <a:lnTo>
                  <a:pt x="423" y="1618"/>
                </a:lnTo>
                <a:lnTo>
                  <a:pt x="423" y="1620"/>
                </a:lnTo>
                <a:lnTo>
                  <a:pt x="423" y="1621"/>
                </a:lnTo>
                <a:lnTo>
                  <a:pt x="424" y="1623"/>
                </a:lnTo>
                <a:lnTo>
                  <a:pt x="424" y="1624"/>
                </a:lnTo>
                <a:lnTo>
                  <a:pt x="424" y="1625"/>
                </a:lnTo>
                <a:lnTo>
                  <a:pt x="425" y="1628"/>
                </a:lnTo>
                <a:lnTo>
                  <a:pt x="425" y="1631"/>
                </a:lnTo>
                <a:lnTo>
                  <a:pt x="426" y="1632"/>
                </a:lnTo>
                <a:lnTo>
                  <a:pt x="427" y="1634"/>
                </a:lnTo>
                <a:lnTo>
                  <a:pt x="430" y="1636"/>
                </a:lnTo>
                <a:lnTo>
                  <a:pt x="431" y="1637"/>
                </a:lnTo>
                <a:lnTo>
                  <a:pt x="432" y="1637"/>
                </a:lnTo>
                <a:lnTo>
                  <a:pt x="432" y="1638"/>
                </a:lnTo>
                <a:lnTo>
                  <a:pt x="437" y="1642"/>
                </a:lnTo>
                <a:lnTo>
                  <a:pt x="437" y="1643"/>
                </a:lnTo>
                <a:lnTo>
                  <a:pt x="440" y="1644"/>
                </a:lnTo>
                <a:lnTo>
                  <a:pt x="441" y="1645"/>
                </a:lnTo>
                <a:lnTo>
                  <a:pt x="452" y="1653"/>
                </a:lnTo>
                <a:lnTo>
                  <a:pt x="453" y="1653"/>
                </a:lnTo>
                <a:lnTo>
                  <a:pt x="461" y="1653"/>
                </a:lnTo>
                <a:lnTo>
                  <a:pt x="466" y="1652"/>
                </a:lnTo>
                <a:lnTo>
                  <a:pt x="468" y="1654"/>
                </a:lnTo>
                <a:lnTo>
                  <a:pt x="471" y="1657"/>
                </a:lnTo>
                <a:lnTo>
                  <a:pt x="473" y="1657"/>
                </a:lnTo>
                <a:lnTo>
                  <a:pt x="473" y="1658"/>
                </a:lnTo>
                <a:lnTo>
                  <a:pt x="474" y="1658"/>
                </a:lnTo>
                <a:lnTo>
                  <a:pt x="474" y="1659"/>
                </a:lnTo>
                <a:lnTo>
                  <a:pt x="477" y="1662"/>
                </a:lnTo>
                <a:lnTo>
                  <a:pt x="482" y="1667"/>
                </a:lnTo>
                <a:lnTo>
                  <a:pt x="483" y="1668"/>
                </a:lnTo>
                <a:lnTo>
                  <a:pt x="484" y="1669"/>
                </a:lnTo>
                <a:lnTo>
                  <a:pt x="485" y="1670"/>
                </a:lnTo>
                <a:lnTo>
                  <a:pt x="486" y="1670"/>
                </a:lnTo>
                <a:lnTo>
                  <a:pt x="486" y="1671"/>
                </a:lnTo>
                <a:lnTo>
                  <a:pt x="487" y="1671"/>
                </a:lnTo>
                <a:lnTo>
                  <a:pt x="488" y="1671"/>
                </a:lnTo>
                <a:lnTo>
                  <a:pt x="488" y="1673"/>
                </a:lnTo>
                <a:lnTo>
                  <a:pt x="492" y="1674"/>
                </a:lnTo>
                <a:lnTo>
                  <a:pt x="493" y="1674"/>
                </a:lnTo>
                <a:lnTo>
                  <a:pt x="493" y="1675"/>
                </a:lnTo>
                <a:lnTo>
                  <a:pt x="494" y="1675"/>
                </a:lnTo>
                <a:lnTo>
                  <a:pt x="495" y="1676"/>
                </a:lnTo>
                <a:lnTo>
                  <a:pt x="496" y="1677"/>
                </a:lnTo>
                <a:lnTo>
                  <a:pt x="496" y="1678"/>
                </a:lnTo>
                <a:lnTo>
                  <a:pt x="497" y="1679"/>
                </a:lnTo>
                <a:lnTo>
                  <a:pt x="497" y="1680"/>
                </a:lnTo>
                <a:lnTo>
                  <a:pt x="497" y="1682"/>
                </a:lnTo>
                <a:lnTo>
                  <a:pt x="497" y="1683"/>
                </a:lnTo>
                <a:lnTo>
                  <a:pt x="499" y="1683"/>
                </a:lnTo>
                <a:lnTo>
                  <a:pt x="499" y="1691"/>
                </a:lnTo>
                <a:lnTo>
                  <a:pt x="499" y="1692"/>
                </a:lnTo>
                <a:lnTo>
                  <a:pt x="500" y="1692"/>
                </a:lnTo>
                <a:lnTo>
                  <a:pt x="502" y="1692"/>
                </a:lnTo>
                <a:lnTo>
                  <a:pt x="509" y="1692"/>
                </a:lnTo>
                <a:lnTo>
                  <a:pt x="510" y="1692"/>
                </a:lnTo>
                <a:lnTo>
                  <a:pt x="516" y="1692"/>
                </a:lnTo>
                <a:lnTo>
                  <a:pt x="516" y="1695"/>
                </a:lnTo>
                <a:lnTo>
                  <a:pt x="516" y="1698"/>
                </a:lnTo>
                <a:lnTo>
                  <a:pt x="517" y="1698"/>
                </a:lnTo>
                <a:lnTo>
                  <a:pt x="518" y="1698"/>
                </a:lnTo>
                <a:lnTo>
                  <a:pt x="519" y="1698"/>
                </a:lnTo>
                <a:lnTo>
                  <a:pt x="520" y="1698"/>
                </a:lnTo>
                <a:lnTo>
                  <a:pt x="521" y="1698"/>
                </a:lnTo>
                <a:lnTo>
                  <a:pt x="522" y="1698"/>
                </a:lnTo>
                <a:lnTo>
                  <a:pt x="522" y="1699"/>
                </a:lnTo>
                <a:lnTo>
                  <a:pt x="523" y="1699"/>
                </a:lnTo>
                <a:lnTo>
                  <a:pt x="525" y="1699"/>
                </a:lnTo>
                <a:lnTo>
                  <a:pt x="525" y="1700"/>
                </a:lnTo>
                <a:lnTo>
                  <a:pt x="525" y="1701"/>
                </a:lnTo>
                <a:lnTo>
                  <a:pt x="525" y="1702"/>
                </a:lnTo>
                <a:lnTo>
                  <a:pt x="523" y="1704"/>
                </a:lnTo>
                <a:lnTo>
                  <a:pt x="527" y="1704"/>
                </a:lnTo>
                <a:lnTo>
                  <a:pt x="529" y="1705"/>
                </a:lnTo>
                <a:lnTo>
                  <a:pt x="545" y="1707"/>
                </a:lnTo>
                <a:lnTo>
                  <a:pt x="546" y="1707"/>
                </a:lnTo>
                <a:lnTo>
                  <a:pt x="546" y="1705"/>
                </a:lnTo>
                <a:lnTo>
                  <a:pt x="546" y="1704"/>
                </a:lnTo>
                <a:lnTo>
                  <a:pt x="546" y="1703"/>
                </a:lnTo>
                <a:lnTo>
                  <a:pt x="546" y="1699"/>
                </a:lnTo>
                <a:lnTo>
                  <a:pt x="546" y="1695"/>
                </a:lnTo>
                <a:lnTo>
                  <a:pt x="546" y="1693"/>
                </a:lnTo>
                <a:lnTo>
                  <a:pt x="546" y="1692"/>
                </a:lnTo>
                <a:lnTo>
                  <a:pt x="547" y="1692"/>
                </a:lnTo>
                <a:lnTo>
                  <a:pt x="549" y="1692"/>
                </a:lnTo>
                <a:lnTo>
                  <a:pt x="556" y="1692"/>
                </a:lnTo>
                <a:lnTo>
                  <a:pt x="559" y="1692"/>
                </a:lnTo>
                <a:lnTo>
                  <a:pt x="563" y="1691"/>
                </a:lnTo>
                <a:lnTo>
                  <a:pt x="564" y="1691"/>
                </a:lnTo>
                <a:lnTo>
                  <a:pt x="565" y="1691"/>
                </a:lnTo>
                <a:lnTo>
                  <a:pt x="569" y="1691"/>
                </a:lnTo>
                <a:lnTo>
                  <a:pt x="571" y="1691"/>
                </a:lnTo>
                <a:lnTo>
                  <a:pt x="579" y="1691"/>
                </a:lnTo>
                <a:lnTo>
                  <a:pt x="579" y="1692"/>
                </a:lnTo>
                <a:lnTo>
                  <a:pt x="579" y="1701"/>
                </a:lnTo>
                <a:lnTo>
                  <a:pt x="580" y="1705"/>
                </a:lnTo>
                <a:lnTo>
                  <a:pt x="580" y="1708"/>
                </a:lnTo>
                <a:lnTo>
                  <a:pt x="580" y="1711"/>
                </a:lnTo>
                <a:lnTo>
                  <a:pt x="580" y="1713"/>
                </a:lnTo>
                <a:lnTo>
                  <a:pt x="580" y="1715"/>
                </a:lnTo>
                <a:lnTo>
                  <a:pt x="580" y="1716"/>
                </a:lnTo>
                <a:lnTo>
                  <a:pt x="580" y="1717"/>
                </a:lnTo>
                <a:lnTo>
                  <a:pt x="579" y="1717"/>
                </a:lnTo>
                <a:lnTo>
                  <a:pt x="578" y="1716"/>
                </a:lnTo>
                <a:lnTo>
                  <a:pt x="578" y="1715"/>
                </a:lnTo>
                <a:lnTo>
                  <a:pt x="577" y="1715"/>
                </a:lnTo>
                <a:lnTo>
                  <a:pt x="574" y="1713"/>
                </a:lnTo>
                <a:lnTo>
                  <a:pt x="573" y="1712"/>
                </a:lnTo>
                <a:lnTo>
                  <a:pt x="571" y="1711"/>
                </a:lnTo>
                <a:lnTo>
                  <a:pt x="570" y="1711"/>
                </a:lnTo>
                <a:lnTo>
                  <a:pt x="569" y="1711"/>
                </a:lnTo>
                <a:lnTo>
                  <a:pt x="568" y="1710"/>
                </a:lnTo>
                <a:lnTo>
                  <a:pt x="566" y="1710"/>
                </a:lnTo>
                <a:lnTo>
                  <a:pt x="564" y="1710"/>
                </a:lnTo>
                <a:lnTo>
                  <a:pt x="562" y="1709"/>
                </a:lnTo>
                <a:lnTo>
                  <a:pt x="561" y="1709"/>
                </a:lnTo>
                <a:lnTo>
                  <a:pt x="551" y="1708"/>
                </a:lnTo>
                <a:lnTo>
                  <a:pt x="546" y="1708"/>
                </a:lnTo>
                <a:lnTo>
                  <a:pt x="545" y="1708"/>
                </a:lnTo>
                <a:lnTo>
                  <a:pt x="528" y="1707"/>
                </a:lnTo>
                <a:lnTo>
                  <a:pt x="527" y="1705"/>
                </a:lnTo>
                <a:lnTo>
                  <a:pt x="523" y="1705"/>
                </a:lnTo>
                <a:lnTo>
                  <a:pt x="523" y="1707"/>
                </a:lnTo>
                <a:lnTo>
                  <a:pt x="523" y="1708"/>
                </a:lnTo>
                <a:lnTo>
                  <a:pt x="523" y="1709"/>
                </a:lnTo>
                <a:lnTo>
                  <a:pt x="523" y="1710"/>
                </a:lnTo>
                <a:lnTo>
                  <a:pt x="523" y="1711"/>
                </a:lnTo>
                <a:lnTo>
                  <a:pt x="523" y="1712"/>
                </a:lnTo>
                <a:lnTo>
                  <a:pt x="522" y="1713"/>
                </a:lnTo>
                <a:lnTo>
                  <a:pt x="521" y="1713"/>
                </a:lnTo>
                <a:lnTo>
                  <a:pt x="520" y="1713"/>
                </a:lnTo>
                <a:lnTo>
                  <a:pt x="519" y="1713"/>
                </a:lnTo>
                <a:lnTo>
                  <a:pt x="519" y="1712"/>
                </a:lnTo>
                <a:lnTo>
                  <a:pt x="518" y="1712"/>
                </a:lnTo>
                <a:lnTo>
                  <a:pt x="517" y="1712"/>
                </a:lnTo>
                <a:lnTo>
                  <a:pt x="516" y="1712"/>
                </a:lnTo>
                <a:lnTo>
                  <a:pt x="516" y="1713"/>
                </a:lnTo>
                <a:lnTo>
                  <a:pt x="516" y="1716"/>
                </a:lnTo>
                <a:lnTo>
                  <a:pt x="514" y="1717"/>
                </a:lnTo>
                <a:lnTo>
                  <a:pt x="514" y="1719"/>
                </a:lnTo>
                <a:lnTo>
                  <a:pt x="513" y="1720"/>
                </a:lnTo>
                <a:lnTo>
                  <a:pt x="512" y="1721"/>
                </a:lnTo>
                <a:lnTo>
                  <a:pt x="511" y="1724"/>
                </a:lnTo>
                <a:lnTo>
                  <a:pt x="511" y="1725"/>
                </a:lnTo>
                <a:lnTo>
                  <a:pt x="510" y="1727"/>
                </a:lnTo>
                <a:lnTo>
                  <a:pt x="513" y="1728"/>
                </a:lnTo>
                <a:lnTo>
                  <a:pt x="513" y="1729"/>
                </a:lnTo>
                <a:lnTo>
                  <a:pt x="512" y="1730"/>
                </a:lnTo>
                <a:lnTo>
                  <a:pt x="511" y="1732"/>
                </a:lnTo>
                <a:lnTo>
                  <a:pt x="511" y="1733"/>
                </a:lnTo>
                <a:lnTo>
                  <a:pt x="509" y="1733"/>
                </a:lnTo>
                <a:lnTo>
                  <a:pt x="509" y="1730"/>
                </a:lnTo>
                <a:lnTo>
                  <a:pt x="510" y="1729"/>
                </a:lnTo>
                <a:lnTo>
                  <a:pt x="510" y="1727"/>
                </a:lnTo>
                <a:lnTo>
                  <a:pt x="510" y="1726"/>
                </a:lnTo>
                <a:lnTo>
                  <a:pt x="510" y="1725"/>
                </a:lnTo>
                <a:lnTo>
                  <a:pt x="511" y="1723"/>
                </a:lnTo>
                <a:lnTo>
                  <a:pt x="512" y="1721"/>
                </a:lnTo>
                <a:lnTo>
                  <a:pt x="512" y="1720"/>
                </a:lnTo>
                <a:lnTo>
                  <a:pt x="513" y="1718"/>
                </a:lnTo>
                <a:lnTo>
                  <a:pt x="514" y="1717"/>
                </a:lnTo>
                <a:lnTo>
                  <a:pt x="514" y="1716"/>
                </a:lnTo>
                <a:lnTo>
                  <a:pt x="509" y="1716"/>
                </a:lnTo>
                <a:lnTo>
                  <a:pt x="509" y="1710"/>
                </a:lnTo>
                <a:lnTo>
                  <a:pt x="509" y="1705"/>
                </a:lnTo>
                <a:lnTo>
                  <a:pt x="509" y="1704"/>
                </a:lnTo>
                <a:lnTo>
                  <a:pt x="506" y="1704"/>
                </a:lnTo>
                <a:lnTo>
                  <a:pt x="505" y="1703"/>
                </a:lnTo>
                <a:lnTo>
                  <a:pt x="504" y="1703"/>
                </a:lnTo>
                <a:lnTo>
                  <a:pt x="502" y="1702"/>
                </a:lnTo>
                <a:lnTo>
                  <a:pt x="502" y="1703"/>
                </a:lnTo>
                <a:lnTo>
                  <a:pt x="502" y="1704"/>
                </a:lnTo>
                <a:lnTo>
                  <a:pt x="501" y="1705"/>
                </a:lnTo>
                <a:lnTo>
                  <a:pt x="501" y="1710"/>
                </a:lnTo>
                <a:lnTo>
                  <a:pt x="500" y="1710"/>
                </a:lnTo>
                <a:lnTo>
                  <a:pt x="499" y="1709"/>
                </a:lnTo>
                <a:lnTo>
                  <a:pt x="497" y="1709"/>
                </a:lnTo>
                <a:lnTo>
                  <a:pt x="496" y="1709"/>
                </a:lnTo>
                <a:lnTo>
                  <a:pt x="496" y="1708"/>
                </a:lnTo>
                <a:lnTo>
                  <a:pt x="495" y="1708"/>
                </a:lnTo>
                <a:lnTo>
                  <a:pt x="494" y="1707"/>
                </a:lnTo>
                <a:lnTo>
                  <a:pt x="493" y="1707"/>
                </a:lnTo>
                <a:lnTo>
                  <a:pt x="493" y="1705"/>
                </a:lnTo>
                <a:lnTo>
                  <a:pt x="492" y="1705"/>
                </a:lnTo>
                <a:lnTo>
                  <a:pt x="492" y="1704"/>
                </a:lnTo>
                <a:lnTo>
                  <a:pt x="491" y="1703"/>
                </a:lnTo>
                <a:lnTo>
                  <a:pt x="490" y="1703"/>
                </a:lnTo>
                <a:lnTo>
                  <a:pt x="490" y="1702"/>
                </a:lnTo>
                <a:lnTo>
                  <a:pt x="488" y="1702"/>
                </a:lnTo>
                <a:lnTo>
                  <a:pt x="488" y="1701"/>
                </a:lnTo>
                <a:lnTo>
                  <a:pt x="487" y="1701"/>
                </a:lnTo>
                <a:lnTo>
                  <a:pt x="487" y="1700"/>
                </a:lnTo>
                <a:lnTo>
                  <a:pt x="486" y="1700"/>
                </a:lnTo>
                <a:lnTo>
                  <a:pt x="486" y="1699"/>
                </a:lnTo>
                <a:lnTo>
                  <a:pt x="485" y="1698"/>
                </a:lnTo>
                <a:lnTo>
                  <a:pt x="485" y="1696"/>
                </a:lnTo>
                <a:lnTo>
                  <a:pt x="484" y="1696"/>
                </a:lnTo>
                <a:lnTo>
                  <a:pt x="484" y="1695"/>
                </a:lnTo>
                <a:lnTo>
                  <a:pt x="483" y="1695"/>
                </a:lnTo>
                <a:lnTo>
                  <a:pt x="483" y="1694"/>
                </a:lnTo>
                <a:lnTo>
                  <a:pt x="483" y="1693"/>
                </a:lnTo>
                <a:lnTo>
                  <a:pt x="482" y="1693"/>
                </a:lnTo>
                <a:lnTo>
                  <a:pt x="480" y="1693"/>
                </a:lnTo>
                <a:lnTo>
                  <a:pt x="480" y="1692"/>
                </a:lnTo>
                <a:lnTo>
                  <a:pt x="480" y="1691"/>
                </a:lnTo>
                <a:lnTo>
                  <a:pt x="480" y="1690"/>
                </a:lnTo>
                <a:lnTo>
                  <a:pt x="480" y="1687"/>
                </a:lnTo>
                <a:lnTo>
                  <a:pt x="480" y="1686"/>
                </a:lnTo>
                <a:lnTo>
                  <a:pt x="482" y="1685"/>
                </a:lnTo>
                <a:lnTo>
                  <a:pt x="483" y="1684"/>
                </a:lnTo>
                <a:lnTo>
                  <a:pt x="482" y="1683"/>
                </a:lnTo>
                <a:lnTo>
                  <a:pt x="480" y="1682"/>
                </a:lnTo>
                <a:lnTo>
                  <a:pt x="474" y="1674"/>
                </a:lnTo>
                <a:lnTo>
                  <a:pt x="469" y="1669"/>
                </a:lnTo>
                <a:lnTo>
                  <a:pt x="468" y="1668"/>
                </a:lnTo>
                <a:lnTo>
                  <a:pt x="466" y="1666"/>
                </a:lnTo>
                <a:lnTo>
                  <a:pt x="463" y="1663"/>
                </a:lnTo>
                <a:lnTo>
                  <a:pt x="460" y="1661"/>
                </a:lnTo>
                <a:lnTo>
                  <a:pt x="459" y="1660"/>
                </a:lnTo>
                <a:lnTo>
                  <a:pt x="458" y="1659"/>
                </a:lnTo>
                <a:lnTo>
                  <a:pt x="454" y="1656"/>
                </a:lnTo>
                <a:lnTo>
                  <a:pt x="451" y="1654"/>
                </a:lnTo>
                <a:lnTo>
                  <a:pt x="447" y="1651"/>
                </a:lnTo>
                <a:lnTo>
                  <a:pt x="443" y="1649"/>
                </a:lnTo>
                <a:lnTo>
                  <a:pt x="440" y="1646"/>
                </a:lnTo>
                <a:lnTo>
                  <a:pt x="437" y="1645"/>
                </a:lnTo>
                <a:lnTo>
                  <a:pt x="433" y="1643"/>
                </a:lnTo>
                <a:lnTo>
                  <a:pt x="430" y="1641"/>
                </a:lnTo>
                <a:lnTo>
                  <a:pt x="428" y="1640"/>
                </a:lnTo>
                <a:lnTo>
                  <a:pt x="426" y="1637"/>
                </a:lnTo>
                <a:lnTo>
                  <a:pt x="425" y="1636"/>
                </a:lnTo>
                <a:lnTo>
                  <a:pt x="424" y="1634"/>
                </a:lnTo>
                <a:lnTo>
                  <a:pt x="423" y="1632"/>
                </a:lnTo>
                <a:lnTo>
                  <a:pt x="423" y="1629"/>
                </a:lnTo>
                <a:lnTo>
                  <a:pt x="423" y="1626"/>
                </a:lnTo>
                <a:lnTo>
                  <a:pt x="423" y="1624"/>
                </a:lnTo>
                <a:lnTo>
                  <a:pt x="422" y="1619"/>
                </a:lnTo>
                <a:lnTo>
                  <a:pt x="421" y="1619"/>
                </a:lnTo>
                <a:lnTo>
                  <a:pt x="419" y="1618"/>
                </a:lnTo>
                <a:lnTo>
                  <a:pt x="414" y="1616"/>
                </a:lnTo>
                <a:lnTo>
                  <a:pt x="408" y="1613"/>
                </a:lnTo>
                <a:lnTo>
                  <a:pt x="405" y="1611"/>
                </a:lnTo>
                <a:lnTo>
                  <a:pt x="404" y="1611"/>
                </a:lnTo>
                <a:lnTo>
                  <a:pt x="399" y="1609"/>
                </a:lnTo>
                <a:lnTo>
                  <a:pt x="398" y="1607"/>
                </a:lnTo>
                <a:lnTo>
                  <a:pt x="397" y="1602"/>
                </a:lnTo>
                <a:lnTo>
                  <a:pt x="396" y="1596"/>
                </a:lnTo>
                <a:lnTo>
                  <a:pt x="393" y="1587"/>
                </a:lnTo>
                <a:lnTo>
                  <a:pt x="392" y="1583"/>
                </a:lnTo>
                <a:lnTo>
                  <a:pt x="391" y="1576"/>
                </a:lnTo>
                <a:lnTo>
                  <a:pt x="390" y="1573"/>
                </a:lnTo>
                <a:lnTo>
                  <a:pt x="390" y="1571"/>
                </a:lnTo>
                <a:lnTo>
                  <a:pt x="389" y="1571"/>
                </a:lnTo>
                <a:lnTo>
                  <a:pt x="385" y="1571"/>
                </a:lnTo>
                <a:lnTo>
                  <a:pt x="384" y="1571"/>
                </a:lnTo>
                <a:lnTo>
                  <a:pt x="380" y="1573"/>
                </a:lnTo>
                <a:lnTo>
                  <a:pt x="378" y="1573"/>
                </a:lnTo>
                <a:lnTo>
                  <a:pt x="378" y="1574"/>
                </a:lnTo>
                <a:lnTo>
                  <a:pt x="379" y="1576"/>
                </a:lnTo>
                <a:lnTo>
                  <a:pt x="378" y="1576"/>
                </a:lnTo>
                <a:lnTo>
                  <a:pt x="376" y="1576"/>
                </a:lnTo>
                <a:lnTo>
                  <a:pt x="375" y="1577"/>
                </a:lnTo>
                <a:lnTo>
                  <a:pt x="374" y="1577"/>
                </a:lnTo>
                <a:lnTo>
                  <a:pt x="371" y="1577"/>
                </a:lnTo>
                <a:lnTo>
                  <a:pt x="367" y="1577"/>
                </a:lnTo>
                <a:lnTo>
                  <a:pt x="366" y="1577"/>
                </a:lnTo>
                <a:lnTo>
                  <a:pt x="364" y="1578"/>
                </a:lnTo>
                <a:lnTo>
                  <a:pt x="358" y="1578"/>
                </a:lnTo>
                <a:lnTo>
                  <a:pt x="357" y="1578"/>
                </a:lnTo>
                <a:lnTo>
                  <a:pt x="356" y="1578"/>
                </a:lnTo>
                <a:lnTo>
                  <a:pt x="355" y="1579"/>
                </a:lnTo>
                <a:lnTo>
                  <a:pt x="354" y="1579"/>
                </a:lnTo>
                <a:lnTo>
                  <a:pt x="354" y="1581"/>
                </a:lnTo>
                <a:lnTo>
                  <a:pt x="353" y="1581"/>
                </a:lnTo>
                <a:lnTo>
                  <a:pt x="353" y="1582"/>
                </a:lnTo>
                <a:lnTo>
                  <a:pt x="352" y="1582"/>
                </a:lnTo>
                <a:lnTo>
                  <a:pt x="350" y="1582"/>
                </a:lnTo>
                <a:lnTo>
                  <a:pt x="350" y="1581"/>
                </a:lnTo>
                <a:lnTo>
                  <a:pt x="349" y="1579"/>
                </a:lnTo>
                <a:lnTo>
                  <a:pt x="349" y="1578"/>
                </a:lnTo>
                <a:lnTo>
                  <a:pt x="348" y="1575"/>
                </a:lnTo>
                <a:lnTo>
                  <a:pt x="347" y="1575"/>
                </a:lnTo>
                <a:lnTo>
                  <a:pt x="348" y="1578"/>
                </a:lnTo>
                <a:lnTo>
                  <a:pt x="348" y="1579"/>
                </a:lnTo>
                <a:lnTo>
                  <a:pt x="349" y="1581"/>
                </a:lnTo>
                <a:lnTo>
                  <a:pt x="349" y="1582"/>
                </a:lnTo>
                <a:lnTo>
                  <a:pt x="350" y="1582"/>
                </a:lnTo>
                <a:lnTo>
                  <a:pt x="350" y="1583"/>
                </a:lnTo>
                <a:lnTo>
                  <a:pt x="352" y="1583"/>
                </a:lnTo>
                <a:lnTo>
                  <a:pt x="352" y="1584"/>
                </a:lnTo>
                <a:lnTo>
                  <a:pt x="353" y="1584"/>
                </a:lnTo>
                <a:lnTo>
                  <a:pt x="348" y="1587"/>
                </a:lnTo>
                <a:lnTo>
                  <a:pt x="339" y="1584"/>
                </a:lnTo>
                <a:lnTo>
                  <a:pt x="338" y="1583"/>
                </a:lnTo>
                <a:lnTo>
                  <a:pt x="335" y="1581"/>
                </a:lnTo>
                <a:lnTo>
                  <a:pt x="331" y="1579"/>
                </a:lnTo>
                <a:lnTo>
                  <a:pt x="327" y="1577"/>
                </a:lnTo>
                <a:lnTo>
                  <a:pt x="313" y="1578"/>
                </a:lnTo>
                <a:lnTo>
                  <a:pt x="302" y="1579"/>
                </a:lnTo>
                <a:lnTo>
                  <a:pt x="290" y="1581"/>
                </a:lnTo>
                <a:lnTo>
                  <a:pt x="288" y="1581"/>
                </a:lnTo>
                <a:lnTo>
                  <a:pt x="288" y="1582"/>
                </a:lnTo>
                <a:lnTo>
                  <a:pt x="288" y="1583"/>
                </a:lnTo>
                <a:lnTo>
                  <a:pt x="288" y="1584"/>
                </a:lnTo>
                <a:lnTo>
                  <a:pt x="288" y="1585"/>
                </a:lnTo>
                <a:lnTo>
                  <a:pt x="288" y="1590"/>
                </a:lnTo>
                <a:lnTo>
                  <a:pt x="288" y="1591"/>
                </a:lnTo>
                <a:lnTo>
                  <a:pt x="288" y="1596"/>
                </a:lnTo>
                <a:lnTo>
                  <a:pt x="288" y="1598"/>
                </a:lnTo>
                <a:lnTo>
                  <a:pt x="288" y="1599"/>
                </a:lnTo>
                <a:lnTo>
                  <a:pt x="288" y="1602"/>
                </a:lnTo>
                <a:lnTo>
                  <a:pt x="288" y="1611"/>
                </a:lnTo>
                <a:lnTo>
                  <a:pt x="288" y="1619"/>
                </a:lnTo>
                <a:lnTo>
                  <a:pt x="288" y="1620"/>
                </a:lnTo>
                <a:lnTo>
                  <a:pt x="289" y="1631"/>
                </a:lnTo>
                <a:lnTo>
                  <a:pt x="288" y="1631"/>
                </a:lnTo>
                <a:lnTo>
                  <a:pt x="284" y="1631"/>
                </a:lnTo>
                <a:lnTo>
                  <a:pt x="284" y="1623"/>
                </a:lnTo>
                <a:lnTo>
                  <a:pt x="284" y="1620"/>
                </a:lnTo>
                <a:lnTo>
                  <a:pt x="284" y="1619"/>
                </a:lnTo>
                <a:lnTo>
                  <a:pt x="287" y="1619"/>
                </a:lnTo>
                <a:lnTo>
                  <a:pt x="287" y="1611"/>
                </a:lnTo>
                <a:lnTo>
                  <a:pt x="287" y="1603"/>
                </a:lnTo>
                <a:lnTo>
                  <a:pt x="287" y="1598"/>
                </a:lnTo>
                <a:lnTo>
                  <a:pt x="286" y="1598"/>
                </a:lnTo>
                <a:lnTo>
                  <a:pt x="285" y="1598"/>
                </a:lnTo>
                <a:lnTo>
                  <a:pt x="284" y="1598"/>
                </a:lnTo>
                <a:lnTo>
                  <a:pt x="282" y="1596"/>
                </a:lnTo>
                <a:lnTo>
                  <a:pt x="281" y="1596"/>
                </a:lnTo>
                <a:lnTo>
                  <a:pt x="280" y="1596"/>
                </a:lnTo>
                <a:lnTo>
                  <a:pt x="279" y="1596"/>
                </a:lnTo>
                <a:lnTo>
                  <a:pt x="278" y="1595"/>
                </a:lnTo>
                <a:lnTo>
                  <a:pt x="277" y="1595"/>
                </a:lnTo>
                <a:lnTo>
                  <a:pt x="278" y="1593"/>
                </a:lnTo>
                <a:lnTo>
                  <a:pt x="278" y="1592"/>
                </a:lnTo>
                <a:lnTo>
                  <a:pt x="278" y="1591"/>
                </a:lnTo>
                <a:lnTo>
                  <a:pt x="279" y="1590"/>
                </a:lnTo>
                <a:lnTo>
                  <a:pt x="279" y="1589"/>
                </a:lnTo>
                <a:lnTo>
                  <a:pt x="276" y="1587"/>
                </a:lnTo>
                <a:lnTo>
                  <a:pt x="276" y="1586"/>
                </a:lnTo>
                <a:lnTo>
                  <a:pt x="276" y="1582"/>
                </a:lnTo>
                <a:lnTo>
                  <a:pt x="262" y="1584"/>
                </a:lnTo>
                <a:lnTo>
                  <a:pt x="261" y="1584"/>
                </a:lnTo>
                <a:lnTo>
                  <a:pt x="259" y="1584"/>
                </a:lnTo>
                <a:lnTo>
                  <a:pt x="244" y="1585"/>
                </a:lnTo>
                <a:lnTo>
                  <a:pt x="243" y="1585"/>
                </a:lnTo>
                <a:lnTo>
                  <a:pt x="238" y="1585"/>
                </a:lnTo>
                <a:lnTo>
                  <a:pt x="232" y="1586"/>
                </a:lnTo>
                <a:lnTo>
                  <a:pt x="230" y="1586"/>
                </a:lnTo>
                <a:lnTo>
                  <a:pt x="224" y="1587"/>
                </a:lnTo>
                <a:lnTo>
                  <a:pt x="212" y="1589"/>
                </a:lnTo>
                <a:lnTo>
                  <a:pt x="210" y="1589"/>
                </a:lnTo>
                <a:lnTo>
                  <a:pt x="207" y="1589"/>
                </a:lnTo>
                <a:lnTo>
                  <a:pt x="206" y="1589"/>
                </a:lnTo>
                <a:lnTo>
                  <a:pt x="204" y="1589"/>
                </a:lnTo>
                <a:lnTo>
                  <a:pt x="199" y="1590"/>
                </a:lnTo>
                <a:lnTo>
                  <a:pt x="190" y="1591"/>
                </a:lnTo>
                <a:lnTo>
                  <a:pt x="190" y="1590"/>
                </a:lnTo>
                <a:lnTo>
                  <a:pt x="190" y="1589"/>
                </a:lnTo>
                <a:lnTo>
                  <a:pt x="190" y="1584"/>
                </a:lnTo>
                <a:lnTo>
                  <a:pt x="190" y="1577"/>
                </a:lnTo>
                <a:lnTo>
                  <a:pt x="190" y="1569"/>
                </a:lnTo>
                <a:lnTo>
                  <a:pt x="189" y="1569"/>
                </a:lnTo>
                <a:lnTo>
                  <a:pt x="189" y="1566"/>
                </a:lnTo>
                <a:lnTo>
                  <a:pt x="189" y="1561"/>
                </a:lnTo>
                <a:lnTo>
                  <a:pt x="189" y="1557"/>
                </a:lnTo>
                <a:lnTo>
                  <a:pt x="189" y="1554"/>
                </a:lnTo>
                <a:lnTo>
                  <a:pt x="190" y="1554"/>
                </a:lnTo>
                <a:lnTo>
                  <a:pt x="189" y="1549"/>
                </a:lnTo>
                <a:lnTo>
                  <a:pt x="190" y="1549"/>
                </a:lnTo>
                <a:lnTo>
                  <a:pt x="191" y="1549"/>
                </a:lnTo>
                <a:lnTo>
                  <a:pt x="192" y="1549"/>
                </a:lnTo>
                <a:lnTo>
                  <a:pt x="193" y="1549"/>
                </a:lnTo>
                <a:lnTo>
                  <a:pt x="193" y="1550"/>
                </a:lnTo>
                <a:lnTo>
                  <a:pt x="193" y="1551"/>
                </a:lnTo>
                <a:lnTo>
                  <a:pt x="193" y="1552"/>
                </a:lnTo>
                <a:lnTo>
                  <a:pt x="193" y="1553"/>
                </a:lnTo>
                <a:lnTo>
                  <a:pt x="193" y="1554"/>
                </a:lnTo>
                <a:lnTo>
                  <a:pt x="193" y="1556"/>
                </a:lnTo>
                <a:lnTo>
                  <a:pt x="193" y="1557"/>
                </a:lnTo>
                <a:lnTo>
                  <a:pt x="192" y="1557"/>
                </a:lnTo>
                <a:lnTo>
                  <a:pt x="191" y="1557"/>
                </a:lnTo>
                <a:lnTo>
                  <a:pt x="190" y="1557"/>
                </a:lnTo>
                <a:lnTo>
                  <a:pt x="190" y="1558"/>
                </a:lnTo>
                <a:lnTo>
                  <a:pt x="190" y="1561"/>
                </a:lnTo>
                <a:lnTo>
                  <a:pt x="190" y="1564"/>
                </a:lnTo>
                <a:lnTo>
                  <a:pt x="190" y="1565"/>
                </a:lnTo>
                <a:lnTo>
                  <a:pt x="190" y="1566"/>
                </a:lnTo>
                <a:lnTo>
                  <a:pt x="190" y="1569"/>
                </a:lnTo>
                <a:lnTo>
                  <a:pt x="190" y="1570"/>
                </a:lnTo>
                <a:lnTo>
                  <a:pt x="190" y="1574"/>
                </a:lnTo>
                <a:lnTo>
                  <a:pt x="190" y="1577"/>
                </a:lnTo>
                <a:lnTo>
                  <a:pt x="190" y="1578"/>
                </a:lnTo>
                <a:lnTo>
                  <a:pt x="190" y="1582"/>
                </a:lnTo>
                <a:lnTo>
                  <a:pt x="190" y="1583"/>
                </a:lnTo>
                <a:lnTo>
                  <a:pt x="190" y="1584"/>
                </a:lnTo>
                <a:lnTo>
                  <a:pt x="190" y="1586"/>
                </a:lnTo>
                <a:lnTo>
                  <a:pt x="190" y="1589"/>
                </a:lnTo>
                <a:lnTo>
                  <a:pt x="194" y="1589"/>
                </a:lnTo>
                <a:lnTo>
                  <a:pt x="198" y="1587"/>
                </a:lnTo>
                <a:lnTo>
                  <a:pt x="199" y="1587"/>
                </a:lnTo>
                <a:lnTo>
                  <a:pt x="200" y="1587"/>
                </a:lnTo>
                <a:lnTo>
                  <a:pt x="203" y="1587"/>
                </a:lnTo>
                <a:lnTo>
                  <a:pt x="208" y="1586"/>
                </a:lnTo>
                <a:lnTo>
                  <a:pt x="211" y="1586"/>
                </a:lnTo>
                <a:lnTo>
                  <a:pt x="212" y="1586"/>
                </a:lnTo>
                <a:lnTo>
                  <a:pt x="216" y="1586"/>
                </a:lnTo>
                <a:lnTo>
                  <a:pt x="217" y="1586"/>
                </a:lnTo>
                <a:lnTo>
                  <a:pt x="217" y="1584"/>
                </a:lnTo>
                <a:lnTo>
                  <a:pt x="217" y="1581"/>
                </a:lnTo>
                <a:lnTo>
                  <a:pt x="218" y="1581"/>
                </a:lnTo>
                <a:lnTo>
                  <a:pt x="220" y="1581"/>
                </a:lnTo>
                <a:lnTo>
                  <a:pt x="221" y="1581"/>
                </a:lnTo>
                <a:lnTo>
                  <a:pt x="223" y="1581"/>
                </a:lnTo>
                <a:lnTo>
                  <a:pt x="224" y="1581"/>
                </a:lnTo>
                <a:lnTo>
                  <a:pt x="225" y="1581"/>
                </a:lnTo>
                <a:lnTo>
                  <a:pt x="226" y="1581"/>
                </a:lnTo>
                <a:lnTo>
                  <a:pt x="227" y="1581"/>
                </a:lnTo>
                <a:lnTo>
                  <a:pt x="228" y="1579"/>
                </a:lnTo>
                <a:lnTo>
                  <a:pt x="230" y="1579"/>
                </a:lnTo>
                <a:lnTo>
                  <a:pt x="232" y="1579"/>
                </a:lnTo>
                <a:lnTo>
                  <a:pt x="233" y="1579"/>
                </a:lnTo>
                <a:lnTo>
                  <a:pt x="243" y="1583"/>
                </a:lnTo>
                <a:lnTo>
                  <a:pt x="243" y="1582"/>
                </a:lnTo>
                <a:lnTo>
                  <a:pt x="243" y="1581"/>
                </a:lnTo>
                <a:lnTo>
                  <a:pt x="243" y="1579"/>
                </a:lnTo>
                <a:lnTo>
                  <a:pt x="243" y="1578"/>
                </a:lnTo>
                <a:lnTo>
                  <a:pt x="243" y="1577"/>
                </a:lnTo>
                <a:lnTo>
                  <a:pt x="243" y="1576"/>
                </a:lnTo>
                <a:lnTo>
                  <a:pt x="243" y="1575"/>
                </a:lnTo>
                <a:lnTo>
                  <a:pt x="243" y="1574"/>
                </a:lnTo>
                <a:lnTo>
                  <a:pt x="244" y="1574"/>
                </a:lnTo>
                <a:lnTo>
                  <a:pt x="244" y="1573"/>
                </a:lnTo>
                <a:lnTo>
                  <a:pt x="245" y="1573"/>
                </a:lnTo>
                <a:lnTo>
                  <a:pt x="245" y="1574"/>
                </a:lnTo>
                <a:lnTo>
                  <a:pt x="246" y="1574"/>
                </a:lnTo>
                <a:lnTo>
                  <a:pt x="247" y="1574"/>
                </a:lnTo>
                <a:lnTo>
                  <a:pt x="247" y="1576"/>
                </a:lnTo>
                <a:lnTo>
                  <a:pt x="249" y="1582"/>
                </a:lnTo>
                <a:lnTo>
                  <a:pt x="249" y="1583"/>
                </a:lnTo>
                <a:lnTo>
                  <a:pt x="253" y="1583"/>
                </a:lnTo>
                <a:lnTo>
                  <a:pt x="258" y="1582"/>
                </a:lnTo>
                <a:lnTo>
                  <a:pt x="273" y="1581"/>
                </a:lnTo>
                <a:lnTo>
                  <a:pt x="273" y="1577"/>
                </a:lnTo>
                <a:lnTo>
                  <a:pt x="275" y="1576"/>
                </a:lnTo>
                <a:lnTo>
                  <a:pt x="275" y="1575"/>
                </a:lnTo>
                <a:lnTo>
                  <a:pt x="275" y="1574"/>
                </a:lnTo>
                <a:lnTo>
                  <a:pt x="275" y="1573"/>
                </a:lnTo>
                <a:lnTo>
                  <a:pt x="276" y="1573"/>
                </a:lnTo>
                <a:lnTo>
                  <a:pt x="276" y="1571"/>
                </a:lnTo>
                <a:lnTo>
                  <a:pt x="277" y="1566"/>
                </a:lnTo>
                <a:lnTo>
                  <a:pt x="278" y="1562"/>
                </a:lnTo>
                <a:lnTo>
                  <a:pt x="279" y="1556"/>
                </a:lnTo>
                <a:lnTo>
                  <a:pt x="279" y="1553"/>
                </a:lnTo>
                <a:lnTo>
                  <a:pt x="280" y="1552"/>
                </a:lnTo>
                <a:lnTo>
                  <a:pt x="280" y="1551"/>
                </a:lnTo>
                <a:lnTo>
                  <a:pt x="280" y="1550"/>
                </a:lnTo>
                <a:lnTo>
                  <a:pt x="280" y="1549"/>
                </a:lnTo>
                <a:lnTo>
                  <a:pt x="280" y="1548"/>
                </a:lnTo>
                <a:lnTo>
                  <a:pt x="281" y="1546"/>
                </a:lnTo>
                <a:lnTo>
                  <a:pt x="281" y="1545"/>
                </a:lnTo>
                <a:lnTo>
                  <a:pt x="281" y="1544"/>
                </a:lnTo>
                <a:lnTo>
                  <a:pt x="281" y="1543"/>
                </a:lnTo>
                <a:lnTo>
                  <a:pt x="281" y="1542"/>
                </a:lnTo>
                <a:lnTo>
                  <a:pt x="282" y="1542"/>
                </a:lnTo>
                <a:lnTo>
                  <a:pt x="282" y="1541"/>
                </a:lnTo>
                <a:lnTo>
                  <a:pt x="282" y="1540"/>
                </a:lnTo>
                <a:lnTo>
                  <a:pt x="282" y="1539"/>
                </a:lnTo>
                <a:lnTo>
                  <a:pt x="282" y="1537"/>
                </a:lnTo>
                <a:lnTo>
                  <a:pt x="284" y="1537"/>
                </a:lnTo>
                <a:lnTo>
                  <a:pt x="284" y="1536"/>
                </a:lnTo>
                <a:lnTo>
                  <a:pt x="284" y="1535"/>
                </a:lnTo>
                <a:lnTo>
                  <a:pt x="284" y="1534"/>
                </a:lnTo>
                <a:lnTo>
                  <a:pt x="284" y="1533"/>
                </a:lnTo>
                <a:lnTo>
                  <a:pt x="285" y="1532"/>
                </a:lnTo>
                <a:lnTo>
                  <a:pt x="285" y="1531"/>
                </a:lnTo>
                <a:lnTo>
                  <a:pt x="285" y="1529"/>
                </a:lnTo>
                <a:lnTo>
                  <a:pt x="285" y="1528"/>
                </a:lnTo>
                <a:lnTo>
                  <a:pt x="285" y="1527"/>
                </a:lnTo>
                <a:lnTo>
                  <a:pt x="285" y="1526"/>
                </a:lnTo>
                <a:lnTo>
                  <a:pt x="285" y="1524"/>
                </a:lnTo>
                <a:lnTo>
                  <a:pt x="284" y="1523"/>
                </a:lnTo>
                <a:lnTo>
                  <a:pt x="284" y="1520"/>
                </a:lnTo>
                <a:lnTo>
                  <a:pt x="281" y="1520"/>
                </a:lnTo>
                <a:lnTo>
                  <a:pt x="279" y="1521"/>
                </a:lnTo>
                <a:lnTo>
                  <a:pt x="277" y="1521"/>
                </a:lnTo>
                <a:lnTo>
                  <a:pt x="276" y="1521"/>
                </a:lnTo>
                <a:lnTo>
                  <a:pt x="275" y="1523"/>
                </a:lnTo>
                <a:lnTo>
                  <a:pt x="272" y="1523"/>
                </a:lnTo>
                <a:lnTo>
                  <a:pt x="271" y="1523"/>
                </a:lnTo>
                <a:lnTo>
                  <a:pt x="271" y="1521"/>
                </a:lnTo>
                <a:lnTo>
                  <a:pt x="269" y="1521"/>
                </a:lnTo>
                <a:lnTo>
                  <a:pt x="268" y="1521"/>
                </a:lnTo>
                <a:lnTo>
                  <a:pt x="267" y="1521"/>
                </a:lnTo>
                <a:lnTo>
                  <a:pt x="266" y="1520"/>
                </a:lnTo>
                <a:lnTo>
                  <a:pt x="264" y="1520"/>
                </a:lnTo>
                <a:lnTo>
                  <a:pt x="263" y="1520"/>
                </a:lnTo>
                <a:lnTo>
                  <a:pt x="262" y="1519"/>
                </a:lnTo>
                <a:lnTo>
                  <a:pt x="261" y="1519"/>
                </a:lnTo>
                <a:lnTo>
                  <a:pt x="260" y="1518"/>
                </a:lnTo>
                <a:lnTo>
                  <a:pt x="259" y="1517"/>
                </a:lnTo>
                <a:lnTo>
                  <a:pt x="258" y="1517"/>
                </a:lnTo>
                <a:lnTo>
                  <a:pt x="256" y="1516"/>
                </a:lnTo>
                <a:lnTo>
                  <a:pt x="255" y="1516"/>
                </a:lnTo>
                <a:lnTo>
                  <a:pt x="254" y="1515"/>
                </a:lnTo>
                <a:lnTo>
                  <a:pt x="253" y="1515"/>
                </a:lnTo>
                <a:lnTo>
                  <a:pt x="252" y="1515"/>
                </a:lnTo>
                <a:lnTo>
                  <a:pt x="252" y="1514"/>
                </a:lnTo>
                <a:lnTo>
                  <a:pt x="250" y="1514"/>
                </a:lnTo>
                <a:lnTo>
                  <a:pt x="247" y="1514"/>
                </a:lnTo>
                <a:lnTo>
                  <a:pt x="246" y="1514"/>
                </a:lnTo>
                <a:lnTo>
                  <a:pt x="244" y="1515"/>
                </a:lnTo>
                <a:lnTo>
                  <a:pt x="242" y="1516"/>
                </a:lnTo>
                <a:lnTo>
                  <a:pt x="240" y="1516"/>
                </a:lnTo>
                <a:lnTo>
                  <a:pt x="238" y="1516"/>
                </a:lnTo>
                <a:lnTo>
                  <a:pt x="236" y="1517"/>
                </a:lnTo>
                <a:lnTo>
                  <a:pt x="234" y="1517"/>
                </a:lnTo>
                <a:lnTo>
                  <a:pt x="233" y="1517"/>
                </a:lnTo>
                <a:lnTo>
                  <a:pt x="232" y="1517"/>
                </a:lnTo>
                <a:lnTo>
                  <a:pt x="232" y="1519"/>
                </a:lnTo>
                <a:lnTo>
                  <a:pt x="232" y="1521"/>
                </a:lnTo>
                <a:lnTo>
                  <a:pt x="232" y="1523"/>
                </a:lnTo>
                <a:lnTo>
                  <a:pt x="233" y="1524"/>
                </a:lnTo>
                <a:lnTo>
                  <a:pt x="233" y="1525"/>
                </a:lnTo>
                <a:lnTo>
                  <a:pt x="236" y="1533"/>
                </a:lnTo>
                <a:lnTo>
                  <a:pt x="236" y="1534"/>
                </a:lnTo>
                <a:lnTo>
                  <a:pt x="236" y="1535"/>
                </a:lnTo>
                <a:lnTo>
                  <a:pt x="236" y="1536"/>
                </a:lnTo>
                <a:lnTo>
                  <a:pt x="236" y="1537"/>
                </a:lnTo>
                <a:lnTo>
                  <a:pt x="235" y="1539"/>
                </a:lnTo>
                <a:lnTo>
                  <a:pt x="235" y="1540"/>
                </a:lnTo>
                <a:lnTo>
                  <a:pt x="235" y="1541"/>
                </a:lnTo>
                <a:lnTo>
                  <a:pt x="235" y="1542"/>
                </a:lnTo>
                <a:lnTo>
                  <a:pt x="235" y="1543"/>
                </a:lnTo>
                <a:lnTo>
                  <a:pt x="236" y="1544"/>
                </a:lnTo>
                <a:lnTo>
                  <a:pt x="236" y="1545"/>
                </a:lnTo>
                <a:lnTo>
                  <a:pt x="236" y="1546"/>
                </a:lnTo>
                <a:lnTo>
                  <a:pt x="236" y="1548"/>
                </a:lnTo>
                <a:lnTo>
                  <a:pt x="237" y="1549"/>
                </a:lnTo>
                <a:lnTo>
                  <a:pt x="236" y="1550"/>
                </a:lnTo>
                <a:lnTo>
                  <a:pt x="236" y="1551"/>
                </a:lnTo>
                <a:lnTo>
                  <a:pt x="234" y="1551"/>
                </a:lnTo>
                <a:lnTo>
                  <a:pt x="234" y="1550"/>
                </a:lnTo>
                <a:lnTo>
                  <a:pt x="234" y="1549"/>
                </a:lnTo>
                <a:lnTo>
                  <a:pt x="234" y="1548"/>
                </a:lnTo>
                <a:lnTo>
                  <a:pt x="234" y="1546"/>
                </a:lnTo>
                <a:lnTo>
                  <a:pt x="235" y="1546"/>
                </a:lnTo>
                <a:lnTo>
                  <a:pt x="236" y="1546"/>
                </a:lnTo>
                <a:lnTo>
                  <a:pt x="236" y="1545"/>
                </a:lnTo>
                <a:lnTo>
                  <a:pt x="235" y="1544"/>
                </a:lnTo>
                <a:lnTo>
                  <a:pt x="235" y="1543"/>
                </a:lnTo>
                <a:lnTo>
                  <a:pt x="234" y="1542"/>
                </a:lnTo>
                <a:lnTo>
                  <a:pt x="234" y="1541"/>
                </a:lnTo>
                <a:lnTo>
                  <a:pt x="234" y="1540"/>
                </a:lnTo>
                <a:lnTo>
                  <a:pt x="235" y="1539"/>
                </a:lnTo>
                <a:lnTo>
                  <a:pt x="235" y="1537"/>
                </a:lnTo>
                <a:lnTo>
                  <a:pt x="235" y="1536"/>
                </a:lnTo>
                <a:lnTo>
                  <a:pt x="236" y="1536"/>
                </a:lnTo>
                <a:lnTo>
                  <a:pt x="236" y="1535"/>
                </a:lnTo>
                <a:lnTo>
                  <a:pt x="236" y="1534"/>
                </a:lnTo>
                <a:lnTo>
                  <a:pt x="235" y="1533"/>
                </a:lnTo>
                <a:lnTo>
                  <a:pt x="233" y="1527"/>
                </a:lnTo>
                <a:lnTo>
                  <a:pt x="233" y="1526"/>
                </a:lnTo>
                <a:lnTo>
                  <a:pt x="233" y="1525"/>
                </a:lnTo>
                <a:lnTo>
                  <a:pt x="232" y="1525"/>
                </a:lnTo>
                <a:lnTo>
                  <a:pt x="232" y="1524"/>
                </a:lnTo>
                <a:lnTo>
                  <a:pt x="232" y="1523"/>
                </a:lnTo>
                <a:lnTo>
                  <a:pt x="232" y="1521"/>
                </a:lnTo>
                <a:lnTo>
                  <a:pt x="232" y="1519"/>
                </a:lnTo>
                <a:lnTo>
                  <a:pt x="232" y="1517"/>
                </a:lnTo>
                <a:lnTo>
                  <a:pt x="233" y="1517"/>
                </a:lnTo>
                <a:lnTo>
                  <a:pt x="234" y="1517"/>
                </a:lnTo>
                <a:lnTo>
                  <a:pt x="236" y="1516"/>
                </a:lnTo>
                <a:lnTo>
                  <a:pt x="238" y="1516"/>
                </a:lnTo>
                <a:lnTo>
                  <a:pt x="241" y="1515"/>
                </a:lnTo>
                <a:lnTo>
                  <a:pt x="242" y="1515"/>
                </a:lnTo>
                <a:lnTo>
                  <a:pt x="243" y="1515"/>
                </a:lnTo>
                <a:lnTo>
                  <a:pt x="245" y="1514"/>
                </a:lnTo>
                <a:lnTo>
                  <a:pt x="246" y="1514"/>
                </a:lnTo>
                <a:lnTo>
                  <a:pt x="249" y="1514"/>
                </a:lnTo>
                <a:lnTo>
                  <a:pt x="250" y="1514"/>
                </a:lnTo>
                <a:lnTo>
                  <a:pt x="252" y="1514"/>
                </a:lnTo>
                <a:lnTo>
                  <a:pt x="253" y="1514"/>
                </a:lnTo>
                <a:lnTo>
                  <a:pt x="255" y="1515"/>
                </a:lnTo>
                <a:lnTo>
                  <a:pt x="258" y="1516"/>
                </a:lnTo>
                <a:lnTo>
                  <a:pt x="259" y="1517"/>
                </a:lnTo>
                <a:lnTo>
                  <a:pt x="260" y="1517"/>
                </a:lnTo>
                <a:lnTo>
                  <a:pt x="261" y="1518"/>
                </a:lnTo>
                <a:lnTo>
                  <a:pt x="262" y="1519"/>
                </a:lnTo>
                <a:lnTo>
                  <a:pt x="263" y="1519"/>
                </a:lnTo>
                <a:lnTo>
                  <a:pt x="264" y="1520"/>
                </a:lnTo>
                <a:lnTo>
                  <a:pt x="267" y="1520"/>
                </a:lnTo>
                <a:lnTo>
                  <a:pt x="268" y="1521"/>
                </a:lnTo>
                <a:lnTo>
                  <a:pt x="269" y="1521"/>
                </a:lnTo>
                <a:lnTo>
                  <a:pt x="270" y="1521"/>
                </a:lnTo>
                <a:lnTo>
                  <a:pt x="271" y="1521"/>
                </a:lnTo>
                <a:lnTo>
                  <a:pt x="272" y="1521"/>
                </a:lnTo>
                <a:lnTo>
                  <a:pt x="273" y="1521"/>
                </a:lnTo>
                <a:lnTo>
                  <a:pt x="277" y="1521"/>
                </a:lnTo>
                <a:lnTo>
                  <a:pt x="279" y="1520"/>
                </a:lnTo>
                <a:lnTo>
                  <a:pt x="278" y="1520"/>
                </a:lnTo>
                <a:lnTo>
                  <a:pt x="278" y="1519"/>
                </a:lnTo>
                <a:lnTo>
                  <a:pt x="278" y="1518"/>
                </a:lnTo>
                <a:lnTo>
                  <a:pt x="277" y="1518"/>
                </a:lnTo>
                <a:lnTo>
                  <a:pt x="277" y="1517"/>
                </a:lnTo>
                <a:lnTo>
                  <a:pt x="277" y="1516"/>
                </a:lnTo>
                <a:lnTo>
                  <a:pt x="277" y="1515"/>
                </a:lnTo>
                <a:lnTo>
                  <a:pt x="278" y="1515"/>
                </a:lnTo>
                <a:lnTo>
                  <a:pt x="280" y="1514"/>
                </a:lnTo>
                <a:lnTo>
                  <a:pt x="279" y="1512"/>
                </a:lnTo>
                <a:lnTo>
                  <a:pt x="278" y="1511"/>
                </a:lnTo>
                <a:lnTo>
                  <a:pt x="278" y="1509"/>
                </a:lnTo>
                <a:lnTo>
                  <a:pt x="277" y="1508"/>
                </a:lnTo>
                <a:lnTo>
                  <a:pt x="276" y="1506"/>
                </a:lnTo>
                <a:lnTo>
                  <a:pt x="276" y="1503"/>
                </a:lnTo>
                <a:lnTo>
                  <a:pt x="276" y="1502"/>
                </a:lnTo>
                <a:lnTo>
                  <a:pt x="276" y="1500"/>
                </a:lnTo>
                <a:lnTo>
                  <a:pt x="276" y="1498"/>
                </a:lnTo>
                <a:lnTo>
                  <a:pt x="276" y="1497"/>
                </a:lnTo>
                <a:lnTo>
                  <a:pt x="276" y="1495"/>
                </a:lnTo>
                <a:lnTo>
                  <a:pt x="276" y="1493"/>
                </a:lnTo>
                <a:lnTo>
                  <a:pt x="276" y="1492"/>
                </a:lnTo>
                <a:lnTo>
                  <a:pt x="276" y="1489"/>
                </a:lnTo>
                <a:lnTo>
                  <a:pt x="275" y="1485"/>
                </a:lnTo>
                <a:lnTo>
                  <a:pt x="273" y="1484"/>
                </a:lnTo>
                <a:lnTo>
                  <a:pt x="272" y="1483"/>
                </a:lnTo>
                <a:lnTo>
                  <a:pt x="271" y="1481"/>
                </a:lnTo>
                <a:lnTo>
                  <a:pt x="270" y="1479"/>
                </a:lnTo>
                <a:lnTo>
                  <a:pt x="268" y="1482"/>
                </a:lnTo>
                <a:lnTo>
                  <a:pt x="267" y="1483"/>
                </a:lnTo>
                <a:lnTo>
                  <a:pt x="266" y="1483"/>
                </a:lnTo>
                <a:lnTo>
                  <a:pt x="264" y="1482"/>
                </a:lnTo>
                <a:lnTo>
                  <a:pt x="263" y="1482"/>
                </a:lnTo>
                <a:lnTo>
                  <a:pt x="263" y="1481"/>
                </a:lnTo>
                <a:lnTo>
                  <a:pt x="264" y="1481"/>
                </a:lnTo>
                <a:lnTo>
                  <a:pt x="264" y="1479"/>
                </a:lnTo>
                <a:lnTo>
                  <a:pt x="266" y="1479"/>
                </a:lnTo>
                <a:lnTo>
                  <a:pt x="267" y="1478"/>
                </a:lnTo>
                <a:lnTo>
                  <a:pt x="267" y="1477"/>
                </a:lnTo>
                <a:lnTo>
                  <a:pt x="268" y="1477"/>
                </a:lnTo>
                <a:lnTo>
                  <a:pt x="270" y="1478"/>
                </a:lnTo>
                <a:lnTo>
                  <a:pt x="271" y="1477"/>
                </a:lnTo>
                <a:lnTo>
                  <a:pt x="276" y="1473"/>
                </a:lnTo>
                <a:lnTo>
                  <a:pt x="278" y="1469"/>
                </a:lnTo>
                <a:lnTo>
                  <a:pt x="281" y="1467"/>
                </a:lnTo>
                <a:lnTo>
                  <a:pt x="294" y="1454"/>
                </a:lnTo>
                <a:lnTo>
                  <a:pt x="294" y="1453"/>
                </a:lnTo>
                <a:lnTo>
                  <a:pt x="295" y="1453"/>
                </a:lnTo>
                <a:lnTo>
                  <a:pt x="294" y="1452"/>
                </a:lnTo>
                <a:lnTo>
                  <a:pt x="293" y="1451"/>
                </a:lnTo>
                <a:lnTo>
                  <a:pt x="292" y="1450"/>
                </a:lnTo>
                <a:lnTo>
                  <a:pt x="289" y="1449"/>
                </a:lnTo>
                <a:lnTo>
                  <a:pt x="287" y="1447"/>
                </a:lnTo>
                <a:lnTo>
                  <a:pt x="286" y="1445"/>
                </a:lnTo>
                <a:lnTo>
                  <a:pt x="284" y="1444"/>
                </a:lnTo>
                <a:lnTo>
                  <a:pt x="286" y="1442"/>
                </a:lnTo>
                <a:lnTo>
                  <a:pt x="287" y="1441"/>
                </a:lnTo>
                <a:lnTo>
                  <a:pt x="288" y="1441"/>
                </a:lnTo>
                <a:lnTo>
                  <a:pt x="289" y="1439"/>
                </a:lnTo>
                <a:lnTo>
                  <a:pt x="292" y="1436"/>
                </a:lnTo>
                <a:lnTo>
                  <a:pt x="293" y="1437"/>
                </a:lnTo>
                <a:lnTo>
                  <a:pt x="296" y="1441"/>
                </a:lnTo>
                <a:lnTo>
                  <a:pt x="298" y="1443"/>
                </a:lnTo>
                <a:lnTo>
                  <a:pt x="302" y="1447"/>
                </a:lnTo>
                <a:lnTo>
                  <a:pt x="301" y="1448"/>
                </a:lnTo>
                <a:lnTo>
                  <a:pt x="302" y="1450"/>
                </a:lnTo>
                <a:lnTo>
                  <a:pt x="303" y="1451"/>
                </a:lnTo>
                <a:lnTo>
                  <a:pt x="302" y="1450"/>
                </a:lnTo>
                <a:lnTo>
                  <a:pt x="301" y="1450"/>
                </a:lnTo>
                <a:lnTo>
                  <a:pt x="299" y="1451"/>
                </a:lnTo>
                <a:lnTo>
                  <a:pt x="298" y="1451"/>
                </a:lnTo>
                <a:lnTo>
                  <a:pt x="297" y="1451"/>
                </a:lnTo>
                <a:lnTo>
                  <a:pt x="296" y="1452"/>
                </a:lnTo>
                <a:lnTo>
                  <a:pt x="295" y="1453"/>
                </a:lnTo>
                <a:lnTo>
                  <a:pt x="295" y="1454"/>
                </a:lnTo>
                <a:lnTo>
                  <a:pt x="289" y="1460"/>
                </a:lnTo>
                <a:lnTo>
                  <a:pt x="285" y="1465"/>
                </a:lnTo>
                <a:lnTo>
                  <a:pt x="284" y="1466"/>
                </a:lnTo>
                <a:lnTo>
                  <a:pt x="271" y="1478"/>
                </a:lnTo>
                <a:lnTo>
                  <a:pt x="270" y="1479"/>
                </a:lnTo>
                <a:lnTo>
                  <a:pt x="272" y="1481"/>
                </a:lnTo>
                <a:lnTo>
                  <a:pt x="273" y="1482"/>
                </a:lnTo>
                <a:lnTo>
                  <a:pt x="273" y="1483"/>
                </a:lnTo>
                <a:lnTo>
                  <a:pt x="273" y="1484"/>
                </a:lnTo>
                <a:lnTo>
                  <a:pt x="275" y="1485"/>
                </a:lnTo>
                <a:lnTo>
                  <a:pt x="276" y="1486"/>
                </a:lnTo>
                <a:lnTo>
                  <a:pt x="276" y="1489"/>
                </a:lnTo>
                <a:lnTo>
                  <a:pt x="277" y="1491"/>
                </a:lnTo>
                <a:lnTo>
                  <a:pt x="277" y="1493"/>
                </a:lnTo>
                <a:lnTo>
                  <a:pt x="277" y="1495"/>
                </a:lnTo>
                <a:lnTo>
                  <a:pt x="277" y="1498"/>
                </a:lnTo>
                <a:lnTo>
                  <a:pt x="277" y="1499"/>
                </a:lnTo>
                <a:lnTo>
                  <a:pt x="277" y="1500"/>
                </a:lnTo>
                <a:lnTo>
                  <a:pt x="277" y="1501"/>
                </a:lnTo>
                <a:lnTo>
                  <a:pt x="277" y="1502"/>
                </a:lnTo>
                <a:lnTo>
                  <a:pt x="277" y="1503"/>
                </a:lnTo>
                <a:lnTo>
                  <a:pt x="277" y="1506"/>
                </a:lnTo>
                <a:lnTo>
                  <a:pt x="278" y="1507"/>
                </a:lnTo>
                <a:lnTo>
                  <a:pt x="278" y="1509"/>
                </a:lnTo>
                <a:lnTo>
                  <a:pt x="279" y="1511"/>
                </a:lnTo>
                <a:lnTo>
                  <a:pt x="280" y="1512"/>
                </a:lnTo>
                <a:lnTo>
                  <a:pt x="281" y="1514"/>
                </a:lnTo>
                <a:lnTo>
                  <a:pt x="281" y="1515"/>
                </a:lnTo>
                <a:lnTo>
                  <a:pt x="284" y="1512"/>
                </a:lnTo>
                <a:lnTo>
                  <a:pt x="285" y="1515"/>
                </a:lnTo>
                <a:lnTo>
                  <a:pt x="289" y="1512"/>
                </a:lnTo>
                <a:lnTo>
                  <a:pt x="290" y="1515"/>
                </a:lnTo>
                <a:lnTo>
                  <a:pt x="290" y="1514"/>
                </a:lnTo>
                <a:lnTo>
                  <a:pt x="292" y="1514"/>
                </a:lnTo>
                <a:lnTo>
                  <a:pt x="293" y="1510"/>
                </a:lnTo>
                <a:lnTo>
                  <a:pt x="294" y="1504"/>
                </a:lnTo>
                <a:lnTo>
                  <a:pt x="295" y="1503"/>
                </a:lnTo>
                <a:lnTo>
                  <a:pt x="298" y="1507"/>
                </a:lnTo>
                <a:lnTo>
                  <a:pt x="309" y="1497"/>
                </a:lnTo>
                <a:lnTo>
                  <a:pt x="310" y="1495"/>
                </a:lnTo>
                <a:lnTo>
                  <a:pt x="321" y="1484"/>
                </a:lnTo>
                <a:lnTo>
                  <a:pt x="322" y="1482"/>
                </a:lnTo>
                <a:lnTo>
                  <a:pt x="323" y="1482"/>
                </a:lnTo>
                <a:lnTo>
                  <a:pt x="327" y="1478"/>
                </a:lnTo>
                <a:lnTo>
                  <a:pt x="328" y="1479"/>
                </a:lnTo>
                <a:lnTo>
                  <a:pt x="329" y="1481"/>
                </a:lnTo>
                <a:lnTo>
                  <a:pt x="328" y="1481"/>
                </a:lnTo>
                <a:lnTo>
                  <a:pt x="328" y="1482"/>
                </a:lnTo>
                <a:lnTo>
                  <a:pt x="327" y="1482"/>
                </a:lnTo>
                <a:lnTo>
                  <a:pt x="327" y="1483"/>
                </a:lnTo>
                <a:lnTo>
                  <a:pt x="325" y="1483"/>
                </a:lnTo>
                <a:lnTo>
                  <a:pt x="325" y="1484"/>
                </a:lnTo>
                <a:lnTo>
                  <a:pt x="324" y="1484"/>
                </a:lnTo>
                <a:lnTo>
                  <a:pt x="323" y="1483"/>
                </a:lnTo>
                <a:lnTo>
                  <a:pt x="312" y="1493"/>
                </a:lnTo>
                <a:lnTo>
                  <a:pt x="310" y="1497"/>
                </a:lnTo>
                <a:lnTo>
                  <a:pt x="309" y="1498"/>
                </a:lnTo>
                <a:lnTo>
                  <a:pt x="302" y="1504"/>
                </a:lnTo>
                <a:lnTo>
                  <a:pt x="299" y="1507"/>
                </a:lnTo>
                <a:lnTo>
                  <a:pt x="299" y="1508"/>
                </a:lnTo>
                <a:lnTo>
                  <a:pt x="293" y="1514"/>
                </a:lnTo>
                <a:lnTo>
                  <a:pt x="295" y="1516"/>
                </a:lnTo>
                <a:lnTo>
                  <a:pt x="295" y="1517"/>
                </a:lnTo>
                <a:lnTo>
                  <a:pt x="296" y="1517"/>
                </a:lnTo>
                <a:lnTo>
                  <a:pt x="299" y="1521"/>
                </a:lnTo>
                <a:lnTo>
                  <a:pt x="301" y="1523"/>
                </a:lnTo>
                <a:lnTo>
                  <a:pt x="306" y="1527"/>
                </a:lnTo>
                <a:lnTo>
                  <a:pt x="307" y="1527"/>
                </a:lnTo>
                <a:lnTo>
                  <a:pt x="307" y="1526"/>
                </a:lnTo>
                <a:lnTo>
                  <a:pt x="309" y="1526"/>
                </a:lnTo>
                <a:lnTo>
                  <a:pt x="310" y="1527"/>
                </a:lnTo>
                <a:lnTo>
                  <a:pt x="311" y="1527"/>
                </a:lnTo>
                <a:lnTo>
                  <a:pt x="312" y="1526"/>
                </a:lnTo>
                <a:lnTo>
                  <a:pt x="313" y="1526"/>
                </a:lnTo>
                <a:lnTo>
                  <a:pt x="313" y="1527"/>
                </a:lnTo>
                <a:lnTo>
                  <a:pt x="314" y="1527"/>
                </a:lnTo>
                <a:lnTo>
                  <a:pt x="312" y="1529"/>
                </a:lnTo>
                <a:lnTo>
                  <a:pt x="313" y="1531"/>
                </a:lnTo>
                <a:lnTo>
                  <a:pt x="314" y="1532"/>
                </a:lnTo>
                <a:lnTo>
                  <a:pt x="313" y="1532"/>
                </a:lnTo>
                <a:lnTo>
                  <a:pt x="314" y="1533"/>
                </a:lnTo>
                <a:lnTo>
                  <a:pt x="315" y="1533"/>
                </a:lnTo>
                <a:lnTo>
                  <a:pt x="313" y="1533"/>
                </a:lnTo>
                <a:lnTo>
                  <a:pt x="312" y="1534"/>
                </a:lnTo>
                <a:lnTo>
                  <a:pt x="311" y="1533"/>
                </a:lnTo>
                <a:lnTo>
                  <a:pt x="309" y="1531"/>
                </a:lnTo>
                <a:lnTo>
                  <a:pt x="307" y="1529"/>
                </a:lnTo>
                <a:lnTo>
                  <a:pt x="306" y="1528"/>
                </a:lnTo>
                <a:lnTo>
                  <a:pt x="304" y="1526"/>
                </a:lnTo>
                <a:lnTo>
                  <a:pt x="302" y="1524"/>
                </a:lnTo>
                <a:lnTo>
                  <a:pt x="299" y="1523"/>
                </a:lnTo>
                <a:lnTo>
                  <a:pt x="299" y="1521"/>
                </a:lnTo>
                <a:lnTo>
                  <a:pt x="295" y="1517"/>
                </a:lnTo>
                <a:lnTo>
                  <a:pt x="293" y="1515"/>
                </a:lnTo>
                <a:lnTo>
                  <a:pt x="292" y="1514"/>
                </a:lnTo>
                <a:lnTo>
                  <a:pt x="289" y="1517"/>
                </a:lnTo>
                <a:lnTo>
                  <a:pt x="288" y="1517"/>
                </a:lnTo>
                <a:lnTo>
                  <a:pt x="287" y="1524"/>
                </a:lnTo>
                <a:lnTo>
                  <a:pt x="286" y="1531"/>
                </a:lnTo>
                <a:lnTo>
                  <a:pt x="285" y="1533"/>
                </a:lnTo>
                <a:lnTo>
                  <a:pt x="285" y="1535"/>
                </a:lnTo>
                <a:lnTo>
                  <a:pt x="284" y="1539"/>
                </a:lnTo>
                <a:lnTo>
                  <a:pt x="284" y="1540"/>
                </a:lnTo>
                <a:lnTo>
                  <a:pt x="281" y="1546"/>
                </a:lnTo>
                <a:lnTo>
                  <a:pt x="281" y="1549"/>
                </a:lnTo>
                <a:lnTo>
                  <a:pt x="281" y="1550"/>
                </a:lnTo>
                <a:lnTo>
                  <a:pt x="280" y="1551"/>
                </a:lnTo>
                <a:lnTo>
                  <a:pt x="280" y="1552"/>
                </a:lnTo>
                <a:lnTo>
                  <a:pt x="280" y="1553"/>
                </a:lnTo>
                <a:lnTo>
                  <a:pt x="280" y="1554"/>
                </a:lnTo>
                <a:lnTo>
                  <a:pt x="280" y="1556"/>
                </a:lnTo>
                <a:lnTo>
                  <a:pt x="280" y="1557"/>
                </a:lnTo>
                <a:lnTo>
                  <a:pt x="280" y="1558"/>
                </a:lnTo>
                <a:lnTo>
                  <a:pt x="281" y="1559"/>
                </a:lnTo>
                <a:lnTo>
                  <a:pt x="281" y="1560"/>
                </a:lnTo>
                <a:lnTo>
                  <a:pt x="281" y="1561"/>
                </a:lnTo>
                <a:lnTo>
                  <a:pt x="282" y="1562"/>
                </a:lnTo>
                <a:lnTo>
                  <a:pt x="285" y="1561"/>
                </a:lnTo>
                <a:lnTo>
                  <a:pt x="286" y="1562"/>
                </a:lnTo>
                <a:lnTo>
                  <a:pt x="286" y="1564"/>
                </a:lnTo>
                <a:lnTo>
                  <a:pt x="287" y="1564"/>
                </a:lnTo>
                <a:lnTo>
                  <a:pt x="287" y="1565"/>
                </a:lnTo>
                <a:lnTo>
                  <a:pt x="287" y="1566"/>
                </a:lnTo>
                <a:lnTo>
                  <a:pt x="288" y="1567"/>
                </a:lnTo>
                <a:lnTo>
                  <a:pt x="289" y="1567"/>
                </a:lnTo>
                <a:lnTo>
                  <a:pt x="290" y="1567"/>
                </a:lnTo>
                <a:lnTo>
                  <a:pt x="292" y="1567"/>
                </a:lnTo>
                <a:lnTo>
                  <a:pt x="293" y="1567"/>
                </a:lnTo>
                <a:lnTo>
                  <a:pt x="294" y="1566"/>
                </a:lnTo>
                <a:lnTo>
                  <a:pt x="295" y="1566"/>
                </a:lnTo>
                <a:lnTo>
                  <a:pt x="296" y="1566"/>
                </a:lnTo>
                <a:lnTo>
                  <a:pt x="296" y="1567"/>
                </a:lnTo>
                <a:lnTo>
                  <a:pt x="297" y="1567"/>
                </a:lnTo>
                <a:lnTo>
                  <a:pt x="298" y="1568"/>
                </a:lnTo>
                <a:lnTo>
                  <a:pt x="298" y="1567"/>
                </a:lnTo>
                <a:lnTo>
                  <a:pt x="302" y="1565"/>
                </a:lnTo>
                <a:lnTo>
                  <a:pt x="302" y="1566"/>
                </a:lnTo>
                <a:lnTo>
                  <a:pt x="303" y="1566"/>
                </a:lnTo>
                <a:lnTo>
                  <a:pt x="303" y="1567"/>
                </a:lnTo>
                <a:lnTo>
                  <a:pt x="304" y="1567"/>
                </a:lnTo>
                <a:lnTo>
                  <a:pt x="301" y="1570"/>
                </a:lnTo>
                <a:lnTo>
                  <a:pt x="302" y="1576"/>
                </a:lnTo>
                <a:lnTo>
                  <a:pt x="302" y="1578"/>
                </a:lnTo>
                <a:lnTo>
                  <a:pt x="307" y="1577"/>
                </a:lnTo>
                <a:lnTo>
                  <a:pt x="307" y="1576"/>
                </a:lnTo>
                <a:lnTo>
                  <a:pt x="307" y="1575"/>
                </a:lnTo>
                <a:lnTo>
                  <a:pt x="309" y="1575"/>
                </a:lnTo>
                <a:lnTo>
                  <a:pt x="311" y="1575"/>
                </a:lnTo>
                <a:lnTo>
                  <a:pt x="311" y="1574"/>
                </a:lnTo>
                <a:lnTo>
                  <a:pt x="311" y="1573"/>
                </a:lnTo>
                <a:lnTo>
                  <a:pt x="311" y="1571"/>
                </a:lnTo>
                <a:lnTo>
                  <a:pt x="310" y="1571"/>
                </a:lnTo>
                <a:lnTo>
                  <a:pt x="311" y="1570"/>
                </a:lnTo>
                <a:lnTo>
                  <a:pt x="312" y="1569"/>
                </a:lnTo>
                <a:lnTo>
                  <a:pt x="313" y="1569"/>
                </a:lnTo>
                <a:lnTo>
                  <a:pt x="314" y="1569"/>
                </a:lnTo>
                <a:lnTo>
                  <a:pt x="314" y="1568"/>
                </a:lnTo>
                <a:lnTo>
                  <a:pt x="315" y="1567"/>
                </a:lnTo>
                <a:lnTo>
                  <a:pt x="316" y="1566"/>
                </a:lnTo>
                <a:lnTo>
                  <a:pt x="318" y="1566"/>
                </a:lnTo>
                <a:lnTo>
                  <a:pt x="320" y="1565"/>
                </a:lnTo>
                <a:lnTo>
                  <a:pt x="320" y="1564"/>
                </a:lnTo>
                <a:lnTo>
                  <a:pt x="321" y="1564"/>
                </a:lnTo>
                <a:lnTo>
                  <a:pt x="322" y="1564"/>
                </a:lnTo>
                <a:lnTo>
                  <a:pt x="322" y="1562"/>
                </a:lnTo>
                <a:lnTo>
                  <a:pt x="323" y="1562"/>
                </a:lnTo>
                <a:lnTo>
                  <a:pt x="323" y="1561"/>
                </a:lnTo>
                <a:lnTo>
                  <a:pt x="324" y="1561"/>
                </a:lnTo>
                <a:lnTo>
                  <a:pt x="324" y="1560"/>
                </a:lnTo>
                <a:lnTo>
                  <a:pt x="325" y="1560"/>
                </a:lnTo>
                <a:lnTo>
                  <a:pt x="325" y="1559"/>
                </a:lnTo>
                <a:lnTo>
                  <a:pt x="325" y="1558"/>
                </a:lnTo>
                <a:lnTo>
                  <a:pt x="327" y="1558"/>
                </a:lnTo>
                <a:lnTo>
                  <a:pt x="327" y="1557"/>
                </a:lnTo>
                <a:lnTo>
                  <a:pt x="327" y="1556"/>
                </a:lnTo>
                <a:lnTo>
                  <a:pt x="327" y="1554"/>
                </a:lnTo>
                <a:lnTo>
                  <a:pt x="325" y="1554"/>
                </a:lnTo>
                <a:lnTo>
                  <a:pt x="325" y="1553"/>
                </a:lnTo>
                <a:lnTo>
                  <a:pt x="325" y="1552"/>
                </a:lnTo>
                <a:lnTo>
                  <a:pt x="325" y="1548"/>
                </a:lnTo>
                <a:lnTo>
                  <a:pt x="327" y="1549"/>
                </a:lnTo>
                <a:lnTo>
                  <a:pt x="329" y="1551"/>
                </a:lnTo>
                <a:lnTo>
                  <a:pt x="330" y="1551"/>
                </a:lnTo>
                <a:lnTo>
                  <a:pt x="329" y="1553"/>
                </a:lnTo>
                <a:lnTo>
                  <a:pt x="328" y="1554"/>
                </a:lnTo>
                <a:lnTo>
                  <a:pt x="328" y="1556"/>
                </a:lnTo>
                <a:lnTo>
                  <a:pt x="327" y="1556"/>
                </a:lnTo>
                <a:lnTo>
                  <a:pt x="327" y="1557"/>
                </a:lnTo>
                <a:lnTo>
                  <a:pt x="327" y="1558"/>
                </a:lnTo>
                <a:lnTo>
                  <a:pt x="327" y="1559"/>
                </a:lnTo>
                <a:lnTo>
                  <a:pt x="325" y="1559"/>
                </a:lnTo>
                <a:lnTo>
                  <a:pt x="325" y="1560"/>
                </a:lnTo>
                <a:lnTo>
                  <a:pt x="324" y="1561"/>
                </a:lnTo>
                <a:lnTo>
                  <a:pt x="324" y="1562"/>
                </a:lnTo>
                <a:lnTo>
                  <a:pt x="323" y="1562"/>
                </a:lnTo>
                <a:lnTo>
                  <a:pt x="323" y="1564"/>
                </a:lnTo>
                <a:lnTo>
                  <a:pt x="322" y="1564"/>
                </a:lnTo>
                <a:lnTo>
                  <a:pt x="321" y="1564"/>
                </a:lnTo>
                <a:lnTo>
                  <a:pt x="321" y="1565"/>
                </a:lnTo>
                <a:lnTo>
                  <a:pt x="320" y="1565"/>
                </a:lnTo>
                <a:lnTo>
                  <a:pt x="318" y="1566"/>
                </a:lnTo>
                <a:lnTo>
                  <a:pt x="316" y="1567"/>
                </a:lnTo>
                <a:lnTo>
                  <a:pt x="315" y="1567"/>
                </a:lnTo>
                <a:lnTo>
                  <a:pt x="314" y="1569"/>
                </a:lnTo>
                <a:lnTo>
                  <a:pt x="313" y="1569"/>
                </a:lnTo>
                <a:lnTo>
                  <a:pt x="314" y="1570"/>
                </a:lnTo>
                <a:lnTo>
                  <a:pt x="314" y="1571"/>
                </a:lnTo>
                <a:lnTo>
                  <a:pt x="315" y="1571"/>
                </a:lnTo>
                <a:lnTo>
                  <a:pt x="315" y="1573"/>
                </a:lnTo>
                <a:lnTo>
                  <a:pt x="315" y="1574"/>
                </a:lnTo>
                <a:lnTo>
                  <a:pt x="315" y="1575"/>
                </a:lnTo>
                <a:lnTo>
                  <a:pt x="315" y="1576"/>
                </a:lnTo>
                <a:lnTo>
                  <a:pt x="341" y="1574"/>
                </a:lnTo>
                <a:lnTo>
                  <a:pt x="347" y="1574"/>
                </a:lnTo>
                <a:lnTo>
                  <a:pt x="352" y="1573"/>
                </a:lnTo>
                <a:lnTo>
                  <a:pt x="350" y="1571"/>
                </a:lnTo>
                <a:lnTo>
                  <a:pt x="347" y="1569"/>
                </a:lnTo>
                <a:lnTo>
                  <a:pt x="348" y="1568"/>
                </a:lnTo>
                <a:lnTo>
                  <a:pt x="349" y="1567"/>
                </a:lnTo>
                <a:lnTo>
                  <a:pt x="353" y="1567"/>
                </a:lnTo>
                <a:lnTo>
                  <a:pt x="353" y="1569"/>
                </a:lnTo>
                <a:lnTo>
                  <a:pt x="355" y="1569"/>
                </a:lnTo>
                <a:lnTo>
                  <a:pt x="355" y="1571"/>
                </a:lnTo>
                <a:lnTo>
                  <a:pt x="358" y="1570"/>
                </a:lnTo>
                <a:lnTo>
                  <a:pt x="361" y="1570"/>
                </a:lnTo>
                <a:lnTo>
                  <a:pt x="361" y="1569"/>
                </a:lnTo>
                <a:lnTo>
                  <a:pt x="363" y="1568"/>
                </a:lnTo>
                <a:lnTo>
                  <a:pt x="363" y="1567"/>
                </a:lnTo>
                <a:lnTo>
                  <a:pt x="363" y="1565"/>
                </a:lnTo>
                <a:lnTo>
                  <a:pt x="364" y="1565"/>
                </a:lnTo>
                <a:lnTo>
                  <a:pt x="365" y="1565"/>
                </a:lnTo>
                <a:lnTo>
                  <a:pt x="366" y="1565"/>
                </a:lnTo>
                <a:lnTo>
                  <a:pt x="367" y="1565"/>
                </a:lnTo>
                <a:lnTo>
                  <a:pt x="368" y="1565"/>
                </a:lnTo>
                <a:lnTo>
                  <a:pt x="370" y="1565"/>
                </a:lnTo>
                <a:lnTo>
                  <a:pt x="370" y="1562"/>
                </a:lnTo>
                <a:lnTo>
                  <a:pt x="370" y="1561"/>
                </a:lnTo>
                <a:lnTo>
                  <a:pt x="368" y="1560"/>
                </a:lnTo>
                <a:lnTo>
                  <a:pt x="368" y="1559"/>
                </a:lnTo>
                <a:lnTo>
                  <a:pt x="368" y="1558"/>
                </a:lnTo>
                <a:lnTo>
                  <a:pt x="367" y="1557"/>
                </a:lnTo>
                <a:lnTo>
                  <a:pt x="367" y="1556"/>
                </a:lnTo>
                <a:lnTo>
                  <a:pt x="366" y="1554"/>
                </a:lnTo>
                <a:lnTo>
                  <a:pt x="366" y="1553"/>
                </a:lnTo>
                <a:lnTo>
                  <a:pt x="366" y="1552"/>
                </a:lnTo>
                <a:lnTo>
                  <a:pt x="365" y="1552"/>
                </a:lnTo>
                <a:lnTo>
                  <a:pt x="364" y="1551"/>
                </a:lnTo>
                <a:lnTo>
                  <a:pt x="363" y="1550"/>
                </a:lnTo>
                <a:lnTo>
                  <a:pt x="363" y="1549"/>
                </a:lnTo>
                <a:lnTo>
                  <a:pt x="362" y="1548"/>
                </a:lnTo>
                <a:lnTo>
                  <a:pt x="361" y="1548"/>
                </a:lnTo>
                <a:lnTo>
                  <a:pt x="361" y="1546"/>
                </a:lnTo>
                <a:lnTo>
                  <a:pt x="362" y="1546"/>
                </a:lnTo>
                <a:lnTo>
                  <a:pt x="362" y="1545"/>
                </a:lnTo>
                <a:lnTo>
                  <a:pt x="362" y="1544"/>
                </a:lnTo>
                <a:lnTo>
                  <a:pt x="364" y="1545"/>
                </a:lnTo>
                <a:lnTo>
                  <a:pt x="363" y="1546"/>
                </a:lnTo>
                <a:lnTo>
                  <a:pt x="362" y="1548"/>
                </a:lnTo>
                <a:lnTo>
                  <a:pt x="363" y="1549"/>
                </a:lnTo>
                <a:lnTo>
                  <a:pt x="364" y="1550"/>
                </a:lnTo>
                <a:lnTo>
                  <a:pt x="365" y="1551"/>
                </a:lnTo>
                <a:lnTo>
                  <a:pt x="366" y="1552"/>
                </a:lnTo>
                <a:lnTo>
                  <a:pt x="366" y="1553"/>
                </a:lnTo>
                <a:lnTo>
                  <a:pt x="367" y="1554"/>
                </a:lnTo>
                <a:lnTo>
                  <a:pt x="368" y="1556"/>
                </a:lnTo>
                <a:lnTo>
                  <a:pt x="368" y="1558"/>
                </a:lnTo>
                <a:lnTo>
                  <a:pt x="370" y="1559"/>
                </a:lnTo>
                <a:lnTo>
                  <a:pt x="370" y="1560"/>
                </a:lnTo>
                <a:lnTo>
                  <a:pt x="370" y="1561"/>
                </a:lnTo>
                <a:lnTo>
                  <a:pt x="370" y="1562"/>
                </a:lnTo>
                <a:lnTo>
                  <a:pt x="371" y="1562"/>
                </a:lnTo>
                <a:lnTo>
                  <a:pt x="372" y="1562"/>
                </a:lnTo>
                <a:lnTo>
                  <a:pt x="373" y="1562"/>
                </a:lnTo>
                <a:lnTo>
                  <a:pt x="373" y="1564"/>
                </a:lnTo>
                <a:lnTo>
                  <a:pt x="374" y="1564"/>
                </a:lnTo>
                <a:lnTo>
                  <a:pt x="375" y="1564"/>
                </a:lnTo>
                <a:lnTo>
                  <a:pt x="376" y="1564"/>
                </a:lnTo>
                <a:lnTo>
                  <a:pt x="379" y="1564"/>
                </a:lnTo>
                <a:lnTo>
                  <a:pt x="380" y="1564"/>
                </a:lnTo>
                <a:lnTo>
                  <a:pt x="381" y="1564"/>
                </a:lnTo>
                <a:lnTo>
                  <a:pt x="382" y="1564"/>
                </a:lnTo>
                <a:lnTo>
                  <a:pt x="382" y="1562"/>
                </a:lnTo>
                <a:lnTo>
                  <a:pt x="384" y="1562"/>
                </a:lnTo>
                <a:lnTo>
                  <a:pt x="385" y="1562"/>
                </a:lnTo>
                <a:lnTo>
                  <a:pt x="387" y="1562"/>
                </a:lnTo>
                <a:lnTo>
                  <a:pt x="388" y="1562"/>
                </a:lnTo>
                <a:lnTo>
                  <a:pt x="388" y="1561"/>
                </a:lnTo>
                <a:lnTo>
                  <a:pt x="388" y="1560"/>
                </a:lnTo>
                <a:lnTo>
                  <a:pt x="388" y="1559"/>
                </a:lnTo>
                <a:lnTo>
                  <a:pt x="388" y="1558"/>
                </a:lnTo>
                <a:lnTo>
                  <a:pt x="388" y="1557"/>
                </a:lnTo>
                <a:lnTo>
                  <a:pt x="388" y="1556"/>
                </a:lnTo>
                <a:lnTo>
                  <a:pt x="389" y="1556"/>
                </a:lnTo>
                <a:lnTo>
                  <a:pt x="389" y="1554"/>
                </a:lnTo>
                <a:lnTo>
                  <a:pt x="389" y="1553"/>
                </a:lnTo>
                <a:lnTo>
                  <a:pt x="389" y="1552"/>
                </a:lnTo>
                <a:lnTo>
                  <a:pt x="390" y="1552"/>
                </a:lnTo>
                <a:lnTo>
                  <a:pt x="390" y="1551"/>
                </a:lnTo>
                <a:lnTo>
                  <a:pt x="390" y="1550"/>
                </a:lnTo>
                <a:lnTo>
                  <a:pt x="391" y="1550"/>
                </a:lnTo>
                <a:lnTo>
                  <a:pt x="391" y="1549"/>
                </a:lnTo>
                <a:lnTo>
                  <a:pt x="392" y="1548"/>
                </a:lnTo>
                <a:lnTo>
                  <a:pt x="393" y="1546"/>
                </a:lnTo>
                <a:lnTo>
                  <a:pt x="394" y="1545"/>
                </a:lnTo>
                <a:lnTo>
                  <a:pt x="394" y="1546"/>
                </a:lnTo>
                <a:lnTo>
                  <a:pt x="396" y="1546"/>
                </a:lnTo>
                <a:lnTo>
                  <a:pt x="397" y="1545"/>
                </a:lnTo>
                <a:lnTo>
                  <a:pt x="397" y="1544"/>
                </a:lnTo>
                <a:lnTo>
                  <a:pt x="397" y="1542"/>
                </a:lnTo>
                <a:lnTo>
                  <a:pt x="397" y="1541"/>
                </a:lnTo>
                <a:lnTo>
                  <a:pt x="398" y="1540"/>
                </a:lnTo>
                <a:lnTo>
                  <a:pt x="398" y="1539"/>
                </a:lnTo>
                <a:lnTo>
                  <a:pt x="398" y="1537"/>
                </a:lnTo>
                <a:lnTo>
                  <a:pt x="399" y="1535"/>
                </a:lnTo>
                <a:lnTo>
                  <a:pt x="399" y="1534"/>
                </a:lnTo>
                <a:lnTo>
                  <a:pt x="401" y="1531"/>
                </a:lnTo>
                <a:lnTo>
                  <a:pt x="398" y="1529"/>
                </a:lnTo>
                <a:lnTo>
                  <a:pt x="394" y="1528"/>
                </a:lnTo>
                <a:lnTo>
                  <a:pt x="393" y="1527"/>
                </a:lnTo>
                <a:lnTo>
                  <a:pt x="392" y="1527"/>
                </a:lnTo>
                <a:lnTo>
                  <a:pt x="392" y="1526"/>
                </a:lnTo>
                <a:lnTo>
                  <a:pt x="392" y="1525"/>
                </a:lnTo>
                <a:lnTo>
                  <a:pt x="391" y="1525"/>
                </a:lnTo>
                <a:lnTo>
                  <a:pt x="390" y="1524"/>
                </a:lnTo>
                <a:lnTo>
                  <a:pt x="389" y="1524"/>
                </a:lnTo>
                <a:lnTo>
                  <a:pt x="388" y="1523"/>
                </a:lnTo>
                <a:lnTo>
                  <a:pt x="389" y="1521"/>
                </a:lnTo>
                <a:lnTo>
                  <a:pt x="389" y="1520"/>
                </a:lnTo>
                <a:lnTo>
                  <a:pt x="390" y="1519"/>
                </a:lnTo>
                <a:lnTo>
                  <a:pt x="391" y="1518"/>
                </a:lnTo>
                <a:lnTo>
                  <a:pt x="391" y="1517"/>
                </a:lnTo>
                <a:lnTo>
                  <a:pt x="392" y="1516"/>
                </a:lnTo>
                <a:lnTo>
                  <a:pt x="393" y="1517"/>
                </a:lnTo>
                <a:lnTo>
                  <a:pt x="394" y="1518"/>
                </a:lnTo>
                <a:lnTo>
                  <a:pt x="396" y="1519"/>
                </a:lnTo>
                <a:lnTo>
                  <a:pt x="397" y="1519"/>
                </a:lnTo>
                <a:lnTo>
                  <a:pt x="398" y="1520"/>
                </a:lnTo>
                <a:lnTo>
                  <a:pt x="399" y="1520"/>
                </a:lnTo>
                <a:lnTo>
                  <a:pt x="400" y="1520"/>
                </a:lnTo>
                <a:lnTo>
                  <a:pt x="401" y="1521"/>
                </a:lnTo>
                <a:lnTo>
                  <a:pt x="402" y="1521"/>
                </a:lnTo>
                <a:lnTo>
                  <a:pt x="404" y="1521"/>
                </a:lnTo>
                <a:lnTo>
                  <a:pt x="405" y="1521"/>
                </a:lnTo>
                <a:lnTo>
                  <a:pt x="404" y="1521"/>
                </a:lnTo>
                <a:lnTo>
                  <a:pt x="401" y="1520"/>
                </a:lnTo>
                <a:lnTo>
                  <a:pt x="400" y="1520"/>
                </a:lnTo>
                <a:lnTo>
                  <a:pt x="399" y="1519"/>
                </a:lnTo>
                <a:lnTo>
                  <a:pt x="398" y="1519"/>
                </a:lnTo>
                <a:lnTo>
                  <a:pt x="397" y="1519"/>
                </a:lnTo>
                <a:lnTo>
                  <a:pt x="396" y="1518"/>
                </a:lnTo>
                <a:lnTo>
                  <a:pt x="394" y="1518"/>
                </a:lnTo>
                <a:lnTo>
                  <a:pt x="394" y="1517"/>
                </a:lnTo>
                <a:lnTo>
                  <a:pt x="393" y="1517"/>
                </a:lnTo>
                <a:lnTo>
                  <a:pt x="392" y="1516"/>
                </a:lnTo>
                <a:lnTo>
                  <a:pt x="391" y="1515"/>
                </a:lnTo>
                <a:lnTo>
                  <a:pt x="390" y="1514"/>
                </a:lnTo>
                <a:lnTo>
                  <a:pt x="392" y="1512"/>
                </a:lnTo>
                <a:lnTo>
                  <a:pt x="394" y="1510"/>
                </a:lnTo>
                <a:lnTo>
                  <a:pt x="396" y="1510"/>
                </a:lnTo>
                <a:lnTo>
                  <a:pt x="398" y="1510"/>
                </a:lnTo>
                <a:lnTo>
                  <a:pt x="399" y="1511"/>
                </a:lnTo>
                <a:lnTo>
                  <a:pt x="400" y="1511"/>
                </a:lnTo>
                <a:lnTo>
                  <a:pt x="406" y="1512"/>
                </a:lnTo>
                <a:lnTo>
                  <a:pt x="406" y="1510"/>
                </a:lnTo>
                <a:lnTo>
                  <a:pt x="406" y="1508"/>
                </a:lnTo>
                <a:lnTo>
                  <a:pt x="406" y="1498"/>
                </a:lnTo>
                <a:lnTo>
                  <a:pt x="406" y="1497"/>
                </a:lnTo>
                <a:lnTo>
                  <a:pt x="406" y="1495"/>
                </a:lnTo>
                <a:lnTo>
                  <a:pt x="406" y="1494"/>
                </a:lnTo>
                <a:lnTo>
                  <a:pt x="406" y="1493"/>
                </a:lnTo>
                <a:lnTo>
                  <a:pt x="406" y="1489"/>
                </a:lnTo>
                <a:lnTo>
                  <a:pt x="406" y="1486"/>
                </a:lnTo>
                <a:lnTo>
                  <a:pt x="406" y="1485"/>
                </a:lnTo>
                <a:lnTo>
                  <a:pt x="406" y="1484"/>
                </a:lnTo>
                <a:lnTo>
                  <a:pt x="406" y="1474"/>
                </a:lnTo>
                <a:lnTo>
                  <a:pt x="406" y="1465"/>
                </a:lnTo>
                <a:lnTo>
                  <a:pt x="405" y="1461"/>
                </a:lnTo>
                <a:lnTo>
                  <a:pt x="405" y="1457"/>
                </a:lnTo>
                <a:lnTo>
                  <a:pt x="405" y="1456"/>
                </a:lnTo>
                <a:lnTo>
                  <a:pt x="405" y="1454"/>
                </a:lnTo>
                <a:lnTo>
                  <a:pt x="404" y="1454"/>
                </a:lnTo>
                <a:lnTo>
                  <a:pt x="400" y="1454"/>
                </a:lnTo>
                <a:lnTo>
                  <a:pt x="397" y="1453"/>
                </a:lnTo>
                <a:lnTo>
                  <a:pt x="394" y="1452"/>
                </a:lnTo>
                <a:lnTo>
                  <a:pt x="392" y="1450"/>
                </a:lnTo>
                <a:lnTo>
                  <a:pt x="391" y="1449"/>
                </a:lnTo>
                <a:lnTo>
                  <a:pt x="390" y="1448"/>
                </a:lnTo>
                <a:lnTo>
                  <a:pt x="389" y="1447"/>
                </a:lnTo>
                <a:lnTo>
                  <a:pt x="389" y="1445"/>
                </a:lnTo>
                <a:lnTo>
                  <a:pt x="387" y="1444"/>
                </a:lnTo>
                <a:lnTo>
                  <a:pt x="387" y="1443"/>
                </a:lnTo>
                <a:lnTo>
                  <a:pt x="389" y="1441"/>
                </a:lnTo>
                <a:lnTo>
                  <a:pt x="390" y="1439"/>
                </a:lnTo>
                <a:lnTo>
                  <a:pt x="390" y="1437"/>
                </a:lnTo>
                <a:lnTo>
                  <a:pt x="387" y="1435"/>
                </a:lnTo>
                <a:lnTo>
                  <a:pt x="385" y="1434"/>
                </a:lnTo>
                <a:lnTo>
                  <a:pt x="384" y="1434"/>
                </a:lnTo>
                <a:lnTo>
                  <a:pt x="383" y="1434"/>
                </a:lnTo>
                <a:lnTo>
                  <a:pt x="383" y="1433"/>
                </a:lnTo>
                <a:lnTo>
                  <a:pt x="387" y="1427"/>
                </a:lnTo>
                <a:lnTo>
                  <a:pt x="388" y="1426"/>
                </a:lnTo>
                <a:lnTo>
                  <a:pt x="388" y="1425"/>
                </a:lnTo>
                <a:lnTo>
                  <a:pt x="389" y="1425"/>
                </a:lnTo>
                <a:lnTo>
                  <a:pt x="390" y="1424"/>
                </a:lnTo>
                <a:lnTo>
                  <a:pt x="391" y="1423"/>
                </a:lnTo>
                <a:lnTo>
                  <a:pt x="392" y="1422"/>
                </a:lnTo>
                <a:lnTo>
                  <a:pt x="394" y="1420"/>
                </a:lnTo>
                <a:lnTo>
                  <a:pt x="396" y="1420"/>
                </a:lnTo>
                <a:lnTo>
                  <a:pt x="397" y="1419"/>
                </a:lnTo>
                <a:lnTo>
                  <a:pt x="398" y="1419"/>
                </a:lnTo>
                <a:lnTo>
                  <a:pt x="399" y="1419"/>
                </a:lnTo>
                <a:lnTo>
                  <a:pt x="400" y="1419"/>
                </a:lnTo>
                <a:lnTo>
                  <a:pt x="401" y="1419"/>
                </a:lnTo>
                <a:lnTo>
                  <a:pt x="402" y="1419"/>
                </a:lnTo>
                <a:lnTo>
                  <a:pt x="405" y="1419"/>
                </a:lnTo>
                <a:lnTo>
                  <a:pt x="406" y="1419"/>
                </a:lnTo>
                <a:lnTo>
                  <a:pt x="407" y="1419"/>
                </a:lnTo>
                <a:lnTo>
                  <a:pt x="408" y="1419"/>
                </a:lnTo>
                <a:lnTo>
                  <a:pt x="414" y="1419"/>
                </a:lnTo>
                <a:lnTo>
                  <a:pt x="416" y="1419"/>
                </a:lnTo>
                <a:lnTo>
                  <a:pt x="417" y="1419"/>
                </a:lnTo>
                <a:lnTo>
                  <a:pt x="419" y="1419"/>
                </a:lnTo>
                <a:lnTo>
                  <a:pt x="419" y="1418"/>
                </a:lnTo>
                <a:lnTo>
                  <a:pt x="419" y="1417"/>
                </a:lnTo>
                <a:lnTo>
                  <a:pt x="419" y="1416"/>
                </a:lnTo>
                <a:lnTo>
                  <a:pt x="419" y="1415"/>
                </a:lnTo>
                <a:lnTo>
                  <a:pt x="419" y="1414"/>
                </a:lnTo>
                <a:lnTo>
                  <a:pt x="421" y="1412"/>
                </a:lnTo>
                <a:lnTo>
                  <a:pt x="421" y="1411"/>
                </a:lnTo>
                <a:lnTo>
                  <a:pt x="422" y="1411"/>
                </a:lnTo>
                <a:lnTo>
                  <a:pt x="424" y="1412"/>
                </a:lnTo>
                <a:lnTo>
                  <a:pt x="425" y="1414"/>
                </a:lnTo>
                <a:lnTo>
                  <a:pt x="425" y="1416"/>
                </a:lnTo>
                <a:lnTo>
                  <a:pt x="425" y="1417"/>
                </a:lnTo>
                <a:lnTo>
                  <a:pt x="425" y="1418"/>
                </a:lnTo>
                <a:lnTo>
                  <a:pt x="425" y="1419"/>
                </a:lnTo>
                <a:lnTo>
                  <a:pt x="424" y="1419"/>
                </a:lnTo>
                <a:lnTo>
                  <a:pt x="419" y="1419"/>
                </a:lnTo>
                <a:lnTo>
                  <a:pt x="419" y="1420"/>
                </a:lnTo>
                <a:lnTo>
                  <a:pt x="421" y="1424"/>
                </a:lnTo>
                <a:lnTo>
                  <a:pt x="421" y="1426"/>
                </a:lnTo>
                <a:lnTo>
                  <a:pt x="422" y="1428"/>
                </a:lnTo>
                <a:lnTo>
                  <a:pt x="424" y="1431"/>
                </a:lnTo>
                <a:lnTo>
                  <a:pt x="428" y="1437"/>
                </a:lnTo>
                <a:lnTo>
                  <a:pt x="430" y="1439"/>
                </a:lnTo>
                <a:lnTo>
                  <a:pt x="431" y="1441"/>
                </a:lnTo>
                <a:lnTo>
                  <a:pt x="432" y="1442"/>
                </a:lnTo>
                <a:lnTo>
                  <a:pt x="433" y="1444"/>
                </a:lnTo>
                <a:lnTo>
                  <a:pt x="433" y="1445"/>
                </a:lnTo>
                <a:lnTo>
                  <a:pt x="434" y="1445"/>
                </a:lnTo>
                <a:lnTo>
                  <a:pt x="435" y="1445"/>
                </a:lnTo>
                <a:lnTo>
                  <a:pt x="436" y="1445"/>
                </a:lnTo>
                <a:lnTo>
                  <a:pt x="437" y="1445"/>
                </a:lnTo>
                <a:lnTo>
                  <a:pt x="439" y="1445"/>
                </a:lnTo>
                <a:lnTo>
                  <a:pt x="440" y="1445"/>
                </a:lnTo>
                <a:lnTo>
                  <a:pt x="441" y="1445"/>
                </a:lnTo>
                <a:lnTo>
                  <a:pt x="441" y="1447"/>
                </a:lnTo>
                <a:lnTo>
                  <a:pt x="441" y="1448"/>
                </a:lnTo>
                <a:lnTo>
                  <a:pt x="441" y="1449"/>
                </a:lnTo>
                <a:lnTo>
                  <a:pt x="441" y="1450"/>
                </a:lnTo>
                <a:lnTo>
                  <a:pt x="441" y="1451"/>
                </a:lnTo>
                <a:lnTo>
                  <a:pt x="441" y="1452"/>
                </a:lnTo>
                <a:lnTo>
                  <a:pt x="442" y="1452"/>
                </a:lnTo>
                <a:lnTo>
                  <a:pt x="445" y="1451"/>
                </a:lnTo>
                <a:lnTo>
                  <a:pt x="447" y="1451"/>
                </a:lnTo>
                <a:lnTo>
                  <a:pt x="448" y="1451"/>
                </a:lnTo>
                <a:lnTo>
                  <a:pt x="449" y="1451"/>
                </a:lnTo>
                <a:lnTo>
                  <a:pt x="452" y="1451"/>
                </a:lnTo>
                <a:lnTo>
                  <a:pt x="453" y="1451"/>
                </a:lnTo>
                <a:lnTo>
                  <a:pt x="454" y="1451"/>
                </a:lnTo>
                <a:lnTo>
                  <a:pt x="454" y="1452"/>
                </a:lnTo>
                <a:lnTo>
                  <a:pt x="456" y="1452"/>
                </a:lnTo>
                <a:lnTo>
                  <a:pt x="456" y="1451"/>
                </a:lnTo>
                <a:lnTo>
                  <a:pt x="456" y="1450"/>
                </a:lnTo>
                <a:lnTo>
                  <a:pt x="457" y="1450"/>
                </a:lnTo>
                <a:lnTo>
                  <a:pt x="457" y="1449"/>
                </a:lnTo>
                <a:lnTo>
                  <a:pt x="457" y="1448"/>
                </a:lnTo>
                <a:lnTo>
                  <a:pt x="458" y="1447"/>
                </a:lnTo>
                <a:lnTo>
                  <a:pt x="459" y="1448"/>
                </a:lnTo>
                <a:lnTo>
                  <a:pt x="460" y="1448"/>
                </a:lnTo>
                <a:lnTo>
                  <a:pt x="461" y="1447"/>
                </a:lnTo>
                <a:lnTo>
                  <a:pt x="461" y="1445"/>
                </a:lnTo>
                <a:lnTo>
                  <a:pt x="462" y="1445"/>
                </a:lnTo>
                <a:lnTo>
                  <a:pt x="463" y="1444"/>
                </a:lnTo>
                <a:lnTo>
                  <a:pt x="463" y="1443"/>
                </a:lnTo>
                <a:lnTo>
                  <a:pt x="465" y="1442"/>
                </a:lnTo>
                <a:lnTo>
                  <a:pt x="466" y="1442"/>
                </a:lnTo>
                <a:lnTo>
                  <a:pt x="467" y="1441"/>
                </a:lnTo>
                <a:lnTo>
                  <a:pt x="467" y="1440"/>
                </a:lnTo>
                <a:lnTo>
                  <a:pt x="468" y="1440"/>
                </a:lnTo>
                <a:lnTo>
                  <a:pt x="467" y="1439"/>
                </a:lnTo>
                <a:lnTo>
                  <a:pt x="467" y="1437"/>
                </a:lnTo>
                <a:lnTo>
                  <a:pt x="466" y="1436"/>
                </a:lnTo>
                <a:lnTo>
                  <a:pt x="466" y="1435"/>
                </a:lnTo>
                <a:lnTo>
                  <a:pt x="465" y="1434"/>
                </a:lnTo>
                <a:lnTo>
                  <a:pt x="465" y="1433"/>
                </a:lnTo>
                <a:lnTo>
                  <a:pt x="463" y="1432"/>
                </a:lnTo>
                <a:lnTo>
                  <a:pt x="463" y="1431"/>
                </a:lnTo>
                <a:lnTo>
                  <a:pt x="465" y="1431"/>
                </a:lnTo>
                <a:lnTo>
                  <a:pt x="466" y="1431"/>
                </a:lnTo>
                <a:lnTo>
                  <a:pt x="466" y="1429"/>
                </a:lnTo>
                <a:lnTo>
                  <a:pt x="466" y="1428"/>
                </a:lnTo>
                <a:lnTo>
                  <a:pt x="466" y="1427"/>
                </a:lnTo>
                <a:lnTo>
                  <a:pt x="466" y="1426"/>
                </a:lnTo>
                <a:lnTo>
                  <a:pt x="467" y="1426"/>
                </a:lnTo>
                <a:lnTo>
                  <a:pt x="468" y="1426"/>
                </a:lnTo>
                <a:lnTo>
                  <a:pt x="469" y="1426"/>
                </a:lnTo>
                <a:lnTo>
                  <a:pt x="470" y="1425"/>
                </a:lnTo>
                <a:lnTo>
                  <a:pt x="471" y="1425"/>
                </a:lnTo>
                <a:lnTo>
                  <a:pt x="471" y="1427"/>
                </a:lnTo>
                <a:lnTo>
                  <a:pt x="471" y="1432"/>
                </a:lnTo>
                <a:lnTo>
                  <a:pt x="470" y="1434"/>
                </a:lnTo>
                <a:lnTo>
                  <a:pt x="469" y="1436"/>
                </a:lnTo>
                <a:lnTo>
                  <a:pt x="468" y="1440"/>
                </a:lnTo>
                <a:lnTo>
                  <a:pt x="466" y="1442"/>
                </a:lnTo>
                <a:lnTo>
                  <a:pt x="465" y="1443"/>
                </a:lnTo>
                <a:lnTo>
                  <a:pt x="462" y="1447"/>
                </a:lnTo>
                <a:lnTo>
                  <a:pt x="460" y="1449"/>
                </a:lnTo>
                <a:lnTo>
                  <a:pt x="459" y="1452"/>
                </a:lnTo>
                <a:lnTo>
                  <a:pt x="461" y="1453"/>
                </a:lnTo>
                <a:lnTo>
                  <a:pt x="462" y="1453"/>
                </a:lnTo>
                <a:lnTo>
                  <a:pt x="463" y="1453"/>
                </a:lnTo>
                <a:lnTo>
                  <a:pt x="465" y="1453"/>
                </a:lnTo>
                <a:lnTo>
                  <a:pt x="466" y="1454"/>
                </a:lnTo>
                <a:lnTo>
                  <a:pt x="467" y="1454"/>
                </a:lnTo>
                <a:lnTo>
                  <a:pt x="468" y="1454"/>
                </a:lnTo>
                <a:lnTo>
                  <a:pt x="469" y="1454"/>
                </a:lnTo>
                <a:lnTo>
                  <a:pt x="470" y="1454"/>
                </a:lnTo>
                <a:lnTo>
                  <a:pt x="471" y="1454"/>
                </a:lnTo>
                <a:lnTo>
                  <a:pt x="473" y="1453"/>
                </a:lnTo>
                <a:lnTo>
                  <a:pt x="475" y="1453"/>
                </a:lnTo>
                <a:lnTo>
                  <a:pt x="476" y="1453"/>
                </a:lnTo>
                <a:lnTo>
                  <a:pt x="477" y="1453"/>
                </a:lnTo>
                <a:lnTo>
                  <a:pt x="478" y="1452"/>
                </a:lnTo>
                <a:lnTo>
                  <a:pt x="479" y="1452"/>
                </a:lnTo>
                <a:lnTo>
                  <a:pt x="480" y="1451"/>
                </a:lnTo>
                <a:lnTo>
                  <a:pt x="482" y="1451"/>
                </a:lnTo>
                <a:lnTo>
                  <a:pt x="483" y="1451"/>
                </a:lnTo>
                <a:lnTo>
                  <a:pt x="482" y="1450"/>
                </a:lnTo>
                <a:lnTo>
                  <a:pt x="487" y="1447"/>
                </a:lnTo>
                <a:lnTo>
                  <a:pt x="488" y="1447"/>
                </a:lnTo>
                <a:lnTo>
                  <a:pt x="490" y="1445"/>
                </a:lnTo>
                <a:lnTo>
                  <a:pt x="491" y="1444"/>
                </a:lnTo>
                <a:lnTo>
                  <a:pt x="492" y="1443"/>
                </a:lnTo>
                <a:lnTo>
                  <a:pt x="493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5" y="1441"/>
                </a:lnTo>
                <a:lnTo>
                  <a:pt x="495" y="1440"/>
                </a:lnTo>
                <a:lnTo>
                  <a:pt x="496" y="1440"/>
                </a:lnTo>
                <a:lnTo>
                  <a:pt x="499" y="1437"/>
                </a:lnTo>
                <a:lnTo>
                  <a:pt x="500" y="1437"/>
                </a:lnTo>
                <a:lnTo>
                  <a:pt x="501" y="1437"/>
                </a:lnTo>
                <a:lnTo>
                  <a:pt x="502" y="1436"/>
                </a:lnTo>
                <a:lnTo>
                  <a:pt x="503" y="1436"/>
                </a:lnTo>
                <a:lnTo>
                  <a:pt x="504" y="1436"/>
                </a:lnTo>
                <a:lnTo>
                  <a:pt x="505" y="1436"/>
                </a:lnTo>
                <a:lnTo>
                  <a:pt x="506" y="1435"/>
                </a:lnTo>
                <a:lnTo>
                  <a:pt x="509" y="1435"/>
                </a:lnTo>
                <a:lnTo>
                  <a:pt x="512" y="1439"/>
                </a:lnTo>
                <a:lnTo>
                  <a:pt x="513" y="1440"/>
                </a:lnTo>
                <a:lnTo>
                  <a:pt x="513" y="1441"/>
                </a:lnTo>
                <a:lnTo>
                  <a:pt x="513" y="1442"/>
                </a:lnTo>
                <a:lnTo>
                  <a:pt x="512" y="1442"/>
                </a:lnTo>
                <a:lnTo>
                  <a:pt x="511" y="1442"/>
                </a:lnTo>
                <a:lnTo>
                  <a:pt x="508" y="1443"/>
                </a:lnTo>
                <a:lnTo>
                  <a:pt x="506" y="1443"/>
                </a:lnTo>
                <a:lnTo>
                  <a:pt x="505" y="1443"/>
                </a:lnTo>
                <a:lnTo>
                  <a:pt x="504" y="1443"/>
                </a:lnTo>
                <a:lnTo>
                  <a:pt x="502" y="1444"/>
                </a:lnTo>
                <a:lnTo>
                  <a:pt x="501" y="1444"/>
                </a:lnTo>
                <a:lnTo>
                  <a:pt x="500" y="1444"/>
                </a:lnTo>
                <a:lnTo>
                  <a:pt x="499" y="1443"/>
                </a:lnTo>
                <a:lnTo>
                  <a:pt x="499" y="1442"/>
                </a:lnTo>
                <a:lnTo>
                  <a:pt x="497" y="1442"/>
                </a:lnTo>
                <a:lnTo>
                  <a:pt x="497" y="1441"/>
                </a:lnTo>
                <a:lnTo>
                  <a:pt x="496" y="1441"/>
                </a:lnTo>
                <a:lnTo>
                  <a:pt x="496" y="1440"/>
                </a:lnTo>
                <a:lnTo>
                  <a:pt x="495" y="1441"/>
                </a:lnTo>
                <a:lnTo>
                  <a:pt x="494" y="1442"/>
                </a:lnTo>
                <a:lnTo>
                  <a:pt x="493" y="1443"/>
                </a:lnTo>
                <a:lnTo>
                  <a:pt x="492" y="1444"/>
                </a:lnTo>
                <a:lnTo>
                  <a:pt x="491" y="1445"/>
                </a:lnTo>
                <a:lnTo>
                  <a:pt x="490" y="1445"/>
                </a:lnTo>
                <a:lnTo>
                  <a:pt x="488" y="1448"/>
                </a:lnTo>
                <a:lnTo>
                  <a:pt x="487" y="1448"/>
                </a:lnTo>
                <a:lnTo>
                  <a:pt x="488" y="1448"/>
                </a:lnTo>
                <a:lnTo>
                  <a:pt x="486" y="1449"/>
                </a:lnTo>
                <a:lnTo>
                  <a:pt x="484" y="1450"/>
                </a:lnTo>
                <a:lnTo>
                  <a:pt x="482" y="1452"/>
                </a:lnTo>
                <a:lnTo>
                  <a:pt x="480" y="1452"/>
                </a:lnTo>
                <a:lnTo>
                  <a:pt x="479" y="1453"/>
                </a:lnTo>
                <a:lnTo>
                  <a:pt x="476" y="1453"/>
                </a:lnTo>
                <a:lnTo>
                  <a:pt x="475" y="1454"/>
                </a:lnTo>
                <a:lnTo>
                  <a:pt x="471" y="1454"/>
                </a:lnTo>
                <a:lnTo>
                  <a:pt x="469" y="1454"/>
                </a:lnTo>
                <a:lnTo>
                  <a:pt x="467" y="1454"/>
                </a:lnTo>
                <a:lnTo>
                  <a:pt x="467" y="1456"/>
                </a:lnTo>
                <a:lnTo>
                  <a:pt x="467" y="1457"/>
                </a:lnTo>
                <a:lnTo>
                  <a:pt x="467" y="1458"/>
                </a:lnTo>
                <a:lnTo>
                  <a:pt x="467" y="1459"/>
                </a:lnTo>
                <a:lnTo>
                  <a:pt x="467" y="1460"/>
                </a:lnTo>
                <a:lnTo>
                  <a:pt x="467" y="1461"/>
                </a:lnTo>
                <a:lnTo>
                  <a:pt x="466" y="1461"/>
                </a:lnTo>
                <a:lnTo>
                  <a:pt x="465" y="1461"/>
                </a:lnTo>
                <a:lnTo>
                  <a:pt x="465" y="1462"/>
                </a:lnTo>
                <a:lnTo>
                  <a:pt x="465" y="1464"/>
                </a:lnTo>
                <a:lnTo>
                  <a:pt x="465" y="1465"/>
                </a:lnTo>
                <a:lnTo>
                  <a:pt x="463" y="1465"/>
                </a:lnTo>
                <a:lnTo>
                  <a:pt x="462" y="1465"/>
                </a:lnTo>
                <a:lnTo>
                  <a:pt x="461" y="1465"/>
                </a:lnTo>
                <a:lnTo>
                  <a:pt x="461" y="1467"/>
                </a:lnTo>
                <a:lnTo>
                  <a:pt x="461" y="1468"/>
                </a:lnTo>
                <a:lnTo>
                  <a:pt x="460" y="1468"/>
                </a:lnTo>
                <a:lnTo>
                  <a:pt x="459" y="1468"/>
                </a:lnTo>
                <a:lnTo>
                  <a:pt x="458" y="1468"/>
                </a:lnTo>
                <a:lnTo>
                  <a:pt x="458" y="1472"/>
                </a:lnTo>
                <a:lnTo>
                  <a:pt x="458" y="1478"/>
                </a:lnTo>
                <a:lnTo>
                  <a:pt x="458" y="1483"/>
                </a:lnTo>
                <a:lnTo>
                  <a:pt x="459" y="1484"/>
                </a:lnTo>
                <a:lnTo>
                  <a:pt x="459" y="1485"/>
                </a:lnTo>
                <a:lnTo>
                  <a:pt x="460" y="1489"/>
                </a:lnTo>
                <a:lnTo>
                  <a:pt x="461" y="1491"/>
                </a:lnTo>
                <a:lnTo>
                  <a:pt x="462" y="1493"/>
                </a:lnTo>
                <a:lnTo>
                  <a:pt x="465" y="1495"/>
                </a:lnTo>
                <a:lnTo>
                  <a:pt x="466" y="1495"/>
                </a:lnTo>
                <a:lnTo>
                  <a:pt x="469" y="1499"/>
                </a:lnTo>
                <a:lnTo>
                  <a:pt x="470" y="1500"/>
                </a:lnTo>
                <a:lnTo>
                  <a:pt x="471" y="1500"/>
                </a:lnTo>
                <a:lnTo>
                  <a:pt x="471" y="1499"/>
                </a:lnTo>
                <a:lnTo>
                  <a:pt x="473" y="1499"/>
                </a:lnTo>
                <a:lnTo>
                  <a:pt x="473" y="1498"/>
                </a:lnTo>
                <a:lnTo>
                  <a:pt x="474" y="1498"/>
                </a:lnTo>
                <a:lnTo>
                  <a:pt x="474" y="1497"/>
                </a:lnTo>
                <a:lnTo>
                  <a:pt x="475" y="1497"/>
                </a:lnTo>
                <a:lnTo>
                  <a:pt x="476" y="1498"/>
                </a:lnTo>
                <a:lnTo>
                  <a:pt x="475" y="1500"/>
                </a:lnTo>
                <a:lnTo>
                  <a:pt x="476" y="1501"/>
                </a:lnTo>
                <a:lnTo>
                  <a:pt x="478" y="1503"/>
                </a:lnTo>
                <a:lnTo>
                  <a:pt x="479" y="1503"/>
                </a:lnTo>
                <a:lnTo>
                  <a:pt x="480" y="1504"/>
                </a:lnTo>
                <a:lnTo>
                  <a:pt x="482" y="1506"/>
                </a:lnTo>
                <a:lnTo>
                  <a:pt x="480" y="1507"/>
                </a:lnTo>
                <a:lnTo>
                  <a:pt x="480" y="1508"/>
                </a:lnTo>
                <a:lnTo>
                  <a:pt x="479" y="1508"/>
                </a:lnTo>
                <a:lnTo>
                  <a:pt x="476" y="1504"/>
                </a:lnTo>
                <a:lnTo>
                  <a:pt x="474" y="1502"/>
                </a:lnTo>
                <a:lnTo>
                  <a:pt x="470" y="1500"/>
                </a:lnTo>
                <a:lnTo>
                  <a:pt x="467" y="1497"/>
                </a:lnTo>
                <a:lnTo>
                  <a:pt x="465" y="1495"/>
                </a:lnTo>
                <a:lnTo>
                  <a:pt x="463" y="1494"/>
                </a:lnTo>
                <a:lnTo>
                  <a:pt x="462" y="1493"/>
                </a:lnTo>
                <a:lnTo>
                  <a:pt x="461" y="1493"/>
                </a:lnTo>
                <a:lnTo>
                  <a:pt x="461" y="1492"/>
                </a:lnTo>
                <a:lnTo>
                  <a:pt x="460" y="1491"/>
                </a:lnTo>
                <a:lnTo>
                  <a:pt x="460" y="1490"/>
                </a:lnTo>
                <a:lnTo>
                  <a:pt x="459" y="1489"/>
                </a:lnTo>
                <a:lnTo>
                  <a:pt x="459" y="1487"/>
                </a:lnTo>
                <a:lnTo>
                  <a:pt x="459" y="1485"/>
                </a:lnTo>
                <a:lnTo>
                  <a:pt x="458" y="1485"/>
                </a:lnTo>
                <a:lnTo>
                  <a:pt x="458" y="1484"/>
                </a:lnTo>
                <a:lnTo>
                  <a:pt x="458" y="1483"/>
                </a:lnTo>
                <a:lnTo>
                  <a:pt x="458" y="1482"/>
                </a:lnTo>
                <a:lnTo>
                  <a:pt x="458" y="1478"/>
                </a:lnTo>
                <a:lnTo>
                  <a:pt x="458" y="1476"/>
                </a:lnTo>
                <a:lnTo>
                  <a:pt x="458" y="1472"/>
                </a:lnTo>
                <a:lnTo>
                  <a:pt x="458" y="1468"/>
                </a:lnTo>
                <a:lnTo>
                  <a:pt x="458" y="1467"/>
                </a:lnTo>
                <a:lnTo>
                  <a:pt x="458" y="1466"/>
                </a:lnTo>
                <a:lnTo>
                  <a:pt x="458" y="1462"/>
                </a:lnTo>
                <a:lnTo>
                  <a:pt x="458" y="1461"/>
                </a:lnTo>
                <a:lnTo>
                  <a:pt x="457" y="1461"/>
                </a:lnTo>
                <a:lnTo>
                  <a:pt x="454" y="1461"/>
                </a:lnTo>
                <a:lnTo>
                  <a:pt x="453" y="1461"/>
                </a:lnTo>
                <a:lnTo>
                  <a:pt x="452" y="1461"/>
                </a:lnTo>
                <a:lnTo>
                  <a:pt x="452" y="1460"/>
                </a:lnTo>
                <a:lnTo>
                  <a:pt x="452" y="1459"/>
                </a:lnTo>
                <a:lnTo>
                  <a:pt x="454" y="1459"/>
                </a:lnTo>
                <a:lnTo>
                  <a:pt x="458" y="1459"/>
                </a:lnTo>
                <a:lnTo>
                  <a:pt x="458" y="1458"/>
                </a:lnTo>
                <a:lnTo>
                  <a:pt x="458" y="1457"/>
                </a:lnTo>
                <a:lnTo>
                  <a:pt x="458" y="1456"/>
                </a:lnTo>
                <a:lnTo>
                  <a:pt x="458" y="1454"/>
                </a:lnTo>
                <a:lnTo>
                  <a:pt x="458" y="1453"/>
                </a:lnTo>
                <a:lnTo>
                  <a:pt x="457" y="1452"/>
                </a:lnTo>
                <a:lnTo>
                  <a:pt x="453" y="1452"/>
                </a:lnTo>
                <a:lnTo>
                  <a:pt x="452" y="1452"/>
                </a:lnTo>
                <a:lnTo>
                  <a:pt x="449" y="1452"/>
                </a:lnTo>
                <a:lnTo>
                  <a:pt x="443" y="1452"/>
                </a:lnTo>
                <a:lnTo>
                  <a:pt x="442" y="1452"/>
                </a:lnTo>
                <a:lnTo>
                  <a:pt x="440" y="1452"/>
                </a:lnTo>
                <a:lnTo>
                  <a:pt x="437" y="1452"/>
                </a:lnTo>
                <a:lnTo>
                  <a:pt x="434" y="1452"/>
                </a:lnTo>
                <a:lnTo>
                  <a:pt x="434" y="1456"/>
                </a:lnTo>
                <a:lnTo>
                  <a:pt x="434" y="1457"/>
                </a:lnTo>
                <a:lnTo>
                  <a:pt x="433" y="1457"/>
                </a:lnTo>
                <a:lnTo>
                  <a:pt x="432" y="1457"/>
                </a:lnTo>
                <a:lnTo>
                  <a:pt x="431" y="1457"/>
                </a:lnTo>
                <a:lnTo>
                  <a:pt x="430" y="1457"/>
                </a:lnTo>
                <a:lnTo>
                  <a:pt x="427" y="1457"/>
                </a:lnTo>
                <a:lnTo>
                  <a:pt x="424" y="1457"/>
                </a:lnTo>
                <a:lnTo>
                  <a:pt x="424" y="1458"/>
                </a:lnTo>
                <a:lnTo>
                  <a:pt x="424" y="1459"/>
                </a:lnTo>
                <a:lnTo>
                  <a:pt x="424" y="1460"/>
                </a:lnTo>
                <a:lnTo>
                  <a:pt x="425" y="1461"/>
                </a:lnTo>
                <a:lnTo>
                  <a:pt x="430" y="1465"/>
                </a:lnTo>
                <a:lnTo>
                  <a:pt x="430" y="1466"/>
                </a:lnTo>
                <a:lnTo>
                  <a:pt x="426" y="1469"/>
                </a:lnTo>
                <a:lnTo>
                  <a:pt x="426" y="1470"/>
                </a:lnTo>
                <a:lnTo>
                  <a:pt x="425" y="1472"/>
                </a:lnTo>
                <a:lnTo>
                  <a:pt x="424" y="1473"/>
                </a:lnTo>
                <a:lnTo>
                  <a:pt x="424" y="1476"/>
                </a:lnTo>
                <a:lnTo>
                  <a:pt x="423" y="1478"/>
                </a:lnTo>
                <a:lnTo>
                  <a:pt x="423" y="1482"/>
                </a:lnTo>
                <a:lnTo>
                  <a:pt x="423" y="1484"/>
                </a:lnTo>
                <a:lnTo>
                  <a:pt x="423" y="1490"/>
                </a:lnTo>
                <a:lnTo>
                  <a:pt x="423" y="1492"/>
                </a:lnTo>
                <a:lnTo>
                  <a:pt x="423" y="1489"/>
                </a:lnTo>
                <a:lnTo>
                  <a:pt x="423" y="1482"/>
                </a:lnTo>
                <a:lnTo>
                  <a:pt x="423" y="1481"/>
                </a:lnTo>
                <a:lnTo>
                  <a:pt x="423" y="1479"/>
                </a:lnTo>
                <a:lnTo>
                  <a:pt x="423" y="1478"/>
                </a:lnTo>
                <a:lnTo>
                  <a:pt x="423" y="1477"/>
                </a:lnTo>
                <a:lnTo>
                  <a:pt x="423" y="1476"/>
                </a:lnTo>
                <a:lnTo>
                  <a:pt x="423" y="1475"/>
                </a:lnTo>
                <a:lnTo>
                  <a:pt x="424" y="1474"/>
                </a:lnTo>
                <a:lnTo>
                  <a:pt x="424" y="1473"/>
                </a:lnTo>
                <a:lnTo>
                  <a:pt x="425" y="1472"/>
                </a:lnTo>
                <a:lnTo>
                  <a:pt x="425" y="1470"/>
                </a:lnTo>
                <a:lnTo>
                  <a:pt x="426" y="1469"/>
                </a:lnTo>
                <a:lnTo>
                  <a:pt x="428" y="1466"/>
                </a:lnTo>
                <a:lnTo>
                  <a:pt x="424" y="1462"/>
                </a:lnTo>
                <a:lnTo>
                  <a:pt x="423" y="1461"/>
                </a:lnTo>
                <a:lnTo>
                  <a:pt x="422" y="1460"/>
                </a:lnTo>
                <a:lnTo>
                  <a:pt x="421" y="1459"/>
                </a:lnTo>
                <a:lnTo>
                  <a:pt x="419" y="1459"/>
                </a:lnTo>
                <a:lnTo>
                  <a:pt x="418" y="1458"/>
                </a:lnTo>
                <a:lnTo>
                  <a:pt x="415" y="1454"/>
                </a:lnTo>
                <a:lnTo>
                  <a:pt x="415" y="1456"/>
                </a:lnTo>
                <a:lnTo>
                  <a:pt x="416" y="1457"/>
                </a:lnTo>
                <a:lnTo>
                  <a:pt x="414" y="1458"/>
                </a:lnTo>
                <a:lnTo>
                  <a:pt x="414" y="1459"/>
                </a:lnTo>
                <a:lnTo>
                  <a:pt x="413" y="1459"/>
                </a:lnTo>
                <a:lnTo>
                  <a:pt x="413" y="1458"/>
                </a:lnTo>
                <a:lnTo>
                  <a:pt x="411" y="1458"/>
                </a:lnTo>
                <a:lnTo>
                  <a:pt x="410" y="1458"/>
                </a:lnTo>
                <a:lnTo>
                  <a:pt x="409" y="1458"/>
                </a:lnTo>
                <a:lnTo>
                  <a:pt x="409" y="1461"/>
                </a:lnTo>
                <a:lnTo>
                  <a:pt x="408" y="1465"/>
                </a:lnTo>
                <a:lnTo>
                  <a:pt x="408" y="1470"/>
                </a:lnTo>
                <a:lnTo>
                  <a:pt x="408" y="1474"/>
                </a:lnTo>
                <a:lnTo>
                  <a:pt x="408" y="1485"/>
                </a:lnTo>
                <a:lnTo>
                  <a:pt x="408" y="1487"/>
                </a:lnTo>
                <a:lnTo>
                  <a:pt x="408" y="1489"/>
                </a:lnTo>
                <a:lnTo>
                  <a:pt x="408" y="1492"/>
                </a:lnTo>
                <a:lnTo>
                  <a:pt x="408" y="1493"/>
                </a:lnTo>
                <a:lnTo>
                  <a:pt x="409" y="1495"/>
                </a:lnTo>
                <a:lnTo>
                  <a:pt x="409" y="1498"/>
                </a:lnTo>
                <a:lnTo>
                  <a:pt x="409" y="1499"/>
                </a:lnTo>
                <a:lnTo>
                  <a:pt x="409" y="1509"/>
                </a:lnTo>
                <a:lnTo>
                  <a:pt x="408" y="1512"/>
                </a:lnTo>
                <a:lnTo>
                  <a:pt x="408" y="1514"/>
                </a:lnTo>
                <a:lnTo>
                  <a:pt x="408" y="1517"/>
                </a:lnTo>
                <a:lnTo>
                  <a:pt x="407" y="1521"/>
                </a:lnTo>
                <a:lnTo>
                  <a:pt x="413" y="1524"/>
                </a:lnTo>
                <a:lnTo>
                  <a:pt x="418" y="1525"/>
                </a:lnTo>
                <a:lnTo>
                  <a:pt x="419" y="1525"/>
                </a:lnTo>
                <a:lnTo>
                  <a:pt x="421" y="1525"/>
                </a:lnTo>
                <a:lnTo>
                  <a:pt x="422" y="1525"/>
                </a:lnTo>
                <a:lnTo>
                  <a:pt x="423" y="1526"/>
                </a:lnTo>
                <a:lnTo>
                  <a:pt x="424" y="1526"/>
                </a:lnTo>
                <a:lnTo>
                  <a:pt x="425" y="1526"/>
                </a:lnTo>
                <a:lnTo>
                  <a:pt x="426" y="1525"/>
                </a:lnTo>
                <a:lnTo>
                  <a:pt x="425" y="1523"/>
                </a:lnTo>
                <a:lnTo>
                  <a:pt x="426" y="1523"/>
                </a:lnTo>
                <a:lnTo>
                  <a:pt x="427" y="1521"/>
                </a:lnTo>
                <a:lnTo>
                  <a:pt x="428" y="1521"/>
                </a:lnTo>
                <a:lnTo>
                  <a:pt x="428" y="1520"/>
                </a:lnTo>
                <a:lnTo>
                  <a:pt x="430" y="1519"/>
                </a:lnTo>
                <a:lnTo>
                  <a:pt x="430" y="1518"/>
                </a:lnTo>
                <a:lnTo>
                  <a:pt x="431" y="1518"/>
                </a:lnTo>
                <a:lnTo>
                  <a:pt x="431" y="1519"/>
                </a:lnTo>
                <a:lnTo>
                  <a:pt x="432" y="1521"/>
                </a:lnTo>
                <a:lnTo>
                  <a:pt x="432" y="1524"/>
                </a:lnTo>
                <a:lnTo>
                  <a:pt x="433" y="1524"/>
                </a:lnTo>
                <a:lnTo>
                  <a:pt x="432" y="1524"/>
                </a:lnTo>
                <a:lnTo>
                  <a:pt x="432" y="1525"/>
                </a:lnTo>
                <a:lnTo>
                  <a:pt x="430" y="1525"/>
                </a:lnTo>
                <a:lnTo>
                  <a:pt x="427" y="1526"/>
                </a:lnTo>
                <a:lnTo>
                  <a:pt x="426" y="1526"/>
                </a:lnTo>
                <a:lnTo>
                  <a:pt x="425" y="1526"/>
                </a:lnTo>
                <a:lnTo>
                  <a:pt x="423" y="1526"/>
                </a:lnTo>
                <a:lnTo>
                  <a:pt x="421" y="1526"/>
                </a:lnTo>
                <a:lnTo>
                  <a:pt x="418" y="1526"/>
                </a:lnTo>
                <a:lnTo>
                  <a:pt x="417" y="1525"/>
                </a:lnTo>
                <a:lnTo>
                  <a:pt x="417" y="1526"/>
                </a:lnTo>
                <a:lnTo>
                  <a:pt x="417" y="1527"/>
                </a:lnTo>
                <a:lnTo>
                  <a:pt x="417" y="1528"/>
                </a:lnTo>
                <a:lnTo>
                  <a:pt x="417" y="1529"/>
                </a:lnTo>
                <a:lnTo>
                  <a:pt x="415" y="1528"/>
                </a:lnTo>
                <a:lnTo>
                  <a:pt x="414" y="1529"/>
                </a:lnTo>
                <a:lnTo>
                  <a:pt x="414" y="1531"/>
                </a:lnTo>
                <a:lnTo>
                  <a:pt x="413" y="1531"/>
                </a:lnTo>
                <a:lnTo>
                  <a:pt x="410" y="1531"/>
                </a:lnTo>
                <a:lnTo>
                  <a:pt x="408" y="1529"/>
                </a:lnTo>
                <a:lnTo>
                  <a:pt x="407" y="1529"/>
                </a:lnTo>
                <a:lnTo>
                  <a:pt x="406" y="1528"/>
                </a:lnTo>
                <a:lnTo>
                  <a:pt x="405" y="1529"/>
                </a:lnTo>
                <a:lnTo>
                  <a:pt x="404" y="1532"/>
                </a:lnTo>
                <a:lnTo>
                  <a:pt x="402" y="1534"/>
                </a:lnTo>
                <a:lnTo>
                  <a:pt x="402" y="1535"/>
                </a:lnTo>
                <a:lnTo>
                  <a:pt x="401" y="1537"/>
                </a:lnTo>
                <a:lnTo>
                  <a:pt x="401" y="1539"/>
                </a:lnTo>
                <a:lnTo>
                  <a:pt x="400" y="1540"/>
                </a:lnTo>
                <a:lnTo>
                  <a:pt x="400" y="1541"/>
                </a:lnTo>
                <a:lnTo>
                  <a:pt x="400" y="1543"/>
                </a:lnTo>
                <a:lnTo>
                  <a:pt x="399" y="1544"/>
                </a:lnTo>
                <a:lnTo>
                  <a:pt x="399" y="1545"/>
                </a:lnTo>
                <a:lnTo>
                  <a:pt x="399" y="1546"/>
                </a:lnTo>
                <a:lnTo>
                  <a:pt x="399" y="1549"/>
                </a:lnTo>
                <a:lnTo>
                  <a:pt x="399" y="1550"/>
                </a:lnTo>
                <a:lnTo>
                  <a:pt x="402" y="1553"/>
                </a:lnTo>
                <a:lnTo>
                  <a:pt x="406" y="1557"/>
                </a:lnTo>
                <a:lnTo>
                  <a:pt x="413" y="1556"/>
                </a:lnTo>
                <a:lnTo>
                  <a:pt x="423" y="1554"/>
                </a:lnTo>
                <a:lnTo>
                  <a:pt x="428" y="1554"/>
                </a:lnTo>
                <a:lnTo>
                  <a:pt x="442" y="1553"/>
                </a:lnTo>
                <a:lnTo>
                  <a:pt x="443" y="1553"/>
                </a:lnTo>
                <a:lnTo>
                  <a:pt x="456" y="1552"/>
                </a:lnTo>
                <a:lnTo>
                  <a:pt x="476" y="1550"/>
                </a:lnTo>
                <a:lnTo>
                  <a:pt x="494" y="1548"/>
                </a:lnTo>
                <a:lnTo>
                  <a:pt x="495" y="1548"/>
                </a:lnTo>
                <a:lnTo>
                  <a:pt x="496" y="1548"/>
                </a:lnTo>
                <a:lnTo>
                  <a:pt x="497" y="1548"/>
                </a:lnTo>
                <a:lnTo>
                  <a:pt x="513" y="1545"/>
                </a:lnTo>
                <a:lnTo>
                  <a:pt x="519" y="1545"/>
                </a:lnTo>
                <a:lnTo>
                  <a:pt x="526" y="1545"/>
                </a:lnTo>
                <a:lnTo>
                  <a:pt x="534" y="1544"/>
                </a:lnTo>
                <a:lnTo>
                  <a:pt x="536" y="1543"/>
                </a:lnTo>
                <a:lnTo>
                  <a:pt x="538" y="1543"/>
                </a:lnTo>
                <a:lnTo>
                  <a:pt x="540" y="1543"/>
                </a:lnTo>
                <a:lnTo>
                  <a:pt x="542" y="1543"/>
                </a:lnTo>
                <a:lnTo>
                  <a:pt x="543" y="1543"/>
                </a:lnTo>
                <a:lnTo>
                  <a:pt x="543" y="1525"/>
                </a:lnTo>
                <a:lnTo>
                  <a:pt x="543" y="1524"/>
                </a:lnTo>
                <a:lnTo>
                  <a:pt x="543" y="1523"/>
                </a:lnTo>
                <a:lnTo>
                  <a:pt x="531" y="1523"/>
                </a:lnTo>
                <a:lnTo>
                  <a:pt x="510" y="1523"/>
                </a:lnTo>
                <a:lnTo>
                  <a:pt x="510" y="1519"/>
                </a:lnTo>
                <a:lnTo>
                  <a:pt x="510" y="1517"/>
                </a:lnTo>
                <a:lnTo>
                  <a:pt x="506" y="1518"/>
                </a:lnTo>
                <a:lnTo>
                  <a:pt x="505" y="1517"/>
                </a:lnTo>
                <a:lnTo>
                  <a:pt x="502" y="1514"/>
                </a:lnTo>
                <a:lnTo>
                  <a:pt x="501" y="1512"/>
                </a:lnTo>
                <a:lnTo>
                  <a:pt x="501" y="1508"/>
                </a:lnTo>
                <a:lnTo>
                  <a:pt x="495" y="1509"/>
                </a:lnTo>
                <a:lnTo>
                  <a:pt x="494" y="1509"/>
                </a:lnTo>
                <a:lnTo>
                  <a:pt x="496" y="1503"/>
                </a:lnTo>
                <a:lnTo>
                  <a:pt x="497" y="1499"/>
                </a:lnTo>
                <a:lnTo>
                  <a:pt x="502" y="1499"/>
                </a:lnTo>
                <a:lnTo>
                  <a:pt x="504" y="1493"/>
                </a:lnTo>
                <a:lnTo>
                  <a:pt x="504" y="1492"/>
                </a:lnTo>
                <a:lnTo>
                  <a:pt x="503" y="1491"/>
                </a:lnTo>
                <a:lnTo>
                  <a:pt x="503" y="1490"/>
                </a:lnTo>
                <a:lnTo>
                  <a:pt x="502" y="1489"/>
                </a:lnTo>
                <a:lnTo>
                  <a:pt x="501" y="1489"/>
                </a:lnTo>
                <a:lnTo>
                  <a:pt x="500" y="1489"/>
                </a:lnTo>
                <a:lnTo>
                  <a:pt x="496" y="1489"/>
                </a:lnTo>
                <a:lnTo>
                  <a:pt x="494" y="1490"/>
                </a:lnTo>
                <a:lnTo>
                  <a:pt x="494" y="1491"/>
                </a:lnTo>
                <a:lnTo>
                  <a:pt x="493" y="1491"/>
                </a:lnTo>
                <a:lnTo>
                  <a:pt x="494" y="1491"/>
                </a:lnTo>
                <a:lnTo>
                  <a:pt x="495" y="1493"/>
                </a:lnTo>
                <a:lnTo>
                  <a:pt x="493" y="1495"/>
                </a:lnTo>
                <a:lnTo>
                  <a:pt x="493" y="1497"/>
                </a:lnTo>
                <a:lnTo>
                  <a:pt x="492" y="1497"/>
                </a:lnTo>
                <a:lnTo>
                  <a:pt x="491" y="1497"/>
                </a:lnTo>
                <a:lnTo>
                  <a:pt x="490" y="1497"/>
                </a:lnTo>
                <a:lnTo>
                  <a:pt x="490" y="1495"/>
                </a:lnTo>
                <a:lnTo>
                  <a:pt x="487" y="1492"/>
                </a:lnTo>
                <a:lnTo>
                  <a:pt x="487" y="1491"/>
                </a:lnTo>
                <a:lnTo>
                  <a:pt x="485" y="1489"/>
                </a:lnTo>
                <a:lnTo>
                  <a:pt x="484" y="1486"/>
                </a:lnTo>
                <a:lnTo>
                  <a:pt x="485" y="1485"/>
                </a:lnTo>
                <a:lnTo>
                  <a:pt x="485" y="1484"/>
                </a:lnTo>
                <a:lnTo>
                  <a:pt x="487" y="1479"/>
                </a:lnTo>
                <a:lnTo>
                  <a:pt x="488" y="1486"/>
                </a:lnTo>
                <a:lnTo>
                  <a:pt x="488" y="1487"/>
                </a:lnTo>
                <a:lnTo>
                  <a:pt x="491" y="1486"/>
                </a:lnTo>
                <a:lnTo>
                  <a:pt x="493" y="1485"/>
                </a:lnTo>
                <a:lnTo>
                  <a:pt x="495" y="1484"/>
                </a:lnTo>
                <a:lnTo>
                  <a:pt x="497" y="1483"/>
                </a:lnTo>
                <a:lnTo>
                  <a:pt x="499" y="1482"/>
                </a:lnTo>
                <a:lnTo>
                  <a:pt x="500" y="1479"/>
                </a:lnTo>
                <a:lnTo>
                  <a:pt x="502" y="1477"/>
                </a:lnTo>
                <a:lnTo>
                  <a:pt x="502" y="1476"/>
                </a:lnTo>
                <a:lnTo>
                  <a:pt x="503" y="1475"/>
                </a:lnTo>
                <a:lnTo>
                  <a:pt x="504" y="1475"/>
                </a:lnTo>
                <a:lnTo>
                  <a:pt x="505" y="1477"/>
                </a:lnTo>
                <a:lnTo>
                  <a:pt x="506" y="1477"/>
                </a:lnTo>
                <a:lnTo>
                  <a:pt x="506" y="1478"/>
                </a:lnTo>
                <a:lnTo>
                  <a:pt x="509" y="1479"/>
                </a:lnTo>
                <a:lnTo>
                  <a:pt x="509" y="1481"/>
                </a:lnTo>
                <a:lnTo>
                  <a:pt x="510" y="1482"/>
                </a:lnTo>
                <a:lnTo>
                  <a:pt x="512" y="1482"/>
                </a:lnTo>
                <a:lnTo>
                  <a:pt x="513" y="1482"/>
                </a:lnTo>
                <a:lnTo>
                  <a:pt x="513" y="1481"/>
                </a:lnTo>
                <a:lnTo>
                  <a:pt x="516" y="1478"/>
                </a:lnTo>
                <a:lnTo>
                  <a:pt x="517" y="1476"/>
                </a:lnTo>
                <a:lnTo>
                  <a:pt x="518" y="1476"/>
                </a:lnTo>
                <a:lnTo>
                  <a:pt x="521" y="1469"/>
                </a:lnTo>
                <a:lnTo>
                  <a:pt x="528" y="1456"/>
                </a:lnTo>
                <a:lnTo>
                  <a:pt x="530" y="1451"/>
                </a:lnTo>
                <a:lnTo>
                  <a:pt x="531" y="1449"/>
                </a:lnTo>
                <a:lnTo>
                  <a:pt x="533" y="1448"/>
                </a:lnTo>
                <a:lnTo>
                  <a:pt x="536" y="1450"/>
                </a:lnTo>
                <a:lnTo>
                  <a:pt x="537" y="1449"/>
                </a:lnTo>
                <a:lnTo>
                  <a:pt x="539" y="1444"/>
                </a:lnTo>
                <a:lnTo>
                  <a:pt x="540" y="1441"/>
                </a:lnTo>
                <a:lnTo>
                  <a:pt x="542" y="1440"/>
                </a:lnTo>
                <a:lnTo>
                  <a:pt x="545" y="1435"/>
                </a:lnTo>
                <a:lnTo>
                  <a:pt x="544" y="1429"/>
                </a:lnTo>
                <a:lnTo>
                  <a:pt x="543" y="1428"/>
                </a:lnTo>
                <a:lnTo>
                  <a:pt x="543" y="1426"/>
                </a:lnTo>
                <a:lnTo>
                  <a:pt x="545" y="1425"/>
                </a:lnTo>
                <a:lnTo>
                  <a:pt x="546" y="1424"/>
                </a:lnTo>
                <a:lnTo>
                  <a:pt x="547" y="1423"/>
                </a:lnTo>
                <a:lnTo>
                  <a:pt x="548" y="1420"/>
                </a:lnTo>
                <a:lnTo>
                  <a:pt x="548" y="1419"/>
                </a:lnTo>
                <a:lnTo>
                  <a:pt x="547" y="1419"/>
                </a:lnTo>
                <a:lnTo>
                  <a:pt x="546" y="1417"/>
                </a:lnTo>
                <a:lnTo>
                  <a:pt x="545" y="1416"/>
                </a:lnTo>
                <a:lnTo>
                  <a:pt x="549" y="1416"/>
                </a:lnTo>
                <a:lnTo>
                  <a:pt x="552" y="1416"/>
                </a:lnTo>
                <a:lnTo>
                  <a:pt x="557" y="1416"/>
                </a:lnTo>
                <a:lnTo>
                  <a:pt x="563" y="1411"/>
                </a:lnTo>
                <a:lnTo>
                  <a:pt x="566" y="1409"/>
                </a:lnTo>
                <a:lnTo>
                  <a:pt x="568" y="1408"/>
                </a:lnTo>
                <a:lnTo>
                  <a:pt x="570" y="1406"/>
                </a:lnTo>
                <a:lnTo>
                  <a:pt x="573" y="1405"/>
                </a:lnTo>
                <a:lnTo>
                  <a:pt x="574" y="1403"/>
                </a:lnTo>
                <a:lnTo>
                  <a:pt x="577" y="1403"/>
                </a:lnTo>
                <a:lnTo>
                  <a:pt x="578" y="1402"/>
                </a:lnTo>
                <a:lnTo>
                  <a:pt x="580" y="1401"/>
                </a:lnTo>
                <a:lnTo>
                  <a:pt x="582" y="1399"/>
                </a:lnTo>
                <a:lnTo>
                  <a:pt x="583" y="1398"/>
                </a:lnTo>
                <a:lnTo>
                  <a:pt x="585" y="1398"/>
                </a:lnTo>
                <a:lnTo>
                  <a:pt x="586" y="1397"/>
                </a:lnTo>
                <a:lnTo>
                  <a:pt x="587" y="1395"/>
                </a:lnTo>
                <a:lnTo>
                  <a:pt x="588" y="1394"/>
                </a:lnTo>
                <a:lnTo>
                  <a:pt x="589" y="1393"/>
                </a:lnTo>
                <a:lnTo>
                  <a:pt x="590" y="1392"/>
                </a:lnTo>
                <a:lnTo>
                  <a:pt x="590" y="1391"/>
                </a:lnTo>
                <a:lnTo>
                  <a:pt x="591" y="1389"/>
                </a:lnTo>
                <a:lnTo>
                  <a:pt x="591" y="1387"/>
                </a:lnTo>
                <a:lnTo>
                  <a:pt x="596" y="1385"/>
                </a:lnTo>
                <a:lnTo>
                  <a:pt x="596" y="1383"/>
                </a:lnTo>
                <a:lnTo>
                  <a:pt x="595" y="1382"/>
                </a:lnTo>
                <a:lnTo>
                  <a:pt x="595" y="1381"/>
                </a:lnTo>
                <a:lnTo>
                  <a:pt x="595" y="1380"/>
                </a:lnTo>
                <a:lnTo>
                  <a:pt x="595" y="1378"/>
                </a:lnTo>
                <a:lnTo>
                  <a:pt x="594" y="1370"/>
                </a:lnTo>
                <a:lnTo>
                  <a:pt x="594" y="1368"/>
                </a:lnTo>
                <a:lnTo>
                  <a:pt x="596" y="1370"/>
                </a:lnTo>
                <a:lnTo>
                  <a:pt x="597" y="1373"/>
                </a:lnTo>
                <a:lnTo>
                  <a:pt x="597" y="1375"/>
                </a:lnTo>
                <a:lnTo>
                  <a:pt x="597" y="1377"/>
                </a:lnTo>
                <a:lnTo>
                  <a:pt x="597" y="1376"/>
                </a:lnTo>
                <a:lnTo>
                  <a:pt x="602" y="1375"/>
                </a:lnTo>
                <a:lnTo>
                  <a:pt x="603" y="1372"/>
                </a:lnTo>
                <a:lnTo>
                  <a:pt x="604" y="1372"/>
                </a:lnTo>
                <a:lnTo>
                  <a:pt x="608" y="1370"/>
                </a:lnTo>
                <a:lnTo>
                  <a:pt x="612" y="1369"/>
                </a:lnTo>
                <a:lnTo>
                  <a:pt x="613" y="1367"/>
                </a:lnTo>
                <a:lnTo>
                  <a:pt x="613" y="1366"/>
                </a:lnTo>
                <a:lnTo>
                  <a:pt x="615" y="1362"/>
                </a:lnTo>
                <a:lnTo>
                  <a:pt x="615" y="1361"/>
                </a:lnTo>
                <a:lnTo>
                  <a:pt x="616" y="1359"/>
                </a:lnTo>
                <a:lnTo>
                  <a:pt x="618" y="1359"/>
                </a:lnTo>
                <a:lnTo>
                  <a:pt x="618" y="1357"/>
                </a:lnTo>
                <a:lnTo>
                  <a:pt x="618" y="1356"/>
                </a:lnTo>
                <a:lnTo>
                  <a:pt x="618" y="1355"/>
                </a:lnTo>
                <a:lnTo>
                  <a:pt x="623" y="1355"/>
                </a:lnTo>
                <a:lnTo>
                  <a:pt x="625" y="1355"/>
                </a:lnTo>
                <a:lnTo>
                  <a:pt x="629" y="1352"/>
                </a:lnTo>
                <a:lnTo>
                  <a:pt x="630" y="1350"/>
                </a:lnTo>
                <a:lnTo>
                  <a:pt x="631" y="1348"/>
                </a:lnTo>
                <a:lnTo>
                  <a:pt x="631" y="1347"/>
                </a:lnTo>
                <a:lnTo>
                  <a:pt x="633" y="1344"/>
                </a:lnTo>
                <a:lnTo>
                  <a:pt x="634" y="1343"/>
                </a:lnTo>
                <a:lnTo>
                  <a:pt x="635" y="1342"/>
                </a:lnTo>
                <a:lnTo>
                  <a:pt x="637" y="1341"/>
                </a:lnTo>
                <a:lnTo>
                  <a:pt x="637" y="1340"/>
                </a:lnTo>
                <a:lnTo>
                  <a:pt x="639" y="1338"/>
                </a:lnTo>
                <a:lnTo>
                  <a:pt x="640" y="1332"/>
                </a:lnTo>
                <a:lnTo>
                  <a:pt x="637" y="1324"/>
                </a:lnTo>
                <a:lnTo>
                  <a:pt x="637" y="1322"/>
                </a:lnTo>
                <a:lnTo>
                  <a:pt x="630" y="1320"/>
                </a:lnTo>
                <a:lnTo>
                  <a:pt x="630" y="1317"/>
                </a:lnTo>
                <a:lnTo>
                  <a:pt x="631" y="1315"/>
                </a:lnTo>
                <a:lnTo>
                  <a:pt x="635" y="1315"/>
                </a:lnTo>
                <a:lnTo>
                  <a:pt x="640" y="1315"/>
                </a:lnTo>
                <a:lnTo>
                  <a:pt x="642" y="1315"/>
                </a:lnTo>
                <a:lnTo>
                  <a:pt x="644" y="1316"/>
                </a:lnTo>
                <a:lnTo>
                  <a:pt x="654" y="1319"/>
                </a:lnTo>
                <a:lnTo>
                  <a:pt x="655" y="1319"/>
                </a:lnTo>
                <a:lnTo>
                  <a:pt x="660" y="1318"/>
                </a:lnTo>
                <a:lnTo>
                  <a:pt x="663" y="1315"/>
                </a:lnTo>
                <a:lnTo>
                  <a:pt x="663" y="1313"/>
                </a:lnTo>
                <a:lnTo>
                  <a:pt x="664" y="1313"/>
                </a:lnTo>
                <a:lnTo>
                  <a:pt x="666" y="1310"/>
                </a:lnTo>
                <a:lnTo>
                  <a:pt x="667" y="1310"/>
                </a:lnTo>
                <a:lnTo>
                  <a:pt x="673" y="1303"/>
                </a:lnTo>
                <a:lnTo>
                  <a:pt x="675" y="1294"/>
                </a:lnTo>
                <a:lnTo>
                  <a:pt x="676" y="1291"/>
                </a:lnTo>
                <a:lnTo>
                  <a:pt x="674" y="1291"/>
                </a:lnTo>
                <a:lnTo>
                  <a:pt x="673" y="1291"/>
                </a:lnTo>
                <a:lnTo>
                  <a:pt x="667" y="1291"/>
                </a:lnTo>
                <a:lnTo>
                  <a:pt x="666" y="1291"/>
                </a:lnTo>
                <a:lnTo>
                  <a:pt x="663" y="1291"/>
                </a:lnTo>
                <a:lnTo>
                  <a:pt x="659" y="1291"/>
                </a:lnTo>
                <a:lnTo>
                  <a:pt x="658" y="1291"/>
                </a:lnTo>
                <a:lnTo>
                  <a:pt x="658" y="1292"/>
                </a:lnTo>
                <a:lnTo>
                  <a:pt x="658" y="1293"/>
                </a:lnTo>
                <a:lnTo>
                  <a:pt x="658" y="1297"/>
                </a:lnTo>
                <a:lnTo>
                  <a:pt x="658" y="1300"/>
                </a:lnTo>
                <a:lnTo>
                  <a:pt x="659" y="1302"/>
                </a:lnTo>
                <a:lnTo>
                  <a:pt x="659" y="1303"/>
                </a:lnTo>
                <a:lnTo>
                  <a:pt x="659" y="1305"/>
                </a:lnTo>
                <a:lnTo>
                  <a:pt x="658" y="1305"/>
                </a:lnTo>
                <a:lnTo>
                  <a:pt x="656" y="1305"/>
                </a:lnTo>
                <a:lnTo>
                  <a:pt x="654" y="1305"/>
                </a:lnTo>
                <a:lnTo>
                  <a:pt x="650" y="1305"/>
                </a:lnTo>
                <a:lnTo>
                  <a:pt x="649" y="1305"/>
                </a:lnTo>
                <a:lnTo>
                  <a:pt x="649" y="1303"/>
                </a:lnTo>
                <a:lnTo>
                  <a:pt x="648" y="1303"/>
                </a:lnTo>
                <a:lnTo>
                  <a:pt x="648" y="1302"/>
                </a:lnTo>
                <a:lnTo>
                  <a:pt x="648" y="1301"/>
                </a:lnTo>
                <a:lnTo>
                  <a:pt x="649" y="1301"/>
                </a:lnTo>
                <a:lnTo>
                  <a:pt x="650" y="1301"/>
                </a:lnTo>
                <a:lnTo>
                  <a:pt x="650" y="1300"/>
                </a:lnTo>
                <a:lnTo>
                  <a:pt x="651" y="1300"/>
                </a:lnTo>
                <a:lnTo>
                  <a:pt x="652" y="1300"/>
                </a:lnTo>
                <a:lnTo>
                  <a:pt x="655" y="1300"/>
                </a:lnTo>
                <a:lnTo>
                  <a:pt x="657" y="1300"/>
                </a:lnTo>
                <a:lnTo>
                  <a:pt x="658" y="1300"/>
                </a:lnTo>
                <a:lnTo>
                  <a:pt x="658" y="1298"/>
                </a:lnTo>
                <a:lnTo>
                  <a:pt x="658" y="1291"/>
                </a:lnTo>
                <a:lnTo>
                  <a:pt x="652" y="1291"/>
                </a:lnTo>
                <a:lnTo>
                  <a:pt x="650" y="1291"/>
                </a:lnTo>
                <a:lnTo>
                  <a:pt x="649" y="1291"/>
                </a:lnTo>
                <a:lnTo>
                  <a:pt x="646" y="1291"/>
                </a:lnTo>
                <a:lnTo>
                  <a:pt x="646" y="1284"/>
                </a:lnTo>
                <a:lnTo>
                  <a:pt x="644" y="1284"/>
                </a:lnTo>
                <a:lnTo>
                  <a:pt x="642" y="1284"/>
                </a:lnTo>
                <a:lnTo>
                  <a:pt x="641" y="1284"/>
                </a:lnTo>
                <a:lnTo>
                  <a:pt x="640" y="1284"/>
                </a:lnTo>
                <a:lnTo>
                  <a:pt x="639" y="1284"/>
                </a:lnTo>
                <a:lnTo>
                  <a:pt x="638" y="1284"/>
                </a:lnTo>
                <a:lnTo>
                  <a:pt x="637" y="1284"/>
                </a:lnTo>
                <a:lnTo>
                  <a:pt x="635" y="1284"/>
                </a:lnTo>
                <a:lnTo>
                  <a:pt x="634" y="1284"/>
                </a:lnTo>
                <a:lnTo>
                  <a:pt x="630" y="1284"/>
                </a:lnTo>
                <a:lnTo>
                  <a:pt x="630" y="1285"/>
                </a:lnTo>
                <a:lnTo>
                  <a:pt x="630" y="1288"/>
                </a:lnTo>
                <a:lnTo>
                  <a:pt x="630" y="1289"/>
                </a:lnTo>
                <a:lnTo>
                  <a:pt x="629" y="1289"/>
                </a:lnTo>
                <a:lnTo>
                  <a:pt x="628" y="1289"/>
                </a:lnTo>
                <a:lnTo>
                  <a:pt x="626" y="1289"/>
                </a:lnTo>
                <a:lnTo>
                  <a:pt x="625" y="1289"/>
                </a:lnTo>
                <a:lnTo>
                  <a:pt x="624" y="1289"/>
                </a:lnTo>
                <a:lnTo>
                  <a:pt x="624" y="1285"/>
                </a:lnTo>
                <a:lnTo>
                  <a:pt x="620" y="1285"/>
                </a:lnTo>
                <a:lnTo>
                  <a:pt x="618" y="1285"/>
                </a:lnTo>
                <a:lnTo>
                  <a:pt x="618" y="1284"/>
                </a:lnTo>
                <a:lnTo>
                  <a:pt x="617" y="1284"/>
                </a:lnTo>
                <a:lnTo>
                  <a:pt x="616" y="1284"/>
                </a:lnTo>
                <a:lnTo>
                  <a:pt x="615" y="1284"/>
                </a:lnTo>
                <a:lnTo>
                  <a:pt x="613" y="1284"/>
                </a:lnTo>
                <a:lnTo>
                  <a:pt x="612" y="1284"/>
                </a:lnTo>
                <a:lnTo>
                  <a:pt x="611" y="1284"/>
                </a:lnTo>
                <a:lnTo>
                  <a:pt x="609" y="1284"/>
                </a:lnTo>
                <a:lnTo>
                  <a:pt x="607" y="1284"/>
                </a:lnTo>
                <a:lnTo>
                  <a:pt x="606" y="1284"/>
                </a:lnTo>
                <a:lnTo>
                  <a:pt x="605" y="1284"/>
                </a:lnTo>
                <a:lnTo>
                  <a:pt x="603" y="1284"/>
                </a:lnTo>
                <a:lnTo>
                  <a:pt x="603" y="1281"/>
                </a:lnTo>
                <a:lnTo>
                  <a:pt x="603" y="1280"/>
                </a:lnTo>
                <a:lnTo>
                  <a:pt x="602" y="1280"/>
                </a:lnTo>
                <a:lnTo>
                  <a:pt x="596" y="1280"/>
                </a:lnTo>
                <a:lnTo>
                  <a:pt x="592" y="1280"/>
                </a:lnTo>
                <a:lnTo>
                  <a:pt x="591" y="1280"/>
                </a:lnTo>
                <a:lnTo>
                  <a:pt x="590" y="1280"/>
                </a:lnTo>
                <a:lnTo>
                  <a:pt x="589" y="1280"/>
                </a:lnTo>
                <a:lnTo>
                  <a:pt x="589" y="1286"/>
                </a:lnTo>
                <a:lnTo>
                  <a:pt x="588" y="1286"/>
                </a:lnTo>
                <a:lnTo>
                  <a:pt x="587" y="1286"/>
                </a:lnTo>
                <a:lnTo>
                  <a:pt x="587" y="1288"/>
                </a:lnTo>
                <a:lnTo>
                  <a:pt x="587" y="1289"/>
                </a:lnTo>
                <a:lnTo>
                  <a:pt x="587" y="1291"/>
                </a:lnTo>
                <a:lnTo>
                  <a:pt x="586" y="1291"/>
                </a:lnTo>
                <a:lnTo>
                  <a:pt x="587" y="1298"/>
                </a:lnTo>
                <a:lnTo>
                  <a:pt x="587" y="1300"/>
                </a:lnTo>
                <a:lnTo>
                  <a:pt x="587" y="1301"/>
                </a:lnTo>
                <a:lnTo>
                  <a:pt x="587" y="1307"/>
                </a:lnTo>
                <a:lnTo>
                  <a:pt x="587" y="1308"/>
                </a:lnTo>
                <a:lnTo>
                  <a:pt x="583" y="1309"/>
                </a:lnTo>
                <a:lnTo>
                  <a:pt x="582" y="1309"/>
                </a:lnTo>
                <a:lnTo>
                  <a:pt x="580" y="1310"/>
                </a:lnTo>
                <a:lnTo>
                  <a:pt x="577" y="1311"/>
                </a:lnTo>
                <a:lnTo>
                  <a:pt x="574" y="1311"/>
                </a:lnTo>
                <a:lnTo>
                  <a:pt x="573" y="1311"/>
                </a:lnTo>
                <a:lnTo>
                  <a:pt x="572" y="1311"/>
                </a:lnTo>
                <a:lnTo>
                  <a:pt x="571" y="1311"/>
                </a:lnTo>
                <a:lnTo>
                  <a:pt x="570" y="1311"/>
                </a:lnTo>
                <a:lnTo>
                  <a:pt x="568" y="1311"/>
                </a:lnTo>
                <a:lnTo>
                  <a:pt x="568" y="1313"/>
                </a:lnTo>
                <a:lnTo>
                  <a:pt x="570" y="1313"/>
                </a:lnTo>
                <a:lnTo>
                  <a:pt x="570" y="1314"/>
                </a:lnTo>
                <a:lnTo>
                  <a:pt x="570" y="1315"/>
                </a:lnTo>
                <a:lnTo>
                  <a:pt x="570" y="1316"/>
                </a:lnTo>
                <a:lnTo>
                  <a:pt x="570" y="1317"/>
                </a:lnTo>
                <a:lnTo>
                  <a:pt x="569" y="1317"/>
                </a:lnTo>
                <a:lnTo>
                  <a:pt x="568" y="1317"/>
                </a:lnTo>
                <a:lnTo>
                  <a:pt x="568" y="1318"/>
                </a:lnTo>
                <a:lnTo>
                  <a:pt x="568" y="1320"/>
                </a:lnTo>
                <a:lnTo>
                  <a:pt x="568" y="1323"/>
                </a:lnTo>
                <a:lnTo>
                  <a:pt x="568" y="1325"/>
                </a:lnTo>
                <a:lnTo>
                  <a:pt x="568" y="1328"/>
                </a:lnTo>
                <a:lnTo>
                  <a:pt x="569" y="1331"/>
                </a:lnTo>
                <a:lnTo>
                  <a:pt x="569" y="1332"/>
                </a:lnTo>
                <a:lnTo>
                  <a:pt x="569" y="1333"/>
                </a:lnTo>
                <a:lnTo>
                  <a:pt x="570" y="1335"/>
                </a:lnTo>
                <a:lnTo>
                  <a:pt x="571" y="1336"/>
                </a:lnTo>
                <a:lnTo>
                  <a:pt x="573" y="1341"/>
                </a:lnTo>
                <a:lnTo>
                  <a:pt x="574" y="1342"/>
                </a:lnTo>
                <a:lnTo>
                  <a:pt x="574" y="1343"/>
                </a:lnTo>
                <a:lnTo>
                  <a:pt x="575" y="1343"/>
                </a:lnTo>
                <a:lnTo>
                  <a:pt x="577" y="1347"/>
                </a:lnTo>
                <a:lnTo>
                  <a:pt x="577" y="1350"/>
                </a:lnTo>
                <a:lnTo>
                  <a:pt x="578" y="1349"/>
                </a:lnTo>
                <a:lnTo>
                  <a:pt x="579" y="1349"/>
                </a:lnTo>
                <a:lnTo>
                  <a:pt x="580" y="1349"/>
                </a:lnTo>
                <a:lnTo>
                  <a:pt x="580" y="1350"/>
                </a:lnTo>
                <a:lnTo>
                  <a:pt x="580" y="1351"/>
                </a:lnTo>
                <a:lnTo>
                  <a:pt x="580" y="1352"/>
                </a:lnTo>
                <a:lnTo>
                  <a:pt x="580" y="1353"/>
                </a:lnTo>
                <a:lnTo>
                  <a:pt x="582" y="1353"/>
                </a:lnTo>
                <a:lnTo>
                  <a:pt x="583" y="1353"/>
                </a:lnTo>
                <a:lnTo>
                  <a:pt x="583" y="1355"/>
                </a:lnTo>
                <a:lnTo>
                  <a:pt x="583" y="1357"/>
                </a:lnTo>
                <a:lnTo>
                  <a:pt x="582" y="1357"/>
                </a:lnTo>
                <a:lnTo>
                  <a:pt x="581" y="1357"/>
                </a:lnTo>
                <a:lnTo>
                  <a:pt x="580" y="1357"/>
                </a:lnTo>
                <a:lnTo>
                  <a:pt x="579" y="1357"/>
                </a:lnTo>
                <a:lnTo>
                  <a:pt x="578" y="1356"/>
                </a:lnTo>
                <a:lnTo>
                  <a:pt x="577" y="1356"/>
                </a:lnTo>
                <a:lnTo>
                  <a:pt x="575" y="1356"/>
                </a:lnTo>
                <a:lnTo>
                  <a:pt x="575" y="1355"/>
                </a:lnTo>
                <a:lnTo>
                  <a:pt x="575" y="1353"/>
                </a:lnTo>
                <a:lnTo>
                  <a:pt x="575" y="1352"/>
                </a:lnTo>
                <a:lnTo>
                  <a:pt x="575" y="1351"/>
                </a:lnTo>
                <a:lnTo>
                  <a:pt x="575" y="1350"/>
                </a:lnTo>
                <a:lnTo>
                  <a:pt x="575" y="1349"/>
                </a:lnTo>
                <a:lnTo>
                  <a:pt x="575" y="1348"/>
                </a:lnTo>
                <a:lnTo>
                  <a:pt x="575" y="1347"/>
                </a:lnTo>
                <a:lnTo>
                  <a:pt x="575" y="1345"/>
                </a:lnTo>
                <a:lnTo>
                  <a:pt x="574" y="1345"/>
                </a:lnTo>
                <a:lnTo>
                  <a:pt x="574" y="1344"/>
                </a:lnTo>
                <a:lnTo>
                  <a:pt x="574" y="1343"/>
                </a:lnTo>
                <a:lnTo>
                  <a:pt x="573" y="1343"/>
                </a:lnTo>
                <a:lnTo>
                  <a:pt x="573" y="1342"/>
                </a:lnTo>
                <a:lnTo>
                  <a:pt x="572" y="1341"/>
                </a:lnTo>
                <a:lnTo>
                  <a:pt x="572" y="1340"/>
                </a:lnTo>
                <a:lnTo>
                  <a:pt x="571" y="1338"/>
                </a:lnTo>
                <a:lnTo>
                  <a:pt x="570" y="1336"/>
                </a:lnTo>
                <a:lnTo>
                  <a:pt x="569" y="1335"/>
                </a:lnTo>
                <a:lnTo>
                  <a:pt x="569" y="1334"/>
                </a:lnTo>
                <a:lnTo>
                  <a:pt x="568" y="1333"/>
                </a:lnTo>
                <a:lnTo>
                  <a:pt x="568" y="1332"/>
                </a:lnTo>
                <a:lnTo>
                  <a:pt x="568" y="1331"/>
                </a:lnTo>
                <a:lnTo>
                  <a:pt x="568" y="1330"/>
                </a:lnTo>
                <a:lnTo>
                  <a:pt x="568" y="1328"/>
                </a:lnTo>
                <a:lnTo>
                  <a:pt x="568" y="1327"/>
                </a:lnTo>
                <a:lnTo>
                  <a:pt x="566" y="1327"/>
                </a:lnTo>
                <a:lnTo>
                  <a:pt x="565" y="1327"/>
                </a:lnTo>
                <a:lnTo>
                  <a:pt x="564" y="1327"/>
                </a:lnTo>
                <a:lnTo>
                  <a:pt x="563" y="1327"/>
                </a:lnTo>
                <a:lnTo>
                  <a:pt x="563" y="1317"/>
                </a:lnTo>
                <a:lnTo>
                  <a:pt x="565" y="1317"/>
                </a:lnTo>
                <a:lnTo>
                  <a:pt x="566" y="1317"/>
                </a:lnTo>
                <a:lnTo>
                  <a:pt x="566" y="1314"/>
                </a:lnTo>
                <a:lnTo>
                  <a:pt x="566" y="1313"/>
                </a:lnTo>
                <a:lnTo>
                  <a:pt x="566" y="1311"/>
                </a:lnTo>
                <a:lnTo>
                  <a:pt x="566" y="1308"/>
                </a:lnTo>
                <a:lnTo>
                  <a:pt x="566" y="1305"/>
                </a:lnTo>
                <a:lnTo>
                  <a:pt x="566" y="1302"/>
                </a:lnTo>
                <a:lnTo>
                  <a:pt x="566" y="1300"/>
                </a:lnTo>
                <a:lnTo>
                  <a:pt x="566" y="1292"/>
                </a:lnTo>
                <a:lnTo>
                  <a:pt x="566" y="1289"/>
                </a:lnTo>
                <a:lnTo>
                  <a:pt x="565" y="1289"/>
                </a:lnTo>
                <a:lnTo>
                  <a:pt x="564" y="1289"/>
                </a:lnTo>
                <a:lnTo>
                  <a:pt x="563" y="1289"/>
                </a:lnTo>
                <a:lnTo>
                  <a:pt x="560" y="1289"/>
                </a:lnTo>
                <a:lnTo>
                  <a:pt x="560" y="1286"/>
                </a:lnTo>
                <a:lnTo>
                  <a:pt x="559" y="1284"/>
                </a:lnTo>
                <a:lnTo>
                  <a:pt x="557" y="1285"/>
                </a:lnTo>
                <a:lnTo>
                  <a:pt x="556" y="1285"/>
                </a:lnTo>
                <a:lnTo>
                  <a:pt x="555" y="1285"/>
                </a:lnTo>
                <a:lnTo>
                  <a:pt x="554" y="1285"/>
                </a:lnTo>
                <a:lnTo>
                  <a:pt x="553" y="1285"/>
                </a:lnTo>
                <a:lnTo>
                  <a:pt x="551" y="1285"/>
                </a:lnTo>
                <a:lnTo>
                  <a:pt x="551" y="1284"/>
                </a:lnTo>
                <a:lnTo>
                  <a:pt x="542" y="1284"/>
                </a:lnTo>
                <a:lnTo>
                  <a:pt x="542" y="1288"/>
                </a:lnTo>
                <a:lnTo>
                  <a:pt x="542" y="1289"/>
                </a:lnTo>
                <a:lnTo>
                  <a:pt x="540" y="1289"/>
                </a:lnTo>
                <a:lnTo>
                  <a:pt x="540" y="1290"/>
                </a:lnTo>
                <a:lnTo>
                  <a:pt x="540" y="1291"/>
                </a:lnTo>
                <a:lnTo>
                  <a:pt x="539" y="1291"/>
                </a:lnTo>
                <a:lnTo>
                  <a:pt x="535" y="1288"/>
                </a:lnTo>
                <a:lnTo>
                  <a:pt x="530" y="1285"/>
                </a:lnTo>
                <a:lnTo>
                  <a:pt x="529" y="1284"/>
                </a:lnTo>
                <a:lnTo>
                  <a:pt x="528" y="1283"/>
                </a:lnTo>
                <a:lnTo>
                  <a:pt x="526" y="1285"/>
                </a:lnTo>
                <a:lnTo>
                  <a:pt x="521" y="1289"/>
                </a:lnTo>
                <a:lnTo>
                  <a:pt x="521" y="1291"/>
                </a:lnTo>
                <a:lnTo>
                  <a:pt x="518" y="1291"/>
                </a:lnTo>
                <a:lnTo>
                  <a:pt x="518" y="1292"/>
                </a:lnTo>
                <a:lnTo>
                  <a:pt x="518" y="1293"/>
                </a:lnTo>
                <a:lnTo>
                  <a:pt x="518" y="1294"/>
                </a:lnTo>
                <a:lnTo>
                  <a:pt x="518" y="1295"/>
                </a:lnTo>
                <a:lnTo>
                  <a:pt x="518" y="1297"/>
                </a:lnTo>
                <a:lnTo>
                  <a:pt x="518" y="1298"/>
                </a:lnTo>
                <a:lnTo>
                  <a:pt x="518" y="1299"/>
                </a:lnTo>
                <a:lnTo>
                  <a:pt x="518" y="1302"/>
                </a:lnTo>
                <a:lnTo>
                  <a:pt x="518" y="1308"/>
                </a:lnTo>
                <a:lnTo>
                  <a:pt x="519" y="1308"/>
                </a:lnTo>
                <a:lnTo>
                  <a:pt x="521" y="1309"/>
                </a:lnTo>
                <a:lnTo>
                  <a:pt x="523" y="1309"/>
                </a:lnTo>
                <a:lnTo>
                  <a:pt x="525" y="1309"/>
                </a:lnTo>
                <a:lnTo>
                  <a:pt x="527" y="1309"/>
                </a:lnTo>
                <a:lnTo>
                  <a:pt x="528" y="1309"/>
                </a:lnTo>
                <a:lnTo>
                  <a:pt x="529" y="1309"/>
                </a:lnTo>
                <a:lnTo>
                  <a:pt x="530" y="1309"/>
                </a:lnTo>
                <a:lnTo>
                  <a:pt x="531" y="1309"/>
                </a:lnTo>
                <a:lnTo>
                  <a:pt x="534" y="1309"/>
                </a:lnTo>
                <a:lnTo>
                  <a:pt x="535" y="1309"/>
                </a:lnTo>
                <a:lnTo>
                  <a:pt x="537" y="1309"/>
                </a:lnTo>
                <a:lnTo>
                  <a:pt x="540" y="1309"/>
                </a:lnTo>
                <a:lnTo>
                  <a:pt x="543" y="1309"/>
                </a:lnTo>
                <a:lnTo>
                  <a:pt x="544" y="1309"/>
                </a:lnTo>
                <a:lnTo>
                  <a:pt x="546" y="1309"/>
                </a:lnTo>
                <a:lnTo>
                  <a:pt x="547" y="1309"/>
                </a:lnTo>
                <a:lnTo>
                  <a:pt x="551" y="1309"/>
                </a:lnTo>
                <a:lnTo>
                  <a:pt x="553" y="1309"/>
                </a:lnTo>
                <a:lnTo>
                  <a:pt x="555" y="1309"/>
                </a:lnTo>
                <a:lnTo>
                  <a:pt x="555" y="1310"/>
                </a:lnTo>
                <a:lnTo>
                  <a:pt x="556" y="1310"/>
                </a:lnTo>
                <a:lnTo>
                  <a:pt x="555" y="1314"/>
                </a:lnTo>
                <a:lnTo>
                  <a:pt x="552" y="1314"/>
                </a:lnTo>
                <a:lnTo>
                  <a:pt x="549" y="1314"/>
                </a:lnTo>
                <a:lnTo>
                  <a:pt x="548" y="1314"/>
                </a:lnTo>
                <a:lnTo>
                  <a:pt x="547" y="1314"/>
                </a:lnTo>
                <a:lnTo>
                  <a:pt x="547" y="1310"/>
                </a:lnTo>
                <a:lnTo>
                  <a:pt x="543" y="1310"/>
                </a:lnTo>
                <a:lnTo>
                  <a:pt x="540" y="1309"/>
                </a:lnTo>
                <a:lnTo>
                  <a:pt x="537" y="1309"/>
                </a:lnTo>
                <a:lnTo>
                  <a:pt x="537" y="1310"/>
                </a:lnTo>
                <a:lnTo>
                  <a:pt x="536" y="1311"/>
                </a:lnTo>
                <a:lnTo>
                  <a:pt x="536" y="1313"/>
                </a:lnTo>
                <a:lnTo>
                  <a:pt x="536" y="1314"/>
                </a:lnTo>
                <a:lnTo>
                  <a:pt x="535" y="1315"/>
                </a:lnTo>
                <a:lnTo>
                  <a:pt x="535" y="1316"/>
                </a:lnTo>
                <a:lnTo>
                  <a:pt x="534" y="1316"/>
                </a:lnTo>
                <a:lnTo>
                  <a:pt x="534" y="1315"/>
                </a:lnTo>
                <a:lnTo>
                  <a:pt x="535" y="1314"/>
                </a:lnTo>
                <a:lnTo>
                  <a:pt x="535" y="1313"/>
                </a:lnTo>
                <a:lnTo>
                  <a:pt x="535" y="1311"/>
                </a:lnTo>
                <a:lnTo>
                  <a:pt x="534" y="1311"/>
                </a:lnTo>
                <a:lnTo>
                  <a:pt x="534" y="1310"/>
                </a:lnTo>
                <a:lnTo>
                  <a:pt x="534" y="1309"/>
                </a:lnTo>
                <a:lnTo>
                  <a:pt x="529" y="1310"/>
                </a:lnTo>
                <a:lnTo>
                  <a:pt x="525" y="1310"/>
                </a:lnTo>
                <a:lnTo>
                  <a:pt x="525" y="1313"/>
                </a:lnTo>
                <a:lnTo>
                  <a:pt x="525" y="1314"/>
                </a:lnTo>
                <a:lnTo>
                  <a:pt x="525" y="1315"/>
                </a:lnTo>
                <a:lnTo>
                  <a:pt x="523" y="1315"/>
                </a:lnTo>
                <a:lnTo>
                  <a:pt x="523" y="1316"/>
                </a:lnTo>
                <a:lnTo>
                  <a:pt x="522" y="1316"/>
                </a:lnTo>
                <a:lnTo>
                  <a:pt x="523" y="1316"/>
                </a:lnTo>
                <a:lnTo>
                  <a:pt x="523" y="1317"/>
                </a:lnTo>
                <a:lnTo>
                  <a:pt x="523" y="1318"/>
                </a:lnTo>
                <a:lnTo>
                  <a:pt x="525" y="1318"/>
                </a:lnTo>
                <a:lnTo>
                  <a:pt x="525" y="1319"/>
                </a:lnTo>
                <a:lnTo>
                  <a:pt x="525" y="1320"/>
                </a:lnTo>
                <a:lnTo>
                  <a:pt x="526" y="1320"/>
                </a:lnTo>
                <a:lnTo>
                  <a:pt x="526" y="1322"/>
                </a:lnTo>
                <a:lnTo>
                  <a:pt x="525" y="1322"/>
                </a:lnTo>
                <a:lnTo>
                  <a:pt x="523" y="1322"/>
                </a:lnTo>
                <a:lnTo>
                  <a:pt x="522" y="1322"/>
                </a:lnTo>
                <a:lnTo>
                  <a:pt x="521" y="1322"/>
                </a:lnTo>
                <a:lnTo>
                  <a:pt x="521" y="1320"/>
                </a:lnTo>
                <a:lnTo>
                  <a:pt x="519" y="1320"/>
                </a:lnTo>
                <a:lnTo>
                  <a:pt x="518" y="1320"/>
                </a:lnTo>
                <a:lnTo>
                  <a:pt x="517" y="1320"/>
                </a:lnTo>
                <a:lnTo>
                  <a:pt x="516" y="1320"/>
                </a:lnTo>
                <a:lnTo>
                  <a:pt x="514" y="1320"/>
                </a:lnTo>
                <a:lnTo>
                  <a:pt x="513" y="1320"/>
                </a:lnTo>
                <a:lnTo>
                  <a:pt x="512" y="1320"/>
                </a:lnTo>
                <a:lnTo>
                  <a:pt x="511" y="1320"/>
                </a:lnTo>
                <a:lnTo>
                  <a:pt x="510" y="1320"/>
                </a:lnTo>
                <a:lnTo>
                  <a:pt x="509" y="1320"/>
                </a:lnTo>
                <a:lnTo>
                  <a:pt x="508" y="1320"/>
                </a:lnTo>
                <a:lnTo>
                  <a:pt x="500" y="1320"/>
                </a:lnTo>
                <a:lnTo>
                  <a:pt x="495" y="1320"/>
                </a:lnTo>
                <a:lnTo>
                  <a:pt x="487" y="1320"/>
                </a:lnTo>
                <a:lnTo>
                  <a:pt x="473" y="1320"/>
                </a:lnTo>
                <a:lnTo>
                  <a:pt x="473" y="1322"/>
                </a:lnTo>
                <a:lnTo>
                  <a:pt x="473" y="1323"/>
                </a:lnTo>
                <a:lnTo>
                  <a:pt x="475" y="1323"/>
                </a:lnTo>
                <a:lnTo>
                  <a:pt x="475" y="1324"/>
                </a:lnTo>
                <a:lnTo>
                  <a:pt x="475" y="1325"/>
                </a:lnTo>
                <a:lnTo>
                  <a:pt x="475" y="1326"/>
                </a:lnTo>
                <a:lnTo>
                  <a:pt x="475" y="1327"/>
                </a:lnTo>
                <a:lnTo>
                  <a:pt x="476" y="1327"/>
                </a:lnTo>
                <a:lnTo>
                  <a:pt x="476" y="1328"/>
                </a:lnTo>
                <a:lnTo>
                  <a:pt x="476" y="1330"/>
                </a:lnTo>
                <a:lnTo>
                  <a:pt x="477" y="1330"/>
                </a:lnTo>
                <a:lnTo>
                  <a:pt x="478" y="1328"/>
                </a:lnTo>
                <a:lnTo>
                  <a:pt x="479" y="1328"/>
                </a:lnTo>
                <a:lnTo>
                  <a:pt x="479" y="1330"/>
                </a:lnTo>
                <a:lnTo>
                  <a:pt x="482" y="1333"/>
                </a:lnTo>
                <a:lnTo>
                  <a:pt x="480" y="1333"/>
                </a:lnTo>
                <a:lnTo>
                  <a:pt x="480" y="1335"/>
                </a:lnTo>
                <a:lnTo>
                  <a:pt x="480" y="1341"/>
                </a:lnTo>
                <a:lnTo>
                  <a:pt x="470" y="1341"/>
                </a:lnTo>
                <a:lnTo>
                  <a:pt x="470" y="1343"/>
                </a:lnTo>
                <a:lnTo>
                  <a:pt x="471" y="1345"/>
                </a:lnTo>
                <a:lnTo>
                  <a:pt x="473" y="1345"/>
                </a:lnTo>
                <a:lnTo>
                  <a:pt x="474" y="1345"/>
                </a:lnTo>
                <a:lnTo>
                  <a:pt x="474" y="1347"/>
                </a:lnTo>
                <a:lnTo>
                  <a:pt x="474" y="1348"/>
                </a:lnTo>
                <a:lnTo>
                  <a:pt x="474" y="1349"/>
                </a:lnTo>
                <a:lnTo>
                  <a:pt x="474" y="1350"/>
                </a:lnTo>
                <a:lnTo>
                  <a:pt x="474" y="1351"/>
                </a:lnTo>
                <a:lnTo>
                  <a:pt x="474" y="1352"/>
                </a:lnTo>
                <a:lnTo>
                  <a:pt x="474" y="1353"/>
                </a:lnTo>
                <a:lnTo>
                  <a:pt x="475" y="1355"/>
                </a:lnTo>
                <a:lnTo>
                  <a:pt x="475" y="1356"/>
                </a:lnTo>
                <a:lnTo>
                  <a:pt x="476" y="1357"/>
                </a:lnTo>
                <a:lnTo>
                  <a:pt x="477" y="1358"/>
                </a:lnTo>
                <a:lnTo>
                  <a:pt x="477" y="1359"/>
                </a:lnTo>
                <a:lnTo>
                  <a:pt x="478" y="1360"/>
                </a:lnTo>
                <a:lnTo>
                  <a:pt x="478" y="1361"/>
                </a:lnTo>
                <a:lnTo>
                  <a:pt x="479" y="1361"/>
                </a:lnTo>
                <a:lnTo>
                  <a:pt x="479" y="1362"/>
                </a:lnTo>
                <a:lnTo>
                  <a:pt x="480" y="1364"/>
                </a:lnTo>
                <a:lnTo>
                  <a:pt x="480" y="1365"/>
                </a:lnTo>
                <a:lnTo>
                  <a:pt x="482" y="1365"/>
                </a:lnTo>
                <a:lnTo>
                  <a:pt x="482" y="1366"/>
                </a:lnTo>
                <a:lnTo>
                  <a:pt x="483" y="1367"/>
                </a:lnTo>
                <a:lnTo>
                  <a:pt x="483" y="1368"/>
                </a:lnTo>
                <a:lnTo>
                  <a:pt x="484" y="1368"/>
                </a:lnTo>
                <a:lnTo>
                  <a:pt x="484" y="1369"/>
                </a:lnTo>
                <a:lnTo>
                  <a:pt x="483" y="1369"/>
                </a:lnTo>
                <a:lnTo>
                  <a:pt x="480" y="1369"/>
                </a:lnTo>
                <a:lnTo>
                  <a:pt x="479" y="1369"/>
                </a:lnTo>
                <a:lnTo>
                  <a:pt x="478" y="1369"/>
                </a:lnTo>
                <a:lnTo>
                  <a:pt x="477" y="1369"/>
                </a:lnTo>
                <a:lnTo>
                  <a:pt x="470" y="1369"/>
                </a:lnTo>
                <a:lnTo>
                  <a:pt x="470" y="1382"/>
                </a:lnTo>
                <a:lnTo>
                  <a:pt x="470" y="1383"/>
                </a:lnTo>
                <a:lnTo>
                  <a:pt x="470" y="1394"/>
                </a:lnTo>
                <a:lnTo>
                  <a:pt x="471" y="1401"/>
                </a:lnTo>
                <a:lnTo>
                  <a:pt x="471" y="1402"/>
                </a:lnTo>
                <a:lnTo>
                  <a:pt x="471" y="1406"/>
                </a:lnTo>
                <a:lnTo>
                  <a:pt x="471" y="1411"/>
                </a:lnTo>
                <a:lnTo>
                  <a:pt x="470" y="1411"/>
                </a:lnTo>
                <a:lnTo>
                  <a:pt x="466" y="1411"/>
                </a:lnTo>
                <a:lnTo>
                  <a:pt x="466" y="1409"/>
                </a:lnTo>
                <a:lnTo>
                  <a:pt x="466" y="1408"/>
                </a:lnTo>
                <a:lnTo>
                  <a:pt x="466" y="1407"/>
                </a:lnTo>
                <a:lnTo>
                  <a:pt x="466" y="1406"/>
                </a:lnTo>
                <a:lnTo>
                  <a:pt x="466" y="1405"/>
                </a:lnTo>
                <a:lnTo>
                  <a:pt x="466" y="1403"/>
                </a:lnTo>
                <a:lnTo>
                  <a:pt x="466" y="1402"/>
                </a:lnTo>
                <a:lnTo>
                  <a:pt x="466" y="1401"/>
                </a:lnTo>
                <a:lnTo>
                  <a:pt x="466" y="1400"/>
                </a:lnTo>
                <a:lnTo>
                  <a:pt x="466" y="1399"/>
                </a:lnTo>
                <a:lnTo>
                  <a:pt x="466" y="1398"/>
                </a:lnTo>
                <a:lnTo>
                  <a:pt x="466" y="1397"/>
                </a:lnTo>
                <a:lnTo>
                  <a:pt x="466" y="1395"/>
                </a:lnTo>
                <a:lnTo>
                  <a:pt x="466" y="1394"/>
                </a:lnTo>
                <a:lnTo>
                  <a:pt x="470" y="1394"/>
                </a:lnTo>
                <a:lnTo>
                  <a:pt x="470" y="1391"/>
                </a:lnTo>
                <a:lnTo>
                  <a:pt x="470" y="1386"/>
                </a:lnTo>
                <a:lnTo>
                  <a:pt x="470" y="1383"/>
                </a:lnTo>
                <a:lnTo>
                  <a:pt x="469" y="1383"/>
                </a:lnTo>
                <a:lnTo>
                  <a:pt x="468" y="1383"/>
                </a:lnTo>
                <a:lnTo>
                  <a:pt x="467" y="1383"/>
                </a:lnTo>
                <a:lnTo>
                  <a:pt x="466" y="1383"/>
                </a:lnTo>
                <a:lnTo>
                  <a:pt x="466" y="1382"/>
                </a:lnTo>
                <a:lnTo>
                  <a:pt x="466" y="1381"/>
                </a:lnTo>
                <a:lnTo>
                  <a:pt x="466" y="1380"/>
                </a:lnTo>
                <a:lnTo>
                  <a:pt x="466" y="1378"/>
                </a:lnTo>
                <a:lnTo>
                  <a:pt x="466" y="1377"/>
                </a:lnTo>
                <a:lnTo>
                  <a:pt x="466" y="1376"/>
                </a:lnTo>
                <a:lnTo>
                  <a:pt x="466" y="1375"/>
                </a:lnTo>
                <a:lnTo>
                  <a:pt x="466" y="1374"/>
                </a:lnTo>
                <a:lnTo>
                  <a:pt x="465" y="1373"/>
                </a:lnTo>
                <a:lnTo>
                  <a:pt x="465" y="1372"/>
                </a:lnTo>
                <a:lnTo>
                  <a:pt x="465" y="1370"/>
                </a:lnTo>
                <a:lnTo>
                  <a:pt x="465" y="1369"/>
                </a:lnTo>
                <a:lnTo>
                  <a:pt x="463" y="1369"/>
                </a:lnTo>
                <a:lnTo>
                  <a:pt x="462" y="1369"/>
                </a:lnTo>
                <a:lnTo>
                  <a:pt x="461" y="1369"/>
                </a:lnTo>
                <a:lnTo>
                  <a:pt x="460" y="1369"/>
                </a:lnTo>
                <a:lnTo>
                  <a:pt x="459" y="1369"/>
                </a:lnTo>
                <a:lnTo>
                  <a:pt x="457" y="1369"/>
                </a:lnTo>
                <a:lnTo>
                  <a:pt x="456" y="1368"/>
                </a:lnTo>
                <a:lnTo>
                  <a:pt x="454" y="1368"/>
                </a:lnTo>
                <a:lnTo>
                  <a:pt x="453" y="1368"/>
                </a:lnTo>
                <a:lnTo>
                  <a:pt x="452" y="1368"/>
                </a:lnTo>
                <a:lnTo>
                  <a:pt x="451" y="1368"/>
                </a:lnTo>
                <a:lnTo>
                  <a:pt x="450" y="1368"/>
                </a:lnTo>
                <a:lnTo>
                  <a:pt x="449" y="1368"/>
                </a:lnTo>
                <a:lnTo>
                  <a:pt x="448" y="1368"/>
                </a:lnTo>
                <a:lnTo>
                  <a:pt x="447" y="1367"/>
                </a:lnTo>
                <a:lnTo>
                  <a:pt x="448" y="1367"/>
                </a:lnTo>
                <a:lnTo>
                  <a:pt x="449" y="1366"/>
                </a:lnTo>
                <a:lnTo>
                  <a:pt x="450" y="1366"/>
                </a:lnTo>
                <a:lnTo>
                  <a:pt x="451" y="1366"/>
                </a:lnTo>
                <a:lnTo>
                  <a:pt x="452" y="1366"/>
                </a:lnTo>
                <a:lnTo>
                  <a:pt x="453" y="1366"/>
                </a:lnTo>
                <a:lnTo>
                  <a:pt x="454" y="1366"/>
                </a:lnTo>
                <a:lnTo>
                  <a:pt x="454" y="1367"/>
                </a:lnTo>
                <a:lnTo>
                  <a:pt x="456" y="1367"/>
                </a:lnTo>
                <a:lnTo>
                  <a:pt x="457" y="1367"/>
                </a:lnTo>
                <a:lnTo>
                  <a:pt x="458" y="1367"/>
                </a:lnTo>
                <a:lnTo>
                  <a:pt x="459" y="1367"/>
                </a:lnTo>
                <a:lnTo>
                  <a:pt x="459" y="1368"/>
                </a:lnTo>
                <a:lnTo>
                  <a:pt x="460" y="1368"/>
                </a:lnTo>
                <a:lnTo>
                  <a:pt x="461" y="1368"/>
                </a:lnTo>
                <a:lnTo>
                  <a:pt x="462" y="1368"/>
                </a:lnTo>
                <a:lnTo>
                  <a:pt x="463" y="1368"/>
                </a:lnTo>
                <a:lnTo>
                  <a:pt x="465" y="1368"/>
                </a:lnTo>
                <a:lnTo>
                  <a:pt x="465" y="1367"/>
                </a:lnTo>
                <a:lnTo>
                  <a:pt x="465" y="1366"/>
                </a:lnTo>
                <a:lnTo>
                  <a:pt x="465" y="1365"/>
                </a:lnTo>
                <a:lnTo>
                  <a:pt x="465" y="1364"/>
                </a:lnTo>
                <a:lnTo>
                  <a:pt x="465" y="1362"/>
                </a:lnTo>
                <a:lnTo>
                  <a:pt x="465" y="1361"/>
                </a:lnTo>
                <a:lnTo>
                  <a:pt x="465" y="1360"/>
                </a:lnTo>
                <a:lnTo>
                  <a:pt x="465" y="1359"/>
                </a:lnTo>
                <a:lnTo>
                  <a:pt x="465" y="1358"/>
                </a:lnTo>
                <a:lnTo>
                  <a:pt x="465" y="1357"/>
                </a:lnTo>
                <a:lnTo>
                  <a:pt x="465" y="1356"/>
                </a:lnTo>
                <a:lnTo>
                  <a:pt x="465" y="1355"/>
                </a:lnTo>
                <a:lnTo>
                  <a:pt x="465" y="1353"/>
                </a:lnTo>
                <a:lnTo>
                  <a:pt x="465" y="1352"/>
                </a:lnTo>
                <a:lnTo>
                  <a:pt x="465" y="1351"/>
                </a:lnTo>
                <a:lnTo>
                  <a:pt x="465" y="1350"/>
                </a:lnTo>
                <a:lnTo>
                  <a:pt x="466" y="1350"/>
                </a:lnTo>
                <a:lnTo>
                  <a:pt x="467" y="1350"/>
                </a:lnTo>
                <a:lnTo>
                  <a:pt x="469" y="1350"/>
                </a:lnTo>
                <a:lnTo>
                  <a:pt x="470" y="1350"/>
                </a:lnTo>
                <a:lnTo>
                  <a:pt x="470" y="1349"/>
                </a:lnTo>
                <a:lnTo>
                  <a:pt x="468" y="1349"/>
                </a:lnTo>
                <a:lnTo>
                  <a:pt x="467" y="1349"/>
                </a:lnTo>
                <a:lnTo>
                  <a:pt x="467" y="1348"/>
                </a:lnTo>
                <a:lnTo>
                  <a:pt x="467" y="1347"/>
                </a:lnTo>
                <a:lnTo>
                  <a:pt x="467" y="1345"/>
                </a:lnTo>
                <a:lnTo>
                  <a:pt x="467" y="1344"/>
                </a:lnTo>
                <a:lnTo>
                  <a:pt x="467" y="1343"/>
                </a:lnTo>
                <a:lnTo>
                  <a:pt x="466" y="1343"/>
                </a:lnTo>
                <a:lnTo>
                  <a:pt x="465" y="1341"/>
                </a:lnTo>
                <a:lnTo>
                  <a:pt x="467" y="1340"/>
                </a:lnTo>
                <a:lnTo>
                  <a:pt x="467" y="1338"/>
                </a:lnTo>
                <a:lnTo>
                  <a:pt x="467" y="1332"/>
                </a:lnTo>
                <a:lnTo>
                  <a:pt x="466" y="1332"/>
                </a:lnTo>
                <a:lnTo>
                  <a:pt x="466" y="1333"/>
                </a:lnTo>
                <a:lnTo>
                  <a:pt x="466" y="1332"/>
                </a:lnTo>
                <a:lnTo>
                  <a:pt x="465" y="1332"/>
                </a:lnTo>
                <a:lnTo>
                  <a:pt x="465" y="1327"/>
                </a:lnTo>
                <a:lnTo>
                  <a:pt x="465" y="1325"/>
                </a:lnTo>
                <a:lnTo>
                  <a:pt x="465" y="1324"/>
                </a:lnTo>
                <a:lnTo>
                  <a:pt x="466" y="1323"/>
                </a:lnTo>
                <a:lnTo>
                  <a:pt x="467" y="1322"/>
                </a:lnTo>
                <a:lnTo>
                  <a:pt x="467" y="1323"/>
                </a:lnTo>
                <a:lnTo>
                  <a:pt x="469" y="1323"/>
                </a:lnTo>
                <a:lnTo>
                  <a:pt x="470" y="1323"/>
                </a:lnTo>
                <a:lnTo>
                  <a:pt x="470" y="1322"/>
                </a:lnTo>
                <a:lnTo>
                  <a:pt x="470" y="1320"/>
                </a:lnTo>
                <a:lnTo>
                  <a:pt x="470" y="1322"/>
                </a:lnTo>
                <a:lnTo>
                  <a:pt x="470" y="1320"/>
                </a:lnTo>
                <a:lnTo>
                  <a:pt x="469" y="1320"/>
                </a:lnTo>
                <a:lnTo>
                  <a:pt x="468" y="1320"/>
                </a:lnTo>
                <a:lnTo>
                  <a:pt x="468" y="1319"/>
                </a:lnTo>
                <a:lnTo>
                  <a:pt x="468" y="1318"/>
                </a:lnTo>
                <a:lnTo>
                  <a:pt x="468" y="1317"/>
                </a:lnTo>
                <a:lnTo>
                  <a:pt x="458" y="1317"/>
                </a:lnTo>
                <a:lnTo>
                  <a:pt x="457" y="1317"/>
                </a:lnTo>
                <a:lnTo>
                  <a:pt x="456" y="1317"/>
                </a:lnTo>
                <a:lnTo>
                  <a:pt x="454" y="1317"/>
                </a:lnTo>
                <a:lnTo>
                  <a:pt x="453" y="1317"/>
                </a:lnTo>
                <a:lnTo>
                  <a:pt x="453" y="1316"/>
                </a:lnTo>
                <a:lnTo>
                  <a:pt x="450" y="1316"/>
                </a:lnTo>
                <a:lnTo>
                  <a:pt x="450" y="1315"/>
                </a:lnTo>
                <a:lnTo>
                  <a:pt x="450" y="1314"/>
                </a:lnTo>
                <a:lnTo>
                  <a:pt x="452" y="1314"/>
                </a:lnTo>
                <a:lnTo>
                  <a:pt x="453" y="1314"/>
                </a:lnTo>
                <a:lnTo>
                  <a:pt x="454" y="1314"/>
                </a:lnTo>
                <a:lnTo>
                  <a:pt x="458" y="1314"/>
                </a:lnTo>
                <a:lnTo>
                  <a:pt x="460" y="1314"/>
                </a:lnTo>
                <a:lnTo>
                  <a:pt x="461" y="1314"/>
                </a:lnTo>
                <a:lnTo>
                  <a:pt x="461" y="1311"/>
                </a:lnTo>
                <a:lnTo>
                  <a:pt x="461" y="1310"/>
                </a:lnTo>
                <a:lnTo>
                  <a:pt x="461" y="1309"/>
                </a:lnTo>
                <a:lnTo>
                  <a:pt x="462" y="1309"/>
                </a:lnTo>
                <a:lnTo>
                  <a:pt x="462" y="1308"/>
                </a:lnTo>
                <a:lnTo>
                  <a:pt x="462" y="1307"/>
                </a:lnTo>
                <a:lnTo>
                  <a:pt x="463" y="1307"/>
                </a:lnTo>
                <a:lnTo>
                  <a:pt x="465" y="1307"/>
                </a:lnTo>
                <a:lnTo>
                  <a:pt x="465" y="1305"/>
                </a:lnTo>
                <a:lnTo>
                  <a:pt x="465" y="1301"/>
                </a:lnTo>
                <a:lnTo>
                  <a:pt x="465" y="1300"/>
                </a:lnTo>
                <a:lnTo>
                  <a:pt x="465" y="1299"/>
                </a:lnTo>
                <a:lnTo>
                  <a:pt x="465" y="1297"/>
                </a:lnTo>
                <a:lnTo>
                  <a:pt x="465" y="1295"/>
                </a:lnTo>
                <a:lnTo>
                  <a:pt x="465" y="1292"/>
                </a:lnTo>
                <a:lnTo>
                  <a:pt x="465" y="1291"/>
                </a:lnTo>
                <a:lnTo>
                  <a:pt x="465" y="1290"/>
                </a:lnTo>
                <a:lnTo>
                  <a:pt x="465" y="1289"/>
                </a:lnTo>
                <a:lnTo>
                  <a:pt x="465" y="1288"/>
                </a:lnTo>
                <a:lnTo>
                  <a:pt x="463" y="1288"/>
                </a:lnTo>
                <a:lnTo>
                  <a:pt x="463" y="1286"/>
                </a:lnTo>
                <a:lnTo>
                  <a:pt x="462" y="1286"/>
                </a:lnTo>
                <a:lnTo>
                  <a:pt x="461" y="1286"/>
                </a:lnTo>
                <a:lnTo>
                  <a:pt x="460" y="1286"/>
                </a:lnTo>
                <a:lnTo>
                  <a:pt x="459" y="1286"/>
                </a:lnTo>
                <a:lnTo>
                  <a:pt x="459" y="1285"/>
                </a:lnTo>
                <a:lnTo>
                  <a:pt x="459" y="1284"/>
                </a:lnTo>
                <a:lnTo>
                  <a:pt x="459" y="1283"/>
                </a:lnTo>
                <a:lnTo>
                  <a:pt x="458" y="1282"/>
                </a:lnTo>
                <a:lnTo>
                  <a:pt x="449" y="1282"/>
                </a:lnTo>
                <a:lnTo>
                  <a:pt x="447" y="1282"/>
                </a:lnTo>
                <a:lnTo>
                  <a:pt x="444" y="1282"/>
                </a:lnTo>
                <a:lnTo>
                  <a:pt x="442" y="1282"/>
                </a:lnTo>
                <a:lnTo>
                  <a:pt x="441" y="1282"/>
                </a:lnTo>
                <a:lnTo>
                  <a:pt x="440" y="1282"/>
                </a:lnTo>
                <a:lnTo>
                  <a:pt x="439" y="1282"/>
                </a:lnTo>
                <a:lnTo>
                  <a:pt x="436" y="1283"/>
                </a:lnTo>
                <a:lnTo>
                  <a:pt x="435" y="1283"/>
                </a:lnTo>
                <a:lnTo>
                  <a:pt x="434" y="1281"/>
                </a:lnTo>
                <a:lnTo>
                  <a:pt x="426" y="1281"/>
                </a:lnTo>
                <a:lnTo>
                  <a:pt x="423" y="1281"/>
                </a:lnTo>
                <a:lnTo>
                  <a:pt x="423" y="1280"/>
                </a:lnTo>
                <a:lnTo>
                  <a:pt x="421" y="1280"/>
                </a:lnTo>
                <a:lnTo>
                  <a:pt x="421" y="1286"/>
                </a:lnTo>
                <a:lnTo>
                  <a:pt x="410" y="1286"/>
                </a:lnTo>
                <a:lnTo>
                  <a:pt x="410" y="1288"/>
                </a:lnTo>
                <a:lnTo>
                  <a:pt x="410" y="1290"/>
                </a:lnTo>
                <a:lnTo>
                  <a:pt x="410" y="1292"/>
                </a:lnTo>
                <a:lnTo>
                  <a:pt x="410" y="1294"/>
                </a:lnTo>
                <a:lnTo>
                  <a:pt x="410" y="1295"/>
                </a:lnTo>
                <a:lnTo>
                  <a:pt x="410" y="1297"/>
                </a:lnTo>
                <a:lnTo>
                  <a:pt x="410" y="1298"/>
                </a:lnTo>
                <a:lnTo>
                  <a:pt x="410" y="1299"/>
                </a:lnTo>
                <a:lnTo>
                  <a:pt x="409" y="1299"/>
                </a:lnTo>
                <a:lnTo>
                  <a:pt x="409" y="1300"/>
                </a:lnTo>
                <a:lnTo>
                  <a:pt x="409" y="1301"/>
                </a:lnTo>
                <a:lnTo>
                  <a:pt x="408" y="1301"/>
                </a:lnTo>
                <a:lnTo>
                  <a:pt x="407" y="1301"/>
                </a:lnTo>
                <a:lnTo>
                  <a:pt x="407" y="1302"/>
                </a:lnTo>
                <a:lnTo>
                  <a:pt x="406" y="1302"/>
                </a:lnTo>
                <a:lnTo>
                  <a:pt x="405" y="1302"/>
                </a:lnTo>
                <a:lnTo>
                  <a:pt x="405" y="1305"/>
                </a:lnTo>
                <a:lnTo>
                  <a:pt x="404" y="1305"/>
                </a:lnTo>
                <a:lnTo>
                  <a:pt x="402" y="1306"/>
                </a:lnTo>
                <a:lnTo>
                  <a:pt x="400" y="1308"/>
                </a:lnTo>
                <a:lnTo>
                  <a:pt x="399" y="1309"/>
                </a:lnTo>
                <a:lnTo>
                  <a:pt x="397" y="1310"/>
                </a:lnTo>
                <a:lnTo>
                  <a:pt x="397" y="1311"/>
                </a:lnTo>
                <a:lnTo>
                  <a:pt x="398" y="1311"/>
                </a:lnTo>
                <a:lnTo>
                  <a:pt x="398" y="1313"/>
                </a:lnTo>
                <a:lnTo>
                  <a:pt x="399" y="1314"/>
                </a:lnTo>
                <a:lnTo>
                  <a:pt x="400" y="1315"/>
                </a:lnTo>
                <a:lnTo>
                  <a:pt x="400" y="1316"/>
                </a:lnTo>
                <a:lnTo>
                  <a:pt x="401" y="1316"/>
                </a:lnTo>
                <a:lnTo>
                  <a:pt x="401" y="1317"/>
                </a:lnTo>
                <a:lnTo>
                  <a:pt x="402" y="1317"/>
                </a:lnTo>
                <a:lnTo>
                  <a:pt x="404" y="1318"/>
                </a:lnTo>
                <a:lnTo>
                  <a:pt x="404" y="1319"/>
                </a:lnTo>
                <a:lnTo>
                  <a:pt x="404" y="1320"/>
                </a:lnTo>
                <a:lnTo>
                  <a:pt x="405" y="1323"/>
                </a:lnTo>
                <a:lnTo>
                  <a:pt x="406" y="1324"/>
                </a:lnTo>
                <a:lnTo>
                  <a:pt x="406" y="1325"/>
                </a:lnTo>
                <a:lnTo>
                  <a:pt x="406" y="1326"/>
                </a:lnTo>
                <a:lnTo>
                  <a:pt x="407" y="1327"/>
                </a:lnTo>
                <a:lnTo>
                  <a:pt x="406" y="1328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30"/>
                </a:lnTo>
                <a:lnTo>
                  <a:pt x="402" y="1330"/>
                </a:lnTo>
                <a:lnTo>
                  <a:pt x="401" y="1330"/>
                </a:lnTo>
                <a:lnTo>
                  <a:pt x="401" y="1331"/>
                </a:lnTo>
                <a:lnTo>
                  <a:pt x="400" y="1331"/>
                </a:lnTo>
                <a:lnTo>
                  <a:pt x="399" y="1331"/>
                </a:lnTo>
                <a:lnTo>
                  <a:pt x="398" y="1331"/>
                </a:lnTo>
                <a:lnTo>
                  <a:pt x="397" y="1331"/>
                </a:lnTo>
                <a:lnTo>
                  <a:pt x="397" y="1333"/>
                </a:lnTo>
                <a:lnTo>
                  <a:pt x="398" y="1334"/>
                </a:lnTo>
                <a:lnTo>
                  <a:pt x="398" y="1336"/>
                </a:lnTo>
                <a:lnTo>
                  <a:pt x="398" y="1338"/>
                </a:lnTo>
                <a:lnTo>
                  <a:pt x="398" y="1339"/>
                </a:lnTo>
                <a:lnTo>
                  <a:pt x="398" y="1340"/>
                </a:lnTo>
                <a:lnTo>
                  <a:pt x="398" y="1341"/>
                </a:lnTo>
                <a:lnTo>
                  <a:pt x="398" y="1342"/>
                </a:lnTo>
                <a:lnTo>
                  <a:pt x="398" y="1343"/>
                </a:lnTo>
                <a:lnTo>
                  <a:pt x="399" y="1344"/>
                </a:lnTo>
                <a:lnTo>
                  <a:pt x="399" y="1347"/>
                </a:lnTo>
                <a:lnTo>
                  <a:pt x="399" y="1349"/>
                </a:lnTo>
                <a:lnTo>
                  <a:pt x="399" y="1350"/>
                </a:lnTo>
                <a:lnTo>
                  <a:pt x="399" y="1351"/>
                </a:lnTo>
                <a:lnTo>
                  <a:pt x="399" y="1353"/>
                </a:lnTo>
                <a:lnTo>
                  <a:pt x="400" y="1352"/>
                </a:lnTo>
                <a:lnTo>
                  <a:pt x="407" y="1357"/>
                </a:lnTo>
                <a:lnTo>
                  <a:pt x="408" y="1358"/>
                </a:lnTo>
                <a:lnTo>
                  <a:pt x="408" y="1360"/>
                </a:lnTo>
                <a:lnTo>
                  <a:pt x="408" y="1361"/>
                </a:lnTo>
                <a:lnTo>
                  <a:pt x="408" y="1364"/>
                </a:lnTo>
                <a:lnTo>
                  <a:pt x="408" y="1365"/>
                </a:lnTo>
                <a:lnTo>
                  <a:pt x="409" y="1365"/>
                </a:lnTo>
                <a:lnTo>
                  <a:pt x="408" y="1366"/>
                </a:lnTo>
                <a:lnTo>
                  <a:pt x="407" y="1368"/>
                </a:lnTo>
                <a:lnTo>
                  <a:pt x="406" y="1368"/>
                </a:lnTo>
                <a:lnTo>
                  <a:pt x="405" y="1369"/>
                </a:lnTo>
                <a:lnTo>
                  <a:pt x="404" y="1372"/>
                </a:lnTo>
                <a:lnTo>
                  <a:pt x="399" y="1375"/>
                </a:lnTo>
                <a:lnTo>
                  <a:pt x="398" y="1375"/>
                </a:lnTo>
                <a:lnTo>
                  <a:pt x="397" y="1375"/>
                </a:lnTo>
                <a:lnTo>
                  <a:pt x="396" y="1375"/>
                </a:lnTo>
                <a:lnTo>
                  <a:pt x="394" y="1375"/>
                </a:lnTo>
                <a:lnTo>
                  <a:pt x="394" y="1376"/>
                </a:lnTo>
                <a:lnTo>
                  <a:pt x="393" y="1376"/>
                </a:lnTo>
                <a:lnTo>
                  <a:pt x="392" y="1376"/>
                </a:lnTo>
                <a:lnTo>
                  <a:pt x="391" y="1376"/>
                </a:lnTo>
                <a:lnTo>
                  <a:pt x="390" y="1376"/>
                </a:lnTo>
                <a:lnTo>
                  <a:pt x="389" y="1376"/>
                </a:lnTo>
                <a:lnTo>
                  <a:pt x="388" y="1376"/>
                </a:lnTo>
                <a:lnTo>
                  <a:pt x="387" y="1376"/>
                </a:lnTo>
                <a:lnTo>
                  <a:pt x="385" y="1376"/>
                </a:lnTo>
                <a:lnTo>
                  <a:pt x="384" y="1375"/>
                </a:lnTo>
                <a:lnTo>
                  <a:pt x="383" y="1375"/>
                </a:lnTo>
                <a:lnTo>
                  <a:pt x="382" y="1375"/>
                </a:lnTo>
                <a:lnTo>
                  <a:pt x="381" y="1374"/>
                </a:lnTo>
                <a:lnTo>
                  <a:pt x="380" y="1374"/>
                </a:lnTo>
                <a:lnTo>
                  <a:pt x="380" y="1373"/>
                </a:lnTo>
                <a:lnTo>
                  <a:pt x="379" y="1373"/>
                </a:lnTo>
                <a:lnTo>
                  <a:pt x="378" y="1373"/>
                </a:lnTo>
                <a:lnTo>
                  <a:pt x="378" y="1372"/>
                </a:lnTo>
                <a:lnTo>
                  <a:pt x="376" y="1372"/>
                </a:lnTo>
                <a:lnTo>
                  <a:pt x="376" y="1370"/>
                </a:lnTo>
                <a:lnTo>
                  <a:pt x="375" y="1370"/>
                </a:lnTo>
                <a:lnTo>
                  <a:pt x="372" y="1367"/>
                </a:lnTo>
                <a:lnTo>
                  <a:pt x="368" y="1362"/>
                </a:lnTo>
                <a:lnTo>
                  <a:pt x="366" y="1361"/>
                </a:lnTo>
                <a:lnTo>
                  <a:pt x="363" y="1358"/>
                </a:lnTo>
                <a:lnTo>
                  <a:pt x="363" y="1357"/>
                </a:lnTo>
                <a:lnTo>
                  <a:pt x="362" y="1357"/>
                </a:lnTo>
                <a:lnTo>
                  <a:pt x="362" y="1356"/>
                </a:lnTo>
                <a:lnTo>
                  <a:pt x="361" y="1356"/>
                </a:lnTo>
                <a:lnTo>
                  <a:pt x="361" y="1355"/>
                </a:lnTo>
                <a:lnTo>
                  <a:pt x="359" y="1353"/>
                </a:lnTo>
                <a:lnTo>
                  <a:pt x="358" y="1353"/>
                </a:lnTo>
                <a:lnTo>
                  <a:pt x="357" y="1351"/>
                </a:lnTo>
                <a:lnTo>
                  <a:pt x="355" y="1353"/>
                </a:lnTo>
                <a:lnTo>
                  <a:pt x="353" y="1356"/>
                </a:lnTo>
                <a:lnTo>
                  <a:pt x="348" y="1360"/>
                </a:lnTo>
                <a:lnTo>
                  <a:pt x="347" y="1361"/>
                </a:lnTo>
                <a:lnTo>
                  <a:pt x="346" y="1362"/>
                </a:lnTo>
                <a:lnTo>
                  <a:pt x="344" y="1365"/>
                </a:lnTo>
                <a:lnTo>
                  <a:pt x="342" y="1366"/>
                </a:lnTo>
                <a:lnTo>
                  <a:pt x="341" y="1367"/>
                </a:lnTo>
                <a:lnTo>
                  <a:pt x="340" y="1368"/>
                </a:lnTo>
                <a:lnTo>
                  <a:pt x="339" y="1369"/>
                </a:lnTo>
                <a:lnTo>
                  <a:pt x="339" y="1370"/>
                </a:lnTo>
                <a:lnTo>
                  <a:pt x="338" y="1370"/>
                </a:lnTo>
                <a:lnTo>
                  <a:pt x="337" y="1372"/>
                </a:lnTo>
                <a:lnTo>
                  <a:pt x="338" y="1373"/>
                </a:lnTo>
                <a:lnTo>
                  <a:pt x="338" y="1374"/>
                </a:lnTo>
                <a:lnTo>
                  <a:pt x="340" y="1375"/>
                </a:lnTo>
                <a:lnTo>
                  <a:pt x="341" y="1376"/>
                </a:lnTo>
                <a:lnTo>
                  <a:pt x="344" y="1380"/>
                </a:lnTo>
                <a:lnTo>
                  <a:pt x="345" y="1381"/>
                </a:lnTo>
                <a:lnTo>
                  <a:pt x="346" y="1381"/>
                </a:lnTo>
                <a:lnTo>
                  <a:pt x="345" y="1381"/>
                </a:lnTo>
                <a:lnTo>
                  <a:pt x="333" y="1393"/>
                </a:lnTo>
                <a:lnTo>
                  <a:pt x="336" y="1395"/>
                </a:lnTo>
                <a:lnTo>
                  <a:pt x="333" y="1398"/>
                </a:lnTo>
                <a:lnTo>
                  <a:pt x="333" y="1399"/>
                </a:lnTo>
                <a:lnTo>
                  <a:pt x="332" y="1399"/>
                </a:lnTo>
                <a:lnTo>
                  <a:pt x="332" y="1400"/>
                </a:lnTo>
                <a:lnTo>
                  <a:pt x="335" y="1401"/>
                </a:lnTo>
                <a:lnTo>
                  <a:pt x="337" y="1403"/>
                </a:lnTo>
                <a:lnTo>
                  <a:pt x="338" y="1401"/>
                </a:lnTo>
                <a:lnTo>
                  <a:pt x="339" y="1400"/>
                </a:lnTo>
                <a:lnTo>
                  <a:pt x="340" y="1399"/>
                </a:lnTo>
                <a:lnTo>
                  <a:pt x="342" y="1398"/>
                </a:lnTo>
                <a:lnTo>
                  <a:pt x="344" y="1399"/>
                </a:lnTo>
                <a:lnTo>
                  <a:pt x="346" y="1401"/>
                </a:lnTo>
                <a:lnTo>
                  <a:pt x="340" y="1407"/>
                </a:lnTo>
                <a:lnTo>
                  <a:pt x="339" y="1407"/>
                </a:lnTo>
                <a:lnTo>
                  <a:pt x="336" y="1402"/>
                </a:lnTo>
                <a:lnTo>
                  <a:pt x="333" y="1405"/>
                </a:lnTo>
                <a:lnTo>
                  <a:pt x="332" y="1406"/>
                </a:lnTo>
                <a:lnTo>
                  <a:pt x="332" y="1405"/>
                </a:lnTo>
                <a:lnTo>
                  <a:pt x="331" y="1403"/>
                </a:lnTo>
                <a:lnTo>
                  <a:pt x="330" y="1403"/>
                </a:lnTo>
                <a:lnTo>
                  <a:pt x="330" y="1402"/>
                </a:lnTo>
                <a:lnTo>
                  <a:pt x="329" y="1401"/>
                </a:lnTo>
                <a:lnTo>
                  <a:pt x="327" y="1400"/>
                </a:lnTo>
                <a:lnTo>
                  <a:pt x="325" y="1401"/>
                </a:lnTo>
                <a:lnTo>
                  <a:pt x="325" y="1402"/>
                </a:lnTo>
                <a:lnTo>
                  <a:pt x="327" y="1403"/>
                </a:lnTo>
                <a:lnTo>
                  <a:pt x="328" y="1405"/>
                </a:lnTo>
                <a:lnTo>
                  <a:pt x="329" y="1406"/>
                </a:lnTo>
                <a:lnTo>
                  <a:pt x="330" y="1407"/>
                </a:lnTo>
                <a:lnTo>
                  <a:pt x="331" y="1408"/>
                </a:lnTo>
                <a:lnTo>
                  <a:pt x="332" y="1409"/>
                </a:lnTo>
                <a:lnTo>
                  <a:pt x="333" y="1409"/>
                </a:lnTo>
                <a:lnTo>
                  <a:pt x="333" y="1410"/>
                </a:lnTo>
                <a:lnTo>
                  <a:pt x="335" y="1410"/>
                </a:lnTo>
                <a:lnTo>
                  <a:pt x="335" y="1411"/>
                </a:lnTo>
                <a:lnTo>
                  <a:pt x="336" y="1411"/>
                </a:lnTo>
                <a:lnTo>
                  <a:pt x="336" y="1412"/>
                </a:lnTo>
                <a:lnTo>
                  <a:pt x="337" y="1412"/>
                </a:lnTo>
                <a:lnTo>
                  <a:pt x="337" y="1414"/>
                </a:lnTo>
                <a:lnTo>
                  <a:pt x="338" y="1414"/>
                </a:lnTo>
                <a:lnTo>
                  <a:pt x="338" y="1415"/>
                </a:lnTo>
                <a:lnTo>
                  <a:pt x="339" y="1415"/>
                </a:lnTo>
                <a:lnTo>
                  <a:pt x="339" y="1416"/>
                </a:lnTo>
                <a:lnTo>
                  <a:pt x="340" y="1416"/>
                </a:lnTo>
                <a:lnTo>
                  <a:pt x="340" y="1417"/>
                </a:lnTo>
                <a:lnTo>
                  <a:pt x="340" y="1416"/>
                </a:lnTo>
                <a:lnTo>
                  <a:pt x="341" y="1416"/>
                </a:lnTo>
                <a:lnTo>
                  <a:pt x="342" y="1415"/>
                </a:lnTo>
                <a:lnTo>
                  <a:pt x="344" y="1414"/>
                </a:lnTo>
                <a:lnTo>
                  <a:pt x="344" y="1412"/>
                </a:lnTo>
                <a:lnTo>
                  <a:pt x="345" y="1411"/>
                </a:lnTo>
                <a:lnTo>
                  <a:pt x="345" y="1412"/>
                </a:lnTo>
                <a:lnTo>
                  <a:pt x="347" y="1414"/>
                </a:lnTo>
                <a:lnTo>
                  <a:pt x="347" y="1415"/>
                </a:lnTo>
                <a:lnTo>
                  <a:pt x="350" y="1417"/>
                </a:lnTo>
                <a:lnTo>
                  <a:pt x="353" y="1419"/>
                </a:lnTo>
                <a:lnTo>
                  <a:pt x="349" y="1424"/>
                </a:lnTo>
                <a:lnTo>
                  <a:pt x="349" y="1423"/>
                </a:lnTo>
                <a:lnTo>
                  <a:pt x="348" y="1423"/>
                </a:lnTo>
                <a:lnTo>
                  <a:pt x="347" y="1422"/>
                </a:lnTo>
                <a:lnTo>
                  <a:pt x="347" y="1420"/>
                </a:lnTo>
                <a:lnTo>
                  <a:pt x="346" y="1420"/>
                </a:lnTo>
                <a:lnTo>
                  <a:pt x="345" y="1419"/>
                </a:lnTo>
                <a:lnTo>
                  <a:pt x="344" y="1418"/>
                </a:lnTo>
                <a:lnTo>
                  <a:pt x="342" y="1417"/>
                </a:lnTo>
                <a:lnTo>
                  <a:pt x="341" y="1416"/>
                </a:lnTo>
                <a:lnTo>
                  <a:pt x="341" y="1417"/>
                </a:lnTo>
                <a:lnTo>
                  <a:pt x="340" y="1417"/>
                </a:lnTo>
                <a:lnTo>
                  <a:pt x="339" y="1416"/>
                </a:lnTo>
                <a:lnTo>
                  <a:pt x="338" y="1415"/>
                </a:lnTo>
                <a:lnTo>
                  <a:pt x="337" y="1414"/>
                </a:lnTo>
                <a:lnTo>
                  <a:pt x="336" y="1412"/>
                </a:lnTo>
                <a:lnTo>
                  <a:pt x="335" y="1411"/>
                </a:lnTo>
                <a:lnTo>
                  <a:pt x="333" y="1411"/>
                </a:lnTo>
                <a:lnTo>
                  <a:pt x="333" y="1410"/>
                </a:lnTo>
                <a:lnTo>
                  <a:pt x="332" y="1410"/>
                </a:lnTo>
                <a:lnTo>
                  <a:pt x="332" y="1409"/>
                </a:lnTo>
                <a:lnTo>
                  <a:pt x="331" y="1408"/>
                </a:lnTo>
                <a:lnTo>
                  <a:pt x="330" y="1408"/>
                </a:lnTo>
                <a:lnTo>
                  <a:pt x="330" y="1407"/>
                </a:lnTo>
                <a:lnTo>
                  <a:pt x="329" y="1407"/>
                </a:lnTo>
                <a:lnTo>
                  <a:pt x="329" y="1406"/>
                </a:lnTo>
                <a:lnTo>
                  <a:pt x="328" y="1406"/>
                </a:lnTo>
                <a:lnTo>
                  <a:pt x="328" y="1405"/>
                </a:lnTo>
                <a:lnTo>
                  <a:pt x="327" y="1405"/>
                </a:lnTo>
                <a:lnTo>
                  <a:pt x="325" y="1403"/>
                </a:lnTo>
                <a:lnTo>
                  <a:pt x="325" y="1402"/>
                </a:lnTo>
                <a:lnTo>
                  <a:pt x="324" y="1402"/>
                </a:lnTo>
                <a:lnTo>
                  <a:pt x="324" y="1401"/>
                </a:lnTo>
                <a:lnTo>
                  <a:pt x="325" y="1401"/>
                </a:lnTo>
                <a:lnTo>
                  <a:pt x="325" y="1400"/>
                </a:lnTo>
                <a:lnTo>
                  <a:pt x="327" y="1400"/>
                </a:lnTo>
                <a:lnTo>
                  <a:pt x="327" y="1399"/>
                </a:lnTo>
                <a:lnTo>
                  <a:pt x="325" y="1398"/>
                </a:lnTo>
                <a:lnTo>
                  <a:pt x="323" y="1397"/>
                </a:lnTo>
                <a:lnTo>
                  <a:pt x="325" y="1394"/>
                </a:lnTo>
                <a:lnTo>
                  <a:pt x="327" y="1393"/>
                </a:lnTo>
                <a:lnTo>
                  <a:pt x="323" y="1390"/>
                </a:lnTo>
                <a:lnTo>
                  <a:pt x="324" y="1389"/>
                </a:lnTo>
                <a:lnTo>
                  <a:pt x="325" y="1387"/>
                </a:lnTo>
                <a:lnTo>
                  <a:pt x="325" y="1386"/>
                </a:lnTo>
                <a:lnTo>
                  <a:pt x="329" y="1390"/>
                </a:lnTo>
                <a:lnTo>
                  <a:pt x="330" y="1391"/>
                </a:lnTo>
                <a:lnTo>
                  <a:pt x="330" y="1392"/>
                </a:lnTo>
                <a:lnTo>
                  <a:pt x="332" y="1394"/>
                </a:lnTo>
                <a:lnTo>
                  <a:pt x="345" y="1381"/>
                </a:lnTo>
                <a:lnTo>
                  <a:pt x="344" y="1380"/>
                </a:lnTo>
                <a:lnTo>
                  <a:pt x="342" y="1378"/>
                </a:lnTo>
                <a:lnTo>
                  <a:pt x="340" y="1376"/>
                </a:lnTo>
                <a:lnTo>
                  <a:pt x="339" y="1375"/>
                </a:lnTo>
                <a:lnTo>
                  <a:pt x="338" y="1374"/>
                </a:lnTo>
                <a:lnTo>
                  <a:pt x="337" y="1373"/>
                </a:lnTo>
                <a:lnTo>
                  <a:pt x="336" y="1373"/>
                </a:lnTo>
                <a:lnTo>
                  <a:pt x="336" y="1372"/>
                </a:lnTo>
                <a:lnTo>
                  <a:pt x="337" y="1372"/>
                </a:lnTo>
                <a:lnTo>
                  <a:pt x="337" y="1370"/>
                </a:lnTo>
                <a:lnTo>
                  <a:pt x="338" y="1370"/>
                </a:lnTo>
                <a:lnTo>
                  <a:pt x="339" y="1369"/>
                </a:lnTo>
                <a:lnTo>
                  <a:pt x="339" y="1368"/>
                </a:lnTo>
                <a:lnTo>
                  <a:pt x="340" y="1368"/>
                </a:lnTo>
                <a:lnTo>
                  <a:pt x="341" y="1366"/>
                </a:lnTo>
                <a:lnTo>
                  <a:pt x="347" y="1360"/>
                </a:lnTo>
                <a:lnTo>
                  <a:pt x="348" y="1360"/>
                </a:lnTo>
                <a:lnTo>
                  <a:pt x="352" y="1356"/>
                </a:lnTo>
                <a:lnTo>
                  <a:pt x="354" y="1353"/>
                </a:lnTo>
                <a:lnTo>
                  <a:pt x="356" y="1351"/>
                </a:lnTo>
                <a:lnTo>
                  <a:pt x="357" y="1351"/>
                </a:lnTo>
                <a:lnTo>
                  <a:pt x="357" y="1350"/>
                </a:lnTo>
                <a:lnTo>
                  <a:pt x="357" y="1351"/>
                </a:lnTo>
                <a:lnTo>
                  <a:pt x="359" y="1352"/>
                </a:lnTo>
                <a:lnTo>
                  <a:pt x="361" y="1353"/>
                </a:lnTo>
                <a:lnTo>
                  <a:pt x="361" y="1355"/>
                </a:lnTo>
                <a:lnTo>
                  <a:pt x="362" y="1355"/>
                </a:lnTo>
                <a:lnTo>
                  <a:pt x="363" y="1356"/>
                </a:lnTo>
                <a:lnTo>
                  <a:pt x="363" y="1357"/>
                </a:lnTo>
                <a:lnTo>
                  <a:pt x="364" y="1357"/>
                </a:lnTo>
                <a:lnTo>
                  <a:pt x="365" y="1358"/>
                </a:lnTo>
                <a:lnTo>
                  <a:pt x="366" y="1360"/>
                </a:lnTo>
                <a:lnTo>
                  <a:pt x="367" y="1360"/>
                </a:lnTo>
                <a:lnTo>
                  <a:pt x="367" y="1361"/>
                </a:lnTo>
                <a:lnTo>
                  <a:pt x="368" y="1361"/>
                </a:lnTo>
                <a:lnTo>
                  <a:pt x="370" y="1362"/>
                </a:lnTo>
                <a:lnTo>
                  <a:pt x="372" y="1366"/>
                </a:lnTo>
                <a:lnTo>
                  <a:pt x="373" y="1366"/>
                </a:lnTo>
                <a:lnTo>
                  <a:pt x="374" y="1368"/>
                </a:lnTo>
                <a:lnTo>
                  <a:pt x="375" y="1368"/>
                </a:lnTo>
                <a:lnTo>
                  <a:pt x="376" y="1369"/>
                </a:lnTo>
                <a:lnTo>
                  <a:pt x="376" y="1370"/>
                </a:lnTo>
                <a:lnTo>
                  <a:pt x="378" y="1370"/>
                </a:lnTo>
                <a:lnTo>
                  <a:pt x="378" y="1372"/>
                </a:lnTo>
                <a:lnTo>
                  <a:pt x="379" y="1372"/>
                </a:lnTo>
                <a:lnTo>
                  <a:pt x="380" y="1372"/>
                </a:lnTo>
                <a:lnTo>
                  <a:pt x="380" y="1373"/>
                </a:lnTo>
                <a:lnTo>
                  <a:pt x="381" y="1373"/>
                </a:lnTo>
                <a:lnTo>
                  <a:pt x="382" y="1373"/>
                </a:lnTo>
                <a:lnTo>
                  <a:pt x="382" y="1374"/>
                </a:lnTo>
                <a:lnTo>
                  <a:pt x="383" y="1374"/>
                </a:lnTo>
                <a:lnTo>
                  <a:pt x="384" y="1374"/>
                </a:lnTo>
                <a:lnTo>
                  <a:pt x="384" y="1375"/>
                </a:lnTo>
                <a:lnTo>
                  <a:pt x="385" y="1375"/>
                </a:lnTo>
                <a:lnTo>
                  <a:pt x="387" y="1375"/>
                </a:lnTo>
                <a:lnTo>
                  <a:pt x="388" y="1375"/>
                </a:lnTo>
                <a:lnTo>
                  <a:pt x="389" y="1375"/>
                </a:lnTo>
                <a:lnTo>
                  <a:pt x="389" y="1372"/>
                </a:lnTo>
                <a:lnTo>
                  <a:pt x="389" y="1370"/>
                </a:lnTo>
                <a:lnTo>
                  <a:pt x="389" y="1369"/>
                </a:lnTo>
                <a:lnTo>
                  <a:pt x="389" y="1368"/>
                </a:lnTo>
                <a:lnTo>
                  <a:pt x="389" y="1367"/>
                </a:lnTo>
                <a:lnTo>
                  <a:pt x="389" y="1366"/>
                </a:lnTo>
                <a:lnTo>
                  <a:pt x="389" y="1364"/>
                </a:lnTo>
                <a:lnTo>
                  <a:pt x="390" y="1361"/>
                </a:lnTo>
                <a:lnTo>
                  <a:pt x="392" y="1359"/>
                </a:lnTo>
                <a:lnTo>
                  <a:pt x="393" y="1359"/>
                </a:lnTo>
                <a:lnTo>
                  <a:pt x="394" y="1357"/>
                </a:lnTo>
                <a:lnTo>
                  <a:pt x="396" y="1357"/>
                </a:lnTo>
                <a:lnTo>
                  <a:pt x="396" y="1353"/>
                </a:lnTo>
                <a:lnTo>
                  <a:pt x="396" y="1350"/>
                </a:lnTo>
                <a:lnTo>
                  <a:pt x="396" y="1347"/>
                </a:lnTo>
                <a:lnTo>
                  <a:pt x="396" y="1344"/>
                </a:lnTo>
                <a:lnTo>
                  <a:pt x="396" y="1341"/>
                </a:lnTo>
                <a:lnTo>
                  <a:pt x="396" y="1338"/>
                </a:lnTo>
                <a:lnTo>
                  <a:pt x="396" y="1336"/>
                </a:lnTo>
                <a:lnTo>
                  <a:pt x="394" y="1334"/>
                </a:lnTo>
                <a:lnTo>
                  <a:pt x="394" y="1333"/>
                </a:lnTo>
                <a:lnTo>
                  <a:pt x="394" y="1332"/>
                </a:lnTo>
                <a:lnTo>
                  <a:pt x="393" y="1332"/>
                </a:lnTo>
                <a:lnTo>
                  <a:pt x="390" y="1333"/>
                </a:lnTo>
                <a:lnTo>
                  <a:pt x="389" y="1330"/>
                </a:lnTo>
                <a:lnTo>
                  <a:pt x="389" y="1328"/>
                </a:lnTo>
                <a:lnTo>
                  <a:pt x="389" y="1327"/>
                </a:lnTo>
                <a:lnTo>
                  <a:pt x="388" y="1326"/>
                </a:lnTo>
                <a:lnTo>
                  <a:pt x="388" y="1325"/>
                </a:lnTo>
                <a:lnTo>
                  <a:pt x="388" y="1323"/>
                </a:lnTo>
                <a:lnTo>
                  <a:pt x="383" y="1323"/>
                </a:lnTo>
                <a:lnTo>
                  <a:pt x="382" y="1323"/>
                </a:lnTo>
                <a:lnTo>
                  <a:pt x="381" y="1323"/>
                </a:lnTo>
                <a:lnTo>
                  <a:pt x="379" y="1323"/>
                </a:lnTo>
                <a:lnTo>
                  <a:pt x="379" y="1317"/>
                </a:lnTo>
                <a:lnTo>
                  <a:pt x="379" y="1315"/>
                </a:lnTo>
                <a:lnTo>
                  <a:pt x="379" y="1314"/>
                </a:lnTo>
                <a:lnTo>
                  <a:pt x="379" y="1313"/>
                </a:lnTo>
                <a:lnTo>
                  <a:pt x="381" y="1313"/>
                </a:lnTo>
                <a:lnTo>
                  <a:pt x="385" y="1313"/>
                </a:lnTo>
                <a:lnTo>
                  <a:pt x="385" y="1310"/>
                </a:lnTo>
                <a:lnTo>
                  <a:pt x="385" y="1307"/>
                </a:lnTo>
                <a:lnTo>
                  <a:pt x="385" y="1302"/>
                </a:lnTo>
                <a:lnTo>
                  <a:pt x="384" y="1302"/>
                </a:lnTo>
                <a:lnTo>
                  <a:pt x="384" y="1303"/>
                </a:lnTo>
                <a:lnTo>
                  <a:pt x="383" y="1303"/>
                </a:lnTo>
                <a:lnTo>
                  <a:pt x="382" y="1303"/>
                </a:lnTo>
                <a:lnTo>
                  <a:pt x="381" y="1305"/>
                </a:lnTo>
                <a:lnTo>
                  <a:pt x="380" y="1305"/>
                </a:lnTo>
                <a:lnTo>
                  <a:pt x="379" y="1305"/>
                </a:lnTo>
                <a:lnTo>
                  <a:pt x="379" y="1303"/>
                </a:lnTo>
                <a:lnTo>
                  <a:pt x="378" y="1303"/>
                </a:lnTo>
                <a:lnTo>
                  <a:pt x="376" y="1303"/>
                </a:lnTo>
                <a:lnTo>
                  <a:pt x="375" y="1303"/>
                </a:lnTo>
                <a:lnTo>
                  <a:pt x="374" y="1303"/>
                </a:lnTo>
                <a:lnTo>
                  <a:pt x="373" y="1303"/>
                </a:lnTo>
                <a:lnTo>
                  <a:pt x="372" y="1303"/>
                </a:lnTo>
                <a:lnTo>
                  <a:pt x="371" y="1303"/>
                </a:lnTo>
                <a:lnTo>
                  <a:pt x="371" y="1301"/>
                </a:lnTo>
                <a:lnTo>
                  <a:pt x="371" y="1295"/>
                </a:lnTo>
                <a:lnTo>
                  <a:pt x="370" y="1295"/>
                </a:lnTo>
                <a:lnTo>
                  <a:pt x="368" y="1295"/>
                </a:lnTo>
                <a:lnTo>
                  <a:pt x="367" y="1295"/>
                </a:lnTo>
                <a:lnTo>
                  <a:pt x="366" y="1295"/>
                </a:lnTo>
                <a:lnTo>
                  <a:pt x="358" y="1295"/>
                </a:lnTo>
                <a:lnTo>
                  <a:pt x="358" y="1294"/>
                </a:lnTo>
                <a:lnTo>
                  <a:pt x="358" y="1292"/>
                </a:lnTo>
                <a:lnTo>
                  <a:pt x="357" y="1292"/>
                </a:lnTo>
                <a:lnTo>
                  <a:pt x="356" y="1292"/>
                </a:lnTo>
                <a:lnTo>
                  <a:pt x="355" y="1292"/>
                </a:lnTo>
                <a:lnTo>
                  <a:pt x="354" y="1292"/>
                </a:lnTo>
                <a:lnTo>
                  <a:pt x="353" y="1292"/>
                </a:lnTo>
                <a:lnTo>
                  <a:pt x="352" y="1292"/>
                </a:lnTo>
                <a:lnTo>
                  <a:pt x="350" y="1292"/>
                </a:lnTo>
                <a:lnTo>
                  <a:pt x="349" y="1292"/>
                </a:lnTo>
                <a:lnTo>
                  <a:pt x="348" y="1292"/>
                </a:lnTo>
                <a:lnTo>
                  <a:pt x="347" y="1292"/>
                </a:lnTo>
                <a:lnTo>
                  <a:pt x="346" y="1292"/>
                </a:lnTo>
                <a:lnTo>
                  <a:pt x="345" y="1292"/>
                </a:lnTo>
                <a:lnTo>
                  <a:pt x="344" y="1292"/>
                </a:lnTo>
                <a:lnTo>
                  <a:pt x="342" y="1292"/>
                </a:lnTo>
                <a:lnTo>
                  <a:pt x="341" y="1292"/>
                </a:lnTo>
                <a:lnTo>
                  <a:pt x="340" y="1292"/>
                </a:lnTo>
                <a:lnTo>
                  <a:pt x="339" y="1292"/>
                </a:lnTo>
                <a:lnTo>
                  <a:pt x="338" y="1292"/>
                </a:lnTo>
                <a:lnTo>
                  <a:pt x="337" y="1292"/>
                </a:lnTo>
                <a:lnTo>
                  <a:pt x="336" y="1292"/>
                </a:lnTo>
                <a:lnTo>
                  <a:pt x="335" y="1292"/>
                </a:lnTo>
                <a:lnTo>
                  <a:pt x="333" y="1292"/>
                </a:lnTo>
                <a:lnTo>
                  <a:pt x="332" y="1292"/>
                </a:lnTo>
                <a:lnTo>
                  <a:pt x="331" y="1292"/>
                </a:lnTo>
                <a:lnTo>
                  <a:pt x="330" y="1292"/>
                </a:lnTo>
                <a:lnTo>
                  <a:pt x="330" y="1293"/>
                </a:lnTo>
                <a:lnTo>
                  <a:pt x="330" y="1294"/>
                </a:lnTo>
                <a:lnTo>
                  <a:pt x="330" y="1295"/>
                </a:lnTo>
                <a:lnTo>
                  <a:pt x="330" y="1297"/>
                </a:lnTo>
                <a:lnTo>
                  <a:pt x="330" y="1298"/>
                </a:lnTo>
                <a:lnTo>
                  <a:pt x="330" y="1299"/>
                </a:lnTo>
                <a:lnTo>
                  <a:pt x="330" y="1300"/>
                </a:lnTo>
                <a:lnTo>
                  <a:pt x="330" y="1301"/>
                </a:lnTo>
                <a:lnTo>
                  <a:pt x="329" y="1301"/>
                </a:lnTo>
                <a:lnTo>
                  <a:pt x="328" y="1301"/>
                </a:lnTo>
                <a:lnTo>
                  <a:pt x="327" y="1301"/>
                </a:lnTo>
                <a:lnTo>
                  <a:pt x="325" y="1301"/>
                </a:lnTo>
                <a:lnTo>
                  <a:pt x="324" y="1301"/>
                </a:lnTo>
                <a:lnTo>
                  <a:pt x="324" y="1302"/>
                </a:lnTo>
                <a:lnTo>
                  <a:pt x="324" y="1305"/>
                </a:lnTo>
                <a:lnTo>
                  <a:pt x="324" y="1310"/>
                </a:lnTo>
                <a:lnTo>
                  <a:pt x="330" y="1310"/>
                </a:lnTo>
                <a:lnTo>
                  <a:pt x="330" y="1311"/>
                </a:lnTo>
                <a:lnTo>
                  <a:pt x="330" y="1313"/>
                </a:lnTo>
                <a:lnTo>
                  <a:pt x="330" y="1314"/>
                </a:lnTo>
                <a:lnTo>
                  <a:pt x="332" y="1314"/>
                </a:lnTo>
                <a:lnTo>
                  <a:pt x="333" y="1314"/>
                </a:lnTo>
                <a:lnTo>
                  <a:pt x="335" y="1314"/>
                </a:lnTo>
                <a:lnTo>
                  <a:pt x="336" y="1314"/>
                </a:lnTo>
                <a:lnTo>
                  <a:pt x="337" y="1314"/>
                </a:lnTo>
                <a:lnTo>
                  <a:pt x="338" y="1314"/>
                </a:lnTo>
                <a:lnTo>
                  <a:pt x="339" y="1314"/>
                </a:lnTo>
                <a:lnTo>
                  <a:pt x="340" y="1314"/>
                </a:lnTo>
                <a:lnTo>
                  <a:pt x="341" y="1314"/>
                </a:lnTo>
                <a:lnTo>
                  <a:pt x="342" y="1314"/>
                </a:lnTo>
                <a:lnTo>
                  <a:pt x="344" y="1314"/>
                </a:lnTo>
                <a:lnTo>
                  <a:pt x="345" y="1314"/>
                </a:lnTo>
                <a:lnTo>
                  <a:pt x="346" y="1314"/>
                </a:lnTo>
                <a:lnTo>
                  <a:pt x="346" y="1316"/>
                </a:lnTo>
                <a:lnTo>
                  <a:pt x="346" y="1317"/>
                </a:lnTo>
                <a:lnTo>
                  <a:pt x="347" y="1317"/>
                </a:lnTo>
                <a:lnTo>
                  <a:pt x="348" y="1317"/>
                </a:lnTo>
                <a:lnTo>
                  <a:pt x="348" y="1314"/>
                </a:lnTo>
                <a:lnTo>
                  <a:pt x="349" y="1314"/>
                </a:lnTo>
                <a:lnTo>
                  <a:pt x="349" y="1311"/>
                </a:lnTo>
                <a:lnTo>
                  <a:pt x="349" y="1308"/>
                </a:lnTo>
                <a:lnTo>
                  <a:pt x="349" y="1305"/>
                </a:lnTo>
                <a:lnTo>
                  <a:pt x="356" y="1305"/>
                </a:lnTo>
                <a:lnTo>
                  <a:pt x="358" y="1305"/>
                </a:lnTo>
                <a:lnTo>
                  <a:pt x="358" y="1316"/>
                </a:lnTo>
                <a:lnTo>
                  <a:pt x="359" y="1316"/>
                </a:lnTo>
                <a:lnTo>
                  <a:pt x="361" y="1317"/>
                </a:lnTo>
                <a:lnTo>
                  <a:pt x="361" y="1320"/>
                </a:lnTo>
                <a:lnTo>
                  <a:pt x="362" y="1320"/>
                </a:lnTo>
                <a:lnTo>
                  <a:pt x="362" y="1322"/>
                </a:lnTo>
                <a:lnTo>
                  <a:pt x="362" y="1320"/>
                </a:lnTo>
                <a:lnTo>
                  <a:pt x="362" y="1318"/>
                </a:lnTo>
                <a:lnTo>
                  <a:pt x="363" y="1318"/>
                </a:lnTo>
                <a:lnTo>
                  <a:pt x="364" y="1318"/>
                </a:lnTo>
                <a:lnTo>
                  <a:pt x="364" y="1319"/>
                </a:lnTo>
                <a:lnTo>
                  <a:pt x="365" y="1319"/>
                </a:lnTo>
                <a:lnTo>
                  <a:pt x="366" y="1319"/>
                </a:lnTo>
                <a:lnTo>
                  <a:pt x="366" y="1317"/>
                </a:lnTo>
                <a:lnTo>
                  <a:pt x="371" y="1317"/>
                </a:lnTo>
                <a:lnTo>
                  <a:pt x="371" y="1319"/>
                </a:lnTo>
                <a:lnTo>
                  <a:pt x="371" y="1322"/>
                </a:lnTo>
                <a:lnTo>
                  <a:pt x="371" y="1323"/>
                </a:lnTo>
                <a:lnTo>
                  <a:pt x="371" y="1333"/>
                </a:lnTo>
                <a:lnTo>
                  <a:pt x="365" y="1330"/>
                </a:lnTo>
                <a:lnTo>
                  <a:pt x="364" y="1328"/>
                </a:lnTo>
                <a:lnTo>
                  <a:pt x="363" y="1327"/>
                </a:lnTo>
                <a:lnTo>
                  <a:pt x="359" y="1331"/>
                </a:lnTo>
                <a:lnTo>
                  <a:pt x="358" y="1330"/>
                </a:lnTo>
                <a:lnTo>
                  <a:pt x="361" y="1327"/>
                </a:lnTo>
                <a:lnTo>
                  <a:pt x="362" y="1326"/>
                </a:lnTo>
                <a:lnTo>
                  <a:pt x="362" y="1327"/>
                </a:lnTo>
                <a:lnTo>
                  <a:pt x="362" y="1326"/>
                </a:lnTo>
                <a:lnTo>
                  <a:pt x="362" y="1322"/>
                </a:lnTo>
                <a:lnTo>
                  <a:pt x="361" y="1322"/>
                </a:lnTo>
                <a:lnTo>
                  <a:pt x="361" y="1326"/>
                </a:lnTo>
                <a:lnTo>
                  <a:pt x="356" y="1323"/>
                </a:lnTo>
                <a:lnTo>
                  <a:pt x="355" y="1322"/>
                </a:lnTo>
                <a:lnTo>
                  <a:pt x="354" y="1322"/>
                </a:lnTo>
                <a:lnTo>
                  <a:pt x="350" y="1318"/>
                </a:lnTo>
                <a:lnTo>
                  <a:pt x="349" y="1319"/>
                </a:lnTo>
                <a:lnTo>
                  <a:pt x="348" y="1320"/>
                </a:lnTo>
                <a:lnTo>
                  <a:pt x="347" y="1322"/>
                </a:lnTo>
                <a:lnTo>
                  <a:pt x="347" y="1320"/>
                </a:lnTo>
                <a:lnTo>
                  <a:pt x="346" y="1320"/>
                </a:lnTo>
                <a:lnTo>
                  <a:pt x="345" y="1319"/>
                </a:lnTo>
                <a:lnTo>
                  <a:pt x="341" y="1323"/>
                </a:lnTo>
                <a:lnTo>
                  <a:pt x="341" y="1324"/>
                </a:lnTo>
                <a:lnTo>
                  <a:pt x="342" y="1324"/>
                </a:lnTo>
                <a:lnTo>
                  <a:pt x="342" y="1325"/>
                </a:lnTo>
                <a:lnTo>
                  <a:pt x="344" y="1325"/>
                </a:lnTo>
                <a:lnTo>
                  <a:pt x="346" y="1327"/>
                </a:lnTo>
                <a:lnTo>
                  <a:pt x="347" y="1328"/>
                </a:lnTo>
                <a:lnTo>
                  <a:pt x="347" y="1330"/>
                </a:lnTo>
                <a:lnTo>
                  <a:pt x="346" y="1330"/>
                </a:lnTo>
                <a:lnTo>
                  <a:pt x="345" y="1330"/>
                </a:lnTo>
                <a:lnTo>
                  <a:pt x="344" y="1331"/>
                </a:lnTo>
                <a:lnTo>
                  <a:pt x="340" y="1330"/>
                </a:lnTo>
                <a:lnTo>
                  <a:pt x="341" y="1328"/>
                </a:lnTo>
                <a:lnTo>
                  <a:pt x="341" y="1327"/>
                </a:lnTo>
                <a:lnTo>
                  <a:pt x="341" y="1326"/>
                </a:lnTo>
                <a:lnTo>
                  <a:pt x="342" y="1325"/>
                </a:lnTo>
                <a:lnTo>
                  <a:pt x="341" y="1325"/>
                </a:lnTo>
                <a:lnTo>
                  <a:pt x="341" y="1324"/>
                </a:lnTo>
                <a:lnTo>
                  <a:pt x="340" y="1324"/>
                </a:lnTo>
                <a:lnTo>
                  <a:pt x="340" y="1325"/>
                </a:lnTo>
                <a:lnTo>
                  <a:pt x="338" y="1324"/>
                </a:lnTo>
                <a:lnTo>
                  <a:pt x="339" y="1324"/>
                </a:lnTo>
                <a:lnTo>
                  <a:pt x="339" y="1323"/>
                </a:lnTo>
                <a:lnTo>
                  <a:pt x="340" y="1323"/>
                </a:lnTo>
                <a:lnTo>
                  <a:pt x="341" y="1322"/>
                </a:lnTo>
                <a:lnTo>
                  <a:pt x="340" y="1322"/>
                </a:lnTo>
                <a:lnTo>
                  <a:pt x="340" y="1320"/>
                </a:lnTo>
                <a:lnTo>
                  <a:pt x="340" y="1319"/>
                </a:lnTo>
                <a:lnTo>
                  <a:pt x="340" y="1318"/>
                </a:lnTo>
                <a:lnTo>
                  <a:pt x="337" y="1318"/>
                </a:lnTo>
                <a:lnTo>
                  <a:pt x="335" y="1318"/>
                </a:lnTo>
                <a:lnTo>
                  <a:pt x="329" y="1318"/>
                </a:lnTo>
                <a:lnTo>
                  <a:pt x="327" y="1318"/>
                </a:lnTo>
                <a:lnTo>
                  <a:pt x="323" y="1318"/>
                </a:lnTo>
                <a:lnTo>
                  <a:pt x="321" y="1318"/>
                </a:lnTo>
                <a:lnTo>
                  <a:pt x="321" y="1317"/>
                </a:lnTo>
                <a:lnTo>
                  <a:pt x="321" y="1315"/>
                </a:lnTo>
                <a:lnTo>
                  <a:pt x="321" y="1314"/>
                </a:lnTo>
                <a:lnTo>
                  <a:pt x="321" y="1313"/>
                </a:lnTo>
                <a:lnTo>
                  <a:pt x="321" y="1308"/>
                </a:lnTo>
                <a:lnTo>
                  <a:pt x="321" y="1306"/>
                </a:lnTo>
                <a:lnTo>
                  <a:pt x="321" y="1301"/>
                </a:lnTo>
                <a:lnTo>
                  <a:pt x="321" y="1293"/>
                </a:lnTo>
                <a:lnTo>
                  <a:pt x="321" y="1288"/>
                </a:lnTo>
                <a:lnTo>
                  <a:pt x="321" y="1281"/>
                </a:lnTo>
                <a:lnTo>
                  <a:pt x="323" y="1281"/>
                </a:lnTo>
                <a:lnTo>
                  <a:pt x="323" y="1282"/>
                </a:lnTo>
                <a:lnTo>
                  <a:pt x="323" y="1283"/>
                </a:lnTo>
                <a:lnTo>
                  <a:pt x="327" y="1281"/>
                </a:lnTo>
                <a:lnTo>
                  <a:pt x="325" y="1281"/>
                </a:lnTo>
                <a:lnTo>
                  <a:pt x="324" y="1281"/>
                </a:lnTo>
                <a:lnTo>
                  <a:pt x="324" y="1278"/>
                </a:lnTo>
                <a:lnTo>
                  <a:pt x="322" y="1278"/>
                </a:lnTo>
                <a:lnTo>
                  <a:pt x="322" y="1277"/>
                </a:lnTo>
                <a:lnTo>
                  <a:pt x="322" y="1276"/>
                </a:lnTo>
                <a:lnTo>
                  <a:pt x="322" y="1275"/>
                </a:lnTo>
                <a:lnTo>
                  <a:pt x="323" y="1275"/>
                </a:lnTo>
                <a:lnTo>
                  <a:pt x="325" y="1275"/>
                </a:lnTo>
                <a:lnTo>
                  <a:pt x="329" y="1275"/>
                </a:lnTo>
                <a:lnTo>
                  <a:pt x="333" y="1275"/>
                </a:lnTo>
                <a:lnTo>
                  <a:pt x="335" y="1275"/>
                </a:lnTo>
                <a:lnTo>
                  <a:pt x="338" y="1275"/>
                </a:lnTo>
                <a:lnTo>
                  <a:pt x="342" y="1275"/>
                </a:lnTo>
                <a:lnTo>
                  <a:pt x="350" y="1275"/>
                </a:lnTo>
                <a:lnTo>
                  <a:pt x="361" y="1275"/>
                </a:lnTo>
                <a:lnTo>
                  <a:pt x="363" y="1275"/>
                </a:lnTo>
                <a:lnTo>
                  <a:pt x="368" y="1275"/>
                </a:lnTo>
                <a:lnTo>
                  <a:pt x="371" y="1275"/>
                </a:lnTo>
                <a:lnTo>
                  <a:pt x="371" y="1274"/>
                </a:lnTo>
                <a:lnTo>
                  <a:pt x="371" y="1273"/>
                </a:lnTo>
                <a:lnTo>
                  <a:pt x="371" y="1266"/>
                </a:lnTo>
                <a:lnTo>
                  <a:pt x="363" y="1266"/>
                </a:lnTo>
                <a:lnTo>
                  <a:pt x="362" y="1255"/>
                </a:lnTo>
                <a:lnTo>
                  <a:pt x="362" y="1253"/>
                </a:lnTo>
                <a:lnTo>
                  <a:pt x="363" y="1253"/>
                </a:lnTo>
                <a:lnTo>
                  <a:pt x="364" y="1253"/>
                </a:lnTo>
                <a:lnTo>
                  <a:pt x="365" y="1253"/>
                </a:lnTo>
                <a:lnTo>
                  <a:pt x="366" y="1253"/>
                </a:lnTo>
                <a:lnTo>
                  <a:pt x="367" y="1253"/>
                </a:lnTo>
                <a:lnTo>
                  <a:pt x="371" y="1253"/>
                </a:lnTo>
                <a:lnTo>
                  <a:pt x="371" y="1252"/>
                </a:lnTo>
                <a:lnTo>
                  <a:pt x="371" y="1249"/>
                </a:lnTo>
                <a:lnTo>
                  <a:pt x="371" y="1248"/>
                </a:lnTo>
                <a:lnTo>
                  <a:pt x="373" y="1248"/>
                </a:lnTo>
                <a:lnTo>
                  <a:pt x="374" y="1247"/>
                </a:lnTo>
                <a:lnTo>
                  <a:pt x="376" y="1246"/>
                </a:lnTo>
                <a:lnTo>
                  <a:pt x="387" y="1236"/>
                </a:lnTo>
                <a:lnTo>
                  <a:pt x="393" y="1231"/>
                </a:lnTo>
                <a:lnTo>
                  <a:pt x="396" y="1231"/>
                </a:lnTo>
                <a:lnTo>
                  <a:pt x="397" y="1231"/>
                </a:lnTo>
                <a:lnTo>
                  <a:pt x="397" y="1230"/>
                </a:lnTo>
                <a:lnTo>
                  <a:pt x="398" y="1227"/>
                </a:lnTo>
                <a:lnTo>
                  <a:pt x="399" y="1225"/>
                </a:lnTo>
                <a:lnTo>
                  <a:pt x="400" y="1222"/>
                </a:lnTo>
                <a:lnTo>
                  <a:pt x="401" y="1221"/>
                </a:lnTo>
                <a:lnTo>
                  <a:pt x="399" y="1221"/>
                </a:lnTo>
                <a:lnTo>
                  <a:pt x="398" y="1221"/>
                </a:lnTo>
                <a:lnTo>
                  <a:pt x="394" y="1221"/>
                </a:lnTo>
                <a:lnTo>
                  <a:pt x="394" y="1230"/>
                </a:lnTo>
                <a:lnTo>
                  <a:pt x="389" y="1222"/>
                </a:lnTo>
                <a:lnTo>
                  <a:pt x="389" y="1221"/>
                </a:lnTo>
                <a:lnTo>
                  <a:pt x="388" y="1221"/>
                </a:lnTo>
                <a:lnTo>
                  <a:pt x="385" y="1221"/>
                </a:lnTo>
                <a:lnTo>
                  <a:pt x="384" y="1221"/>
                </a:lnTo>
                <a:lnTo>
                  <a:pt x="383" y="1221"/>
                </a:lnTo>
                <a:lnTo>
                  <a:pt x="382" y="1221"/>
                </a:lnTo>
                <a:lnTo>
                  <a:pt x="380" y="1221"/>
                </a:lnTo>
                <a:lnTo>
                  <a:pt x="378" y="1221"/>
                </a:lnTo>
                <a:lnTo>
                  <a:pt x="375" y="1221"/>
                </a:lnTo>
                <a:lnTo>
                  <a:pt x="373" y="1221"/>
                </a:lnTo>
                <a:lnTo>
                  <a:pt x="373" y="1223"/>
                </a:lnTo>
                <a:lnTo>
                  <a:pt x="371" y="1223"/>
                </a:lnTo>
                <a:lnTo>
                  <a:pt x="370" y="1223"/>
                </a:lnTo>
                <a:lnTo>
                  <a:pt x="368" y="1223"/>
                </a:lnTo>
                <a:lnTo>
                  <a:pt x="367" y="1224"/>
                </a:lnTo>
                <a:lnTo>
                  <a:pt x="366" y="1224"/>
                </a:lnTo>
                <a:lnTo>
                  <a:pt x="366" y="1222"/>
                </a:lnTo>
                <a:lnTo>
                  <a:pt x="366" y="1221"/>
                </a:lnTo>
                <a:lnTo>
                  <a:pt x="365" y="1221"/>
                </a:lnTo>
                <a:lnTo>
                  <a:pt x="364" y="1221"/>
                </a:lnTo>
                <a:lnTo>
                  <a:pt x="357" y="1221"/>
                </a:lnTo>
                <a:lnTo>
                  <a:pt x="349" y="1221"/>
                </a:lnTo>
                <a:lnTo>
                  <a:pt x="348" y="1221"/>
                </a:lnTo>
                <a:lnTo>
                  <a:pt x="347" y="1221"/>
                </a:lnTo>
                <a:lnTo>
                  <a:pt x="346" y="1221"/>
                </a:lnTo>
                <a:lnTo>
                  <a:pt x="345" y="1221"/>
                </a:lnTo>
                <a:lnTo>
                  <a:pt x="341" y="1222"/>
                </a:lnTo>
                <a:lnTo>
                  <a:pt x="340" y="1222"/>
                </a:lnTo>
                <a:lnTo>
                  <a:pt x="336" y="1222"/>
                </a:lnTo>
                <a:lnTo>
                  <a:pt x="332" y="1222"/>
                </a:lnTo>
                <a:lnTo>
                  <a:pt x="331" y="1222"/>
                </a:lnTo>
                <a:lnTo>
                  <a:pt x="328" y="1222"/>
                </a:lnTo>
                <a:lnTo>
                  <a:pt x="328" y="1223"/>
                </a:lnTo>
                <a:lnTo>
                  <a:pt x="328" y="1224"/>
                </a:lnTo>
                <a:lnTo>
                  <a:pt x="328" y="1225"/>
                </a:lnTo>
                <a:lnTo>
                  <a:pt x="328" y="1226"/>
                </a:lnTo>
                <a:lnTo>
                  <a:pt x="328" y="1227"/>
                </a:lnTo>
                <a:lnTo>
                  <a:pt x="328" y="1228"/>
                </a:lnTo>
                <a:lnTo>
                  <a:pt x="328" y="1230"/>
                </a:lnTo>
                <a:lnTo>
                  <a:pt x="328" y="1231"/>
                </a:lnTo>
                <a:lnTo>
                  <a:pt x="327" y="1231"/>
                </a:lnTo>
                <a:lnTo>
                  <a:pt x="327" y="1232"/>
                </a:lnTo>
                <a:lnTo>
                  <a:pt x="327" y="1234"/>
                </a:lnTo>
                <a:lnTo>
                  <a:pt x="323" y="1234"/>
                </a:lnTo>
                <a:lnTo>
                  <a:pt x="321" y="1234"/>
                </a:lnTo>
                <a:lnTo>
                  <a:pt x="321" y="1231"/>
                </a:lnTo>
                <a:lnTo>
                  <a:pt x="321" y="1221"/>
                </a:lnTo>
                <a:lnTo>
                  <a:pt x="318" y="1221"/>
                </a:lnTo>
                <a:lnTo>
                  <a:pt x="318" y="1219"/>
                </a:lnTo>
                <a:lnTo>
                  <a:pt x="318" y="1218"/>
                </a:lnTo>
                <a:lnTo>
                  <a:pt x="318" y="1211"/>
                </a:lnTo>
                <a:lnTo>
                  <a:pt x="319" y="1211"/>
                </a:lnTo>
                <a:lnTo>
                  <a:pt x="319" y="1213"/>
                </a:lnTo>
                <a:lnTo>
                  <a:pt x="320" y="1213"/>
                </a:lnTo>
                <a:lnTo>
                  <a:pt x="320" y="1214"/>
                </a:lnTo>
                <a:lnTo>
                  <a:pt x="320" y="1215"/>
                </a:lnTo>
                <a:lnTo>
                  <a:pt x="321" y="1215"/>
                </a:lnTo>
                <a:lnTo>
                  <a:pt x="321" y="1216"/>
                </a:lnTo>
                <a:lnTo>
                  <a:pt x="321" y="1217"/>
                </a:lnTo>
                <a:lnTo>
                  <a:pt x="323" y="1217"/>
                </a:lnTo>
                <a:lnTo>
                  <a:pt x="323" y="1218"/>
                </a:lnTo>
                <a:lnTo>
                  <a:pt x="323" y="1221"/>
                </a:lnTo>
                <a:lnTo>
                  <a:pt x="328" y="1221"/>
                </a:lnTo>
                <a:lnTo>
                  <a:pt x="331" y="1221"/>
                </a:lnTo>
                <a:lnTo>
                  <a:pt x="335" y="1221"/>
                </a:lnTo>
                <a:lnTo>
                  <a:pt x="337" y="1221"/>
                </a:lnTo>
                <a:lnTo>
                  <a:pt x="339" y="1221"/>
                </a:lnTo>
                <a:lnTo>
                  <a:pt x="340" y="1221"/>
                </a:lnTo>
                <a:lnTo>
                  <a:pt x="347" y="1221"/>
                </a:lnTo>
                <a:lnTo>
                  <a:pt x="350" y="1219"/>
                </a:lnTo>
                <a:lnTo>
                  <a:pt x="354" y="1219"/>
                </a:lnTo>
                <a:lnTo>
                  <a:pt x="358" y="1219"/>
                </a:lnTo>
                <a:lnTo>
                  <a:pt x="366" y="1219"/>
                </a:lnTo>
                <a:lnTo>
                  <a:pt x="367" y="1219"/>
                </a:lnTo>
                <a:lnTo>
                  <a:pt x="370" y="1219"/>
                </a:lnTo>
                <a:lnTo>
                  <a:pt x="371" y="1219"/>
                </a:lnTo>
                <a:lnTo>
                  <a:pt x="373" y="1219"/>
                </a:lnTo>
                <a:lnTo>
                  <a:pt x="376" y="1219"/>
                </a:lnTo>
                <a:lnTo>
                  <a:pt x="385" y="1219"/>
                </a:lnTo>
                <a:lnTo>
                  <a:pt x="388" y="1219"/>
                </a:lnTo>
                <a:lnTo>
                  <a:pt x="389" y="1219"/>
                </a:lnTo>
                <a:lnTo>
                  <a:pt x="391" y="1219"/>
                </a:lnTo>
                <a:lnTo>
                  <a:pt x="398" y="1219"/>
                </a:lnTo>
                <a:lnTo>
                  <a:pt x="399" y="1219"/>
                </a:lnTo>
                <a:lnTo>
                  <a:pt x="400" y="1219"/>
                </a:lnTo>
                <a:lnTo>
                  <a:pt x="401" y="1219"/>
                </a:lnTo>
                <a:lnTo>
                  <a:pt x="402" y="1208"/>
                </a:lnTo>
                <a:lnTo>
                  <a:pt x="404" y="1203"/>
                </a:lnTo>
                <a:lnTo>
                  <a:pt x="406" y="1194"/>
                </a:lnTo>
                <a:lnTo>
                  <a:pt x="405" y="1194"/>
                </a:lnTo>
                <a:lnTo>
                  <a:pt x="404" y="1194"/>
                </a:lnTo>
                <a:lnTo>
                  <a:pt x="402" y="1194"/>
                </a:lnTo>
                <a:lnTo>
                  <a:pt x="401" y="1194"/>
                </a:lnTo>
                <a:lnTo>
                  <a:pt x="396" y="1194"/>
                </a:lnTo>
                <a:lnTo>
                  <a:pt x="394" y="1194"/>
                </a:lnTo>
                <a:lnTo>
                  <a:pt x="394" y="1193"/>
                </a:lnTo>
                <a:lnTo>
                  <a:pt x="394" y="1173"/>
                </a:lnTo>
                <a:lnTo>
                  <a:pt x="394" y="1168"/>
                </a:lnTo>
                <a:lnTo>
                  <a:pt x="397" y="1168"/>
                </a:lnTo>
                <a:lnTo>
                  <a:pt x="398" y="1168"/>
                </a:lnTo>
                <a:lnTo>
                  <a:pt x="399" y="1168"/>
                </a:lnTo>
                <a:lnTo>
                  <a:pt x="405" y="1168"/>
                </a:lnTo>
                <a:lnTo>
                  <a:pt x="406" y="1168"/>
                </a:lnTo>
                <a:lnTo>
                  <a:pt x="406" y="1167"/>
                </a:lnTo>
                <a:lnTo>
                  <a:pt x="406" y="1156"/>
                </a:lnTo>
                <a:lnTo>
                  <a:pt x="406" y="1144"/>
                </a:lnTo>
                <a:lnTo>
                  <a:pt x="406" y="1143"/>
                </a:lnTo>
                <a:lnTo>
                  <a:pt x="406" y="1142"/>
                </a:lnTo>
                <a:lnTo>
                  <a:pt x="406" y="1134"/>
                </a:lnTo>
                <a:lnTo>
                  <a:pt x="405" y="1130"/>
                </a:lnTo>
                <a:lnTo>
                  <a:pt x="405" y="1129"/>
                </a:lnTo>
                <a:lnTo>
                  <a:pt x="405" y="1118"/>
                </a:lnTo>
                <a:lnTo>
                  <a:pt x="417" y="1118"/>
                </a:lnTo>
                <a:lnTo>
                  <a:pt x="423" y="1118"/>
                </a:lnTo>
                <a:lnTo>
                  <a:pt x="430" y="1118"/>
                </a:lnTo>
                <a:lnTo>
                  <a:pt x="441" y="1118"/>
                </a:lnTo>
                <a:lnTo>
                  <a:pt x="442" y="1118"/>
                </a:lnTo>
                <a:lnTo>
                  <a:pt x="444" y="1118"/>
                </a:lnTo>
                <a:lnTo>
                  <a:pt x="445" y="1118"/>
                </a:lnTo>
                <a:lnTo>
                  <a:pt x="454" y="1118"/>
                </a:lnTo>
                <a:lnTo>
                  <a:pt x="456" y="1118"/>
                </a:lnTo>
                <a:lnTo>
                  <a:pt x="458" y="1118"/>
                </a:lnTo>
                <a:lnTo>
                  <a:pt x="460" y="1118"/>
                </a:lnTo>
                <a:lnTo>
                  <a:pt x="461" y="1118"/>
                </a:lnTo>
                <a:lnTo>
                  <a:pt x="462" y="1118"/>
                </a:lnTo>
                <a:lnTo>
                  <a:pt x="466" y="1118"/>
                </a:lnTo>
                <a:lnTo>
                  <a:pt x="467" y="1118"/>
                </a:lnTo>
                <a:lnTo>
                  <a:pt x="468" y="1118"/>
                </a:lnTo>
                <a:lnTo>
                  <a:pt x="470" y="1118"/>
                </a:lnTo>
                <a:lnTo>
                  <a:pt x="471" y="1118"/>
                </a:lnTo>
                <a:lnTo>
                  <a:pt x="474" y="1118"/>
                </a:lnTo>
                <a:lnTo>
                  <a:pt x="479" y="1117"/>
                </a:lnTo>
                <a:lnTo>
                  <a:pt x="482" y="1117"/>
                </a:lnTo>
                <a:lnTo>
                  <a:pt x="482" y="1116"/>
                </a:lnTo>
                <a:lnTo>
                  <a:pt x="482" y="1115"/>
                </a:lnTo>
                <a:lnTo>
                  <a:pt x="482" y="1114"/>
                </a:lnTo>
                <a:lnTo>
                  <a:pt x="483" y="1114"/>
                </a:lnTo>
                <a:lnTo>
                  <a:pt x="484" y="1114"/>
                </a:lnTo>
                <a:lnTo>
                  <a:pt x="485" y="1114"/>
                </a:lnTo>
                <a:lnTo>
                  <a:pt x="486" y="1114"/>
                </a:lnTo>
                <a:lnTo>
                  <a:pt x="487" y="1114"/>
                </a:lnTo>
                <a:lnTo>
                  <a:pt x="488" y="1114"/>
                </a:lnTo>
                <a:lnTo>
                  <a:pt x="490" y="1114"/>
                </a:lnTo>
                <a:lnTo>
                  <a:pt x="491" y="1114"/>
                </a:lnTo>
                <a:lnTo>
                  <a:pt x="492" y="1114"/>
                </a:lnTo>
                <a:lnTo>
                  <a:pt x="493" y="1114"/>
                </a:lnTo>
                <a:lnTo>
                  <a:pt x="494" y="1114"/>
                </a:lnTo>
                <a:lnTo>
                  <a:pt x="495" y="1114"/>
                </a:lnTo>
                <a:lnTo>
                  <a:pt x="496" y="1114"/>
                </a:lnTo>
                <a:lnTo>
                  <a:pt x="497" y="1114"/>
                </a:lnTo>
                <a:lnTo>
                  <a:pt x="499" y="1114"/>
                </a:lnTo>
                <a:lnTo>
                  <a:pt x="500" y="1114"/>
                </a:lnTo>
                <a:lnTo>
                  <a:pt x="501" y="1114"/>
                </a:lnTo>
                <a:lnTo>
                  <a:pt x="502" y="1114"/>
                </a:lnTo>
                <a:lnTo>
                  <a:pt x="503" y="1114"/>
                </a:lnTo>
                <a:lnTo>
                  <a:pt x="504" y="1114"/>
                </a:lnTo>
                <a:lnTo>
                  <a:pt x="504" y="1115"/>
                </a:lnTo>
                <a:lnTo>
                  <a:pt x="504" y="1116"/>
                </a:lnTo>
                <a:lnTo>
                  <a:pt x="504" y="1117"/>
                </a:lnTo>
                <a:lnTo>
                  <a:pt x="505" y="1117"/>
                </a:lnTo>
                <a:lnTo>
                  <a:pt x="506" y="1117"/>
                </a:lnTo>
                <a:lnTo>
                  <a:pt x="509" y="1118"/>
                </a:lnTo>
                <a:lnTo>
                  <a:pt x="510" y="1118"/>
                </a:lnTo>
                <a:lnTo>
                  <a:pt x="511" y="1118"/>
                </a:lnTo>
                <a:lnTo>
                  <a:pt x="512" y="1118"/>
                </a:lnTo>
                <a:lnTo>
                  <a:pt x="513" y="1118"/>
                </a:lnTo>
                <a:lnTo>
                  <a:pt x="514" y="1118"/>
                </a:lnTo>
                <a:lnTo>
                  <a:pt x="535" y="1118"/>
                </a:lnTo>
                <a:lnTo>
                  <a:pt x="535" y="1119"/>
                </a:lnTo>
                <a:lnTo>
                  <a:pt x="536" y="1119"/>
                </a:lnTo>
                <a:lnTo>
                  <a:pt x="538" y="1119"/>
                </a:lnTo>
                <a:lnTo>
                  <a:pt x="539" y="1119"/>
                </a:lnTo>
                <a:lnTo>
                  <a:pt x="543" y="1119"/>
                </a:lnTo>
                <a:lnTo>
                  <a:pt x="544" y="1119"/>
                </a:lnTo>
                <a:lnTo>
                  <a:pt x="545" y="1119"/>
                </a:lnTo>
                <a:lnTo>
                  <a:pt x="548" y="1119"/>
                </a:lnTo>
                <a:lnTo>
                  <a:pt x="556" y="1119"/>
                </a:lnTo>
                <a:lnTo>
                  <a:pt x="560" y="1119"/>
                </a:lnTo>
                <a:lnTo>
                  <a:pt x="561" y="1119"/>
                </a:lnTo>
                <a:lnTo>
                  <a:pt x="562" y="1119"/>
                </a:lnTo>
                <a:lnTo>
                  <a:pt x="564" y="1119"/>
                </a:lnTo>
                <a:lnTo>
                  <a:pt x="565" y="1119"/>
                </a:lnTo>
                <a:lnTo>
                  <a:pt x="566" y="1119"/>
                </a:lnTo>
                <a:lnTo>
                  <a:pt x="570" y="1119"/>
                </a:lnTo>
                <a:lnTo>
                  <a:pt x="571" y="1119"/>
                </a:lnTo>
                <a:lnTo>
                  <a:pt x="572" y="1119"/>
                </a:lnTo>
                <a:lnTo>
                  <a:pt x="580" y="1119"/>
                </a:lnTo>
                <a:lnTo>
                  <a:pt x="582" y="1119"/>
                </a:lnTo>
                <a:lnTo>
                  <a:pt x="585" y="1119"/>
                </a:lnTo>
                <a:lnTo>
                  <a:pt x="586" y="1119"/>
                </a:lnTo>
                <a:lnTo>
                  <a:pt x="587" y="1119"/>
                </a:lnTo>
                <a:lnTo>
                  <a:pt x="590" y="1119"/>
                </a:lnTo>
                <a:lnTo>
                  <a:pt x="595" y="1119"/>
                </a:lnTo>
                <a:lnTo>
                  <a:pt x="599" y="1119"/>
                </a:lnTo>
                <a:lnTo>
                  <a:pt x="600" y="1119"/>
                </a:lnTo>
                <a:lnTo>
                  <a:pt x="604" y="1119"/>
                </a:lnTo>
                <a:lnTo>
                  <a:pt x="613" y="1119"/>
                </a:lnTo>
                <a:lnTo>
                  <a:pt x="614" y="1119"/>
                </a:lnTo>
                <a:lnTo>
                  <a:pt x="615" y="1119"/>
                </a:lnTo>
                <a:lnTo>
                  <a:pt x="616" y="1119"/>
                </a:lnTo>
                <a:lnTo>
                  <a:pt x="616" y="1118"/>
                </a:lnTo>
                <a:lnTo>
                  <a:pt x="616" y="1117"/>
                </a:lnTo>
                <a:lnTo>
                  <a:pt x="616" y="1116"/>
                </a:lnTo>
                <a:lnTo>
                  <a:pt x="616" y="1115"/>
                </a:lnTo>
                <a:lnTo>
                  <a:pt x="616" y="1107"/>
                </a:lnTo>
                <a:lnTo>
                  <a:pt x="616" y="1105"/>
                </a:lnTo>
                <a:lnTo>
                  <a:pt x="616" y="1104"/>
                </a:lnTo>
                <a:lnTo>
                  <a:pt x="616" y="1102"/>
                </a:lnTo>
                <a:lnTo>
                  <a:pt x="616" y="1101"/>
                </a:lnTo>
                <a:lnTo>
                  <a:pt x="616" y="1100"/>
                </a:lnTo>
                <a:lnTo>
                  <a:pt x="616" y="1099"/>
                </a:lnTo>
                <a:lnTo>
                  <a:pt x="616" y="1098"/>
                </a:lnTo>
                <a:lnTo>
                  <a:pt x="616" y="1097"/>
                </a:lnTo>
                <a:lnTo>
                  <a:pt x="616" y="1096"/>
                </a:lnTo>
                <a:lnTo>
                  <a:pt x="616" y="1092"/>
                </a:lnTo>
                <a:lnTo>
                  <a:pt x="616" y="1091"/>
                </a:lnTo>
                <a:lnTo>
                  <a:pt x="616" y="1089"/>
                </a:lnTo>
                <a:lnTo>
                  <a:pt x="616" y="1088"/>
                </a:lnTo>
                <a:lnTo>
                  <a:pt x="616" y="1087"/>
                </a:lnTo>
                <a:lnTo>
                  <a:pt x="616" y="1083"/>
                </a:lnTo>
                <a:lnTo>
                  <a:pt x="616" y="1082"/>
                </a:lnTo>
                <a:lnTo>
                  <a:pt x="616" y="1081"/>
                </a:lnTo>
                <a:lnTo>
                  <a:pt x="616" y="1077"/>
                </a:lnTo>
                <a:lnTo>
                  <a:pt x="616" y="1076"/>
                </a:lnTo>
                <a:lnTo>
                  <a:pt x="616" y="1075"/>
                </a:lnTo>
                <a:lnTo>
                  <a:pt x="615" y="1074"/>
                </a:lnTo>
                <a:lnTo>
                  <a:pt x="615" y="1073"/>
                </a:lnTo>
                <a:lnTo>
                  <a:pt x="615" y="1072"/>
                </a:lnTo>
                <a:lnTo>
                  <a:pt x="615" y="1071"/>
                </a:lnTo>
                <a:lnTo>
                  <a:pt x="616" y="1071"/>
                </a:lnTo>
                <a:lnTo>
                  <a:pt x="617" y="1071"/>
                </a:lnTo>
                <a:lnTo>
                  <a:pt x="620" y="1071"/>
                </a:lnTo>
                <a:lnTo>
                  <a:pt x="622" y="1071"/>
                </a:lnTo>
                <a:lnTo>
                  <a:pt x="622" y="1069"/>
                </a:lnTo>
                <a:lnTo>
                  <a:pt x="622" y="1066"/>
                </a:lnTo>
                <a:lnTo>
                  <a:pt x="616" y="1066"/>
                </a:lnTo>
                <a:lnTo>
                  <a:pt x="614" y="1066"/>
                </a:lnTo>
                <a:lnTo>
                  <a:pt x="612" y="1066"/>
                </a:lnTo>
                <a:lnTo>
                  <a:pt x="608" y="1066"/>
                </a:lnTo>
                <a:lnTo>
                  <a:pt x="605" y="1066"/>
                </a:lnTo>
                <a:lnTo>
                  <a:pt x="606" y="1066"/>
                </a:lnTo>
                <a:lnTo>
                  <a:pt x="613" y="1060"/>
                </a:lnTo>
                <a:lnTo>
                  <a:pt x="612" y="1060"/>
                </a:lnTo>
                <a:lnTo>
                  <a:pt x="612" y="1059"/>
                </a:lnTo>
                <a:lnTo>
                  <a:pt x="611" y="1059"/>
                </a:lnTo>
                <a:lnTo>
                  <a:pt x="609" y="1058"/>
                </a:lnTo>
                <a:lnTo>
                  <a:pt x="608" y="1058"/>
                </a:lnTo>
                <a:lnTo>
                  <a:pt x="607" y="1058"/>
                </a:lnTo>
                <a:lnTo>
                  <a:pt x="606" y="1058"/>
                </a:lnTo>
                <a:lnTo>
                  <a:pt x="605" y="1058"/>
                </a:lnTo>
                <a:lnTo>
                  <a:pt x="604" y="1058"/>
                </a:lnTo>
                <a:lnTo>
                  <a:pt x="602" y="1058"/>
                </a:lnTo>
                <a:lnTo>
                  <a:pt x="600" y="1058"/>
                </a:lnTo>
                <a:lnTo>
                  <a:pt x="600" y="1059"/>
                </a:lnTo>
                <a:lnTo>
                  <a:pt x="599" y="1059"/>
                </a:lnTo>
                <a:lnTo>
                  <a:pt x="598" y="1059"/>
                </a:lnTo>
                <a:lnTo>
                  <a:pt x="597" y="1059"/>
                </a:lnTo>
                <a:lnTo>
                  <a:pt x="597" y="1058"/>
                </a:lnTo>
                <a:lnTo>
                  <a:pt x="596" y="1058"/>
                </a:lnTo>
                <a:lnTo>
                  <a:pt x="595" y="1058"/>
                </a:lnTo>
                <a:lnTo>
                  <a:pt x="594" y="1058"/>
                </a:lnTo>
                <a:lnTo>
                  <a:pt x="591" y="1057"/>
                </a:lnTo>
                <a:lnTo>
                  <a:pt x="589" y="1057"/>
                </a:lnTo>
                <a:lnTo>
                  <a:pt x="588" y="1057"/>
                </a:lnTo>
                <a:lnTo>
                  <a:pt x="587" y="1056"/>
                </a:lnTo>
                <a:lnTo>
                  <a:pt x="586" y="1056"/>
                </a:lnTo>
                <a:lnTo>
                  <a:pt x="585" y="1055"/>
                </a:lnTo>
                <a:lnTo>
                  <a:pt x="581" y="1052"/>
                </a:lnTo>
                <a:lnTo>
                  <a:pt x="579" y="1051"/>
                </a:lnTo>
                <a:lnTo>
                  <a:pt x="578" y="1050"/>
                </a:lnTo>
                <a:lnTo>
                  <a:pt x="575" y="1049"/>
                </a:lnTo>
                <a:lnTo>
                  <a:pt x="573" y="1048"/>
                </a:lnTo>
                <a:lnTo>
                  <a:pt x="572" y="1048"/>
                </a:lnTo>
                <a:lnTo>
                  <a:pt x="571" y="1050"/>
                </a:lnTo>
                <a:lnTo>
                  <a:pt x="571" y="1051"/>
                </a:lnTo>
                <a:lnTo>
                  <a:pt x="571" y="1052"/>
                </a:lnTo>
                <a:lnTo>
                  <a:pt x="571" y="1054"/>
                </a:lnTo>
                <a:lnTo>
                  <a:pt x="571" y="1055"/>
                </a:lnTo>
                <a:lnTo>
                  <a:pt x="571" y="1056"/>
                </a:lnTo>
                <a:lnTo>
                  <a:pt x="571" y="1057"/>
                </a:lnTo>
                <a:lnTo>
                  <a:pt x="571" y="1059"/>
                </a:lnTo>
                <a:lnTo>
                  <a:pt x="570" y="1060"/>
                </a:lnTo>
                <a:lnTo>
                  <a:pt x="570" y="1062"/>
                </a:lnTo>
                <a:lnTo>
                  <a:pt x="571" y="1063"/>
                </a:lnTo>
                <a:lnTo>
                  <a:pt x="573" y="1064"/>
                </a:lnTo>
                <a:lnTo>
                  <a:pt x="574" y="1064"/>
                </a:lnTo>
                <a:lnTo>
                  <a:pt x="577" y="1064"/>
                </a:lnTo>
                <a:lnTo>
                  <a:pt x="577" y="1067"/>
                </a:lnTo>
                <a:lnTo>
                  <a:pt x="573" y="1068"/>
                </a:lnTo>
                <a:lnTo>
                  <a:pt x="572" y="1068"/>
                </a:lnTo>
                <a:lnTo>
                  <a:pt x="571" y="1068"/>
                </a:lnTo>
                <a:lnTo>
                  <a:pt x="570" y="1068"/>
                </a:lnTo>
                <a:lnTo>
                  <a:pt x="569" y="1069"/>
                </a:lnTo>
                <a:lnTo>
                  <a:pt x="566" y="1069"/>
                </a:lnTo>
                <a:lnTo>
                  <a:pt x="566" y="1067"/>
                </a:lnTo>
                <a:lnTo>
                  <a:pt x="566" y="1065"/>
                </a:lnTo>
                <a:lnTo>
                  <a:pt x="566" y="1064"/>
                </a:lnTo>
                <a:lnTo>
                  <a:pt x="566" y="1063"/>
                </a:lnTo>
                <a:lnTo>
                  <a:pt x="568" y="1059"/>
                </a:lnTo>
                <a:lnTo>
                  <a:pt x="568" y="1057"/>
                </a:lnTo>
                <a:lnTo>
                  <a:pt x="566" y="1057"/>
                </a:lnTo>
                <a:lnTo>
                  <a:pt x="564" y="1057"/>
                </a:lnTo>
                <a:lnTo>
                  <a:pt x="560" y="1057"/>
                </a:lnTo>
                <a:lnTo>
                  <a:pt x="559" y="1057"/>
                </a:lnTo>
                <a:lnTo>
                  <a:pt x="557" y="1057"/>
                </a:lnTo>
                <a:lnTo>
                  <a:pt x="562" y="1054"/>
                </a:lnTo>
                <a:lnTo>
                  <a:pt x="563" y="1052"/>
                </a:lnTo>
                <a:lnTo>
                  <a:pt x="568" y="1048"/>
                </a:lnTo>
                <a:lnTo>
                  <a:pt x="569" y="1048"/>
                </a:lnTo>
                <a:lnTo>
                  <a:pt x="569" y="1047"/>
                </a:lnTo>
                <a:lnTo>
                  <a:pt x="569" y="1046"/>
                </a:lnTo>
                <a:lnTo>
                  <a:pt x="569" y="1044"/>
                </a:lnTo>
                <a:lnTo>
                  <a:pt x="569" y="1043"/>
                </a:lnTo>
                <a:lnTo>
                  <a:pt x="568" y="1043"/>
                </a:lnTo>
                <a:lnTo>
                  <a:pt x="566" y="1043"/>
                </a:lnTo>
                <a:lnTo>
                  <a:pt x="565" y="1043"/>
                </a:lnTo>
                <a:lnTo>
                  <a:pt x="565" y="1042"/>
                </a:lnTo>
                <a:lnTo>
                  <a:pt x="565" y="1040"/>
                </a:lnTo>
                <a:lnTo>
                  <a:pt x="565" y="1039"/>
                </a:lnTo>
                <a:lnTo>
                  <a:pt x="565" y="1038"/>
                </a:lnTo>
                <a:lnTo>
                  <a:pt x="565" y="1037"/>
                </a:lnTo>
                <a:lnTo>
                  <a:pt x="565" y="1035"/>
                </a:lnTo>
                <a:lnTo>
                  <a:pt x="565" y="1034"/>
                </a:lnTo>
                <a:lnTo>
                  <a:pt x="565" y="1033"/>
                </a:lnTo>
                <a:lnTo>
                  <a:pt x="566" y="1033"/>
                </a:lnTo>
                <a:lnTo>
                  <a:pt x="568" y="1033"/>
                </a:lnTo>
                <a:lnTo>
                  <a:pt x="569" y="1033"/>
                </a:lnTo>
                <a:lnTo>
                  <a:pt x="569" y="1032"/>
                </a:lnTo>
                <a:lnTo>
                  <a:pt x="569" y="1031"/>
                </a:lnTo>
                <a:lnTo>
                  <a:pt x="568" y="1030"/>
                </a:lnTo>
                <a:lnTo>
                  <a:pt x="568" y="1029"/>
                </a:lnTo>
                <a:lnTo>
                  <a:pt x="568" y="1027"/>
                </a:lnTo>
                <a:lnTo>
                  <a:pt x="568" y="1026"/>
                </a:lnTo>
                <a:lnTo>
                  <a:pt x="566" y="1025"/>
                </a:lnTo>
                <a:lnTo>
                  <a:pt x="563" y="1025"/>
                </a:lnTo>
                <a:lnTo>
                  <a:pt x="562" y="1025"/>
                </a:lnTo>
                <a:lnTo>
                  <a:pt x="560" y="1025"/>
                </a:lnTo>
                <a:lnTo>
                  <a:pt x="559" y="1024"/>
                </a:lnTo>
                <a:lnTo>
                  <a:pt x="559" y="1023"/>
                </a:lnTo>
                <a:lnTo>
                  <a:pt x="559" y="1022"/>
                </a:lnTo>
                <a:lnTo>
                  <a:pt x="557" y="1021"/>
                </a:lnTo>
                <a:lnTo>
                  <a:pt x="557" y="1019"/>
                </a:lnTo>
                <a:lnTo>
                  <a:pt x="557" y="1018"/>
                </a:lnTo>
                <a:lnTo>
                  <a:pt x="557" y="1017"/>
                </a:lnTo>
                <a:lnTo>
                  <a:pt x="556" y="1017"/>
                </a:lnTo>
                <a:lnTo>
                  <a:pt x="557" y="1017"/>
                </a:lnTo>
                <a:lnTo>
                  <a:pt x="560" y="1016"/>
                </a:lnTo>
                <a:lnTo>
                  <a:pt x="560" y="1015"/>
                </a:lnTo>
                <a:lnTo>
                  <a:pt x="560" y="1014"/>
                </a:lnTo>
                <a:lnTo>
                  <a:pt x="560" y="1013"/>
                </a:lnTo>
                <a:lnTo>
                  <a:pt x="560" y="1012"/>
                </a:lnTo>
                <a:lnTo>
                  <a:pt x="560" y="1010"/>
                </a:lnTo>
                <a:lnTo>
                  <a:pt x="560" y="1009"/>
                </a:lnTo>
                <a:lnTo>
                  <a:pt x="560" y="1008"/>
                </a:lnTo>
                <a:lnTo>
                  <a:pt x="560" y="1007"/>
                </a:lnTo>
                <a:lnTo>
                  <a:pt x="560" y="1006"/>
                </a:lnTo>
                <a:lnTo>
                  <a:pt x="560" y="1005"/>
                </a:lnTo>
                <a:lnTo>
                  <a:pt x="560" y="1002"/>
                </a:lnTo>
                <a:lnTo>
                  <a:pt x="560" y="1001"/>
                </a:lnTo>
                <a:lnTo>
                  <a:pt x="560" y="999"/>
                </a:lnTo>
                <a:lnTo>
                  <a:pt x="560" y="998"/>
                </a:lnTo>
                <a:lnTo>
                  <a:pt x="560" y="997"/>
                </a:lnTo>
                <a:lnTo>
                  <a:pt x="561" y="997"/>
                </a:lnTo>
                <a:lnTo>
                  <a:pt x="563" y="997"/>
                </a:lnTo>
                <a:lnTo>
                  <a:pt x="563" y="1005"/>
                </a:lnTo>
                <a:lnTo>
                  <a:pt x="563" y="1008"/>
                </a:lnTo>
                <a:lnTo>
                  <a:pt x="564" y="1008"/>
                </a:lnTo>
                <a:lnTo>
                  <a:pt x="565" y="1008"/>
                </a:lnTo>
                <a:lnTo>
                  <a:pt x="566" y="1008"/>
                </a:lnTo>
                <a:lnTo>
                  <a:pt x="568" y="1008"/>
                </a:lnTo>
                <a:lnTo>
                  <a:pt x="569" y="1008"/>
                </a:lnTo>
                <a:lnTo>
                  <a:pt x="570" y="1009"/>
                </a:lnTo>
                <a:lnTo>
                  <a:pt x="570" y="1010"/>
                </a:lnTo>
                <a:lnTo>
                  <a:pt x="570" y="1013"/>
                </a:lnTo>
                <a:lnTo>
                  <a:pt x="570" y="1014"/>
                </a:lnTo>
                <a:lnTo>
                  <a:pt x="571" y="1014"/>
                </a:lnTo>
                <a:lnTo>
                  <a:pt x="572" y="1014"/>
                </a:lnTo>
                <a:lnTo>
                  <a:pt x="572" y="1013"/>
                </a:lnTo>
                <a:lnTo>
                  <a:pt x="573" y="1013"/>
                </a:lnTo>
                <a:lnTo>
                  <a:pt x="574" y="1013"/>
                </a:lnTo>
                <a:lnTo>
                  <a:pt x="575" y="1013"/>
                </a:lnTo>
                <a:lnTo>
                  <a:pt x="577" y="1013"/>
                </a:lnTo>
                <a:lnTo>
                  <a:pt x="577" y="1012"/>
                </a:lnTo>
                <a:lnTo>
                  <a:pt x="579" y="1012"/>
                </a:lnTo>
                <a:lnTo>
                  <a:pt x="580" y="1010"/>
                </a:lnTo>
                <a:lnTo>
                  <a:pt x="581" y="1010"/>
                </a:lnTo>
                <a:lnTo>
                  <a:pt x="581" y="1009"/>
                </a:lnTo>
                <a:lnTo>
                  <a:pt x="582" y="1009"/>
                </a:lnTo>
                <a:lnTo>
                  <a:pt x="583" y="1009"/>
                </a:lnTo>
                <a:lnTo>
                  <a:pt x="585" y="1008"/>
                </a:lnTo>
                <a:lnTo>
                  <a:pt x="586" y="1008"/>
                </a:lnTo>
                <a:lnTo>
                  <a:pt x="586" y="1007"/>
                </a:lnTo>
                <a:lnTo>
                  <a:pt x="587" y="1007"/>
                </a:lnTo>
                <a:lnTo>
                  <a:pt x="588" y="1007"/>
                </a:lnTo>
                <a:lnTo>
                  <a:pt x="588" y="1006"/>
                </a:lnTo>
                <a:lnTo>
                  <a:pt x="590" y="1006"/>
                </a:lnTo>
                <a:lnTo>
                  <a:pt x="590" y="1005"/>
                </a:lnTo>
                <a:lnTo>
                  <a:pt x="590" y="1004"/>
                </a:lnTo>
                <a:lnTo>
                  <a:pt x="590" y="1002"/>
                </a:lnTo>
                <a:lnTo>
                  <a:pt x="591" y="1002"/>
                </a:lnTo>
                <a:lnTo>
                  <a:pt x="592" y="1004"/>
                </a:lnTo>
                <a:lnTo>
                  <a:pt x="592" y="1005"/>
                </a:lnTo>
                <a:lnTo>
                  <a:pt x="594" y="1004"/>
                </a:lnTo>
                <a:lnTo>
                  <a:pt x="595" y="1004"/>
                </a:lnTo>
                <a:lnTo>
                  <a:pt x="596" y="1002"/>
                </a:lnTo>
                <a:lnTo>
                  <a:pt x="597" y="1002"/>
                </a:lnTo>
                <a:lnTo>
                  <a:pt x="599" y="1002"/>
                </a:lnTo>
                <a:lnTo>
                  <a:pt x="600" y="1002"/>
                </a:lnTo>
                <a:lnTo>
                  <a:pt x="602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1"/>
                </a:lnTo>
                <a:lnTo>
                  <a:pt x="604" y="1000"/>
                </a:lnTo>
                <a:lnTo>
                  <a:pt x="604" y="999"/>
                </a:lnTo>
                <a:lnTo>
                  <a:pt x="606" y="999"/>
                </a:lnTo>
                <a:lnTo>
                  <a:pt x="607" y="999"/>
                </a:lnTo>
                <a:lnTo>
                  <a:pt x="608" y="1000"/>
                </a:lnTo>
                <a:lnTo>
                  <a:pt x="609" y="1000"/>
                </a:lnTo>
                <a:lnTo>
                  <a:pt x="611" y="1000"/>
                </a:lnTo>
                <a:lnTo>
                  <a:pt x="612" y="1000"/>
                </a:lnTo>
                <a:lnTo>
                  <a:pt x="613" y="1000"/>
                </a:lnTo>
                <a:lnTo>
                  <a:pt x="614" y="1000"/>
                </a:lnTo>
                <a:lnTo>
                  <a:pt x="615" y="1000"/>
                </a:lnTo>
                <a:lnTo>
                  <a:pt x="616" y="1000"/>
                </a:lnTo>
                <a:lnTo>
                  <a:pt x="617" y="1000"/>
                </a:lnTo>
                <a:lnTo>
                  <a:pt x="618" y="1000"/>
                </a:lnTo>
                <a:lnTo>
                  <a:pt x="620" y="1000"/>
                </a:lnTo>
                <a:lnTo>
                  <a:pt x="621" y="1000"/>
                </a:lnTo>
                <a:lnTo>
                  <a:pt x="622" y="1000"/>
                </a:lnTo>
                <a:lnTo>
                  <a:pt x="623" y="1000"/>
                </a:lnTo>
                <a:lnTo>
                  <a:pt x="623" y="1004"/>
                </a:lnTo>
                <a:lnTo>
                  <a:pt x="624" y="1004"/>
                </a:lnTo>
                <a:lnTo>
                  <a:pt x="624" y="1000"/>
                </a:lnTo>
                <a:lnTo>
                  <a:pt x="628" y="1000"/>
                </a:lnTo>
                <a:lnTo>
                  <a:pt x="632" y="1000"/>
                </a:lnTo>
                <a:lnTo>
                  <a:pt x="635" y="999"/>
                </a:lnTo>
                <a:lnTo>
                  <a:pt x="635" y="1000"/>
                </a:lnTo>
                <a:lnTo>
                  <a:pt x="635" y="1001"/>
                </a:lnTo>
                <a:lnTo>
                  <a:pt x="635" y="1002"/>
                </a:lnTo>
                <a:lnTo>
                  <a:pt x="635" y="1004"/>
                </a:lnTo>
                <a:lnTo>
                  <a:pt x="639" y="1004"/>
                </a:lnTo>
                <a:lnTo>
                  <a:pt x="640" y="1004"/>
                </a:lnTo>
                <a:lnTo>
                  <a:pt x="641" y="1004"/>
                </a:lnTo>
                <a:lnTo>
                  <a:pt x="642" y="1004"/>
                </a:lnTo>
                <a:lnTo>
                  <a:pt x="643" y="1004"/>
                </a:lnTo>
                <a:lnTo>
                  <a:pt x="644" y="1004"/>
                </a:lnTo>
                <a:lnTo>
                  <a:pt x="646" y="1002"/>
                </a:lnTo>
                <a:lnTo>
                  <a:pt x="647" y="1002"/>
                </a:lnTo>
                <a:lnTo>
                  <a:pt x="648" y="1002"/>
                </a:lnTo>
                <a:lnTo>
                  <a:pt x="649" y="1002"/>
                </a:lnTo>
                <a:lnTo>
                  <a:pt x="648" y="1001"/>
                </a:lnTo>
                <a:lnTo>
                  <a:pt x="648" y="1000"/>
                </a:lnTo>
                <a:lnTo>
                  <a:pt x="649" y="1000"/>
                </a:lnTo>
                <a:lnTo>
                  <a:pt x="650" y="1000"/>
                </a:lnTo>
                <a:lnTo>
                  <a:pt x="651" y="1000"/>
                </a:lnTo>
                <a:lnTo>
                  <a:pt x="652" y="1000"/>
                </a:lnTo>
                <a:lnTo>
                  <a:pt x="654" y="1000"/>
                </a:lnTo>
                <a:lnTo>
                  <a:pt x="654" y="1001"/>
                </a:lnTo>
                <a:lnTo>
                  <a:pt x="655" y="1001"/>
                </a:lnTo>
                <a:lnTo>
                  <a:pt x="657" y="1001"/>
                </a:lnTo>
                <a:lnTo>
                  <a:pt x="659" y="1001"/>
                </a:lnTo>
                <a:lnTo>
                  <a:pt x="660" y="1001"/>
                </a:lnTo>
                <a:lnTo>
                  <a:pt x="664" y="1001"/>
                </a:lnTo>
                <a:lnTo>
                  <a:pt x="665" y="1001"/>
                </a:lnTo>
                <a:lnTo>
                  <a:pt x="666" y="1001"/>
                </a:lnTo>
                <a:lnTo>
                  <a:pt x="667" y="1001"/>
                </a:lnTo>
                <a:lnTo>
                  <a:pt x="668" y="1001"/>
                </a:lnTo>
                <a:lnTo>
                  <a:pt x="668" y="1000"/>
                </a:lnTo>
                <a:lnTo>
                  <a:pt x="668" y="999"/>
                </a:lnTo>
                <a:lnTo>
                  <a:pt x="668" y="998"/>
                </a:lnTo>
                <a:lnTo>
                  <a:pt x="668" y="997"/>
                </a:lnTo>
                <a:lnTo>
                  <a:pt x="668" y="996"/>
                </a:lnTo>
                <a:lnTo>
                  <a:pt x="668" y="995"/>
                </a:lnTo>
                <a:lnTo>
                  <a:pt x="668" y="993"/>
                </a:lnTo>
                <a:lnTo>
                  <a:pt x="669" y="992"/>
                </a:lnTo>
                <a:lnTo>
                  <a:pt x="672" y="992"/>
                </a:lnTo>
                <a:lnTo>
                  <a:pt x="674" y="992"/>
                </a:lnTo>
                <a:lnTo>
                  <a:pt x="674" y="993"/>
                </a:lnTo>
                <a:lnTo>
                  <a:pt x="674" y="995"/>
                </a:lnTo>
                <a:lnTo>
                  <a:pt x="674" y="999"/>
                </a:lnTo>
                <a:lnTo>
                  <a:pt x="674" y="1000"/>
                </a:lnTo>
                <a:lnTo>
                  <a:pt x="675" y="1000"/>
                </a:lnTo>
                <a:lnTo>
                  <a:pt x="676" y="1000"/>
                </a:lnTo>
                <a:lnTo>
                  <a:pt x="677" y="1000"/>
                </a:lnTo>
                <a:lnTo>
                  <a:pt x="678" y="1000"/>
                </a:lnTo>
                <a:lnTo>
                  <a:pt x="680" y="1000"/>
                </a:lnTo>
                <a:lnTo>
                  <a:pt x="681" y="1000"/>
                </a:lnTo>
                <a:lnTo>
                  <a:pt x="682" y="1000"/>
                </a:lnTo>
                <a:lnTo>
                  <a:pt x="683" y="1000"/>
                </a:lnTo>
                <a:lnTo>
                  <a:pt x="684" y="1000"/>
                </a:lnTo>
                <a:lnTo>
                  <a:pt x="685" y="1000"/>
                </a:lnTo>
                <a:lnTo>
                  <a:pt x="686" y="1000"/>
                </a:lnTo>
                <a:lnTo>
                  <a:pt x="687" y="1000"/>
                </a:lnTo>
                <a:lnTo>
                  <a:pt x="689" y="1000"/>
                </a:lnTo>
                <a:lnTo>
                  <a:pt x="690" y="1000"/>
                </a:lnTo>
                <a:lnTo>
                  <a:pt x="691" y="1000"/>
                </a:lnTo>
                <a:lnTo>
                  <a:pt x="692" y="1000"/>
                </a:lnTo>
                <a:lnTo>
                  <a:pt x="693" y="1000"/>
                </a:lnTo>
                <a:lnTo>
                  <a:pt x="694" y="1000"/>
                </a:lnTo>
                <a:lnTo>
                  <a:pt x="695" y="1000"/>
                </a:lnTo>
                <a:lnTo>
                  <a:pt x="697" y="1000"/>
                </a:lnTo>
                <a:lnTo>
                  <a:pt x="698" y="1000"/>
                </a:lnTo>
                <a:lnTo>
                  <a:pt x="699" y="1000"/>
                </a:lnTo>
                <a:lnTo>
                  <a:pt x="700" y="999"/>
                </a:lnTo>
                <a:lnTo>
                  <a:pt x="701" y="999"/>
                </a:lnTo>
                <a:lnTo>
                  <a:pt x="702" y="998"/>
                </a:lnTo>
                <a:lnTo>
                  <a:pt x="703" y="998"/>
                </a:lnTo>
                <a:lnTo>
                  <a:pt x="703" y="997"/>
                </a:lnTo>
                <a:lnTo>
                  <a:pt x="704" y="997"/>
                </a:lnTo>
                <a:lnTo>
                  <a:pt x="706" y="996"/>
                </a:lnTo>
                <a:lnTo>
                  <a:pt x="706" y="995"/>
                </a:lnTo>
                <a:lnTo>
                  <a:pt x="706" y="993"/>
                </a:lnTo>
                <a:lnTo>
                  <a:pt x="706" y="992"/>
                </a:lnTo>
                <a:lnTo>
                  <a:pt x="706" y="991"/>
                </a:lnTo>
                <a:lnTo>
                  <a:pt x="706" y="990"/>
                </a:lnTo>
                <a:lnTo>
                  <a:pt x="706" y="989"/>
                </a:lnTo>
                <a:lnTo>
                  <a:pt x="706" y="988"/>
                </a:lnTo>
                <a:lnTo>
                  <a:pt x="706" y="987"/>
                </a:lnTo>
                <a:lnTo>
                  <a:pt x="706" y="985"/>
                </a:lnTo>
                <a:lnTo>
                  <a:pt x="707" y="985"/>
                </a:lnTo>
                <a:lnTo>
                  <a:pt x="708" y="985"/>
                </a:lnTo>
                <a:lnTo>
                  <a:pt x="709" y="985"/>
                </a:lnTo>
                <a:lnTo>
                  <a:pt x="710" y="985"/>
                </a:lnTo>
                <a:lnTo>
                  <a:pt x="710" y="987"/>
                </a:lnTo>
                <a:lnTo>
                  <a:pt x="711" y="985"/>
                </a:lnTo>
                <a:lnTo>
                  <a:pt x="712" y="985"/>
                </a:lnTo>
                <a:lnTo>
                  <a:pt x="714" y="985"/>
                </a:lnTo>
                <a:lnTo>
                  <a:pt x="714" y="987"/>
                </a:lnTo>
                <a:lnTo>
                  <a:pt x="715" y="987"/>
                </a:lnTo>
                <a:lnTo>
                  <a:pt x="715" y="985"/>
                </a:lnTo>
                <a:lnTo>
                  <a:pt x="715" y="984"/>
                </a:lnTo>
                <a:lnTo>
                  <a:pt x="715" y="983"/>
                </a:lnTo>
                <a:lnTo>
                  <a:pt x="715" y="982"/>
                </a:lnTo>
                <a:lnTo>
                  <a:pt x="715" y="981"/>
                </a:lnTo>
                <a:lnTo>
                  <a:pt x="715" y="980"/>
                </a:lnTo>
                <a:lnTo>
                  <a:pt x="715" y="979"/>
                </a:lnTo>
                <a:lnTo>
                  <a:pt x="715" y="977"/>
                </a:lnTo>
                <a:lnTo>
                  <a:pt x="715" y="976"/>
                </a:lnTo>
                <a:lnTo>
                  <a:pt x="715" y="975"/>
                </a:lnTo>
                <a:lnTo>
                  <a:pt x="715" y="974"/>
                </a:lnTo>
                <a:lnTo>
                  <a:pt x="715" y="973"/>
                </a:lnTo>
                <a:lnTo>
                  <a:pt x="715" y="972"/>
                </a:lnTo>
                <a:lnTo>
                  <a:pt x="716" y="972"/>
                </a:lnTo>
                <a:lnTo>
                  <a:pt x="716" y="971"/>
                </a:lnTo>
                <a:lnTo>
                  <a:pt x="716" y="970"/>
                </a:lnTo>
                <a:lnTo>
                  <a:pt x="717" y="968"/>
                </a:lnTo>
                <a:lnTo>
                  <a:pt x="717" y="967"/>
                </a:lnTo>
                <a:lnTo>
                  <a:pt x="717" y="966"/>
                </a:lnTo>
                <a:lnTo>
                  <a:pt x="717" y="965"/>
                </a:lnTo>
                <a:lnTo>
                  <a:pt x="718" y="965"/>
                </a:lnTo>
                <a:lnTo>
                  <a:pt x="718" y="964"/>
                </a:lnTo>
                <a:lnTo>
                  <a:pt x="718" y="963"/>
                </a:lnTo>
                <a:lnTo>
                  <a:pt x="718" y="962"/>
                </a:lnTo>
                <a:lnTo>
                  <a:pt x="718" y="960"/>
                </a:lnTo>
                <a:lnTo>
                  <a:pt x="718" y="959"/>
                </a:lnTo>
                <a:lnTo>
                  <a:pt x="718" y="958"/>
                </a:lnTo>
                <a:lnTo>
                  <a:pt x="715" y="958"/>
                </a:lnTo>
                <a:lnTo>
                  <a:pt x="712" y="958"/>
                </a:lnTo>
                <a:lnTo>
                  <a:pt x="711" y="958"/>
                </a:lnTo>
                <a:lnTo>
                  <a:pt x="710" y="958"/>
                </a:lnTo>
                <a:lnTo>
                  <a:pt x="708" y="958"/>
                </a:lnTo>
                <a:lnTo>
                  <a:pt x="704" y="958"/>
                </a:lnTo>
                <a:lnTo>
                  <a:pt x="704" y="957"/>
                </a:lnTo>
                <a:lnTo>
                  <a:pt x="703" y="957"/>
                </a:lnTo>
                <a:lnTo>
                  <a:pt x="702" y="957"/>
                </a:lnTo>
                <a:lnTo>
                  <a:pt x="701" y="957"/>
                </a:lnTo>
                <a:lnTo>
                  <a:pt x="700" y="957"/>
                </a:lnTo>
                <a:lnTo>
                  <a:pt x="699" y="957"/>
                </a:lnTo>
                <a:lnTo>
                  <a:pt x="698" y="957"/>
                </a:lnTo>
                <a:lnTo>
                  <a:pt x="697" y="957"/>
                </a:lnTo>
                <a:lnTo>
                  <a:pt x="694" y="957"/>
                </a:lnTo>
                <a:lnTo>
                  <a:pt x="693" y="957"/>
                </a:lnTo>
                <a:lnTo>
                  <a:pt x="692" y="957"/>
                </a:lnTo>
                <a:lnTo>
                  <a:pt x="691" y="957"/>
                </a:lnTo>
                <a:lnTo>
                  <a:pt x="690" y="957"/>
                </a:lnTo>
                <a:lnTo>
                  <a:pt x="689" y="957"/>
                </a:lnTo>
                <a:lnTo>
                  <a:pt x="687" y="957"/>
                </a:lnTo>
                <a:lnTo>
                  <a:pt x="686" y="957"/>
                </a:lnTo>
                <a:lnTo>
                  <a:pt x="685" y="957"/>
                </a:lnTo>
                <a:lnTo>
                  <a:pt x="684" y="957"/>
                </a:lnTo>
                <a:lnTo>
                  <a:pt x="683" y="957"/>
                </a:lnTo>
                <a:lnTo>
                  <a:pt x="682" y="957"/>
                </a:lnTo>
                <a:lnTo>
                  <a:pt x="681" y="957"/>
                </a:lnTo>
                <a:lnTo>
                  <a:pt x="680" y="957"/>
                </a:lnTo>
                <a:lnTo>
                  <a:pt x="678" y="957"/>
                </a:lnTo>
                <a:lnTo>
                  <a:pt x="677" y="957"/>
                </a:lnTo>
                <a:lnTo>
                  <a:pt x="676" y="957"/>
                </a:lnTo>
                <a:lnTo>
                  <a:pt x="674" y="957"/>
                </a:lnTo>
                <a:lnTo>
                  <a:pt x="674" y="958"/>
                </a:lnTo>
                <a:lnTo>
                  <a:pt x="674" y="959"/>
                </a:lnTo>
                <a:lnTo>
                  <a:pt x="674" y="960"/>
                </a:lnTo>
                <a:lnTo>
                  <a:pt x="674" y="962"/>
                </a:lnTo>
                <a:lnTo>
                  <a:pt x="674" y="963"/>
                </a:lnTo>
                <a:lnTo>
                  <a:pt x="674" y="964"/>
                </a:lnTo>
                <a:lnTo>
                  <a:pt x="674" y="965"/>
                </a:lnTo>
                <a:lnTo>
                  <a:pt x="674" y="966"/>
                </a:lnTo>
                <a:lnTo>
                  <a:pt x="674" y="967"/>
                </a:lnTo>
                <a:lnTo>
                  <a:pt x="674" y="968"/>
                </a:lnTo>
                <a:lnTo>
                  <a:pt x="674" y="970"/>
                </a:lnTo>
                <a:lnTo>
                  <a:pt x="674" y="971"/>
                </a:lnTo>
                <a:lnTo>
                  <a:pt x="674" y="972"/>
                </a:lnTo>
                <a:lnTo>
                  <a:pt x="674" y="973"/>
                </a:lnTo>
                <a:lnTo>
                  <a:pt x="674" y="974"/>
                </a:lnTo>
                <a:lnTo>
                  <a:pt x="674" y="976"/>
                </a:lnTo>
                <a:lnTo>
                  <a:pt x="674" y="977"/>
                </a:lnTo>
                <a:lnTo>
                  <a:pt x="674" y="980"/>
                </a:lnTo>
                <a:lnTo>
                  <a:pt x="674" y="981"/>
                </a:lnTo>
                <a:lnTo>
                  <a:pt x="674" y="982"/>
                </a:lnTo>
                <a:lnTo>
                  <a:pt x="673" y="982"/>
                </a:lnTo>
                <a:lnTo>
                  <a:pt x="671" y="982"/>
                </a:lnTo>
                <a:lnTo>
                  <a:pt x="671" y="981"/>
                </a:lnTo>
                <a:lnTo>
                  <a:pt x="672" y="981"/>
                </a:lnTo>
                <a:lnTo>
                  <a:pt x="672" y="980"/>
                </a:lnTo>
                <a:lnTo>
                  <a:pt x="672" y="979"/>
                </a:lnTo>
                <a:lnTo>
                  <a:pt x="673" y="979"/>
                </a:lnTo>
                <a:lnTo>
                  <a:pt x="673" y="980"/>
                </a:lnTo>
                <a:lnTo>
                  <a:pt x="673" y="979"/>
                </a:lnTo>
                <a:lnTo>
                  <a:pt x="673" y="977"/>
                </a:lnTo>
                <a:lnTo>
                  <a:pt x="673" y="976"/>
                </a:lnTo>
                <a:lnTo>
                  <a:pt x="673" y="973"/>
                </a:lnTo>
                <a:lnTo>
                  <a:pt x="673" y="972"/>
                </a:lnTo>
                <a:lnTo>
                  <a:pt x="673" y="968"/>
                </a:lnTo>
                <a:lnTo>
                  <a:pt x="673" y="967"/>
                </a:lnTo>
                <a:lnTo>
                  <a:pt x="673" y="966"/>
                </a:lnTo>
                <a:lnTo>
                  <a:pt x="673" y="965"/>
                </a:lnTo>
                <a:lnTo>
                  <a:pt x="673" y="964"/>
                </a:lnTo>
                <a:lnTo>
                  <a:pt x="673" y="963"/>
                </a:lnTo>
                <a:lnTo>
                  <a:pt x="673" y="962"/>
                </a:lnTo>
                <a:lnTo>
                  <a:pt x="673" y="960"/>
                </a:lnTo>
                <a:lnTo>
                  <a:pt x="673" y="959"/>
                </a:lnTo>
                <a:lnTo>
                  <a:pt x="673" y="958"/>
                </a:lnTo>
                <a:lnTo>
                  <a:pt x="673" y="957"/>
                </a:lnTo>
                <a:lnTo>
                  <a:pt x="673" y="956"/>
                </a:lnTo>
                <a:lnTo>
                  <a:pt x="673" y="955"/>
                </a:lnTo>
                <a:lnTo>
                  <a:pt x="673" y="954"/>
                </a:lnTo>
                <a:lnTo>
                  <a:pt x="673" y="952"/>
                </a:lnTo>
                <a:lnTo>
                  <a:pt x="671" y="952"/>
                </a:lnTo>
                <a:lnTo>
                  <a:pt x="669" y="952"/>
                </a:lnTo>
                <a:lnTo>
                  <a:pt x="668" y="952"/>
                </a:lnTo>
                <a:lnTo>
                  <a:pt x="667" y="952"/>
                </a:lnTo>
                <a:lnTo>
                  <a:pt x="666" y="952"/>
                </a:lnTo>
                <a:lnTo>
                  <a:pt x="665" y="952"/>
                </a:lnTo>
                <a:lnTo>
                  <a:pt x="664" y="951"/>
                </a:lnTo>
                <a:lnTo>
                  <a:pt x="663" y="951"/>
                </a:lnTo>
                <a:lnTo>
                  <a:pt x="658" y="951"/>
                </a:lnTo>
                <a:lnTo>
                  <a:pt x="657" y="951"/>
                </a:lnTo>
                <a:lnTo>
                  <a:pt x="655" y="952"/>
                </a:lnTo>
                <a:lnTo>
                  <a:pt x="650" y="952"/>
                </a:lnTo>
                <a:lnTo>
                  <a:pt x="647" y="952"/>
                </a:lnTo>
                <a:lnTo>
                  <a:pt x="643" y="952"/>
                </a:lnTo>
                <a:lnTo>
                  <a:pt x="642" y="952"/>
                </a:lnTo>
                <a:lnTo>
                  <a:pt x="639" y="952"/>
                </a:lnTo>
                <a:lnTo>
                  <a:pt x="638" y="952"/>
                </a:lnTo>
                <a:lnTo>
                  <a:pt x="634" y="952"/>
                </a:lnTo>
                <a:lnTo>
                  <a:pt x="632" y="952"/>
                </a:lnTo>
                <a:lnTo>
                  <a:pt x="631" y="952"/>
                </a:lnTo>
                <a:lnTo>
                  <a:pt x="628" y="952"/>
                </a:lnTo>
                <a:lnTo>
                  <a:pt x="626" y="952"/>
                </a:lnTo>
                <a:lnTo>
                  <a:pt x="623" y="952"/>
                </a:lnTo>
                <a:lnTo>
                  <a:pt x="621" y="952"/>
                </a:lnTo>
                <a:lnTo>
                  <a:pt x="621" y="955"/>
                </a:lnTo>
                <a:lnTo>
                  <a:pt x="621" y="956"/>
                </a:lnTo>
                <a:lnTo>
                  <a:pt x="621" y="958"/>
                </a:lnTo>
                <a:lnTo>
                  <a:pt x="621" y="960"/>
                </a:lnTo>
                <a:lnTo>
                  <a:pt x="618" y="960"/>
                </a:lnTo>
                <a:lnTo>
                  <a:pt x="613" y="960"/>
                </a:lnTo>
                <a:lnTo>
                  <a:pt x="613" y="959"/>
                </a:lnTo>
                <a:lnTo>
                  <a:pt x="613" y="957"/>
                </a:lnTo>
                <a:lnTo>
                  <a:pt x="613" y="956"/>
                </a:lnTo>
                <a:lnTo>
                  <a:pt x="612" y="956"/>
                </a:lnTo>
                <a:lnTo>
                  <a:pt x="609" y="956"/>
                </a:lnTo>
                <a:lnTo>
                  <a:pt x="608" y="956"/>
                </a:lnTo>
                <a:lnTo>
                  <a:pt x="607" y="956"/>
                </a:lnTo>
                <a:lnTo>
                  <a:pt x="606" y="956"/>
                </a:lnTo>
                <a:lnTo>
                  <a:pt x="605" y="956"/>
                </a:lnTo>
                <a:lnTo>
                  <a:pt x="605" y="955"/>
                </a:lnTo>
                <a:lnTo>
                  <a:pt x="605" y="954"/>
                </a:lnTo>
                <a:lnTo>
                  <a:pt x="605" y="952"/>
                </a:lnTo>
                <a:lnTo>
                  <a:pt x="604" y="952"/>
                </a:lnTo>
                <a:lnTo>
                  <a:pt x="603" y="952"/>
                </a:lnTo>
                <a:lnTo>
                  <a:pt x="602" y="952"/>
                </a:lnTo>
                <a:lnTo>
                  <a:pt x="600" y="952"/>
                </a:lnTo>
                <a:lnTo>
                  <a:pt x="599" y="952"/>
                </a:lnTo>
                <a:lnTo>
                  <a:pt x="598" y="952"/>
                </a:lnTo>
                <a:lnTo>
                  <a:pt x="597" y="952"/>
                </a:lnTo>
                <a:lnTo>
                  <a:pt x="596" y="952"/>
                </a:lnTo>
                <a:lnTo>
                  <a:pt x="595" y="952"/>
                </a:lnTo>
                <a:lnTo>
                  <a:pt x="594" y="952"/>
                </a:lnTo>
                <a:lnTo>
                  <a:pt x="592" y="952"/>
                </a:lnTo>
                <a:lnTo>
                  <a:pt x="591" y="952"/>
                </a:lnTo>
                <a:lnTo>
                  <a:pt x="590" y="952"/>
                </a:lnTo>
                <a:lnTo>
                  <a:pt x="589" y="952"/>
                </a:lnTo>
                <a:lnTo>
                  <a:pt x="588" y="952"/>
                </a:lnTo>
                <a:lnTo>
                  <a:pt x="587" y="952"/>
                </a:lnTo>
                <a:lnTo>
                  <a:pt x="586" y="952"/>
                </a:lnTo>
                <a:lnTo>
                  <a:pt x="585" y="952"/>
                </a:lnTo>
                <a:lnTo>
                  <a:pt x="583" y="952"/>
                </a:lnTo>
                <a:lnTo>
                  <a:pt x="582" y="952"/>
                </a:lnTo>
                <a:lnTo>
                  <a:pt x="581" y="952"/>
                </a:lnTo>
                <a:lnTo>
                  <a:pt x="580" y="952"/>
                </a:lnTo>
                <a:lnTo>
                  <a:pt x="579" y="952"/>
                </a:lnTo>
                <a:lnTo>
                  <a:pt x="578" y="952"/>
                </a:lnTo>
                <a:lnTo>
                  <a:pt x="578" y="954"/>
                </a:lnTo>
                <a:lnTo>
                  <a:pt x="578" y="955"/>
                </a:lnTo>
                <a:lnTo>
                  <a:pt x="578" y="956"/>
                </a:lnTo>
                <a:lnTo>
                  <a:pt x="577" y="956"/>
                </a:lnTo>
                <a:lnTo>
                  <a:pt x="575" y="956"/>
                </a:lnTo>
                <a:lnTo>
                  <a:pt x="574" y="956"/>
                </a:lnTo>
                <a:lnTo>
                  <a:pt x="573" y="956"/>
                </a:lnTo>
                <a:lnTo>
                  <a:pt x="572" y="956"/>
                </a:lnTo>
                <a:lnTo>
                  <a:pt x="571" y="956"/>
                </a:lnTo>
                <a:lnTo>
                  <a:pt x="570" y="956"/>
                </a:lnTo>
                <a:lnTo>
                  <a:pt x="569" y="956"/>
                </a:lnTo>
                <a:lnTo>
                  <a:pt x="568" y="956"/>
                </a:lnTo>
                <a:lnTo>
                  <a:pt x="566" y="956"/>
                </a:lnTo>
                <a:lnTo>
                  <a:pt x="566" y="958"/>
                </a:lnTo>
                <a:lnTo>
                  <a:pt x="566" y="959"/>
                </a:lnTo>
                <a:lnTo>
                  <a:pt x="566" y="960"/>
                </a:lnTo>
                <a:lnTo>
                  <a:pt x="566" y="962"/>
                </a:lnTo>
                <a:lnTo>
                  <a:pt x="565" y="963"/>
                </a:lnTo>
                <a:lnTo>
                  <a:pt x="564" y="964"/>
                </a:lnTo>
                <a:lnTo>
                  <a:pt x="563" y="965"/>
                </a:lnTo>
                <a:lnTo>
                  <a:pt x="562" y="966"/>
                </a:lnTo>
                <a:lnTo>
                  <a:pt x="557" y="968"/>
                </a:lnTo>
                <a:lnTo>
                  <a:pt x="556" y="967"/>
                </a:lnTo>
                <a:lnTo>
                  <a:pt x="555" y="966"/>
                </a:lnTo>
                <a:lnTo>
                  <a:pt x="554" y="967"/>
                </a:lnTo>
                <a:lnTo>
                  <a:pt x="552" y="967"/>
                </a:lnTo>
                <a:lnTo>
                  <a:pt x="552" y="966"/>
                </a:lnTo>
                <a:lnTo>
                  <a:pt x="551" y="965"/>
                </a:lnTo>
                <a:lnTo>
                  <a:pt x="549" y="966"/>
                </a:lnTo>
                <a:lnTo>
                  <a:pt x="548" y="966"/>
                </a:lnTo>
                <a:lnTo>
                  <a:pt x="547" y="965"/>
                </a:lnTo>
                <a:lnTo>
                  <a:pt x="547" y="964"/>
                </a:lnTo>
                <a:lnTo>
                  <a:pt x="549" y="963"/>
                </a:lnTo>
                <a:lnTo>
                  <a:pt x="551" y="963"/>
                </a:lnTo>
                <a:lnTo>
                  <a:pt x="549" y="962"/>
                </a:lnTo>
                <a:lnTo>
                  <a:pt x="549" y="960"/>
                </a:lnTo>
                <a:lnTo>
                  <a:pt x="549" y="959"/>
                </a:lnTo>
                <a:lnTo>
                  <a:pt x="549" y="958"/>
                </a:lnTo>
                <a:lnTo>
                  <a:pt x="548" y="957"/>
                </a:lnTo>
                <a:lnTo>
                  <a:pt x="547" y="956"/>
                </a:lnTo>
                <a:lnTo>
                  <a:pt x="537" y="957"/>
                </a:lnTo>
                <a:lnTo>
                  <a:pt x="537" y="958"/>
                </a:lnTo>
                <a:lnTo>
                  <a:pt x="536" y="958"/>
                </a:lnTo>
                <a:lnTo>
                  <a:pt x="535" y="958"/>
                </a:lnTo>
                <a:lnTo>
                  <a:pt x="534" y="958"/>
                </a:lnTo>
                <a:lnTo>
                  <a:pt x="533" y="958"/>
                </a:lnTo>
                <a:lnTo>
                  <a:pt x="531" y="958"/>
                </a:lnTo>
                <a:lnTo>
                  <a:pt x="530" y="958"/>
                </a:lnTo>
                <a:lnTo>
                  <a:pt x="529" y="958"/>
                </a:lnTo>
                <a:lnTo>
                  <a:pt x="528" y="958"/>
                </a:lnTo>
                <a:lnTo>
                  <a:pt x="527" y="958"/>
                </a:lnTo>
                <a:lnTo>
                  <a:pt x="526" y="958"/>
                </a:lnTo>
                <a:lnTo>
                  <a:pt x="525" y="958"/>
                </a:lnTo>
                <a:lnTo>
                  <a:pt x="523" y="958"/>
                </a:lnTo>
                <a:lnTo>
                  <a:pt x="522" y="958"/>
                </a:lnTo>
                <a:lnTo>
                  <a:pt x="521" y="958"/>
                </a:lnTo>
                <a:lnTo>
                  <a:pt x="520" y="958"/>
                </a:lnTo>
                <a:lnTo>
                  <a:pt x="519" y="958"/>
                </a:lnTo>
                <a:lnTo>
                  <a:pt x="519" y="952"/>
                </a:lnTo>
                <a:lnTo>
                  <a:pt x="529" y="952"/>
                </a:lnTo>
                <a:lnTo>
                  <a:pt x="531" y="952"/>
                </a:lnTo>
                <a:lnTo>
                  <a:pt x="537" y="952"/>
                </a:lnTo>
                <a:lnTo>
                  <a:pt x="538" y="952"/>
                </a:lnTo>
                <a:lnTo>
                  <a:pt x="539" y="952"/>
                </a:lnTo>
                <a:lnTo>
                  <a:pt x="544" y="952"/>
                </a:lnTo>
                <a:lnTo>
                  <a:pt x="544" y="950"/>
                </a:lnTo>
                <a:lnTo>
                  <a:pt x="544" y="949"/>
                </a:lnTo>
                <a:lnTo>
                  <a:pt x="544" y="947"/>
                </a:lnTo>
                <a:lnTo>
                  <a:pt x="543" y="946"/>
                </a:lnTo>
                <a:lnTo>
                  <a:pt x="543" y="945"/>
                </a:lnTo>
                <a:lnTo>
                  <a:pt x="544" y="945"/>
                </a:lnTo>
                <a:lnTo>
                  <a:pt x="545" y="945"/>
                </a:lnTo>
                <a:lnTo>
                  <a:pt x="546" y="945"/>
                </a:lnTo>
                <a:lnTo>
                  <a:pt x="547" y="945"/>
                </a:lnTo>
                <a:lnTo>
                  <a:pt x="548" y="943"/>
                </a:lnTo>
                <a:lnTo>
                  <a:pt x="549" y="943"/>
                </a:lnTo>
                <a:lnTo>
                  <a:pt x="551" y="943"/>
                </a:lnTo>
                <a:lnTo>
                  <a:pt x="552" y="943"/>
                </a:lnTo>
                <a:lnTo>
                  <a:pt x="552" y="942"/>
                </a:lnTo>
                <a:lnTo>
                  <a:pt x="553" y="942"/>
                </a:lnTo>
                <a:lnTo>
                  <a:pt x="553" y="941"/>
                </a:lnTo>
                <a:lnTo>
                  <a:pt x="553" y="940"/>
                </a:lnTo>
                <a:lnTo>
                  <a:pt x="553" y="939"/>
                </a:lnTo>
                <a:lnTo>
                  <a:pt x="554" y="939"/>
                </a:lnTo>
                <a:lnTo>
                  <a:pt x="554" y="938"/>
                </a:lnTo>
                <a:lnTo>
                  <a:pt x="554" y="937"/>
                </a:lnTo>
                <a:lnTo>
                  <a:pt x="555" y="937"/>
                </a:lnTo>
                <a:lnTo>
                  <a:pt x="555" y="935"/>
                </a:lnTo>
                <a:lnTo>
                  <a:pt x="555" y="934"/>
                </a:lnTo>
                <a:lnTo>
                  <a:pt x="556" y="934"/>
                </a:lnTo>
                <a:lnTo>
                  <a:pt x="556" y="933"/>
                </a:lnTo>
                <a:lnTo>
                  <a:pt x="557" y="933"/>
                </a:lnTo>
                <a:lnTo>
                  <a:pt x="557" y="932"/>
                </a:lnTo>
                <a:lnTo>
                  <a:pt x="559" y="932"/>
                </a:lnTo>
                <a:lnTo>
                  <a:pt x="559" y="931"/>
                </a:lnTo>
                <a:lnTo>
                  <a:pt x="560" y="931"/>
                </a:lnTo>
                <a:lnTo>
                  <a:pt x="561" y="930"/>
                </a:lnTo>
                <a:lnTo>
                  <a:pt x="561" y="929"/>
                </a:lnTo>
                <a:lnTo>
                  <a:pt x="562" y="929"/>
                </a:lnTo>
                <a:lnTo>
                  <a:pt x="563" y="928"/>
                </a:lnTo>
                <a:lnTo>
                  <a:pt x="564" y="926"/>
                </a:lnTo>
                <a:lnTo>
                  <a:pt x="565" y="925"/>
                </a:lnTo>
                <a:lnTo>
                  <a:pt x="565" y="924"/>
                </a:lnTo>
                <a:lnTo>
                  <a:pt x="566" y="923"/>
                </a:lnTo>
                <a:lnTo>
                  <a:pt x="566" y="922"/>
                </a:lnTo>
                <a:lnTo>
                  <a:pt x="568" y="921"/>
                </a:lnTo>
                <a:lnTo>
                  <a:pt x="568" y="920"/>
                </a:lnTo>
                <a:lnTo>
                  <a:pt x="568" y="918"/>
                </a:lnTo>
                <a:lnTo>
                  <a:pt x="568" y="917"/>
                </a:lnTo>
                <a:lnTo>
                  <a:pt x="569" y="916"/>
                </a:lnTo>
                <a:lnTo>
                  <a:pt x="569" y="915"/>
                </a:lnTo>
                <a:lnTo>
                  <a:pt x="569" y="914"/>
                </a:lnTo>
                <a:lnTo>
                  <a:pt x="569" y="909"/>
                </a:lnTo>
                <a:lnTo>
                  <a:pt x="570" y="909"/>
                </a:lnTo>
                <a:lnTo>
                  <a:pt x="572" y="908"/>
                </a:lnTo>
                <a:lnTo>
                  <a:pt x="572" y="909"/>
                </a:lnTo>
                <a:lnTo>
                  <a:pt x="572" y="910"/>
                </a:lnTo>
                <a:lnTo>
                  <a:pt x="572" y="912"/>
                </a:lnTo>
                <a:lnTo>
                  <a:pt x="572" y="913"/>
                </a:lnTo>
                <a:lnTo>
                  <a:pt x="572" y="914"/>
                </a:lnTo>
                <a:lnTo>
                  <a:pt x="572" y="915"/>
                </a:lnTo>
                <a:lnTo>
                  <a:pt x="572" y="916"/>
                </a:lnTo>
                <a:lnTo>
                  <a:pt x="572" y="917"/>
                </a:lnTo>
                <a:lnTo>
                  <a:pt x="572" y="918"/>
                </a:lnTo>
                <a:lnTo>
                  <a:pt x="572" y="920"/>
                </a:lnTo>
                <a:lnTo>
                  <a:pt x="572" y="921"/>
                </a:lnTo>
                <a:lnTo>
                  <a:pt x="572" y="922"/>
                </a:lnTo>
                <a:lnTo>
                  <a:pt x="573" y="923"/>
                </a:lnTo>
                <a:lnTo>
                  <a:pt x="571" y="923"/>
                </a:lnTo>
                <a:lnTo>
                  <a:pt x="570" y="923"/>
                </a:lnTo>
                <a:lnTo>
                  <a:pt x="570" y="924"/>
                </a:lnTo>
                <a:lnTo>
                  <a:pt x="570" y="925"/>
                </a:lnTo>
                <a:lnTo>
                  <a:pt x="569" y="925"/>
                </a:lnTo>
                <a:lnTo>
                  <a:pt x="569" y="926"/>
                </a:lnTo>
                <a:lnTo>
                  <a:pt x="568" y="928"/>
                </a:lnTo>
                <a:lnTo>
                  <a:pt x="568" y="929"/>
                </a:lnTo>
                <a:lnTo>
                  <a:pt x="566" y="929"/>
                </a:lnTo>
                <a:lnTo>
                  <a:pt x="566" y="930"/>
                </a:lnTo>
                <a:lnTo>
                  <a:pt x="565" y="930"/>
                </a:lnTo>
                <a:lnTo>
                  <a:pt x="563" y="929"/>
                </a:lnTo>
                <a:lnTo>
                  <a:pt x="562" y="930"/>
                </a:lnTo>
                <a:lnTo>
                  <a:pt x="561" y="931"/>
                </a:lnTo>
                <a:lnTo>
                  <a:pt x="562" y="931"/>
                </a:lnTo>
                <a:lnTo>
                  <a:pt x="562" y="932"/>
                </a:lnTo>
                <a:lnTo>
                  <a:pt x="563" y="932"/>
                </a:lnTo>
                <a:lnTo>
                  <a:pt x="562" y="933"/>
                </a:lnTo>
                <a:lnTo>
                  <a:pt x="561" y="934"/>
                </a:lnTo>
                <a:lnTo>
                  <a:pt x="560" y="935"/>
                </a:lnTo>
                <a:lnTo>
                  <a:pt x="559" y="937"/>
                </a:lnTo>
                <a:lnTo>
                  <a:pt x="559" y="938"/>
                </a:lnTo>
                <a:lnTo>
                  <a:pt x="557" y="938"/>
                </a:lnTo>
                <a:lnTo>
                  <a:pt x="557" y="939"/>
                </a:lnTo>
                <a:lnTo>
                  <a:pt x="557" y="940"/>
                </a:lnTo>
                <a:lnTo>
                  <a:pt x="556" y="940"/>
                </a:lnTo>
                <a:lnTo>
                  <a:pt x="556" y="941"/>
                </a:lnTo>
                <a:lnTo>
                  <a:pt x="556" y="942"/>
                </a:lnTo>
                <a:lnTo>
                  <a:pt x="556" y="943"/>
                </a:lnTo>
                <a:lnTo>
                  <a:pt x="556" y="945"/>
                </a:lnTo>
                <a:lnTo>
                  <a:pt x="556" y="946"/>
                </a:lnTo>
                <a:lnTo>
                  <a:pt x="557" y="947"/>
                </a:lnTo>
                <a:lnTo>
                  <a:pt x="559" y="947"/>
                </a:lnTo>
                <a:lnTo>
                  <a:pt x="559" y="948"/>
                </a:lnTo>
                <a:lnTo>
                  <a:pt x="560" y="948"/>
                </a:lnTo>
                <a:lnTo>
                  <a:pt x="560" y="949"/>
                </a:lnTo>
                <a:lnTo>
                  <a:pt x="561" y="949"/>
                </a:lnTo>
                <a:lnTo>
                  <a:pt x="562" y="949"/>
                </a:lnTo>
                <a:lnTo>
                  <a:pt x="563" y="949"/>
                </a:lnTo>
                <a:lnTo>
                  <a:pt x="564" y="949"/>
                </a:lnTo>
                <a:lnTo>
                  <a:pt x="565" y="949"/>
                </a:lnTo>
                <a:lnTo>
                  <a:pt x="566" y="949"/>
                </a:lnTo>
                <a:lnTo>
                  <a:pt x="568" y="949"/>
                </a:lnTo>
                <a:lnTo>
                  <a:pt x="569" y="949"/>
                </a:lnTo>
                <a:lnTo>
                  <a:pt x="570" y="949"/>
                </a:lnTo>
                <a:lnTo>
                  <a:pt x="571" y="949"/>
                </a:lnTo>
                <a:lnTo>
                  <a:pt x="572" y="949"/>
                </a:lnTo>
                <a:lnTo>
                  <a:pt x="573" y="949"/>
                </a:lnTo>
                <a:lnTo>
                  <a:pt x="574" y="949"/>
                </a:lnTo>
                <a:lnTo>
                  <a:pt x="575" y="949"/>
                </a:lnTo>
                <a:lnTo>
                  <a:pt x="577" y="949"/>
                </a:lnTo>
                <a:lnTo>
                  <a:pt x="577" y="950"/>
                </a:lnTo>
                <a:lnTo>
                  <a:pt x="578" y="950"/>
                </a:lnTo>
                <a:lnTo>
                  <a:pt x="578" y="951"/>
                </a:lnTo>
                <a:lnTo>
                  <a:pt x="579" y="951"/>
                </a:lnTo>
                <a:lnTo>
                  <a:pt x="579" y="950"/>
                </a:lnTo>
                <a:lnTo>
                  <a:pt x="580" y="950"/>
                </a:lnTo>
                <a:lnTo>
                  <a:pt x="581" y="950"/>
                </a:lnTo>
                <a:lnTo>
                  <a:pt x="582" y="950"/>
                </a:lnTo>
                <a:lnTo>
                  <a:pt x="583" y="950"/>
                </a:lnTo>
                <a:lnTo>
                  <a:pt x="585" y="950"/>
                </a:lnTo>
                <a:lnTo>
                  <a:pt x="583" y="951"/>
                </a:lnTo>
                <a:lnTo>
                  <a:pt x="586" y="951"/>
                </a:lnTo>
                <a:lnTo>
                  <a:pt x="587" y="951"/>
                </a:lnTo>
                <a:lnTo>
                  <a:pt x="587" y="950"/>
                </a:lnTo>
                <a:lnTo>
                  <a:pt x="587" y="949"/>
                </a:lnTo>
                <a:lnTo>
                  <a:pt x="588" y="949"/>
                </a:lnTo>
                <a:lnTo>
                  <a:pt x="589" y="949"/>
                </a:lnTo>
                <a:lnTo>
                  <a:pt x="590" y="949"/>
                </a:lnTo>
                <a:lnTo>
                  <a:pt x="590" y="948"/>
                </a:lnTo>
                <a:lnTo>
                  <a:pt x="594" y="948"/>
                </a:lnTo>
                <a:lnTo>
                  <a:pt x="595" y="948"/>
                </a:lnTo>
                <a:lnTo>
                  <a:pt x="595" y="950"/>
                </a:lnTo>
                <a:lnTo>
                  <a:pt x="595" y="951"/>
                </a:lnTo>
                <a:lnTo>
                  <a:pt x="594" y="951"/>
                </a:lnTo>
                <a:lnTo>
                  <a:pt x="596" y="951"/>
                </a:lnTo>
                <a:lnTo>
                  <a:pt x="596" y="950"/>
                </a:lnTo>
                <a:lnTo>
                  <a:pt x="597" y="950"/>
                </a:lnTo>
                <a:lnTo>
                  <a:pt x="598" y="950"/>
                </a:lnTo>
                <a:lnTo>
                  <a:pt x="599" y="950"/>
                </a:lnTo>
                <a:lnTo>
                  <a:pt x="600" y="950"/>
                </a:lnTo>
                <a:lnTo>
                  <a:pt x="602" y="950"/>
                </a:lnTo>
                <a:lnTo>
                  <a:pt x="603" y="950"/>
                </a:lnTo>
                <a:lnTo>
                  <a:pt x="604" y="950"/>
                </a:lnTo>
                <a:lnTo>
                  <a:pt x="605" y="950"/>
                </a:lnTo>
                <a:lnTo>
                  <a:pt x="605" y="943"/>
                </a:lnTo>
                <a:lnTo>
                  <a:pt x="609" y="943"/>
                </a:lnTo>
                <a:lnTo>
                  <a:pt x="612" y="943"/>
                </a:lnTo>
                <a:lnTo>
                  <a:pt x="613" y="943"/>
                </a:lnTo>
                <a:lnTo>
                  <a:pt x="614" y="943"/>
                </a:lnTo>
                <a:lnTo>
                  <a:pt x="614" y="942"/>
                </a:lnTo>
                <a:lnTo>
                  <a:pt x="614" y="941"/>
                </a:lnTo>
                <a:lnTo>
                  <a:pt x="613" y="939"/>
                </a:lnTo>
                <a:lnTo>
                  <a:pt x="613" y="938"/>
                </a:lnTo>
                <a:lnTo>
                  <a:pt x="614" y="934"/>
                </a:lnTo>
                <a:lnTo>
                  <a:pt x="613" y="928"/>
                </a:lnTo>
                <a:lnTo>
                  <a:pt x="613" y="918"/>
                </a:lnTo>
                <a:lnTo>
                  <a:pt x="613" y="917"/>
                </a:lnTo>
                <a:lnTo>
                  <a:pt x="613" y="916"/>
                </a:lnTo>
                <a:lnTo>
                  <a:pt x="613" y="915"/>
                </a:lnTo>
                <a:lnTo>
                  <a:pt x="613" y="913"/>
                </a:lnTo>
                <a:lnTo>
                  <a:pt x="612" y="909"/>
                </a:lnTo>
                <a:lnTo>
                  <a:pt x="612" y="908"/>
                </a:lnTo>
                <a:lnTo>
                  <a:pt x="611" y="907"/>
                </a:lnTo>
                <a:lnTo>
                  <a:pt x="611" y="906"/>
                </a:lnTo>
                <a:lnTo>
                  <a:pt x="611" y="905"/>
                </a:lnTo>
                <a:lnTo>
                  <a:pt x="611" y="904"/>
                </a:lnTo>
                <a:lnTo>
                  <a:pt x="609" y="903"/>
                </a:lnTo>
                <a:lnTo>
                  <a:pt x="611" y="903"/>
                </a:lnTo>
                <a:lnTo>
                  <a:pt x="609" y="901"/>
                </a:lnTo>
                <a:lnTo>
                  <a:pt x="609" y="900"/>
                </a:lnTo>
                <a:lnTo>
                  <a:pt x="608" y="900"/>
                </a:lnTo>
                <a:lnTo>
                  <a:pt x="605" y="900"/>
                </a:lnTo>
                <a:lnTo>
                  <a:pt x="605" y="901"/>
                </a:lnTo>
                <a:lnTo>
                  <a:pt x="605" y="903"/>
                </a:lnTo>
                <a:lnTo>
                  <a:pt x="605" y="904"/>
                </a:lnTo>
                <a:lnTo>
                  <a:pt x="605" y="905"/>
                </a:lnTo>
                <a:lnTo>
                  <a:pt x="605" y="906"/>
                </a:lnTo>
                <a:lnTo>
                  <a:pt x="604" y="906"/>
                </a:lnTo>
                <a:lnTo>
                  <a:pt x="603" y="906"/>
                </a:lnTo>
                <a:lnTo>
                  <a:pt x="602" y="906"/>
                </a:lnTo>
                <a:lnTo>
                  <a:pt x="600" y="906"/>
                </a:lnTo>
                <a:lnTo>
                  <a:pt x="600" y="905"/>
                </a:lnTo>
                <a:lnTo>
                  <a:pt x="600" y="904"/>
                </a:lnTo>
                <a:lnTo>
                  <a:pt x="600" y="903"/>
                </a:lnTo>
                <a:lnTo>
                  <a:pt x="600" y="901"/>
                </a:lnTo>
                <a:lnTo>
                  <a:pt x="594" y="901"/>
                </a:lnTo>
                <a:lnTo>
                  <a:pt x="589" y="901"/>
                </a:lnTo>
                <a:lnTo>
                  <a:pt x="585" y="901"/>
                </a:lnTo>
                <a:lnTo>
                  <a:pt x="581" y="901"/>
                </a:lnTo>
                <a:lnTo>
                  <a:pt x="572" y="901"/>
                </a:lnTo>
                <a:lnTo>
                  <a:pt x="569" y="901"/>
                </a:lnTo>
                <a:lnTo>
                  <a:pt x="543" y="903"/>
                </a:lnTo>
                <a:lnTo>
                  <a:pt x="539" y="903"/>
                </a:lnTo>
                <a:lnTo>
                  <a:pt x="537" y="903"/>
                </a:lnTo>
                <a:lnTo>
                  <a:pt x="534" y="903"/>
                </a:lnTo>
                <a:lnTo>
                  <a:pt x="528" y="903"/>
                </a:lnTo>
                <a:lnTo>
                  <a:pt x="528" y="901"/>
                </a:lnTo>
                <a:lnTo>
                  <a:pt x="529" y="901"/>
                </a:lnTo>
                <a:lnTo>
                  <a:pt x="531" y="901"/>
                </a:lnTo>
                <a:lnTo>
                  <a:pt x="537" y="901"/>
                </a:lnTo>
                <a:lnTo>
                  <a:pt x="542" y="901"/>
                </a:lnTo>
                <a:lnTo>
                  <a:pt x="543" y="901"/>
                </a:lnTo>
                <a:lnTo>
                  <a:pt x="544" y="900"/>
                </a:lnTo>
                <a:lnTo>
                  <a:pt x="546" y="900"/>
                </a:lnTo>
                <a:lnTo>
                  <a:pt x="547" y="900"/>
                </a:lnTo>
                <a:lnTo>
                  <a:pt x="549" y="899"/>
                </a:lnTo>
                <a:lnTo>
                  <a:pt x="551" y="899"/>
                </a:lnTo>
                <a:lnTo>
                  <a:pt x="552" y="899"/>
                </a:lnTo>
                <a:lnTo>
                  <a:pt x="553" y="898"/>
                </a:lnTo>
                <a:lnTo>
                  <a:pt x="555" y="897"/>
                </a:lnTo>
                <a:lnTo>
                  <a:pt x="556" y="897"/>
                </a:lnTo>
                <a:lnTo>
                  <a:pt x="557" y="896"/>
                </a:lnTo>
                <a:lnTo>
                  <a:pt x="559" y="896"/>
                </a:lnTo>
                <a:lnTo>
                  <a:pt x="561" y="895"/>
                </a:lnTo>
                <a:lnTo>
                  <a:pt x="563" y="893"/>
                </a:lnTo>
                <a:lnTo>
                  <a:pt x="564" y="893"/>
                </a:lnTo>
                <a:lnTo>
                  <a:pt x="565" y="893"/>
                </a:lnTo>
                <a:lnTo>
                  <a:pt x="566" y="893"/>
                </a:lnTo>
                <a:lnTo>
                  <a:pt x="566" y="892"/>
                </a:lnTo>
                <a:lnTo>
                  <a:pt x="568" y="892"/>
                </a:lnTo>
                <a:lnTo>
                  <a:pt x="568" y="891"/>
                </a:lnTo>
                <a:lnTo>
                  <a:pt x="566" y="890"/>
                </a:lnTo>
                <a:lnTo>
                  <a:pt x="566" y="889"/>
                </a:lnTo>
                <a:lnTo>
                  <a:pt x="564" y="885"/>
                </a:lnTo>
                <a:lnTo>
                  <a:pt x="563" y="885"/>
                </a:lnTo>
                <a:lnTo>
                  <a:pt x="561" y="883"/>
                </a:lnTo>
                <a:lnTo>
                  <a:pt x="559" y="881"/>
                </a:lnTo>
                <a:lnTo>
                  <a:pt x="557" y="879"/>
                </a:lnTo>
                <a:lnTo>
                  <a:pt x="555" y="876"/>
                </a:lnTo>
                <a:lnTo>
                  <a:pt x="556" y="875"/>
                </a:lnTo>
                <a:lnTo>
                  <a:pt x="557" y="874"/>
                </a:lnTo>
                <a:lnTo>
                  <a:pt x="559" y="874"/>
                </a:lnTo>
                <a:lnTo>
                  <a:pt x="560" y="874"/>
                </a:lnTo>
                <a:lnTo>
                  <a:pt x="560" y="875"/>
                </a:lnTo>
                <a:lnTo>
                  <a:pt x="561" y="875"/>
                </a:lnTo>
                <a:lnTo>
                  <a:pt x="561" y="876"/>
                </a:lnTo>
                <a:lnTo>
                  <a:pt x="562" y="876"/>
                </a:lnTo>
                <a:lnTo>
                  <a:pt x="562" y="878"/>
                </a:lnTo>
                <a:lnTo>
                  <a:pt x="563" y="878"/>
                </a:lnTo>
                <a:lnTo>
                  <a:pt x="564" y="878"/>
                </a:lnTo>
                <a:lnTo>
                  <a:pt x="564" y="879"/>
                </a:lnTo>
                <a:lnTo>
                  <a:pt x="564" y="884"/>
                </a:lnTo>
                <a:lnTo>
                  <a:pt x="564" y="885"/>
                </a:lnTo>
                <a:lnTo>
                  <a:pt x="565" y="885"/>
                </a:lnTo>
                <a:lnTo>
                  <a:pt x="566" y="885"/>
                </a:lnTo>
                <a:lnTo>
                  <a:pt x="568" y="885"/>
                </a:lnTo>
                <a:lnTo>
                  <a:pt x="569" y="885"/>
                </a:lnTo>
                <a:lnTo>
                  <a:pt x="570" y="885"/>
                </a:lnTo>
                <a:lnTo>
                  <a:pt x="571" y="885"/>
                </a:lnTo>
                <a:lnTo>
                  <a:pt x="572" y="885"/>
                </a:lnTo>
                <a:lnTo>
                  <a:pt x="573" y="885"/>
                </a:lnTo>
                <a:lnTo>
                  <a:pt x="574" y="885"/>
                </a:lnTo>
                <a:lnTo>
                  <a:pt x="574" y="887"/>
                </a:lnTo>
                <a:lnTo>
                  <a:pt x="574" y="888"/>
                </a:lnTo>
                <a:lnTo>
                  <a:pt x="574" y="892"/>
                </a:lnTo>
                <a:lnTo>
                  <a:pt x="574" y="893"/>
                </a:lnTo>
                <a:lnTo>
                  <a:pt x="579" y="895"/>
                </a:lnTo>
                <a:lnTo>
                  <a:pt x="580" y="896"/>
                </a:lnTo>
                <a:lnTo>
                  <a:pt x="582" y="896"/>
                </a:lnTo>
                <a:lnTo>
                  <a:pt x="582" y="897"/>
                </a:lnTo>
                <a:lnTo>
                  <a:pt x="591" y="899"/>
                </a:lnTo>
                <a:lnTo>
                  <a:pt x="595" y="900"/>
                </a:lnTo>
                <a:lnTo>
                  <a:pt x="598" y="900"/>
                </a:lnTo>
                <a:lnTo>
                  <a:pt x="600" y="900"/>
                </a:lnTo>
                <a:lnTo>
                  <a:pt x="603" y="900"/>
                </a:lnTo>
                <a:lnTo>
                  <a:pt x="604" y="900"/>
                </a:lnTo>
                <a:lnTo>
                  <a:pt x="604" y="899"/>
                </a:lnTo>
                <a:lnTo>
                  <a:pt x="604" y="898"/>
                </a:lnTo>
                <a:lnTo>
                  <a:pt x="604" y="897"/>
                </a:lnTo>
                <a:lnTo>
                  <a:pt x="604" y="896"/>
                </a:lnTo>
                <a:lnTo>
                  <a:pt x="604" y="895"/>
                </a:lnTo>
                <a:lnTo>
                  <a:pt x="604" y="893"/>
                </a:lnTo>
                <a:lnTo>
                  <a:pt x="605" y="893"/>
                </a:lnTo>
                <a:lnTo>
                  <a:pt x="606" y="893"/>
                </a:lnTo>
                <a:lnTo>
                  <a:pt x="607" y="893"/>
                </a:lnTo>
                <a:lnTo>
                  <a:pt x="608" y="893"/>
                </a:lnTo>
                <a:lnTo>
                  <a:pt x="609" y="893"/>
                </a:lnTo>
                <a:lnTo>
                  <a:pt x="609" y="892"/>
                </a:lnTo>
                <a:lnTo>
                  <a:pt x="613" y="891"/>
                </a:lnTo>
                <a:lnTo>
                  <a:pt x="613" y="892"/>
                </a:lnTo>
                <a:lnTo>
                  <a:pt x="613" y="893"/>
                </a:lnTo>
                <a:lnTo>
                  <a:pt x="614" y="893"/>
                </a:lnTo>
                <a:lnTo>
                  <a:pt x="616" y="897"/>
                </a:lnTo>
                <a:lnTo>
                  <a:pt x="621" y="897"/>
                </a:lnTo>
                <a:lnTo>
                  <a:pt x="622" y="897"/>
                </a:lnTo>
                <a:lnTo>
                  <a:pt x="622" y="899"/>
                </a:lnTo>
                <a:lnTo>
                  <a:pt x="622" y="900"/>
                </a:lnTo>
                <a:lnTo>
                  <a:pt x="621" y="900"/>
                </a:lnTo>
                <a:lnTo>
                  <a:pt x="618" y="900"/>
                </a:lnTo>
                <a:lnTo>
                  <a:pt x="616" y="900"/>
                </a:lnTo>
                <a:lnTo>
                  <a:pt x="612" y="900"/>
                </a:lnTo>
                <a:lnTo>
                  <a:pt x="611" y="900"/>
                </a:lnTo>
                <a:lnTo>
                  <a:pt x="611" y="901"/>
                </a:lnTo>
                <a:lnTo>
                  <a:pt x="611" y="903"/>
                </a:lnTo>
                <a:lnTo>
                  <a:pt x="611" y="904"/>
                </a:lnTo>
                <a:lnTo>
                  <a:pt x="612" y="904"/>
                </a:lnTo>
                <a:lnTo>
                  <a:pt x="612" y="905"/>
                </a:lnTo>
                <a:lnTo>
                  <a:pt x="612" y="906"/>
                </a:lnTo>
                <a:lnTo>
                  <a:pt x="612" y="907"/>
                </a:lnTo>
                <a:lnTo>
                  <a:pt x="612" y="908"/>
                </a:lnTo>
                <a:lnTo>
                  <a:pt x="613" y="908"/>
                </a:lnTo>
                <a:lnTo>
                  <a:pt x="613" y="909"/>
                </a:lnTo>
                <a:lnTo>
                  <a:pt x="613" y="910"/>
                </a:lnTo>
                <a:lnTo>
                  <a:pt x="613" y="912"/>
                </a:lnTo>
                <a:lnTo>
                  <a:pt x="614" y="912"/>
                </a:lnTo>
                <a:lnTo>
                  <a:pt x="614" y="913"/>
                </a:lnTo>
                <a:lnTo>
                  <a:pt x="614" y="914"/>
                </a:lnTo>
                <a:lnTo>
                  <a:pt x="614" y="915"/>
                </a:lnTo>
                <a:lnTo>
                  <a:pt x="614" y="916"/>
                </a:lnTo>
                <a:lnTo>
                  <a:pt x="614" y="917"/>
                </a:lnTo>
                <a:lnTo>
                  <a:pt x="614" y="918"/>
                </a:lnTo>
                <a:lnTo>
                  <a:pt x="614" y="922"/>
                </a:lnTo>
                <a:lnTo>
                  <a:pt x="614" y="923"/>
                </a:lnTo>
                <a:lnTo>
                  <a:pt x="614" y="928"/>
                </a:lnTo>
                <a:lnTo>
                  <a:pt x="614" y="929"/>
                </a:lnTo>
                <a:lnTo>
                  <a:pt x="614" y="934"/>
                </a:lnTo>
                <a:lnTo>
                  <a:pt x="614" y="938"/>
                </a:lnTo>
                <a:lnTo>
                  <a:pt x="614" y="939"/>
                </a:lnTo>
                <a:lnTo>
                  <a:pt x="614" y="940"/>
                </a:lnTo>
                <a:lnTo>
                  <a:pt x="614" y="941"/>
                </a:lnTo>
                <a:lnTo>
                  <a:pt x="614" y="942"/>
                </a:lnTo>
                <a:lnTo>
                  <a:pt x="614" y="943"/>
                </a:lnTo>
                <a:lnTo>
                  <a:pt x="614" y="945"/>
                </a:lnTo>
                <a:lnTo>
                  <a:pt x="614" y="946"/>
                </a:lnTo>
                <a:lnTo>
                  <a:pt x="614" y="947"/>
                </a:lnTo>
                <a:lnTo>
                  <a:pt x="614" y="948"/>
                </a:lnTo>
                <a:lnTo>
                  <a:pt x="614" y="949"/>
                </a:lnTo>
                <a:lnTo>
                  <a:pt x="613" y="949"/>
                </a:lnTo>
                <a:lnTo>
                  <a:pt x="613" y="950"/>
                </a:lnTo>
                <a:lnTo>
                  <a:pt x="614" y="951"/>
                </a:lnTo>
                <a:lnTo>
                  <a:pt x="616" y="951"/>
                </a:lnTo>
                <a:lnTo>
                  <a:pt x="618" y="951"/>
                </a:lnTo>
                <a:lnTo>
                  <a:pt x="620" y="951"/>
                </a:lnTo>
                <a:lnTo>
                  <a:pt x="621" y="951"/>
                </a:lnTo>
                <a:lnTo>
                  <a:pt x="623" y="951"/>
                </a:lnTo>
                <a:lnTo>
                  <a:pt x="623" y="950"/>
                </a:lnTo>
                <a:lnTo>
                  <a:pt x="623" y="947"/>
                </a:lnTo>
                <a:lnTo>
                  <a:pt x="624" y="947"/>
                </a:lnTo>
                <a:lnTo>
                  <a:pt x="625" y="947"/>
                </a:lnTo>
                <a:lnTo>
                  <a:pt x="626" y="947"/>
                </a:lnTo>
                <a:lnTo>
                  <a:pt x="628" y="947"/>
                </a:lnTo>
                <a:lnTo>
                  <a:pt x="628" y="946"/>
                </a:lnTo>
                <a:lnTo>
                  <a:pt x="628" y="945"/>
                </a:lnTo>
                <a:lnTo>
                  <a:pt x="629" y="945"/>
                </a:lnTo>
                <a:lnTo>
                  <a:pt x="630" y="945"/>
                </a:lnTo>
                <a:lnTo>
                  <a:pt x="631" y="945"/>
                </a:lnTo>
                <a:lnTo>
                  <a:pt x="632" y="945"/>
                </a:lnTo>
                <a:lnTo>
                  <a:pt x="632" y="946"/>
                </a:lnTo>
                <a:lnTo>
                  <a:pt x="632" y="947"/>
                </a:lnTo>
                <a:lnTo>
                  <a:pt x="632" y="948"/>
                </a:lnTo>
                <a:lnTo>
                  <a:pt x="632" y="951"/>
                </a:lnTo>
                <a:lnTo>
                  <a:pt x="633" y="951"/>
                </a:lnTo>
                <a:lnTo>
                  <a:pt x="634" y="951"/>
                </a:lnTo>
                <a:lnTo>
                  <a:pt x="635" y="951"/>
                </a:lnTo>
                <a:lnTo>
                  <a:pt x="637" y="951"/>
                </a:lnTo>
                <a:lnTo>
                  <a:pt x="638" y="951"/>
                </a:lnTo>
                <a:lnTo>
                  <a:pt x="639" y="951"/>
                </a:lnTo>
                <a:lnTo>
                  <a:pt x="640" y="951"/>
                </a:lnTo>
                <a:lnTo>
                  <a:pt x="641" y="951"/>
                </a:lnTo>
                <a:lnTo>
                  <a:pt x="642" y="951"/>
                </a:lnTo>
                <a:lnTo>
                  <a:pt x="643" y="951"/>
                </a:lnTo>
                <a:lnTo>
                  <a:pt x="644" y="951"/>
                </a:lnTo>
                <a:lnTo>
                  <a:pt x="646" y="951"/>
                </a:lnTo>
                <a:lnTo>
                  <a:pt x="647" y="951"/>
                </a:lnTo>
                <a:lnTo>
                  <a:pt x="648" y="951"/>
                </a:lnTo>
                <a:lnTo>
                  <a:pt x="649" y="951"/>
                </a:lnTo>
                <a:lnTo>
                  <a:pt x="650" y="951"/>
                </a:lnTo>
                <a:lnTo>
                  <a:pt x="651" y="951"/>
                </a:lnTo>
                <a:lnTo>
                  <a:pt x="652" y="951"/>
                </a:lnTo>
                <a:lnTo>
                  <a:pt x="656" y="951"/>
                </a:lnTo>
                <a:lnTo>
                  <a:pt x="657" y="951"/>
                </a:lnTo>
                <a:lnTo>
                  <a:pt x="658" y="951"/>
                </a:lnTo>
                <a:lnTo>
                  <a:pt x="660" y="951"/>
                </a:lnTo>
                <a:lnTo>
                  <a:pt x="663" y="951"/>
                </a:lnTo>
                <a:lnTo>
                  <a:pt x="664" y="951"/>
                </a:lnTo>
                <a:lnTo>
                  <a:pt x="665" y="951"/>
                </a:lnTo>
                <a:lnTo>
                  <a:pt x="668" y="951"/>
                </a:lnTo>
                <a:lnTo>
                  <a:pt x="669" y="951"/>
                </a:lnTo>
                <a:lnTo>
                  <a:pt x="671" y="951"/>
                </a:lnTo>
                <a:lnTo>
                  <a:pt x="673" y="951"/>
                </a:lnTo>
                <a:lnTo>
                  <a:pt x="673" y="950"/>
                </a:lnTo>
                <a:lnTo>
                  <a:pt x="673" y="949"/>
                </a:lnTo>
                <a:lnTo>
                  <a:pt x="673" y="948"/>
                </a:lnTo>
                <a:lnTo>
                  <a:pt x="673" y="946"/>
                </a:lnTo>
                <a:lnTo>
                  <a:pt x="673" y="943"/>
                </a:lnTo>
                <a:lnTo>
                  <a:pt x="673" y="942"/>
                </a:lnTo>
                <a:lnTo>
                  <a:pt x="673" y="941"/>
                </a:lnTo>
                <a:lnTo>
                  <a:pt x="673" y="940"/>
                </a:lnTo>
                <a:lnTo>
                  <a:pt x="673" y="938"/>
                </a:lnTo>
                <a:lnTo>
                  <a:pt x="673" y="937"/>
                </a:lnTo>
                <a:lnTo>
                  <a:pt x="673" y="935"/>
                </a:lnTo>
                <a:lnTo>
                  <a:pt x="673" y="932"/>
                </a:lnTo>
                <a:lnTo>
                  <a:pt x="673" y="931"/>
                </a:lnTo>
                <a:lnTo>
                  <a:pt x="673" y="928"/>
                </a:lnTo>
                <a:lnTo>
                  <a:pt x="674" y="928"/>
                </a:lnTo>
                <a:lnTo>
                  <a:pt x="675" y="928"/>
                </a:lnTo>
                <a:lnTo>
                  <a:pt x="676" y="928"/>
                </a:lnTo>
                <a:lnTo>
                  <a:pt x="677" y="928"/>
                </a:lnTo>
                <a:lnTo>
                  <a:pt x="678" y="928"/>
                </a:lnTo>
                <a:lnTo>
                  <a:pt x="680" y="928"/>
                </a:lnTo>
                <a:lnTo>
                  <a:pt x="681" y="928"/>
                </a:lnTo>
                <a:lnTo>
                  <a:pt x="675" y="933"/>
                </a:lnTo>
                <a:lnTo>
                  <a:pt x="674" y="935"/>
                </a:lnTo>
                <a:lnTo>
                  <a:pt x="674" y="937"/>
                </a:lnTo>
                <a:lnTo>
                  <a:pt x="674" y="939"/>
                </a:lnTo>
                <a:lnTo>
                  <a:pt x="675" y="938"/>
                </a:lnTo>
                <a:lnTo>
                  <a:pt x="676" y="939"/>
                </a:lnTo>
                <a:lnTo>
                  <a:pt x="676" y="940"/>
                </a:lnTo>
                <a:lnTo>
                  <a:pt x="675" y="940"/>
                </a:lnTo>
                <a:lnTo>
                  <a:pt x="674" y="940"/>
                </a:lnTo>
                <a:lnTo>
                  <a:pt x="674" y="941"/>
                </a:lnTo>
                <a:lnTo>
                  <a:pt x="675" y="941"/>
                </a:lnTo>
                <a:lnTo>
                  <a:pt x="675" y="940"/>
                </a:lnTo>
                <a:lnTo>
                  <a:pt x="675" y="941"/>
                </a:lnTo>
                <a:lnTo>
                  <a:pt x="675" y="942"/>
                </a:lnTo>
                <a:lnTo>
                  <a:pt x="674" y="942"/>
                </a:lnTo>
                <a:lnTo>
                  <a:pt x="674" y="943"/>
                </a:lnTo>
                <a:lnTo>
                  <a:pt x="676" y="943"/>
                </a:lnTo>
                <a:lnTo>
                  <a:pt x="677" y="942"/>
                </a:lnTo>
                <a:lnTo>
                  <a:pt x="678" y="942"/>
                </a:lnTo>
                <a:lnTo>
                  <a:pt x="680" y="942"/>
                </a:lnTo>
                <a:lnTo>
                  <a:pt x="681" y="942"/>
                </a:lnTo>
                <a:lnTo>
                  <a:pt x="683" y="942"/>
                </a:lnTo>
                <a:lnTo>
                  <a:pt x="683" y="943"/>
                </a:lnTo>
                <a:lnTo>
                  <a:pt x="686" y="943"/>
                </a:lnTo>
                <a:lnTo>
                  <a:pt x="686" y="949"/>
                </a:lnTo>
                <a:lnTo>
                  <a:pt x="686" y="952"/>
                </a:lnTo>
                <a:lnTo>
                  <a:pt x="686" y="954"/>
                </a:lnTo>
                <a:lnTo>
                  <a:pt x="686" y="955"/>
                </a:lnTo>
                <a:lnTo>
                  <a:pt x="689" y="955"/>
                </a:lnTo>
                <a:lnTo>
                  <a:pt x="692" y="955"/>
                </a:lnTo>
                <a:lnTo>
                  <a:pt x="694" y="955"/>
                </a:lnTo>
                <a:lnTo>
                  <a:pt x="695" y="955"/>
                </a:lnTo>
                <a:lnTo>
                  <a:pt x="697" y="955"/>
                </a:lnTo>
                <a:lnTo>
                  <a:pt x="698" y="955"/>
                </a:lnTo>
                <a:lnTo>
                  <a:pt x="698" y="951"/>
                </a:lnTo>
                <a:lnTo>
                  <a:pt x="698" y="950"/>
                </a:lnTo>
                <a:lnTo>
                  <a:pt x="698" y="948"/>
                </a:lnTo>
                <a:lnTo>
                  <a:pt x="698" y="947"/>
                </a:lnTo>
                <a:lnTo>
                  <a:pt x="698" y="939"/>
                </a:lnTo>
                <a:lnTo>
                  <a:pt x="698" y="933"/>
                </a:lnTo>
                <a:lnTo>
                  <a:pt x="697" y="933"/>
                </a:lnTo>
                <a:lnTo>
                  <a:pt x="697" y="931"/>
                </a:lnTo>
                <a:lnTo>
                  <a:pt x="697" y="928"/>
                </a:lnTo>
                <a:lnTo>
                  <a:pt x="697" y="926"/>
                </a:lnTo>
                <a:lnTo>
                  <a:pt x="697" y="925"/>
                </a:lnTo>
                <a:lnTo>
                  <a:pt x="697" y="924"/>
                </a:lnTo>
                <a:lnTo>
                  <a:pt x="697" y="923"/>
                </a:lnTo>
                <a:lnTo>
                  <a:pt x="697" y="922"/>
                </a:lnTo>
                <a:lnTo>
                  <a:pt x="697" y="921"/>
                </a:lnTo>
                <a:lnTo>
                  <a:pt x="697" y="920"/>
                </a:lnTo>
                <a:lnTo>
                  <a:pt x="697" y="918"/>
                </a:lnTo>
                <a:lnTo>
                  <a:pt x="697" y="917"/>
                </a:lnTo>
                <a:lnTo>
                  <a:pt x="695" y="917"/>
                </a:lnTo>
                <a:lnTo>
                  <a:pt x="695" y="916"/>
                </a:lnTo>
                <a:lnTo>
                  <a:pt x="694" y="915"/>
                </a:lnTo>
                <a:lnTo>
                  <a:pt x="693" y="915"/>
                </a:lnTo>
                <a:lnTo>
                  <a:pt x="693" y="914"/>
                </a:lnTo>
                <a:lnTo>
                  <a:pt x="692" y="914"/>
                </a:lnTo>
                <a:lnTo>
                  <a:pt x="691" y="913"/>
                </a:lnTo>
                <a:lnTo>
                  <a:pt x="691" y="914"/>
                </a:lnTo>
                <a:lnTo>
                  <a:pt x="690" y="914"/>
                </a:lnTo>
                <a:lnTo>
                  <a:pt x="689" y="914"/>
                </a:lnTo>
                <a:lnTo>
                  <a:pt x="686" y="913"/>
                </a:lnTo>
                <a:lnTo>
                  <a:pt x="685" y="913"/>
                </a:lnTo>
                <a:lnTo>
                  <a:pt x="684" y="913"/>
                </a:lnTo>
                <a:lnTo>
                  <a:pt x="683" y="913"/>
                </a:lnTo>
                <a:lnTo>
                  <a:pt x="682" y="913"/>
                </a:lnTo>
                <a:lnTo>
                  <a:pt x="682" y="914"/>
                </a:lnTo>
                <a:lnTo>
                  <a:pt x="681" y="914"/>
                </a:lnTo>
                <a:lnTo>
                  <a:pt x="678" y="914"/>
                </a:lnTo>
                <a:lnTo>
                  <a:pt x="678" y="915"/>
                </a:lnTo>
                <a:lnTo>
                  <a:pt x="677" y="915"/>
                </a:lnTo>
                <a:lnTo>
                  <a:pt x="676" y="915"/>
                </a:lnTo>
                <a:lnTo>
                  <a:pt x="675" y="915"/>
                </a:lnTo>
                <a:lnTo>
                  <a:pt x="675" y="916"/>
                </a:lnTo>
                <a:lnTo>
                  <a:pt x="675" y="917"/>
                </a:lnTo>
                <a:lnTo>
                  <a:pt x="674" y="917"/>
                </a:lnTo>
                <a:lnTo>
                  <a:pt x="673" y="917"/>
                </a:lnTo>
                <a:lnTo>
                  <a:pt x="673" y="915"/>
                </a:lnTo>
                <a:lnTo>
                  <a:pt x="673" y="914"/>
                </a:lnTo>
                <a:lnTo>
                  <a:pt x="673" y="912"/>
                </a:lnTo>
                <a:lnTo>
                  <a:pt x="673" y="903"/>
                </a:lnTo>
                <a:lnTo>
                  <a:pt x="673" y="901"/>
                </a:lnTo>
                <a:lnTo>
                  <a:pt x="671" y="901"/>
                </a:lnTo>
                <a:lnTo>
                  <a:pt x="669" y="901"/>
                </a:lnTo>
                <a:lnTo>
                  <a:pt x="668" y="901"/>
                </a:lnTo>
                <a:lnTo>
                  <a:pt x="664" y="901"/>
                </a:lnTo>
                <a:lnTo>
                  <a:pt x="661" y="900"/>
                </a:lnTo>
                <a:lnTo>
                  <a:pt x="656" y="900"/>
                </a:lnTo>
                <a:lnTo>
                  <a:pt x="652" y="900"/>
                </a:lnTo>
                <a:lnTo>
                  <a:pt x="651" y="900"/>
                </a:lnTo>
                <a:lnTo>
                  <a:pt x="650" y="900"/>
                </a:lnTo>
                <a:lnTo>
                  <a:pt x="650" y="898"/>
                </a:lnTo>
                <a:lnTo>
                  <a:pt x="650" y="897"/>
                </a:lnTo>
                <a:lnTo>
                  <a:pt x="656" y="897"/>
                </a:lnTo>
                <a:lnTo>
                  <a:pt x="661" y="896"/>
                </a:lnTo>
                <a:lnTo>
                  <a:pt x="664" y="896"/>
                </a:lnTo>
                <a:lnTo>
                  <a:pt x="667" y="893"/>
                </a:lnTo>
                <a:lnTo>
                  <a:pt x="667" y="892"/>
                </a:lnTo>
                <a:lnTo>
                  <a:pt x="667" y="891"/>
                </a:lnTo>
                <a:lnTo>
                  <a:pt x="668" y="890"/>
                </a:lnTo>
                <a:lnTo>
                  <a:pt x="669" y="890"/>
                </a:lnTo>
                <a:lnTo>
                  <a:pt x="671" y="890"/>
                </a:lnTo>
                <a:lnTo>
                  <a:pt x="671" y="888"/>
                </a:lnTo>
                <a:lnTo>
                  <a:pt x="672" y="888"/>
                </a:lnTo>
                <a:lnTo>
                  <a:pt x="674" y="888"/>
                </a:lnTo>
                <a:lnTo>
                  <a:pt x="675" y="888"/>
                </a:lnTo>
                <a:lnTo>
                  <a:pt x="675" y="889"/>
                </a:lnTo>
                <a:lnTo>
                  <a:pt x="676" y="889"/>
                </a:lnTo>
                <a:lnTo>
                  <a:pt x="676" y="890"/>
                </a:lnTo>
                <a:lnTo>
                  <a:pt x="676" y="891"/>
                </a:lnTo>
                <a:lnTo>
                  <a:pt x="677" y="892"/>
                </a:lnTo>
                <a:lnTo>
                  <a:pt x="680" y="891"/>
                </a:lnTo>
                <a:lnTo>
                  <a:pt x="682" y="891"/>
                </a:lnTo>
                <a:lnTo>
                  <a:pt x="685" y="890"/>
                </a:lnTo>
                <a:lnTo>
                  <a:pt x="686" y="890"/>
                </a:lnTo>
                <a:lnTo>
                  <a:pt x="687" y="890"/>
                </a:lnTo>
                <a:lnTo>
                  <a:pt x="691" y="890"/>
                </a:lnTo>
                <a:lnTo>
                  <a:pt x="691" y="889"/>
                </a:lnTo>
                <a:lnTo>
                  <a:pt x="692" y="889"/>
                </a:lnTo>
                <a:lnTo>
                  <a:pt x="695" y="889"/>
                </a:lnTo>
                <a:lnTo>
                  <a:pt x="700" y="888"/>
                </a:lnTo>
                <a:lnTo>
                  <a:pt x="704" y="887"/>
                </a:lnTo>
                <a:lnTo>
                  <a:pt x="706" y="885"/>
                </a:lnTo>
                <a:lnTo>
                  <a:pt x="714" y="883"/>
                </a:lnTo>
                <a:lnTo>
                  <a:pt x="715" y="883"/>
                </a:lnTo>
                <a:lnTo>
                  <a:pt x="716" y="883"/>
                </a:lnTo>
                <a:lnTo>
                  <a:pt x="716" y="884"/>
                </a:lnTo>
                <a:lnTo>
                  <a:pt x="716" y="887"/>
                </a:lnTo>
                <a:lnTo>
                  <a:pt x="717" y="888"/>
                </a:lnTo>
                <a:lnTo>
                  <a:pt x="717" y="891"/>
                </a:lnTo>
                <a:lnTo>
                  <a:pt x="717" y="892"/>
                </a:lnTo>
                <a:lnTo>
                  <a:pt x="718" y="892"/>
                </a:lnTo>
                <a:lnTo>
                  <a:pt x="718" y="893"/>
                </a:lnTo>
                <a:lnTo>
                  <a:pt x="718" y="895"/>
                </a:lnTo>
                <a:lnTo>
                  <a:pt x="718" y="896"/>
                </a:lnTo>
                <a:lnTo>
                  <a:pt x="718" y="897"/>
                </a:lnTo>
                <a:lnTo>
                  <a:pt x="718" y="898"/>
                </a:lnTo>
                <a:lnTo>
                  <a:pt x="717" y="898"/>
                </a:lnTo>
                <a:lnTo>
                  <a:pt x="715" y="898"/>
                </a:lnTo>
                <a:lnTo>
                  <a:pt x="715" y="896"/>
                </a:lnTo>
                <a:lnTo>
                  <a:pt x="715" y="895"/>
                </a:lnTo>
                <a:lnTo>
                  <a:pt x="715" y="893"/>
                </a:lnTo>
                <a:lnTo>
                  <a:pt x="716" y="893"/>
                </a:lnTo>
                <a:lnTo>
                  <a:pt x="716" y="892"/>
                </a:lnTo>
                <a:lnTo>
                  <a:pt x="717" y="892"/>
                </a:lnTo>
                <a:lnTo>
                  <a:pt x="717" y="891"/>
                </a:lnTo>
                <a:lnTo>
                  <a:pt x="715" y="884"/>
                </a:lnTo>
                <a:lnTo>
                  <a:pt x="711" y="885"/>
                </a:lnTo>
                <a:lnTo>
                  <a:pt x="709" y="885"/>
                </a:lnTo>
                <a:lnTo>
                  <a:pt x="708" y="885"/>
                </a:lnTo>
                <a:lnTo>
                  <a:pt x="706" y="887"/>
                </a:lnTo>
                <a:lnTo>
                  <a:pt x="704" y="887"/>
                </a:lnTo>
                <a:lnTo>
                  <a:pt x="700" y="888"/>
                </a:lnTo>
                <a:lnTo>
                  <a:pt x="695" y="889"/>
                </a:lnTo>
                <a:lnTo>
                  <a:pt x="692" y="890"/>
                </a:lnTo>
                <a:lnTo>
                  <a:pt x="691" y="890"/>
                </a:lnTo>
                <a:lnTo>
                  <a:pt x="687" y="891"/>
                </a:lnTo>
                <a:lnTo>
                  <a:pt x="686" y="891"/>
                </a:lnTo>
                <a:lnTo>
                  <a:pt x="677" y="892"/>
                </a:lnTo>
                <a:lnTo>
                  <a:pt x="675" y="893"/>
                </a:lnTo>
                <a:lnTo>
                  <a:pt x="675" y="895"/>
                </a:lnTo>
                <a:lnTo>
                  <a:pt x="675" y="896"/>
                </a:lnTo>
                <a:lnTo>
                  <a:pt x="676" y="897"/>
                </a:lnTo>
                <a:lnTo>
                  <a:pt x="676" y="898"/>
                </a:lnTo>
                <a:lnTo>
                  <a:pt x="676" y="899"/>
                </a:lnTo>
                <a:lnTo>
                  <a:pt x="676" y="900"/>
                </a:lnTo>
                <a:lnTo>
                  <a:pt x="675" y="901"/>
                </a:lnTo>
                <a:lnTo>
                  <a:pt x="674" y="901"/>
                </a:lnTo>
                <a:lnTo>
                  <a:pt x="673" y="901"/>
                </a:lnTo>
                <a:lnTo>
                  <a:pt x="673" y="903"/>
                </a:lnTo>
                <a:lnTo>
                  <a:pt x="673" y="905"/>
                </a:lnTo>
                <a:lnTo>
                  <a:pt x="673" y="906"/>
                </a:lnTo>
                <a:lnTo>
                  <a:pt x="673" y="907"/>
                </a:lnTo>
                <a:lnTo>
                  <a:pt x="673" y="908"/>
                </a:lnTo>
                <a:lnTo>
                  <a:pt x="673" y="910"/>
                </a:lnTo>
                <a:lnTo>
                  <a:pt x="673" y="914"/>
                </a:lnTo>
                <a:lnTo>
                  <a:pt x="674" y="914"/>
                </a:lnTo>
                <a:lnTo>
                  <a:pt x="675" y="914"/>
                </a:lnTo>
                <a:lnTo>
                  <a:pt x="675" y="915"/>
                </a:lnTo>
                <a:lnTo>
                  <a:pt x="676" y="915"/>
                </a:lnTo>
                <a:lnTo>
                  <a:pt x="676" y="914"/>
                </a:lnTo>
                <a:lnTo>
                  <a:pt x="677" y="914"/>
                </a:lnTo>
                <a:lnTo>
                  <a:pt x="678" y="914"/>
                </a:lnTo>
                <a:lnTo>
                  <a:pt x="680" y="914"/>
                </a:lnTo>
                <a:lnTo>
                  <a:pt x="680" y="913"/>
                </a:lnTo>
                <a:lnTo>
                  <a:pt x="681" y="913"/>
                </a:lnTo>
                <a:lnTo>
                  <a:pt x="682" y="913"/>
                </a:lnTo>
                <a:lnTo>
                  <a:pt x="683" y="913"/>
                </a:lnTo>
                <a:lnTo>
                  <a:pt x="684" y="913"/>
                </a:lnTo>
                <a:lnTo>
                  <a:pt x="685" y="913"/>
                </a:lnTo>
                <a:lnTo>
                  <a:pt x="686" y="913"/>
                </a:lnTo>
                <a:lnTo>
                  <a:pt x="687" y="913"/>
                </a:lnTo>
                <a:lnTo>
                  <a:pt x="689" y="913"/>
                </a:lnTo>
                <a:lnTo>
                  <a:pt x="690" y="913"/>
                </a:lnTo>
                <a:lnTo>
                  <a:pt x="691" y="913"/>
                </a:lnTo>
                <a:lnTo>
                  <a:pt x="692" y="913"/>
                </a:lnTo>
                <a:lnTo>
                  <a:pt x="692" y="914"/>
                </a:lnTo>
                <a:lnTo>
                  <a:pt x="693" y="914"/>
                </a:lnTo>
                <a:lnTo>
                  <a:pt x="694" y="914"/>
                </a:lnTo>
                <a:lnTo>
                  <a:pt x="694" y="915"/>
                </a:lnTo>
                <a:lnTo>
                  <a:pt x="695" y="915"/>
                </a:lnTo>
                <a:lnTo>
                  <a:pt x="695" y="916"/>
                </a:lnTo>
                <a:lnTo>
                  <a:pt x="697" y="916"/>
                </a:lnTo>
                <a:lnTo>
                  <a:pt x="697" y="917"/>
                </a:lnTo>
                <a:lnTo>
                  <a:pt x="697" y="918"/>
                </a:lnTo>
                <a:lnTo>
                  <a:pt x="698" y="918"/>
                </a:lnTo>
                <a:lnTo>
                  <a:pt x="698" y="920"/>
                </a:lnTo>
                <a:lnTo>
                  <a:pt x="698" y="921"/>
                </a:lnTo>
                <a:lnTo>
                  <a:pt x="698" y="922"/>
                </a:lnTo>
                <a:lnTo>
                  <a:pt x="698" y="923"/>
                </a:lnTo>
                <a:lnTo>
                  <a:pt x="698" y="924"/>
                </a:lnTo>
                <a:lnTo>
                  <a:pt x="698" y="925"/>
                </a:lnTo>
                <a:lnTo>
                  <a:pt x="698" y="926"/>
                </a:lnTo>
                <a:lnTo>
                  <a:pt x="698" y="928"/>
                </a:lnTo>
                <a:lnTo>
                  <a:pt x="698" y="929"/>
                </a:lnTo>
                <a:lnTo>
                  <a:pt x="698" y="930"/>
                </a:lnTo>
                <a:lnTo>
                  <a:pt x="698" y="931"/>
                </a:lnTo>
                <a:lnTo>
                  <a:pt x="698" y="932"/>
                </a:lnTo>
                <a:lnTo>
                  <a:pt x="698" y="933"/>
                </a:lnTo>
                <a:lnTo>
                  <a:pt x="698" y="934"/>
                </a:lnTo>
                <a:lnTo>
                  <a:pt x="698" y="935"/>
                </a:lnTo>
                <a:lnTo>
                  <a:pt x="698" y="938"/>
                </a:lnTo>
                <a:lnTo>
                  <a:pt x="698" y="939"/>
                </a:lnTo>
                <a:lnTo>
                  <a:pt x="698" y="940"/>
                </a:lnTo>
                <a:lnTo>
                  <a:pt x="698" y="947"/>
                </a:lnTo>
                <a:lnTo>
                  <a:pt x="698" y="948"/>
                </a:lnTo>
                <a:lnTo>
                  <a:pt x="698" y="949"/>
                </a:lnTo>
                <a:lnTo>
                  <a:pt x="698" y="950"/>
                </a:lnTo>
                <a:lnTo>
                  <a:pt x="698" y="951"/>
                </a:lnTo>
                <a:lnTo>
                  <a:pt x="699" y="951"/>
                </a:lnTo>
                <a:lnTo>
                  <a:pt x="700" y="951"/>
                </a:lnTo>
                <a:lnTo>
                  <a:pt x="702" y="951"/>
                </a:lnTo>
                <a:lnTo>
                  <a:pt x="702" y="952"/>
                </a:lnTo>
                <a:lnTo>
                  <a:pt x="702" y="954"/>
                </a:lnTo>
                <a:lnTo>
                  <a:pt x="702" y="955"/>
                </a:lnTo>
                <a:lnTo>
                  <a:pt x="703" y="955"/>
                </a:lnTo>
                <a:lnTo>
                  <a:pt x="704" y="955"/>
                </a:lnTo>
                <a:lnTo>
                  <a:pt x="709" y="955"/>
                </a:lnTo>
                <a:lnTo>
                  <a:pt x="709" y="954"/>
                </a:lnTo>
                <a:lnTo>
                  <a:pt x="711" y="951"/>
                </a:lnTo>
                <a:lnTo>
                  <a:pt x="715" y="946"/>
                </a:lnTo>
                <a:lnTo>
                  <a:pt x="718" y="941"/>
                </a:lnTo>
                <a:lnTo>
                  <a:pt x="718" y="951"/>
                </a:lnTo>
                <a:lnTo>
                  <a:pt x="718" y="949"/>
                </a:lnTo>
                <a:lnTo>
                  <a:pt x="719" y="949"/>
                </a:lnTo>
                <a:lnTo>
                  <a:pt x="720" y="949"/>
                </a:lnTo>
                <a:lnTo>
                  <a:pt x="721" y="949"/>
                </a:lnTo>
                <a:lnTo>
                  <a:pt x="723" y="949"/>
                </a:lnTo>
                <a:lnTo>
                  <a:pt x="724" y="949"/>
                </a:lnTo>
                <a:lnTo>
                  <a:pt x="725" y="949"/>
                </a:lnTo>
                <a:lnTo>
                  <a:pt x="726" y="949"/>
                </a:lnTo>
                <a:lnTo>
                  <a:pt x="727" y="949"/>
                </a:lnTo>
                <a:lnTo>
                  <a:pt x="728" y="949"/>
                </a:lnTo>
                <a:lnTo>
                  <a:pt x="729" y="949"/>
                </a:lnTo>
                <a:lnTo>
                  <a:pt x="730" y="949"/>
                </a:lnTo>
                <a:lnTo>
                  <a:pt x="732" y="949"/>
                </a:lnTo>
                <a:lnTo>
                  <a:pt x="733" y="949"/>
                </a:lnTo>
                <a:lnTo>
                  <a:pt x="733" y="954"/>
                </a:lnTo>
                <a:lnTo>
                  <a:pt x="734" y="954"/>
                </a:lnTo>
                <a:lnTo>
                  <a:pt x="736" y="954"/>
                </a:lnTo>
                <a:lnTo>
                  <a:pt x="737" y="954"/>
                </a:lnTo>
                <a:lnTo>
                  <a:pt x="738" y="954"/>
                </a:lnTo>
                <a:lnTo>
                  <a:pt x="738" y="951"/>
                </a:lnTo>
                <a:lnTo>
                  <a:pt x="738" y="949"/>
                </a:lnTo>
                <a:lnTo>
                  <a:pt x="740" y="949"/>
                </a:lnTo>
                <a:lnTo>
                  <a:pt x="742" y="949"/>
                </a:lnTo>
                <a:lnTo>
                  <a:pt x="745" y="949"/>
                </a:lnTo>
                <a:lnTo>
                  <a:pt x="746" y="949"/>
                </a:lnTo>
                <a:lnTo>
                  <a:pt x="747" y="949"/>
                </a:lnTo>
                <a:lnTo>
                  <a:pt x="747" y="950"/>
                </a:lnTo>
                <a:lnTo>
                  <a:pt x="747" y="951"/>
                </a:lnTo>
                <a:lnTo>
                  <a:pt x="747" y="954"/>
                </a:lnTo>
                <a:lnTo>
                  <a:pt x="747" y="955"/>
                </a:lnTo>
                <a:lnTo>
                  <a:pt x="749" y="955"/>
                </a:lnTo>
                <a:lnTo>
                  <a:pt x="749" y="954"/>
                </a:lnTo>
                <a:lnTo>
                  <a:pt x="749" y="951"/>
                </a:lnTo>
                <a:lnTo>
                  <a:pt x="749" y="949"/>
                </a:lnTo>
                <a:lnTo>
                  <a:pt x="750" y="949"/>
                </a:lnTo>
                <a:lnTo>
                  <a:pt x="751" y="949"/>
                </a:lnTo>
                <a:lnTo>
                  <a:pt x="752" y="949"/>
                </a:lnTo>
                <a:lnTo>
                  <a:pt x="753" y="949"/>
                </a:lnTo>
                <a:lnTo>
                  <a:pt x="754" y="949"/>
                </a:lnTo>
                <a:lnTo>
                  <a:pt x="755" y="949"/>
                </a:lnTo>
                <a:lnTo>
                  <a:pt x="756" y="949"/>
                </a:lnTo>
                <a:lnTo>
                  <a:pt x="758" y="949"/>
                </a:lnTo>
                <a:lnTo>
                  <a:pt x="759" y="949"/>
                </a:lnTo>
                <a:lnTo>
                  <a:pt x="760" y="949"/>
                </a:lnTo>
                <a:lnTo>
                  <a:pt x="761" y="949"/>
                </a:lnTo>
                <a:lnTo>
                  <a:pt x="762" y="949"/>
                </a:lnTo>
                <a:lnTo>
                  <a:pt x="762" y="950"/>
                </a:lnTo>
                <a:lnTo>
                  <a:pt x="762" y="951"/>
                </a:lnTo>
                <a:lnTo>
                  <a:pt x="762" y="952"/>
                </a:lnTo>
                <a:lnTo>
                  <a:pt x="762" y="954"/>
                </a:lnTo>
                <a:lnTo>
                  <a:pt x="762" y="955"/>
                </a:lnTo>
                <a:lnTo>
                  <a:pt x="763" y="955"/>
                </a:lnTo>
                <a:lnTo>
                  <a:pt x="769" y="955"/>
                </a:lnTo>
                <a:lnTo>
                  <a:pt x="770" y="955"/>
                </a:lnTo>
                <a:lnTo>
                  <a:pt x="770" y="954"/>
                </a:lnTo>
                <a:lnTo>
                  <a:pt x="773" y="954"/>
                </a:lnTo>
                <a:lnTo>
                  <a:pt x="773" y="952"/>
                </a:lnTo>
                <a:lnTo>
                  <a:pt x="773" y="951"/>
                </a:lnTo>
                <a:lnTo>
                  <a:pt x="773" y="950"/>
                </a:lnTo>
                <a:lnTo>
                  <a:pt x="773" y="949"/>
                </a:lnTo>
                <a:lnTo>
                  <a:pt x="772" y="949"/>
                </a:lnTo>
                <a:lnTo>
                  <a:pt x="772" y="948"/>
                </a:lnTo>
                <a:lnTo>
                  <a:pt x="772" y="947"/>
                </a:lnTo>
                <a:lnTo>
                  <a:pt x="773" y="947"/>
                </a:lnTo>
                <a:lnTo>
                  <a:pt x="775" y="946"/>
                </a:lnTo>
                <a:lnTo>
                  <a:pt x="776" y="946"/>
                </a:lnTo>
                <a:lnTo>
                  <a:pt x="776" y="945"/>
                </a:lnTo>
                <a:lnTo>
                  <a:pt x="777" y="945"/>
                </a:lnTo>
                <a:lnTo>
                  <a:pt x="778" y="945"/>
                </a:lnTo>
                <a:lnTo>
                  <a:pt x="778" y="943"/>
                </a:lnTo>
                <a:lnTo>
                  <a:pt x="779" y="943"/>
                </a:lnTo>
                <a:lnTo>
                  <a:pt x="780" y="943"/>
                </a:lnTo>
                <a:lnTo>
                  <a:pt x="780" y="942"/>
                </a:lnTo>
                <a:lnTo>
                  <a:pt x="781" y="942"/>
                </a:lnTo>
                <a:lnTo>
                  <a:pt x="783" y="941"/>
                </a:lnTo>
                <a:lnTo>
                  <a:pt x="784" y="941"/>
                </a:lnTo>
                <a:lnTo>
                  <a:pt x="785" y="941"/>
                </a:lnTo>
                <a:lnTo>
                  <a:pt x="785" y="940"/>
                </a:lnTo>
                <a:lnTo>
                  <a:pt x="787" y="939"/>
                </a:lnTo>
                <a:lnTo>
                  <a:pt x="787" y="938"/>
                </a:lnTo>
                <a:lnTo>
                  <a:pt x="787" y="937"/>
                </a:lnTo>
                <a:lnTo>
                  <a:pt x="787" y="935"/>
                </a:lnTo>
                <a:lnTo>
                  <a:pt x="787" y="934"/>
                </a:lnTo>
                <a:lnTo>
                  <a:pt x="788" y="934"/>
                </a:lnTo>
                <a:lnTo>
                  <a:pt x="789" y="934"/>
                </a:lnTo>
                <a:lnTo>
                  <a:pt x="792" y="934"/>
                </a:lnTo>
                <a:lnTo>
                  <a:pt x="793" y="934"/>
                </a:lnTo>
                <a:lnTo>
                  <a:pt x="793" y="935"/>
                </a:lnTo>
                <a:lnTo>
                  <a:pt x="792" y="935"/>
                </a:lnTo>
                <a:lnTo>
                  <a:pt x="792" y="937"/>
                </a:lnTo>
                <a:lnTo>
                  <a:pt x="792" y="938"/>
                </a:lnTo>
                <a:lnTo>
                  <a:pt x="792" y="939"/>
                </a:lnTo>
                <a:lnTo>
                  <a:pt x="792" y="941"/>
                </a:lnTo>
                <a:lnTo>
                  <a:pt x="790" y="941"/>
                </a:lnTo>
                <a:lnTo>
                  <a:pt x="790" y="942"/>
                </a:lnTo>
                <a:lnTo>
                  <a:pt x="793" y="942"/>
                </a:lnTo>
                <a:lnTo>
                  <a:pt x="794" y="942"/>
                </a:lnTo>
                <a:lnTo>
                  <a:pt x="795" y="942"/>
                </a:lnTo>
                <a:lnTo>
                  <a:pt x="796" y="942"/>
                </a:lnTo>
                <a:lnTo>
                  <a:pt x="797" y="942"/>
                </a:lnTo>
                <a:lnTo>
                  <a:pt x="798" y="942"/>
                </a:lnTo>
                <a:lnTo>
                  <a:pt x="798" y="943"/>
                </a:lnTo>
                <a:lnTo>
                  <a:pt x="799" y="943"/>
                </a:lnTo>
                <a:lnTo>
                  <a:pt x="799" y="945"/>
                </a:lnTo>
                <a:lnTo>
                  <a:pt x="801" y="946"/>
                </a:lnTo>
                <a:lnTo>
                  <a:pt x="802" y="946"/>
                </a:lnTo>
                <a:lnTo>
                  <a:pt x="802" y="947"/>
                </a:lnTo>
                <a:lnTo>
                  <a:pt x="803" y="947"/>
                </a:lnTo>
                <a:lnTo>
                  <a:pt x="803" y="948"/>
                </a:lnTo>
                <a:lnTo>
                  <a:pt x="804" y="948"/>
                </a:lnTo>
                <a:lnTo>
                  <a:pt x="804" y="947"/>
                </a:lnTo>
                <a:lnTo>
                  <a:pt x="805" y="947"/>
                </a:lnTo>
                <a:lnTo>
                  <a:pt x="805" y="946"/>
                </a:lnTo>
                <a:lnTo>
                  <a:pt x="805" y="945"/>
                </a:lnTo>
                <a:lnTo>
                  <a:pt x="805" y="943"/>
                </a:lnTo>
                <a:lnTo>
                  <a:pt x="805" y="941"/>
                </a:lnTo>
                <a:lnTo>
                  <a:pt x="805" y="940"/>
                </a:lnTo>
                <a:lnTo>
                  <a:pt x="805" y="937"/>
                </a:lnTo>
                <a:lnTo>
                  <a:pt x="805" y="935"/>
                </a:lnTo>
                <a:lnTo>
                  <a:pt x="805" y="934"/>
                </a:lnTo>
                <a:lnTo>
                  <a:pt x="805" y="932"/>
                </a:lnTo>
                <a:lnTo>
                  <a:pt x="804" y="930"/>
                </a:lnTo>
                <a:lnTo>
                  <a:pt x="801" y="925"/>
                </a:lnTo>
                <a:lnTo>
                  <a:pt x="799" y="925"/>
                </a:lnTo>
                <a:lnTo>
                  <a:pt x="798" y="926"/>
                </a:lnTo>
                <a:lnTo>
                  <a:pt x="797" y="926"/>
                </a:lnTo>
                <a:lnTo>
                  <a:pt x="797" y="928"/>
                </a:lnTo>
                <a:lnTo>
                  <a:pt x="796" y="929"/>
                </a:lnTo>
                <a:lnTo>
                  <a:pt x="795" y="929"/>
                </a:lnTo>
                <a:lnTo>
                  <a:pt x="795" y="930"/>
                </a:lnTo>
                <a:lnTo>
                  <a:pt x="794" y="930"/>
                </a:lnTo>
                <a:lnTo>
                  <a:pt x="793" y="930"/>
                </a:lnTo>
                <a:lnTo>
                  <a:pt x="792" y="930"/>
                </a:lnTo>
                <a:lnTo>
                  <a:pt x="790" y="929"/>
                </a:lnTo>
                <a:lnTo>
                  <a:pt x="792" y="926"/>
                </a:lnTo>
                <a:lnTo>
                  <a:pt x="792" y="925"/>
                </a:lnTo>
                <a:lnTo>
                  <a:pt x="794" y="922"/>
                </a:lnTo>
                <a:lnTo>
                  <a:pt x="794" y="921"/>
                </a:lnTo>
                <a:lnTo>
                  <a:pt x="795" y="918"/>
                </a:lnTo>
                <a:lnTo>
                  <a:pt x="797" y="916"/>
                </a:lnTo>
                <a:lnTo>
                  <a:pt x="796" y="915"/>
                </a:lnTo>
                <a:lnTo>
                  <a:pt x="795" y="915"/>
                </a:lnTo>
                <a:lnTo>
                  <a:pt x="794" y="914"/>
                </a:lnTo>
                <a:lnTo>
                  <a:pt x="793" y="914"/>
                </a:lnTo>
                <a:lnTo>
                  <a:pt x="793" y="913"/>
                </a:lnTo>
                <a:lnTo>
                  <a:pt x="794" y="912"/>
                </a:lnTo>
                <a:lnTo>
                  <a:pt x="794" y="910"/>
                </a:lnTo>
                <a:lnTo>
                  <a:pt x="793" y="910"/>
                </a:lnTo>
                <a:lnTo>
                  <a:pt x="793" y="909"/>
                </a:lnTo>
                <a:lnTo>
                  <a:pt x="792" y="909"/>
                </a:lnTo>
                <a:lnTo>
                  <a:pt x="790" y="909"/>
                </a:lnTo>
                <a:lnTo>
                  <a:pt x="789" y="908"/>
                </a:lnTo>
                <a:lnTo>
                  <a:pt x="792" y="907"/>
                </a:lnTo>
                <a:lnTo>
                  <a:pt x="795" y="905"/>
                </a:lnTo>
                <a:lnTo>
                  <a:pt x="796" y="905"/>
                </a:lnTo>
                <a:lnTo>
                  <a:pt x="796" y="906"/>
                </a:lnTo>
                <a:lnTo>
                  <a:pt x="797" y="906"/>
                </a:lnTo>
                <a:lnTo>
                  <a:pt x="797" y="907"/>
                </a:lnTo>
                <a:lnTo>
                  <a:pt x="798" y="907"/>
                </a:lnTo>
                <a:lnTo>
                  <a:pt x="798" y="908"/>
                </a:lnTo>
                <a:lnTo>
                  <a:pt x="799" y="908"/>
                </a:lnTo>
                <a:lnTo>
                  <a:pt x="799" y="909"/>
                </a:lnTo>
                <a:lnTo>
                  <a:pt x="801" y="908"/>
                </a:lnTo>
                <a:lnTo>
                  <a:pt x="801" y="907"/>
                </a:lnTo>
                <a:lnTo>
                  <a:pt x="802" y="906"/>
                </a:lnTo>
                <a:lnTo>
                  <a:pt x="802" y="905"/>
                </a:lnTo>
                <a:lnTo>
                  <a:pt x="803" y="903"/>
                </a:lnTo>
                <a:lnTo>
                  <a:pt x="804" y="901"/>
                </a:lnTo>
                <a:lnTo>
                  <a:pt x="804" y="900"/>
                </a:lnTo>
                <a:lnTo>
                  <a:pt x="805" y="900"/>
                </a:lnTo>
                <a:lnTo>
                  <a:pt x="805" y="899"/>
                </a:lnTo>
                <a:lnTo>
                  <a:pt x="806" y="898"/>
                </a:lnTo>
                <a:lnTo>
                  <a:pt x="806" y="897"/>
                </a:lnTo>
                <a:lnTo>
                  <a:pt x="807" y="896"/>
                </a:lnTo>
                <a:lnTo>
                  <a:pt x="807" y="895"/>
                </a:lnTo>
                <a:lnTo>
                  <a:pt x="809" y="892"/>
                </a:lnTo>
                <a:lnTo>
                  <a:pt x="810" y="891"/>
                </a:lnTo>
                <a:lnTo>
                  <a:pt x="811" y="889"/>
                </a:lnTo>
                <a:lnTo>
                  <a:pt x="812" y="888"/>
                </a:lnTo>
                <a:lnTo>
                  <a:pt x="812" y="887"/>
                </a:lnTo>
                <a:lnTo>
                  <a:pt x="813" y="884"/>
                </a:lnTo>
                <a:lnTo>
                  <a:pt x="814" y="883"/>
                </a:lnTo>
                <a:lnTo>
                  <a:pt x="813" y="882"/>
                </a:lnTo>
                <a:lnTo>
                  <a:pt x="812" y="881"/>
                </a:lnTo>
                <a:lnTo>
                  <a:pt x="812" y="880"/>
                </a:lnTo>
                <a:lnTo>
                  <a:pt x="811" y="880"/>
                </a:lnTo>
                <a:lnTo>
                  <a:pt x="812" y="879"/>
                </a:lnTo>
                <a:lnTo>
                  <a:pt x="812" y="878"/>
                </a:lnTo>
                <a:lnTo>
                  <a:pt x="813" y="878"/>
                </a:lnTo>
                <a:lnTo>
                  <a:pt x="813" y="876"/>
                </a:lnTo>
                <a:lnTo>
                  <a:pt x="815" y="873"/>
                </a:lnTo>
                <a:lnTo>
                  <a:pt x="815" y="872"/>
                </a:lnTo>
                <a:lnTo>
                  <a:pt x="816" y="872"/>
                </a:lnTo>
                <a:lnTo>
                  <a:pt x="816" y="871"/>
                </a:lnTo>
                <a:lnTo>
                  <a:pt x="818" y="871"/>
                </a:lnTo>
                <a:lnTo>
                  <a:pt x="819" y="871"/>
                </a:lnTo>
                <a:lnTo>
                  <a:pt x="820" y="872"/>
                </a:lnTo>
                <a:lnTo>
                  <a:pt x="821" y="872"/>
                </a:lnTo>
                <a:lnTo>
                  <a:pt x="823" y="868"/>
                </a:lnTo>
                <a:lnTo>
                  <a:pt x="824" y="866"/>
                </a:lnTo>
                <a:lnTo>
                  <a:pt x="825" y="865"/>
                </a:lnTo>
                <a:lnTo>
                  <a:pt x="827" y="863"/>
                </a:lnTo>
                <a:lnTo>
                  <a:pt x="825" y="863"/>
                </a:lnTo>
                <a:lnTo>
                  <a:pt x="824" y="863"/>
                </a:lnTo>
                <a:lnTo>
                  <a:pt x="823" y="863"/>
                </a:lnTo>
                <a:lnTo>
                  <a:pt x="822" y="863"/>
                </a:lnTo>
                <a:lnTo>
                  <a:pt x="821" y="863"/>
                </a:lnTo>
                <a:lnTo>
                  <a:pt x="821" y="859"/>
                </a:lnTo>
                <a:lnTo>
                  <a:pt x="821" y="857"/>
                </a:lnTo>
                <a:lnTo>
                  <a:pt x="821" y="853"/>
                </a:lnTo>
                <a:lnTo>
                  <a:pt x="821" y="851"/>
                </a:lnTo>
                <a:lnTo>
                  <a:pt x="822" y="851"/>
                </a:lnTo>
                <a:lnTo>
                  <a:pt x="823" y="851"/>
                </a:lnTo>
                <a:lnTo>
                  <a:pt x="823" y="853"/>
                </a:lnTo>
                <a:lnTo>
                  <a:pt x="824" y="853"/>
                </a:lnTo>
                <a:lnTo>
                  <a:pt x="827" y="854"/>
                </a:lnTo>
                <a:lnTo>
                  <a:pt x="827" y="853"/>
                </a:lnTo>
                <a:lnTo>
                  <a:pt x="828" y="853"/>
                </a:lnTo>
                <a:lnTo>
                  <a:pt x="828" y="851"/>
                </a:lnTo>
                <a:lnTo>
                  <a:pt x="829" y="851"/>
                </a:lnTo>
                <a:lnTo>
                  <a:pt x="829" y="850"/>
                </a:lnTo>
                <a:lnTo>
                  <a:pt x="829" y="849"/>
                </a:lnTo>
                <a:lnTo>
                  <a:pt x="830" y="849"/>
                </a:lnTo>
                <a:lnTo>
                  <a:pt x="830" y="848"/>
                </a:lnTo>
                <a:lnTo>
                  <a:pt x="831" y="848"/>
                </a:lnTo>
                <a:lnTo>
                  <a:pt x="831" y="847"/>
                </a:lnTo>
                <a:lnTo>
                  <a:pt x="830" y="847"/>
                </a:lnTo>
                <a:lnTo>
                  <a:pt x="830" y="846"/>
                </a:lnTo>
                <a:lnTo>
                  <a:pt x="830" y="845"/>
                </a:lnTo>
                <a:lnTo>
                  <a:pt x="829" y="845"/>
                </a:lnTo>
                <a:lnTo>
                  <a:pt x="829" y="843"/>
                </a:lnTo>
                <a:lnTo>
                  <a:pt x="829" y="842"/>
                </a:lnTo>
                <a:lnTo>
                  <a:pt x="828" y="841"/>
                </a:lnTo>
                <a:lnTo>
                  <a:pt x="828" y="840"/>
                </a:lnTo>
                <a:lnTo>
                  <a:pt x="828" y="839"/>
                </a:lnTo>
                <a:lnTo>
                  <a:pt x="828" y="838"/>
                </a:lnTo>
                <a:lnTo>
                  <a:pt x="827" y="838"/>
                </a:lnTo>
                <a:lnTo>
                  <a:pt x="824" y="838"/>
                </a:lnTo>
                <a:lnTo>
                  <a:pt x="824" y="836"/>
                </a:lnTo>
                <a:lnTo>
                  <a:pt x="824" y="834"/>
                </a:lnTo>
                <a:lnTo>
                  <a:pt x="824" y="833"/>
                </a:lnTo>
                <a:lnTo>
                  <a:pt x="824" y="832"/>
                </a:lnTo>
                <a:lnTo>
                  <a:pt x="825" y="832"/>
                </a:lnTo>
                <a:lnTo>
                  <a:pt x="827" y="832"/>
                </a:lnTo>
                <a:lnTo>
                  <a:pt x="828" y="832"/>
                </a:lnTo>
                <a:lnTo>
                  <a:pt x="829" y="832"/>
                </a:lnTo>
                <a:lnTo>
                  <a:pt x="829" y="831"/>
                </a:lnTo>
                <a:lnTo>
                  <a:pt x="829" y="830"/>
                </a:lnTo>
                <a:lnTo>
                  <a:pt x="829" y="829"/>
                </a:lnTo>
                <a:lnTo>
                  <a:pt x="827" y="829"/>
                </a:lnTo>
                <a:lnTo>
                  <a:pt x="827" y="828"/>
                </a:lnTo>
                <a:lnTo>
                  <a:pt x="828" y="828"/>
                </a:lnTo>
                <a:lnTo>
                  <a:pt x="828" y="826"/>
                </a:lnTo>
                <a:lnTo>
                  <a:pt x="828" y="825"/>
                </a:lnTo>
                <a:lnTo>
                  <a:pt x="828" y="824"/>
                </a:lnTo>
                <a:lnTo>
                  <a:pt x="828" y="823"/>
                </a:lnTo>
                <a:lnTo>
                  <a:pt x="829" y="823"/>
                </a:lnTo>
                <a:lnTo>
                  <a:pt x="830" y="823"/>
                </a:lnTo>
                <a:lnTo>
                  <a:pt x="831" y="823"/>
                </a:lnTo>
                <a:lnTo>
                  <a:pt x="832" y="823"/>
                </a:lnTo>
                <a:lnTo>
                  <a:pt x="832" y="822"/>
                </a:lnTo>
                <a:lnTo>
                  <a:pt x="832" y="821"/>
                </a:lnTo>
                <a:lnTo>
                  <a:pt x="833" y="820"/>
                </a:lnTo>
                <a:lnTo>
                  <a:pt x="833" y="818"/>
                </a:lnTo>
                <a:lnTo>
                  <a:pt x="833" y="817"/>
                </a:lnTo>
                <a:lnTo>
                  <a:pt x="833" y="816"/>
                </a:lnTo>
                <a:lnTo>
                  <a:pt x="833" y="815"/>
                </a:lnTo>
                <a:lnTo>
                  <a:pt x="833" y="814"/>
                </a:lnTo>
                <a:lnTo>
                  <a:pt x="835" y="814"/>
                </a:lnTo>
                <a:lnTo>
                  <a:pt x="838" y="814"/>
                </a:lnTo>
                <a:lnTo>
                  <a:pt x="839" y="814"/>
                </a:lnTo>
                <a:lnTo>
                  <a:pt x="840" y="815"/>
                </a:lnTo>
                <a:lnTo>
                  <a:pt x="848" y="821"/>
                </a:lnTo>
                <a:lnTo>
                  <a:pt x="849" y="822"/>
                </a:lnTo>
                <a:lnTo>
                  <a:pt x="850" y="822"/>
                </a:lnTo>
                <a:lnTo>
                  <a:pt x="850" y="823"/>
                </a:lnTo>
                <a:lnTo>
                  <a:pt x="855" y="826"/>
                </a:lnTo>
                <a:lnTo>
                  <a:pt x="855" y="825"/>
                </a:lnTo>
                <a:lnTo>
                  <a:pt x="853" y="823"/>
                </a:lnTo>
                <a:lnTo>
                  <a:pt x="852" y="823"/>
                </a:lnTo>
                <a:lnTo>
                  <a:pt x="850" y="822"/>
                </a:lnTo>
                <a:lnTo>
                  <a:pt x="841" y="814"/>
                </a:lnTo>
                <a:lnTo>
                  <a:pt x="837" y="811"/>
                </a:lnTo>
                <a:lnTo>
                  <a:pt x="836" y="809"/>
                </a:lnTo>
                <a:lnTo>
                  <a:pt x="830" y="805"/>
                </a:lnTo>
                <a:lnTo>
                  <a:pt x="827" y="803"/>
                </a:lnTo>
                <a:lnTo>
                  <a:pt x="823" y="799"/>
                </a:lnTo>
                <a:lnTo>
                  <a:pt x="822" y="799"/>
                </a:lnTo>
                <a:lnTo>
                  <a:pt x="821" y="797"/>
                </a:lnTo>
                <a:lnTo>
                  <a:pt x="820" y="797"/>
                </a:lnTo>
                <a:lnTo>
                  <a:pt x="819" y="796"/>
                </a:lnTo>
                <a:lnTo>
                  <a:pt x="814" y="792"/>
                </a:lnTo>
                <a:lnTo>
                  <a:pt x="813" y="791"/>
                </a:lnTo>
                <a:lnTo>
                  <a:pt x="812" y="790"/>
                </a:lnTo>
                <a:lnTo>
                  <a:pt x="810" y="788"/>
                </a:lnTo>
                <a:lnTo>
                  <a:pt x="805" y="784"/>
                </a:lnTo>
                <a:lnTo>
                  <a:pt x="801" y="781"/>
                </a:lnTo>
                <a:lnTo>
                  <a:pt x="797" y="779"/>
                </a:lnTo>
                <a:lnTo>
                  <a:pt x="797" y="778"/>
                </a:lnTo>
                <a:lnTo>
                  <a:pt x="795" y="776"/>
                </a:lnTo>
                <a:lnTo>
                  <a:pt x="794" y="775"/>
                </a:lnTo>
                <a:lnTo>
                  <a:pt x="793" y="774"/>
                </a:lnTo>
                <a:lnTo>
                  <a:pt x="792" y="773"/>
                </a:lnTo>
                <a:lnTo>
                  <a:pt x="790" y="773"/>
                </a:lnTo>
                <a:lnTo>
                  <a:pt x="790" y="772"/>
                </a:lnTo>
                <a:lnTo>
                  <a:pt x="789" y="772"/>
                </a:lnTo>
                <a:lnTo>
                  <a:pt x="788" y="771"/>
                </a:lnTo>
                <a:lnTo>
                  <a:pt x="786" y="769"/>
                </a:lnTo>
                <a:lnTo>
                  <a:pt x="781" y="765"/>
                </a:lnTo>
                <a:lnTo>
                  <a:pt x="779" y="764"/>
                </a:lnTo>
                <a:lnTo>
                  <a:pt x="779" y="763"/>
                </a:lnTo>
                <a:lnTo>
                  <a:pt x="778" y="763"/>
                </a:lnTo>
                <a:lnTo>
                  <a:pt x="775" y="759"/>
                </a:lnTo>
                <a:lnTo>
                  <a:pt x="773" y="759"/>
                </a:lnTo>
                <a:lnTo>
                  <a:pt x="773" y="758"/>
                </a:lnTo>
                <a:lnTo>
                  <a:pt x="772" y="758"/>
                </a:lnTo>
                <a:lnTo>
                  <a:pt x="770" y="757"/>
                </a:lnTo>
                <a:lnTo>
                  <a:pt x="770" y="756"/>
                </a:lnTo>
                <a:lnTo>
                  <a:pt x="764" y="751"/>
                </a:lnTo>
                <a:lnTo>
                  <a:pt x="759" y="747"/>
                </a:lnTo>
                <a:lnTo>
                  <a:pt x="758" y="747"/>
                </a:lnTo>
                <a:lnTo>
                  <a:pt x="756" y="745"/>
                </a:lnTo>
                <a:lnTo>
                  <a:pt x="754" y="744"/>
                </a:lnTo>
                <a:lnTo>
                  <a:pt x="752" y="742"/>
                </a:lnTo>
                <a:lnTo>
                  <a:pt x="750" y="740"/>
                </a:lnTo>
                <a:lnTo>
                  <a:pt x="747" y="738"/>
                </a:lnTo>
                <a:lnTo>
                  <a:pt x="745" y="737"/>
                </a:lnTo>
                <a:lnTo>
                  <a:pt x="743" y="734"/>
                </a:lnTo>
                <a:lnTo>
                  <a:pt x="741" y="732"/>
                </a:lnTo>
                <a:lnTo>
                  <a:pt x="738" y="731"/>
                </a:lnTo>
                <a:lnTo>
                  <a:pt x="736" y="729"/>
                </a:lnTo>
                <a:lnTo>
                  <a:pt x="734" y="728"/>
                </a:lnTo>
                <a:lnTo>
                  <a:pt x="733" y="726"/>
                </a:lnTo>
                <a:lnTo>
                  <a:pt x="730" y="724"/>
                </a:lnTo>
                <a:lnTo>
                  <a:pt x="729" y="723"/>
                </a:lnTo>
                <a:lnTo>
                  <a:pt x="727" y="722"/>
                </a:lnTo>
                <a:lnTo>
                  <a:pt x="721" y="717"/>
                </a:lnTo>
                <a:lnTo>
                  <a:pt x="719" y="715"/>
                </a:lnTo>
                <a:lnTo>
                  <a:pt x="717" y="714"/>
                </a:lnTo>
                <a:lnTo>
                  <a:pt x="717" y="713"/>
                </a:lnTo>
                <a:lnTo>
                  <a:pt x="715" y="711"/>
                </a:lnTo>
                <a:lnTo>
                  <a:pt x="714" y="711"/>
                </a:lnTo>
                <a:lnTo>
                  <a:pt x="711" y="709"/>
                </a:lnTo>
                <a:lnTo>
                  <a:pt x="711" y="708"/>
                </a:lnTo>
                <a:lnTo>
                  <a:pt x="710" y="708"/>
                </a:lnTo>
                <a:lnTo>
                  <a:pt x="710" y="707"/>
                </a:lnTo>
                <a:lnTo>
                  <a:pt x="709" y="707"/>
                </a:lnTo>
                <a:lnTo>
                  <a:pt x="709" y="706"/>
                </a:lnTo>
                <a:lnTo>
                  <a:pt x="708" y="706"/>
                </a:lnTo>
                <a:lnTo>
                  <a:pt x="708" y="705"/>
                </a:lnTo>
                <a:lnTo>
                  <a:pt x="707" y="705"/>
                </a:lnTo>
                <a:lnTo>
                  <a:pt x="706" y="704"/>
                </a:lnTo>
                <a:lnTo>
                  <a:pt x="703" y="701"/>
                </a:lnTo>
                <a:lnTo>
                  <a:pt x="703" y="703"/>
                </a:lnTo>
                <a:lnTo>
                  <a:pt x="702" y="703"/>
                </a:lnTo>
                <a:lnTo>
                  <a:pt x="702" y="704"/>
                </a:lnTo>
                <a:lnTo>
                  <a:pt x="701" y="705"/>
                </a:lnTo>
                <a:lnTo>
                  <a:pt x="701" y="706"/>
                </a:lnTo>
                <a:lnTo>
                  <a:pt x="701" y="707"/>
                </a:lnTo>
                <a:lnTo>
                  <a:pt x="701" y="708"/>
                </a:lnTo>
                <a:lnTo>
                  <a:pt x="701" y="709"/>
                </a:lnTo>
                <a:lnTo>
                  <a:pt x="700" y="709"/>
                </a:lnTo>
                <a:lnTo>
                  <a:pt x="699" y="709"/>
                </a:lnTo>
                <a:lnTo>
                  <a:pt x="699" y="711"/>
                </a:lnTo>
                <a:lnTo>
                  <a:pt x="698" y="713"/>
                </a:lnTo>
                <a:lnTo>
                  <a:pt x="698" y="714"/>
                </a:lnTo>
                <a:lnTo>
                  <a:pt x="697" y="714"/>
                </a:lnTo>
                <a:lnTo>
                  <a:pt x="702" y="714"/>
                </a:lnTo>
                <a:lnTo>
                  <a:pt x="703" y="714"/>
                </a:lnTo>
                <a:lnTo>
                  <a:pt x="703" y="715"/>
                </a:lnTo>
                <a:lnTo>
                  <a:pt x="703" y="716"/>
                </a:lnTo>
                <a:lnTo>
                  <a:pt x="703" y="722"/>
                </a:lnTo>
                <a:lnTo>
                  <a:pt x="703" y="723"/>
                </a:lnTo>
                <a:lnTo>
                  <a:pt x="703" y="724"/>
                </a:lnTo>
                <a:lnTo>
                  <a:pt x="692" y="733"/>
                </a:lnTo>
                <a:lnTo>
                  <a:pt x="689" y="736"/>
                </a:lnTo>
                <a:lnTo>
                  <a:pt x="689" y="737"/>
                </a:lnTo>
                <a:lnTo>
                  <a:pt x="690" y="737"/>
                </a:lnTo>
                <a:lnTo>
                  <a:pt x="691" y="737"/>
                </a:lnTo>
                <a:lnTo>
                  <a:pt x="692" y="738"/>
                </a:lnTo>
                <a:lnTo>
                  <a:pt x="691" y="738"/>
                </a:lnTo>
                <a:lnTo>
                  <a:pt x="691" y="739"/>
                </a:lnTo>
                <a:lnTo>
                  <a:pt x="690" y="741"/>
                </a:lnTo>
                <a:lnTo>
                  <a:pt x="690" y="742"/>
                </a:lnTo>
                <a:lnTo>
                  <a:pt x="690" y="744"/>
                </a:lnTo>
                <a:lnTo>
                  <a:pt x="689" y="744"/>
                </a:lnTo>
                <a:lnTo>
                  <a:pt x="689" y="745"/>
                </a:lnTo>
                <a:lnTo>
                  <a:pt x="689" y="746"/>
                </a:lnTo>
                <a:lnTo>
                  <a:pt x="687" y="746"/>
                </a:lnTo>
                <a:lnTo>
                  <a:pt x="687" y="747"/>
                </a:lnTo>
                <a:lnTo>
                  <a:pt x="687" y="748"/>
                </a:lnTo>
                <a:lnTo>
                  <a:pt x="686" y="749"/>
                </a:lnTo>
                <a:lnTo>
                  <a:pt x="683" y="747"/>
                </a:lnTo>
                <a:lnTo>
                  <a:pt x="683" y="748"/>
                </a:lnTo>
                <a:lnTo>
                  <a:pt x="683" y="749"/>
                </a:lnTo>
                <a:lnTo>
                  <a:pt x="682" y="750"/>
                </a:lnTo>
                <a:lnTo>
                  <a:pt x="682" y="751"/>
                </a:lnTo>
                <a:lnTo>
                  <a:pt x="683" y="753"/>
                </a:lnTo>
                <a:lnTo>
                  <a:pt x="684" y="753"/>
                </a:lnTo>
                <a:lnTo>
                  <a:pt x="683" y="755"/>
                </a:lnTo>
                <a:lnTo>
                  <a:pt x="683" y="756"/>
                </a:lnTo>
                <a:lnTo>
                  <a:pt x="682" y="757"/>
                </a:lnTo>
                <a:lnTo>
                  <a:pt x="681" y="759"/>
                </a:lnTo>
                <a:lnTo>
                  <a:pt x="681" y="762"/>
                </a:lnTo>
                <a:lnTo>
                  <a:pt x="680" y="763"/>
                </a:lnTo>
                <a:lnTo>
                  <a:pt x="678" y="764"/>
                </a:lnTo>
                <a:lnTo>
                  <a:pt x="678" y="765"/>
                </a:lnTo>
                <a:lnTo>
                  <a:pt x="677" y="765"/>
                </a:lnTo>
                <a:lnTo>
                  <a:pt x="676" y="765"/>
                </a:lnTo>
                <a:lnTo>
                  <a:pt x="675" y="767"/>
                </a:lnTo>
                <a:lnTo>
                  <a:pt x="672" y="774"/>
                </a:lnTo>
                <a:lnTo>
                  <a:pt x="669" y="780"/>
                </a:lnTo>
                <a:lnTo>
                  <a:pt x="669" y="781"/>
                </a:lnTo>
                <a:lnTo>
                  <a:pt x="667" y="786"/>
                </a:lnTo>
                <a:lnTo>
                  <a:pt x="667" y="787"/>
                </a:lnTo>
                <a:lnTo>
                  <a:pt x="667" y="788"/>
                </a:lnTo>
                <a:lnTo>
                  <a:pt x="666" y="788"/>
                </a:lnTo>
                <a:lnTo>
                  <a:pt x="666" y="789"/>
                </a:lnTo>
                <a:lnTo>
                  <a:pt x="666" y="790"/>
                </a:lnTo>
                <a:lnTo>
                  <a:pt x="666" y="791"/>
                </a:lnTo>
                <a:lnTo>
                  <a:pt x="665" y="791"/>
                </a:lnTo>
                <a:lnTo>
                  <a:pt x="665" y="792"/>
                </a:lnTo>
                <a:lnTo>
                  <a:pt x="665" y="793"/>
                </a:lnTo>
                <a:lnTo>
                  <a:pt x="665" y="795"/>
                </a:lnTo>
                <a:lnTo>
                  <a:pt x="665" y="796"/>
                </a:lnTo>
                <a:lnTo>
                  <a:pt x="665" y="797"/>
                </a:lnTo>
                <a:lnTo>
                  <a:pt x="665" y="798"/>
                </a:lnTo>
                <a:lnTo>
                  <a:pt x="665" y="799"/>
                </a:lnTo>
                <a:lnTo>
                  <a:pt x="665" y="801"/>
                </a:lnTo>
                <a:lnTo>
                  <a:pt x="665" y="803"/>
                </a:lnTo>
                <a:lnTo>
                  <a:pt x="665" y="804"/>
                </a:lnTo>
                <a:lnTo>
                  <a:pt x="665" y="805"/>
                </a:lnTo>
                <a:lnTo>
                  <a:pt x="665" y="811"/>
                </a:lnTo>
                <a:lnTo>
                  <a:pt x="665" y="812"/>
                </a:lnTo>
                <a:lnTo>
                  <a:pt x="665" y="813"/>
                </a:lnTo>
                <a:lnTo>
                  <a:pt x="667" y="813"/>
                </a:lnTo>
                <a:lnTo>
                  <a:pt x="667" y="814"/>
                </a:lnTo>
                <a:lnTo>
                  <a:pt x="667" y="815"/>
                </a:lnTo>
                <a:lnTo>
                  <a:pt x="667" y="816"/>
                </a:lnTo>
                <a:lnTo>
                  <a:pt x="667" y="817"/>
                </a:lnTo>
                <a:lnTo>
                  <a:pt x="666" y="817"/>
                </a:lnTo>
                <a:lnTo>
                  <a:pt x="665" y="817"/>
                </a:lnTo>
                <a:lnTo>
                  <a:pt x="665" y="818"/>
                </a:lnTo>
                <a:lnTo>
                  <a:pt x="665" y="820"/>
                </a:lnTo>
                <a:lnTo>
                  <a:pt x="665" y="823"/>
                </a:lnTo>
                <a:lnTo>
                  <a:pt x="658" y="823"/>
                </a:lnTo>
                <a:lnTo>
                  <a:pt x="656" y="823"/>
                </a:lnTo>
                <a:lnTo>
                  <a:pt x="652" y="820"/>
                </a:lnTo>
                <a:lnTo>
                  <a:pt x="652" y="821"/>
                </a:lnTo>
                <a:lnTo>
                  <a:pt x="652" y="823"/>
                </a:lnTo>
                <a:lnTo>
                  <a:pt x="652" y="825"/>
                </a:lnTo>
                <a:lnTo>
                  <a:pt x="652" y="832"/>
                </a:lnTo>
                <a:lnTo>
                  <a:pt x="652" y="833"/>
                </a:lnTo>
                <a:lnTo>
                  <a:pt x="654" y="833"/>
                </a:lnTo>
                <a:lnTo>
                  <a:pt x="658" y="833"/>
                </a:lnTo>
                <a:lnTo>
                  <a:pt x="659" y="833"/>
                </a:lnTo>
                <a:lnTo>
                  <a:pt x="661" y="833"/>
                </a:lnTo>
                <a:lnTo>
                  <a:pt x="661" y="830"/>
                </a:lnTo>
                <a:lnTo>
                  <a:pt x="665" y="830"/>
                </a:lnTo>
                <a:lnTo>
                  <a:pt x="665" y="834"/>
                </a:lnTo>
                <a:lnTo>
                  <a:pt x="654" y="834"/>
                </a:lnTo>
                <a:lnTo>
                  <a:pt x="652" y="834"/>
                </a:lnTo>
                <a:lnTo>
                  <a:pt x="651" y="834"/>
                </a:lnTo>
                <a:lnTo>
                  <a:pt x="649" y="834"/>
                </a:lnTo>
                <a:lnTo>
                  <a:pt x="648" y="834"/>
                </a:lnTo>
                <a:lnTo>
                  <a:pt x="647" y="834"/>
                </a:lnTo>
                <a:lnTo>
                  <a:pt x="647" y="832"/>
                </a:lnTo>
                <a:lnTo>
                  <a:pt x="648" y="815"/>
                </a:lnTo>
                <a:lnTo>
                  <a:pt x="648" y="809"/>
                </a:lnTo>
                <a:lnTo>
                  <a:pt x="648" y="805"/>
                </a:lnTo>
                <a:lnTo>
                  <a:pt x="654" y="804"/>
                </a:lnTo>
                <a:lnTo>
                  <a:pt x="656" y="803"/>
                </a:lnTo>
                <a:lnTo>
                  <a:pt x="658" y="804"/>
                </a:lnTo>
                <a:lnTo>
                  <a:pt x="659" y="803"/>
                </a:lnTo>
                <a:lnTo>
                  <a:pt x="664" y="803"/>
                </a:lnTo>
                <a:lnTo>
                  <a:pt x="664" y="800"/>
                </a:lnTo>
                <a:lnTo>
                  <a:pt x="664" y="798"/>
                </a:lnTo>
                <a:lnTo>
                  <a:pt x="664" y="797"/>
                </a:lnTo>
                <a:lnTo>
                  <a:pt x="664" y="796"/>
                </a:lnTo>
                <a:lnTo>
                  <a:pt x="664" y="795"/>
                </a:lnTo>
                <a:lnTo>
                  <a:pt x="664" y="793"/>
                </a:lnTo>
                <a:lnTo>
                  <a:pt x="664" y="792"/>
                </a:lnTo>
                <a:lnTo>
                  <a:pt x="664" y="791"/>
                </a:lnTo>
                <a:lnTo>
                  <a:pt x="665" y="790"/>
                </a:lnTo>
                <a:lnTo>
                  <a:pt x="665" y="788"/>
                </a:lnTo>
                <a:lnTo>
                  <a:pt x="666" y="788"/>
                </a:lnTo>
                <a:lnTo>
                  <a:pt x="666" y="787"/>
                </a:lnTo>
                <a:lnTo>
                  <a:pt x="668" y="781"/>
                </a:lnTo>
                <a:lnTo>
                  <a:pt x="668" y="780"/>
                </a:lnTo>
                <a:lnTo>
                  <a:pt x="669" y="780"/>
                </a:lnTo>
                <a:lnTo>
                  <a:pt x="674" y="769"/>
                </a:lnTo>
                <a:lnTo>
                  <a:pt x="675" y="765"/>
                </a:lnTo>
                <a:lnTo>
                  <a:pt x="675" y="764"/>
                </a:lnTo>
                <a:lnTo>
                  <a:pt x="676" y="763"/>
                </a:lnTo>
                <a:lnTo>
                  <a:pt x="680" y="754"/>
                </a:lnTo>
                <a:lnTo>
                  <a:pt x="680" y="753"/>
                </a:lnTo>
                <a:lnTo>
                  <a:pt x="681" y="753"/>
                </a:lnTo>
                <a:lnTo>
                  <a:pt x="681" y="751"/>
                </a:lnTo>
                <a:lnTo>
                  <a:pt x="682" y="749"/>
                </a:lnTo>
                <a:lnTo>
                  <a:pt x="682" y="748"/>
                </a:lnTo>
                <a:lnTo>
                  <a:pt x="682" y="747"/>
                </a:lnTo>
                <a:lnTo>
                  <a:pt x="681" y="747"/>
                </a:lnTo>
                <a:lnTo>
                  <a:pt x="681" y="746"/>
                </a:lnTo>
                <a:lnTo>
                  <a:pt x="680" y="746"/>
                </a:lnTo>
                <a:lnTo>
                  <a:pt x="678" y="745"/>
                </a:lnTo>
                <a:lnTo>
                  <a:pt x="680" y="744"/>
                </a:lnTo>
                <a:lnTo>
                  <a:pt x="681" y="744"/>
                </a:lnTo>
                <a:lnTo>
                  <a:pt x="681" y="742"/>
                </a:lnTo>
                <a:lnTo>
                  <a:pt x="682" y="742"/>
                </a:lnTo>
                <a:lnTo>
                  <a:pt x="683" y="741"/>
                </a:lnTo>
                <a:lnTo>
                  <a:pt x="683" y="740"/>
                </a:lnTo>
                <a:lnTo>
                  <a:pt x="682" y="740"/>
                </a:lnTo>
                <a:lnTo>
                  <a:pt x="682" y="739"/>
                </a:lnTo>
                <a:lnTo>
                  <a:pt x="681" y="739"/>
                </a:lnTo>
                <a:lnTo>
                  <a:pt x="682" y="738"/>
                </a:lnTo>
                <a:lnTo>
                  <a:pt x="681" y="737"/>
                </a:lnTo>
                <a:lnTo>
                  <a:pt x="680" y="737"/>
                </a:lnTo>
                <a:lnTo>
                  <a:pt x="678" y="737"/>
                </a:lnTo>
                <a:lnTo>
                  <a:pt x="677" y="737"/>
                </a:lnTo>
                <a:lnTo>
                  <a:pt x="676" y="737"/>
                </a:lnTo>
                <a:lnTo>
                  <a:pt x="675" y="737"/>
                </a:lnTo>
                <a:lnTo>
                  <a:pt x="674" y="737"/>
                </a:lnTo>
                <a:lnTo>
                  <a:pt x="673" y="737"/>
                </a:lnTo>
                <a:lnTo>
                  <a:pt x="671" y="737"/>
                </a:lnTo>
                <a:lnTo>
                  <a:pt x="669" y="737"/>
                </a:lnTo>
                <a:lnTo>
                  <a:pt x="668" y="737"/>
                </a:lnTo>
                <a:lnTo>
                  <a:pt x="666" y="737"/>
                </a:lnTo>
                <a:lnTo>
                  <a:pt x="664" y="737"/>
                </a:lnTo>
                <a:lnTo>
                  <a:pt x="663" y="734"/>
                </a:lnTo>
                <a:lnTo>
                  <a:pt x="672" y="734"/>
                </a:lnTo>
                <a:lnTo>
                  <a:pt x="680" y="734"/>
                </a:lnTo>
                <a:lnTo>
                  <a:pt x="680" y="733"/>
                </a:lnTo>
                <a:lnTo>
                  <a:pt x="681" y="733"/>
                </a:lnTo>
                <a:lnTo>
                  <a:pt x="681" y="732"/>
                </a:lnTo>
                <a:lnTo>
                  <a:pt x="682" y="731"/>
                </a:lnTo>
                <a:lnTo>
                  <a:pt x="683" y="730"/>
                </a:lnTo>
                <a:lnTo>
                  <a:pt x="683" y="729"/>
                </a:lnTo>
                <a:lnTo>
                  <a:pt x="683" y="728"/>
                </a:lnTo>
                <a:lnTo>
                  <a:pt x="683" y="726"/>
                </a:lnTo>
                <a:lnTo>
                  <a:pt x="683" y="725"/>
                </a:lnTo>
                <a:lnTo>
                  <a:pt x="683" y="724"/>
                </a:lnTo>
                <a:lnTo>
                  <a:pt x="683" y="723"/>
                </a:lnTo>
                <a:lnTo>
                  <a:pt x="683" y="722"/>
                </a:lnTo>
                <a:lnTo>
                  <a:pt x="683" y="721"/>
                </a:lnTo>
                <a:lnTo>
                  <a:pt x="683" y="720"/>
                </a:lnTo>
                <a:lnTo>
                  <a:pt x="683" y="719"/>
                </a:lnTo>
                <a:lnTo>
                  <a:pt x="683" y="717"/>
                </a:lnTo>
                <a:lnTo>
                  <a:pt x="684" y="717"/>
                </a:lnTo>
                <a:lnTo>
                  <a:pt x="687" y="719"/>
                </a:lnTo>
                <a:lnTo>
                  <a:pt x="687" y="717"/>
                </a:lnTo>
                <a:lnTo>
                  <a:pt x="687" y="715"/>
                </a:lnTo>
                <a:lnTo>
                  <a:pt x="687" y="714"/>
                </a:lnTo>
                <a:lnTo>
                  <a:pt x="689" y="714"/>
                </a:lnTo>
                <a:lnTo>
                  <a:pt x="690" y="714"/>
                </a:lnTo>
                <a:lnTo>
                  <a:pt x="692" y="714"/>
                </a:lnTo>
                <a:lnTo>
                  <a:pt x="693" y="714"/>
                </a:lnTo>
                <a:lnTo>
                  <a:pt x="694" y="714"/>
                </a:lnTo>
                <a:lnTo>
                  <a:pt x="695" y="714"/>
                </a:lnTo>
                <a:lnTo>
                  <a:pt x="697" y="714"/>
                </a:lnTo>
                <a:lnTo>
                  <a:pt x="697" y="713"/>
                </a:lnTo>
                <a:lnTo>
                  <a:pt x="698" y="711"/>
                </a:lnTo>
                <a:lnTo>
                  <a:pt x="698" y="709"/>
                </a:lnTo>
                <a:lnTo>
                  <a:pt x="695" y="709"/>
                </a:lnTo>
                <a:lnTo>
                  <a:pt x="697" y="709"/>
                </a:lnTo>
                <a:lnTo>
                  <a:pt x="697" y="708"/>
                </a:lnTo>
                <a:lnTo>
                  <a:pt x="698" y="707"/>
                </a:lnTo>
                <a:lnTo>
                  <a:pt x="698" y="706"/>
                </a:lnTo>
                <a:lnTo>
                  <a:pt x="699" y="706"/>
                </a:lnTo>
                <a:lnTo>
                  <a:pt x="699" y="705"/>
                </a:lnTo>
                <a:lnTo>
                  <a:pt x="700" y="701"/>
                </a:lnTo>
                <a:lnTo>
                  <a:pt x="700" y="700"/>
                </a:lnTo>
                <a:lnTo>
                  <a:pt x="701" y="700"/>
                </a:lnTo>
                <a:lnTo>
                  <a:pt x="695" y="695"/>
                </a:lnTo>
                <a:lnTo>
                  <a:pt x="692" y="694"/>
                </a:lnTo>
                <a:lnTo>
                  <a:pt x="691" y="692"/>
                </a:lnTo>
                <a:lnTo>
                  <a:pt x="687" y="689"/>
                </a:lnTo>
                <a:lnTo>
                  <a:pt x="680" y="683"/>
                </a:lnTo>
                <a:lnTo>
                  <a:pt x="677" y="681"/>
                </a:lnTo>
                <a:lnTo>
                  <a:pt x="673" y="678"/>
                </a:lnTo>
                <a:lnTo>
                  <a:pt x="666" y="672"/>
                </a:lnTo>
                <a:lnTo>
                  <a:pt x="663" y="669"/>
                </a:lnTo>
                <a:lnTo>
                  <a:pt x="663" y="670"/>
                </a:lnTo>
                <a:lnTo>
                  <a:pt x="663" y="671"/>
                </a:lnTo>
                <a:lnTo>
                  <a:pt x="663" y="675"/>
                </a:lnTo>
                <a:lnTo>
                  <a:pt x="663" y="680"/>
                </a:lnTo>
                <a:lnTo>
                  <a:pt x="663" y="683"/>
                </a:lnTo>
                <a:lnTo>
                  <a:pt x="663" y="684"/>
                </a:lnTo>
                <a:lnTo>
                  <a:pt x="663" y="687"/>
                </a:lnTo>
                <a:lnTo>
                  <a:pt x="661" y="687"/>
                </a:lnTo>
                <a:lnTo>
                  <a:pt x="660" y="687"/>
                </a:lnTo>
                <a:lnTo>
                  <a:pt x="660" y="686"/>
                </a:lnTo>
                <a:lnTo>
                  <a:pt x="659" y="686"/>
                </a:lnTo>
                <a:lnTo>
                  <a:pt x="658" y="686"/>
                </a:lnTo>
                <a:lnTo>
                  <a:pt x="657" y="686"/>
                </a:lnTo>
                <a:lnTo>
                  <a:pt x="656" y="686"/>
                </a:lnTo>
                <a:lnTo>
                  <a:pt x="656" y="687"/>
                </a:lnTo>
                <a:lnTo>
                  <a:pt x="655" y="687"/>
                </a:lnTo>
                <a:lnTo>
                  <a:pt x="655" y="688"/>
                </a:lnTo>
                <a:lnTo>
                  <a:pt x="655" y="689"/>
                </a:lnTo>
                <a:lnTo>
                  <a:pt x="654" y="690"/>
                </a:lnTo>
                <a:lnTo>
                  <a:pt x="654" y="691"/>
                </a:lnTo>
                <a:lnTo>
                  <a:pt x="654" y="692"/>
                </a:lnTo>
                <a:lnTo>
                  <a:pt x="652" y="694"/>
                </a:lnTo>
                <a:lnTo>
                  <a:pt x="652" y="696"/>
                </a:lnTo>
                <a:lnTo>
                  <a:pt x="651" y="696"/>
                </a:lnTo>
                <a:lnTo>
                  <a:pt x="651" y="697"/>
                </a:lnTo>
                <a:lnTo>
                  <a:pt x="650" y="697"/>
                </a:lnTo>
                <a:lnTo>
                  <a:pt x="650" y="698"/>
                </a:lnTo>
                <a:lnTo>
                  <a:pt x="649" y="699"/>
                </a:lnTo>
                <a:lnTo>
                  <a:pt x="648" y="699"/>
                </a:lnTo>
                <a:lnTo>
                  <a:pt x="648" y="700"/>
                </a:lnTo>
                <a:lnTo>
                  <a:pt x="647" y="700"/>
                </a:lnTo>
                <a:lnTo>
                  <a:pt x="646" y="701"/>
                </a:lnTo>
                <a:lnTo>
                  <a:pt x="644" y="703"/>
                </a:lnTo>
                <a:lnTo>
                  <a:pt x="643" y="703"/>
                </a:lnTo>
                <a:lnTo>
                  <a:pt x="642" y="703"/>
                </a:lnTo>
                <a:lnTo>
                  <a:pt x="642" y="704"/>
                </a:lnTo>
                <a:lnTo>
                  <a:pt x="640" y="704"/>
                </a:lnTo>
                <a:lnTo>
                  <a:pt x="639" y="704"/>
                </a:lnTo>
                <a:lnTo>
                  <a:pt x="638" y="703"/>
                </a:lnTo>
                <a:lnTo>
                  <a:pt x="635" y="703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2" y="700"/>
                </a:lnTo>
                <a:lnTo>
                  <a:pt x="631" y="700"/>
                </a:lnTo>
                <a:lnTo>
                  <a:pt x="630" y="699"/>
                </a:lnTo>
                <a:lnTo>
                  <a:pt x="630" y="697"/>
                </a:lnTo>
                <a:lnTo>
                  <a:pt x="630" y="692"/>
                </a:lnTo>
                <a:lnTo>
                  <a:pt x="629" y="680"/>
                </a:lnTo>
                <a:lnTo>
                  <a:pt x="629" y="671"/>
                </a:lnTo>
                <a:lnTo>
                  <a:pt x="629" y="670"/>
                </a:lnTo>
                <a:lnTo>
                  <a:pt x="629" y="663"/>
                </a:lnTo>
                <a:lnTo>
                  <a:pt x="629" y="662"/>
                </a:lnTo>
                <a:lnTo>
                  <a:pt x="630" y="662"/>
                </a:lnTo>
                <a:lnTo>
                  <a:pt x="631" y="662"/>
                </a:lnTo>
                <a:lnTo>
                  <a:pt x="631" y="659"/>
                </a:lnTo>
                <a:lnTo>
                  <a:pt x="630" y="659"/>
                </a:lnTo>
                <a:lnTo>
                  <a:pt x="630" y="658"/>
                </a:lnTo>
                <a:lnTo>
                  <a:pt x="629" y="658"/>
                </a:lnTo>
                <a:lnTo>
                  <a:pt x="629" y="657"/>
                </a:lnTo>
                <a:lnTo>
                  <a:pt x="629" y="656"/>
                </a:lnTo>
                <a:lnTo>
                  <a:pt x="630" y="656"/>
                </a:lnTo>
                <a:lnTo>
                  <a:pt x="631" y="655"/>
                </a:lnTo>
                <a:lnTo>
                  <a:pt x="631" y="654"/>
                </a:lnTo>
                <a:lnTo>
                  <a:pt x="629" y="653"/>
                </a:lnTo>
                <a:lnTo>
                  <a:pt x="629" y="652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31" y="648"/>
                </a:lnTo>
                <a:lnTo>
                  <a:pt x="632" y="646"/>
                </a:lnTo>
                <a:lnTo>
                  <a:pt x="632" y="645"/>
                </a:lnTo>
                <a:lnTo>
                  <a:pt x="632" y="644"/>
                </a:lnTo>
                <a:lnTo>
                  <a:pt x="631" y="644"/>
                </a:lnTo>
                <a:lnTo>
                  <a:pt x="630" y="642"/>
                </a:lnTo>
                <a:lnTo>
                  <a:pt x="628" y="640"/>
                </a:lnTo>
                <a:lnTo>
                  <a:pt x="626" y="639"/>
                </a:lnTo>
                <a:lnTo>
                  <a:pt x="625" y="639"/>
                </a:lnTo>
                <a:lnTo>
                  <a:pt x="624" y="638"/>
                </a:lnTo>
                <a:lnTo>
                  <a:pt x="623" y="637"/>
                </a:lnTo>
                <a:lnTo>
                  <a:pt x="622" y="636"/>
                </a:lnTo>
                <a:lnTo>
                  <a:pt x="621" y="636"/>
                </a:lnTo>
                <a:lnTo>
                  <a:pt x="621" y="637"/>
                </a:lnTo>
                <a:lnTo>
                  <a:pt x="620" y="638"/>
                </a:lnTo>
                <a:lnTo>
                  <a:pt x="620" y="639"/>
                </a:lnTo>
                <a:lnTo>
                  <a:pt x="618" y="639"/>
                </a:lnTo>
                <a:lnTo>
                  <a:pt x="618" y="640"/>
                </a:lnTo>
                <a:lnTo>
                  <a:pt x="618" y="641"/>
                </a:lnTo>
                <a:lnTo>
                  <a:pt x="617" y="641"/>
                </a:lnTo>
                <a:lnTo>
                  <a:pt x="617" y="642"/>
                </a:lnTo>
                <a:lnTo>
                  <a:pt x="617" y="644"/>
                </a:lnTo>
                <a:lnTo>
                  <a:pt x="617" y="645"/>
                </a:lnTo>
                <a:lnTo>
                  <a:pt x="616" y="645"/>
                </a:lnTo>
                <a:lnTo>
                  <a:pt x="616" y="646"/>
                </a:lnTo>
                <a:lnTo>
                  <a:pt x="622" y="647"/>
                </a:lnTo>
                <a:lnTo>
                  <a:pt x="622" y="653"/>
                </a:lnTo>
                <a:lnTo>
                  <a:pt x="622" y="654"/>
                </a:lnTo>
                <a:lnTo>
                  <a:pt x="621" y="654"/>
                </a:lnTo>
                <a:lnTo>
                  <a:pt x="618" y="653"/>
                </a:lnTo>
                <a:lnTo>
                  <a:pt x="617" y="653"/>
                </a:lnTo>
                <a:lnTo>
                  <a:pt x="616" y="653"/>
                </a:lnTo>
                <a:lnTo>
                  <a:pt x="616" y="654"/>
                </a:lnTo>
                <a:lnTo>
                  <a:pt x="616" y="656"/>
                </a:lnTo>
                <a:lnTo>
                  <a:pt x="616" y="657"/>
                </a:lnTo>
                <a:lnTo>
                  <a:pt x="616" y="658"/>
                </a:lnTo>
                <a:lnTo>
                  <a:pt x="616" y="659"/>
                </a:lnTo>
                <a:lnTo>
                  <a:pt x="616" y="662"/>
                </a:lnTo>
                <a:lnTo>
                  <a:pt x="616" y="663"/>
                </a:lnTo>
                <a:lnTo>
                  <a:pt x="616" y="666"/>
                </a:lnTo>
                <a:lnTo>
                  <a:pt x="616" y="669"/>
                </a:lnTo>
                <a:lnTo>
                  <a:pt x="616" y="670"/>
                </a:lnTo>
                <a:lnTo>
                  <a:pt x="616" y="671"/>
                </a:lnTo>
                <a:lnTo>
                  <a:pt x="616" y="672"/>
                </a:lnTo>
                <a:lnTo>
                  <a:pt x="616" y="673"/>
                </a:lnTo>
                <a:lnTo>
                  <a:pt x="616" y="674"/>
                </a:lnTo>
                <a:lnTo>
                  <a:pt x="616" y="677"/>
                </a:lnTo>
                <a:lnTo>
                  <a:pt x="616" y="679"/>
                </a:lnTo>
                <a:lnTo>
                  <a:pt x="616" y="680"/>
                </a:lnTo>
                <a:lnTo>
                  <a:pt x="616" y="681"/>
                </a:lnTo>
                <a:lnTo>
                  <a:pt x="616" y="682"/>
                </a:lnTo>
                <a:lnTo>
                  <a:pt x="616" y="683"/>
                </a:lnTo>
                <a:lnTo>
                  <a:pt x="616" y="684"/>
                </a:lnTo>
                <a:lnTo>
                  <a:pt x="616" y="686"/>
                </a:lnTo>
                <a:lnTo>
                  <a:pt x="616" y="687"/>
                </a:lnTo>
                <a:lnTo>
                  <a:pt x="616" y="688"/>
                </a:lnTo>
                <a:lnTo>
                  <a:pt x="616" y="689"/>
                </a:lnTo>
                <a:lnTo>
                  <a:pt x="616" y="690"/>
                </a:lnTo>
                <a:lnTo>
                  <a:pt x="615" y="692"/>
                </a:lnTo>
                <a:lnTo>
                  <a:pt x="615" y="695"/>
                </a:lnTo>
                <a:lnTo>
                  <a:pt x="615" y="696"/>
                </a:lnTo>
                <a:lnTo>
                  <a:pt x="614" y="697"/>
                </a:lnTo>
                <a:lnTo>
                  <a:pt x="614" y="698"/>
                </a:lnTo>
                <a:lnTo>
                  <a:pt x="614" y="700"/>
                </a:lnTo>
                <a:lnTo>
                  <a:pt x="613" y="703"/>
                </a:lnTo>
                <a:lnTo>
                  <a:pt x="613" y="706"/>
                </a:lnTo>
                <a:lnTo>
                  <a:pt x="613" y="708"/>
                </a:lnTo>
                <a:lnTo>
                  <a:pt x="612" y="709"/>
                </a:lnTo>
                <a:lnTo>
                  <a:pt x="612" y="711"/>
                </a:lnTo>
                <a:lnTo>
                  <a:pt x="612" y="712"/>
                </a:lnTo>
                <a:lnTo>
                  <a:pt x="612" y="713"/>
                </a:lnTo>
                <a:lnTo>
                  <a:pt x="611" y="713"/>
                </a:lnTo>
                <a:lnTo>
                  <a:pt x="611" y="714"/>
                </a:lnTo>
                <a:lnTo>
                  <a:pt x="611" y="715"/>
                </a:lnTo>
                <a:lnTo>
                  <a:pt x="609" y="715"/>
                </a:lnTo>
                <a:lnTo>
                  <a:pt x="609" y="716"/>
                </a:lnTo>
                <a:lnTo>
                  <a:pt x="609" y="717"/>
                </a:lnTo>
                <a:lnTo>
                  <a:pt x="608" y="717"/>
                </a:lnTo>
                <a:lnTo>
                  <a:pt x="608" y="719"/>
                </a:lnTo>
                <a:lnTo>
                  <a:pt x="607" y="720"/>
                </a:lnTo>
                <a:lnTo>
                  <a:pt x="606" y="721"/>
                </a:lnTo>
                <a:lnTo>
                  <a:pt x="605" y="722"/>
                </a:lnTo>
                <a:lnTo>
                  <a:pt x="604" y="722"/>
                </a:lnTo>
                <a:lnTo>
                  <a:pt x="604" y="723"/>
                </a:lnTo>
                <a:lnTo>
                  <a:pt x="603" y="723"/>
                </a:lnTo>
                <a:lnTo>
                  <a:pt x="600" y="725"/>
                </a:lnTo>
                <a:lnTo>
                  <a:pt x="598" y="728"/>
                </a:lnTo>
                <a:lnTo>
                  <a:pt x="597" y="729"/>
                </a:lnTo>
                <a:lnTo>
                  <a:pt x="596" y="729"/>
                </a:lnTo>
                <a:lnTo>
                  <a:pt x="595" y="730"/>
                </a:lnTo>
                <a:lnTo>
                  <a:pt x="594" y="730"/>
                </a:lnTo>
                <a:lnTo>
                  <a:pt x="592" y="730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2"/>
                </a:lnTo>
                <a:lnTo>
                  <a:pt x="587" y="732"/>
                </a:lnTo>
                <a:lnTo>
                  <a:pt x="586" y="732"/>
                </a:lnTo>
                <a:lnTo>
                  <a:pt x="583" y="732"/>
                </a:lnTo>
                <a:lnTo>
                  <a:pt x="582" y="732"/>
                </a:lnTo>
                <a:lnTo>
                  <a:pt x="581" y="732"/>
                </a:lnTo>
                <a:lnTo>
                  <a:pt x="581" y="733"/>
                </a:lnTo>
                <a:lnTo>
                  <a:pt x="581" y="734"/>
                </a:lnTo>
                <a:lnTo>
                  <a:pt x="580" y="736"/>
                </a:lnTo>
                <a:lnTo>
                  <a:pt x="580" y="737"/>
                </a:lnTo>
                <a:lnTo>
                  <a:pt x="579" y="738"/>
                </a:lnTo>
                <a:lnTo>
                  <a:pt x="579" y="739"/>
                </a:lnTo>
                <a:lnTo>
                  <a:pt x="579" y="740"/>
                </a:lnTo>
                <a:lnTo>
                  <a:pt x="578" y="741"/>
                </a:lnTo>
                <a:lnTo>
                  <a:pt x="578" y="742"/>
                </a:lnTo>
                <a:lnTo>
                  <a:pt x="577" y="741"/>
                </a:lnTo>
                <a:lnTo>
                  <a:pt x="575" y="741"/>
                </a:lnTo>
                <a:lnTo>
                  <a:pt x="573" y="739"/>
                </a:lnTo>
                <a:lnTo>
                  <a:pt x="572" y="738"/>
                </a:lnTo>
                <a:lnTo>
                  <a:pt x="571" y="737"/>
                </a:lnTo>
                <a:lnTo>
                  <a:pt x="571" y="736"/>
                </a:lnTo>
                <a:lnTo>
                  <a:pt x="570" y="736"/>
                </a:lnTo>
                <a:lnTo>
                  <a:pt x="571" y="736"/>
                </a:lnTo>
                <a:lnTo>
                  <a:pt x="571" y="734"/>
                </a:lnTo>
                <a:lnTo>
                  <a:pt x="572" y="734"/>
                </a:lnTo>
                <a:lnTo>
                  <a:pt x="572" y="733"/>
                </a:lnTo>
                <a:lnTo>
                  <a:pt x="573" y="733"/>
                </a:lnTo>
                <a:lnTo>
                  <a:pt x="574" y="733"/>
                </a:lnTo>
                <a:lnTo>
                  <a:pt x="574" y="732"/>
                </a:lnTo>
                <a:lnTo>
                  <a:pt x="575" y="732"/>
                </a:lnTo>
                <a:lnTo>
                  <a:pt x="577" y="732"/>
                </a:lnTo>
                <a:lnTo>
                  <a:pt x="577" y="731"/>
                </a:lnTo>
                <a:lnTo>
                  <a:pt x="578" y="731"/>
                </a:lnTo>
                <a:lnTo>
                  <a:pt x="579" y="731"/>
                </a:lnTo>
                <a:lnTo>
                  <a:pt x="580" y="731"/>
                </a:lnTo>
                <a:lnTo>
                  <a:pt x="581" y="731"/>
                </a:lnTo>
                <a:lnTo>
                  <a:pt x="581" y="730"/>
                </a:lnTo>
                <a:lnTo>
                  <a:pt x="582" y="730"/>
                </a:lnTo>
                <a:lnTo>
                  <a:pt x="583" y="730"/>
                </a:lnTo>
                <a:lnTo>
                  <a:pt x="586" y="730"/>
                </a:lnTo>
                <a:lnTo>
                  <a:pt x="587" y="730"/>
                </a:lnTo>
                <a:lnTo>
                  <a:pt x="588" y="730"/>
                </a:lnTo>
                <a:lnTo>
                  <a:pt x="589" y="730"/>
                </a:lnTo>
                <a:lnTo>
                  <a:pt x="590" y="730"/>
                </a:lnTo>
                <a:lnTo>
                  <a:pt x="591" y="730"/>
                </a:lnTo>
                <a:lnTo>
                  <a:pt x="592" y="729"/>
                </a:lnTo>
                <a:lnTo>
                  <a:pt x="594" y="729"/>
                </a:lnTo>
                <a:lnTo>
                  <a:pt x="595" y="729"/>
                </a:lnTo>
                <a:lnTo>
                  <a:pt x="595" y="728"/>
                </a:lnTo>
                <a:lnTo>
                  <a:pt x="596" y="728"/>
                </a:lnTo>
                <a:lnTo>
                  <a:pt x="597" y="726"/>
                </a:lnTo>
                <a:lnTo>
                  <a:pt x="598" y="726"/>
                </a:lnTo>
                <a:lnTo>
                  <a:pt x="603" y="722"/>
                </a:lnTo>
                <a:lnTo>
                  <a:pt x="604" y="722"/>
                </a:lnTo>
                <a:lnTo>
                  <a:pt x="604" y="721"/>
                </a:lnTo>
                <a:lnTo>
                  <a:pt x="605" y="721"/>
                </a:lnTo>
                <a:lnTo>
                  <a:pt x="605" y="720"/>
                </a:lnTo>
                <a:lnTo>
                  <a:pt x="606" y="720"/>
                </a:lnTo>
                <a:lnTo>
                  <a:pt x="606" y="719"/>
                </a:lnTo>
                <a:lnTo>
                  <a:pt x="607" y="719"/>
                </a:lnTo>
                <a:lnTo>
                  <a:pt x="607" y="717"/>
                </a:lnTo>
                <a:lnTo>
                  <a:pt x="608" y="716"/>
                </a:lnTo>
                <a:lnTo>
                  <a:pt x="608" y="715"/>
                </a:lnTo>
                <a:lnTo>
                  <a:pt x="609" y="715"/>
                </a:lnTo>
                <a:lnTo>
                  <a:pt x="609" y="714"/>
                </a:lnTo>
                <a:lnTo>
                  <a:pt x="609" y="713"/>
                </a:lnTo>
                <a:lnTo>
                  <a:pt x="609" y="712"/>
                </a:lnTo>
                <a:lnTo>
                  <a:pt x="611" y="712"/>
                </a:lnTo>
                <a:lnTo>
                  <a:pt x="611" y="711"/>
                </a:lnTo>
                <a:lnTo>
                  <a:pt x="612" y="704"/>
                </a:lnTo>
                <a:lnTo>
                  <a:pt x="613" y="700"/>
                </a:lnTo>
                <a:lnTo>
                  <a:pt x="614" y="696"/>
                </a:lnTo>
                <a:lnTo>
                  <a:pt x="614" y="695"/>
                </a:lnTo>
                <a:lnTo>
                  <a:pt x="614" y="694"/>
                </a:lnTo>
                <a:lnTo>
                  <a:pt x="614" y="692"/>
                </a:lnTo>
                <a:lnTo>
                  <a:pt x="614" y="690"/>
                </a:lnTo>
                <a:lnTo>
                  <a:pt x="615" y="689"/>
                </a:lnTo>
                <a:lnTo>
                  <a:pt x="615" y="688"/>
                </a:lnTo>
                <a:lnTo>
                  <a:pt x="615" y="687"/>
                </a:lnTo>
                <a:lnTo>
                  <a:pt x="615" y="686"/>
                </a:lnTo>
                <a:lnTo>
                  <a:pt x="615" y="684"/>
                </a:lnTo>
                <a:lnTo>
                  <a:pt x="615" y="683"/>
                </a:lnTo>
                <a:lnTo>
                  <a:pt x="615" y="682"/>
                </a:lnTo>
                <a:lnTo>
                  <a:pt x="615" y="680"/>
                </a:lnTo>
                <a:lnTo>
                  <a:pt x="615" y="679"/>
                </a:lnTo>
                <a:lnTo>
                  <a:pt x="615" y="677"/>
                </a:lnTo>
                <a:lnTo>
                  <a:pt x="615" y="672"/>
                </a:lnTo>
                <a:lnTo>
                  <a:pt x="615" y="671"/>
                </a:lnTo>
                <a:lnTo>
                  <a:pt x="615" y="670"/>
                </a:lnTo>
                <a:lnTo>
                  <a:pt x="615" y="663"/>
                </a:lnTo>
                <a:lnTo>
                  <a:pt x="615" y="654"/>
                </a:lnTo>
                <a:lnTo>
                  <a:pt x="615" y="653"/>
                </a:lnTo>
                <a:lnTo>
                  <a:pt x="612" y="653"/>
                </a:lnTo>
                <a:lnTo>
                  <a:pt x="612" y="652"/>
                </a:lnTo>
                <a:lnTo>
                  <a:pt x="612" y="646"/>
                </a:lnTo>
                <a:lnTo>
                  <a:pt x="613" y="646"/>
                </a:lnTo>
                <a:lnTo>
                  <a:pt x="615" y="646"/>
                </a:lnTo>
                <a:lnTo>
                  <a:pt x="615" y="645"/>
                </a:lnTo>
                <a:lnTo>
                  <a:pt x="615" y="644"/>
                </a:lnTo>
                <a:lnTo>
                  <a:pt x="616" y="644"/>
                </a:lnTo>
                <a:lnTo>
                  <a:pt x="616" y="642"/>
                </a:lnTo>
                <a:lnTo>
                  <a:pt x="616" y="641"/>
                </a:lnTo>
                <a:lnTo>
                  <a:pt x="617" y="640"/>
                </a:lnTo>
                <a:lnTo>
                  <a:pt x="617" y="639"/>
                </a:lnTo>
                <a:lnTo>
                  <a:pt x="617" y="638"/>
                </a:lnTo>
                <a:lnTo>
                  <a:pt x="618" y="638"/>
                </a:lnTo>
                <a:lnTo>
                  <a:pt x="618" y="637"/>
                </a:lnTo>
                <a:lnTo>
                  <a:pt x="620" y="637"/>
                </a:lnTo>
                <a:lnTo>
                  <a:pt x="620" y="636"/>
                </a:lnTo>
                <a:lnTo>
                  <a:pt x="621" y="636"/>
                </a:lnTo>
                <a:lnTo>
                  <a:pt x="621" y="634"/>
                </a:lnTo>
                <a:lnTo>
                  <a:pt x="620" y="634"/>
                </a:lnTo>
                <a:lnTo>
                  <a:pt x="617" y="632"/>
                </a:lnTo>
                <a:lnTo>
                  <a:pt x="616" y="632"/>
                </a:lnTo>
                <a:lnTo>
                  <a:pt x="615" y="630"/>
                </a:lnTo>
                <a:lnTo>
                  <a:pt x="612" y="628"/>
                </a:lnTo>
                <a:lnTo>
                  <a:pt x="611" y="628"/>
                </a:lnTo>
                <a:lnTo>
                  <a:pt x="609" y="627"/>
                </a:lnTo>
                <a:lnTo>
                  <a:pt x="607" y="625"/>
                </a:lnTo>
                <a:lnTo>
                  <a:pt x="606" y="624"/>
                </a:lnTo>
                <a:lnTo>
                  <a:pt x="604" y="623"/>
                </a:lnTo>
                <a:lnTo>
                  <a:pt x="602" y="621"/>
                </a:lnTo>
                <a:lnTo>
                  <a:pt x="599" y="620"/>
                </a:lnTo>
                <a:lnTo>
                  <a:pt x="598" y="619"/>
                </a:lnTo>
                <a:lnTo>
                  <a:pt x="596" y="617"/>
                </a:lnTo>
                <a:lnTo>
                  <a:pt x="595" y="617"/>
                </a:lnTo>
                <a:lnTo>
                  <a:pt x="594" y="616"/>
                </a:lnTo>
                <a:lnTo>
                  <a:pt x="592" y="616"/>
                </a:lnTo>
                <a:lnTo>
                  <a:pt x="591" y="616"/>
                </a:lnTo>
                <a:lnTo>
                  <a:pt x="591" y="615"/>
                </a:lnTo>
                <a:lnTo>
                  <a:pt x="589" y="615"/>
                </a:lnTo>
                <a:lnTo>
                  <a:pt x="587" y="614"/>
                </a:lnTo>
                <a:lnTo>
                  <a:pt x="583" y="613"/>
                </a:lnTo>
                <a:lnTo>
                  <a:pt x="580" y="611"/>
                </a:lnTo>
                <a:lnTo>
                  <a:pt x="578" y="609"/>
                </a:lnTo>
                <a:lnTo>
                  <a:pt x="575" y="608"/>
                </a:lnTo>
                <a:lnTo>
                  <a:pt x="574" y="608"/>
                </a:lnTo>
                <a:lnTo>
                  <a:pt x="573" y="608"/>
                </a:lnTo>
                <a:lnTo>
                  <a:pt x="573" y="607"/>
                </a:lnTo>
                <a:lnTo>
                  <a:pt x="570" y="606"/>
                </a:lnTo>
                <a:lnTo>
                  <a:pt x="566" y="605"/>
                </a:lnTo>
                <a:lnTo>
                  <a:pt x="564" y="604"/>
                </a:lnTo>
                <a:lnTo>
                  <a:pt x="554" y="599"/>
                </a:lnTo>
                <a:lnTo>
                  <a:pt x="552" y="598"/>
                </a:lnTo>
                <a:lnTo>
                  <a:pt x="551" y="598"/>
                </a:lnTo>
                <a:lnTo>
                  <a:pt x="546" y="596"/>
                </a:lnTo>
                <a:lnTo>
                  <a:pt x="545" y="596"/>
                </a:lnTo>
                <a:lnTo>
                  <a:pt x="544" y="595"/>
                </a:lnTo>
                <a:lnTo>
                  <a:pt x="543" y="595"/>
                </a:lnTo>
                <a:lnTo>
                  <a:pt x="542" y="595"/>
                </a:lnTo>
                <a:lnTo>
                  <a:pt x="540" y="594"/>
                </a:lnTo>
                <a:lnTo>
                  <a:pt x="539" y="594"/>
                </a:lnTo>
                <a:lnTo>
                  <a:pt x="535" y="591"/>
                </a:lnTo>
                <a:lnTo>
                  <a:pt x="534" y="591"/>
                </a:lnTo>
                <a:lnTo>
                  <a:pt x="534" y="590"/>
                </a:lnTo>
                <a:lnTo>
                  <a:pt x="529" y="589"/>
                </a:lnTo>
                <a:lnTo>
                  <a:pt x="529" y="588"/>
                </a:lnTo>
                <a:lnTo>
                  <a:pt x="525" y="587"/>
                </a:lnTo>
                <a:lnTo>
                  <a:pt x="523" y="586"/>
                </a:lnTo>
                <a:lnTo>
                  <a:pt x="522" y="586"/>
                </a:lnTo>
                <a:lnTo>
                  <a:pt x="520" y="585"/>
                </a:lnTo>
                <a:lnTo>
                  <a:pt x="516" y="582"/>
                </a:lnTo>
                <a:lnTo>
                  <a:pt x="514" y="581"/>
                </a:lnTo>
                <a:lnTo>
                  <a:pt x="513" y="581"/>
                </a:lnTo>
                <a:lnTo>
                  <a:pt x="512" y="580"/>
                </a:lnTo>
                <a:lnTo>
                  <a:pt x="511" y="580"/>
                </a:lnTo>
                <a:lnTo>
                  <a:pt x="510" y="580"/>
                </a:lnTo>
                <a:lnTo>
                  <a:pt x="508" y="579"/>
                </a:lnTo>
                <a:lnTo>
                  <a:pt x="505" y="578"/>
                </a:lnTo>
                <a:lnTo>
                  <a:pt x="503" y="577"/>
                </a:lnTo>
                <a:lnTo>
                  <a:pt x="502" y="577"/>
                </a:lnTo>
                <a:lnTo>
                  <a:pt x="502" y="575"/>
                </a:lnTo>
                <a:lnTo>
                  <a:pt x="495" y="573"/>
                </a:lnTo>
                <a:lnTo>
                  <a:pt x="494" y="572"/>
                </a:lnTo>
                <a:lnTo>
                  <a:pt x="492" y="571"/>
                </a:lnTo>
                <a:lnTo>
                  <a:pt x="487" y="570"/>
                </a:lnTo>
                <a:lnTo>
                  <a:pt x="484" y="569"/>
                </a:lnTo>
                <a:lnTo>
                  <a:pt x="478" y="566"/>
                </a:lnTo>
                <a:lnTo>
                  <a:pt x="463" y="560"/>
                </a:lnTo>
                <a:lnTo>
                  <a:pt x="458" y="557"/>
                </a:lnTo>
                <a:lnTo>
                  <a:pt x="454" y="556"/>
                </a:lnTo>
                <a:lnTo>
                  <a:pt x="451" y="554"/>
                </a:lnTo>
                <a:lnTo>
                  <a:pt x="449" y="553"/>
                </a:lnTo>
                <a:lnTo>
                  <a:pt x="444" y="550"/>
                </a:lnTo>
                <a:lnTo>
                  <a:pt x="443" y="550"/>
                </a:lnTo>
                <a:lnTo>
                  <a:pt x="435" y="547"/>
                </a:lnTo>
                <a:lnTo>
                  <a:pt x="432" y="546"/>
                </a:lnTo>
                <a:lnTo>
                  <a:pt x="431" y="545"/>
                </a:lnTo>
                <a:lnTo>
                  <a:pt x="425" y="544"/>
                </a:lnTo>
                <a:lnTo>
                  <a:pt x="423" y="542"/>
                </a:lnTo>
                <a:lnTo>
                  <a:pt x="423" y="541"/>
                </a:lnTo>
                <a:lnTo>
                  <a:pt x="422" y="541"/>
                </a:lnTo>
                <a:lnTo>
                  <a:pt x="421" y="540"/>
                </a:lnTo>
                <a:lnTo>
                  <a:pt x="419" y="540"/>
                </a:lnTo>
                <a:lnTo>
                  <a:pt x="418" y="540"/>
                </a:lnTo>
                <a:lnTo>
                  <a:pt x="417" y="539"/>
                </a:lnTo>
                <a:lnTo>
                  <a:pt x="415" y="538"/>
                </a:lnTo>
                <a:lnTo>
                  <a:pt x="414" y="538"/>
                </a:lnTo>
                <a:lnTo>
                  <a:pt x="413" y="537"/>
                </a:lnTo>
                <a:lnTo>
                  <a:pt x="411" y="537"/>
                </a:lnTo>
                <a:lnTo>
                  <a:pt x="410" y="536"/>
                </a:lnTo>
                <a:lnTo>
                  <a:pt x="409" y="536"/>
                </a:lnTo>
                <a:lnTo>
                  <a:pt x="407" y="535"/>
                </a:lnTo>
                <a:lnTo>
                  <a:pt x="405" y="533"/>
                </a:lnTo>
                <a:lnTo>
                  <a:pt x="404" y="533"/>
                </a:lnTo>
                <a:lnTo>
                  <a:pt x="400" y="531"/>
                </a:lnTo>
                <a:lnTo>
                  <a:pt x="397" y="530"/>
                </a:lnTo>
                <a:lnTo>
                  <a:pt x="396" y="529"/>
                </a:lnTo>
                <a:lnTo>
                  <a:pt x="394" y="529"/>
                </a:lnTo>
                <a:lnTo>
                  <a:pt x="394" y="528"/>
                </a:lnTo>
                <a:lnTo>
                  <a:pt x="393" y="524"/>
                </a:lnTo>
                <a:lnTo>
                  <a:pt x="392" y="524"/>
                </a:lnTo>
                <a:lnTo>
                  <a:pt x="392" y="523"/>
                </a:lnTo>
                <a:lnTo>
                  <a:pt x="391" y="522"/>
                </a:lnTo>
                <a:lnTo>
                  <a:pt x="390" y="522"/>
                </a:lnTo>
                <a:lnTo>
                  <a:pt x="390" y="521"/>
                </a:lnTo>
                <a:lnTo>
                  <a:pt x="389" y="521"/>
                </a:lnTo>
                <a:lnTo>
                  <a:pt x="388" y="520"/>
                </a:lnTo>
                <a:lnTo>
                  <a:pt x="387" y="520"/>
                </a:lnTo>
                <a:lnTo>
                  <a:pt x="385" y="520"/>
                </a:lnTo>
                <a:lnTo>
                  <a:pt x="385" y="519"/>
                </a:lnTo>
                <a:lnTo>
                  <a:pt x="384" y="519"/>
                </a:lnTo>
                <a:lnTo>
                  <a:pt x="383" y="519"/>
                </a:lnTo>
                <a:lnTo>
                  <a:pt x="382" y="519"/>
                </a:lnTo>
                <a:lnTo>
                  <a:pt x="382" y="520"/>
                </a:lnTo>
                <a:lnTo>
                  <a:pt x="380" y="520"/>
                </a:lnTo>
                <a:lnTo>
                  <a:pt x="379" y="521"/>
                </a:lnTo>
                <a:lnTo>
                  <a:pt x="378" y="521"/>
                </a:lnTo>
                <a:lnTo>
                  <a:pt x="376" y="521"/>
                </a:lnTo>
                <a:lnTo>
                  <a:pt x="375" y="521"/>
                </a:lnTo>
                <a:lnTo>
                  <a:pt x="374" y="520"/>
                </a:lnTo>
                <a:lnTo>
                  <a:pt x="366" y="518"/>
                </a:lnTo>
                <a:lnTo>
                  <a:pt x="365" y="516"/>
                </a:lnTo>
                <a:lnTo>
                  <a:pt x="362" y="515"/>
                </a:lnTo>
                <a:lnTo>
                  <a:pt x="358" y="514"/>
                </a:lnTo>
                <a:lnTo>
                  <a:pt x="342" y="506"/>
                </a:lnTo>
                <a:lnTo>
                  <a:pt x="336" y="504"/>
                </a:lnTo>
                <a:lnTo>
                  <a:pt x="329" y="500"/>
                </a:lnTo>
                <a:lnTo>
                  <a:pt x="328" y="500"/>
                </a:lnTo>
                <a:lnTo>
                  <a:pt x="323" y="498"/>
                </a:lnTo>
                <a:lnTo>
                  <a:pt x="318" y="496"/>
                </a:lnTo>
                <a:lnTo>
                  <a:pt x="310" y="493"/>
                </a:lnTo>
                <a:lnTo>
                  <a:pt x="309" y="493"/>
                </a:lnTo>
                <a:lnTo>
                  <a:pt x="306" y="491"/>
                </a:lnTo>
                <a:lnTo>
                  <a:pt x="296" y="487"/>
                </a:lnTo>
                <a:lnTo>
                  <a:pt x="295" y="486"/>
                </a:lnTo>
                <a:lnTo>
                  <a:pt x="289" y="483"/>
                </a:lnTo>
                <a:lnTo>
                  <a:pt x="289" y="482"/>
                </a:lnTo>
                <a:lnTo>
                  <a:pt x="288" y="482"/>
                </a:lnTo>
                <a:lnTo>
                  <a:pt x="287" y="482"/>
                </a:lnTo>
                <a:lnTo>
                  <a:pt x="287" y="481"/>
                </a:lnTo>
                <a:lnTo>
                  <a:pt x="287" y="480"/>
                </a:lnTo>
                <a:lnTo>
                  <a:pt x="286" y="480"/>
                </a:lnTo>
                <a:lnTo>
                  <a:pt x="286" y="478"/>
                </a:lnTo>
                <a:lnTo>
                  <a:pt x="285" y="478"/>
                </a:lnTo>
                <a:lnTo>
                  <a:pt x="285" y="477"/>
                </a:lnTo>
                <a:lnTo>
                  <a:pt x="284" y="477"/>
                </a:lnTo>
                <a:lnTo>
                  <a:pt x="284" y="475"/>
                </a:lnTo>
                <a:lnTo>
                  <a:pt x="282" y="475"/>
                </a:lnTo>
                <a:lnTo>
                  <a:pt x="281" y="474"/>
                </a:lnTo>
                <a:lnTo>
                  <a:pt x="280" y="474"/>
                </a:lnTo>
                <a:lnTo>
                  <a:pt x="279" y="473"/>
                </a:lnTo>
                <a:lnTo>
                  <a:pt x="278" y="473"/>
                </a:lnTo>
                <a:lnTo>
                  <a:pt x="277" y="473"/>
                </a:lnTo>
                <a:lnTo>
                  <a:pt x="276" y="473"/>
                </a:lnTo>
                <a:lnTo>
                  <a:pt x="273" y="474"/>
                </a:lnTo>
                <a:lnTo>
                  <a:pt x="272" y="474"/>
                </a:lnTo>
                <a:lnTo>
                  <a:pt x="271" y="474"/>
                </a:lnTo>
                <a:lnTo>
                  <a:pt x="270" y="474"/>
                </a:lnTo>
                <a:lnTo>
                  <a:pt x="269" y="474"/>
                </a:lnTo>
                <a:lnTo>
                  <a:pt x="266" y="473"/>
                </a:lnTo>
                <a:lnTo>
                  <a:pt x="260" y="471"/>
                </a:lnTo>
                <a:lnTo>
                  <a:pt x="253" y="468"/>
                </a:lnTo>
                <a:lnTo>
                  <a:pt x="250" y="466"/>
                </a:lnTo>
                <a:lnTo>
                  <a:pt x="245" y="464"/>
                </a:lnTo>
                <a:lnTo>
                  <a:pt x="241" y="462"/>
                </a:lnTo>
                <a:lnTo>
                  <a:pt x="240" y="462"/>
                </a:lnTo>
                <a:lnTo>
                  <a:pt x="240" y="461"/>
                </a:lnTo>
                <a:lnTo>
                  <a:pt x="238" y="461"/>
                </a:lnTo>
                <a:lnTo>
                  <a:pt x="237" y="460"/>
                </a:lnTo>
                <a:lnTo>
                  <a:pt x="235" y="458"/>
                </a:lnTo>
                <a:lnTo>
                  <a:pt x="234" y="458"/>
                </a:lnTo>
                <a:lnTo>
                  <a:pt x="233" y="458"/>
                </a:lnTo>
                <a:lnTo>
                  <a:pt x="232" y="457"/>
                </a:lnTo>
                <a:lnTo>
                  <a:pt x="229" y="456"/>
                </a:lnTo>
                <a:lnTo>
                  <a:pt x="226" y="455"/>
                </a:lnTo>
                <a:lnTo>
                  <a:pt x="225" y="455"/>
                </a:lnTo>
                <a:lnTo>
                  <a:pt x="221" y="453"/>
                </a:lnTo>
                <a:lnTo>
                  <a:pt x="220" y="453"/>
                </a:lnTo>
                <a:lnTo>
                  <a:pt x="219" y="453"/>
                </a:lnTo>
                <a:lnTo>
                  <a:pt x="218" y="453"/>
                </a:lnTo>
                <a:lnTo>
                  <a:pt x="217" y="453"/>
                </a:lnTo>
                <a:lnTo>
                  <a:pt x="215" y="454"/>
                </a:lnTo>
                <a:lnTo>
                  <a:pt x="202" y="447"/>
                </a:lnTo>
                <a:lnTo>
                  <a:pt x="198" y="446"/>
                </a:lnTo>
                <a:lnTo>
                  <a:pt x="197" y="446"/>
                </a:lnTo>
                <a:lnTo>
                  <a:pt x="195" y="445"/>
                </a:lnTo>
                <a:lnTo>
                  <a:pt x="194" y="445"/>
                </a:lnTo>
                <a:lnTo>
                  <a:pt x="194" y="444"/>
                </a:lnTo>
                <a:lnTo>
                  <a:pt x="193" y="444"/>
                </a:lnTo>
                <a:lnTo>
                  <a:pt x="192" y="444"/>
                </a:lnTo>
                <a:lnTo>
                  <a:pt x="191" y="443"/>
                </a:lnTo>
                <a:lnTo>
                  <a:pt x="189" y="443"/>
                </a:lnTo>
                <a:lnTo>
                  <a:pt x="187" y="441"/>
                </a:lnTo>
                <a:lnTo>
                  <a:pt x="186" y="441"/>
                </a:lnTo>
                <a:lnTo>
                  <a:pt x="185" y="440"/>
                </a:lnTo>
                <a:lnTo>
                  <a:pt x="184" y="440"/>
                </a:lnTo>
                <a:lnTo>
                  <a:pt x="183" y="440"/>
                </a:lnTo>
                <a:lnTo>
                  <a:pt x="180" y="438"/>
                </a:lnTo>
                <a:lnTo>
                  <a:pt x="178" y="438"/>
                </a:lnTo>
                <a:lnTo>
                  <a:pt x="178" y="437"/>
                </a:lnTo>
                <a:lnTo>
                  <a:pt x="177" y="437"/>
                </a:lnTo>
                <a:lnTo>
                  <a:pt x="176" y="437"/>
                </a:lnTo>
                <a:lnTo>
                  <a:pt x="176" y="436"/>
                </a:lnTo>
                <a:lnTo>
                  <a:pt x="175" y="436"/>
                </a:lnTo>
                <a:lnTo>
                  <a:pt x="174" y="436"/>
                </a:lnTo>
                <a:lnTo>
                  <a:pt x="173" y="435"/>
                </a:lnTo>
                <a:lnTo>
                  <a:pt x="167" y="432"/>
                </a:lnTo>
                <a:lnTo>
                  <a:pt x="166" y="432"/>
                </a:lnTo>
                <a:lnTo>
                  <a:pt x="163" y="431"/>
                </a:lnTo>
                <a:lnTo>
                  <a:pt x="163" y="430"/>
                </a:lnTo>
                <a:lnTo>
                  <a:pt x="161" y="430"/>
                </a:lnTo>
                <a:lnTo>
                  <a:pt x="161" y="431"/>
                </a:lnTo>
                <a:lnTo>
                  <a:pt x="156" y="429"/>
                </a:lnTo>
                <a:lnTo>
                  <a:pt x="156" y="428"/>
                </a:lnTo>
                <a:lnTo>
                  <a:pt x="155" y="428"/>
                </a:lnTo>
                <a:lnTo>
                  <a:pt x="152" y="427"/>
                </a:lnTo>
                <a:lnTo>
                  <a:pt x="151" y="426"/>
                </a:lnTo>
                <a:lnTo>
                  <a:pt x="150" y="426"/>
                </a:lnTo>
                <a:lnTo>
                  <a:pt x="148" y="424"/>
                </a:lnTo>
                <a:lnTo>
                  <a:pt x="147" y="424"/>
                </a:lnTo>
                <a:lnTo>
                  <a:pt x="147" y="423"/>
                </a:lnTo>
                <a:lnTo>
                  <a:pt x="121" y="412"/>
                </a:lnTo>
                <a:lnTo>
                  <a:pt x="120" y="412"/>
                </a:lnTo>
                <a:lnTo>
                  <a:pt x="118" y="412"/>
                </a:lnTo>
                <a:lnTo>
                  <a:pt x="112" y="408"/>
                </a:lnTo>
                <a:lnTo>
                  <a:pt x="106" y="406"/>
                </a:lnTo>
                <a:lnTo>
                  <a:pt x="106" y="391"/>
                </a:lnTo>
                <a:lnTo>
                  <a:pt x="106" y="389"/>
                </a:lnTo>
                <a:lnTo>
                  <a:pt x="106" y="380"/>
                </a:lnTo>
                <a:lnTo>
                  <a:pt x="106" y="378"/>
                </a:lnTo>
                <a:lnTo>
                  <a:pt x="106" y="376"/>
                </a:lnTo>
                <a:lnTo>
                  <a:pt x="106" y="374"/>
                </a:lnTo>
                <a:lnTo>
                  <a:pt x="106" y="373"/>
                </a:lnTo>
                <a:lnTo>
                  <a:pt x="106" y="371"/>
                </a:lnTo>
                <a:lnTo>
                  <a:pt x="106" y="366"/>
                </a:lnTo>
                <a:lnTo>
                  <a:pt x="106" y="362"/>
                </a:lnTo>
                <a:lnTo>
                  <a:pt x="106" y="361"/>
                </a:lnTo>
                <a:lnTo>
                  <a:pt x="106" y="353"/>
                </a:lnTo>
                <a:lnTo>
                  <a:pt x="106" y="352"/>
                </a:lnTo>
                <a:lnTo>
                  <a:pt x="106" y="349"/>
                </a:lnTo>
                <a:lnTo>
                  <a:pt x="105" y="347"/>
                </a:lnTo>
                <a:lnTo>
                  <a:pt x="105" y="345"/>
                </a:lnTo>
                <a:lnTo>
                  <a:pt x="105" y="334"/>
                </a:lnTo>
                <a:lnTo>
                  <a:pt x="105" y="324"/>
                </a:lnTo>
                <a:lnTo>
                  <a:pt x="105" y="323"/>
                </a:lnTo>
                <a:lnTo>
                  <a:pt x="105" y="312"/>
                </a:lnTo>
                <a:lnTo>
                  <a:pt x="105" y="311"/>
                </a:lnTo>
                <a:lnTo>
                  <a:pt x="105" y="305"/>
                </a:lnTo>
                <a:lnTo>
                  <a:pt x="105" y="304"/>
                </a:lnTo>
                <a:lnTo>
                  <a:pt x="105" y="303"/>
                </a:lnTo>
                <a:lnTo>
                  <a:pt x="105" y="297"/>
                </a:lnTo>
                <a:lnTo>
                  <a:pt x="105" y="296"/>
                </a:lnTo>
                <a:lnTo>
                  <a:pt x="105" y="295"/>
                </a:lnTo>
                <a:lnTo>
                  <a:pt x="105" y="293"/>
                </a:lnTo>
                <a:lnTo>
                  <a:pt x="105" y="291"/>
                </a:lnTo>
                <a:lnTo>
                  <a:pt x="105" y="290"/>
                </a:lnTo>
                <a:lnTo>
                  <a:pt x="105" y="289"/>
                </a:lnTo>
                <a:lnTo>
                  <a:pt x="105" y="287"/>
                </a:lnTo>
                <a:lnTo>
                  <a:pt x="105" y="286"/>
                </a:lnTo>
                <a:lnTo>
                  <a:pt x="105" y="284"/>
                </a:lnTo>
                <a:lnTo>
                  <a:pt x="105" y="280"/>
                </a:lnTo>
                <a:lnTo>
                  <a:pt x="105" y="278"/>
                </a:lnTo>
                <a:lnTo>
                  <a:pt x="105" y="277"/>
                </a:lnTo>
                <a:lnTo>
                  <a:pt x="105" y="273"/>
                </a:lnTo>
                <a:lnTo>
                  <a:pt x="101" y="273"/>
                </a:lnTo>
                <a:lnTo>
                  <a:pt x="95" y="273"/>
                </a:lnTo>
                <a:lnTo>
                  <a:pt x="95" y="270"/>
                </a:lnTo>
                <a:lnTo>
                  <a:pt x="95" y="268"/>
                </a:lnTo>
                <a:lnTo>
                  <a:pt x="95" y="267"/>
                </a:lnTo>
                <a:lnTo>
                  <a:pt x="95" y="264"/>
                </a:lnTo>
                <a:lnTo>
                  <a:pt x="95" y="261"/>
                </a:lnTo>
                <a:lnTo>
                  <a:pt x="95" y="260"/>
                </a:lnTo>
                <a:lnTo>
                  <a:pt x="95" y="259"/>
                </a:lnTo>
                <a:lnTo>
                  <a:pt x="94" y="259"/>
                </a:lnTo>
                <a:lnTo>
                  <a:pt x="86" y="259"/>
                </a:lnTo>
                <a:lnTo>
                  <a:pt x="85" y="259"/>
                </a:lnTo>
                <a:lnTo>
                  <a:pt x="81" y="259"/>
                </a:lnTo>
                <a:lnTo>
                  <a:pt x="80" y="259"/>
                </a:lnTo>
                <a:lnTo>
                  <a:pt x="79" y="259"/>
                </a:lnTo>
                <a:lnTo>
                  <a:pt x="78" y="259"/>
                </a:lnTo>
                <a:lnTo>
                  <a:pt x="77" y="259"/>
                </a:lnTo>
                <a:lnTo>
                  <a:pt x="75" y="259"/>
                </a:lnTo>
                <a:lnTo>
                  <a:pt x="73" y="259"/>
                </a:lnTo>
                <a:lnTo>
                  <a:pt x="72" y="259"/>
                </a:lnTo>
                <a:lnTo>
                  <a:pt x="70" y="259"/>
                </a:lnTo>
                <a:lnTo>
                  <a:pt x="69" y="259"/>
                </a:lnTo>
                <a:lnTo>
                  <a:pt x="65" y="260"/>
                </a:lnTo>
                <a:lnTo>
                  <a:pt x="60" y="260"/>
                </a:lnTo>
                <a:lnTo>
                  <a:pt x="59" y="260"/>
                </a:lnTo>
                <a:lnTo>
                  <a:pt x="56" y="260"/>
                </a:lnTo>
                <a:lnTo>
                  <a:pt x="55" y="260"/>
                </a:lnTo>
                <a:lnTo>
                  <a:pt x="54" y="260"/>
                </a:lnTo>
                <a:lnTo>
                  <a:pt x="54" y="256"/>
                </a:lnTo>
                <a:lnTo>
                  <a:pt x="53" y="253"/>
                </a:lnTo>
                <a:lnTo>
                  <a:pt x="54" y="253"/>
                </a:lnTo>
                <a:lnTo>
                  <a:pt x="54" y="252"/>
                </a:lnTo>
                <a:lnTo>
                  <a:pt x="54" y="249"/>
                </a:lnTo>
                <a:lnTo>
                  <a:pt x="54" y="248"/>
                </a:lnTo>
                <a:lnTo>
                  <a:pt x="53" y="246"/>
                </a:lnTo>
                <a:lnTo>
                  <a:pt x="53" y="245"/>
                </a:lnTo>
                <a:lnTo>
                  <a:pt x="53" y="244"/>
                </a:lnTo>
                <a:lnTo>
                  <a:pt x="53" y="242"/>
                </a:lnTo>
                <a:lnTo>
                  <a:pt x="53" y="240"/>
                </a:lnTo>
                <a:lnTo>
                  <a:pt x="53" y="238"/>
                </a:lnTo>
                <a:lnTo>
                  <a:pt x="53" y="235"/>
                </a:lnTo>
                <a:lnTo>
                  <a:pt x="53" y="234"/>
                </a:lnTo>
                <a:lnTo>
                  <a:pt x="53" y="232"/>
                </a:lnTo>
                <a:lnTo>
                  <a:pt x="53" y="221"/>
                </a:lnTo>
                <a:lnTo>
                  <a:pt x="53" y="210"/>
                </a:lnTo>
                <a:lnTo>
                  <a:pt x="53" y="209"/>
                </a:lnTo>
                <a:lnTo>
                  <a:pt x="52" y="209"/>
                </a:lnTo>
                <a:lnTo>
                  <a:pt x="51" y="209"/>
                </a:lnTo>
                <a:lnTo>
                  <a:pt x="49" y="209"/>
                </a:lnTo>
                <a:lnTo>
                  <a:pt x="46" y="209"/>
                </a:lnTo>
                <a:lnTo>
                  <a:pt x="38" y="209"/>
                </a:lnTo>
                <a:lnTo>
                  <a:pt x="36" y="209"/>
                </a:lnTo>
                <a:lnTo>
                  <a:pt x="27" y="210"/>
                </a:lnTo>
                <a:lnTo>
                  <a:pt x="23" y="210"/>
                </a:lnTo>
                <a:lnTo>
                  <a:pt x="23" y="209"/>
                </a:lnTo>
                <a:lnTo>
                  <a:pt x="22" y="209"/>
                </a:lnTo>
                <a:lnTo>
                  <a:pt x="19" y="209"/>
                </a:lnTo>
                <a:lnTo>
                  <a:pt x="14" y="210"/>
                </a:lnTo>
                <a:lnTo>
                  <a:pt x="8" y="210"/>
                </a:lnTo>
                <a:lnTo>
                  <a:pt x="1" y="210"/>
                </a:lnTo>
                <a:lnTo>
                  <a:pt x="1" y="209"/>
                </a:lnTo>
                <a:lnTo>
                  <a:pt x="1" y="205"/>
                </a:lnTo>
                <a:lnTo>
                  <a:pt x="1" y="202"/>
                </a:lnTo>
                <a:lnTo>
                  <a:pt x="1" y="201"/>
                </a:lnTo>
                <a:lnTo>
                  <a:pt x="1" y="197"/>
                </a:lnTo>
                <a:lnTo>
                  <a:pt x="1" y="195"/>
                </a:lnTo>
                <a:lnTo>
                  <a:pt x="1" y="192"/>
                </a:lnTo>
                <a:lnTo>
                  <a:pt x="0" y="188"/>
                </a:lnTo>
                <a:lnTo>
                  <a:pt x="0" y="185"/>
                </a:lnTo>
                <a:lnTo>
                  <a:pt x="0" y="181"/>
                </a:lnTo>
                <a:lnTo>
                  <a:pt x="0" y="179"/>
                </a:lnTo>
                <a:lnTo>
                  <a:pt x="0" y="175"/>
                </a:lnTo>
                <a:lnTo>
                  <a:pt x="0" y="172"/>
                </a:lnTo>
                <a:lnTo>
                  <a:pt x="0" y="169"/>
                </a:lnTo>
                <a:lnTo>
                  <a:pt x="0" y="165"/>
                </a:lnTo>
                <a:lnTo>
                  <a:pt x="0" y="162"/>
                </a:lnTo>
                <a:lnTo>
                  <a:pt x="0" y="160"/>
                </a:lnTo>
                <a:close/>
                <a:moveTo>
                  <a:pt x="340" y="1577"/>
                </a:moveTo>
                <a:lnTo>
                  <a:pt x="341" y="1578"/>
                </a:lnTo>
                <a:lnTo>
                  <a:pt x="342" y="1577"/>
                </a:lnTo>
                <a:lnTo>
                  <a:pt x="341" y="1576"/>
                </a:lnTo>
                <a:lnTo>
                  <a:pt x="340" y="1577"/>
                </a:lnTo>
                <a:close/>
                <a:moveTo>
                  <a:pt x="391" y="1439"/>
                </a:moveTo>
                <a:lnTo>
                  <a:pt x="392" y="1439"/>
                </a:lnTo>
                <a:lnTo>
                  <a:pt x="393" y="1440"/>
                </a:lnTo>
                <a:lnTo>
                  <a:pt x="393" y="1441"/>
                </a:lnTo>
                <a:lnTo>
                  <a:pt x="397" y="1442"/>
                </a:lnTo>
                <a:lnTo>
                  <a:pt x="401" y="1445"/>
                </a:lnTo>
                <a:lnTo>
                  <a:pt x="402" y="1447"/>
                </a:lnTo>
                <a:lnTo>
                  <a:pt x="405" y="1448"/>
                </a:lnTo>
                <a:lnTo>
                  <a:pt x="406" y="1448"/>
                </a:lnTo>
                <a:lnTo>
                  <a:pt x="406" y="1447"/>
                </a:lnTo>
                <a:lnTo>
                  <a:pt x="406" y="1445"/>
                </a:lnTo>
                <a:lnTo>
                  <a:pt x="406" y="1442"/>
                </a:lnTo>
                <a:lnTo>
                  <a:pt x="404" y="1442"/>
                </a:lnTo>
                <a:lnTo>
                  <a:pt x="398" y="1437"/>
                </a:lnTo>
                <a:lnTo>
                  <a:pt x="397" y="1436"/>
                </a:lnTo>
                <a:lnTo>
                  <a:pt x="398" y="1436"/>
                </a:lnTo>
                <a:lnTo>
                  <a:pt x="398" y="1435"/>
                </a:lnTo>
                <a:lnTo>
                  <a:pt x="398" y="1434"/>
                </a:lnTo>
                <a:lnTo>
                  <a:pt x="399" y="1433"/>
                </a:lnTo>
                <a:lnTo>
                  <a:pt x="399" y="1432"/>
                </a:lnTo>
                <a:lnTo>
                  <a:pt x="398" y="1431"/>
                </a:lnTo>
                <a:lnTo>
                  <a:pt x="398" y="1429"/>
                </a:lnTo>
                <a:lnTo>
                  <a:pt x="397" y="1429"/>
                </a:lnTo>
                <a:lnTo>
                  <a:pt x="397" y="1428"/>
                </a:lnTo>
                <a:lnTo>
                  <a:pt x="396" y="1428"/>
                </a:lnTo>
                <a:lnTo>
                  <a:pt x="396" y="1427"/>
                </a:lnTo>
                <a:lnTo>
                  <a:pt x="394" y="1427"/>
                </a:lnTo>
                <a:lnTo>
                  <a:pt x="394" y="1426"/>
                </a:lnTo>
                <a:lnTo>
                  <a:pt x="394" y="1425"/>
                </a:lnTo>
                <a:lnTo>
                  <a:pt x="393" y="1425"/>
                </a:lnTo>
                <a:lnTo>
                  <a:pt x="393" y="1426"/>
                </a:lnTo>
                <a:lnTo>
                  <a:pt x="392" y="1426"/>
                </a:lnTo>
                <a:lnTo>
                  <a:pt x="391" y="1427"/>
                </a:lnTo>
                <a:lnTo>
                  <a:pt x="393" y="1429"/>
                </a:lnTo>
                <a:lnTo>
                  <a:pt x="394" y="1431"/>
                </a:lnTo>
                <a:lnTo>
                  <a:pt x="394" y="1433"/>
                </a:lnTo>
                <a:lnTo>
                  <a:pt x="396" y="1436"/>
                </a:lnTo>
                <a:lnTo>
                  <a:pt x="397" y="1436"/>
                </a:lnTo>
                <a:lnTo>
                  <a:pt x="397" y="1437"/>
                </a:lnTo>
                <a:lnTo>
                  <a:pt x="396" y="1437"/>
                </a:lnTo>
                <a:lnTo>
                  <a:pt x="394" y="1439"/>
                </a:lnTo>
                <a:lnTo>
                  <a:pt x="393" y="1437"/>
                </a:lnTo>
                <a:lnTo>
                  <a:pt x="392" y="1436"/>
                </a:lnTo>
                <a:lnTo>
                  <a:pt x="391" y="1439"/>
                </a:lnTo>
                <a:close/>
                <a:moveTo>
                  <a:pt x="391" y="1571"/>
                </a:moveTo>
                <a:lnTo>
                  <a:pt x="391" y="1575"/>
                </a:lnTo>
                <a:lnTo>
                  <a:pt x="393" y="1575"/>
                </a:lnTo>
                <a:lnTo>
                  <a:pt x="396" y="1575"/>
                </a:lnTo>
                <a:lnTo>
                  <a:pt x="397" y="1575"/>
                </a:lnTo>
                <a:lnTo>
                  <a:pt x="398" y="1575"/>
                </a:lnTo>
                <a:lnTo>
                  <a:pt x="399" y="1574"/>
                </a:lnTo>
                <a:lnTo>
                  <a:pt x="400" y="1575"/>
                </a:lnTo>
                <a:lnTo>
                  <a:pt x="400" y="1577"/>
                </a:lnTo>
                <a:lnTo>
                  <a:pt x="401" y="1581"/>
                </a:lnTo>
                <a:lnTo>
                  <a:pt x="402" y="1583"/>
                </a:lnTo>
                <a:lnTo>
                  <a:pt x="404" y="1584"/>
                </a:lnTo>
                <a:lnTo>
                  <a:pt x="405" y="1585"/>
                </a:lnTo>
                <a:lnTo>
                  <a:pt x="405" y="1586"/>
                </a:lnTo>
                <a:lnTo>
                  <a:pt x="409" y="1592"/>
                </a:lnTo>
                <a:lnTo>
                  <a:pt x="415" y="1598"/>
                </a:lnTo>
                <a:lnTo>
                  <a:pt x="421" y="1593"/>
                </a:lnTo>
                <a:lnTo>
                  <a:pt x="422" y="1593"/>
                </a:lnTo>
                <a:lnTo>
                  <a:pt x="423" y="1593"/>
                </a:lnTo>
                <a:lnTo>
                  <a:pt x="424" y="1593"/>
                </a:lnTo>
                <a:lnTo>
                  <a:pt x="425" y="1593"/>
                </a:lnTo>
                <a:lnTo>
                  <a:pt x="425" y="1594"/>
                </a:lnTo>
                <a:lnTo>
                  <a:pt x="426" y="1594"/>
                </a:lnTo>
                <a:lnTo>
                  <a:pt x="426" y="1595"/>
                </a:lnTo>
                <a:lnTo>
                  <a:pt x="427" y="1596"/>
                </a:lnTo>
                <a:lnTo>
                  <a:pt x="427" y="1598"/>
                </a:lnTo>
                <a:lnTo>
                  <a:pt x="428" y="1598"/>
                </a:lnTo>
                <a:lnTo>
                  <a:pt x="430" y="1598"/>
                </a:lnTo>
                <a:lnTo>
                  <a:pt x="430" y="1596"/>
                </a:lnTo>
                <a:lnTo>
                  <a:pt x="431" y="1596"/>
                </a:lnTo>
                <a:lnTo>
                  <a:pt x="434" y="1596"/>
                </a:lnTo>
                <a:lnTo>
                  <a:pt x="436" y="1596"/>
                </a:lnTo>
                <a:lnTo>
                  <a:pt x="436" y="1594"/>
                </a:lnTo>
                <a:lnTo>
                  <a:pt x="436" y="1593"/>
                </a:lnTo>
                <a:lnTo>
                  <a:pt x="436" y="1592"/>
                </a:lnTo>
                <a:lnTo>
                  <a:pt x="436" y="1591"/>
                </a:lnTo>
                <a:lnTo>
                  <a:pt x="436" y="1590"/>
                </a:lnTo>
                <a:lnTo>
                  <a:pt x="436" y="1589"/>
                </a:lnTo>
                <a:lnTo>
                  <a:pt x="436" y="1586"/>
                </a:lnTo>
                <a:lnTo>
                  <a:pt x="436" y="1585"/>
                </a:lnTo>
                <a:lnTo>
                  <a:pt x="436" y="1584"/>
                </a:lnTo>
                <a:lnTo>
                  <a:pt x="436" y="1583"/>
                </a:lnTo>
                <a:lnTo>
                  <a:pt x="436" y="1582"/>
                </a:lnTo>
                <a:lnTo>
                  <a:pt x="436" y="1581"/>
                </a:lnTo>
                <a:lnTo>
                  <a:pt x="435" y="1581"/>
                </a:lnTo>
                <a:lnTo>
                  <a:pt x="433" y="1581"/>
                </a:lnTo>
                <a:lnTo>
                  <a:pt x="431" y="1581"/>
                </a:lnTo>
                <a:lnTo>
                  <a:pt x="428" y="1581"/>
                </a:lnTo>
                <a:lnTo>
                  <a:pt x="428" y="1579"/>
                </a:lnTo>
                <a:lnTo>
                  <a:pt x="428" y="1574"/>
                </a:lnTo>
                <a:lnTo>
                  <a:pt x="428" y="1571"/>
                </a:lnTo>
                <a:lnTo>
                  <a:pt x="428" y="1568"/>
                </a:lnTo>
                <a:lnTo>
                  <a:pt x="428" y="1567"/>
                </a:lnTo>
                <a:lnTo>
                  <a:pt x="439" y="1566"/>
                </a:lnTo>
                <a:lnTo>
                  <a:pt x="443" y="1565"/>
                </a:lnTo>
                <a:lnTo>
                  <a:pt x="443" y="1560"/>
                </a:lnTo>
                <a:lnTo>
                  <a:pt x="443" y="1559"/>
                </a:lnTo>
                <a:lnTo>
                  <a:pt x="443" y="1558"/>
                </a:lnTo>
                <a:lnTo>
                  <a:pt x="428" y="1559"/>
                </a:lnTo>
                <a:lnTo>
                  <a:pt x="430" y="1566"/>
                </a:lnTo>
                <a:lnTo>
                  <a:pt x="425" y="1566"/>
                </a:lnTo>
                <a:lnTo>
                  <a:pt x="418" y="1567"/>
                </a:lnTo>
                <a:lnTo>
                  <a:pt x="415" y="1567"/>
                </a:lnTo>
                <a:lnTo>
                  <a:pt x="411" y="1567"/>
                </a:lnTo>
                <a:lnTo>
                  <a:pt x="406" y="1567"/>
                </a:lnTo>
                <a:lnTo>
                  <a:pt x="402" y="1568"/>
                </a:lnTo>
                <a:lnTo>
                  <a:pt x="400" y="1568"/>
                </a:lnTo>
                <a:lnTo>
                  <a:pt x="400" y="1569"/>
                </a:lnTo>
                <a:lnTo>
                  <a:pt x="400" y="1570"/>
                </a:lnTo>
                <a:lnTo>
                  <a:pt x="399" y="1570"/>
                </a:lnTo>
                <a:lnTo>
                  <a:pt x="398" y="1570"/>
                </a:lnTo>
                <a:lnTo>
                  <a:pt x="397" y="1570"/>
                </a:lnTo>
                <a:lnTo>
                  <a:pt x="396" y="1570"/>
                </a:lnTo>
                <a:lnTo>
                  <a:pt x="391" y="1571"/>
                </a:lnTo>
                <a:close/>
                <a:moveTo>
                  <a:pt x="408" y="1431"/>
                </a:moveTo>
                <a:lnTo>
                  <a:pt x="408" y="1433"/>
                </a:lnTo>
                <a:lnTo>
                  <a:pt x="408" y="1435"/>
                </a:lnTo>
                <a:lnTo>
                  <a:pt x="408" y="1439"/>
                </a:lnTo>
                <a:lnTo>
                  <a:pt x="408" y="1440"/>
                </a:lnTo>
                <a:lnTo>
                  <a:pt x="408" y="1442"/>
                </a:lnTo>
                <a:lnTo>
                  <a:pt x="408" y="1447"/>
                </a:lnTo>
                <a:lnTo>
                  <a:pt x="408" y="1448"/>
                </a:lnTo>
                <a:lnTo>
                  <a:pt x="409" y="1449"/>
                </a:lnTo>
                <a:lnTo>
                  <a:pt x="410" y="1449"/>
                </a:lnTo>
                <a:lnTo>
                  <a:pt x="413" y="1449"/>
                </a:lnTo>
                <a:lnTo>
                  <a:pt x="414" y="1449"/>
                </a:lnTo>
                <a:lnTo>
                  <a:pt x="415" y="1448"/>
                </a:lnTo>
                <a:lnTo>
                  <a:pt x="416" y="1449"/>
                </a:lnTo>
                <a:lnTo>
                  <a:pt x="417" y="1449"/>
                </a:lnTo>
                <a:lnTo>
                  <a:pt x="418" y="1449"/>
                </a:lnTo>
                <a:lnTo>
                  <a:pt x="419" y="1448"/>
                </a:lnTo>
                <a:lnTo>
                  <a:pt x="421" y="1448"/>
                </a:lnTo>
                <a:lnTo>
                  <a:pt x="422" y="1448"/>
                </a:lnTo>
                <a:lnTo>
                  <a:pt x="422" y="1450"/>
                </a:lnTo>
                <a:lnTo>
                  <a:pt x="423" y="1451"/>
                </a:lnTo>
                <a:lnTo>
                  <a:pt x="423" y="1452"/>
                </a:lnTo>
                <a:lnTo>
                  <a:pt x="424" y="1452"/>
                </a:lnTo>
                <a:lnTo>
                  <a:pt x="425" y="1452"/>
                </a:lnTo>
                <a:lnTo>
                  <a:pt x="428" y="1452"/>
                </a:lnTo>
                <a:lnTo>
                  <a:pt x="430" y="1452"/>
                </a:lnTo>
                <a:lnTo>
                  <a:pt x="431" y="1452"/>
                </a:lnTo>
                <a:lnTo>
                  <a:pt x="434" y="1452"/>
                </a:lnTo>
                <a:lnTo>
                  <a:pt x="434" y="1451"/>
                </a:lnTo>
                <a:lnTo>
                  <a:pt x="433" y="1450"/>
                </a:lnTo>
                <a:lnTo>
                  <a:pt x="433" y="1449"/>
                </a:lnTo>
                <a:lnTo>
                  <a:pt x="433" y="1448"/>
                </a:lnTo>
                <a:lnTo>
                  <a:pt x="433" y="1447"/>
                </a:lnTo>
                <a:lnTo>
                  <a:pt x="433" y="1445"/>
                </a:lnTo>
                <a:lnTo>
                  <a:pt x="432" y="1444"/>
                </a:lnTo>
                <a:lnTo>
                  <a:pt x="432" y="1443"/>
                </a:lnTo>
                <a:lnTo>
                  <a:pt x="432" y="1442"/>
                </a:lnTo>
                <a:lnTo>
                  <a:pt x="431" y="1442"/>
                </a:lnTo>
                <a:lnTo>
                  <a:pt x="431" y="1441"/>
                </a:lnTo>
                <a:lnTo>
                  <a:pt x="430" y="1440"/>
                </a:lnTo>
                <a:lnTo>
                  <a:pt x="428" y="1439"/>
                </a:lnTo>
                <a:lnTo>
                  <a:pt x="424" y="1432"/>
                </a:lnTo>
                <a:lnTo>
                  <a:pt x="423" y="1431"/>
                </a:lnTo>
                <a:lnTo>
                  <a:pt x="422" y="1429"/>
                </a:lnTo>
                <a:lnTo>
                  <a:pt x="422" y="1428"/>
                </a:lnTo>
                <a:lnTo>
                  <a:pt x="421" y="1427"/>
                </a:lnTo>
                <a:lnTo>
                  <a:pt x="421" y="1426"/>
                </a:lnTo>
                <a:lnTo>
                  <a:pt x="421" y="1425"/>
                </a:lnTo>
                <a:lnTo>
                  <a:pt x="421" y="1426"/>
                </a:lnTo>
                <a:lnTo>
                  <a:pt x="415" y="1427"/>
                </a:lnTo>
                <a:lnTo>
                  <a:pt x="414" y="1427"/>
                </a:lnTo>
                <a:lnTo>
                  <a:pt x="410" y="1427"/>
                </a:lnTo>
                <a:lnTo>
                  <a:pt x="408" y="1427"/>
                </a:lnTo>
                <a:lnTo>
                  <a:pt x="408" y="1429"/>
                </a:lnTo>
                <a:lnTo>
                  <a:pt x="408" y="1431"/>
                </a:lnTo>
                <a:close/>
                <a:moveTo>
                  <a:pt x="408" y="1458"/>
                </a:moveTo>
                <a:lnTo>
                  <a:pt x="409" y="1458"/>
                </a:lnTo>
                <a:lnTo>
                  <a:pt x="410" y="1457"/>
                </a:lnTo>
                <a:lnTo>
                  <a:pt x="410" y="1456"/>
                </a:lnTo>
                <a:lnTo>
                  <a:pt x="408" y="1456"/>
                </a:lnTo>
                <a:lnTo>
                  <a:pt x="408" y="1457"/>
                </a:lnTo>
                <a:lnTo>
                  <a:pt x="408" y="1458"/>
                </a:lnTo>
                <a:close/>
                <a:moveTo>
                  <a:pt x="413" y="1214"/>
                </a:moveTo>
                <a:lnTo>
                  <a:pt x="413" y="1215"/>
                </a:lnTo>
                <a:lnTo>
                  <a:pt x="413" y="1219"/>
                </a:lnTo>
                <a:lnTo>
                  <a:pt x="414" y="1219"/>
                </a:lnTo>
                <a:lnTo>
                  <a:pt x="415" y="1219"/>
                </a:lnTo>
                <a:lnTo>
                  <a:pt x="418" y="1219"/>
                </a:lnTo>
                <a:lnTo>
                  <a:pt x="427" y="1219"/>
                </a:lnTo>
                <a:lnTo>
                  <a:pt x="428" y="1219"/>
                </a:lnTo>
                <a:lnTo>
                  <a:pt x="430" y="1219"/>
                </a:lnTo>
                <a:lnTo>
                  <a:pt x="432" y="1219"/>
                </a:lnTo>
                <a:lnTo>
                  <a:pt x="434" y="1219"/>
                </a:lnTo>
                <a:lnTo>
                  <a:pt x="434" y="1218"/>
                </a:lnTo>
                <a:lnTo>
                  <a:pt x="435" y="1218"/>
                </a:lnTo>
                <a:lnTo>
                  <a:pt x="435" y="1217"/>
                </a:lnTo>
                <a:lnTo>
                  <a:pt x="436" y="1217"/>
                </a:lnTo>
                <a:lnTo>
                  <a:pt x="436" y="1216"/>
                </a:lnTo>
                <a:lnTo>
                  <a:pt x="437" y="1216"/>
                </a:lnTo>
                <a:lnTo>
                  <a:pt x="437" y="1215"/>
                </a:lnTo>
                <a:lnTo>
                  <a:pt x="439" y="1215"/>
                </a:lnTo>
                <a:lnTo>
                  <a:pt x="440" y="1214"/>
                </a:lnTo>
                <a:lnTo>
                  <a:pt x="441" y="1213"/>
                </a:lnTo>
                <a:lnTo>
                  <a:pt x="442" y="1211"/>
                </a:lnTo>
                <a:lnTo>
                  <a:pt x="442" y="1210"/>
                </a:lnTo>
                <a:lnTo>
                  <a:pt x="442" y="1209"/>
                </a:lnTo>
                <a:lnTo>
                  <a:pt x="442" y="1208"/>
                </a:lnTo>
                <a:lnTo>
                  <a:pt x="442" y="1207"/>
                </a:lnTo>
                <a:lnTo>
                  <a:pt x="442" y="1206"/>
                </a:lnTo>
                <a:lnTo>
                  <a:pt x="442" y="1205"/>
                </a:lnTo>
                <a:lnTo>
                  <a:pt x="442" y="1203"/>
                </a:lnTo>
                <a:lnTo>
                  <a:pt x="442" y="1202"/>
                </a:lnTo>
                <a:lnTo>
                  <a:pt x="442" y="1201"/>
                </a:lnTo>
                <a:lnTo>
                  <a:pt x="442" y="1200"/>
                </a:lnTo>
                <a:lnTo>
                  <a:pt x="442" y="1199"/>
                </a:lnTo>
                <a:lnTo>
                  <a:pt x="442" y="1198"/>
                </a:lnTo>
                <a:lnTo>
                  <a:pt x="442" y="1197"/>
                </a:lnTo>
                <a:lnTo>
                  <a:pt x="442" y="1196"/>
                </a:lnTo>
                <a:lnTo>
                  <a:pt x="442" y="1194"/>
                </a:lnTo>
                <a:lnTo>
                  <a:pt x="442" y="1193"/>
                </a:lnTo>
                <a:lnTo>
                  <a:pt x="442" y="1192"/>
                </a:lnTo>
                <a:lnTo>
                  <a:pt x="442" y="1191"/>
                </a:lnTo>
                <a:lnTo>
                  <a:pt x="442" y="1190"/>
                </a:lnTo>
                <a:lnTo>
                  <a:pt x="442" y="1189"/>
                </a:lnTo>
                <a:lnTo>
                  <a:pt x="442" y="1188"/>
                </a:lnTo>
                <a:lnTo>
                  <a:pt x="442" y="1186"/>
                </a:lnTo>
                <a:lnTo>
                  <a:pt x="442" y="1185"/>
                </a:lnTo>
                <a:lnTo>
                  <a:pt x="442" y="1182"/>
                </a:lnTo>
                <a:lnTo>
                  <a:pt x="442" y="1181"/>
                </a:lnTo>
                <a:lnTo>
                  <a:pt x="442" y="1180"/>
                </a:lnTo>
                <a:lnTo>
                  <a:pt x="442" y="1176"/>
                </a:lnTo>
                <a:lnTo>
                  <a:pt x="442" y="1175"/>
                </a:lnTo>
                <a:lnTo>
                  <a:pt x="442" y="1173"/>
                </a:lnTo>
                <a:lnTo>
                  <a:pt x="442" y="1172"/>
                </a:lnTo>
                <a:lnTo>
                  <a:pt x="441" y="1172"/>
                </a:lnTo>
                <a:lnTo>
                  <a:pt x="439" y="1172"/>
                </a:lnTo>
                <a:lnTo>
                  <a:pt x="437" y="1172"/>
                </a:lnTo>
                <a:lnTo>
                  <a:pt x="436" y="1171"/>
                </a:lnTo>
                <a:lnTo>
                  <a:pt x="435" y="1171"/>
                </a:lnTo>
                <a:lnTo>
                  <a:pt x="434" y="1171"/>
                </a:lnTo>
                <a:lnTo>
                  <a:pt x="433" y="1171"/>
                </a:lnTo>
                <a:lnTo>
                  <a:pt x="432" y="1171"/>
                </a:lnTo>
                <a:lnTo>
                  <a:pt x="431" y="1171"/>
                </a:lnTo>
                <a:lnTo>
                  <a:pt x="430" y="1171"/>
                </a:lnTo>
                <a:lnTo>
                  <a:pt x="428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4" y="1171"/>
                </a:lnTo>
                <a:lnTo>
                  <a:pt x="423" y="1171"/>
                </a:lnTo>
                <a:lnTo>
                  <a:pt x="422" y="1171"/>
                </a:lnTo>
                <a:lnTo>
                  <a:pt x="421" y="1171"/>
                </a:lnTo>
                <a:lnTo>
                  <a:pt x="419" y="1171"/>
                </a:lnTo>
                <a:lnTo>
                  <a:pt x="418" y="1171"/>
                </a:lnTo>
                <a:lnTo>
                  <a:pt x="418" y="1174"/>
                </a:lnTo>
                <a:lnTo>
                  <a:pt x="418" y="1181"/>
                </a:lnTo>
                <a:lnTo>
                  <a:pt x="418" y="1193"/>
                </a:lnTo>
                <a:lnTo>
                  <a:pt x="411" y="1194"/>
                </a:lnTo>
                <a:lnTo>
                  <a:pt x="413" y="1214"/>
                </a:lnTo>
                <a:close/>
                <a:moveTo>
                  <a:pt x="416" y="1233"/>
                </a:moveTo>
                <a:lnTo>
                  <a:pt x="419" y="1235"/>
                </a:lnTo>
                <a:lnTo>
                  <a:pt x="423" y="1236"/>
                </a:lnTo>
                <a:lnTo>
                  <a:pt x="426" y="1238"/>
                </a:lnTo>
                <a:lnTo>
                  <a:pt x="427" y="1238"/>
                </a:lnTo>
                <a:lnTo>
                  <a:pt x="432" y="1240"/>
                </a:lnTo>
                <a:lnTo>
                  <a:pt x="435" y="1241"/>
                </a:lnTo>
                <a:lnTo>
                  <a:pt x="437" y="1243"/>
                </a:lnTo>
                <a:lnTo>
                  <a:pt x="440" y="1243"/>
                </a:lnTo>
                <a:lnTo>
                  <a:pt x="440" y="1244"/>
                </a:lnTo>
                <a:lnTo>
                  <a:pt x="440" y="1246"/>
                </a:lnTo>
                <a:lnTo>
                  <a:pt x="441" y="1247"/>
                </a:lnTo>
                <a:lnTo>
                  <a:pt x="442" y="1247"/>
                </a:lnTo>
                <a:lnTo>
                  <a:pt x="443" y="1246"/>
                </a:lnTo>
                <a:lnTo>
                  <a:pt x="444" y="1246"/>
                </a:lnTo>
                <a:lnTo>
                  <a:pt x="445" y="1246"/>
                </a:lnTo>
                <a:lnTo>
                  <a:pt x="447" y="1246"/>
                </a:lnTo>
                <a:lnTo>
                  <a:pt x="447" y="1244"/>
                </a:lnTo>
                <a:lnTo>
                  <a:pt x="448" y="1244"/>
                </a:lnTo>
                <a:lnTo>
                  <a:pt x="449" y="1244"/>
                </a:lnTo>
                <a:lnTo>
                  <a:pt x="450" y="1244"/>
                </a:lnTo>
                <a:lnTo>
                  <a:pt x="451" y="1244"/>
                </a:lnTo>
                <a:lnTo>
                  <a:pt x="452" y="1244"/>
                </a:lnTo>
                <a:lnTo>
                  <a:pt x="453" y="1244"/>
                </a:lnTo>
                <a:lnTo>
                  <a:pt x="454" y="1244"/>
                </a:lnTo>
                <a:lnTo>
                  <a:pt x="458" y="1246"/>
                </a:lnTo>
                <a:lnTo>
                  <a:pt x="459" y="1246"/>
                </a:lnTo>
                <a:lnTo>
                  <a:pt x="459" y="1247"/>
                </a:lnTo>
                <a:lnTo>
                  <a:pt x="460" y="1247"/>
                </a:lnTo>
                <a:lnTo>
                  <a:pt x="461" y="1247"/>
                </a:lnTo>
                <a:lnTo>
                  <a:pt x="462" y="1248"/>
                </a:lnTo>
                <a:lnTo>
                  <a:pt x="468" y="1244"/>
                </a:lnTo>
                <a:lnTo>
                  <a:pt x="469" y="1244"/>
                </a:lnTo>
                <a:lnTo>
                  <a:pt x="469" y="1239"/>
                </a:lnTo>
                <a:lnTo>
                  <a:pt x="469" y="1236"/>
                </a:lnTo>
                <a:lnTo>
                  <a:pt x="468" y="1234"/>
                </a:lnTo>
                <a:lnTo>
                  <a:pt x="467" y="1231"/>
                </a:lnTo>
                <a:lnTo>
                  <a:pt x="466" y="1231"/>
                </a:lnTo>
                <a:lnTo>
                  <a:pt x="466" y="1228"/>
                </a:lnTo>
                <a:lnTo>
                  <a:pt x="465" y="1227"/>
                </a:lnTo>
                <a:lnTo>
                  <a:pt x="461" y="1227"/>
                </a:lnTo>
                <a:lnTo>
                  <a:pt x="460" y="1223"/>
                </a:lnTo>
                <a:lnTo>
                  <a:pt x="460" y="1222"/>
                </a:lnTo>
                <a:lnTo>
                  <a:pt x="460" y="1221"/>
                </a:lnTo>
                <a:lnTo>
                  <a:pt x="456" y="1221"/>
                </a:lnTo>
                <a:lnTo>
                  <a:pt x="453" y="1221"/>
                </a:lnTo>
                <a:lnTo>
                  <a:pt x="444" y="1221"/>
                </a:lnTo>
                <a:lnTo>
                  <a:pt x="439" y="1221"/>
                </a:lnTo>
                <a:lnTo>
                  <a:pt x="434" y="1221"/>
                </a:lnTo>
                <a:lnTo>
                  <a:pt x="433" y="1221"/>
                </a:lnTo>
                <a:lnTo>
                  <a:pt x="432" y="1222"/>
                </a:lnTo>
                <a:lnTo>
                  <a:pt x="428" y="1226"/>
                </a:lnTo>
                <a:lnTo>
                  <a:pt x="423" y="1228"/>
                </a:lnTo>
                <a:lnTo>
                  <a:pt x="417" y="1232"/>
                </a:lnTo>
                <a:lnTo>
                  <a:pt x="416" y="1233"/>
                </a:lnTo>
                <a:close/>
                <a:moveTo>
                  <a:pt x="421" y="1157"/>
                </a:moveTo>
                <a:lnTo>
                  <a:pt x="423" y="1159"/>
                </a:lnTo>
                <a:lnTo>
                  <a:pt x="424" y="1159"/>
                </a:lnTo>
                <a:lnTo>
                  <a:pt x="425" y="1160"/>
                </a:lnTo>
                <a:lnTo>
                  <a:pt x="426" y="1160"/>
                </a:lnTo>
                <a:lnTo>
                  <a:pt x="427" y="1161"/>
                </a:lnTo>
                <a:lnTo>
                  <a:pt x="428" y="1163"/>
                </a:lnTo>
                <a:lnTo>
                  <a:pt x="431" y="1164"/>
                </a:lnTo>
                <a:lnTo>
                  <a:pt x="431" y="1165"/>
                </a:lnTo>
                <a:lnTo>
                  <a:pt x="431" y="1166"/>
                </a:lnTo>
                <a:lnTo>
                  <a:pt x="431" y="1167"/>
                </a:lnTo>
                <a:lnTo>
                  <a:pt x="437" y="1167"/>
                </a:lnTo>
                <a:lnTo>
                  <a:pt x="442" y="1167"/>
                </a:lnTo>
                <a:lnTo>
                  <a:pt x="442" y="1172"/>
                </a:lnTo>
                <a:lnTo>
                  <a:pt x="442" y="1173"/>
                </a:lnTo>
                <a:lnTo>
                  <a:pt x="442" y="1174"/>
                </a:lnTo>
                <a:lnTo>
                  <a:pt x="442" y="1175"/>
                </a:lnTo>
                <a:lnTo>
                  <a:pt x="442" y="1176"/>
                </a:lnTo>
                <a:lnTo>
                  <a:pt x="442" y="1177"/>
                </a:lnTo>
                <a:lnTo>
                  <a:pt x="442" y="1179"/>
                </a:lnTo>
                <a:lnTo>
                  <a:pt x="442" y="1180"/>
                </a:lnTo>
                <a:lnTo>
                  <a:pt x="442" y="1181"/>
                </a:lnTo>
                <a:lnTo>
                  <a:pt x="442" y="1182"/>
                </a:lnTo>
                <a:lnTo>
                  <a:pt x="442" y="1183"/>
                </a:lnTo>
                <a:lnTo>
                  <a:pt x="442" y="1186"/>
                </a:lnTo>
                <a:lnTo>
                  <a:pt x="442" y="1190"/>
                </a:lnTo>
                <a:lnTo>
                  <a:pt x="442" y="1191"/>
                </a:lnTo>
                <a:lnTo>
                  <a:pt x="442" y="1192"/>
                </a:lnTo>
                <a:lnTo>
                  <a:pt x="442" y="1193"/>
                </a:lnTo>
                <a:lnTo>
                  <a:pt x="442" y="1194"/>
                </a:lnTo>
                <a:lnTo>
                  <a:pt x="442" y="1196"/>
                </a:lnTo>
                <a:lnTo>
                  <a:pt x="442" y="1197"/>
                </a:lnTo>
                <a:lnTo>
                  <a:pt x="442" y="1198"/>
                </a:lnTo>
                <a:lnTo>
                  <a:pt x="442" y="1199"/>
                </a:lnTo>
                <a:lnTo>
                  <a:pt x="442" y="1201"/>
                </a:lnTo>
                <a:lnTo>
                  <a:pt x="442" y="1203"/>
                </a:lnTo>
                <a:lnTo>
                  <a:pt x="442" y="1206"/>
                </a:lnTo>
                <a:lnTo>
                  <a:pt x="442" y="1208"/>
                </a:lnTo>
                <a:lnTo>
                  <a:pt x="442" y="1210"/>
                </a:lnTo>
                <a:lnTo>
                  <a:pt x="442" y="1211"/>
                </a:lnTo>
                <a:lnTo>
                  <a:pt x="442" y="1217"/>
                </a:lnTo>
                <a:lnTo>
                  <a:pt x="444" y="1217"/>
                </a:lnTo>
                <a:lnTo>
                  <a:pt x="444" y="1219"/>
                </a:lnTo>
                <a:lnTo>
                  <a:pt x="450" y="1219"/>
                </a:lnTo>
                <a:lnTo>
                  <a:pt x="456" y="1219"/>
                </a:lnTo>
                <a:lnTo>
                  <a:pt x="456" y="1216"/>
                </a:lnTo>
                <a:lnTo>
                  <a:pt x="456" y="1214"/>
                </a:lnTo>
                <a:lnTo>
                  <a:pt x="456" y="1208"/>
                </a:lnTo>
                <a:lnTo>
                  <a:pt x="457" y="1208"/>
                </a:lnTo>
                <a:lnTo>
                  <a:pt x="460" y="1208"/>
                </a:lnTo>
                <a:lnTo>
                  <a:pt x="461" y="1208"/>
                </a:lnTo>
                <a:lnTo>
                  <a:pt x="463" y="1218"/>
                </a:lnTo>
                <a:lnTo>
                  <a:pt x="463" y="1219"/>
                </a:lnTo>
                <a:lnTo>
                  <a:pt x="465" y="1219"/>
                </a:lnTo>
                <a:lnTo>
                  <a:pt x="462" y="1208"/>
                </a:lnTo>
                <a:lnTo>
                  <a:pt x="461" y="1202"/>
                </a:lnTo>
                <a:lnTo>
                  <a:pt x="466" y="1202"/>
                </a:lnTo>
                <a:lnTo>
                  <a:pt x="466" y="1205"/>
                </a:lnTo>
                <a:lnTo>
                  <a:pt x="468" y="1205"/>
                </a:lnTo>
                <a:lnTo>
                  <a:pt x="469" y="1205"/>
                </a:lnTo>
                <a:lnTo>
                  <a:pt x="469" y="1202"/>
                </a:lnTo>
                <a:lnTo>
                  <a:pt x="469" y="1194"/>
                </a:lnTo>
                <a:lnTo>
                  <a:pt x="474" y="1194"/>
                </a:lnTo>
                <a:lnTo>
                  <a:pt x="480" y="1194"/>
                </a:lnTo>
                <a:lnTo>
                  <a:pt x="480" y="1202"/>
                </a:lnTo>
                <a:lnTo>
                  <a:pt x="480" y="1207"/>
                </a:lnTo>
                <a:lnTo>
                  <a:pt x="475" y="1207"/>
                </a:lnTo>
                <a:lnTo>
                  <a:pt x="469" y="1207"/>
                </a:lnTo>
                <a:lnTo>
                  <a:pt x="469" y="1213"/>
                </a:lnTo>
                <a:lnTo>
                  <a:pt x="469" y="1214"/>
                </a:lnTo>
                <a:lnTo>
                  <a:pt x="473" y="1214"/>
                </a:lnTo>
                <a:lnTo>
                  <a:pt x="473" y="1216"/>
                </a:lnTo>
                <a:lnTo>
                  <a:pt x="473" y="1217"/>
                </a:lnTo>
                <a:lnTo>
                  <a:pt x="473" y="1219"/>
                </a:lnTo>
                <a:lnTo>
                  <a:pt x="488" y="1219"/>
                </a:lnTo>
                <a:lnTo>
                  <a:pt x="491" y="1219"/>
                </a:lnTo>
                <a:lnTo>
                  <a:pt x="492" y="1221"/>
                </a:lnTo>
                <a:lnTo>
                  <a:pt x="494" y="1221"/>
                </a:lnTo>
                <a:lnTo>
                  <a:pt x="495" y="1221"/>
                </a:lnTo>
                <a:lnTo>
                  <a:pt x="495" y="1224"/>
                </a:lnTo>
                <a:lnTo>
                  <a:pt x="495" y="1230"/>
                </a:lnTo>
                <a:lnTo>
                  <a:pt x="495" y="1232"/>
                </a:lnTo>
                <a:lnTo>
                  <a:pt x="495" y="1235"/>
                </a:lnTo>
                <a:lnTo>
                  <a:pt x="495" y="1239"/>
                </a:lnTo>
                <a:lnTo>
                  <a:pt x="495" y="1240"/>
                </a:lnTo>
                <a:lnTo>
                  <a:pt x="495" y="1241"/>
                </a:lnTo>
                <a:lnTo>
                  <a:pt x="496" y="1242"/>
                </a:lnTo>
                <a:lnTo>
                  <a:pt x="496" y="1243"/>
                </a:lnTo>
                <a:lnTo>
                  <a:pt x="496" y="1244"/>
                </a:lnTo>
                <a:lnTo>
                  <a:pt x="496" y="1246"/>
                </a:lnTo>
                <a:lnTo>
                  <a:pt x="496" y="1247"/>
                </a:lnTo>
                <a:lnTo>
                  <a:pt x="496" y="1248"/>
                </a:lnTo>
                <a:lnTo>
                  <a:pt x="496" y="1249"/>
                </a:lnTo>
                <a:lnTo>
                  <a:pt x="496" y="1250"/>
                </a:lnTo>
                <a:lnTo>
                  <a:pt x="496" y="1251"/>
                </a:lnTo>
                <a:lnTo>
                  <a:pt x="497" y="1251"/>
                </a:lnTo>
                <a:lnTo>
                  <a:pt x="499" y="1251"/>
                </a:lnTo>
                <a:lnTo>
                  <a:pt x="500" y="1251"/>
                </a:lnTo>
                <a:lnTo>
                  <a:pt x="501" y="1251"/>
                </a:lnTo>
                <a:lnTo>
                  <a:pt x="502" y="1251"/>
                </a:lnTo>
                <a:lnTo>
                  <a:pt x="503" y="1252"/>
                </a:lnTo>
                <a:lnTo>
                  <a:pt x="504" y="1252"/>
                </a:lnTo>
                <a:lnTo>
                  <a:pt x="505" y="1253"/>
                </a:lnTo>
                <a:lnTo>
                  <a:pt x="506" y="1253"/>
                </a:lnTo>
                <a:lnTo>
                  <a:pt x="508" y="1253"/>
                </a:lnTo>
                <a:lnTo>
                  <a:pt x="508" y="1255"/>
                </a:lnTo>
                <a:lnTo>
                  <a:pt x="509" y="1255"/>
                </a:lnTo>
                <a:lnTo>
                  <a:pt x="508" y="1256"/>
                </a:lnTo>
                <a:lnTo>
                  <a:pt x="508" y="1257"/>
                </a:lnTo>
                <a:lnTo>
                  <a:pt x="506" y="1257"/>
                </a:lnTo>
                <a:lnTo>
                  <a:pt x="506" y="1258"/>
                </a:lnTo>
                <a:lnTo>
                  <a:pt x="506" y="1259"/>
                </a:lnTo>
                <a:lnTo>
                  <a:pt x="505" y="1260"/>
                </a:lnTo>
                <a:lnTo>
                  <a:pt x="505" y="1261"/>
                </a:lnTo>
                <a:lnTo>
                  <a:pt x="505" y="1263"/>
                </a:lnTo>
                <a:lnTo>
                  <a:pt x="505" y="1264"/>
                </a:lnTo>
                <a:lnTo>
                  <a:pt x="505" y="1265"/>
                </a:lnTo>
                <a:lnTo>
                  <a:pt x="505" y="1266"/>
                </a:lnTo>
                <a:lnTo>
                  <a:pt x="505" y="1267"/>
                </a:lnTo>
                <a:lnTo>
                  <a:pt x="506" y="1267"/>
                </a:lnTo>
                <a:lnTo>
                  <a:pt x="508" y="1270"/>
                </a:lnTo>
                <a:lnTo>
                  <a:pt x="510" y="1270"/>
                </a:lnTo>
                <a:lnTo>
                  <a:pt x="510" y="1267"/>
                </a:lnTo>
                <a:lnTo>
                  <a:pt x="511" y="1267"/>
                </a:lnTo>
                <a:lnTo>
                  <a:pt x="512" y="1267"/>
                </a:lnTo>
                <a:lnTo>
                  <a:pt x="513" y="1267"/>
                </a:lnTo>
                <a:lnTo>
                  <a:pt x="514" y="1267"/>
                </a:lnTo>
                <a:lnTo>
                  <a:pt x="516" y="1267"/>
                </a:lnTo>
                <a:lnTo>
                  <a:pt x="517" y="1267"/>
                </a:lnTo>
                <a:lnTo>
                  <a:pt x="517" y="1266"/>
                </a:lnTo>
                <a:lnTo>
                  <a:pt x="517" y="1265"/>
                </a:lnTo>
                <a:lnTo>
                  <a:pt x="517" y="1264"/>
                </a:lnTo>
                <a:lnTo>
                  <a:pt x="517" y="1263"/>
                </a:lnTo>
                <a:lnTo>
                  <a:pt x="517" y="1261"/>
                </a:lnTo>
                <a:lnTo>
                  <a:pt x="517" y="1260"/>
                </a:lnTo>
                <a:lnTo>
                  <a:pt x="517" y="1259"/>
                </a:lnTo>
                <a:lnTo>
                  <a:pt x="518" y="1259"/>
                </a:lnTo>
                <a:lnTo>
                  <a:pt x="519" y="1259"/>
                </a:lnTo>
                <a:lnTo>
                  <a:pt x="519" y="1258"/>
                </a:lnTo>
                <a:lnTo>
                  <a:pt x="519" y="1256"/>
                </a:lnTo>
                <a:lnTo>
                  <a:pt x="519" y="1253"/>
                </a:lnTo>
                <a:lnTo>
                  <a:pt x="519" y="1250"/>
                </a:lnTo>
                <a:lnTo>
                  <a:pt x="519" y="1249"/>
                </a:lnTo>
                <a:lnTo>
                  <a:pt x="519" y="1248"/>
                </a:lnTo>
                <a:lnTo>
                  <a:pt x="519" y="1247"/>
                </a:lnTo>
                <a:lnTo>
                  <a:pt x="519" y="1246"/>
                </a:lnTo>
                <a:lnTo>
                  <a:pt x="519" y="1244"/>
                </a:lnTo>
                <a:lnTo>
                  <a:pt x="519" y="1242"/>
                </a:lnTo>
                <a:lnTo>
                  <a:pt x="519" y="1239"/>
                </a:lnTo>
                <a:lnTo>
                  <a:pt x="519" y="1238"/>
                </a:lnTo>
                <a:lnTo>
                  <a:pt x="519" y="1235"/>
                </a:lnTo>
                <a:lnTo>
                  <a:pt x="519" y="1234"/>
                </a:lnTo>
                <a:lnTo>
                  <a:pt x="519" y="1233"/>
                </a:lnTo>
                <a:lnTo>
                  <a:pt x="519" y="1231"/>
                </a:lnTo>
                <a:lnTo>
                  <a:pt x="519" y="1230"/>
                </a:lnTo>
                <a:lnTo>
                  <a:pt x="519" y="1227"/>
                </a:lnTo>
                <a:lnTo>
                  <a:pt x="519" y="1225"/>
                </a:lnTo>
                <a:lnTo>
                  <a:pt x="519" y="1223"/>
                </a:lnTo>
                <a:lnTo>
                  <a:pt x="517" y="1223"/>
                </a:lnTo>
                <a:lnTo>
                  <a:pt x="516" y="1223"/>
                </a:lnTo>
                <a:lnTo>
                  <a:pt x="514" y="1223"/>
                </a:lnTo>
                <a:lnTo>
                  <a:pt x="513" y="1223"/>
                </a:lnTo>
                <a:lnTo>
                  <a:pt x="512" y="1223"/>
                </a:lnTo>
                <a:lnTo>
                  <a:pt x="510" y="1222"/>
                </a:lnTo>
                <a:lnTo>
                  <a:pt x="509" y="1222"/>
                </a:lnTo>
                <a:lnTo>
                  <a:pt x="509" y="1221"/>
                </a:lnTo>
                <a:lnTo>
                  <a:pt x="508" y="1221"/>
                </a:lnTo>
                <a:lnTo>
                  <a:pt x="510" y="1221"/>
                </a:lnTo>
                <a:lnTo>
                  <a:pt x="519" y="1221"/>
                </a:lnTo>
                <a:lnTo>
                  <a:pt x="519" y="1222"/>
                </a:lnTo>
                <a:lnTo>
                  <a:pt x="519" y="1223"/>
                </a:lnTo>
                <a:lnTo>
                  <a:pt x="519" y="1225"/>
                </a:lnTo>
                <a:lnTo>
                  <a:pt x="519" y="1227"/>
                </a:lnTo>
                <a:lnTo>
                  <a:pt x="519" y="1230"/>
                </a:lnTo>
                <a:lnTo>
                  <a:pt x="519" y="1231"/>
                </a:lnTo>
                <a:lnTo>
                  <a:pt x="519" y="1233"/>
                </a:lnTo>
                <a:lnTo>
                  <a:pt x="519" y="1234"/>
                </a:lnTo>
                <a:lnTo>
                  <a:pt x="519" y="1235"/>
                </a:lnTo>
                <a:lnTo>
                  <a:pt x="519" y="1238"/>
                </a:lnTo>
                <a:lnTo>
                  <a:pt x="519" y="1239"/>
                </a:lnTo>
                <a:lnTo>
                  <a:pt x="519" y="1240"/>
                </a:lnTo>
                <a:lnTo>
                  <a:pt x="519" y="1241"/>
                </a:lnTo>
                <a:lnTo>
                  <a:pt x="519" y="1242"/>
                </a:lnTo>
                <a:lnTo>
                  <a:pt x="519" y="1243"/>
                </a:lnTo>
                <a:lnTo>
                  <a:pt x="519" y="1244"/>
                </a:lnTo>
                <a:lnTo>
                  <a:pt x="519" y="1246"/>
                </a:lnTo>
                <a:lnTo>
                  <a:pt x="519" y="1248"/>
                </a:lnTo>
                <a:lnTo>
                  <a:pt x="519" y="1249"/>
                </a:lnTo>
                <a:lnTo>
                  <a:pt x="519" y="1250"/>
                </a:lnTo>
                <a:lnTo>
                  <a:pt x="519" y="1252"/>
                </a:lnTo>
                <a:lnTo>
                  <a:pt x="519" y="1253"/>
                </a:lnTo>
                <a:lnTo>
                  <a:pt x="519" y="1256"/>
                </a:lnTo>
                <a:lnTo>
                  <a:pt x="519" y="1257"/>
                </a:lnTo>
                <a:lnTo>
                  <a:pt x="523" y="1257"/>
                </a:lnTo>
                <a:lnTo>
                  <a:pt x="525" y="1258"/>
                </a:lnTo>
                <a:lnTo>
                  <a:pt x="528" y="1255"/>
                </a:lnTo>
                <a:lnTo>
                  <a:pt x="533" y="1248"/>
                </a:lnTo>
                <a:lnTo>
                  <a:pt x="533" y="1247"/>
                </a:lnTo>
                <a:lnTo>
                  <a:pt x="534" y="1248"/>
                </a:lnTo>
                <a:lnTo>
                  <a:pt x="536" y="1249"/>
                </a:lnTo>
                <a:lnTo>
                  <a:pt x="535" y="1251"/>
                </a:lnTo>
                <a:lnTo>
                  <a:pt x="533" y="1253"/>
                </a:lnTo>
                <a:lnTo>
                  <a:pt x="533" y="1255"/>
                </a:lnTo>
                <a:lnTo>
                  <a:pt x="531" y="1256"/>
                </a:lnTo>
                <a:lnTo>
                  <a:pt x="531" y="1257"/>
                </a:lnTo>
                <a:lnTo>
                  <a:pt x="531" y="1258"/>
                </a:lnTo>
                <a:lnTo>
                  <a:pt x="531" y="1259"/>
                </a:lnTo>
                <a:lnTo>
                  <a:pt x="536" y="1259"/>
                </a:lnTo>
                <a:lnTo>
                  <a:pt x="537" y="1259"/>
                </a:lnTo>
                <a:lnTo>
                  <a:pt x="538" y="1259"/>
                </a:lnTo>
                <a:lnTo>
                  <a:pt x="540" y="1259"/>
                </a:lnTo>
                <a:lnTo>
                  <a:pt x="543" y="1259"/>
                </a:lnTo>
                <a:lnTo>
                  <a:pt x="543" y="1261"/>
                </a:lnTo>
                <a:lnTo>
                  <a:pt x="544" y="1261"/>
                </a:lnTo>
                <a:lnTo>
                  <a:pt x="545" y="1261"/>
                </a:lnTo>
                <a:lnTo>
                  <a:pt x="546" y="1261"/>
                </a:lnTo>
                <a:lnTo>
                  <a:pt x="548" y="1260"/>
                </a:lnTo>
                <a:lnTo>
                  <a:pt x="548" y="1259"/>
                </a:lnTo>
                <a:lnTo>
                  <a:pt x="549" y="1259"/>
                </a:lnTo>
                <a:lnTo>
                  <a:pt x="551" y="1259"/>
                </a:lnTo>
                <a:lnTo>
                  <a:pt x="552" y="1259"/>
                </a:lnTo>
                <a:lnTo>
                  <a:pt x="553" y="1259"/>
                </a:lnTo>
                <a:lnTo>
                  <a:pt x="555" y="1259"/>
                </a:lnTo>
                <a:lnTo>
                  <a:pt x="556" y="1259"/>
                </a:lnTo>
                <a:lnTo>
                  <a:pt x="557" y="1259"/>
                </a:lnTo>
                <a:lnTo>
                  <a:pt x="557" y="1256"/>
                </a:lnTo>
                <a:lnTo>
                  <a:pt x="557" y="1255"/>
                </a:lnTo>
                <a:lnTo>
                  <a:pt x="557" y="1250"/>
                </a:lnTo>
                <a:lnTo>
                  <a:pt x="559" y="1247"/>
                </a:lnTo>
                <a:lnTo>
                  <a:pt x="559" y="1246"/>
                </a:lnTo>
                <a:lnTo>
                  <a:pt x="557" y="1244"/>
                </a:lnTo>
                <a:lnTo>
                  <a:pt x="557" y="1243"/>
                </a:lnTo>
                <a:lnTo>
                  <a:pt x="557" y="1242"/>
                </a:lnTo>
                <a:lnTo>
                  <a:pt x="559" y="1242"/>
                </a:lnTo>
                <a:lnTo>
                  <a:pt x="560" y="1242"/>
                </a:lnTo>
                <a:lnTo>
                  <a:pt x="568" y="1242"/>
                </a:lnTo>
                <a:lnTo>
                  <a:pt x="568" y="1241"/>
                </a:lnTo>
                <a:lnTo>
                  <a:pt x="568" y="1240"/>
                </a:lnTo>
                <a:lnTo>
                  <a:pt x="568" y="1239"/>
                </a:lnTo>
                <a:lnTo>
                  <a:pt x="568" y="1235"/>
                </a:lnTo>
                <a:lnTo>
                  <a:pt x="568" y="1234"/>
                </a:lnTo>
                <a:lnTo>
                  <a:pt x="568" y="1233"/>
                </a:lnTo>
                <a:lnTo>
                  <a:pt x="568" y="1231"/>
                </a:lnTo>
                <a:lnTo>
                  <a:pt x="568" y="1228"/>
                </a:lnTo>
                <a:lnTo>
                  <a:pt x="568" y="1225"/>
                </a:lnTo>
                <a:lnTo>
                  <a:pt x="565" y="1225"/>
                </a:lnTo>
                <a:lnTo>
                  <a:pt x="564" y="1225"/>
                </a:lnTo>
                <a:lnTo>
                  <a:pt x="563" y="1225"/>
                </a:lnTo>
                <a:lnTo>
                  <a:pt x="563" y="1222"/>
                </a:lnTo>
                <a:lnTo>
                  <a:pt x="563" y="1221"/>
                </a:lnTo>
                <a:lnTo>
                  <a:pt x="563" y="1217"/>
                </a:lnTo>
                <a:lnTo>
                  <a:pt x="563" y="1216"/>
                </a:lnTo>
                <a:lnTo>
                  <a:pt x="563" y="1213"/>
                </a:lnTo>
                <a:lnTo>
                  <a:pt x="563" y="1211"/>
                </a:lnTo>
                <a:lnTo>
                  <a:pt x="563" y="1210"/>
                </a:lnTo>
                <a:lnTo>
                  <a:pt x="562" y="1208"/>
                </a:lnTo>
                <a:lnTo>
                  <a:pt x="562" y="1202"/>
                </a:lnTo>
                <a:lnTo>
                  <a:pt x="562" y="1201"/>
                </a:lnTo>
                <a:lnTo>
                  <a:pt x="562" y="1197"/>
                </a:lnTo>
                <a:lnTo>
                  <a:pt x="562" y="1193"/>
                </a:lnTo>
                <a:lnTo>
                  <a:pt x="562" y="1190"/>
                </a:lnTo>
                <a:lnTo>
                  <a:pt x="562" y="1189"/>
                </a:lnTo>
                <a:lnTo>
                  <a:pt x="562" y="1185"/>
                </a:lnTo>
                <a:lnTo>
                  <a:pt x="562" y="1183"/>
                </a:lnTo>
                <a:lnTo>
                  <a:pt x="561" y="1183"/>
                </a:lnTo>
                <a:lnTo>
                  <a:pt x="560" y="1183"/>
                </a:lnTo>
                <a:lnTo>
                  <a:pt x="560" y="1181"/>
                </a:lnTo>
                <a:lnTo>
                  <a:pt x="560" y="1177"/>
                </a:lnTo>
                <a:lnTo>
                  <a:pt x="559" y="1177"/>
                </a:lnTo>
                <a:lnTo>
                  <a:pt x="559" y="1176"/>
                </a:lnTo>
                <a:lnTo>
                  <a:pt x="557" y="1176"/>
                </a:lnTo>
                <a:lnTo>
                  <a:pt x="556" y="1176"/>
                </a:lnTo>
                <a:lnTo>
                  <a:pt x="555" y="1176"/>
                </a:lnTo>
                <a:lnTo>
                  <a:pt x="555" y="1175"/>
                </a:lnTo>
                <a:lnTo>
                  <a:pt x="555" y="1174"/>
                </a:lnTo>
                <a:lnTo>
                  <a:pt x="555" y="1172"/>
                </a:lnTo>
                <a:lnTo>
                  <a:pt x="555" y="1166"/>
                </a:lnTo>
                <a:lnTo>
                  <a:pt x="555" y="1165"/>
                </a:lnTo>
                <a:lnTo>
                  <a:pt x="563" y="1165"/>
                </a:lnTo>
                <a:lnTo>
                  <a:pt x="563" y="1160"/>
                </a:lnTo>
                <a:lnTo>
                  <a:pt x="563" y="1159"/>
                </a:lnTo>
                <a:lnTo>
                  <a:pt x="563" y="1158"/>
                </a:lnTo>
                <a:lnTo>
                  <a:pt x="563" y="1157"/>
                </a:lnTo>
                <a:lnTo>
                  <a:pt x="563" y="1156"/>
                </a:lnTo>
                <a:lnTo>
                  <a:pt x="564" y="1155"/>
                </a:lnTo>
                <a:lnTo>
                  <a:pt x="560" y="1155"/>
                </a:lnTo>
                <a:lnTo>
                  <a:pt x="555" y="1155"/>
                </a:lnTo>
                <a:lnTo>
                  <a:pt x="555" y="1150"/>
                </a:lnTo>
                <a:lnTo>
                  <a:pt x="556" y="1150"/>
                </a:lnTo>
                <a:lnTo>
                  <a:pt x="557" y="1150"/>
                </a:lnTo>
                <a:lnTo>
                  <a:pt x="560" y="1149"/>
                </a:lnTo>
                <a:lnTo>
                  <a:pt x="564" y="1149"/>
                </a:lnTo>
                <a:lnTo>
                  <a:pt x="564" y="1148"/>
                </a:lnTo>
                <a:lnTo>
                  <a:pt x="564" y="1147"/>
                </a:lnTo>
                <a:lnTo>
                  <a:pt x="564" y="1143"/>
                </a:lnTo>
                <a:lnTo>
                  <a:pt x="560" y="1143"/>
                </a:lnTo>
                <a:lnTo>
                  <a:pt x="560" y="1142"/>
                </a:lnTo>
                <a:lnTo>
                  <a:pt x="560" y="1141"/>
                </a:lnTo>
                <a:lnTo>
                  <a:pt x="560" y="1140"/>
                </a:lnTo>
                <a:lnTo>
                  <a:pt x="560" y="1139"/>
                </a:lnTo>
                <a:lnTo>
                  <a:pt x="560" y="1138"/>
                </a:lnTo>
                <a:lnTo>
                  <a:pt x="560" y="1136"/>
                </a:lnTo>
                <a:lnTo>
                  <a:pt x="560" y="1135"/>
                </a:lnTo>
                <a:lnTo>
                  <a:pt x="560" y="1134"/>
                </a:lnTo>
                <a:lnTo>
                  <a:pt x="561" y="1134"/>
                </a:lnTo>
                <a:lnTo>
                  <a:pt x="561" y="1133"/>
                </a:lnTo>
                <a:lnTo>
                  <a:pt x="561" y="1132"/>
                </a:lnTo>
                <a:lnTo>
                  <a:pt x="561" y="1131"/>
                </a:lnTo>
                <a:lnTo>
                  <a:pt x="561" y="1130"/>
                </a:lnTo>
                <a:lnTo>
                  <a:pt x="561" y="1129"/>
                </a:lnTo>
                <a:lnTo>
                  <a:pt x="561" y="1127"/>
                </a:lnTo>
                <a:lnTo>
                  <a:pt x="561" y="1126"/>
                </a:lnTo>
                <a:lnTo>
                  <a:pt x="561" y="1125"/>
                </a:lnTo>
                <a:lnTo>
                  <a:pt x="560" y="1125"/>
                </a:lnTo>
                <a:lnTo>
                  <a:pt x="559" y="1125"/>
                </a:lnTo>
                <a:lnTo>
                  <a:pt x="557" y="1125"/>
                </a:lnTo>
                <a:lnTo>
                  <a:pt x="556" y="1125"/>
                </a:lnTo>
                <a:lnTo>
                  <a:pt x="556" y="1124"/>
                </a:lnTo>
                <a:lnTo>
                  <a:pt x="556" y="1123"/>
                </a:lnTo>
                <a:lnTo>
                  <a:pt x="556" y="1122"/>
                </a:lnTo>
                <a:lnTo>
                  <a:pt x="556" y="1121"/>
                </a:lnTo>
                <a:lnTo>
                  <a:pt x="556" y="1119"/>
                </a:lnTo>
                <a:lnTo>
                  <a:pt x="548" y="1119"/>
                </a:lnTo>
                <a:lnTo>
                  <a:pt x="548" y="1121"/>
                </a:lnTo>
                <a:lnTo>
                  <a:pt x="548" y="1122"/>
                </a:lnTo>
                <a:lnTo>
                  <a:pt x="547" y="1122"/>
                </a:lnTo>
                <a:lnTo>
                  <a:pt x="546" y="1122"/>
                </a:lnTo>
                <a:lnTo>
                  <a:pt x="545" y="1122"/>
                </a:lnTo>
                <a:lnTo>
                  <a:pt x="544" y="1122"/>
                </a:lnTo>
                <a:lnTo>
                  <a:pt x="539" y="1122"/>
                </a:lnTo>
                <a:lnTo>
                  <a:pt x="539" y="1121"/>
                </a:lnTo>
                <a:lnTo>
                  <a:pt x="539" y="1119"/>
                </a:lnTo>
                <a:lnTo>
                  <a:pt x="538" y="1119"/>
                </a:lnTo>
                <a:lnTo>
                  <a:pt x="537" y="1121"/>
                </a:lnTo>
                <a:lnTo>
                  <a:pt x="536" y="1122"/>
                </a:lnTo>
                <a:lnTo>
                  <a:pt x="535" y="1122"/>
                </a:lnTo>
                <a:lnTo>
                  <a:pt x="535" y="1121"/>
                </a:lnTo>
                <a:lnTo>
                  <a:pt x="535" y="1119"/>
                </a:lnTo>
                <a:lnTo>
                  <a:pt x="530" y="1119"/>
                </a:lnTo>
                <a:lnTo>
                  <a:pt x="518" y="1119"/>
                </a:lnTo>
                <a:lnTo>
                  <a:pt x="518" y="1123"/>
                </a:lnTo>
                <a:lnTo>
                  <a:pt x="517" y="1123"/>
                </a:lnTo>
                <a:lnTo>
                  <a:pt x="516" y="1123"/>
                </a:lnTo>
                <a:lnTo>
                  <a:pt x="514" y="1123"/>
                </a:lnTo>
                <a:lnTo>
                  <a:pt x="513" y="1123"/>
                </a:lnTo>
                <a:lnTo>
                  <a:pt x="512" y="1123"/>
                </a:lnTo>
                <a:lnTo>
                  <a:pt x="511" y="1123"/>
                </a:lnTo>
                <a:lnTo>
                  <a:pt x="510" y="1123"/>
                </a:lnTo>
                <a:lnTo>
                  <a:pt x="509" y="1123"/>
                </a:lnTo>
                <a:lnTo>
                  <a:pt x="508" y="1123"/>
                </a:lnTo>
                <a:lnTo>
                  <a:pt x="508" y="1124"/>
                </a:lnTo>
                <a:lnTo>
                  <a:pt x="508" y="1125"/>
                </a:lnTo>
                <a:lnTo>
                  <a:pt x="508" y="1126"/>
                </a:lnTo>
                <a:lnTo>
                  <a:pt x="508" y="1127"/>
                </a:lnTo>
                <a:lnTo>
                  <a:pt x="508" y="1129"/>
                </a:lnTo>
                <a:lnTo>
                  <a:pt x="508" y="1130"/>
                </a:lnTo>
                <a:lnTo>
                  <a:pt x="508" y="1131"/>
                </a:lnTo>
                <a:lnTo>
                  <a:pt x="508" y="1132"/>
                </a:lnTo>
                <a:lnTo>
                  <a:pt x="508" y="1140"/>
                </a:lnTo>
                <a:lnTo>
                  <a:pt x="508" y="1142"/>
                </a:lnTo>
                <a:lnTo>
                  <a:pt x="508" y="1150"/>
                </a:lnTo>
                <a:lnTo>
                  <a:pt x="504" y="1150"/>
                </a:lnTo>
                <a:lnTo>
                  <a:pt x="504" y="1149"/>
                </a:lnTo>
                <a:lnTo>
                  <a:pt x="504" y="1143"/>
                </a:lnTo>
                <a:lnTo>
                  <a:pt x="504" y="1136"/>
                </a:lnTo>
                <a:lnTo>
                  <a:pt x="504" y="1131"/>
                </a:lnTo>
                <a:lnTo>
                  <a:pt x="504" y="1122"/>
                </a:lnTo>
                <a:lnTo>
                  <a:pt x="504" y="1118"/>
                </a:lnTo>
                <a:lnTo>
                  <a:pt x="505" y="1118"/>
                </a:lnTo>
                <a:lnTo>
                  <a:pt x="504" y="1117"/>
                </a:lnTo>
                <a:lnTo>
                  <a:pt x="502" y="1117"/>
                </a:lnTo>
                <a:lnTo>
                  <a:pt x="500" y="1119"/>
                </a:lnTo>
                <a:lnTo>
                  <a:pt x="496" y="1122"/>
                </a:lnTo>
                <a:lnTo>
                  <a:pt x="493" y="1124"/>
                </a:lnTo>
                <a:lnTo>
                  <a:pt x="491" y="1126"/>
                </a:lnTo>
                <a:lnTo>
                  <a:pt x="490" y="1125"/>
                </a:lnTo>
                <a:lnTo>
                  <a:pt x="490" y="1124"/>
                </a:lnTo>
                <a:lnTo>
                  <a:pt x="488" y="1124"/>
                </a:lnTo>
                <a:lnTo>
                  <a:pt x="488" y="1123"/>
                </a:lnTo>
                <a:lnTo>
                  <a:pt x="488" y="1122"/>
                </a:lnTo>
                <a:lnTo>
                  <a:pt x="488" y="1121"/>
                </a:lnTo>
                <a:lnTo>
                  <a:pt x="487" y="1122"/>
                </a:lnTo>
                <a:lnTo>
                  <a:pt x="486" y="1122"/>
                </a:lnTo>
                <a:lnTo>
                  <a:pt x="485" y="1122"/>
                </a:lnTo>
                <a:lnTo>
                  <a:pt x="484" y="1122"/>
                </a:lnTo>
                <a:lnTo>
                  <a:pt x="483" y="1122"/>
                </a:lnTo>
                <a:lnTo>
                  <a:pt x="483" y="1121"/>
                </a:lnTo>
                <a:lnTo>
                  <a:pt x="483" y="1118"/>
                </a:lnTo>
                <a:lnTo>
                  <a:pt x="482" y="1118"/>
                </a:lnTo>
                <a:lnTo>
                  <a:pt x="479" y="1118"/>
                </a:lnTo>
                <a:lnTo>
                  <a:pt x="475" y="1118"/>
                </a:lnTo>
                <a:lnTo>
                  <a:pt x="474" y="1118"/>
                </a:lnTo>
                <a:lnTo>
                  <a:pt x="473" y="1118"/>
                </a:lnTo>
                <a:lnTo>
                  <a:pt x="470" y="1118"/>
                </a:lnTo>
                <a:lnTo>
                  <a:pt x="469" y="1118"/>
                </a:lnTo>
                <a:lnTo>
                  <a:pt x="468" y="1118"/>
                </a:lnTo>
                <a:lnTo>
                  <a:pt x="467" y="1118"/>
                </a:lnTo>
                <a:lnTo>
                  <a:pt x="470" y="1121"/>
                </a:lnTo>
                <a:lnTo>
                  <a:pt x="470" y="1122"/>
                </a:lnTo>
                <a:lnTo>
                  <a:pt x="469" y="1122"/>
                </a:lnTo>
                <a:lnTo>
                  <a:pt x="468" y="1122"/>
                </a:lnTo>
                <a:lnTo>
                  <a:pt x="467" y="1122"/>
                </a:lnTo>
                <a:lnTo>
                  <a:pt x="466" y="1122"/>
                </a:lnTo>
                <a:lnTo>
                  <a:pt x="466" y="1123"/>
                </a:lnTo>
                <a:lnTo>
                  <a:pt x="466" y="1124"/>
                </a:lnTo>
                <a:lnTo>
                  <a:pt x="466" y="1125"/>
                </a:lnTo>
                <a:lnTo>
                  <a:pt x="466" y="1126"/>
                </a:lnTo>
                <a:lnTo>
                  <a:pt x="466" y="1127"/>
                </a:lnTo>
                <a:lnTo>
                  <a:pt x="466" y="1129"/>
                </a:lnTo>
                <a:lnTo>
                  <a:pt x="466" y="1130"/>
                </a:lnTo>
                <a:lnTo>
                  <a:pt x="466" y="1131"/>
                </a:lnTo>
                <a:lnTo>
                  <a:pt x="466" y="1132"/>
                </a:lnTo>
                <a:lnTo>
                  <a:pt x="467" y="1132"/>
                </a:lnTo>
                <a:lnTo>
                  <a:pt x="467" y="1133"/>
                </a:lnTo>
                <a:lnTo>
                  <a:pt x="467" y="1135"/>
                </a:lnTo>
                <a:lnTo>
                  <a:pt x="466" y="1135"/>
                </a:lnTo>
                <a:lnTo>
                  <a:pt x="465" y="1136"/>
                </a:lnTo>
                <a:lnTo>
                  <a:pt x="463" y="1136"/>
                </a:lnTo>
                <a:lnTo>
                  <a:pt x="463" y="1138"/>
                </a:lnTo>
                <a:lnTo>
                  <a:pt x="465" y="1140"/>
                </a:lnTo>
                <a:lnTo>
                  <a:pt x="465" y="1141"/>
                </a:lnTo>
                <a:lnTo>
                  <a:pt x="467" y="1150"/>
                </a:lnTo>
                <a:lnTo>
                  <a:pt x="467" y="1152"/>
                </a:lnTo>
                <a:lnTo>
                  <a:pt x="468" y="1155"/>
                </a:lnTo>
                <a:lnTo>
                  <a:pt x="468" y="1156"/>
                </a:lnTo>
                <a:lnTo>
                  <a:pt x="468" y="1157"/>
                </a:lnTo>
                <a:lnTo>
                  <a:pt x="468" y="1159"/>
                </a:lnTo>
                <a:lnTo>
                  <a:pt x="468" y="1160"/>
                </a:lnTo>
                <a:lnTo>
                  <a:pt x="469" y="1163"/>
                </a:lnTo>
                <a:lnTo>
                  <a:pt x="469" y="1164"/>
                </a:lnTo>
                <a:lnTo>
                  <a:pt x="469" y="1167"/>
                </a:lnTo>
                <a:lnTo>
                  <a:pt x="469" y="1168"/>
                </a:lnTo>
                <a:lnTo>
                  <a:pt x="475" y="1168"/>
                </a:lnTo>
                <a:lnTo>
                  <a:pt x="475" y="1169"/>
                </a:lnTo>
                <a:lnTo>
                  <a:pt x="475" y="1174"/>
                </a:lnTo>
                <a:lnTo>
                  <a:pt x="475" y="1175"/>
                </a:lnTo>
                <a:lnTo>
                  <a:pt x="474" y="1176"/>
                </a:lnTo>
                <a:lnTo>
                  <a:pt x="471" y="1176"/>
                </a:lnTo>
                <a:lnTo>
                  <a:pt x="471" y="1179"/>
                </a:lnTo>
                <a:lnTo>
                  <a:pt x="471" y="1182"/>
                </a:lnTo>
                <a:lnTo>
                  <a:pt x="471" y="1183"/>
                </a:lnTo>
                <a:lnTo>
                  <a:pt x="471" y="1185"/>
                </a:lnTo>
                <a:lnTo>
                  <a:pt x="471" y="1186"/>
                </a:lnTo>
                <a:lnTo>
                  <a:pt x="471" y="1188"/>
                </a:lnTo>
                <a:lnTo>
                  <a:pt x="471" y="1189"/>
                </a:lnTo>
                <a:lnTo>
                  <a:pt x="471" y="1190"/>
                </a:lnTo>
                <a:lnTo>
                  <a:pt x="471" y="1191"/>
                </a:lnTo>
                <a:lnTo>
                  <a:pt x="471" y="1192"/>
                </a:lnTo>
                <a:lnTo>
                  <a:pt x="469" y="1192"/>
                </a:lnTo>
                <a:lnTo>
                  <a:pt x="469" y="1190"/>
                </a:lnTo>
                <a:lnTo>
                  <a:pt x="469" y="1188"/>
                </a:lnTo>
                <a:lnTo>
                  <a:pt x="469" y="1182"/>
                </a:lnTo>
                <a:lnTo>
                  <a:pt x="468" y="1180"/>
                </a:lnTo>
                <a:lnTo>
                  <a:pt x="468" y="1172"/>
                </a:lnTo>
                <a:lnTo>
                  <a:pt x="468" y="1168"/>
                </a:lnTo>
                <a:lnTo>
                  <a:pt x="468" y="1167"/>
                </a:lnTo>
                <a:lnTo>
                  <a:pt x="468" y="1166"/>
                </a:lnTo>
                <a:lnTo>
                  <a:pt x="468" y="1165"/>
                </a:lnTo>
                <a:lnTo>
                  <a:pt x="468" y="1164"/>
                </a:lnTo>
                <a:lnTo>
                  <a:pt x="468" y="1163"/>
                </a:lnTo>
                <a:lnTo>
                  <a:pt x="468" y="1161"/>
                </a:lnTo>
                <a:lnTo>
                  <a:pt x="468" y="1160"/>
                </a:lnTo>
                <a:lnTo>
                  <a:pt x="468" y="1159"/>
                </a:lnTo>
                <a:lnTo>
                  <a:pt x="468" y="1158"/>
                </a:lnTo>
                <a:lnTo>
                  <a:pt x="468" y="1157"/>
                </a:lnTo>
                <a:lnTo>
                  <a:pt x="468" y="1156"/>
                </a:lnTo>
                <a:lnTo>
                  <a:pt x="467" y="1154"/>
                </a:lnTo>
                <a:lnTo>
                  <a:pt x="467" y="1152"/>
                </a:lnTo>
                <a:lnTo>
                  <a:pt x="467" y="1150"/>
                </a:lnTo>
                <a:lnTo>
                  <a:pt x="466" y="1148"/>
                </a:lnTo>
                <a:lnTo>
                  <a:pt x="465" y="1146"/>
                </a:lnTo>
                <a:lnTo>
                  <a:pt x="465" y="1144"/>
                </a:lnTo>
                <a:lnTo>
                  <a:pt x="465" y="1142"/>
                </a:lnTo>
                <a:lnTo>
                  <a:pt x="465" y="1141"/>
                </a:lnTo>
                <a:lnTo>
                  <a:pt x="463" y="1141"/>
                </a:lnTo>
                <a:lnTo>
                  <a:pt x="463" y="1139"/>
                </a:lnTo>
                <a:lnTo>
                  <a:pt x="463" y="1138"/>
                </a:lnTo>
                <a:lnTo>
                  <a:pt x="463" y="1136"/>
                </a:lnTo>
                <a:lnTo>
                  <a:pt x="463" y="1135"/>
                </a:lnTo>
                <a:lnTo>
                  <a:pt x="462" y="1135"/>
                </a:lnTo>
                <a:lnTo>
                  <a:pt x="462" y="1133"/>
                </a:lnTo>
                <a:lnTo>
                  <a:pt x="462" y="1132"/>
                </a:lnTo>
                <a:lnTo>
                  <a:pt x="462" y="1130"/>
                </a:lnTo>
                <a:lnTo>
                  <a:pt x="462" y="1129"/>
                </a:lnTo>
                <a:lnTo>
                  <a:pt x="462" y="1126"/>
                </a:lnTo>
                <a:lnTo>
                  <a:pt x="462" y="1125"/>
                </a:lnTo>
                <a:lnTo>
                  <a:pt x="462" y="1123"/>
                </a:lnTo>
                <a:lnTo>
                  <a:pt x="462" y="1121"/>
                </a:lnTo>
                <a:lnTo>
                  <a:pt x="461" y="1121"/>
                </a:lnTo>
                <a:lnTo>
                  <a:pt x="460" y="1121"/>
                </a:lnTo>
                <a:lnTo>
                  <a:pt x="459" y="1121"/>
                </a:lnTo>
                <a:lnTo>
                  <a:pt x="458" y="1121"/>
                </a:lnTo>
                <a:lnTo>
                  <a:pt x="457" y="1121"/>
                </a:lnTo>
                <a:lnTo>
                  <a:pt x="454" y="1121"/>
                </a:lnTo>
                <a:lnTo>
                  <a:pt x="454" y="1125"/>
                </a:lnTo>
                <a:lnTo>
                  <a:pt x="454" y="1126"/>
                </a:lnTo>
                <a:lnTo>
                  <a:pt x="440" y="1126"/>
                </a:lnTo>
                <a:lnTo>
                  <a:pt x="437" y="1131"/>
                </a:lnTo>
                <a:lnTo>
                  <a:pt x="435" y="1133"/>
                </a:lnTo>
                <a:lnTo>
                  <a:pt x="431" y="1141"/>
                </a:lnTo>
                <a:lnTo>
                  <a:pt x="430" y="1142"/>
                </a:lnTo>
                <a:lnTo>
                  <a:pt x="430" y="1143"/>
                </a:lnTo>
                <a:lnTo>
                  <a:pt x="425" y="1150"/>
                </a:lnTo>
                <a:lnTo>
                  <a:pt x="423" y="1155"/>
                </a:lnTo>
                <a:lnTo>
                  <a:pt x="421" y="1157"/>
                </a:lnTo>
                <a:close/>
                <a:moveTo>
                  <a:pt x="424" y="1452"/>
                </a:moveTo>
                <a:lnTo>
                  <a:pt x="424" y="1453"/>
                </a:lnTo>
                <a:lnTo>
                  <a:pt x="425" y="1453"/>
                </a:lnTo>
                <a:lnTo>
                  <a:pt x="425" y="1452"/>
                </a:lnTo>
                <a:lnTo>
                  <a:pt x="424" y="1452"/>
                </a:lnTo>
                <a:close/>
                <a:moveTo>
                  <a:pt x="467" y="1219"/>
                </a:moveTo>
                <a:lnTo>
                  <a:pt x="469" y="1219"/>
                </a:lnTo>
                <a:lnTo>
                  <a:pt x="469" y="1217"/>
                </a:lnTo>
                <a:lnTo>
                  <a:pt x="468" y="1217"/>
                </a:lnTo>
                <a:lnTo>
                  <a:pt x="467" y="1217"/>
                </a:lnTo>
                <a:lnTo>
                  <a:pt x="467" y="1219"/>
                </a:lnTo>
                <a:close/>
                <a:moveTo>
                  <a:pt x="477" y="1249"/>
                </a:moveTo>
                <a:lnTo>
                  <a:pt x="478" y="1249"/>
                </a:lnTo>
                <a:lnTo>
                  <a:pt x="479" y="1249"/>
                </a:lnTo>
                <a:lnTo>
                  <a:pt x="480" y="1250"/>
                </a:lnTo>
                <a:lnTo>
                  <a:pt x="482" y="1248"/>
                </a:lnTo>
                <a:lnTo>
                  <a:pt x="483" y="1248"/>
                </a:lnTo>
                <a:lnTo>
                  <a:pt x="485" y="1249"/>
                </a:lnTo>
                <a:lnTo>
                  <a:pt x="486" y="1246"/>
                </a:lnTo>
                <a:lnTo>
                  <a:pt x="487" y="1243"/>
                </a:lnTo>
                <a:lnTo>
                  <a:pt x="486" y="1243"/>
                </a:lnTo>
                <a:lnTo>
                  <a:pt x="484" y="1243"/>
                </a:lnTo>
                <a:lnTo>
                  <a:pt x="483" y="1243"/>
                </a:lnTo>
                <a:lnTo>
                  <a:pt x="482" y="1243"/>
                </a:lnTo>
                <a:lnTo>
                  <a:pt x="478" y="1243"/>
                </a:lnTo>
                <a:lnTo>
                  <a:pt x="477" y="1243"/>
                </a:lnTo>
                <a:lnTo>
                  <a:pt x="477" y="1244"/>
                </a:lnTo>
                <a:lnTo>
                  <a:pt x="477" y="1246"/>
                </a:lnTo>
                <a:lnTo>
                  <a:pt x="477" y="1247"/>
                </a:lnTo>
                <a:lnTo>
                  <a:pt x="477" y="1248"/>
                </a:lnTo>
                <a:lnTo>
                  <a:pt x="477" y="1249"/>
                </a:lnTo>
                <a:close/>
                <a:moveTo>
                  <a:pt x="485" y="1692"/>
                </a:moveTo>
                <a:lnTo>
                  <a:pt x="485" y="1693"/>
                </a:lnTo>
                <a:lnTo>
                  <a:pt x="488" y="1693"/>
                </a:lnTo>
                <a:lnTo>
                  <a:pt x="486" y="1690"/>
                </a:lnTo>
                <a:lnTo>
                  <a:pt x="486" y="1691"/>
                </a:lnTo>
                <a:lnTo>
                  <a:pt x="486" y="1692"/>
                </a:lnTo>
                <a:lnTo>
                  <a:pt x="485" y="1692"/>
                </a:lnTo>
                <a:close/>
                <a:moveTo>
                  <a:pt x="563" y="1202"/>
                </a:moveTo>
                <a:lnTo>
                  <a:pt x="563" y="1207"/>
                </a:lnTo>
                <a:lnTo>
                  <a:pt x="563" y="1208"/>
                </a:lnTo>
                <a:lnTo>
                  <a:pt x="563" y="1209"/>
                </a:lnTo>
                <a:lnTo>
                  <a:pt x="563" y="1210"/>
                </a:lnTo>
                <a:lnTo>
                  <a:pt x="564" y="1210"/>
                </a:lnTo>
                <a:lnTo>
                  <a:pt x="564" y="1211"/>
                </a:lnTo>
                <a:lnTo>
                  <a:pt x="564" y="1213"/>
                </a:lnTo>
                <a:lnTo>
                  <a:pt x="564" y="1214"/>
                </a:lnTo>
                <a:lnTo>
                  <a:pt x="565" y="1216"/>
                </a:lnTo>
                <a:lnTo>
                  <a:pt x="566" y="1216"/>
                </a:lnTo>
                <a:lnTo>
                  <a:pt x="568" y="1216"/>
                </a:lnTo>
                <a:lnTo>
                  <a:pt x="570" y="1221"/>
                </a:lnTo>
                <a:lnTo>
                  <a:pt x="571" y="1223"/>
                </a:lnTo>
                <a:lnTo>
                  <a:pt x="579" y="1223"/>
                </a:lnTo>
                <a:lnTo>
                  <a:pt x="580" y="1223"/>
                </a:lnTo>
                <a:lnTo>
                  <a:pt x="581" y="1223"/>
                </a:lnTo>
                <a:lnTo>
                  <a:pt x="581" y="1224"/>
                </a:lnTo>
                <a:lnTo>
                  <a:pt x="581" y="1225"/>
                </a:lnTo>
                <a:lnTo>
                  <a:pt x="581" y="1226"/>
                </a:lnTo>
                <a:lnTo>
                  <a:pt x="580" y="1226"/>
                </a:lnTo>
                <a:lnTo>
                  <a:pt x="574" y="1226"/>
                </a:lnTo>
                <a:lnTo>
                  <a:pt x="571" y="1226"/>
                </a:lnTo>
                <a:lnTo>
                  <a:pt x="570" y="1226"/>
                </a:lnTo>
                <a:lnTo>
                  <a:pt x="570" y="1230"/>
                </a:lnTo>
                <a:lnTo>
                  <a:pt x="570" y="1233"/>
                </a:lnTo>
                <a:lnTo>
                  <a:pt x="570" y="1242"/>
                </a:lnTo>
                <a:lnTo>
                  <a:pt x="570" y="1244"/>
                </a:lnTo>
                <a:lnTo>
                  <a:pt x="570" y="1246"/>
                </a:lnTo>
                <a:lnTo>
                  <a:pt x="569" y="1246"/>
                </a:lnTo>
                <a:lnTo>
                  <a:pt x="568" y="1246"/>
                </a:lnTo>
                <a:lnTo>
                  <a:pt x="568" y="1248"/>
                </a:lnTo>
                <a:lnTo>
                  <a:pt x="568" y="1249"/>
                </a:lnTo>
                <a:lnTo>
                  <a:pt x="569" y="1249"/>
                </a:lnTo>
                <a:lnTo>
                  <a:pt x="569" y="1252"/>
                </a:lnTo>
                <a:lnTo>
                  <a:pt x="570" y="1252"/>
                </a:lnTo>
                <a:lnTo>
                  <a:pt x="571" y="1252"/>
                </a:lnTo>
                <a:lnTo>
                  <a:pt x="572" y="1252"/>
                </a:lnTo>
                <a:lnTo>
                  <a:pt x="573" y="1252"/>
                </a:lnTo>
                <a:lnTo>
                  <a:pt x="574" y="1252"/>
                </a:lnTo>
                <a:lnTo>
                  <a:pt x="575" y="1252"/>
                </a:lnTo>
                <a:lnTo>
                  <a:pt x="577" y="1252"/>
                </a:lnTo>
                <a:lnTo>
                  <a:pt x="577" y="1253"/>
                </a:lnTo>
                <a:lnTo>
                  <a:pt x="578" y="1253"/>
                </a:lnTo>
                <a:lnTo>
                  <a:pt x="578" y="1255"/>
                </a:lnTo>
                <a:lnTo>
                  <a:pt x="578" y="1256"/>
                </a:lnTo>
                <a:lnTo>
                  <a:pt x="578" y="1257"/>
                </a:lnTo>
                <a:lnTo>
                  <a:pt x="578" y="1259"/>
                </a:lnTo>
                <a:lnTo>
                  <a:pt x="582" y="1257"/>
                </a:lnTo>
                <a:lnTo>
                  <a:pt x="583" y="1257"/>
                </a:lnTo>
                <a:lnTo>
                  <a:pt x="585" y="1257"/>
                </a:lnTo>
                <a:lnTo>
                  <a:pt x="586" y="1256"/>
                </a:lnTo>
                <a:lnTo>
                  <a:pt x="587" y="1256"/>
                </a:lnTo>
                <a:lnTo>
                  <a:pt x="588" y="1256"/>
                </a:lnTo>
                <a:lnTo>
                  <a:pt x="588" y="1252"/>
                </a:lnTo>
                <a:lnTo>
                  <a:pt x="588" y="1251"/>
                </a:lnTo>
                <a:lnTo>
                  <a:pt x="590" y="1251"/>
                </a:lnTo>
                <a:lnTo>
                  <a:pt x="592" y="1251"/>
                </a:lnTo>
                <a:lnTo>
                  <a:pt x="597" y="1251"/>
                </a:lnTo>
                <a:lnTo>
                  <a:pt x="599" y="1251"/>
                </a:lnTo>
                <a:lnTo>
                  <a:pt x="599" y="1243"/>
                </a:lnTo>
                <a:lnTo>
                  <a:pt x="599" y="1233"/>
                </a:lnTo>
                <a:lnTo>
                  <a:pt x="599" y="1232"/>
                </a:lnTo>
                <a:lnTo>
                  <a:pt x="599" y="1230"/>
                </a:lnTo>
                <a:lnTo>
                  <a:pt x="602" y="1230"/>
                </a:lnTo>
                <a:lnTo>
                  <a:pt x="602" y="1226"/>
                </a:lnTo>
                <a:lnTo>
                  <a:pt x="609" y="1226"/>
                </a:lnTo>
                <a:lnTo>
                  <a:pt x="609" y="1225"/>
                </a:lnTo>
                <a:lnTo>
                  <a:pt x="609" y="1224"/>
                </a:lnTo>
                <a:lnTo>
                  <a:pt x="609" y="1223"/>
                </a:lnTo>
                <a:lnTo>
                  <a:pt x="611" y="1223"/>
                </a:lnTo>
                <a:lnTo>
                  <a:pt x="612" y="1223"/>
                </a:lnTo>
                <a:lnTo>
                  <a:pt x="612" y="1221"/>
                </a:lnTo>
                <a:lnTo>
                  <a:pt x="612" y="1219"/>
                </a:lnTo>
                <a:lnTo>
                  <a:pt x="612" y="1218"/>
                </a:lnTo>
                <a:lnTo>
                  <a:pt x="612" y="1217"/>
                </a:lnTo>
                <a:lnTo>
                  <a:pt x="612" y="1216"/>
                </a:lnTo>
                <a:lnTo>
                  <a:pt x="612" y="1215"/>
                </a:lnTo>
                <a:lnTo>
                  <a:pt x="612" y="1214"/>
                </a:lnTo>
                <a:lnTo>
                  <a:pt x="612" y="1213"/>
                </a:lnTo>
                <a:lnTo>
                  <a:pt x="612" y="1211"/>
                </a:lnTo>
                <a:lnTo>
                  <a:pt x="612" y="1210"/>
                </a:lnTo>
                <a:lnTo>
                  <a:pt x="612" y="1209"/>
                </a:lnTo>
                <a:lnTo>
                  <a:pt x="612" y="1208"/>
                </a:lnTo>
                <a:lnTo>
                  <a:pt x="612" y="1206"/>
                </a:lnTo>
                <a:lnTo>
                  <a:pt x="612" y="1203"/>
                </a:lnTo>
                <a:lnTo>
                  <a:pt x="612" y="1202"/>
                </a:lnTo>
                <a:lnTo>
                  <a:pt x="612" y="1200"/>
                </a:lnTo>
                <a:lnTo>
                  <a:pt x="612" y="1199"/>
                </a:lnTo>
                <a:lnTo>
                  <a:pt x="612" y="1197"/>
                </a:lnTo>
                <a:lnTo>
                  <a:pt x="612" y="1194"/>
                </a:lnTo>
                <a:lnTo>
                  <a:pt x="612" y="1193"/>
                </a:lnTo>
                <a:lnTo>
                  <a:pt x="612" y="1186"/>
                </a:lnTo>
                <a:lnTo>
                  <a:pt x="612" y="1185"/>
                </a:lnTo>
                <a:lnTo>
                  <a:pt x="611" y="1185"/>
                </a:lnTo>
                <a:lnTo>
                  <a:pt x="609" y="1186"/>
                </a:lnTo>
                <a:lnTo>
                  <a:pt x="608" y="1186"/>
                </a:lnTo>
                <a:lnTo>
                  <a:pt x="607" y="1186"/>
                </a:lnTo>
                <a:lnTo>
                  <a:pt x="606" y="1186"/>
                </a:lnTo>
                <a:lnTo>
                  <a:pt x="605" y="1186"/>
                </a:lnTo>
                <a:lnTo>
                  <a:pt x="605" y="1179"/>
                </a:lnTo>
                <a:lnTo>
                  <a:pt x="609" y="1179"/>
                </a:lnTo>
                <a:lnTo>
                  <a:pt x="611" y="1179"/>
                </a:lnTo>
                <a:lnTo>
                  <a:pt x="612" y="1179"/>
                </a:lnTo>
                <a:lnTo>
                  <a:pt x="612" y="1182"/>
                </a:lnTo>
                <a:lnTo>
                  <a:pt x="608" y="1181"/>
                </a:lnTo>
                <a:lnTo>
                  <a:pt x="608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5"/>
                </a:lnTo>
                <a:lnTo>
                  <a:pt x="613" y="1186"/>
                </a:lnTo>
                <a:lnTo>
                  <a:pt x="613" y="1190"/>
                </a:lnTo>
                <a:lnTo>
                  <a:pt x="613" y="1193"/>
                </a:lnTo>
                <a:lnTo>
                  <a:pt x="614" y="1193"/>
                </a:lnTo>
                <a:lnTo>
                  <a:pt x="618" y="1193"/>
                </a:lnTo>
                <a:lnTo>
                  <a:pt x="623" y="1193"/>
                </a:lnTo>
                <a:lnTo>
                  <a:pt x="624" y="1193"/>
                </a:lnTo>
                <a:lnTo>
                  <a:pt x="625" y="1193"/>
                </a:lnTo>
                <a:lnTo>
                  <a:pt x="626" y="1193"/>
                </a:lnTo>
                <a:lnTo>
                  <a:pt x="628" y="1193"/>
                </a:lnTo>
                <a:lnTo>
                  <a:pt x="632" y="1193"/>
                </a:lnTo>
                <a:lnTo>
                  <a:pt x="633" y="1193"/>
                </a:lnTo>
                <a:lnTo>
                  <a:pt x="634" y="1193"/>
                </a:lnTo>
                <a:lnTo>
                  <a:pt x="637" y="1193"/>
                </a:lnTo>
                <a:lnTo>
                  <a:pt x="643" y="1193"/>
                </a:lnTo>
                <a:lnTo>
                  <a:pt x="644" y="1193"/>
                </a:lnTo>
                <a:lnTo>
                  <a:pt x="643" y="1193"/>
                </a:lnTo>
                <a:lnTo>
                  <a:pt x="638" y="1194"/>
                </a:lnTo>
                <a:lnTo>
                  <a:pt x="634" y="1194"/>
                </a:lnTo>
                <a:lnTo>
                  <a:pt x="628" y="1194"/>
                </a:lnTo>
                <a:lnTo>
                  <a:pt x="626" y="1194"/>
                </a:lnTo>
                <a:lnTo>
                  <a:pt x="626" y="1196"/>
                </a:lnTo>
                <a:lnTo>
                  <a:pt x="626" y="1197"/>
                </a:lnTo>
                <a:lnTo>
                  <a:pt x="628" y="1197"/>
                </a:lnTo>
                <a:lnTo>
                  <a:pt x="626" y="1198"/>
                </a:lnTo>
                <a:lnTo>
                  <a:pt x="625" y="1198"/>
                </a:lnTo>
                <a:lnTo>
                  <a:pt x="623" y="1198"/>
                </a:lnTo>
                <a:lnTo>
                  <a:pt x="620" y="1198"/>
                </a:lnTo>
                <a:lnTo>
                  <a:pt x="618" y="1198"/>
                </a:lnTo>
                <a:lnTo>
                  <a:pt x="618" y="1197"/>
                </a:lnTo>
                <a:lnTo>
                  <a:pt x="618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4" y="1194"/>
                </a:lnTo>
                <a:lnTo>
                  <a:pt x="613" y="1194"/>
                </a:lnTo>
                <a:lnTo>
                  <a:pt x="613" y="1196"/>
                </a:lnTo>
                <a:lnTo>
                  <a:pt x="613" y="1197"/>
                </a:lnTo>
                <a:lnTo>
                  <a:pt x="613" y="1199"/>
                </a:lnTo>
                <a:lnTo>
                  <a:pt x="613" y="1200"/>
                </a:lnTo>
                <a:lnTo>
                  <a:pt x="613" y="1202"/>
                </a:lnTo>
                <a:lnTo>
                  <a:pt x="613" y="1203"/>
                </a:lnTo>
                <a:lnTo>
                  <a:pt x="613" y="1205"/>
                </a:lnTo>
                <a:lnTo>
                  <a:pt x="613" y="1206"/>
                </a:lnTo>
                <a:lnTo>
                  <a:pt x="613" y="1208"/>
                </a:lnTo>
                <a:lnTo>
                  <a:pt x="613" y="1209"/>
                </a:lnTo>
                <a:lnTo>
                  <a:pt x="616" y="1209"/>
                </a:lnTo>
                <a:lnTo>
                  <a:pt x="622" y="1209"/>
                </a:lnTo>
                <a:lnTo>
                  <a:pt x="628" y="1209"/>
                </a:lnTo>
                <a:lnTo>
                  <a:pt x="630" y="1209"/>
                </a:lnTo>
                <a:lnTo>
                  <a:pt x="633" y="1209"/>
                </a:lnTo>
                <a:lnTo>
                  <a:pt x="635" y="1209"/>
                </a:lnTo>
                <a:lnTo>
                  <a:pt x="644" y="1209"/>
                </a:lnTo>
                <a:lnTo>
                  <a:pt x="644" y="1208"/>
                </a:lnTo>
                <a:lnTo>
                  <a:pt x="644" y="1206"/>
                </a:lnTo>
                <a:lnTo>
                  <a:pt x="644" y="1205"/>
                </a:lnTo>
                <a:lnTo>
                  <a:pt x="647" y="1205"/>
                </a:lnTo>
                <a:lnTo>
                  <a:pt x="648" y="1205"/>
                </a:lnTo>
                <a:lnTo>
                  <a:pt x="654" y="1205"/>
                </a:lnTo>
                <a:lnTo>
                  <a:pt x="659" y="1205"/>
                </a:lnTo>
                <a:lnTo>
                  <a:pt x="660" y="1205"/>
                </a:lnTo>
                <a:lnTo>
                  <a:pt x="661" y="1205"/>
                </a:lnTo>
                <a:lnTo>
                  <a:pt x="661" y="1203"/>
                </a:lnTo>
                <a:lnTo>
                  <a:pt x="661" y="1202"/>
                </a:lnTo>
                <a:lnTo>
                  <a:pt x="661" y="1190"/>
                </a:lnTo>
                <a:lnTo>
                  <a:pt x="658" y="1189"/>
                </a:lnTo>
                <a:lnTo>
                  <a:pt x="659" y="1189"/>
                </a:lnTo>
                <a:lnTo>
                  <a:pt x="659" y="1186"/>
                </a:lnTo>
                <a:lnTo>
                  <a:pt x="659" y="1184"/>
                </a:lnTo>
                <a:lnTo>
                  <a:pt x="659" y="1183"/>
                </a:lnTo>
                <a:lnTo>
                  <a:pt x="660" y="1183"/>
                </a:lnTo>
                <a:lnTo>
                  <a:pt x="661" y="1184"/>
                </a:lnTo>
                <a:lnTo>
                  <a:pt x="663" y="1184"/>
                </a:lnTo>
                <a:lnTo>
                  <a:pt x="663" y="1183"/>
                </a:lnTo>
                <a:lnTo>
                  <a:pt x="663" y="1182"/>
                </a:lnTo>
                <a:lnTo>
                  <a:pt x="663" y="1181"/>
                </a:lnTo>
                <a:lnTo>
                  <a:pt x="664" y="1180"/>
                </a:lnTo>
                <a:lnTo>
                  <a:pt x="663" y="1155"/>
                </a:lnTo>
                <a:lnTo>
                  <a:pt x="663" y="1150"/>
                </a:lnTo>
                <a:lnTo>
                  <a:pt x="663" y="1149"/>
                </a:lnTo>
                <a:lnTo>
                  <a:pt x="664" y="1147"/>
                </a:lnTo>
                <a:lnTo>
                  <a:pt x="664" y="1146"/>
                </a:lnTo>
                <a:lnTo>
                  <a:pt x="664" y="1144"/>
                </a:lnTo>
                <a:lnTo>
                  <a:pt x="664" y="1143"/>
                </a:lnTo>
                <a:lnTo>
                  <a:pt x="663" y="1142"/>
                </a:lnTo>
                <a:lnTo>
                  <a:pt x="663" y="1141"/>
                </a:lnTo>
                <a:lnTo>
                  <a:pt x="663" y="1140"/>
                </a:lnTo>
                <a:lnTo>
                  <a:pt x="663" y="1139"/>
                </a:lnTo>
                <a:lnTo>
                  <a:pt x="663" y="1138"/>
                </a:lnTo>
                <a:lnTo>
                  <a:pt x="663" y="1136"/>
                </a:lnTo>
                <a:lnTo>
                  <a:pt x="663" y="1135"/>
                </a:lnTo>
                <a:lnTo>
                  <a:pt x="663" y="1134"/>
                </a:lnTo>
                <a:lnTo>
                  <a:pt x="663" y="1133"/>
                </a:lnTo>
                <a:lnTo>
                  <a:pt x="664" y="1132"/>
                </a:lnTo>
                <a:lnTo>
                  <a:pt x="664" y="1131"/>
                </a:lnTo>
                <a:lnTo>
                  <a:pt x="664" y="1130"/>
                </a:lnTo>
                <a:lnTo>
                  <a:pt x="665" y="1129"/>
                </a:lnTo>
                <a:lnTo>
                  <a:pt x="665" y="1127"/>
                </a:lnTo>
                <a:lnTo>
                  <a:pt x="666" y="1126"/>
                </a:lnTo>
                <a:lnTo>
                  <a:pt x="667" y="1125"/>
                </a:lnTo>
                <a:lnTo>
                  <a:pt x="667" y="1124"/>
                </a:lnTo>
                <a:lnTo>
                  <a:pt x="667" y="1125"/>
                </a:lnTo>
                <a:lnTo>
                  <a:pt x="666" y="1126"/>
                </a:lnTo>
                <a:lnTo>
                  <a:pt x="666" y="1127"/>
                </a:lnTo>
                <a:lnTo>
                  <a:pt x="665" y="1129"/>
                </a:lnTo>
                <a:lnTo>
                  <a:pt x="665" y="1130"/>
                </a:lnTo>
                <a:lnTo>
                  <a:pt x="664" y="1132"/>
                </a:lnTo>
                <a:lnTo>
                  <a:pt x="665" y="1132"/>
                </a:lnTo>
                <a:lnTo>
                  <a:pt x="666" y="1134"/>
                </a:lnTo>
                <a:lnTo>
                  <a:pt x="667" y="1135"/>
                </a:lnTo>
                <a:lnTo>
                  <a:pt x="667" y="1136"/>
                </a:lnTo>
                <a:lnTo>
                  <a:pt x="668" y="1136"/>
                </a:lnTo>
                <a:lnTo>
                  <a:pt x="671" y="1138"/>
                </a:lnTo>
                <a:lnTo>
                  <a:pt x="675" y="1143"/>
                </a:lnTo>
                <a:lnTo>
                  <a:pt x="674" y="1143"/>
                </a:lnTo>
                <a:lnTo>
                  <a:pt x="673" y="1143"/>
                </a:lnTo>
                <a:lnTo>
                  <a:pt x="672" y="1143"/>
                </a:lnTo>
                <a:lnTo>
                  <a:pt x="671" y="1143"/>
                </a:lnTo>
                <a:lnTo>
                  <a:pt x="669" y="1143"/>
                </a:lnTo>
                <a:lnTo>
                  <a:pt x="668" y="1143"/>
                </a:lnTo>
                <a:lnTo>
                  <a:pt x="667" y="1143"/>
                </a:lnTo>
                <a:lnTo>
                  <a:pt x="665" y="1143"/>
                </a:lnTo>
                <a:lnTo>
                  <a:pt x="664" y="1143"/>
                </a:lnTo>
                <a:lnTo>
                  <a:pt x="664" y="1144"/>
                </a:lnTo>
                <a:lnTo>
                  <a:pt x="664" y="1147"/>
                </a:lnTo>
                <a:lnTo>
                  <a:pt x="664" y="1149"/>
                </a:lnTo>
                <a:lnTo>
                  <a:pt x="664" y="1150"/>
                </a:lnTo>
                <a:lnTo>
                  <a:pt x="664" y="1151"/>
                </a:lnTo>
                <a:lnTo>
                  <a:pt x="664" y="1154"/>
                </a:lnTo>
                <a:lnTo>
                  <a:pt x="664" y="1155"/>
                </a:lnTo>
                <a:lnTo>
                  <a:pt x="664" y="1156"/>
                </a:lnTo>
                <a:lnTo>
                  <a:pt x="664" y="1158"/>
                </a:lnTo>
                <a:lnTo>
                  <a:pt x="664" y="1163"/>
                </a:lnTo>
                <a:lnTo>
                  <a:pt x="664" y="1167"/>
                </a:lnTo>
                <a:lnTo>
                  <a:pt x="664" y="1171"/>
                </a:lnTo>
                <a:lnTo>
                  <a:pt x="664" y="1173"/>
                </a:lnTo>
                <a:lnTo>
                  <a:pt x="664" y="1176"/>
                </a:lnTo>
                <a:lnTo>
                  <a:pt x="664" y="1179"/>
                </a:lnTo>
                <a:lnTo>
                  <a:pt x="664" y="1182"/>
                </a:lnTo>
                <a:lnTo>
                  <a:pt x="663" y="1184"/>
                </a:lnTo>
                <a:lnTo>
                  <a:pt x="663" y="1186"/>
                </a:lnTo>
                <a:lnTo>
                  <a:pt x="663" y="1189"/>
                </a:lnTo>
                <a:lnTo>
                  <a:pt x="663" y="1190"/>
                </a:lnTo>
                <a:lnTo>
                  <a:pt x="663" y="1191"/>
                </a:lnTo>
                <a:lnTo>
                  <a:pt x="663" y="1192"/>
                </a:lnTo>
                <a:lnTo>
                  <a:pt x="663" y="1193"/>
                </a:lnTo>
                <a:lnTo>
                  <a:pt x="663" y="1196"/>
                </a:lnTo>
                <a:lnTo>
                  <a:pt x="663" y="1199"/>
                </a:lnTo>
                <a:lnTo>
                  <a:pt x="663" y="1202"/>
                </a:lnTo>
                <a:lnTo>
                  <a:pt x="663" y="1205"/>
                </a:lnTo>
                <a:lnTo>
                  <a:pt x="667" y="1205"/>
                </a:lnTo>
                <a:lnTo>
                  <a:pt x="668" y="1205"/>
                </a:lnTo>
                <a:lnTo>
                  <a:pt x="669" y="1205"/>
                </a:lnTo>
                <a:lnTo>
                  <a:pt x="669" y="1202"/>
                </a:lnTo>
                <a:lnTo>
                  <a:pt x="669" y="1201"/>
                </a:lnTo>
                <a:lnTo>
                  <a:pt x="669" y="1199"/>
                </a:lnTo>
                <a:lnTo>
                  <a:pt x="671" y="1199"/>
                </a:lnTo>
                <a:lnTo>
                  <a:pt x="672" y="1199"/>
                </a:lnTo>
                <a:lnTo>
                  <a:pt x="673" y="1199"/>
                </a:lnTo>
                <a:lnTo>
                  <a:pt x="674" y="1199"/>
                </a:lnTo>
                <a:lnTo>
                  <a:pt x="675" y="1199"/>
                </a:lnTo>
                <a:lnTo>
                  <a:pt x="676" y="1199"/>
                </a:lnTo>
                <a:lnTo>
                  <a:pt x="677" y="1199"/>
                </a:lnTo>
                <a:lnTo>
                  <a:pt x="677" y="1186"/>
                </a:lnTo>
                <a:lnTo>
                  <a:pt x="677" y="1185"/>
                </a:lnTo>
                <a:lnTo>
                  <a:pt x="683" y="1185"/>
                </a:lnTo>
                <a:lnTo>
                  <a:pt x="687" y="1185"/>
                </a:lnTo>
                <a:lnTo>
                  <a:pt x="690" y="1185"/>
                </a:lnTo>
                <a:lnTo>
                  <a:pt x="692" y="1185"/>
                </a:lnTo>
                <a:lnTo>
                  <a:pt x="694" y="1185"/>
                </a:lnTo>
                <a:lnTo>
                  <a:pt x="694" y="1176"/>
                </a:lnTo>
                <a:lnTo>
                  <a:pt x="704" y="1176"/>
                </a:lnTo>
                <a:lnTo>
                  <a:pt x="704" y="1181"/>
                </a:lnTo>
                <a:lnTo>
                  <a:pt x="715" y="1181"/>
                </a:lnTo>
                <a:lnTo>
                  <a:pt x="715" y="1182"/>
                </a:lnTo>
                <a:lnTo>
                  <a:pt x="732" y="1181"/>
                </a:lnTo>
                <a:lnTo>
                  <a:pt x="732" y="1175"/>
                </a:lnTo>
                <a:lnTo>
                  <a:pt x="732" y="1169"/>
                </a:lnTo>
                <a:lnTo>
                  <a:pt x="732" y="1167"/>
                </a:lnTo>
                <a:lnTo>
                  <a:pt x="730" y="1165"/>
                </a:lnTo>
                <a:lnTo>
                  <a:pt x="730" y="1164"/>
                </a:lnTo>
                <a:lnTo>
                  <a:pt x="730" y="1163"/>
                </a:lnTo>
                <a:lnTo>
                  <a:pt x="729" y="1160"/>
                </a:lnTo>
                <a:lnTo>
                  <a:pt x="729" y="1159"/>
                </a:lnTo>
                <a:lnTo>
                  <a:pt x="729" y="1158"/>
                </a:lnTo>
                <a:lnTo>
                  <a:pt x="728" y="1157"/>
                </a:lnTo>
                <a:lnTo>
                  <a:pt x="728" y="1156"/>
                </a:lnTo>
                <a:lnTo>
                  <a:pt x="728" y="1155"/>
                </a:lnTo>
                <a:lnTo>
                  <a:pt x="728" y="1152"/>
                </a:lnTo>
                <a:lnTo>
                  <a:pt x="727" y="1151"/>
                </a:lnTo>
                <a:lnTo>
                  <a:pt x="724" y="1148"/>
                </a:lnTo>
                <a:lnTo>
                  <a:pt x="721" y="1146"/>
                </a:lnTo>
                <a:lnTo>
                  <a:pt x="719" y="1142"/>
                </a:lnTo>
                <a:lnTo>
                  <a:pt x="718" y="1142"/>
                </a:lnTo>
                <a:lnTo>
                  <a:pt x="718" y="1141"/>
                </a:lnTo>
                <a:lnTo>
                  <a:pt x="717" y="1141"/>
                </a:lnTo>
                <a:lnTo>
                  <a:pt x="715" y="1139"/>
                </a:lnTo>
                <a:lnTo>
                  <a:pt x="710" y="1139"/>
                </a:lnTo>
                <a:lnTo>
                  <a:pt x="709" y="1139"/>
                </a:lnTo>
                <a:lnTo>
                  <a:pt x="708" y="1139"/>
                </a:lnTo>
                <a:lnTo>
                  <a:pt x="706" y="1139"/>
                </a:lnTo>
                <a:lnTo>
                  <a:pt x="703" y="1139"/>
                </a:lnTo>
                <a:lnTo>
                  <a:pt x="703" y="1138"/>
                </a:lnTo>
                <a:lnTo>
                  <a:pt x="703" y="1133"/>
                </a:lnTo>
                <a:lnTo>
                  <a:pt x="703" y="1132"/>
                </a:lnTo>
                <a:lnTo>
                  <a:pt x="703" y="1127"/>
                </a:lnTo>
                <a:lnTo>
                  <a:pt x="714" y="1127"/>
                </a:lnTo>
                <a:lnTo>
                  <a:pt x="714" y="1121"/>
                </a:lnTo>
                <a:lnTo>
                  <a:pt x="712" y="1121"/>
                </a:lnTo>
                <a:lnTo>
                  <a:pt x="711" y="1121"/>
                </a:lnTo>
                <a:lnTo>
                  <a:pt x="710" y="1121"/>
                </a:lnTo>
                <a:lnTo>
                  <a:pt x="709" y="1121"/>
                </a:lnTo>
                <a:lnTo>
                  <a:pt x="708" y="1121"/>
                </a:lnTo>
                <a:lnTo>
                  <a:pt x="707" y="1121"/>
                </a:lnTo>
                <a:lnTo>
                  <a:pt x="703" y="1121"/>
                </a:lnTo>
                <a:lnTo>
                  <a:pt x="703" y="1119"/>
                </a:lnTo>
                <a:lnTo>
                  <a:pt x="702" y="1119"/>
                </a:lnTo>
                <a:lnTo>
                  <a:pt x="701" y="1119"/>
                </a:lnTo>
                <a:lnTo>
                  <a:pt x="697" y="1119"/>
                </a:lnTo>
                <a:lnTo>
                  <a:pt x="693" y="1119"/>
                </a:lnTo>
                <a:lnTo>
                  <a:pt x="690" y="1119"/>
                </a:lnTo>
                <a:lnTo>
                  <a:pt x="685" y="1119"/>
                </a:lnTo>
                <a:lnTo>
                  <a:pt x="684" y="1119"/>
                </a:lnTo>
                <a:lnTo>
                  <a:pt x="683" y="1119"/>
                </a:lnTo>
                <a:lnTo>
                  <a:pt x="682" y="1119"/>
                </a:lnTo>
                <a:lnTo>
                  <a:pt x="681" y="1119"/>
                </a:lnTo>
                <a:lnTo>
                  <a:pt x="680" y="1119"/>
                </a:lnTo>
                <a:lnTo>
                  <a:pt x="678" y="1119"/>
                </a:lnTo>
                <a:lnTo>
                  <a:pt x="677" y="1119"/>
                </a:lnTo>
                <a:lnTo>
                  <a:pt x="676" y="1119"/>
                </a:lnTo>
                <a:lnTo>
                  <a:pt x="675" y="1119"/>
                </a:lnTo>
                <a:lnTo>
                  <a:pt x="673" y="1119"/>
                </a:lnTo>
                <a:lnTo>
                  <a:pt x="671" y="1119"/>
                </a:lnTo>
                <a:lnTo>
                  <a:pt x="669" y="1119"/>
                </a:lnTo>
                <a:lnTo>
                  <a:pt x="668" y="1119"/>
                </a:lnTo>
                <a:lnTo>
                  <a:pt x="667" y="1121"/>
                </a:lnTo>
                <a:lnTo>
                  <a:pt x="666" y="1119"/>
                </a:lnTo>
                <a:lnTo>
                  <a:pt x="665" y="1119"/>
                </a:lnTo>
                <a:lnTo>
                  <a:pt x="664" y="1119"/>
                </a:lnTo>
                <a:lnTo>
                  <a:pt x="663" y="1119"/>
                </a:lnTo>
                <a:lnTo>
                  <a:pt x="663" y="1121"/>
                </a:lnTo>
                <a:lnTo>
                  <a:pt x="661" y="1121"/>
                </a:lnTo>
                <a:lnTo>
                  <a:pt x="660" y="1121"/>
                </a:lnTo>
                <a:lnTo>
                  <a:pt x="659" y="1121"/>
                </a:lnTo>
                <a:lnTo>
                  <a:pt x="652" y="1121"/>
                </a:lnTo>
                <a:lnTo>
                  <a:pt x="650" y="1121"/>
                </a:lnTo>
                <a:lnTo>
                  <a:pt x="649" y="1121"/>
                </a:lnTo>
                <a:lnTo>
                  <a:pt x="648" y="1121"/>
                </a:lnTo>
                <a:lnTo>
                  <a:pt x="640" y="1121"/>
                </a:lnTo>
                <a:lnTo>
                  <a:pt x="639" y="1121"/>
                </a:lnTo>
                <a:lnTo>
                  <a:pt x="633" y="1121"/>
                </a:lnTo>
                <a:lnTo>
                  <a:pt x="629" y="1121"/>
                </a:lnTo>
                <a:lnTo>
                  <a:pt x="617" y="1119"/>
                </a:lnTo>
                <a:lnTo>
                  <a:pt x="613" y="1119"/>
                </a:lnTo>
                <a:lnTo>
                  <a:pt x="606" y="1119"/>
                </a:lnTo>
                <a:lnTo>
                  <a:pt x="604" y="1119"/>
                </a:lnTo>
                <a:lnTo>
                  <a:pt x="600" y="1119"/>
                </a:lnTo>
                <a:lnTo>
                  <a:pt x="599" y="1119"/>
                </a:lnTo>
                <a:lnTo>
                  <a:pt x="595" y="1119"/>
                </a:lnTo>
                <a:lnTo>
                  <a:pt x="588" y="1119"/>
                </a:lnTo>
                <a:lnTo>
                  <a:pt x="587" y="1119"/>
                </a:lnTo>
                <a:lnTo>
                  <a:pt x="586" y="1119"/>
                </a:lnTo>
                <a:lnTo>
                  <a:pt x="582" y="1119"/>
                </a:lnTo>
                <a:lnTo>
                  <a:pt x="571" y="1119"/>
                </a:lnTo>
                <a:lnTo>
                  <a:pt x="571" y="1127"/>
                </a:lnTo>
                <a:lnTo>
                  <a:pt x="571" y="1129"/>
                </a:lnTo>
                <a:lnTo>
                  <a:pt x="571" y="1130"/>
                </a:lnTo>
                <a:lnTo>
                  <a:pt x="570" y="1130"/>
                </a:lnTo>
                <a:lnTo>
                  <a:pt x="570" y="1131"/>
                </a:lnTo>
                <a:lnTo>
                  <a:pt x="570" y="1132"/>
                </a:lnTo>
                <a:lnTo>
                  <a:pt x="570" y="1133"/>
                </a:lnTo>
                <a:lnTo>
                  <a:pt x="570" y="1134"/>
                </a:lnTo>
                <a:lnTo>
                  <a:pt x="570" y="1135"/>
                </a:lnTo>
                <a:lnTo>
                  <a:pt x="570" y="1136"/>
                </a:lnTo>
                <a:lnTo>
                  <a:pt x="570" y="1138"/>
                </a:lnTo>
                <a:lnTo>
                  <a:pt x="570" y="1139"/>
                </a:lnTo>
                <a:lnTo>
                  <a:pt x="569" y="1139"/>
                </a:lnTo>
                <a:lnTo>
                  <a:pt x="568" y="1139"/>
                </a:lnTo>
                <a:lnTo>
                  <a:pt x="568" y="1140"/>
                </a:lnTo>
                <a:lnTo>
                  <a:pt x="568" y="1141"/>
                </a:lnTo>
                <a:lnTo>
                  <a:pt x="568" y="1142"/>
                </a:lnTo>
                <a:lnTo>
                  <a:pt x="568" y="1143"/>
                </a:lnTo>
                <a:lnTo>
                  <a:pt x="568" y="1144"/>
                </a:lnTo>
                <a:lnTo>
                  <a:pt x="568" y="1146"/>
                </a:lnTo>
                <a:lnTo>
                  <a:pt x="568" y="1147"/>
                </a:lnTo>
                <a:lnTo>
                  <a:pt x="568" y="1148"/>
                </a:lnTo>
                <a:lnTo>
                  <a:pt x="566" y="1148"/>
                </a:lnTo>
                <a:lnTo>
                  <a:pt x="565" y="1148"/>
                </a:lnTo>
                <a:lnTo>
                  <a:pt x="565" y="1149"/>
                </a:lnTo>
                <a:lnTo>
                  <a:pt x="565" y="1151"/>
                </a:lnTo>
                <a:lnTo>
                  <a:pt x="565" y="1152"/>
                </a:lnTo>
                <a:lnTo>
                  <a:pt x="565" y="1154"/>
                </a:lnTo>
                <a:lnTo>
                  <a:pt x="565" y="1155"/>
                </a:lnTo>
                <a:lnTo>
                  <a:pt x="564" y="1155"/>
                </a:lnTo>
                <a:lnTo>
                  <a:pt x="564" y="1156"/>
                </a:lnTo>
                <a:lnTo>
                  <a:pt x="564" y="1157"/>
                </a:lnTo>
                <a:lnTo>
                  <a:pt x="564" y="1158"/>
                </a:lnTo>
                <a:lnTo>
                  <a:pt x="564" y="1159"/>
                </a:lnTo>
                <a:lnTo>
                  <a:pt x="564" y="1165"/>
                </a:lnTo>
                <a:lnTo>
                  <a:pt x="564" y="1167"/>
                </a:lnTo>
                <a:lnTo>
                  <a:pt x="564" y="1168"/>
                </a:lnTo>
                <a:lnTo>
                  <a:pt x="565" y="1168"/>
                </a:lnTo>
                <a:lnTo>
                  <a:pt x="566" y="1168"/>
                </a:lnTo>
                <a:lnTo>
                  <a:pt x="568" y="1168"/>
                </a:lnTo>
                <a:lnTo>
                  <a:pt x="568" y="1169"/>
                </a:lnTo>
                <a:lnTo>
                  <a:pt x="568" y="1171"/>
                </a:lnTo>
                <a:lnTo>
                  <a:pt x="568" y="1172"/>
                </a:lnTo>
                <a:lnTo>
                  <a:pt x="568" y="1173"/>
                </a:lnTo>
                <a:lnTo>
                  <a:pt x="568" y="1174"/>
                </a:lnTo>
                <a:lnTo>
                  <a:pt x="568" y="1175"/>
                </a:lnTo>
                <a:lnTo>
                  <a:pt x="570" y="1175"/>
                </a:lnTo>
                <a:lnTo>
                  <a:pt x="572" y="1175"/>
                </a:lnTo>
                <a:lnTo>
                  <a:pt x="573" y="1175"/>
                </a:lnTo>
                <a:lnTo>
                  <a:pt x="573" y="1176"/>
                </a:lnTo>
                <a:lnTo>
                  <a:pt x="573" y="1177"/>
                </a:lnTo>
                <a:lnTo>
                  <a:pt x="573" y="1179"/>
                </a:lnTo>
                <a:lnTo>
                  <a:pt x="572" y="1179"/>
                </a:lnTo>
                <a:lnTo>
                  <a:pt x="571" y="1179"/>
                </a:lnTo>
                <a:lnTo>
                  <a:pt x="570" y="1179"/>
                </a:lnTo>
                <a:lnTo>
                  <a:pt x="570" y="1180"/>
                </a:lnTo>
                <a:lnTo>
                  <a:pt x="570" y="1181"/>
                </a:lnTo>
                <a:lnTo>
                  <a:pt x="570" y="1182"/>
                </a:lnTo>
                <a:lnTo>
                  <a:pt x="570" y="1183"/>
                </a:lnTo>
                <a:lnTo>
                  <a:pt x="570" y="1184"/>
                </a:lnTo>
                <a:lnTo>
                  <a:pt x="570" y="1185"/>
                </a:lnTo>
                <a:lnTo>
                  <a:pt x="568" y="1185"/>
                </a:lnTo>
                <a:lnTo>
                  <a:pt x="566" y="1185"/>
                </a:lnTo>
                <a:lnTo>
                  <a:pt x="563" y="1185"/>
                </a:lnTo>
                <a:lnTo>
                  <a:pt x="563" y="1189"/>
                </a:lnTo>
                <a:lnTo>
                  <a:pt x="563" y="1190"/>
                </a:lnTo>
                <a:lnTo>
                  <a:pt x="564" y="1190"/>
                </a:lnTo>
                <a:lnTo>
                  <a:pt x="565" y="1190"/>
                </a:lnTo>
                <a:lnTo>
                  <a:pt x="565" y="1191"/>
                </a:lnTo>
                <a:lnTo>
                  <a:pt x="566" y="1191"/>
                </a:lnTo>
                <a:lnTo>
                  <a:pt x="566" y="1192"/>
                </a:lnTo>
                <a:lnTo>
                  <a:pt x="565" y="1193"/>
                </a:lnTo>
                <a:lnTo>
                  <a:pt x="564" y="1193"/>
                </a:lnTo>
                <a:lnTo>
                  <a:pt x="563" y="1193"/>
                </a:lnTo>
                <a:lnTo>
                  <a:pt x="563" y="1194"/>
                </a:lnTo>
                <a:lnTo>
                  <a:pt x="563" y="1196"/>
                </a:lnTo>
                <a:lnTo>
                  <a:pt x="563" y="1197"/>
                </a:lnTo>
                <a:lnTo>
                  <a:pt x="563" y="1198"/>
                </a:lnTo>
                <a:lnTo>
                  <a:pt x="563" y="1200"/>
                </a:lnTo>
                <a:lnTo>
                  <a:pt x="563" y="1202"/>
                </a:lnTo>
                <a:close/>
                <a:moveTo>
                  <a:pt x="595" y="1259"/>
                </a:moveTo>
                <a:lnTo>
                  <a:pt x="595" y="1263"/>
                </a:lnTo>
                <a:lnTo>
                  <a:pt x="595" y="1267"/>
                </a:lnTo>
                <a:lnTo>
                  <a:pt x="595" y="1268"/>
                </a:lnTo>
                <a:lnTo>
                  <a:pt x="598" y="1268"/>
                </a:lnTo>
                <a:lnTo>
                  <a:pt x="598" y="1258"/>
                </a:lnTo>
                <a:lnTo>
                  <a:pt x="598" y="1257"/>
                </a:lnTo>
                <a:lnTo>
                  <a:pt x="597" y="1257"/>
                </a:lnTo>
                <a:lnTo>
                  <a:pt x="596" y="1257"/>
                </a:lnTo>
                <a:lnTo>
                  <a:pt x="595" y="1257"/>
                </a:lnTo>
                <a:lnTo>
                  <a:pt x="595" y="1258"/>
                </a:lnTo>
                <a:lnTo>
                  <a:pt x="595" y="1259"/>
                </a:lnTo>
                <a:close/>
                <a:moveTo>
                  <a:pt x="609" y="627"/>
                </a:moveTo>
                <a:lnTo>
                  <a:pt x="611" y="628"/>
                </a:lnTo>
                <a:lnTo>
                  <a:pt x="612" y="628"/>
                </a:lnTo>
                <a:lnTo>
                  <a:pt x="612" y="627"/>
                </a:lnTo>
                <a:lnTo>
                  <a:pt x="607" y="625"/>
                </a:lnTo>
                <a:lnTo>
                  <a:pt x="609" y="627"/>
                </a:lnTo>
                <a:close/>
                <a:moveTo>
                  <a:pt x="613" y="1226"/>
                </a:moveTo>
                <a:lnTo>
                  <a:pt x="613" y="1231"/>
                </a:lnTo>
                <a:lnTo>
                  <a:pt x="613" y="1244"/>
                </a:lnTo>
                <a:lnTo>
                  <a:pt x="613" y="1251"/>
                </a:lnTo>
                <a:lnTo>
                  <a:pt x="617" y="1251"/>
                </a:lnTo>
                <a:lnTo>
                  <a:pt x="618" y="1251"/>
                </a:lnTo>
                <a:lnTo>
                  <a:pt x="618" y="1247"/>
                </a:lnTo>
                <a:lnTo>
                  <a:pt x="618" y="1240"/>
                </a:lnTo>
                <a:lnTo>
                  <a:pt x="618" y="1225"/>
                </a:lnTo>
                <a:lnTo>
                  <a:pt x="616" y="1225"/>
                </a:lnTo>
                <a:lnTo>
                  <a:pt x="614" y="1225"/>
                </a:lnTo>
                <a:lnTo>
                  <a:pt x="613" y="1225"/>
                </a:lnTo>
                <a:lnTo>
                  <a:pt x="613" y="1226"/>
                </a:lnTo>
                <a:close/>
                <a:moveTo>
                  <a:pt x="620" y="1276"/>
                </a:moveTo>
                <a:lnTo>
                  <a:pt x="622" y="1276"/>
                </a:lnTo>
                <a:lnTo>
                  <a:pt x="625" y="1276"/>
                </a:lnTo>
                <a:lnTo>
                  <a:pt x="624" y="1275"/>
                </a:lnTo>
                <a:lnTo>
                  <a:pt x="624" y="1265"/>
                </a:lnTo>
                <a:lnTo>
                  <a:pt x="622" y="1265"/>
                </a:lnTo>
                <a:lnTo>
                  <a:pt x="621" y="1265"/>
                </a:lnTo>
                <a:lnTo>
                  <a:pt x="620" y="1265"/>
                </a:lnTo>
                <a:lnTo>
                  <a:pt x="618" y="1265"/>
                </a:lnTo>
                <a:lnTo>
                  <a:pt x="620" y="1276"/>
                </a:lnTo>
                <a:close/>
                <a:moveTo>
                  <a:pt x="674" y="1022"/>
                </a:moveTo>
                <a:lnTo>
                  <a:pt x="674" y="1023"/>
                </a:lnTo>
                <a:lnTo>
                  <a:pt x="675" y="1023"/>
                </a:lnTo>
                <a:lnTo>
                  <a:pt x="677" y="1023"/>
                </a:lnTo>
                <a:lnTo>
                  <a:pt x="677" y="1024"/>
                </a:lnTo>
                <a:lnTo>
                  <a:pt x="677" y="1025"/>
                </a:lnTo>
                <a:lnTo>
                  <a:pt x="677" y="1026"/>
                </a:lnTo>
                <a:lnTo>
                  <a:pt x="677" y="1027"/>
                </a:lnTo>
                <a:lnTo>
                  <a:pt x="677" y="1029"/>
                </a:lnTo>
                <a:lnTo>
                  <a:pt x="677" y="1030"/>
                </a:lnTo>
                <a:lnTo>
                  <a:pt x="677" y="1031"/>
                </a:lnTo>
                <a:lnTo>
                  <a:pt x="677" y="1032"/>
                </a:lnTo>
                <a:lnTo>
                  <a:pt x="677" y="1033"/>
                </a:lnTo>
                <a:lnTo>
                  <a:pt x="677" y="1034"/>
                </a:lnTo>
                <a:lnTo>
                  <a:pt x="677" y="1035"/>
                </a:lnTo>
                <a:lnTo>
                  <a:pt x="677" y="1037"/>
                </a:lnTo>
                <a:lnTo>
                  <a:pt x="677" y="1038"/>
                </a:lnTo>
                <a:lnTo>
                  <a:pt x="677" y="1039"/>
                </a:lnTo>
                <a:lnTo>
                  <a:pt x="677" y="1040"/>
                </a:lnTo>
                <a:lnTo>
                  <a:pt x="677" y="1041"/>
                </a:lnTo>
                <a:lnTo>
                  <a:pt x="677" y="1042"/>
                </a:lnTo>
                <a:lnTo>
                  <a:pt x="677" y="1043"/>
                </a:lnTo>
                <a:lnTo>
                  <a:pt x="677" y="1044"/>
                </a:lnTo>
                <a:lnTo>
                  <a:pt x="677" y="1046"/>
                </a:lnTo>
                <a:lnTo>
                  <a:pt x="677" y="1048"/>
                </a:lnTo>
                <a:lnTo>
                  <a:pt x="677" y="1049"/>
                </a:lnTo>
                <a:lnTo>
                  <a:pt x="677" y="1050"/>
                </a:lnTo>
                <a:lnTo>
                  <a:pt x="677" y="1051"/>
                </a:lnTo>
                <a:lnTo>
                  <a:pt x="677" y="1052"/>
                </a:lnTo>
                <a:lnTo>
                  <a:pt x="677" y="1054"/>
                </a:lnTo>
                <a:lnTo>
                  <a:pt x="677" y="1055"/>
                </a:lnTo>
                <a:lnTo>
                  <a:pt x="678" y="1055"/>
                </a:lnTo>
                <a:lnTo>
                  <a:pt x="678" y="1056"/>
                </a:lnTo>
                <a:lnTo>
                  <a:pt x="682" y="1056"/>
                </a:lnTo>
                <a:lnTo>
                  <a:pt x="682" y="1058"/>
                </a:lnTo>
                <a:lnTo>
                  <a:pt x="682" y="1059"/>
                </a:lnTo>
                <a:lnTo>
                  <a:pt x="684" y="1059"/>
                </a:lnTo>
                <a:lnTo>
                  <a:pt x="685" y="1059"/>
                </a:lnTo>
                <a:lnTo>
                  <a:pt x="686" y="1058"/>
                </a:lnTo>
                <a:lnTo>
                  <a:pt x="686" y="1056"/>
                </a:lnTo>
                <a:lnTo>
                  <a:pt x="687" y="1056"/>
                </a:lnTo>
                <a:lnTo>
                  <a:pt x="689" y="1056"/>
                </a:lnTo>
                <a:lnTo>
                  <a:pt x="690" y="1056"/>
                </a:lnTo>
                <a:lnTo>
                  <a:pt x="691" y="1056"/>
                </a:lnTo>
                <a:lnTo>
                  <a:pt x="691" y="1058"/>
                </a:lnTo>
                <a:lnTo>
                  <a:pt x="694" y="1058"/>
                </a:lnTo>
                <a:lnTo>
                  <a:pt x="694" y="1057"/>
                </a:lnTo>
                <a:lnTo>
                  <a:pt x="694" y="1056"/>
                </a:lnTo>
                <a:lnTo>
                  <a:pt x="695" y="1056"/>
                </a:lnTo>
                <a:lnTo>
                  <a:pt x="697" y="1056"/>
                </a:lnTo>
                <a:lnTo>
                  <a:pt x="698" y="1056"/>
                </a:lnTo>
                <a:lnTo>
                  <a:pt x="698" y="1057"/>
                </a:lnTo>
                <a:lnTo>
                  <a:pt x="698" y="1058"/>
                </a:lnTo>
                <a:lnTo>
                  <a:pt x="699" y="1058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58"/>
                </a:lnTo>
                <a:lnTo>
                  <a:pt x="704" y="1058"/>
                </a:lnTo>
                <a:lnTo>
                  <a:pt x="704" y="1057"/>
                </a:lnTo>
                <a:lnTo>
                  <a:pt x="706" y="1057"/>
                </a:lnTo>
                <a:lnTo>
                  <a:pt x="707" y="1057"/>
                </a:lnTo>
                <a:lnTo>
                  <a:pt x="708" y="1057"/>
                </a:lnTo>
                <a:lnTo>
                  <a:pt x="709" y="1057"/>
                </a:lnTo>
                <a:lnTo>
                  <a:pt x="712" y="1057"/>
                </a:lnTo>
                <a:lnTo>
                  <a:pt x="715" y="1057"/>
                </a:lnTo>
                <a:lnTo>
                  <a:pt x="715" y="1055"/>
                </a:lnTo>
                <a:lnTo>
                  <a:pt x="715" y="1054"/>
                </a:lnTo>
                <a:lnTo>
                  <a:pt x="718" y="1054"/>
                </a:lnTo>
                <a:lnTo>
                  <a:pt x="718" y="1048"/>
                </a:lnTo>
                <a:lnTo>
                  <a:pt x="718" y="1044"/>
                </a:lnTo>
                <a:lnTo>
                  <a:pt x="718" y="1042"/>
                </a:lnTo>
                <a:lnTo>
                  <a:pt x="718" y="1041"/>
                </a:lnTo>
                <a:lnTo>
                  <a:pt x="717" y="1038"/>
                </a:lnTo>
                <a:lnTo>
                  <a:pt x="717" y="1034"/>
                </a:lnTo>
                <a:lnTo>
                  <a:pt x="716" y="1033"/>
                </a:lnTo>
                <a:lnTo>
                  <a:pt x="716" y="1030"/>
                </a:lnTo>
                <a:lnTo>
                  <a:pt x="714" y="1022"/>
                </a:lnTo>
                <a:lnTo>
                  <a:pt x="714" y="1019"/>
                </a:lnTo>
                <a:lnTo>
                  <a:pt x="714" y="1018"/>
                </a:lnTo>
                <a:lnTo>
                  <a:pt x="714" y="1016"/>
                </a:lnTo>
                <a:lnTo>
                  <a:pt x="714" y="1015"/>
                </a:lnTo>
                <a:lnTo>
                  <a:pt x="710" y="1014"/>
                </a:lnTo>
                <a:lnTo>
                  <a:pt x="710" y="1010"/>
                </a:lnTo>
                <a:lnTo>
                  <a:pt x="710" y="1006"/>
                </a:lnTo>
                <a:lnTo>
                  <a:pt x="710" y="1005"/>
                </a:lnTo>
                <a:lnTo>
                  <a:pt x="710" y="1004"/>
                </a:lnTo>
                <a:lnTo>
                  <a:pt x="709" y="1004"/>
                </a:lnTo>
                <a:lnTo>
                  <a:pt x="708" y="1004"/>
                </a:lnTo>
                <a:lnTo>
                  <a:pt x="707" y="1004"/>
                </a:lnTo>
                <a:lnTo>
                  <a:pt x="706" y="1004"/>
                </a:lnTo>
                <a:lnTo>
                  <a:pt x="704" y="1004"/>
                </a:lnTo>
                <a:lnTo>
                  <a:pt x="703" y="1004"/>
                </a:lnTo>
                <a:lnTo>
                  <a:pt x="702" y="1004"/>
                </a:lnTo>
                <a:lnTo>
                  <a:pt x="701" y="1004"/>
                </a:lnTo>
                <a:lnTo>
                  <a:pt x="700" y="1004"/>
                </a:lnTo>
                <a:lnTo>
                  <a:pt x="699" y="1004"/>
                </a:lnTo>
                <a:lnTo>
                  <a:pt x="698" y="1004"/>
                </a:lnTo>
                <a:lnTo>
                  <a:pt x="697" y="1004"/>
                </a:lnTo>
                <a:lnTo>
                  <a:pt x="695" y="1004"/>
                </a:lnTo>
                <a:lnTo>
                  <a:pt x="697" y="1005"/>
                </a:lnTo>
                <a:lnTo>
                  <a:pt x="695" y="1006"/>
                </a:lnTo>
                <a:lnTo>
                  <a:pt x="695" y="1005"/>
                </a:lnTo>
                <a:lnTo>
                  <a:pt x="694" y="1005"/>
                </a:lnTo>
                <a:lnTo>
                  <a:pt x="693" y="1005"/>
                </a:lnTo>
                <a:lnTo>
                  <a:pt x="692" y="1005"/>
                </a:lnTo>
                <a:lnTo>
                  <a:pt x="692" y="1006"/>
                </a:lnTo>
                <a:lnTo>
                  <a:pt x="691" y="1006"/>
                </a:lnTo>
                <a:lnTo>
                  <a:pt x="691" y="1007"/>
                </a:lnTo>
                <a:lnTo>
                  <a:pt x="691" y="1008"/>
                </a:lnTo>
                <a:lnTo>
                  <a:pt x="691" y="1009"/>
                </a:lnTo>
                <a:lnTo>
                  <a:pt x="691" y="1010"/>
                </a:lnTo>
                <a:lnTo>
                  <a:pt x="691" y="1012"/>
                </a:lnTo>
                <a:lnTo>
                  <a:pt x="691" y="1013"/>
                </a:lnTo>
                <a:lnTo>
                  <a:pt x="691" y="1014"/>
                </a:lnTo>
                <a:lnTo>
                  <a:pt x="690" y="1014"/>
                </a:lnTo>
                <a:lnTo>
                  <a:pt x="689" y="1014"/>
                </a:lnTo>
                <a:lnTo>
                  <a:pt x="687" y="1014"/>
                </a:lnTo>
                <a:lnTo>
                  <a:pt x="686" y="1014"/>
                </a:lnTo>
                <a:lnTo>
                  <a:pt x="687" y="1015"/>
                </a:lnTo>
                <a:lnTo>
                  <a:pt x="687" y="1016"/>
                </a:lnTo>
                <a:lnTo>
                  <a:pt x="687" y="1018"/>
                </a:lnTo>
                <a:lnTo>
                  <a:pt x="687" y="1022"/>
                </a:lnTo>
                <a:lnTo>
                  <a:pt x="686" y="1022"/>
                </a:lnTo>
                <a:lnTo>
                  <a:pt x="684" y="1022"/>
                </a:lnTo>
                <a:lnTo>
                  <a:pt x="680" y="1022"/>
                </a:lnTo>
                <a:lnTo>
                  <a:pt x="674" y="1022"/>
                </a:lnTo>
                <a:close/>
                <a:moveTo>
                  <a:pt x="692" y="692"/>
                </a:moveTo>
                <a:lnTo>
                  <a:pt x="697" y="696"/>
                </a:lnTo>
                <a:lnTo>
                  <a:pt x="697" y="697"/>
                </a:lnTo>
                <a:lnTo>
                  <a:pt x="701" y="699"/>
                </a:lnTo>
                <a:lnTo>
                  <a:pt x="701" y="700"/>
                </a:lnTo>
                <a:lnTo>
                  <a:pt x="702" y="700"/>
                </a:lnTo>
                <a:lnTo>
                  <a:pt x="702" y="699"/>
                </a:lnTo>
                <a:lnTo>
                  <a:pt x="703" y="698"/>
                </a:lnTo>
                <a:lnTo>
                  <a:pt x="703" y="697"/>
                </a:lnTo>
                <a:lnTo>
                  <a:pt x="706" y="694"/>
                </a:lnTo>
                <a:lnTo>
                  <a:pt x="704" y="692"/>
                </a:lnTo>
                <a:lnTo>
                  <a:pt x="703" y="692"/>
                </a:lnTo>
                <a:lnTo>
                  <a:pt x="702" y="691"/>
                </a:lnTo>
                <a:lnTo>
                  <a:pt x="701" y="691"/>
                </a:lnTo>
                <a:lnTo>
                  <a:pt x="700" y="691"/>
                </a:lnTo>
                <a:lnTo>
                  <a:pt x="699" y="691"/>
                </a:lnTo>
                <a:lnTo>
                  <a:pt x="698" y="691"/>
                </a:lnTo>
                <a:lnTo>
                  <a:pt x="697" y="691"/>
                </a:lnTo>
                <a:lnTo>
                  <a:pt x="695" y="691"/>
                </a:lnTo>
                <a:lnTo>
                  <a:pt x="694" y="690"/>
                </a:lnTo>
                <a:lnTo>
                  <a:pt x="693" y="691"/>
                </a:lnTo>
                <a:lnTo>
                  <a:pt x="692" y="692"/>
                </a:lnTo>
                <a:close/>
                <a:moveTo>
                  <a:pt x="790" y="1502"/>
                </a:moveTo>
                <a:lnTo>
                  <a:pt x="790" y="1507"/>
                </a:lnTo>
                <a:lnTo>
                  <a:pt x="793" y="1507"/>
                </a:lnTo>
                <a:lnTo>
                  <a:pt x="795" y="1507"/>
                </a:lnTo>
                <a:lnTo>
                  <a:pt x="795" y="1508"/>
                </a:lnTo>
                <a:lnTo>
                  <a:pt x="795" y="1509"/>
                </a:lnTo>
                <a:lnTo>
                  <a:pt x="795" y="1510"/>
                </a:lnTo>
                <a:lnTo>
                  <a:pt x="795" y="1511"/>
                </a:lnTo>
                <a:lnTo>
                  <a:pt x="794" y="1511"/>
                </a:lnTo>
                <a:lnTo>
                  <a:pt x="793" y="1512"/>
                </a:lnTo>
                <a:lnTo>
                  <a:pt x="793" y="1514"/>
                </a:lnTo>
                <a:lnTo>
                  <a:pt x="793" y="1515"/>
                </a:lnTo>
                <a:lnTo>
                  <a:pt x="793" y="1516"/>
                </a:lnTo>
                <a:lnTo>
                  <a:pt x="793" y="1517"/>
                </a:lnTo>
                <a:lnTo>
                  <a:pt x="792" y="1517"/>
                </a:lnTo>
                <a:lnTo>
                  <a:pt x="790" y="1517"/>
                </a:lnTo>
                <a:lnTo>
                  <a:pt x="790" y="1518"/>
                </a:lnTo>
                <a:lnTo>
                  <a:pt x="790" y="1519"/>
                </a:lnTo>
                <a:lnTo>
                  <a:pt x="790" y="1520"/>
                </a:lnTo>
                <a:lnTo>
                  <a:pt x="790" y="1523"/>
                </a:lnTo>
                <a:lnTo>
                  <a:pt x="790" y="1524"/>
                </a:lnTo>
                <a:lnTo>
                  <a:pt x="790" y="1525"/>
                </a:lnTo>
                <a:lnTo>
                  <a:pt x="790" y="1526"/>
                </a:lnTo>
                <a:lnTo>
                  <a:pt x="790" y="1527"/>
                </a:lnTo>
                <a:lnTo>
                  <a:pt x="790" y="1528"/>
                </a:lnTo>
                <a:lnTo>
                  <a:pt x="790" y="1529"/>
                </a:lnTo>
                <a:lnTo>
                  <a:pt x="792" y="1532"/>
                </a:lnTo>
                <a:lnTo>
                  <a:pt x="794" y="1532"/>
                </a:lnTo>
                <a:lnTo>
                  <a:pt x="798" y="1532"/>
                </a:lnTo>
                <a:lnTo>
                  <a:pt x="805" y="1531"/>
                </a:lnTo>
                <a:lnTo>
                  <a:pt x="809" y="1531"/>
                </a:lnTo>
                <a:lnTo>
                  <a:pt x="812" y="1531"/>
                </a:lnTo>
                <a:lnTo>
                  <a:pt x="819" y="1529"/>
                </a:lnTo>
                <a:lnTo>
                  <a:pt x="828" y="1528"/>
                </a:lnTo>
                <a:lnTo>
                  <a:pt x="830" y="1528"/>
                </a:lnTo>
                <a:lnTo>
                  <a:pt x="836" y="1528"/>
                </a:lnTo>
                <a:lnTo>
                  <a:pt x="836" y="1527"/>
                </a:lnTo>
                <a:lnTo>
                  <a:pt x="836" y="1526"/>
                </a:lnTo>
                <a:lnTo>
                  <a:pt x="836" y="1525"/>
                </a:lnTo>
                <a:lnTo>
                  <a:pt x="836" y="1521"/>
                </a:lnTo>
                <a:lnTo>
                  <a:pt x="836" y="1520"/>
                </a:lnTo>
                <a:lnTo>
                  <a:pt x="836" y="1518"/>
                </a:lnTo>
                <a:lnTo>
                  <a:pt x="836" y="1517"/>
                </a:lnTo>
                <a:lnTo>
                  <a:pt x="836" y="1516"/>
                </a:lnTo>
                <a:lnTo>
                  <a:pt x="836" y="1515"/>
                </a:lnTo>
                <a:lnTo>
                  <a:pt x="836" y="1512"/>
                </a:lnTo>
                <a:lnTo>
                  <a:pt x="836" y="1507"/>
                </a:lnTo>
                <a:lnTo>
                  <a:pt x="836" y="1502"/>
                </a:lnTo>
                <a:lnTo>
                  <a:pt x="836" y="1501"/>
                </a:lnTo>
                <a:lnTo>
                  <a:pt x="836" y="1494"/>
                </a:lnTo>
                <a:lnTo>
                  <a:pt x="838" y="1494"/>
                </a:lnTo>
                <a:lnTo>
                  <a:pt x="840" y="1494"/>
                </a:lnTo>
                <a:lnTo>
                  <a:pt x="845" y="1494"/>
                </a:lnTo>
                <a:lnTo>
                  <a:pt x="847" y="1494"/>
                </a:lnTo>
                <a:lnTo>
                  <a:pt x="849" y="1494"/>
                </a:lnTo>
                <a:lnTo>
                  <a:pt x="850" y="1494"/>
                </a:lnTo>
                <a:lnTo>
                  <a:pt x="853" y="1494"/>
                </a:lnTo>
                <a:lnTo>
                  <a:pt x="855" y="1494"/>
                </a:lnTo>
                <a:lnTo>
                  <a:pt x="855" y="1490"/>
                </a:lnTo>
                <a:lnTo>
                  <a:pt x="855" y="1487"/>
                </a:lnTo>
                <a:lnTo>
                  <a:pt x="855" y="1486"/>
                </a:lnTo>
                <a:lnTo>
                  <a:pt x="855" y="1474"/>
                </a:lnTo>
                <a:lnTo>
                  <a:pt x="855" y="1473"/>
                </a:lnTo>
                <a:lnTo>
                  <a:pt x="855" y="1467"/>
                </a:lnTo>
                <a:lnTo>
                  <a:pt x="855" y="1464"/>
                </a:lnTo>
                <a:lnTo>
                  <a:pt x="855" y="1458"/>
                </a:lnTo>
                <a:lnTo>
                  <a:pt x="855" y="1451"/>
                </a:lnTo>
                <a:lnTo>
                  <a:pt x="855" y="1448"/>
                </a:lnTo>
                <a:lnTo>
                  <a:pt x="854" y="1448"/>
                </a:lnTo>
                <a:lnTo>
                  <a:pt x="853" y="1448"/>
                </a:lnTo>
                <a:lnTo>
                  <a:pt x="853" y="1450"/>
                </a:lnTo>
                <a:lnTo>
                  <a:pt x="850" y="1450"/>
                </a:lnTo>
                <a:lnTo>
                  <a:pt x="850" y="1452"/>
                </a:lnTo>
                <a:lnTo>
                  <a:pt x="850" y="1456"/>
                </a:lnTo>
                <a:lnTo>
                  <a:pt x="850" y="1467"/>
                </a:lnTo>
                <a:lnTo>
                  <a:pt x="850" y="1468"/>
                </a:lnTo>
                <a:lnTo>
                  <a:pt x="850" y="1469"/>
                </a:lnTo>
                <a:lnTo>
                  <a:pt x="850" y="1470"/>
                </a:lnTo>
                <a:lnTo>
                  <a:pt x="850" y="1472"/>
                </a:lnTo>
                <a:lnTo>
                  <a:pt x="849" y="1472"/>
                </a:lnTo>
                <a:lnTo>
                  <a:pt x="848" y="1470"/>
                </a:lnTo>
                <a:lnTo>
                  <a:pt x="847" y="1470"/>
                </a:lnTo>
                <a:lnTo>
                  <a:pt x="846" y="1470"/>
                </a:lnTo>
                <a:lnTo>
                  <a:pt x="845" y="1469"/>
                </a:lnTo>
                <a:lnTo>
                  <a:pt x="844" y="1469"/>
                </a:lnTo>
                <a:lnTo>
                  <a:pt x="842" y="1469"/>
                </a:lnTo>
                <a:lnTo>
                  <a:pt x="840" y="1469"/>
                </a:lnTo>
                <a:lnTo>
                  <a:pt x="839" y="1469"/>
                </a:lnTo>
                <a:lnTo>
                  <a:pt x="838" y="1469"/>
                </a:lnTo>
                <a:lnTo>
                  <a:pt x="838" y="1468"/>
                </a:lnTo>
                <a:lnTo>
                  <a:pt x="838" y="1466"/>
                </a:lnTo>
                <a:lnTo>
                  <a:pt x="838" y="1465"/>
                </a:lnTo>
                <a:lnTo>
                  <a:pt x="838" y="1464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8" y="1457"/>
                </a:lnTo>
                <a:lnTo>
                  <a:pt x="838" y="1456"/>
                </a:lnTo>
                <a:lnTo>
                  <a:pt x="838" y="1454"/>
                </a:lnTo>
                <a:lnTo>
                  <a:pt x="838" y="1453"/>
                </a:lnTo>
                <a:lnTo>
                  <a:pt x="838" y="1452"/>
                </a:lnTo>
                <a:lnTo>
                  <a:pt x="838" y="1451"/>
                </a:lnTo>
                <a:lnTo>
                  <a:pt x="837" y="1451"/>
                </a:lnTo>
                <a:lnTo>
                  <a:pt x="836" y="1451"/>
                </a:lnTo>
                <a:lnTo>
                  <a:pt x="835" y="1451"/>
                </a:lnTo>
                <a:lnTo>
                  <a:pt x="833" y="1451"/>
                </a:lnTo>
                <a:lnTo>
                  <a:pt x="832" y="1451"/>
                </a:lnTo>
                <a:lnTo>
                  <a:pt x="831" y="1451"/>
                </a:lnTo>
                <a:lnTo>
                  <a:pt x="830" y="1451"/>
                </a:lnTo>
                <a:lnTo>
                  <a:pt x="829" y="1451"/>
                </a:lnTo>
                <a:lnTo>
                  <a:pt x="828" y="1451"/>
                </a:lnTo>
                <a:lnTo>
                  <a:pt x="828" y="1452"/>
                </a:lnTo>
                <a:lnTo>
                  <a:pt x="828" y="1454"/>
                </a:lnTo>
                <a:lnTo>
                  <a:pt x="828" y="1457"/>
                </a:lnTo>
                <a:lnTo>
                  <a:pt x="828" y="1459"/>
                </a:lnTo>
                <a:lnTo>
                  <a:pt x="828" y="1461"/>
                </a:lnTo>
                <a:lnTo>
                  <a:pt x="828" y="1462"/>
                </a:lnTo>
                <a:lnTo>
                  <a:pt x="828" y="1464"/>
                </a:lnTo>
                <a:lnTo>
                  <a:pt x="828" y="1468"/>
                </a:lnTo>
                <a:lnTo>
                  <a:pt x="830" y="1468"/>
                </a:lnTo>
                <a:lnTo>
                  <a:pt x="830" y="1469"/>
                </a:lnTo>
                <a:lnTo>
                  <a:pt x="830" y="1470"/>
                </a:lnTo>
                <a:lnTo>
                  <a:pt x="829" y="1470"/>
                </a:lnTo>
                <a:lnTo>
                  <a:pt x="828" y="1470"/>
                </a:lnTo>
                <a:lnTo>
                  <a:pt x="829" y="1472"/>
                </a:lnTo>
                <a:lnTo>
                  <a:pt x="829" y="1474"/>
                </a:lnTo>
                <a:lnTo>
                  <a:pt x="829" y="1484"/>
                </a:lnTo>
                <a:lnTo>
                  <a:pt x="829" y="1486"/>
                </a:lnTo>
                <a:lnTo>
                  <a:pt x="829" y="1487"/>
                </a:lnTo>
                <a:lnTo>
                  <a:pt x="829" y="1491"/>
                </a:lnTo>
                <a:lnTo>
                  <a:pt x="829" y="1493"/>
                </a:lnTo>
                <a:lnTo>
                  <a:pt x="829" y="1494"/>
                </a:lnTo>
                <a:lnTo>
                  <a:pt x="828" y="1494"/>
                </a:lnTo>
                <a:lnTo>
                  <a:pt x="828" y="1501"/>
                </a:lnTo>
                <a:lnTo>
                  <a:pt x="820" y="1501"/>
                </a:lnTo>
                <a:lnTo>
                  <a:pt x="820" y="1494"/>
                </a:lnTo>
                <a:lnTo>
                  <a:pt x="818" y="1494"/>
                </a:lnTo>
                <a:lnTo>
                  <a:pt x="818" y="1501"/>
                </a:lnTo>
                <a:lnTo>
                  <a:pt x="790" y="1501"/>
                </a:lnTo>
                <a:lnTo>
                  <a:pt x="790" y="1502"/>
                </a:lnTo>
                <a:close/>
                <a:moveTo>
                  <a:pt x="829" y="838"/>
                </a:moveTo>
                <a:lnTo>
                  <a:pt x="829" y="839"/>
                </a:lnTo>
                <a:lnTo>
                  <a:pt x="829" y="840"/>
                </a:lnTo>
                <a:lnTo>
                  <a:pt x="829" y="841"/>
                </a:lnTo>
                <a:lnTo>
                  <a:pt x="829" y="842"/>
                </a:lnTo>
                <a:lnTo>
                  <a:pt x="830" y="842"/>
                </a:lnTo>
                <a:lnTo>
                  <a:pt x="830" y="843"/>
                </a:lnTo>
                <a:lnTo>
                  <a:pt x="830" y="845"/>
                </a:lnTo>
                <a:lnTo>
                  <a:pt x="831" y="846"/>
                </a:lnTo>
                <a:lnTo>
                  <a:pt x="831" y="847"/>
                </a:lnTo>
                <a:lnTo>
                  <a:pt x="832" y="847"/>
                </a:lnTo>
                <a:lnTo>
                  <a:pt x="837" y="847"/>
                </a:lnTo>
                <a:lnTo>
                  <a:pt x="838" y="847"/>
                </a:lnTo>
                <a:lnTo>
                  <a:pt x="838" y="846"/>
                </a:lnTo>
                <a:lnTo>
                  <a:pt x="841" y="843"/>
                </a:lnTo>
                <a:lnTo>
                  <a:pt x="841" y="842"/>
                </a:lnTo>
                <a:lnTo>
                  <a:pt x="839" y="840"/>
                </a:lnTo>
                <a:lnTo>
                  <a:pt x="841" y="839"/>
                </a:lnTo>
                <a:lnTo>
                  <a:pt x="842" y="838"/>
                </a:lnTo>
                <a:lnTo>
                  <a:pt x="841" y="838"/>
                </a:lnTo>
                <a:lnTo>
                  <a:pt x="844" y="836"/>
                </a:lnTo>
                <a:lnTo>
                  <a:pt x="847" y="834"/>
                </a:lnTo>
                <a:lnTo>
                  <a:pt x="847" y="833"/>
                </a:lnTo>
                <a:lnTo>
                  <a:pt x="847" y="832"/>
                </a:lnTo>
                <a:lnTo>
                  <a:pt x="847" y="831"/>
                </a:lnTo>
                <a:lnTo>
                  <a:pt x="837" y="832"/>
                </a:lnTo>
                <a:lnTo>
                  <a:pt x="836" y="832"/>
                </a:lnTo>
                <a:lnTo>
                  <a:pt x="832" y="832"/>
                </a:lnTo>
                <a:lnTo>
                  <a:pt x="831" y="832"/>
                </a:lnTo>
                <a:lnTo>
                  <a:pt x="830" y="832"/>
                </a:lnTo>
                <a:lnTo>
                  <a:pt x="829" y="832"/>
                </a:lnTo>
                <a:lnTo>
                  <a:pt x="829" y="834"/>
                </a:lnTo>
                <a:lnTo>
                  <a:pt x="829" y="838"/>
                </a:lnTo>
                <a:close/>
                <a:moveTo>
                  <a:pt x="861" y="948"/>
                </a:moveTo>
                <a:lnTo>
                  <a:pt x="861" y="952"/>
                </a:lnTo>
                <a:lnTo>
                  <a:pt x="867" y="952"/>
                </a:lnTo>
                <a:lnTo>
                  <a:pt x="867" y="942"/>
                </a:lnTo>
                <a:lnTo>
                  <a:pt x="861" y="942"/>
                </a:lnTo>
                <a:lnTo>
                  <a:pt x="861" y="948"/>
                </a:lnTo>
                <a:close/>
                <a:moveTo>
                  <a:pt x="957" y="351"/>
                </a:moveTo>
                <a:lnTo>
                  <a:pt x="958" y="352"/>
                </a:lnTo>
                <a:lnTo>
                  <a:pt x="958" y="353"/>
                </a:lnTo>
                <a:lnTo>
                  <a:pt x="959" y="354"/>
                </a:lnTo>
                <a:lnTo>
                  <a:pt x="962" y="354"/>
                </a:lnTo>
                <a:lnTo>
                  <a:pt x="961" y="351"/>
                </a:lnTo>
                <a:lnTo>
                  <a:pt x="960" y="351"/>
                </a:lnTo>
                <a:lnTo>
                  <a:pt x="960" y="349"/>
                </a:lnTo>
                <a:lnTo>
                  <a:pt x="959" y="349"/>
                </a:lnTo>
                <a:lnTo>
                  <a:pt x="958" y="349"/>
                </a:lnTo>
                <a:lnTo>
                  <a:pt x="957" y="349"/>
                </a:lnTo>
                <a:lnTo>
                  <a:pt x="957" y="351"/>
                </a:lnTo>
                <a:close/>
                <a:moveTo>
                  <a:pt x="967" y="767"/>
                </a:moveTo>
                <a:lnTo>
                  <a:pt x="969" y="766"/>
                </a:lnTo>
                <a:lnTo>
                  <a:pt x="970" y="766"/>
                </a:lnTo>
                <a:lnTo>
                  <a:pt x="969" y="765"/>
                </a:lnTo>
                <a:lnTo>
                  <a:pt x="968" y="765"/>
                </a:lnTo>
                <a:lnTo>
                  <a:pt x="967" y="765"/>
                </a:lnTo>
                <a:lnTo>
                  <a:pt x="967" y="767"/>
                </a:lnTo>
                <a:close/>
                <a:moveTo>
                  <a:pt x="975" y="525"/>
                </a:moveTo>
                <a:lnTo>
                  <a:pt x="976" y="528"/>
                </a:lnTo>
                <a:lnTo>
                  <a:pt x="977" y="529"/>
                </a:lnTo>
                <a:lnTo>
                  <a:pt x="977" y="530"/>
                </a:lnTo>
                <a:lnTo>
                  <a:pt x="978" y="530"/>
                </a:lnTo>
                <a:lnTo>
                  <a:pt x="978" y="529"/>
                </a:lnTo>
                <a:lnTo>
                  <a:pt x="979" y="529"/>
                </a:lnTo>
                <a:lnTo>
                  <a:pt x="978" y="525"/>
                </a:lnTo>
                <a:lnTo>
                  <a:pt x="977" y="525"/>
                </a:lnTo>
                <a:lnTo>
                  <a:pt x="976" y="525"/>
                </a:lnTo>
                <a:lnTo>
                  <a:pt x="975" y="525"/>
                </a:lnTo>
                <a:close/>
                <a:moveTo>
                  <a:pt x="985" y="757"/>
                </a:moveTo>
                <a:lnTo>
                  <a:pt x="985" y="759"/>
                </a:lnTo>
                <a:lnTo>
                  <a:pt x="985" y="763"/>
                </a:lnTo>
                <a:lnTo>
                  <a:pt x="985" y="764"/>
                </a:lnTo>
                <a:lnTo>
                  <a:pt x="985" y="766"/>
                </a:lnTo>
                <a:lnTo>
                  <a:pt x="987" y="766"/>
                </a:lnTo>
                <a:lnTo>
                  <a:pt x="995" y="766"/>
                </a:lnTo>
                <a:lnTo>
                  <a:pt x="996" y="766"/>
                </a:lnTo>
                <a:lnTo>
                  <a:pt x="997" y="766"/>
                </a:lnTo>
                <a:lnTo>
                  <a:pt x="999" y="766"/>
                </a:lnTo>
                <a:lnTo>
                  <a:pt x="1000" y="766"/>
                </a:lnTo>
                <a:lnTo>
                  <a:pt x="1001" y="766"/>
                </a:lnTo>
                <a:lnTo>
                  <a:pt x="1002" y="766"/>
                </a:lnTo>
                <a:lnTo>
                  <a:pt x="1003" y="766"/>
                </a:lnTo>
                <a:lnTo>
                  <a:pt x="1004" y="766"/>
                </a:lnTo>
                <a:lnTo>
                  <a:pt x="1005" y="766"/>
                </a:lnTo>
                <a:lnTo>
                  <a:pt x="1014" y="766"/>
                </a:lnTo>
                <a:lnTo>
                  <a:pt x="1017" y="766"/>
                </a:lnTo>
                <a:lnTo>
                  <a:pt x="1027" y="766"/>
                </a:lnTo>
                <a:lnTo>
                  <a:pt x="1027" y="761"/>
                </a:lnTo>
                <a:lnTo>
                  <a:pt x="1027" y="756"/>
                </a:lnTo>
                <a:lnTo>
                  <a:pt x="1028" y="756"/>
                </a:lnTo>
                <a:lnTo>
                  <a:pt x="1029" y="756"/>
                </a:lnTo>
                <a:lnTo>
                  <a:pt x="1029" y="757"/>
                </a:lnTo>
                <a:lnTo>
                  <a:pt x="1029" y="758"/>
                </a:lnTo>
                <a:lnTo>
                  <a:pt x="1029" y="759"/>
                </a:lnTo>
                <a:lnTo>
                  <a:pt x="1029" y="761"/>
                </a:lnTo>
                <a:lnTo>
                  <a:pt x="1029" y="763"/>
                </a:lnTo>
                <a:lnTo>
                  <a:pt x="1029" y="765"/>
                </a:lnTo>
                <a:lnTo>
                  <a:pt x="1029" y="766"/>
                </a:lnTo>
                <a:lnTo>
                  <a:pt x="1027" y="766"/>
                </a:lnTo>
                <a:lnTo>
                  <a:pt x="1027" y="773"/>
                </a:lnTo>
                <a:lnTo>
                  <a:pt x="1027" y="774"/>
                </a:lnTo>
                <a:lnTo>
                  <a:pt x="1028" y="774"/>
                </a:lnTo>
                <a:lnTo>
                  <a:pt x="1027" y="778"/>
                </a:lnTo>
                <a:lnTo>
                  <a:pt x="1028" y="778"/>
                </a:lnTo>
                <a:lnTo>
                  <a:pt x="1028" y="779"/>
                </a:lnTo>
                <a:lnTo>
                  <a:pt x="1028" y="780"/>
                </a:lnTo>
                <a:lnTo>
                  <a:pt x="1028" y="781"/>
                </a:lnTo>
                <a:lnTo>
                  <a:pt x="1027" y="781"/>
                </a:lnTo>
                <a:lnTo>
                  <a:pt x="1027" y="780"/>
                </a:lnTo>
                <a:lnTo>
                  <a:pt x="1026" y="782"/>
                </a:lnTo>
                <a:lnTo>
                  <a:pt x="1025" y="786"/>
                </a:lnTo>
                <a:lnTo>
                  <a:pt x="1026" y="787"/>
                </a:lnTo>
                <a:lnTo>
                  <a:pt x="1026" y="789"/>
                </a:lnTo>
                <a:lnTo>
                  <a:pt x="1025" y="790"/>
                </a:lnTo>
                <a:lnTo>
                  <a:pt x="1026" y="790"/>
                </a:lnTo>
                <a:lnTo>
                  <a:pt x="1027" y="790"/>
                </a:lnTo>
                <a:lnTo>
                  <a:pt x="1028" y="790"/>
                </a:lnTo>
                <a:lnTo>
                  <a:pt x="1029" y="790"/>
                </a:lnTo>
                <a:lnTo>
                  <a:pt x="1030" y="790"/>
                </a:lnTo>
                <a:lnTo>
                  <a:pt x="1031" y="790"/>
                </a:lnTo>
                <a:lnTo>
                  <a:pt x="1034" y="790"/>
                </a:lnTo>
                <a:lnTo>
                  <a:pt x="1035" y="790"/>
                </a:lnTo>
                <a:lnTo>
                  <a:pt x="1036" y="791"/>
                </a:lnTo>
                <a:lnTo>
                  <a:pt x="1037" y="791"/>
                </a:lnTo>
                <a:lnTo>
                  <a:pt x="1038" y="791"/>
                </a:lnTo>
                <a:lnTo>
                  <a:pt x="1039" y="791"/>
                </a:lnTo>
                <a:lnTo>
                  <a:pt x="1039" y="792"/>
                </a:lnTo>
                <a:lnTo>
                  <a:pt x="1040" y="792"/>
                </a:lnTo>
                <a:lnTo>
                  <a:pt x="1042" y="792"/>
                </a:lnTo>
                <a:lnTo>
                  <a:pt x="1043" y="793"/>
                </a:lnTo>
                <a:lnTo>
                  <a:pt x="1047" y="796"/>
                </a:lnTo>
                <a:lnTo>
                  <a:pt x="1054" y="792"/>
                </a:lnTo>
                <a:lnTo>
                  <a:pt x="1054" y="793"/>
                </a:lnTo>
                <a:lnTo>
                  <a:pt x="1056" y="793"/>
                </a:lnTo>
                <a:lnTo>
                  <a:pt x="1057" y="793"/>
                </a:lnTo>
                <a:lnTo>
                  <a:pt x="1059" y="793"/>
                </a:lnTo>
                <a:lnTo>
                  <a:pt x="1056" y="793"/>
                </a:lnTo>
                <a:lnTo>
                  <a:pt x="1055" y="792"/>
                </a:lnTo>
                <a:lnTo>
                  <a:pt x="1054" y="792"/>
                </a:lnTo>
                <a:lnTo>
                  <a:pt x="1054" y="791"/>
                </a:lnTo>
                <a:lnTo>
                  <a:pt x="1054" y="790"/>
                </a:lnTo>
                <a:lnTo>
                  <a:pt x="1054" y="789"/>
                </a:lnTo>
                <a:lnTo>
                  <a:pt x="1054" y="788"/>
                </a:lnTo>
                <a:lnTo>
                  <a:pt x="1054" y="787"/>
                </a:lnTo>
                <a:lnTo>
                  <a:pt x="1054" y="786"/>
                </a:lnTo>
                <a:lnTo>
                  <a:pt x="1054" y="784"/>
                </a:lnTo>
                <a:lnTo>
                  <a:pt x="1054" y="783"/>
                </a:lnTo>
                <a:lnTo>
                  <a:pt x="1063" y="783"/>
                </a:lnTo>
                <a:lnTo>
                  <a:pt x="1065" y="783"/>
                </a:lnTo>
                <a:lnTo>
                  <a:pt x="1065" y="787"/>
                </a:lnTo>
                <a:lnTo>
                  <a:pt x="1065" y="788"/>
                </a:lnTo>
                <a:lnTo>
                  <a:pt x="1065" y="789"/>
                </a:lnTo>
                <a:lnTo>
                  <a:pt x="1065" y="790"/>
                </a:lnTo>
                <a:lnTo>
                  <a:pt x="1066" y="790"/>
                </a:lnTo>
                <a:lnTo>
                  <a:pt x="1068" y="790"/>
                </a:lnTo>
                <a:lnTo>
                  <a:pt x="1073" y="790"/>
                </a:lnTo>
                <a:lnTo>
                  <a:pt x="1077" y="790"/>
                </a:lnTo>
                <a:lnTo>
                  <a:pt x="1077" y="787"/>
                </a:lnTo>
                <a:lnTo>
                  <a:pt x="1077" y="786"/>
                </a:lnTo>
                <a:lnTo>
                  <a:pt x="1077" y="784"/>
                </a:lnTo>
                <a:lnTo>
                  <a:pt x="1077" y="783"/>
                </a:lnTo>
                <a:lnTo>
                  <a:pt x="1077" y="781"/>
                </a:lnTo>
                <a:lnTo>
                  <a:pt x="1077" y="780"/>
                </a:lnTo>
                <a:lnTo>
                  <a:pt x="1077" y="778"/>
                </a:lnTo>
                <a:lnTo>
                  <a:pt x="1077" y="776"/>
                </a:lnTo>
                <a:lnTo>
                  <a:pt x="1077" y="775"/>
                </a:lnTo>
                <a:lnTo>
                  <a:pt x="1077" y="772"/>
                </a:lnTo>
                <a:lnTo>
                  <a:pt x="1077" y="769"/>
                </a:lnTo>
                <a:lnTo>
                  <a:pt x="1077" y="766"/>
                </a:lnTo>
                <a:lnTo>
                  <a:pt x="1078" y="766"/>
                </a:lnTo>
                <a:lnTo>
                  <a:pt x="1079" y="766"/>
                </a:lnTo>
                <a:lnTo>
                  <a:pt x="1080" y="766"/>
                </a:lnTo>
                <a:lnTo>
                  <a:pt x="1081" y="766"/>
                </a:lnTo>
                <a:lnTo>
                  <a:pt x="1082" y="766"/>
                </a:lnTo>
                <a:lnTo>
                  <a:pt x="1082" y="767"/>
                </a:lnTo>
                <a:lnTo>
                  <a:pt x="1082" y="769"/>
                </a:lnTo>
                <a:lnTo>
                  <a:pt x="1083" y="770"/>
                </a:lnTo>
                <a:lnTo>
                  <a:pt x="1083" y="772"/>
                </a:lnTo>
                <a:lnTo>
                  <a:pt x="1085" y="773"/>
                </a:lnTo>
                <a:lnTo>
                  <a:pt x="1086" y="776"/>
                </a:lnTo>
                <a:lnTo>
                  <a:pt x="1087" y="778"/>
                </a:lnTo>
                <a:lnTo>
                  <a:pt x="1088" y="778"/>
                </a:lnTo>
                <a:lnTo>
                  <a:pt x="1090" y="776"/>
                </a:lnTo>
                <a:lnTo>
                  <a:pt x="1091" y="775"/>
                </a:lnTo>
                <a:lnTo>
                  <a:pt x="1095" y="774"/>
                </a:lnTo>
                <a:lnTo>
                  <a:pt x="1104" y="770"/>
                </a:lnTo>
                <a:lnTo>
                  <a:pt x="1115" y="765"/>
                </a:lnTo>
                <a:lnTo>
                  <a:pt x="1114" y="764"/>
                </a:lnTo>
                <a:lnTo>
                  <a:pt x="1114" y="761"/>
                </a:lnTo>
                <a:lnTo>
                  <a:pt x="1114" y="758"/>
                </a:lnTo>
                <a:lnTo>
                  <a:pt x="1114" y="753"/>
                </a:lnTo>
                <a:lnTo>
                  <a:pt x="1111" y="753"/>
                </a:lnTo>
                <a:lnTo>
                  <a:pt x="1080" y="753"/>
                </a:lnTo>
                <a:lnTo>
                  <a:pt x="1080" y="733"/>
                </a:lnTo>
                <a:lnTo>
                  <a:pt x="1080" y="717"/>
                </a:lnTo>
                <a:lnTo>
                  <a:pt x="1080" y="715"/>
                </a:lnTo>
                <a:lnTo>
                  <a:pt x="1080" y="714"/>
                </a:lnTo>
                <a:lnTo>
                  <a:pt x="1077" y="714"/>
                </a:lnTo>
                <a:lnTo>
                  <a:pt x="1076" y="714"/>
                </a:lnTo>
                <a:lnTo>
                  <a:pt x="1074" y="714"/>
                </a:lnTo>
                <a:lnTo>
                  <a:pt x="1072" y="714"/>
                </a:lnTo>
                <a:lnTo>
                  <a:pt x="1071" y="714"/>
                </a:lnTo>
                <a:lnTo>
                  <a:pt x="1071" y="711"/>
                </a:lnTo>
                <a:lnTo>
                  <a:pt x="1070" y="711"/>
                </a:lnTo>
                <a:lnTo>
                  <a:pt x="1065" y="711"/>
                </a:lnTo>
                <a:lnTo>
                  <a:pt x="1065" y="704"/>
                </a:lnTo>
                <a:lnTo>
                  <a:pt x="1065" y="703"/>
                </a:lnTo>
                <a:lnTo>
                  <a:pt x="1065" y="699"/>
                </a:lnTo>
                <a:lnTo>
                  <a:pt x="1065" y="696"/>
                </a:lnTo>
                <a:lnTo>
                  <a:pt x="1065" y="694"/>
                </a:lnTo>
                <a:lnTo>
                  <a:pt x="1063" y="692"/>
                </a:lnTo>
                <a:lnTo>
                  <a:pt x="1061" y="691"/>
                </a:lnTo>
                <a:lnTo>
                  <a:pt x="1061" y="700"/>
                </a:lnTo>
                <a:lnTo>
                  <a:pt x="1051" y="700"/>
                </a:lnTo>
                <a:lnTo>
                  <a:pt x="1049" y="701"/>
                </a:lnTo>
                <a:lnTo>
                  <a:pt x="1048" y="703"/>
                </a:lnTo>
                <a:lnTo>
                  <a:pt x="1044" y="707"/>
                </a:lnTo>
                <a:lnTo>
                  <a:pt x="1040" y="711"/>
                </a:lnTo>
                <a:lnTo>
                  <a:pt x="1035" y="716"/>
                </a:lnTo>
                <a:lnTo>
                  <a:pt x="1033" y="719"/>
                </a:lnTo>
                <a:lnTo>
                  <a:pt x="1033" y="720"/>
                </a:lnTo>
                <a:lnTo>
                  <a:pt x="1031" y="721"/>
                </a:lnTo>
                <a:lnTo>
                  <a:pt x="1028" y="723"/>
                </a:lnTo>
                <a:lnTo>
                  <a:pt x="1028" y="724"/>
                </a:lnTo>
                <a:lnTo>
                  <a:pt x="1026" y="725"/>
                </a:lnTo>
                <a:lnTo>
                  <a:pt x="1025" y="728"/>
                </a:lnTo>
                <a:lnTo>
                  <a:pt x="1023" y="728"/>
                </a:lnTo>
                <a:lnTo>
                  <a:pt x="1021" y="730"/>
                </a:lnTo>
                <a:lnTo>
                  <a:pt x="1020" y="731"/>
                </a:lnTo>
                <a:lnTo>
                  <a:pt x="1018" y="733"/>
                </a:lnTo>
                <a:lnTo>
                  <a:pt x="1017" y="734"/>
                </a:lnTo>
                <a:lnTo>
                  <a:pt x="1014" y="736"/>
                </a:lnTo>
                <a:lnTo>
                  <a:pt x="1013" y="737"/>
                </a:lnTo>
                <a:lnTo>
                  <a:pt x="1002" y="745"/>
                </a:lnTo>
                <a:lnTo>
                  <a:pt x="1003" y="746"/>
                </a:lnTo>
                <a:lnTo>
                  <a:pt x="1003" y="747"/>
                </a:lnTo>
                <a:lnTo>
                  <a:pt x="1004" y="748"/>
                </a:lnTo>
                <a:lnTo>
                  <a:pt x="1004" y="749"/>
                </a:lnTo>
                <a:lnTo>
                  <a:pt x="1001" y="749"/>
                </a:lnTo>
                <a:lnTo>
                  <a:pt x="999" y="746"/>
                </a:lnTo>
                <a:lnTo>
                  <a:pt x="999" y="747"/>
                </a:lnTo>
                <a:lnTo>
                  <a:pt x="996" y="748"/>
                </a:lnTo>
                <a:lnTo>
                  <a:pt x="988" y="754"/>
                </a:lnTo>
                <a:lnTo>
                  <a:pt x="987" y="755"/>
                </a:lnTo>
                <a:lnTo>
                  <a:pt x="985" y="756"/>
                </a:lnTo>
                <a:lnTo>
                  <a:pt x="985" y="757"/>
                </a:lnTo>
                <a:close/>
                <a:moveTo>
                  <a:pt x="986" y="652"/>
                </a:moveTo>
                <a:lnTo>
                  <a:pt x="986" y="653"/>
                </a:lnTo>
                <a:lnTo>
                  <a:pt x="986" y="652"/>
                </a:lnTo>
                <a:lnTo>
                  <a:pt x="986" y="650"/>
                </a:lnTo>
                <a:lnTo>
                  <a:pt x="986" y="652"/>
                </a:lnTo>
                <a:close/>
                <a:moveTo>
                  <a:pt x="991" y="579"/>
                </a:moveTo>
                <a:lnTo>
                  <a:pt x="993" y="579"/>
                </a:lnTo>
                <a:lnTo>
                  <a:pt x="994" y="579"/>
                </a:lnTo>
                <a:lnTo>
                  <a:pt x="995" y="579"/>
                </a:lnTo>
                <a:lnTo>
                  <a:pt x="997" y="579"/>
                </a:lnTo>
                <a:lnTo>
                  <a:pt x="994" y="579"/>
                </a:lnTo>
                <a:lnTo>
                  <a:pt x="993" y="579"/>
                </a:lnTo>
                <a:lnTo>
                  <a:pt x="993" y="578"/>
                </a:lnTo>
                <a:lnTo>
                  <a:pt x="993" y="577"/>
                </a:lnTo>
                <a:lnTo>
                  <a:pt x="992" y="578"/>
                </a:lnTo>
                <a:lnTo>
                  <a:pt x="991" y="579"/>
                </a:lnTo>
                <a:close/>
                <a:moveTo>
                  <a:pt x="992" y="556"/>
                </a:moveTo>
                <a:lnTo>
                  <a:pt x="992" y="557"/>
                </a:lnTo>
                <a:lnTo>
                  <a:pt x="992" y="558"/>
                </a:lnTo>
                <a:lnTo>
                  <a:pt x="992" y="560"/>
                </a:lnTo>
                <a:lnTo>
                  <a:pt x="993" y="561"/>
                </a:lnTo>
                <a:lnTo>
                  <a:pt x="993" y="563"/>
                </a:lnTo>
                <a:lnTo>
                  <a:pt x="993" y="564"/>
                </a:lnTo>
                <a:lnTo>
                  <a:pt x="993" y="565"/>
                </a:lnTo>
                <a:lnTo>
                  <a:pt x="994" y="565"/>
                </a:lnTo>
                <a:lnTo>
                  <a:pt x="995" y="566"/>
                </a:lnTo>
                <a:lnTo>
                  <a:pt x="995" y="567"/>
                </a:lnTo>
                <a:lnTo>
                  <a:pt x="996" y="567"/>
                </a:lnTo>
                <a:lnTo>
                  <a:pt x="996" y="569"/>
                </a:lnTo>
                <a:lnTo>
                  <a:pt x="997" y="570"/>
                </a:lnTo>
                <a:lnTo>
                  <a:pt x="999" y="570"/>
                </a:lnTo>
                <a:lnTo>
                  <a:pt x="999" y="569"/>
                </a:lnTo>
                <a:lnTo>
                  <a:pt x="1000" y="569"/>
                </a:lnTo>
                <a:lnTo>
                  <a:pt x="1000" y="567"/>
                </a:lnTo>
                <a:lnTo>
                  <a:pt x="999" y="566"/>
                </a:lnTo>
                <a:lnTo>
                  <a:pt x="999" y="565"/>
                </a:lnTo>
                <a:lnTo>
                  <a:pt x="997" y="565"/>
                </a:lnTo>
                <a:lnTo>
                  <a:pt x="997" y="564"/>
                </a:lnTo>
                <a:lnTo>
                  <a:pt x="997" y="563"/>
                </a:lnTo>
                <a:lnTo>
                  <a:pt x="996" y="563"/>
                </a:lnTo>
                <a:lnTo>
                  <a:pt x="996" y="562"/>
                </a:lnTo>
                <a:lnTo>
                  <a:pt x="995" y="562"/>
                </a:lnTo>
                <a:lnTo>
                  <a:pt x="995" y="561"/>
                </a:lnTo>
                <a:lnTo>
                  <a:pt x="994" y="561"/>
                </a:lnTo>
                <a:lnTo>
                  <a:pt x="994" y="560"/>
                </a:lnTo>
                <a:lnTo>
                  <a:pt x="993" y="558"/>
                </a:lnTo>
                <a:lnTo>
                  <a:pt x="993" y="557"/>
                </a:lnTo>
                <a:lnTo>
                  <a:pt x="992" y="557"/>
                </a:lnTo>
                <a:lnTo>
                  <a:pt x="992" y="556"/>
                </a:lnTo>
                <a:close/>
                <a:moveTo>
                  <a:pt x="994" y="561"/>
                </a:moveTo>
                <a:lnTo>
                  <a:pt x="995" y="561"/>
                </a:lnTo>
                <a:lnTo>
                  <a:pt x="995" y="562"/>
                </a:lnTo>
                <a:lnTo>
                  <a:pt x="996" y="562"/>
                </a:lnTo>
                <a:lnTo>
                  <a:pt x="996" y="563"/>
                </a:lnTo>
                <a:lnTo>
                  <a:pt x="997" y="563"/>
                </a:lnTo>
                <a:lnTo>
                  <a:pt x="997" y="564"/>
                </a:lnTo>
                <a:lnTo>
                  <a:pt x="997" y="565"/>
                </a:lnTo>
                <a:lnTo>
                  <a:pt x="999" y="565"/>
                </a:lnTo>
                <a:lnTo>
                  <a:pt x="999" y="566"/>
                </a:lnTo>
                <a:lnTo>
                  <a:pt x="1000" y="567"/>
                </a:lnTo>
                <a:lnTo>
                  <a:pt x="1001" y="569"/>
                </a:lnTo>
                <a:lnTo>
                  <a:pt x="1001" y="570"/>
                </a:lnTo>
                <a:lnTo>
                  <a:pt x="1001" y="569"/>
                </a:lnTo>
                <a:lnTo>
                  <a:pt x="1001" y="567"/>
                </a:lnTo>
                <a:lnTo>
                  <a:pt x="1001" y="566"/>
                </a:lnTo>
                <a:lnTo>
                  <a:pt x="1002" y="566"/>
                </a:lnTo>
                <a:lnTo>
                  <a:pt x="1004" y="564"/>
                </a:lnTo>
                <a:lnTo>
                  <a:pt x="1004" y="563"/>
                </a:lnTo>
                <a:lnTo>
                  <a:pt x="1000" y="560"/>
                </a:lnTo>
                <a:lnTo>
                  <a:pt x="999" y="560"/>
                </a:lnTo>
                <a:lnTo>
                  <a:pt x="997" y="560"/>
                </a:lnTo>
                <a:lnTo>
                  <a:pt x="996" y="560"/>
                </a:lnTo>
                <a:lnTo>
                  <a:pt x="995" y="560"/>
                </a:lnTo>
                <a:lnTo>
                  <a:pt x="994" y="560"/>
                </a:lnTo>
                <a:lnTo>
                  <a:pt x="994" y="561"/>
                </a:lnTo>
                <a:close/>
                <a:moveTo>
                  <a:pt x="1028" y="652"/>
                </a:moveTo>
                <a:lnTo>
                  <a:pt x="1029" y="652"/>
                </a:lnTo>
                <a:lnTo>
                  <a:pt x="1030" y="652"/>
                </a:lnTo>
                <a:lnTo>
                  <a:pt x="1038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2" y="652"/>
                </a:lnTo>
                <a:lnTo>
                  <a:pt x="1042" y="650"/>
                </a:lnTo>
                <a:lnTo>
                  <a:pt x="1042" y="649"/>
                </a:lnTo>
                <a:lnTo>
                  <a:pt x="1040" y="649"/>
                </a:lnTo>
                <a:lnTo>
                  <a:pt x="1040" y="650"/>
                </a:lnTo>
                <a:lnTo>
                  <a:pt x="1040" y="652"/>
                </a:lnTo>
                <a:lnTo>
                  <a:pt x="1039" y="652"/>
                </a:lnTo>
                <a:lnTo>
                  <a:pt x="1038" y="652"/>
                </a:lnTo>
                <a:lnTo>
                  <a:pt x="1038" y="648"/>
                </a:lnTo>
                <a:lnTo>
                  <a:pt x="1038" y="647"/>
                </a:lnTo>
                <a:lnTo>
                  <a:pt x="1038" y="646"/>
                </a:lnTo>
                <a:lnTo>
                  <a:pt x="1037" y="646"/>
                </a:lnTo>
                <a:lnTo>
                  <a:pt x="1036" y="646"/>
                </a:lnTo>
                <a:lnTo>
                  <a:pt x="1036" y="645"/>
                </a:lnTo>
                <a:lnTo>
                  <a:pt x="1036" y="644"/>
                </a:lnTo>
                <a:lnTo>
                  <a:pt x="1036" y="642"/>
                </a:lnTo>
                <a:lnTo>
                  <a:pt x="1033" y="642"/>
                </a:lnTo>
                <a:lnTo>
                  <a:pt x="1029" y="642"/>
                </a:lnTo>
                <a:lnTo>
                  <a:pt x="1028" y="642"/>
                </a:lnTo>
                <a:lnTo>
                  <a:pt x="1028" y="644"/>
                </a:lnTo>
                <a:lnTo>
                  <a:pt x="1028" y="647"/>
                </a:lnTo>
                <a:lnTo>
                  <a:pt x="1028" y="649"/>
                </a:lnTo>
                <a:lnTo>
                  <a:pt x="1028" y="650"/>
                </a:lnTo>
                <a:lnTo>
                  <a:pt x="1028" y="652"/>
                </a:lnTo>
                <a:close/>
                <a:moveTo>
                  <a:pt x="1030" y="254"/>
                </a:moveTo>
                <a:lnTo>
                  <a:pt x="1030" y="255"/>
                </a:lnTo>
                <a:lnTo>
                  <a:pt x="1033" y="255"/>
                </a:lnTo>
                <a:lnTo>
                  <a:pt x="1031" y="259"/>
                </a:lnTo>
                <a:lnTo>
                  <a:pt x="1034" y="261"/>
                </a:lnTo>
                <a:lnTo>
                  <a:pt x="1035" y="259"/>
                </a:lnTo>
                <a:lnTo>
                  <a:pt x="1037" y="261"/>
                </a:lnTo>
                <a:lnTo>
                  <a:pt x="1037" y="262"/>
                </a:lnTo>
                <a:lnTo>
                  <a:pt x="1039" y="263"/>
                </a:lnTo>
                <a:lnTo>
                  <a:pt x="1039" y="264"/>
                </a:lnTo>
                <a:lnTo>
                  <a:pt x="1040" y="264"/>
                </a:lnTo>
                <a:lnTo>
                  <a:pt x="1042" y="265"/>
                </a:lnTo>
                <a:lnTo>
                  <a:pt x="1043" y="264"/>
                </a:lnTo>
                <a:lnTo>
                  <a:pt x="1043" y="263"/>
                </a:lnTo>
                <a:lnTo>
                  <a:pt x="1044" y="263"/>
                </a:lnTo>
                <a:lnTo>
                  <a:pt x="1044" y="262"/>
                </a:lnTo>
                <a:lnTo>
                  <a:pt x="1044" y="261"/>
                </a:lnTo>
                <a:lnTo>
                  <a:pt x="1047" y="262"/>
                </a:lnTo>
                <a:lnTo>
                  <a:pt x="1053" y="269"/>
                </a:lnTo>
                <a:lnTo>
                  <a:pt x="1055" y="271"/>
                </a:lnTo>
                <a:lnTo>
                  <a:pt x="1056" y="272"/>
                </a:lnTo>
                <a:lnTo>
                  <a:pt x="1057" y="273"/>
                </a:lnTo>
                <a:lnTo>
                  <a:pt x="1055" y="276"/>
                </a:lnTo>
                <a:lnTo>
                  <a:pt x="1054" y="277"/>
                </a:lnTo>
                <a:lnTo>
                  <a:pt x="1053" y="278"/>
                </a:lnTo>
                <a:lnTo>
                  <a:pt x="1052" y="278"/>
                </a:lnTo>
                <a:lnTo>
                  <a:pt x="1052" y="279"/>
                </a:lnTo>
                <a:lnTo>
                  <a:pt x="1053" y="279"/>
                </a:lnTo>
                <a:lnTo>
                  <a:pt x="1054" y="280"/>
                </a:lnTo>
                <a:lnTo>
                  <a:pt x="1055" y="280"/>
                </a:lnTo>
                <a:lnTo>
                  <a:pt x="1056" y="281"/>
                </a:lnTo>
                <a:lnTo>
                  <a:pt x="1059" y="282"/>
                </a:lnTo>
                <a:lnTo>
                  <a:pt x="1060" y="282"/>
                </a:lnTo>
                <a:lnTo>
                  <a:pt x="1061" y="282"/>
                </a:lnTo>
                <a:lnTo>
                  <a:pt x="1061" y="284"/>
                </a:lnTo>
                <a:lnTo>
                  <a:pt x="1062" y="284"/>
                </a:lnTo>
                <a:lnTo>
                  <a:pt x="1063" y="284"/>
                </a:lnTo>
                <a:lnTo>
                  <a:pt x="1064" y="284"/>
                </a:lnTo>
                <a:lnTo>
                  <a:pt x="1064" y="285"/>
                </a:lnTo>
                <a:lnTo>
                  <a:pt x="1065" y="285"/>
                </a:lnTo>
                <a:lnTo>
                  <a:pt x="1066" y="285"/>
                </a:lnTo>
                <a:lnTo>
                  <a:pt x="1068" y="285"/>
                </a:lnTo>
                <a:lnTo>
                  <a:pt x="1069" y="285"/>
                </a:lnTo>
                <a:lnTo>
                  <a:pt x="1070" y="285"/>
                </a:lnTo>
                <a:lnTo>
                  <a:pt x="1071" y="285"/>
                </a:lnTo>
                <a:lnTo>
                  <a:pt x="1072" y="285"/>
                </a:lnTo>
                <a:lnTo>
                  <a:pt x="1074" y="285"/>
                </a:lnTo>
                <a:lnTo>
                  <a:pt x="1083" y="285"/>
                </a:lnTo>
                <a:lnTo>
                  <a:pt x="1085" y="285"/>
                </a:lnTo>
                <a:lnTo>
                  <a:pt x="1086" y="285"/>
                </a:lnTo>
                <a:lnTo>
                  <a:pt x="1088" y="285"/>
                </a:lnTo>
                <a:lnTo>
                  <a:pt x="1091" y="285"/>
                </a:lnTo>
                <a:lnTo>
                  <a:pt x="1098" y="285"/>
                </a:lnTo>
                <a:lnTo>
                  <a:pt x="1102" y="285"/>
                </a:lnTo>
                <a:lnTo>
                  <a:pt x="1104" y="285"/>
                </a:lnTo>
                <a:lnTo>
                  <a:pt x="1109" y="285"/>
                </a:lnTo>
                <a:lnTo>
                  <a:pt x="1115" y="285"/>
                </a:lnTo>
                <a:lnTo>
                  <a:pt x="1116" y="285"/>
                </a:lnTo>
                <a:lnTo>
                  <a:pt x="1116" y="284"/>
                </a:lnTo>
                <a:lnTo>
                  <a:pt x="1116" y="282"/>
                </a:lnTo>
                <a:lnTo>
                  <a:pt x="1116" y="281"/>
                </a:lnTo>
                <a:lnTo>
                  <a:pt x="1115" y="281"/>
                </a:lnTo>
                <a:lnTo>
                  <a:pt x="1116" y="281"/>
                </a:lnTo>
                <a:lnTo>
                  <a:pt x="1120" y="281"/>
                </a:lnTo>
                <a:lnTo>
                  <a:pt x="1120" y="285"/>
                </a:lnTo>
                <a:lnTo>
                  <a:pt x="1120" y="284"/>
                </a:lnTo>
                <a:lnTo>
                  <a:pt x="1120" y="281"/>
                </a:lnTo>
                <a:lnTo>
                  <a:pt x="1123" y="281"/>
                </a:lnTo>
                <a:lnTo>
                  <a:pt x="1123" y="284"/>
                </a:lnTo>
                <a:lnTo>
                  <a:pt x="1125" y="284"/>
                </a:lnTo>
                <a:lnTo>
                  <a:pt x="1126" y="284"/>
                </a:lnTo>
                <a:lnTo>
                  <a:pt x="1133" y="282"/>
                </a:lnTo>
                <a:lnTo>
                  <a:pt x="1134" y="282"/>
                </a:lnTo>
                <a:lnTo>
                  <a:pt x="1135" y="282"/>
                </a:lnTo>
                <a:lnTo>
                  <a:pt x="1134" y="278"/>
                </a:lnTo>
                <a:lnTo>
                  <a:pt x="1134" y="277"/>
                </a:lnTo>
                <a:lnTo>
                  <a:pt x="1134" y="273"/>
                </a:lnTo>
                <a:lnTo>
                  <a:pt x="1134" y="269"/>
                </a:lnTo>
                <a:lnTo>
                  <a:pt x="1135" y="269"/>
                </a:lnTo>
                <a:lnTo>
                  <a:pt x="1141" y="269"/>
                </a:lnTo>
                <a:lnTo>
                  <a:pt x="1141" y="277"/>
                </a:lnTo>
                <a:lnTo>
                  <a:pt x="1141" y="278"/>
                </a:lnTo>
                <a:lnTo>
                  <a:pt x="1142" y="278"/>
                </a:lnTo>
                <a:lnTo>
                  <a:pt x="1143" y="278"/>
                </a:lnTo>
                <a:lnTo>
                  <a:pt x="1145" y="278"/>
                </a:lnTo>
                <a:lnTo>
                  <a:pt x="1146" y="278"/>
                </a:lnTo>
                <a:lnTo>
                  <a:pt x="1147" y="278"/>
                </a:lnTo>
                <a:lnTo>
                  <a:pt x="1148" y="278"/>
                </a:lnTo>
                <a:lnTo>
                  <a:pt x="1149" y="278"/>
                </a:lnTo>
                <a:lnTo>
                  <a:pt x="1150" y="278"/>
                </a:lnTo>
                <a:lnTo>
                  <a:pt x="1151" y="278"/>
                </a:lnTo>
                <a:lnTo>
                  <a:pt x="1152" y="278"/>
                </a:lnTo>
                <a:lnTo>
                  <a:pt x="1154" y="278"/>
                </a:lnTo>
                <a:lnTo>
                  <a:pt x="1155" y="278"/>
                </a:lnTo>
                <a:lnTo>
                  <a:pt x="1156" y="278"/>
                </a:lnTo>
                <a:lnTo>
                  <a:pt x="1157" y="278"/>
                </a:lnTo>
                <a:lnTo>
                  <a:pt x="1157" y="277"/>
                </a:lnTo>
                <a:lnTo>
                  <a:pt x="1157" y="276"/>
                </a:lnTo>
                <a:lnTo>
                  <a:pt x="1157" y="274"/>
                </a:lnTo>
                <a:lnTo>
                  <a:pt x="1157" y="273"/>
                </a:lnTo>
                <a:lnTo>
                  <a:pt x="1157" y="272"/>
                </a:lnTo>
                <a:lnTo>
                  <a:pt x="1157" y="271"/>
                </a:lnTo>
                <a:lnTo>
                  <a:pt x="1157" y="270"/>
                </a:lnTo>
                <a:lnTo>
                  <a:pt x="1157" y="269"/>
                </a:lnTo>
                <a:lnTo>
                  <a:pt x="1165" y="269"/>
                </a:lnTo>
                <a:lnTo>
                  <a:pt x="1166" y="269"/>
                </a:lnTo>
                <a:lnTo>
                  <a:pt x="1167" y="269"/>
                </a:lnTo>
                <a:lnTo>
                  <a:pt x="1159" y="260"/>
                </a:lnTo>
                <a:lnTo>
                  <a:pt x="1158" y="259"/>
                </a:lnTo>
                <a:lnTo>
                  <a:pt x="1157" y="259"/>
                </a:lnTo>
                <a:lnTo>
                  <a:pt x="1157" y="257"/>
                </a:lnTo>
                <a:lnTo>
                  <a:pt x="1147" y="247"/>
                </a:lnTo>
                <a:lnTo>
                  <a:pt x="1146" y="245"/>
                </a:lnTo>
                <a:lnTo>
                  <a:pt x="1143" y="243"/>
                </a:lnTo>
                <a:lnTo>
                  <a:pt x="1141" y="243"/>
                </a:lnTo>
                <a:lnTo>
                  <a:pt x="1139" y="242"/>
                </a:lnTo>
                <a:lnTo>
                  <a:pt x="1138" y="242"/>
                </a:lnTo>
                <a:lnTo>
                  <a:pt x="1137" y="242"/>
                </a:lnTo>
                <a:lnTo>
                  <a:pt x="1135" y="242"/>
                </a:lnTo>
                <a:lnTo>
                  <a:pt x="1134" y="242"/>
                </a:lnTo>
                <a:lnTo>
                  <a:pt x="1134" y="240"/>
                </a:lnTo>
                <a:lnTo>
                  <a:pt x="1134" y="239"/>
                </a:lnTo>
                <a:lnTo>
                  <a:pt x="1134" y="238"/>
                </a:lnTo>
                <a:lnTo>
                  <a:pt x="1134" y="237"/>
                </a:lnTo>
                <a:lnTo>
                  <a:pt x="1134" y="234"/>
                </a:lnTo>
                <a:lnTo>
                  <a:pt x="1132" y="231"/>
                </a:lnTo>
                <a:lnTo>
                  <a:pt x="1131" y="229"/>
                </a:lnTo>
                <a:lnTo>
                  <a:pt x="1125" y="223"/>
                </a:lnTo>
                <a:lnTo>
                  <a:pt x="1121" y="219"/>
                </a:lnTo>
                <a:lnTo>
                  <a:pt x="1116" y="213"/>
                </a:lnTo>
                <a:lnTo>
                  <a:pt x="1112" y="209"/>
                </a:lnTo>
                <a:lnTo>
                  <a:pt x="1112" y="207"/>
                </a:lnTo>
                <a:lnTo>
                  <a:pt x="1108" y="204"/>
                </a:lnTo>
                <a:lnTo>
                  <a:pt x="1107" y="204"/>
                </a:lnTo>
                <a:lnTo>
                  <a:pt x="1106" y="203"/>
                </a:lnTo>
                <a:lnTo>
                  <a:pt x="1103" y="199"/>
                </a:lnTo>
                <a:lnTo>
                  <a:pt x="1099" y="203"/>
                </a:lnTo>
                <a:lnTo>
                  <a:pt x="1098" y="202"/>
                </a:lnTo>
                <a:lnTo>
                  <a:pt x="1097" y="202"/>
                </a:lnTo>
                <a:lnTo>
                  <a:pt x="1097" y="201"/>
                </a:lnTo>
                <a:lnTo>
                  <a:pt x="1092" y="205"/>
                </a:lnTo>
                <a:lnTo>
                  <a:pt x="1091" y="206"/>
                </a:lnTo>
                <a:lnTo>
                  <a:pt x="1090" y="209"/>
                </a:lnTo>
                <a:lnTo>
                  <a:pt x="1087" y="211"/>
                </a:lnTo>
                <a:lnTo>
                  <a:pt x="1086" y="212"/>
                </a:lnTo>
                <a:lnTo>
                  <a:pt x="1085" y="214"/>
                </a:lnTo>
                <a:lnTo>
                  <a:pt x="1083" y="215"/>
                </a:lnTo>
                <a:lnTo>
                  <a:pt x="1081" y="215"/>
                </a:lnTo>
                <a:lnTo>
                  <a:pt x="1080" y="215"/>
                </a:lnTo>
                <a:lnTo>
                  <a:pt x="1079" y="217"/>
                </a:lnTo>
                <a:lnTo>
                  <a:pt x="1078" y="218"/>
                </a:lnTo>
                <a:lnTo>
                  <a:pt x="1077" y="219"/>
                </a:lnTo>
                <a:lnTo>
                  <a:pt x="1076" y="220"/>
                </a:lnTo>
                <a:lnTo>
                  <a:pt x="1073" y="221"/>
                </a:lnTo>
                <a:lnTo>
                  <a:pt x="1073" y="222"/>
                </a:lnTo>
                <a:lnTo>
                  <a:pt x="1072" y="222"/>
                </a:lnTo>
                <a:lnTo>
                  <a:pt x="1072" y="223"/>
                </a:lnTo>
                <a:lnTo>
                  <a:pt x="1071" y="222"/>
                </a:lnTo>
                <a:lnTo>
                  <a:pt x="1071" y="223"/>
                </a:lnTo>
                <a:lnTo>
                  <a:pt x="1070" y="224"/>
                </a:lnTo>
                <a:lnTo>
                  <a:pt x="1069" y="224"/>
                </a:lnTo>
                <a:lnTo>
                  <a:pt x="1069" y="226"/>
                </a:lnTo>
                <a:lnTo>
                  <a:pt x="1068" y="227"/>
                </a:lnTo>
                <a:lnTo>
                  <a:pt x="1066" y="228"/>
                </a:lnTo>
                <a:lnTo>
                  <a:pt x="1065" y="229"/>
                </a:lnTo>
                <a:lnTo>
                  <a:pt x="1064" y="229"/>
                </a:lnTo>
                <a:lnTo>
                  <a:pt x="1064" y="230"/>
                </a:lnTo>
                <a:lnTo>
                  <a:pt x="1063" y="230"/>
                </a:lnTo>
                <a:lnTo>
                  <a:pt x="1063" y="231"/>
                </a:lnTo>
                <a:lnTo>
                  <a:pt x="1062" y="232"/>
                </a:lnTo>
                <a:lnTo>
                  <a:pt x="1060" y="235"/>
                </a:lnTo>
                <a:lnTo>
                  <a:pt x="1060" y="236"/>
                </a:lnTo>
                <a:lnTo>
                  <a:pt x="1059" y="237"/>
                </a:lnTo>
                <a:lnTo>
                  <a:pt x="1057" y="237"/>
                </a:lnTo>
                <a:lnTo>
                  <a:pt x="1057" y="238"/>
                </a:lnTo>
                <a:lnTo>
                  <a:pt x="1056" y="238"/>
                </a:lnTo>
                <a:lnTo>
                  <a:pt x="1055" y="239"/>
                </a:lnTo>
                <a:lnTo>
                  <a:pt x="1054" y="239"/>
                </a:lnTo>
                <a:lnTo>
                  <a:pt x="1053" y="240"/>
                </a:lnTo>
                <a:lnTo>
                  <a:pt x="1049" y="242"/>
                </a:lnTo>
                <a:lnTo>
                  <a:pt x="1048" y="243"/>
                </a:lnTo>
                <a:lnTo>
                  <a:pt x="1046" y="245"/>
                </a:lnTo>
                <a:lnTo>
                  <a:pt x="1045" y="245"/>
                </a:lnTo>
                <a:lnTo>
                  <a:pt x="1044" y="246"/>
                </a:lnTo>
                <a:lnTo>
                  <a:pt x="1039" y="249"/>
                </a:lnTo>
                <a:lnTo>
                  <a:pt x="1038" y="249"/>
                </a:lnTo>
                <a:lnTo>
                  <a:pt x="1037" y="249"/>
                </a:lnTo>
                <a:lnTo>
                  <a:pt x="1036" y="251"/>
                </a:lnTo>
                <a:lnTo>
                  <a:pt x="1034" y="252"/>
                </a:lnTo>
                <a:lnTo>
                  <a:pt x="1033" y="253"/>
                </a:lnTo>
                <a:lnTo>
                  <a:pt x="1031" y="254"/>
                </a:lnTo>
                <a:lnTo>
                  <a:pt x="1030" y="254"/>
                </a:lnTo>
                <a:close/>
                <a:moveTo>
                  <a:pt x="1030" y="1065"/>
                </a:moveTo>
                <a:lnTo>
                  <a:pt x="1030" y="1068"/>
                </a:lnTo>
                <a:lnTo>
                  <a:pt x="1030" y="1072"/>
                </a:lnTo>
                <a:lnTo>
                  <a:pt x="1031" y="1072"/>
                </a:lnTo>
                <a:lnTo>
                  <a:pt x="1036" y="1072"/>
                </a:lnTo>
                <a:lnTo>
                  <a:pt x="1042" y="1072"/>
                </a:lnTo>
                <a:lnTo>
                  <a:pt x="1048" y="1071"/>
                </a:lnTo>
                <a:lnTo>
                  <a:pt x="1048" y="1072"/>
                </a:lnTo>
                <a:lnTo>
                  <a:pt x="1053" y="1071"/>
                </a:lnTo>
                <a:lnTo>
                  <a:pt x="1061" y="1071"/>
                </a:lnTo>
                <a:lnTo>
                  <a:pt x="1065" y="1071"/>
                </a:lnTo>
                <a:lnTo>
                  <a:pt x="1068" y="1071"/>
                </a:lnTo>
                <a:lnTo>
                  <a:pt x="1070" y="1071"/>
                </a:lnTo>
                <a:lnTo>
                  <a:pt x="1073" y="1071"/>
                </a:lnTo>
                <a:lnTo>
                  <a:pt x="1073" y="1068"/>
                </a:lnTo>
                <a:lnTo>
                  <a:pt x="1073" y="1067"/>
                </a:lnTo>
                <a:lnTo>
                  <a:pt x="1073" y="1065"/>
                </a:lnTo>
                <a:lnTo>
                  <a:pt x="1073" y="1064"/>
                </a:lnTo>
                <a:lnTo>
                  <a:pt x="1073" y="1060"/>
                </a:lnTo>
                <a:lnTo>
                  <a:pt x="1073" y="1059"/>
                </a:lnTo>
                <a:lnTo>
                  <a:pt x="1073" y="1058"/>
                </a:lnTo>
                <a:lnTo>
                  <a:pt x="1073" y="1056"/>
                </a:lnTo>
                <a:lnTo>
                  <a:pt x="1073" y="1054"/>
                </a:lnTo>
                <a:lnTo>
                  <a:pt x="1072" y="1054"/>
                </a:lnTo>
                <a:lnTo>
                  <a:pt x="1066" y="1054"/>
                </a:lnTo>
                <a:lnTo>
                  <a:pt x="1063" y="1054"/>
                </a:lnTo>
                <a:lnTo>
                  <a:pt x="1061" y="1054"/>
                </a:lnTo>
                <a:lnTo>
                  <a:pt x="1060" y="1054"/>
                </a:lnTo>
                <a:lnTo>
                  <a:pt x="1057" y="1054"/>
                </a:lnTo>
                <a:lnTo>
                  <a:pt x="1054" y="1054"/>
                </a:lnTo>
                <a:lnTo>
                  <a:pt x="1048" y="1054"/>
                </a:lnTo>
                <a:lnTo>
                  <a:pt x="1047" y="1054"/>
                </a:lnTo>
                <a:lnTo>
                  <a:pt x="1045" y="1054"/>
                </a:lnTo>
                <a:lnTo>
                  <a:pt x="1042" y="1054"/>
                </a:lnTo>
                <a:lnTo>
                  <a:pt x="1042" y="1048"/>
                </a:lnTo>
                <a:lnTo>
                  <a:pt x="1035" y="1048"/>
                </a:lnTo>
                <a:lnTo>
                  <a:pt x="1035" y="1054"/>
                </a:lnTo>
                <a:lnTo>
                  <a:pt x="1034" y="1054"/>
                </a:lnTo>
                <a:lnTo>
                  <a:pt x="1033" y="1054"/>
                </a:lnTo>
                <a:lnTo>
                  <a:pt x="1030" y="1054"/>
                </a:lnTo>
                <a:lnTo>
                  <a:pt x="1030" y="1055"/>
                </a:lnTo>
                <a:lnTo>
                  <a:pt x="1030" y="1057"/>
                </a:lnTo>
                <a:lnTo>
                  <a:pt x="1030" y="1059"/>
                </a:lnTo>
                <a:lnTo>
                  <a:pt x="1030" y="1062"/>
                </a:lnTo>
                <a:lnTo>
                  <a:pt x="1030" y="1063"/>
                </a:lnTo>
                <a:lnTo>
                  <a:pt x="1030" y="1064"/>
                </a:lnTo>
                <a:lnTo>
                  <a:pt x="1030" y="1065"/>
                </a:lnTo>
                <a:close/>
                <a:moveTo>
                  <a:pt x="1030" y="625"/>
                </a:moveTo>
                <a:lnTo>
                  <a:pt x="1031" y="627"/>
                </a:lnTo>
                <a:lnTo>
                  <a:pt x="1031" y="628"/>
                </a:lnTo>
                <a:lnTo>
                  <a:pt x="1033" y="629"/>
                </a:lnTo>
                <a:lnTo>
                  <a:pt x="1033" y="630"/>
                </a:lnTo>
                <a:lnTo>
                  <a:pt x="1034" y="630"/>
                </a:lnTo>
                <a:lnTo>
                  <a:pt x="1034" y="631"/>
                </a:lnTo>
                <a:lnTo>
                  <a:pt x="1035" y="632"/>
                </a:lnTo>
                <a:lnTo>
                  <a:pt x="1036" y="632"/>
                </a:lnTo>
                <a:lnTo>
                  <a:pt x="1037" y="632"/>
                </a:lnTo>
                <a:lnTo>
                  <a:pt x="1038" y="631"/>
                </a:lnTo>
                <a:lnTo>
                  <a:pt x="1038" y="632"/>
                </a:lnTo>
                <a:lnTo>
                  <a:pt x="1038" y="633"/>
                </a:lnTo>
                <a:lnTo>
                  <a:pt x="1038" y="634"/>
                </a:lnTo>
                <a:lnTo>
                  <a:pt x="1038" y="636"/>
                </a:lnTo>
                <a:lnTo>
                  <a:pt x="1038" y="637"/>
                </a:lnTo>
                <a:lnTo>
                  <a:pt x="1039" y="637"/>
                </a:lnTo>
                <a:lnTo>
                  <a:pt x="1040" y="637"/>
                </a:lnTo>
                <a:lnTo>
                  <a:pt x="1042" y="637"/>
                </a:lnTo>
                <a:lnTo>
                  <a:pt x="1045" y="637"/>
                </a:lnTo>
                <a:lnTo>
                  <a:pt x="1046" y="637"/>
                </a:lnTo>
                <a:lnTo>
                  <a:pt x="1046" y="638"/>
                </a:lnTo>
                <a:lnTo>
                  <a:pt x="1047" y="638"/>
                </a:lnTo>
                <a:lnTo>
                  <a:pt x="1048" y="638"/>
                </a:lnTo>
                <a:lnTo>
                  <a:pt x="1049" y="638"/>
                </a:lnTo>
                <a:lnTo>
                  <a:pt x="1051" y="638"/>
                </a:lnTo>
                <a:lnTo>
                  <a:pt x="1051" y="639"/>
                </a:lnTo>
                <a:lnTo>
                  <a:pt x="1052" y="641"/>
                </a:lnTo>
                <a:lnTo>
                  <a:pt x="1052" y="642"/>
                </a:lnTo>
                <a:lnTo>
                  <a:pt x="1054" y="641"/>
                </a:lnTo>
                <a:lnTo>
                  <a:pt x="1056" y="641"/>
                </a:lnTo>
                <a:lnTo>
                  <a:pt x="1057" y="641"/>
                </a:lnTo>
                <a:lnTo>
                  <a:pt x="1060" y="641"/>
                </a:lnTo>
                <a:lnTo>
                  <a:pt x="1061" y="641"/>
                </a:lnTo>
                <a:lnTo>
                  <a:pt x="1062" y="641"/>
                </a:lnTo>
                <a:lnTo>
                  <a:pt x="1063" y="641"/>
                </a:lnTo>
                <a:lnTo>
                  <a:pt x="1064" y="641"/>
                </a:lnTo>
                <a:lnTo>
                  <a:pt x="1065" y="641"/>
                </a:lnTo>
                <a:lnTo>
                  <a:pt x="1065" y="640"/>
                </a:lnTo>
                <a:lnTo>
                  <a:pt x="1065" y="639"/>
                </a:lnTo>
                <a:lnTo>
                  <a:pt x="1065" y="637"/>
                </a:lnTo>
                <a:lnTo>
                  <a:pt x="1064" y="637"/>
                </a:lnTo>
                <a:lnTo>
                  <a:pt x="1063" y="637"/>
                </a:lnTo>
                <a:lnTo>
                  <a:pt x="1063" y="636"/>
                </a:lnTo>
                <a:lnTo>
                  <a:pt x="1063" y="634"/>
                </a:lnTo>
                <a:lnTo>
                  <a:pt x="1063" y="633"/>
                </a:lnTo>
                <a:lnTo>
                  <a:pt x="1063" y="632"/>
                </a:lnTo>
                <a:lnTo>
                  <a:pt x="1064" y="632"/>
                </a:lnTo>
                <a:lnTo>
                  <a:pt x="1064" y="633"/>
                </a:lnTo>
                <a:lnTo>
                  <a:pt x="1065" y="633"/>
                </a:lnTo>
                <a:lnTo>
                  <a:pt x="1065" y="634"/>
                </a:lnTo>
                <a:lnTo>
                  <a:pt x="1065" y="636"/>
                </a:lnTo>
                <a:lnTo>
                  <a:pt x="1065" y="637"/>
                </a:lnTo>
                <a:lnTo>
                  <a:pt x="1065" y="638"/>
                </a:lnTo>
                <a:lnTo>
                  <a:pt x="1065" y="640"/>
                </a:lnTo>
                <a:lnTo>
                  <a:pt x="1066" y="640"/>
                </a:lnTo>
                <a:lnTo>
                  <a:pt x="1069" y="640"/>
                </a:lnTo>
                <a:lnTo>
                  <a:pt x="1071" y="640"/>
                </a:lnTo>
                <a:lnTo>
                  <a:pt x="1072" y="640"/>
                </a:lnTo>
                <a:lnTo>
                  <a:pt x="1074" y="640"/>
                </a:lnTo>
                <a:lnTo>
                  <a:pt x="1077" y="640"/>
                </a:lnTo>
                <a:lnTo>
                  <a:pt x="1079" y="640"/>
                </a:lnTo>
                <a:lnTo>
                  <a:pt x="1079" y="638"/>
                </a:lnTo>
                <a:lnTo>
                  <a:pt x="1079" y="637"/>
                </a:lnTo>
                <a:lnTo>
                  <a:pt x="1079" y="636"/>
                </a:lnTo>
                <a:lnTo>
                  <a:pt x="1081" y="636"/>
                </a:lnTo>
                <a:lnTo>
                  <a:pt x="1082" y="636"/>
                </a:lnTo>
                <a:lnTo>
                  <a:pt x="1083" y="636"/>
                </a:lnTo>
                <a:lnTo>
                  <a:pt x="1083" y="632"/>
                </a:lnTo>
                <a:lnTo>
                  <a:pt x="1083" y="629"/>
                </a:lnTo>
                <a:lnTo>
                  <a:pt x="1085" y="629"/>
                </a:lnTo>
                <a:lnTo>
                  <a:pt x="1087" y="629"/>
                </a:lnTo>
                <a:lnTo>
                  <a:pt x="1088" y="629"/>
                </a:lnTo>
                <a:lnTo>
                  <a:pt x="1091" y="629"/>
                </a:lnTo>
                <a:lnTo>
                  <a:pt x="1095" y="637"/>
                </a:lnTo>
                <a:lnTo>
                  <a:pt x="1097" y="640"/>
                </a:lnTo>
                <a:lnTo>
                  <a:pt x="1097" y="641"/>
                </a:lnTo>
                <a:lnTo>
                  <a:pt x="1098" y="644"/>
                </a:lnTo>
                <a:lnTo>
                  <a:pt x="1099" y="645"/>
                </a:lnTo>
                <a:lnTo>
                  <a:pt x="1100" y="647"/>
                </a:lnTo>
                <a:lnTo>
                  <a:pt x="1102" y="647"/>
                </a:lnTo>
                <a:lnTo>
                  <a:pt x="1105" y="645"/>
                </a:lnTo>
                <a:lnTo>
                  <a:pt x="1106" y="645"/>
                </a:lnTo>
                <a:lnTo>
                  <a:pt x="1107" y="646"/>
                </a:lnTo>
                <a:lnTo>
                  <a:pt x="1108" y="646"/>
                </a:lnTo>
                <a:lnTo>
                  <a:pt x="1109" y="646"/>
                </a:lnTo>
                <a:lnTo>
                  <a:pt x="1111" y="645"/>
                </a:lnTo>
                <a:lnTo>
                  <a:pt x="1112" y="645"/>
                </a:lnTo>
                <a:lnTo>
                  <a:pt x="1112" y="644"/>
                </a:lnTo>
                <a:lnTo>
                  <a:pt x="1111" y="641"/>
                </a:lnTo>
                <a:lnTo>
                  <a:pt x="1111" y="640"/>
                </a:lnTo>
                <a:lnTo>
                  <a:pt x="1109" y="640"/>
                </a:lnTo>
                <a:lnTo>
                  <a:pt x="1112" y="640"/>
                </a:lnTo>
                <a:lnTo>
                  <a:pt x="1114" y="639"/>
                </a:lnTo>
                <a:lnTo>
                  <a:pt x="1111" y="634"/>
                </a:lnTo>
                <a:lnTo>
                  <a:pt x="1111" y="633"/>
                </a:lnTo>
                <a:lnTo>
                  <a:pt x="1109" y="632"/>
                </a:lnTo>
                <a:lnTo>
                  <a:pt x="1108" y="634"/>
                </a:lnTo>
                <a:lnTo>
                  <a:pt x="1107" y="634"/>
                </a:lnTo>
                <a:lnTo>
                  <a:pt x="1106" y="632"/>
                </a:lnTo>
                <a:lnTo>
                  <a:pt x="1106" y="631"/>
                </a:lnTo>
                <a:lnTo>
                  <a:pt x="1105" y="631"/>
                </a:lnTo>
                <a:lnTo>
                  <a:pt x="1105" y="630"/>
                </a:lnTo>
                <a:lnTo>
                  <a:pt x="1106" y="630"/>
                </a:lnTo>
                <a:lnTo>
                  <a:pt x="1107" y="629"/>
                </a:lnTo>
                <a:lnTo>
                  <a:pt x="1105" y="625"/>
                </a:lnTo>
                <a:lnTo>
                  <a:pt x="1105" y="624"/>
                </a:lnTo>
                <a:lnTo>
                  <a:pt x="1104" y="624"/>
                </a:lnTo>
                <a:lnTo>
                  <a:pt x="1104" y="623"/>
                </a:lnTo>
                <a:lnTo>
                  <a:pt x="1103" y="624"/>
                </a:lnTo>
                <a:lnTo>
                  <a:pt x="1102" y="625"/>
                </a:lnTo>
                <a:lnTo>
                  <a:pt x="1102" y="624"/>
                </a:lnTo>
                <a:lnTo>
                  <a:pt x="1100" y="623"/>
                </a:lnTo>
                <a:lnTo>
                  <a:pt x="1099" y="622"/>
                </a:lnTo>
                <a:lnTo>
                  <a:pt x="1099" y="621"/>
                </a:lnTo>
                <a:lnTo>
                  <a:pt x="1098" y="620"/>
                </a:lnTo>
                <a:lnTo>
                  <a:pt x="1098" y="619"/>
                </a:lnTo>
                <a:lnTo>
                  <a:pt x="1097" y="619"/>
                </a:lnTo>
                <a:lnTo>
                  <a:pt x="1097" y="617"/>
                </a:lnTo>
                <a:lnTo>
                  <a:pt x="1096" y="616"/>
                </a:lnTo>
                <a:lnTo>
                  <a:pt x="1095" y="614"/>
                </a:lnTo>
                <a:lnTo>
                  <a:pt x="1094" y="614"/>
                </a:lnTo>
                <a:lnTo>
                  <a:pt x="1095" y="614"/>
                </a:lnTo>
                <a:lnTo>
                  <a:pt x="1096" y="614"/>
                </a:lnTo>
                <a:lnTo>
                  <a:pt x="1098" y="614"/>
                </a:lnTo>
                <a:lnTo>
                  <a:pt x="1099" y="614"/>
                </a:lnTo>
                <a:lnTo>
                  <a:pt x="1103" y="612"/>
                </a:lnTo>
                <a:lnTo>
                  <a:pt x="1104" y="613"/>
                </a:lnTo>
                <a:lnTo>
                  <a:pt x="1104" y="614"/>
                </a:lnTo>
                <a:lnTo>
                  <a:pt x="1103" y="615"/>
                </a:lnTo>
                <a:lnTo>
                  <a:pt x="1100" y="616"/>
                </a:lnTo>
                <a:lnTo>
                  <a:pt x="1105" y="623"/>
                </a:lnTo>
                <a:lnTo>
                  <a:pt x="1105" y="624"/>
                </a:lnTo>
                <a:lnTo>
                  <a:pt x="1106" y="624"/>
                </a:lnTo>
                <a:lnTo>
                  <a:pt x="1106" y="625"/>
                </a:lnTo>
                <a:lnTo>
                  <a:pt x="1107" y="627"/>
                </a:lnTo>
                <a:lnTo>
                  <a:pt x="1107" y="628"/>
                </a:lnTo>
                <a:lnTo>
                  <a:pt x="1108" y="629"/>
                </a:lnTo>
                <a:lnTo>
                  <a:pt x="1108" y="630"/>
                </a:lnTo>
                <a:lnTo>
                  <a:pt x="1109" y="630"/>
                </a:lnTo>
                <a:lnTo>
                  <a:pt x="1109" y="631"/>
                </a:lnTo>
                <a:lnTo>
                  <a:pt x="1111" y="632"/>
                </a:lnTo>
                <a:lnTo>
                  <a:pt x="1111" y="633"/>
                </a:lnTo>
                <a:lnTo>
                  <a:pt x="1112" y="634"/>
                </a:lnTo>
                <a:lnTo>
                  <a:pt x="1113" y="636"/>
                </a:lnTo>
                <a:lnTo>
                  <a:pt x="1113" y="637"/>
                </a:lnTo>
                <a:lnTo>
                  <a:pt x="1114" y="637"/>
                </a:lnTo>
                <a:lnTo>
                  <a:pt x="1114" y="638"/>
                </a:lnTo>
                <a:lnTo>
                  <a:pt x="1115" y="639"/>
                </a:lnTo>
                <a:lnTo>
                  <a:pt x="1115" y="640"/>
                </a:lnTo>
                <a:lnTo>
                  <a:pt x="1116" y="640"/>
                </a:lnTo>
                <a:lnTo>
                  <a:pt x="1116" y="641"/>
                </a:lnTo>
                <a:lnTo>
                  <a:pt x="1116" y="640"/>
                </a:lnTo>
                <a:lnTo>
                  <a:pt x="1117" y="640"/>
                </a:lnTo>
                <a:lnTo>
                  <a:pt x="1118" y="640"/>
                </a:lnTo>
                <a:lnTo>
                  <a:pt x="1120" y="640"/>
                </a:lnTo>
                <a:lnTo>
                  <a:pt x="1122" y="640"/>
                </a:lnTo>
                <a:lnTo>
                  <a:pt x="1123" y="640"/>
                </a:lnTo>
                <a:lnTo>
                  <a:pt x="1123" y="639"/>
                </a:lnTo>
                <a:lnTo>
                  <a:pt x="1124" y="639"/>
                </a:lnTo>
                <a:lnTo>
                  <a:pt x="1125" y="638"/>
                </a:lnTo>
                <a:lnTo>
                  <a:pt x="1124" y="637"/>
                </a:lnTo>
                <a:lnTo>
                  <a:pt x="1123" y="636"/>
                </a:lnTo>
                <a:lnTo>
                  <a:pt x="1123" y="634"/>
                </a:lnTo>
                <a:lnTo>
                  <a:pt x="1122" y="634"/>
                </a:lnTo>
                <a:lnTo>
                  <a:pt x="1122" y="633"/>
                </a:lnTo>
                <a:lnTo>
                  <a:pt x="1121" y="633"/>
                </a:lnTo>
                <a:lnTo>
                  <a:pt x="1121" y="632"/>
                </a:lnTo>
                <a:lnTo>
                  <a:pt x="1120" y="632"/>
                </a:lnTo>
                <a:lnTo>
                  <a:pt x="1120" y="631"/>
                </a:lnTo>
                <a:lnTo>
                  <a:pt x="1118" y="631"/>
                </a:lnTo>
                <a:lnTo>
                  <a:pt x="1118" y="630"/>
                </a:lnTo>
                <a:lnTo>
                  <a:pt x="1117" y="629"/>
                </a:lnTo>
                <a:lnTo>
                  <a:pt x="1117" y="628"/>
                </a:lnTo>
                <a:lnTo>
                  <a:pt x="1116" y="628"/>
                </a:lnTo>
                <a:lnTo>
                  <a:pt x="1116" y="627"/>
                </a:lnTo>
                <a:lnTo>
                  <a:pt x="1115" y="625"/>
                </a:lnTo>
                <a:lnTo>
                  <a:pt x="1115" y="624"/>
                </a:lnTo>
                <a:lnTo>
                  <a:pt x="1114" y="624"/>
                </a:lnTo>
                <a:lnTo>
                  <a:pt x="1114" y="623"/>
                </a:lnTo>
                <a:lnTo>
                  <a:pt x="1113" y="622"/>
                </a:lnTo>
                <a:lnTo>
                  <a:pt x="1113" y="621"/>
                </a:lnTo>
                <a:lnTo>
                  <a:pt x="1112" y="620"/>
                </a:lnTo>
                <a:lnTo>
                  <a:pt x="1112" y="619"/>
                </a:lnTo>
                <a:lnTo>
                  <a:pt x="1112" y="617"/>
                </a:lnTo>
                <a:lnTo>
                  <a:pt x="1111" y="617"/>
                </a:lnTo>
                <a:lnTo>
                  <a:pt x="1111" y="616"/>
                </a:lnTo>
                <a:lnTo>
                  <a:pt x="1111" y="615"/>
                </a:lnTo>
                <a:lnTo>
                  <a:pt x="1109" y="614"/>
                </a:lnTo>
                <a:lnTo>
                  <a:pt x="1109" y="613"/>
                </a:lnTo>
                <a:lnTo>
                  <a:pt x="1108" y="612"/>
                </a:lnTo>
                <a:lnTo>
                  <a:pt x="1108" y="611"/>
                </a:lnTo>
                <a:lnTo>
                  <a:pt x="1107" y="611"/>
                </a:lnTo>
                <a:lnTo>
                  <a:pt x="1107" y="609"/>
                </a:lnTo>
                <a:lnTo>
                  <a:pt x="1107" y="608"/>
                </a:lnTo>
                <a:lnTo>
                  <a:pt x="1108" y="608"/>
                </a:lnTo>
                <a:lnTo>
                  <a:pt x="1108" y="607"/>
                </a:lnTo>
                <a:lnTo>
                  <a:pt x="1107" y="606"/>
                </a:lnTo>
                <a:lnTo>
                  <a:pt x="1106" y="605"/>
                </a:lnTo>
                <a:lnTo>
                  <a:pt x="1106" y="604"/>
                </a:lnTo>
                <a:lnTo>
                  <a:pt x="1105" y="603"/>
                </a:lnTo>
                <a:lnTo>
                  <a:pt x="1105" y="602"/>
                </a:lnTo>
                <a:lnTo>
                  <a:pt x="1104" y="602"/>
                </a:lnTo>
                <a:lnTo>
                  <a:pt x="1104" y="600"/>
                </a:lnTo>
                <a:lnTo>
                  <a:pt x="1104" y="599"/>
                </a:lnTo>
                <a:lnTo>
                  <a:pt x="1103" y="599"/>
                </a:lnTo>
                <a:lnTo>
                  <a:pt x="1103" y="598"/>
                </a:lnTo>
                <a:lnTo>
                  <a:pt x="1102" y="598"/>
                </a:lnTo>
                <a:lnTo>
                  <a:pt x="1102" y="597"/>
                </a:lnTo>
                <a:lnTo>
                  <a:pt x="1100" y="597"/>
                </a:lnTo>
                <a:lnTo>
                  <a:pt x="1100" y="596"/>
                </a:lnTo>
                <a:lnTo>
                  <a:pt x="1099" y="596"/>
                </a:lnTo>
                <a:lnTo>
                  <a:pt x="1099" y="595"/>
                </a:lnTo>
                <a:lnTo>
                  <a:pt x="1098" y="594"/>
                </a:lnTo>
                <a:lnTo>
                  <a:pt x="1097" y="592"/>
                </a:lnTo>
                <a:lnTo>
                  <a:pt x="1097" y="591"/>
                </a:lnTo>
                <a:lnTo>
                  <a:pt x="1098" y="591"/>
                </a:lnTo>
                <a:lnTo>
                  <a:pt x="1099" y="591"/>
                </a:lnTo>
                <a:lnTo>
                  <a:pt x="1099" y="590"/>
                </a:lnTo>
                <a:lnTo>
                  <a:pt x="1100" y="590"/>
                </a:lnTo>
                <a:lnTo>
                  <a:pt x="1100" y="589"/>
                </a:lnTo>
                <a:lnTo>
                  <a:pt x="1102" y="589"/>
                </a:lnTo>
                <a:lnTo>
                  <a:pt x="1103" y="589"/>
                </a:lnTo>
                <a:lnTo>
                  <a:pt x="1103" y="588"/>
                </a:lnTo>
                <a:lnTo>
                  <a:pt x="1103" y="587"/>
                </a:lnTo>
                <a:lnTo>
                  <a:pt x="1102" y="587"/>
                </a:lnTo>
                <a:lnTo>
                  <a:pt x="1102" y="586"/>
                </a:lnTo>
                <a:lnTo>
                  <a:pt x="1102" y="585"/>
                </a:lnTo>
                <a:lnTo>
                  <a:pt x="1100" y="585"/>
                </a:lnTo>
                <a:lnTo>
                  <a:pt x="1099" y="582"/>
                </a:lnTo>
                <a:lnTo>
                  <a:pt x="1098" y="581"/>
                </a:lnTo>
                <a:lnTo>
                  <a:pt x="1098" y="580"/>
                </a:lnTo>
                <a:lnTo>
                  <a:pt x="1098" y="579"/>
                </a:lnTo>
                <a:lnTo>
                  <a:pt x="1097" y="579"/>
                </a:lnTo>
                <a:lnTo>
                  <a:pt x="1097" y="578"/>
                </a:lnTo>
                <a:lnTo>
                  <a:pt x="1096" y="578"/>
                </a:lnTo>
                <a:lnTo>
                  <a:pt x="1096" y="577"/>
                </a:lnTo>
                <a:lnTo>
                  <a:pt x="1095" y="578"/>
                </a:lnTo>
                <a:lnTo>
                  <a:pt x="1094" y="579"/>
                </a:lnTo>
                <a:lnTo>
                  <a:pt x="1092" y="579"/>
                </a:lnTo>
                <a:lnTo>
                  <a:pt x="1091" y="579"/>
                </a:lnTo>
                <a:lnTo>
                  <a:pt x="1090" y="580"/>
                </a:lnTo>
                <a:lnTo>
                  <a:pt x="1089" y="580"/>
                </a:lnTo>
                <a:lnTo>
                  <a:pt x="1089" y="581"/>
                </a:lnTo>
                <a:lnTo>
                  <a:pt x="1088" y="581"/>
                </a:lnTo>
                <a:lnTo>
                  <a:pt x="1087" y="581"/>
                </a:lnTo>
                <a:lnTo>
                  <a:pt x="1086" y="582"/>
                </a:lnTo>
                <a:lnTo>
                  <a:pt x="1085" y="582"/>
                </a:lnTo>
                <a:lnTo>
                  <a:pt x="1085" y="583"/>
                </a:lnTo>
                <a:lnTo>
                  <a:pt x="1083" y="583"/>
                </a:lnTo>
                <a:lnTo>
                  <a:pt x="1083" y="582"/>
                </a:lnTo>
                <a:lnTo>
                  <a:pt x="1082" y="582"/>
                </a:lnTo>
                <a:lnTo>
                  <a:pt x="1081" y="582"/>
                </a:lnTo>
                <a:lnTo>
                  <a:pt x="1081" y="581"/>
                </a:lnTo>
                <a:lnTo>
                  <a:pt x="1080" y="581"/>
                </a:lnTo>
                <a:lnTo>
                  <a:pt x="1080" y="580"/>
                </a:lnTo>
                <a:lnTo>
                  <a:pt x="1079" y="580"/>
                </a:lnTo>
                <a:lnTo>
                  <a:pt x="1078" y="580"/>
                </a:lnTo>
                <a:lnTo>
                  <a:pt x="1077" y="580"/>
                </a:lnTo>
                <a:lnTo>
                  <a:pt x="1076" y="578"/>
                </a:lnTo>
                <a:lnTo>
                  <a:pt x="1074" y="577"/>
                </a:lnTo>
                <a:lnTo>
                  <a:pt x="1074" y="575"/>
                </a:lnTo>
                <a:lnTo>
                  <a:pt x="1073" y="574"/>
                </a:lnTo>
                <a:lnTo>
                  <a:pt x="1073" y="573"/>
                </a:lnTo>
                <a:lnTo>
                  <a:pt x="1073" y="572"/>
                </a:lnTo>
                <a:lnTo>
                  <a:pt x="1074" y="571"/>
                </a:lnTo>
                <a:lnTo>
                  <a:pt x="1074" y="570"/>
                </a:lnTo>
                <a:lnTo>
                  <a:pt x="1074" y="569"/>
                </a:lnTo>
                <a:lnTo>
                  <a:pt x="1073" y="569"/>
                </a:lnTo>
                <a:lnTo>
                  <a:pt x="1072" y="570"/>
                </a:lnTo>
                <a:lnTo>
                  <a:pt x="1071" y="570"/>
                </a:lnTo>
                <a:lnTo>
                  <a:pt x="1071" y="569"/>
                </a:lnTo>
                <a:lnTo>
                  <a:pt x="1071" y="567"/>
                </a:lnTo>
                <a:lnTo>
                  <a:pt x="1071" y="566"/>
                </a:lnTo>
                <a:lnTo>
                  <a:pt x="1071" y="565"/>
                </a:lnTo>
                <a:lnTo>
                  <a:pt x="1070" y="565"/>
                </a:lnTo>
                <a:lnTo>
                  <a:pt x="1070" y="566"/>
                </a:lnTo>
                <a:lnTo>
                  <a:pt x="1069" y="567"/>
                </a:lnTo>
                <a:lnTo>
                  <a:pt x="1068" y="567"/>
                </a:lnTo>
                <a:lnTo>
                  <a:pt x="1069" y="567"/>
                </a:lnTo>
                <a:lnTo>
                  <a:pt x="1068" y="567"/>
                </a:lnTo>
                <a:lnTo>
                  <a:pt x="1068" y="569"/>
                </a:lnTo>
                <a:lnTo>
                  <a:pt x="1069" y="570"/>
                </a:lnTo>
                <a:lnTo>
                  <a:pt x="1070" y="571"/>
                </a:lnTo>
                <a:lnTo>
                  <a:pt x="1069" y="571"/>
                </a:lnTo>
                <a:lnTo>
                  <a:pt x="1068" y="572"/>
                </a:lnTo>
                <a:lnTo>
                  <a:pt x="1066" y="572"/>
                </a:lnTo>
                <a:lnTo>
                  <a:pt x="1065" y="570"/>
                </a:lnTo>
                <a:lnTo>
                  <a:pt x="1064" y="571"/>
                </a:lnTo>
                <a:lnTo>
                  <a:pt x="1063" y="572"/>
                </a:lnTo>
                <a:lnTo>
                  <a:pt x="1060" y="574"/>
                </a:lnTo>
                <a:lnTo>
                  <a:pt x="1060" y="575"/>
                </a:lnTo>
                <a:lnTo>
                  <a:pt x="1059" y="577"/>
                </a:lnTo>
                <a:lnTo>
                  <a:pt x="1056" y="578"/>
                </a:lnTo>
                <a:lnTo>
                  <a:pt x="1055" y="578"/>
                </a:lnTo>
                <a:lnTo>
                  <a:pt x="1055" y="579"/>
                </a:lnTo>
                <a:lnTo>
                  <a:pt x="1054" y="579"/>
                </a:lnTo>
                <a:lnTo>
                  <a:pt x="1053" y="579"/>
                </a:lnTo>
                <a:lnTo>
                  <a:pt x="1053" y="580"/>
                </a:lnTo>
                <a:lnTo>
                  <a:pt x="1052" y="580"/>
                </a:lnTo>
                <a:lnTo>
                  <a:pt x="1051" y="580"/>
                </a:lnTo>
                <a:lnTo>
                  <a:pt x="1049" y="581"/>
                </a:lnTo>
                <a:lnTo>
                  <a:pt x="1048" y="581"/>
                </a:lnTo>
                <a:lnTo>
                  <a:pt x="1048" y="582"/>
                </a:lnTo>
                <a:lnTo>
                  <a:pt x="1047" y="582"/>
                </a:lnTo>
                <a:lnTo>
                  <a:pt x="1047" y="583"/>
                </a:lnTo>
                <a:lnTo>
                  <a:pt x="1045" y="585"/>
                </a:lnTo>
                <a:lnTo>
                  <a:pt x="1044" y="586"/>
                </a:lnTo>
                <a:lnTo>
                  <a:pt x="1040" y="589"/>
                </a:lnTo>
                <a:lnTo>
                  <a:pt x="1038" y="591"/>
                </a:lnTo>
                <a:lnTo>
                  <a:pt x="1037" y="591"/>
                </a:lnTo>
                <a:lnTo>
                  <a:pt x="1036" y="592"/>
                </a:lnTo>
                <a:lnTo>
                  <a:pt x="1035" y="595"/>
                </a:lnTo>
                <a:lnTo>
                  <a:pt x="1034" y="595"/>
                </a:lnTo>
                <a:lnTo>
                  <a:pt x="1034" y="607"/>
                </a:lnTo>
                <a:lnTo>
                  <a:pt x="1034" y="608"/>
                </a:lnTo>
                <a:lnTo>
                  <a:pt x="1034" y="622"/>
                </a:lnTo>
                <a:lnTo>
                  <a:pt x="1034" y="623"/>
                </a:lnTo>
                <a:lnTo>
                  <a:pt x="1031" y="624"/>
                </a:lnTo>
                <a:lnTo>
                  <a:pt x="1030" y="625"/>
                </a:lnTo>
                <a:close/>
                <a:moveTo>
                  <a:pt x="1076" y="515"/>
                </a:moveTo>
                <a:lnTo>
                  <a:pt x="1077" y="515"/>
                </a:lnTo>
                <a:lnTo>
                  <a:pt x="1077" y="516"/>
                </a:lnTo>
                <a:lnTo>
                  <a:pt x="1077" y="518"/>
                </a:lnTo>
                <a:lnTo>
                  <a:pt x="1078" y="518"/>
                </a:lnTo>
                <a:lnTo>
                  <a:pt x="1078" y="519"/>
                </a:lnTo>
                <a:lnTo>
                  <a:pt x="1078" y="520"/>
                </a:lnTo>
                <a:lnTo>
                  <a:pt x="1079" y="520"/>
                </a:lnTo>
                <a:lnTo>
                  <a:pt x="1079" y="521"/>
                </a:lnTo>
                <a:lnTo>
                  <a:pt x="1080" y="521"/>
                </a:lnTo>
                <a:lnTo>
                  <a:pt x="1080" y="522"/>
                </a:lnTo>
                <a:lnTo>
                  <a:pt x="1080" y="523"/>
                </a:lnTo>
                <a:lnTo>
                  <a:pt x="1081" y="523"/>
                </a:lnTo>
                <a:lnTo>
                  <a:pt x="1081" y="524"/>
                </a:lnTo>
                <a:lnTo>
                  <a:pt x="1082" y="525"/>
                </a:lnTo>
                <a:lnTo>
                  <a:pt x="1083" y="527"/>
                </a:lnTo>
                <a:lnTo>
                  <a:pt x="1083" y="528"/>
                </a:lnTo>
                <a:lnTo>
                  <a:pt x="1083" y="529"/>
                </a:lnTo>
                <a:lnTo>
                  <a:pt x="1085" y="529"/>
                </a:lnTo>
                <a:lnTo>
                  <a:pt x="1085" y="530"/>
                </a:lnTo>
                <a:lnTo>
                  <a:pt x="1085" y="531"/>
                </a:lnTo>
                <a:lnTo>
                  <a:pt x="1086" y="532"/>
                </a:lnTo>
                <a:lnTo>
                  <a:pt x="1086" y="533"/>
                </a:lnTo>
                <a:lnTo>
                  <a:pt x="1086" y="535"/>
                </a:lnTo>
                <a:lnTo>
                  <a:pt x="1086" y="536"/>
                </a:lnTo>
                <a:lnTo>
                  <a:pt x="1087" y="537"/>
                </a:lnTo>
                <a:lnTo>
                  <a:pt x="1087" y="538"/>
                </a:lnTo>
                <a:lnTo>
                  <a:pt x="1087" y="539"/>
                </a:lnTo>
                <a:lnTo>
                  <a:pt x="1088" y="540"/>
                </a:lnTo>
                <a:lnTo>
                  <a:pt x="1088" y="541"/>
                </a:lnTo>
                <a:lnTo>
                  <a:pt x="1089" y="542"/>
                </a:lnTo>
                <a:lnTo>
                  <a:pt x="1089" y="544"/>
                </a:lnTo>
                <a:lnTo>
                  <a:pt x="1090" y="544"/>
                </a:lnTo>
                <a:lnTo>
                  <a:pt x="1090" y="545"/>
                </a:lnTo>
                <a:lnTo>
                  <a:pt x="1091" y="545"/>
                </a:lnTo>
                <a:lnTo>
                  <a:pt x="1091" y="546"/>
                </a:lnTo>
                <a:lnTo>
                  <a:pt x="1092" y="547"/>
                </a:lnTo>
                <a:lnTo>
                  <a:pt x="1094" y="547"/>
                </a:lnTo>
                <a:lnTo>
                  <a:pt x="1094" y="548"/>
                </a:lnTo>
                <a:lnTo>
                  <a:pt x="1095" y="549"/>
                </a:lnTo>
                <a:lnTo>
                  <a:pt x="1095" y="550"/>
                </a:lnTo>
                <a:lnTo>
                  <a:pt x="1096" y="550"/>
                </a:lnTo>
                <a:lnTo>
                  <a:pt x="1096" y="552"/>
                </a:lnTo>
                <a:lnTo>
                  <a:pt x="1096" y="553"/>
                </a:lnTo>
                <a:lnTo>
                  <a:pt x="1097" y="553"/>
                </a:lnTo>
                <a:lnTo>
                  <a:pt x="1098" y="553"/>
                </a:lnTo>
                <a:lnTo>
                  <a:pt x="1098" y="552"/>
                </a:lnTo>
                <a:lnTo>
                  <a:pt x="1099" y="552"/>
                </a:lnTo>
                <a:lnTo>
                  <a:pt x="1100" y="552"/>
                </a:lnTo>
                <a:lnTo>
                  <a:pt x="1100" y="550"/>
                </a:lnTo>
                <a:lnTo>
                  <a:pt x="1102" y="550"/>
                </a:lnTo>
                <a:lnTo>
                  <a:pt x="1103" y="549"/>
                </a:lnTo>
                <a:lnTo>
                  <a:pt x="1104" y="549"/>
                </a:lnTo>
                <a:lnTo>
                  <a:pt x="1104" y="548"/>
                </a:lnTo>
                <a:lnTo>
                  <a:pt x="1105" y="548"/>
                </a:lnTo>
                <a:lnTo>
                  <a:pt x="1106" y="547"/>
                </a:lnTo>
                <a:lnTo>
                  <a:pt x="1107" y="547"/>
                </a:lnTo>
                <a:lnTo>
                  <a:pt x="1107" y="546"/>
                </a:lnTo>
                <a:lnTo>
                  <a:pt x="1108" y="546"/>
                </a:lnTo>
                <a:lnTo>
                  <a:pt x="1108" y="545"/>
                </a:lnTo>
                <a:lnTo>
                  <a:pt x="1109" y="545"/>
                </a:lnTo>
                <a:lnTo>
                  <a:pt x="1111" y="544"/>
                </a:lnTo>
                <a:lnTo>
                  <a:pt x="1112" y="542"/>
                </a:lnTo>
                <a:lnTo>
                  <a:pt x="1113" y="541"/>
                </a:lnTo>
                <a:lnTo>
                  <a:pt x="1114" y="541"/>
                </a:lnTo>
                <a:lnTo>
                  <a:pt x="1114" y="540"/>
                </a:lnTo>
                <a:lnTo>
                  <a:pt x="1115" y="540"/>
                </a:lnTo>
                <a:lnTo>
                  <a:pt x="1115" y="539"/>
                </a:lnTo>
                <a:lnTo>
                  <a:pt x="1116" y="539"/>
                </a:lnTo>
                <a:lnTo>
                  <a:pt x="1116" y="538"/>
                </a:lnTo>
                <a:lnTo>
                  <a:pt x="1117" y="537"/>
                </a:lnTo>
                <a:lnTo>
                  <a:pt x="1118" y="536"/>
                </a:lnTo>
                <a:lnTo>
                  <a:pt x="1117" y="535"/>
                </a:lnTo>
                <a:lnTo>
                  <a:pt x="1117" y="533"/>
                </a:lnTo>
                <a:lnTo>
                  <a:pt x="1118" y="533"/>
                </a:lnTo>
                <a:lnTo>
                  <a:pt x="1118" y="532"/>
                </a:lnTo>
                <a:lnTo>
                  <a:pt x="1120" y="532"/>
                </a:lnTo>
                <a:lnTo>
                  <a:pt x="1120" y="531"/>
                </a:lnTo>
                <a:lnTo>
                  <a:pt x="1120" y="530"/>
                </a:lnTo>
                <a:lnTo>
                  <a:pt x="1118" y="530"/>
                </a:lnTo>
                <a:lnTo>
                  <a:pt x="1118" y="529"/>
                </a:lnTo>
                <a:lnTo>
                  <a:pt x="1118" y="528"/>
                </a:lnTo>
                <a:lnTo>
                  <a:pt x="1118" y="527"/>
                </a:lnTo>
                <a:lnTo>
                  <a:pt x="1117" y="527"/>
                </a:lnTo>
                <a:lnTo>
                  <a:pt x="1116" y="527"/>
                </a:lnTo>
                <a:lnTo>
                  <a:pt x="1115" y="524"/>
                </a:lnTo>
                <a:lnTo>
                  <a:pt x="1114" y="524"/>
                </a:lnTo>
                <a:lnTo>
                  <a:pt x="1113" y="524"/>
                </a:lnTo>
                <a:lnTo>
                  <a:pt x="1113" y="523"/>
                </a:lnTo>
                <a:lnTo>
                  <a:pt x="1114" y="523"/>
                </a:lnTo>
                <a:lnTo>
                  <a:pt x="1115" y="522"/>
                </a:lnTo>
                <a:lnTo>
                  <a:pt x="1115" y="523"/>
                </a:lnTo>
                <a:lnTo>
                  <a:pt x="1116" y="523"/>
                </a:lnTo>
                <a:lnTo>
                  <a:pt x="1118" y="524"/>
                </a:lnTo>
                <a:lnTo>
                  <a:pt x="1118" y="523"/>
                </a:lnTo>
                <a:lnTo>
                  <a:pt x="1118" y="522"/>
                </a:lnTo>
                <a:lnTo>
                  <a:pt x="1118" y="521"/>
                </a:lnTo>
                <a:lnTo>
                  <a:pt x="1118" y="520"/>
                </a:lnTo>
                <a:lnTo>
                  <a:pt x="1117" y="518"/>
                </a:lnTo>
                <a:lnTo>
                  <a:pt x="1117" y="516"/>
                </a:lnTo>
                <a:lnTo>
                  <a:pt x="1117" y="515"/>
                </a:lnTo>
                <a:lnTo>
                  <a:pt x="1116" y="514"/>
                </a:lnTo>
                <a:lnTo>
                  <a:pt x="1116" y="513"/>
                </a:lnTo>
                <a:lnTo>
                  <a:pt x="1115" y="512"/>
                </a:lnTo>
                <a:lnTo>
                  <a:pt x="1114" y="511"/>
                </a:lnTo>
                <a:lnTo>
                  <a:pt x="1114" y="510"/>
                </a:lnTo>
                <a:lnTo>
                  <a:pt x="1112" y="506"/>
                </a:lnTo>
                <a:lnTo>
                  <a:pt x="1111" y="505"/>
                </a:lnTo>
                <a:lnTo>
                  <a:pt x="1109" y="504"/>
                </a:lnTo>
                <a:lnTo>
                  <a:pt x="1109" y="503"/>
                </a:lnTo>
                <a:lnTo>
                  <a:pt x="1108" y="502"/>
                </a:lnTo>
                <a:lnTo>
                  <a:pt x="1108" y="500"/>
                </a:lnTo>
                <a:lnTo>
                  <a:pt x="1107" y="499"/>
                </a:lnTo>
                <a:lnTo>
                  <a:pt x="1106" y="498"/>
                </a:lnTo>
                <a:lnTo>
                  <a:pt x="1106" y="497"/>
                </a:lnTo>
                <a:lnTo>
                  <a:pt x="1106" y="496"/>
                </a:lnTo>
                <a:lnTo>
                  <a:pt x="1105" y="496"/>
                </a:lnTo>
                <a:lnTo>
                  <a:pt x="1104" y="497"/>
                </a:lnTo>
                <a:lnTo>
                  <a:pt x="1103" y="497"/>
                </a:lnTo>
                <a:lnTo>
                  <a:pt x="1103" y="498"/>
                </a:lnTo>
                <a:lnTo>
                  <a:pt x="1102" y="498"/>
                </a:lnTo>
                <a:lnTo>
                  <a:pt x="1100" y="498"/>
                </a:lnTo>
                <a:lnTo>
                  <a:pt x="1100" y="499"/>
                </a:lnTo>
                <a:lnTo>
                  <a:pt x="1099" y="499"/>
                </a:lnTo>
                <a:lnTo>
                  <a:pt x="1098" y="500"/>
                </a:lnTo>
                <a:lnTo>
                  <a:pt x="1097" y="500"/>
                </a:lnTo>
                <a:lnTo>
                  <a:pt x="1098" y="497"/>
                </a:lnTo>
                <a:lnTo>
                  <a:pt x="1097" y="498"/>
                </a:lnTo>
                <a:lnTo>
                  <a:pt x="1096" y="498"/>
                </a:lnTo>
                <a:lnTo>
                  <a:pt x="1095" y="499"/>
                </a:lnTo>
                <a:lnTo>
                  <a:pt x="1096" y="500"/>
                </a:lnTo>
                <a:lnTo>
                  <a:pt x="1096" y="502"/>
                </a:lnTo>
                <a:lnTo>
                  <a:pt x="1095" y="502"/>
                </a:lnTo>
                <a:lnTo>
                  <a:pt x="1095" y="503"/>
                </a:lnTo>
                <a:lnTo>
                  <a:pt x="1094" y="503"/>
                </a:lnTo>
                <a:lnTo>
                  <a:pt x="1092" y="504"/>
                </a:lnTo>
                <a:lnTo>
                  <a:pt x="1090" y="505"/>
                </a:lnTo>
                <a:lnTo>
                  <a:pt x="1091" y="505"/>
                </a:lnTo>
                <a:lnTo>
                  <a:pt x="1090" y="505"/>
                </a:lnTo>
                <a:lnTo>
                  <a:pt x="1089" y="506"/>
                </a:lnTo>
                <a:lnTo>
                  <a:pt x="1088" y="506"/>
                </a:lnTo>
                <a:lnTo>
                  <a:pt x="1088" y="507"/>
                </a:lnTo>
                <a:lnTo>
                  <a:pt x="1087" y="507"/>
                </a:lnTo>
                <a:lnTo>
                  <a:pt x="1087" y="508"/>
                </a:lnTo>
                <a:lnTo>
                  <a:pt x="1085" y="506"/>
                </a:lnTo>
                <a:lnTo>
                  <a:pt x="1083" y="506"/>
                </a:lnTo>
                <a:lnTo>
                  <a:pt x="1086" y="510"/>
                </a:lnTo>
                <a:lnTo>
                  <a:pt x="1085" y="510"/>
                </a:lnTo>
                <a:lnTo>
                  <a:pt x="1083" y="511"/>
                </a:lnTo>
                <a:lnTo>
                  <a:pt x="1082" y="511"/>
                </a:lnTo>
                <a:lnTo>
                  <a:pt x="1082" y="512"/>
                </a:lnTo>
                <a:lnTo>
                  <a:pt x="1081" y="512"/>
                </a:lnTo>
                <a:lnTo>
                  <a:pt x="1080" y="513"/>
                </a:lnTo>
                <a:lnTo>
                  <a:pt x="1079" y="513"/>
                </a:lnTo>
                <a:lnTo>
                  <a:pt x="1078" y="514"/>
                </a:lnTo>
                <a:lnTo>
                  <a:pt x="1077" y="515"/>
                </a:lnTo>
                <a:lnTo>
                  <a:pt x="1076" y="515"/>
                </a:lnTo>
                <a:close/>
                <a:moveTo>
                  <a:pt x="1081" y="1357"/>
                </a:moveTo>
                <a:lnTo>
                  <a:pt x="1081" y="1358"/>
                </a:lnTo>
                <a:lnTo>
                  <a:pt x="1081" y="1359"/>
                </a:lnTo>
                <a:lnTo>
                  <a:pt x="1081" y="1360"/>
                </a:lnTo>
                <a:lnTo>
                  <a:pt x="1081" y="1361"/>
                </a:lnTo>
                <a:lnTo>
                  <a:pt x="1081" y="1365"/>
                </a:lnTo>
                <a:lnTo>
                  <a:pt x="1081" y="1366"/>
                </a:lnTo>
                <a:lnTo>
                  <a:pt x="1081" y="1367"/>
                </a:lnTo>
                <a:lnTo>
                  <a:pt x="1081" y="1368"/>
                </a:lnTo>
                <a:lnTo>
                  <a:pt x="1081" y="1367"/>
                </a:lnTo>
                <a:lnTo>
                  <a:pt x="1082" y="1367"/>
                </a:lnTo>
                <a:lnTo>
                  <a:pt x="1083" y="1367"/>
                </a:lnTo>
                <a:lnTo>
                  <a:pt x="1085" y="1367"/>
                </a:lnTo>
                <a:lnTo>
                  <a:pt x="1086" y="1367"/>
                </a:lnTo>
                <a:lnTo>
                  <a:pt x="1087" y="1367"/>
                </a:lnTo>
                <a:lnTo>
                  <a:pt x="1089" y="1367"/>
                </a:lnTo>
                <a:lnTo>
                  <a:pt x="1090" y="1367"/>
                </a:lnTo>
                <a:lnTo>
                  <a:pt x="1091" y="1367"/>
                </a:lnTo>
                <a:lnTo>
                  <a:pt x="1091" y="1368"/>
                </a:lnTo>
                <a:lnTo>
                  <a:pt x="1092" y="1368"/>
                </a:lnTo>
                <a:lnTo>
                  <a:pt x="1095" y="1368"/>
                </a:lnTo>
                <a:lnTo>
                  <a:pt x="1098" y="1368"/>
                </a:lnTo>
                <a:lnTo>
                  <a:pt x="1100" y="1368"/>
                </a:lnTo>
                <a:lnTo>
                  <a:pt x="1104" y="1368"/>
                </a:lnTo>
                <a:lnTo>
                  <a:pt x="1105" y="1368"/>
                </a:lnTo>
                <a:lnTo>
                  <a:pt x="1106" y="1368"/>
                </a:lnTo>
                <a:lnTo>
                  <a:pt x="1107" y="1368"/>
                </a:lnTo>
                <a:lnTo>
                  <a:pt x="1108" y="1368"/>
                </a:lnTo>
                <a:lnTo>
                  <a:pt x="1114" y="1368"/>
                </a:lnTo>
                <a:lnTo>
                  <a:pt x="1117" y="1368"/>
                </a:lnTo>
                <a:lnTo>
                  <a:pt x="1121" y="1367"/>
                </a:lnTo>
                <a:lnTo>
                  <a:pt x="1124" y="1367"/>
                </a:lnTo>
                <a:lnTo>
                  <a:pt x="1128" y="1367"/>
                </a:lnTo>
                <a:lnTo>
                  <a:pt x="1129" y="1367"/>
                </a:lnTo>
                <a:lnTo>
                  <a:pt x="1131" y="1367"/>
                </a:lnTo>
                <a:lnTo>
                  <a:pt x="1131" y="1369"/>
                </a:lnTo>
                <a:lnTo>
                  <a:pt x="1131" y="1370"/>
                </a:lnTo>
                <a:lnTo>
                  <a:pt x="1131" y="1372"/>
                </a:lnTo>
                <a:lnTo>
                  <a:pt x="1131" y="1373"/>
                </a:lnTo>
                <a:lnTo>
                  <a:pt x="1131" y="1374"/>
                </a:lnTo>
                <a:lnTo>
                  <a:pt x="1131" y="1376"/>
                </a:lnTo>
                <a:lnTo>
                  <a:pt x="1131" y="1378"/>
                </a:lnTo>
                <a:lnTo>
                  <a:pt x="1131" y="1382"/>
                </a:lnTo>
                <a:lnTo>
                  <a:pt x="1131" y="1385"/>
                </a:lnTo>
                <a:lnTo>
                  <a:pt x="1134" y="1385"/>
                </a:lnTo>
                <a:lnTo>
                  <a:pt x="1135" y="1385"/>
                </a:lnTo>
                <a:lnTo>
                  <a:pt x="1140" y="1385"/>
                </a:lnTo>
                <a:lnTo>
                  <a:pt x="1141" y="1385"/>
                </a:lnTo>
                <a:lnTo>
                  <a:pt x="1141" y="1386"/>
                </a:lnTo>
                <a:lnTo>
                  <a:pt x="1141" y="1387"/>
                </a:lnTo>
                <a:lnTo>
                  <a:pt x="1141" y="1392"/>
                </a:lnTo>
                <a:lnTo>
                  <a:pt x="1141" y="1394"/>
                </a:lnTo>
                <a:lnTo>
                  <a:pt x="1141" y="1402"/>
                </a:lnTo>
                <a:lnTo>
                  <a:pt x="1141" y="1405"/>
                </a:lnTo>
                <a:lnTo>
                  <a:pt x="1141" y="1408"/>
                </a:lnTo>
                <a:lnTo>
                  <a:pt x="1141" y="1409"/>
                </a:lnTo>
                <a:lnTo>
                  <a:pt x="1141" y="1410"/>
                </a:lnTo>
                <a:lnTo>
                  <a:pt x="1140" y="1410"/>
                </a:lnTo>
                <a:lnTo>
                  <a:pt x="1139" y="1410"/>
                </a:lnTo>
                <a:lnTo>
                  <a:pt x="1138" y="1411"/>
                </a:lnTo>
                <a:lnTo>
                  <a:pt x="1137" y="1411"/>
                </a:lnTo>
                <a:lnTo>
                  <a:pt x="1135" y="1411"/>
                </a:lnTo>
                <a:lnTo>
                  <a:pt x="1134" y="1412"/>
                </a:lnTo>
                <a:lnTo>
                  <a:pt x="1133" y="1412"/>
                </a:lnTo>
                <a:lnTo>
                  <a:pt x="1134" y="1412"/>
                </a:lnTo>
                <a:lnTo>
                  <a:pt x="1134" y="1414"/>
                </a:lnTo>
                <a:lnTo>
                  <a:pt x="1135" y="1414"/>
                </a:lnTo>
                <a:lnTo>
                  <a:pt x="1135" y="1415"/>
                </a:lnTo>
                <a:lnTo>
                  <a:pt x="1134" y="1415"/>
                </a:lnTo>
                <a:lnTo>
                  <a:pt x="1134" y="1416"/>
                </a:lnTo>
                <a:lnTo>
                  <a:pt x="1134" y="1417"/>
                </a:lnTo>
                <a:lnTo>
                  <a:pt x="1135" y="1418"/>
                </a:lnTo>
                <a:lnTo>
                  <a:pt x="1138" y="1419"/>
                </a:lnTo>
                <a:lnTo>
                  <a:pt x="1138" y="1420"/>
                </a:lnTo>
                <a:lnTo>
                  <a:pt x="1139" y="1422"/>
                </a:lnTo>
                <a:lnTo>
                  <a:pt x="1140" y="1422"/>
                </a:lnTo>
                <a:lnTo>
                  <a:pt x="1140" y="1423"/>
                </a:lnTo>
                <a:lnTo>
                  <a:pt x="1142" y="1423"/>
                </a:lnTo>
                <a:lnTo>
                  <a:pt x="1145" y="1423"/>
                </a:lnTo>
                <a:lnTo>
                  <a:pt x="1147" y="1423"/>
                </a:lnTo>
                <a:lnTo>
                  <a:pt x="1150" y="1423"/>
                </a:lnTo>
                <a:lnTo>
                  <a:pt x="1150" y="1424"/>
                </a:lnTo>
                <a:lnTo>
                  <a:pt x="1150" y="1425"/>
                </a:lnTo>
                <a:lnTo>
                  <a:pt x="1150" y="1426"/>
                </a:lnTo>
                <a:lnTo>
                  <a:pt x="1152" y="1426"/>
                </a:lnTo>
                <a:lnTo>
                  <a:pt x="1154" y="1426"/>
                </a:lnTo>
                <a:lnTo>
                  <a:pt x="1157" y="1426"/>
                </a:lnTo>
                <a:lnTo>
                  <a:pt x="1158" y="1425"/>
                </a:lnTo>
                <a:lnTo>
                  <a:pt x="1160" y="1422"/>
                </a:lnTo>
                <a:lnTo>
                  <a:pt x="1161" y="1422"/>
                </a:lnTo>
                <a:lnTo>
                  <a:pt x="1163" y="1422"/>
                </a:lnTo>
                <a:lnTo>
                  <a:pt x="1164" y="1424"/>
                </a:lnTo>
                <a:lnTo>
                  <a:pt x="1165" y="1424"/>
                </a:lnTo>
                <a:lnTo>
                  <a:pt x="1166" y="1422"/>
                </a:lnTo>
                <a:lnTo>
                  <a:pt x="1166" y="1420"/>
                </a:lnTo>
                <a:lnTo>
                  <a:pt x="1167" y="1420"/>
                </a:lnTo>
                <a:lnTo>
                  <a:pt x="1168" y="1422"/>
                </a:lnTo>
                <a:lnTo>
                  <a:pt x="1169" y="1422"/>
                </a:lnTo>
                <a:lnTo>
                  <a:pt x="1172" y="1419"/>
                </a:lnTo>
                <a:lnTo>
                  <a:pt x="1173" y="1418"/>
                </a:lnTo>
                <a:lnTo>
                  <a:pt x="1174" y="1417"/>
                </a:lnTo>
                <a:lnTo>
                  <a:pt x="1175" y="1416"/>
                </a:lnTo>
                <a:lnTo>
                  <a:pt x="1176" y="1416"/>
                </a:lnTo>
                <a:lnTo>
                  <a:pt x="1177" y="1416"/>
                </a:lnTo>
                <a:lnTo>
                  <a:pt x="1178" y="1417"/>
                </a:lnTo>
                <a:lnTo>
                  <a:pt x="1178" y="1418"/>
                </a:lnTo>
                <a:lnTo>
                  <a:pt x="1180" y="1419"/>
                </a:lnTo>
                <a:lnTo>
                  <a:pt x="1180" y="1420"/>
                </a:lnTo>
                <a:lnTo>
                  <a:pt x="1181" y="1420"/>
                </a:lnTo>
                <a:lnTo>
                  <a:pt x="1182" y="1420"/>
                </a:lnTo>
                <a:lnTo>
                  <a:pt x="1182" y="1419"/>
                </a:lnTo>
                <a:lnTo>
                  <a:pt x="1183" y="1419"/>
                </a:lnTo>
                <a:lnTo>
                  <a:pt x="1183" y="1418"/>
                </a:lnTo>
                <a:lnTo>
                  <a:pt x="1182" y="1418"/>
                </a:lnTo>
                <a:lnTo>
                  <a:pt x="1182" y="1417"/>
                </a:lnTo>
                <a:lnTo>
                  <a:pt x="1182" y="1416"/>
                </a:lnTo>
                <a:lnTo>
                  <a:pt x="1182" y="1415"/>
                </a:lnTo>
                <a:lnTo>
                  <a:pt x="1183" y="1415"/>
                </a:lnTo>
                <a:lnTo>
                  <a:pt x="1184" y="1415"/>
                </a:lnTo>
                <a:lnTo>
                  <a:pt x="1184" y="1414"/>
                </a:lnTo>
                <a:lnTo>
                  <a:pt x="1185" y="1414"/>
                </a:lnTo>
                <a:lnTo>
                  <a:pt x="1186" y="1414"/>
                </a:lnTo>
                <a:lnTo>
                  <a:pt x="1187" y="1414"/>
                </a:lnTo>
                <a:lnTo>
                  <a:pt x="1189" y="1414"/>
                </a:lnTo>
                <a:lnTo>
                  <a:pt x="1190" y="1412"/>
                </a:lnTo>
                <a:lnTo>
                  <a:pt x="1191" y="1412"/>
                </a:lnTo>
                <a:lnTo>
                  <a:pt x="1191" y="1411"/>
                </a:lnTo>
                <a:lnTo>
                  <a:pt x="1192" y="1411"/>
                </a:lnTo>
                <a:lnTo>
                  <a:pt x="1194" y="1412"/>
                </a:lnTo>
                <a:lnTo>
                  <a:pt x="1195" y="1412"/>
                </a:lnTo>
                <a:lnTo>
                  <a:pt x="1195" y="1411"/>
                </a:lnTo>
                <a:lnTo>
                  <a:pt x="1197" y="1411"/>
                </a:lnTo>
                <a:lnTo>
                  <a:pt x="1197" y="1410"/>
                </a:lnTo>
                <a:lnTo>
                  <a:pt x="1198" y="1410"/>
                </a:lnTo>
                <a:lnTo>
                  <a:pt x="1199" y="1409"/>
                </a:lnTo>
                <a:lnTo>
                  <a:pt x="1199" y="1408"/>
                </a:lnTo>
                <a:lnTo>
                  <a:pt x="1199" y="1407"/>
                </a:lnTo>
                <a:lnTo>
                  <a:pt x="1198" y="1407"/>
                </a:lnTo>
                <a:lnTo>
                  <a:pt x="1197" y="1406"/>
                </a:lnTo>
                <a:lnTo>
                  <a:pt x="1195" y="1406"/>
                </a:lnTo>
                <a:lnTo>
                  <a:pt x="1194" y="1406"/>
                </a:lnTo>
                <a:lnTo>
                  <a:pt x="1193" y="1405"/>
                </a:lnTo>
                <a:lnTo>
                  <a:pt x="1194" y="1405"/>
                </a:lnTo>
                <a:lnTo>
                  <a:pt x="1194" y="1403"/>
                </a:lnTo>
                <a:lnTo>
                  <a:pt x="1195" y="1403"/>
                </a:lnTo>
                <a:lnTo>
                  <a:pt x="1197" y="1403"/>
                </a:lnTo>
                <a:lnTo>
                  <a:pt x="1198" y="1405"/>
                </a:lnTo>
                <a:lnTo>
                  <a:pt x="1199" y="1405"/>
                </a:lnTo>
                <a:lnTo>
                  <a:pt x="1200" y="1405"/>
                </a:lnTo>
                <a:lnTo>
                  <a:pt x="1200" y="1403"/>
                </a:lnTo>
                <a:lnTo>
                  <a:pt x="1201" y="1402"/>
                </a:lnTo>
                <a:lnTo>
                  <a:pt x="1201" y="1401"/>
                </a:lnTo>
                <a:lnTo>
                  <a:pt x="1202" y="1401"/>
                </a:lnTo>
                <a:lnTo>
                  <a:pt x="1202" y="1400"/>
                </a:lnTo>
                <a:lnTo>
                  <a:pt x="1202" y="1399"/>
                </a:lnTo>
                <a:lnTo>
                  <a:pt x="1203" y="1398"/>
                </a:lnTo>
                <a:lnTo>
                  <a:pt x="1202" y="1397"/>
                </a:lnTo>
                <a:lnTo>
                  <a:pt x="1201" y="1397"/>
                </a:lnTo>
                <a:lnTo>
                  <a:pt x="1200" y="1397"/>
                </a:lnTo>
                <a:lnTo>
                  <a:pt x="1199" y="1397"/>
                </a:lnTo>
                <a:lnTo>
                  <a:pt x="1199" y="1395"/>
                </a:lnTo>
                <a:lnTo>
                  <a:pt x="1198" y="1395"/>
                </a:lnTo>
                <a:lnTo>
                  <a:pt x="1198" y="1394"/>
                </a:lnTo>
                <a:lnTo>
                  <a:pt x="1197" y="1394"/>
                </a:lnTo>
                <a:lnTo>
                  <a:pt x="1197" y="1393"/>
                </a:lnTo>
                <a:lnTo>
                  <a:pt x="1198" y="1393"/>
                </a:lnTo>
                <a:lnTo>
                  <a:pt x="1198" y="1392"/>
                </a:lnTo>
                <a:lnTo>
                  <a:pt x="1199" y="1392"/>
                </a:lnTo>
                <a:lnTo>
                  <a:pt x="1200" y="1392"/>
                </a:lnTo>
                <a:lnTo>
                  <a:pt x="1201" y="1392"/>
                </a:lnTo>
                <a:lnTo>
                  <a:pt x="1202" y="1392"/>
                </a:lnTo>
                <a:lnTo>
                  <a:pt x="1203" y="1392"/>
                </a:lnTo>
                <a:lnTo>
                  <a:pt x="1204" y="1392"/>
                </a:lnTo>
                <a:lnTo>
                  <a:pt x="1204" y="1391"/>
                </a:lnTo>
                <a:lnTo>
                  <a:pt x="1204" y="1390"/>
                </a:lnTo>
                <a:lnTo>
                  <a:pt x="1204" y="1389"/>
                </a:lnTo>
                <a:lnTo>
                  <a:pt x="1206" y="1389"/>
                </a:lnTo>
                <a:lnTo>
                  <a:pt x="1207" y="1389"/>
                </a:lnTo>
                <a:lnTo>
                  <a:pt x="1208" y="1389"/>
                </a:lnTo>
                <a:lnTo>
                  <a:pt x="1210" y="1389"/>
                </a:lnTo>
                <a:lnTo>
                  <a:pt x="1211" y="1389"/>
                </a:lnTo>
                <a:lnTo>
                  <a:pt x="1214" y="1389"/>
                </a:lnTo>
                <a:lnTo>
                  <a:pt x="1215" y="1389"/>
                </a:lnTo>
                <a:lnTo>
                  <a:pt x="1216" y="1389"/>
                </a:lnTo>
                <a:lnTo>
                  <a:pt x="1216" y="1384"/>
                </a:lnTo>
                <a:lnTo>
                  <a:pt x="1216" y="1380"/>
                </a:lnTo>
                <a:lnTo>
                  <a:pt x="1216" y="1375"/>
                </a:lnTo>
                <a:lnTo>
                  <a:pt x="1217" y="1373"/>
                </a:lnTo>
                <a:lnTo>
                  <a:pt x="1217" y="1370"/>
                </a:lnTo>
                <a:lnTo>
                  <a:pt x="1217" y="1369"/>
                </a:lnTo>
                <a:lnTo>
                  <a:pt x="1217" y="1367"/>
                </a:lnTo>
                <a:lnTo>
                  <a:pt x="1216" y="1362"/>
                </a:lnTo>
                <a:lnTo>
                  <a:pt x="1217" y="1364"/>
                </a:lnTo>
                <a:lnTo>
                  <a:pt x="1218" y="1364"/>
                </a:lnTo>
                <a:lnTo>
                  <a:pt x="1219" y="1364"/>
                </a:lnTo>
                <a:lnTo>
                  <a:pt x="1220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3" y="1360"/>
                </a:lnTo>
                <a:lnTo>
                  <a:pt x="1223" y="1359"/>
                </a:lnTo>
                <a:lnTo>
                  <a:pt x="1223" y="1358"/>
                </a:lnTo>
                <a:lnTo>
                  <a:pt x="1224" y="1357"/>
                </a:lnTo>
                <a:lnTo>
                  <a:pt x="1225" y="1357"/>
                </a:lnTo>
                <a:lnTo>
                  <a:pt x="1226" y="1358"/>
                </a:lnTo>
                <a:lnTo>
                  <a:pt x="1227" y="1359"/>
                </a:lnTo>
                <a:lnTo>
                  <a:pt x="1228" y="1359"/>
                </a:lnTo>
                <a:lnTo>
                  <a:pt x="1228" y="1358"/>
                </a:lnTo>
                <a:lnTo>
                  <a:pt x="1229" y="1358"/>
                </a:lnTo>
                <a:lnTo>
                  <a:pt x="1229" y="1357"/>
                </a:lnTo>
                <a:lnTo>
                  <a:pt x="1230" y="1357"/>
                </a:lnTo>
                <a:lnTo>
                  <a:pt x="1230" y="1356"/>
                </a:lnTo>
                <a:lnTo>
                  <a:pt x="1230" y="1355"/>
                </a:lnTo>
                <a:lnTo>
                  <a:pt x="1230" y="1353"/>
                </a:lnTo>
                <a:lnTo>
                  <a:pt x="1232" y="1352"/>
                </a:lnTo>
                <a:lnTo>
                  <a:pt x="1233" y="1352"/>
                </a:lnTo>
                <a:lnTo>
                  <a:pt x="1233" y="1351"/>
                </a:lnTo>
                <a:lnTo>
                  <a:pt x="1234" y="1350"/>
                </a:lnTo>
                <a:lnTo>
                  <a:pt x="1234" y="1349"/>
                </a:lnTo>
                <a:lnTo>
                  <a:pt x="1234" y="1348"/>
                </a:lnTo>
                <a:lnTo>
                  <a:pt x="1234" y="1347"/>
                </a:lnTo>
                <a:lnTo>
                  <a:pt x="1235" y="1347"/>
                </a:lnTo>
                <a:lnTo>
                  <a:pt x="1236" y="1347"/>
                </a:lnTo>
                <a:lnTo>
                  <a:pt x="1237" y="1347"/>
                </a:lnTo>
                <a:lnTo>
                  <a:pt x="1238" y="1347"/>
                </a:lnTo>
                <a:lnTo>
                  <a:pt x="1238" y="1348"/>
                </a:lnTo>
                <a:lnTo>
                  <a:pt x="1240" y="1348"/>
                </a:lnTo>
                <a:lnTo>
                  <a:pt x="1242" y="1349"/>
                </a:lnTo>
                <a:lnTo>
                  <a:pt x="1242" y="1350"/>
                </a:lnTo>
                <a:lnTo>
                  <a:pt x="1242" y="1351"/>
                </a:lnTo>
                <a:lnTo>
                  <a:pt x="1242" y="1352"/>
                </a:lnTo>
                <a:lnTo>
                  <a:pt x="1242" y="1353"/>
                </a:lnTo>
                <a:lnTo>
                  <a:pt x="1243" y="1353"/>
                </a:lnTo>
                <a:lnTo>
                  <a:pt x="1244" y="1353"/>
                </a:lnTo>
                <a:lnTo>
                  <a:pt x="1245" y="1353"/>
                </a:lnTo>
                <a:lnTo>
                  <a:pt x="1245" y="1352"/>
                </a:lnTo>
                <a:lnTo>
                  <a:pt x="1246" y="1351"/>
                </a:lnTo>
                <a:lnTo>
                  <a:pt x="1246" y="1350"/>
                </a:lnTo>
                <a:lnTo>
                  <a:pt x="1245" y="1349"/>
                </a:lnTo>
                <a:lnTo>
                  <a:pt x="1243" y="1348"/>
                </a:lnTo>
                <a:lnTo>
                  <a:pt x="1242" y="1347"/>
                </a:lnTo>
                <a:lnTo>
                  <a:pt x="1242" y="1345"/>
                </a:lnTo>
                <a:lnTo>
                  <a:pt x="1243" y="1345"/>
                </a:lnTo>
                <a:lnTo>
                  <a:pt x="1245" y="1345"/>
                </a:lnTo>
                <a:lnTo>
                  <a:pt x="1246" y="1345"/>
                </a:lnTo>
                <a:lnTo>
                  <a:pt x="1247" y="1347"/>
                </a:lnTo>
                <a:lnTo>
                  <a:pt x="1249" y="1348"/>
                </a:lnTo>
                <a:lnTo>
                  <a:pt x="1250" y="1348"/>
                </a:lnTo>
                <a:lnTo>
                  <a:pt x="1250" y="1347"/>
                </a:lnTo>
                <a:lnTo>
                  <a:pt x="1250" y="1345"/>
                </a:lnTo>
                <a:lnTo>
                  <a:pt x="1249" y="1344"/>
                </a:lnTo>
                <a:lnTo>
                  <a:pt x="1249" y="1343"/>
                </a:lnTo>
                <a:lnTo>
                  <a:pt x="1245" y="1342"/>
                </a:lnTo>
                <a:lnTo>
                  <a:pt x="1245" y="1341"/>
                </a:lnTo>
                <a:lnTo>
                  <a:pt x="1246" y="1341"/>
                </a:lnTo>
                <a:lnTo>
                  <a:pt x="1247" y="1341"/>
                </a:lnTo>
                <a:lnTo>
                  <a:pt x="1249" y="1341"/>
                </a:lnTo>
                <a:lnTo>
                  <a:pt x="1251" y="1342"/>
                </a:lnTo>
                <a:lnTo>
                  <a:pt x="1252" y="1341"/>
                </a:lnTo>
                <a:lnTo>
                  <a:pt x="1254" y="1341"/>
                </a:lnTo>
                <a:lnTo>
                  <a:pt x="1255" y="1340"/>
                </a:lnTo>
                <a:lnTo>
                  <a:pt x="1255" y="1339"/>
                </a:lnTo>
                <a:lnTo>
                  <a:pt x="1257" y="1336"/>
                </a:lnTo>
                <a:lnTo>
                  <a:pt x="1257" y="1335"/>
                </a:lnTo>
                <a:lnTo>
                  <a:pt x="1257" y="1334"/>
                </a:lnTo>
                <a:lnTo>
                  <a:pt x="1254" y="1332"/>
                </a:lnTo>
                <a:lnTo>
                  <a:pt x="1255" y="1331"/>
                </a:lnTo>
                <a:lnTo>
                  <a:pt x="1257" y="1331"/>
                </a:lnTo>
                <a:lnTo>
                  <a:pt x="1258" y="1331"/>
                </a:lnTo>
                <a:lnTo>
                  <a:pt x="1258" y="1328"/>
                </a:lnTo>
                <a:lnTo>
                  <a:pt x="1258" y="1327"/>
                </a:lnTo>
                <a:lnTo>
                  <a:pt x="1258" y="1325"/>
                </a:lnTo>
                <a:lnTo>
                  <a:pt x="1258" y="1323"/>
                </a:lnTo>
                <a:lnTo>
                  <a:pt x="1258" y="1322"/>
                </a:lnTo>
                <a:lnTo>
                  <a:pt x="1258" y="1317"/>
                </a:lnTo>
                <a:lnTo>
                  <a:pt x="1258" y="1315"/>
                </a:lnTo>
                <a:lnTo>
                  <a:pt x="1258" y="1314"/>
                </a:lnTo>
                <a:lnTo>
                  <a:pt x="1258" y="1311"/>
                </a:lnTo>
                <a:lnTo>
                  <a:pt x="1258" y="1310"/>
                </a:lnTo>
                <a:lnTo>
                  <a:pt x="1258" y="1309"/>
                </a:lnTo>
                <a:lnTo>
                  <a:pt x="1258" y="1306"/>
                </a:lnTo>
                <a:lnTo>
                  <a:pt x="1258" y="1305"/>
                </a:lnTo>
                <a:lnTo>
                  <a:pt x="1257" y="1305"/>
                </a:lnTo>
                <a:lnTo>
                  <a:pt x="1255" y="1305"/>
                </a:lnTo>
                <a:lnTo>
                  <a:pt x="1254" y="1305"/>
                </a:lnTo>
                <a:lnTo>
                  <a:pt x="1254" y="1306"/>
                </a:lnTo>
                <a:lnTo>
                  <a:pt x="1254" y="1303"/>
                </a:lnTo>
                <a:lnTo>
                  <a:pt x="1254" y="1302"/>
                </a:lnTo>
                <a:lnTo>
                  <a:pt x="1254" y="1301"/>
                </a:lnTo>
                <a:lnTo>
                  <a:pt x="1254" y="1300"/>
                </a:lnTo>
                <a:lnTo>
                  <a:pt x="1254" y="1298"/>
                </a:lnTo>
                <a:lnTo>
                  <a:pt x="1254" y="1297"/>
                </a:lnTo>
                <a:lnTo>
                  <a:pt x="1254" y="1295"/>
                </a:lnTo>
                <a:lnTo>
                  <a:pt x="1254" y="1294"/>
                </a:lnTo>
                <a:lnTo>
                  <a:pt x="1253" y="1294"/>
                </a:lnTo>
                <a:lnTo>
                  <a:pt x="1253" y="1293"/>
                </a:lnTo>
                <a:lnTo>
                  <a:pt x="1253" y="1292"/>
                </a:lnTo>
                <a:lnTo>
                  <a:pt x="1253" y="1290"/>
                </a:lnTo>
                <a:lnTo>
                  <a:pt x="1253" y="1288"/>
                </a:lnTo>
                <a:lnTo>
                  <a:pt x="1254" y="1283"/>
                </a:lnTo>
                <a:lnTo>
                  <a:pt x="1255" y="1283"/>
                </a:lnTo>
                <a:lnTo>
                  <a:pt x="1259" y="1283"/>
                </a:lnTo>
                <a:lnTo>
                  <a:pt x="1259" y="1282"/>
                </a:lnTo>
                <a:lnTo>
                  <a:pt x="1259" y="1281"/>
                </a:lnTo>
                <a:lnTo>
                  <a:pt x="1259" y="1280"/>
                </a:lnTo>
                <a:lnTo>
                  <a:pt x="1264" y="1280"/>
                </a:lnTo>
                <a:lnTo>
                  <a:pt x="1264" y="1277"/>
                </a:lnTo>
                <a:lnTo>
                  <a:pt x="1263" y="1275"/>
                </a:lnTo>
                <a:lnTo>
                  <a:pt x="1263" y="1274"/>
                </a:lnTo>
                <a:lnTo>
                  <a:pt x="1263" y="1272"/>
                </a:lnTo>
                <a:lnTo>
                  <a:pt x="1263" y="1270"/>
                </a:lnTo>
                <a:lnTo>
                  <a:pt x="1263" y="1267"/>
                </a:lnTo>
                <a:lnTo>
                  <a:pt x="1263" y="1264"/>
                </a:lnTo>
                <a:lnTo>
                  <a:pt x="1263" y="1258"/>
                </a:lnTo>
                <a:lnTo>
                  <a:pt x="1263" y="1256"/>
                </a:lnTo>
                <a:lnTo>
                  <a:pt x="1263" y="1253"/>
                </a:lnTo>
                <a:lnTo>
                  <a:pt x="1263" y="1251"/>
                </a:lnTo>
                <a:lnTo>
                  <a:pt x="1263" y="1247"/>
                </a:lnTo>
                <a:lnTo>
                  <a:pt x="1263" y="1246"/>
                </a:lnTo>
                <a:lnTo>
                  <a:pt x="1263" y="1244"/>
                </a:lnTo>
                <a:lnTo>
                  <a:pt x="1257" y="1244"/>
                </a:lnTo>
                <a:lnTo>
                  <a:pt x="1255" y="1244"/>
                </a:lnTo>
                <a:lnTo>
                  <a:pt x="1254" y="1244"/>
                </a:lnTo>
                <a:lnTo>
                  <a:pt x="1253" y="1244"/>
                </a:lnTo>
                <a:lnTo>
                  <a:pt x="1252" y="1244"/>
                </a:lnTo>
                <a:lnTo>
                  <a:pt x="1251" y="1244"/>
                </a:lnTo>
                <a:lnTo>
                  <a:pt x="1250" y="1244"/>
                </a:lnTo>
                <a:lnTo>
                  <a:pt x="1249" y="1244"/>
                </a:lnTo>
                <a:lnTo>
                  <a:pt x="1246" y="1244"/>
                </a:lnTo>
                <a:lnTo>
                  <a:pt x="1245" y="1244"/>
                </a:lnTo>
                <a:lnTo>
                  <a:pt x="1244" y="1244"/>
                </a:lnTo>
                <a:lnTo>
                  <a:pt x="1242" y="1244"/>
                </a:lnTo>
                <a:lnTo>
                  <a:pt x="1240" y="1244"/>
                </a:lnTo>
                <a:lnTo>
                  <a:pt x="1238" y="1244"/>
                </a:lnTo>
                <a:lnTo>
                  <a:pt x="1233" y="1244"/>
                </a:lnTo>
                <a:lnTo>
                  <a:pt x="1233" y="1247"/>
                </a:lnTo>
                <a:lnTo>
                  <a:pt x="1233" y="1248"/>
                </a:lnTo>
                <a:lnTo>
                  <a:pt x="1232" y="1248"/>
                </a:lnTo>
                <a:lnTo>
                  <a:pt x="1232" y="1247"/>
                </a:lnTo>
                <a:lnTo>
                  <a:pt x="1230" y="1247"/>
                </a:lnTo>
                <a:lnTo>
                  <a:pt x="1229" y="1246"/>
                </a:lnTo>
                <a:lnTo>
                  <a:pt x="1228" y="1246"/>
                </a:lnTo>
                <a:lnTo>
                  <a:pt x="1228" y="1244"/>
                </a:lnTo>
                <a:lnTo>
                  <a:pt x="1227" y="1243"/>
                </a:lnTo>
                <a:lnTo>
                  <a:pt x="1227" y="1242"/>
                </a:lnTo>
                <a:lnTo>
                  <a:pt x="1226" y="1242"/>
                </a:lnTo>
                <a:lnTo>
                  <a:pt x="1225" y="1242"/>
                </a:lnTo>
                <a:lnTo>
                  <a:pt x="1224" y="1242"/>
                </a:lnTo>
                <a:lnTo>
                  <a:pt x="1224" y="1241"/>
                </a:lnTo>
                <a:lnTo>
                  <a:pt x="1223" y="1241"/>
                </a:lnTo>
                <a:lnTo>
                  <a:pt x="1221" y="1241"/>
                </a:lnTo>
                <a:lnTo>
                  <a:pt x="1219" y="1241"/>
                </a:lnTo>
                <a:lnTo>
                  <a:pt x="1219" y="1240"/>
                </a:lnTo>
                <a:lnTo>
                  <a:pt x="1218" y="1240"/>
                </a:lnTo>
                <a:lnTo>
                  <a:pt x="1217" y="1240"/>
                </a:lnTo>
                <a:lnTo>
                  <a:pt x="1215" y="1239"/>
                </a:lnTo>
                <a:lnTo>
                  <a:pt x="1214" y="1239"/>
                </a:lnTo>
                <a:lnTo>
                  <a:pt x="1212" y="1238"/>
                </a:lnTo>
                <a:lnTo>
                  <a:pt x="1211" y="1238"/>
                </a:lnTo>
                <a:lnTo>
                  <a:pt x="1210" y="1238"/>
                </a:lnTo>
                <a:lnTo>
                  <a:pt x="1209" y="1238"/>
                </a:lnTo>
                <a:lnTo>
                  <a:pt x="1208" y="1239"/>
                </a:lnTo>
                <a:lnTo>
                  <a:pt x="1208" y="1240"/>
                </a:lnTo>
                <a:lnTo>
                  <a:pt x="1207" y="1239"/>
                </a:lnTo>
                <a:lnTo>
                  <a:pt x="1206" y="1240"/>
                </a:lnTo>
                <a:lnTo>
                  <a:pt x="1204" y="1240"/>
                </a:lnTo>
                <a:lnTo>
                  <a:pt x="1203" y="1240"/>
                </a:lnTo>
                <a:lnTo>
                  <a:pt x="1203" y="1241"/>
                </a:lnTo>
                <a:lnTo>
                  <a:pt x="1202" y="1241"/>
                </a:lnTo>
                <a:lnTo>
                  <a:pt x="1202" y="1240"/>
                </a:lnTo>
                <a:lnTo>
                  <a:pt x="1201" y="1240"/>
                </a:lnTo>
                <a:lnTo>
                  <a:pt x="1201" y="1236"/>
                </a:lnTo>
                <a:lnTo>
                  <a:pt x="1200" y="1236"/>
                </a:lnTo>
                <a:lnTo>
                  <a:pt x="1199" y="1236"/>
                </a:lnTo>
                <a:lnTo>
                  <a:pt x="1198" y="1236"/>
                </a:lnTo>
                <a:lnTo>
                  <a:pt x="1197" y="1235"/>
                </a:lnTo>
                <a:lnTo>
                  <a:pt x="1194" y="1234"/>
                </a:lnTo>
                <a:lnTo>
                  <a:pt x="1193" y="1234"/>
                </a:lnTo>
                <a:lnTo>
                  <a:pt x="1192" y="1234"/>
                </a:lnTo>
                <a:lnTo>
                  <a:pt x="1191" y="1232"/>
                </a:lnTo>
                <a:lnTo>
                  <a:pt x="1190" y="1232"/>
                </a:lnTo>
                <a:lnTo>
                  <a:pt x="1189" y="1231"/>
                </a:lnTo>
                <a:lnTo>
                  <a:pt x="1189" y="1232"/>
                </a:lnTo>
                <a:lnTo>
                  <a:pt x="1189" y="1233"/>
                </a:lnTo>
                <a:lnTo>
                  <a:pt x="1189" y="1236"/>
                </a:lnTo>
                <a:lnTo>
                  <a:pt x="1185" y="1236"/>
                </a:lnTo>
                <a:lnTo>
                  <a:pt x="1184" y="1236"/>
                </a:lnTo>
                <a:lnTo>
                  <a:pt x="1183" y="1236"/>
                </a:lnTo>
                <a:lnTo>
                  <a:pt x="1181" y="1236"/>
                </a:lnTo>
                <a:lnTo>
                  <a:pt x="1181" y="1239"/>
                </a:lnTo>
                <a:lnTo>
                  <a:pt x="1181" y="1240"/>
                </a:lnTo>
                <a:lnTo>
                  <a:pt x="1181" y="1243"/>
                </a:lnTo>
                <a:lnTo>
                  <a:pt x="1181" y="1244"/>
                </a:lnTo>
                <a:lnTo>
                  <a:pt x="1181" y="1247"/>
                </a:lnTo>
                <a:lnTo>
                  <a:pt x="1180" y="1247"/>
                </a:lnTo>
                <a:lnTo>
                  <a:pt x="1177" y="1247"/>
                </a:lnTo>
                <a:lnTo>
                  <a:pt x="1177" y="1249"/>
                </a:lnTo>
                <a:lnTo>
                  <a:pt x="1177" y="1250"/>
                </a:lnTo>
                <a:lnTo>
                  <a:pt x="1177" y="1251"/>
                </a:lnTo>
                <a:lnTo>
                  <a:pt x="1177" y="1252"/>
                </a:lnTo>
                <a:lnTo>
                  <a:pt x="1177" y="1253"/>
                </a:lnTo>
                <a:lnTo>
                  <a:pt x="1177" y="1255"/>
                </a:lnTo>
                <a:lnTo>
                  <a:pt x="1177" y="1257"/>
                </a:lnTo>
                <a:lnTo>
                  <a:pt x="1177" y="1258"/>
                </a:lnTo>
                <a:lnTo>
                  <a:pt x="1177" y="1261"/>
                </a:lnTo>
                <a:lnTo>
                  <a:pt x="1177" y="1263"/>
                </a:lnTo>
                <a:lnTo>
                  <a:pt x="1176" y="1263"/>
                </a:lnTo>
                <a:lnTo>
                  <a:pt x="1175" y="1263"/>
                </a:lnTo>
                <a:lnTo>
                  <a:pt x="1174" y="1263"/>
                </a:lnTo>
                <a:lnTo>
                  <a:pt x="1173" y="1263"/>
                </a:lnTo>
                <a:lnTo>
                  <a:pt x="1172" y="1263"/>
                </a:lnTo>
                <a:lnTo>
                  <a:pt x="1172" y="1264"/>
                </a:lnTo>
                <a:lnTo>
                  <a:pt x="1171" y="1264"/>
                </a:lnTo>
                <a:lnTo>
                  <a:pt x="1169" y="1265"/>
                </a:lnTo>
                <a:lnTo>
                  <a:pt x="1167" y="1265"/>
                </a:lnTo>
                <a:lnTo>
                  <a:pt x="1166" y="1265"/>
                </a:lnTo>
                <a:lnTo>
                  <a:pt x="1165" y="1265"/>
                </a:lnTo>
                <a:lnTo>
                  <a:pt x="1164" y="1265"/>
                </a:lnTo>
                <a:lnTo>
                  <a:pt x="1163" y="1265"/>
                </a:lnTo>
                <a:lnTo>
                  <a:pt x="1161" y="1265"/>
                </a:lnTo>
                <a:lnTo>
                  <a:pt x="1160" y="1265"/>
                </a:lnTo>
                <a:lnTo>
                  <a:pt x="1159" y="1265"/>
                </a:lnTo>
                <a:lnTo>
                  <a:pt x="1158" y="1265"/>
                </a:lnTo>
                <a:lnTo>
                  <a:pt x="1159" y="1266"/>
                </a:lnTo>
                <a:lnTo>
                  <a:pt x="1159" y="1268"/>
                </a:lnTo>
                <a:lnTo>
                  <a:pt x="1159" y="1276"/>
                </a:lnTo>
                <a:lnTo>
                  <a:pt x="1159" y="1277"/>
                </a:lnTo>
                <a:lnTo>
                  <a:pt x="1159" y="1278"/>
                </a:lnTo>
                <a:lnTo>
                  <a:pt x="1159" y="1280"/>
                </a:lnTo>
                <a:lnTo>
                  <a:pt x="1159" y="1281"/>
                </a:lnTo>
                <a:lnTo>
                  <a:pt x="1159" y="1282"/>
                </a:lnTo>
                <a:lnTo>
                  <a:pt x="1159" y="1283"/>
                </a:lnTo>
                <a:lnTo>
                  <a:pt x="1157" y="1283"/>
                </a:lnTo>
                <a:lnTo>
                  <a:pt x="1156" y="1283"/>
                </a:lnTo>
                <a:lnTo>
                  <a:pt x="1155" y="1283"/>
                </a:lnTo>
                <a:lnTo>
                  <a:pt x="1154" y="1283"/>
                </a:lnTo>
                <a:lnTo>
                  <a:pt x="1152" y="1283"/>
                </a:lnTo>
                <a:lnTo>
                  <a:pt x="1150" y="1283"/>
                </a:lnTo>
                <a:lnTo>
                  <a:pt x="1149" y="1283"/>
                </a:lnTo>
                <a:lnTo>
                  <a:pt x="1148" y="1283"/>
                </a:lnTo>
                <a:lnTo>
                  <a:pt x="1145" y="1282"/>
                </a:lnTo>
                <a:lnTo>
                  <a:pt x="1142" y="1282"/>
                </a:lnTo>
                <a:lnTo>
                  <a:pt x="1137" y="1282"/>
                </a:lnTo>
                <a:lnTo>
                  <a:pt x="1131" y="1282"/>
                </a:lnTo>
                <a:lnTo>
                  <a:pt x="1129" y="1282"/>
                </a:lnTo>
                <a:lnTo>
                  <a:pt x="1128" y="1282"/>
                </a:lnTo>
                <a:lnTo>
                  <a:pt x="1125" y="1282"/>
                </a:lnTo>
                <a:lnTo>
                  <a:pt x="1124" y="1282"/>
                </a:lnTo>
                <a:lnTo>
                  <a:pt x="1124" y="1290"/>
                </a:lnTo>
                <a:lnTo>
                  <a:pt x="1124" y="1291"/>
                </a:lnTo>
                <a:lnTo>
                  <a:pt x="1124" y="1294"/>
                </a:lnTo>
                <a:lnTo>
                  <a:pt x="1124" y="1295"/>
                </a:lnTo>
                <a:lnTo>
                  <a:pt x="1124" y="1298"/>
                </a:lnTo>
                <a:lnTo>
                  <a:pt x="1124" y="1299"/>
                </a:lnTo>
                <a:lnTo>
                  <a:pt x="1124" y="1300"/>
                </a:lnTo>
                <a:lnTo>
                  <a:pt x="1124" y="1302"/>
                </a:lnTo>
                <a:lnTo>
                  <a:pt x="1124" y="1306"/>
                </a:lnTo>
                <a:lnTo>
                  <a:pt x="1124" y="1309"/>
                </a:lnTo>
                <a:lnTo>
                  <a:pt x="1125" y="1310"/>
                </a:lnTo>
                <a:lnTo>
                  <a:pt x="1125" y="1318"/>
                </a:lnTo>
                <a:lnTo>
                  <a:pt x="1125" y="1319"/>
                </a:lnTo>
                <a:lnTo>
                  <a:pt x="1124" y="1319"/>
                </a:lnTo>
                <a:lnTo>
                  <a:pt x="1123" y="1319"/>
                </a:lnTo>
                <a:lnTo>
                  <a:pt x="1121" y="1319"/>
                </a:lnTo>
                <a:lnTo>
                  <a:pt x="1118" y="1319"/>
                </a:lnTo>
                <a:lnTo>
                  <a:pt x="1114" y="1319"/>
                </a:lnTo>
                <a:lnTo>
                  <a:pt x="1112" y="1319"/>
                </a:lnTo>
                <a:lnTo>
                  <a:pt x="1111" y="1319"/>
                </a:lnTo>
                <a:lnTo>
                  <a:pt x="1108" y="1319"/>
                </a:lnTo>
                <a:lnTo>
                  <a:pt x="1107" y="1319"/>
                </a:lnTo>
                <a:lnTo>
                  <a:pt x="1107" y="1318"/>
                </a:lnTo>
                <a:lnTo>
                  <a:pt x="1107" y="1316"/>
                </a:lnTo>
                <a:lnTo>
                  <a:pt x="1107" y="1315"/>
                </a:lnTo>
                <a:lnTo>
                  <a:pt x="1107" y="1314"/>
                </a:lnTo>
                <a:lnTo>
                  <a:pt x="1107" y="1313"/>
                </a:lnTo>
                <a:lnTo>
                  <a:pt x="1107" y="1311"/>
                </a:lnTo>
                <a:lnTo>
                  <a:pt x="1107" y="1310"/>
                </a:lnTo>
                <a:lnTo>
                  <a:pt x="1106" y="1310"/>
                </a:lnTo>
                <a:lnTo>
                  <a:pt x="1105" y="1310"/>
                </a:lnTo>
                <a:lnTo>
                  <a:pt x="1102" y="1310"/>
                </a:lnTo>
                <a:lnTo>
                  <a:pt x="1100" y="1310"/>
                </a:lnTo>
                <a:lnTo>
                  <a:pt x="1099" y="1310"/>
                </a:lnTo>
                <a:lnTo>
                  <a:pt x="1099" y="1314"/>
                </a:lnTo>
                <a:lnTo>
                  <a:pt x="1099" y="1316"/>
                </a:lnTo>
                <a:lnTo>
                  <a:pt x="1099" y="1319"/>
                </a:lnTo>
                <a:lnTo>
                  <a:pt x="1100" y="1319"/>
                </a:lnTo>
                <a:lnTo>
                  <a:pt x="1100" y="1320"/>
                </a:lnTo>
                <a:lnTo>
                  <a:pt x="1100" y="1322"/>
                </a:lnTo>
                <a:lnTo>
                  <a:pt x="1100" y="1323"/>
                </a:lnTo>
                <a:lnTo>
                  <a:pt x="1100" y="1324"/>
                </a:lnTo>
                <a:lnTo>
                  <a:pt x="1100" y="1325"/>
                </a:lnTo>
                <a:lnTo>
                  <a:pt x="1100" y="1326"/>
                </a:lnTo>
                <a:lnTo>
                  <a:pt x="1100" y="1327"/>
                </a:lnTo>
                <a:lnTo>
                  <a:pt x="1100" y="1328"/>
                </a:lnTo>
                <a:lnTo>
                  <a:pt x="1100" y="1330"/>
                </a:lnTo>
                <a:lnTo>
                  <a:pt x="1100" y="1332"/>
                </a:lnTo>
                <a:lnTo>
                  <a:pt x="1100" y="1334"/>
                </a:lnTo>
                <a:lnTo>
                  <a:pt x="1100" y="1336"/>
                </a:lnTo>
                <a:lnTo>
                  <a:pt x="1100" y="1339"/>
                </a:lnTo>
                <a:lnTo>
                  <a:pt x="1100" y="1341"/>
                </a:lnTo>
                <a:lnTo>
                  <a:pt x="1100" y="1344"/>
                </a:lnTo>
                <a:lnTo>
                  <a:pt x="1100" y="1345"/>
                </a:lnTo>
                <a:lnTo>
                  <a:pt x="1099" y="1347"/>
                </a:lnTo>
                <a:lnTo>
                  <a:pt x="1098" y="1347"/>
                </a:lnTo>
                <a:lnTo>
                  <a:pt x="1094" y="1347"/>
                </a:lnTo>
                <a:lnTo>
                  <a:pt x="1087" y="1347"/>
                </a:lnTo>
                <a:lnTo>
                  <a:pt x="1086" y="1347"/>
                </a:lnTo>
                <a:lnTo>
                  <a:pt x="1083" y="1347"/>
                </a:lnTo>
                <a:lnTo>
                  <a:pt x="1082" y="1347"/>
                </a:lnTo>
                <a:lnTo>
                  <a:pt x="1081" y="1347"/>
                </a:lnTo>
                <a:lnTo>
                  <a:pt x="1081" y="1349"/>
                </a:lnTo>
                <a:lnTo>
                  <a:pt x="1081" y="1350"/>
                </a:lnTo>
                <a:lnTo>
                  <a:pt x="1081" y="1351"/>
                </a:lnTo>
                <a:lnTo>
                  <a:pt x="1081" y="1352"/>
                </a:lnTo>
                <a:lnTo>
                  <a:pt x="1081" y="1353"/>
                </a:lnTo>
                <a:lnTo>
                  <a:pt x="1081" y="1355"/>
                </a:lnTo>
                <a:lnTo>
                  <a:pt x="1081" y="1356"/>
                </a:lnTo>
                <a:lnTo>
                  <a:pt x="1081" y="1357"/>
                </a:lnTo>
                <a:close/>
                <a:moveTo>
                  <a:pt x="1113" y="669"/>
                </a:moveTo>
                <a:lnTo>
                  <a:pt x="1114" y="671"/>
                </a:lnTo>
                <a:lnTo>
                  <a:pt x="1114" y="672"/>
                </a:lnTo>
                <a:lnTo>
                  <a:pt x="1115" y="671"/>
                </a:lnTo>
                <a:lnTo>
                  <a:pt x="1115" y="670"/>
                </a:lnTo>
                <a:lnTo>
                  <a:pt x="1115" y="669"/>
                </a:lnTo>
                <a:lnTo>
                  <a:pt x="1115" y="667"/>
                </a:lnTo>
                <a:lnTo>
                  <a:pt x="1115" y="666"/>
                </a:lnTo>
                <a:lnTo>
                  <a:pt x="1115" y="667"/>
                </a:lnTo>
                <a:lnTo>
                  <a:pt x="1113" y="667"/>
                </a:lnTo>
                <a:lnTo>
                  <a:pt x="1113" y="669"/>
                </a:lnTo>
                <a:close/>
                <a:moveTo>
                  <a:pt x="1152" y="737"/>
                </a:moveTo>
                <a:lnTo>
                  <a:pt x="1152" y="738"/>
                </a:lnTo>
                <a:lnTo>
                  <a:pt x="1155" y="739"/>
                </a:lnTo>
                <a:lnTo>
                  <a:pt x="1156" y="738"/>
                </a:lnTo>
                <a:lnTo>
                  <a:pt x="1160" y="736"/>
                </a:lnTo>
                <a:lnTo>
                  <a:pt x="1159" y="733"/>
                </a:lnTo>
                <a:lnTo>
                  <a:pt x="1159" y="734"/>
                </a:lnTo>
                <a:lnTo>
                  <a:pt x="1152" y="737"/>
                </a:lnTo>
                <a:close/>
                <a:moveTo>
                  <a:pt x="1177" y="284"/>
                </a:moveTo>
                <a:lnTo>
                  <a:pt x="1178" y="286"/>
                </a:lnTo>
                <a:lnTo>
                  <a:pt x="1181" y="284"/>
                </a:lnTo>
                <a:lnTo>
                  <a:pt x="1178" y="281"/>
                </a:lnTo>
                <a:lnTo>
                  <a:pt x="1177" y="281"/>
                </a:lnTo>
                <a:lnTo>
                  <a:pt x="1177" y="282"/>
                </a:lnTo>
                <a:lnTo>
                  <a:pt x="1177" y="284"/>
                </a:lnTo>
                <a:close/>
                <a:moveTo>
                  <a:pt x="1187" y="762"/>
                </a:moveTo>
                <a:lnTo>
                  <a:pt x="1190" y="762"/>
                </a:lnTo>
                <a:lnTo>
                  <a:pt x="1191" y="762"/>
                </a:lnTo>
                <a:lnTo>
                  <a:pt x="1191" y="759"/>
                </a:lnTo>
                <a:lnTo>
                  <a:pt x="1187" y="758"/>
                </a:lnTo>
                <a:lnTo>
                  <a:pt x="1187" y="759"/>
                </a:lnTo>
                <a:lnTo>
                  <a:pt x="1187" y="761"/>
                </a:lnTo>
                <a:lnTo>
                  <a:pt x="1187" y="762"/>
                </a:lnTo>
                <a:close/>
                <a:moveTo>
                  <a:pt x="1201" y="795"/>
                </a:moveTo>
                <a:lnTo>
                  <a:pt x="1202" y="795"/>
                </a:lnTo>
                <a:lnTo>
                  <a:pt x="1204" y="795"/>
                </a:lnTo>
                <a:lnTo>
                  <a:pt x="1206" y="795"/>
                </a:lnTo>
                <a:lnTo>
                  <a:pt x="1206" y="796"/>
                </a:lnTo>
                <a:lnTo>
                  <a:pt x="1206" y="797"/>
                </a:lnTo>
                <a:lnTo>
                  <a:pt x="1206" y="798"/>
                </a:lnTo>
                <a:lnTo>
                  <a:pt x="1208" y="798"/>
                </a:lnTo>
                <a:lnTo>
                  <a:pt x="1209" y="798"/>
                </a:lnTo>
                <a:lnTo>
                  <a:pt x="1211" y="798"/>
                </a:lnTo>
                <a:lnTo>
                  <a:pt x="1211" y="797"/>
                </a:lnTo>
                <a:lnTo>
                  <a:pt x="1212" y="797"/>
                </a:lnTo>
                <a:lnTo>
                  <a:pt x="1212" y="796"/>
                </a:lnTo>
                <a:lnTo>
                  <a:pt x="1212" y="795"/>
                </a:lnTo>
                <a:lnTo>
                  <a:pt x="1211" y="795"/>
                </a:lnTo>
                <a:lnTo>
                  <a:pt x="1208" y="795"/>
                </a:lnTo>
                <a:lnTo>
                  <a:pt x="1208" y="793"/>
                </a:lnTo>
                <a:lnTo>
                  <a:pt x="1208" y="792"/>
                </a:lnTo>
                <a:lnTo>
                  <a:pt x="1207" y="792"/>
                </a:lnTo>
                <a:lnTo>
                  <a:pt x="1206" y="792"/>
                </a:lnTo>
                <a:lnTo>
                  <a:pt x="1206" y="790"/>
                </a:lnTo>
                <a:lnTo>
                  <a:pt x="1206" y="789"/>
                </a:lnTo>
                <a:lnTo>
                  <a:pt x="1204" y="789"/>
                </a:lnTo>
                <a:lnTo>
                  <a:pt x="1204" y="792"/>
                </a:lnTo>
                <a:lnTo>
                  <a:pt x="1202" y="792"/>
                </a:lnTo>
                <a:lnTo>
                  <a:pt x="1201" y="792"/>
                </a:lnTo>
                <a:lnTo>
                  <a:pt x="1201" y="795"/>
                </a:lnTo>
                <a:close/>
                <a:moveTo>
                  <a:pt x="1233" y="578"/>
                </a:moveTo>
                <a:lnTo>
                  <a:pt x="1233" y="579"/>
                </a:lnTo>
                <a:lnTo>
                  <a:pt x="1235" y="581"/>
                </a:lnTo>
                <a:lnTo>
                  <a:pt x="1234" y="581"/>
                </a:lnTo>
                <a:lnTo>
                  <a:pt x="1234" y="582"/>
                </a:lnTo>
                <a:lnTo>
                  <a:pt x="1233" y="582"/>
                </a:lnTo>
                <a:lnTo>
                  <a:pt x="1233" y="583"/>
                </a:lnTo>
                <a:lnTo>
                  <a:pt x="1233" y="585"/>
                </a:lnTo>
                <a:lnTo>
                  <a:pt x="1233" y="586"/>
                </a:lnTo>
                <a:lnTo>
                  <a:pt x="1233" y="587"/>
                </a:lnTo>
                <a:lnTo>
                  <a:pt x="1234" y="587"/>
                </a:lnTo>
                <a:lnTo>
                  <a:pt x="1235" y="588"/>
                </a:lnTo>
                <a:lnTo>
                  <a:pt x="1236" y="590"/>
                </a:lnTo>
                <a:lnTo>
                  <a:pt x="1237" y="589"/>
                </a:lnTo>
                <a:lnTo>
                  <a:pt x="1237" y="590"/>
                </a:lnTo>
                <a:lnTo>
                  <a:pt x="1238" y="590"/>
                </a:lnTo>
                <a:lnTo>
                  <a:pt x="1238" y="591"/>
                </a:lnTo>
                <a:lnTo>
                  <a:pt x="1237" y="591"/>
                </a:lnTo>
                <a:lnTo>
                  <a:pt x="1237" y="592"/>
                </a:lnTo>
                <a:lnTo>
                  <a:pt x="1238" y="594"/>
                </a:lnTo>
                <a:lnTo>
                  <a:pt x="1237" y="594"/>
                </a:lnTo>
                <a:lnTo>
                  <a:pt x="1236" y="594"/>
                </a:lnTo>
                <a:lnTo>
                  <a:pt x="1235" y="595"/>
                </a:lnTo>
                <a:lnTo>
                  <a:pt x="1237" y="600"/>
                </a:lnTo>
                <a:lnTo>
                  <a:pt x="1238" y="602"/>
                </a:lnTo>
                <a:lnTo>
                  <a:pt x="1240" y="603"/>
                </a:lnTo>
                <a:lnTo>
                  <a:pt x="1240" y="604"/>
                </a:lnTo>
                <a:lnTo>
                  <a:pt x="1241" y="604"/>
                </a:lnTo>
                <a:lnTo>
                  <a:pt x="1241" y="605"/>
                </a:lnTo>
                <a:lnTo>
                  <a:pt x="1241" y="606"/>
                </a:lnTo>
                <a:lnTo>
                  <a:pt x="1242" y="606"/>
                </a:lnTo>
                <a:lnTo>
                  <a:pt x="1242" y="607"/>
                </a:lnTo>
                <a:lnTo>
                  <a:pt x="1243" y="608"/>
                </a:lnTo>
                <a:lnTo>
                  <a:pt x="1243" y="609"/>
                </a:lnTo>
                <a:lnTo>
                  <a:pt x="1245" y="612"/>
                </a:lnTo>
                <a:lnTo>
                  <a:pt x="1247" y="615"/>
                </a:lnTo>
                <a:lnTo>
                  <a:pt x="1249" y="617"/>
                </a:lnTo>
                <a:lnTo>
                  <a:pt x="1251" y="621"/>
                </a:lnTo>
                <a:lnTo>
                  <a:pt x="1252" y="622"/>
                </a:lnTo>
                <a:lnTo>
                  <a:pt x="1252" y="623"/>
                </a:lnTo>
                <a:lnTo>
                  <a:pt x="1253" y="623"/>
                </a:lnTo>
                <a:lnTo>
                  <a:pt x="1254" y="625"/>
                </a:lnTo>
                <a:lnTo>
                  <a:pt x="1255" y="628"/>
                </a:lnTo>
                <a:lnTo>
                  <a:pt x="1257" y="629"/>
                </a:lnTo>
                <a:lnTo>
                  <a:pt x="1258" y="631"/>
                </a:lnTo>
                <a:lnTo>
                  <a:pt x="1259" y="633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39"/>
                </a:lnTo>
                <a:lnTo>
                  <a:pt x="1264" y="641"/>
                </a:lnTo>
                <a:lnTo>
                  <a:pt x="1266" y="642"/>
                </a:lnTo>
                <a:lnTo>
                  <a:pt x="1266" y="644"/>
                </a:lnTo>
                <a:lnTo>
                  <a:pt x="1267" y="645"/>
                </a:lnTo>
                <a:lnTo>
                  <a:pt x="1267" y="646"/>
                </a:lnTo>
                <a:lnTo>
                  <a:pt x="1268" y="648"/>
                </a:lnTo>
                <a:lnTo>
                  <a:pt x="1269" y="648"/>
                </a:lnTo>
                <a:lnTo>
                  <a:pt x="1270" y="650"/>
                </a:lnTo>
                <a:lnTo>
                  <a:pt x="1271" y="652"/>
                </a:lnTo>
                <a:lnTo>
                  <a:pt x="1275" y="657"/>
                </a:lnTo>
                <a:lnTo>
                  <a:pt x="1276" y="658"/>
                </a:lnTo>
                <a:lnTo>
                  <a:pt x="1276" y="659"/>
                </a:lnTo>
                <a:lnTo>
                  <a:pt x="1277" y="659"/>
                </a:lnTo>
                <a:lnTo>
                  <a:pt x="1277" y="661"/>
                </a:lnTo>
                <a:lnTo>
                  <a:pt x="1280" y="661"/>
                </a:lnTo>
                <a:lnTo>
                  <a:pt x="1283" y="661"/>
                </a:lnTo>
                <a:lnTo>
                  <a:pt x="1283" y="662"/>
                </a:lnTo>
                <a:lnTo>
                  <a:pt x="1284" y="662"/>
                </a:lnTo>
                <a:lnTo>
                  <a:pt x="1284" y="663"/>
                </a:lnTo>
                <a:lnTo>
                  <a:pt x="1285" y="664"/>
                </a:lnTo>
                <a:lnTo>
                  <a:pt x="1288" y="669"/>
                </a:lnTo>
                <a:lnTo>
                  <a:pt x="1290" y="667"/>
                </a:lnTo>
                <a:lnTo>
                  <a:pt x="1293" y="665"/>
                </a:lnTo>
                <a:lnTo>
                  <a:pt x="1294" y="665"/>
                </a:lnTo>
                <a:lnTo>
                  <a:pt x="1296" y="664"/>
                </a:lnTo>
                <a:lnTo>
                  <a:pt x="1297" y="663"/>
                </a:lnTo>
                <a:lnTo>
                  <a:pt x="1298" y="663"/>
                </a:lnTo>
                <a:lnTo>
                  <a:pt x="1298" y="662"/>
                </a:lnTo>
                <a:lnTo>
                  <a:pt x="1299" y="662"/>
                </a:lnTo>
                <a:lnTo>
                  <a:pt x="1301" y="661"/>
                </a:lnTo>
                <a:lnTo>
                  <a:pt x="1302" y="661"/>
                </a:lnTo>
                <a:lnTo>
                  <a:pt x="1303" y="659"/>
                </a:lnTo>
                <a:lnTo>
                  <a:pt x="1304" y="659"/>
                </a:lnTo>
                <a:lnTo>
                  <a:pt x="1305" y="659"/>
                </a:lnTo>
                <a:lnTo>
                  <a:pt x="1306" y="659"/>
                </a:lnTo>
                <a:lnTo>
                  <a:pt x="1307" y="659"/>
                </a:lnTo>
                <a:lnTo>
                  <a:pt x="1309" y="659"/>
                </a:lnTo>
                <a:lnTo>
                  <a:pt x="1322" y="658"/>
                </a:lnTo>
                <a:lnTo>
                  <a:pt x="1323" y="658"/>
                </a:lnTo>
                <a:lnTo>
                  <a:pt x="1326" y="658"/>
                </a:lnTo>
                <a:lnTo>
                  <a:pt x="1327" y="658"/>
                </a:lnTo>
                <a:lnTo>
                  <a:pt x="1327" y="659"/>
                </a:lnTo>
                <a:lnTo>
                  <a:pt x="1327" y="662"/>
                </a:lnTo>
                <a:lnTo>
                  <a:pt x="1327" y="669"/>
                </a:lnTo>
                <a:lnTo>
                  <a:pt x="1327" y="671"/>
                </a:lnTo>
                <a:lnTo>
                  <a:pt x="1326" y="671"/>
                </a:lnTo>
                <a:lnTo>
                  <a:pt x="1324" y="671"/>
                </a:lnTo>
                <a:lnTo>
                  <a:pt x="1323" y="671"/>
                </a:lnTo>
                <a:lnTo>
                  <a:pt x="1323" y="669"/>
                </a:lnTo>
                <a:lnTo>
                  <a:pt x="1323" y="663"/>
                </a:lnTo>
                <a:lnTo>
                  <a:pt x="1323" y="662"/>
                </a:lnTo>
                <a:lnTo>
                  <a:pt x="1323" y="659"/>
                </a:lnTo>
                <a:lnTo>
                  <a:pt x="1322" y="659"/>
                </a:lnTo>
                <a:lnTo>
                  <a:pt x="1321" y="659"/>
                </a:lnTo>
                <a:lnTo>
                  <a:pt x="1320" y="659"/>
                </a:lnTo>
                <a:lnTo>
                  <a:pt x="1319" y="659"/>
                </a:lnTo>
                <a:lnTo>
                  <a:pt x="1318" y="659"/>
                </a:lnTo>
                <a:lnTo>
                  <a:pt x="1316" y="659"/>
                </a:lnTo>
                <a:lnTo>
                  <a:pt x="1315" y="659"/>
                </a:lnTo>
                <a:lnTo>
                  <a:pt x="1314" y="659"/>
                </a:lnTo>
                <a:lnTo>
                  <a:pt x="1313" y="659"/>
                </a:lnTo>
                <a:lnTo>
                  <a:pt x="1312" y="659"/>
                </a:lnTo>
                <a:lnTo>
                  <a:pt x="1311" y="659"/>
                </a:lnTo>
                <a:lnTo>
                  <a:pt x="1310" y="661"/>
                </a:lnTo>
                <a:lnTo>
                  <a:pt x="1309" y="661"/>
                </a:lnTo>
                <a:lnTo>
                  <a:pt x="1307" y="661"/>
                </a:lnTo>
                <a:lnTo>
                  <a:pt x="1306" y="661"/>
                </a:lnTo>
                <a:lnTo>
                  <a:pt x="1305" y="661"/>
                </a:lnTo>
                <a:lnTo>
                  <a:pt x="1304" y="661"/>
                </a:lnTo>
                <a:lnTo>
                  <a:pt x="1303" y="661"/>
                </a:lnTo>
                <a:lnTo>
                  <a:pt x="1302" y="661"/>
                </a:lnTo>
                <a:lnTo>
                  <a:pt x="1302" y="662"/>
                </a:lnTo>
                <a:lnTo>
                  <a:pt x="1301" y="662"/>
                </a:lnTo>
                <a:lnTo>
                  <a:pt x="1299" y="662"/>
                </a:lnTo>
                <a:lnTo>
                  <a:pt x="1299" y="663"/>
                </a:lnTo>
                <a:lnTo>
                  <a:pt x="1298" y="663"/>
                </a:lnTo>
                <a:lnTo>
                  <a:pt x="1297" y="664"/>
                </a:lnTo>
                <a:lnTo>
                  <a:pt x="1296" y="664"/>
                </a:lnTo>
                <a:lnTo>
                  <a:pt x="1296" y="665"/>
                </a:lnTo>
                <a:lnTo>
                  <a:pt x="1295" y="665"/>
                </a:lnTo>
                <a:lnTo>
                  <a:pt x="1294" y="666"/>
                </a:lnTo>
                <a:lnTo>
                  <a:pt x="1293" y="666"/>
                </a:lnTo>
                <a:lnTo>
                  <a:pt x="1293" y="667"/>
                </a:lnTo>
                <a:lnTo>
                  <a:pt x="1292" y="667"/>
                </a:lnTo>
                <a:lnTo>
                  <a:pt x="1292" y="669"/>
                </a:lnTo>
                <a:lnTo>
                  <a:pt x="1290" y="669"/>
                </a:lnTo>
                <a:lnTo>
                  <a:pt x="1289" y="669"/>
                </a:lnTo>
                <a:lnTo>
                  <a:pt x="1289" y="670"/>
                </a:lnTo>
                <a:lnTo>
                  <a:pt x="1288" y="670"/>
                </a:lnTo>
                <a:lnTo>
                  <a:pt x="1287" y="671"/>
                </a:lnTo>
                <a:lnTo>
                  <a:pt x="1293" y="680"/>
                </a:lnTo>
                <a:lnTo>
                  <a:pt x="1294" y="681"/>
                </a:lnTo>
                <a:lnTo>
                  <a:pt x="1298" y="689"/>
                </a:lnTo>
                <a:lnTo>
                  <a:pt x="1299" y="689"/>
                </a:lnTo>
                <a:lnTo>
                  <a:pt x="1298" y="690"/>
                </a:lnTo>
                <a:lnTo>
                  <a:pt x="1297" y="691"/>
                </a:lnTo>
                <a:lnTo>
                  <a:pt x="1298" y="694"/>
                </a:lnTo>
                <a:lnTo>
                  <a:pt x="1299" y="695"/>
                </a:lnTo>
                <a:lnTo>
                  <a:pt x="1301" y="695"/>
                </a:lnTo>
                <a:lnTo>
                  <a:pt x="1301" y="696"/>
                </a:lnTo>
                <a:lnTo>
                  <a:pt x="1303" y="696"/>
                </a:lnTo>
                <a:lnTo>
                  <a:pt x="1304" y="696"/>
                </a:lnTo>
                <a:lnTo>
                  <a:pt x="1306" y="699"/>
                </a:lnTo>
                <a:lnTo>
                  <a:pt x="1310" y="705"/>
                </a:lnTo>
                <a:lnTo>
                  <a:pt x="1312" y="708"/>
                </a:lnTo>
                <a:lnTo>
                  <a:pt x="1312" y="709"/>
                </a:lnTo>
                <a:lnTo>
                  <a:pt x="1310" y="709"/>
                </a:lnTo>
                <a:lnTo>
                  <a:pt x="1311" y="711"/>
                </a:lnTo>
                <a:lnTo>
                  <a:pt x="1310" y="711"/>
                </a:lnTo>
                <a:lnTo>
                  <a:pt x="1311" y="712"/>
                </a:lnTo>
                <a:lnTo>
                  <a:pt x="1313" y="715"/>
                </a:lnTo>
                <a:lnTo>
                  <a:pt x="1314" y="716"/>
                </a:lnTo>
                <a:lnTo>
                  <a:pt x="1314" y="717"/>
                </a:lnTo>
                <a:lnTo>
                  <a:pt x="1315" y="717"/>
                </a:lnTo>
                <a:lnTo>
                  <a:pt x="1319" y="717"/>
                </a:lnTo>
                <a:lnTo>
                  <a:pt x="1321" y="716"/>
                </a:lnTo>
                <a:lnTo>
                  <a:pt x="1323" y="716"/>
                </a:lnTo>
                <a:lnTo>
                  <a:pt x="1324" y="716"/>
                </a:lnTo>
                <a:lnTo>
                  <a:pt x="1324" y="720"/>
                </a:lnTo>
                <a:lnTo>
                  <a:pt x="1324" y="722"/>
                </a:lnTo>
                <a:lnTo>
                  <a:pt x="1327" y="722"/>
                </a:lnTo>
                <a:lnTo>
                  <a:pt x="1327" y="723"/>
                </a:lnTo>
                <a:lnTo>
                  <a:pt x="1327" y="724"/>
                </a:lnTo>
                <a:lnTo>
                  <a:pt x="1326" y="724"/>
                </a:lnTo>
                <a:lnTo>
                  <a:pt x="1324" y="724"/>
                </a:lnTo>
                <a:lnTo>
                  <a:pt x="1324" y="725"/>
                </a:lnTo>
                <a:lnTo>
                  <a:pt x="1324" y="726"/>
                </a:lnTo>
                <a:lnTo>
                  <a:pt x="1324" y="728"/>
                </a:lnTo>
                <a:lnTo>
                  <a:pt x="1324" y="729"/>
                </a:lnTo>
                <a:lnTo>
                  <a:pt x="1324" y="730"/>
                </a:lnTo>
                <a:lnTo>
                  <a:pt x="1326" y="731"/>
                </a:lnTo>
                <a:lnTo>
                  <a:pt x="1326" y="732"/>
                </a:lnTo>
                <a:lnTo>
                  <a:pt x="1327" y="732"/>
                </a:lnTo>
                <a:lnTo>
                  <a:pt x="1328" y="732"/>
                </a:lnTo>
                <a:lnTo>
                  <a:pt x="1329" y="732"/>
                </a:lnTo>
                <a:lnTo>
                  <a:pt x="1330" y="732"/>
                </a:lnTo>
                <a:lnTo>
                  <a:pt x="1330" y="733"/>
                </a:lnTo>
                <a:lnTo>
                  <a:pt x="1330" y="734"/>
                </a:lnTo>
                <a:lnTo>
                  <a:pt x="1331" y="734"/>
                </a:lnTo>
                <a:lnTo>
                  <a:pt x="1333" y="738"/>
                </a:lnTo>
                <a:lnTo>
                  <a:pt x="1333" y="739"/>
                </a:lnTo>
                <a:lnTo>
                  <a:pt x="1329" y="740"/>
                </a:lnTo>
                <a:lnTo>
                  <a:pt x="1330" y="740"/>
                </a:lnTo>
                <a:lnTo>
                  <a:pt x="1330" y="742"/>
                </a:lnTo>
                <a:lnTo>
                  <a:pt x="1331" y="741"/>
                </a:lnTo>
                <a:lnTo>
                  <a:pt x="1333" y="741"/>
                </a:lnTo>
                <a:lnTo>
                  <a:pt x="1335" y="741"/>
                </a:lnTo>
                <a:lnTo>
                  <a:pt x="1335" y="742"/>
                </a:lnTo>
                <a:lnTo>
                  <a:pt x="1336" y="742"/>
                </a:lnTo>
                <a:lnTo>
                  <a:pt x="1338" y="747"/>
                </a:lnTo>
                <a:lnTo>
                  <a:pt x="1339" y="748"/>
                </a:lnTo>
                <a:lnTo>
                  <a:pt x="1339" y="749"/>
                </a:lnTo>
                <a:lnTo>
                  <a:pt x="1340" y="749"/>
                </a:lnTo>
                <a:lnTo>
                  <a:pt x="1340" y="750"/>
                </a:lnTo>
                <a:lnTo>
                  <a:pt x="1341" y="751"/>
                </a:lnTo>
                <a:lnTo>
                  <a:pt x="1342" y="751"/>
                </a:lnTo>
                <a:lnTo>
                  <a:pt x="1352" y="751"/>
                </a:lnTo>
                <a:lnTo>
                  <a:pt x="1353" y="751"/>
                </a:lnTo>
                <a:lnTo>
                  <a:pt x="1355" y="750"/>
                </a:lnTo>
                <a:lnTo>
                  <a:pt x="1364" y="750"/>
                </a:lnTo>
                <a:lnTo>
                  <a:pt x="1365" y="750"/>
                </a:lnTo>
                <a:lnTo>
                  <a:pt x="1367" y="750"/>
                </a:lnTo>
                <a:lnTo>
                  <a:pt x="1373" y="750"/>
                </a:lnTo>
                <a:lnTo>
                  <a:pt x="1375" y="750"/>
                </a:lnTo>
                <a:lnTo>
                  <a:pt x="1381" y="750"/>
                </a:lnTo>
                <a:lnTo>
                  <a:pt x="1383" y="750"/>
                </a:lnTo>
                <a:lnTo>
                  <a:pt x="1392" y="750"/>
                </a:lnTo>
                <a:lnTo>
                  <a:pt x="1402" y="750"/>
                </a:lnTo>
                <a:lnTo>
                  <a:pt x="1408" y="750"/>
                </a:lnTo>
                <a:lnTo>
                  <a:pt x="1411" y="751"/>
                </a:lnTo>
                <a:lnTo>
                  <a:pt x="1414" y="751"/>
                </a:lnTo>
                <a:lnTo>
                  <a:pt x="1414" y="749"/>
                </a:lnTo>
                <a:lnTo>
                  <a:pt x="1414" y="748"/>
                </a:lnTo>
                <a:lnTo>
                  <a:pt x="1414" y="747"/>
                </a:lnTo>
                <a:lnTo>
                  <a:pt x="1414" y="744"/>
                </a:lnTo>
                <a:lnTo>
                  <a:pt x="1411" y="744"/>
                </a:lnTo>
                <a:lnTo>
                  <a:pt x="1409" y="744"/>
                </a:lnTo>
                <a:lnTo>
                  <a:pt x="1408" y="744"/>
                </a:lnTo>
                <a:lnTo>
                  <a:pt x="1407" y="744"/>
                </a:lnTo>
                <a:lnTo>
                  <a:pt x="1402" y="744"/>
                </a:lnTo>
                <a:lnTo>
                  <a:pt x="1401" y="744"/>
                </a:lnTo>
                <a:lnTo>
                  <a:pt x="1400" y="744"/>
                </a:lnTo>
                <a:lnTo>
                  <a:pt x="1393" y="744"/>
                </a:lnTo>
                <a:lnTo>
                  <a:pt x="1389" y="744"/>
                </a:lnTo>
                <a:lnTo>
                  <a:pt x="1388" y="744"/>
                </a:lnTo>
                <a:lnTo>
                  <a:pt x="1384" y="744"/>
                </a:lnTo>
                <a:lnTo>
                  <a:pt x="1383" y="744"/>
                </a:lnTo>
                <a:lnTo>
                  <a:pt x="1382" y="744"/>
                </a:lnTo>
                <a:lnTo>
                  <a:pt x="1381" y="744"/>
                </a:lnTo>
                <a:lnTo>
                  <a:pt x="1378" y="744"/>
                </a:lnTo>
                <a:lnTo>
                  <a:pt x="1374" y="745"/>
                </a:lnTo>
                <a:lnTo>
                  <a:pt x="1373" y="745"/>
                </a:lnTo>
                <a:lnTo>
                  <a:pt x="1371" y="745"/>
                </a:lnTo>
                <a:lnTo>
                  <a:pt x="1371" y="744"/>
                </a:lnTo>
                <a:lnTo>
                  <a:pt x="1371" y="742"/>
                </a:lnTo>
                <a:lnTo>
                  <a:pt x="1371" y="741"/>
                </a:lnTo>
                <a:lnTo>
                  <a:pt x="1371" y="740"/>
                </a:lnTo>
                <a:lnTo>
                  <a:pt x="1371" y="739"/>
                </a:lnTo>
                <a:lnTo>
                  <a:pt x="1371" y="737"/>
                </a:lnTo>
                <a:lnTo>
                  <a:pt x="1371" y="736"/>
                </a:lnTo>
                <a:lnTo>
                  <a:pt x="1371" y="734"/>
                </a:lnTo>
                <a:lnTo>
                  <a:pt x="1371" y="733"/>
                </a:lnTo>
                <a:lnTo>
                  <a:pt x="1367" y="733"/>
                </a:lnTo>
                <a:lnTo>
                  <a:pt x="1367" y="732"/>
                </a:lnTo>
                <a:lnTo>
                  <a:pt x="1367" y="731"/>
                </a:lnTo>
                <a:lnTo>
                  <a:pt x="1371" y="731"/>
                </a:lnTo>
                <a:lnTo>
                  <a:pt x="1371" y="725"/>
                </a:lnTo>
                <a:lnTo>
                  <a:pt x="1371" y="724"/>
                </a:lnTo>
                <a:lnTo>
                  <a:pt x="1373" y="724"/>
                </a:lnTo>
                <a:lnTo>
                  <a:pt x="1375" y="724"/>
                </a:lnTo>
                <a:lnTo>
                  <a:pt x="1376" y="724"/>
                </a:lnTo>
                <a:lnTo>
                  <a:pt x="1378" y="724"/>
                </a:lnTo>
                <a:lnTo>
                  <a:pt x="1380" y="724"/>
                </a:lnTo>
                <a:lnTo>
                  <a:pt x="1381" y="724"/>
                </a:lnTo>
                <a:lnTo>
                  <a:pt x="1382" y="724"/>
                </a:lnTo>
                <a:lnTo>
                  <a:pt x="1383" y="724"/>
                </a:lnTo>
                <a:lnTo>
                  <a:pt x="1384" y="724"/>
                </a:lnTo>
                <a:lnTo>
                  <a:pt x="1393" y="724"/>
                </a:lnTo>
                <a:lnTo>
                  <a:pt x="1397" y="724"/>
                </a:lnTo>
                <a:lnTo>
                  <a:pt x="1399" y="724"/>
                </a:lnTo>
                <a:lnTo>
                  <a:pt x="1401" y="724"/>
                </a:lnTo>
                <a:lnTo>
                  <a:pt x="1402" y="724"/>
                </a:lnTo>
                <a:lnTo>
                  <a:pt x="1405" y="724"/>
                </a:lnTo>
                <a:lnTo>
                  <a:pt x="1406" y="724"/>
                </a:lnTo>
                <a:lnTo>
                  <a:pt x="1407" y="724"/>
                </a:lnTo>
                <a:lnTo>
                  <a:pt x="1411" y="724"/>
                </a:lnTo>
                <a:lnTo>
                  <a:pt x="1414" y="724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3"/>
                </a:lnTo>
                <a:lnTo>
                  <a:pt x="1417" y="722"/>
                </a:lnTo>
                <a:lnTo>
                  <a:pt x="1419" y="721"/>
                </a:lnTo>
                <a:lnTo>
                  <a:pt x="1419" y="719"/>
                </a:lnTo>
                <a:lnTo>
                  <a:pt x="1419" y="717"/>
                </a:lnTo>
                <a:lnTo>
                  <a:pt x="1421" y="716"/>
                </a:lnTo>
                <a:lnTo>
                  <a:pt x="1422" y="716"/>
                </a:lnTo>
                <a:lnTo>
                  <a:pt x="1423" y="715"/>
                </a:lnTo>
                <a:lnTo>
                  <a:pt x="1423" y="714"/>
                </a:lnTo>
                <a:lnTo>
                  <a:pt x="1424" y="712"/>
                </a:lnTo>
                <a:lnTo>
                  <a:pt x="1425" y="712"/>
                </a:lnTo>
                <a:lnTo>
                  <a:pt x="1425" y="714"/>
                </a:lnTo>
                <a:lnTo>
                  <a:pt x="1427" y="714"/>
                </a:lnTo>
                <a:lnTo>
                  <a:pt x="1428" y="714"/>
                </a:lnTo>
                <a:lnTo>
                  <a:pt x="1432" y="714"/>
                </a:lnTo>
                <a:lnTo>
                  <a:pt x="1433" y="714"/>
                </a:lnTo>
                <a:lnTo>
                  <a:pt x="1434" y="713"/>
                </a:lnTo>
                <a:lnTo>
                  <a:pt x="1434" y="712"/>
                </a:lnTo>
                <a:lnTo>
                  <a:pt x="1434" y="711"/>
                </a:lnTo>
                <a:lnTo>
                  <a:pt x="1434" y="709"/>
                </a:lnTo>
                <a:lnTo>
                  <a:pt x="1434" y="708"/>
                </a:lnTo>
                <a:lnTo>
                  <a:pt x="1434" y="706"/>
                </a:lnTo>
                <a:lnTo>
                  <a:pt x="1433" y="706"/>
                </a:lnTo>
                <a:lnTo>
                  <a:pt x="1432" y="706"/>
                </a:lnTo>
                <a:lnTo>
                  <a:pt x="1430" y="706"/>
                </a:lnTo>
                <a:lnTo>
                  <a:pt x="1430" y="704"/>
                </a:lnTo>
                <a:lnTo>
                  <a:pt x="1430" y="703"/>
                </a:lnTo>
                <a:lnTo>
                  <a:pt x="1430" y="701"/>
                </a:lnTo>
                <a:lnTo>
                  <a:pt x="1432" y="698"/>
                </a:lnTo>
                <a:lnTo>
                  <a:pt x="1433" y="697"/>
                </a:lnTo>
                <a:lnTo>
                  <a:pt x="1434" y="697"/>
                </a:lnTo>
                <a:lnTo>
                  <a:pt x="1435" y="697"/>
                </a:lnTo>
                <a:lnTo>
                  <a:pt x="1436" y="697"/>
                </a:lnTo>
                <a:lnTo>
                  <a:pt x="1438" y="697"/>
                </a:lnTo>
                <a:lnTo>
                  <a:pt x="1439" y="696"/>
                </a:lnTo>
                <a:lnTo>
                  <a:pt x="1439" y="709"/>
                </a:lnTo>
                <a:lnTo>
                  <a:pt x="1439" y="712"/>
                </a:lnTo>
                <a:lnTo>
                  <a:pt x="1439" y="713"/>
                </a:lnTo>
                <a:lnTo>
                  <a:pt x="1440" y="713"/>
                </a:lnTo>
                <a:lnTo>
                  <a:pt x="1441" y="713"/>
                </a:lnTo>
                <a:lnTo>
                  <a:pt x="1442" y="713"/>
                </a:lnTo>
                <a:lnTo>
                  <a:pt x="1443" y="713"/>
                </a:lnTo>
                <a:lnTo>
                  <a:pt x="1443" y="707"/>
                </a:lnTo>
                <a:lnTo>
                  <a:pt x="1443" y="701"/>
                </a:lnTo>
                <a:lnTo>
                  <a:pt x="1443" y="698"/>
                </a:lnTo>
                <a:lnTo>
                  <a:pt x="1443" y="695"/>
                </a:lnTo>
                <a:lnTo>
                  <a:pt x="1443" y="694"/>
                </a:lnTo>
                <a:lnTo>
                  <a:pt x="1443" y="692"/>
                </a:lnTo>
                <a:lnTo>
                  <a:pt x="1443" y="691"/>
                </a:lnTo>
                <a:lnTo>
                  <a:pt x="1443" y="690"/>
                </a:lnTo>
                <a:lnTo>
                  <a:pt x="1443" y="686"/>
                </a:lnTo>
                <a:lnTo>
                  <a:pt x="1443" y="684"/>
                </a:lnTo>
                <a:lnTo>
                  <a:pt x="1443" y="681"/>
                </a:lnTo>
                <a:lnTo>
                  <a:pt x="1442" y="681"/>
                </a:lnTo>
                <a:lnTo>
                  <a:pt x="1430" y="681"/>
                </a:lnTo>
                <a:lnTo>
                  <a:pt x="1430" y="682"/>
                </a:lnTo>
                <a:lnTo>
                  <a:pt x="1430" y="684"/>
                </a:lnTo>
                <a:lnTo>
                  <a:pt x="1430" y="686"/>
                </a:lnTo>
                <a:lnTo>
                  <a:pt x="1430" y="687"/>
                </a:lnTo>
                <a:lnTo>
                  <a:pt x="1428" y="688"/>
                </a:lnTo>
                <a:lnTo>
                  <a:pt x="1427" y="690"/>
                </a:lnTo>
                <a:lnTo>
                  <a:pt x="1425" y="694"/>
                </a:lnTo>
                <a:lnTo>
                  <a:pt x="1425" y="695"/>
                </a:lnTo>
                <a:lnTo>
                  <a:pt x="1424" y="695"/>
                </a:lnTo>
                <a:lnTo>
                  <a:pt x="1424" y="687"/>
                </a:lnTo>
                <a:lnTo>
                  <a:pt x="1417" y="687"/>
                </a:lnTo>
                <a:lnTo>
                  <a:pt x="1413" y="687"/>
                </a:lnTo>
                <a:lnTo>
                  <a:pt x="1413" y="686"/>
                </a:lnTo>
                <a:lnTo>
                  <a:pt x="1413" y="684"/>
                </a:lnTo>
                <a:lnTo>
                  <a:pt x="1413" y="682"/>
                </a:lnTo>
                <a:lnTo>
                  <a:pt x="1408" y="682"/>
                </a:lnTo>
                <a:lnTo>
                  <a:pt x="1408" y="681"/>
                </a:lnTo>
                <a:lnTo>
                  <a:pt x="1408" y="680"/>
                </a:lnTo>
                <a:lnTo>
                  <a:pt x="1408" y="675"/>
                </a:lnTo>
                <a:lnTo>
                  <a:pt x="1408" y="672"/>
                </a:lnTo>
                <a:lnTo>
                  <a:pt x="1408" y="671"/>
                </a:lnTo>
                <a:lnTo>
                  <a:pt x="1408" y="669"/>
                </a:lnTo>
                <a:lnTo>
                  <a:pt x="1408" y="667"/>
                </a:lnTo>
                <a:lnTo>
                  <a:pt x="1408" y="666"/>
                </a:lnTo>
                <a:lnTo>
                  <a:pt x="1408" y="665"/>
                </a:lnTo>
                <a:lnTo>
                  <a:pt x="1408" y="664"/>
                </a:lnTo>
                <a:lnTo>
                  <a:pt x="1408" y="663"/>
                </a:lnTo>
                <a:lnTo>
                  <a:pt x="1408" y="658"/>
                </a:lnTo>
                <a:lnTo>
                  <a:pt x="1408" y="657"/>
                </a:lnTo>
                <a:lnTo>
                  <a:pt x="1407" y="657"/>
                </a:lnTo>
                <a:lnTo>
                  <a:pt x="1407" y="655"/>
                </a:lnTo>
                <a:lnTo>
                  <a:pt x="1407" y="653"/>
                </a:lnTo>
                <a:lnTo>
                  <a:pt x="1407" y="652"/>
                </a:lnTo>
                <a:lnTo>
                  <a:pt x="1407" y="648"/>
                </a:lnTo>
                <a:lnTo>
                  <a:pt x="1408" y="648"/>
                </a:lnTo>
                <a:lnTo>
                  <a:pt x="1409" y="648"/>
                </a:lnTo>
                <a:lnTo>
                  <a:pt x="1410" y="648"/>
                </a:lnTo>
                <a:lnTo>
                  <a:pt x="1411" y="648"/>
                </a:lnTo>
                <a:lnTo>
                  <a:pt x="1413" y="648"/>
                </a:lnTo>
                <a:lnTo>
                  <a:pt x="1423" y="648"/>
                </a:lnTo>
                <a:lnTo>
                  <a:pt x="1425" y="648"/>
                </a:lnTo>
                <a:lnTo>
                  <a:pt x="1426" y="648"/>
                </a:lnTo>
                <a:lnTo>
                  <a:pt x="1427" y="642"/>
                </a:lnTo>
                <a:lnTo>
                  <a:pt x="1427" y="641"/>
                </a:lnTo>
                <a:lnTo>
                  <a:pt x="1427" y="640"/>
                </a:lnTo>
                <a:lnTo>
                  <a:pt x="1428" y="640"/>
                </a:lnTo>
                <a:lnTo>
                  <a:pt x="1430" y="641"/>
                </a:lnTo>
                <a:lnTo>
                  <a:pt x="1432" y="642"/>
                </a:lnTo>
                <a:lnTo>
                  <a:pt x="1432" y="644"/>
                </a:lnTo>
                <a:lnTo>
                  <a:pt x="1432" y="646"/>
                </a:lnTo>
                <a:lnTo>
                  <a:pt x="1432" y="647"/>
                </a:lnTo>
                <a:lnTo>
                  <a:pt x="1432" y="648"/>
                </a:lnTo>
                <a:lnTo>
                  <a:pt x="1439" y="648"/>
                </a:lnTo>
                <a:lnTo>
                  <a:pt x="1440" y="648"/>
                </a:lnTo>
                <a:lnTo>
                  <a:pt x="1447" y="648"/>
                </a:lnTo>
                <a:lnTo>
                  <a:pt x="1447" y="647"/>
                </a:lnTo>
                <a:lnTo>
                  <a:pt x="1445" y="646"/>
                </a:lnTo>
                <a:lnTo>
                  <a:pt x="1445" y="645"/>
                </a:lnTo>
                <a:lnTo>
                  <a:pt x="1445" y="644"/>
                </a:lnTo>
                <a:lnTo>
                  <a:pt x="1444" y="642"/>
                </a:lnTo>
                <a:lnTo>
                  <a:pt x="1443" y="641"/>
                </a:lnTo>
                <a:lnTo>
                  <a:pt x="1443" y="640"/>
                </a:lnTo>
                <a:lnTo>
                  <a:pt x="1442" y="640"/>
                </a:lnTo>
                <a:lnTo>
                  <a:pt x="1442" y="639"/>
                </a:lnTo>
                <a:lnTo>
                  <a:pt x="1441" y="639"/>
                </a:lnTo>
                <a:lnTo>
                  <a:pt x="1440" y="638"/>
                </a:lnTo>
                <a:lnTo>
                  <a:pt x="1439" y="637"/>
                </a:lnTo>
                <a:lnTo>
                  <a:pt x="1438" y="637"/>
                </a:lnTo>
                <a:lnTo>
                  <a:pt x="1438" y="636"/>
                </a:lnTo>
                <a:lnTo>
                  <a:pt x="1436" y="636"/>
                </a:lnTo>
                <a:lnTo>
                  <a:pt x="1436" y="634"/>
                </a:lnTo>
                <a:lnTo>
                  <a:pt x="1435" y="634"/>
                </a:lnTo>
                <a:lnTo>
                  <a:pt x="1435" y="633"/>
                </a:lnTo>
                <a:lnTo>
                  <a:pt x="1434" y="632"/>
                </a:lnTo>
                <a:lnTo>
                  <a:pt x="1433" y="631"/>
                </a:lnTo>
                <a:lnTo>
                  <a:pt x="1432" y="631"/>
                </a:lnTo>
                <a:lnTo>
                  <a:pt x="1432" y="630"/>
                </a:lnTo>
                <a:lnTo>
                  <a:pt x="1431" y="629"/>
                </a:lnTo>
                <a:lnTo>
                  <a:pt x="1430" y="628"/>
                </a:lnTo>
                <a:lnTo>
                  <a:pt x="1428" y="627"/>
                </a:lnTo>
                <a:lnTo>
                  <a:pt x="1427" y="627"/>
                </a:lnTo>
                <a:lnTo>
                  <a:pt x="1426" y="625"/>
                </a:lnTo>
                <a:lnTo>
                  <a:pt x="1426" y="624"/>
                </a:lnTo>
                <a:lnTo>
                  <a:pt x="1425" y="624"/>
                </a:lnTo>
                <a:lnTo>
                  <a:pt x="1425" y="623"/>
                </a:lnTo>
                <a:lnTo>
                  <a:pt x="1424" y="622"/>
                </a:lnTo>
                <a:lnTo>
                  <a:pt x="1423" y="621"/>
                </a:lnTo>
                <a:lnTo>
                  <a:pt x="1422" y="621"/>
                </a:lnTo>
                <a:lnTo>
                  <a:pt x="1422" y="620"/>
                </a:lnTo>
                <a:lnTo>
                  <a:pt x="1416" y="614"/>
                </a:lnTo>
                <a:lnTo>
                  <a:pt x="1414" y="613"/>
                </a:lnTo>
                <a:lnTo>
                  <a:pt x="1411" y="615"/>
                </a:lnTo>
                <a:lnTo>
                  <a:pt x="1410" y="613"/>
                </a:lnTo>
                <a:lnTo>
                  <a:pt x="1409" y="612"/>
                </a:lnTo>
                <a:lnTo>
                  <a:pt x="1411" y="611"/>
                </a:lnTo>
                <a:lnTo>
                  <a:pt x="1407" y="605"/>
                </a:lnTo>
                <a:lnTo>
                  <a:pt x="1406" y="606"/>
                </a:lnTo>
                <a:lnTo>
                  <a:pt x="1406" y="607"/>
                </a:lnTo>
                <a:lnTo>
                  <a:pt x="1405" y="606"/>
                </a:lnTo>
                <a:lnTo>
                  <a:pt x="1405" y="604"/>
                </a:lnTo>
                <a:lnTo>
                  <a:pt x="1406" y="603"/>
                </a:lnTo>
                <a:lnTo>
                  <a:pt x="1410" y="596"/>
                </a:lnTo>
                <a:lnTo>
                  <a:pt x="1411" y="595"/>
                </a:lnTo>
                <a:lnTo>
                  <a:pt x="1413" y="594"/>
                </a:lnTo>
                <a:lnTo>
                  <a:pt x="1415" y="591"/>
                </a:lnTo>
                <a:lnTo>
                  <a:pt x="1417" y="588"/>
                </a:lnTo>
                <a:lnTo>
                  <a:pt x="1416" y="587"/>
                </a:lnTo>
                <a:lnTo>
                  <a:pt x="1415" y="586"/>
                </a:lnTo>
                <a:lnTo>
                  <a:pt x="1414" y="585"/>
                </a:lnTo>
                <a:lnTo>
                  <a:pt x="1413" y="585"/>
                </a:lnTo>
                <a:lnTo>
                  <a:pt x="1411" y="583"/>
                </a:lnTo>
                <a:lnTo>
                  <a:pt x="1411" y="582"/>
                </a:lnTo>
                <a:lnTo>
                  <a:pt x="1411" y="581"/>
                </a:lnTo>
                <a:lnTo>
                  <a:pt x="1413" y="581"/>
                </a:lnTo>
                <a:lnTo>
                  <a:pt x="1414" y="581"/>
                </a:lnTo>
                <a:lnTo>
                  <a:pt x="1415" y="581"/>
                </a:lnTo>
                <a:lnTo>
                  <a:pt x="1416" y="581"/>
                </a:lnTo>
                <a:lnTo>
                  <a:pt x="1417" y="580"/>
                </a:lnTo>
                <a:lnTo>
                  <a:pt x="1418" y="579"/>
                </a:lnTo>
                <a:lnTo>
                  <a:pt x="1419" y="579"/>
                </a:lnTo>
                <a:lnTo>
                  <a:pt x="1419" y="578"/>
                </a:lnTo>
                <a:lnTo>
                  <a:pt x="1421" y="578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19" y="573"/>
                </a:lnTo>
                <a:lnTo>
                  <a:pt x="1419" y="572"/>
                </a:lnTo>
                <a:lnTo>
                  <a:pt x="1419" y="573"/>
                </a:lnTo>
                <a:lnTo>
                  <a:pt x="1417" y="573"/>
                </a:lnTo>
                <a:lnTo>
                  <a:pt x="1417" y="572"/>
                </a:lnTo>
                <a:lnTo>
                  <a:pt x="1417" y="571"/>
                </a:lnTo>
                <a:lnTo>
                  <a:pt x="1417" y="570"/>
                </a:lnTo>
                <a:lnTo>
                  <a:pt x="1416" y="569"/>
                </a:lnTo>
                <a:lnTo>
                  <a:pt x="1418" y="569"/>
                </a:lnTo>
                <a:lnTo>
                  <a:pt x="1419" y="569"/>
                </a:lnTo>
                <a:lnTo>
                  <a:pt x="1422" y="567"/>
                </a:lnTo>
                <a:lnTo>
                  <a:pt x="1423" y="567"/>
                </a:lnTo>
                <a:lnTo>
                  <a:pt x="1423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2"/>
                </a:lnTo>
                <a:lnTo>
                  <a:pt x="1425" y="572"/>
                </a:lnTo>
                <a:lnTo>
                  <a:pt x="1426" y="572"/>
                </a:lnTo>
                <a:lnTo>
                  <a:pt x="1427" y="572"/>
                </a:lnTo>
                <a:lnTo>
                  <a:pt x="1428" y="572"/>
                </a:lnTo>
                <a:lnTo>
                  <a:pt x="1430" y="572"/>
                </a:lnTo>
                <a:lnTo>
                  <a:pt x="1432" y="572"/>
                </a:lnTo>
                <a:lnTo>
                  <a:pt x="1432" y="567"/>
                </a:lnTo>
                <a:lnTo>
                  <a:pt x="1432" y="566"/>
                </a:lnTo>
                <a:lnTo>
                  <a:pt x="1430" y="566"/>
                </a:lnTo>
                <a:lnTo>
                  <a:pt x="1428" y="566"/>
                </a:lnTo>
                <a:lnTo>
                  <a:pt x="1428" y="565"/>
                </a:lnTo>
                <a:lnTo>
                  <a:pt x="1428" y="564"/>
                </a:lnTo>
                <a:lnTo>
                  <a:pt x="1428" y="563"/>
                </a:lnTo>
                <a:lnTo>
                  <a:pt x="1427" y="563"/>
                </a:lnTo>
                <a:lnTo>
                  <a:pt x="1426" y="563"/>
                </a:lnTo>
                <a:lnTo>
                  <a:pt x="1426" y="562"/>
                </a:lnTo>
                <a:lnTo>
                  <a:pt x="1426" y="561"/>
                </a:lnTo>
                <a:lnTo>
                  <a:pt x="1426" y="560"/>
                </a:lnTo>
                <a:lnTo>
                  <a:pt x="1427" y="560"/>
                </a:lnTo>
                <a:lnTo>
                  <a:pt x="1433" y="560"/>
                </a:lnTo>
                <a:lnTo>
                  <a:pt x="1433" y="558"/>
                </a:lnTo>
                <a:lnTo>
                  <a:pt x="1433" y="557"/>
                </a:lnTo>
                <a:lnTo>
                  <a:pt x="1433" y="556"/>
                </a:lnTo>
                <a:lnTo>
                  <a:pt x="1433" y="555"/>
                </a:lnTo>
                <a:lnTo>
                  <a:pt x="1430" y="555"/>
                </a:lnTo>
                <a:lnTo>
                  <a:pt x="1427" y="555"/>
                </a:lnTo>
                <a:lnTo>
                  <a:pt x="1427" y="553"/>
                </a:lnTo>
                <a:lnTo>
                  <a:pt x="1426" y="552"/>
                </a:lnTo>
                <a:lnTo>
                  <a:pt x="1426" y="550"/>
                </a:lnTo>
                <a:lnTo>
                  <a:pt x="1426" y="549"/>
                </a:lnTo>
                <a:lnTo>
                  <a:pt x="1426" y="547"/>
                </a:lnTo>
                <a:lnTo>
                  <a:pt x="1428" y="547"/>
                </a:lnTo>
                <a:lnTo>
                  <a:pt x="1427" y="542"/>
                </a:lnTo>
                <a:lnTo>
                  <a:pt x="1427" y="539"/>
                </a:lnTo>
                <a:lnTo>
                  <a:pt x="1424" y="540"/>
                </a:lnTo>
                <a:lnTo>
                  <a:pt x="1424" y="539"/>
                </a:lnTo>
                <a:lnTo>
                  <a:pt x="1424" y="538"/>
                </a:lnTo>
                <a:lnTo>
                  <a:pt x="1423" y="537"/>
                </a:lnTo>
                <a:lnTo>
                  <a:pt x="1434" y="535"/>
                </a:lnTo>
                <a:lnTo>
                  <a:pt x="1435" y="535"/>
                </a:lnTo>
                <a:lnTo>
                  <a:pt x="1436" y="533"/>
                </a:lnTo>
                <a:lnTo>
                  <a:pt x="1438" y="533"/>
                </a:lnTo>
                <a:lnTo>
                  <a:pt x="1439" y="533"/>
                </a:lnTo>
                <a:lnTo>
                  <a:pt x="1440" y="533"/>
                </a:lnTo>
                <a:lnTo>
                  <a:pt x="1440" y="531"/>
                </a:lnTo>
                <a:lnTo>
                  <a:pt x="1440" y="529"/>
                </a:lnTo>
                <a:lnTo>
                  <a:pt x="1439" y="527"/>
                </a:lnTo>
                <a:lnTo>
                  <a:pt x="1439" y="525"/>
                </a:lnTo>
                <a:lnTo>
                  <a:pt x="1439" y="524"/>
                </a:lnTo>
                <a:lnTo>
                  <a:pt x="1439" y="522"/>
                </a:lnTo>
                <a:lnTo>
                  <a:pt x="1439" y="521"/>
                </a:lnTo>
                <a:lnTo>
                  <a:pt x="1438" y="519"/>
                </a:lnTo>
                <a:lnTo>
                  <a:pt x="1438" y="518"/>
                </a:lnTo>
                <a:lnTo>
                  <a:pt x="1436" y="518"/>
                </a:lnTo>
                <a:lnTo>
                  <a:pt x="1435" y="518"/>
                </a:lnTo>
                <a:lnTo>
                  <a:pt x="1434" y="518"/>
                </a:lnTo>
                <a:lnTo>
                  <a:pt x="1434" y="519"/>
                </a:lnTo>
                <a:lnTo>
                  <a:pt x="1435" y="519"/>
                </a:lnTo>
                <a:lnTo>
                  <a:pt x="1435" y="521"/>
                </a:lnTo>
                <a:lnTo>
                  <a:pt x="1434" y="522"/>
                </a:lnTo>
                <a:lnTo>
                  <a:pt x="1431" y="524"/>
                </a:lnTo>
                <a:lnTo>
                  <a:pt x="1430" y="525"/>
                </a:lnTo>
                <a:lnTo>
                  <a:pt x="1427" y="524"/>
                </a:lnTo>
                <a:lnTo>
                  <a:pt x="1428" y="524"/>
                </a:lnTo>
                <a:lnTo>
                  <a:pt x="1428" y="523"/>
                </a:lnTo>
                <a:lnTo>
                  <a:pt x="1428" y="522"/>
                </a:lnTo>
                <a:lnTo>
                  <a:pt x="1428" y="520"/>
                </a:lnTo>
                <a:lnTo>
                  <a:pt x="1428" y="519"/>
                </a:lnTo>
                <a:lnTo>
                  <a:pt x="1427" y="519"/>
                </a:lnTo>
                <a:lnTo>
                  <a:pt x="1426" y="519"/>
                </a:lnTo>
                <a:lnTo>
                  <a:pt x="1425" y="519"/>
                </a:lnTo>
                <a:lnTo>
                  <a:pt x="1424" y="519"/>
                </a:lnTo>
                <a:lnTo>
                  <a:pt x="1424" y="520"/>
                </a:lnTo>
                <a:lnTo>
                  <a:pt x="1423" y="520"/>
                </a:lnTo>
                <a:lnTo>
                  <a:pt x="1422" y="521"/>
                </a:lnTo>
                <a:lnTo>
                  <a:pt x="1421" y="521"/>
                </a:lnTo>
                <a:lnTo>
                  <a:pt x="1421" y="522"/>
                </a:lnTo>
                <a:lnTo>
                  <a:pt x="1419" y="522"/>
                </a:lnTo>
                <a:lnTo>
                  <a:pt x="1418" y="522"/>
                </a:lnTo>
                <a:lnTo>
                  <a:pt x="1417" y="523"/>
                </a:lnTo>
                <a:lnTo>
                  <a:pt x="1416" y="523"/>
                </a:lnTo>
                <a:lnTo>
                  <a:pt x="1415" y="524"/>
                </a:lnTo>
                <a:lnTo>
                  <a:pt x="1415" y="523"/>
                </a:lnTo>
                <a:lnTo>
                  <a:pt x="1414" y="522"/>
                </a:lnTo>
                <a:lnTo>
                  <a:pt x="1414" y="523"/>
                </a:lnTo>
                <a:lnTo>
                  <a:pt x="1413" y="523"/>
                </a:lnTo>
                <a:lnTo>
                  <a:pt x="1411" y="524"/>
                </a:lnTo>
                <a:lnTo>
                  <a:pt x="1410" y="525"/>
                </a:lnTo>
                <a:lnTo>
                  <a:pt x="1409" y="525"/>
                </a:lnTo>
                <a:lnTo>
                  <a:pt x="1408" y="527"/>
                </a:lnTo>
                <a:lnTo>
                  <a:pt x="1407" y="527"/>
                </a:lnTo>
                <a:lnTo>
                  <a:pt x="1407" y="528"/>
                </a:lnTo>
                <a:lnTo>
                  <a:pt x="1406" y="528"/>
                </a:lnTo>
                <a:lnTo>
                  <a:pt x="1405" y="528"/>
                </a:lnTo>
                <a:lnTo>
                  <a:pt x="1405" y="529"/>
                </a:lnTo>
                <a:lnTo>
                  <a:pt x="1404" y="529"/>
                </a:lnTo>
                <a:lnTo>
                  <a:pt x="1404" y="530"/>
                </a:lnTo>
                <a:lnTo>
                  <a:pt x="1402" y="530"/>
                </a:lnTo>
                <a:lnTo>
                  <a:pt x="1401" y="531"/>
                </a:lnTo>
                <a:lnTo>
                  <a:pt x="1400" y="531"/>
                </a:lnTo>
                <a:lnTo>
                  <a:pt x="1399" y="532"/>
                </a:lnTo>
                <a:lnTo>
                  <a:pt x="1398" y="533"/>
                </a:lnTo>
                <a:lnTo>
                  <a:pt x="1398" y="535"/>
                </a:lnTo>
                <a:lnTo>
                  <a:pt x="1399" y="535"/>
                </a:lnTo>
                <a:lnTo>
                  <a:pt x="1399" y="536"/>
                </a:lnTo>
                <a:lnTo>
                  <a:pt x="1400" y="537"/>
                </a:lnTo>
                <a:lnTo>
                  <a:pt x="1400" y="538"/>
                </a:lnTo>
                <a:lnTo>
                  <a:pt x="1401" y="539"/>
                </a:lnTo>
                <a:lnTo>
                  <a:pt x="1399" y="540"/>
                </a:lnTo>
                <a:lnTo>
                  <a:pt x="1398" y="538"/>
                </a:lnTo>
                <a:lnTo>
                  <a:pt x="1397" y="537"/>
                </a:lnTo>
                <a:lnTo>
                  <a:pt x="1396" y="535"/>
                </a:lnTo>
                <a:lnTo>
                  <a:pt x="1395" y="533"/>
                </a:lnTo>
                <a:lnTo>
                  <a:pt x="1393" y="532"/>
                </a:lnTo>
                <a:lnTo>
                  <a:pt x="1393" y="531"/>
                </a:lnTo>
                <a:lnTo>
                  <a:pt x="1393" y="530"/>
                </a:lnTo>
                <a:lnTo>
                  <a:pt x="1395" y="529"/>
                </a:lnTo>
                <a:lnTo>
                  <a:pt x="1396" y="529"/>
                </a:lnTo>
                <a:lnTo>
                  <a:pt x="1396" y="530"/>
                </a:lnTo>
                <a:lnTo>
                  <a:pt x="1396" y="531"/>
                </a:lnTo>
                <a:lnTo>
                  <a:pt x="1397" y="531"/>
                </a:lnTo>
                <a:lnTo>
                  <a:pt x="1397" y="532"/>
                </a:lnTo>
                <a:lnTo>
                  <a:pt x="1398" y="532"/>
                </a:lnTo>
                <a:lnTo>
                  <a:pt x="1399" y="532"/>
                </a:lnTo>
                <a:lnTo>
                  <a:pt x="1400" y="531"/>
                </a:lnTo>
                <a:lnTo>
                  <a:pt x="1401" y="530"/>
                </a:lnTo>
                <a:lnTo>
                  <a:pt x="1402" y="529"/>
                </a:lnTo>
                <a:lnTo>
                  <a:pt x="1404" y="529"/>
                </a:lnTo>
                <a:lnTo>
                  <a:pt x="1405" y="528"/>
                </a:lnTo>
                <a:lnTo>
                  <a:pt x="1406" y="528"/>
                </a:lnTo>
                <a:lnTo>
                  <a:pt x="1406" y="527"/>
                </a:lnTo>
                <a:lnTo>
                  <a:pt x="1407" y="527"/>
                </a:lnTo>
                <a:lnTo>
                  <a:pt x="1408" y="527"/>
                </a:lnTo>
                <a:lnTo>
                  <a:pt x="1408" y="525"/>
                </a:lnTo>
                <a:lnTo>
                  <a:pt x="1409" y="525"/>
                </a:lnTo>
                <a:lnTo>
                  <a:pt x="1409" y="524"/>
                </a:lnTo>
                <a:lnTo>
                  <a:pt x="1410" y="524"/>
                </a:lnTo>
                <a:lnTo>
                  <a:pt x="1411" y="523"/>
                </a:lnTo>
                <a:lnTo>
                  <a:pt x="1413" y="523"/>
                </a:lnTo>
                <a:lnTo>
                  <a:pt x="1414" y="522"/>
                </a:lnTo>
                <a:lnTo>
                  <a:pt x="1415" y="522"/>
                </a:lnTo>
                <a:lnTo>
                  <a:pt x="1415" y="523"/>
                </a:lnTo>
                <a:lnTo>
                  <a:pt x="1416" y="523"/>
                </a:lnTo>
                <a:lnTo>
                  <a:pt x="1416" y="522"/>
                </a:lnTo>
                <a:lnTo>
                  <a:pt x="1417" y="522"/>
                </a:lnTo>
                <a:lnTo>
                  <a:pt x="1418" y="522"/>
                </a:lnTo>
                <a:lnTo>
                  <a:pt x="1419" y="521"/>
                </a:lnTo>
                <a:lnTo>
                  <a:pt x="1421" y="521"/>
                </a:lnTo>
                <a:lnTo>
                  <a:pt x="1422" y="521"/>
                </a:lnTo>
                <a:lnTo>
                  <a:pt x="1422" y="520"/>
                </a:lnTo>
                <a:lnTo>
                  <a:pt x="1423" y="520"/>
                </a:lnTo>
                <a:lnTo>
                  <a:pt x="1423" y="519"/>
                </a:lnTo>
                <a:lnTo>
                  <a:pt x="1424" y="519"/>
                </a:lnTo>
                <a:lnTo>
                  <a:pt x="1425" y="519"/>
                </a:lnTo>
                <a:lnTo>
                  <a:pt x="1425" y="518"/>
                </a:lnTo>
                <a:lnTo>
                  <a:pt x="1426" y="518"/>
                </a:lnTo>
                <a:lnTo>
                  <a:pt x="1427" y="518"/>
                </a:lnTo>
                <a:lnTo>
                  <a:pt x="1426" y="516"/>
                </a:lnTo>
                <a:lnTo>
                  <a:pt x="1426" y="515"/>
                </a:lnTo>
                <a:lnTo>
                  <a:pt x="1426" y="514"/>
                </a:lnTo>
                <a:lnTo>
                  <a:pt x="1427" y="514"/>
                </a:lnTo>
                <a:lnTo>
                  <a:pt x="1428" y="514"/>
                </a:lnTo>
                <a:lnTo>
                  <a:pt x="1431" y="514"/>
                </a:lnTo>
                <a:lnTo>
                  <a:pt x="1434" y="513"/>
                </a:lnTo>
                <a:lnTo>
                  <a:pt x="1434" y="515"/>
                </a:lnTo>
                <a:lnTo>
                  <a:pt x="1434" y="516"/>
                </a:lnTo>
                <a:lnTo>
                  <a:pt x="1435" y="516"/>
                </a:lnTo>
                <a:lnTo>
                  <a:pt x="1436" y="516"/>
                </a:lnTo>
                <a:lnTo>
                  <a:pt x="1438" y="516"/>
                </a:lnTo>
                <a:lnTo>
                  <a:pt x="1436" y="507"/>
                </a:lnTo>
                <a:lnTo>
                  <a:pt x="1435" y="507"/>
                </a:lnTo>
                <a:lnTo>
                  <a:pt x="1435" y="506"/>
                </a:lnTo>
                <a:lnTo>
                  <a:pt x="1435" y="505"/>
                </a:lnTo>
                <a:lnTo>
                  <a:pt x="1434" y="505"/>
                </a:lnTo>
                <a:lnTo>
                  <a:pt x="1433" y="505"/>
                </a:lnTo>
                <a:lnTo>
                  <a:pt x="1427" y="506"/>
                </a:lnTo>
                <a:lnTo>
                  <a:pt x="1427" y="503"/>
                </a:lnTo>
                <a:lnTo>
                  <a:pt x="1427" y="502"/>
                </a:lnTo>
                <a:lnTo>
                  <a:pt x="1426" y="500"/>
                </a:lnTo>
                <a:lnTo>
                  <a:pt x="1425" y="500"/>
                </a:lnTo>
                <a:lnTo>
                  <a:pt x="1418" y="504"/>
                </a:lnTo>
                <a:lnTo>
                  <a:pt x="1417" y="503"/>
                </a:lnTo>
                <a:lnTo>
                  <a:pt x="1415" y="498"/>
                </a:lnTo>
                <a:lnTo>
                  <a:pt x="1413" y="495"/>
                </a:lnTo>
                <a:lnTo>
                  <a:pt x="1421" y="489"/>
                </a:lnTo>
                <a:lnTo>
                  <a:pt x="1417" y="486"/>
                </a:lnTo>
                <a:lnTo>
                  <a:pt x="1417" y="485"/>
                </a:lnTo>
                <a:lnTo>
                  <a:pt x="1416" y="485"/>
                </a:lnTo>
                <a:lnTo>
                  <a:pt x="1416" y="483"/>
                </a:lnTo>
                <a:lnTo>
                  <a:pt x="1415" y="482"/>
                </a:lnTo>
                <a:lnTo>
                  <a:pt x="1414" y="482"/>
                </a:lnTo>
                <a:lnTo>
                  <a:pt x="1414" y="481"/>
                </a:lnTo>
                <a:lnTo>
                  <a:pt x="1413" y="481"/>
                </a:lnTo>
                <a:lnTo>
                  <a:pt x="1411" y="480"/>
                </a:lnTo>
                <a:lnTo>
                  <a:pt x="1410" y="481"/>
                </a:lnTo>
                <a:lnTo>
                  <a:pt x="1408" y="482"/>
                </a:lnTo>
                <a:lnTo>
                  <a:pt x="1406" y="483"/>
                </a:lnTo>
                <a:lnTo>
                  <a:pt x="1405" y="483"/>
                </a:lnTo>
                <a:lnTo>
                  <a:pt x="1404" y="482"/>
                </a:lnTo>
                <a:lnTo>
                  <a:pt x="1402" y="480"/>
                </a:lnTo>
                <a:lnTo>
                  <a:pt x="1402" y="479"/>
                </a:lnTo>
                <a:lnTo>
                  <a:pt x="1399" y="480"/>
                </a:lnTo>
                <a:lnTo>
                  <a:pt x="1398" y="479"/>
                </a:lnTo>
                <a:lnTo>
                  <a:pt x="1397" y="478"/>
                </a:lnTo>
                <a:lnTo>
                  <a:pt x="1396" y="479"/>
                </a:lnTo>
                <a:lnTo>
                  <a:pt x="1395" y="479"/>
                </a:lnTo>
                <a:lnTo>
                  <a:pt x="1393" y="479"/>
                </a:lnTo>
                <a:lnTo>
                  <a:pt x="1392" y="480"/>
                </a:lnTo>
                <a:lnTo>
                  <a:pt x="1393" y="481"/>
                </a:lnTo>
                <a:lnTo>
                  <a:pt x="1395" y="483"/>
                </a:lnTo>
                <a:lnTo>
                  <a:pt x="1393" y="483"/>
                </a:lnTo>
                <a:lnTo>
                  <a:pt x="1393" y="482"/>
                </a:lnTo>
                <a:lnTo>
                  <a:pt x="1390" y="485"/>
                </a:lnTo>
                <a:lnTo>
                  <a:pt x="1391" y="486"/>
                </a:lnTo>
                <a:lnTo>
                  <a:pt x="1390" y="486"/>
                </a:lnTo>
                <a:lnTo>
                  <a:pt x="1387" y="488"/>
                </a:lnTo>
                <a:lnTo>
                  <a:pt x="1385" y="487"/>
                </a:lnTo>
                <a:lnTo>
                  <a:pt x="1384" y="485"/>
                </a:lnTo>
                <a:lnTo>
                  <a:pt x="1384" y="483"/>
                </a:lnTo>
                <a:lnTo>
                  <a:pt x="1383" y="482"/>
                </a:lnTo>
                <a:lnTo>
                  <a:pt x="1382" y="481"/>
                </a:lnTo>
                <a:lnTo>
                  <a:pt x="1381" y="481"/>
                </a:lnTo>
                <a:lnTo>
                  <a:pt x="1376" y="483"/>
                </a:lnTo>
                <a:lnTo>
                  <a:pt x="1376" y="485"/>
                </a:lnTo>
                <a:lnTo>
                  <a:pt x="1376" y="486"/>
                </a:lnTo>
                <a:lnTo>
                  <a:pt x="1375" y="487"/>
                </a:lnTo>
                <a:lnTo>
                  <a:pt x="1375" y="486"/>
                </a:lnTo>
                <a:lnTo>
                  <a:pt x="1374" y="485"/>
                </a:lnTo>
                <a:lnTo>
                  <a:pt x="1371" y="486"/>
                </a:lnTo>
                <a:lnTo>
                  <a:pt x="1372" y="488"/>
                </a:lnTo>
                <a:lnTo>
                  <a:pt x="1374" y="493"/>
                </a:lnTo>
                <a:lnTo>
                  <a:pt x="1372" y="494"/>
                </a:lnTo>
                <a:lnTo>
                  <a:pt x="1371" y="495"/>
                </a:lnTo>
                <a:lnTo>
                  <a:pt x="1370" y="495"/>
                </a:lnTo>
                <a:lnTo>
                  <a:pt x="1370" y="494"/>
                </a:lnTo>
                <a:lnTo>
                  <a:pt x="1368" y="495"/>
                </a:lnTo>
                <a:lnTo>
                  <a:pt x="1367" y="496"/>
                </a:lnTo>
                <a:lnTo>
                  <a:pt x="1366" y="497"/>
                </a:lnTo>
                <a:lnTo>
                  <a:pt x="1364" y="498"/>
                </a:lnTo>
                <a:lnTo>
                  <a:pt x="1363" y="499"/>
                </a:lnTo>
                <a:lnTo>
                  <a:pt x="1362" y="499"/>
                </a:lnTo>
                <a:lnTo>
                  <a:pt x="1361" y="500"/>
                </a:lnTo>
                <a:lnTo>
                  <a:pt x="1359" y="499"/>
                </a:lnTo>
                <a:lnTo>
                  <a:pt x="1358" y="498"/>
                </a:lnTo>
                <a:lnTo>
                  <a:pt x="1358" y="497"/>
                </a:lnTo>
                <a:lnTo>
                  <a:pt x="1357" y="495"/>
                </a:lnTo>
                <a:lnTo>
                  <a:pt x="1356" y="495"/>
                </a:lnTo>
                <a:lnTo>
                  <a:pt x="1355" y="496"/>
                </a:lnTo>
                <a:lnTo>
                  <a:pt x="1354" y="497"/>
                </a:lnTo>
                <a:lnTo>
                  <a:pt x="1353" y="497"/>
                </a:lnTo>
                <a:lnTo>
                  <a:pt x="1352" y="498"/>
                </a:lnTo>
                <a:lnTo>
                  <a:pt x="1350" y="498"/>
                </a:lnTo>
                <a:lnTo>
                  <a:pt x="1346" y="502"/>
                </a:lnTo>
                <a:lnTo>
                  <a:pt x="1345" y="502"/>
                </a:lnTo>
                <a:lnTo>
                  <a:pt x="1344" y="503"/>
                </a:lnTo>
                <a:lnTo>
                  <a:pt x="1345" y="504"/>
                </a:lnTo>
                <a:lnTo>
                  <a:pt x="1345" y="505"/>
                </a:lnTo>
                <a:lnTo>
                  <a:pt x="1346" y="505"/>
                </a:lnTo>
                <a:lnTo>
                  <a:pt x="1346" y="506"/>
                </a:lnTo>
                <a:lnTo>
                  <a:pt x="1347" y="507"/>
                </a:lnTo>
                <a:lnTo>
                  <a:pt x="1347" y="508"/>
                </a:lnTo>
                <a:lnTo>
                  <a:pt x="1348" y="510"/>
                </a:lnTo>
                <a:lnTo>
                  <a:pt x="1349" y="511"/>
                </a:lnTo>
                <a:lnTo>
                  <a:pt x="1349" y="512"/>
                </a:lnTo>
                <a:lnTo>
                  <a:pt x="1348" y="513"/>
                </a:lnTo>
                <a:lnTo>
                  <a:pt x="1347" y="514"/>
                </a:lnTo>
                <a:lnTo>
                  <a:pt x="1346" y="515"/>
                </a:lnTo>
                <a:lnTo>
                  <a:pt x="1347" y="516"/>
                </a:lnTo>
                <a:lnTo>
                  <a:pt x="1347" y="518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9" y="520"/>
                </a:lnTo>
                <a:lnTo>
                  <a:pt x="1350" y="520"/>
                </a:lnTo>
                <a:lnTo>
                  <a:pt x="1350" y="521"/>
                </a:lnTo>
                <a:lnTo>
                  <a:pt x="1352" y="521"/>
                </a:lnTo>
                <a:lnTo>
                  <a:pt x="1352" y="522"/>
                </a:lnTo>
                <a:lnTo>
                  <a:pt x="1350" y="522"/>
                </a:lnTo>
                <a:lnTo>
                  <a:pt x="1346" y="525"/>
                </a:lnTo>
                <a:lnTo>
                  <a:pt x="1346" y="524"/>
                </a:lnTo>
                <a:lnTo>
                  <a:pt x="1344" y="525"/>
                </a:lnTo>
                <a:lnTo>
                  <a:pt x="1345" y="528"/>
                </a:lnTo>
                <a:lnTo>
                  <a:pt x="1345" y="529"/>
                </a:lnTo>
                <a:lnTo>
                  <a:pt x="1345" y="528"/>
                </a:lnTo>
                <a:lnTo>
                  <a:pt x="1346" y="530"/>
                </a:lnTo>
                <a:lnTo>
                  <a:pt x="1348" y="529"/>
                </a:lnTo>
                <a:lnTo>
                  <a:pt x="1349" y="530"/>
                </a:lnTo>
                <a:lnTo>
                  <a:pt x="1350" y="531"/>
                </a:lnTo>
                <a:lnTo>
                  <a:pt x="1348" y="532"/>
                </a:lnTo>
                <a:lnTo>
                  <a:pt x="1347" y="533"/>
                </a:lnTo>
                <a:lnTo>
                  <a:pt x="1344" y="536"/>
                </a:lnTo>
                <a:lnTo>
                  <a:pt x="1339" y="530"/>
                </a:lnTo>
                <a:lnTo>
                  <a:pt x="1339" y="529"/>
                </a:lnTo>
                <a:lnTo>
                  <a:pt x="1338" y="529"/>
                </a:lnTo>
                <a:lnTo>
                  <a:pt x="1338" y="528"/>
                </a:lnTo>
                <a:lnTo>
                  <a:pt x="1337" y="529"/>
                </a:lnTo>
                <a:lnTo>
                  <a:pt x="1336" y="529"/>
                </a:lnTo>
                <a:lnTo>
                  <a:pt x="1335" y="528"/>
                </a:lnTo>
                <a:lnTo>
                  <a:pt x="1336" y="527"/>
                </a:lnTo>
                <a:lnTo>
                  <a:pt x="1331" y="521"/>
                </a:lnTo>
                <a:lnTo>
                  <a:pt x="1329" y="522"/>
                </a:lnTo>
                <a:lnTo>
                  <a:pt x="1326" y="524"/>
                </a:lnTo>
                <a:lnTo>
                  <a:pt x="1326" y="525"/>
                </a:lnTo>
                <a:lnTo>
                  <a:pt x="1324" y="527"/>
                </a:lnTo>
                <a:lnTo>
                  <a:pt x="1323" y="524"/>
                </a:lnTo>
                <a:lnTo>
                  <a:pt x="1322" y="523"/>
                </a:lnTo>
                <a:lnTo>
                  <a:pt x="1321" y="521"/>
                </a:lnTo>
                <a:lnTo>
                  <a:pt x="1320" y="520"/>
                </a:lnTo>
                <a:lnTo>
                  <a:pt x="1319" y="519"/>
                </a:lnTo>
                <a:lnTo>
                  <a:pt x="1318" y="520"/>
                </a:lnTo>
                <a:lnTo>
                  <a:pt x="1315" y="521"/>
                </a:lnTo>
                <a:lnTo>
                  <a:pt x="1314" y="522"/>
                </a:lnTo>
                <a:lnTo>
                  <a:pt x="1313" y="522"/>
                </a:lnTo>
                <a:lnTo>
                  <a:pt x="1313" y="523"/>
                </a:lnTo>
                <a:lnTo>
                  <a:pt x="1314" y="524"/>
                </a:lnTo>
                <a:lnTo>
                  <a:pt x="1315" y="524"/>
                </a:lnTo>
                <a:lnTo>
                  <a:pt x="1319" y="529"/>
                </a:lnTo>
                <a:lnTo>
                  <a:pt x="1318" y="530"/>
                </a:lnTo>
                <a:lnTo>
                  <a:pt x="1316" y="531"/>
                </a:lnTo>
                <a:lnTo>
                  <a:pt x="1313" y="528"/>
                </a:lnTo>
                <a:lnTo>
                  <a:pt x="1311" y="523"/>
                </a:lnTo>
                <a:lnTo>
                  <a:pt x="1311" y="524"/>
                </a:lnTo>
                <a:lnTo>
                  <a:pt x="1309" y="524"/>
                </a:lnTo>
                <a:lnTo>
                  <a:pt x="1309" y="525"/>
                </a:lnTo>
                <a:lnTo>
                  <a:pt x="1310" y="527"/>
                </a:lnTo>
                <a:lnTo>
                  <a:pt x="1311" y="529"/>
                </a:lnTo>
                <a:lnTo>
                  <a:pt x="1312" y="529"/>
                </a:lnTo>
                <a:lnTo>
                  <a:pt x="1313" y="531"/>
                </a:lnTo>
                <a:lnTo>
                  <a:pt x="1314" y="532"/>
                </a:lnTo>
                <a:lnTo>
                  <a:pt x="1314" y="533"/>
                </a:lnTo>
                <a:lnTo>
                  <a:pt x="1315" y="535"/>
                </a:lnTo>
                <a:lnTo>
                  <a:pt x="1316" y="536"/>
                </a:lnTo>
                <a:lnTo>
                  <a:pt x="1316" y="537"/>
                </a:lnTo>
                <a:lnTo>
                  <a:pt x="1318" y="538"/>
                </a:lnTo>
                <a:lnTo>
                  <a:pt x="1318" y="539"/>
                </a:lnTo>
                <a:lnTo>
                  <a:pt x="1319" y="540"/>
                </a:lnTo>
                <a:lnTo>
                  <a:pt x="1319" y="541"/>
                </a:lnTo>
                <a:lnTo>
                  <a:pt x="1320" y="541"/>
                </a:lnTo>
                <a:lnTo>
                  <a:pt x="1320" y="542"/>
                </a:lnTo>
                <a:lnTo>
                  <a:pt x="1320" y="544"/>
                </a:lnTo>
                <a:lnTo>
                  <a:pt x="1321" y="544"/>
                </a:lnTo>
                <a:lnTo>
                  <a:pt x="1321" y="545"/>
                </a:lnTo>
                <a:lnTo>
                  <a:pt x="1322" y="545"/>
                </a:lnTo>
                <a:lnTo>
                  <a:pt x="1322" y="546"/>
                </a:lnTo>
                <a:lnTo>
                  <a:pt x="1312" y="553"/>
                </a:lnTo>
                <a:lnTo>
                  <a:pt x="1311" y="552"/>
                </a:lnTo>
                <a:lnTo>
                  <a:pt x="1310" y="549"/>
                </a:lnTo>
                <a:lnTo>
                  <a:pt x="1309" y="548"/>
                </a:lnTo>
                <a:lnTo>
                  <a:pt x="1307" y="547"/>
                </a:lnTo>
                <a:lnTo>
                  <a:pt x="1307" y="546"/>
                </a:lnTo>
                <a:lnTo>
                  <a:pt x="1306" y="545"/>
                </a:lnTo>
                <a:lnTo>
                  <a:pt x="1306" y="544"/>
                </a:lnTo>
                <a:lnTo>
                  <a:pt x="1305" y="542"/>
                </a:lnTo>
                <a:lnTo>
                  <a:pt x="1304" y="541"/>
                </a:lnTo>
                <a:lnTo>
                  <a:pt x="1303" y="539"/>
                </a:lnTo>
                <a:lnTo>
                  <a:pt x="1302" y="538"/>
                </a:lnTo>
                <a:lnTo>
                  <a:pt x="1301" y="537"/>
                </a:lnTo>
                <a:lnTo>
                  <a:pt x="1299" y="535"/>
                </a:lnTo>
                <a:lnTo>
                  <a:pt x="1299" y="533"/>
                </a:lnTo>
                <a:lnTo>
                  <a:pt x="1298" y="532"/>
                </a:lnTo>
                <a:lnTo>
                  <a:pt x="1296" y="532"/>
                </a:lnTo>
                <a:lnTo>
                  <a:pt x="1296" y="533"/>
                </a:lnTo>
                <a:lnTo>
                  <a:pt x="1293" y="535"/>
                </a:lnTo>
                <a:lnTo>
                  <a:pt x="1292" y="536"/>
                </a:lnTo>
                <a:lnTo>
                  <a:pt x="1290" y="537"/>
                </a:lnTo>
                <a:lnTo>
                  <a:pt x="1287" y="539"/>
                </a:lnTo>
                <a:lnTo>
                  <a:pt x="1287" y="540"/>
                </a:lnTo>
                <a:lnTo>
                  <a:pt x="1288" y="541"/>
                </a:lnTo>
                <a:lnTo>
                  <a:pt x="1288" y="542"/>
                </a:lnTo>
                <a:lnTo>
                  <a:pt x="1287" y="544"/>
                </a:lnTo>
                <a:lnTo>
                  <a:pt x="1287" y="545"/>
                </a:lnTo>
                <a:lnTo>
                  <a:pt x="1286" y="545"/>
                </a:lnTo>
                <a:lnTo>
                  <a:pt x="1288" y="547"/>
                </a:lnTo>
                <a:lnTo>
                  <a:pt x="1286" y="548"/>
                </a:lnTo>
                <a:lnTo>
                  <a:pt x="1286" y="549"/>
                </a:lnTo>
                <a:lnTo>
                  <a:pt x="1287" y="549"/>
                </a:lnTo>
                <a:lnTo>
                  <a:pt x="1287" y="550"/>
                </a:lnTo>
                <a:lnTo>
                  <a:pt x="1288" y="552"/>
                </a:lnTo>
                <a:lnTo>
                  <a:pt x="1287" y="553"/>
                </a:lnTo>
                <a:lnTo>
                  <a:pt x="1284" y="555"/>
                </a:lnTo>
                <a:lnTo>
                  <a:pt x="1285" y="557"/>
                </a:lnTo>
                <a:lnTo>
                  <a:pt x="1284" y="557"/>
                </a:lnTo>
                <a:lnTo>
                  <a:pt x="1280" y="560"/>
                </a:lnTo>
                <a:lnTo>
                  <a:pt x="1278" y="555"/>
                </a:lnTo>
                <a:lnTo>
                  <a:pt x="1278" y="556"/>
                </a:lnTo>
                <a:lnTo>
                  <a:pt x="1277" y="556"/>
                </a:lnTo>
                <a:lnTo>
                  <a:pt x="1276" y="556"/>
                </a:lnTo>
                <a:lnTo>
                  <a:pt x="1273" y="556"/>
                </a:lnTo>
                <a:lnTo>
                  <a:pt x="1273" y="557"/>
                </a:lnTo>
                <a:lnTo>
                  <a:pt x="1272" y="557"/>
                </a:lnTo>
                <a:lnTo>
                  <a:pt x="1271" y="557"/>
                </a:lnTo>
                <a:lnTo>
                  <a:pt x="1270" y="558"/>
                </a:lnTo>
                <a:lnTo>
                  <a:pt x="1269" y="558"/>
                </a:lnTo>
                <a:lnTo>
                  <a:pt x="1269" y="560"/>
                </a:lnTo>
                <a:lnTo>
                  <a:pt x="1268" y="560"/>
                </a:lnTo>
                <a:lnTo>
                  <a:pt x="1269" y="562"/>
                </a:lnTo>
                <a:lnTo>
                  <a:pt x="1269" y="563"/>
                </a:lnTo>
                <a:lnTo>
                  <a:pt x="1270" y="563"/>
                </a:lnTo>
                <a:lnTo>
                  <a:pt x="1271" y="565"/>
                </a:lnTo>
                <a:lnTo>
                  <a:pt x="1272" y="566"/>
                </a:lnTo>
                <a:lnTo>
                  <a:pt x="1272" y="567"/>
                </a:lnTo>
                <a:lnTo>
                  <a:pt x="1279" y="563"/>
                </a:lnTo>
                <a:lnTo>
                  <a:pt x="1280" y="564"/>
                </a:lnTo>
                <a:lnTo>
                  <a:pt x="1287" y="561"/>
                </a:lnTo>
                <a:lnTo>
                  <a:pt x="1288" y="562"/>
                </a:lnTo>
                <a:lnTo>
                  <a:pt x="1288" y="563"/>
                </a:lnTo>
                <a:lnTo>
                  <a:pt x="1289" y="564"/>
                </a:lnTo>
                <a:lnTo>
                  <a:pt x="1290" y="566"/>
                </a:lnTo>
                <a:lnTo>
                  <a:pt x="1289" y="566"/>
                </a:lnTo>
                <a:lnTo>
                  <a:pt x="1285" y="570"/>
                </a:lnTo>
                <a:lnTo>
                  <a:pt x="1283" y="566"/>
                </a:lnTo>
                <a:lnTo>
                  <a:pt x="1281" y="565"/>
                </a:lnTo>
                <a:lnTo>
                  <a:pt x="1281" y="566"/>
                </a:lnTo>
                <a:lnTo>
                  <a:pt x="1280" y="564"/>
                </a:lnTo>
                <a:lnTo>
                  <a:pt x="1276" y="567"/>
                </a:lnTo>
                <a:lnTo>
                  <a:pt x="1273" y="569"/>
                </a:lnTo>
                <a:lnTo>
                  <a:pt x="1272" y="569"/>
                </a:lnTo>
                <a:lnTo>
                  <a:pt x="1271" y="567"/>
                </a:lnTo>
                <a:lnTo>
                  <a:pt x="1270" y="566"/>
                </a:lnTo>
                <a:lnTo>
                  <a:pt x="1269" y="564"/>
                </a:lnTo>
                <a:lnTo>
                  <a:pt x="1269" y="563"/>
                </a:lnTo>
                <a:lnTo>
                  <a:pt x="1267" y="561"/>
                </a:lnTo>
                <a:lnTo>
                  <a:pt x="1264" y="562"/>
                </a:lnTo>
                <a:lnTo>
                  <a:pt x="1262" y="563"/>
                </a:lnTo>
                <a:lnTo>
                  <a:pt x="1261" y="564"/>
                </a:lnTo>
                <a:lnTo>
                  <a:pt x="1260" y="565"/>
                </a:lnTo>
                <a:lnTo>
                  <a:pt x="1259" y="565"/>
                </a:lnTo>
                <a:lnTo>
                  <a:pt x="1259" y="566"/>
                </a:lnTo>
                <a:lnTo>
                  <a:pt x="1259" y="567"/>
                </a:lnTo>
                <a:lnTo>
                  <a:pt x="1258" y="569"/>
                </a:lnTo>
                <a:lnTo>
                  <a:pt x="1258" y="570"/>
                </a:lnTo>
                <a:lnTo>
                  <a:pt x="1257" y="572"/>
                </a:lnTo>
                <a:lnTo>
                  <a:pt x="1255" y="571"/>
                </a:lnTo>
                <a:lnTo>
                  <a:pt x="1251" y="572"/>
                </a:lnTo>
                <a:lnTo>
                  <a:pt x="1247" y="573"/>
                </a:lnTo>
                <a:lnTo>
                  <a:pt x="1249" y="575"/>
                </a:lnTo>
                <a:lnTo>
                  <a:pt x="1249" y="577"/>
                </a:lnTo>
                <a:lnTo>
                  <a:pt x="1249" y="581"/>
                </a:lnTo>
                <a:lnTo>
                  <a:pt x="1250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2" y="582"/>
                </a:lnTo>
                <a:lnTo>
                  <a:pt x="1253" y="582"/>
                </a:lnTo>
                <a:lnTo>
                  <a:pt x="1252" y="582"/>
                </a:lnTo>
                <a:lnTo>
                  <a:pt x="1251" y="581"/>
                </a:lnTo>
                <a:lnTo>
                  <a:pt x="1251" y="582"/>
                </a:lnTo>
                <a:lnTo>
                  <a:pt x="1250" y="586"/>
                </a:lnTo>
                <a:lnTo>
                  <a:pt x="1249" y="586"/>
                </a:lnTo>
                <a:lnTo>
                  <a:pt x="1249" y="585"/>
                </a:lnTo>
                <a:lnTo>
                  <a:pt x="1249" y="583"/>
                </a:lnTo>
                <a:lnTo>
                  <a:pt x="1249" y="581"/>
                </a:lnTo>
                <a:lnTo>
                  <a:pt x="1247" y="581"/>
                </a:lnTo>
                <a:lnTo>
                  <a:pt x="1246" y="581"/>
                </a:lnTo>
                <a:lnTo>
                  <a:pt x="1245" y="581"/>
                </a:lnTo>
                <a:lnTo>
                  <a:pt x="1243" y="582"/>
                </a:lnTo>
                <a:lnTo>
                  <a:pt x="1242" y="582"/>
                </a:lnTo>
                <a:lnTo>
                  <a:pt x="1242" y="583"/>
                </a:lnTo>
                <a:lnTo>
                  <a:pt x="1242" y="585"/>
                </a:lnTo>
                <a:lnTo>
                  <a:pt x="1242" y="586"/>
                </a:lnTo>
                <a:lnTo>
                  <a:pt x="1243" y="587"/>
                </a:lnTo>
                <a:lnTo>
                  <a:pt x="1243" y="588"/>
                </a:lnTo>
                <a:lnTo>
                  <a:pt x="1244" y="589"/>
                </a:lnTo>
                <a:lnTo>
                  <a:pt x="1245" y="589"/>
                </a:lnTo>
                <a:lnTo>
                  <a:pt x="1245" y="590"/>
                </a:lnTo>
                <a:lnTo>
                  <a:pt x="1246" y="590"/>
                </a:lnTo>
                <a:lnTo>
                  <a:pt x="1246" y="591"/>
                </a:lnTo>
                <a:lnTo>
                  <a:pt x="1247" y="591"/>
                </a:lnTo>
                <a:lnTo>
                  <a:pt x="1249" y="591"/>
                </a:lnTo>
                <a:lnTo>
                  <a:pt x="1250" y="592"/>
                </a:lnTo>
                <a:lnTo>
                  <a:pt x="1246" y="591"/>
                </a:lnTo>
                <a:lnTo>
                  <a:pt x="1245" y="591"/>
                </a:lnTo>
                <a:lnTo>
                  <a:pt x="1244" y="594"/>
                </a:lnTo>
                <a:lnTo>
                  <a:pt x="1244" y="595"/>
                </a:lnTo>
                <a:lnTo>
                  <a:pt x="1243" y="595"/>
                </a:lnTo>
                <a:lnTo>
                  <a:pt x="1243" y="596"/>
                </a:lnTo>
                <a:lnTo>
                  <a:pt x="1242" y="596"/>
                </a:lnTo>
                <a:lnTo>
                  <a:pt x="1244" y="599"/>
                </a:lnTo>
                <a:lnTo>
                  <a:pt x="1242" y="600"/>
                </a:lnTo>
                <a:lnTo>
                  <a:pt x="1240" y="598"/>
                </a:lnTo>
                <a:lnTo>
                  <a:pt x="1240" y="597"/>
                </a:lnTo>
                <a:lnTo>
                  <a:pt x="1241" y="596"/>
                </a:lnTo>
                <a:lnTo>
                  <a:pt x="1241" y="595"/>
                </a:lnTo>
                <a:lnTo>
                  <a:pt x="1241" y="596"/>
                </a:lnTo>
                <a:lnTo>
                  <a:pt x="1242" y="596"/>
                </a:lnTo>
                <a:lnTo>
                  <a:pt x="1242" y="595"/>
                </a:lnTo>
                <a:lnTo>
                  <a:pt x="1243" y="595"/>
                </a:lnTo>
                <a:lnTo>
                  <a:pt x="1243" y="594"/>
                </a:lnTo>
                <a:lnTo>
                  <a:pt x="1244" y="594"/>
                </a:lnTo>
                <a:lnTo>
                  <a:pt x="1242" y="592"/>
                </a:lnTo>
                <a:lnTo>
                  <a:pt x="1241" y="590"/>
                </a:lnTo>
                <a:lnTo>
                  <a:pt x="1240" y="588"/>
                </a:lnTo>
                <a:lnTo>
                  <a:pt x="1238" y="587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5"/>
                </a:lnTo>
                <a:lnTo>
                  <a:pt x="1241" y="583"/>
                </a:lnTo>
                <a:lnTo>
                  <a:pt x="1241" y="582"/>
                </a:lnTo>
                <a:lnTo>
                  <a:pt x="1241" y="581"/>
                </a:lnTo>
                <a:lnTo>
                  <a:pt x="1242" y="578"/>
                </a:lnTo>
                <a:lnTo>
                  <a:pt x="1242" y="577"/>
                </a:lnTo>
                <a:lnTo>
                  <a:pt x="1242" y="575"/>
                </a:lnTo>
                <a:lnTo>
                  <a:pt x="1242" y="574"/>
                </a:lnTo>
                <a:lnTo>
                  <a:pt x="1241" y="574"/>
                </a:lnTo>
                <a:lnTo>
                  <a:pt x="1240" y="574"/>
                </a:lnTo>
                <a:lnTo>
                  <a:pt x="1238" y="574"/>
                </a:lnTo>
                <a:lnTo>
                  <a:pt x="1236" y="575"/>
                </a:lnTo>
                <a:lnTo>
                  <a:pt x="1234" y="578"/>
                </a:lnTo>
                <a:lnTo>
                  <a:pt x="1233" y="578"/>
                </a:lnTo>
                <a:close/>
                <a:moveTo>
                  <a:pt x="1264" y="1576"/>
                </a:moveTo>
                <a:lnTo>
                  <a:pt x="1264" y="1578"/>
                </a:lnTo>
                <a:lnTo>
                  <a:pt x="1264" y="1581"/>
                </a:lnTo>
                <a:lnTo>
                  <a:pt x="1264" y="1585"/>
                </a:lnTo>
                <a:lnTo>
                  <a:pt x="1264" y="1590"/>
                </a:lnTo>
                <a:lnTo>
                  <a:pt x="1264" y="1593"/>
                </a:lnTo>
                <a:lnTo>
                  <a:pt x="1266" y="1598"/>
                </a:lnTo>
                <a:lnTo>
                  <a:pt x="1266" y="1601"/>
                </a:lnTo>
                <a:lnTo>
                  <a:pt x="1272" y="1601"/>
                </a:lnTo>
                <a:lnTo>
                  <a:pt x="1273" y="1601"/>
                </a:lnTo>
                <a:lnTo>
                  <a:pt x="1278" y="1601"/>
                </a:lnTo>
                <a:lnTo>
                  <a:pt x="1280" y="1601"/>
                </a:lnTo>
                <a:lnTo>
                  <a:pt x="1289" y="1601"/>
                </a:lnTo>
                <a:lnTo>
                  <a:pt x="1290" y="1601"/>
                </a:lnTo>
                <a:lnTo>
                  <a:pt x="1290" y="1602"/>
                </a:lnTo>
                <a:lnTo>
                  <a:pt x="1290" y="1603"/>
                </a:lnTo>
                <a:lnTo>
                  <a:pt x="1290" y="1604"/>
                </a:lnTo>
                <a:lnTo>
                  <a:pt x="1290" y="1606"/>
                </a:lnTo>
                <a:lnTo>
                  <a:pt x="1292" y="1606"/>
                </a:lnTo>
                <a:lnTo>
                  <a:pt x="1293" y="1606"/>
                </a:lnTo>
                <a:lnTo>
                  <a:pt x="1294" y="1606"/>
                </a:lnTo>
                <a:lnTo>
                  <a:pt x="1295" y="1606"/>
                </a:lnTo>
                <a:lnTo>
                  <a:pt x="1296" y="1606"/>
                </a:lnTo>
                <a:lnTo>
                  <a:pt x="1297" y="1606"/>
                </a:lnTo>
                <a:lnTo>
                  <a:pt x="1298" y="1606"/>
                </a:lnTo>
                <a:lnTo>
                  <a:pt x="1299" y="1606"/>
                </a:lnTo>
                <a:lnTo>
                  <a:pt x="1301" y="1606"/>
                </a:lnTo>
                <a:lnTo>
                  <a:pt x="1302" y="1606"/>
                </a:lnTo>
                <a:lnTo>
                  <a:pt x="1303" y="1606"/>
                </a:lnTo>
                <a:lnTo>
                  <a:pt x="1304" y="1606"/>
                </a:lnTo>
                <a:lnTo>
                  <a:pt x="1305" y="1606"/>
                </a:lnTo>
                <a:lnTo>
                  <a:pt x="1306" y="1606"/>
                </a:lnTo>
                <a:lnTo>
                  <a:pt x="1307" y="1606"/>
                </a:lnTo>
                <a:lnTo>
                  <a:pt x="1309" y="1606"/>
                </a:lnTo>
                <a:lnTo>
                  <a:pt x="1310" y="1606"/>
                </a:lnTo>
                <a:lnTo>
                  <a:pt x="1311" y="1606"/>
                </a:lnTo>
                <a:lnTo>
                  <a:pt x="1312" y="1606"/>
                </a:lnTo>
                <a:lnTo>
                  <a:pt x="1313" y="1606"/>
                </a:lnTo>
                <a:lnTo>
                  <a:pt x="1314" y="1606"/>
                </a:lnTo>
                <a:lnTo>
                  <a:pt x="1315" y="1606"/>
                </a:lnTo>
                <a:lnTo>
                  <a:pt x="1316" y="1606"/>
                </a:lnTo>
                <a:lnTo>
                  <a:pt x="1318" y="1606"/>
                </a:lnTo>
                <a:lnTo>
                  <a:pt x="1319" y="1606"/>
                </a:lnTo>
                <a:lnTo>
                  <a:pt x="1320" y="1606"/>
                </a:lnTo>
                <a:lnTo>
                  <a:pt x="1321" y="1606"/>
                </a:lnTo>
                <a:lnTo>
                  <a:pt x="1322" y="1606"/>
                </a:lnTo>
                <a:lnTo>
                  <a:pt x="1323" y="1606"/>
                </a:lnTo>
                <a:lnTo>
                  <a:pt x="1323" y="1604"/>
                </a:lnTo>
                <a:lnTo>
                  <a:pt x="1324" y="1604"/>
                </a:lnTo>
                <a:lnTo>
                  <a:pt x="1326" y="1604"/>
                </a:lnTo>
                <a:lnTo>
                  <a:pt x="1327" y="1604"/>
                </a:lnTo>
                <a:lnTo>
                  <a:pt x="1328" y="1604"/>
                </a:lnTo>
                <a:lnTo>
                  <a:pt x="1329" y="1604"/>
                </a:lnTo>
                <a:lnTo>
                  <a:pt x="1330" y="1604"/>
                </a:lnTo>
                <a:lnTo>
                  <a:pt x="1331" y="1604"/>
                </a:lnTo>
                <a:lnTo>
                  <a:pt x="1332" y="1604"/>
                </a:lnTo>
                <a:lnTo>
                  <a:pt x="1333" y="1604"/>
                </a:lnTo>
                <a:lnTo>
                  <a:pt x="1335" y="1604"/>
                </a:lnTo>
                <a:lnTo>
                  <a:pt x="1337" y="1604"/>
                </a:lnTo>
                <a:lnTo>
                  <a:pt x="1338" y="1604"/>
                </a:lnTo>
                <a:lnTo>
                  <a:pt x="1339" y="1604"/>
                </a:lnTo>
                <a:lnTo>
                  <a:pt x="1340" y="1604"/>
                </a:lnTo>
                <a:lnTo>
                  <a:pt x="1341" y="1604"/>
                </a:lnTo>
                <a:lnTo>
                  <a:pt x="1342" y="1604"/>
                </a:lnTo>
                <a:lnTo>
                  <a:pt x="1363" y="1604"/>
                </a:lnTo>
                <a:lnTo>
                  <a:pt x="1364" y="1604"/>
                </a:lnTo>
                <a:lnTo>
                  <a:pt x="1364" y="1606"/>
                </a:lnTo>
                <a:lnTo>
                  <a:pt x="1364" y="1608"/>
                </a:lnTo>
                <a:lnTo>
                  <a:pt x="1371" y="1606"/>
                </a:lnTo>
                <a:lnTo>
                  <a:pt x="1373" y="1606"/>
                </a:lnTo>
                <a:lnTo>
                  <a:pt x="1375" y="1606"/>
                </a:lnTo>
                <a:lnTo>
                  <a:pt x="1375" y="1604"/>
                </a:lnTo>
                <a:lnTo>
                  <a:pt x="1375" y="1603"/>
                </a:lnTo>
                <a:lnTo>
                  <a:pt x="1375" y="1602"/>
                </a:lnTo>
                <a:lnTo>
                  <a:pt x="1375" y="1601"/>
                </a:lnTo>
                <a:lnTo>
                  <a:pt x="1375" y="1600"/>
                </a:lnTo>
                <a:lnTo>
                  <a:pt x="1375" y="1598"/>
                </a:lnTo>
                <a:lnTo>
                  <a:pt x="1375" y="1596"/>
                </a:lnTo>
                <a:lnTo>
                  <a:pt x="1375" y="1595"/>
                </a:lnTo>
                <a:lnTo>
                  <a:pt x="1375" y="1593"/>
                </a:lnTo>
                <a:lnTo>
                  <a:pt x="1375" y="1591"/>
                </a:lnTo>
                <a:lnTo>
                  <a:pt x="1375" y="1585"/>
                </a:lnTo>
                <a:lnTo>
                  <a:pt x="1375" y="1581"/>
                </a:lnTo>
                <a:lnTo>
                  <a:pt x="1375" y="1574"/>
                </a:lnTo>
                <a:lnTo>
                  <a:pt x="1375" y="1568"/>
                </a:lnTo>
                <a:lnTo>
                  <a:pt x="1375" y="1562"/>
                </a:lnTo>
                <a:lnTo>
                  <a:pt x="1375" y="1561"/>
                </a:lnTo>
                <a:lnTo>
                  <a:pt x="1375" y="1556"/>
                </a:lnTo>
                <a:lnTo>
                  <a:pt x="1375" y="1551"/>
                </a:lnTo>
                <a:lnTo>
                  <a:pt x="1375" y="1550"/>
                </a:lnTo>
                <a:lnTo>
                  <a:pt x="1374" y="1542"/>
                </a:lnTo>
                <a:lnTo>
                  <a:pt x="1374" y="1541"/>
                </a:lnTo>
                <a:lnTo>
                  <a:pt x="1374" y="1540"/>
                </a:lnTo>
                <a:lnTo>
                  <a:pt x="1374" y="1539"/>
                </a:lnTo>
                <a:lnTo>
                  <a:pt x="1374" y="1537"/>
                </a:lnTo>
                <a:lnTo>
                  <a:pt x="1374" y="1536"/>
                </a:lnTo>
                <a:lnTo>
                  <a:pt x="1374" y="1535"/>
                </a:lnTo>
                <a:lnTo>
                  <a:pt x="1374" y="1534"/>
                </a:lnTo>
                <a:lnTo>
                  <a:pt x="1374" y="1526"/>
                </a:lnTo>
                <a:lnTo>
                  <a:pt x="1374" y="1523"/>
                </a:lnTo>
                <a:lnTo>
                  <a:pt x="1374" y="1519"/>
                </a:lnTo>
                <a:lnTo>
                  <a:pt x="1374" y="1516"/>
                </a:lnTo>
                <a:lnTo>
                  <a:pt x="1374" y="1510"/>
                </a:lnTo>
                <a:lnTo>
                  <a:pt x="1374" y="1509"/>
                </a:lnTo>
                <a:lnTo>
                  <a:pt x="1374" y="1499"/>
                </a:lnTo>
                <a:lnTo>
                  <a:pt x="1374" y="1498"/>
                </a:lnTo>
                <a:lnTo>
                  <a:pt x="1374" y="1493"/>
                </a:lnTo>
                <a:lnTo>
                  <a:pt x="1373" y="1493"/>
                </a:lnTo>
                <a:lnTo>
                  <a:pt x="1368" y="1493"/>
                </a:lnTo>
                <a:lnTo>
                  <a:pt x="1367" y="1493"/>
                </a:lnTo>
                <a:lnTo>
                  <a:pt x="1366" y="1493"/>
                </a:lnTo>
                <a:lnTo>
                  <a:pt x="1365" y="1493"/>
                </a:lnTo>
                <a:lnTo>
                  <a:pt x="1364" y="1493"/>
                </a:lnTo>
                <a:lnTo>
                  <a:pt x="1363" y="1493"/>
                </a:lnTo>
                <a:lnTo>
                  <a:pt x="1363" y="1494"/>
                </a:lnTo>
                <a:lnTo>
                  <a:pt x="1363" y="1497"/>
                </a:lnTo>
                <a:lnTo>
                  <a:pt x="1363" y="1501"/>
                </a:lnTo>
                <a:lnTo>
                  <a:pt x="1362" y="1501"/>
                </a:lnTo>
                <a:lnTo>
                  <a:pt x="1356" y="1501"/>
                </a:lnTo>
                <a:lnTo>
                  <a:pt x="1354" y="1501"/>
                </a:lnTo>
                <a:lnTo>
                  <a:pt x="1350" y="1501"/>
                </a:lnTo>
                <a:lnTo>
                  <a:pt x="1338" y="1501"/>
                </a:lnTo>
                <a:lnTo>
                  <a:pt x="1338" y="1497"/>
                </a:lnTo>
                <a:lnTo>
                  <a:pt x="1338" y="1493"/>
                </a:lnTo>
                <a:lnTo>
                  <a:pt x="1338" y="1492"/>
                </a:lnTo>
                <a:lnTo>
                  <a:pt x="1338" y="1491"/>
                </a:lnTo>
                <a:lnTo>
                  <a:pt x="1338" y="1489"/>
                </a:lnTo>
                <a:lnTo>
                  <a:pt x="1338" y="1486"/>
                </a:lnTo>
                <a:lnTo>
                  <a:pt x="1338" y="1485"/>
                </a:lnTo>
                <a:lnTo>
                  <a:pt x="1339" y="1483"/>
                </a:lnTo>
                <a:lnTo>
                  <a:pt x="1339" y="1482"/>
                </a:lnTo>
                <a:lnTo>
                  <a:pt x="1338" y="1482"/>
                </a:lnTo>
                <a:lnTo>
                  <a:pt x="1337" y="1482"/>
                </a:lnTo>
                <a:lnTo>
                  <a:pt x="1336" y="1482"/>
                </a:lnTo>
                <a:lnTo>
                  <a:pt x="1335" y="1482"/>
                </a:lnTo>
                <a:lnTo>
                  <a:pt x="1333" y="1482"/>
                </a:lnTo>
                <a:lnTo>
                  <a:pt x="1332" y="1482"/>
                </a:lnTo>
                <a:lnTo>
                  <a:pt x="1332" y="1483"/>
                </a:lnTo>
                <a:lnTo>
                  <a:pt x="1331" y="1483"/>
                </a:lnTo>
                <a:lnTo>
                  <a:pt x="1330" y="1483"/>
                </a:lnTo>
                <a:lnTo>
                  <a:pt x="1329" y="1483"/>
                </a:lnTo>
                <a:lnTo>
                  <a:pt x="1328" y="1483"/>
                </a:lnTo>
                <a:lnTo>
                  <a:pt x="1326" y="1483"/>
                </a:lnTo>
                <a:lnTo>
                  <a:pt x="1326" y="1485"/>
                </a:lnTo>
                <a:lnTo>
                  <a:pt x="1326" y="1486"/>
                </a:lnTo>
                <a:lnTo>
                  <a:pt x="1326" y="1494"/>
                </a:lnTo>
                <a:lnTo>
                  <a:pt x="1326" y="1498"/>
                </a:lnTo>
                <a:lnTo>
                  <a:pt x="1326" y="1500"/>
                </a:lnTo>
                <a:lnTo>
                  <a:pt x="1326" y="1501"/>
                </a:lnTo>
                <a:lnTo>
                  <a:pt x="1323" y="1501"/>
                </a:lnTo>
                <a:lnTo>
                  <a:pt x="1322" y="1501"/>
                </a:lnTo>
                <a:lnTo>
                  <a:pt x="1321" y="1501"/>
                </a:lnTo>
                <a:lnTo>
                  <a:pt x="1320" y="1501"/>
                </a:lnTo>
                <a:lnTo>
                  <a:pt x="1318" y="1501"/>
                </a:lnTo>
                <a:lnTo>
                  <a:pt x="1315" y="1501"/>
                </a:lnTo>
                <a:lnTo>
                  <a:pt x="1314" y="1501"/>
                </a:lnTo>
                <a:lnTo>
                  <a:pt x="1314" y="1503"/>
                </a:lnTo>
                <a:lnTo>
                  <a:pt x="1314" y="1506"/>
                </a:lnTo>
                <a:lnTo>
                  <a:pt x="1314" y="1508"/>
                </a:lnTo>
                <a:lnTo>
                  <a:pt x="1314" y="1510"/>
                </a:lnTo>
                <a:lnTo>
                  <a:pt x="1314" y="1514"/>
                </a:lnTo>
                <a:lnTo>
                  <a:pt x="1314" y="1516"/>
                </a:lnTo>
                <a:lnTo>
                  <a:pt x="1314" y="1520"/>
                </a:lnTo>
                <a:lnTo>
                  <a:pt x="1314" y="1526"/>
                </a:lnTo>
                <a:lnTo>
                  <a:pt x="1312" y="1526"/>
                </a:lnTo>
                <a:lnTo>
                  <a:pt x="1310" y="1526"/>
                </a:lnTo>
                <a:lnTo>
                  <a:pt x="1309" y="1526"/>
                </a:lnTo>
                <a:lnTo>
                  <a:pt x="1306" y="1526"/>
                </a:lnTo>
                <a:lnTo>
                  <a:pt x="1302" y="1526"/>
                </a:lnTo>
                <a:lnTo>
                  <a:pt x="1301" y="1526"/>
                </a:lnTo>
                <a:lnTo>
                  <a:pt x="1301" y="1527"/>
                </a:lnTo>
                <a:lnTo>
                  <a:pt x="1301" y="1529"/>
                </a:lnTo>
                <a:lnTo>
                  <a:pt x="1301" y="1531"/>
                </a:lnTo>
                <a:lnTo>
                  <a:pt x="1301" y="1533"/>
                </a:lnTo>
                <a:lnTo>
                  <a:pt x="1301" y="1534"/>
                </a:lnTo>
                <a:lnTo>
                  <a:pt x="1301" y="1537"/>
                </a:lnTo>
                <a:lnTo>
                  <a:pt x="1301" y="1539"/>
                </a:lnTo>
                <a:lnTo>
                  <a:pt x="1301" y="1541"/>
                </a:lnTo>
                <a:lnTo>
                  <a:pt x="1301" y="1543"/>
                </a:lnTo>
                <a:lnTo>
                  <a:pt x="1301" y="1545"/>
                </a:lnTo>
                <a:lnTo>
                  <a:pt x="1296" y="1545"/>
                </a:lnTo>
                <a:lnTo>
                  <a:pt x="1294" y="1545"/>
                </a:lnTo>
                <a:lnTo>
                  <a:pt x="1293" y="1545"/>
                </a:lnTo>
                <a:lnTo>
                  <a:pt x="1292" y="1545"/>
                </a:lnTo>
                <a:lnTo>
                  <a:pt x="1289" y="1545"/>
                </a:lnTo>
                <a:lnTo>
                  <a:pt x="1289" y="1549"/>
                </a:lnTo>
                <a:lnTo>
                  <a:pt x="1289" y="1551"/>
                </a:lnTo>
                <a:lnTo>
                  <a:pt x="1289" y="1554"/>
                </a:lnTo>
                <a:lnTo>
                  <a:pt x="1289" y="1558"/>
                </a:lnTo>
                <a:lnTo>
                  <a:pt x="1289" y="1559"/>
                </a:lnTo>
                <a:lnTo>
                  <a:pt x="1293" y="1557"/>
                </a:lnTo>
                <a:lnTo>
                  <a:pt x="1294" y="1557"/>
                </a:lnTo>
                <a:lnTo>
                  <a:pt x="1296" y="1556"/>
                </a:lnTo>
                <a:lnTo>
                  <a:pt x="1296" y="1564"/>
                </a:lnTo>
                <a:lnTo>
                  <a:pt x="1296" y="1567"/>
                </a:lnTo>
                <a:lnTo>
                  <a:pt x="1296" y="1570"/>
                </a:lnTo>
                <a:lnTo>
                  <a:pt x="1296" y="1573"/>
                </a:lnTo>
                <a:lnTo>
                  <a:pt x="1296" y="1576"/>
                </a:lnTo>
                <a:lnTo>
                  <a:pt x="1295" y="1576"/>
                </a:lnTo>
                <a:lnTo>
                  <a:pt x="1293" y="1576"/>
                </a:lnTo>
                <a:lnTo>
                  <a:pt x="1289" y="1576"/>
                </a:lnTo>
                <a:lnTo>
                  <a:pt x="1288" y="1576"/>
                </a:lnTo>
                <a:lnTo>
                  <a:pt x="1285" y="1576"/>
                </a:lnTo>
                <a:lnTo>
                  <a:pt x="1281" y="1576"/>
                </a:lnTo>
                <a:lnTo>
                  <a:pt x="1279" y="1576"/>
                </a:lnTo>
                <a:lnTo>
                  <a:pt x="1277" y="1576"/>
                </a:lnTo>
                <a:lnTo>
                  <a:pt x="1277" y="1573"/>
                </a:lnTo>
                <a:lnTo>
                  <a:pt x="1277" y="1570"/>
                </a:lnTo>
                <a:lnTo>
                  <a:pt x="1277" y="1567"/>
                </a:lnTo>
                <a:lnTo>
                  <a:pt x="1271" y="1570"/>
                </a:lnTo>
                <a:lnTo>
                  <a:pt x="1264" y="1574"/>
                </a:lnTo>
                <a:lnTo>
                  <a:pt x="1264" y="1576"/>
                </a:lnTo>
                <a:close/>
                <a:moveTo>
                  <a:pt x="1267" y="530"/>
                </a:moveTo>
                <a:lnTo>
                  <a:pt x="1267" y="531"/>
                </a:lnTo>
                <a:lnTo>
                  <a:pt x="1270" y="536"/>
                </a:lnTo>
                <a:lnTo>
                  <a:pt x="1270" y="537"/>
                </a:lnTo>
                <a:lnTo>
                  <a:pt x="1271" y="537"/>
                </a:lnTo>
                <a:lnTo>
                  <a:pt x="1271" y="538"/>
                </a:lnTo>
                <a:lnTo>
                  <a:pt x="1276" y="546"/>
                </a:lnTo>
                <a:lnTo>
                  <a:pt x="1278" y="545"/>
                </a:lnTo>
                <a:lnTo>
                  <a:pt x="1279" y="544"/>
                </a:lnTo>
                <a:lnTo>
                  <a:pt x="1280" y="542"/>
                </a:lnTo>
                <a:lnTo>
                  <a:pt x="1280" y="541"/>
                </a:lnTo>
                <a:lnTo>
                  <a:pt x="1278" y="538"/>
                </a:lnTo>
                <a:lnTo>
                  <a:pt x="1281" y="536"/>
                </a:lnTo>
                <a:lnTo>
                  <a:pt x="1280" y="536"/>
                </a:lnTo>
                <a:lnTo>
                  <a:pt x="1278" y="532"/>
                </a:lnTo>
                <a:lnTo>
                  <a:pt x="1276" y="528"/>
                </a:lnTo>
                <a:lnTo>
                  <a:pt x="1275" y="527"/>
                </a:lnTo>
                <a:lnTo>
                  <a:pt x="1273" y="525"/>
                </a:lnTo>
                <a:lnTo>
                  <a:pt x="1273" y="524"/>
                </a:lnTo>
                <a:lnTo>
                  <a:pt x="1272" y="524"/>
                </a:lnTo>
                <a:lnTo>
                  <a:pt x="1271" y="525"/>
                </a:lnTo>
                <a:lnTo>
                  <a:pt x="1270" y="527"/>
                </a:lnTo>
                <a:lnTo>
                  <a:pt x="1270" y="528"/>
                </a:lnTo>
                <a:lnTo>
                  <a:pt x="1269" y="528"/>
                </a:lnTo>
                <a:lnTo>
                  <a:pt x="1269" y="529"/>
                </a:lnTo>
                <a:lnTo>
                  <a:pt x="1268" y="529"/>
                </a:lnTo>
                <a:lnTo>
                  <a:pt x="1268" y="530"/>
                </a:lnTo>
                <a:lnTo>
                  <a:pt x="1267" y="530"/>
                </a:lnTo>
                <a:close/>
                <a:moveTo>
                  <a:pt x="1326" y="512"/>
                </a:moveTo>
                <a:lnTo>
                  <a:pt x="1327" y="513"/>
                </a:lnTo>
                <a:lnTo>
                  <a:pt x="1328" y="512"/>
                </a:lnTo>
                <a:lnTo>
                  <a:pt x="1328" y="511"/>
                </a:lnTo>
                <a:lnTo>
                  <a:pt x="1327" y="511"/>
                </a:lnTo>
                <a:lnTo>
                  <a:pt x="1327" y="512"/>
                </a:lnTo>
                <a:lnTo>
                  <a:pt x="1326" y="512"/>
                </a:lnTo>
                <a:close/>
                <a:moveTo>
                  <a:pt x="1374" y="1486"/>
                </a:moveTo>
                <a:lnTo>
                  <a:pt x="1374" y="1487"/>
                </a:lnTo>
                <a:lnTo>
                  <a:pt x="1374" y="1489"/>
                </a:lnTo>
                <a:lnTo>
                  <a:pt x="1374" y="1490"/>
                </a:lnTo>
                <a:lnTo>
                  <a:pt x="1374" y="1491"/>
                </a:lnTo>
                <a:lnTo>
                  <a:pt x="1374" y="1492"/>
                </a:lnTo>
                <a:lnTo>
                  <a:pt x="1374" y="1493"/>
                </a:lnTo>
                <a:lnTo>
                  <a:pt x="1375" y="1494"/>
                </a:lnTo>
                <a:lnTo>
                  <a:pt x="1375" y="1495"/>
                </a:lnTo>
                <a:lnTo>
                  <a:pt x="1375" y="1497"/>
                </a:lnTo>
                <a:lnTo>
                  <a:pt x="1375" y="1498"/>
                </a:lnTo>
                <a:lnTo>
                  <a:pt x="1375" y="1499"/>
                </a:lnTo>
                <a:lnTo>
                  <a:pt x="1375" y="1500"/>
                </a:lnTo>
                <a:lnTo>
                  <a:pt x="1375" y="1501"/>
                </a:lnTo>
                <a:lnTo>
                  <a:pt x="1375" y="1502"/>
                </a:lnTo>
                <a:lnTo>
                  <a:pt x="1375" y="1503"/>
                </a:lnTo>
                <a:lnTo>
                  <a:pt x="1375" y="1504"/>
                </a:lnTo>
                <a:lnTo>
                  <a:pt x="1375" y="1506"/>
                </a:lnTo>
                <a:lnTo>
                  <a:pt x="1375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5" y="1518"/>
                </a:lnTo>
                <a:lnTo>
                  <a:pt x="1375" y="1528"/>
                </a:lnTo>
                <a:lnTo>
                  <a:pt x="1375" y="1537"/>
                </a:lnTo>
                <a:lnTo>
                  <a:pt x="1375" y="1546"/>
                </a:lnTo>
                <a:lnTo>
                  <a:pt x="1375" y="1548"/>
                </a:lnTo>
                <a:lnTo>
                  <a:pt x="1375" y="1550"/>
                </a:lnTo>
                <a:lnTo>
                  <a:pt x="1376" y="1550"/>
                </a:lnTo>
                <a:lnTo>
                  <a:pt x="1379" y="1550"/>
                </a:lnTo>
                <a:lnTo>
                  <a:pt x="1379" y="1551"/>
                </a:lnTo>
                <a:lnTo>
                  <a:pt x="1379" y="1554"/>
                </a:lnTo>
                <a:lnTo>
                  <a:pt x="1380" y="1554"/>
                </a:lnTo>
                <a:lnTo>
                  <a:pt x="1381" y="1554"/>
                </a:lnTo>
                <a:lnTo>
                  <a:pt x="1382" y="1554"/>
                </a:lnTo>
                <a:lnTo>
                  <a:pt x="1383" y="1554"/>
                </a:lnTo>
                <a:lnTo>
                  <a:pt x="1384" y="1554"/>
                </a:lnTo>
                <a:lnTo>
                  <a:pt x="1385" y="1554"/>
                </a:lnTo>
                <a:lnTo>
                  <a:pt x="1387" y="1554"/>
                </a:lnTo>
                <a:lnTo>
                  <a:pt x="1388" y="1554"/>
                </a:lnTo>
                <a:lnTo>
                  <a:pt x="1389" y="1554"/>
                </a:lnTo>
                <a:lnTo>
                  <a:pt x="1397" y="1554"/>
                </a:lnTo>
                <a:lnTo>
                  <a:pt x="1406" y="1554"/>
                </a:lnTo>
                <a:lnTo>
                  <a:pt x="1410" y="1554"/>
                </a:lnTo>
                <a:lnTo>
                  <a:pt x="1411" y="1554"/>
                </a:lnTo>
                <a:lnTo>
                  <a:pt x="1413" y="1554"/>
                </a:lnTo>
                <a:lnTo>
                  <a:pt x="1414" y="1554"/>
                </a:lnTo>
                <a:lnTo>
                  <a:pt x="1415" y="1554"/>
                </a:lnTo>
                <a:lnTo>
                  <a:pt x="1416" y="1554"/>
                </a:lnTo>
                <a:lnTo>
                  <a:pt x="1418" y="1554"/>
                </a:lnTo>
                <a:lnTo>
                  <a:pt x="1418" y="1552"/>
                </a:lnTo>
                <a:lnTo>
                  <a:pt x="1418" y="1550"/>
                </a:lnTo>
                <a:lnTo>
                  <a:pt x="1419" y="1550"/>
                </a:lnTo>
                <a:lnTo>
                  <a:pt x="1421" y="1550"/>
                </a:lnTo>
                <a:lnTo>
                  <a:pt x="1424" y="1550"/>
                </a:lnTo>
                <a:lnTo>
                  <a:pt x="1426" y="1550"/>
                </a:lnTo>
                <a:lnTo>
                  <a:pt x="1427" y="1550"/>
                </a:lnTo>
                <a:lnTo>
                  <a:pt x="1430" y="1550"/>
                </a:lnTo>
                <a:lnTo>
                  <a:pt x="1431" y="1550"/>
                </a:lnTo>
                <a:lnTo>
                  <a:pt x="1433" y="1550"/>
                </a:lnTo>
                <a:lnTo>
                  <a:pt x="1434" y="1550"/>
                </a:lnTo>
                <a:lnTo>
                  <a:pt x="1438" y="1550"/>
                </a:lnTo>
                <a:lnTo>
                  <a:pt x="1439" y="1550"/>
                </a:lnTo>
                <a:lnTo>
                  <a:pt x="1443" y="1550"/>
                </a:lnTo>
                <a:lnTo>
                  <a:pt x="1448" y="1550"/>
                </a:lnTo>
                <a:lnTo>
                  <a:pt x="1449" y="1550"/>
                </a:lnTo>
                <a:lnTo>
                  <a:pt x="1454" y="1550"/>
                </a:lnTo>
                <a:lnTo>
                  <a:pt x="1457" y="1550"/>
                </a:lnTo>
                <a:lnTo>
                  <a:pt x="1462" y="1550"/>
                </a:lnTo>
                <a:lnTo>
                  <a:pt x="1462" y="1546"/>
                </a:lnTo>
                <a:lnTo>
                  <a:pt x="1462" y="1543"/>
                </a:lnTo>
                <a:lnTo>
                  <a:pt x="1462" y="1541"/>
                </a:lnTo>
                <a:lnTo>
                  <a:pt x="1461" y="1541"/>
                </a:lnTo>
                <a:lnTo>
                  <a:pt x="1461" y="1539"/>
                </a:lnTo>
                <a:lnTo>
                  <a:pt x="1461" y="1537"/>
                </a:lnTo>
                <a:lnTo>
                  <a:pt x="1461" y="1535"/>
                </a:lnTo>
                <a:lnTo>
                  <a:pt x="1461" y="1533"/>
                </a:lnTo>
                <a:lnTo>
                  <a:pt x="1461" y="1532"/>
                </a:lnTo>
                <a:lnTo>
                  <a:pt x="1461" y="1529"/>
                </a:lnTo>
                <a:lnTo>
                  <a:pt x="1461" y="1527"/>
                </a:lnTo>
                <a:lnTo>
                  <a:pt x="1461" y="1525"/>
                </a:lnTo>
                <a:lnTo>
                  <a:pt x="1461" y="1521"/>
                </a:lnTo>
                <a:lnTo>
                  <a:pt x="1461" y="1520"/>
                </a:lnTo>
                <a:lnTo>
                  <a:pt x="1461" y="1519"/>
                </a:lnTo>
                <a:lnTo>
                  <a:pt x="1461" y="1516"/>
                </a:lnTo>
                <a:lnTo>
                  <a:pt x="1461" y="1514"/>
                </a:lnTo>
                <a:lnTo>
                  <a:pt x="1461" y="1510"/>
                </a:lnTo>
                <a:lnTo>
                  <a:pt x="1461" y="1508"/>
                </a:lnTo>
                <a:lnTo>
                  <a:pt x="1461" y="1506"/>
                </a:lnTo>
                <a:lnTo>
                  <a:pt x="1461" y="1504"/>
                </a:lnTo>
                <a:lnTo>
                  <a:pt x="1461" y="1502"/>
                </a:lnTo>
                <a:lnTo>
                  <a:pt x="1461" y="1500"/>
                </a:lnTo>
                <a:lnTo>
                  <a:pt x="1461" y="1498"/>
                </a:lnTo>
                <a:lnTo>
                  <a:pt x="1461" y="1497"/>
                </a:lnTo>
                <a:lnTo>
                  <a:pt x="1461" y="1494"/>
                </a:lnTo>
                <a:lnTo>
                  <a:pt x="1461" y="1491"/>
                </a:lnTo>
                <a:lnTo>
                  <a:pt x="1461" y="1489"/>
                </a:lnTo>
                <a:lnTo>
                  <a:pt x="1461" y="1486"/>
                </a:lnTo>
                <a:lnTo>
                  <a:pt x="1461" y="1483"/>
                </a:lnTo>
                <a:lnTo>
                  <a:pt x="1454" y="1483"/>
                </a:lnTo>
                <a:lnTo>
                  <a:pt x="1450" y="1483"/>
                </a:lnTo>
                <a:lnTo>
                  <a:pt x="1442" y="1483"/>
                </a:lnTo>
                <a:lnTo>
                  <a:pt x="1438" y="1484"/>
                </a:lnTo>
                <a:lnTo>
                  <a:pt x="1435" y="1484"/>
                </a:lnTo>
                <a:lnTo>
                  <a:pt x="1434" y="1484"/>
                </a:lnTo>
                <a:lnTo>
                  <a:pt x="1430" y="1484"/>
                </a:lnTo>
                <a:lnTo>
                  <a:pt x="1426" y="1484"/>
                </a:lnTo>
                <a:lnTo>
                  <a:pt x="1424" y="1484"/>
                </a:lnTo>
                <a:lnTo>
                  <a:pt x="1421" y="1484"/>
                </a:lnTo>
                <a:lnTo>
                  <a:pt x="1417" y="1484"/>
                </a:lnTo>
                <a:lnTo>
                  <a:pt x="1416" y="1484"/>
                </a:lnTo>
                <a:lnTo>
                  <a:pt x="1408" y="1489"/>
                </a:lnTo>
                <a:lnTo>
                  <a:pt x="1405" y="1491"/>
                </a:lnTo>
                <a:lnTo>
                  <a:pt x="1402" y="1492"/>
                </a:lnTo>
                <a:lnTo>
                  <a:pt x="1400" y="1493"/>
                </a:lnTo>
                <a:lnTo>
                  <a:pt x="1399" y="1494"/>
                </a:lnTo>
                <a:lnTo>
                  <a:pt x="1397" y="1495"/>
                </a:lnTo>
                <a:lnTo>
                  <a:pt x="1393" y="1498"/>
                </a:lnTo>
                <a:lnTo>
                  <a:pt x="1391" y="1499"/>
                </a:lnTo>
                <a:lnTo>
                  <a:pt x="1388" y="1501"/>
                </a:lnTo>
                <a:lnTo>
                  <a:pt x="1388" y="1499"/>
                </a:lnTo>
                <a:lnTo>
                  <a:pt x="1388" y="1495"/>
                </a:lnTo>
                <a:lnTo>
                  <a:pt x="1388" y="1493"/>
                </a:lnTo>
                <a:lnTo>
                  <a:pt x="1388" y="1491"/>
                </a:lnTo>
                <a:lnTo>
                  <a:pt x="1388" y="1489"/>
                </a:lnTo>
                <a:lnTo>
                  <a:pt x="1388" y="1486"/>
                </a:lnTo>
                <a:lnTo>
                  <a:pt x="1383" y="1486"/>
                </a:lnTo>
                <a:lnTo>
                  <a:pt x="1376" y="1486"/>
                </a:lnTo>
                <a:lnTo>
                  <a:pt x="1375" y="1486"/>
                </a:lnTo>
                <a:lnTo>
                  <a:pt x="1374" y="1486"/>
                </a:lnTo>
                <a:close/>
                <a:moveTo>
                  <a:pt x="1409" y="361"/>
                </a:moveTo>
                <a:lnTo>
                  <a:pt x="1410" y="359"/>
                </a:lnTo>
                <a:lnTo>
                  <a:pt x="1411" y="357"/>
                </a:lnTo>
                <a:lnTo>
                  <a:pt x="1413" y="356"/>
                </a:lnTo>
                <a:lnTo>
                  <a:pt x="1414" y="356"/>
                </a:lnTo>
                <a:lnTo>
                  <a:pt x="1415" y="356"/>
                </a:lnTo>
                <a:lnTo>
                  <a:pt x="1416" y="355"/>
                </a:lnTo>
                <a:lnTo>
                  <a:pt x="1418" y="355"/>
                </a:lnTo>
                <a:lnTo>
                  <a:pt x="1417" y="355"/>
                </a:lnTo>
                <a:lnTo>
                  <a:pt x="1416" y="355"/>
                </a:lnTo>
                <a:lnTo>
                  <a:pt x="1415" y="355"/>
                </a:lnTo>
                <a:lnTo>
                  <a:pt x="1414" y="355"/>
                </a:lnTo>
                <a:lnTo>
                  <a:pt x="1414" y="356"/>
                </a:lnTo>
                <a:lnTo>
                  <a:pt x="1413" y="356"/>
                </a:lnTo>
                <a:lnTo>
                  <a:pt x="1411" y="357"/>
                </a:lnTo>
                <a:lnTo>
                  <a:pt x="1410" y="359"/>
                </a:lnTo>
                <a:lnTo>
                  <a:pt x="1409" y="360"/>
                </a:lnTo>
                <a:lnTo>
                  <a:pt x="1408" y="360"/>
                </a:lnTo>
                <a:lnTo>
                  <a:pt x="1409" y="361"/>
                </a:lnTo>
                <a:close/>
                <a:moveTo>
                  <a:pt x="1410" y="607"/>
                </a:moveTo>
                <a:lnTo>
                  <a:pt x="1413" y="609"/>
                </a:lnTo>
                <a:lnTo>
                  <a:pt x="1414" y="611"/>
                </a:lnTo>
                <a:lnTo>
                  <a:pt x="1417" y="614"/>
                </a:lnTo>
                <a:lnTo>
                  <a:pt x="1419" y="616"/>
                </a:lnTo>
                <a:lnTo>
                  <a:pt x="1422" y="619"/>
                </a:lnTo>
                <a:lnTo>
                  <a:pt x="1423" y="617"/>
                </a:lnTo>
                <a:lnTo>
                  <a:pt x="1423" y="616"/>
                </a:lnTo>
                <a:lnTo>
                  <a:pt x="1425" y="614"/>
                </a:lnTo>
                <a:lnTo>
                  <a:pt x="1426" y="611"/>
                </a:lnTo>
                <a:lnTo>
                  <a:pt x="1427" y="608"/>
                </a:lnTo>
                <a:lnTo>
                  <a:pt x="1430" y="600"/>
                </a:lnTo>
                <a:lnTo>
                  <a:pt x="1427" y="600"/>
                </a:lnTo>
                <a:lnTo>
                  <a:pt x="1426" y="599"/>
                </a:lnTo>
                <a:lnTo>
                  <a:pt x="1425" y="599"/>
                </a:lnTo>
                <a:lnTo>
                  <a:pt x="1424" y="598"/>
                </a:lnTo>
                <a:lnTo>
                  <a:pt x="1423" y="597"/>
                </a:lnTo>
                <a:lnTo>
                  <a:pt x="1422" y="597"/>
                </a:lnTo>
                <a:lnTo>
                  <a:pt x="1418" y="602"/>
                </a:lnTo>
                <a:lnTo>
                  <a:pt x="1417" y="603"/>
                </a:lnTo>
                <a:lnTo>
                  <a:pt x="1417" y="604"/>
                </a:lnTo>
                <a:lnTo>
                  <a:pt x="1416" y="604"/>
                </a:lnTo>
                <a:lnTo>
                  <a:pt x="1415" y="604"/>
                </a:lnTo>
                <a:lnTo>
                  <a:pt x="1414" y="604"/>
                </a:lnTo>
                <a:lnTo>
                  <a:pt x="1411" y="606"/>
                </a:lnTo>
                <a:lnTo>
                  <a:pt x="1410" y="607"/>
                </a:lnTo>
                <a:close/>
                <a:moveTo>
                  <a:pt x="1415" y="478"/>
                </a:moveTo>
                <a:lnTo>
                  <a:pt x="1417" y="480"/>
                </a:lnTo>
                <a:lnTo>
                  <a:pt x="1418" y="481"/>
                </a:lnTo>
                <a:lnTo>
                  <a:pt x="1419" y="483"/>
                </a:lnTo>
                <a:lnTo>
                  <a:pt x="1421" y="483"/>
                </a:lnTo>
                <a:lnTo>
                  <a:pt x="1421" y="482"/>
                </a:lnTo>
                <a:lnTo>
                  <a:pt x="1422" y="481"/>
                </a:lnTo>
                <a:lnTo>
                  <a:pt x="1422" y="480"/>
                </a:lnTo>
                <a:lnTo>
                  <a:pt x="1422" y="479"/>
                </a:lnTo>
                <a:lnTo>
                  <a:pt x="1423" y="479"/>
                </a:lnTo>
                <a:lnTo>
                  <a:pt x="1423" y="477"/>
                </a:lnTo>
                <a:lnTo>
                  <a:pt x="1422" y="477"/>
                </a:lnTo>
                <a:lnTo>
                  <a:pt x="1419" y="477"/>
                </a:lnTo>
                <a:lnTo>
                  <a:pt x="1416" y="477"/>
                </a:lnTo>
                <a:lnTo>
                  <a:pt x="1415" y="477"/>
                </a:lnTo>
                <a:lnTo>
                  <a:pt x="1415" y="478"/>
                </a:lnTo>
                <a:close/>
                <a:moveTo>
                  <a:pt x="1419" y="594"/>
                </a:moveTo>
                <a:lnTo>
                  <a:pt x="1422" y="596"/>
                </a:lnTo>
                <a:lnTo>
                  <a:pt x="1423" y="597"/>
                </a:lnTo>
                <a:lnTo>
                  <a:pt x="1424" y="597"/>
                </a:lnTo>
                <a:lnTo>
                  <a:pt x="1424" y="598"/>
                </a:lnTo>
                <a:lnTo>
                  <a:pt x="1426" y="595"/>
                </a:lnTo>
                <a:lnTo>
                  <a:pt x="1427" y="594"/>
                </a:lnTo>
                <a:lnTo>
                  <a:pt x="1427" y="592"/>
                </a:lnTo>
                <a:lnTo>
                  <a:pt x="1427" y="591"/>
                </a:lnTo>
                <a:lnTo>
                  <a:pt x="1428" y="591"/>
                </a:lnTo>
                <a:lnTo>
                  <a:pt x="1428" y="590"/>
                </a:lnTo>
                <a:lnTo>
                  <a:pt x="1427" y="588"/>
                </a:lnTo>
                <a:lnTo>
                  <a:pt x="1430" y="587"/>
                </a:lnTo>
                <a:lnTo>
                  <a:pt x="1431" y="587"/>
                </a:lnTo>
                <a:lnTo>
                  <a:pt x="1431" y="590"/>
                </a:lnTo>
                <a:lnTo>
                  <a:pt x="1432" y="590"/>
                </a:lnTo>
                <a:lnTo>
                  <a:pt x="1433" y="590"/>
                </a:lnTo>
                <a:lnTo>
                  <a:pt x="1432" y="589"/>
                </a:lnTo>
                <a:lnTo>
                  <a:pt x="1432" y="588"/>
                </a:lnTo>
                <a:lnTo>
                  <a:pt x="1432" y="587"/>
                </a:lnTo>
                <a:lnTo>
                  <a:pt x="1432" y="585"/>
                </a:lnTo>
                <a:lnTo>
                  <a:pt x="1436" y="585"/>
                </a:lnTo>
                <a:lnTo>
                  <a:pt x="1438" y="585"/>
                </a:lnTo>
                <a:lnTo>
                  <a:pt x="1436" y="582"/>
                </a:lnTo>
                <a:lnTo>
                  <a:pt x="1436" y="580"/>
                </a:lnTo>
                <a:lnTo>
                  <a:pt x="1435" y="577"/>
                </a:lnTo>
                <a:lnTo>
                  <a:pt x="1435" y="575"/>
                </a:lnTo>
                <a:lnTo>
                  <a:pt x="1435" y="574"/>
                </a:lnTo>
                <a:lnTo>
                  <a:pt x="1434" y="574"/>
                </a:lnTo>
                <a:lnTo>
                  <a:pt x="1434" y="573"/>
                </a:lnTo>
                <a:lnTo>
                  <a:pt x="1434" y="572"/>
                </a:lnTo>
                <a:lnTo>
                  <a:pt x="1432" y="572"/>
                </a:lnTo>
                <a:lnTo>
                  <a:pt x="1430" y="572"/>
                </a:lnTo>
                <a:lnTo>
                  <a:pt x="1430" y="574"/>
                </a:lnTo>
                <a:lnTo>
                  <a:pt x="1430" y="575"/>
                </a:lnTo>
                <a:lnTo>
                  <a:pt x="1427" y="575"/>
                </a:lnTo>
                <a:lnTo>
                  <a:pt x="1424" y="575"/>
                </a:lnTo>
                <a:lnTo>
                  <a:pt x="1423" y="575"/>
                </a:lnTo>
                <a:lnTo>
                  <a:pt x="1423" y="577"/>
                </a:lnTo>
                <a:lnTo>
                  <a:pt x="1423" y="578"/>
                </a:lnTo>
                <a:lnTo>
                  <a:pt x="1423" y="579"/>
                </a:lnTo>
                <a:lnTo>
                  <a:pt x="1422" y="580"/>
                </a:lnTo>
                <a:lnTo>
                  <a:pt x="1422" y="581"/>
                </a:lnTo>
                <a:lnTo>
                  <a:pt x="1421" y="582"/>
                </a:lnTo>
                <a:lnTo>
                  <a:pt x="1419" y="583"/>
                </a:lnTo>
                <a:lnTo>
                  <a:pt x="1419" y="585"/>
                </a:lnTo>
                <a:lnTo>
                  <a:pt x="1422" y="587"/>
                </a:lnTo>
                <a:lnTo>
                  <a:pt x="1419" y="590"/>
                </a:lnTo>
                <a:lnTo>
                  <a:pt x="1419" y="589"/>
                </a:lnTo>
                <a:lnTo>
                  <a:pt x="1417" y="592"/>
                </a:lnTo>
                <a:lnTo>
                  <a:pt x="1419" y="594"/>
                </a:lnTo>
                <a:close/>
                <a:moveTo>
                  <a:pt x="1422" y="475"/>
                </a:moveTo>
                <a:lnTo>
                  <a:pt x="1423" y="475"/>
                </a:lnTo>
                <a:lnTo>
                  <a:pt x="1423" y="477"/>
                </a:lnTo>
                <a:lnTo>
                  <a:pt x="1426" y="475"/>
                </a:lnTo>
                <a:lnTo>
                  <a:pt x="1427" y="475"/>
                </a:lnTo>
                <a:lnTo>
                  <a:pt x="1427" y="473"/>
                </a:lnTo>
                <a:lnTo>
                  <a:pt x="1428" y="473"/>
                </a:lnTo>
                <a:lnTo>
                  <a:pt x="1430" y="472"/>
                </a:lnTo>
                <a:lnTo>
                  <a:pt x="1431" y="472"/>
                </a:lnTo>
                <a:lnTo>
                  <a:pt x="1432" y="472"/>
                </a:lnTo>
                <a:lnTo>
                  <a:pt x="1433" y="472"/>
                </a:lnTo>
                <a:lnTo>
                  <a:pt x="1433" y="471"/>
                </a:lnTo>
                <a:lnTo>
                  <a:pt x="1433" y="470"/>
                </a:lnTo>
                <a:lnTo>
                  <a:pt x="1433" y="466"/>
                </a:lnTo>
                <a:lnTo>
                  <a:pt x="1433" y="465"/>
                </a:lnTo>
                <a:lnTo>
                  <a:pt x="1433" y="464"/>
                </a:lnTo>
                <a:lnTo>
                  <a:pt x="1432" y="464"/>
                </a:lnTo>
                <a:lnTo>
                  <a:pt x="1432" y="465"/>
                </a:lnTo>
                <a:lnTo>
                  <a:pt x="1431" y="465"/>
                </a:lnTo>
                <a:lnTo>
                  <a:pt x="1430" y="465"/>
                </a:lnTo>
                <a:lnTo>
                  <a:pt x="1428" y="465"/>
                </a:lnTo>
                <a:lnTo>
                  <a:pt x="1427" y="466"/>
                </a:lnTo>
                <a:lnTo>
                  <a:pt x="1426" y="466"/>
                </a:lnTo>
                <a:lnTo>
                  <a:pt x="1425" y="466"/>
                </a:lnTo>
                <a:lnTo>
                  <a:pt x="1424" y="468"/>
                </a:lnTo>
                <a:lnTo>
                  <a:pt x="1426" y="469"/>
                </a:lnTo>
                <a:lnTo>
                  <a:pt x="1427" y="469"/>
                </a:lnTo>
                <a:lnTo>
                  <a:pt x="1430" y="471"/>
                </a:lnTo>
                <a:lnTo>
                  <a:pt x="1430" y="472"/>
                </a:lnTo>
                <a:lnTo>
                  <a:pt x="1428" y="472"/>
                </a:lnTo>
                <a:lnTo>
                  <a:pt x="1427" y="473"/>
                </a:lnTo>
                <a:lnTo>
                  <a:pt x="1425" y="473"/>
                </a:lnTo>
                <a:lnTo>
                  <a:pt x="1424" y="473"/>
                </a:lnTo>
                <a:lnTo>
                  <a:pt x="1423" y="473"/>
                </a:lnTo>
                <a:lnTo>
                  <a:pt x="1422" y="473"/>
                </a:lnTo>
                <a:lnTo>
                  <a:pt x="1422" y="475"/>
                </a:lnTo>
                <a:close/>
                <a:moveTo>
                  <a:pt x="1423" y="617"/>
                </a:moveTo>
                <a:lnTo>
                  <a:pt x="1424" y="619"/>
                </a:lnTo>
                <a:lnTo>
                  <a:pt x="1424" y="620"/>
                </a:lnTo>
                <a:lnTo>
                  <a:pt x="1423" y="620"/>
                </a:lnTo>
                <a:lnTo>
                  <a:pt x="1424" y="621"/>
                </a:lnTo>
                <a:lnTo>
                  <a:pt x="1425" y="622"/>
                </a:lnTo>
                <a:lnTo>
                  <a:pt x="1426" y="623"/>
                </a:lnTo>
                <a:lnTo>
                  <a:pt x="1426" y="624"/>
                </a:lnTo>
                <a:lnTo>
                  <a:pt x="1426" y="623"/>
                </a:lnTo>
                <a:lnTo>
                  <a:pt x="1426" y="620"/>
                </a:lnTo>
                <a:lnTo>
                  <a:pt x="1427" y="619"/>
                </a:lnTo>
                <a:lnTo>
                  <a:pt x="1428" y="617"/>
                </a:lnTo>
                <a:lnTo>
                  <a:pt x="1428" y="616"/>
                </a:lnTo>
                <a:lnTo>
                  <a:pt x="1427" y="616"/>
                </a:lnTo>
                <a:lnTo>
                  <a:pt x="1427" y="615"/>
                </a:lnTo>
                <a:lnTo>
                  <a:pt x="1426" y="615"/>
                </a:lnTo>
                <a:lnTo>
                  <a:pt x="1426" y="613"/>
                </a:lnTo>
                <a:lnTo>
                  <a:pt x="1433" y="613"/>
                </a:lnTo>
                <a:lnTo>
                  <a:pt x="1434" y="613"/>
                </a:lnTo>
                <a:lnTo>
                  <a:pt x="1433" y="613"/>
                </a:lnTo>
                <a:lnTo>
                  <a:pt x="1433" y="614"/>
                </a:lnTo>
                <a:lnTo>
                  <a:pt x="1433" y="615"/>
                </a:lnTo>
                <a:lnTo>
                  <a:pt x="1433" y="617"/>
                </a:lnTo>
                <a:lnTo>
                  <a:pt x="1432" y="617"/>
                </a:lnTo>
                <a:lnTo>
                  <a:pt x="1431" y="617"/>
                </a:lnTo>
                <a:lnTo>
                  <a:pt x="1430" y="617"/>
                </a:lnTo>
                <a:lnTo>
                  <a:pt x="1431" y="620"/>
                </a:lnTo>
                <a:lnTo>
                  <a:pt x="1432" y="620"/>
                </a:lnTo>
                <a:lnTo>
                  <a:pt x="1433" y="620"/>
                </a:lnTo>
                <a:lnTo>
                  <a:pt x="1433" y="622"/>
                </a:lnTo>
                <a:lnTo>
                  <a:pt x="1433" y="623"/>
                </a:lnTo>
                <a:lnTo>
                  <a:pt x="1432" y="623"/>
                </a:lnTo>
                <a:lnTo>
                  <a:pt x="1431" y="623"/>
                </a:lnTo>
                <a:lnTo>
                  <a:pt x="1431" y="624"/>
                </a:lnTo>
                <a:lnTo>
                  <a:pt x="1430" y="625"/>
                </a:lnTo>
                <a:lnTo>
                  <a:pt x="1428" y="627"/>
                </a:lnTo>
                <a:lnTo>
                  <a:pt x="1430" y="627"/>
                </a:lnTo>
                <a:lnTo>
                  <a:pt x="1431" y="628"/>
                </a:lnTo>
                <a:lnTo>
                  <a:pt x="1432" y="629"/>
                </a:lnTo>
                <a:lnTo>
                  <a:pt x="1433" y="628"/>
                </a:lnTo>
                <a:lnTo>
                  <a:pt x="1436" y="627"/>
                </a:lnTo>
                <a:lnTo>
                  <a:pt x="1441" y="627"/>
                </a:lnTo>
                <a:lnTo>
                  <a:pt x="1444" y="627"/>
                </a:lnTo>
                <a:lnTo>
                  <a:pt x="1448" y="627"/>
                </a:lnTo>
                <a:lnTo>
                  <a:pt x="1448" y="625"/>
                </a:lnTo>
                <a:lnTo>
                  <a:pt x="1448" y="624"/>
                </a:lnTo>
                <a:lnTo>
                  <a:pt x="1448" y="623"/>
                </a:lnTo>
                <a:lnTo>
                  <a:pt x="1447" y="623"/>
                </a:lnTo>
                <a:lnTo>
                  <a:pt x="1448" y="622"/>
                </a:lnTo>
                <a:lnTo>
                  <a:pt x="1449" y="621"/>
                </a:lnTo>
                <a:lnTo>
                  <a:pt x="1449" y="620"/>
                </a:lnTo>
                <a:lnTo>
                  <a:pt x="1450" y="617"/>
                </a:lnTo>
                <a:lnTo>
                  <a:pt x="1449" y="612"/>
                </a:lnTo>
                <a:lnTo>
                  <a:pt x="1449" y="607"/>
                </a:lnTo>
                <a:lnTo>
                  <a:pt x="1445" y="607"/>
                </a:lnTo>
                <a:lnTo>
                  <a:pt x="1445" y="609"/>
                </a:lnTo>
                <a:lnTo>
                  <a:pt x="1444" y="609"/>
                </a:lnTo>
                <a:lnTo>
                  <a:pt x="1444" y="606"/>
                </a:lnTo>
                <a:lnTo>
                  <a:pt x="1444" y="604"/>
                </a:lnTo>
                <a:lnTo>
                  <a:pt x="1443" y="604"/>
                </a:lnTo>
                <a:lnTo>
                  <a:pt x="1442" y="604"/>
                </a:lnTo>
                <a:lnTo>
                  <a:pt x="1441" y="604"/>
                </a:lnTo>
                <a:lnTo>
                  <a:pt x="1440" y="604"/>
                </a:lnTo>
                <a:lnTo>
                  <a:pt x="1440" y="605"/>
                </a:lnTo>
                <a:lnTo>
                  <a:pt x="1441" y="606"/>
                </a:lnTo>
                <a:lnTo>
                  <a:pt x="1435" y="606"/>
                </a:lnTo>
                <a:lnTo>
                  <a:pt x="1434" y="600"/>
                </a:lnTo>
                <a:lnTo>
                  <a:pt x="1434" y="602"/>
                </a:lnTo>
                <a:lnTo>
                  <a:pt x="1432" y="602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4"/>
                </a:lnTo>
                <a:lnTo>
                  <a:pt x="1430" y="605"/>
                </a:lnTo>
                <a:lnTo>
                  <a:pt x="1430" y="606"/>
                </a:lnTo>
                <a:lnTo>
                  <a:pt x="1428" y="608"/>
                </a:lnTo>
                <a:lnTo>
                  <a:pt x="1427" y="611"/>
                </a:lnTo>
                <a:lnTo>
                  <a:pt x="1427" y="612"/>
                </a:lnTo>
                <a:lnTo>
                  <a:pt x="1426" y="613"/>
                </a:lnTo>
                <a:lnTo>
                  <a:pt x="1426" y="614"/>
                </a:lnTo>
                <a:lnTo>
                  <a:pt x="1425" y="615"/>
                </a:lnTo>
                <a:lnTo>
                  <a:pt x="1425" y="616"/>
                </a:lnTo>
                <a:lnTo>
                  <a:pt x="1424" y="616"/>
                </a:lnTo>
                <a:lnTo>
                  <a:pt x="1424" y="617"/>
                </a:lnTo>
                <a:lnTo>
                  <a:pt x="1423" y="617"/>
                </a:lnTo>
                <a:close/>
                <a:moveTo>
                  <a:pt x="1430" y="547"/>
                </a:moveTo>
                <a:lnTo>
                  <a:pt x="1432" y="547"/>
                </a:lnTo>
                <a:lnTo>
                  <a:pt x="1433" y="547"/>
                </a:lnTo>
                <a:lnTo>
                  <a:pt x="1432" y="546"/>
                </a:lnTo>
                <a:lnTo>
                  <a:pt x="1432" y="542"/>
                </a:lnTo>
                <a:lnTo>
                  <a:pt x="1431" y="542"/>
                </a:lnTo>
                <a:lnTo>
                  <a:pt x="1430" y="542"/>
                </a:lnTo>
                <a:lnTo>
                  <a:pt x="1430" y="547"/>
                </a:lnTo>
                <a:close/>
                <a:moveTo>
                  <a:pt x="1450" y="598"/>
                </a:moveTo>
                <a:lnTo>
                  <a:pt x="1451" y="599"/>
                </a:lnTo>
                <a:lnTo>
                  <a:pt x="1451" y="600"/>
                </a:lnTo>
                <a:lnTo>
                  <a:pt x="1451" y="603"/>
                </a:lnTo>
                <a:lnTo>
                  <a:pt x="1451" y="604"/>
                </a:lnTo>
                <a:lnTo>
                  <a:pt x="1452" y="604"/>
                </a:lnTo>
                <a:lnTo>
                  <a:pt x="1454" y="603"/>
                </a:lnTo>
                <a:lnTo>
                  <a:pt x="1454" y="600"/>
                </a:lnTo>
                <a:lnTo>
                  <a:pt x="1454" y="599"/>
                </a:lnTo>
                <a:lnTo>
                  <a:pt x="1453" y="599"/>
                </a:lnTo>
                <a:lnTo>
                  <a:pt x="1456" y="598"/>
                </a:lnTo>
                <a:lnTo>
                  <a:pt x="1456" y="597"/>
                </a:lnTo>
                <a:lnTo>
                  <a:pt x="1453" y="598"/>
                </a:lnTo>
                <a:lnTo>
                  <a:pt x="1452" y="598"/>
                </a:lnTo>
                <a:lnTo>
                  <a:pt x="1451" y="598"/>
                </a:lnTo>
                <a:lnTo>
                  <a:pt x="1450" y="598"/>
                </a:lnTo>
                <a:close/>
                <a:moveTo>
                  <a:pt x="1453" y="613"/>
                </a:moveTo>
                <a:lnTo>
                  <a:pt x="1453" y="614"/>
                </a:lnTo>
                <a:lnTo>
                  <a:pt x="1453" y="616"/>
                </a:lnTo>
                <a:lnTo>
                  <a:pt x="1453" y="617"/>
                </a:lnTo>
                <a:lnTo>
                  <a:pt x="1454" y="620"/>
                </a:lnTo>
                <a:lnTo>
                  <a:pt x="1454" y="621"/>
                </a:lnTo>
                <a:lnTo>
                  <a:pt x="1454" y="622"/>
                </a:lnTo>
                <a:lnTo>
                  <a:pt x="1459" y="622"/>
                </a:lnTo>
                <a:lnTo>
                  <a:pt x="1461" y="622"/>
                </a:lnTo>
                <a:lnTo>
                  <a:pt x="1461" y="623"/>
                </a:lnTo>
                <a:lnTo>
                  <a:pt x="1461" y="624"/>
                </a:lnTo>
                <a:lnTo>
                  <a:pt x="1456" y="624"/>
                </a:lnTo>
                <a:lnTo>
                  <a:pt x="1456" y="627"/>
                </a:lnTo>
                <a:lnTo>
                  <a:pt x="1456" y="628"/>
                </a:lnTo>
                <a:lnTo>
                  <a:pt x="1457" y="628"/>
                </a:lnTo>
                <a:lnTo>
                  <a:pt x="1457" y="627"/>
                </a:lnTo>
                <a:lnTo>
                  <a:pt x="1458" y="627"/>
                </a:lnTo>
                <a:lnTo>
                  <a:pt x="1461" y="627"/>
                </a:lnTo>
                <a:lnTo>
                  <a:pt x="1461" y="628"/>
                </a:lnTo>
                <a:lnTo>
                  <a:pt x="1461" y="629"/>
                </a:lnTo>
                <a:lnTo>
                  <a:pt x="1461" y="630"/>
                </a:lnTo>
                <a:lnTo>
                  <a:pt x="1461" y="631"/>
                </a:lnTo>
                <a:lnTo>
                  <a:pt x="1461" y="632"/>
                </a:lnTo>
                <a:lnTo>
                  <a:pt x="1457" y="633"/>
                </a:lnTo>
                <a:lnTo>
                  <a:pt x="1459" y="641"/>
                </a:lnTo>
                <a:lnTo>
                  <a:pt x="1459" y="644"/>
                </a:lnTo>
                <a:lnTo>
                  <a:pt x="1461" y="644"/>
                </a:lnTo>
                <a:lnTo>
                  <a:pt x="1461" y="646"/>
                </a:lnTo>
                <a:lnTo>
                  <a:pt x="1461" y="648"/>
                </a:lnTo>
                <a:lnTo>
                  <a:pt x="1460" y="648"/>
                </a:lnTo>
                <a:lnTo>
                  <a:pt x="1459" y="648"/>
                </a:lnTo>
                <a:lnTo>
                  <a:pt x="1460" y="650"/>
                </a:lnTo>
                <a:lnTo>
                  <a:pt x="1460" y="652"/>
                </a:lnTo>
                <a:lnTo>
                  <a:pt x="1460" y="654"/>
                </a:lnTo>
                <a:lnTo>
                  <a:pt x="1461" y="654"/>
                </a:lnTo>
                <a:lnTo>
                  <a:pt x="1461" y="655"/>
                </a:lnTo>
                <a:lnTo>
                  <a:pt x="1462" y="656"/>
                </a:lnTo>
                <a:lnTo>
                  <a:pt x="1462" y="657"/>
                </a:lnTo>
                <a:lnTo>
                  <a:pt x="1462" y="658"/>
                </a:lnTo>
                <a:lnTo>
                  <a:pt x="1461" y="658"/>
                </a:lnTo>
                <a:lnTo>
                  <a:pt x="1460" y="658"/>
                </a:lnTo>
                <a:lnTo>
                  <a:pt x="1459" y="658"/>
                </a:lnTo>
                <a:lnTo>
                  <a:pt x="1460" y="663"/>
                </a:lnTo>
                <a:lnTo>
                  <a:pt x="1460" y="665"/>
                </a:lnTo>
                <a:lnTo>
                  <a:pt x="1460" y="666"/>
                </a:lnTo>
                <a:lnTo>
                  <a:pt x="1460" y="667"/>
                </a:lnTo>
                <a:lnTo>
                  <a:pt x="1460" y="675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0" y="687"/>
                </a:lnTo>
                <a:lnTo>
                  <a:pt x="1460" y="689"/>
                </a:lnTo>
                <a:lnTo>
                  <a:pt x="1460" y="692"/>
                </a:lnTo>
                <a:lnTo>
                  <a:pt x="1461" y="697"/>
                </a:lnTo>
                <a:lnTo>
                  <a:pt x="1461" y="699"/>
                </a:lnTo>
                <a:lnTo>
                  <a:pt x="1461" y="700"/>
                </a:lnTo>
                <a:lnTo>
                  <a:pt x="1461" y="704"/>
                </a:lnTo>
                <a:lnTo>
                  <a:pt x="1462" y="706"/>
                </a:lnTo>
                <a:lnTo>
                  <a:pt x="1464" y="706"/>
                </a:lnTo>
                <a:lnTo>
                  <a:pt x="1465" y="706"/>
                </a:lnTo>
                <a:lnTo>
                  <a:pt x="1466" y="705"/>
                </a:lnTo>
                <a:lnTo>
                  <a:pt x="1467" y="705"/>
                </a:lnTo>
                <a:lnTo>
                  <a:pt x="1468" y="705"/>
                </a:lnTo>
                <a:lnTo>
                  <a:pt x="1469" y="705"/>
                </a:lnTo>
                <a:lnTo>
                  <a:pt x="1470" y="705"/>
                </a:lnTo>
                <a:lnTo>
                  <a:pt x="1471" y="705"/>
                </a:lnTo>
                <a:lnTo>
                  <a:pt x="1475" y="705"/>
                </a:lnTo>
                <a:lnTo>
                  <a:pt x="1477" y="705"/>
                </a:lnTo>
                <a:lnTo>
                  <a:pt x="1483" y="705"/>
                </a:lnTo>
                <a:lnTo>
                  <a:pt x="1496" y="705"/>
                </a:lnTo>
                <a:lnTo>
                  <a:pt x="1497" y="705"/>
                </a:lnTo>
                <a:lnTo>
                  <a:pt x="1499" y="705"/>
                </a:lnTo>
                <a:lnTo>
                  <a:pt x="1503" y="705"/>
                </a:lnTo>
                <a:lnTo>
                  <a:pt x="1504" y="705"/>
                </a:lnTo>
                <a:lnTo>
                  <a:pt x="1507" y="705"/>
                </a:lnTo>
                <a:lnTo>
                  <a:pt x="1512" y="705"/>
                </a:lnTo>
                <a:lnTo>
                  <a:pt x="1512" y="697"/>
                </a:lnTo>
                <a:lnTo>
                  <a:pt x="1512" y="695"/>
                </a:lnTo>
                <a:lnTo>
                  <a:pt x="1512" y="690"/>
                </a:lnTo>
                <a:lnTo>
                  <a:pt x="1514" y="690"/>
                </a:lnTo>
                <a:lnTo>
                  <a:pt x="1516" y="690"/>
                </a:lnTo>
                <a:lnTo>
                  <a:pt x="1523" y="690"/>
                </a:lnTo>
                <a:lnTo>
                  <a:pt x="1526" y="690"/>
                </a:lnTo>
                <a:lnTo>
                  <a:pt x="1528" y="690"/>
                </a:lnTo>
                <a:lnTo>
                  <a:pt x="1530" y="690"/>
                </a:lnTo>
                <a:lnTo>
                  <a:pt x="1531" y="692"/>
                </a:lnTo>
                <a:lnTo>
                  <a:pt x="1531" y="694"/>
                </a:lnTo>
                <a:lnTo>
                  <a:pt x="1531" y="695"/>
                </a:lnTo>
                <a:lnTo>
                  <a:pt x="1531" y="696"/>
                </a:lnTo>
                <a:lnTo>
                  <a:pt x="1534" y="696"/>
                </a:lnTo>
                <a:lnTo>
                  <a:pt x="1536" y="696"/>
                </a:lnTo>
                <a:lnTo>
                  <a:pt x="1537" y="696"/>
                </a:lnTo>
                <a:lnTo>
                  <a:pt x="1538" y="696"/>
                </a:lnTo>
                <a:lnTo>
                  <a:pt x="1546" y="696"/>
                </a:lnTo>
                <a:lnTo>
                  <a:pt x="1546" y="692"/>
                </a:lnTo>
                <a:lnTo>
                  <a:pt x="1544" y="688"/>
                </a:lnTo>
                <a:lnTo>
                  <a:pt x="1543" y="688"/>
                </a:lnTo>
                <a:lnTo>
                  <a:pt x="1543" y="686"/>
                </a:lnTo>
                <a:lnTo>
                  <a:pt x="1544" y="686"/>
                </a:lnTo>
                <a:lnTo>
                  <a:pt x="1545" y="686"/>
                </a:lnTo>
                <a:lnTo>
                  <a:pt x="1546" y="686"/>
                </a:lnTo>
                <a:lnTo>
                  <a:pt x="1546" y="684"/>
                </a:lnTo>
                <a:lnTo>
                  <a:pt x="1545" y="684"/>
                </a:lnTo>
                <a:lnTo>
                  <a:pt x="1545" y="683"/>
                </a:lnTo>
                <a:lnTo>
                  <a:pt x="1545" y="682"/>
                </a:lnTo>
                <a:lnTo>
                  <a:pt x="1545" y="681"/>
                </a:lnTo>
                <a:lnTo>
                  <a:pt x="1545" y="680"/>
                </a:lnTo>
                <a:lnTo>
                  <a:pt x="1545" y="679"/>
                </a:lnTo>
                <a:lnTo>
                  <a:pt x="1545" y="675"/>
                </a:lnTo>
                <a:lnTo>
                  <a:pt x="1545" y="673"/>
                </a:lnTo>
                <a:lnTo>
                  <a:pt x="1544" y="673"/>
                </a:lnTo>
                <a:lnTo>
                  <a:pt x="1543" y="673"/>
                </a:lnTo>
                <a:lnTo>
                  <a:pt x="1542" y="673"/>
                </a:lnTo>
                <a:lnTo>
                  <a:pt x="1542" y="675"/>
                </a:lnTo>
                <a:lnTo>
                  <a:pt x="1540" y="675"/>
                </a:lnTo>
                <a:lnTo>
                  <a:pt x="1540" y="673"/>
                </a:lnTo>
                <a:lnTo>
                  <a:pt x="1539" y="673"/>
                </a:lnTo>
                <a:lnTo>
                  <a:pt x="1537" y="673"/>
                </a:lnTo>
                <a:lnTo>
                  <a:pt x="1536" y="673"/>
                </a:lnTo>
                <a:lnTo>
                  <a:pt x="1533" y="673"/>
                </a:lnTo>
                <a:lnTo>
                  <a:pt x="1531" y="673"/>
                </a:lnTo>
                <a:lnTo>
                  <a:pt x="1527" y="673"/>
                </a:lnTo>
                <a:lnTo>
                  <a:pt x="1526" y="673"/>
                </a:lnTo>
                <a:lnTo>
                  <a:pt x="1525" y="673"/>
                </a:lnTo>
                <a:lnTo>
                  <a:pt x="1523" y="673"/>
                </a:lnTo>
                <a:lnTo>
                  <a:pt x="1522" y="673"/>
                </a:lnTo>
                <a:lnTo>
                  <a:pt x="1521" y="673"/>
                </a:lnTo>
                <a:lnTo>
                  <a:pt x="1520" y="673"/>
                </a:lnTo>
                <a:lnTo>
                  <a:pt x="1519" y="673"/>
                </a:lnTo>
                <a:lnTo>
                  <a:pt x="1518" y="673"/>
                </a:lnTo>
                <a:lnTo>
                  <a:pt x="1518" y="672"/>
                </a:lnTo>
                <a:lnTo>
                  <a:pt x="1518" y="670"/>
                </a:lnTo>
                <a:lnTo>
                  <a:pt x="1518" y="667"/>
                </a:lnTo>
                <a:lnTo>
                  <a:pt x="1518" y="666"/>
                </a:lnTo>
                <a:lnTo>
                  <a:pt x="1518" y="665"/>
                </a:lnTo>
                <a:lnTo>
                  <a:pt x="1518" y="664"/>
                </a:lnTo>
                <a:lnTo>
                  <a:pt x="1518" y="663"/>
                </a:lnTo>
                <a:lnTo>
                  <a:pt x="1513" y="663"/>
                </a:lnTo>
                <a:lnTo>
                  <a:pt x="1513" y="658"/>
                </a:lnTo>
                <a:lnTo>
                  <a:pt x="1514" y="658"/>
                </a:lnTo>
                <a:lnTo>
                  <a:pt x="1516" y="658"/>
                </a:lnTo>
                <a:lnTo>
                  <a:pt x="1516" y="657"/>
                </a:lnTo>
                <a:lnTo>
                  <a:pt x="1517" y="657"/>
                </a:lnTo>
                <a:lnTo>
                  <a:pt x="1518" y="657"/>
                </a:lnTo>
                <a:lnTo>
                  <a:pt x="1518" y="655"/>
                </a:lnTo>
                <a:lnTo>
                  <a:pt x="1516" y="655"/>
                </a:lnTo>
                <a:lnTo>
                  <a:pt x="1514" y="655"/>
                </a:lnTo>
                <a:lnTo>
                  <a:pt x="1513" y="655"/>
                </a:lnTo>
                <a:lnTo>
                  <a:pt x="1513" y="658"/>
                </a:lnTo>
                <a:lnTo>
                  <a:pt x="1511" y="658"/>
                </a:lnTo>
                <a:lnTo>
                  <a:pt x="1510" y="658"/>
                </a:lnTo>
                <a:lnTo>
                  <a:pt x="1510" y="657"/>
                </a:lnTo>
                <a:lnTo>
                  <a:pt x="1510" y="655"/>
                </a:lnTo>
                <a:lnTo>
                  <a:pt x="1509" y="655"/>
                </a:lnTo>
                <a:lnTo>
                  <a:pt x="1505" y="655"/>
                </a:lnTo>
                <a:lnTo>
                  <a:pt x="1501" y="655"/>
                </a:lnTo>
                <a:lnTo>
                  <a:pt x="1501" y="654"/>
                </a:lnTo>
                <a:lnTo>
                  <a:pt x="1501" y="653"/>
                </a:lnTo>
                <a:lnTo>
                  <a:pt x="1501" y="652"/>
                </a:lnTo>
                <a:lnTo>
                  <a:pt x="1503" y="652"/>
                </a:lnTo>
                <a:lnTo>
                  <a:pt x="1503" y="650"/>
                </a:lnTo>
                <a:lnTo>
                  <a:pt x="1509" y="650"/>
                </a:lnTo>
                <a:lnTo>
                  <a:pt x="1510" y="650"/>
                </a:lnTo>
                <a:lnTo>
                  <a:pt x="1510" y="649"/>
                </a:lnTo>
                <a:lnTo>
                  <a:pt x="1511" y="649"/>
                </a:lnTo>
                <a:lnTo>
                  <a:pt x="1511" y="647"/>
                </a:lnTo>
                <a:lnTo>
                  <a:pt x="1511" y="646"/>
                </a:lnTo>
                <a:lnTo>
                  <a:pt x="1513" y="646"/>
                </a:lnTo>
                <a:lnTo>
                  <a:pt x="1520" y="646"/>
                </a:lnTo>
                <a:lnTo>
                  <a:pt x="1520" y="655"/>
                </a:lnTo>
                <a:lnTo>
                  <a:pt x="1519" y="655"/>
                </a:lnTo>
                <a:lnTo>
                  <a:pt x="1519" y="657"/>
                </a:lnTo>
                <a:lnTo>
                  <a:pt x="1519" y="659"/>
                </a:lnTo>
                <a:lnTo>
                  <a:pt x="1519" y="661"/>
                </a:lnTo>
                <a:lnTo>
                  <a:pt x="1519" y="662"/>
                </a:lnTo>
                <a:lnTo>
                  <a:pt x="1519" y="663"/>
                </a:lnTo>
                <a:lnTo>
                  <a:pt x="1519" y="664"/>
                </a:lnTo>
                <a:lnTo>
                  <a:pt x="1519" y="665"/>
                </a:lnTo>
                <a:lnTo>
                  <a:pt x="1523" y="665"/>
                </a:lnTo>
                <a:lnTo>
                  <a:pt x="1523" y="663"/>
                </a:lnTo>
                <a:lnTo>
                  <a:pt x="1523" y="661"/>
                </a:lnTo>
                <a:lnTo>
                  <a:pt x="1523" y="658"/>
                </a:lnTo>
                <a:lnTo>
                  <a:pt x="1523" y="657"/>
                </a:lnTo>
                <a:lnTo>
                  <a:pt x="1523" y="655"/>
                </a:lnTo>
                <a:lnTo>
                  <a:pt x="1526" y="655"/>
                </a:lnTo>
                <a:lnTo>
                  <a:pt x="1528" y="655"/>
                </a:lnTo>
                <a:lnTo>
                  <a:pt x="1528" y="657"/>
                </a:lnTo>
                <a:lnTo>
                  <a:pt x="1528" y="658"/>
                </a:lnTo>
                <a:lnTo>
                  <a:pt x="1529" y="658"/>
                </a:lnTo>
                <a:lnTo>
                  <a:pt x="1531" y="657"/>
                </a:lnTo>
                <a:lnTo>
                  <a:pt x="1531" y="655"/>
                </a:lnTo>
                <a:lnTo>
                  <a:pt x="1531" y="656"/>
                </a:lnTo>
                <a:lnTo>
                  <a:pt x="1531" y="657"/>
                </a:lnTo>
                <a:lnTo>
                  <a:pt x="1531" y="662"/>
                </a:lnTo>
                <a:lnTo>
                  <a:pt x="1533" y="663"/>
                </a:lnTo>
                <a:lnTo>
                  <a:pt x="1533" y="662"/>
                </a:lnTo>
                <a:lnTo>
                  <a:pt x="1535" y="662"/>
                </a:lnTo>
                <a:lnTo>
                  <a:pt x="1535" y="664"/>
                </a:lnTo>
                <a:lnTo>
                  <a:pt x="1533" y="664"/>
                </a:lnTo>
                <a:lnTo>
                  <a:pt x="1535" y="665"/>
                </a:lnTo>
                <a:lnTo>
                  <a:pt x="1535" y="666"/>
                </a:lnTo>
                <a:lnTo>
                  <a:pt x="1536" y="666"/>
                </a:lnTo>
                <a:lnTo>
                  <a:pt x="1535" y="666"/>
                </a:lnTo>
                <a:lnTo>
                  <a:pt x="1534" y="666"/>
                </a:lnTo>
                <a:lnTo>
                  <a:pt x="1533" y="666"/>
                </a:lnTo>
                <a:lnTo>
                  <a:pt x="1531" y="666"/>
                </a:lnTo>
                <a:lnTo>
                  <a:pt x="1528" y="666"/>
                </a:lnTo>
                <a:lnTo>
                  <a:pt x="1523" y="666"/>
                </a:lnTo>
                <a:lnTo>
                  <a:pt x="1519" y="666"/>
                </a:lnTo>
                <a:lnTo>
                  <a:pt x="1519" y="667"/>
                </a:lnTo>
                <a:lnTo>
                  <a:pt x="1519" y="672"/>
                </a:lnTo>
                <a:lnTo>
                  <a:pt x="1522" y="672"/>
                </a:lnTo>
                <a:lnTo>
                  <a:pt x="1523" y="672"/>
                </a:lnTo>
                <a:lnTo>
                  <a:pt x="1528" y="672"/>
                </a:lnTo>
                <a:lnTo>
                  <a:pt x="1531" y="672"/>
                </a:lnTo>
                <a:lnTo>
                  <a:pt x="1533" y="672"/>
                </a:lnTo>
                <a:lnTo>
                  <a:pt x="1535" y="672"/>
                </a:lnTo>
                <a:lnTo>
                  <a:pt x="1536" y="672"/>
                </a:lnTo>
                <a:lnTo>
                  <a:pt x="1537" y="672"/>
                </a:lnTo>
                <a:lnTo>
                  <a:pt x="1539" y="672"/>
                </a:lnTo>
                <a:lnTo>
                  <a:pt x="1540" y="672"/>
                </a:lnTo>
                <a:lnTo>
                  <a:pt x="1542" y="672"/>
                </a:lnTo>
                <a:lnTo>
                  <a:pt x="1543" y="672"/>
                </a:lnTo>
                <a:lnTo>
                  <a:pt x="1544" y="672"/>
                </a:lnTo>
                <a:lnTo>
                  <a:pt x="1546" y="672"/>
                </a:lnTo>
                <a:lnTo>
                  <a:pt x="1546" y="673"/>
                </a:lnTo>
                <a:lnTo>
                  <a:pt x="1546" y="674"/>
                </a:lnTo>
                <a:lnTo>
                  <a:pt x="1546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79"/>
                </a:lnTo>
                <a:lnTo>
                  <a:pt x="1546" y="680"/>
                </a:lnTo>
                <a:lnTo>
                  <a:pt x="1546" y="681"/>
                </a:lnTo>
                <a:lnTo>
                  <a:pt x="1546" y="682"/>
                </a:lnTo>
                <a:lnTo>
                  <a:pt x="1546" y="683"/>
                </a:lnTo>
                <a:lnTo>
                  <a:pt x="1546" y="684"/>
                </a:lnTo>
                <a:lnTo>
                  <a:pt x="1547" y="686"/>
                </a:lnTo>
                <a:lnTo>
                  <a:pt x="1547" y="687"/>
                </a:lnTo>
                <a:lnTo>
                  <a:pt x="1547" y="688"/>
                </a:lnTo>
                <a:lnTo>
                  <a:pt x="1548" y="690"/>
                </a:lnTo>
                <a:lnTo>
                  <a:pt x="1549" y="691"/>
                </a:lnTo>
                <a:lnTo>
                  <a:pt x="1551" y="692"/>
                </a:lnTo>
                <a:lnTo>
                  <a:pt x="1551" y="694"/>
                </a:lnTo>
                <a:lnTo>
                  <a:pt x="1553" y="694"/>
                </a:lnTo>
                <a:lnTo>
                  <a:pt x="1554" y="692"/>
                </a:lnTo>
                <a:lnTo>
                  <a:pt x="1554" y="696"/>
                </a:lnTo>
                <a:lnTo>
                  <a:pt x="1555" y="696"/>
                </a:lnTo>
                <a:lnTo>
                  <a:pt x="1556" y="696"/>
                </a:lnTo>
                <a:lnTo>
                  <a:pt x="1557" y="696"/>
                </a:lnTo>
                <a:lnTo>
                  <a:pt x="1559" y="696"/>
                </a:lnTo>
                <a:lnTo>
                  <a:pt x="1560" y="696"/>
                </a:lnTo>
                <a:lnTo>
                  <a:pt x="1559" y="695"/>
                </a:lnTo>
                <a:lnTo>
                  <a:pt x="1560" y="695"/>
                </a:lnTo>
                <a:lnTo>
                  <a:pt x="1560" y="694"/>
                </a:lnTo>
                <a:lnTo>
                  <a:pt x="1559" y="691"/>
                </a:lnTo>
                <a:lnTo>
                  <a:pt x="1559" y="690"/>
                </a:lnTo>
                <a:lnTo>
                  <a:pt x="1560" y="690"/>
                </a:lnTo>
                <a:lnTo>
                  <a:pt x="1561" y="690"/>
                </a:lnTo>
                <a:lnTo>
                  <a:pt x="1561" y="689"/>
                </a:lnTo>
                <a:lnTo>
                  <a:pt x="1560" y="689"/>
                </a:lnTo>
                <a:lnTo>
                  <a:pt x="1559" y="689"/>
                </a:lnTo>
                <a:lnTo>
                  <a:pt x="1559" y="688"/>
                </a:lnTo>
                <a:lnTo>
                  <a:pt x="1557" y="688"/>
                </a:lnTo>
                <a:lnTo>
                  <a:pt x="1559" y="687"/>
                </a:lnTo>
                <a:lnTo>
                  <a:pt x="1560" y="688"/>
                </a:lnTo>
                <a:lnTo>
                  <a:pt x="1561" y="689"/>
                </a:lnTo>
                <a:lnTo>
                  <a:pt x="1563" y="689"/>
                </a:lnTo>
                <a:lnTo>
                  <a:pt x="1566" y="689"/>
                </a:lnTo>
                <a:lnTo>
                  <a:pt x="1569" y="689"/>
                </a:lnTo>
                <a:lnTo>
                  <a:pt x="1570" y="689"/>
                </a:lnTo>
                <a:lnTo>
                  <a:pt x="1571" y="686"/>
                </a:lnTo>
                <a:lnTo>
                  <a:pt x="1572" y="686"/>
                </a:lnTo>
                <a:lnTo>
                  <a:pt x="1573" y="684"/>
                </a:lnTo>
                <a:lnTo>
                  <a:pt x="1574" y="683"/>
                </a:lnTo>
                <a:lnTo>
                  <a:pt x="1574" y="681"/>
                </a:lnTo>
                <a:lnTo>
                  <a:pt x="1574" y="678"/>
                </a:lnTo>
                <a:lnTo>
                  <a:pt x="1574" y="670"/>
                </a:lnTo>
                <a:lnTo>
                  <a:pt x="1574" y="669"/>
                </a:lnTo>
                <a:lnTo>
                  <a:pt x="1574" y="667"/>
                </a:lnTo>
                <a:lnTo>
                  <a:pt x="1574" y="666"/>
                </a:lnTo>
                <a:lnTo>
                  <a:pt x="1574" y="665"/>
                </a:lnTo>
                <a:lnTo>
                  <a:pt x="1574" y="662"/>
                </a:lnTo>
                <a:lnTo>
                  <a:pt x="1576" y="662"/>
                </a:lnTo>
                <a:lnTo>
                  <a:pt x="1576" y="659"/>
                </a:lnTo>
                <a:lnTo>
                  <a:pt x="1576" y="657"/>
                </a:lnTo>
                <a:lnTo>
                  <a:pt x="1571" y="657"/>
                </a:lnTo>
                <a:lnTo>
                  <a:pt x="1568" y="657"/>
                </a:lnTo>
                <a:lnTo>
                  <a:pt x="1564" y="657"/>
                </a:lnTo>
                <a:lnTo>
                  <a:pt x="1562" y="657"/>
                </a:lnTo>
                <a:lnTo>
                  <a:pt x="1561" y="657"/>
                </a:lnTo>
                <a:lnTo>
                  <a:pt x="1561" y="656"/>
                </a:lnTo>
                <a:lnTo>
                  <a:pt x="1561" y="654"/>
                </a:lnTo>
                <a:lnTo>
                  <a:pt x="1561" y="648"/>
                </a:lnTo>
                <a:lnTo>
                  <a:pt x="1561" y="644"/>
                </a:lnTo>
                <a:lnTo>
                  <a:pt x="1561" y="639"/>
                </a:lnTo>
                <a:lnTo>
                  <a:pt x="1561" y="638"/>
                </a:lnTo>
                <a:lnTo>
                  <a:pt x="1561" y="636"/>
                </a:lnTo>
                <a:lnTo>
                  <a:pt x="1560" y="636"/>
                </a:lnTo>
                <a:lnTo>
                  <a:pt x="1562" y="636"/>
                </a:lnTo>
                <a:lnTo>
                  <a:pt x="1564" y="637"/>
                </a:lnTo>
                <a:lnTo>
                  <a:pt x="1566" y="638"/>
                </a:lnTo>
                <a:lnTo>
                  <a:pt x="1568" y="639"/>
                </a:lnTo>
                <a:lnTo>
                  <a:pt x="1570" y="640"/>
                </a:lnTo>
                <a:lnTo>
                  <a:pt x="1571" y="641"/>
                </a:lnTo>
                <a:lnTo>
                  <a:pt x="1572" y="642"/>
                </a:lnTo>
                <a:lnTo>
                  <a:pt x="1573" y="645"/>
                </a:lnTo>
                <a:lnTo>
                  <a:pt x="1574" y="647"/>
                </a:lnTo>
                <a:lnTo>
                  <a:pt x="1576" y="648"/>
                </a:lnTo>
                <a:lnTo>
                  <a:pt x="1576" y="650"/>
                </a:lnTo>
                <a:lnTo>
                  <a:pt x="1577" y="653"/>
                </a:lnTo>
                <a:lnTo>
                  <a:pt x="1577" y="656"/>
                </a:lnTo>
                <a:lnTo>
                  <a:pt x="1577" y="657"/>
                </a:lnTo>
                <a:lnTo>
                  <a:pt x="1580" y="657"/>
                </a:lnTo>
                <a:lnTo>
                  <a:pt x="1582" y="657"/>
                </a:lnTo>
                <a:lnTo>
                  <a:pt x="1588" y="657"/>
                </a:lnTo>
                <a:lnTo>
                  <a:pt x="1596" y="657"/>
                </a:lnTo>
                <a:lnTo>
                  <a:pt x="1600" y="657"/>
                </a:lnTo>
                <a:lnTo>
                  <a:pt x="1602" y="657"/>
                </a:lnTo>
                <a:lnTo>
                  <a:pt x="1603" y="657"/>
                </a:lnTo>
                <a:lnTo>
                  <a:pt x="1603" y="658"/>
                </a:lnTo>
                <a:lnTo>
                  <a:pt x="1603" y="663"/>
                </a:lnTo>
                <a:lnTo>
                  <a:pt x="1603" y="665"/>
                </a:lnTo>
                <a:lnTo>
                  <a:pt x="1603" y="666"/>
                </a:lnTo>
                <a:lnTo>
                  <a:pt x="1604" y="666"/>
                </a:lnTo>
                <a:lnTo>
                  <a:pt x="1611" y="666"/>
                </a:lnTo>
                <a:lnTo>
                  <a:pt x="1611" y="672"/>
                </a:lnTo>
                <a:lnTo>
                  <a:pt x="1611" y="673"/>
                </a:lnTo>
                <a:lnTo>
                  <a:pt x="1611" y="681"/>
                </a:lnTo>
                <a:lnTo>
                  <a:pt x="1611" y="683"/>
                </a:lnTo>
                <a:lnTo>
                  <a:pt x="1612" y="683"/>
                </a:lnTo>
                <a:lnTo>
                  <a:pt x="1615" y="683"/>
                </a:lnTo>
                <a:lnTo>
                  <a:pt x="1617" y="683"/>
                </a:lnTo>
                <a:lnTo>
                  <a:pt x="1620" y="684"/>
                </a:lnTo>
                <a:lnTo>
                  <a:pt x="1621" y="684"/>
                </a:lnTo>
                <a:lnTo>
                  <a:pt x="1623" y="684"/>
                </a:lnTo>
                <a:lnTo>
                  <a:pt x="1625" y="684"/>
                </a:lnTo>
                <a:lnTo>
                  <a:pt x="1629" y="686"/>
                </a:lnTo>
                <a:lnTo>
                  <a:pt x="1632" y="686"/>
                </a:lnTo>
                <a:lnTo>
                  <a:pt x="1635" y="686"/>
                </a:lnTo>
                <a:lnTo>
                  <a:pt x="1634" y="679"/>
                </a:lnTo>
                <a:lnTo>
                  <a:pt x="1633" y="677"/>
                </a:lnTo>
                <a:lnTo>
                  <a:pt x="1633" y="674"/>
                </a:lnTo>
                <a:lnTo>
                  <a:pt x="1633" y="673"/>
                </a:lnTo>
                <a:lnTo>
                  <a:pt x="1632" y="671"/>
                </a:lnTo>
                <a:lnTo>
                  <a:pt x="1631" y="670"/>
                </a:lnTo>
                <a:lnTo>
                  <a:pt x="1631" y="669"/>
                </a:lnTo>
                <a:lnTo>
                  <a:pt x="1625" y="659"/>
                </a:lnTo>
                <a:lnTo>
                  <a:pt x="1624" y="658"/>
                </a:lnTo>
                <a:lnTo>
                  <a:pt x="1624" y="657"/>
                </a:lnTo>
                <a:lnTo>
                  <a:pt x="1624" y="656"/>
                </a:lnTo>
                <a:lnTo>
                  <a:pt x="1623" y="655"/>
                </a:lnTo>
                <a:lnTo>
                  <a:pt x="1623" y="654"/>
                </a:lnTo>
                <a:lnTo>
                  <a:pt x="1623" y="653"/>
                </a:lnTo>
                <a:lnTo>
                  <a:pt x="1623" y="648"/>
                </a:lnTo>
                <a:lnTo>
                  <a:pt x="1623" y="646"/>
                </a:lnTo>
                <a:lnTo>
                  <a:pt x="1623" y="640"/>
                </a:lnTo>
                <a:lnTo>
                  <a:pt x="1623" y="638"/>
                </a:lnTo>
                <a:lnTo>
                  <a:pt x="1622" y="632"/>
                </a:lnTo>
                <a:lnTo>
                  <a:pt x="1622" y="631"/>
                </a:lnTo>
                <a:lnTo>
                  <a:pt x="1622" y="629"/>
                </a:lnTo>
                <a:lnTo>
                  <a:pt x="1622" y="627"/>
                </a:lnTo>
                <a:lnTo>
                  <a:pt x="1622" y="624"/>
                </a:lnTo>
                <a:lnTo>
                  <a:pt x="1622" y="623"/>
                </a:lnTo>
                <a:lnTo>
                  <a:pt x="1622" y="621"/>
                </a:lnTo>
                <a:lnTo>
                  <a:pt x="1622" y="619"/>
                </a:lnTo>
                <a:lnTo>
                  <a:pt x="1622" y="616"/>
                </a:lnTo>
                <a:lnTo>
                  <a:pt x="1622" y="615"/>
                </a:lnTo>
                <a:lnTo>
                  <a:pt x="1622" y="614"/>
                </a:lnTo>
                <a:lnTo>
                  <a:pt x="1622" y="609"/>
                </a:lnTo>
                <a:lnTo>
                  <a:pt x="1622" y="608"/>
                </a:lnTo>
                <a:lnTo>
                  <a:pt x="1622" y="607"/>
                </a:lnTo>
                <a:lnTo>
                  <a:pt x="1622" y="605"/>
                </a:lnTo>
                <a:lnTo>
                  <a:pt x="1622" y="604"/>
                </a:lnTo>
                <a:lnTo>
                  <a:pt x="1621" y="604"/>
                </a:lnTo>
                <a:lnTo>
                  <a:pt x="1621" y="603"/>
                </a:lnTo>
                <a:lnTo>
                  <a:pt x="1621" y="599"/>
                </a:lnTo>
                <a:lnTo>
                  <a:pt x="1620" y="599"/>
                </a:lnTo>
                <a:lnTo>
                  <a:pt x="1619" y="594"/>
                </a:lnTo>
                <a:lnTo>
                  <a:pt x="1619" y="592"/>
                </a:lnTo>
                <a:lnTo>
                  <a:pt x="1617" y="591"/>
                </a:lnTo>
                <a:lnTo>
                  <a:pt x="1616" y="586"/>
                </a:lnTo>
                <a:lnTo>
                  <a:pt x="1616" y="585"/>
                </a:lnTo>
                <a:lnTo>
                  <a:pt x="1614" y="575"/>
                </a:lnTo>
                <a:lnTo>
                  <a:pt x="1613" y="572"/>
                </a:lnTo>
                <a:lnTo>
                  <a:pt x="1612" y="567"/>
                </a:lnTo>
                <a:lnTo>
                  <a:pt x="1611" y="563"/>
                </a:lnTo>
                <a:lnTo>
                  <a:pt x="1608" y="556"/>
                </a:lnTo>
                <a:lnTo>
                  <a:pt x="1608" y="555"/>
                </a:lnTo>
                <a:lnTo>
                  <a:pt x="1607" y="553"/>
                </a:lnTo>
                <a:lnTo>
                  <a:pt x="1607" y="552"/>
                </a:lnTo>
                <a:lnTo>
                  <a:pt x="1606" y="549"/>
                </a:lnTo>
                <a:lnTo>
                  <a:pt x="1606" y="547"/>
                </a:lnTo>
                <a:lnTo>
                  <a:pt x="1605" y="545"/>
                </a:lnTo>
                <a:lnTo>
                  <a:pt x="1604" y="542"/>
                </a:lnTo>
                <a:lnTo>
                  <a:pt x="1604" y="541"/>
                </a:lnTo>
                <a:lnTo>
                  <a:pt x="1604" y="542"/>
                </a:lnTo>
                <a:lnTo>
                  <a:pt x="1604" y="544"/>
                </a:lnTo>
                <a:lnTo>
                  <a:pt x="1603" y="544"/>
                </a:lnTo>
                <a:lnTo>
                  <a:pt x="1602" y="545"/>
                </a:lnTo>
                <a:lnTo>
                  <a:pt x="1598" y="549"/>
                </a:lnTo>
                <a:lnTo>
                  <a:pt x="1597" y="550"/>
                </a:lnTo>
                <a:lnTo>
                  <a:pt x="1596" y="552"/>
                </a:lnTo>
                <a:lnTo>
                  <a:pt x="1596" y="553"/>
                </a:lnTo>
                <a:lnTo>
                  <a:pt x="1595" y="553"/>
                </a:lnTo>
                <a:lnTo>
                  <a:pt x="1595" y="552"/>
                </a:lnTo>
                <a:lnTo>
                  <a:pt x="1594" y="550"/>
                </a:lnTo>
                <a:lnTo>
                  <a:pt x="1589" y="542"/>
                </a:lnTo>
                <a:lnTo>
                  <a:pt x="1588" y="541"/>
                </a:lnTo>
                <a:lnTo>
                  <a:pt x="1590" y="540"/>
                </a:lnTo>
                <a:lnTo>
                  <a:pt x="1591" y="539"/>
                </a:lnTo>
                <a:lnTo>
                  <a:pt x="1594" y="538"/>
                </a:lnTo>
                <a:lnTo>
                  <a:pt x="1596" y="537"/>
                </a:lnTo>
                <a:lnTo>
                  <a:pt x="1594" y="535"/>
                </a:lnTo>
                <a:lnTo>
                  <a:pt x="1600" y="531"/>
                </a:lnTo>
                <a:lnTo>
                  <a:pt x="1602" y="530"/>
                </a:lnTo>
                <a:lnTo>
                  <a:pt x="1600" y="529"/>
                </a:lnTo>
                <a:lnTo>
                  <a:pt x="1600" y="527"/>
                </a:lnTo>
                <a:lnTo>
                  <a:pt x="1599" y="525"/>
                </a:lnTo>
                <a:lnTo>
                  <a:pt x="1599" y="527"/>
                </a:lnTo>
                <a:lnTo>
                  <a:pt x="1594" y="530"/>
                </a:lnTo>
                <a:lnTo>
                  <a:pt x="1592" y="528"/>
                </a:lnTo>
                <a:lnTo>
                  <a:pt x="1594" y="528"/>
                </a:lnTo>
                <a:lnTo>
                  <a:pt x="1596" y="525"/>
                </a:lnTo>
                <a:lnTo>
                  <a:pt x="1598" y="524"/>
                </a:lnTo>
                <a:lnTo>
                  <a:pt x="1599" y="523"/>
                </a:lnTo>
                <a:lnTo>
                  <a:pt x="1599" y="522"/>
                </a:lnTo>
                <a:lnTo>
                  <a:pt x="1598" y="522"/>
                </a:lnTo>
                <a:lnTo>
                  <a:pt x="1598" y="521"/>
                </a:lnTo>
                <a:lnTo>
                  <a:pt x="1598" y="520"/>
                </a:lnTo>
                <a:lnTo>
                  <a:pt x="1598" y="519"/>
                </a:lnTo>
                <a:lnTo>
                  <a:pt x="1597" y="518"/>
                </a:lnTo>
                <a:lnTo>
                  <a:pt x="1597" y="515"/>
                </a:lnTo>
                <a:lnTo>
                  <a:pt x="1596" y="514"/>
                </a:lnTo>
                <a:lnTo>
                  <a:pt x="1596" y="513"/>
                </a:lnTo>
                <a:lnTo>
                  <a:pt x="1596" y="511"/>
                </a:lnTo>
                <a:lnTo>
                  <a:pt x="1595" y="510"/>
                </a:lnTo>
                <a:lnTo>
                  <a:pt x="1595" y="507"/>
                </a:lnTo>
                <a:lnTo>
                  <a:pt x="1594" y="506"/>
                </a:lnTo>
                <a:lnTo>
                  <a:pt x="1594" y="505"/>
                </a:lnTo>
                <a:lnTo>
                  <a:pt x="1592" y="504"/>
                </a:lnTo>
                <a:lnTo>
                  <a:pt x="1592" y="503"/>
                </a:lnTo>
                <a:lnTo>
                  <a:pt x="1591" y="499"/>
                </a:lnTo>
                <a:lnTo>
                  <a:pt x="1590" y="499"/>
                </a:lnTo>
                <a:lnTo>
                  <a:pt x="1590" y="498"/>
                </a:lnTo>
                <a:lnTo>
                  <a:pt x="1589" y="496"/>
                </a:lnTo>
                <a:lnTo>
                  <a:pt x="1588" y="494"/>
                </a:lnTo>
                <a:lnTo>
                  <a:pt x="1587" y="491"/>
                </a:lnTo>
                <a:lnTo>
                  <a:pt x="1586" y="493"/>
                </a:lnTo>
                <a:lnTo>
                  <a:pt x="1585" y="493"/>
                </a:lnTo>
                <a:lnTo>
                  <a:pt x="1583" y="491"/>
                </a:lnTo>
                <a:lnTo>
                  <a:pt x="1583" y="490"/>
                </a:lnTo>
                <a:lnTo>
                  <a:pt x="1583" y="489"/>
                </a:lnTo>
                <a:lnTo>
                  <a:pt x="1582" y="489"/>
                </a:lnTo>
                <a:lnTo>
                  <a:pt x="1582" y="488"/>
                </a:lnTo>
                <a:lnTo>
                  <a:pt x="1582" y="487"/>
                </a:lnTo>
                <a:lnTo>
                  <a:pt x="1583" y="487"/>
                </a:lnTo>
                <a:lnTo>
                  <a:pt x="1581" y="482"/>
                </a:lnTo>
                <a:lnTo>
                  <a:pt x="1580" y="482"/>
                </a:lnTo>
                <a:lnTo>
                  <a:pt x="1581" y="481"/>
                </a:lnTo>
                <a:lnTo>
                  <a:pt x="1577" y="473"/>
                </a:lnTo>
                <a:lnTo>
                  <a:pt x="1576" y="473"/>
                </a:lnTo>
                <a:lnTo>
                  <a:pt x="1572" y="473"/>
                </a:lnTo>
                <a:lnTo>
                  <a:pt x="1569" y="472"/>
                </a:lnTo>
                <a:lnTo>
                  <a:pt x="1570" y="466"/>
                </a:lnTo>
                <a:lnTo>
                  <a:pt x="1563" y="465"/>
                </a:lnTo>
                <a:lnTo>
                  <a:pt x="1564" y="466"/>
                </a:lnTo>
                <a:lnTo>
                  <a:pt x="1566" y="471"/>
                </a:lnTo>
                <a:lnTo>
                  <a:pt x="1568" y="472"/>
                </a:lnTo>
                <a:lnTo>
                  <a:pt x="1570" y="475"/>
                </a:lnTo>
                <a:lnTo>
                  <a:pt x="1570" y="477"/>
                </a:lnTo>
                <a:lnTo>
                  <a:pt x="1574" y="482"/>
                </a:lnTo>
                <a:lnTo>
                  <a:pt x="1574" y="483"/>
                </a:lnTo>
                <a:lnTo>
                  <a:pt x="1576" y="485"/>
                </a:lnTo>
                <a:lnTo>
                  <a:pt x="1574" y="486"/>
                </a:lnTo>
                <a:lnTo>
                  <a:pt x="1573" y="486"/>
                </a:lnTo>
                <a:lnTo>
                  <a:pt x="1573" y="487"/>
                </a:lnTo>
                <a:lnTo>
                  <a:pt x="1571" y="488"/>
                </a:lnTo>
                <a:lnTo>
                  <a:pt x="1571" y="487"/>
                </a:lnTo>
                <a:lnTo>
                  <a:pt x="1570" y="486"/>
                </a:lnTo>
                <a:lnTo>
                  <a:pt x="1570" y="485"/>
                </a:lnTo>
                <a:lnTo>
                  <a:pt x="1569" y="485"/>
                </a:lnTo>
                <a:lnTo>
                  <a:pt x="1569" y="483"/>
                </a:lnTo>
                <a:lnTo>
                  <a:pt x="1568" y="482"/>
                </a:lnTo>
                <a:lnTo>
                  <a:pt x="1565" y="479"/>
                </a:lnTo>
                <a:lnTo>
                  <a:pt x="1565" y="478"/>
                </a:lnTo>
                <a:lnTo>
                  <a:pt x="1564" y="478"/>
                </a:lnTo>
                <a:lnTo>
                  <a:pt x="1564" y="477"/>
                </a:lnTo>
                <a:lnTo>
                  <a:pt x="1563" y="475"/>
                </a:lnTo>
                <a:lnTo>
                  <a:pt x="1563" y="474"/>
                </a:lnTo>
                <a:lnTo>
                  <a:pt x="1562" y="474"/>
                </a:lnTo>
                <a:lnTo>
                  <a:pt x="1562" y="473"/>
                </a:lnTo>
                <a:lnTo>
                  <a:pt x="1562" y="472"/>
                </a:lnTo>
                <a:lnTo>
                  <a:pt x="1561" y="472"/>
                </a:lnTo>
                <a:lnTo>
                  <a:pt x="1561" y="471"/>
                </a:lnTo>
                <a:lnTo>
                  <a:pt x="1560" y="471"/>
                </a:lnTo>
                <a:lnTo>
                  <a:pt x="1560" y="470"/>
                </a:lnTo>
                <a:lnTo>
                  <a:pt x="1560" y="469"/>
                </a:lnTo>
                <a:lnTo>
                  <a:pt x="1559" y="469"/>
                </a:lnTo>
                <a:lnTo>
                  <a:pt x="1559" y="468"/>
                </a:lnTo>
                <a:lnTo>
                  <a:pt x="1557" y="469"/>
                </a:lnTo>
                <a:lnTo>
                  <a:pt x="1555" y="470"/>
                </a:lnTo>
                <a:lnTo>
                  <a:pt x="1553" y="472"/>
                </a:lnTo>
                <a:lnTo>
                  <a:pt x="1548" y="474"/>
                </a:lnTo>
                <a:lnTo>
                  <a:pt x="1545" y="477"/>
                </a:lnTo>
                <a:lnTo>
                  <a:pt x="1544" y="478"/>
                </a:lnTo>
                <a:lnTo>
                  <a:pt x="1545" y="479"/>
                </a:lnTo>
                <a:lnTo>
                  <a:pt x="1547" y="482"/>
                </a:lnTo>
                <a:lnTo>
                  <a:pt x="1539" y="482"/>
                </a:lnTo>
                <a:lnTo>
                  <a:pt x="1538" y="481"/>
                </a:lnTo>
                <a:lnTo>
                  <a:pt x="1537" y="481"/>
                </a:lnTo>
                <a:lnTo>
                  <a:pt x="1537" y="480"/>
                </a:lnTo>
                <a:lnTo>
                  <a:pt x="1536" y="479"/>
                </a:lnTo>
                <a:lnTo>
                  <a:pt x="1534" y="480"/>
                </a:lnTo>
                <a:lnTo>
                  <a:pt x="1533" y="481"/>
                </a:lnTo>
                <a:lnTo>
                  <a:pt x="1534" y="482"/>
                </a:lnTo>
                <a:lnTo>
                  <a:pt x="1533" y="482"/>
                </a:lnTo>
                <a:lnTo>
                  <a:pt x="1528" y="486"/>
                </a:lnTo>
                <a:lnTo>
                  <a:pt x="1529" y="487"/>
                </a:lnTo>
                <a:lnTo>
                  <a:pt x="1530" y="488"/>
                </a:lnTo>
                <a:lnTo>
                  <a:pt x="1530" y="489"/>
                </a:lnTo>
                <a:lnTo>
                  <a:pt x="1533" y="493"/>
                </a:lnTo>
                <a:lnTo>
                  <a:pt x="1534" y="495"/>
                </a:lnTo>
                <a:lnTo>
                  <a:pt x="1539" y="491"/>
                </a:lnTo>
                <a:lnTo>
                  <a:pt x="1540" y="495"/>
                </a:lnTo>
                <a:lnTo>
                  <a:pt x="1545" y="491"/>
                </a:lnTo>
                <a:lnTo>
                  <a:pt x="1546" y="493"/>
                </a:lnTo>
                <a:lnTo>
                  <a:pt x="1551" y="490"/>
                </a:lnTo>
                <a:lnTo>
                  <a:pt x="1552" y="489"/>
                </a:lnTo>
                <a:lnTo>
                  <a:pt x="1552" y="490"/>
                </a:lnTo>
                <a:lnTo>
                  <a:pt x="1553" y="491"/>
                </a:lnTo>
                <a:lnTo>
                  <a:pt x="1553" y="493"/>
                </a:lnTo>
                <a:lnTo>
                  <a:pt x="1553" y="494"/>
                </a:lnTo>
                <a:lnTo>
                  <a:pt x="1554" y="495"/>
                </a:lnTo>
                <a:lnTo>
                  <a:pt x="1555" y="495"/>
                </a:lnTo>
                <a:lnTo>
                  <a:pt x="1556" y="494"/>
                </a:lnTo>
                <a:lnTo>
                  <a:pt x="1557" y="495"/>
                </a:lnTo>
                <a:lnTo>
                  <a:pt x="1557" y="496"/>
                </a:lnTo>
                <a:lnTo>
                  <a:pt x="1557" y="497"/>
                </a:lnTo>
                <a:lnTo>
                  <a:pt x="1556" y="497"/>
                </a:lnTo>
                <a:lnTo>
                  <a:pt x="1555" y="497"/>
                </a:lnTo>
                <a:lnTo>
                  <a:pt x="1554" y="497"/>
                </a:lnTo>
                <a:lnTo>
                  <a:pt x="1553" y="497"/>
                </a:lnTo>
                <a:lnTo>
                  <a:pt x="1552" y="498"/>
                </a:lnTo>
                <a:lnTo>
                  <a:pt x="1551" y="498"/>
                </a:lnTo>
                <a:lnTo>
                  <a:pt x="1549" y="499"/>
                </a:lnTo>
                <a:lnTo>
                  <a:pt x="1548" y="500"/>
                </a:lnTo>
                <a:lnTo>
                  <a:pt x="1547" y="500"/>
                </a:lnTo>
                <a:lnTo>
                  <a:pt x="1547" y="502"/>
                </a:lnTo>
                <a:lnTo>
                  <a:pt x="1546" y="502"/>
                </a:lnTo>
                <a:lnTo>
                  <a:pt x="1545" y="499"/>
                </a:lnTo>
                <a:lnTo>
                  <a:pt x="1544" y="499"/>
                </a:lnTo>
                <a:lnTo>
                  <a:pt x="1539" y="503"/>
                </a:lnTo>
                <a:lnTo>
                  <a:pt x="1542" y="507"/>
                </a:lnTo>
                <a:lnTo>
                  <a:pt x="1543" y="508"/>
                </a:lnTo>
                <a:lnTo>
                  <a:pt x="1543" y="510"/>
                </a:lnTo>
                <a:lnTo>
                  <a:pt x="1540" y="511"/>
                </a:lnTo>
                <a:lnTo>
                  <a:pt x="1531" y="516"/>
                </a:lnTo>
                <a:lnTo>
                  <a:pt x="1522" y="522"/>
                </a:lnTo>
                <a:lnTo>
                  <a:pt x="1525" y="535"/>
                </a:lnTo>
                <a:lnTo>
                  <a:pt x="1526" y="535"/>
                </a:lnTo>
                <a:lnTo>
                  <a:pt x="1528" y="535"/>
                </a:lnTo>
                <a:lnTo>
                  <a:pt x="1529" y="533"/>
                </a:lnTo>
                <a:lnTo>
                  <a:pt x="1530" y="533"/>
                </a:lnTo>
                <a:lnTo>
                  <a:pt x="1531" y="533"/>
                </a:lnTo>
                <a:lnTo>
                  <a:pt x="1534" y="531"/>
                </a:lnTo>
                <a:lnTo>
                  <a:pt x="1537" y="529"/>
                </a:lnTo>
                <a:lnTo>
                  <a:pt x="1540" y="527"/>
                </a:lnTo>
                <a:lnTo>
                  <a:pt x="1544" y="525"/>
                </a:lnTo>
                <a:lnTo>
                  <a:pt x="1546" y="523"/>
                </a:lnTo>
                <a:lnTo>
                  <a:pt x="1548" y="522"/>
                </a:lnTo>
                <a:lnTo>
                  <a:pt x="1551" y="521"/>
                </a:lnTo>
                <a:lnTo>
                  <a:pt x="1551" y="522"/>
                </a:lnTo>
                <a:lnTo>
                  <a:pt x="1552" y="523"/>
                </a:lnTo>
                <a:lnTo>
                  <a:pt x="1561" y="537"/>
                </a:lnTo>
                <a:lnTo>
                  <a:pt x="1574" y="528"/>
                </a:lnTo>
                <a:lnTo>
                  <a:pt x="1574" y="529"/>
                </a:lnTo>
                <a:lnTo>
                  <a:pt x="1576" y="530"/>
                </a:lnTo>
                <a:lnTo>
                  <a:pt x="1579" y="536"/>
                </a:lnTo>
                <a:lnTo>
                  <a:pt x="1578" y="537"/>
                </a:lnTo>
                <a:lnTo>
                  <a:pt x="1576" y="538"/>
                </a:lnTo>
                <a:lnTo>
                  <a:pt x="1573" y="539"/>
                </a:lnTo>
                <a:lnTo>
                  <a:pt x="1572" y="540"/>
                </a:lnTo>
                <a:lnTo>
                  <a:pt x="1568" y="544"/>
                </a:lnTo>
                <a:lnTo>
                  <a:pt x="1566" y="544"/>
                </a:lnTo>
                <a:lnTo>
                  <a:pt x="1565" y="545"/>
                </a:lnTo>
                <a:lnTo>
                  <a:pt x="1563" y="546"/>
                </a:lnTo>
                <a:lnTo>
                  <a:pt x="1561" y="547"/>
                </a:lnTo>
                <a:lnTo>
                  <a:pt x="1561" y="548"/>
                </a:lnTo>
                <a:lnTo>
                  <a:pt x="1560" y="548"/>
                </a:lnTo>
                <a:lnTo>
                  <a:pt x="1559" y="548"/>
                </a:lnTo>
                <a:lnTo>
                  <a:pt x="1559" y="549"/>
                </a:lnTo>
                <a:lnTo>
                  <a:pt x="1557" y="549"/>
                </a:lnTo>
                <a:lnTo>
                  <a:pt x="1556" y="549"/>
                </a:lnTo>
                <a:lnTo>
                  <a:pt x="1555" y="549"/>
                </a:lnTo>
                <a:lnTo>
                  <a:pt x="1554" y="549"/>
                </a:lnTo>
                <a:lnTo>
                  <a:pt x="1553" y="550"/>
                </a:lnTo>
                <a:lnTo>
                  <a:pt x="1552" y="550"/>
                </a:lnTo>
                <a:lnTo>
                  <a:pt x="1549" y="550"/>
                </a:lnTo>
                <a:lnTo>
                  <a:pt x="1543" y="550"/>
                </a:lnTo>
                <a:lnTo>
                  <a:pt x="1534" y="550"/>
                </a:lnTo>
                <a:lnTo>
                  <a:pt x="1533" y="550"/>
                </a:lnTo>
                <a:lnTo>
                  <a:pt x="1531" y="550"/>
                </a:lnTo>
                <a:lnTo>
                  <a:pt x="1530" y="550"/>
                </a:lnTo>
                <a:lnTo>
                  <a:pt x="1529" y="550"/>
                </a:lnTo>
                <a:lnTo>
                  <a:pt x="1528" y="550"/>
                </a:lnTo>
                <a:lnTo>
                  <a:pt x="1529" y="554"/>
                </a:lnTo>
                <a:lnTo>
                  <a:pt x="1530" y="558"/>
                </a:lnTo>
                <a:lnTo>
                  <a:pt x="1530" y="561"/>
                </a:lnTo>
                <a:lnTo>
                  <a:pt x="1531" y="562"/>
                </a:lnTo>
                <a:lnTo>
                  <a:pt x="1530" y="562"/>
                </a:lnTo>
                <a:lnTo>
                  <a:pt x="1529" y="562"/>
                </a:lnTo>
                <a:lnTo>
                  <a:pt x="1528" y="562"/>
                </a:lnTo>
                <a:lnTo>
                  <a:pt x="1527" y="562"/>
                </a:lnTo>
                <a:lnTo>
                  <a:pt x="1521" y="562"/>
                </a:lnTo>
                <a:lnTo>
                  <a:pt x="1520" y="562"/>
                </a:lnTo>
                <a:lnTo>
                  <a:pt x="1518" y="562"/>
                </a:lnTo>
                <a:lnTo>
                  <a:pt x="1519" y="566"/>
                </a:lnTo>
                <a:lnTo>
                  <a:pt x="1514" y="566"/>
                </a:lnTo>
                <a:lnTo>
                  <a:pt x="1514" y="565"/>
                </a:lnTo>
                <a:lnTo>
                  <a:pt x="1511" y="565"/>
                </a:lnTo>
                <a:lnTo>
                  <a:pt x="1510" y="565"/>
                </a:lnTo>
                <a:lnTo>
                  <a:pt x="1510" y="564"/>
                </a:lnTo>
                <a:lnTo>
                  <a:pt x="1510" y="557"/>
                </a:lnTo>
                <a:lnTo>
                  <a:pt x="1510" y="555"/>
                </a:lnTo>
                <a:lnTo>
                  <a:pt x="1510" y="554"/>
                </a:lnTo>
                <a:lnTo>
                  <a:pt x="1510" y="553"/>
                </a:lnTo>
                <a:lnTo>
                  <a:pt x="1509" y="553"/>
                </a:lnTo>
                <a:lnTo>
                  <a:pt x="1509" y="555"/>
                </a:lnTo>
                <a:lnTo>
                  <a:pt x="1509" y="557"/>
                </a:lnTo>
                <a:lnTo>
                  <a:pt x="1509" y="558"/>
                </a:lnTo>
                <a:lnTo>
                  <a:pt x="1509" y="564"/>
                </a:lnTo>
                <a:lnTo>
                  <a:pt x="1508" y="565"/>
                </a:lnTo>
                <a:lnTo>
                  <a:pt x="1508" y="566"/>
                </a:lnTo>
                <a:lnTo>
                  <a:pt x="1502" y="566"/>
                </a:lnTo>
                <a:lnTo>
                  <a:pt x="1501" y="566"/>
                </a:lnTo>
                <a:lnTo>
                  <a:pt x="1492" y="566"/>
                </a:lnTo>
                <a:lnTo>
                  <a:pt x="1490" y="571"/>
                </a:lnTo>
                <a:lnTo>
                  <a:pt x="1490" y="572"/>
                </a:lnTo>
                <a:lnTo>
                  <a:pt x="1488" y="572"/>
                </a:lnTo>
                <a:lnTo>
                  <a:pt x="1487" y="572"/>
                </a:lnTo>
                <a:lnTo>
                  <a:pt x="1485" y="572"/>
                </a:lnTo>
                <a:lnTo>
                  <a:pt x="1485" y="573"/>
                </a:lnTo>
                <a:lnTo>
                  <a:pt x="1485" y="575"/>
                </a:lnTo>
                <a:lnTo>
                  <a:pt x="1485" y="577"/>
                </a:lnTo>
                <a:lnTo>
                  <a:pt x="1485" y="582"/>
                </a:lnTo>
                <a:lnTo>
                  <a:pt x="1485" y="583"/>
                </a:lnTo>
                <a:lnTo>
                  <a:pt x="1487" y="583"/>
                </a:lnTo>
                <a:lnTo>
                  <a:pt x="1488" y="583"/>
                </a:lnTo>
                <a:lnTo>
                  <a:pt x="1490" y="583"/>
                </a:lnTo>
                <a:lnTo>
                  <a:pt x="1488" y="585"/>
                </a:lnTo>
                <a:lnTo>
                  <a:pt x="1490" y="591"/>
                </a:lnTo>
                <a:lnTo>
                  <a:pt x="1488" y="591"/>
                </a:lnTo>
                <a:lnTo>
                  <a:pt x="1486" y="591"/>
                </a:lnTo>
                <a:lnTo>
                  <a:pt x="1485" y="591"/>
                </a:lnTo>
                <a:lnTo>
                  <a:pt x="1484" y="591"/>
                </a:lnTo>
                <a:lnTo>
                  <a:pt x="1484" y="592"/>
                </a:lnTo>
                <a:lnTo>
                  <a:pt x="1484" y="595"/>
                </a:lnTo>
                <a:lnTo>
                  <a:pt x="1484" y="596"/>
                </a:lnTo>
                <a:lnTo>
                  <a:pt x="1483" y="596"/>
                </a:lnTo>
                <a:lnTo>
                  <a:pt x="1480" y="596"/>
                </a:lnTo>
                <a:lnTo>
                  <a:pt x="1478" y="596"/>
                </a:lnTo>
                <a:lnTo>
                  <a:pt x="1477" y="596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6"/>
                </a:lnTo>
                <a:lnTo>
                  <a:pt x="1468" y="597"/>
                </a:lnTo>
                <a:lnTo>
                  <a:pt x="1470" y="612"/>
                </a:lnTo>
                <a:lnTo>
                  <a:pt x="1469" y="612"/>
                </a:lnTo>
                <a:lnTo>
                  <a:pt x="1468" y="612"/>
                </a:lnTo>
                <a:lnTo>
                  <a:pt x="1467" y="612"/>
                </a:lnTo>
                <a:lnTo>
                  <a:pt x="1466" y="612"/>
                </a:lnTo>
                <a:lnTo>
                  <a:pt x="1465" y="612"/>
                </a:lnTo>
                <a:lnTo>
                  <a:pt x="1464" y="612"/>
                </a:lnTo>
                <a:lnTo>
                  <a:pt x="1464" y="613"/>
                </a:lnTo>
                <a:lnTo>
                  <a:pt x="1462" y="613"/>
                </a:lnTo>
                <a:lnTo>
                  <a:pt x="1461" y="613"/>
                </a:lnTo>
                <a:lnTo>
                  <a:pt x="1458" y="613"/>
                </a:lnTo>
                <a:lnTo>
                  <a:pt x="1458" y="612"/>
                </a:lnTo>
                <a:lnTo>
                  <a:pt x="1453" y="612"/>
                </a:lnTo>
                <a:lnTo>
                  <a:pt x="1452" y="612"/>
                </a:lnTo>
                <a:lnTo>
                  <a:pt x="1453" y="613"/>
                </a:lnTo>
                <a:close/>
                <a:moveTo>
                  <a:pt x="1491" y="837"/>
                </a:moveTo>
                <a:lnTo>
                  <a:pt x="1491" y="839"/>
                </a:lnTo>
                <a:lnTo>
                  <a:pt x="1491" y="840"/>
                </a:lnTo>
                <a:lnTo>
                  <a:pt x="1491" y="841"/>
                </a:lnTo>
                <a:lnTo>
                  <a:pt x="1491" y="847"/>
                </a:lnTo>
                <a:lnTo>
                  <a:pt x="1491" y="848"/>
                </a:lnTo>
                <a:lnTo>
                  <a:pt x="1491" y="849"/>
                </a:lnTo>
                <a:lnTo>
                  <a:pt x="1491" y="851"/>
                </a:lnTo>
                <a:lnTo>
                  <a:pt x="1491" y="853"/>
                </a:lnTo>
                <a:lnTo>
                  <a:pt x="1491" y="855"/>
                </a:lnTo>
                <a:lnTo>
                  <a:pt x="1491" y="856"/>
                </a:lnTo>
                <a:lnTo>
                  <a:pt x="1491" y="857"/>
                </a:lnTo>
                <a:lnTo>
                  <a:pt x="1491" y="858"/>
                </a:lnTo>
                <a:lnTo>
                  <a:pt x="1491" y="859"/>
                </a:lnTo>
                <a:lnTo>
                  <a:pt x="1491" y="860"/>
                </a:lnTo>
                <a:lnTo>
                  <a:pt x="1491" y="862"/>
                </a:lnTo>
                <a:lnTo>
                  <a:pt x="1491" y="863"/>
                </a:lnTo>
                <a:lnTo>
                  <a:pt x="1491" y="865"/>
                </a:lnTo>
                <a:lnTo>
                  <a:pt x="1491" y="866"/>
                </a:lnTo>
                <a:lnTo>
                  <a:pt x="1491" y="867"/>
                </a:lnTo>
                <a:lnTo>
                  <a:pt x="1491" y="870"/>
                </a:lnTo>
                <a:lnTo>
                  <a:pt x="1491" y="871"/>
                </a:lnTo>
                <a:lnTo>
                  <a:pt x="1491" y="873"/>
                </a:lnTo>
                <a:lnTo>
                  <a:pt x="1491" y="874"/>
                </a:lnTo>
                <a:lnTo>
                  <a:pt x="1491" y="875"/>
                </a:lnTo>
                <a:lnTo>
                  <a:pt x="1491" y="876"/>
                </a:lnTo>
                <a:lnTo>
                  <a:pt x="1491" y="878"/>
                </a:lnTo>
                <a:lnTo>
                  <a:pt x="1491" y="880"/>
                </a:lnTo>
                <a:lnTo>
                  <a:pt x="1492" y="880"/>
                </a:lnTo>
                <a:lnTo>
                  <a:pt x="1491" y="880"/>
                </a:lnTo>
                <a:lnTo>
                  <a:pt x="1491" y="881"/>
                </a:lnTo>
                <a:lnTo>
                  <a:pt x="1492" y="881"/>
                </a:lnTo>
                <a:lnTo>
                  <a:pt x="1492" y="882"/>
                </a:lnTo>
                <a:lnTo>
                  <a:pt x="1492" y="883"/>
                </a:lnTo>
                <a:lnTo>
                  <a:pt x="1491" y="884"/>
                </a:lnTo>
                <a:lnTo>
                  <a:pt x="1491" y="885"/>
                </a:lnTo>
                <a:lnTo>
                  <a:pt x="1491" y="887"/>
                </a:lnTo>
                <a:lnTo>
                  <a:pt x="1491" y="888"/>
                </a:lnTo>
                <a:lnTo>
                  <a:pt x="1491" y="890"/>
                </a:lnTo>
                <a:lnTo>
                  <a:pt x="1491" y="891"/>
                </a:lnTo>
                <a:lnTo>
                  <a:pt x="1491" y="892"/>
                </a:lnTo>
                <a:lnTo>
                  <a:pt x="1491" y="895"/>
                </a:lnTo>
                <a:lnTo>
                  <a:pt x="1491" y="897"/>
                </a:lnTo>
                <a:lnTo>
                  <a:pt x="1491" y="899"/>
                </a:lnTo>
                <a:lnTo>
                  <a:pt x="1491" y="901"/>
                </a:lnTo>
                <a:lnTo>
                  <a:pt x="1491" y="903"/>
                </a:lnTo>
                <a:lnTo>
                  <a:pt x="1491" y="905"/>
                </a:lnTo>
                <a:lnTo>
                  <a:pt x="1491" y="908"/>
                </a:lnTo>
                <a:lnTo>
                  <a:pt x="1491" y="910"/>
                </a:lnTo>
                <a:lnTo>
                  <a:pt x="1491" y="912"/>
                </a:lnTo>
                <a:lnTo>
                  <a:pt x="1491" y="914"/>
                </a:lnTo>
                <a:lnTo>
                  <a:pt x="1491" y="918"/>
                </a:lnTo>
                <a:lnTo>
                  <a:pt x="1491" y="920"/>
                </a:lnTo>
                <a:lnTo>
                  <a:pt x="1491" y="921"/>
                </a:lnTo>
                <a:lnTo>
                  <a:pt x="1491" y="922"/>
                </a:lnTo>
                <a:lnTo>
                  <a:pt x="1491" y="924"/>
                </a:lnTo>
                <a:lnTo>
                  <a:pt x="1491" y="926"/>
                </a:lnTo>
                <a:lnTo>
                  <a:pt x="1491" y="928"/>
                </a:lnTo>
                <a:lnTo>
                  <a:pt x="1491" y="929"/>
                </a:lnTo>
                <a:lnTo>
                  <a:pt x="1491" y="930"/>
                </a:lnTo>
                <a:lnTo>
                  <a:pt x="1491" y="931"/>
                </a:lnTo>
                <a:lnTo>
                  <a:pt x="1491" y="933"/>
                </a:lnTo>
                <a:lnTo>
                  <a:pt x="1491" y="937"/>
                </a:lnTo>
                <a:lnTo>
                  <a:pt x="1491" y="939"/>
                </a:lnTo>
                <a:lnTo>
                  <a:pt x="1491" y="940"/>
                </a:lnTo>
                <a:lnTo>
                  <a:pt x="1491" y="947"/>
                </a:lnTo>
                <a:lnTo>
                  <a:pt x="1491" y="950"/>
                </a:lnTo>
                <a:lnTo>
                  <a:pt x="1491" y="954"/>
                </a:lnTo>
                <a:lnTo>
                  <a:pt x="1491" y="958"/>
                </a:lnTo>
                <a:lnTo>
                  <a:pt x="1491" y="963"/>
                </a:lnTo>
                <a:lnTo>
                  <a:pt x="1491" y="964"/>
                </a:lnTo>
                <a:lnTo>
                  <a:pt x="1491" y="965"/>
                </a:lnTo>
                <a:lnTo>
                  <a:pt x="1491" y="966"/>
                </a:lnTo>
                <a:lnTo>
                  <a:pt x="1491" y="967"/>
                </a:lnTo>
                <a:lnTo>
                  <a:pt x="1494" y="967"/>
                </a:lnTo>
                <a:lnTo>
                  <a:pt x="1495" y="967"/>
                </a:lnTo>
                <a:lnTo>
                  <a:pt x="1501" y="967"/>
                </a:lnTo>
                <a:lnTo>
                  <a:pt x="1503" y="967"/>
                </a:lnTo>
                <a:lnTo>
                  <a:pt x="1505" y="967"/>
                </a:lnTo>
                <a:lnTo>
                  <a:pt x="1507" y="967"/>
                </a:lnTo>
                <a:lnTo>
                  <a:pt x="1508" y="967"/>
                </a:lnTo>
                <a:lnTo>
                  <a:pt x="1509" y="967"/>
                </a:lnTo>
                <a:lnTo>
                  <a:pt x="1512" y="967"/>
                </a:lnTo>
                <a:lnTo>
                  <a:pt x="1513" y="967"/>
                </a:lnTo>
                <a:lnTo>
                  <a:pt x="1516" y="967"/>
                </a:lnTo>
                <a:lnTo>
                  <a:pt x="1520" y="967"/>
                </a:lnTo>
                <a:lnTo>
                  <a:pt x="1521" y="967"/>
                </a:lnTo>
                <a:lnTo>
                  <a:pt x="1522" y="967"/>
                </a:lnTo>
                <a:lnTo>
                  <a:pt x="1523" y="967"/>
                </a:lnTo>
                <a:lnTo>
                  <a:pt x="1525" y="966"/>
                </a:lnTo>
                <a:lnTo>
                  <a:pt x="1526" y="966"/>
                </a:lnTo>
                <a:lnTo>
                  <a:pt x="1527" y="966"/>
                </a:lnTo>
                <a:lnTo>
                  <a:pt x="1528" y="966"/>
                </a:lnTo>
                <a:lnTo>
                  <a:pt x="1530" y="966"/>
                </a:lnTo>
                <a:lnTo>
                  <a:pt x="1531" y="966"/>
                </a:lnTo>
                <a:lnTo>
                  <a:pt x="1533" y="966"/>
                </a:lnTo>
                <a:lnTo>
                  <a:pt x="1534" y="966"/>
                </a:lnTo>
                <a:lnTo>
                  <a:pt x="1535" y="966"/>
                </a:lnTo>
                <a:lnTo>
                  <a:pt x="1536" y="966"/>
                </a:lnTo>
                <a:lnTo>
                  <a:pt x="1539" y="966"/>
                </a:lnTo>
                <a:lnTo>
                  <a:pt x="1543" y="966"/>
                </a:lnTo>
                <a:lnTo>
                  <a:pt x="1544" y="966"/>
                </a:lnTo>
                <a:lnTo>
                  <a:pt x="1545" y="966"/>
                </a:lnTo>
                <a:lnTo>
                  <a:pt x="1551" y="966"/>
                </a:lnTo>
                <a:lnTo>
                  <a:pt x="1553" y="966"/>
                </a:lnTo>
                <a:lnTo>
                  <a:pt x="1554" y="966"/>
                </a:lnTo>
                <a:lnTo>
                  <a:pt x="1555" y="966"/>
                </a:lnTo>
                <a:lnTo>
                  <a:pt x="1556" y="966"/>
                </a:lnTo>
                <a:lnTo>
                  <a:pt x="1556" y="965"/>
                </a:lnTo>
                <a:lnTo>
                  <a:pt x="1554" y="962"/>
                </a:lnTo>
                <a:lnTo>
                  <a:pt x="1553" y="960"/>
                </a:lnTo>
                <a:lnTo>
                  <a:pt x="1553" y="959"/>
                </a:lnTo>
                <a:lnTo>
                  <a:pt x="1552" y="958"/>
                </a:lnTo>
                <a:lnTo>
                  <a:pt x="1553" y="958"/>
                </a:lnTo>
                <a:lnTo>
                  <a:pt x="1556" y="958"/>
                </a:lnTo>
                <a:lnTo>
                  <a:pt x="1557" y="958"/>
                </a:lnTo>
                <a:lnTo>
                  <a:pt x="1560" y="958"/>
                </a:lnTo>
                <a:lnTo>
                  <a:pt x="1563" y="958"/>
                </a:lnTo>
                <a:lnTo>
                  <a:pt x="1564" y="958"/>
                </a:lnTo>
                <a:lnTo>
                  <a:pt x="1565" y="958"/>
                </a:lnTo>
                <a:lnTo>
                  <a:pt x="1566" y="958"/>
                </a:lnTo>
                <a:lnTo>
                  <a:pt x="1569" y="958"/>
                </a:lnTo>
                <a:lnTo>
                  <a:pt x="1571" y="957"/>
                </a:lnTo>
                <a:lnTo>
                  <a:pt x="1572" y="957"/>
                </a:lnTo>
                <a:lnTo>
                  <a:pt x="1576" y="957"/>
                </a:lnTo>
                <a:lnTo>
                  <a:pt x="1577" y="957"/>
                </a:lnTo>
                <a:lnTo>
                  <a:pt x="1578" y="957"/>
                </a:lnTo>
                <a:lnTo>
                  <a:pt x="1580" y="957"/>
                </a:lnTo>
                <a:lnTo>
                  <a:pt x="1586" y="957"/>
                </a:lnTo>
                <a:lnTo>
                  <a:pt x="1587" y="957"/>
                </a:lnTo>
                <a:lnTo>
                  <a:pt x="1589" y="957"/>
                </a:lnTo>
                <a:lnTo>
                  <a:pt x="1590" y="957"/>
                </a:lnTo>
                <a:lnTo>
                  <a:pt x="1591" y="957"/>
                </a:lnTo>
                <a:lnTo>
                  <a:pt x="1592" y="957"/>
                </a:lnTo>
                <a:lnTo>
                  <a:pt x="1592" y="956"/>
                </a:lnTo>
                <a:lnTo>
                  <a:pt x="1592" y="954"/>
                </a:lnTo>
                <a:lnTo>
                  <a:pt x="1591" y="954"/>
                </a:lnTo>
                <a:lnTo>
                  <a:pt x="1590" y="954"/>
                </a:lnTo>
                <a:lnTo>
                  <a:pt x="1590" y="952"/>
                </a:lnTo>
                <a:lnTo>
                  <a:pt x="1590" y="951"/>
                </a:lnTo>
                <a:lnTo>
                  <a:pt x="1590" y="950"/>
                </a:lnTo>
                <a:lnTo>
                  <a:pt x="1590" y="948"/>
                </a:lnTo>
                <a:lnTo>
                  <a:pt x="1589" y="948"/>
                </a:lnTo>
                <a:lnTo>
                  <a:pt x="1588" y="948"/>
                </a:lnTo>
                <a:lnTo>
                  <a:pt x="1588" y="947"/>
                </a:lnTo>
                <a:lnTo>
                  <a:pt x="1588" y="946"/>
                </a:lnTo>
                <a:lnTo>
                  <a:pt x="1588" y="945"/>
                </a:lnTo>
                <a:lnTo>
                  <a:pt x="1588" y="943"/>
                </a:lnTo>
                <a:lnTo>
                  <a:pt x="1588" y="942"/>
                </a:lnTo>
                <a:lnTo>
                  <a:pt x="1588" y="940"/>
                </a:lnTo>
                <a:lnTo>
                  <a:pt x="1588" y="939"/>
                </a:lnTo>
                <a:lnTo>
                  <a:pt x="1588" y="938"/>
                </a:lnTo>
                <a:lnTo>
                  <a:pt x="1588" y="937"/>
                </a:lnTo>
                <a:lnTo>
                  <a:pt x="1588" y="935"/>
                </a:lnTo>
                <a:lnTo>
                  <a:pt x="1588" y="934"/>
                </a:lnTo>
                <a:lnTo>
                  <a:pt x="1588" y="933"/>
                </a:lnTo>
                <a:lnTo>
                  <a:pt x="1588" y="932"/>
                </a:lnTo>
                <a:lnTo>
                  <a:pt x="1588" y="931"/>
                </a:lnTo>
                <a:lnTo>
                  <a:pt x="1594" y="931"/>
                </a:lnTo>
                <a:lnTo>
                  <a:pt x="1595" y="931"/>
                </a:lnTo>
                <a:lnTo>
                  <a:pt x="1596" y="931"/>
                </a:lnTo>
                <a:lnTo>
                  <a:pt x="1596" y="930"/>
                </a:lnTo>
                <a:lnTo>
                  <a:pt x="1596" y="928"/>
                </a:lnTo>
                <a:lnTo>
                  <a:pt x="1596" y="924"/>
                </a:lnTo>
                <a:lnTo>
                  <a:pt x="1596" y="918"/>
                </a:lnTo>
                <a:lnTo>
                  <a:pt x="1603" y="909"/>
                </a:lnTo>
                <a:lnTo>
                  <a:pt x="1603" y="908"/>
                </a:lnTo>
                <a:lnTo>
                  <a:pt x="1604" y="908"/>
                </a:lnTo>
                <a:lnTo>
                  <a:pt x="1605" y="908"/>
                </a:lnTo>
                <a:lnTo>
                  <a:pt x="1606" y="907"/>
                </a:lnTo>
                <a:lnTo>
                  <a:pt x="1607" y="915"/>
                </a:lnTo>
                <a:lnTo>
                  <a:pt x="1607" y="916"/>
                </a:lnTo>
                <a:lnTo>
                  <a:pt x="1608" y="918"/>
                </a:lnTo>
                <a:lnTo>
                  <a:pt x="1608" y="921"/>
                </a:lnTo>
                <a:lnTo>
                  <a:pt x="1609" y="924"/>
                </a:lnTo>
                <a:lnTo>
                  <a:pt x="1611" y="929"/>
                </a:lnTo>
                <a:lnTo>
                  <a:pt x="1611" y="931"/>
                </a:lnTo>
                <a:lnTo>
                  <a:pt x="1611" y="932"/>
                </a:lnTo>
                <a:lnTo>
                  <a:pt x="1612" y="934"/>
                </a:lnTo>
                <a:lnTo>
                  <a:pt x="1613" y="939"/>
                </a:lnTo>
                <a:lnTo>
                  <a:pt x="1613" y="941"/>
                </a:lnTo>
                <a:lnTo>
                  <a:pt x="1613" y="943"/>
                </a:lnTo>
                <a:lnTo>
                  <a:pt x="1614" y="949"/>
                </a:lnTo>
                <a:lnTo>
                  <a:pt x="1615" y="952"/>
                </a:lnTo>
                <a:lnTo>
                  <a:pt x="1616" y="956"/>
                </a:lnTo>
                <a:lnTo>
                  <a:pt x="1617" y="960"/>
                </a:lnTo>
                <a:lnTo>
                  <a:pt x="1622" y="960"/>
                </a:lnTo>
                <a:lnTo>
                  <a:pt x="1623" y="959"/>
                </a:lnTo>
                <a:lnTo>
                  <a:pt x="1624" y="959"/>
                </a:lnTo>
                <a:lnTo>
                  <a:pt x="1625" y="959"/>
                </a:lnTo>
                <a:lnTo>
                  <a:pt x="1626" y="959"/>
                </a:lnTo>
                <a:lnTo>
                  <a:pt x="1628" y="959"/>
                </a:lnTo>
                <a:lnTo>
                  <a:pt x="1629" y="959"/>
                </a:lnTo>
                <a:lnTo>
                  <a:pt x="1630" y="959"/>
                </a:lnTo>
                <a:lnTo>
                  <a:pt x="1631" y="959"/>
                </a:lnTo>
                <a:lnTo>
                  <a:pt x="1632" y="960"/>
                </a:lnTo>
                <a:lnTo>
                  <a:pt x="1632" y="964"/>
                </a:lnTo>
                <a:lnTo>
                  <a:pt x="1632" y="966"/>
                </a:lnTo>
                <a:lnTo>
                  <a:pt x="1630" y="966"/>
                </a:lnTo>
                <a:lnTo>
                  <a:pt x="1628" y="966"/>
                </a:lnTo>
                <a:lnTo>
                  <a:pt x="1626" y="966"/>
                </a:lnTo>
                <a:lnTo>
                  <a:pt x="1624" y="966"/>
                </a:lnTo>
                <a:lnTo>
                  <a:pt x="1623" y="966"/>
                </a:lnTo>
                <a:lnTo>
                  <a:pt x="1622" y="966"/>
                </a:lnTo>
                <a:lnTo>
                  <a:pt x="1621" y="966"/>
                </a:lnTo>
                <a:lnTo>
                  <a:pt x="1619" y="966"/>
                </a:lnTo>
                <a:lnTo>
                  <a:pt x="1617" y="966"/>
                </a:lnTo>
                <a:lnTo>
                  <a:pt x="1620" y="976"/>
                </a:lnTo>
                <a:lnTo>
                  <a:pt x="1621" y="976"/>
                </a:lnTo>
                <a:lnTo>
                  <a:pt x="1622" y="976"/>
                </a:lnTo>
                <a:lnTo>
                  <a:pt x="1623" y="976"/>
                </a:lnTo>
                <a:lnTo>
                  <a:pt x="1624" y="976"/>
                </a:lnTo>
                <a:lnTo>
                  <a:pt x="1625" y="976"/>
                </a:lnTo>
                <a:lnTo>
                  <a:pt x="1626" y="976"/>
                </a:lnTo>
                <a:lnTo>
                  <a:pt x="1628" y="976"/>
                </a:lnTo>
                <a:lnTo>
                  <a:pt x="1629" y="976"/>
                </a:lnTo>
                <a:lnTo>
                  <a:pt x="1630" y="976"/>
                </a:lnTo>
                <a:lnTo>
                  <a:pt x="1631" y="976"/>
                </a:lnTo>
                <a:lnTo>
                  <a:pt x="1632" y="976"/>
                </a:lnTo>
                <a:lnTo>
                  <a:pt x="1633" y="976"/>
                </a:lnTo>
                <a:lnTo>
                  <a:pt x="1635" y="976"/>
                </a:lnTo>
                <a:lnTo>
                  <a:pt x="1637" y="976"/>
                </a:lnTo>
                <a:lnTo>
                  <a:pt x="1638" y="976"/>
                </a:lnTo>
                <a:lnTo>
                  <a:pt x="1640" y="976"/>
                </a:lnTo>
                <a:lnTo>
                  <a:pt x="1641" y="976"/>
                </a:lnTo>
                <a:lnTo>
                  <a:pt x="1642" y="976"/>
                </a:lnTo>
                <a:lnTo>
                  <a:pt x="1643" y="976"/>
                </a:lnTo>
                <a:lnTo>
                  <a:pt x="1645" y="976"/>
                </a:lnTo>
                <a:lnTo>
                  <a:pt x="1646" y="976"/>
                </a:lnTo>
                <a:lnTo>
                  <a:pt x="1647" y="976"/>
                </a:lnTo>
                <a:lnTo>
                  <a:pt x="1648" y="976"/>
                </a:lnTo>
                <a:lnTo>
                  <a:pt x="1649" y="976"/>
                </a:lnTo>
                <a:lnTo>
                  <a:pt x="1650" y="976"/>
                </a:lnTo>
                <a:lnTo>
                  <a:pt x="1651" y="976"/>
                </a:lnTo>
                <a:lnTo>
                  <a:pt x="1652" y="976"/>
                </a:lnTo>
                <a:lnTo>
                  <a:pt x="1654" y="976"/>
                </a:lnTo>
                <a:lnTo>
                  <a:pt x="1656" y="976"/>
                </a:lnTo>
                <a:lnTo>
                  <a:pt x="1655" y="974"/>
                </a:lnTo>
                <a:lnTo>
                  <a:pt x="1655" y="973"/>
                </a:lnTo>
                <a:lnTo>
                  <a:pt x="1652" y="968"/>
                </a:lnTo>
                <a:lnTo>
                  <a:pt x="1652" y="967"/>
                </a:lnTo>
                <a:lnTo>
                  <a:pt x="1651" y="966"/>
                </a:lnTo>
                <a:lnTo>
                  <a:pt x="1651" y="965"/>
                </a:lnTo>
                <a:lnTo>
                  <a:pt x="1651" y="964"/>
                </a:lnTo>
                <a:lnTo>
                  <a:pt x="1650" y="964"/>
                </a:lnTo>
                <a:lnTo>
                  <a:pt x="1650" y="963"/>
                </a:lnTo>
                <a:lnTo>
                  <a:pt x="1650" y="962"/>
                </a:lnTo>
                <a:lnTo>
                  <a:pt x="1649" y="962"/>
                </a:lnTo>
                <a:lnTo>
                  <a:pt x="1649" y="960"/>
                </a:lnTo>
                <a:lnTo>
                  <a:pt x="1649" y="959"/>
                </a:lnTo>
                <a:lnTo>
                  <a:pt x="1649" y="958"/>
                </a:lnTo>
                <a:lnTo>
                  <a:pt x="1649" y="957"/>
                </a:lnTo>
                <a:lnTo>
                  <a:pt x="1649" y="956"/>
                </a:lnTo>
                <a:lnTo>
                  <a:pt x="1649" y="955"/>
                </a:lnTo>
                <a:lnTo>
                  <a:pt x="1649" y="954"/>
                </a:lnTo>
                <a:lnTo>
                  <a:pt x="1649" y="952"/>
                </a:lnTo>
                <a:lnTo>
                  <a:pt x="1649" y="951"/>
                </a:lnTo>
                <a:lnTo>
                  <a:pt x="1649" y="950"/>
                </a:lnTo>
                <a:lnTo>
                  <a:pt x="1649" y="949"/>
                </a:lnTo>
                <a:lnTo>
                  <a:pt x="1649" y="948"/>
                </a:lnTo>
                <a:lnTo>
                  <a:pt x="1649" y="947"/>
                </a:lnTo>
                <a:lnTo>
                  <a:pt x="1649" y="946"/>
                </a:lnTo>
                <a:lnTo>
                  <a:pt x="1649" y="945"/>
                </a:lnTo>
                <a:lnTo>
                  <a:pt x="1649" y="943"/>
                </a:lnTo>
                <a:lnTo>
                  <a:pt x="1650" y="942"/>
                </a:lnTo>
                <a:lnTo>
                  <a:pt x="1650" y="939"/>
                </a:lnTo>
                <a:lnTo>
                  <a:pt x="1650" y="938"/>
                </a:lnTo>
                <a:lnTo>
                  <a:pt x="1650" y="937"/>
                </a:lnTo>
                <a:lnTo>
                  <a:pt x="1650" y="935"/>
                </a:lnTo>
                <a:lnTo>
                  <a:pt x="1650" y="934"/>
                </a:lnTo>
                <a:lnTo>
                  <a:pt x="1650" y="932"/>
                </a:lnTo>
                <a:lnTo>
                  <a:pt x="1650" y="931"/>
                </a:lnTo>
                <a:lnTo>
                  <a:pt x="1650" y="930"/>
                </a:lnTo>
                <a:lnTo>
                  <a:pt x="1650" y="929"/>
                </a:lnTo>
                <a:lnTo>
                  <a:pt x="1650" y="925"/>
                </a:lnTo>
                <a:lnTo>
                  <a:pt x="1650" y="923"/>
                </a:lnTo>
                <a:lnTo>
                  <a:pt x="1650" y="922"/>
                </a:lnTo>
                <a:lnTo>
                  <a:pt x="1650" y="921"/>
                </a:lnTo>
                <a:lnTo>
                  <a:pt x="1650" y="918"/>
                </a:lnTo>
                <a:lnTo>
                  <a:pt x="1650" y="917"/>
                </a:lnTo>
                <a:lnTo>
                  <a:pt x="1650" y="916"/>
                </a:lnTo>
                <a:lnTo>
                  <a:pt x="1650" y="915"/>
                </a:lnTo>
                <a:lnTo>
                  <a:pt x="1650" y="914"/>
                </a:lnTo>
                <a:lnTo>
                  <a:pt x="1650" y="913"/>
                </a:lnTo>
                <a:lnTo>
                  <a:pt x="1650" y="912"/>
                </a:lnTo>
                <a:lnTo>
                  <a:pt x="1650" y="909"/>
                </a:lnTo>
                <a:lnTo>
                  <a:pt x="1650" y="907"/>
                </a:lnTo>
                <a:lnTo>
                  <a:pt x="1650" y="905"/>
                </a:lnTo>
                <a:lnTo>
                  <a:pt x="1650" y="904"/>
                </a:lnTo>
                <a:lnTo>
                  <a:pt x="1650" y="903"/>
                </a:lnTo>
                <a:lnTo>
                  <a:pt x="1650" y="901"/>
                </a:lnTo>
                <a:lnTo>
                  <a:pt x="1650" y="899"/>
                </a:lnTo>
                <a:lnTo>
                  <a:pt x="1650" y="897"/>
                </a:lnTo>
                <a:lnTo>
                  <a:pt x="1650" y="896"/>
                </a:lnTo>
                <a:lnTo>
                  <a:pt x="1650" y="890"/>
                </a:lnTo>
                <a:lnTo>
                  <a:pt x="1650" y="889"/>
                </a:lnTo>
                <a:lnTo>
                  <a:pt x="1650" y="887"/>
                </a:lnTo>
                <a:lnTo>
                  <a:pt x="1650" y="885"/>
                </a:lnTo>
                <a:lnTo>
                  <a:pt x="1650" y="882"/>
                </a:lnTo>
                <a:lnTo>
                  <a:pt x="1650" y="874"/>
                </a:lnTo>
                <a:lnTo>
                  <a:pt x="1649" y="866"/>
                </a:lnTo>
                <a:lnTo>
                  <a:pt x="1649" y="862"/>
                </a:lnTo>
                <a:lnTo>
                  <a:pt x="1649" y="854"/>
                </a:lnTo>
                <a:lnTo>
                  <a:pt x="1649" y="849"/>
                </a:lnTo>
                <a:lnTo>
                  <a:pt x="1649" y="837"/>
                </a:lnTo>
                <a:lnTo>
                  <a:pt x="1649" y="832"/>
                </a:lnTo>
                <a:lnTo>
                  <a:pt x="1648" y="831"/>
                </a:lnTo>
                <a:lnTo>
                  <a:pt x="1648" y="828"/>
                </a:lnTo>
                <a:lnTo>
                  <a:pt x="1648" y="826"/>
                </a:lnTo>
                <a:lnTo>
                  <a:pt x="1648" y="824"/>
                </a:lnTo>
                <a:lnTo>
                  <a:pt x="1648" y="823"/>
                </a:lnTo>
                <a:lnTo>
                  <a:pt x="1648" y="821"/>
                </a:lnTo>
                <a:lnTo>
                  <a:pt x="1648" y="820"/>
                </a:lnTo>
                <a:lnTo>
                  <a:pt x="1648" y="818"/>
                </a:lnTo>
                <a:lnTo>
                  <a:pt x="1648" y="812"/>
                </a:lnTo>
                <a:lnTo>
                  <a:pt x="1648" y="799"/>
                </a:lnTo>
                <a:lnTo>
                  <a:pt x="1647" y="787"/>
                </a:lnTo>
                <a:lnTo>
                  <a:pt x="1647" y="775"/>
                </a:lnTo>
                <a:lnTo>
                  <a:pt x="1647" y="774"/>
                </a:lnTo>
                <a:lnTo>
                  <a:pt x="1647" y="763"/>
                </a:lnTo>
                <a:lnTo>
                  <a:pt x="1647" y="762"/>
                </a:lnTo>
                <a:lnTo>
                  <a:pt x="1647" y="761"/>
                </a:lnTo>
                <a:lnTo>
                  <a:pt x="1647" y="759"/>
                </a:lnTo>
                <a:lnTo>
                  <a:pt x="1647" y="758"/>
                </a:lnTo>
                <a:lnTo>
                  <a:pt x="1646" y="757"/>
                </a:lnTo>
                <a:lnTo>
                  <a:pt x="1646" y="756"/>
                </a:lnTo>
                <a:lnTo>
                  <a:pt x="1646" y="755"/>
                </a:lnTo>
                <a:lnTo>
                  <a:pt x="1642" y="755"/>
                </a:lnTo>
                <a:lnTo>
                  <a:pt x="1638" y="755"/>
                </a:lnTo>
                <a:lnTo>
                  <a:pt x="1637" y="755"/>
                </a:lnTo>
                <a:lnTo>
                  <a:pt x="1637" y="756"/>
                </a:lnTo>
                <a:lnTo>
                  <a:pt x="1637" y="761"/>
                </a:lnTo>
                <a:lnTo>
                  <a:pt x="1637" y="762"/>
                </a:lnTo>
                <a:lnTo>
                  <a:pt x="1631" y="762"/>
                </a:lnTo>
                <a:lnTo>
                  <a:pt x="1629" y="762"/>
                </a:lnTo>
                <a:lnTo>
                  <a:pt x="1628" y="762"/>
                </a:lnTo>
                <a:lnTo>
                  <a:pt x="1626" y="762"/>
                </a:lnTo>
                <a:lnTo>
                  <a:pt x="1625" y="762"/>
                </a:lnTo>
                <a:lnTo>
                  <a:pt x="1624" y="762"/>
                </a:lnTo>
                <a:lnTo>
                  <a:pt x="1621" y="762"/>
                </a:lnTo>
                <a:lnTo>
                  <a:pt x="1616" y="762"/>
                </a:lnTo>
                <a:lnTo>
                  <a:pt x="1614" y="762"/>
                </a:lnTo>
                <a:lnTo>
                  <a:pt x="1612" y="762"/>
                </a:lnTo>
                <a:lnTo>
                  <a:pt x="1612" y="761"/>
                </a:lnTo>
                <a:lnTo>
                  <a:pt x="1612" y="759"/>
                </a:lnTo>
                <a:lnTo>
                  <a:pt x="1612" y="758"/>
                </a:lnTo>
                <a:lnTo>
                  <a:pt x="1612" y="757"/>
                </a:lnTo>
                <a:lnTo>
                  <a:pt x="1612" y="756"/>
                </a:lnTo>
                <a:lnTo>
                  <a:pt x="1611" y="756"/>
                </a:lnTo>
                <a:lnTo>
                  <a:pt x="1611" y="750"/>
                </a:lnTo>
                <a:lnTo>
                  <a:pt x="1608" y="750"/>
                </a:lnTo>
                <a:lnTo>
                  <a:pt x="1605" y="750"/>
                </a:lnTo>
                <a:lnTo>
                  <a:pt x="1605" y="749"/>
                </a:lnTo>
                <a:lnTo>
                  <a:pt x="1602" y="749"/>
                </a:lnTo>
                <a:lnTo>
                  <a:pt x="1599" y="749"/>
                </a:lnTo>
                <a:lnTo>
                  <a:pt x="1591" y="749"/>
                </a:lnTo>
                <a:lnTo>
                  <a:pt x="1590" y="749"/>
                </a:lnTo>
                <a:lnTo>
                  <a:pt x="1583" y="749"/>
                </a:lnTo>
                <a:lnTo>
                  <a:pt x="1579" y="749"/>
                </a:lnTo>
                <a:lnTo>
                  <a:pt x="1579" y="750"/>
                </a:lnTo>
                <a:lnTo>
                  <a:pt x="1577" y="751"/>
                </a:lnTo>
                <a:lnTo>
                  <a:pt x="1574" y="753"/>
                </a:lnTo>
                <a:lnTo>
                  <a:pt x="1574" y="755"/>
                </a:lnTo>
                <a:lnTo>
                  <a:pt x="1574" y="756"/>
                </a:lnTo>
                <a:lnTo>
                  <a:pt x="1576" y="758"/>
                </a:lnTo>
                <a:lnTo>
                  <a:pt x="1576" y="759"/>
                </a:lnTo>
                <a:lnTo>
                  <a:pt x="1576" y="761"/>
                </a:lnTo>
                <a:lnTo>
                  <a:pt x="1577" y="761"/>
                </a:lnTo>
                <a:lnTo>
                  <a:pt x="1578" y="761"/>
                </a:lnTo>
                <a:lnTo>
                  <a:pt x="1578" y="764"/>
                </a:lnTo>
                <a:lnTo>
                  <a:pt x="1578" y="766"/>
                </a:lnTo>
                <a:lnTo>
                  <a:pt x="1579" y="769"/>
                </a:lnTo>
                <a:lnTo>
                  <a:pt x="1579" y="770"/>
                </a:lnTo>
                <a:lnTo>
                  <a:pt x="1577" y="770"/>
                </a:lnTo>
                <a:lnTo>
                  <a:pt x="1576" y="770"/>
                </a:lnTo>
                <a:lnTo>
                  <a:pt x="1574" y="770"/>
                </a:lnTo>
                <a:lnTo>
                  <a:pt x="1574" y="771"/>
                </a:lnTo>
                <a:lnTo>
                  <a:pt x="1573" y="771"/>
                </a:lnTo>
                <a:lnTo>
                  <a:pt x="1572" y="771"/>
                </a:lnTo>
                <a:lnTo>
                  <a:pt x="1571" y="771"/>
                </a:lnTo>
                <a:lnTo>
                  <a:pt x="1570" y="771"/>
                </a:lnTo>
                <a:lnTo>
                  <a:pt x="1569" y="772"/>
                </a:lnTo>
                <a:lnTo>
                  <a:pt x="1568" y="772"/>
                </a:lnTo>
                <a:lnTo>
                  <a:pt x="1566" y="772"/>
                </a:lnTo>
                <a:lnTo>
                  <a:pt x="1565" y="772"/>
                </a:lnTo>
                <a:lnTo>
                  <a:pt x="1564" y="772"/>
                </a:lnTo>
                <a:lnTo>
                  <a:pt x="1563" y="772"/>
                </a:lnTo>
                <a:lnTo>
                  <a:pt x="1562" y="773"/>
                </a:lnTo>
                <a:lnTo>
                  <a:pt x="1561" y="773"/>
                </a:lnTo>
                <a:lnTo>
                  <a:pt x="1560" y="773"/>
                </a:lnTo>
                <a:lnTo>
                  <a:pt x="1559" y="773"/>
                </a:lnTo>
                <a:lnTo>
                  <a:pt x="1556" y="773"/>
                </a:lnTo>
                <a:lnTo>
                  <a:pt x="1555" y="773"/>
                </a:lnTo>
                <a:lnTo>
                  <a:pt x="1555" y="774"/>
                </a:lnTo>
                <a:lnTo>
                  <a:pt x="1555" y="776"/>
                </a:lnTo>
                <a:lnTo>
                  <a:pt x="1555" y="780"/>
                </a:lnTo>
                <a:lnTo>
                  <a:pt x="1556" y="781"/>
                </a:lnTo>
                <a:lnTo>
                  <a:pt x="1555" y="781"/>
                </a:lnTo>
                <a:lnTo>
                  <a:pt x="1549" y="782"/>
                </a:lnTo>
                <a:lnTo>
                  <a:pt x="1549" y="781"/>
                </a:lnTo>
                <a:lnTo>
                  <a:pt x="1549" y="780"/>
                </a:lnTo>
                <a:lnTo>
                  <a:pt x="1549" y="779"/>
                </a:lnTo>
                <a:lnTo>
                  <a:pt x="1549" y="778"/>
                </a:lnTo>
                <a:lnTo>
                  <a:pt x="1549" y="776"/>
                </a:lnTo>
                <a:lnTo>
                  <a:pt x="1549" y="775"/>
                </a:lnTo>
                <a:lnTo>
                  <a:pt x="1549" y="774"/>
                </a:lnTo>
                <a:lnTo>
                  <a:pt x="1549" y="773"/>
                </a:lnTo>
                <a:lnTo>
                  <a:pt x="1548" y="773"/>
                </a:lnTo>
                <a:lnTo>
                  <a:pt x="1547" y="773"/>
                </a:lnTo>
                <a:lnTo>
                  <a:pt x="1546" y="773"/>
                </a:lnTo>
                <a:lnTo>
                  <a:pt x="1544" y="773"/>
                </a:lnTo>
                <a:lnTo>
                  <a:pt x="1543" y="773"/>
                </a:lnTo>
                <a:lnTo>
                  <a:pt x="1543" y="774"/>
                </a:lnTo>
                <a:lnTo>
                  <a:pt x="1539" y="774"/>
                </a:lnTo>
                <a:lnTo>
                  <a:pt x="1538" y="774"/>
                </a:lnTo>
                <a:lnTo>
                  <a:pt x="1537" y="774"/>
                </a:lnTo>
                <a:lnTo>
                  <a:pt x="1537" y="775"/>
                </a:lnTo>
                <a:lnTo>
                  <a:pt x="1537" y="776"/>
                </a:lnTo>
                <a:lnTo>
                  <a:pt x="1537" y="778"/>
                </a:lnTo>
                <a:lnTo>
                  <a:pt x="1537" y="779"/>
                </a:lnTo>
                <a:lnTo>
                  <a:pt x="1537" y="780"/>
                </a:lnTo>
                <a:lnTo>
                  <a:pt x="1537" y="781"/>
                </a:lnTo>
                <a:lnTo>
                  <a:pt x="1537" y="782"/>
                </a:lnTo>
                <a:lnTo>
                  <a:pt x="1537" y="783"/>
                </a:lnTo>
                <a:lnTo>
                  <a:pt x="1537" y="784"/>
                </a:lnTo>
                <a:lnTo>
                  <a:pt x="1537" y="788"/>
                </a:lnTo>
                <a:lnTo>
                  <a:pt x="1537" y="789"/>
                </a:lnTo>
                <a:lnTo>
                  <a:pt x="1537" y="790"/>
                </a:lnTo>
                <a:lnTo>
                  <a:pt x="1537" y="791"/>
                </a:lnTo>
                <a:lnTo>
                  <a:pt x="1537" y="792"/>
                </a:lnTo>
                <a:lnTo>
                  <a:pt x="1537" y="793"/>
                </a:lnTo>
                <a:lnTo>
                  <a:pt x="1537" y="795"/>
                </a:lnTo>
                <a:lnTo>
                  <a:pt x="1537" y="796"/>
                </a:lnTo>
                <a:lnTo>
                  <a:pt x="1537" y="797"/>
                </a:lnTo>
                <a:lnTo>
                  <a:pt x="1537" y="798"/>
                </a:lnTo>
                <a:lnTo>
                  <a:pt x="1537" y="800"/>
                </a:lnTo>
                <a:lnTo>
                  <a:pt x="1537" y="804"/>
                </a:lnTo>
                <a:lnTo>
                  <a:pt x="1537" y="805"/>
                </a:lnTo>
                <a:lnTo>
                  <a:pt x="1537" y="807"/>
                </a:lnTo>
                <a:lnTo>
                  <a:pt x="1537" y="808"/>
                </a:lnTo>
                <a:lnTo>
                  <a:pt x="1537" y="809"/>
                </a:lnTo>
                <a:lnTo>
                  <a:pt x="1537" y="812"/>
                </a:lnTo>
                <a:lnTo>
                  <a:pt x="1537" y="813"/>
                </a:lnTo>
                <a:lnTo>
                  <a:pt x="1537" y="814"/>
                </a:lnTo>
                <a:lnTo>
                  <a:pt x="1537" y="815"/>
                </a:lnTo>
                <a:lnTo>
                  <a:pt x="1537" y="816"/>
                </a:lnTo>
                <a:lnTo>
                  <a:pt x="1537" y="817"/>
                </a:lnTo>
                <a:lnTo>
                  <a:pt x="1537" y="818"/>
                </a:lnTo>
                <a:lnTo>
                  <a:pt x="1537" y="821"/>
                </a:lnTo>
                <a:lnTo>
                  <a:pt x="1537" y="829"/>
                </a:lnTo>
                <a:lnTo>
                  <a:pt x="1536" y="829"/>
                </a:lnTo>
                <a:lnTo>
                  <a:pt x="1535" y="829"/>
                </a:lnTo>
                <a:lnTo>
                  <a:pt x="1534" y="829"/>
                </a:lnTo>
                <a:lnTo>
                  <a:pt x="1533" y="829"/>
                </a:lnTo>
                <a:lnTo>
                  <a:pt x="1531" y="829"/>
                </a:lnTo>
                <a:lnTo>
                  <a:pt x="1530" y="829"/>
                </a:lnTo>
                <a:lnTo>
                  <a:pt x="1529" y="829"/>
                </a:lnTo>
                <a:lnTo>
                  <a:pt x="1528" y="829"/>
                </a:lnTo>
                <a:lnTo>
                  <a:pt x="1527" y="829"/>
                </a:lnTo>
                <a:lnTo>
                  <a:pt x="1526" y="829"/>
                </a:lnTo>
                <a:lnTo>
                  <a:pt x="1525" y="829"/>
                </a:lnTo>
                <a:lnTo>
                  <a:pt x="1523" y="829"/>
                </a:lnTo>
                <a:lnTo>
                  <a:pt x="1522" y="829"/>
                </a:lnTo>
                <a:lnTo>
                  <a:pt x="1521" y="829"/>
                </a:lnTo>
                <a:lnTo>
                  <a:pt x="1520" y="829"/>
                </a:lnTo>
                <a:lnTo>
                  <a:pt x="1519" y="829"/>
                </a:lnTo>
                <a:lnTo>
                  <a:pt x="1518" y="829"/>
                </a:lnTo>
                <a:lnTo>
                  <a:pt x="1517" y="829"/>
                </a:lnTo>
                <a:lnTo>
                  <a:pt x="1516" y="829"/>
                </a:lnTo>
                <a:lnTo>
                  <a:pt x="1514" y="829"/>
                </a:lnTo>
                <a:lnTo>
                  <a:pt x="1513" y="829"/>
                </a:lnTo>
                <a:lnTo>
                  <a:pt x="1512" y="829"/>
                </a:lnTo>
                <a:lnTo>
                  <a:pt x="1511" y="829"/>
                </a:lnTo>
                <a:lnTo>
                  <a:pt x="1510" y="829"/>
                </a:lnTo>
                <a:lnTo>
                  <a:pt x="1509" y="829"/>
                </a:lnTo>
                <a:lnTo>
                  <a:pt x="1508" y="829"/>
                </a:lnTo>
                <a:lnTo>
                  <a:pt x="1507" y="829"/>
                </a:lnTo>
                <a:lnTo>
                  <a:pt x="1505" y="829"/>
                </a:lnTo>
                <a:lnTo>
                  <a:pt x="1504" y="830"/>
                </a:lnTo>
                <a:lnTo>
                  <a:pt x="1503" y="830"/>
                </a:lnTo>
                <a:lnTo>
                  <a:pt x="1501" y="830"/>
                </a:lnTo>
                <a:lnTo>
                  <a:pt x="1497" y="830"/>
                </a:lnTo>
                <a:lnTo>
                  <a:pt x="1496" y="830"/>
                </a:lnTo>
                <a:lnTo>
                  <a:pt x="1493" y="830"/>
                </a:lnTo>
                <a:lnTo>
                  <a:pt x="1491" y="830"/>
                </a:lnTo>
                <a:lnTo>
                  <a:pt x="1491" y="831"/>
                </a:lnTo>
                <a:lnTo>
                  <a:pt x="1491" y="834"/>
                </a:lnTo>
                <a:lnTo>
                  <a:pt x="1491" y="836"/>
                </a:lnTo>
                <a:lnTo>
                  <a:pt x="1491" y="837"/>
                </a:lnTo>
                <a:close/>
                <a:moveTo>
                  <a:pt x="1511" y="655"/>
                </a:moveTo>
                <a:lnTo>
                  <a:pt x="1512" y="655"/>
                </a:lnTo>
                <a:lnTo>
                  <a:pt x="1512" y="654"/>
                </a:lnTo>
                <a:lnTo>
                  <a:pt x="1511" y="654"/>
                </a:lnTo>
                <a:lnTo>
                  <a:pt x="1511" y="655"/>
                </a:lnTo>
                <a:close/>
                <a:moveTo>
                  <a:pt x="1564" y="707"/>
                </a:moveTo>
                <a:lnTo>
                  <a:pt x="1564" y="708"/>
                </a:lnTo>
                <a:lnTo>
                  <a:pt x="1565" y="712"/>
                </a:lnTo>
                <a:lnTo>
                  <a:pt x="1566" y="720"/>
                </a:lnTo>
                <a:lnTo>
                  <a:pt x="1568" y="725"/>
                </a:lnTo>
                <a:lnTo>
                  <a:pt x="1569" y="730"/>
                </a:lnTo>
                <a:lnTo>
                  <a:pt x="1570" y="733"/>
                </a:lnTo>
                <a:lnTo>
                  <a:pt x="1570" y="736"/>
                </a:lnTo>
                <a:lnTo>
                  <a:pt x="1571" y="738"/>
                </a:lnTo>
                <a:lnTo>
                  <a:pt x="1571" y="741"/>
                </a:lnTo>
                <a:lnTo>
                  <a:pt x="1572" y="744"/>
                </a:lnTo>
                <a:lnTo>
                  <a:pt x="1572" y="746"/>
                </a:lnTo>
                <a:lnTo>
                  <a:pt x="1576" y="746"/>
                </a:lnTo>
                <a:lnTo>
                  <a:pt x="1579" y="746"/>
                </a:lnTo>
                <a:lnTo>
                  <a:pt x="1586" y="746"/>
                </a:lnTo>
                <a:lnTo>
                  <a:pt x="1591" y="746"/>
                </a:lnTo>
                <a:lnTo>
                  <a:pt x="1592" y="746"/>
                </a:lnTo>
                <a:lnTo>
                  <a:pt x="1594" y="746"/>
                </a:lnTo>
                <a:lnTo>
                  <a:pt x="1595" y="746"/>
                </a:lnTo>
                <a:lnTo>
                  <a:pt x="1596" y="746"/>
                </a:lnTo>
                <a:lnTo>
                  <a:pt x="1597" y="746"/>
                </a:lnTo>
                <a:lnTo>
                  <a:pt x="1598" y="746"/>
                </a:lnTo>
                <a:lnTo>
                  <a:pt x="1599" y="746"/>
                </a:lnTo>
                <a:lnTo>
                  <a:pt x="1602" y="746"/>
                </a:lnTo>
                <a:lnTo>
                  <a:pt x="1607" y="746"/>
                </a:lnTo>
                <a:lnTo>
                  <a:pt x="1608" y="746"/>
                </a:lnTo>
                <a:lnTo>
                  <a:pt x="1609" y="746"/>
                </a:lnTo>
                <a:lnTo>
                  <a:pt x="1611" y="746"/>
                </a:lnTo>
                <a:lnTo>
                  <a:pt x="1611" y="739"/>
                </a:lnTo>
                <a:lnTo>
                  <a:pt x="1611" y="737"/>
                </a:lnTo>
                <a:lnTo>
                  <a:pt x="1611" y="733"/>
                </a:lnTo>
                <a:lnTo>
                  <a:pt x="1611" y="732"/>
                </a:lnTo>
                <a:lnTo>
                  <a:pt x="1611" y="730"/>
                </a:lnTo>
                <a:lnTo>
                  <a:pt x="1611" y="726"/>
                </a:lnTo>
                <a:lnTo>
                  <a:pt x="1611" y="725"/>
                </a:lnTo>
                <a:lnTo>
                  <a:pt x="1609" y="725"/>
                </a:lnTo>
                <a:lnTo>
                  <a:pt x="1609" y="724"/>
                </a:lnTo>
                <a:lnTo>
                  <a:pt x="1609" y="721"/>
                </a:lnTo>
                <a:lnTo>
                  <a:pt x="1609" y="706"/>
                </a:lnTo>
                <a:lnTo>
                  <a:pt x="1609" y="705"/>
                </a:lnTo>
                <a:lnTo>
                  <a:pt x="1608" y="705"/>
                </a:lnTo>
                <a:lnTo>
                  <a:pt x="1606" y="705"/>
                </a:lnTo>
                <a:lnTo>
                  <a:pt x="1602" y="705"/>
                </a:lnTo>
                <a:lnTo>
                  <a:pt x="1599" y="705"/>
                </a:lnTo>
                <a:lnTo>
                  <a:pt x="1599" y="704"/>
                </a:lnTo>
                <a:lnTo>
                  <a:pt x="1598" y="704"/>
                </a:lnTo>
                <a:lnTo>
                  <a:pt x="1591" y="704"/>
                </a:lnTo>
                <a:lnTo>
                  <a:pt x="1590" y="704"/>
                </a:lnTo>
                <a:lnTo>
                  <a:pt x="1588" y="704"/>
                </a:lnTo>
                <a:lnTo>
                  <a:pt x="1587" y="704"/>
                </a:lnTo>
                <a:lnTo>
                  <a:pt x="1586" y="704"/>
                </a:lnTo>
                <a:lnTo>
                  <a:pt x="1583" y="704"/>
                </a:lnTo>
                <a:lnTo>
                  <a:pt x="1581" y="704"/>
                </a:lnTo>
                <a:lnTo>
                  <a:pt x="1580" y="704"/>
                </a:lnTo>
                <a:lnTo>
                  <a:pt x="1579" y="704"/>
                </a:lnTo>
                <a:lnTo>
                  <a:pt x="1577" y="704"/>
                </a:lnTo>
                <a:lnTo>
                  <a:pt x="1576" y="704"/>
                </a:lnTo>
                <a:lnTo>
                  <a:pt x="1573" y="704"/>
                </a:lnTo>
                <a:lnTo>
                  <a:pt x="1572" y="704"/>
                </a:lnTo>
                <a:lnTo>
                  <a:pt x="1571" y="704"/>
                </a:lnTo>
                <a:lnTo>
                  <a:pt x="1570" y="704"/>
                </a:lnTo>
                <a:lnTo>
                  <a:pt x="1569" y="704"/>
                </a:lnTo>
                <a:lnTo>
                  <a:pt x="1568" y="704"/>
                </a:lnTo>
                <a:lnTo>
                  <a:pt x="1566" y="704"/>
                </a:lnTo>
                <a:lnTo>
                  <a:pt x="1565" y="704"/>
                </a:lnTo>
                <a:lnTo>
                  <a:pt x="1564" y="704"/>
                </a:lnTo>
                <a:lnTo>
                  <a:pt x="1564" y="705"/>
                </a:lnTo>
                <a:lnTo>
                  <a:pt x="1564" y="706"/>
                </a:lnTo>
                <a:lnTo>
                  <a:pt x="1564" y="707"/>
                </a:lnTo>
                <a:close/>
                <a:moveTo>
                  <a:pt x="1611" y="705"/>
                </a:moveTo>
                <a:lnTo>
                  <a:pt x="1611" y="708"/>
                </a:lnTo>
                <a:lnTo>
                  <a:pt x="1611" y="716"/>
                </a:lnTo>
                <a:lnTo>
                  <a:pt x="1611" y="724"/>
                </a:lnTo>
                <a:lnTo>
                  <a:pt x="1612" y="724"/>
                </a:lnTo>
                <a:lnTo>
                  <a:pt x="1613" y="724"/>
                </a:lnTo>
                <a:lnTo>
                  <a:pt x="1614" y="724"/>
                </a:lnTo>
                <a:lnTo>
                  <a:pt x="1614" y="725"/>
                </a:lnTo>
                <a:lnTo>
                  <a:pt x="1615" y="725"/>
                </a:lnTo>
                <a:lnTo>
                  <a:pt x="1616" y="725"/>
                </a:lnTo>
                <a:lnTo>
                  <a:pt x="1617" y="725"/>
                </a:lnTo>
                <a:lnTo>
                  <a:pt x="1619" y="726"/>
                </a:lnTo>
                <a:lnTo>
                  <a:pt x="1620" y="726"/>
                </a:lnTo>
                <a:lnTo>
                  <a:pt x="1621" y="726"/>
                </a:lnTo>
                <a:lnTo>
                  <a:pt x="1624" y="728"/>
                </a:lnTo>
                <a:lnTo>
                  <a:pt x="1624" y="726"/>
                </a:lnTo>
                <a:lnTo>
                  <a:pt x="1624" y="725"/>
                </a:lnTo>
                <a:lnTo>
                  <a:pt x="1624" y="724"/>
                </a:lnTo>
                <a:lnTo>
                  <a:pt x="1625" y="723"/>
                </a:lnTo>
                <a:lnTo>
                  <a:pt x="1625" y="722"/>
                </a:lnTo>
                <a:lnTo>
                  <a:pt x="1625" y="721"/>
                </a:lnTo>
                <a:lnTo>
                  <a:pt x="1625" y="720"/>
                </a:lnTo>
                <a:lnTo>
                  <a:pt x="1624" y="720"/>
                </a:lnTo>
                <a:lnTo>
                  <a:pt x="1623" y="720"/>
                </a:lnTo>
                <a:lnTo>
                  <a:pt x="1622" y="720"/>
                </a:lnTo>
                <a:lnTo>
                  <a:pt x="1622" y="713"/>
                </a:lnTo>
                <a:lnTo>
                  <a:pt x="1625" y="713"/>
                </a:lnTo>
                <a:lnTo>
                  <a:pt x="1625" y="714"/>
                </a:lnTo>
                <a:lnTo>
                  <a:pt x="1625" y="715"/>
                </a:lnTo>
                <a:lnTo>
                  <a:pt x="1625" y="716"/>
                </a:lnTo>
                <a:lnTo>
                  <a:pt x="1625" y="720"/>
                </a:lnTo>
                <a:lnTo>
                  <a:pt x="1625" y="721"/>
                </a:lnTo>
                <a:lnTo>
                  <a:pt x="1625" y="722"/>
                </a:lnTo>
                <a:lnTo>
                  <a:pt x="1625" y="723"/>
                </a:lnTo>
                <a:lnTo>
                  <a:pt x="1625" y="724"/>
                </a:lnTo>
                <a:lnTo>
                  <a:pt x="1625" y="725"/>
                </a:lnTo>
                <a:lnTo>
                  <a:pt x="1624" y="726"/>
                </a:lnTo>
                <a:lnTo>
                  <a:pt x="1624" y="728"/>
                </a:lnTo>
                <a:lnTo>
                  <a:pt x="1625" y="728"/>
                </a:lnTo>
                <a:lnTo>
                  <a:pt x="1626" y="728"/>
                </a:lnTo>
                <a:lnTo>
                  <a:pt x="1626" y="729"/>
                </a:lnTo>
                <a:lnTo>
                  <a:pt x="1628" y="729"/>
                </a:lnTo>
                <a:lnTo>
                  <a:pt x="1629" y="730"/>
                </a:lnTo>
                <a:lnTo>
                  <a:pt x="1629" y="731"/>
                </a:lnTo>
                <a:lnTo>
                  <a:pt x="1630" y="731"/>
                </a:lnTo>
                <a:lnTo>
                  <a:pt x="1630" y="732"/>
                </a:lnTo>
                <a:lnTo>
                  <a:pt x="1632" y="734"/>
                </a:lnTo>
                <a:lnTo>
                  <a:pt x="1633" y="737"/>
                </a:lnTo>
                <a:lnTo>
                  <a:pt x="1633" y="738"/>
                </a:lnTo>
                <a:lnTo>
                  <a:pt x="1634" y="738"/>
                </a:lnTo>
                <a:lnTo>
                  <a:pt x="1634" y="739"/>
                </a:lnTo>
                <a:lnTo>
                  <a:pt x="1637" y="741"/>
                </a:lnTo>
                <a:lnTo>
                  <a:pt x="1638" y="741"/>
                </a:lnTo>
                <a:lnTo>
                  <a:pt x="1638" y="742"/>
                </a:lnTo>
                <a:lnTo>
                  <a:pt x="1639" y="742"/>
                </a:lnTo>
                <a:lnTo>
                  <a:pt x="1640" y="742"/>
                </a:lnTo>
                <a:lnTo>
                  <a:pt x="1646" y="742"/>
                </a:lnTo>
                <a:lnTo>
                  <a:pt x="1647" y="742"/>
                </a:lnTo>
                <a:lnTo>
                  <a:pt x="1647" y="741"/>
                </a:lnTo>
                <a:lnTo>
                  <a:pt x="1647" y="740"/>
                </a:lnTo>
                <a:lnTo>
                  <a:pt x="1646" y="737"/>
                </a:lnTo>
                <a:lnTo>
                  <a:pt x="1645" y="730"/>
                </a:lnTo>
                <a:lnTo>
                  <a:pt x="1645" y="728"/>
                </a:lnTo>
                <a:lnTo>
                  <a:pt x="1643" y="722"/>
                </a:lnTo>
                <a:lnTo>
                  <a:pt x="1642" y="721"/>
                </a:lnTo>
                <a:lnTo>
                  <a:pt x="1641" y="714"/>
                </a:lnTo>
                <a:lnTo>
                  <a:pt x="1640" y="706"/>
                </a:lnTo>
                <a:lnTo>
                  <a:pt x="1639" y="700"/>
                </a:lnTo>
                <a:lnTo>
                  <a:pt x="1637" y="690"/>
                </a:lnTo>
                <a:lnTo>
                  <a:pt x="1637" y="689"/>
                </a:lnTo>
                <a:lnTo>
                  <a:pt x="1635" y="687"/>
                </a:lnTo>
                <a:lnTo>
                  <a:pt x="1633" y="687"/>
                </a:lnTo>
                <a:lnTo>
                  <a:pt x="1629" y="687"/>
                </a:lnTo>
                <a:lnTo>
                  <a:pt x="1625" y="687"/>
                </a:lnTo>
                <a:lnTo>
                  <a:pt x="1624" y="687"/>
                </a:lnTo>
                <a:lnTo>
                  <a:pt x="1622" y="686"/>
                </a:lnTo>
                <a:lnTo>
                  <a:pt x="1620" y="686"/>
                </a:lnTo>
                <a:lnTo>
                  <a:pt x="1619" y="686"/>
                </a:lnTo>
                <a:lnTo>
                  <a:pt x="1619" y="687"/>
                </a:lnTo>
                <a:lnTo>
                  <a:pt x="1619" y="688"/>
                </a:lnTo>
                <a:lnTo>
                  <a:pt x="1619" y="689"/>
                </a:lnTo>
                <a:lnTo>
                  <a:pt x="1619" y="690"/>
                </a:lnTo>
                <a:lnTo>
                  <a:pt x="1619" y="691"/>
                </a:lnTo>
                <a:lnTo>
                  <a:pt x="1619" y="697"/>
                </a:lnTo>
                <a:lnTo>
                  <a:pt x="1619" y="699"/>
                </a:lnTo>
                <a:lnTo>
                  <a:pt x="1619" y="700"/>
                </a:lnTo>
                <a:lnTo>
                  <a:pt x="1619" y="701"/>
                </a:lnTo>
                <a:lnTo>
                  <a:pt x="1619" y="703"/>
                </a:lnTo>
                <a:lnTo>
                  <a:pt x="1619" y="704"/>
                </a:lnTo>
                <a:lnTo>
                  <a:pt x="1619" y="705"/>
                </a:lnTo>
                <a:lnTo>
                  <a:pt x="1614" y="705"/>
                </a:lnTo>
                <a:lnTo>
                  <a:pt x="1613" y="705"/>
                </a:lnTo>
                <a:lnTo>
                  <a:pt x="1612" y="705"/>
                </a:lnTo>
                <a:lnTo>
                  <a:pt x="1611" y="705"/>
                </a:lnTo>
                <a:close/>
                <a:moveTo>
                  <a:pt x="1865" y="741"/>
                </a:moveTo>
                <a:lnTo>
                  <a:pt x="1867" y="740"/>
                </a:lnTo>
                <a:lnTo>
                  <a:pt x="1870" y="740"/>
                </a:lnTo>
                <a:lnTo>
                  <a:pt x="1870" y="739"/>
                </a:lnTo>
                <a:lnTo>
                  <a:pt x="1869" y="738"/>
                </a:lnTo>
                <a:lnTo>
                  <a:pt x="1866" y="739"/>
                </a:lnTo>
                <a:lnTo>
                  <a:pt x="1866" y="740"/>
                </a:lnTo>
                <a:lnTo>
                  <a:pt x="1865" y="741"/>
                </a:lnTo>
                <a:close/>
                <a:moveTo>
                  <a:pt x="1936" y="1334"/>
                </a:moveTo>
                <a:lnTo>
                  <a:pt x="1939" y="1335"/>
                </a:lnTo>
                <a:lnTo>
                  <a:pt x="1944" y="1336"/>
                </a:lnTo>
                <a:lnTo>
                  <a:pt x="1944" y="1338"/>
                </a:lnTo>
                <a:lnTo>
                  <a:pt x="1944" y="1344"/>
                </a:lnTo>
                <a:lnTo>
                  <a:pt x="1944" y="1350"/>
                </a:lnTo>
                <a:lnTo>
                  <a:pt x="1944" y="1351"/>
                </a:lnTo>
                <a:lnTo>
                  <a:pt x="1945" y="1361"/>
                </a:lnTo>
                <a:lnTo>
                  <a:pt x="1945" y="1362"/>
                </a:lnTo>
                <a:lnTo>
                  <a:pt x="1945" y="1365"/>
                </a:lnTo>
                <a:lnTo>
                  <a:pt x="1953" y="1365"/>
                </a:lnTo>
                <a:lnTo>
                  <a:pt x="1957" y="1365"/>
                </a:lnTo>
                <a:lnTo>
                  <a:pt x="1958" y="1365"/>
                </a:lnTo>
                <a:lnTo>
                  <a:pt x="1958" y="1373"/>
                </a:lnTo>
                <a:lnTo>
                  <a:pt x="1953" y="1373"/>
                </a:lnTo>
                <a:lnTo>
                  <a:pt x="1951" y="1373"/>
                </a:lnTo>
                <a:lnTo>
                  <a:pt x="1950" y="1373"/>
                </a:lnTo>
                <a:lnTo>
                  <a:pt x="1950" y="1399"/>
                </a:lnTo>
                <a:lnTo>
                  <a:pt x="1951" y="1411"/>
                </a:lnTo>
                <a:lnTo>
                  <a:pt x="1951" y="1418"/>
                </a:lnTo>
                <a:lnTo>
                  <a:pt x="1951" y="1425"/>
                </a:lnTo>
                <a:lnTo>
                  <a:pt x="1951" y="1427"/>
                </a:lnTo>
                <a:lnTo>
                  <a:pt x="1951" y="1429"/>
                </a:lnTo>
                <a:lnTo>
                  <a:pt x="1951" y="1432"/>
                </a:lnTo>
                <a:lnTo>
                  <a:pt x="1951" y="1434"/>
                </a:lnTo>
                <a:lnTo>
                  <a:pt x="1951" y="1436"/>
                </a:lnTo>
                <a:lnTo>
                  <a:pt x="1951" y="1439"/>
                </a:lnTo>
                <a:lnTo>
                  <a:pt x="1951" y="1442"/>
                </a:lnTo>
                <a:lnTo>
                  <a:pt x="1951" y="1444"/>
                </a:lnTo>
                <a:lnTo>
                  <a:pt x="1951" y="1447"/>
                </a:lnTo>
                <a:lnTo>
                  <a:pt x="1952" y="1449"/>
                </a:lnTo>
                <a:lnTo>
                  <a:pt x="1952" y="1451"/>
                </a:lnTo>
                <a:lnTo>
                  <a:pt x="1952" y="1453"/>
                </a:lnTo>
                <a:lnTo>
                  <a:pt x="1952" y="1456"/>
                </a:lnTo>
                <a:lnTo>
                  <a:pt x="1952" y="1457"/>
                </a:lnTo>
                <a:lnTo>
                  <a:pt x="1952" y="1458"/>
                </a:lnTo>
                <a:lnTo>
                  <a:pt x="1952" y="1460"/>
                </a:lnTo>
                <a:lnTo>
                  <a:pt x="1956" y="1460"/>
                </a:lnTo>
                <a:lnTo>
                  <a:pt x="1959" y="1460"/>
                </a:lnTo>
                <a:lnTo>
                  <a:pt x="1961" y="1460"/>
                </a:lnTo>
                <a:lnTo>
                  <a:pt x="1965" y="1462"/>
                </a:lnTo>
                <a:lnTo>
                  <a:pt x="1967" y="1465"/>
                </a:lnTo>
                <a:lnTo>
                  <a:pt x="1968" y="1466"/>
                </a:lnTo>
                <a:lnTo>
                  <a:pt x="1969" y="1467"/>
                </a:lnTo>
                <a:lnTo>
                  <a:pt x="1970" y="1467"/>
                </a:lnTo>
                <a:lnTo>
                  <a:pt x="1970" y="1468"/>
                </a:lnTo>
                <a:lnTo>
                  <a:pt x="1971" y="1468"/>
                </a:lnTo>
                <a:lnTo>
                  <a:pt x="1971" y="1469"/>
                </a:lnTo>
                <a:lnTo>
                  <a:pt x="1973" y="1469"/>
                </a:lnTo>
                <a:lnTo>
                  <a:pt x="1973" y="1470"/>
                </a:lnTo>
                <a:lnTo>
                  <a:pt x="1974" y="1470"/>
                </a:lnTo>
                <a:lnTo>
                  <a:pt x="1975" y="1472"/>
                </a:lnTo>
                <a:lnTo>
                  <a:pt x="1976" y="1473"/>
                </a:lnTo>
                <a:lnTo>
                  <a:pt x="1976" y="1474"/>
                </a:lnTo>
                <a:lnTo>
                  <a:pt x="1977" y="1474"/>
                </a:lnTo>
                <a:lnTo>
                  <a:pt x="1977" y="1475"/>
                </a:lnTo>
                <a:lnTo>
                  <a:pt x="1978" y="1476"/>
                </a:lnTo>
                <a:lnTo>
                  <a:pt x="1978" y="1477"/>
                </a:lnTo>
                <a:lnTo>
                  <a:pt x="1979" y="1478"/>
                </a:lnTo>
                <a:lnTo>
                  <a:pt x="1981" y="1478"/>
                </a:lnTo>
                <a:lnTo>
                  <a:pt x="1981" y="1479"/>
                </a:lnTo>
                <a:lnTo>
                  <a:pt x="1982" y="1479"/>
                </a:lnTo>
                <a:lnTo>
                  <a:pt x="1988" y="1477"/>
                </a:lnTo>
                <a:lnTo>
                  <a:pt x="1990" y="1476"/>
                </a:lnTo>
                <a:lnTo>
                  <a:pt x="1992" y="1475"/>
                </a:lnTo>
                <a:lnTo>
                  <a:pt x="1993" y="1475"/>
                </a:lnTo>
                <a:lnTo>
                  <a:pt x="1993" y="1474"/>
                </a:lnTo>
                <a:lnTo>
                  <a:pt x="1994" y="1474"/>
                </a:lnTo>
                <a:lnTo>
                  <a:pt x="1994" y="1473"/>
                </a:lnTo>
                <a:lnTo>
                  <a:pt x="1995" y="1473"/>
                </a:lnTo>
                <a:lnTo>
                  <a:pt x="1996" y="1472"/>
                </a:lnTo>
                <a:lnTo>
                  <a:pt x="1997" y="1470"/>
                </a:lnTo>
                <a:lnTo>
                  <a:pt x="2000" y="1470"/>
                </a:lnTo>
                <a:lnTo>
                  <a:pt x="2001" y="1469"/>
                </a:lnTo>
                <a:lnTo>
                  <a:pt x="2002" y="1468"/>
                </a:lnTo>
                <a:lnTo>
                  <a:pt x="2003" y="1468"/>
                </a:lnTo>
                <a:lnTo>
                  <a:pt x="2004" y="1467"/>
                </a:lnTo>
                <a:lnTo>
                  <a:pt x="2005" y="1467"/>
                </a:lnTo>
                <a:lnTo>
                  <a:pt x="2007" y="1467"/>
                </a:lnTo>
                <a:lnTo>
                  <a:pt x="2007" y="1466"/>
                </a:lnTo>
                <a:lnTo>
                  <a:pt x="2008" y="1466"/>
                </a:lnTo>
                <a:lnTo>
                  <a:pt x="2009" y="1466"/>
                </a:lnTo>
                <a:lnTo>
                  <a:pt x="2009" y="1465"/>
                </a:lnTo>
                <a:lnTo>
                  <a:pt x="2010" y="1465"/>
                </a:lnTo>
                <a:lnTo>
                  <a:pt x="2011" y="1464"/>
                </a:lnTo>
                <a:lnTo>
                  <a:pt x="2012" y="1464"/>
                </a:lnTo>
                <a:lnTo>
                  <a:pt x="2013" y="1462"/>
                </a:lnTo>
                <a:lnTo>
                  <a:pt x="2014" y="1462"/>
                </a:lnTo>
                <a:lnTo>
                  <a:pt x="2016" y="1462"/>
                </a:lnTo>
                <a:lnTo>
                  <a:pt x="2017" y="1462"/>
                </a:lnTo>
                <a:lnTo>
                  <a:pt x="2020" y="1461"/>
                </a:lnTo>
                <a:lnTo>
                  <a:pt x="2022" y="1461"/>
                </a:lnTo>
                <a:lnTo>
                  <a:pt x="2023" y="1461"/>
                </a:lnTo>
                <a:lnTo>
                  <a:pt x="2025" y="1460"/>
                </a:lnTo>
                <a:lnTo>
                  <a:pt x="2026" y="1460"/>
                </a:lnTo>
                <a:lnTo>
                  <a:pt x="2028" y="1459"/>
                </a:lnTo>
                <a:lnTo>
                  <a:pt x="2031" y="1459"/>
                </a:lnTo>
                <a:lnTo>
                  <a:pt x="2033" y="1459"/>
                </a:lnTo>
                <a:lnTo>
                  <a:pt x="2034" y="1459"/>
                </a:lnTo>
                <a:lnTo>
                  <a:pt x="2035" y="1459"/>
                </a:lnTo>
                <a:lnTo>
                  <a:pt x="2036" y="1459"/>
                </a:lnTo>
                <a:lnTo>
                  <a:pt x="2039" y="1459"/>
                </a:lnTo>
                <a:lnTo>
                  <a:pt x="2040" y="1459"/>
                </a:lnTo>
                <a:lnTo>
                  <a:pt x="2042" y="1459"/>
                </a:lnTo>
                <a:lnTo>
                  <a:pt x="2043" y="1459"/>
                </a:lnTo>
                <a:lnTo>
                  <a:pt x="2044" y="1460"/>
                </a:lnTo>
                <a:lnTo>
                  <a:pt x="2045" y="1460"/>
                </a:lnTo>
                <a:lnTo>
                  <a:pt x="2046" y="1460"/>
                </a:lnTo>
                <a:lnTo>
                  <a:pt x="2047" y="1460"/>
                </a:lnTo>
                <a:lnTo>
                  <a:pt x="2048" y="1461"/>
                </a:lnTo>
                <a:lnTo>
                  <a:pt x="2050" y="1461"/>
                </a:lnTo>
                <a:lnTo>
                  <a:pt x="2052" y="1461"/>
                </a:lnTo>
                <a:lnTo>
                  <a:pt x="2052" y="1462"/>
                </a:lnTo>
                <a:lnTo>
                  <a:pt x="2054" y="1462"/>
                </a:lnTo>
                <a:lnTo>
                  <a:pt x="2060" y="1462"/>
                </a:lnTo>
                <a:lnTo>
                  <a:pt x="2061" y="1462"/>
                </a:lnTo>
                <a:lnTo>
                  <a:pt x="2062" y="1462"/>
                </a:lnTo>
                <a:lnTo>
                  <a:pt x="2063" y="1462"/>
                </a:lnTo>
                <a:lnTo>
                  <a:pt x="2063" y="1461"/>
                </a:lnTo>
                <a:lnTo>
                  <a:pt x="2063" y="1460"/>
                </a:lnTo>
                <a:lnTo>
                  <a:pt x="2063" y="1459"/>
                </a:lnTo>
                <a:lnTo>
                  <a:pt x="2064" y="1459"/>
                </a:lnTo>
                <a:lnTo>
                  <a:pt x="2065" y="1458"/>
                </a:lnTo>
                <a:lnTo>
                  <a:pt x="2065" y="1457"/>
                </a:lnTo>
                <a:lnTo>
                  <a:pt x="2065" y="1456"/>
                </a:lnTo>
                <a:lnTo>
                  <a:pt x="2066" y="1456"/>
                </a:lnTo>
                <a:lnTo>
                  <a:pt x="2066" y="1454"/>
                </a:lnTo>
                <a:lnTo>
                  <a:pt x="2066" y="1453"/>
                </a:lnTo>
                <a:lnTo>
                  <a:pt x="2068" y="1452"/>
                </a:lnTo>
                <a:lnTo>
                  <a:pt x="2069" y="1449"/>
                </a:lnTo>
                <a:lnTo>
                  <a:pt x="2070" y="1447"/>
                </a:lnTo>
                <a:lnTo>
                  <a:pt x="2071" y="1445"/>
                </a:lnTo>
                <a:lnTo>
                  <a:pt x="2071" y="1444"/>
                </a:lnTo>
                <a:lnTo>
                  <a:pt x="2072" y="1443"/>
                </a:lnTo>
                <a:lnTo>
                  <a:pt x="2072" y="1442"/>
                </a:lnTo>
                <a:lnTo>
                  <a:pt x="2072" y="1441"/>
                </a:lnTo>
                <a:lnTo>
                  <a:pt x="2073" y="1440"/>
                </a:lnTo>
                <a:lnTo>
                  <a:pt x="2074" y="1439"/>
                </a:lnTo>
                <a:lnTo>
                  <a:pt x="2073" y="1439"/>
                </a:lnTo>
                <a:lnTo>
                  <a:pt x="2074" y="1436"/>
                </a:lnTo>
                <a:lnTo>
                  <a:pt x="2077" y="1435"/>
                </a:lnTo>
                <a:lnTo>
                  <a:pt x="2078" y="1434"/>
                </a:lnTo>
                <a:lnTo>
                  <a:pt x="2079" y="1431"/>
                </a:lnTo>
                <a:lnTo>
                  <a:pt x="2079" y="1428"/>
                </a:lnTo>
                <a:lnTo>
                  <a:pt x="2078" y="1400"/>
                </a:lnTo>
                <a:lnTo>
                  <a:pt x="2078" y="1398"/>
                </a:lnTo>
                <a:lnTo>
                  <a:pt x="2077" y="1391"/>
                </a:lnTo>
                <a:lnTo>
                  <a:pt x="2077" y="1386"/>
                </a:lnTo>
                <a:lnTo>
                  <a:pt x="2077" y="1381"/>
                </a:lnTo>
                <a:lnTo>
                  <a:pt x="2077" y="1380"/>
                </a:lnTo>
                <a:lnTo>
                  <a:pt x="2077" y="1378"/>
                </a:lnTo>
                <a:lnTo>
                  <a:pt x="2077" y="1375"/>
                </a:lnTo>
                <a:lnTo>
                  <a:pt x="2077" y="1373"/>
                </a:lnTo>
                <a:lnTo>
                  <a:pt x="2077" y="1372"/>
                </a:lnTo>
                <a:lnTo>
                  <a:pt x="2077" y="1366"/>
                </a:lnTo>
                <a:lnTo>
                  <a:pt x="2077" y="1373"/>
                </a:lnTo>
                <a:lnTo>
                  <a:pt x="2078" y="1373"/>
                </a:lnTo>
                <a:lnTo>
                  <a:pt x="2079" y="1373"/>
                </a:lnTo>
                <a:lnTo>
                  <a:pt x="2079" y="1372"/>
                </a:lnTo>
                <a:lnTo>
                  <a:pt x="2079" y="1370"/>
                </a:lnTo>
                <a:lnTo>
                  <a:pt x="2080" y="1369"/>
                </a:lnTo>
                <a:lnTo>
                  <a:pt x="2080" y="1368"/>
                </a:lnTo>
                <a:lnTo>
                  <a:pt x="2090" y="1359"/>
                </a:lnTo>
                <a:lnTo>
                  <a:pt x="2092" y="1357"/>
                </a:lnTo>
                <a:lnTo>
                  <a:pt x="2086" y="1357"/>
                </a:lnTo>
                <a:lnTo>
                  <a:pt x="2073" y="1357"/>
                </a:lnTo>
                <a:lnTo>
                  <a:pt x="2073" y="1359"/>
                </a:lnTo>
                <a:lnTo>
                  <a:pt x="2076" y="1359"/>
                </a:lnTo>
                <a:lnTo>
                  <a:pt x="2076" y="1362"/>
                </a:lnTo>
                <a:lnTo>
                  <a:pt x="2076" y="1364"/>
                </a:lnTo>
                <a:lnTo>
                  <a:pt x="2077" y="1364"/>
                </a:lnTo>
                <a:lnTo>
                  <a:pt x="2077" y="1365"/>
                </a:lnTo>
                <a:lnTo>
                  <a:pt x="2076" y="1365"/>
                </a:lnTo>
                <a:lnTo>
                  <a:pt x="2074" y="1365"/>
                </a:lnTo>
                <a:lnTo>
                  <a:pt x="2073" y="1365"/>
                </a:lnTo>
                <a:lnTo>
                  <a:pt x="2072" y="1365"/>
                </a:lnTo>
                <a:lnTo>
                  <a:pt x="2071" y="1365"/>
                </a:lnTo>
                <a:lnTo>
                  <a:pt x="2070" y="1365"/>
                </a:lnTo>
                <a:lnTo>
                  <a:pt x="2065" y="1365"/>
                </a:lnTo>
                <a:lnTo>
                  <a:pt x="2064" y="1365"/>
                </a:lnTo>
                <a:lnTo>
                  <a:pt x="2059" y="1366"/>
                </a:lnTo>
                <a:lnTo>
                  <a:pt x="2057" y="1366"/>
                </a:lnTo>
                <a:lnTo>
                  <a:pt x="2054" y="1366"/>
                </a:lnTo>
                <a:lnTo>
                  <a:pt x="2044" y="1366"/>
                </a:lnTo>
                <a:lnTo>
                  <a:pt x="2042" y="1366"/>
                </a:lnTo>
                <a:lnTo>
                  <a:pt x="2040" y="1366"/>
                </a:lnTo>
                <a:lnTo>
                  <a:pt x="2040" y="1364"/>
                </a:lnTo>
                <a:lnTo>
                  <a:pt x="2039" y="1345"/>
                </a:lnTo>
                <a:lnTo>
                  <a:pt x="2044" y="1347"/>
                </a:lnTo>
                <a:lnTo>
                  <a:pt x="2044" y="1348"/>
                </a:lnTo>
                <a:lnTo>
                  <a:pt x="2047" y="1349"/>
                </a:lnTo>
                <a:lnTo>
                  <a:pt x="2048" y="1344"/>
                </a:lnTo>
                <a:lnTo>
                  <a:pt x="2050" y="1344"/>
                </a:lnTo>
                <a:lnTo>
                  <a:pt x="2051" y="1344"/>
                </a:lnTo>
                <a:lnTo>
                  <a:pt x="2051" y="1343"/>
                </a:lnTo>
                <a:lnTo>
                  <a:pt x="2050" y="1343"/>
                </a:lnTo>
                <a:lnTo>
                  <a:pt x="2048" y="1343"/>
                </a:lnTo>
                <a:lnTo>
                  <a:pt x="2047" y="1343"/>
                </a:lnTo>
                <a:lnTo>
                  <a:pt x="2046" y="1343"/>
                </a:lnTo>
                <a:lnTo>
                  <a:pt x="2045" y="1343"/>
                </a:lnTo>
                <a:lnTo>
                  <a:pt x="2045" y="1342"/>
                </a:lnTo>
                <a:lnTo>
                  <a:pt x="2044" y="1342"/>
                </a:lnTo>
                <a:lnTo>
                  <a:pt x="2040" y="1340"/>
                </a:lnTo>
                <a:lnTo>
                  <a:pt x="2040" y="1339"/>
                </a:lnTo>
                <a:lnTo>
                  <a:pt x="2040" y="1338"/>
                </a:lnTo>
                <a:lnTo>
                  <a:pt x="2042" y="1336"/>
                </a:lnTo>
                <a:lnTo>
                  <a:pt x="2042" y="1335"/>
                </a:lnTo>
                <a:lnTo>
                  <a:pt x="2040" y="1335"/>
                </a:lnTo>
                <a:lnTo>
                  <a:pt x="2040" y="1334"/>
                </a:lnTo>
                <a:lnTo>
                  <a:pt x="2039" y="1334"/>
                </a:lnTo>
                <a:lnTo>
                  <a:pt x="2038" y="1335"/>
                </a:lnTo>
                <a:lnTo>
                  <a:pt x="2037" y="1335"/>
                </a:lnTo>
                <a:lnTo>
                  <a:pt x="2037" y="1334"/>
                </a:lnTo>
                <a:lnTo>
                  <a:pt x="2036" y="1333"/>
                </a:lnTo>
                <a:lnTo>
                  <a:pt x="2036" y="1332"/>
                </a:lnTo>
                <a:lnTo>
                  <a:pt x="2035" y="1332"/>
                </a:lnTo>
                <a:lnTo>
                  <a:pt x="2034" y="1333"/>
                </a:lnTo>
                <a:lnTo>
                  <a:pt x="2033" y="1333"/>
                </a:lnTo>
                <a:lnTo>
                  <a:pt x="2033" y="1334"/>
                </a:lnTo>
                <a:lnTo>
                  <a:pt x="2031" y="1334"/>
                </a:lnTo>
                <a:lnTo>
                  <a:pt x="2030" y="1333"/>
                </a:lnTo>
                <a:lnTo>
                  <a:pt x="2030" y="1332"/>
                </a:lnTo>
                <a:lnTo>
                  <a:pt x="2030" y="1331"/>
                </a:lnTo>
                <a:lnTo>
                  <a:pt x="2030" y="1328"/>
                </a:lnTo>
                <a:lnTo>
                  <a:pt x="2030" y="1326"/>
                </a:lnTo>
                <a:lnTo>
                  <a:pt x="2029" y="1326"/>
                </a:lnTo>
                <a:lnTo>
                  <a:pt x="2029" y="1325"/>
                </a:lnTo>
                <a:lnTo>
                  <a:pt x="2029" y="1324"/>
                </a:lnTo>
                <a:lnTo>
                  <a:pt x="2028" y="1324"/>
                </a:lnTo>
                <a:lnTo>
                  <a:pt x="2026" y="1324"/>
                </a:lnTo>
                <a:lnTo>
                  <a:pt x="2025" y="1323"/>
                </a:lnTo>
                <a:lnTo>
                  <a:pt x="2021" y="1323"/>
                </a:lnTo>
                <a:lnTo>
                  <a:pt x="2014" y="1320"/>
                </a:lnTo>
                <a:lnTo>
                  <a:pt x="2013" y="1320"/>
                </a:lnTo>
                <a:lnTo>
                  <a:pt x="2012" y="1320"/>
                </a:lnTo>
                <a:lnTo>
                  <a:pt x="2009" y="1319"/>
                </a:lnTo>
                <a:lnTo>
                  <a:pt x="2005" y="1318"/>
                </a:lnTo>
                <a:lnTo>
                  <a:pt x="2004" y="1318"/>
                </a:lnTo>
                <a:lnTo>
                  <a:pt x="2002" y="1318"/>
                </a:lnTo>
                <a:lnTo>
                  <a:pt x="2001" y="1318"/>
                </a:lnTo>
                <a:lnTo>
                  <a:pt x="2000" y="1318"/>
                </a:lnTo>
                <a:lnTo>
                  <a:pt x="1994" y="1318"/>
                </a:lnTo>
                <a:lnTo>
                  <a:pt x="1991" y="1318"/>
                </a:lnTo>
                <a:lnTo>
                  <a:pt x="1987" y="1318"/>
                </a:lnTo>
                <a:lnTo>
                  <a:pt x="1985" y="1318"/>
                </a:lnTo>
                <a:lnTo>
                  <a:pt x="1982" y="1318"/>
                </a:lnTo>
                <a:lnTo>
                  <a:pt x="1979" y="1318"/>
                </a:lnTo>
                <a:lnTo>
                  <a:pt x="1978" y="1318"/>
                </a:lnTo>
                <a:lnTo>
                  <a:pt x="1977" y="1318"/>
                </a:lnTo>
                <a:lnTo>
                  <a:pt x="1975" y="1318"/>
                </a:lnTo>
                <a:lnTo>
                  <a:pt x="1971" y="1318"/>
                </a:lnTo>
                <a:lnTo>
                  <a:pt x="1970" y="1318"/>
                </a:lnTo>
                <a:lnTo>
                  <a:pt x="1969" y="1318"/>
                </a:lnTo>
                <a:lnTo>
                  <a:pt x="1964" y="1318"/>
                </a:lnTo>
                <a:lnTo>
                  <a:pt x="1959" y="1318"/>
                </a:lnTo>
                <a:lnTo>
                  <a:pt x="1957" y="1318"/>
                </a:lnTo>
                <a:lnTo>
                  <a:pt x="1954" y="1318"/>
                </a:lnTo>
                <a:lnTo>
                  <a:pt x="1950" y="1317"/>
                </a:lnTo>
                <a:lnTo>
                  <a:pt x="1949" y="1317"/>
                </a:lnTo>
                <a:lnTo>
                  <a:pt x="1948" y="1317"/>
                </a:lnTo>
                <a:lnTo>
                  <a:pt x="1947" y="1317"/>
                </a:lnTo>
                <a:lnTo>
                  <a:pt x="1945" y="1317"/>
                </a:lnTo>
                <a:lnTo>
                  <a:pt x="1944" y="1317"/>
                </a:lnTo>
                <a:lnTo>
                  <a:pt x="1943" y="1317"/>
                </a:lnTo>
                <a:lnTo>
                  <a:pt x="1939" y="1318"/>
                </a:lnTo>
                <a:lnTo>
                  <a:pt x="1935" y="1318"/>
                </a:lnTo>
                <a:lnTo>
                  <a:pt x="1936" y="1334"/>
                </a:lnTo>
                <a:close/>
                <a:moveTo>
                  <a:pt x="1964" y="344"/>
                </a:moveTo>
                <a:lnTo>
                  <a:pt x="1964" y="346"/>
                </a:lnTo>
                <a:lnTo>
                  <a:pt x="1974" y="345"/>
                </a:lnTo>
                <a:lnTo>
                  <a:pt x="1973" y="348"/>
                </a:lnTo>
                <a:lnTo>
                  <a:pt x="1971" y="351"/>
                </a:lnTo>
                <a:lnTo>
                  <a:pt x="1969" y="351"/>
                </a:lnTo>
                <a:lnTo>
                  <a:pt x="1969" y="354"/>
                </a:lnTo>
                <a:lnTo>
                  <a:pt x="1970" y="354"/>
                </a:lnTo>
                <a:lnTo>
                  <a:pt x="1969" y="359"/>
                </a:lnTo>
                <a:lnTo>
                  <a:pt x="1970" y="359"/>
                </a:lnTo>
                <a:lnTo>
                  <a:pt x="1971" y="359"/>
                </a:lnTo>
                <a:lnTo>
                  <a:pt x="1973" y="359"/>
                </a:lnTo>
                <a:lnTo>
                  <a:pt x="1973" y="356"/>
                </a:lnTo>
                <a:lnTo>
                  <a:pt x="1973" y="355"/>
                </a:lnTo>
                <a:lnTo>
                  <a:pt x="1975" y="349"/>
                </a:lnTo>
                <a:lnTo>
                  <a:pt x="1982" y="349"/>
                </a:lnTo>
                <a:lnTo>
                  <a:pt x="1983" y="349"/>
                </a:lnTo>
                <a:lnTo>
                  <a:pt x="1995" y="349"/>
                </a:lnTo>
                <a:lnTo>
                  <a:pt x="1995" y="357"/>
                </a:lnTo>
                <a:lnTo>
                  <a:pt x="1996" y="357"/>
                </a:lnTo>
                <a:lnTo>
                  <a:pt x="1997" y="357"/>
                </a:lnTo>
                <a:lnTo>
                  <a:pt x="2003" y="357"/>
                </a:lnTo>
                <a:lnTo>
                  <a:pt x="2004" y="357"/>
                </a:lnTo>
                <a:lnTo>
                  <a:pt x="2012" y="357"/>
                </a:lnTo>
                <a:lnTo>
                  <a:pt x="2016" y="357"/>
                </a:lnTo>
                <a:lnTo>
                  <a:pt x="2019" y="357"/>
                </a:lnTo>
                <a:lnTo>
                  <a:pt x="2030" y="357"/>
                </a:lnTo>
                <a:lnTo>
                  <a:pt x="2030" y="356"/>
                </a:lnTo>
                <a:lnTo>
                  <a:pt x="2030" y="354"/>
                </a:lnTo>
                <a:lnTo>
                  <a:pt x="2030" y="348"/>
                </a:lnTo>
                <a:lnTo>
                  <a:pt x="2030" y="347"/>
                </a:lnTo>
                <a:lnTo>
                  <a:pt x="2030" y="344"/>
                </a:lnTo>
                <a:lnTo>
                  <a:pt x="2030" y="340"/>
                </a:lnTo>
                <a:lnTo>
                  <a:pt x="2030" y="339"/>
                </a:lnTo>
                <a:lnTo>
                  <a:pt x="2030" y="337"/>
                </a:lnTo>
                <a:lnTo>
                  <a:pt x="2030" y="335"/>
                </a:lnTo>
                <a:lnTo>
                  <a:pt x="2030" y="332"/>
                </a:lnTo>
                <a:lnTo>
                  <a:pt x="2030" y="329"/>
                </a:lnTo>
                <a:lnTo>
                  <a:pt x="2030" y="326"/>
                </a:lnTo>
                <a:lnTo>
                  <a:pt x="2030" y="324"/>
                </a:lnTo>
                <a:lnTo>
                  <a:pt x="2031" y="323"/>
                </a:lnTo>
                <a:lnTo>
                  <a:pt x="2044" y="312"/>
                </a:lnTo>
                <a:lnTo>
                  <a:pt x="2044" y="311"/>
                </a:lnTo>
                <a:lnTo>
                  <a:pt x="2044" y="309"/>
                </a:lnTo>
                <a:lnTo>
                  <a:pt x="2044" y="307"/>
                </a:lnTo>
                <a:lnTo>
                  <a:pt x="2044" y="302"/>
                </a:lnTo>
                <a:lnTo>
                  <a:pt x="2030" y="302"/>
                </a:lnTo>
                <a:lnTo>
                  <a:pt x="2029" y="302"/>
                </a:lnTo>
                <a:lnTo>
                  <a:pt x="2028" y="302"/>
                </a:lnTo>
                <a:lnTo>
                  <a:pt x="2023" y="302"/>
                </a:lnTo>
                <a:lnTo>
                  <a:pt x="2013" y="302"/>
                </a:lnTo>
                <a:lnTo>
                  <a:pt x="2013" y="304"/>
                </a:lnTo>
                <a:lnTo>
                  <a:pt x="2013" y="306"/>
                </a:lnTo>
                <a:lnTo>
                  <a:pt x="2012" y="306"/>
                </a:lnTo>
                <a:lnTo>
                  <a:pt x="2011" y="306"/>
                </a:lnTo>
                <a:lnTo>
                  <a:pt x="2010" y="306"/>
                </a:lnTo>
                <a:lnTo>
                  <a:pt x="2009" y="306"/>
                </a:lnTo>
                <a:lnTo>
                  <a:pt x="2009" y="305"/>
                </a:lnTo>
                <a:lnTo>
                  <a:pt x="2008" y="305"/>
                </a:lnTo>
                <a:lnTo>
                  <a:pt x="2007" y="305"/>
                </a:lnTo>
                <a:lnTo>
                  <a:pt x="2005" y="305"/>
                </a:lnTo>
                <a:lnTo>
                  <a:pt x="2004" y="305"/>
                </a:lnTo>
                <a:lnTo>
                  <a:pt x="1993" y="306"/>
                </a:lnTo>
                <a:lnTo>
                  <a:pt x="1993" y="307"/>
                </a:lnTo>
                <a:lnTo>
                  <a:pt x="1988" y="307"/>
                </a:lnTo>
                <a:lnTo>
                  <a:pt x="1987" y="307"/>
                </a:lnTo>
                <a:lnTo>
                  <a:pt x="1986" y="307"/>
                </a:lnTo>
                <a:lnTo>
                  <a:pt x="1985" y="311"/>
                </a:lnTo>
                <a:lnTo>
                  <a:pt x="1984" y="313"/>
                </a:lnTo>
                <a:lnTo>
                  <a:pt x="1984" y="316"/>
                </a:lnTo>
                <a:lnTo>
                  <a:pt x="1982" y="322"/>
                </a:lnTo>
                <a:lnTo>
                  <a:pt x="1981" y="327"/>
                </a:lnTo>
                <a:lnTo>
                  <a:pt x="1979" y="327"/>
                </a:lnTo>
                <a:lnTo>
                  <a:pt x="1978" y="330"/>
                </a:lnTo>
                <a:lnTo>
                  <a:pt x="1977" y="332"/>
                </a:lnTo>
                <a:lnTo>
                  <a:pt x="1976" y="337"/>
                </a:lnTo>
                <a:lnTo>
                  <a:pt x="1975" y="337"/>
                </a:lnTo>
                <a:lnTo>
                  <a:pt x="1974" y="338"/>
                </a:lnTo>
                <a:lnTo>
                  <a:pt x="1964" y="339"/>
                </a:lnTo>
                <a:lnTo>
                  <a:pt x="1964" y="344"/>
                </a:lnTo>
                <a:close/>
                <a:moveTo>
                  <a:pt x="2017" y="520"/>
                </a:moveTo>
                <a:lnTo>
                  <a:pt x="2017" y="521"/>
                </a:lnTo>
                <a:lnTo>
                  <a:pt x="2017" y="523"/>
                </a:lnTo>
                <a:lnTo>
                  <a:pt x="2017" y="527"/>
                </a:lnTo>
                <a:lnTo>
                  <a:pt x="2017" y="530"/>
                </a:lnTo>
                <a:lnTo>
                  <a:pt x="2017" y="539"/>
                </a:lnTo>
                <a:lnTo>
                  <a:pt x="2019" y="539"/>
                </a:lnTo>
                <a:lnTo>
                  <a:pt x="2020" y="539"/>
                </a:lnTo>
                <a:lnTo>
                  <a:pt x="2028" y="539"/>
                </a:lnTo>
                <a:lnTo>
                  <a:pt x="2033" y="539"/>
                </a:lnTo>
                <a:lnTo>
                  <a:pt x="2045" y="539"/>
                </a:lnTo>
                <a:lnTo>
                  <a:pt x="2054" y="539"/>
                </a:lnTo>
                <a:lnTo>
                  <a:pt x="2055" y="539"/>
                </a:lnTo>
                <a:lnTo>
                  <a:pt x="2060" y="539"/>
                </a:lnTo>
                <a:lnTo>
                  <a:pt x="2073" y="539"/>
                </a:lnTo>
                <a:lnTo>
                  <a:pt x="2074" y="539"/>
                </a:lnTo>
                <a:lnTo>
                  <a:pt x="2089" y="539"/>
                </a:lnTo>
                <a:lnTo>
                  <a:pt x="2091" y="539"/>
                </a:lnTo>
                <a:lnTo>
                  <a:pt x="2092" y="539"/>
                </a:lnTo>
                <a:lnTo>
                  <a:pt x="2092" y="538"/>
                </a:lnTo>
                <a:lnTo>
                  <a:pt x="2094" y="538"/>
                </a:lnTo>
                <a:lnTo>
                  <a:pt x="2095" y="538"/>
                </a:lnTo>
                <a:lnTo>
                  <a:pt x="2096" y="538"/>
                </a:lnTo>
                <a:lnTo>
                  <a:pt x="2097" y="538"/>
                </a:lnTo>
                <a:lnTo>
                  <a:pt x="2098" y="538"/>
                </a:lnTo>
                <a:lnTo>
                  <a:pt x="2099" y="538"/>
                </a:lnTo>
                <a:lnTo>
                  <a:pt x="2100" y="538"/>
                </a:lnTo>
                <a:lnTo>
                  <a:pt x="2100" y="540"/>
                </a:lnTo>
                <a:lnTo>
                  <a:pt x="2102" y="540"/>
                </a:lnTo>
                <a:lnTo>
                  <a:pt x="2104" y="540"/>
                </a:lnTo>
                <a:lnTo>
                  <a:pt x="2105" y="540"/>
                </a:lnTo>
                <a:lnTo>
                  <a:pt x="2106" y="540"/>
                </a:lnTo>
                <a:lnTo>
                  <a:pt x="2107" y="540"/>
                </a:lnTo>
                <a:lnTo>
                  <a:pt x="2108" y="540"/>
                </a:lnTo>
                <a:lnTo>
                  <a:pt x="2112" y="540"/>
                </a:lnTo>
                <a:lnTo>
                  <a:pt x="2113" y="540"/>
                </a:lnTo>
                <a:lnTo>
                  <a:pt x="2121" y="541"/>
                </a:lnTo>
                <a:lnTo>
                  <a:pt x="2121" y="539"/>
                </a:lnTo>
                <a:lnTo>
                  <a:pt x="2120" y="538"/>
                </a:lnTo>
                <a:lnTo>
                  <a:pt x="2122" y="538"/>
                </a:lnTo>
                <a:lnTo>
                  <a:pt x="2124" y="538"/>
                </a:lnTo>
                <a:lnTo>
                  <a:pt x="2125" y="538"/>
                </a:lnTo>
                <a:lnTo>
                  <a:pt x="2126" y="538"/>
                </a:lnTo>
                <a:lnTo>
                  <a:pt x="2128" y="538"/>
                </a:lnTo>
                <a:lnTo>
                  <a:pt x="2129" y="538"/>
                </a:lnTo>
                <a:lnTo>
                  <a:pt x="2130" y="538"/>
                </a:lnTo>
                <a:lnTo>
                  <a:pt x="2129" y="537"/>
                </a:lnTo>
                <a:lnTo>
                  <a:pt x="2129" y="535"/>
                </a:lnTo>
                <a:lnTo>
                  <a:pt x="2131" y="535"/>
                </a:lnTo>
                <a:lnTo>
                  <a:pt x="2130" y="533"/>
                </a:lnTo>
                <a:lnTo>
                  <a:pt x="2130" y="530"/>
                </a:lnTo>
                <a:lnTo>
                  <a:pt x="2130" y="527"/>
                </a:lnTo>
                <a:lnTo>
                  <a:pt x="2130" y="525"/>
                </a:lnTo>
                <a:lnTo>
                  <a:pt x="2130" y="523"/>
                </a:lnTo>
                <a:lnTo>
                  <a:pt x="2130" y="519"/>
                </a:lnTo>
                <a:lnTo>
                  <a:pt x="2129" y="514"/>
                </a:lnTo>
                <a:lnTo>
                  <a:pt x="2129" y="513"/>
                </a:lnTo>
                <a:lnTo>
                  <a:pt x="2129" y="507"/>
                </a:lnTo>
                <a:lnTo>
                  <a:pt x="2129" y="504"/>
                </a:lnTo>
                <a:lnTo>
                  <a:pt x="2129" y="503"/>
                </a:lnTo>
                <a:lnTo>
                  <a:pt x="2129" y="502"/>
                </a:lnTo>
                <a:lnTo>
                  <a:pt x="2129" y="500"/>
                </a:lnTo>
                <a:lnTo>
                  <a:pt x="2129" y="499"/>
                </a:lnTo>
                <a:lnTo>
                  <a:pt x="2129" y="498"/>
                </a:lnTo>
                <a:lnTo>
                  <a:pt x="2129" y="497"/>
                </a:lnTo>
                <a:lnTo>
                  <a:pt x="2130" y="496"/>
                </a:lnTo>
                <a:lnTo>
                  <a:pt x="2129" y="496"/>
                </a:lnTo>
                <a:lnTo>
                  <a:pt x="2129" y="495"/>
                </a:lnTo>
                <a:lnTo>
                  <a:pt x="2129" y="494"/>
                </a:lnTo>
                <a:lnTo>
                  <a:pt x="2130" y="495"/>
                </a:lnTo>
                <a:lnTo>
                  <a:pt x="2131" y="495"/>
                </a:lnTo>
                <a:lnTo>
                  <a:pt x="2130" y="496"/>
                </a:lnTo>
                <a:lnTo>
                  <a:pt x="2130" y="497"/>
                </a:lnTo>
                <a:lnTo>
                  <a:pt x="2130" y="498"/>
                </a:lnTo>
                <a:lnTo>
                  <a:pt x="2130" y="499"/>
                </a:lnTo>
                <a:lnTo>
                  <a:pt x="2130" y="500"/>
                </a:lnTo>
                <a:lnTo>
                  <a:pt x="2130" y="502"/>
                </a:lnTo>
                <a:lnTo>
                  <a:pt x="2130" y="503"/>
                </a:lnTo>
                <a:lnTo>
                  <a:pt x="2130" y="504"/>
                </a:lnTo>
                <a:lnTo>
                  <a:pt x="2130" y="505"/>
                </a:lnTo>
                <a:lnTo>
                  <a:pt x="2130" y="506"/>
                </a:lnTo>
                <a:lnTo>
                  <a:pt x="2130" y="507"/>
                </a:lnTo>
                <a:lnTo>
                  <a:pt x="2130" y="510"/>
                </a:lnTo>
                <a:lnTo>
                  <a:pt x="2130" y="512"/>
                </a:lnTo>
                <a:lnTo>
                  <a:pt x="2131" y="513"/>
                </a:lnTo>
                <a:lnTo>
                  <a:pt x="2132" y="513"/>
                </a:lnTo>
                <a:lnTo>
                  <a:pt x="2133" y="513"/>
                </a:lnTo>
                <a:lnTo>
                  <a:pt x="2134" y="513"/>
                </a:lnTo>
                <a:lnTo>
                  <a:pt x="2135" y="513"/>
                </a:lnTo>
                <a:lnTo>
                  <a:pt x="2137" y="513"/>
                </a:lnTo>
                <a:lnTo>
                  <a:pt x="2138" y="513"/>
                </a:lnTo>
                <a:lnTo>
                  <a:pt x="2140" y="513"/>
                </a:lnTo>
                <a:lnTo>
                  <a:pt x="2141" y="513"/>
                </a:lnTo>
                <a:lnTo>
                  <a:pt x="2142" y="512"/>
                </a:lnTo>
                <a:lnTo>
                  <a:pt x="2143" y="512"/>
                </a:lnTo>
                <a:lnTo>
                  <a:pt x="2145" y="512"/>
                </a:lnTo>
                <a:lnTo>
                  <a:pt x="2146" y="512"/>
                </a:lnTo>
                <a:lnTo>
                  <a:pt x="2148" y="512"/>
                </a:lnTo>
                <a:lnTo>
                  <a:pt x="2150" y="512"/>
                </a:lnTo>
                <a:lnTo>
                  <a:pt x="2151" y="512"/>
                </a:lnTo>
                <a:lnTo>
                  <a:pt x="2152" y="512"/>
                </a:lnTo>
                <a:lnTo>
                  <a:pt x="2154" y="512"/>
                </a:lnTo>
                <a:lnTo>
                  <a:pt x="2156" y="512"/>
                </a:lnTo>
                <a:lnTo>
                  <a:pt x="2157" y="512"/>
                </a:lnTo>
                <a:lnTo>
                  <a:pt x="2159" y="511"/>
                </a:lnTo>
                <a:lnTo>
                  <a:pt x="2163" y="511"/>
                </a:lnTo>
                <a:lnTo>
                  <a:pt x="2165" y="510"/>
                </a:lnTo>
                <a:lnTo>
                  <a:pt x="2167" y="508"/>
                </a:lnTo>
                <a:lnTo>
                  <a:pt x="2167" y="507"/>
                </a:lnTo>
                <a:lnTo>
                  <a:pt x="2169" y="506"/>
                </a:lnTo>
                <a:lnTo>
                  <a:pt x="2171" y="505"/>
                </a:lnTo>
                <a:lnTo>
                  <a:pt x="2171" y="504"/>
                </a:lnTo>
                <a:lnTo>
                  <a:pt x="2169" y="504"/>
                </a:lnTo>
                <a:lnTo>
                  <a:pt x="2169" y="503"/>
                </a:lnTo>
                <a:lnTo>
                  <a:pt x="2168" y="503"/>
                </a:lnTo>
                <a:lnTo>
                  <a:pt x="2168" y="502"/>
                </a:lnTo>
                <a:lnTo>
                  <a:pt x="2167" y="500"/>
                </a:lnTo>
                <a:lnTo>
                  <a:pt x="2166" y="499"/>
                </a:lnTo>
                <a:lnTo>
                  <a:pt x="2168" y="498"/>
                </a:lnTo>
                <a:lnTo>
                  <a:pt x="2171" y="497"/>
                </a:lnTo>
                <a:lnTo>
                  <a:pt x="2172" y="496"/>
                </a:lnTo>
                <a:lnTo>
                  <a:pt x="2172" y="495"/>
                </a:lnTo>
                <a:lnTo>
                  <a:pt x="2173" y="496"/>
                </a:lnTo>
                <a:lnTo>
                  <a:pt x="2174" y="497"/>
                </a:lnTo>
                <a:lnTo>
                  <a:pt x="2176" y="499"/>
                </a:lnTo>
                <a:lnTo>
                  <a:pt x="2175" y="502"/>
                </a:lnTo>
                <a:lnTo>
                  <a:pt x="2174" y="503"/>
                </a:lnTo>
                <a:lnTo>
                  <a:pt x="2173" y="504"/>
                </a:lnTo>
                <a:lnTo>
                  <a:pt x="2172" y="505"/>
                </a:lnTo>
                <a:lnTo>
                  <a:pt x="2172" y="506"/>
                </a:lnTo>
                <a:lnTo>
                  <a:pt x="2171" y="506"/>
                </a:lnTo>
                <a:lnTo>
                  <a:pt x="2169" y="507"/>
                </a:lnTo>
                <a:lnTo>
                  <a:pt x="2168" y="508"/>
                </a:lnTo>
                <a:lnTo>
                  <a:pt x="2167" y="508"/>
                </a:lnTo>
                <a:lnTo>
                  <a:pt x="2167" y="510"/>
                </a:lnTo>
                <a:lnTo>
                  <a:pt x="2166" y="510"/>
                </a:lnTo>
                <a:lnTo>
                  <a:pt x="2165" y="511"/>
                </a:lnTo>
                <a:lnTo>
                  <a:pt x="2164" y="511"/>
                </a:lnTo>
                <a:lnTo>
                  <a:pt x="2163" y="512"/>
                </a:lnTo>
                <a:lnTo>
                  <a:pt x="2162" y="512"/>
                </a:lnTo>
                <a:lnTo>
                  <a:pt x="2160" y="512"/>
                </a:lnTo>
                <a:lnTo>
                  <a:pt x="2159" y="512"/>
                </a:lnTo>
                <a:lnTo>
                  <a:pt x="2159" y="513"/>
                </a:lnTo>
                <a:lnTo>
                  <a:pt x="2158" y="513"/>
                </a:lnTo>
                <a:lnTo>
                  <a:pt x="2157" y="513"/>
                </a:lnTo>
                <a:lnTo>
                  <a:pt x="2155" y="513"/>
                </a:lnTo>
                <a:lnTo>
                  <a:pt x="2152" y="513"/>
                </a:lnTo>
                <a:lnTo>
                  <a:pt x="2151" y="513"/>
                </a:lnTo>
                <a:lnTo>
                  <a:pt x="2150" y="513"/>
                </a:lnTo>
                <a:lnTo>
                  <a:pt x="2149" y="513"/>
                </a:lnTo>
                <a:lnTo>
                  <a:pt x="2146" y="513"/>
                </a:lnTo>
                <a:lnTo>
                  <a:pt x="2145" y="513"/>
                </a:lnTo>
                <a:lnTo>
                  <a:pt x="2143" y="513"/>
                </a:lnTo>
                <a:lnTo>
                  <a:pt x="2140" y="513"/>
                </a:lnTo>
                <a:lnTo>
                  <a:pt x="2139" y="514"/>
                </a:lnTo>
                <a:lnTo>
                  <a:pt x="2138" y="514"/>
                </a:lnTo>
                <a:lnTo>
                  <a:pt x="2137" y="514"/>
                </a:lnTo>
                <a:lnTo>
                  <a:pt x="2135" y="514"/>
                </a:lnTo>
                <a:lnTo>
                  <a:pt x="2134" y="514"/>
                </a:lnTo>
                <a:lnTo>
                  <a:pt x="2133" y="514"/>
                </a:lnTo>
                <a:lnTo>
                  <a:pt x="2132" y="514"/>
                </a:lnTo>
                <a:lnTo>
                  <a:pt x="2131" y="514"/>
                </a:lnTo>
                <a:lnTo>
                  <a:pt x="2131" y="519"/>
                </a:lnTo>
                <a:lnTo>
                  <a:pt x="2131" y="523"/>
                </a:lnTo>
                <a:lnTo>
                  <a:pt x="2131" y="525"/>
                </a:lnTo>
                <a:lnTo>
                  <a:pt x="2131" y="527"/>
                </a:lnTo>
                <a:lnTo>
                  <a:pt x="2131" y="530"/>
                </a:lnTo>
                <a:lnTo>
                  <a:pt x="2131" y="533"/>
                </a:lnTo>
                <a:lnTo>
                  <a:pt x="2132" y="535"/>
                </a:lnTo>
                <a:lnTo>
                  <a:pt x="2132" y="537"/>
                </a:lnTo>
                <a:lnTo>
                  <a:pt x="2132" y="538"/>
                </a:lnTo>
                <a:lnTo>
                  <a:pt x="2138" y="538"/>
                </a:lnTo>
                <a:lnTo>
                  <a:pt x="2140" y="538"/>
                </a:lnTo>
                <a:lnTo>
                  <a:pt x="2142" y="538"/>
                </a:lnTo>
                <a:lnTo>
                  <a:pt x="2147" y="538"/>
                </a:lnTo>
                <a:lnTo>
                  <a:pt x="2150" y="538"/>
                </a:lnTo>
                <a:lnTo>
                  <a:pt x="2152" y="538"/>
                </a:lnTo>
                <a:lnTo>
                  <a:pt x="2152" y="536"/>
                </a:lnTo>
                <a:lnTo>
                  <a:pt x="2152" y="535"/>
                </a:lnTo>
                <a:lnTo>
                  <a:pt x="2156" y="535"/>
                </a:lnTo>
                <a:lnTo>
                  <a:pt x="2157" y="535"/>
                </a:lnTo>
                <a:lnTo>
                  <a:pt x="2158" y="535"/>
                </a:lnTo>
                <a:lnTo>
                  <a:pt x="2158" y="537"/>
                </a:lnTo>
                <a:lnTo>
                  <a:pt x="2159" y="540"/>
                </a:lnTo>
                <a:lnTo>
                  <a:pt x="2159" y="541"/>
                </a:lnTo>
                <a:lnTo>
                  <a:pt x="2160" y="541"/>
                </a:lnTo>
                <a:lnTo>
                  <a:pt x="2162" y="541"/>
                </a:lnTo>
                <a:lnTo>
                  <a:pt x="2172" y="542"/>
                </a:lnTo>
                <a:lnTo>
                  <a:pt x="2173" y="542"/>
                </a:lnTo>
                <a:lnTo>
                  <a:pt x="2175" y="542"/>
                </a:lnTo>
                <a:lnTo>
                  <a:pt x="2176" y="542"/>
                </a:lnTo>
                <a:lnTo>
                  <a:pt x="2177" y="542"/>
                </a:lnTo>
                <a:lnTo>
                  <a:pt x="2181" y="542"/>
                </a:lnTo>
                <a:lnTo>
                  <a:pt x="2184" y="542"/>
                </a:lnTo>
                <a:lnTo>
                  <a:pt x="2184" y="538"/>
                </a:lnTo>
                <a:lnTo>
                  <a:pt x="2184" y="536"/>
                </a:lnTo>
                <a:lnTo>
                  <a:pt x="2185" y="536"/>
                </a:lnTo>
                <a:lnTo>
                  <a:pt x="2186" y="537"/>
                </a:lnTo>
                <a:lnTo>
                  <a:pt x="2188" y="537"/>
                </a:lnTo>
                <a:lnTo>
                  <a:pt x="2190" y="538"/>
                </a:lnTo>
                <a:lnTo>
                  <a:pt x="2190" y="537"/>
                </a:lnTo>
                <a:lnTo>
                  <a:pt x="2190" y="532"/>
                </a:lnTo>
                <a:lnTo>
                  <a:pt x="2190" y="531"/>
                </a:lnTo>
                <a:lnTo>
                  <a:pt x="2192" y="531"/>
                </a:lnTo>
                <a:lnTo>
                  <a:pt x="2194" y="531"/>
                </a:lnTo>
                <a:lnTo>
                  <a:pt x="2206" y="531"/>
                </a:lnTo>
                <a:lnTo>
                  <a:pt x="2212" y="531"/>
                </a:lnTo>
                <a:lnTo>
                  <a:pt x="2219" y="531"/>
                </a:lnTo>
                <a:lnTo>
                  <a:pt x="2220" y="531"/>
                </a:lnTo>
                <a:lnTo>
                  <a:pt x="2221" y="531"/>
                </a:lnTo>
                <a:lnTo>
                  <a:pt x="2223" y="531"/>
                </a:lnTo>
                <a:lnTo>
                  <a:pt x="2225" y="531"/>
                </a:lnTo>
                <a:lnTo>
                  <a:pt x="2226" y="531"/>
                </a:lnTo>
                <a:lnTo>
                  <a:pt x="2227" y="531"/>
                </a:lnTo>
                <a:lnTo>
                  <a:pt x="2228" y="531"/>
                </a:lnTo>
                <a:lnTo>
                  <a:pt x="2231" y="531"/>
                </a:lnTo>
                <a:lnTo>
                  <a:pt x="2232" y="531"/>
                </a:lnTo>
                <a:lnTo>
                  <a:pt x="2233" y="531"/>
                </a:lnTo>
                <a:lnTo>
                  <a:pt x="2234" y="531"/>
                </a:lnTo>
                <a:lnTo>
                  <a:pt x="2235" y="531"/>
                </a:lnTo>
                <a:lnTo>
                  <a:pt x="2236" y="531"/>
                </a:lnTo>
                <a:lnTo>
                  <a:pt x="2237" y="530"/>
                </a:lnTo>
                <a:lnTo>
                  <a:pt x="2237" y="531"/>
                </a:lnTo>
                <a:lnTo>
                  <a:pt x="2238" y="531"/>
                </a:lnTo>
                <a:lnTo>
                  <a:pt x="2240" y="533"/>
                </a:lnTo>
                <a:lnTo>
                  <a:pt x="2241" y="533"/>
                </a:lnTo>
                <a:lnTo>
                  <a:pt x="2243" y="531"/>
                </a:lnTo>
                <a:lnTo>
                  <a:pt x="2243" y="532"/>
                </a:lnTo>
                <a:lnTo>
                  <a:pt x="2245" y="538"/>
                </a:lnTo>
                <a:lnTo>
                  <a:pt x="2247" y="538"/>
                </a:lnTo>
                <a:lnTo>
                  <a:pt x="2247" y="535"/>
                </a:lnTo>
                <a:lnTo>
                  <a:pt x="2247" y="531"/>
                </a:lnTo>
                <a:lnTo>
                  <a:pt x="2247" y="530"/>
                </a:lnTo>
                <a:lnTo>
                  <a:pt x="2246" y="530"/>
                </a:lnTo>
                <a:lnTo>
                  <a:pt x="2245" y="530"/>
                </a:lnTo>
                <a:lnTo>
                  <a:pt x="2244" y="530"/>
                </a:lnTo>
                <a:lnTo>
                  <a:pt x="2243" y="530"/>
                </a:lnTo>
                <a:lnTo>
                  <a:pt x="2245" y="529"/>
                </a:lnTo>
                <a:lnTo>
                  <a:pt x="2247" y="528"/>
                </a:lnTo>
                <a:lnTo>
                  <a:pt x="2249" y="527"/>
                </a:lnTo>
                <a:lnTo>
                  <a:pt x="2249" y="525"/>
                </a:lnTo>
                <a:lnTo>
                  <a:pt x="2247" y="525"/>
                </a:lnTo>
                <a:lnTo>
                  <a:pt x="2247" y="524"/>
                </a:lnTo>
                <a:lnTo>
                  <a:pt x="2246" y="524"/>
                </a:lnTo>
                <a:lnTo>
                  <a:pt x="2247" y="523"/>
                </a:lnTo>
                <a:lnTo>
                  <a:pt x="2250" y="522"/>
                </a:lnTo>
                <a:lnTo>
                  <a:pt x="2251" y="523"/>
                </a:lnTo>
                <a:lnTo>
                  <a:pt x="2252" y="523"/>
                </a:lnTo>
                <a:lnTo>
                  <a:pt x="2253" y="524"/>
                </a:lnTo>
                <a:lnTo>
                  <a:pt x="2253" y="523"/>
                </a:lnTo>
                <a:lnTo>
                  <a:pt x="2254" y="522"/>
                </a:lnTo>
                <a:lnTo>
                  <a:pt x="2257" y="522"/>
                </a:lnTo>
                <a:lnTo>
                  <a:pt x="2257" y="521"/>
                </a:lnTo>
                <a:lnTo>
                  <a:pt x="2258" y="520"/>
                </a:lnTo>
                <a:lnTo>
                  <a:pt x="2260" y="519"/>
                </a:lnTo>
                <a:lnTo>
                  <a:pt x="2261" y="518"/>
                </a:lnTo>
                <a:lnTo>
                  <a:pt x="2262" y="518"/>
                </a:lnTo>
                <a:lnTo>
                  <a:pt x="2266" y="515"/>
                </a:lnTo>
                <a:lnTo>
                  <a:pt x="2278" y="507"/>
                </a:lnTo>
                <a:lnTo>
                  <a:pt x="2283" y="505"/>
                </a:lnTo>
                <a:lnTo>
                  <a:pt x="2281" y="504"/>
                </a:lnTo>
                <a:lnTo>
                  <a:pt x="2279" y="498"/>
                </a:lnTo>
                <a:lnTo>
                  <a:pt x="2279" y="497"/>
                </a:lnTo>
                <a:lnTo>
                  <a:pt x="2278" y="496"/>
                </a:lnTo>
                <a:lnTo>
                  <a:pt x="2278" y="495"/>
                </a:lnTo>
                <a:lnTo>
                  <a:pt x="2278" y="494"/>
                </a:lnTo>
                <a:lnTo>
                  <a:pt x="2277" y="493"/>
                </a:lnTo>
                <a:lnTo>
                  <a:pt x="2276" y="491"/>
                </a:lnTo>
                <a:lnTo>
                  <a:pt x="2275" y="490"/>
                </a:lnTo>
                <a:lnTo>
                  <a:pt x="2275" y="489"/>
                </a:lnTo>
                <a:lnTo>
                  <a:pt x="2273" y="488"/>
                </a:lnTo>
                <a:lnTo>
                  <a:pt x="2271" y="486"/>
                </a:lnTo>
                <a:lnTo>
                  <a:pt x="2270" y="485"/>
                </a:lnTo>
                <a:lnTo>
                  <a:pt x="2269" y="483"/>
                </a:lnTo>
                <a:lnTo>
                  <a:pt x="2268" y="482"/>
                </a:lnTo>
                <a:lnTo>
                  <a:pt x="2268" y="481"/>
                </a:lnTo>
                <a:lnTo>
                  <a:pt x="2267" y="481"/>
                </a:lnTo>
                <a:lnTo>
                  <a:pt x="2267" y="480"/>
                </a:lnTo>
                <a:lnTo>
                  <a:pt x="2266" y="479"/>
                </a:lnTo>
                <a:lnTo>
                  <a:pt x="2263" y="478"/>
                </a:lnTo>
                <a:lnTo>
                  <a:pt x="2264" y="477"/>
                </a:lnTo>
                <a:lnTo>
                  <a:pt x="2263" y="475"/>
                </a:lnTo>
                <a:lnTo>
                  <a:pt x="2262" y="474"/>
                </a:lnTo>
                <a:lnTo>
                  <a:pt x="2260" y="473"/>
                </a:lnTo>
                <a:lnTo>
                  <a:pt x="2259" y="472"/>
                </a:lnTo>
                <a:lnTo>
                  <a:pt x="2258" y="472"/>
                </a:lnTo>
                <a:lnTo>
                  <a:pt x="2258" y="471"/>
                </a:lnTo>
                <a:lnTo>
                  <a:pt x="2255" y="473"/>
                </a:lnTo>
                <a:lnTo>
                  <a:pt x="2254" y="473"/>
                </a:lnTo>
                <a:lnTo>
                  <a:pt x="2252" y="473"/>
                </a:lnTo>
                <a:lnTo>
                  <a:pt x="2251" y="473"/>
                </a:lnTo>
                <a:lnTo>
                  <a:pt x="2249" y="473"/>
                </a:lnTo>
                <a:lnTo>
                  <a:pt x="2247" y="472"/>
                </a:lnTo>
                <a:lnTo>
                  <a:pt x="2245" y="471"/>
                </a:lnTo>
                <a:lnTo>
                  <a:pt x="2240" y="469"/>
                </a:lnTo>
                <a:lnTo>
                  <a:pt x="2238" y="469"/>
                </a:lnTo>
                <a:lnTo>
                  <a:pt x="2237" y="469"/>
                </a:lnTo>
                <a:lnTo>
                  <a:pt x="2234" y="469"/>
                </a:lnTo>
                <a:lnTo>
                  <a:pt x="2233" y="469"/>
                </a:lnTo>
                <a:lnTo>
                  <a:pt x="2233" y="468"/>
                </a:lnTo>
                <a:lnTo>
                  <a:pt x="2236" y="465"/>
                </a:lnTo>
                <a:lnTo>
                  <a:pt x="2236" y="464"/>
                </a:lnTo>
                <a:lnTo>
                  <a:pt x="2237" y="464"/>
                </a:lnTo>
                <a:lnTo>
                  <a:pt x="2242" y="461"/>
                </a:lnTo>
                <a:lnTo>
                  <a:pt x="2243" y="458"/>
                </a:lnTo>
                <a:lnTo>
                  <a:pt x="2243" y="457"/>
                </a:lnTo>
                <a:lnTo>
                  <a:pt x="2241" y="455"/>
                </a:lnTo>
                <a:lnTo>
                  <a:pt x="2242" y="450"/>
                </a:lnTo>
                <a:lnTo>
                  <a:pt x="2243" y="449"/>
                </a:lnTo>
                <a:lnTo>
                  <a:pt x="2244" y="447"/>
                </a:lnTo>
                <a:lnTo>
                  <a:pt x="2245" y="447"/>
                </a:lnTo>
                <a:lnTo>
                  <a:pt x="2246" y="445"/>
                </a:lnTo>
                <a:lnTo>
                  <a:pt x="2247" y="445"/>
                </a:lnTo>
                <a:lnTo>
                  <a:pt x="2249" y="444"/>
                </a:lnTo>
                <a:lnTo>
                  <a:pt x="2249" y="443"/>
                </a:lnTo>
                <a:lnTo>
                  <a:pt x="2250" y="443"/>
                </a:lnTo>
                <a:lnTo>
                  <a:pt x="2250" y="441"/>
                </a:lnTo>
                <a:lnTo>
                  <a:pt x="2250" y="440"/>
                </a:lnTo>
                <a:lnTo>
                  <a:pt x="2251" y="440"/>
                </a:lnTo>
                <a:lnTo>
                  <a:pt x="2251" y="439"/>
                </a:lnTo>
                <a:lnTo>
                  <a:pt x="2251" y="438"/>
                </a:lnTo>
                <a:lnTo>
                  <a:pt x="2251" y="437"/>
                </a:lnTo>
                <a:lnTo>
                  <a:pt x="2251" y="436"/>
                </a:lnTo>
                <a:lnTo>
                  <a:pt x="2250" y="436"/>
                </a:lnTo>
                <a:lnTo>
                  <a:pt x="2250" y="435"/>
                </a:lnTo>
                <a:lnTo>
                  <a:pt x="2246" y="436"/>
                </a:lnTo>
                <a:lnTo>
                  <a:pt x="2246" y="437"/>
                </a:lnTo>
                <a:lnTo>
                  <a:pt x="2243" y="437"/>
                </a:lnTo>
                <a:lnTo>
                  <a:pt x="2241" y="437"/>
                </a:lnTo>
                <a:lnTo>
                  <a:pt x="2240" y="438"/>
                </a:lnTo>
                <a:lnTo>
                  <a:pt x="2238" y="440"/>
                </a:lnTo>
                <a:lnTo>
                  <a:pt x="2237" y="440"/>
                </a:lnTo>
                <a:lnTo>
                  <a:pt x="2235" y="443"/>
                </a:lnTo>
                <a:lnTo>
                  <a:pt x="2234" y="445"/>
                </a:lnTo>
                <a:lnTo>
                  <a:pt x="2231" y="447"/>
                </a:lnTo>
                <a:lnTo>
                  <a:pt x="2228" y="449"/>
                </a:lnTo>
                <a:lnTo>
                  <a:pt x="2229" y="450"/>
                </a:lnTo>
                <a:lnTo>
                  <a:pt x="2228" y="455"/>
                </a:lnTo>
                <a:lnTo>
                  <a:pt x="2223" y="457"/>
                </a:lnTo>
                <a:lnTo>
                  <a:pt x="2219" y="460"/>
                </a:lnTo>
                <a:lnTo>
                  <a:pt x="2211" y="464"/>
                </a:lnTo>
                <a:lnTo>
                  <a:pt x="2210" y="464"/>
                </a:lnTo>
                <a:lnTo>
                  <a:pt x="2209" y="464"/>
                </a:lnTo>
                <a:lnTo>
                  <a:pt x="2208" y="464"/>
                </a:lnTo>
                <a:lnTo>
                  <a:pt x="2208" y="463"/>
                </a:lnTo>
                <a:lnTo>
                  <a:pt x="2207" y="464"/>
                </a:lnTo>
                <a:lnTo>
                  <a:pt x="2206" y="464"/>
                </a:lnTo>
                <a:lnTo>
                  <a:pt x="2204" y="464"/>
                </a:lnTo>
                <a:lnTo>
                  <a:pt x="2203" y="464"/>
                </a:lnTo>
                <a:lnTo>
                  <a:pt x="2203" y="465"/>
                </a:lnTo>
                <a:lnTo>
                  <a:pt x="2202" y="465"/>
                </a:lnTo>
                <a:lnTo>
                  <a:pt x="2201" y="466"/>
                </a:lnTo>
                <a:lnTo>
                  <a:pt x="2200" y="468"/>
                </a:lnTo>
                <a:lnTo>
                  <a:pt x="2199" y="469"/>
                </a:lnTo>
                <a:lnTo>
                  <a:pt x="2198" y="470"/>
                </a:lnTo>
                <a:lnTo>
                  <a:pt x="2197" y="470"/>
                </a:lnTo>
                <a:lnTo>
                  <a:pt x="2195" y="471"/>
                </a:lnTo>
                <a:lnTo>
                  <a:pt x="2193" y="471"/>
                </a:lnTo>
                <a:lnTo>
                  <a:pt x="2188" y="472"/>
                </a:lnTo>
                <a:lnTo>
                  <a:pt x="2183" y="473"/>
                </a:lnTo>
                <a:lnTo>
                  <a:pt x="2173" y="470"/>
                </a:lnTo>
                <a:lnTo>
                  <a:pt x="2173" y="469"/>
                </a:lnTo>
                <a:lnTo>
                  <a:pt x="2172" y="469"/>
                </a:lnTo>
                <a:lnTo>
                  <a:pt x="2172" y="468"/>
                </a:lnTo>
                <a:lnTo>
                  <a:pt x="2169" y="466"/>
                </a:lnTo>
                <a:lnTo>
                  <a:pt x="2168" y="466"/>
                </a:lnTo>
                <a:lnTo>
                  <a:pt x="2165" y="468"/>
                </a:lnTo>
                <a:lnTo>
                  <a:pt x="2163" y="468"/>
                </a:lnTo>
                <a:lnTo>
                  <a:pt x="2160" y="469"/>
                </a:lnTo>
                <a:lnTo>
                  <a:pt x="2156" y="472"/>
                </a:lnTo>
                <a:lnTo>
                  <a:pt x="2152" y="473"/>
                </a:lnTo>
                <a:lnTo>
                  <a:pt x="2146" y="474"/>
                </a:lnTo>
                <a:lnTo>
                  <a:pt x="2143" y="475"/>
                </a:lnTo>
                <a:lnTo>
                  <a:pt x="2142" y="475"/>
                </a:lnTo>
                <a:lnTo>
                  <a:pt x="2138" y="475"/>
                </a:lnTo>
                <a:lnTo>
                  <a:pt x="2134" y="475"/>
                </a:lnTo>
                <a:lnTo>
                  <a:pt x="2132" y="475"/>
                </a:lnTo>
                <a:lnTo>
                  <a:pt x="2129" y="479"/>
                </a:lnTo>
                <a:lnTo>
                  <a:pt x="2125" y="483"/>
                </a:lnTo>
                <a:lnTo>
                  <a:pt x="2119" y="488"/>
                </a:lnTo>
                <a:lnTo>
                  <a:pt x="2119" y="493"/>
                </a:lnTo>
                <a:lnTo>
                  <a:pt x="2117" y="491"/>
                </a:lnTo>
                <a:lnTo>
                  <a:pt x="2116" y="490"/>
                </a:lnTo>
                <a:lnTo>
                  <a:pt x="2114" y="491"/>
                </a:lnTo>
                <a:lnTo>
                  <a:pt x="2111" y="491"/>
                </a:lnTo>
                <a:lnTo>
                  <a:pt x="2108" y="490"/>
                </a:lnTo>
                <a:lnTo>
                  <a:pt x="2106" y="488"/>
                </a:lnTo>
                <a:lnTo>
                  <a:pt x="2105" y="486"/>
                </a:lnTo>
                <a:lnTo>
                  <a:pt x="2104" y="485"/>
                </a:lnTo>
                <a:lnTo>
                  <a:pt x="2104" y="479"/>
                </a:lnTo>
                <a:lnTo>
                  <a:pt x="2103" y="478"/>
                </a:lnTo>
                <a:lnTo>
                  <a:pt x="2100" y="472"/>
                </a:lnTo>
                <a:lnTo>
                  <a:pt x="2100" y="481"/>
                </a:lnTo>
                <a:lnTo>
                  <a:pt x="2100" y="498"/>
                </a:lnTo>
                <a:lnTo>
                  <a:pt x="2100" y="499"/>
                </a:lnTo>
                <a:lnTo>
                  <a:pt x="2100" y="505"/>
                </a:lnTo>
                <a:lnTo>
                  <a:pt x="2100" y="510"/>
                </a:lnTo>
                <a:lnTo>
                  <a:pt x="2095" y="511"/>
                </a:lnTo>
                <a:lnTo>
                  <a:pt x="2094" y="511"/>
                </a:lnTo>
                <a:lnTo>
                  <a:pt x="2090" y="511"/>
                </a:lnTo>
                <a:lnTo>
                  <a:pt x="2069" y="514"/>
                </a:lnTo>
                <a:lnTo>
                  <a:pt x="2053" y="515"/>
                </a:lnTo>
                <a:lnTo>
                  <a:pt x="2050" y="516"/>
                </a:lnTo>
                <a:lnTo>
                  <a:pt x="2042" y="516"/>
                </a:lnTo>
                <a:lnTo>
                  <a:pt x="2020" y="519"/>
                </a:lnTo>
                <a:lnTo>
                  <a:pt x="2017" y="520"/>
                </a:lnTo>
                <a:close/>
                <a:moveTo>
                  <a:pt x="2026" y="1919"/>
                </a:moveTo>
                <a:lnTo>
                  <a:pt x="2027" y="1921"/>
                </a:lnTo>
                <a:lnTo>
                  <a:pt x="2028" y="1925"/>
                </a:lnTo>
                <a:lnTo>
                  <a:pt x="2029" y="1926"/>
                </a:lnTo>
                <a:lnTo>
                  <a:pt x="2030" y="1926"/>
                </a:lnTo>
                <a:lnTo>
                  <a:pt x="2030" y="1927"/>
                </a:lnTo>
                <a:lnTo>
                  <a:pt x="2031" y="1927"/>
                </a:lnTo>
                <a:lnTo>
                  <a:pt x="2031" y="1928"/>
                </a:lnTo>
                <a:lnTo>
                  <a:pt x="2033" y="1928"/>
                </a:lnTo>
                <a:lnTo>
                  <a:pt x="2033" y="1929"/>
                </a:lnTo>
                <a:lnTo>
                  <a:pt x="2033" y="1928"/>
                </a:lnTo>
                <a:lnTo>
                  <a:pt x="2034" y="1928"/>
                </a:lnTo>
                <a:lnTo>
                  <a:pt x="2034" y="1927"/>
                </a:lnTo>
                <a:lnTo>
                  <a:pt x="2035" y="1927"/>
                </a:lnTo>
                <a:lnTo>
                  <a:pt x="2035" y="1926"/>
                </a:lnTo>
                <a:lnTo>
                  <a:pt x="2036" y="1926"/>
                </a:lnTo>
                <a:lnTo>
                  <a:pt x="2036" y="1925"/>
                </a:lnTo>
                <a:lnTo>
                  <a:pt x="2037" y="1924"/>
                </a:lnTo>
                <a:lnTo>
                  <a:pt x="2038" y="1924"/>
                </a:lnTo>
                <a:lnTo>
                  <a:pt x="2038" y="1922"/>
                </a:lnTo>
                <a:lnTo>
                  <a:pt x="2039" y="1922"/>
                </a:lnTo>
                <a:lnTo>
                  <a:pt x="2039" y="1921"/>
                </a:lnTo>
                <a:lnTo>
                  <a:pt x="2040" y="1920"/>
                </a:lnTo>
                <a:lnTo>
                  <a:pt x="2042" y="1919"/>
                </a:lnTo>
                <a:lnTo>
                  <a:pt x="2042" y="1918"/>
                </a:lnTo>
                <a:lnTo>
                  <a:pt x="2040" y="1918"/>
                </a:lnTo>
                <a:lnTo>
                  <a:pt x="2040" y="1917"/>
                </a:lnTo>
                <a:lnTo>
                  <a:pt x="2039" y="1917"/>
                </a:lnTo>
                <a:lnTo>
                  <a:pt x="2038" y="1916"/>
                </a:lnTo>
                <a:lnTo>
                  <a:pt x="2037" y="1914"/>
                </a:lnTo>
                <a:lnTo>
                  <a:pt x="2036" y="1914"/>
                </a:lnTo>
                <a:lnTo>
                  <a:pt x="2035" y="1914"/>
                </a:lnTo>
                <a:lnTo>
                  <a:pt x="2034" y="1914"/>
                </a:lnTo>
                <a:lnTo>
                  <a:pt x="2033" y="1914"/>
                </a:lnTo>
                <a:lnTo>
                  <a:pt x="2031" y="1914"/>
                </a:lnTo>
                <a:lnTo>
                  <a:pt x="2030" y="1916"/>
                </a:lnTo>
                <a:lnTo>
                  <a:pt x="2029" y="1917"/>
                </a:lnTo>
                <a:lnTo>
                  <a:pt x="2028" y="1917"/>
                </a:lnTo>
                <a:lnTo>
                  <a:pt x="2028" y="1918"/>
                </a:lnTo>
                <a:lnTo>
                  <a:pt x="2027" y="1918"/>
                </a:lnTo>
                <a:lnTo>
                  <a:pt x="2027" y="1919"/>
                </a:lnTo>
                <a:lnTo>
                  <a:pt x="2026" y="1919"/>
                </a:lnTo>
                <a:close/>
                <a:moveTo>
                  <a:pt x="2090" y="1966"/>
                </a:moveTo>
                <a:lnTo>
                  <a:pt x="2090" y="1964"/>
                </a:lnTo>
                <a:lnTo>
                  <a:pt x="2091" y="1964"/>
                </a:lnTo>
                <a:lnTo>
                  <a:pt x="2091" y="1963"/>
                </a:lnTo>
                <a:lnTo>
                  <a:pt x="2092" y="1963"/>
                </a:lnTo>
                <a:lnTo>
                  <a:pt x="2094" y="1962"/>
                </a:lnTo>
                <a:lnTo>
                  <a:pt x="2095" y="1962"/>
                </a:lnTo>
                <a:lnTo>
                  <a:pt x="2096" y="1962"/>
                </a:lnTo>
                <a:lnTo>
                  <a:pt x="2096" y="1963"/>
                </a:lnTo>
                <a:lnTo>
                  <a:pt x="2097" y="1963"/>
                </a:lnTo>
                <a:lnTo>
                  <a:pt x="2098" y="1963"/>
                </a:lnTo>
                <a:lnTo>
                  <a:pt x="2099" y="1963"/>
                </a:lnTo>
                <a:lnTo>
                  <a:pt x="2100" y="1963"/>
                </a:lnTo>
                <a:lnTo>
                  <a:pt x="2100" y="1964"/>
                </a:lnTo>
                <a:lnTo>
                  <a:pt x="2102" y="1963"/>
                </a:lnTo>
                <a:lnTo>
                  <a:pt x="2102" y="1962"/>
                </a:lnTo>
                <a:lnTo>
                  <a:pt x="2102" y="1960"/>
                </a:lnTo>
                <a:lnTo>
                  <a:pt x="2102" y="1959"/>
                </a:lnTo>
                <a:lnTo>
                  <a:pt x="2102" y="1958"/>
                </a:lnTo>
                <a:lnTo>
                  <a:pt x="2102" y="1955"/>
                </a:lnTo>
                <a:lnTo>
                  <a:pt x="2102" y="1954"/>
                </a:lnTo>
                <a:lnTo>
                  <a:pt x="2102" y="1953"/>
                </a:lnTo>
                <a:lnTo>
                  <a:pt x="2102" y="1952"/>
                </a:lnTo>
                <a:lnTo>
                  <a:pt x="2102" y="1949"/>
                </a:lnTo>
                <a:lnTo>
                  <a:pt x="2102" y="1947"/>
                </a:lnTo>
                <a:lnTo>
                  <a:pt x="2102" y="1946"/>
                </a:lnTo>
                <a:lnTo>
                  <a:pt x="2102" y="1945"/>
                </a:lnTo>
                <a:lnTo>
                  <a:pt x="2102" y="1944"/>
                </a:lnTo>
                <a:lnTo>
                  <a:pt x="2102" y="1943"/>
                </a:lnTo>
                <a:lnTo>
                  <a:pt x="2102" y="1942"/>
                </a:lnTo>
                <a:lnTo>
                  <a:pt x="2102" y="1941"/>
                </a:lnTo>
                <a:lnTo>
                  <a:pt x="2102" y="1939"/>
                </a:lnTo>
                <a:lnTo>
                  <a:pt x="2102" y="1938"/>
                </a:lnTo>
                <a:lnTo>
                  <a:pt x="2102" y="1937"/>
                </a:lnTo>
                <a:lnTo>
                  <a:pt x="2102" y="1936"/>
                </a:lnTo>
                <a:lnTo>
                  <a:pt x="2100" y="1937"/>
                </a:lnTo>
                <a:lnTo>
                  <a:pt x="2099" y="1938"/>
                </a:lnTo>
                <a:lnTo>
                  <a:pt x="2099" y="1939"/>
                </a:lnTo>
                <a:lnTo>
                  <a:pt x="2098" y="1939"/>
                </a:lnTo>
                <a:lnTo>
                  <a:pt x="2097" y="1941"/>
                </a:lnTo>
                <a:lnTo>
                  <a:pt x="2097" y="1942"/>
                </a:lnTo>
                <a:lnTo>
                  <a:pt x="2096" y="1944"/>
                </a:lnTo>
                <a:lnTo>
                  <a:pt x="2096" y="1945"/>
                </a:lnTo>
                <a:lnTo>
                  <a:pt x="2095" y="1945"/>
                </a:lnTo>
                <a:lnTo>
                  <a:pt x="2095" y="1944"/>
                </a:lnTo>
                <a:lnTo>
                  <a:pt x="2094" y="1945"/>
                </a:lnTo>
                <a:lnTo>
                  <a:pt x="2091" y="1947"/>
                </a:lnTo>
                <a:lnTo>
                  <a:pt x="2089" y="1950"/>
                </a:lnTo>
                <a:lnTo>
                  <a:pt x="2088" y="1951"/>
                </a:lnTo>
                <a:lnTo>
                  <a:pt x="2088" y="1952"/>
                </a:lnTo>
                <a:lnTo>
                  <a:pt x="2089" y="1952"/>
                </a:lnTo>
                <a:lnTo>
                  <a:pt x="2090" y="1953"/>
                </a:lnTo>
                <a:lnTo>
                  <a:pt x="2091" y="1953"/>
                </a:lnTo>
                <a:lnTo>
                  <a:pt x="2092" y="1954"/>
                </a:lnTo>
                <a:lnTo>
                  <a:pt x="2094" y="1954"/>
                </a:lnTo>
                <a:lnTo>
                  <a:pt x="2094" y="1955"/>
                </a:lnTo>
                <a:lnTo>
                  <a:pt x="2095" y="1955"/>
                </a:lnTo>
                <a:lnTo>
                  <a:pt x="2092" y="1958"/>
                </a:lnTo>
                <a:lnTo>
                  <a:pt x="2090" y="1961"/>
                </a:lnTo>
                <a:lnTo>
                  <a:pt x="2088" y="1963"/>
                </a:lnTo>
                <a:lnTo>
                  <a:pt x="2090" y="1966"/>
                </a:lnTo>
                <a:close/>
                <a:moveTo>
                  <a:pt x="2131" y="1266"/>
                </a:moveTo>
                <a:lnTo>
                  <a:pt x="2132" y="1266"/>
                </a:lnTo>
                <a:lnTo>
                  <a:pt x="2133" y="1266"/>
                </a:lnTo>
                <a:lnTo>
                  <a:pt x="2137" y="1266"/>
                </a:lnTo>
                <a:lnTo>
                  <a:pt x="2148" y="1266"/>
                </a:lnTo>
                <a:lnTo>
                  <a:pt x="2150" y="1266"/>
                </a:lnTo>
                <a:lnTo>
                  <a:pt x="2151" y="1266"/>
                </a:lnTo>
                <a:lnTo>
                  <a:pt x="2156" y="1266"/>
                </a:lnTo>
                <a:lnTo>
                  <a:pt x="2162" y="1266"/>
                </a:lnTo>
                <a:lnTo>
                  <a:pt x="2164" y="1266"/>
                </a:lnTo>
                <a:lnTo>
                  <a:pt x="2164" y="1268"/>
                </a:lnTo>
                <a:lnTo>
                  <a:pt x="2164" y="1270"/>
                </a:lnTo>
                <a:lnTo>
                  <a:pt x="2164" y="1272"/>
                </a:lnTo>
                <a:lnTo>
                  <a:pt x="2164" y="1273"/>
                </a:lnTo>
                <a:lnTo>
                  <a:pt x="2164" y="1276"/>
                </a:lnTo>
                <a:lnTo>
                  <a:pt x="2164" y="1277"/>
                </a:lnTo>
                <a:lnTo>
                  <a:pt x="2164" y="1278"/>
                </a:lnTo>
                <a:lnTo>
                  <a:pt x="2164" y="1281"/>
                </a:lnTo>
                <a:lnTo>
                  <a:pt x="2164" y="1282"/>
                </a:lnTo>
                <a:lnTo>
                  <a:pt x="2164" y="1283"/>
                </a:lnTo>
                <a:lnTo>
                  <a:pt x="2164" y="1286"/>
                </a:lnTo>
                <a:lnTo>
                  <a:pt x="2164" y="1289"/>
                </a:lnTo>
                <a:lnTo>
                  <a:pt x="2164" y="1291"/>
                </a:lnTo>
                <a:lnTo>
                  <a:pt x="2164" y="1293"/>
                </a:lnTo>
                <a:lnTo>
                  <a:pt x="2164" y="1297"/>
                </a:lnTo>
                <a:lnTo>
                  <a:pt x="2164" y="1299"/>
                </a:lnTo>
                <a:lnTo>
                  <a:pt x="2164" y="1301"/>
                </a:lnTo>
                <a:lnTo>
                  <a:pt x="2164" y="1303"/>
                </a:lnTo>
                <a:lnTo>
                  <a:pt x="2164" y="1307"/>
                </a:lnTo>
                <a:lnTo>
                  <a:pt x="2164" y="1309"/>
                </a:lnTo>
                <a:lnTo>
                  <a:pt x="2164" y="1311"/>
                </a:lnTo>
                <a:lnTo>
                  <a:pt x="2164" y="1314"/>
                </a:lnTo>
                <a:lnTo>
                  <a:pt x="2164" y="1315"/>
                </a:lnTo>
                <a:lnTo>
                  <a:pt x="2165" y="1317"/>
                </a:lnTo>
                <a:lnTo>
                  <a:pt x="2165" y="1319"/>
                </a:lnTo>
                <a:lnTo>
                  <a:pt x="2165" y="1322"/>
                </a:lnTo>
                <a:lnTo>
                  <a:pt x="2165" y="1324"/>
                </a:lnTo>
                <a:lnTo>
                  <a:pt x="2171" y="1324"/>
                </a:lnTo>
                <a:lnTo>
                  <a:pt x="2172" y="1324"/>
                </a:lnTo>
                <a:lnTo>
                  <a:pt x="2173" y="1324"/>
                </a:lnTo>
                <a:lnTo>
                  <a:pt x="2174" y="1324"/>
                </a:lnTo>
                <a:lnTo>
                  <a:pt x="2176" y="1324"/>
                </a:lnTo>
                <a:lnTo>
                  <a:pt x="2176" y="1323"/>
                </a:lnTo>
                <a:lnTo>
                  <a:pt x="2176" y="1322"/>
                </a:lnTo>
                <a:lnTo>
                  <a:pt x="2176" y="1319"/>
                </a:lnTo>
                <a:lnTo>
                  <a:pt x="2176" y="1318"/>
                </a:lnTo>
                <a:lnTo>
                  <a:pt x="2176" y="1317"/>
                </a:lnTo>
                <a:lnTo>
                  <a:pt x="2176" y="1316"/>
                </a:lnTo>
                <a:lnTo>
                  <a:pt x="2175" y="1316"/>
                </a:lnTo>
                <a:lnTo>
                  <a:pt x="2174" y="1316"/>
                </a:lnTo>
                <a:lnTo>
                  <a:pt x="2174" y="1314"/>
                </a:lnTo>
                <a:lnTo>
                  <a:pt x="2175" y="1314"/>
                </a:lnTo>
                <a:lnTo>
                  <a:pt x="2176" y="1314"/>
                </a:lnTo>
                <a:lnTo>
                  <a:pt x="2175" y="1313"/>
                </a:lnTo>
                <a:lnTo>
                  <a:pt x="2175" y="1311"/>
                </a:lnTo>
                <a:lnTo>
                  <a:pt x="2176" y="1311"/>
                </a:lnTo>
                <a:lnTo>
                  <a:pt x="2176" y="1310"/>
                </a:lnTo>
                <a:lnTo>
                  <a:pt x="2176" y="1309"/>
                </a:lnTo>
                <a:lnTo>
                  <a:pt x="2176" y="1308"/>
                </a:lnTo>
                <a:lnTo>
                  <a:pt x="2176" y="1306"/>
                </a:lnTo>
                <a:lnTo>
                  <a:pt x="2176" y="1305"/>
                </a:lnTo>
                <a:lnTo>
                  <a:pt x="2176" y="1303"/>
                </a:lnTo>
                <a:lnTo>
                  <a:pt x="2175" y="1303"/>
                </a:lnTo>
                <a:lnTo>
                  <a:pt x="2175" y="1302"/>
                </a:lnTo>
                <a:lnTo>
                  <a:pt x="2175" y="1301"/>
                </a:lnTo>
                <a:lnTo>
                  <a:pt x="2175" y="1300"/>
                </a:lnTo>
                <a:lnTo>
                  <a:pt x="2175" y="1299"/>
                </a:lnTo>
                <a:lnTo>
                  <a:pt x="2175" y="1298"/>
                </a:lnTo>
                <a:lnTo>
                  <a:pt x="2175" y="1297"/>
                </a:lnTo>
                <a:lnTo>
                  <a:pt x="2175" y="1295"/>
                </a:lnTo>
                <a:lnTo>
                  <a:pt x="2175" y="1294"/>
                </a:lnTo>
                <a:lnTo>
                  <a:pt x="2175" y="1293"/>
                </a:lnTo>
                <a:lnTo>
                  <a:pt x="2176" y="1293"/>
                </a:lnTo>
                <a:lnTo>
                  <a:pt x="2175" y="1292"/>
                </a:lnTo>
                <a:lnTo>
                  <a:pt x="2175" y="1291"/>
                </a:lnTo>
                <a:lnTo>
                  <a:pt x="2175" y="1290"/>
                </a:lnTo>
                <a:lnTo>
                  <a:pt x="2175" y="1289"/>
                </a:lnTo>
                <a:lnTo>
                  <a:pt x="2174" y="1289"/>
                </a:lnTo>
                <a:lnTo>
                  <a:pt x="2174" y="1288"/>
                </a:lnTo>
                <a:lnTo>
                  <a:pt x="2174" y="1286"/>
                </a:lnTo>
                <a:lnTo>
                  <a:pt x="2174" y="1285"/>
                </a:lnTo>
                <a:lnTo>
                  <a:pt x="2174" y="1284"/>
                </a:lnTo>
                <a:lnTo>
                  <a:pt x="2175" y="1284"/>
                </a:lnTo>
                <a:lnTo>
                  <a:pt x="2175" y="1283"/>
                </a:lnTo>
                <a:lnTo>
                  <a:pt x="2175" y="1282"/>
                </a:lnTo>
                <a:lnTo>
                  <a:pt x="2175" y="1281"/>
                </a:lnTo>
                <a:lnTo>
                  <a:pt x="2175" y="1278"/>
                </a:lnTo>
                <a:lnTo>
                  <a:pt x="2174" y="1278"/>
                </a:lnTo>
                <a:lnTo>
                  <a:pt x="2174" y="1277"/>
                </a:lnTo>
                <a:lnTo>
                  <a:pt x="2175" y="1277"/>
                </a:lnTo>
                <a:lnTo>
                  <a:pt x="2175" y="1276"/>
                </a:lnTo>
                <a:lnTo>
                  <a:pt x="2175" y="1275"/>
                </a:lnTo>
                <a:lnTo>
                  <a:pt x="2174" y="1275"/>
                </a:lnTo>
                <a:lnTo>
                  <a:pt x="2174" y="1274"/>
                </a:lnTo>
                <a:lnTo>
                  <a:pt x="2174" y="1273"/>
                </a:lnTo>
                <a:lnTo>
                  <a:pt x="2173" y="1273"/>
                </a:lnTo>
                <a:lnTo>
                  <a:pt x="2173" y="1270"/>
                </a:lnTo>
                <a:lnTo>
                  <a:pt x="2175" y="1270"/>
                </a:lnTo>
                <a:lnTo>
                  <a:pt x="2175" y="1269"/>
                </a:lnTo>
                <a:lnTo>
                  <a:pt x="2174" y="1269"/>
                </a:lnTo>
                <a:lnTo>
                  <a:pt x="2174" y="1268"/>
                </a:lnTo>
                <a:lnTo>
                  <a:pt x="2175" y="1268"/>
                </a:lnTo>
                <a:lnTo>
                  <a:pt x="2175" y="1267"/>
                </a:lnTo>
                <a:lnTo>
                  <a:pt x="2174" y="1266"/>
                </a:lnTo>
                <a:lnTo>
                  <a:pt x="2176" y="1266"/>
                </a:lnTo>
                <a:lnTo>
                  <a:pt x="2177" y="1265"/>
                </a:lnTo>
                <a:lnTo>
                  <a:pt x="2177" y="1266"/>
                </a:lnTo>
                <a:lnTo>
                  <a:pt x="2177" y="1267"/>
                </a:lnTo>
                <a:lnTo>
                  <a:pt x="2178" y="1267"/>
                </a:lnTo>
                <a:lnTo>
                  <a:pt x="2180" y="1267"/>
                </a:lnTo>
                <a:lnTo>
                  <a:pt x="2182" y="1267"/>
                </a:lnTo>
                <a:lnTo>
                  <a:pt x="2183" y="1267"/>
                </a:lnTo>
                <a:lnTo>
                  <a:pt x="2184" y="1267"/>
                </a:lnTo>
                <a:lnTo>
                  <a:pt x="2185" y="1267"/>
                </a:lnTo>
                <a:lnTo>
                  <a:pt x="2186" y="1267"/>
                </a:lnTo>
                <a:lnTo>
                  <a:pt x="2188" y="1267"/>
                </a:lnTo>
                <a:lnTo>
                  <a:pt x="2189" y="1267"/>
                </a:lnTo>
                <a:lnTo>
                  <a:pt x="2190" y="1267"/>
                </a:lnTo>
                <a:lnTo>
                  <a:pt x="2191" y="1267"/>
                </a:lnTo>
                <a:lnTo>
                  <a:pt x="2192" y="1267"/>
                </a:lnTo>
                <a:lnTo>
                  <a:pt x="2193" y="1267"/>
                </a:lnTo>
                <a:lnTo>
                  <a:pt x="2194" y="1267"/>
                </a:lnTo>
                <a:lnTo>
                  <a:pt x="2195" y="1267"/>
                </a:lnTo>
                <a:lnTo>
                  <a:pt x="2197" y="1267"/>
                </a:lnTo>
                <a:lnTo>
                  <a:pt x="2198" y="1267"/>
                </a:lnTo>
                <a:lnTo>
                  <a:pt x="2199" y="1267"/>
                </a:lnTo>
                <a:lnTo>
                  <a:pt x="2200" y="1267"/>
                </a:lnTo>
                <a:lnTo>
                  <a:pt x="2200" y="1266"/>
                </a:lnTo>
                <a:lnTo>
                  <a:pt x="2200" y="1265"/>
                </a:lnTo>
                <a:lnTo>
                  <a:pt x="2201" y="1265"/>
                </a:lnTo>
                <a:lnTo>
                  <a:pt x="2201" y="1266"/>
                </a:lnTo>
                <a:lnTo>
                  <a:pt x="2201" y="1267"/>
                </a:lnTo>
                <a:lnTo>
                  <a:pt x="2203" y="1267"/>
                </a:lnTo>
                <a:lnTo>
                  <a:pt x="2204" y="1267"/>
                </a:lnTo>
                <a:lnTo>
                  <a:pt x="2206" y="1267"/>
                </a:lnTo>
                <a:lnTo>
                  <a:pt x="2207" y="1267"/>
                </a:lnTo>
                <a:lnTo>
                  <a:pt x="2208" y="1267"/>
                </a:lnTo>
                <a:lnTo>
                  <a:pt x="2214" y="1267"/>
                </a:lnTo>
                <a:lnTo>
                  <a:pt x="2215" y="1267"/>
                </a:lnTo>
                <a:lnTo>
                  <a:pt x="2217" y="1267"/>
                </a:lnTo>
                <a:lnTo>
                  <a:pt x="2218" y="1267"/>
                </a:lnTo>
                <a:lnTo>
                  <a:pt x="2219" y="1267"/>
                </a:lnTo>
                <a:lnTo>
                  <a:pt x="2220" y="1267"/>
                </a:lnTo>
                <a:lnTo>
                  <a:pt x="2220" y="1266"/>
                </a:lnTo>
                <a:lnTo>
                  <a:pt x="2221" y="1266"/>
                </a:lnTo>
                <a:lnTo>
                  <a:pt x="2223" y="1266"/>
                </a:lnTo>
                <a:lnTo>
                  <a:pt x="2224" y="1266"/>
                </a:lnTo>
                <a:lnTo>
                  <a:pt x="2225" y="1266"/>
                </a:lnTo>
                <a:lnTo>
                  <a:pt x="2225" y="1265"/>
                </a:lnTo>
                <a:lnTo>
                  <a:pt x="2225" y="1264"/>
                </a:lnTo>
                <a:lnTo>
                  <a:pt x="2221" y="1264"/>
                </a:lnTo>
                <a:lnTo>
                  <a:pt x="2220" y="1264"/>
                </a:lnTo>
                <a:lnTo>
                  <a:pt x="2220" y="1260"/>
                </a:lnTo>
                <a:lnTo>
                  <a:pt x="2217" y="1260"/>
                </a:lnTo>
                <a:lnTo>
                  <a:pt x="2214" y="1260"/>
                </a:lnTo>
                <a:lnTo>
                  <a:pt x="2211" y="1260"/>
                </a:lnTo>
                <a:lnTo>
                  <a:pt x="2209" y="1260"/>
                </a:lnTo>
                <a:lnTo>
                  <a:pt x="2201" y="1260"/>
                </a:lnTo>
                <a:lnTo>
                  <a:pt x="2199" y="1260"/>
                </a:lnTo>
                <a:lnTo>
                  <a:pt x="2198" y="1260"/>
                </a:lnTo>
                <a:lnTo>
                  <a:pt x="2197" y="1260"/>
                </a:lnTo>
                <a:lnTo>
                  <a:pt x="2195" y="1260"/>
                </a:lnTo>
                <a:lnTo>
                  <a:pt x="2194" y="1259"/>
                </a:lnTo>
                <a:lnTo>
                  <a:pt x="2192" y="1259"/>
                </a:lnTo>
                <a:lnTo>
                  <a:pt x="2189" y="1258"/>
                </a:lnTo>
                <a:lnTo>
                  <a:pt x="2185" y="1257"/>
                </a:lnTo>
                <a:lnTo>
                  <a:pt x="2180" y="1255"/>
                </a:lnTo>
                <a:lnTo>
                  <a:pt x="2178" y="1255"/>
                </a:lnTo>
                <a:lnTo>
                  <a:pt x="2177" y="1255"/>
                </a:lnTo>
                <a:lnTo>
                  <a:pt x="2176" y="1255"/>
                </a:lnTo>
                <a:lnTo>
                  <a:pt x="2175" y="1255"/>
                </a:lnTo>
                <a:lnTo>
                  <a:pt x="2167" y="1255"/>
                </a:lnTo>
                <a:lnTo>
                  <a:pt x="2164" y="1255"/>
                </a:lnTo>
                <a:lnTo>
                  <a:pt x="2163" y="1255"/>
                </a:lnTo>
                <a:lnTo>
                  <a:pt x="2160" y="1256"/>
                </a:lnTo>
                <a:lnTo>
                  <a:pt x="2158" y="1256"/>
                </a:lnTo>
                <a:lnTo>
                  <a:pt x="2156" y="1256"/>
                </a:lnTo>
                <a:lnTo>
                  <a:pt x="2154" y="1256"/>
                </a:lnTo>
                <a:lnTo>
                  <a:pt x="2150" y="1256"/>
                </a:lnTo>
                <a:lnTo>
                  <a:pt x="2150" y="1255"/>
                </a:lnTo>
                <a:lnTo>
                  <a:pt x="2150" y="1253"/>
                </a:lnTo>
                <a:lnTo>
                  <a:pt x="2150" y="1252"/>
                </a:lnTo>
                <a:lnTo>
                  <a:pt x="2150" y="1251"/>
                </a:lnTo>
                <a:lnTo>
                  <a:pt x="2150" y="1250"/>
                </a:lnTo>
                <a:lnTo>
                  <a:pt x="2151" y="1249"/>
                </a:lnTo>
                <a:lnTo>
                  <a:pt x="2150" y="1249"/>
                </a:lnTo>
                <a:lnTo>
                  <a:pt x="2148" y="1248"/>
                </a:lnTo>
                <a:lnTo>
                  <a:pt x="2147" y="1248"/>
                </a:lnTo>
                <a:lnTo>
                  <a:pt x="2145" y="1247"/>
                </a:lnTo>
                <a:lnTo>
                  <a:pt x="2141" y="1251"/>
                </a:lnTo>
                <a:lnTo>
                  <a:pt x="2141" y="1252"/>
                </a:lnTo>
                <a:lnTo>
                  <a:pt x="2137" y="1258"/>
                </a:lnTo>
                <a:lnTo>
                  <a:pt x="2135" y="1259"/>
                </a:lnTo>
                <a:lnTo>
                  <a:pt x="2135" y="1260"/>
                </a:lnTo>
                <a:lnTo>
                  <a:pt x="2134" y="1260"/>
                </a:lnTo>
                <a:lnTo>
                  <a:pt x="2134" y="1261"/>
                </a:lnTo>
                <a:lnTo>
                  <a:pt x="2133" y="1263"/>
                </a:lnTo>
                <a:lnTo>
                  <a:pt x="2132" y="1264"/>
                </a:lnTo>
                <a:lnTo>
                  <a:pt x="2132" y="1265"/>
                </a:lnTo>
                <a:lnTo>
                  <a:pt x="2131" y="1265"/>
                </a:lnTo>
                <a:lnTo>
                  <a:pt x="2131" y="1266"/>
                </a:lnTo>
                <a:close/>
                <a:moveTo>
                  <a:pt x="2137" y="585"/>
                </a:moveTo>
                <a:lnTo>
                  <a:pt x="2137" y="586"/>
                </a:lnTo>
                <a:lnTo>
                  <a:pt x="2138" y="587"/>
                </a:lnTo>
                <a:lnTo>
                  <a:pt x="2138" y="589"/>
                </a:lnTo>
                <a:lnTo>
                  <a:pt x="2139" y="592"/>
                </a:lnTo>
                <a:lnTo>
                  <a:pt x="2139" y="595"/>
                </a:lnTo>
                <a:lnTo>
                  <a:pt x="2139" y="598"/>
                </a:lnTo>
                <a:lnTo>
                  <a:pt x="2140" y="598"/>
                </a:lnTo>
                <a:lnTo>
                  <a:pt x="2140" y="599"/>
                </a:lnTo>
                <a:lnTo>
                  <a:pt x="2141" y="599"/>
                </a:lnTo>
                <a:lnTo>
                  <a:pt x="2142" y="599"/>
                </a:lnTo>
                <a:lnTo>
                  <a:pt x="2141" y="599"/>
                </a:lnTo>
                <a:lnTo>
                  <a:pt x="2141" y="600"/>
                </a:lnTo>
                <a:lnTo>
                  <a:pt x="2141" y="602"/>
                </a:lnTo>
                <a:lnTo>
                  <a:pt x="2140" y="603"/>
                </a:lnTo>
                <a:lnTo>
                  <a:pt x="2140" y="605"/>
                </a:lnTo>
                <a:lnTo>
                  <a:pt x="2140" y="606"/>
                </a:lnTo>
                <a:lnTo>
                  <a:pt x="2141" y="606"/>
                </a:lnTo>
                <a:lnTo>
                  <a:pt x="2142" y="606"/>
                </a:lnTo>
                <a:lnTo>
                  <a:pt x="2143" y="606"/>
                </a:lnTo>
                <a:lnTo>
                  <a:pt x="2145" y="606"/>
                </a:lnTo>
                <a:lnTo>
                  <a:pt x="2146" y="606"/>
                </a:lnTo>
                <a:lnTo>
                  <a:pt x="2147" y="606"/>
                </a:lnTo>
                <a:lnTo>
                  <a:pt x="2148" y="605"/>
                </a:lnTo>
                <a:lnTo>
                  <a:pt x="2149" y="604"/>
                </a:lnTo>
                <a:lnTo>
                  <a:pt x="2149" y="605"/>
                </a:lnTo>
                <a:lnTo>
                  <a:pt x="2150" y="605"/>
                </a:lnTo>
                <a:lnTo>
                  <a:pt x="2150" y="607"/>
                </a:lnTo>
                <a:lnTo>
                  <a:pt x="2150" y="608"/>
                </a:lnTo>
                <a:lnTo>
                  <a:pt x="2150" y="609"/>
                </a:lnTo>
                <a:lnTo>
                  <a:pt x="2150" y="611"/>
                </a:lnTo>
                <a:lnTo>
                  <a:pt x="2151" y="611"/>
                </a:lnTo>
                <a:lnTo>
                  <a:pt x="2152" y="611"/>
                </a:lnTo>
                <a:lnTo>
                  <a:pt x="2154" y="611"/>
                </a:lnTo>
                <a:lnTo>
                  <a:pt x="2155" y="611"/>
                </a:lnTo>
                <a:lnTo>
                  <a:pt x="2156" y="611"/>
                </a:lnTo>
                <a:lnTo>
                  <a:pt x="2157" y="611"/>
                </a:lnTo>
                <a:lnTo>
                  <a:pt x="2157" y="609"/>
                </a:lnTo>
                <a:lnTo>
                  <a:pt x="2158" y="609"/>
                </a:lnTo>
                <a:lnTo>
                  <a:pt x="2159" y="609"/>
                </a:lnTo>
                <a:lnTo>
                  <a:pt x="2160" y="609"/>
                </a:lnTo>
                <a:lnTo>
                  <a:pt x="2162" y="608"/>
                </a:lnTo>
                <a:lnTo>
                  <a:pt x="2163" y="608"/>
                </a:lnTo>
                <a:lnTo>
                  <a:pt x="2165" y="607"/>
                </a:lnTo>
                <a:lnTo>
                  <a:pt x="2166" y="606"/>
                </a:lnTo>
                <a:lnTo>
                  <a:pt x="2167" y="605"/>
                </a:lnTo>
                <a:lnTo>
                  <a:pt x="2168" y="605"/>
                </a:lnTo>
                <a:lnTo>
                  <a:pt x="2169" y="605"/>
                </a:lnTo>
                <a:lnTo>
                  <a:pt x="2169" y="604"/>
                </a:lnTo>
                <a:lnTo>
                  <a:pt x="2171" y="604"/>
                </a:lnTo>
                <a:lnTo>
                  <a:pt x="2171" y="603"/>
                </a:lnTo>
                <a:lnTo>
                  <a:pt x="2171" y="602"/>
                </a:lnTo>
                <a:lnTo>
                  <a:pt x="2175" y="602"/>
                </a:lnTo>
                <a:lnTo>
                  <a:pt x="2176" y="602"/>
                </a:lnTo>
                <a:lnTo>
                  <a:pt x="2176" y="600"/>
                </a:lnTo>
                <a:lnTo>
                  <a:pt x="2177" y="600"/>
                </a:lnTo>
                <a:lnTo>
                  <a:pt x="2178" y="600"/>
                </a:lnTo>
                <a:lnTo>
                  <a:pt x="2180" y="600"/>
                </a:lnTo>
                <a:lnTo>
                  <a:pt x="2180" y="603"/>
                </a:lnTo>
                <a:lnTo>
                  <a:pt x="2181" y="603"/>
                </a:lnTo>
                <a:lnTo>
                  <a:pt x="2182" y="603"/>
                </a:lnTo>
                <a:lnTo>
                  <a:pt x="2183" y="603"/>
                </a:lnTo>
                <a:lnTo>
                  <a:pt x="2184" y="603"/>
                </a:lnTo>
                <a:lnTo>
                  <a:pt x="2188" y="602"/>
                </a:lnTo>
                <a:lnTo>
                  <a:pt x="2191" y="602"/>
                </a:lnTo>
                <a:lnTo>
                  <a:pt x="2198" y="599"/>
                </a:lnTo>
                <a:lnTo>
                  <a:pt x="2200" y="599"/>
                </a:lnTo>
                <a:lnTo>
                  <a:pt x="2201" y="599"/>
                </a:lnTo>
                <a:lnTo>
                  <a:pt x="2202" y="599"/>
                </a:lnTo>
                <a:lnTo>
                  <a:pt x="2202" y="598"/>
                </a:lnTo>
                <a:lnTo>
                  <a:pt x="2202" y="597"/>
                </a:lnTo>
                <a:lnTo>
                  <a:pt x="2202" y="596"/>
                </a:lnTo>
                <a:lnTo>
                  <a:pt x="2203" y="596"/>
                </a:lnTo>
                <a:lnTo>
                  <a:pt x="2204" y="596"/>
                </a:lnTo>
                <a:lnTo>
                  <a:pt x="2206" y="596"/>
                </a:lnTo>
                <a:lnTo>
                  <a:pt x="2207" y="596"/>
                </a:lnTo>
                <a:lnTo>
                  <a:pt x="2207" y="597"/>
                </a:lnTo>
                <a:lnTo>
                  <a:pt x="2208" y="597"/>
                </a:lnTo>
                <a:lnTo>
                  <a:pt x="2209" y="597"/>
                </a:lnTo>
                <a:lnTo>
                  <a:pt x="2210" y="597"/>
                </a:lnTo>
                <a:lnTo>
                  <a:pt x="2210" y="598"/>
                </a:lnTo>
                <a:lnTo>
                  <a:pt x="2211" y="598"/>
                </a:lnTo>
                <a:lnTo>
                  <a:pt x="2212" y="598"/>
                </a:lnTo>
                <a:lnTo>
                  <a:pt x="2214" y="598"/>
                </a:lnTo>
                <a:lnTo>
                  <a:pt x="2214" y="597"/>
                </a:lnTo>
                <a:lnTo>
                  <a:pt x="2214" y="596"/>
                </a:lnTo>
                <a:lnTo>
                  <a:pt x="2215" y="596"/>
                </a:lnTo>
                <a:lnTo>
                  <a:pt x="2216" y="596"/>
                </a:lnTo>
                <a:lnTo>
                  <a:pt x="2217" y="596"/>
                </a:lnTo>
                <a:lnTo>
                  <a:pt x="2218" y="597"/>
                </a:lnTo>
                <a:lnTo>
                  <a:pt x="2219" y="598"/>
                </a:lnTo>
                <a:lnTo>
                  <a:pt x="2220" y="597"/>
                </a:lnTo>
                <a:lnTo>
                  <a:pt x="2220" y="596"/>
                </a:lnTo>
                <a:lnTo>
                  <a:pt x="2220" y="595"/>
                </a:lnTo>
                <a:lnTo>
                  <a:pt x="2220" y="594"/>
                </a:lnTo>
                <a:lnTo>
                  <a:pt x="2220" y="592"/>
                </a:lnTo>
                <a:lnTo>
                  <a:pt x="2220" y="591"/>
                </a:lnTo>
                <a:lnTo>
                  <a:pt x="2220" y="590"/>
                </a:lnTo>
                <a:lnTo>
                  <a:pt x="2220" y="589"/>
                </a:lnTo>
                <a:lnTo>
                  <a:pt x="2220" y="588"/>
                </a:lnTo>
                <a:lnTo>
                  <a:pt x="2220" y="587"/>
                </a:lnTo>
                <a:lnTo>
                  <a:pt x="2221" y="587"/>
                </a:lnTo>
                <a:lnTo>
                  <a:pt x="2221" y="586"/>
                </a:lnTo>
                <a:lnTo>
                  <a:pt x="2223" y="586"/>
                </a:lnTo>
                <a:lnTo>
                  <a:pt x="2223" y="585"/>
                </a:lnTo>
                <a:lnTo>
                  <a:pt x="2223" y="583"/>
                </a:lnTo>
                <a:lnTo>
                  <a:pt x="2223" y="582"/>
                </a:lnTo>
                <a:lnTo>
                  <a:pt x="2223" y="581"/>
                </a:lnTo>
                <a:lnTo>
                  <a:pt x="2223" y="580"/>
                </a:lnTo>
                <a:lnTo>
                  <a:pt x="2221" y="580"/>
                </a:lnTo>
                <a:lnTo>
                  <a:pt x="2223" y="580"/>
                </a:lnTo>
                <a:lnTo>
                  <a:pt x="2223" y="579"/>
                </a:lnTo>
                <a:lnTo>
                  <a:pt x="2224" y="579"/>
                </a:lnTo>
                <a:lnTo>
                  <a:pt x="2225" y="578"/>
                </a:lnTo>
                <a:lnTo>
                  <a:pt x="2226" y="578"/>
                </a:lnTo>
                <a:lnTo>
                  <a:pt x="2225" y="577"/>
                </a:lnTo>
                <a:lnTo>
                  <a:pt x="2225" y="574"/>
                </a:lnTo>
                <a:lnTo>
                  <a:pt x="2225" y="563"/>
                </a:lnTo>
                <a:lnTo>
                  <a:pt x="2225" y="557"/>
                </a:lnTo>
                <a:lnTo>
                  <a:pt x="2225" y="552"/>
                </a:lnTo>
                <a:lnTo>
                  <a:pt x="2225" y="550"/>
                </a:lnTo>
                <a:lnTo>
                  <a:pt x="2223" y="550"/>
                </a:lnTo>
                <a:lnTo>
                  <a:pt x="2221" y="550"/>
                </a:lnTo>
                <a:lnTo>
                  <a:pt x="2218" y="552"/>
                </a:lnTo>
                <a:lnTo>
                  <a:pt x="2217" y="552"/>
                </a:lnTo>
                <a:lnTo>
                  <a:pt x="2216" y="552"/>
                </a:lnTo>
                <a:lnTo>
                  <a:pt x="2216" y="550"/>
                </a:lnTo>
                <a:lnTo>
                  <a:pt x="2216" y="549"/>
                </a:lnTo>
                <a:lnTo>
                  <a:pt x="2215" y="548"/>
                </a:lnTo>
                <a:lnTo>
                  <a:pt x="2215" y="547"/>
                </a:lnTo>
                <a:lnTo>
                  <a:pt x="2214" y="547"/>
                </a:lnTo>
                <a:lnTo>
                  <a:pt x="2212" y="547"/>
                </a:lnTo>
                <a:lnTo>
                  <a:pt x="2212" y="548"/>
                </a:lnTo>
                <a:lnTo>
                  <a:pt x="2211" y="548"/>
                </a:lnTo>
                <a:lnTo>
                  <a:pt x="2210" y="548"/>
                </a:lnTo>
                <a:lnTo>
                  <a:pt x="2209" y="548"/>
                </a:lnTo>
                <a:lnTo>
                  <a:pt x="2209" y="549"/>
                </a:lnTo>
                <a:lnTo>
                  <a:pt x="2208" y="549"/>
                </a:lnTo>
                <a:lnTo>
                  <a:pt x="2207" y="549"/>
                </a:lnTo>
                <a:lnTo>
                  <a:pt x="2206" y="550"/>
                </a:lnTo>
                <a:lnTo>
                  <a:pt x="2204" y="550"/>
                </a:lnTo>
                <a:lnTo>
                  <a:pt x="2203" y="550"/>
                </a:lnTo>
                <a:lnTo>
                  <a:pt x="2202" y="552"/>
                </a:lnTo>
                <a:lnTo>
                  <a:pt x="2201" y="552"/>
                </a:lnTo>
                <a:lnTo>
                  <a:pt x="2200" y="552"/>
                </a:lnTo>
                <a:lnTo>
                  <a:pt x="2200" y="553"/>
                </a:lnTo>
                <a:lnTo>
                  <a:pt x="2199" y="553"/>
                </a:lnTo>
                <a:lnTo>
                  <a:pt x="2198" y="553"/>
                </a:lnTo>
                <a:lnTo>
                  <a:pt x="2197" y="554"/>
                </a:lnTo>
                <a:lnTo>
                  <a:pt x="2195" y="554"/>
                </a:lnTo>
                <a:lnTo>
                  <a:pt x="2194" y="554"/>
                </a:lnTo>
                <a:lnTo>
                  <a:pt x="2194" y="555"/>
                </a:lnTo>
                <a:lnTo>
                  <a:pt x="2193" y="555"/>
                </a:lnTo>
                <a:lnTo>
                  <a:pt x="2192" y="555"/>
                </a:lnTo>
                <a:lnTo>
                  <a:pt x="2191" y="555"/>
                </a:lnTo>
                <a:lnTo>
                  <a:pt x="2191" y="556"/>
                </a:lnTo>
                <a:lnTo>
                  <a:pt x="2190" y="556"/>
                </a:lnTo>
                <a:lnTo>
                  <a:pt x="2189" y="556"/>
                </a:lnTo>
                <a:lnTo>
                  <a:pt x="2188" y="557"/>
                </a:lnTo>
                <a:lnTo>
                  <a:pt x="2186" y="557"/>
                </a:lnTo>
                <a:lnTo>
                  <a:pt x="2185" y="557"/>
                </a:lnTo>
                <a:lnTo>
                  <a:pt x="2184" y="558"/>
                </a:lnTo>
                <a:lnTo>
                  <a:pt x="2183" y="558"/>
                </a:lnTo>
                <a:lnTo>
                  <a:pt x="2183" y="560"/>
                </a:lnTo>
                <a:lnTo>
                  <a:pt x="2183" y="561"/>
                </a:lnTo>
                <a:lnTo>
                  <a:pt x="2182" y="561"/>
                </a:lnTo>
                <a:lnTo>
                  <a:pt x="2181" y="561"/>
                </a:lnTo>
                <a:lnTo>
                  <a:pt x="2180" y="561"/>
                </a:lnTo>
                <a:lnTo>
                  <a:pt x="2180" y="562"/>
                </a:lnTo>
                <a:lnTo>
                  <a:pt x="2180" y="563"/>
                </a:lnTo>
                <a:lnTo>
                  <a:pt x="2178" y="563"/>
                </a:lnTo>
                <a:lnTo>
                  <a:pt x="2176" y="563"/>
                </a:lnTo>
                <a:lnTo>
                  <a:pt x="2176" y="565"/>
                </a:lnTo>
                <a:lnTo>
                  <a:pt x="2176" y="566"/>
                </a:lnTo>
                <a:lnTo>
                  <a:pt x="2175" y="566"/>
                </a:lnTo>
                <a:lnTo>
                  <a:pt x="2174" y="566"/>
                </a:lnTo>
                <a:lnTo>
                  <a:pt x="2173" y="566"/>
                </a:lnTo>
                <a:lnTo>
                  <a:pt x="2172" y="566"/>
                </a:lnTo>
                <a:lnTo>
                  <a:pt x="2171" y="566"/>
                </a:lnTo>
                <a:lnTo>
                  <a:pt x="2169" y="566"/>
                </a:lnTo>
                <a:lnTo>
                  <a:pt x="2168" y="567"/>
                </a:lnTo>
                <a:lnTo>
                  <a:pt x="2168" y="566"/>
                </a:lnTo>
                <a:lnTo>
                  <a:pt x="2168" y="565"/>
                </a:lnTo>
                <a:lnTo>
                  <a:pt x="2167" y="565"/>
                </a:lnTo>
                <a:lnTo>
                  <a:pt x="2167" y="564"/>
                </a:lnTo>
                <a:lnTo>
                  <a:pt x="2167" y="565"/>
                </a:lnTo>
                <a:lnTo>
                  <a:pt x="2165" y="565"/>
                </a:lnTo>
                <a:lnTo>
                  <a:pt x="2164" y="566"/>
                </a:lnTo>
                <a:lnTo>
                  <a:pt x="2163" y="566"/>
                </a:lnTo>
                <a:lnTo>
                  <a:pt x="2162" y="566"/>
                </a:lnTo>
                <a:lnTo>
                  <a:pt x="2159" y="567"/>
                </a:lnTo>
                <a:lnTo>
                  <a:pt x="2158" y="569"/>
                </a:lnTo>
                <a:lnTo>
                  <a:pt x="2157" y="569"/>
                </a:lnTo>
                <a:lnTo>
                  <a:pt x="2156" y="569"/>
                </a:lnTo>
                <a:lnTo>
                  <a:pt x="2154" y="570"/>
                </a:lnTo>
                <a:lnTo>
                  <a:pt x="2147" y="572"/>
                </a:lnTo>
                <a:lnTo>
                  <a:pt x="2147" y="573"/>
                </a:lnTo>
                <a:lnTo>
                  <a:pt x="2148" y="575"/>
                </a:lnTo>
                <a:lnTo>
                  <a:pt x="2147" y="577"/>
                </a:lnTo>
                <a:lnTo>
                  <a:pt x="2145" y="577"/>
                </a:lnTo>
                <a:lnTo>
                  <a:pt x="2145" y="578"/>
                </a:lnTo>
                <a:lnTo>
                  <a:pt x="2146" y="579"/>
                </a:lnTo>
                <a:lnTo>
                  <a:pt x="2147" y="579"/>
                </a:lnTo>
                <a:lnTo>
                  <a:pt x="2148" y="580"/>
                </a:lnTo>
                <a:lnTo>
                  <a:pt x="2149" y="580"/>
                </a:lnTo>
                <a:lnTo>
                  <a:pt x="2149" y="581"/>
                </a:lnTo>
                <a:lnTo>
                  <a:pt x="2148" y="581"/>
                </a:lnTo>
                <a:lnTo>
                  <a:pt x="2147" y="581"/>
                </a:lnTo>
                <a:lnTo>
                  <a:pt x="2146" y="581"/>
                </a:lnTo>
                <a:lnTo>
                  <a:pt x="2145" y="580"/>
                </a:lnTo>
                <a:lnTo>
                  <a:pt x="2143" y="580"/>
                </a:lnTo>
                <a:lnTo>
                  <a:pt x="2142" y="580"/>
                </a:lnTo>
                <a:lnTo>
                  <a:pt x="2141" y="580"/>
                </a:lnTo>
                <a:lnTo>
                  <a:pt x="2141" y="581"/>
                </a:lnTo>
                <a:lnTo>
                  <a:pt x="2141" y="582"/>
                </a:lnTo>
                <a:lnTo>
                  <a:pt x="2141" y="583"/>
                </a:lnTo>
                <a:lnTo>
                  <a:pt x="2140" y="583"/>
                </a:lnTo>
                <a:lnTo>
                  <a:pt x="2139" y="583"/>
                </a:lnTo>
                <a:lnTo>
                  <a:pt x="2138" y="585"/>
                </a:lnTo>
                <a:lnTo>
                  <a:pt x="2137" y="585"/>
                </a:lnTo>
                <a:close/>
                <a:moveTo>
                  <a:pt x="2156" y="1242"/>
                </a:moveTo>
                <a:lnTo>
                  <a:pt x="2158" y="1244"/>
                </a:lnTo>
                <a:lnTo>
                  <a:pt x="2160" y="1246"/>
                </a:lnTo>
                <a:lnTo>
                  <a:pt x="2160" y="1247"/>
                </a:lnTo>
                <a:lnTo>
                  <a:pt x="2162" y="1248"/>
                </a:lnTo>
                <a:lnTo>
                  <a:pt x="2163" y="1248"/>
                </a:lnTo>
                <a:lnTo>
                  <a:pt x="2163" y="1249"/>
                </a:lnTo>
                <a:lnTo>
                  <a:pt x="2164" y="1249"/>
                </a:lnTo>
                <a:lnTo>
                  <a:pt x="2164" y="1250"/>
                </a:lnTo>
                <a:lnTo>
                  <a:pt x="2165" y="1250"/>
                </a:lnTo>
                <a:lnTo>
                  <a:pt x="2165" y="1251"/>
                </a:lnTo>
                <a:lnTo>
                  <a:pt x="2165" y="1252"/>
                </a:lnTo>
                <a:lnTo>
                  <a:pt x="2165" y="1253"/>
                </a:lnTo>
                <a:lnTo>
                  <a:pt x="2165" y="1255"/>
                </a:lnTo>
                <a:lnTo>
                  <a:pt x="2167" y="1255"/>
                </a:lnTo>
                <a:lnTo>
                  <a:pt x="2171" y="1253"/>
                </a:lnTo>
                <a:lnTo>
                  <a:pt x="2172" y="1253"/>
                </a:lnTo>
                <a:lnTo>
                  <a:pt x="2173" y="1253"/>
                </a:lnTo>
                <a:lnTo>
                  <a:pt x="2174" y="1253"/>
                </a:lnTo>
                <a:lnTo>
                  <a:pt x="2175" y="1253"/>
                </a:lnTo>
                <a:lnTo>
                  <a:pt x="2176" y="1253"/>
                </a:lnTo>
                <a:lnTo>
                  <a:pt x="2177" y="1253"/>
                </a:lnTo>
                <a:lnTo>
                  <a:pt x="2178" y="1253"/>
                </a:lnTo>
                <a:lnTo>
                  <a:pt x="2180" y="1253"/>
                </a:lnTo>
                <a:lnTo>
                  <a:pt x="2180" y="1255"/>
                </a:lnTo>
                <a:lnTo>
                  <a:pt x="2182" y="1255"/>
                </a:lnTo>
                <a:lnTo>
                  <a:pt x="2185" y="1256"/>
                </a:lnTo>
                <a:lnTo>
                  <a:pt x="2190" y="1257"/>
                </a:lnTo>
                <a:lnTo>
                  <a:pt x="2192" y="1258"/>
                </a:lnTo>
                <a:lnTo>
                  <a:pt x="2193" y="1258"/>
                </a:lnTo>
                <a:lnTo>
                  <a:pt x="2194" y="1258"/>
                </a:lnTo>
                <a:lnTo>
                  <a:pt x="2194" y="1259"/>
                </a:lnTo>
                <a:lnTo>
                  <a:pt x="2195" y="1259"/>
                </a:lnTo>
                <a:lnTo>
                  <a:pt x="2197" y="1259"/>
                </a:lnTo>
                <a:lnTo>
                  <a:pt x="2199" y="1259"/>
                </a:lnTo>
                <a:lnTo>
                  <a:pt x="2201" y="1259"/>
                </a:lnTo>
                <a:lnTo>
                  <a:pt x="2209" y="1259"/>
                </a:lnTo>
                <a:lnTo>
                  <a:pt x="2211" y="1259"/>
                </a:lnTo>
                <a:lnTo>
                  <a:pt x="2214" y="1259"/>
                </a:lnTo>
                <a:lnTo>
                  <a:pt x="2217" y="1259"/>
                </a:lnTo>
                <a:lnTo>
                  <a:pt x="2220" y="1259"/>
                </a:lnTo>
                <a:lnTo>
                  <a:pt x="2220" y="1252"/>
                </a:lnTo>
                <a:lnTo>
                  <a:pt x="2220" y="1244"/>
                </a:lnTo>
                <a:lnTo>
                  <a:pt x="2221" y="1244"/>
                </a:lnTo>
                <a:lnTo>
                  <a:pt x="2220" y="1242"/>
                </a:lnTo>
                <a:lnTo>
                  <a:pt x="2220" y="1240"/>
                </a:lnTo>
                <a:lnTo>
                  <a:pt x="2220" y="1239"/>
                </a:lnTo>
                <a:lnTo>
                  <a:pt x="2219" y="1233"/>
                </a:lnTo>
                <a:lnTo>
                  <a:pt x="2219" y="1231"/>
                </a:lnTo>
                <a:lnTo>
                  <a:pt x="2219" y="1221"/>
                </a:lnTo>
                <a:lnTo>
                  <a:pt x="2219" y="1209"/>
                </a:lnTo>
                <a:lnTo>
                  <a:pt x="2218" y="1209"/>
                </a:lnTo>
                <a:lnTo>
                  <a:pt x="2217" y="1209"/>
                </a:lnTo>
                <a:lnTo>
                  <a:pt x="2216" y="1209"/>
                </a:lnTo>
                <a:lnTo>
                  <a:pt x="2215" y="1209"/>
                </a:lnTo>
                <a:lnTo>
                  <a:pt x="2214" y="1209"/>
                </a:lnTo>
                <a:lnTo>
                  <a:pt x="2212" y="1209"/>
                </a:lnTo>
                <a:lnTo>
                  <a:pt x="2212" y="1208"/>
                </a:lnTo>
                <a:lnTo>
                  <a:pt x="2212" y="1207"/>
                </a:lnTo>
                <a:lnTo>
                  <a:pt x="2212" y="1206"/>
                </a:lnTo>
                <a:lnTo>
                  <a:pt x="2210" y="1206"/>
                </a:lnTo>
                <a:lnTo>
                  <a:pt x="2210" y="1205"/>
                </a:lnTo>
                <a:lnTo>
                  <a:pt x="2209" y="1205"/>
                </a:lnTo>
                <a:lnTo>
                  <a:pt x="2208" y="1205"/>
                </a:lnTo>
                <a:lnTo>
                  <a:pt x="2207" y="1205"/>
                </a:lnTo>
                <a:lnTo>
                  <a:pt x="2206" y="1205"/>
                </a:lnTo>
                <a:lnTo>
                  <a:pt x="2204" y="1205"/>
                </a:lnTo>
                <a:lnTo>
                  <a:pt x="2203" y="1205"/>
                </a:lnTo>
                <a:lnTo>
                  <a:pt x="2202" y="1205"/>
                </a:lnTo>
                <a:lnTo>
                  <a:pt x="2202" y="1202"/>
                </a:lnTo>
                <a:lnTo>
                  <a:pt x="2202" y="1201"/>
                </a:lnTo>
                <a:lnTo>
                  <a:pt x="2203" y="1201"/>
                </a:lnTo>
                <a:lnTo>
                  <a:pt x="2202" y="1199"/>
                </a:lnTo>
                <a:lnTo>
                  <a:pt x="2203" y="1199"/>
                </a:lnTo>
                <a:lnTo>
                  <a:pt x="2204" y="1198"/>
                </a:lnTo>
                <a:lnTo>
                  <a:pt x="2206" y="1198"/>
                </a:lnTo>
                <a:lnTo>
                  <a:pt x="2207" y="1198"/>
                </a:lnTo>
                <a:lnTo>
                  <a:pt x="2208" y="1198"/>
                </a:lnTo>
                <a:lnTo>
                  <a:pt x="2209" y="1197"/>
                </a:lnTo>
                <a:lnTo>
                  <a:pt x="2208" y="1194"/>
                </a:lnTo>
                <a:lnTo>
                  <a:pt x="2208" y="1191"/>
                </a:lnTo>
                <a:lnTo>
                  <a:pt x="2208" y="1190"/>
                </a:lnTo>
                <a:lnTo>
                  <a:pt x="2208" y="1188"/>
                </a:lnTo>
                <a:lnTo>
                  <a:pt x="2208" y="1185"/>
                </a:lnTo>
                <a:lnTo>
                  <a:pt x="2208" y="1184"/>
                </a:lnTo>
                <a:lnTo>
                  <a:pt x="2208" y="1181"/>
                </a:lnTo>
                <a:lnTo>
                  <a:pt x="2209" y="1181"/>
                </a:lnTo>
                <a:lnTo>
                  <a:pt x="2210" y="1181"/>
                </a:lnTo>
                <a:lnTo>
                  <a:pt x="2210" y="1180"/>
                </a:lnTo>
                <a:lnTo>
                  <a:pt x="2209" y="1181"/>
                </a:lnTo>
                <a:lnTo>
                  <a:pt x="2208" y="1181"/>
                </a:lnTo>
                <a:lnTo>
                  <a:pt x="2208" y="1176"/>
                </a:lnTo>
                <a:lnTo>
                  <a:pt x="2208" y="1172"/>
                </a:lnTo>
                <a:lnTo>
                  <a:pt x="2208" y="1169"/>
                </a:lnTo>
                <a:lnTo>
                  <a:pt x="2208" y="1166"/>
                </a:lnTo>
                <a:lnTo>
                  <a:pt x="2214" y="1166"/>
                </a:lnTo>
                <a:lnTo>
                  <a:pt x="2215" y="1166"/>
                </a:lnTo>
                <a:lnTo>
                  <a:pt x="2214" y="1165"/>
                </a:lnTo>
                <a:lnTo>
                  <a:pt x="2214" y="1164"/>
                </a:lnTo>
                <a:lnTo>
                  <a:pt x="2214" y="1163"/>
                </a:lnTo>
                <a:lnTo>
                  <a:pt x="2212" y="1160"/>
                </a:lnTo>
                <a:lnTo>
                  <a:pt x="2210" y="1155"/>
                </a:lnTo>
                <a:lnTo>
                  <a:pt x="2208" y="1150"/>
                </a:lnTo>
                <a:lnTo>
                  <a:pt x="2207" y="1150"/>
                </a:lnTo>
                <a:lnTo>
                  <a:pt x="2207" y="1149"/>
                </a:lnTo>
                <a:lnTo>
                  <a:pt x="2206" y="1148"/>
                </a:lnTo>
                <a:lnTo>
                  <a:pt x="2204" y="1148"/>
                </a:lnTo>
                <a:lnTo>
                  <a:pt x="2203" y="1148"/>
                </a:lnTo>
                <a:lnTo>
                  <a:pt x="2202" y="1148"/>
                </a:lnTo>
                <a:lnTo>
                  <a:pt x="2201" y="1148"/>
                </a:lnTo>
                <a:lnTo>
                  <a:pt x="2200" y="1148"/>
                </a:lnTo>
                <a:lnTo>
                  <a:pt x="2199" y="1144"/>
                </a:lnTo>
                <a:lnTo>
                  <a:pt x="2199" y="1143"/>
                </a:lnTo>
                <a:lnTo>
                  <a:pt x="2198" y="1142"/>
                </a:lnTo>
                <a:lnTo>
                  <a:pt x="2195" y="1142"/>
                </a:lnTo>
                <a:lnTo>
                  <a:pt x="2193" y="1148"/>
                </a:lnTo>
                <a:lnTo>
                  <a:pt x="2192" y="1148"/>
                </a:lnTo>
                <a:lnTo>
                  <a:pt x="2192" y="1149"/>
                </a:lnTo>
                <a:lnTo>
                  <a:pt x="2191" y="1150"/>
                </a:lnTo>
                <a:lnTo>
                  <a:pt x="2191" y="1154"/>
                </a:lnTo>
                <a:lnTo>
                  <a:pt x="2190" y="1157"/>
                </a:lnTo>
                <a:lnTo>
                  <a:pt x="2189" y="1157"/>
                </a:lnTo>
                <a:lnTo>
                  <a:pt x="2189" y="1159"/>
                </a:lnTo>
                <a:lnTo>
                  <a:pt x="2189" y="1160"/>
                </a:lnTo>
                <a:lnTo>
                  <a:pt x="2188" y="1161"/>
                </a:lnTo>
                <a:lnTo>
                  <a:pt x="2186" y="1165"/>
                </a:lnTo>
                <a:lnTo>
                  <a:pt x="2186" y="1166"/>
                </a:lnTo>
                <a:lnTo>
                  <a:pt x="2186" y="1167"/>
                </a:lnTo>
                <a:lnTo>
                  <a:pt x="2174" y="1205"/>
                </a:lnTo>
                <a:lnTo>
                  <a:pt x="2174" y="1206"/>
                </a:lnTo>
                <a:lnTo>
                  <a:pt x="2173" y="1206"/>
                </a:lnTo>
                <a:lnTo>
                  <a:pt x="2173" y="1207"/>
                </a:lnTo>
                <a:lnTo>
                  <a:pt x="2172" y="1208"/>
                </a:lnTo>
                <a:lnTo>
                  <a:pt x="2171" y="1209"/>
                </a:lnTo>
                <a:lnTo>
                  <a:pt x="2171" y="1210"/>
                </a:lnTo>
                <a:lnTo>
                  <a:pt x="2169" y="1211"/>
                </a:lnTo>
                <a:lnTo>
                  <a:pt x="2169" y="1213"/>
                </a:lnTo>
                <a:lnTo>
                  <a:pt x="2168" y="1213"/>
                </a:lnTo>
                <a:lnTo>
                  <a:pt x="2168" y="1214"/>
                </a:lnTo>
                <a:lnTo>
                  <a:pt x="2167" y="1215"/>
                </a:lnTo>
                <a:lnTo>
                  <a:pt x="2166" y="1216"/>
                </a:lnTo>
                <a:lnTo>
                  <a:pt x="2166" y="1217"/>
                </a:lnTo>
                <a:lnTo>
                  <a:pt x="2165" y="1217"/>
                </a:lnTo>
                <a:lnTo>
                  <a:pt x="2165" y="1218"/>
                </a:lnTo>
                <a:lnTo>
                  <a:pt x="2164" y="1219"/>
                </a:lnTo>
                <a:lnTo>
                  <a:pt x="2164" y="1221"/>
                </a:lnTo>
                <a:lnTo>
                  <a:pt x="2162" y="1223"/>
                </a:lnTo>
                <a:lnTo>
                  <a:pt x="2158" y="1227"/>
                </a:lnTo>
                <a:lnTo>
                  <a:pt x="2156" y="1231"/>
                </a:lnTo>
                <a:lnTo>
                  <a:pt x="2157" y="1232"/>
                </a:lnTo>
                <a:lnTo>
                  <a:pt x="2158" y="1232"/>
                </a:lnTo>
                <a:lnTo>
                  <a:pt x="2159" y="1233"/>
                </a:lnTo>
                <a:lnTo>
                  <a:pt x="2163" y="1227"/>
                </a:lnTo>
                <a:lnTo>
                  <a:pt x="2164" y="1227"/>
                </a:lnTo>
                <a:lnTo>
                  <a:pt x="2164" y="1228"/>
                </a:lnTo>
                <a:lnTo>
                  <a:pt x="2164" y="1230"/>
                </a:lnTo>
                <a:lnTo>
                  <a:pt x="2163" y="1231"/>
                </a:lnTo>
                <a:lnTo>
                  <a:pt x="2163" y="1232"/>
                </a:lnTo>
                <a:lnTo>
                  <a:pt x="2162" y="1234"/>
                </a:lnTo>
                <a:lnTo>
                  <a:pt x="2159" y="1236"/>
                </a:lnTo>
                <a:lnTo>
                  <a:pt x="2157" y="1240"/>
                </a:lnTo>
                <a:lnTo>
                  <a:pt x="2156" y="1242"/>
                </a:lnTo>
                <a:close/>
                <a:moveTo>
                  <a:pt x="2177" y="1270"/>
                </a:moveTo>
                <a:lnTo>
                  <a:pt x="2178" y="1270"/>
                </a:lnTo>
                <a:lnTo>
                  <a:pt x="2178" y="1272"/>
                </a:lnTo>
                <a:lnTo>
                  <a:pt x="2177" y="1272"/>
                </a:lnTo>
                <a:lnTo>
                  <a:pt x="2177" y="1273"/>
                </a:lnTo>
                <a:lnTo>
                  <a:pt x="2178" y="1273"/>
                </a:lnTo>
                <a:lnTo>
                  <a:pt x="2178" y="1274"/>
                </a:lnTo>
                <a:lnTo>
                  <a:pt x="2178" y="1275"/>
                </a:lnTo>
                <a:lnTo>
                  <a:pt x="2177" y="1275"/>
                </a:lnTo>
                <a:lnTo>
                  <a:pt x="2177" y="1276"/>
                </a:lnTo>
                <a:lnTo>
                  <a:pt x="2177" y="1277"/>
                </a:lnTo>
                <a:lnTo>
                  <a:pt x="2177" y="1278"/>
                </a:lnTo>
                <a:lnTo>
                  <a:pt x="2177" y="1280"/>
                </a:lnTo>
                <a:lnTo>
                  <a:pt x="2177" y="1281"/>
                </a:lnTo>
                <a:lnTo>
                  <a:pt x="2177" y="1282"/>
                </a:lnTo>
                <a:lnTo>
                  <a:pt x="2177" y="1283"/>
                </a:lnTo>
                <a:lnTo>
                  <a:pt x="2177" y="1284"/>
                </a:lnTo>
                <a:lnTo>
                  <a:pt x="2177" y="1285"/>
                </a:lnTo>
                <a:lnTo>
                  <a:pt x="2177" y="1286"/>
                </a:lnTo>
                <a:lnTo>
                  <a:pt x="2177" y="1288"/>
                </a:lnTo>
                <a:lnTo>
                  <a:pt x="2177" y="1289"/>
                </a:lnTo>
                <a:lnTo>
                  <a:pt x="2177" y="1290"/>
                </a:lnTo>
                <a:lnTo>
                  <a:pt x="2177" y="1291"/>
                </a:lnTo>
                <a:lnTo>
                  <a:pt x="2177" y="1292"/>
                </a:lnTo>
                <a:lnTo>
                  <a:pt x="2177" y="1293"/>
                </a:lnTo>
                <a:lnTo>
                  <a:pt x="2177" y="1294"/>
                </a:lnTo>
                <a:lnTo>
                  <a:pt x="2177" y="1295"/>
                </a:lnTo>
                <a:lnTo>
                  <a:pt x="2177" y="1297"/>
                </a:lnTo>
                <a:lnTo>
                  <a:pt x="2177" y="1298"/>
                </a:lnTo>
                <a:lnTo>
                  <a:pt x="2177" y="1299"/>
                </a:lnTo>
                <a:lnTo>
                  <a:pt x="2177" y="1300"/>
                </a:lnTo>
                <a:lnTo>
                  <a:pt x="2177" y="1301"/>
                </a:lnTo>
                <a:lnTo>
                  <a:pt x="2177" y="1302"/>
                </a:lnTo>
                <a:lnTo>
                  <a:pt x="2178" y="1303"/>
                </a:lnTo>
                <a:lnTo>
                  <a:pt x="2180" y="1303"/>
                </a:lnTo>
                <a:lnTo>
                  <a:pt x="2180" y="1305"/>
                </a:lnTo>
                <a:lnTo>
                  <a:pt x="2178" y="1305"/>
                </a:lnTo>
                <a:lnTo>
                  <a:pt x="2178" y="1306"/>
                </a:lnTo>
                <a:lnTo>
                  <a:pt x="2178" y="1307"/>
                </a:lnTo>
                <a:lnTo>
                  <a:pt x="2178" y="1308"/>
                </a:lnTo>
                <a:lnTo>
                  <a:pt x="2178" y="1309"/>
                </a:lnTo>
                <a:lnTo>
                  <a:pt x="2178" y="1310"/>
                </a:lnTo>
                <a:lnTo>
                  <a:pt x="2178" y="1311"/>
                </a:lnTo>
                <a:lnTo>
                  <a:pt x="2178" y="1313"/>
                </a:lnTo>
                <a:lnTo>
                  <a:pt x="2178" y="1314"/>
                </a:lnTo>
                <a:lnTo>
                  <a:pt x="2178" y="1315"/>
                </a:lnTo>
                <a:lnTo>
                  <a:pt x="2178" y="1316"/>
                </a:lnTo>
                <a:lnTo>
                  <a:pt x="2178" y="1317"/>
                </a:lnTo>
                <a:lnTo>
                  <a:pt x="2178" y="1318"/>
                </a:lnTo>
                <a:lnTo>
                  <a:pt x="2178" y="1319"/>
                </a:lnTo>
                <a:lnTo>
                  <a:pt x="2178" y="1320"/>
                </a:lnTo>
                <a:lnTo>
                  <a:pt x="2180" y="1320"/>
                </a:lnTo>
                <a:lnTo>
                  <a:pt x="2180" y="1322"/>
                </a:lnTo>
                <a:lnTo>
                  <a:pt x="2178" y="1322"/>
                </a:lnTo>
                <a:lnTo>
                  <a:pt x="2178" y="1323"/>
                </a:lnTo>
                <a:lnTo>
                  <a:pt x="2178" y="1324"/>
                </a:lnTo>
                <a:lnTo>
                  <a:pt x="2180" y="1324"/>
                </a:lnTo>
                <a:lnTo>
                  <a:pt x="2181" y="1324"/>
                </a:lnTo>
                <a:lnTo>
                  <a:pt x="2182" y="1324"/>
                </a:lnTo>
                <a:lnTo>
                  <a:pt x="2183" y="1324"/>
                </a:lnTo>
                <a:lnTo>
                  <a:pt x="2184" y="1324"/>
                </a:lnTo>
                <a:lnTo>
                  <a:pt x="2190" y="1324"/>
                </a:lnTo>
                <a:lnTo>
                  <a:pt x="2193" y="1324"/>
                </a:lnTo>
                <a:lnTo>
                  <a:pt x="2195" y="1324"/>
                </a:lnTo>
                <a:lnTo>
                  <a:pt x="2200" y="1324"/>
                </a:lnTo>
                <a:lnTo>
                  <a:pt x="2202" y="1324"/>
                </a:lnTo>
                <a:lnTo>
                  <a:pt x="2204" y="1324"/>
                </a:lnTo>
                <a:lnTo>
                  <a:pt x="2206" y="1324"/>
                </a:lnTo>
                <a:lnTo>
                  <a:pt x="2207" y="1324"/>
                </a:lnTo>
                <a:lnTo>
                  <a:pt x="2208" y="1323"/>
                </a:lnTo>
                <a:lnTo>
                  <a:pt x="2209" y="1323"/>
                </a:lnTo>
                <a:lnTo>
                  <a:pt x="2210" y="1323"/>
                </a:lnTo>
                <a:lnTo>
                  <a:pt x="2211" y="1323"/>
                </a:lnTo>
                <a:lnTo>
                  <a:pt x="2212" y="1323"/>
                </a:lnTo>
                <a:lnTo>
                  <a:pt x="2214" y="1323"/>
                </a:lnTo>
                <a:lnTo>
                  <a:pt x="2215" y="1323"/>
                </a:lnTo>
                <a:lnTo>
                  <a:pt x="2216" y="1323"/>
                </a:lnTo>
                <a:lnTo>
                  <a:pt x="2217" y="1323"/>
                </a:lnTo>
                <a:lnTo>
                  <a:pt x="2218" y="1323"/>
                </a:lnTo>
                <a:lnTo>
                  <a:pt x="2219" y="1323"/>
                </a:lnTo>
                <a:lnTo>
                  <a:pt x="2220" y="1323"/>
                </a:lnTo>
                <a:lnTo>
                  <a:pt x="2221" y="1323"/>
                </a:lnTo>
                <a:lnTo>
                  <a:pt x="2224" y="1323"/>
                </a:lnTo>
                <a:lnTo>
                  <a:pt x="2225" y="1323"/>
                </a:lnTo>
                <a:lnTo>
                  <a:pt x="2226" y="1323"/>
                </a:lnTo>
                <a:lnTo>
                  <a:pt x="2227" y="1323"/>
                </a:lnTo>
                <a:lnTo>
                  <a:pt x="2228" y="1324"/>
                </a:lnTo>
                <a:lnTo>
                  <a:pt x="2228" y="1325"/>
                </a:lnTo>
                <a:lnTo>
                  <a:pt x="2229" y="1325"/>
                </a:lnTo>
                <a:lnTo>
                  <a:pt x="2231" y="1325"/>
                </a:lnTo>
                <a:lnTo>
                  <a:pt x="2232" y="1325"/>
                </a:lnTo>
                <a:lnTo>
                  <a:pt x="2233" y="1325"/>
                </a:lnTo>
                <a:lnTo>
                  <a:pt x="2234" y="1325"/>
                </a:lnTo>
                <a:lnTo>
                  <a:pt x="2234" y="1324"/>
                </a:lnTo>
                <a:lnTo>
                  <a:pt x="2237" y="1323"/>
                </a:lnTo>
                <a:lnTo>
                  <a:pt x="2237" y="1324"/>
                </a:lnTo>
                <a:lnTo>
                  <a:pt x="2238" y="1324"/>
                </a:lnTo>
                <a:lnTo>
                  <a:pt x="2238" y="1322"/>
                </a:lnTo>
                <a:lnTo>
                  <a:pt x="2237" y="1322"/>
                </a:lnTo>
                <a:lnTo>
                  <a:pt x="2238" y="1322"/>
                </a:lnTo>
                <a:lnTo>
                  <a:pt x="2240" y="1320"/>
                </a:lnTo>
                <a:lnTo>
                  <a:pt x="2240" y="1319"/>
                </a:lnTo>
                <a:lnTo>
                  <a:pt x="2240" y="1317"/>
                </a:lnTo>
                <a:lnTo>
                  <a:pt x="2240" y="1316"/>
                </a:lnTo>
                <a:lnTo>
                  <a:pt x="2238" y="1315"/>
                </a:lnTo>
                <a:lnTo>
                  <a:pt x="2237" y="1314"/>
                </a:lnTo>
                <a:lnTo>
                  <a:pt x="2236" y="1311"/>
                </a:lnTo>
                <a:lnTo>
                  <a:pt x="2235" y="1307"/>
                </a:lnTo>
                <a:lnTo>
                  <a:pt x="2235" y="1306"/>
                </a:lnTo>
                <a:lnTo>
                  <a:pt x="2235" y="1305"/>
                </a:lnTo>
                <a:lnTo>
                  <a:pt x="2234" y="1303"/>
                </a:lnTo>
                <a:lnTo>
                  <a:pt x="2234" y="1301"/>
                </a:lnTo>
                <a:lnTo>
                  <a:pt x="2234" y="1298"/>
                </a:lnTo>
                <a:lnTo>
                  <a:pt x="2234" y="1295"/>
                </a:lnTo>
                <a:lnTo>
                  <a:pt x="2234" y="1294"/>
                </a:lnTo>
                <a:lnTo>
                  <a:pt x="2234" y="1284"/>
                </a:lnTo>
                <a:lnTo>
                  <a:pt x="2234" y="1282"/>
                </a:lnTo>
                <a:lnTo>
                  <a:pt x="2233" y="1281"/>
                </a:lnTo>
                <a:lnTo>
                  <a:pt x="2233" y="1280"/>
                </a:lnTo>
                <a:lnTo>
                  <a:pt x="2232" y="1277"/>
                </a:lnTo>
                <a:lnTo>
                  <a:pt x="2229" y="1269"/>
                </a:lnTo>
                <a:lnTo>
                  <a:pt x="2228" y="1266"/>
                </a:lnTo>
                <a:lnTo>
                  <a:pt x="2227" y="1264"/>
                </a:lnTo>
                <a:lnTo>
                  <a:pt x="2226" y="1264"/>
                </a:lnTo>
                <a:lnTo>
                  <a:pt x="2226" y="1267"/>
                </a:lnTo>
                <a:lnTo>
                  <a:pt x="2226" y="1268"/>
                </a:lnTo>
                <a:lnTo>
                  <a:pt x="2226" y="1269"/>
                </a:lnTo>
                <a:lnTo>
                  <a:pt x="2226" y="1268"/>
                </a:lnTo>
                <a:lnTo>
                  <a:pt x="2226" y="1267"/>
                </a:lnTo>
                <a:lnTo>
                  <a:pt x="2225" y="1267"/>
                </a:lnTo>
                <a:lnTo>
                  <a:pt x="2224" y="1267"/>
                </a:lnTo>
                <a:lnTo>
                  <a:pt x="2223" y="1267"/>
                </a:lnTo>
                <a:lnTo>
                  <a:pt x="2221" y="1267"/>
                </a:lnTo>
                <a:lnTo>
                  <a:pt x="2220" y="1267"/>
                </a:lnTo>
                <a:lnTo>
                  <a:pt x="2219" y="1267"/>
                </a:lnTo>
                <a:lnTo>
                  <a:pt x="2218" y="1267"/>
                </a:lnTo>
                <a:lnTo>
                  <a:pt x="2217" y="1267"/>
                </a:lnTo>
                <a:lnTo>
                  <a:pt x="2216" y="1267"/>
                </a:lnTo>
                <a:lnTo>
                  <a:pt x="2215" y="1267"/>
                </a:lnTo>
                <a:lnTo>
                  <a:pt x="2214" y="1267"/>
                </a:lnTo>
                <a:lnTo>
                  <a:pt x="2212" y="1267"/>
                </a:lnTo>
                <a:lnTo>
                  <a:pt x="2209" y="1267"/>
                </a:lnTo>
                <a:lnTo>
                  <a:pt x="2208" y="1267"/>
                </a:lnTo>
                <a:lnTo>
                  <a:pt x="2207" y="1267"/>
                </a:lnTo>
                <a:lnTo>
                  <a:pt x="2206" y="1267"/>
                </a:lnTo>
                <a:lnTo>
                  <a:pt x="2204" y="1267"/>
                </a:lnTo>
                <a:lnTo>
                  <a:pt x="2203" y="1267"/>
                </a:lnTo>
                <a:lnTo>
                  <a:pt x="2201" y="1267"/>
                </a:lnTo>
                <a:lnTo>
                  <a:pt x="2200" y="1267"/>
                </a:lnTo>
                <a:lnTo>
                  <a:pt x="2199" y="1267"/>
                </a:lnTo>
                <a:lnTo>
                  <a:pt x="2198" y="1267"/>
                </a:lnTo>
                <a:lnTo>
                  <a:pt x="2197" y="1267"/>
                </a:lnTo>
                <a:lnTo>
                  <a:pt x="2195" y="1267"/>
                </a:lnTo>
                <a:lnTo>
                  <a:pt x="2194" y="1268"/>
                </a:lnTo>
                <a:lnTo>
                  <a:pt x="2193" y="1268"/>
                </a:lnTo>
                <a:lnTo>
                  <a:pt x="2192" y="1268"/>
                </a:lnTo>
                <a:lnTo>
                  <a:pt x="2191" y="1268"/>
                </a:lnTo>
                <a:lnTo>
                  <a:pt x="2190" y="1268"/>
                </a:lnTo>
                <a:lnTo>
                  <a:pt x="2189" y="1268"/>
                </a:lnTo>
                <a:lnTo>
                  <a:pt x="2188" y="1268"/>
                </a:lnTo>
                <a:lnTo>
                  <a:pt x="2186" y="1268"/>
                </a:lnTo>
                <a:lnTo>
                  <a:pt x="2185" y="1268"/>
                </a:lnTo>
                <a:lnTo>
                  <a:pt x="2184" y="1268"/>
                </a:lnTo>
                <a:lnTo>
                  <a:pt x="2183" y="1268"/>
                </a:lnTo>
                <a:lnTo>
                  <a:pt x="2182" y="1268"/>
                </a:lnTo>
                <a:lnTo>
                  <a:pt x="2180" y="1268"/>
                </a:lnTo>
                <a:lnTo>
                  <a:pt x="2178" y="1268"/>
                </a:lnTo>
                <a:lnTo>
                  <a:pt x="2177" y="1268"/>
                </a:lnTo>
                <a:lnTo>
                  <a:pt x="2177" y="1269"/>
                </a:lnTo>
                <a:lnTo>
                  <a:pt x="2177" y="1270"/>
                </a:lnTo>
                <a:close/>
                <a:moveTo>
                  <a:pt x="2441" y="1375"/>
                </a:moveTo>
                <a:lnTo>
                  <a:pt x="2441" y="1376"/>
                </a:lnTo>
                <a:lnTo>
                  <a:pt x="2441" y="1377"/>
                </a:lnTo>
                <a:lnTo>
                  <a:pt x="2443" y="1380"/>
                </a:lnTo>
                <a:lnTo>
                  <a:pt x="2447" y="1382"/>
                </a:lnTo>
                <a:lnTo>
                  <a:pt x="2447" y="1383"/>
                </a:lnTo>
                <a:lnTo>
                  <a:pt x="2448" y="1381"/>
                </a:lnTo>
                <a:lnTo>
                  <a:pt x="2449" y="1380"/>
                </a:lnTo>
                <a:lnTo>
                  <a:pt x="2443" y="1375"/>
                </a:lnTo>
                <a:lnTo>
                  <a:pt x="2441" y="1373"/>
                </a:lnTo>
                <a:lnTo>
                  <a:pt x="2441" y="1374"/>
                </a:lnTo>
                <a:lnTo>
                  <a:pt x="2441" y="1375"/>
                </a:lnTo>
                <a:close/>
                <a:moveTo>
                  <a:pt x="2467" y="1361"/>
                </a:moveTo>
                <a:lnTo>
                  <a:pt x="2471" y="1365"/>
                </a:lnTo>
                <a:lnTo>
                  <a:pt x="2471" y="1364"/>
                </a:lnTo>
                <a:lnTo>
                  <a:pt x="2474" y="1361"/>
                </a:lnTo>
                <a:lnTo>
                  <a:pt x="2475" y="1360"/>
                </a:lnTo>
                <a:lnTo>
                  <a:pt x="2474" y="1359"/>
                </a:lnTo>
                <a:lnTo>
                  <a:pt x="2473" y="1359"/>
                </a:lnTo>
                <a:lnTo>
                  <a:pt x="2471" y="1358"/>
                </a:lnTo>
                <a:lnTo>
                  <a:pt x="2470" y="1357"/>
                </a:lnTo>
                <a:lnTo>
                  <a:pt x="2468" y="1360"/>
                </a:lnTo>
                <a:lnTo>
                  <a:pt x="2467" y="1361"/>
                </a:lnTo>
                <a:close/>
                <a:moveTo>
                  <a:pt x="2476" y="1353"/>
                </a:moveTo>
                <a:lnTo>
                  <a:pt x="2478" y="1353"/>
                </a:lnTo>
                <a:lnTo>
                  <a:pt x="2481" y="1353"/>
                </a:lnTo>
                <a:lnTo>
                  <a:pt x="2481" y="1351"/>
                </a:lnTo>
                <a:lnTo>
                  <a:pt x="2481" y="1350"/>
                </a:lnTo>
                <a:lnTo>
                  <a:pt x="2482" y="1350"/>
                </a:lnTo>
                <a:lnTo>
                  <a:pt x="2483" y="1350"/>
                </a:lnTo>
                <a:lnTo>
                  <a:pt x="2483" y="1349"/>
                </a:lnTo>
                <a:lnTo>
                  <a:pt x="2482" y="1347"/>
                </a:lnTo>
                <a:lnTo>
                  <a:pt x="2482" y="1345"/>
                </a:lnTo>
                <a:lnTo>
                  <a:pt x="2481" y="1345"/>
                </a:lnTo>
                <a:lnTo>
                  <a:pt x="2477" y="1347"/>
                </a:lnTo>
                <a:lnTo>
                  <a:pt x="2477" y="1349"/>
                </a:lnTo>
                <a:lnTo>
                  <a:pt x="2476" y="1349"/>
                </a:lnTo>
                <a:lnTo>
                  <a:pt x="2476" y="1350"/>
                </a:lnTo>
                <a:lnTo>
                  <a:pt x="2474" y="1351"/>
                </a:lnTo>
                <a:lnTo>
                  <a:pt x="2476" y="1353"/>
                </a:lnTo>
                <a:close/>
                <a:moveTo>
                  <a:pt x="1925" y="329"/>
                </a:moveTo>
                <a:lnTo>
                  <a:pt x="1925" y="330"/>
                </a:lnTo>
                <a:lnTo>
                  <a:pt x="1925" y="337"/>
                </a:lnTo>
                <a:lnTo>
                  <a:pt x="1925" y="338"/>
                </a:lnTo>
                <a:lnTo>
                  <a:pt x="1925" y="339"/>
                </a:lnTo>
                <a:lnTo>
                  <a:pt x="1926" y="339"/>
                </a:lnTo>
                <a:lnTo>
                  <a:pt x="1927" y="339"/>
                </a:lnTo>
                <a:lnTo>
                  <a:pt x="1928" y="339"/>
                </a:lnTo>
                <a:lnTo>
                  <a:pt x="1928" y="338"/>
                </a:lnTo>
                <a:lnTo>
                  <a:pt x="1928" y="329"/>
                </a:lnTo>
                <a:lnTo>
                  <a:pt x="1927" y="329"/>
                </a:lnTo>
                <a:lnTo>
                  <a:pt x="1925" y="329"/>
                </a:lnTo>
                <a:close/>
                <a:moveTo>
                  <a:pt x="1220" y="798"/>
                </a:moveTo>
                <a:lnTo>
                  <a:pt x="1221" y="798"/>
                </a:lnTo>
                <a:lnTo>
                  <a:pt x="1224" y="798"/>
                </a:lnTo>
                <a:lnTo>
                  <a:pt x="1225" y="798"/>
                </a:lnTo>
                <a:lnTo>
                  <a:pt x="1225" y="797"/>
                </a:lnTo>
                <a:lnTo>
                  <a:pt x="1225" y="796"/>
                </a:lnTo>
                <a:lnTo>
                  <a:pt x="1224" y="796"/>
                </a:lnTo>
                <a:lnTo>
                  <a:pt x="1224" y="795"/>
                </a:lnTo>
                <a:lnTo>
                  <a:pt x="1225" y="795"/>
                </a:lnTo>
                <a:lnTo>
                  <a:pt x="1226" y="795"/>
                </a:lnTo>
                <a:lnTo>
                  <a:pt x="1226" y="796"/>
                </a:lnTo>
                <a:lnTo>
                  <a:pt x="1226" y="798"/>
                </a:lnTo>
                <a:lnTo>
                  <a:pt x="1226" y="801"/>
                </a:lnTo>
                <a:lnTo>
                  <a:pt x="1226" y="803"/>
                </a:lnTo>
                <a:lnTo>
                  <a:pt x="1227" y="804"/>
                </a:lnTo>
                <a:lnTo>
                  <a:pt x="1227" y="805"/>
                </a:lnTo>
                <a:lnTo>
                  <a:pt x="1228" y="803"/>
                </a:lnTo>
                <a:lnTo>
                  <a:pt x="1229" y="803"/>
                </a:lnTo>
                <a:lnTo>
                  <a:pt x="1229" y="801"/>
                </a:lnTo>
                <a:lnTo>
                  <a:pt x="1230" y="803"/>
                </a:lnTo>
                <a:lnTo>
                  <a:pt x="1232" y="804"/>
                </a:lnTo>
                <a:lnTo>
                  <a:pt x="1233" y="805"/>
                </a:lnTo>
                <a:lnTo>
                  <a:pt x="1234" y="805"/>
                </a:lnTo>
                <a:lnTo>
                  <a:pt x="1235" y="807"/>
                </a:lnTo>
                <a:lnTo>
                  <a:pt x="1234" y="807"/>
                </a:lnTo>
                <a:lnTo>
                  <a:pt x="1235" y="808"/>
                </a:lnTo>
                <a:lnTo>
                  <a:pt x="1236" y="808"/>
                </a:lnTo>
                <a:lnTo>
                  <a:pt x="1237" y="809"/>
                </a:lnTo>
                <a:lnTo>
                  <a:pt x="1238" y="808"/>
                </a:lnTo>
                <a:lnTo>
                  <a:pt x="1240" y="808"/>
                </a:lnTo>
                <a:lnTo>
                  <a:pt x="1241" y="806"/>
                </a:lnTo>
                <a:lnTo>
                  <a:pt x="1241" y="805"/>
                </a:lnTo>
                <a:lnTo>
                  <a:pt x="1242" y="804"/>
                </a:lnTo>
                <a:lnTo>
                  <a:pt x="1242" y="803"/>
                </a:lnTo>
                <a:lnTo>
                  <a:pt x="1242" y="801"/>
                </a:lnTo>
                <a:lnTo>
                  <a:pt x="1243" y="801"/>
                </a:lnTo>
                <a:lnTo>
                  <a:pt x="1243" y="800"/>
                </a:lnTo>
                <a:lnTo>
                  <a:pt x="1243" y="799"/>
                </a:lnTo>
                <a:lnTo>
                  <a:pt x="1243" y="798"/>
                </a:lnTo>
                <a:lnTo>
                  <a:pt x="1243" y="797"/>
                </a:lnTo>
                <a:lnTo>
                  <a:pt x="1243" y="796"/>
                </a:lnTo>
                <a:lnTo>
                  <a:pt x="1243" y="795"/>
                </a:lnTo>
                <a:lnTo>
                  <a:pt x="1243" y="793"/>
                </a:lnTo>
                <a:lnTo>
                  <a:pt x="1243" y="792"/>
                </a:lnTo>
                <a:lnTo>
                  <a:pt x="1243" y="791"/>
                </a:lnTo>
                <a:lnTo>
                  <a:pt x="1243" y="790"/>
                </a:lnTo>
                <a:lnTo>
                  <a:pt x="1242" y="790"/>
                </a:lnTo>
                <a:lnTo>
                  <a:pt x="1242" y="789"/>
                </a:lnTo>
                <a:lnTo>
                  <a:pt x="1242" y="788"/>
                </a:lnTo>
                <a:lnTo>
                  <a:pt x="1241" y="787"/>
                </a:lnTo>
                <a:lnTo>
                  <a:pt x="1241" y="786"/>
                </a:lnTo>
                <a:lnTo>
                  <a:pt x="1241" y="784"/>
                </a:lnTo>
                <a:lnTo>
                  <a:pt x="1240" y="783"/>
                </a:lnTo>
                <a:lnTo>
                  <a:pt x="1238" y="783"/>
                </a:lnTo>
                <a:lnTo>
                  <a:pt x="1238" y="782"/>
                </a:lnTo>
                <a:lnTo>
                  <a:pt x="1237" y="781"/>
                </a:lnTo>
                <a:lnTo>
                  <a:pt x="1236" y="780"/>
                </a:lnTo>
                <a:lnTo>
                  <a:pt x="1234" y="779"/>
                </a:lnTo>
                <a:lnTo>
                  <a:pt x="1232" y="778"/>
                </a:lnTo>
                <a:lnTo>
                  <a:pt x="1232" y="776"/>
                </a:lnTo>
                <a:lnTo>
                  <a:pt x="1230" y="775"/>
                </a:lnTo>
                <a:lnTo>
                  <a:pt x="1229" y="776"/>
                </a:lnTo>
                <a:lnTo>
                  <a:pt x="1228" y="778"/>
                </a:lnTo>
                <a:lnTo>
                  <a:pt x="1227" y="778"/>
                </a:lnTo>
                <a:lnTo>
                  <a:pt x="1226" y="778"/>
                </a:lnTo>
                <a:lnTo>
                  <a:pt x="1225" y="778"/>
                </a:lnTo>
                <a:lnTo>
                  <a:pt x="1225" y="779"/>
                </a:lnTo>
                <a:lnTo>
                  <a:pt x="1225" y="780"/>
                </a:lnTo>
                <a:lnTo>
                  <a:pt x="1223" y="781"/>
                </a:lnTo>
                <a:lnTo>
                  <a:pt x="1220" y="781"/>
                </a:lnTo>
                <a:lnTo>
                  <a:pt x="1220" y="776"/>
                </a:lnTo>
                <a:lnTo>
                  <a:pt x="1218" y="776"/>
                </a:lnTo>
                <a:lnTo>
                  <a:pt x="1216" y="776"/>
                </a:lnTo>
                <a:lnTo>
                  <a:pt x="1210" y="776"/>
                </a:lnTo>
                <a:lnTo>
                  <a:pt x="1210" y="780"/>
                </a:lnTo>
                <a:lnTo>
                  <a:pt x="1210" y="781"/>
                </a:lnTo>
                <a:lnTo>
                  <a:pt x="1210" y="782"/>
                </a:lnTo>
                <a:lnTo>
                  <a:pt x="1210" y="783"/>
                </a:lnTo>
                <a:lnTo>
                  <a:pt x="1211" y="784"/>
                </a:lnTo>
                <a:lnTo>
                  <a:pt x="1210" y="784"/>
                </a:lnTo>
                <a:lnTo>
                  <a:pt x="1209" y="784"/>
                </a:lnTo>
                <a:lnTo>
                  <a:pt x="1209" y="786"/>
                </a:lnTo>
                <a:lnTo>
                  <a:pt x="1211" y="787"/>
                </a:lnTo>
                <a:lnTo>
                  <a:pt x="1212" y="788"/>
                </a:lnTo>
                <a:lnTo>
                  <a:pt x="1214" y="789"/>
                </a:lnTo>
                <a:lnTo>
                  <a:pt x="1215" y="790"/>
                </a:lnTo>
                <a:lnTo>
                  <a:pt x="1212" y="790"/>
                </a:lnTo>
                <a:lnTo>
                  <a:pt x="1211" y="790"/>
                </a:lnTo>
                <a:lnTo>
                  <a:pt x="1211" y="791"/>
                </a:lnTo>
                <a:lnTo>
                  <a:pt x="1215" y="793"/>
                </a:lnTo>
                <a:lnTo>
                  <a:pt x="1216" y="795"/>
                </a:lnTo>
                <a:lnTo>
                  <a:pt x="1217" y="796"/>
                </a:lnTo>
                <a:lnTo>
                  <a:pt x="1218" y="796"/>
                </a:lnTo>
                <a:lnTo>
                  <a:pt x="1220" y="798"/>
                </a:lnTo>
                <a:close/>
                <a:moveTo>
                  <a:pt x="1018" y="547"/>
                </a:moveTo>
                <a:lnTo>
                  <a:pt x="1018" y="548"/>
                </a:lnTo>
                <a:lnTo>
                  <a:pt x="1018" y="550"/>
                </a:lnTo>
                <a:lnTo>
                  <a:pt x="1018" y="552"/>
                </a:lnTo>
                <a:lnTo>
                  <a:pt x="1017" y="554"/>
                </a:lnTo>
                <a:lnTo>
                  <a:pt x="1016" y="557"/>
                </a:lnTo>
                <a:lnTo>
                  <a:pt x="1016" y="558"/>
                </a:lnTo>
                <a:lnTo>
                  <a:pt x="1016" y="560"/>
                </a:lnTo>
                <a:lnTo>
                  <a:pt x="1017" y="563"/>
                </a:lnTo>
                <a:lnTo>
                  <a:pt x="1017" y="564"/>
                </a:lnTo>
                <a:lnTo>
                  <a:pt x="1014" y="565"/>
                </a:lnTo>
                <a:lnTo>
                  <a:pt x="1013" y="565"/>
                </a:lnTo>
                <a:lnTo>
                  <a:pt x="1012" y="566"/>
                </a:lnTo>
                <a:lnTo>
                  <a:pt x="1010" y="566"/>
                </a:lnTo>
                <a:lnTo>
                  <a:pt x="1010" y="567"/>
                </a:lnTo>
                <a:lnTo>
                  <a:pt x="1010" y="569"/>
                </a:lnTo>
                <a:lnTo>
                  <a:pt x="1010" y="570"/>
                </a:lnTo>
                <a:lnTo>
                  <a:pt x="1010" y="571"/>
                </a:lnTo>
                <a:lnTo>
                  <a:pt x="1011" y="571"/>
                </a:lnTo>
                <a:lnTo>
                  <a:pt x="1012" y="571"/>
                </a:lnTo>
                <a:lnTo>
                  <a:pt x="1013" y="571"/>
                </a:lnTo>
                <a:lnTo>
                  <a:pt x="1014" y="571"/>
                </a:lnTo>
                <a:lnTo>
                  <a:pt x="1016" y="570"/>
                </a:lnTo>
                <a:lnTo>
                  <a:pt x="1017" y="570"/>
                </a:lnTo>
                <a:lnTo>
                  <a:pt x="1018" y="570"/>
                </a:lnTo>
                <a:lnTo>
                  <a:pt x="1018" y="571"/>
                </a:lnTo>
                <a:lnTo>
                  <a:pt x="1019" y="571"/>
                </a:lnTo>
                <a:lnTo>
                  <a:pt x="1019" y="572"/>
                </a:lnTo>
                <a:lnTo>
                  <a:pt x="1020" y="572"/>
                </a:lnTo>
                <a:lnTo>
                  <a:pt x="1021" y="572"/>
                </a:lnTo>
                <a:lnTo>
                  <a:pt x="1021" y="573"/>
                </a:lnTo>
                <a:lnTo>
                  <a:pt x="1022" y="573"/>
                </a:lnTo>
                <a:lnTo>
                  <a:pt x="1022" y="574"/>
                </a:lnTo>
                <a:lnTo>
                  <a:pt x="1022" y="575"/>
                </a:lnTo>
                <a:lnTo>
                  <a:pt x="1023" y="575"/>
                </a:lnTo>
                <a:lnTo>
                  <a:pt x="1023" y="577"/>
                </a:lnTo>
                <a:lnTo>
                  <a:pt x="1022" y="577"/>
                </a:lnTo>
                <a:lnTo>
                  <a:pt x="1022" y="578"/>
                </a:lnTo>
                <a:lnTo>
                  <a:pt x="1021" y="579"/>
                </a:lnTo>
                <a:lnTo>
                  <a:pt x="1020" y="579"/>
                </a:lnTo>
                <a:lnTo>
                  <a:pt x="1018" y="578"/>
                </a:lnTo>
                <a:lnTo>
                  <a:pt x="1017" y="578"/>
                </a:lnTo>
                <a:lnTo>
                  <a:pt x="1017" y="579"/>
                </a:lnTo>
                <a:lnTo>
                  <a:pt x="1016" y="579"/>
                </a:lnTo>
                <a:lnTo>
                  <a:pt x="1016" y="580"/>
                </a:lnTo>
                <a:lnTo>
                  <a:pt x="1012" y="580"/>
                </a:lnTo>
                <a:lnTo>
                  <a:pt x="1012" y="581"/>
                </a:lnTo>
                <a:lnTo>
                  <a:pt x="1011" y="581"/>
                </a:lnTo>
                <a:lnTo>
                  <a:pt x="1009" y="581"/>
                </a:lnTo>
                <a:lnTo>
                  <a:pt x="1008" y="580"/>
                </a:lnTo>
                <a:lnTo>
                  <a:pt x="1009" y="579"/>
                </a:lnTo>
                <a:lnTo>
                  <a:pt x="1009" y="578"/>
                </a:lnTo>
                <a:lnTo>
                  <a:pt x="1008" y="578"/>
                </a:lnTo>
                <a:lnTo>
                  <a:pt x="1008" y="577"/>
                </a:lnTo>
                <a:lnTo>
                  <a:pt x="1006" y="578"/>
                </a:lnTo>
                <a:lnTo>
                  <a:pt x="1006" y="579"/>
                </a:lnTo>
                <a:lnTo>
                  <a:pt x="1006" y="580"/>
                </a:lnTo>
                <a:lnTo>
                  <a:pt x="1008" y="580"/>
                </a:lnTo>
                <a:lnTo>
                  <a:pt x="1008" y="581"/>
                </a:lnTo>
                <a:lnTo>
                  <a:pt x="1009" y="581"/>
                </a:lnTo>
                <a:lnTo>
                  <a:pt x="1009" y="582"/>
                </a:lnTo>
                <a:lnTo>
                  <a:pt x="1009" y="583"/>
                </a:lnTo>
                <a:lnTo>
                  <a:pt x="1010" y="585"/>
                </a:lnTo>
                <a:lnTo>
                  <a:pt x="1010" y="586"/>
                </a:lnTo>
                <a:lnTo>
                  <a:pt x="1011" y="587"/>
                </a:lnTo>
                <a:lnTo>
                  <a:pt x="1012" y="588"/>
                </a:lnTo>
                <a:lnTo>
                  <a:pt x="1014" y="592"/>
                </a:lnTo>
                <a:lnTo>
                  <a:pt x="1014" y="594"/>
                </a:lnTo>
                <a:lnTo>
                  <a:pt x="1016" y="595"/>
                </a:lnTo>
                <a:lnTo>
                  <a:pt x="1016" y="594"/>
                </a:lnTo>
                <a:lnTo>
                  <a:pt x="1020" y="594"/>
                </a:lnTo>
                <a:lnTo>
                  <a:pt x="1021" y="594"/>
                </a:lnTo>
                <a:lnTo>
                  <a:pt x="1022" y="594"/>
                </a:lnTo>
                <a:lnTo>
                  <a:pt x="1026" y="594"/>
                </a:lnTo>
                <a:lnTo>
                  <a:pt x="1026" y="592"/>
                </a:lnTo>
                <a:lnTo>
                  <a:pt x="1026" y="590"/>
                </a:lnTo>
                <a:lnTo>
                  <a:pt x="1026" y="589"/>
                </a:lnTo>
                <a:lnTo>
                  <a:pt x="1027" y="589"/>
                </a:lnTo>
                <a:lnTo>
                  <a:pt x="1028" y="588"/>
                </a:lnTo>
                <a:lnTo>
                  <a:pt x="1030" y="588"/>
                </a:lnTo>
                <a:lnTo>
                  <a:pt x="1031" y="588"/>
                </a:lnTo>
                <a:lnTo>
                  <a:pt x="1034" y="588"/>
                </a:lnTo>
                <a:lnTo>
                  <a:pt x="1034" y="594"/>
                </a:lnTo>
                <a:lnTo>
                  <a:pt x="1037" y="590"/>
                </a:lnTo>
                <a:lnTo>
                  <a:pt x="1038" y="590"/>
                </a:lnTo>
                <a:lnTo>
                  <a:pt x="1039" y="588"/>
                </a:lnTo>
                <a:lnTo>
                  <a:pt x="1040" y="588"/>
                </a:lnTo>
                <a:lnTo>
                  <a:pt x="1043" y="586"/>
                </a:lnTo>
                <a:lnTo>
                  <a:pt x="1044" y="585"/>
                </a:lnTo>
                <a:lnTo>
                  <a:pt x="1045" y="583"/>
                </a:lnTo>
                <a:lnTo>
                  <a:pt x="1046" y="583"/>
                </a:lnTo>
                <a:lnTo>
                  <a:pt x="1046" y="582"/>
                </a:lnTo>
                <a:lnTo>
                  <a:pt x="1047" y="582"/>
                </a:lnTo>
                <a:lnTo>
                  <a:pt x="1047" y="581"/>
                </a:lnTo>
                <a:lnTo>
                  <a:pt x="1048" y="581"/>
                </a:lnTo>
                <a:lnTo>
                  <a:pt x="1048" y="580"/>
                </a:lnTo>
                <a:lnTo>
                  <a:pt x="1049" y="580"/>
                </a:lnTo>
                <a:lnTo>
                  <a:pt x="1051" y="580"/>
                </a:lnTo>
                <a:lnTo>
                  <a:pt x="1051" y="579"/>
                </a:lnTo>
                <a:lnTo>
                  <a:pt x="1051" y="578"/>
                </a:lnTo>
                <a:lnTo>
                  <a:pt x="1051" y="573"/>
                </a:lnTo>
                <a:lnTo>
                  <a:pt x="1051" y="572"/>
                </a:lnTo>
                <a:lnTo>
                  <a:pt x="1056" y="572"/>
                </a:lnTo>
                <a:lnTo>
                  <a:pt x="1056" y="575"/>
                </a:lnTo>
                <a:lnTo>
                  <a:pt x="1062" y="570"/>
                </a:lnTo>
                <a:lnTo>
                  <a:pt x="1063" y="570"/>
                </a:lnTo>
                <a:lnTo>
                  <a:pt x="1063" y="569"/>
                </a:lnTo>
                <a:lnTo>
                  <a:pt x="1064" y="567"/>
                </a:lnTo>
                <a:lnTo>
                  <a:pt x="1065" y="566"/>
                </a:lnTo>
                <a:lnTo>
                  <a:pt x="1066" y="566"/>
                </a:lnTo>
                <a:lnTo>
                  <a:pt x="1066" y="565"/>
                </a:lnTo>
                <a:lnTo>
                  <a:pt x="1068" y="566"/>
                </a:lnTo>
                <a:lnTo>
                  <a:pt x="1069" y="566"/>
                </a:lnTo>
                <a:lnTo>
                  <a:pt x="1069" y="565"/>
                </a:lnTo>
                <a:lnTo>
                  <a:pt x="1070" y="565"/>
                </a:lnTo>
                <a:lnTo>
                  <a:pt x="1071" y="564"/>
                </a:lnTo>
                <a:lnTo>
                  <a:pt x="1072" y="563"/>
                </a:lnTo>
                <a:lnTo>
                  <a:pt x="1073" y="563"/>
                </a:lnTo>
                <a:lnTo>
                  <a:pt x="1073" y="562"/>
                </a:lnTo>
                <a:lnTo>
                  <a:pt x="1074" y="562"/>
                </a:lnTo>
                <a:lnTo>
                  <a:pt x="1076" y="562"/>
                </a:lnTo>
                <a:lnTo>
                  <a:pt x="1076" y="561"/>
                </a:lnTo>
                <a:lnTo>
                  <a:pt x="1077" y="561"/>
                </a:lnTo>
                <a:lnTo>
                  <a:pt x="1078" y="561"/>
                </a:lnTo>
                <a:lnTo>
                  <a:pt x="1079" y="560"/>
                </a:lnTo>
                <a:lnTo>
                  <a:pt x="1080" y="560"/>
                </a:lnTo>
                <a:lnTo>
                  <a:pt x="1081" y="560"/>
                </a:lnTo>
                <a:lnTo>
                  <a:pt x="1081" y="558"/>
                </a:lnTo>
                <a:lnTo>
                  <a:pt x="1082" y="558"/>
                </a:lnTo>
                <a:lnTo>
                  <a:pt x="1083" y="558"/>
                </a:lnTo>
                <a:lnTo>
                  <a:pt x="1085" y="557"/>
                </a:lnTo>
                <a:lnTo>
                  <a:pt x="1086" y="557"/>
                </a:lnTo>
                <a:lnTo>
                  <a:pt x="1087" y="557"/>
                </a:lnTo>
                <a:lnTo>
                  <a:pt x="1088" y="556"/>
                </a:lnTo>
                <a:lnTo>
                  <a:pt x="1089" y="556"/>
                </a:lnTo>
                <a:lnTo>
                  <a:pt x="1091" y="555"/>
                </a:lnTo>
                <a:lnTo>
                  <a:pt x="1092" y="555"/>
                </a:lnTo>
                <a:lnTo>
                  <a:pt x="1094" y="554"/>
                </a:lnTo>
                <a:lnTo>
                  <a:pt x="1095" y="554"/>
                </a:lnTo>
                <a:lnTo>
                  <a:pt x="1096" y="554"/>
                </a:lnTo>
                <a:lnTo>
                  <a:pt x="1096" y="553"/>
                </a:lnTo>
                <a:lnTo>
                  <a:pt x="1095" y="553"/>
                </a:lnTo>
                <a:lnTo>
                  <a:pt x="1095" y="552"/>
                </a:lnTo>
                <a:lnTo>
                  <a:pt x="1095" y="550"/>
                </a:lnTo>
                <a:lnTo>
                  <a:pt x="1094" y="550"/>
                </a:lnTo>
                <a:lnTo>
                  <a:pt x="1094" y="549"/>
                </a:lnTo>
                <a:lnTo>
                  <a:pt x="1094" y="548"/>
                </a:lnTo>
                <a:lnTo>
                  <a:pt x="1092" y="548"/>
                </a:lnTo>
                <a:lnTo>
                  <a:pt x="1092" y="547"/>
                </a:lnTo>
                <a:lnTo>
                  <a:pt x="1091" y="547"/>
                </a:lnTo>
                <a:lnTo>
                  <a:pt x="1091" y="546"/>
                </a:lnTo>
                <a:lnTo>
                  <a:pt x="1090" y="545"/>
                </a:lnTo>
                <a:lnTo>
                  <a:pt x="1089" y="545"/>
                </a:lnTo>
                <a:lnTo>
                  <a:pt x="1089" y="544"/>
                </a:lnTo>
                <a:lnTo>
                  <a:pt x="1088" y="542"/>
                </a:lnTo>
                <a:lnTo>
                  <a:pt x="1088" y="541"/>
                </a:lnTo>
                <a:lnTo>
                  <a:pt x="1087" y="541"/>
                </a:lnTo>
                <a:lnTo>
                  <a:pt x="1087" y="540"/>
                </a:lnTo>
                <a:lnTo>
                  <a:pt x="1087" y="539"/>
                </a:lnTo>
                <a:lnTo>
                  <a:pt x="1086" y="539"/>
                </a:lnTo>
                <a:lnTo>
                  <a:pt x="1086" y="538"/>
                </a:lnTo>
                <a:lnTo>
                  <a:pt x="1086" y="537"/>
                </a:lnTo>
                <a:lnTo>
                  <a:pt x="1086" y="536"/>
                </a:lnTo>
                <a:lnTo>
                  <a:pt x="1086" y="535"/>
                </a:lnTo>
                <a:lnTo>
                  <a:pt x="1085" y="533"/>
                </a:lnTo>
                <a:lnTo>
                  <a:pt x="1085" y="532"/>
                </a:lnTo>
                <a:lnTo>
                  <a:pt x="1085" y="531"/>
                </a:lnTo>
                <a:lnTo>
                  <a:pt x="1083" y="530"/>
                </a:lnTo>
                <a:lnTo>
                  <a:pt x="1083" y="529"/>
                </a:lnTo>
                <a:lnTo>
                  <a:pt x="1083" y="528"/>
                </a:lnTo>
                <a:lnTo>
                  <a:pt x="1082" y="528"/>
                </a:lnTo>
                <a:lnTo>
                  <a:pt x="1082" y="527"/>
                </a:lnTo>
                <a:lnTo>
                  <a:pt x="1081" y="525"/>
                </a:lnTo>
                <a:lnTo>
                  <a:pt x="1081" y="524"/>
                </a:lnTo>
                <a:lnTo>
                  <a:pt x="1080" y="524"/>
                </a:lnTo>
                <a:lnTo>
                  <a:pt x="1080" y="523"/>
                </a:lnTo>
                <a:lnTo>
                  <a:pt x="1079" y="522"/>
                </a:lnTo>
                <a:lnTo>
                  <a:pt x="1079" y="521"/>
                </a:lnTo>
                <a:lnTo>
                  <a:pt x="1078" y="521"/>
                </a:lnTo>
                <a:lnTo>
                  <a:pt x="1078" y="520"/>
                </a:lnTo>
                <a:lnTo>
                  <a:pt x="1077" y="519"/>
                </a:lnTo>
                <a:lnTo>
                  <a:pt x="1077" y="518"/>
                </a:lnTo>
                <a:lnTo>
                  <a:pt x="1076" y="518"/>
                </a:lnTo>
                <a:lnTo>
                  <a:pt x="1076" y="516"/>
                </a:lnTo>
                <a:lnTo>
                  <a:pt x="1074" y="516"/>
                </a:lnTo>
                <a:lnTo>
                  <a:pt x="1073" y="518"/>
                </a:lnTo>
                <a:lnTo>
                  <a:pt x="1073" y="516"/>
                </a:lnTo>
                <a:lnTo>
                  <a:pt x="1072" y="515"/>
                </a:lnTo>
                <a:lnTo>
                  <a:pt x="1072" y="514"/>
                </a:lnTo>
                <a:lnTo>
                  <a:pt x="1071" y="514"/>
                </a:lnTo>
                <a:lnTo>
                  <a:pt x="1069" y="516"/>
                </a:lnTo>
                <a:lnTo>
                  <a:pt x="1066" y="518"/>
                </a:lnTo>
                <a:lnTo>
                  <a:pt x="1065" y="519"/>
                </a:lnTo>
                <a:lnTo>
                  <a:pt x="1064" y="520"/>
                </a:lnTo>
                <a:lnTo>
                  <a:pt x="1063" y="520"/>
                </a:lnTo>
                <a:lnTo>
                  <a:pt x="1062" y="521"/>
                </a:lnTo>
                <a:lnTo>
                  <a:pt x="1061" y="521"/>
                </a:lnTo>
                <a:lnTo>
                  <a:pt x="1061" y="522"/>
                </a:lnTo>
                <a:lnTo>
                  <a:pt x="1060" y="522"/>
                </a:lnTo>
                <a:lnTo>
                  <a:pt x="1059" y="522"/>
                </a:lnTo>
                <a:lnTo>
                  <a:pt x="1059" y="523"/>
                </a:lnTo>
                <a:lnTo>
                  <a:pt x="1057" y="523"/>
                </a:lnTo>
                <a:lnTo>
                  <a:pt x="1057" y="524"/>
                </a:lnTo>
                <a:lnTo>
                  <a:pt x="1056" y="524"/>
                </a:lnTo>
                <a:lnTo>
                  <a:pt x="1055" y="525"/>
                </a:lnTo>
                <a:lnTo>
                  <a:pt x="1054" y="525"/>
                </a:lnTo>
                <a:lnTo>
                  <a:pt x="1053" y="525"/>
                </a:lnTo>
                <a:lnTo>
                  <a:pt x="1053" y="527"/>
                </a:lnTo>
                <a:lnTo>
                  <a:pt x="1051" y="528"/>
                </a:lnTo>
                <a:lnTo>
                  <a:pt x="1049" y="528"/>
                </a:lnTo>
                <a:lnTo>
                  <a:pt x="1049" y="529"/>
                </a:lnTo>
                <a:lnTo>
                  <a:pt x="1047" y="530"/>
                </a:lnTo>
                <a:lnTo>
                  <a:pt x="1046" y="530"/>
                </a:lnTo>
                <a:lnTo>
                  <a:pt x="1046" y="531"/>
                </a:lnTo>
                <a:lnTo>
                  <a:pt x="1044" y="531"/>
                </a:lnTo>
                <a:lnTo>
                  <a:pt x="1043" y="532"/>
                </a:lnTo>
                <a:lnTo>
                  <a:pt x="1044" y="532"/>
                </a:lnTo>
                <a:lnTo>
                  <a:pt x="1044" y="533"/>
                </a:lnTo>
                <a:lnTo>
                  <a:pt x="1045" y="535"/>
                </a:lnTo>
                <a:lnTo>
                  <a:pt x="1044" y="537"/>
                </a:lnTo>
                <a:lnTo>
                  <a:pt x="1043" y="537"/>
                </a:lnTo>
                <a:lnTo>
                  <a:pt x="1045" y="538"/>
                </a:lnTo>
                <a:lnTo>
                  <a:pt x="1044" y="538"/>
                </a:lnTo>
                <a:lnTo>
                  <a:pt x="1038" y="541"/>
                </a:lnTo>
                <a:lnTo>
                  <a:pt x="1038" y="540"/>
                </a:lnTo>
                <a:lnTo>
                  <a:pt x="1037" y="540"/>
                </a:lnTo>
                <a:lnTo>
                  <a:pt x="1036" y="541"/>
                </a:lnTo>
                <a:lnTo>
                  <a:pt x="1036" y="542"/>
                </a:lnTo>
                <a:lnTo>
                  <a:pt x="1033" y="545"/>
                </a:lnTo>
                <a:lnTo>
                  <a:pt x="1030" y="544"/>
                </a:lnTo>
                <a:lnTo>
                  <a:pt x="1029" y="541"/>
                </a:lnTo>
                <a:lnTo>
                  <a:pt x="1026" y="544"/>
                </a:lnTo>
                <a:lnTo>
                  <a:pt x="1025" y="544"/>
                </a:lnTo>
                <a:lnTo>
                  <a:pt x="1022" y="545"/>
                </a:lnTo>
                <a:lnTo>
                  <a:pt x="1021" y="546"/>
                </a:lnTo>
                <a:lnTo>
                  <a:pt x="1020" y="546"/>
                </a:lnTo>
                <a:lnTo>
                  <a:pt x="1019" y="546"/>
                </a:lnTo>
                <a:lnTo>
                  <a:pt x="1018" y="547"/>
                </a:lnTo>
                <a:close/>
                <a:moveTo>
                  <a:pt x="896" y="962"/>
                </a:moveTo>
                <a:lnTo>
                  <a:pt x="900" y="962"/>
                </a:lnTo>
                <a:lnTo>
                  <a:pt x="900" y="960"/>
                </a:lnTo>
                <a:lnTo>
                  <a:pt x="897" y="960"/>
                </a:lnTo>
                <a:lnTo>
                  <a:pt x="896" y="960"/>
                </a:lnTo>
                <a:lnTo>
                  <a:pt x="896" y="962"/>
                </a:lnTo>
                <a:close/>
                <a:moveTo>
                  <a:pt x="882" y="561"/>
                </a:moveTo>
                <a:lnTo>
                  <a:pt x="883" y="561"/>
                </a:lnTo>
                <a:lnTo>
                  <a:pt x="883" y="560"/>
                </a:lnTo>
                <a:lnTo>
                  <a:pt x="888" y="563"/>
                </a:lnTo>
                <a:lnTo>
                  <a:pt x="889" y="564"/>
                </a:lnTo>
                <a:lnTo>
                  <a:pt x="890" y="562"/>
                </a:lnTo>
                <a:lnTo>
                  <a:pt x="891" y="562"/>
                </a:lnTo>
                <a:lnTo>
                  <a:pt x="892" y="560"/>
                </a:lnTo>
                <a:lnTo>
                  <a:pt x="893" y="560"/>
                </a:lnTo>
                <a:lnTo>
                  <a:pt x="895" y="558"/>
                </a:lnTo>
                <a:lnTo>
                  <a:pt x="895" y="557"/>
                </a:lnTo>
                <a:lnTo>
                  <a:pt x="896" y="556"/>
                </a:lnTo>
                <a:lnTo>
                  <a:pt x="897" y="556"/>
                </a:lnTo>
                <a:lnTo>
                  <a:pt x="898" y="555"/>
                </a:lnTo>
                <a:lnTo>
                  <a:pt x="898" y="554"/>
                </a:lnTo>
                <a:lnTo>
                  <a:pt x="899" y="554"/>
                </a:lnTo>
                <a:lnTo>
                  <a:pt x="899" y="553"/>
                </a:lnTo>
                <a:lnTo>
                  <a:pt x="900" y="553"/>
                </a:lnTo>
                <a:lnTo>
                  <a:pt x="900" y="552"/>
                </a:lnTo>
                <a:lnTo>
                  <a:pt x="901" y="552"/>
                </a:lnTo>
                <a:lnTo>
                  <a:pt x="901" y="550"/>
                </a:lnTo>
                <a:lnTo>
                  <a:pt x="902" y="550"/>
                </a:lnTo>
                <a:lnTo>
                  <a:pt x="904" y="550"/>
                </a:lnTo>
                <a:lnTo>
                  <a:pt x="904" y="549"/>
                </a:lnTo>
                <a:lnTo>
                  <a:pt x="902" y="549"/>
                </a:lnTo>
                <a:lnTo>
                  <a:pt x="900" y="549"/>
                </a:lnTo>
                <a:lnTo>
                  <a:pt x="896" y="550"/>
                </a:lnTo>
                <a:lnTo>
                  <a:pt x="890" y="550"/>
                </a:lnTo>
                <a:lnTo>
                  <a:pt x="887" y="550"/>
                </a:lnTo>
                <a:lnTo>
                  <a:pt x="881" y="556"/>
                </a:lnTo>
                <a:lnTo>
                  <a:pt x="880" y="556"/>
                </a:lnTo>
                <a:lnTo>
                  <a:pt x="880" y="557"/>
                </a:lnTo>
                <a:lnTo>
                  <a:pt x="881" y="558"/>
                </a:lnTo>
                <a:lnTo>
                  <a:pt x="881" y="560"/>
                </a:lnTo>
                <a:lnTo>
                  <a:pt x="882" y="561"/>
                </a:lnTo>
                <a:close/>
                <a:moveTo>
                  <a:pt x="827" y="863"/>
                </a:moveTo>
                <a:lnTo>
                  <a:pt x="828" y="863"/>
                </a:lnTo>
                <a:lnTo>
                  <a:pt x="829" y="863"/>
                </a:lnTo>
                <a:lnTo>
                  <a:pt x="830" y="863"/>
                </a:lnTo>
                <a:lnTo>
                  <a:pt x="831" y="863"/>
                </a:lnTo>
                <a:lnTo>
                  <a:pt x="832" y="863"/>
                </a:lnTo>
                <a:lnTo>
                  <a:pt x="832" y="864"/>
                </a:lnTo>
                <a:lnTo>
                  <a:pt x="832" y="865"/>
                </a:lnTo>
                <a:lnTo>
                  <a:pt x="831" y="865"/>
                </a:lnTo>
                <a:lnTo>
                  <a:pt x="830" y="865"/>
                </a:lnTo>
                <a:lnTo>
                  <a:pt x="830" y="866"/>
                </a:lnTo>
                <a:lnTo>
                  <a:pt x="829" y="867"/>
                </a:lnTo>
                <a:lnTo>
                  <a:pt x="830" y="867"/>
                </a:lnTo>
                <a:lnTo>
                  <a:pt x="830" y="868"/>
                </a:lnTo>
                <a:lnTo>
                  <a:pt x="831" y="868"/>
                </a:lnTo>
                <a:lnTo>
                  <a:pt x="831" y="870"/>
                </a:lnTo>
                <a:lnTo>
                  <a:pt x="832" y="870"/>
                </a:lnTo>
                <a:lnTo>
                  <a:pt x="832" y="871"/>
                </a:lnTo>
                <a:lnTo>
                  <a:pt x="833" y="872"/>
                </a:lnTo>
                <a:lnTo>
                  <a:pt x="833" y="873"/>
                </a:lnTo>
                <a:lnTo>
                  <a:pt x="833" y="875"/>
                </a:lnTo>
                <a:lnTo>
                  <a:pt x="833" y="878"/>
                </a:lnTo>
                <a:lnTo>
                  <a:pt x="833" y="879"/>
                </a:lnTo>
                <a:lnTo>
                  <a:pt x="833" y="880"/>
                </a:lnTo>
                <a:lnTo>
                  <a:pt x="833" y="879"/>
                </a:lnTo>
                <a:lnTo>
                  <a:pt x="836" y="879"/>
                </a:lnTo>
                <a:lnTo>
                  <a:pt x="836" y="878"/>
                </a:lnTo>
                <a:lnTo>
                  <a:pt x="837" y="878"/>
                </a:lnTo>
                <a:lnTo>
                  <a:pt x="837" y="880"/>
                </a:lnTo>
                <a:lnTo>
                  <a:pt x="837" y="881"/>
                </a:lnTo>
                <a:lnTo>
                  <a:pt x="835" y="881"/>
                </a:lnTo>
                <a:lnTo>
                  <a:pt x="833" y="881"/>
                </a:lnTo>
                <a:lnTo>
                  <a:pt x="832" y="881"/>
                </a:lnTo>
                <a:lnTo>
                  <a:pt x="831" y="880"/>
                </a:lnTo>
                <a:lnTo>
                  <a:pt x="830" y="880"/>
                </a:lnTo>
                <a:lnTo>
                  <a:pt x="829" y="880"/>
                </a:lnTo>
                <a:lnTo>
                  <a:pt x="828" y="879"/>
                </a:lnTo>
                <a:lnTo>
                  <a:pt x="827" y="879"/>
                </a:lnTo>
                <a:lnTo>
                  <a:pt x="825" y="878"/>
                </a:lnTo>
                <a:lnTo>
                  <a:pt x="824" y="876"/>
                </a:lnTo>
                <a:lnTo>
                  <a:pt x="823" y="876"/>
                </a:lnTo>
                <a:lnTo>
                  <a:pt x="822" y="876"/>
                </a:lnTo>
                <a:lnTo>
                  <a:pt x="821" y="879"/>
                </a:lnTo>
                <a:lnTo>
                  <a:pt x="821" y="880"/>
                </a:lnTo>
                <a:lnTo>
                  <a:pt x="818" y="884"/>
                </a:lnTo>
                <a:lnTo>
                  <a:pt x="818" y="885"/>
                </a:lnTo>
                <a:lnTo>
                  <a:pt x="816" y="885"/>
                </a:lnTo>
                <a:lnTo>
                  <a:pt x="815" y="884"/>
                </a:lnTo>
                <a:lnTo>
                  <a:pt x="814" y="885"/>
                </a:lnTo>
                <a:lnTo>
                  <a:pt x="816" y="887"/>
                </a:lnTo>
                <a:lnTo>
                  <a:pt x="818" y="888"/>
                </a:lnTo>
                <a:lnTo>
                  <a:pt x="818" y="889"/>
                </a:lnTo>
                <a:lnTo>
                  <a:pt x="816" y="890"/>
                </a:lnTo>
                <a:lnTo>
                  <a:pt x="819" y="892"/>
                </a:lnTo>
                <a:lnTo>
                  <a:pt x="818" y="892"/>
                </a:lnTo>
                <a:lnTo>
                  <a:pt x="814" y="895"/>
                </a:lnTo>
                <a:lnTo>
                  <a:pt x="813" y="895"/>
                </a:lnTo>
                <a:lnTo>
                  <a:pt x="813" y="893"/>
                </a:lnTo>
                <a:lnTo>
                  <a:pt x="812" y="893"/>
                </a:lnTo>
                <a:lnTo>
                  <a:pt x="812" y="895"/>
                </a:lnTo>
                <a:lnTo>
                  <a:pt x="811" y="895"/>
                </a:lnTo>
                <a:lnTo>
                  <a:pt x="810" y="896"/>
                </a:lnTo>
                <a:lnTo>
                  <a:pt x="809" y="896"/>
                </a:lnTo>
                <a:lnTo>
                  <a:pt x="807" y="897"/>
                </a:lnTo>
                <a:lnTo>
                  <a:pt x="805" y="901"/>
                </a:lnTo>
                <a:lnTo>
                  <a:pt x="803" y="905"/>
                </a:lnTo>
                <a:lnTo>
                  <a:pt x="803" y="906"/>
                </a:lnTo>
                <a:lnTo>
                  <a:pt x="802" y="908"/>
                </a:lnTo>
                <a:lnTo>
                  <a:pt x="801" y="909"/>
                </a:lnTo>
                <a:lnTo>
                  <a:pt x="801" y="910"/>
                </a:lnTo>
                <a:lnTo>
                  <a:pt x="801" y="912"/>
                </a:lnTo>
                <a:lnTo>
                  <a:pt x="802" y="912"/>
                </a:lnTo>
                <a:lnTo>
                  <a:pt x="802" y="913"/>
                </a:lnTo>
                <a:lnTo>
                  <a:pt x="803" y="916"/>
                </a:lnTo>
                <a:lnTo>
                  <a:pt x="805" y="921"/>
                </a:lnTo>
                <a:lnTo>
                  <a:pt x="805" y="922"/>
                </a:lnTo>
                <a:lnTo>
                  <a:pt x="802" y="923"/>
                </a:lnTo>
                <a:lnTo>
                  <a:pt x="801" y="924"/>
                </a:lnTo>
                <a:lnTo>
                  <a:pt x="802" y="924"/>
                </a:lnTo>
                <a:lnTo>
                  <a:pt x="802" y="925"/>
                </a:lnTo>
                <a:lnTo>
                  <a:pt x="802" y="926"/>
                </a:lnTo>
                <a:lnTo>
                  <a:pt x="804" y="930"/>
                </a:lnTo>
                <a:lnTo>
                  <a:pt x="804" y="931"/>
                </a:lnTo>
                <a:lnTo>
                  <a:pt x="805" y="931"/>
                </a:lnTo>
                <a:lnTo>
                  <a:pt x="805" y="932"/>
                </a:lnTo>
                <a:lnTo>
                  <a:pt x="805" y="933"/>
                </a:lnTo>
                <a:lnTo>
                  <a:pt x="806" y="933"/>
                </a:lnTo>
                <a:lnTo>
                  <a:pt x="806" y="934"/>
                </a:lnTo>
                <a:lnTo>
                  <a:pt x="806" y="935"/>
                </a:lnTo>
                <a:lnTo>
                  <a:pt x="806" y="937"/>
                </a:lnTo>
                <a:lnTo>
                  <a:pt x="806" y="938"/>
                </a:lnTo>
                <a:lnTo>
                  <a:pt x="806" y="939"/>
                </a:lnTo>
                <a:lnTo>
                  <a:pt x="806" y="940"/>
                </a:lnTo>
                <a:lnTo>
                  <a:pt x="806" y="941"/>
                </a:lnTo>
                <a:lnTo>
                  <a:pt x="806" y="942"/>
                </a:lnTo>
                <a:lnTo>
                  <a:pt x="810" y="942"/>
                </a:lnTo>
                <a:lnTo>
                  <a:pt x="810" y="949"/>
                </a:lnTo>
                <a:lnTo>
                  <a:pt x="810" y="951"/>
                </a:lnTo>
                <a:lnTo>
                  <a:pt x="810" y="954"/>
                </a:lnTo>
                <a:lnTo>
                  <a:pt x="810" y="955"/>
                </a:lnTo>
                <a:lnTo>
                  <a:pt x="805" y="955"/>
                </a:lnTo>
                <a:lnTo>
                  <a:pt x="801" y="955"/>
                </a:lnTo>
                <a:lnTo>
                  <a:pt x="801" y="965"/>
                </a:lnTo>
                <a:lnTo>
                  <a:pt x="801" y="967"/>
                </a:lnTo>
                <a:lnTo>
                  <a:pt x="798" y="967"/>
                </a:lnTo>
                <a:lnTo>
                  <a:pt x="797" y="967"/>
                </a:lnTo>
                <a:lnTo>
                  <a:pt x="795" y="967"/>
                </a:lnTo>
                <a:lnTo>
                  <a:pt x="795" y="971"/>
                </a:lnTo>
                <a:lnTo>
                  <a:pt x="795" y="972"/>
                </a:lnTo>
                <a:lnTo>
                  <a:pt x="793" y="972"/>
                </a:lnTo>
                <a:lnTo>
                  <a:pt x="793" y="973"/>
                </a:lnTo>
                <a:lnTo>
                  <a:pt x="793" y="974"/>
                </a:lnTo>
                <a:lnTo>
                  <a:pt x="793" y="980"/>
                </a:lnTo>
                <a:lnTo>
                  <a:pt x="793" y="981"/>
                </a:lnTo>
                <a:lnTo>
                  <a:pt x="793" y="982"/>
                </a:lnTo>
                <a:lnTo>
                  <a:pt x="793" y="983"/>
                </a:lnTo>
                <a:lnTo>
                  <a:pt x="793" y="984"/>
                </a:lnTo>
                <a:lnTo>
                  <a:pt x="793" y="985"/>
                </a:lnTo>
                <a:lnTo>
                  <a:pt x="793" y="987"/>
                </a:lnTo>
                <a:lnTo>
                  <a:pt x="793" y="988"/>
                </a:lnTo>
                <a:lnTo>
                  <a:pt x="793" y="990"/>
                </a:lnTo>
                <a:lnTo>
                  <a:pt x="793" y="992"/>
                </a:lnTo>
                <a:lnTo>
                  <a:pt x="793" y="993"/>
                </a:lnTo>
                <a:lnTo>
                  <a:pt x="794" y="993"/>
                </a:lnTo>
                <a:lnTo>
                  <a:pt x="795" y="993"/>
                </a:lnTo>
                <a:lnTo>
                  <a:pt x="797" y="993"/>
                </a:lnTo>
                <a:lnTo>
                  <a:pt x="797" y="992"/>
                </a:lnTo>
                <a:lnTo>
                  <a:pt x="798" y="992"/>
                </a:lnTo>
                <a:lnTo>
                  <a:pt x="801" y="992"/>
                </a:lnTo>
                <a:lnTo>
                  <a:pt x="802" y="993"/>
                </a:lnTo>
                <a:lnTo>
                  <a:pt x="802" y="995"/>
                </a:lnTo>
                <a:lnTo>
                  <a:pt x="797" y="995"/>
                </a:lnTo>
                <a:lnTo>
                  <a:pt x="795" y="995"/>
                </a:lnTo>
                <a:lnTo>
                  <a:pt x="790" y="995"/>
                </a:lnTo>
                <a:lnTo>
                  <a:pt x="790" y="996"/>
                </a:lnTo>
                <a:lnTo>
                  <a:pt x="790" y="997"/>
                </a:lnTo>
                <a:lnTo>
                  <a:pt x="790" y="998"/>
                </a:lnTo>
                <a:lnTo>
                  <a:pt x="789" y="998"/>
                </a:lnTo>
                <a:lnTo>
                  <a:pt x="787" y="998"/>
                </a:lnTo>
                <a:lnTo>
                  <a:pt x="787" y="999"/>
                </a:lnTo>
                <a:lnTo>
                  <a:pt x="787" y="1001"/>
                </a:lnTo>
                <a:lnTo>
                  <a:pt x="788" y="1002"/>
                </a:lnTo>
                <a:lnTo>
                  <a:pt x="788" y="1004"/>
                </a:lnTo>
                <a:lnTo>
                  <a:pt x="788" y="1005"/>
                </a:lnTo>
                <a:lnTo>
                  <a:pt x="788" y="1006"/>
                </a:lnTo>
                <a:lnTo>
                  <a:pt x="788" y="1007"/>
                </a:lnTo>
                <a:lnTo>
                  <a:pt x="788" y="1010"/>
                </a:lnTo>
                <a:lnTo>
                  <a:pt x="790" y="1010"/>
                </a:lnTo>
                <a:lnTo>
                  <a:pt x="792" y="1010"/>
                </a:lnTo>
                <a:lnTo>
                  <a:pt x="790" y="1012"/>
                </a:lnTo>
                <a:lnTo>
                  <a:pt x="790" y="1013"/>
                </a:lnTo>
                <a:lnTo>
                  <a:pt x="790" y="1014"/>
                </a:lnTo>
                <a:lnTo>
                  <a:pt x="790" y="1016"/>
                </a:lnTo>
                <a:lnTo>
                  <a:pt x="790" y="1017"/>
                </a:lnTo>
                <a:lnTo>
                  <a:pt x="790" y="1019"/>
                </a:lnTo>
                <a:lnTo>
                  <a:pt x="790" y="1021"/>
                </a:lnTo>
                <a:lnTo>
                  <a:pt x="788" y="1021"/>
                </a:lnTo>
                <a:lnTo>
                  <a:pt x="788" y="1022"/>
                </a:lnTo>
                <a:lnTo>
                  <a:pt x="790" y="1022"/>
                </a:lnTo>
                <a:lnTo>
                  <a:pt x="794" y="1022"/>
                </a:lnTo>
                <a:lnTo>
                  <a:pt x="794" y="1026"/>
                </a:lnTo>
                <a:lnTo>
                  <a:pt x="794" y="1027"/>
                </a:lnTo>
                <a:lnTo>
                  <a:pt x="794" y="1029"/>
                </a:lnTo>
                <a:lnTo>
                  <a:pt x="794" y="1031"/>
                </a:lnTo>
                <a:lnTo>
                  <a:pt x="795" y="1031"/>
                </a:lnTo>
                <a:lnTo>
                  <a:pt x="795" y="1032"/>
                </a:lnTo>
                <a:lnTo>
                  <a:pt x="796" y="1032"/>
                </a:lnTo>
                <a:lnTo>
                  <a:pt x="797" y="1032"/>
                </a:lnTo>
                <a:lnTo>
                  <a:pt x="798" y="1032"/>
                </a:lnTo>
                <a:lnTo>
                  <a:pt x="799" y="1032"/>
                </a:lnTo>
                <a:lnTo>
                  <a:pt x="801" y="1032"/>
                </a:lnTo>
                <a:lnTo>
                  <a:pt x="802" y="1032"/>
                </a:lnTo>
                <a:lnTo>
                  <a:pt x="803" y="1032"/>
                </a:lnTo>
                <a:lnTo>
                  <a:pt x="805" y="1032"/>
                </a:lnTo>
                <a:lnTo>
                  <a:pt x="805" y="1034"/>
                </a:lnTo>
                <a:lnTo>
                  <a:pt x="805" y="1035"/>
                </a:lnTo>
                <a:lnTo>
                  <a:pt x="803" y="1035"/>
                </a:lnTo>
                <a:lnTo>
                  <a:pt x="802" y="1035"/>
                </a:lnTo>
                <a:lnTo>
                  <a:pt x="802" y="1038"/>
                </a:lnTo>
                <a:lnTo>
                  <a:pt x="802" y="1039"/>
                </a:lnTo>
                <a:lnTo>
                  <a:pt x="803" y="1039"/>
                </a:lnTo>
                <a:lnTo>
                  <a:pt x="805" y="1039"/>
                </a:lnTo>
                <a:lnTo>
                  <a:pt x="805" y="1040"/>
                </a:lnTo>
                <a:lnTo>
                  <a:pt x="802" y="1040"/>
                </a:lnTo>
                <a:lnTo>
                  <a:pt x="802" y="1039"/>
                </a:lnTo>
                <a:lnTo>
                  <a:pt x="802" y="1035"/>
                </a:lnTo>
                <a:lnTo>
                  <a:pt x="802" y="1033"/>
                </a:lnTo>
                <a:lnTo>
                  <a:pt x="802" y="1032"/>
                </a:lnTo>
                <a:lnTo>
                  <a:pt x="801" y="1032"/>
                </a:lnTo>
                <a:lnTo>
                  <a:pt x="799" y="1032"/>
                </a:lnTo>
                <a:lnTo>
                  <a:pt x="798" y="1032"/>
                </a:lnTo>
                <a:lnTo>
                  <a:pt x="797" y="1032"/>
                </a:lnTo>
                <a:lnTo>
                  <a:pt x="796" y="1032"/>
                </a:lnTo>
                <a:lnTo>
                  <a:pt x="795" y="1032"/>
                </a:lnTo>
                <a:lnTo>
                  <a:pt x="794" y="1032"/>
                </a:lnTo>
                <a:lnTo>
                  <a:pt x="794" y="1031"/>
                </a:lnTo>
                <a:lnTo>
                  <a:pt x="794" y="1032"/>
                </a:lnTo>
                <a:lnTo>
                  <a:pt x="794" y="1035"/>
                </a:lnTo>
                <a:lnTo>
                  <a:pt x="794" y="1037"/>
                </a:lnTo>
                <a:lnTo>
                  <a:pt x="793" y="1037"/>
                </a:lnTo>
                <a:lnTo>
                  <a:pt x="792" y="1037"/>
                </a:lnTo>
                <a:lnTo>
                  <a:pt x="790" y="1037"/>
                </a:lnTo>
                <a:lnTo>
                  <a:pt x="790" y="1038"/>
                </a:lnTo>
                <a:lnTo>
                  <a:pt x="788" y="1038"/>
                </a:lnTo>
                <a:lnTo>
                  <a:pt x="787" y="1038"/>
                </a:lnTo>
                <a:lnTo>
                  <a:pt x="787" y="1040"/>
                </a:lnTo>
                <a:lnTo>
                  <a:pt x="787" y="1044"/>
                </a:lnTo>
                <a:lnTo>
                  <a:pt x="787" y="1046"/>
                </a:lnTo>
                <a:lnTo>
                  <a:pt x="787" y="1047"/>
                </a:lnTo>
                <a:lnTo>
                  <a:pt x="789" y="1047"/>
                </a:lnTo>
                <a:lnTo>
                  <a:pt x="790" y="1047"/>
                </a:lnTo>
                <a:lnTo>
                  <a:pt x="790" y="1049"/>
                </a:lnTo>
                <a:lnTo>
                  <a:pt x="790" y="1051"/>
                </a:lnTo>
                <a:lnTo>
                  <a:pt x="790" y="1055"/>
                </a:lnTo>
                <a:lnTo>
                  <a:pt x="789" y="1058"/>
                </a:lnTo>
                <a:lnTo>
                  <a:pt x="790" y="1058"/>
                </a:lnTo>
                <a:lnTo>
                  <a:pt x="793" y="1058"/>
                </a:lnTo>
                <a:lnTo>
                  <a:pt x="794" y="1058"/>
                </a:lnTo>
                <a:lnTo>
                  <a:pt x="794" y="1062"/>
                </a:lnTo>
                <a:lnTo>
                  <a:pt x="795" y="1065"/>
                </a:lnTo>
                <a:lnTo>
                  <a:pt x="796" y="1065"/>
                </a:lnTo>
                <a:lnTo>
                  <a:pt x="796" y="1067"/>
                </a:lnTo>
                <a:lnTo>
                  <a:pt x="794" y="1067"/>
                </a:lnTo>
                <a:lnTo>
                  <a:pt x="789" y="1067"/>
                </a:lnTo>
                <a:lnTo>
                  <a:pt x="789" y="1076"/>
                </a:lnTo>
                <a:lnTo>
                  <a:pt x="789" y="1079"/>
                </a:lnTo>
                <a:lnTo>
                  <a:pt x="789" y="1081"/>
                </a:lnTo>
                <a:lnTo>
                  <a:pt x="792" y="1081"/>
                </a:lnTo>
                <a:lnTo>
                  <a:pt x="792" y="1084"/>
                </a:lnTo>
                <a:lnTo>
                  <a:pt x="793" y="1084"/>
                </a:lnTo>
                <a:lnTo>
                  <a:pt x="794" y="1084"/>
                </a:lnTo>
                <a:lnTo>
                  <a:pt x="794" y="1087"/>
                </a:lnTo>
                <a:lnTo>
                  <a:pt x="794" y="1088"/>
                </a:lnTo>
                <a:lnTo>
                  <a:pt x="794" y="1090"/>
                </a:lnTo>
                <a:lnTo>
                  <a:pt x="793" y="1090"/>
                </a:lnTo>
                <a:lnTo>
                  <a:pt x="792" y="1090"/>
                </a:lnTo>
                <a:lnTo>
                  <a:pt x="790" y="1090"/>
                </a:lnTo>
                <a:lnTo>
                  <a:pt x="789" y="1090"/>
                </a:lnTo>
                <a:lnTo>
                  <a:pt x="789" y="1092"/>
                </a:lnTo>
                <a:lnTo>
                  <a:pt x="789" y="1093"/>
                </a:lnTo>
                <a:lnTo>
                  <a:pt x="790" y="1093"/>
                </a:lnTo>
                <a:lnTo>
                  <a:pt x="790" y="1094"/>
                </a:lnTo>
                <a:lnTo>
                  <a:pt x="790" y="1096"/>
                </a:lnTo>
                <a:lnTo>
                  <a:pt x="790" y="1097"/>
                </a:lnTo>
                <a:lnTo>
                  <a:pt x="790" y="1098"/>
                </a:lnTo>
                <a:lnTo>
                  <a:pt x="790" y="1099"/>
                </a:lnTo>
                <a:lnTo>
                  <a:pt x="790" y="1100"/>
                </a:lnTo>
                <a:lnTo>
                  <a:pt x="790" y="1101"/>
                </a:lnTo>
                <a:lnTo>
                  <a:pt x="790" y="1102"/>
                </a:lnTo>
                <a:lnTo>
                  <a:pt x="792" y="1102"/>
                </a:lnTo>
                <a:lnTo>
                  <a:pt x="798" y="1102"/>
                </a:lnTo>
                <a:lnTo>
                  <a:pt x="799" y="1102"/>
                </a:lnTo>
                <a:lnTo>
                  <a:pt x="799" y="1101"/>
                </a:lnTo>
                <a:lnTo>
                  <a:pt x="801" y="1101"/>
                </a:lnTo>
                <a:lnTo>
                  <a:pt x="801" y="1099"/>
                </a:lnTo>
                <a:lnTo>
                  <a:pt x="802" y="1099"/>
                </a:lnTo>
                <a:lnTo>
                  <a:pt x="803" y="1099"/>
                </a:lnTo>
                <a:lnTo>
                  <a:pt x="804" y="1099"/>
                </a:lnTo>
                <a:lnTo>
                  <a:pt x="805" y="1099"/>
                </a:lnTo>
                <a:lnTo>
                  <a:pt x="806" y="1099"/>
                </a:lnTo>
                <a:lnTo>
                  <a:pt x="807" y="1099"/>
                </a:lnTo>
                <a:lnTo>
                  <a:pt x="809" y="1099"/>
                </a:lnTo>
                <a:lnTo>
                  <a:pt x="809" y="1098"/>
                </a:lnTo>
                <a:lnTo>
                  <a:pt x="809" y="1097"/>
                </a:lnTo>
                <a:lnTo>
                  <a:pt x="809" y="1096"/>
                </a:lnTo>
                <a:lnTo>
                  <a:pt x="810" y="1096"/>
                </a:lnTo>
                <a:lnTo>
                  <a:pt x="811" y="1096"/>
                </a:lnTo>
                <a:lnTo>
                  <a:pt x="812" y="1096"/>
                </a:lnTo>
                <a:lnTo>
                  <a:pt x="813" y="1096"/>
                </a:lnTo>
                <a:lnTo>
                  <a:pt x="813" y="1094"/>
                </a:lnTo>
                <a:lnTo>
                  <a:pt x="814" y="1094"/>
                </a:lnTo>
                <a:lnTo>
                  <a:pt x="815" y="1094"/>
                </a:lnTo>
                <a:lnTo>
                  <a:pt x="816" y="1094"/>
                </a:lnTo>
                <a:lnTo>
                  <a:pt x="819" y="1094"/>
                </a:lnTo>
                <a:lnTo>
                  <a:pt x="819" y="1093"/>
                </a:lnTo>
                <a:lnTo>
                  <a:pt x="820" y="1093"/>
                </a:lnTo>
                <a:lnTo>
                  <a:pt x="821" y="1093"/>
                </a:lnTo>
                <a:lnTo>
                  <a:pt x="822" y="1093"/>
                </a:lnTo>
                <a:lnTo>
                  <a:pt x="823" y="1093"/>
                </a:lnTo>
                <a:lnTo>
                  <a:pt x="824" y="1093"/>
                </a:lnTo>
                <a:lnTo>
                  <a:pt x="825" y="1093"/>
                </a:lnTo>
                <a:lnTo>
                  <a:pt x="827" y="1093"/>
                </a:lnTo>
                <a:lnTo>
                  <a:pt x="827" y="1092"/>
                </a:lnTo>
                <a:lnTo>
                  <a:pt x="827" y="1091"/>
                </a:lnTo>
                <a:lnTo>
                  <a:pt x="827" y="1090"/>
                </a:lnTo>
                <a:lnTo>
                  <a:pt x="827" y="1089"/>
                </a:lnTo>
                <a:lnTo>
                  <a:pt x="827" y="1088"/>
                </a:lnTo>
                <a:lnTo>
                  <a:pt x="827" y="1087"/>
                </a:lnTo>
                <a:lnTo>
                  <a:pt x="828" y="1087"/>
                </a:lnTo>
                <a:lnTo>
                  <a:pt x="829" y="1087"/>
                </a:lnTo>
                <a:lnTo>
                  <a:pt x="829" y="1085"/>
                </a:lnTo>
                <a:lnTo>
                  <a:pt x="829" y="1074"/>
                </a:lnTo>
                <a:lnTo>
                  <a:pt x="830" y="1074"/>
                </a:lnTo>
                <a:lnTo>
                  <a:pt x="832" y="1074"/>
                </a:lnTo>
                <a:lnTo>
                  <a:pt x="832" y="1073"/>
                </a:lnTo>
                <a:lnTo>
                  <a:pt x="832" y="1072"/>
                </a:lnTo>
                <a:lnTo>
                  <a:pt x="832" y="1071"/>
                </a:lnTo>
                <a:lnTo>
                  <a:pt x="832" y="1069"/>
                </a:lnTo>
                <a:lnTo>
                  <a:pt x="832" y="1068"/>
                </a:lnTo>
                <a:lnTo>
                  <a:pt x="832" y="1067"/>
                </a:lnTo>
                <a:lnTo>
                  <a:pt x="832" y="1066"/>
                </a:lnTo>
                <a:lnTo>
                  <a:pt x="832" y="1065"/>
                </a:lnTo>
                <a:lnTo>
                  <a:pt x="832" y="1064"/>
                </a:lnTo>
                <a:lnTo>
                  <a:pt x="832" y="1063"/>
                </a:lnTo>
                <a:lnTo>
                  <a:pt x="831" y="1062"/>
                </a:lnTo>
                <a:lnTo>
                  <a:pt x="831" y="1060"/>
                </a:lnTo>
                <a:lnTo>
                  <a:pt x="831" y="1059"/>
                </a:lnTo>
                <a:lnTo>
                  <a:pt x="831" y="1058"/>
                </a:lnTo>
                <a:lnTo>
                  <a:pt x="831" y="1057"/>
                </a:lnTo>
                <a:lnTo>
                  <a:pt x="831" y="1056"/>
                </a:lnTo>
                <a:lnTo>
                  <a:pt x="831" y="1055"/>
                </a:lnTo>
                <a:lnTo>
                  <a:pt x="831" y="1054"/>
                </a:lnTo>
                <a:lnTo>
                  <a:pt x="831" y="1052"/>
                </a:lnTo>
                <a:lnTo>
                  <a:pt x="831" y="1051"/>
                </a:lnTo>
                <a:lnTo>
                  <a:pt x="831" y="1050"/>
                </a:lnTo>
                <a:lnTo>
                  <a:pt x="831" y="1049"/>
                </a:lnTo>
                <a:lnTo>
                  <a:pt x="831" y="1048"/>
                </a:lnTo>
                <a:lnTo>
                  <a:pt x="831" y="1047"/>
                </a:lnTo>
                <a:lnTo>
                  <a:pt x="831" y="1046"/>
                </a:lnTo>
                <a:lnTo>
                  <a:pt x="831" y="1044"/>
                </a:lnTo>
                <a:lnTo>
                  <a:pt x="831" y="1043"/>
                </a:lnTo>
                <a:lnTo>
                  <a:pt x="831" y="1042"/>
                </a:lnTo>
                <a:lnTo>
                  <a:pt x="831" y="1041"/>
                </a:lnTo>
                <a:lnTo>
                  <a:pt x="831" y="1040"/>
                </a:lnTo>
                <a:lnTo>
                  <a:pt x="831" y="1039"/>
                </a:lnTo>
                <a:lnTo>
                  <a:pt x="831" y="1038"/>
                </a:lnTo>
                <a:lnTo>
                  <a:pt x="831" y="1037"/>
                </a:lnTo>
                <a:lnTo>
                  <a:pt x="831" y="1035"/>
                </a:lnTo>
                <a:lnTo>
                  <a:pt x="831" y="1034"/>
                </a:lnTo>
                <a:lnTo>
                  <a:pt x="831" y="1033"/>
                </a:lnTo>
                <a:lnTo>
                  <a:pt x="831" y="1032"/>
                </a:lnTo>
                <a:lnTo>
                  <a:pt x="832" y="1032"/>
                </a:lnTo>
                <a:lnTo>
                  <a:pt x="833" y="1032"/>
                </a:lnTo>
                <a:lnTo>
                  <a:pt x="836" y="1032"/>
                </a:lnTo>
                <a:lnTo>
                  <a:pt x="840" y="1032"/>
                </a:lnTo>
                <a:lnTo>
                  <a:pt x="844" y="1032"/>
                </a:lnTo>
                <a:lnTo>
                  <a:pt x="858" y="1031"/>
                </a:lnTo>
                <a:lnTo>
                  <a:pt x="859" y="1031"/>
                </a:lnTo>
                <a:lnTo>
                  <a:pt x="862" y="1031"/>
                </a:lnTo>
                <a:lnTo>
                  <a:pt x="864" y="1031"/>
                </a:lnTo>
                <a:lnTo>
                  <a:pt x="865" y="1031"/>
                </a:lnTo>
                <a:lnTo>
                  <a:pt x="865" y="1032"/>
                </a:lnTo>
                <a:lnTo>
                  <a:pt x="865" y="1033"/>
                </a:lnTo>
                <a:lnTo>
                  <a:pt x="865" y="1034"/>
                </a:lnTo>
                <a:lnTo>
                  <a:pt x="865" y="1035"/>
                </a:lnTo>
                <a:lnTo>
                  <a:pt x="865" y="1037"/>
                </a:lnTo>
                <a:lnTo>
                  <a:pt x="866" y="1037"/>
                </a:lnTo>
                <a:lnTo>
                  <a:pt x="867" y="1037"/>
                </a:lnTo>
                <a:lnTo>
                  <a:pt x="868" y="1037"/>
                </a:lnTo>
                <a:lnTo>
                  <a:pt x="870" y="1037"/>
                </a:lnTo>
                <a:lnTo>
                  <a:pt x="871" y="1037"/>
                </a:lnTo>
                <a:lnTo>
                  <a:pt x="872" y="1037"/>
                </a:lnTo>
                <a:lnTo>
                  <a:pt x="873" y="1037"/>
                </a:lnTo>
                <a:lnTo>
                  <a:pt x="874" y="1037"/>
                </a:lnTo>
                <a:lnTo>
                  <a:pt x="875" y="1037"/>
                </a:lnTo>
                <a:lnTo>
                  <a:pt x="876" y="1037"/>
                </a:lnTo>
                <a:lnTo>
                  <a:pt x="876" y="1035"/>
                </a:lnTo>
                <a:lnTo>
                  <a:pt x="878" y="1035"/>
                </a:lnTo>
                <a:lnTo>
                  <a:pt x="879" y="1035"/>
                </a:lnTo>
                <a:lnTo>
                  <a:pt x="881" y="1035"/>
                </a:lnTo>
                <a:lnTo>
                  <a:pt x="883" y="1035"/>
                </a:lnTo>
                <a:lnTo>
                  <a:pt x="885" y="1034"/>
                </a:lnTo>
                <a:lnTo>
                  <a:pt x="889" y="1034"/>
                </a:lnTo>
                <a:lnTo>
                  <a:pt x="890" y="1034"/>
                </a:lnTo>
                <a:lnTo>
                  <a:pt x="891" y="1034"/>
                </a:lnTo>
                <a:lnTo>
                  <a:pt x="892" y="1033"/>
                </a:lnTo>
                <a:lnTo>
                  <a:pt x="893" y="1033"/>
                </a:lnTo>
                <a:lnTo>
                  <a:pt x="893" y="1032"/>
                </a:lnTo>
                <a:lnTo>
                  <a:pt x="895" y="1032"/>
                </a:lnTo>
                <a:lnTo>
                  <a:pt x="896" y="1031"/>
                </a:lnTo>
                <a:lnTo>
                  <a:pt x="897" y="1030"/>
                </a:lnTo>
                <a:lnTo>
                  <a:pt x="898" y="1029"/>
                </a:lnTo>
                <a:lnTo>
                  <a:pt x="899" y="1029"/>
                </a:lnTo>
                <a:lnTo>
                  <a:pt x="899" y="1026"/>
                </a:lnTo>
                <a:lnTo>
                  <a:pt x="899" y="1025"/>
                </a:lnTo>
                <a:lnTo>
                  <a:pt x="899" y="1024"/>
                </a:lnTo>
                <a:lnTo>
                  <a:pt x="898" y="1022"/>
                </a:lnTo>
                <a:lnTo>
                  <a:pt x="898" y="1021"/>
                </a:lnTo>
                <a:lnTo>
                  <a:pt x="898" y="1014"/>
                </a:lnTo>
                <a:lnTo>
                  <a:pt x="897" y="1013"/>
                </a:lnTo>
                <a:lnTo>
                  <a:pt x="896" y="1013"/>
                </a:lnTo>
                <a:lnTo>
                  <a:pt x="895" y="1013"/>
                </a:lnTo>
                <a:lnTo>
                  <a:pt x="895" y="1012"/>
                </a:lnTo>
                <a:lnTo>
                  <a:pt x="895" y="1010"/>
                </a:lnTo>
                <a:lnTo>
                  <a:pt x="893" y="1010"/>
                </a:lnTo>
                <a:lnTo>
                  <a:pt x="892" y="1010"/>
                </a:lnTo>
                <a:lnTo>
                  <a:pt x="891" y="1010"/>
                </a:lnTo>
                <a:lnTo>
                  <a:pt x="890" y="1010"/>
                </a:lnTo>
                <a:lnTo>
                  <a:pt x="890" y="1009"/>
                </a:lnTo>
                <a:lnTo>
                  <a:pt x="890" y="1005"/>
                </a:lnTo>
                <a:lnTo>
                  <a:pt x="895" y="1005"/>
                </a:lnTo>
                <a:lnTo>
                  <a:pt x="895" y="1001"/>
                </a:lnTo>
                <a:lnTo>
                  <a:pt x="897" y="1001"/>
                </a:lnTo>
                <a:lnTo>
                  <a:pt x="897" y="1008"/>
                </a:lnTo>
                <a:lnTo>
                  <a:pt x="897" y="1009"/>
                </a:lnTo>
                <a:lnTo>
                  <a:pt x="898" y="1009"/>
                </a:lnTo>
                <a:lnTo>
                  <a:pt x="898" y="1008"/>
                </a:lnTo>
                <a:lnTo>
                  <a:pt x="897" y="1001"/>
                </a:lnTo>
                <a:lnTo>
                  <a:pt x="897" y="1000"/>
                </a:lnTo>
                <a:lnTo>
                  <a:pt x="897" y="998"/>
                </a:lnTo>
                <a:lnTo>
                  <a:pt x="897" y="997"/>
                </a:lnTo>
                <a:lnTo>
                  <a:pt x="902" y="997"/>
                </a:lnTo>
                <a:lnTo>
                  <a:pt x="904" y="997"/>
                </a:lnTo>
                <a:lnTo>
                  <a:pt x="904" y="1009"/>
                </a:lnTo>
                <a:lnTo>
                  <a:pt x="909" y="1009"/>
                </a:lnTo>
                <a:lnTo>
                  <a:pt x="910" y="1009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2"/>
                </a:lnTo>
                <a:lnTo>
                  <a:pt x="921" y="1002"/>
                </a:lnTo>
                <a:lnTo>
                  <a:pt x="922" y="1002"/>
                </a:lnTo>
                <a:lnTo>
                  <a:pt x="922" y="1004"/>
                </a:lnTo>
                <a:lnTo>
                  <a:pt x="922" y="1005"/>
                </a:lnTo>
                <a:lnTo>
                  <a:pt x="922" y="1006"/>
                </a:lnTo>
                <a:lnTo>
                  <a:pt x="922" y="1007"/>
                </a:lnTo>
                <a:lnTo>
                  <a:pt x="922" y="1008"/>
                </a:lnTo>
                <a:lnTo>
                  <a:pt x="922" y="1009"/>
                </a:lnTo>
                <a:lnTo>
                  <a:pt x="916" y="1009"/>
                </a:lnTo>
                <a:lnTo>
                  <a:pt x="909" y="1010"/>
                </a:lnTo>
                <a:lnTo>
                  <a:pt x="904" y="1010"/>
                </a:lnTo>
                <a:lnTo>
                  <a:pt x="898" y="1010"/>
                </a:lnTo>
                <a:lnTo>
                  <a:pt x="898" y="1012"/>
                </a:lnTo>
                <a:lnTo>
                  <a:pt x="899" y="1014"/>
                </a:lnTo>
                <a:lnTo>
                  <a:pt x="899" y="1019"/>
                </a:lnTo>
                <a:lnTo>
                  <a:pt x="899" y="1022"/>
                </a:lnTo>
                <a:lnTo>
                  <a:pt x="900" y="1022"/>
                </a:lnTo>
                <a:lnTo>
                  <a:pt x="900" y="1024"/>
                </a:lnTo>
                <a:lnTo>
                  <a:pt x="900" y="1027"/>
                </a:lnTo>
                <a:lnTo>
                  <a:pt x="900" y="1029"/>
                </a:lnTo>
                <a:lnTo>
                  <a:pt x="907" y="1027"/>
                </a:lnTo>
                <a:lnTo>
                  <a:pt x="907" y="1030"/>
                </a:lnTo>
                <a:lnTo>
                  <a:pt x="907" y="1032"/>
                </a:lnTo>
                <a:lnTo>
                  <a:pt x="907" y="1033"/>
                </a:lnTo>
                <a:lnTo>
                  <a:pt x="906" y="1033"/>
                </a:lnTo>
                <a:lnTo>
                  <a:pt x="904" y="1033"/>
                </a:lnTo>
                <a:lnTo>
                  <a:pt x="902" y="1033"/>
                </a:lnTo>
                <a:lnTo>
                  <a:pt x="901" y="1033"/>
                </a:lnTo>
                <a:lnTo>
                  <a:pt x="900" y="1033"/>
                </a:lnTo>
                <a:lnTo>
                  <a:pt x="901" y="1034"/>
                </a:lnTo>
                <a:lnTo>
                  <a:pt x="901" y="1037"/>
                </a:lnTo>
                <a:lnTo>
                  <a:pt x="901" y="1038"/>
                </a:lnTo>
                <a:lnTo>
                  <a:pt x="902" y="1043"/>
                </a:lnTo>
                <a:lnTo>
                  <a:pt x="902" y="1049"/>
                </a:lnTo>
                <a:lnTo>
                  <a:pt x="902" y="1051"/>
                </a:lnTo>
                <a:lnTo>
                  <a:pt x="914" y="1051"/>
                </a:lnTo>
                <a:lnTo>
                  <a:pt x="914" y="1044"/>
                </a:lnTo>
                <a:lnTo>
                  <a:pt x="914" y="1043"/>
                </a:lnTo>
                <a:lnTo>
                  <a:pt x="916" y="1043"/>
                </a:lnTo>
                <a:lnTo>
                  <a:pt x="916" y="1051"/>
                </a:lnTo>
                <a:lnTo>
                  <a:pt x="916" y="1052"/>
                </a:lnTo>
                <a:lnTo>
                  <a:pt x="914" y="1052"/>
                </a:lnTo>
                <a:lnTo>
                  <a:pt x="905" y="1052"/>
                </a:lnTo>
                <a:lnTo>
                  <a:pt x="902" y="1052"/>
                </a:lnTo>
                <a:lnTo>
                  <a:pt x="901" y="1052"/>
                </a:lnTo>
                <a:lnTo>
                  <a:pt x="900" y="1052"/>
                </a:lnTo>
                <a:lnTo>
                  <a:pt x="899" y="1052"/>
                </a:lnTo>
                <a:lnTo>
                  <a:pt x="899" y="1049"/>
                </a:lnTo>
                <a:lnTo>
                  <a:pt x="901" y="1049"/>
                </a:lnTo>
                <a:lnTo>
                  <a:pt x="902" y="1049"/>
                </a:lnTo>
                <a:lnTo>
                  <a:pt x="901" y="1049"/>
                </a:lnTo>
                <a:lnTo>
                  <a:pt x="901" y="1043"/>
                </a:lnTo>
                <a:lnTo>
                  <a:pt x="900" y="1042"/>
                </a:lnTo>
                <a:lnTo>
                  <a:pt x="900" y="1041"/>
                </a:lnTo>
                <a:lnTo>
                  <a:pt x="900" y="1040"/>
                </a:lnTo>
                <a:lnTo>
                  <a:pt x="900" y="1039"/>
                </a:lnTo>
                <a:lnTo>
                  <a:pt x="900" y="1038"/>
                </a:lnTo>
                <a:lnTo>
                  <a:pt x="900" y="1037"/>
                </a:lnTo>
                <a:lnTo>
                  <a:pt x="900" y="1035"/>
                </a:lnTo>
                <a:lnTo>
                  <a:pt x="900" y="1034"/>
                </a:lnTo>
                <a:lnTo>
                  <a:pt x="900" y="1033"/>
                </a:lnTo>
                <a:lnTo>
                  <a:pt x="899" y="1032"/>
                </a:lnTo>
                <a:lnTo>
                  <a:pt x="899" y="1031"/>
                </a:lnTo>
                <a:lnTo>
                  <a:pt x="899" y="1030"/>
                </a:lnTo>
                <a:lnTo>
                  <a:pt x="898" y="1031"/>
                </a:lnTo>
                <a:lnTo>
                  <a:pt x="897" y="1032"/>
                </a:lnTo>
                <a:lnTo>
                  <a:pt x="896" y="1033"/>
                </a:lnTo>
                <a:lnTo>
                  <a:pt x="895" y="1033"/>
                </a:lnTo>
                <a:lnTo>
                  <a:pt x="895" y="1034"/>
                </a:lnTo>
                <a:lnTo>
                  <a:pt x="893" y="1034"/>
                </a:lnTo>
                <a:lnTo>
                  <a:pt x="892" y="1034"/>
                </a:lnTo>
                <a:lnTo>
                  <a:pt x="892" y="1035"/>
                </a:lnTo>
                <a:lnTo>
                  <a:pt x="891" y="1035"/>
                </a:lnTo>
                <a:lnTo>
                  <a:pt x="890" y="1035"/>
                </a:lnTo>
                <a:lnTo>
                  <a:pt x="889" y="1035"/>
                </a:lnTo>
                <a:lnTo>
                  <a:pt x="888" y="1035"/>
                </a:lnTo>
                <a:lnTo>
                  <a:pt x="885" y="1037"/>
                </a:lnTo>
                <a:lnTo>
                  <a:pt x="883" y="1037"/>
                </a:lnTo>
                <a:lnTo>
                  <a:pt x="881" y="1037"/>
                </a:lnTo>
                <a:lnTo>
                  <a:pt x="880" y="1037"/>
                </a:lnTo>
                <a:lnTo>
                  <a:pt x="879" y="1037"/>
                </a:lnTo>
                <a:lnTo>
                  <a:pt x="878" y="1038"/>
                </a:lnTo>
                <a:lnTo>
                  <a:pt x="875" y="1038"/>
                </a:lnTo>
                <a:lnTo>
                  <a:pt x="874" y="1039"/>
                </a:lnTo>
                <a:lnTo>
                  <a:pt x="874" y="1043"/>
                </a:lnTo>
                <a:lnTo>
                  <a:pt x="871" y="1043"/>
                </a:lnTo>
                <a:lnTo>
                  <a:pt x="871" y="1047"/>
                </a:lnTo>
                <a:lnTo>
                  <a:pt x="871" y="1049"/>
                </a:lnTo>
                <a:lnTo>
                  <a:pt x="871" y="1051"/>
                </a:lnTo>
                <a:lnTo>
                  <a:pt x="871" y="1052"/>
                </a:lnTo>
                <a:lnTo>
                  <a:pt x="871" y="1054"/>
                </a:lnTo>
                <a:lnTo>
                  <a:pt x="871" y="1055"/>
                </a:lnTo>
                <a:lnTo>
                  <a:pt x="871" y="1056"/>
                </a:lnTo>
                <a:lnTo>
                  <a:pt x="871" y="1058"/>
                </a:lnTo>
                <a:lnTo>
                  <a:pt x="873" y="1060"/>
                </a:lnTo>
                <a:lnTo>
                  <a:pt x="876" y="1063"/>
                </a:lnTo>
                <a:lnTo>
                  <a:pt x="880" y="1064"/>
                </a:lnTo>
                <a:lnTo>
                  <a:pt x="882" y="1065"/>
                </a:lnTo>
                <a:lnTo>
                  <a:pt x="883" y="1066"/>
                </a:lnTo>
                <a:lnTo>
                  <a:pt x="885" y="1068"/>
                </a:lnTo>
                <a:lnTo>
                  <a:pt x="888" y="1069"/>
                </a:lnTo>
                <a:lnTo>
                  <a:pt x="889" y="1071"/>
                </a:lnTo>
                <a:lnTo>
                  <a:pt x="892" y="1072"/>
                </a:lnTo>
                <a:lnTo>
                  <a:pt x="895" y="1073"/>
                </a:lnTo>
                <a:lnTo>
                  <a:pt x="897" y="1075"/>
                </a:lnTo>
                <a:lnTo>
                  <a:pt x="900" y="1076"/>
                </a:lnTo>
                <a:lnTo>
                  <a:pt x="901" y="1077"/>
                </a:lnTo>
                <a:lnTo>
                  <a:pt x="905" y="1080"/>
                </a:lnTo>
                <a:lnTo>
                  <a:pt x="906" y="1081"/>
                </a:lnTo>
                <a:lnTo>
                  <a:pt x="907" y="1083"/>
                </a:lnTo>
                <a:lnTo>
                  <a:pt x="907" y="1084"/>
                </a:lnTo>
                <a:lnTo>
                  <a:pt x="916" y="1084"/>
                </a:lnTo>
                <a:lnTo>
                  <a:pt x="923" y="1084"/>
                </a:lnTo>
                <a:lnTo>
                  <a:pt x="928" y="1084"/>
                </a:lnTo>
                <a:lnTo>
                  <a:pt x="928" y="1082"/>
                </a:lnTo>
                <a:lnTo>
                  <a:pt x="928" y="1079"/>
                </a:lnTo>
                <a:lnTo>
                  <a:pt x="933" y="1079"/>
                </a:lnTo>
                <a:lnTo>
                  <a:pt x="942" y="1079"/>
                </a:lnTo>
                <a:lnTo>
                  <a:pt x="951" y="1079"/>
                </a:lnTo>
                <a:lnTo>
                  <a:pt x="951" y="1075"/>
                </a:lnTo>
                <a:lnTo>
                  <a:pt x="951" y="1073"/>
                </a:lnTo>
                <a:lnTo>
                  <a:pt x="951" y="1071"/>
                </a:lnTo>
                <a:lnTo>
                  <a:pt x="951" y="1068"/>
                </a:lnTo>
                <a:lnTo>
                  <a:pt x="951" y="1064"/>
                </a:lnTo>
                <a:lnTo>
                  <a:pt x="951" y="1060"/>
                </a:lnTo>
                <a:lnTo>
                  <a:pt x="951" y="1057"/>
                </a:lnTo>
                <a:lnTo>
                  <a:pt x="953" y="1055"/>
                </a:lnTo>
                <a:lnTo>
                  <a:pt x="954" y="1054"/>
                </a:lnTo>
                <a:lnTo>
                  <a:pt x="966" y="1065"/>
                </a:lnTo>
                <a:lnTo>
                  <a:pt x="970" y="1071"/>
                </a:lnTo>
                <a:lnTo>
                  <a:pt x="977" y="1077"/>
                </a:lnTo>
                <a:lnTo>
                  <a:pt x="990" y="1089"/>
                </a:lnTo>
                <a:lnTo>
                  <a:pt x="991" y="1093"/>
                </a:lnTo>
                <a:lnTo>
                  <a:pt x="992" y="1097"/>
                </a:lnTo>
                <a:lnTo>
                  <a:pt x="994" y="1102"/>
                </a:lnTo>
                <a:lnTo>
                  <a:pt x="994" y="1106"/>
                </a:lnTo>
                <a:lnTo>
                  <a:pt x="994" y="1109"/>
                </a:lnTo>
                <a:lnTo>
                  <a:pt x="995" y="1109"/>
                </a:lnTo>
                <a:lnTo>
                  <a:pt x="995" y="1102"/>
                </a:lnTo>
                <a:lnTo>
                  <a:pt x="995" y="1089"/>
                </a:lnTo>
                <a:lnTo>
                  <a:pt x="995" y="1081"/>
                </a:lnTo>
                <a:lnTo>
                  <a:pt x="996" y="1081"/>
                </a:lnTo>
                <a:lnTo>
                  <a:pt x="997" y="1081"/>
                </a:lnTo>
                <a:lnTo>
                  <a:pt x="1011" y="1081"/>
                </a:lnTo>
                <a:lnTo>
                  <a:pt x="1011" y="1082"/>
                </a:lnTo>
                <a:lnTo>
                  <a:pt x="1011" y="1089"/>
                </a:lnTo>
                <a:lnTo>
                  <a:pt x="1011" y="1093"/>
                </a:lnTo>
                <a:lnTo>
                  <a:pt x="1011" y="1096"/>
                </a:lnTo>
                <a:lnTo>
                  <a:pt x="1011" y="1097"/>
                </a:lnTo>
                <a:lnTo>
                  <a:pt x="1011" y="1098"/>
                </a:lnTo>
                <a:lnTo>
                  <a:pt x="1019" y="1098"/>
                </a:lnTo>
                <a:lnTo>
                  <a:pt x="1022" y="1098"/>
                </a:lnTo>
                <a:lnTo>
                  <a:pt x="1021" y="1094"/>
                </a:lnTo>
                <a:lnTo>
                  <a:pt x="1022" y="1093"/>
                </a:lnTo>
                <a:lnTo>
                  <a:pt x="1022" y="1091"/>
                </a:lnTo>
                <a:lnTo>
                  <a:pt x="1022" y="1083"/>
                </a:lnTo>
                <a:lnTo>
                  <a:pt x="1022" y="1080"/>
                </a:lnTo>
                <a:lnTo>
                  <a:pt x="1022" y="1072"/>
                </a:lnTo>
                <a:lnTo>
                  <a:pt x="1028" y="1072"/>
                </a:lnTo>
                <a:lnTo>
                  <a:pt x="1028" y="1071"/>
                </a:lnTo>
                <a:lnTo>
                  <a:pt x="1028" y="1068"/>
                </a:lnTo>
                <a:lnTo>
                  <a:pt x="1028" y="1063"/>
                </a:lnTo>
                <a:lnTo>
                  <a:pt x="1028" y="1062"/>
                </a:lnTo>
                <a:lnTo>
                  <a:pt x="1028" y="1058"/>
                </a:lnTo>
                <a:lnTo>
                  <a:pt x="1028" y="1055"/>
                </a:lnTo>
                <a:lnTo>
                  <a:pt x="1028" y="1054"/>
                </a:lnTo>
                <a:lnTo>
                  <a:pt x="1028" y="1052"/>
                </a:lnTo>
                <a:lnTo>
                  <a:pt x="1027" y="1048"/>
                </a:lnTo>
                <a:lnTo>
                  <a:pt x="1027" y="1041"/>
                </a:lnTo>
                <a:lnTo>
                  <a:pt x="1027" y="1040"/>
                </a:lnTo>
                <a:lnTo>
                  <a:pt x="1027" y="1039"/>
                </a:lnTo>
                <a:lnTo>
                  <a:pt x="1027" y="1038"/>
                </a:lnTo>
                <a:lnTo>
                  <a:pt x="1027" y="1037"/>
                </a:lnTo>
                <a:lnTo>
                  <a:pt x="1026" y="1034"/>
                </a:lnTo>
                <a:lnTo>
                  <a:pt x="1026" y="1033"/>
                </a:lnTo>
                <a:lnTo>
                  <a:pt x="1026" y="1032"/>
                </a:lnTo>
                <a:lnTo>
                  <a:pt x="1026" y="1027"/>
                </a:lnTo>
                <a:lnTo>
                  <a:pt x="1026" y="1026"/>
                </a:lnTo>
                <a:lnTo>
                  <a:pt x="1026" y="1025"/>
                </a:lnTo>
                <a:lnTo>
                  <a:pt x="1026" y="1024"/>
                </a:lnTo>
                <a:lnTo>
                  <a:pt x="1026" y="1023"/>
                </a:lnTo>
                <a:lnTo>
                  <a:pt x="1027" y="1022"/>
                </a:lnTo>
                <a:lnTo>
                  <a:pt x="1027" y="1018"/>
                </a:lnTo>
                <a:lnTo>
                  <a:pt x="1028" y="1017"/>
                </a:lnTo>
                <a:lnTo>
                  <a:pt x="1028" y="1015"/>
                </a:lnTo>
                <a:lnTo>
                  <a:pt x="1028" y="1009"/>
                </a:lnTo>
                <a:lnTo>
                  <a:pt x="1028" y="1007"/>
                </a:lnTo>
                <a:lnTo>
                  <a:pt x="1028" y="1002"/>
                </a:lnTo>
                <a:lnTo>
                  <a:pt x="1028" y="997"/>
                </a:lnTo>
                <a:lnTo>
                  <a:pt x="1027" y="997"/>
                </a:lnTo>
                <a:lnTo>
                  <a:pt x="1026" y="997"/>
                </a:lnTo>
                <a:lnTo>
                  <a:pt x="1026" y="995"/>
                </a:lnTo>
                <a:lnTo>
                  <a:pt x="1025" y="995"/>
                </a:lnTo>
                <a:lnTo>
                  <a:pt x="1021" y="995"/>
                </a:lnTo>
                <a:lnTo>
                  <a:pt x="1013" y="996"/>
                </a:lnTo>
                <a:lnTo>
                  <a:pt x="1013" y="992"/>
                </a:lnTo>
                <a:lnTo>
                  <a:pt x="1013" y="989"/>
                </a:lnTo>
                <a:lnTo>
                  <a:pt x="1013" y="985"/>
                </a:lnTo>
                <a:lnTo>
                  <a:pt x="1013" y="982"/>
                </a:lnTo>
                <a:lnTo>
                  <a:pt x="1012" y="976"/>
                </a:lnTo>
                <a:lnTo>
                  <a:pt x="1012" y="974"/>
                </a:lnTo>
                <a:lnTo>
                  <a:pt x="1012" y="973"/>
                </a:lnTo>
                <a:lnTo>
                  <a:pt x="1013" y="970"/>
                </a:lnTo>
                <a:lnTo>
                  <a:pt x="1013" y="968"/>
                </a:lnTo>
                <a:lnTo>
                  <a:pt x="1013" y="967"/>
                </a:lnTo>
                <a:lnTo>
                  <a:pt x="1013" y="966"/>
                </a:lnTo>
                <a:lnTo>
                  <a:pt x="1013" y="965"/>
                </a:lnTo>
                <a:lnTo>
                  <a:pt x="1014" y="964"/>
                </a:lnTo>
                <a:lnTo>
                  <a:pt x="1014" y="963"/>
                </a:lnTo>
                <a:lnTo>
                  <a:pt x="1017" y="959"/>
                </a:lnTo>
                <a:lnTo>
                  <a:pt x="1018" y="959"/>
                </a:lnTo>
                <a:lnTo>
                  <a:pt x="1018" y="958"/>
                </a:lnTo>
                <a:lnTo>
                  <a:pt x="1019" y="958"/>
                </a:lnTo>
                <a:lnTo>
                  <a:pt x="1014" y="955"/>
                </a:lnTo>
                <a:lnTo>
                  <a:pt x="1012" y="952"/>
                </a:lnTo>
                <a:lnTo>
                  <a:pt x="1011" y="952"/>
                </a:lnTo>
                <a:lnTo>
                  <a:pt x="1010" y="951"/>
                </a:lnTo>
                <a:lnTo>
                  <a:pt x="1009" y="951"/>
                </a:lnTo>
                <a:lnTo>
                  <a:pt x="1009" y="950"/>
                </a:lnTo>
                <a:lnTo>
                  <a:pt x="1008" y="950"/>
                </a:lnTo>
                <a:lnTo>
                  <a:pt x="1006" y="949"/>
                </a:lnTo>
                <a:lnTo>
                  <a:pt x="1005" y="949"/>
                </a:lnTo>
                <a:lnTo>
                  <a:pt x="1000" y="950"/>
                </a:lnTo>
                <a:lnTo>
                  <a:pt x="996" y="950"/>
                </a:lnTo>
                <a:lnTo>
                  <a:pt x="995" y="950"/>
                </a:lnTo>
                <a:lnTo>
                  <a:pt x="994" y="950"/>
                </a:lnTo>
                <a:lnTo>
                  <a:pt x="993" y="950"/>
                </a:lnTo>
                <a:lnTo>
                  <a:pt x="992" y="950"/>
                </a:lnTo>
                <a:lnTo>
                  <a:pt x="991" y="950"/>
                </a:lnTo>
                <a:lnTo>
                  <a:pt x="990" y="950"/>
                </a:lnTo>
                <a:lnTo>
                  <a:pt x="988" y="950"/>
                </a:lnTo>
                <a:lnTo>
                  <a:pt x="987" y="950"/>
                </a:lnTo>
                <a:lnTo>
                  <a:pt x="986" y="950"/>
                </a:lnTo>
                <a:lnTo>
                  <a:pt x="985" y="950"/>
                </a:lnTo>
                <a:lnTo>
                  <a:pt x="983" y="950"/>
                </a:lnTo>
                <a:lnTo>
                  <a:pt x="982" y="950"/>
                </a:lnTo>
                <a:lnTo>
                  <a:pt x="980" y="950"/>
                </a:lnTo>
                <a:lnTo>
                  <a:pt x="979" y="950"/>
                </a:lnTo>
                <a:lnTo>
                  <a:pt x="978" y="950"/>
                </a:lnTo>
                <a:lnTo>
                  <a:pt x="977" y="950"/>
                </a:lnTo>
                <a:lnTo>
                  <a:pt x="976" y="950"/>
                </a:lnTo>
                <a:lnTo>
                  <a:pt x="975" y="950"/>
                </a:lnTo>
                <a:lnTo>
                  <a:pt x="974" y="950"/>
                </a:lnTo>
                <a:lnTo>
                  <a:pt x="973" y="950"/>
                </a:lnTo>
                <a:lnTo>
                  <a:pt x="970" y="950"/>
                </a:lnTo>
                <a:lnTo>
                  <a:pt x="967" y="950"/>
                </a:lnTo>
                <a:lnTo>
                  <a:pt x="965" y="950"/>
                </a:lnTo>
                <a:lnTo>
                  <a:pt x="959" y="950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9" y="950"/>
                </a:lnTo>
                <a:lnTo>
                  <a:pt x="948" y="950"/>
                </a:lnTo>
                <a:lnTo>
                  <a:pt x="947" y="950"/>
                </a:lnTo>
                <a:lnTo>
                  <a:pt x="945" y="950"/>
                </a:lnTo>
                <a:lnTo>
                  <a:pt x="944" y="950"/>
                </a:lnTo>
                <a:lnTo>
                  <a:pt x="943" y="950"/>
                </a:lnTo>
                <a:lnTo>
                  <a:pt x="942" y="950"/>
                </a:lnTo>
                <a:lnTo>
                  <a:pt x="941" y="950"/>
                </a:lnTo>
                <a:lnTo>
                  <a:pt x="940" y="950"/>
                </a:lnTo>
                <a:lnTo>
                  <a:pt x="939" y="950"/>
                </a:lnTo>
                <a:lnTo>
                  <a:pt x="937" y="950"/>
                </a:lnTo>
                <a:lnTo>
                  <a:pt x="936" y="950"/>
                </a:lnTo>
                <a:lnTo>
                  <a:pt x="935" y="950"/>
                </a:lnTo>
                <a:lnTo>
                  <a:pt x="934" y="950"/>
                </a:lnTo>
                <a:lnTo>
                  <a:pt x="933" y="950"/>
                </a:lnTo>
                <a:lnTo>
                  <a:pt x="932" y="950"/>
                </a:lnTo>
                <a:lnTo>
                  <a:pt x="931" y="950"/>
                </a:lnTo>
                <a:lnTo>
                  <a:pt x="931" y="951"/>
                </a:lnTo>
                <a:lnTo>
                  <a:pt x="930" y="951"/>
                </a:lnTo>
                <a:lnTo>
                  <a:pt x="927" y="951"/>
                </a:lnTo>
                <a:lnTo>
                  <a:pt x="927" y="952"/>
                </a:lnTo>
                <a:lnTo>
                  <a:pt x="927" y="954"/>
                </a:lnTo>
                <a:lnTo>
                  <a:pt x="927" y="955"/>
                </a:lnTo>
                <a:lnTo>
                  <a:pt x="927" y="957"/>
                </a:lnTo>
                <a:lnTo>
                  <a:pt x="927" y="958"/>
                </a:lnTo>
                <a:lnTo>
                  <a:pt x="926" y="958"/>
                </a:lnTo>
                <a:lnTo>
                  <a:pt x="925" y="958"/>
                </a:lnTo>
                <a:lnTo>
                  <a:pt x="924" y="958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21" y="955"/>
                </a:lnTo>
                <a:lnTo>
                  <a:pt x="921" y="952"/>
                </a:lnTo>
                <a:lnTo>
                  <a:pt x="914" y="952"/>
                </a:lnTo>
                <a:lnTo>
                  <a:pt x="904" y="954"/>
                </a:lnTo>
                <a:lnTo>
                  <a:pt x="901" y="954"/>
                </a:lnTo>
                <a:lnTo>
                  <a:pt x="901" y="956"/>
                </a:lnTo>
                <a:lnTo>
                  <a:pt x="900" y="956"/>
                </a:lnTo>
                <a:lnTo>
                  <a:pt x="900" y="957"/>
                </a:lnTo>
                <a:lnTo>
                  <a:pt x="900" y="958"/>
                </a:lnTo>
                <a:lnTo>
                  <a:pt x="904" y="958"/>
                </a:lnTo>
                <a:lnTo>
                  <a:pt x="904" y="965"/>
                </a:lnTo>
                <a:lnTo>
                  <a:pt x="900" y="965"/>
                </a:lnTo>
                <a:lnTo>
                  <a:pt x="897" y="965"/>
                </a:lnTo>
                <a:lnTo>
                  <a:pt x="897" y="964"/>
                </a:lnTo>
                <a:lnTo>
                  <a:pt x="897" y="963"/>
                </a:lnTo>
                <a:lnTo>
                  <a:pt x="896" y="962"/>
                </a:lnTo>
                <a:lnTo>
                  <a:pt x="890" y="962"/>
                </a:lnTo>
                <a:lnTo>
                  <a:pt x="890" y="963"/>
                </a:lnTo>
                <a:lnTo>
                  <a:pt x="889" y="963"/>
                </a:lnTo>
                <a:lnTo>
                  <a:pt x="889" y="965"/>
                </a:lnTo>
                <a:lnTo>
                  <a:pt x="883" y="965"/>
                </a:lnTo>
                <a:lnTo>
                  <a:pt x="883" y="964"/>
                </a:lnTo>
                <a:lnTo>
                  <a:pt x="884" y="964"/>
                </a:lnTo>
                <a:lnTo>
                  <a:pt x="884" y="960"/>
                </a:lnTo>
                <a:lnTo>
                  <a:pt x="884" y="959"/>
                </a:lnTo>
                <a:lnTo>
                  <a:pt x="884" y="957"/>
                </a:lnTo>
                <a:lnTo>
                  <a:pt x="884" y="956"/>
                </a:lnTo>
                <a:lnTo>
                  <a:pt x="884" y="954"/>
                </a:lnTo>
                <a:lnTo>
                  <a:pt x="884" y="952"/>
                </a:lnTo>
                <a:lnTo>
                  <a:pt x="882" y="952"/>
                </a:lnTo>
                <a:lnTo>
                  <a:pt x="881" y="952"/>
                </a:lnTo>
                <a:lnTo>
                  <a:pt x="878" y="952"/>
                </a:lnTo>
                <a:lnTo>
                  <a:pt x="876" y="952"/>
                </a:lnTo>
                <a:lnTo>
                  <a:pt x="874" y="952"/>
                </a:lnTo>
                <a:lnTo>
                  <a:pt x="867" y="952"/>
                </a:lnTo>
                <a:lnTo>
                  <a:pt x="862" y="952"/>
                </a:lnTo>
                <a:lnTo>
                  <a:pt x="861" y="952"/>
                </a:lnTo>
                <a:lnTo>
                  <a:pt x="859" y="952"/>
                </a:lnTo>
                <a:lnTo>
                  <a:pt x="859" y="948"/>
                </a:lnTo>
                <a:lnTo>
                  <a:pt x="859" y="942"/>
                </a:lnTo>
                <a:lnTo>
                  <a:pt x="859" y="940"/>
                </a:lnTo>
                <a:lnTo>
                  <a:pt x="859" y="939"/>
                </a:lnTo>
                <a:lnTo>
                  <a:pt x="859" y="938"/>
                </a:lnTo>
                <a:lnTo>
                  <a:pt x="859" y="937"/>
                </a:lnTo>
                <a:lnTo>
                  <a:pt x="859" y="935"/>
                </a:lnTo>
                <a:lnTo>
                  <a:pt x="859" y="934"/>
                </a:lnTo>
                <a:lnTo>
                  <a:pt x="859" y="933"/>
                </a:lnTo>
                <a:lnTo>
                  <a:pt x="859" y="932"/>
                </a:lnTo>
                <a:lnTo>
                  <a:pt x="859" y="931"/>
                </a:lnTo>
                <a:lnTo>
                  <a:pt x="859" y="929"/>
                </a:lnTo>
                <a:lnTo>
                  <a:pt x="859" y="928"/>
                </a:lnTo>
                <a:lnTo>
                  <a:pt x="859" y="926"/>
                </a:lnTo>
                <a:lnTo>
                  <a:pt x="859" y="925"/>
                </a:lnTo>
                <a:lnTo>
                  <a:pt x="859" y="924"/>
                </a:lnTo>
                <a:lnTo>
                  <a:pt x="859" y="923"/>
                </a:lnTo>
                <a:lnTo>
                  <a:pt x="859" y="922"/>
                </a:lnTo>
                <a:lnTo>
                  <a:pt x="859" y="921"/>
                </a:lnTo>
                <a:lnTo>
                  <a:pt x="859" y="920"/>
                </a:lnTo>
                <a:lnTo>
                  <a:pt x="859" y="918"/>
                </a:lnTo>
                <a:lnTo>
                  <a:pt x="859" y="917"/>
                </a:lnTo>
                <a:lnTo>
                  <a:pt x="859" y="916"/>
                </a:lnTo>
                <a:lnTo>
                  <a:pt x="859" y="915"/>
                </a:lnTo>
                <a:lnTo>
                  <a:pt x="859" y="914"/>
                </a:lnTo>
                <a:lnTo>
                  <a:pt x="859" y="912"/>
                </a:lnTo>
                <a:lnTo>
                  <a:pt x="859" y="909"/>
                </a:lnTo>
                <a:lnTo>
                  <a:pt x="859" y="908"/>
                </a:lnTo>
                <a:lnTo>
                  <a:pt x="859" y="906"/>
                </a:lnTo>
                <a:lnTo>
                  <a:pt x="859" y="905"/>
                </a:lnTo>
                <a:lnTo>
                  <a:pt x="859" y="901"/>
                </a:lnTo>
                <a:lnTo>
                  <a:pt x="859" y="899"/>
                </a:lnTo>
                <a:lnTo>
                  <a:pt x="859" y="898"/>
                </a:lnTo>
                <a:lnTo>
                  <a:pt x="859" y="897"/>
                </a:lnTo>
                <a:lnTo>
                  <a:pt x="859" y="896"/>
                </a:lnTo>
                <a:lnTo>
                  <a:pt x="859" y="895"/>
                </a:lnTo>
                <a:lnTo>
                  <a:pt x="859" y="893"/>
                </a:lnTo>
                <a:lnTo>
                  <a:pt x="859" y="891"/>
                </a:lnTo>
                <a:lnTo>
                  <a:pt x="859" y="890"/>
                </a:lnTo>
                <a:lnTo>
                  <a:pt x="861" y="888"/>
                </a:lnTo>
                <a:lnTo>
                  <a:pt x="861" y="884"/>
                </a:lnTo>
                <a:lnTo>
                  <a:pt x="861" y="883"/>
                </a:lnTo>
                <a:lnTo>
                  <a:pt x="861" y="880"/>
                </a:lnTo>
                <a:lnTo>
                  <a:pt x="861" y="879"/>
                </a:lnTo>
                <a:lnTo>
                  <a:pt x="861" y="878"/>
                </a:lnTo>
                <a:lnTo>
                  <a:pt x="861" y="872"/>
                </a:lnTo>
                <a:lnTo>
                  <a:pt x="861" y="871"/>
                </a:lnTo>
                <a:lnTo>
                  <a:pt x="861" y="867"/>
                </a:lnTo>
                <a:lnTo>
                  <a:pt x="861" y="866"/>
                </a:lnTo>
                <a:lnTo>
                  <a:pt x="861" y="863"/>
                </a:lnTo>
                <a:lnTo>
                  <a:pt x="861" y="862"/>
                </a:lnTo>
                <a:lnTo>
                  <a:pt x="861" y="860"/>
                </a:lnTo>
                <a:lnTo>
                  <a:pt x="861" y="858"/>
                </a:lnTo>
                <a:lnTo>
                  <a:pt x="861" y="857"/>
                </a:lnTo>
                <a:lnTo>
                  <a:pt x="862" y="851"/>
                </a:lnTo>
                <a:lnTo>
                  <a:pt x="862" y="847"/>
                </a:lnTo>
                <a:lnTo>
                  <a:pt x="862" y="846"/>
                </a:lnTo>
                <a:lnTo>
                  <a:pt x="862" y="845"/>
                </a:lnTo>
                <a:lnTo>
                  <a:pt x="862" y="842"/>
                </a:lnTo>
                <a:lnTo>
                  <a:pt x="862" y="841"/>
                </a:lnTo>
                <a:lnTo>
                  <a:pt x="862" y="840"/>
                </a:lnTo>
                <a:lnTo>
                  <a:pt x="862" y="838"/>
                </a:lnTo>
                <a:lnTo>
                  <a:pt x="862" y="837"/>
                </a:lnTo>
                <a:lnTo>
                  <a:pt x="862" y="836"/>
                </a:lnTo>
                <a:lnTo>
                  <a:pt x="862" y="833"/>
                </a:lnTo>
                <a:lnTo>
                  <a:pt x="862" y="832"/>
                </a:lnTo>
                <a:lnTo>
                  <a:pt x="861" y="833"/>
                </a:lnTo>
                <a:lnTo>
                  <a:pt x="858" y="833"/>
                </a:lnTo>
                <a:lnTo>
                  <a:pt x="855" y="836"/>
                </a:lnTo>
                <a:lnTo>
                  <a:pt x="853" y="837"/>
                </a:lnTo>
                <a:lnTo>
                  <a:pt x="849" y="838"/>
                </a:lnTo>
                <a:lnTo>
                  <a:pt x="847" y="839"/>
                </a:lnTo>
                <a:lnTo>
                  <a:pt x="844" y="841"/>
                </a:lnTo>
                <a:lnTo>
                  <a:pt x="845" y="842"/>
                </a:lnTo>
                <a:lnTo>
                  <a:pt x="846" y="843"/>
                </a:lnTo>
                <a:lnTo>
                  <a:pt x="846" y="845"/>
                </a:lnTo>
                <a:lnTo>
                  <a:pt x="847" y="845"/>
                </a:lnTo>
                <a:lnTo>
                  <a:pt x="847" y="846"/>
                </a:lnTo>
                <a:lnTo>
                  <a:pt x="846" y="846"/>
                </a:lnTo>
                <a:lnTo>
                  <a:pt x="845" y="847"/>
                </a:lnTo>
                <a:lnTo>
                  <a:pt x="844" y="847"/>
                </a:lnTo>
                <a:lnTo>
                  <a:pt x="844" y="848"/>
                </a:lnTo>
                <a:lnTo>
                  <a:pt x="842" y="848"/>
                </a:lnTo>
                <a:lnTo>
                  <a:pt x="842" y="849"/>
                </a:lnTo>
                <a:lnTo>
                  <a:pt x="841" y="849"/>
                </a:lnTo>
                <a:lnTo>
                  <a:pt x="840" y="848"/>
                </a:lnTo>
                <a:lnTo>
                  <a:pt x="839" y="849"/>
                </a:lnTo>
                <a:lnTo>
                  <a:pt x="838" y="849"/>
                </a:lnTo>
                <a:lnTo>
                  <a:pt x="838" y="850"/>
                </a:lnTo>
                <a:lnTo>
                  <a:pt x="838" y="851"/>
                </a:lnTo>
                <a:lnTo>
                  <a:pt x="837" y="851"/>
                </a:lnTo>
                <a:lnTo>
                  <a:pt x="836" y="853"/>
                </a:lnTo>
                <a:lnTo>
                  <a:pt x="836" y="854"/>
                </a:lnTo>
                <a:lnTo>
                  <a:pt x="837" y="854"/>
                </a:lnTo>
                <a:lnTo>
                  <a:pt x="837" y="855"/>
                </a:lnTo>
                <a:lnTo>
                  <a:pt x="837" y="856"/>
                </a:lnTo>
                <a:lnTo>
                  <a:pt x="837" y="857"/>
                </a:lnTo>
                <a:lnTo>
                  <a:pt x="838" y="857"/>
                </a:lnTo>
                <a:lnTo>
                  <a:pt x="838" y="858"/>
                </a:lnTo>
                <a:lnTo>
                  <a:pt x="839" y="858"/>
                </a:lnTo>
                <a:lnTo>
                  <a:pt x="841" y="858"/>
                </a:lnTo>
                <a:lnTo>
                  <a:pt x="844" y="858"/>
                </a:lnTo>
                <a:lnTo>
                  <a:pt x="844" y="859"/>
                </a:lnTo>
                <a:lnTo>
                  <a:pt x="844" y="860"/>
                </a:lnTo>
                <a:lnTo>
                  <a:pt x="844" y="862"/>
                </a:lnTo>
                <a:lnTo>
                  <a:pt x="844" y="863"/>
                </a:lnTo>
                <a:lnTo>
                  <a:pt x="842" y="863"/>
                </a:lnTo>
                <a:lnTo>
                  <a:pt x="839" y="863"/>
                </a:lnTo>
                <a:lnTo>
                  <a:pt x="838" y="863"/>
                </a:lnTo>
                <a:lnTo>
                  <a:pt x="838" y="862"/>
                </a:lnTo>
                <a:lnTo>
                  <a:pt x="837" y="859"/>
                </a:lnTo>
                <a:lnTo>
                  <a:pt x="837" y="858"/>
                </a:lnTo>
                <a:lnTo>
                  <a:pt x="837" y="857"/>
                </a:lnTo>
                <a:lnTo>
                  <a:pt x="837" y="856"/>
                </a:lnTo>
                <a:lnTo>
                  <a:pt x="837" y="855"/>
                </a:lnTo>
                <a:lnTo>
                  <a:pt x="836" y="855"/>
                </a:lnTo>
                <a:lnTo>
                  <a:pt x="836" y="854"/>
                </a:lnTo>
                <a:lnTo>
                  <a:pt x="835" y="853"/>
                </a:lnTo>
                <a:lnTo>
                  <a:pt x="833" y="851"/>
                </a:lnTo>
                <a:lnTo>
                  <a:pt x="831" y="854"/>
                </a:lnTo>
                <a:lnTo>
                  <a:pt x="830" y="856"/>
                </a:lnTo>
                <a:lnTo>
                  <a:pt x="829" y="857"/>
                </a:lnTo>
                <a:lnTo>
                  <a:pt x="829" y="858"/>
                </a:lnTo>
                <a:lnTo>
                  <a:pt x="827" y="862"/>
                </a:lnTo>
                <a:lnTo>
                  <a:pt x="827" y="863"/>
                </a:lnTo>
                <a:close/>
                <a:moveTo>
                  <a:pt x="569" y="1043"/>
                </a:moveTo>
                <a:lnTo>
                  <a:pt x="570" y="1043"/>
                </a:lnTo>
                <a:lnTo>
                  <a:pt x="571" y="1043"/>
                </a:lnTo>
                <a:lnTo>
                  <a:pt x="571" y="1044"/>
                </a:lnTo>
                <a:lnTo>
                  <a:pt x="572" y="1044"/>
                </a:lnTo>
                <a:lnTo>
                  <a:pt x="579" y="1048"/>
                </a:lnTo>
                <a:lnTo>
                  <a:pt x="582" y="1050"/>
                </a:lnTo>
                <a:lnTo>
                  <a:pt x="585" y="1051"/>
                </a:lnTo>
                <a:lnTo>
                  <a:pt x="589" y="1054"/>
                </a:lnTo>
                <a:lnTo>
                  <a:pt x="589" y="1055"/>
                </a:lnTo>
                <a:lnTo>
                  <a:pt x="590" y="1055"/>
                </a:lnTo>
                <a:lnTo>
                  <a:pt x="596" y="1056"/>
                </a:lnTo>
                <a:lnTo>
                  <a:pt x="597" y="1056"/>
                </a:lnTo>
                <a:lnTo>
                  <a:pt x="598" y="1056"/>
                </a:lnTo>
                <a:lnTo>
                  <a:pt x="599" y="1056"/>
                </a:lnTo>
                <a:lnTo>
                  <a:pt x="600" y="1056"/>
                </a:lnTo>
                <a:lnTo>
                  <a:pt x="603" y="1056"/>
                </a:lnTo>
                <a:lnTo>
                  <a:pt x="604" y="1055"/>
                </a:lnTo>
                <a:lnTo>
                  <a:pt x="605" y="1055"/>
                </a:lnTo>
                <a:lnTo>
                  <a:pt x="606" y="1055"/>
                </a:lnTo>
                <a:lnTo>
                  <a:pt x="607" y="1055"/>
                </a:lnTo>
                <a:lnTo>
                  <a:pt x="607" y="1056"/>
                </a:lnTo>
                <a:lnTo>
                  <a:pt x="608" y="1056"/>
                </a:lnTo>
                <a:lnTo>
                  <a:pt x="609" y="1056"/>
                </a:lnTo>
                <a:lnTo>
                  <a:pt x="611" y="1056"/>
                </a:lnTo>
                <a:lnTo>
                  <a:pt x="611" y="1057"/>
                </a:lnTo>
                <a:lnTo>
                  <a:pt x="612" y="1057"/>
                </a:lnTo>
                <a:lnTo>
                  <a:pt x="613" y="1057"/>
                </a:lnTo>
                <a:lnTo>
                  <a:pt x="613" y="1058"/>
                </a:lnTo>
                <a:lnTo>
                  <a:pt x="614" y="1058"/>
                </a:lnTo>
                <a:lnTo>
                  <a:pt x="615" y="1058"/>
                </a:lnTo>
                <a:lnTo>
                  <a:pt x="616" y="1058"/>
                </a:lnTo>
                <a:lnTo>
                  <a:pt x="617" y="1058"/>
                </a:lnTo>
                <a:lnTo>
                  <a:pt x="618" y="1058"/>
                </a:lnTo>
                <a:lnTo>
                  <a:pt x="620" y="1058"/>
                </a:lnTo>
                <a:lnTo>
                  <a:pt x="621" y="1058"/>
                </a:lnTo>
                <a:lnTo>
                  <a:pt x="621" y="1059"/>
                </a:lnTo>
                <a:lnTo>
                  <a:pt x="622" y="1059"/>
                </a:lnTo>
                <a:lnTo>
                  <a:pt x="623" y="1060"/>
                </a:lnTo>
                <a:lnTo>
                  <a:pt x="626" y="1063"/>
                </a:lnTo>
                <a:lnTo>
                  <a:pt x="630" y="1065"/>
                </a:lnTo>
                <a:lnTo>
                  <a:pt x="632" y="1065"/>
                </a:lnTo>
                <a:lnTo>
                  <a:pt x="632" y="1066"/>
                </a:lnTo>
                <a:lnTo>
                  <a:pt x="633" y="1066"/>
                </a:lnTo>
                <a:lnTo>
                  <a:pt x="634" y="1066"/>
                </a:lnTo>
                <a:lnTo>
                  <a:pt x="635" y="1066"/>
                </a:lnTo>
                <a:lnTo>
                  <a:pt x="638" y="1066"/>
                </a:lnTo>
                <a:lnTo>
                  <a:pt x="638" y="1067"/>
                </a:lnTo>
                <a:lnTo>
                  <a:pt x="638" y="1068"/>
                </a:lnTo>
                <a:lnTo>
                  <a:pt x="638" y="1071"/>
                </a:lnTo>
                <a:lnTo>
                  <a:pt x="638" y="1072"/>
                </a:lnTo>
                <a:lnTo>
                  <a:pt x="635" y="1072"/>
                </a:lnTo>
                <a:lnTo>
                  <a:pt x="630" y="1072"/>
                </a:lnTo>
                <a:lnTo>
                  <a:pt x="626" y="1072"/>
                </a:lnTo>
                <a:lnTo>
                  <a:pt x="622" y="1072"/>
                </a:lnTo>
                <a:lnTo>
                  <a:pt x="620" y="1072"/>
                </a:lnTo>
                <a:lnTo>
                  <a:pt x="618" y="1072"/>
                </a:lnTo>
                <a:lnTo>
                  <a:pt x="616" y="1072"/>
                </a:lnTo>
                <a:lnTo>
                  <a:pt x="616" y="1073"/>
                </a:lnTo>
                <a:lnTo>
                  <a:pt x="616" y="1074"/>
                </a:lnTo>
                <a:lnTo>
                  <a:pt x="616" y="1075"/>
                </a:lnTo>
                <a:lnTo>
                  <a:pt x="616" y="1076"/>
                </a:lnTo>
                <a:lnTo>
                  <a:pt x="617" y="1076"/>
                </a:lnTo>
                <a:lnTo>
                  <a:pt x="617" y="1077"/>
                </a:lnTo>
                <a:lnTo>
                  <a:pt x="617" y="1081"/>
                </a:lnTo>
                <a:lnTo>
                  <a:pt x="617" y="1084"/>
                </a:lnTo>
                <a:lnTo>
                  <a:pt x="617" y="1085"/>
                </a:lnTo>
                <a:lnTo>
                  <a:pt x="617" y="1087"/>
                </a:lnTo>
                <a:lnTo>
                  <a:pt x="617" y="1088"/>
                </a:lnTo>
                <a:lnTo>
                  <a:pt x="617" y="1089"/>
                </a:lnTo>
                <a:lnTo>
                  <a:pt x="617" y="1090"/>
                </a:lnTo>
                <a:lnTo>
                  <a:pt x="617" y="1091"/>
                </a:lnTo>
                <a:lnTo>
                  <a:pt x="617" y="1092"/>
                </a:lnTo>
                <a:lnTo>
                  <a:pt x="617" y="1093"/>
                </a:lnTo>
                <a:lnTo>
                  <a:pt x="617" y="1094"/>
                </a:lnTo>
                <a:lnTo>
                  <a:pt x="617" y="1096"/>
                </a:lnTo>
                <a:lnTo>
                  <a:pt x="617" y="1097"/>
                </a:lnTo>
                <a:lnTo>
                  <a:pt x="617" y="1098"/>
                </a:lnTo>
                <a:lnTo>
                  <a:pt x="617" y="1104"/>
                </a:lnTo>
                <a:lnTo>
                  <a:pt x="617" y="1105"/>
                </a:lnTo>
                <a:lnTo>
                  <a:pt x="617" y="1116"/>
                </a:lnTo>
                <a:lnTo>
                  <a:pt x="617" y="1119"/>
                </a:lnTo>
                <a:lnTo>
                  <a:pt x="629" y="1119"/>
                </a:lnTo>
                <a:lnTo>
                  <a:pt x="630" y="1119"/>
                </a:lnTo>
                <a:lnTo>
                  <a:pt x="631" y="1119"/>
                </a:lnTo>
                <a:lnTo>
                  <a:pt x="633" y="1119"/>
                </a:lnTo>
                <a:lnTo>
                  <a:pt x="639" y="1119"/>
                </a:lnTo>
                <a:lnTo>
                  <a:pt x="640" y="1119"/>
                </a:lnTo>
                <a:lnTo>
                  <a:pt x="648" y="1119"/>
                </a:lnTo>
                <a:lnTo>
                  <a:pt x="649" y="1119"/>
                </a:lnTo>
                <a:lnTo>
                  <a:pt x="652" y="1119"/>
                </a:lnTo>
                <a:lnTo>
                  <a:pt x="659" y="1119"/>
                </a:lnTo>
                <a:lnTo>
                  <a:pt x="660" y="1119"/>
                </a:lnTo>
                <a:lnTo>
                  <a:pt x="661" y="1119"/>
                </a:lnTo>
                <a:lnTo>
                  <a:pt x="663" y="1119"/>
                </a:lnTo>
                <a:lnTo>
                  <a:pt x="664" y="1119"/>
                </a:lnTo>
                <a:lnTo>
                  <a:pt x="665" y="1119"/>
                </a:lnTo>
                <a:lnTo>
                  <a:pt x="666" y="1119"/>
                </a:lnTo>
                <a:lnTo>
                  <a:pt x="667" y="1119"/>
                </a:lnTo>
                <a:lnTo>
                  <a:pt x="668" y="1119"/>
                </a:lnTo>
                <a:lnTo>
                  <a:pt x="669" y="1119"/>
                </a:lnTo>
                <a:lnTo>
                  <a:pt x="671" y="1119"/>
                </a:lnTo>
                <a:lnTo>
                  <a:pt x="673" y="1119"/>
                </a:lnTo>
                <a:lnTo>
                  <a:pt x="675" y="1119"/>
                </a:lnTo>
                <a:lnTo>
                  <a:pt x="677" y="1119"/>
                </a:lnTo>
                <a:lnTo>
                  <a:pt x="678" y="1119"/>
                </a:lnTo>
                <a:lnTo>
                  <a:pt x="680" y="1119"/>
                </a:lnTo>
                <a:lnTo>
                  <a:pt x="681" y="1119"/>
                </a:lnTo>
                <a:lnTo>
                  <a:pt x="682" y="1119"/>
                </a:lnTo>
                <a:lnTo>
                  <a:pt x="684" y="1119"/>
                </a:lnTo>
                <a:lnTo>
                  <a:pt x="685" y="1119"/>
                </a:lnTo>
                <a:lnTo>
                  <a:pt x="690" y="1119"/>
                </a:lnTo>
                <a:lnTo>
                  <a:pt x="693" y="1119"/>
                </a:lnTo>
                <a:lnTo>
                  <a:pt x="697" y="1119"/>
                </a:lnTo>
                <a:lnTo>
                  <a:pt x="699" y="1119"/>
                </a:lnTo>
                <a:lnTo>
                  <a:pt x="701" y="1119"/>
                </a:lnTo>
                <a:lnTo>
                  <a:pt x="702" y="1119"/>
                </a:lnTo>
                <a:lnTo>
                  <a:pt x="703" y="1119"/>
                </a:lnTo>
                <a:lnTo>
                  <a:pt x="704" y="1119"/>
                </a:lnTo>
                <a:lnTo>
                  <a:pt x="706" y="1119"/>
                </a:lnTo>
                <a:lnTo>
                  <a:pt x="707" y="1119"/>
                </a:lnTo>
                <a:lnTo>
                  <a:pt x="708" y="1119"/>
                </a:lnTo>
                <a:lnTo>
                  <a:pt x="709" y="1119"/>
                </a:lnTo>
                <a:lnTo>
                  <a:pt x="710" y="1119"/>
                </a:lnTo>
                <a:lnTo>
                  <a:pt x="711" y="1119"/>
                </a:lnTo>
                <a:lnTo>
                  <a:pt x="712" y="1119"/>
                </a:lnTo>
                <a:lnTo>
                  <a:pt x="714" y="1119"/>
                </a:lnTo>
                <a:lnTo>
                  <a:pt x="715" y="1119"/>
                </a:lnTo>
                <a:lnTo>
                  <a:pt x="716" y="1119"/>
                </a:lnTo>
                <a:lnTo>
                  <a:pt x="717" y="1119"/>
                </a:lnTo>
                <a:lnTo>
                  <a:pt x="719" y="1119"/>
                </a:lnTo>
                <a:lnTo>
                  <a:pt x="720" y="1119"/>
                </a:lnTo>
                <a:lnTo>
                  <a:pt x="723" y="1119"/>
                </a:lnTo>
                <a:lnTo>
                  <a:pt x="724" y="1119"/>
                </a:lnTo>
                <a:lnTo>
                  <a:pt x="724" y="1117"/>
                </a:lnTo>
                <a:lnTo>
                  <a:pt x="724" y="1116"/>
                </a:lnTo>
                <a:lnTo>
                  <a:pt x="724" y="1115"/>
                </a:lnTo>
                <a:lnTo>
                  <a:pt x="724" y="1114"/>
                </a:lnTo>
                <a:lnTo>
                  <a:pt x="724" y="1113"/>
                </a:lnTo>
                <a:lnTo>
                  <a:pt x="724" y="1111"/>
                </a:lnTo>
                <a:lnTo>
                  <a:pt x="724" y="1110"/>
                </a:lnTo>
                <a:lnTo>
                  <a:pt x="725" y="1110"/>
                </a:lnTo>
                <a:lnTo>
                  <a:pt x="726" y="1110"/>
                </a:lnTo>
                <a:lnTo>
                  <a:pt x="727" y="1110"/>
                </a:lnTo>
                <a:lnTo>
                  <a:pt x="729" y="1110"/>
                </a:lnTo>
                <a:lnTo>
                  <a:pt x="730" y="1110"/>
                </a:lnTo>
                <a:lnTo>
                  <a:pt x="736" y="1110"/>
                </a:lnTo>
                <a:lnTo>
                  <a:pt x="736" y="1115"/>
                </a:lnTo>
                <a:lnTo>
                  <a:pt x="736" y="1119"/>
                </a:lnTo>
                <a:lnTo>
                  <a:pt x="737" y="1118"/>
                </a:lnTo>
                <a:lnTo>
                  <a:pt x="738" y="1118"/>
                </a:lnTo>
                <a:lnTo>
                  <a:pt x="740" y="1118"/>
                </a:lnTo>
                <a:lnTo>
                  <a:pt x="741" y="1118"/>
                </a:lnTo>
                <a:lnTo>
                  <a:pt x="741" y="1117"/>
                </a:lnTo>
                <a:lnTo>
                  <a:pt x="742" y="1117"/>
                </a:lnTo>
                <a:lnTo>
                  <a:pt x="743" y="1117"/>
                </a:lnTo>
                <a:lnTo>
                  <a:pt x="743" y="1116"/>
                </a:lnTo>
                <a:lnTo>
                  <a:pt x="744" y="1116"/>
                </a:lnTo>
                <a:lnTo>
                  <a:pt x="744" y="1115"/>
                </a:lnTo>
                <a:lnTo>
                  <a:pt x="745" y="1115"/>
                </a:lnTo>
                <a:lnTo>
                  <a:pt x="746" y="1114"/>
                </a:lnTo>
                <a:lnTo>
                  <a:pt x="747" y="1113"/>
                </a:lnTo>
                <a:lnTo>
                  <a:pt x="749" y="1111"/>
                </a:lnTo>
                <a:lnTo>
                  <a:pt x="750" y="1110"/>
                </a:lnTo>
                <a:lnTo>
                  <a:pt x="750" y="1109"/>
                </a:lnTo>
                <a:lnTo>
                  <a:pt x="750" y="1108"/>
                </a:lnTo>
                <a:lnTo>
                  <a:pt x="750" y="1106"/>
                </a:lnTo>
                <a:lnTo>
                  <a:pt x="750" y="1105"/>
                </a:lnTo>
                <a:lnTo>
                  <a:pt x="751" y="1105"/>
                </a:lnTo>
                <a:lnTo>
                  <a:pt x="751" y="1106"/>
                </a:lnTo>
                <a:lnTo>
                  <a:pt x="752" y="1106"/>
                </a:lnTo>
                <a:lnTo>
                  <a:pt x="753" y="1106"/>
                </a:lnTo>
                <a:lnTo>
                  <a:pt x="754" y="1106"/>
                </a:lnTo>
                <a:lnTo>
                  <a:pt x="755" y="1106"/>
                </a:lnTo>
                <a:lnTo>
                  <a:pt x="756" y="1106"/>
                </a:lnTo>
                <a:lnTo>
                  <a:pt x="756" y="1105"/>
                </a:lnTo>
                <a:lnTo>
                  <a:pt x="758" y="1105"/>
                </a:lnTo>
                <a:lnTo>
                  <a:pt x="759" y="1105"/>
                </a:lnTo>
                <a:lnTo>
                  <a:pt x="759" y="1104"/>
                </a:lnTo>
                <a:lnTo>
                  <a:pt x="759" y="1101"/>
                </a:lnTo>
                <a:lnTo>
                  <a:pt x="760" y="1101"/>
                </a:lnTo>
                <a:lnTo>
                  <a:pt x="761" y="1101"/>
                </a:lnTo>
                <a:lnTo>
                  <a:pt x="762" y="1101"/>
                </a:lnTo>
                <a:lnTo>
                  <a:pt x="763" y="1101"/>
                </a:lnTo>
                <a:lnTo>
                  <a:pt x="764" y="1101"/>
                </a:lnTo>
                <a:lnTo>
                  <a:pt x="766" y="1101"/>
                </a:lnTo>
                <a:lnTo>
                  <a:pt x="767" y="1101"/>
                </a:lnTo>
                <a:lnTo>
                  <a:pt x="768" y="1101"/>
                </a:lnTo>
                <a:lnTo>
                  <a:pt x="769" y="1101"/>
                </a:lnTo>
                <a:lnTo>
                  <a:pt x="770" y="1101"/>
                </a:lnTo>
                <a:lnTo>
                  <a:pt x="771" y="1101"/>
                </a:lnTo>
                <a:lnTo>
                  <a:pt x="771" y="1102"/>
                </a:lnTo>
                <a:lnTo>
                  <a:pt x="771" y="1104"/>
                </a:lnTo>
                <a:lnTo>
                  <a:pt x="771" y="1105"/>
                </a:lnTo>
                <a:lnTo>
                  <a:pt x="771" y="1106"/>
                </a:lnTo>
                <a:lnTo>
                  <a:pt x="770" y="1106"/>
                </a:lnTo>
                <a:lnTo>
                  <a:pt x="769" y="1106"/>
                </a:lnTo>
                <a:lnTo>
                  <a:pt x="768" y="1106"/>
                </a:lnTo>
                <a:lnTo>
                  <a:pt x="767" y="1106"/>
                </a:lnTo>
                <a:lnTo>
                  <a:pt x="766" y="1106"/>
                </a:lnTo>
                <a:lnTo>
                  <a:pt x="766" y="1105"/>
                </a:lnTo>
                <a:lnTo>
                  <a:pt x="762" y="1106"/>
                </a:lnTo>
                <a:lnTo>
                  <a:pt x="761" y="1106"/>
                </a:lnTo>
                <a:lnTo>
                  <a:pt x="760" y="1106"/>
                </a:lnTo>
                <a:lnTo>
                  <a:pt x="759" y="1107"/>
                </a:lnTo>
                <a:lnTo>
                  <a:pt x="758" y="1107"/>
                </a:lnTo>
                <a:lnTo>
                  <a:pt x="756" y="1107"/>
                </a:lnTo>
                <a:lnTo>
                  <a:pt x="755" y="1107"/>
                </a:lnTo>
                <a:lnTo>
                  <a:pt x="755" y="1108"/>
                </a:lnTo>
                <a:lnTo>
                  <a:pt x="754" y="1108"/>
                </a:lnTo>
                <a:lnTo>
                  <a:pt x="753" y="1108"/>
                </a:lnTo>
                <a:lnTo>
                  <a:pt x="753" y="1109"/>
                </a:lnTo>
                <a:lnTo>
                  <a:pt x="752" y="1109"/>
                </a:lnTo>
                <a:lnTo>
                  <a:pt x="752" y="1110"/>
                </a:lnTo>
                <a:lnTo>
                  <a:pt x="751" y="1110"/>
                </a:lnTo>
                <a:lnTo>
                  <a:pt x="750" y="1111"/>
                </a:lnTo>
                <a:lnTo>
                  <a:pt x="749" y="1113"/>
                </a:lnTo>
                <a:lnTo>
                  <a:pt x="746" y="1115"/>
                </a:lnTo>
                <a:lnTo>
                  <a:pt x="746" y="1116"/>
                </a:lnTo>
                <a:lnTo>
                  <a:pt x="746" y="1121"/>
                </a:lnTo>
                <a:lnTo>
                  <a:pt x="746" y="1122"/>
                </a:lnTo>
                <a:lnTo>
                  <a:pt x="747" y="1122"/>
                </a:lnTo>
                <a:lnTo>
                  <a:pt x="749" y="1122"/>
                </a:lnTo>
                <a:lnTo>
                  <a:pt x="752" y="1122"/>
                </a:lnTo>
                <a:lnTo>
                  <a:pt x="754" y="1122"/>
                </a:lnTo>
                <a:lnTo>
                  <a:pt x="755" y="1122"/>
                </a:lnTo>
                <a:lnTo>
                  <a:pt x="756" y="1122"/>
                </a:lnTo>
                <a:lnTo>
                  <a:pt x="756" y="1121"/>
                </a:lnTo>
                <a:lnTo>
                  <a:pt x="756" y="1119"/>
                </a:lnTo>
                <a:lnTo>
                  <a:pt x="755" y="1118"/>
                </a:lnTo>
                <a:lnTo>
                  <a:pt x="755" y="1117"/>
                </a:lnTo>
                <a:lnTo>
                  <a:pt x="755" y="1116"/>
                </a:lnTo>
                <a:lnTo>
                  <a:pt x="755" y="1115"/>
                </a:lnTo>
                <a:lnTo>
                  <a:pt x="758" y="1115"/>
                </a:lnTo>
                <a:lnTo>
                  <a:pt x="760" y="1115"/>
                </a:lnTo>
                <a:lnTo>
                  <a:pt x="761" y="1115"/>
                </a:lnTo>
                <a:lnTo>
                  <a:pt x="762" y="1115"/>
                </a:lnTo>
                <a:lnTo>
                  <a:pt x="762" y="1116"/>
                </a:lnTo>
                <a:lnTo>
                  <a:pt x="762" y="1117"/>
                </a:lnTo>
                <a:lnTo>
                  <a:pt x="762" y="1118"/>
                </a:lnTo>
                <a:lnTo>
                  <a:pt x="762" y="1119"/>
                </a:lnTo>
                <a:lnTo>
                  <a:pt x="762" y="1121"/>
                </a:lnTo>
                <a:lnTo>
                  <a:pt x="762" y="1122"/>
                </a:lnTo>
                <a:lnTo>
                  <a:pt x="763" y="1122"/>
                </a:lnTo>
                <a:lnTo>
                  <a:pt x="768" y="1122"/>
                </a:lnTo>
                <a:lnTo>
                  <a:pt x="770" y="1122"/>
                </a:lnTo>
                <a:lnTo>
                  <a:pt x="772" y="1122"/>
                </a:lnTo>
                <a:lnTo>
                  <a:pt x="773" y="1122"/>
                </a:lnTo>
                <a:lnTo>
                  <a:pt x="773" y="1126"/>
                </a:lnTo>
                <a:lnTo>
                  <a:pt x="775" y="1126"/>
                </a:lnTo>
                <a:lnTo>
                  <a:pt x="777" y="1126"/>
                </a:lnTo>
                <a:lnTo>
                  <a:pt x="779" y="1126"/>
                </a:lnTo>
                <a:lnTo>
                  <a:pt x="779" y="1125"/>
                </a:lnTo>
                <a:lnTo>
                  <a:pt x="778" y="1122"/>
                </a:lnTo>
                <a:lnTo>
                  <a:pt x="779" y="1122"/>
                </a:lnTo>
                <a:lnTo>
                  <a:pt x="781" y="1122"/>
                </a:lnTo>
                <a:lnTo>
                  <a:pt x="784" y="1122"/>
                </a:lnTo>
                <a:lnTo>
                  <a:pt x="785" y="1121"/>
                </a:lnTo>
                <a:lnTo>
                  <a:pt x="785" y="1119"/>
                </a:lnTo>
                <a:lnTo>
                  <a:pt x="784" y="1119"/>
                </a:lnTo>
                <a:lnTo>
                  <a:pt x="783" y="1119"/>
                </a:lnTo>
                <a:lnTo>
                  <a:pt x="783" y="1116"/>
                </a:lnTo>
                <a:lnTo>
                  <a:pt x="783" y="1114"/>
                </a:lnTo>
                <a:lnTo>
                  <a:pt x="780" y="1114"/>
                </a:lnTo>
                <a:lnTo>
                  <a:pt x="779" y="1114"/>
                </a:lnTo>
                <a:lnTo>
                  <a:pt x="779" y="1111"/>
                </a:lnTo>
                <a:lnTo>
                  <a:pt x="779" y="1110"/>
                </a:lnTo>
                <a:lnTo>
                  <a:pt x="776" y="1110"/>
                </a:lnTo>
                <a:lnTo>
                  <a:pt x="776" y="1109"/>
                </a:lnTo>
                <a:lnTo>
                  <a:pt x="776" y="1107"/>
                </a:lnTo>
                <a:lnTo>
                  <a:pt x="776" y="1105"/>
                </a:lnTo>
                <a:lnTo>
                  <a:pt x="776" y="1104"/>
                </a:lnTo>
                <a:lnTo>
                  <a:pt x="776" y="1102"/>
                </a:lnTo>
                <a:lnTo>
                  <a:pt x="777" y="1102"/>
                </a:lnTo>
                <a:lnTo>
                  <a:pt x="776" y="1097"/>
                </a:lnTo>
                <a:lnTo>
                  <a:pt x="777" y="1097"/>
                </a:lnTo>
                <a:lnTo>
                  <a:pt x="778" y="1097"/>
                </a:lnTo>
                <a:lnTo>
                  <a:pt x="779" y="1097"/>
                </a:lnTo>
                <a:lnTo>
                  <a:pt x="780" y="1097"/>
                </a:lnTo>
                <a:lnTo>
                  <a:pt x="781" y="1097"/>
                </a:lnTo>
                <a:lnTo>
                  <a:pt x="781" y="1094"/>
                </a:lnTo>
                <a:lnTo>
                  <a:pt x="781" y="1093"/>
                </a:lnTo>
                <a:lnTo>
                  <a:pt x="781" y="1092"/>
                </a:lnTo>
                <a:lnTo>
                  <a:pt x="781" y="1091"/>
                </a:lnTo>
                <a:lnTo>
                  <a:pt x="781" y="1090"/>
                </a:lnTo>
                <a:lnTo>
                  <a:pt x="781" y="1089"/>
                </a:lnTo>
                <a:lnTo>
                  <a:pt x="781" y="1088"/>
                </a:lnTo>
                <a:lnTo>
                  <a:pt x="781" y="1087"/>
                </a:lnTo>
                <a:lnTo>
                  <a:pt x="781" y="1085"/>
                </a:lnTo>
                <a:lnTo>
                  <a:pt x="783" y="1085"/>
                </a:lnTo>
                <a:lnTo>
                  <a:pt x="783" y="1084"/>
                </a:lnTo>
                <a:lnTo>
                  <a:pt x="783" y="1083"/>
                </a:lnTo>
                <a:lnTo>
                  <a:pt x="783" y="1082"/>
                </a:lnTo>
                <a:lnTo>
                  <a:pt x="783" y="1081"/>
                </a:lnTo>
                <a:lnTo>
                  <a:pt x="783" y="1080"/>
                </a:lnTo>
                <a:lnTo>
                  <a:pt x="784" y="1080"/>
                </a:lnTo>
                <a:lnTo>
                  <a:pt x="785" y="1080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6"/>
                </a:lnTo>
                <a:lnTo>
                  <a:pt x="784" y="1076"/>
                </a:lnTo>
                <a:lnTo>
                  <a:pt x="783" y="1076"/>
                </a:lnTo>
                <a:lnTo>
                  <a:pt x="781" y="1076"/>
                </a:lnTo>
                <a:lnTo>
                  <a:pt x="780" y="1076"/>
                </a:lnTo>
                <a:lnTo>
                  <a:pt x="779" y="1076"/>
                </a:lnTo>
                <a:lnTo>
                  <a:pt x="778" y="1076"/>
                </a:lnTo>
                <a:lnTo>
                  <a:pt x="777" y="1076"/>
                </a:lnTo>
                <a:lnTo>
                  <a:pt x="776" y="1076"/>
                </a:lnTo>
                <a:lnTo>
                  <a:pt x="775" y="1076"/>
                </a:lnTo>
                <a:lnTo>
                  <a:pt x="773" y="1076"/>
                </a:lnTo>
                <a:lnTo>
                  <a:pt x="773" y="1072"/>
                </a:lnTo>
                <a:lnTo>
                  <a:pt x="773" y="1069"/>
                </a:lnTo>
                <a:lnTo>
                  <a:pt x="771" y="1069"/>
                </a:lnTo>
                <a:lnTo>
                  <a:pt x="770" y="1069"/>
                </a:lnTo>
                <a:lnTo>
                  <a:pt x="769" y="1069"/>
                </a:lnTo>
                <a:lnTo>
                  <a:pt x="768" y="1069"/>
                </a:lnTo>
                <a:lnTo>
                  <a:pt x="767" y="1069"/>
                </a:lnTo>
                <a:lnTo>
                  <a:pt x="766" y="1069"/>
                </a:lnTo>
                <a:lnTo>
                  <a:pt x="764" y="1069"/>
                </a:lnTo>
                <a:lnTo>
                  <a:pt x="763" y="1069"/>
                </a:lnTo>
                <a:lnTo>
                  <a:pt x="762" y="1069"/>
                </a:lnTo>
                <a:lnTo>
                  <a:pt x="761" y="1069"/>
                </a:lnTo>
                <a:lnTo>
                  <a:pt x="760" y="1069"/>
                </a:lnTo>
                <a:lnTo>
                  <a:pt x="760" y="1068"/>
                </a:lnTo>
                <a:lnTo>
                  <a:pt x="759" y="1068"/>
                </a:lnTo>
                <a:lnTo>
                  <a:pt x="758" y="1068"/>
                </a:lnTo>
                <a:lnTo>
                  <a:pt x="756" y="1068"/>
                </a:lnTo>
                <a:lnTo>
                  <a:pt x="756" y="1067"/>
                </a:lnTo>
                <a:lnTo>
                  <a:pt x="758" y="1067"/>
                </a:lnTo>
                <a:lnTo>
                  <a:pt x="758" y="1066"/>
                </a:lnTo>
                <a:lnTo>
                  <a:pt x="758" y="1065"/>
                </a:lnTo>
                <a:lnTo>
                  <a:pt x="758" y="1064"/>
                </a:lnTo>
                <a:lnTo>
                  <a:pt x="759" y="1064"/>
                </a:lnTo>
                <a:lnTo>
                  <a:pt x="759" y="1063"/>
                </a:lnTo>
                <a:lnTo>
                  <a:pt x="759" y="1062"/>
                </a:lnTo>
                <a:lnTo>
                  <a:pt x="759" y="1060"/>
                </a:lnTo>
                <a:lnTo>
                  <a:pt x="759" y="1059"/>
                </a:lnTo>
                <a:lnTo>
                  <a:pt x="759" y="1058"/>
                </a:lnTo>
                <a:lnTo>
                  <a:pt x="759" y="1057"/>
                </a:lnTo>
                <a:lnTo>
                  <a:pt x="759" y="1056"/>
                </a:lnTo>
                <a:lnTo>
                  <a:pt x="759" y="1055"/>
                </a:lnTo>
                <a:lnTo>
                  <a:pt x="759" y="1054"/>
                </a:lnTo>
                <a:lnTo>
                  <a:pt x="760" y="1054"/>
                </a:lnTo>
                <a:lnTo>
                  <a:pt x="761" y="1052"/>
                </a:lnTo>
                <a:lnTo>
                  <a:pt x="762" y="1052"/>
                </a:lnTo>
                <a:lnTo>
                  <a:pt x="763" y="1052"/>
                </a:lnTo>
                <a:lnTo>
                  <a:pt x="764" y="1052"/>
                </a:lnTo>
                <a:lnTo>
                  <a:pt x="764" y="1054"/>
                </a:lnTo>
                <a:lnTo>
                  <a:pt x="764" y="1055"/>
                </a:lnTo>
                <a:lnTo>
                  <a:pt x="764" y="1056"/>
                </a:lnTo>
                <a:lnTo>
                  <a:pt x="764" y="1057"/>
                </a:lnTo>
                <a:lnTo>
                  <a:pt x="764" y="1058"/>
                </a:lnTo>
                <a:lnTo>
                  <a:pt x="760" y="1058"/>
                </a:lnTo>
                <a:lnTo>
                  <a:pt x="760" y="1059"/>
                </a:lnTo>
                <a:lnTo>
                  <a:pt x="760" y="1060"/>
                </a:lnTo>
                <a:lnTo>
                  <a:pt x="760" y="1062"/>
                </a:lnTo>
                <a:lnTo>
                  <a:pt x="760" y="1063"/>
                </a:lnTo>
                <a:lnTo>
                  <a:pt x="759" y="1063"/>
                </a:lnTo>
                <a:lnTo>
                  <a:pt x="759" y="1064"/>
                </a:lnTo>
                <a:lnTo>
                  <a:pt x="759" y="1065"/>
                </a:lnTo>
                <a:lnTo>
                  <a:pt x="758" y="1065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8"/>
                </a:lnTo>
                <a:lnTo>
                  <a:pt x="759" y="1068"/>
                </a:lnTo>
                <a:lnTo>
                  <a:pt x="760" y="1068"/>
                </a:lnTo>
                <a:lnTo>
                  <a:pt x="761" y="1068"/>
                </a:lnTo>
                <a:lnTo>
                  <a:pt x="762" y="1068"/>
                </a:lnTo>
                <a:lnTo>
                  <a:pt x="763" y="1068"/>
                </a:lnTo>
                <a:lnTo>
                  <a:pt x="764" y="1068"/>
                </a:lnTo>
                <a:lnTo>
                  <a:pt x="766" y="1068"/>
                </a:lnTo>
                <a:lnTo>
                  <a:pt x="767" y="1068"/>
                </a:lnTo>
                <a:lnTo>
                  <a:pt x="768" y="1068"/>
                </a:lnTo>
                <a:lnTo>
                  <a:pt x="769" y="1068"/>
                </a:lnTo>
                <a:lnTo>
                  <a:pt x="770" y="1068"/>
                </a:lnTo>
                <a:lnTo>
                  <a:pt x="771" y="1068"/>
                </a:lnTo>
                <a:lnTo>
                  <a:pt x="773" y="1068"/>
                </a:lnTo>
                <a:lnTo>
                  <a:pt x="773" y="1067"/>
                </a:lnTo>
                <a:lnTo>
                  <a:pt x="775" y="1067"/>
                </a:lnTo>
                <a:lnTo>
                  <a:pt x="777" y="1067"/>
                </a:lnTo>
                <a:lnTo>
                  <a:pt x="778" y="1067"/>
                </a:lnTo>
                <a:lnTo>
                  <a:pt x="778" y="1063"/>
                </a:lnTo>
                <a:lnTo>
                  <a:pt x="778" y="1058"/>
                </a:lnTo>
                <a:lnTo>
                  <a:pt x="781" y="1058"/>
                </a:lnTo>
                <a:lnTo>
                  <a:pt x="781" y="1054"/>
                </a:lnTo>
                <a:lnTo>
                  <a:pt x="783" y="1048"/>
                </a:lnTo>
                <a:lnTo>
                  <a:pt x="786" y="1048"/>
                </a:lnTo>
                <a:lnTo>
                  <a:pt x="786" y="1047"/>
                </a:lnTo>
                <a:lnTo>
                  <a:pt x="786" y="1046"/>
                </a:lnTo>
                <a:lnTo>
                  <a:pt x="786" y="1044"/>
                </a:lnTo>
                <a:lnTo>
                  <a:pt x="786" y="1040"/>
                </a:lnTo>
                <a:lnTo>
                  <a:pt x="786" y="1038"/>
                </a:lnTo>
                <a:lnTo>
                  <a:pt x="787" y="1037"/>
                </a:lnTo>
                <a:lnTo>
                  <a:pt x="787" y="1035"/>
                </a:lnTo>
                <a:lnTo>
                  <a:pt x="787" y="1031"/>
                </a:lnTo>
                <a:lnTo>
                  <a:pt x="785" y="1031"/>
                </a:lnTo>
                <a:lnTo>
                  <a:pt x="784" y="1031"/>
                </a:lnTo>
                <a:lnTo>
                  <a:pt x="784" y="1030"/>
                </a:lnTo>
                <a:lnTo>
                  <a:pt x="784" y="1029"/>
                </a:lnTo>
                <a:lnTo>
                  <a:pt x="783" y="1029"/>
                </a:lnTo>
                <a:lnTo>
                  <a:pt x="783" y="1027"/>
                </a:lnTo>
                <a:lnTo>
                  <a:pt x="783" y="1026"/>
                </a:lnTo>
                <a:lnTo>
                  <a:pt x="783" y="1025"/>
                </a:lnTo>
                <a:lnTo>
                  <a:pt x="781" y="1025"/>
                </a:lnTo>
                <a:lnTo>
                  <a:pt x="781" y="1024"/>
                </a:lnTo>
                <a:lnTo>
                  <a:pt x="783" y="1023"/>
                </a:lnTo>
                <a:lnTo>
                  <a:pt x="784" y="1022"/>
                </a:lnTo>
                <a:lnTo>
                  <a:pt x="783" y="1022"/>
                </a:lnTo>
                <a:lnTo>
                  <a:pt x="783" y="1021"/>
                </a:lnTo>
                <a:lnTo>
                  <a:pt x="781" y="1021"/>
                </a:lnTo>
                <a:lnTo>
                  <a:pt x="781" y="1019"/>
                </a:lnTo>
                <a:lnTo>
                  <a:pt x="780" y="1019"/>
                </a:lnTo>
                <a:lnTo>
                  <a:pt x="780" y="1018"/>
                </a:lnTo>
                <a:lnTo>
                  <a:pt x="779" y="1018"/>
                </a:lnTo>
                <a:lnTo>
                  <a:pt x="778" y="1017"/>
                </a:lnTo>
                <a:lnTo>
                  <a:pt x="777" y="1017"/>
                </a:lnTo>
                <a:lnTo>
                  <a:pt x="776" y="1017"/>
                </a:lnTo>
                <a:lnTo>
                  <a:pt x="776" y="1016"/>
                </a:lnTo>
                <a:lnTo>
                  <a:pt x="775" y="1016"/>
                </a:lnTo>
                <a:lnTo>
                  <a:pt x="775" y="1014"/>
                </a:lnTo>
                <a:lnTo>
                  <a:pt x="772" y="1014"/>
                </a:lnTo>
                <a:lnTo>
                  <a:pt x="771" y="1014"/>
                </a:lnTo>
                <a:lnTo>
                  <a:pt x="771" y="1012"/>
                </a:lnTo>
                <a:lnTo>
                  <a:pt x="771" y="1010"/>
                </a:lnTo>
                <a:lnTo>
                  <a:pt x="773" y="1008"/>
                </a:lnTo>
                <a:lnTo>
                  <a:pt x="776" y="1004"/>
                </a:lnTo>
                <a:lnTo>
                  <a:pt x="778" y="1000"/>
                </a:lnTo>
                <a:lnTo>
                  <a:pt x="779" y="999"/>
                </a:lnTo>
                <a:lnTo>
                  <a:pt x="780" y="998"/>
                </a:lnTo>
                <a:lnTo>
                  <a:pt x="781" y="997"/>
                </a:lnTo>
                <a:lnTo>
                  <a:pt x="780" y="997"/>
                </a:lnTo>
                <a:lnTo>
                  <a:pt x="780" y="996"/>
                </a:lnTo>
                <a:lnTo>
                  <a:pt x="779" y="995"/>
                </a:lnTo>
                <a:lnTo>
                  <a:pt x="773" y="995"/>
                </a:lnTo>
                <a:lnTo>
                  <a:pt x="772" y="995"/>
                </a:lnTo>
                <a:lnTo>
                  <a:pt x="771" y="995"/>
                </a:lnTo>
                <a:lnTo>
                  <a:pt x="769" y="995"/>
                </a:lnTo>
                <a:lnTo>
                  <a:pt x="769" y="997"/>
                </a:lnTo>
                <a:lnTo>
                  <a:pt x="767" y="997"/>
                </a:lnTo>
                <a:lnTo>
                  <a:pt x="766" y="997"/>
                </a:lnTo>
                <a:lnTo>
                  <a:pt x="764" y="997"/>
                </a:lnTo>
                <a:lnTo>
                  <a:pt x="763" y="997"/>
                </a:lnTo>
                <a:lnTo>
                  <a:pt x="762" y="997"/>
                </a:lnTo>
                <a:lnTo>
                  <a:pt x="762" y="995"/>
                </a:lnTo>
                <a:lnTo>
                  <a:pt x="761" y="995"/>
                </a:lnTo>
                <a:lnTo>
                  <a:pt x="760" y="995"/>
                </a:lnTo>
                <a:lnTo>
                  <a:pt x="759" y="995"/>
                </a:lnTo>
                <a:lnTo>
                  <a:pt x="758" y="995"/>
                </a:lnTo>
                <a:lnTo>
                  <a:pt x="756" y="995"/>
                </a:lnTo>
                <a:lnTo>
                  <a:pt x="756" y="996"/>
                </a:lnTo>
                <a:lnTo>
                  <a:pt x="755" y="996"/>
                </a:lnTo>
                <a:lnTo>
                  <a:pt x="754" y="996"/>
                </a:lnTo>
                <a:lnTo>
                  <a:pt x="753" y="996"/>
                </a:lnTo>
                <a:lnTo>
                  <a:pt x="753" y="997"/>
                </a:lnTo>
                <a:lnTo>
                  <a:pt x="752" y="997"/>
                </a:lnTo>
                <a:lnTo>
                  <a:pt x="751" y="997"/>
                </a:lnTo>
                <a:lnTo>
                  <a:pt x="753" y="1000"/>
                </a:lnTo>
                <a:lnTo>
                  <a:pt x="753" y="1001"/>
                </a:lnTo>
                <a:lnTo>
                  <a:pt x="752" y="1001"/>
                </a:lnTo>
                <a:lnTo>
                  <a:pt x="751" y="1001"/>
                </a:lnTo>
                <a:lnTo>
                  <a:pt x="750" y="1002"/>
                </a:lnTo>
                <a:lnTo>
                  <a:pt x="749" y="1002"/>
                </a:lnTo>
                <a:lnTo>
                  <a:pt x="749" y="1004"/>
                </a:lnTo>
                <a:lnTo>
                  <a:pt x="747" y="1004"/>
                </a:lnTo>
                <a:lnTo>
                  <a:pt x="746" y="1004"/>
                </a:lnTo>
                <a:lnTo>
                  <a:pt x="745" y="1004"/>
                </a:lnTo>
                <a:lnTo>
                  <a:pt x="745" y="1005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3" y="1008"/>
                </a:lnTo>
                <a:lnTo>
                  <a:pt x="742" y="1008"/>
                </a:lnTo>
                <a:lnTo>
                  <a:pt x="741" y="1008"/>
                </a:lnTo>
                <a:lnTo>
                  <a:pt x="740" y="1008"/>
                </a:lnTo>
                <a:lnTo>
                  <a:pt x="738" y="1008"/>
                </a:lnTo>
                <a:lnTo>
                  <a:pt x="737" y="1008"/>
                </a:lnTo>
                <a:lnTo>
                  <a:pt x="736" y="1008"/>
                </a:lnTo>
                <a:lnTo>
                  <a:pt x="735" y="1008"/>
                </a:lnTo>
                <a:lnTo>
                  <a:pt x="734" y="1008"/>
                </a:lnTo>
                <a:lnTo>
                  <a:pt x="733" y="1008"/>
                </a:lnTo>
                <a:lnTo>
                  <a:pt x="733" y="1005"/>
                </a:lnTo>
                <a:lnTo>
                  <a:pt x="733" y="1002"/>
                </a:lnTo>
                <a:lnTo>
                  <a:pt x="734" y="1002"/>
                </a:lnTo>
                <a:lnTo>
                  <a:pt x="735" y="1002"/>
                </a:lnTo>
                <a:lnTo>
                  <a:pt x="737" y="1002"/>
                </a:lnTo>
                <a:lnTo>
                  <a:pt x="738" y="1002"/>
                </a:lnTo>
                <a:lnTo>
                  <a:pt x="740" y="1002"/>
                </a:lnTo>
                <a:lnTo>
                  <a:pt x="741" y="1001"/>
                </a:lnTo>
                <a:lnTo>
                  <a:pt x="742" y="1001"/>
                </a:lnTo>
                <a:lnTo>
                  <a:pt x="743" y="1001"/>
                </a:lnTo>
                <a:lnTo>
                  <a:pt x="744" y="1001"/>
                </a:lnTo>
                <a:lnTo>
                  <a:pt x="744" y="1000"/>
                </a:lnTo>
                <a:lnTo>
                  <a:pt x="745" y="1000"/>
                </a:lnTo>
                <a:lnTo>
                  <a:pt x="746" y="1000"/>
                </a:lnTo>
                <a:lnTo>
                  <a:pt x="746" y="999"/>
                </a:lnTo>
                <a:lnTo>
                  <a:pt x="747" y="999"/>
                </a:lnTo>
                <a:lnTo>
                  <a:pt x="749" y="998"/>
                </a:lnTo>
                <a:lnTo>
                  <a:pt x="750" y="998"/>
                </a:lnTo>
                <a:lnTo>
                  <a:pt x="750" y="997"/>
                </a:lnTo>
                <a:lnTo>
                  <a:pt x="751" y="997"/>
                </a:lnTo>
                <a:lnTo>
                  <a:pt x="751" y="996"/>
                </a:lnTo>
                <a:lnTo>
                  <a:pt x="752" y="996"/>
                </a:lnTo>
                <a:lnTo>
                  <a:pt x="753" y="996"/>
                </a:lnTo>
                <a:lnTo>
                  <a:pt x="753" y="995"/>
                </a:lnTo>
                <a:lnTo>
                  <a:pt x="754" y="995"/>
                </a:lnTo>
                <a:lnTo>
                  <a:pt x="755" y="995"/>
                </a:lnTo>
                <a:lnTo>
                  <a:pt x="756" y="995"/>
                </a:lnTo>
                <a:lnTo>
                  <a:pt x="758" y="993"/>
                </a:lnTo>
                <a:lnTo>
                  <a:pt x="759" y="993"/>
                </a:lnTo>
                <a:lnTo>
                  <a:pt x="760" y="993"/>
                </a:lnTo>
                <a:lnTo>
                  <a:pt x="761" y="993"/>
                </a:lnTo>
                <a:lnTo>
                  <a:pt x="762" y="993"/>
                </a:lnTo>
                <a:lnTo>
                  <a:pt x="763" y="993"/>
                </a:lnTo>
                <a:lnTo>
                  <a:pt x="764" y="993"/>
                </a:lnTo>
                <a:lnTo>
                  <a:pt x="766" y="993"/>
                </a:lnTo>
                <a:lnTo>
                  <a:pt x="767" y="993"/>
                </a:lnTo>
                <a:lnTo>
                  <a:pt x="769" y="993"/>
                </a:lnTo>
                <a:lnTo>
                  <a:pt x="771" y="993"/>
                </a:lnTo>
                <a:lnTo>
                  <a:pt x="773" y="993"/>
                </a:lnTo>
                <a:lnTo>
                  <a:pt x="777" y="993"/>
                </a:lnTo>
                <a:lnTo>
                  <a:pt x="779" y="993"/>
                </a:lnTo>
                <a:lnTo>
                  <a:pt x="780" y="993"/>
                </a:lnTo>
                <a:lnTo>
                  <a:pt x="781" y="993"/>
                </a:lnTo>
                <a:lnTo>
                  <a:pt x="783" y="993"/>
                </a:lnTo>
                <a:lnTo>
                  <a:pt x="784" y="993"/>
                </a:lnTo>
                <a:lnTo>
                  <a:pt x="784" y="992"/>
                </a:lnTo>
                <a:lnTo>
                  <a:pt x="784" y="991"/>
                </a:lnTo>
                <a:lnTo>
                  <a:pt x="784" y="990"/>
                </a:lnTo>
                <a:lnTo>
                  <a:pt x="784" y="989"/>
                </a:lnTo>
                <a:lnTo>
                  <a:pt x="779" y="989"/>
                </a:lnTo>
                <a:lnTo>
                  <a:pt x="779" y="982"/>
                </a:lnTo>
                <a:lnTo>
                  <a:pt x="779" y="981"/>
                </a:lnTo>
                <a:lnTo>
                  <a:pt x="779" y="980"/>
                </a:lnTo>
                <a:lnTo>
                  <a:pt x="780" y="980"/>
                </a:lnTo>
                <a:lnTo>
                  <a:pt x="780" y="977"/>
                </a:lnTo>
                <a:lnTo>
                  <a:pt x="780" y="970"/>
                </a:lnTo>
                <a:lnTo>
                  <a:pt x="780" y="968"/>
                </a:lnTo>
                <a:lnTo>
                  <a:pt x="780" y="964"/>
                </a:lnTo>
                <a:lnTo>
                  <a:pt x="779" y="963"/>
                </a:lnTo>
                <a:lnTo>
                  <a:pt x="779" y="962"/>
                </a:lnTo>
                <a:lnTo>
                  <a:pt x="778" y="962"/>
                </a:lnTo>
                <a:lnTo>
                  <a:pt x="778" y="960"/>
                </a:lnTo>
                <a:lnTo>
                  <a:pt x="777" y="960"/>
                </a:lnTo>
                <a:lnTo>
                  <a:pt x="775" y="960"/>
                </a:lnTo>
                <a:lnTo>
                  <a:pt x="775" y="962"/>
                </a:lnTo>
                <a:lnTo>
                  <a:pt x="773" y="962"/>
                </a:lnTo>
                <a:lnTo>
                  <a:pt x="773" y="963"/>
                </a:lnTo>
                <a:lnTo>
                  <a:pt x="773" y="964"/>
                </a:lnTo>
                <a:lnTo>
                  <a:pt x="772" y="964"/>
                </a:lnTo>
                <a:lnTo>
                  <a:pt x="768" y="964"/>
                </a:lnTo>
                <a:lnTo>
                  <a:pt x="762" y="964"/>
                </a:lnTo>
                <a:lnTo>
                  <a:pt x="761" y="964"/>
                </a:lnTo>
                <a:lnTo>
                  <a:pt x="760" y="964"/>
                </a:lnTo>
                <a:lnTo>
                  <a:pt x="759" y="964"/>
                </a:lnTo>
                <a:lnTo>
                  <a:pt x="759" y="965"/>
                </a:lnTo>
                <a:lnTo>
                  <a:pt x="759" y="966"/>
                </a:lnTo>
                <a:lnTo>
                  <a:pt x="758" y="966"/>
                </a:lnTo>
                <a:lnTo>
                  <a:pt x="756" y="966"/>
                </a:lnTo>
                <a:lnTo>
                  <a:pt x="755" y="966"/>
                </a:lnTo>
                <a:lnTo>
                  <a:pt x="752" y="967"/>
                </a:lnTo>
                <a:lnTo>
                  <a:pt x="751" y="967"/>
                </a:lnTo>
                <a:lnTo>
                  <a:pt x="749" y="967"/>
                </a:lnTo>
                <a:lnTo>
                  <a:pt x="749" y="966"/>
                </a:lnTo>
                <a:lnTo>
                  <a:pt x="749" y="964"/>
                </a:lnTo>
                <a:lnTo>
                  <a:pt x="749" y="958"/>
                </a:lnTo>
                <a:lnTo>
                  <a:pt x="749" y="955"/>
                </a:lnTo>
                <a:lnTo>
                  <a:pt x="747" y="955"/>
                </a:lnTo>
                <a:lnTo>
                  <a:pt x="746" y="955"/>
                </a:lnTo>
                <a:lnTo>
                  <a:pt x="745" y="955"/>
                </a:lnTo>
                <a:lnTo>
                  <a:pt x="743" y="955"/>
                </a:lnTo>
                <a:lnTo>
                  <a:pt x="742" y="955"/>
                </a:lnTo>
                <a:lnTo>
                  <a:pt x="741" y="955"/>
                </a:lnTo>
                <a:lnTo>
                  <a:pt x="740" y="955"/>
                </a:lnTo>
                <a:lnTo>
                  <a:pt x="738" y="955"/>
                </a:lnTo>
                <a:lnTo>
                  <a:pt x="737" y="955"/>
                </a:lnTo>
                <a:lnTo>
                  <a:pt x="736" y="955"/>
                </a:lnTo>
                <a:lnTo>
                  <a:pt x="735" y="955"/>
                </a:lnTo>
                <a:lnTo>
                  <a:pt x="734" y="955"/>
                </a:lnTo>
                <a:lnTo>
                  <a:pt x="733" y="955"/>
                </a:lnTo>
                <a:lnTo>
                  <a:pt x="732" y="955"/>
                </a:lnTo>
                <a:lnTo>
                  <a:pt x="727" y="955"/>
                </a:lnTo>
                <a:lnTo>
                  <a:pt x="726" y="955"/>
                </a:lnTo>
                <a:lnTo>
                  <a:pt x="726" y="957"/>
                </a:lnTo>
                <a:lnTo>
                  <a:pt x="723" y="957"/>
                </a:lnTo>
                <a:lnTo>
                  <a:pt x="721" y="957"/>
                </a:lnTo>
                <a:lnTo>
                  <a:pt x="720" y="957"/>
                </a:lnTo>
                <a:lnTo>
                  <a:pt x="719" y="957"/>
                </a:lnTo>
                <a:lnTo>
                  <a:pt x="719" y="958"/>
                </a:lnTo>
                <a:lnTo>
                  <a:pt x="719" y="959"/>
                </a:lnTo>
                <a:lnTo>
                  <a:pt x="719" y="962"/>
                </a:lnTo>
                <a:lnTo>
                  <a:pt x="719" y="963"/>
                </a:lnTo>
                <a:lnTo>
                  <a:pt x="718" y="964"/>
                </a:lnTo>
                <a:lnTo>
                  <a:pt x="718" y="965"/>
                </a:lnTo>
                <a:lnTo>
                  <a:pt x="718" y="966"/>
                </a:lnTo>
                <a:lnTo>
                  <a:pt x="718" y="967"/>
                </a:lnTo>
                <a:lnTo>
                  <a:pt x="718" y="968"/>
                </a:lnTo>
                <a:lnTo>
                  <a:pt x="717" y="968"/>
                </a:lnTo>
                <a:lnTo>
                  <a:pt x="717" y="970"/>
                </a:lnTo>
                <a:lnTo>
                  <a:pt x="717" y="971"/>
                </a:lnTo>
                <a:lnTo>
                  <a:pt x="717" y="972"/>
                </a:lnTo>
                <a:lnTo>
                  <a:pt x="716" y="972"/>
                </a:lnTo>
                <a:lnTo>
                  <a:pt x="716" y="973"/>
                </a:lnTo>
                <a:lnTo>
                  <a:pt x="716" y="974"/>
                </a:lnTo>
                <a:lnTo>
                  <a:pt x="716" y="975"/>
                </a:lnTo>
                <a:lnTo>
                  <a:pt x="716" y="976"/>
                </a:lnTo>
                <a:lnTo>
                  <a:pt x="716" y="977"/>
                </a:lnTo>
                <a:lnTo>
                  <a:pt x="716" y="979"/>
                </a:lnTo>
                <a:lnTo>
                  <a:pt x="716" y="980"/>
                </a:lnTo>
                <a:lnTo>
                  <a:pt x="716" y="982"/>
                </a:lnTo>
                <a:lnTo>
                  <a:pt x="716" y="985"/>
                </a:lnTo>
                <a:lnTo>
                  <a:pt x="716" y="987"/>
                </a:lnTo>
                <a:lnTo>
                  <a:pt x="716" y="988"/>
                </a:lnTo>
                <a:lnTo>
                  <a:pt x="716" y="989"/>
                </a:lnTo>
                <a:lnTo>
                  <a:pt x="715" y="989"/>
                </a:lnTo>
                <a:lnTo>
                  <a:pt x="714" y="988"/>
                </a:lnTo>
                <a:lnTo>
                  <a:pt x="712" y="987"/>
                </a:lnTo>
                <a:lnTo>
                  <a:pt x="711" y="987"/>
                </a:lnTo>
                <a:lnTo>
                  <a:pt x="711" y="988"/>
                </a:lnTo>
                <a:lnTo>
                  <a:pt x="710" y="988"/>
                </a:lnTo>
                <a:lnTo>
                  <a:pt x="710" y="991"/>
                </a:lnTo>
                <a:lnTo>
                  <a:pt x="710" y="993"/>
                </a:lnTo>
                <a:lnTo>
                  <a:pt x="715" y="991"/>
                </a:lnTo>
                <a:lnTo>
                  <a:pt x="716" y="991"/>
                </a:lnTo>
                <a:lnTo>
                  <a:pt x="717" y="990"/>
                </a:lnTo>
                <a:lnTo>
                  <a:pt x="718" y="989"/>
                </a:lnTo>
                <a:lnTo>
                  <a:pt x="719" y="989"/>
                </a:lnTo>
                <a:lnTo>
                  <a:pt x="720" y="990"/>
                </a:lnTo>
                <a:lnTo>
                  <a:pt x="720" y="991"/>
                </a:lnTo>
                <a:lnTo>
                  <a:pt x="720" y="992"/>
                </a:lnTo>
                <a:lnTo>
                  <a:pt x="720" y="993"/>
                </a:lnTo>
                <a:lnTo>
                  <a:pt x="720" y="995"/>
                </a:lnTo>
                <a:lnTo>
                  <a:pt x="720" y="996"/>
                </a:lnTo>
                <a:lnTo>
                  <a:pt x="720" y="997"/>
                </a:lnTo>
                <a:lnTo>
                  <a:pt x="720" y="998"/>
                </a:lnTo>
                <a:lnTo>
                  <a:pt x="720" y="999"/>
                </a:lnTo>
                <a:lnTo>
                  <a:pt x="720" y="1000"/>
                </a:lnTo>
                <a:lnTo>
                  <a:pt x="720" y="1001"/>
                </a:lnTo>
                <a:lnTo>
                  <a:pt x="720" y="1002"/>
                </a:lnTo>
                <a:lnTo>
                  <a:pt x="720" y="1004"/>
                </a:lnTo>
                <a:lnTo>
                  <a:pt x="720" y="1005"/>
                </a:lnTo>
                <a:lnTo>
                  <a:pt x="720" y="1006"/>
                </a:lnTo>
                <a:lnTo>
                  <a:pt x="719" y="1006"/>
                </a:lnTo>
                <a:lnTo>
                  <a:pt x="717" y="1006"/>
                </a:lnTo>
                <a:lnTo>
                  <a:pt x="716" y="1006"/>
                </a:lnTo>
                <a:lnTo>
                  <a:pt x="715" y="1006"/>
                </a:lnTo>
                <a:lnTo>
                  <a:pt x="715" y="1009"/>
                </a:lnTo>
                <a:lnTo>
                  <a:pt x="715" y="1010"/>
                </a:lnTo>
                <a:lnTo>
                  <a:pt x="714" y="1013"/>
                </a:lnTo>
                <a:lnTo>
                  <a:pt x="714" y="1015"/>
                </a:lnTo>
                <a:lnTo>
                  <a:pt x="714" y="1016"/>
                </a:lnTo>
                <a:lnTo>
                  <a:pt x="714" y="1017"/>
                </a:lnTo>
                <a:lnTo>
                  <a:pt x="714" y="1018"/>
                </a:lnTo>
                <a:lnTo>
                  <a:pt x="714" y="1019"/>
                </a:lnTo>
                <a:lnTo>
                  <a:pt x="714" y="1021"/>
                </a:lnTo>
                <a:lnTo>
                  <a:pt x="714" y="1022"/>
                </a:lnTo>
                <a:lnTo>
                  <a:pt x="716" y="1030"/>
                </a:lnTo>
                <a:lnTo>
                  <a:pt x="717" y="1033"/>
                </a:lnTo>
                <a:lnTo>
                  <a:pt x="718" y="1038"/>
                </a:lnTo>
                <a:lnTo>
                  <a:pt x="718" y="1039"/>
                </a:lnTo>
                <a:lnTo>
                  <a:pt x="718" y="1040"/>
                </a:lnTo>
                <a:lnTo>
                  <a:pt x="718" y="1041"/>
                </a:lnTo>
                <a:lnTo>
                  <a:pt x="718" y="1042"/>
                </a:lnTo>
                <a:lnTo>
                  <a:pt x="718" y="1044"/>
                </a:lnTo>
                <a:lnTo>
                  <a:pt x="718" y="1046"/>
                </a:lnTo>
                <a:lnTo>
                  <a:pt x="718" y="1048"/>
                </a:lnTo>
                <a:lnTo>
                  <a:pt x="719" y="1048"/>
                </a:lnTo>
                <a:lnTo>
                  <a:pt x="721" y="1048"/>
                </a:lnTo>
                <a:lnTo>
                  <a:pt x="723" y="1048"/>
                </a:lnTo>
                <a:lnTo>
                  <a:pt x="723" y="1056"/>
                </a:lnTo>
                <a:lnTo>
                  <a:pt x="721" y="1056"/>
                </a:lnTo>
                <a:lnTo>
                  <a:pt x="720" y="1056"/>
                </a:lnTo>
                <a:lnTo>
                  <a:pt x="718" y="1056"/>
                </a:lnTo>
                <a:lnTo>
                  <a:pt x="718" y="1057"/>
                </a:lnTo>
                <a:lnTo>
                  <a:pt x="721" y="1057"/>
                </a:lnTo>
                <a:lnTo>
                  <a:pt x="725" y="1057"/>
                </a:lnTo>
                <a:lnTo>
                  <a:pt x="727" y="1057"/>
                </a:lnTo>
                <a:lnTo>
                  <a:pt x="729" y="1057"/>
                </a:lnTo>
                <a:lnTo>
                  <a:pt x="730" y="1057"/>
                </a:lnTo>
                <a:lnTo>
                  <a:pt x="732" y="1057"/>
                </a:lnTo>
                <a:lnTo>
                  <a:pt x="733" y="1057"/>
                </a:lnTo>
                <a:lnTo>
                  <a:pt x="734" y="1057"/>
                </a:lnTo>
                <a:lnTo>
                  <a:pt x="735" y="1058"/>
                </a:lnTo>
                <a:lnTo>
                  <a:pt x="737" y="1058"/>
                </a:lnTo>
                <a:lnTo>
                  <a:pt x="738" y="1058"/>
                </a:lnTo>
                <a:lnTo>
                  <a:pt x="738" y="1057"/>
                </a:lnTo>
                <a:lnTo>
                  <a:pt x="738" y="1056"/>
                </a:lnTo>
                <a:lnTo>
                  <a:pt x="738" y="1055"/>
                </a:lnTo>
                <a:lnTo>
                  <a:pt x="740" y="1054"/>
                </a:lnTo>
                <a:lnTo>
                  <a:pt x="740" y="1055"/>
                </a:lnTo>
                <a:lnTo>
                  <a:pt x="740" y="1056"/>
                </a:lnTo>
                <a:lnTo>
                  <a:pt x="740" y="1057"/>
                </a:lnTo>
                <a:lnTo>
                  <a:pt x="740" y="1058"/>
                </a:lnTo>
                <a:lnTo>
                  <a:pt x="737" y="1058"/>
                </a:lnTo>
                <a:lnTo>
                  <a:pt x="735" y="1058"/>
                </a:lnTo>
                <a:lnTo>
                  <a:pt x="735" y="1059"/>
                </a:lnTo>
                <a:lnTo>
                  <a:pt x="734" y="1059"/>
                </a:lnTo>
                <a:lnTo>
                  <a:pt x="733" y="1059"/>
                </a:lnTo>
                <a:lnTo>
                  <a:pt x="732" y="1059"/>
                </a:lnTo>
                <a:lnTo>
                  <a:pt x="730" y="1059"/>
                </a:lnTo>
                <a:lnTo>
                  <a:pt x="729" y="1059"/>
                </a:lnTo>
                <a:lnTo>
                  <a:pt x="728" y="1059"/>
                </a:lnTo>
                <a:lnTo>
                  <a:pt x="727" y="1059"/>
                </a:lnTo>
                <a:lnTo>
                  <a:pt x="726" y="1059"/>
                </a:lnTo>
                <a:lnTo>
                  <a:pt x="725" y="1059"/>
                </a:lnTo>
                <a:lnTo>
                  <a:pt x="724" y="1059"/>
                </a:lnTo>
                <a:lnTo>
                  <a:pt x="723" y="1059"/>
                </a:lnTo>
                <a:lnTo>
                  <a:pt x="721" y="1059"/>
                </a:lnTo>
                <a:lnTo>
                  <a:pt x="720" y="1059"/>
                </a:lnTo>
                <a:lnTo>
                  <a:pt x="719" y="1059"/>
                </a:lnTo>
                <a:lnTo>
                  <a:pt x="718" y="1059"/>
                </a:lnTo>
                <a:lnTo>
                  <a:pt x="716" y="1059"/>
                </a:lnTo>
                <a:lnTo>
                  <a:pt x="715" y="1059"/>
                </a:lnTo>
                <a:lnTo>
                  <a:pt x="712" y="1059"/>
                </a:lnTo>
                <a:lnTo>
                  <a:pt x="709" y="1059"/>
                </a:lnTo>
                <a:lnTo>
                  <a:pt x="708" y="1059"/>
                </a:lnTo>
                <a:lnTo>
                  <a:pt x="706" y="1059"/>
                </a:lnTo>
                <a:lnTo>
                  <a:pt x="706" y="1058"/>
                </a:lnTo>
                <a:lnTo>
                  <a:pt x="704" y="1058"/>
                </a:lnTo>
                <a:lnTo>
                  <a:pt x="703" y="1059"/>
                </a:lnTo>
                <a:lnTo>
                  <a:pt x="701" y="1059"/>
                </a:lnTo>
                <a:lnTo>
                  <a:pt x="703" y="1059"/>
                </a:lnTo>
                <a:lnTo>
                  <a:pt x="703" y="1063"/>
                </a:lnTo>
                <a:lnTo>
                  <a:pt x="700" y="1063"/>
                </a:lnTo>
                <a:lnTo>
                  <a:pt x="698" y="1063"/>
                </a:lnTo>
                <a:lnTo>
                  <a:pt x="698" y="1062"/>
                </a:lnTo>
                <a:lnTo>
                  <a:pt x="698" y="1059"/>
                </a:lnTo>
                <a:lnTo>
                  <a:pt x="695" y="1059"/>
                </a:lnTo>
                <a:lnTo>
                  <a:pt x="694" y="1059"/>
                </a:lnTo>
                <a:lnTo>
                  <a:pt x="690" y="1059"/>
                </a:lnTo>
                <a:lnTo>
                  <a:pt x="686" y="1059"/>
                </a:lnTo>
                <a:lnTo>
                  <a:pt x="684" y="1059"/>
                </a:lnTo>
                <a:lnTo>
                  <a:pt x="682" y="1059"/>
                </a:lnTo>
                <a:lnTo>
                  <a:pt x="678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2" y="1059"/>
                </a:lnTo>
                <a:lnTo>
                  <a:pt x="672" y="1056"/>
                </a:lnTo>
                <a:lnTo>
                  <a:pt x="672" y="1054"/>
                </a:lnTo>
                <a:lnTo>
                  <a:pt x="673" y="1054"/>
                </a:lnTo>
                <a:lnTo>
                  <a:pt x="674" y="1054"/>
                </a:lnTo>
                <a:lnTo>
                  <a:pt x="667" y="1054"/>
                </a:lnTo>
                <a:lnTo>
                  <a:pt x="666" y="1054"/>
                </a:lnTo>
                <a:lnTo>
                  <a:pt x="666" y="1051"/>
                </a:lnTo>
                <a:lnTo>
                  <a:pt x="666" y="1050"/>
                </a:lnTo>
                <a:lnTo>
                  <a:pt x="668" y="1050"/>
                </a:lnTo>
                <a:lnTo>
                  <a:pt x="671" y="1050"/>
                </a:lnTo>
                <a:lnTo>
                  <a:pt x="673" y="1050"/>
                </a:lnTo>
                <a:lnTo>
                  <a:pt x="674" y="1050"/>
                </a:lnTo>
                <a:lnTo>
                  <a:pt x="673" y="1050"/>
                </a:lnTo>
                <a:lnTo>
                  <a:pt x="672" y="1050"/>
                </a:lnTo>
                <a:lnTo>
                  <a:pt x="671" y="1050"/>
                </a:lnTo>
                <a:lnTo>
                  <a:pt x="671" y="1049"/>
                </a:lnTo>
                <a:lnTo>
                  <a:pt x="671" y="1048"/>
                </a:lnTo>
                <a:lnTo>
                  <a:pt x="671" y="1047"/>
                </a:lnTo>
                <a:lnTo>
                  <a:pt x="671" y="1046"/>
                </a:lnTo>
                <a:lnTo>
                  <a:pt x="671" y="1044"/>
                </a:lnTo>
                <a:lnTo>
                  <a:pt x="671" y="1043"/>
                </a:lnTo>
                <a:lnTo>
                  <a:pt x="673" y="1043"/>
                </a:lnTo>
                <a:lnTo>
                  <a:pt x="673" y="1042"/>
                </a:lnTo>
                <a:lnTo>
                  <a:pt x="673" y="1033"/>
                </a:lnTo>
                <a:lnTo>
                  <a:pt x="673" y="1032"/>
                </a:lnTo>
                <a:lnTo>
                  <a:pt x="673" y="1030"/>
                </a:lnTo>
                <a:lnTo>
                  <a:pt x="673" y="1029"/>
                </a:lnTo>
                <a:lnTo>
                  <a:pt x="673" y="1026"/>
                </a:lnTo>
                <a:lnTo>
                  <a:pt x="673" y="1024"/>
                </a:lnTo>
                <a:lnTo>
                  <a:pt x="673" y="1023"/>
                </a:lnTo>
                <a:lnTo>
                  <a:pt x="673" y="1022"/>
                </a:lnTo>
                <a:lnTo>
                  <a:pt x="673" y="1021"/>
                </a:lnTo>
                <a:lnTo>
                  <a:pt x="673" y="1019"/>
                </a:lnTo>
                <a:lnTo>
                  <a:pt x="673" y="1018"/>
                </a:lnTo>
                <a:lnTo>
                  <a:pt x="673" y="1017"/>
                </a:lnTo>
                <a:lnTo>
                  <a:pt x="673" y="1016"/>
                </a:lnTo>
                <a:lnTo>
                  <a:pt x="673" y="1015"/>
                </a:lnTo>
                <a:lnTo>
                  <a:pt x="673" y="1014"/>
                </a:lnTo>
                <a:lnTo>
                  <a:pt x="673" y="1013"/>
                </a:lnTo>
                <a:lnTo>
                  <a:pt x="673" y="1010"/>
                </a:lnTo>
                <a:lnTo>
                  <a:pt x="673" y="1009"/>
                </a:lnTo>
                <a:lnTo>
                  <a:pt x="673" y="1007"/>
                </a:lnTo>
                <a:lnTo>
                  <a:pt x="673" y="1006"/>
                </a:lnTo>
                <a:lnTo>
                  <a:pt x="671" y="1006"/>
                </a:lnTo>
                <a:lnTo>
                  <a:pt x="671" y="1002"/>
                </a:lnTo>
                <a:lnTo>
                  <a:pt x="668" y="1002"/>
                </a:lnTo>
                <a:lnTo>
                  <a:pt x="667" y="1002"/>
                </a:lnTo>
                <a:lnTo>
                  <a:pt x="666" y="1002"/>
                </a:lnTo>
                <a:lnTo>
                  <a:pt x="665" y="1002"/>
                </a:lnTo>
                <a:lnTo>
                  <a:pt x="664" y="1002"/>
                </a:lnTo>
                <a:lnTo>
                  <a:pt x="663" y="1002"/>
                </a:lnTo>
                <a:lnTo>
                  <a:pt x="661" y="1002"/>
                </a:lnTo>
                <a:lnTo>
                  <a:pt x="660" y="1002"/>
                </a:lnTo>
                <a:lnTo>
                  <a:pt x="658" y="1002"/>
                </a:lnTo>
                <a:lnTo>
                  <a:pt x="657" y="1002"/>
                </a:lnTo>
                <a:lnTo>
                  <a:pt x="654" y="1002"/>
                </a:lnTo>
                <a:lnTo>
                  <a:pt x="652" y="1002"/>
                </a:lnTo>
                <a:lnTo>
                  <a:pt x="651" y="1002"/>
                </a:lnTo>
                <a:lnTo>
                  <a:pt x="650" y="1002"/>
                </a:lnTo>
                <a:lnTo>
                  <a:pt x="649" y="1002"/>
                </a:lnTo>
                <a:lnTo>
                  <a:pt x="648" y="1004"/>
                </a:lnTo>
                <a:lnTo>
                  <a:pt x="647" y="1004"/>
                </a:lnTo>
                <a:lnTo>
                  <a:pt x="647" y="1005"/>
                </a:lnTo>
                <a:lnTo>
                  <a:pt x="647" y="1006"/>
                </a:lnTo>
                <a:lnTo>
                  <a:pt x="648" y="1008"/>
                </a:lnTo>
                <a:lnTo>
                  <a:pt x="647" y="1008"/>
                </a:lnTo>
                <a:lnTo>
                  <a:pt x="646" y="1008"/>
                </a:lnTo>
                <a:lnTo>
                  <a:pt x="644" y="1008"/>
                </a:lnTo>
                <a:lnTo>
                  <a:pt x="643" y="1008"/>
                </a:lnTo>
                <a:lnTo>
                  <a:pt x="642" y="1008"/>
                </a:lnTo>
                <a:lnTo>
                  <a:pt x="641" y="1008"/>
                </a:lnTo>
                <a:lnTo>
                  <a:pt x="640" y="1008"/>
                </a:lnTo>
                <a:lnTo>
                  <a:pt x="639" y="1008"/>
                </a:lnTo>
                <a:lnTo>
                  <a:pt x="638" y="1008"/>
                </a:lnTo>
                <a:lnTo>
                  <a:pt x="637" y="1008"/>
                </a:lnTo>
                <a:lnTo>
                  <a:pt x="635" y="1008"/>
                </a:lnTo>
                <a:lnTo>
                  <a:pt x="634" y="1008"/>
                </a:lnTo>
                <a:lnTo>
                  <a:pt x="633" y="1008"/>
                </a:lnTo>
                <a:lnTo>
                  <a:pt x="632" y="1008"/>
                </a:lnTo>
                <a:lnTo>
                  <a:pt x="631" y="1008"/>
                </a:lnTo>
                <a:lnTo>
                  <a:pt x="630" y="1008"/>
                </a:lnTo>
                <a:lnTo>
                  <a:pt x="629" y="1008"/>
                </a:lnTo>
                <a:lnTo>
                  <a:pt x="628" y="1008"/>
                </a:lnTo>
                <a:lnTo>
                  <a:pt x="626" y="1008"/>
                </a:lnTo>
                <a:lnTo>
                  <a:pt x="625" y="1008"/>
                </a:lnTo>
                <a:lnTo>
                  <a:pt x="624" y="1008"/>
                </a:lnTo>
                <a:lnTo>
                  <a:pt x="624" y="1005"/>
                </a:lnTo>
                <a:lnTo>
                  <a:pt x="623" y="1005"/>
                </a:lnTo>
                <a:lnTo>
                  <a:pt x="623" y="1006"/>
                </a:lnTo>
                <a:lnTo>
                  <a:pt x="622" y="1006"/>
                </a:lnTo>
                <a:lnTo>
                  <a:pt x="621" y="1006"/>
                </a:lnTo>
                <a:lnTo>
                  <a:pt x="620" y="1006"/>
                </a:lnTo>
                <a:lnTo>
                  <a:pt x="618" y="1006"/>
                </a:lnTo>
                <a:lnTo>
                  <a:pt x="617" y="1006"/>
                </a:lnTo>
                <a:lnTo>
                  <a:pt x="616" y="1006"/>
                </a:lnTo>
                <a:lnTo>
                  <a:pt x="615" y="1006"/>
                </a:lnTo>
                <a:lnTo>
                  <a:pt x="617" y="1005"/>
                </a:lnTo>
                <a:lnTo>
                  <a:pt x="618" y="1004"/>
                </a:lnTo>
                <a:lnTo>
                  <a:pt x="616" y="1004"/>
                </a:lnTo>
                <a:lnTo>
                  <a:pt x="616" y="1005"/>
                </a:lnTo>
                <a:lnTo>
                  <a:pt x="614" y="1006"/>
                </a:lnTo>
                <a:lnTo>
                  <a:pt x="611" y="1006"/>
                </a:lnTo>
                <a:lnTo>
                  <a:pt x="609" y="1006"/>
                </a:lnTo>
                <a:lnTo>
                  <a:pt x="608" y="1006"/>
                </a:lnTo>
                <a:lnTo>
                  <a:pt x="607" y="1006"/>
                </a:lnTo>
                <a:lnTo>
                  <a:pt x="606" y="1006"/>
                </a:lnTo>
                <a:lnTo>
                  <a:pt x="605" y="1006"/>
                </a:lnTo>
                <a:lnTo>
                  <a:pt x="604" y="1006"/>
                </a:lnTo>
                <a:lnTo>
                  <a:pt x="603" y="1006"/>
                </a:lnTo>
                <a:lnTo>
                  <a:pt x="602" y="1006"/>
                </a:lnTo>
                <a:lnTo>
                  <a:pt x="600" y="1006"/>
                </a:lnTo>
                <a:lnTo>
                  <a:pt x="599" y="1006"/>
                </a:lnTo>
                <a:lnTo>
                  <a:pt x="598" y="1006"/>
                </a:lnTo>
                <a:lnTo>
                  <a:pt x="598" y="1008"/>
                </a:lnTo>
                <a:lnTo>
                  <a:pt x="598" y="1009"/>
                </a:lnTo>
                <a:lnTo>
                  <a:pt x="597" y="1009"/>
                </a:lnTo>
                <a:lnTo>
                  <a:pt x="596" y="1009"/>
                </a:lnTo>
                <a:lnTo>
                  <a:pt x="595" y="1009"/>
                </a:lnTo>
                <a:lnTo>
                  <a:pt x="594" y="1009"/>
                </a:lnTo>
                <a:lnTo>
                  <a:pt x="592" y="1009"/>
                </a:lnTo>
                <a:lnTo>
                  <a:pt x="591" y="1009"/>
                </a:lnTo>
                <a:lnTo>
                  <a:pt x="590" y="1009"/>
                </a:lnTo>
                <a:lnTo>
                  <a:pt x="589" y="1009"/>
                </a:lnTo>
                <a:lnTo>
                  <a:pt x="588" y="1009"/>
                </a:lnTo>
                <a:lnTo>
                  <a:pt x="587" y="1009"/>
                </a:lnTo>
                <a:lnTo>
                  <a:pt x="586" y="1009"/>
                </a:lnTo>
                <a:lnTo>
                  <a:pt x="585" y="1009"/>
                </a:lnTo>
                <a:lnTo>
                  <a:pt x="583" y="1010"/>
                </a:lnTo>
                <a:lnTo>
                  <a:pt x="582" y="1010"/>
                </a:lnTo>
                <a:lnTo>
                  <a:pt x="582" y="1012"/>
                </a:lnTo>
                <a:lnTo>
                  <a:pt x="582" y="1013"/>
                </a:lnTo>
                <a:lnTo>
                  <a:pt x="582" y="1014"/>
                </a:lnTo>
                <a:lnTo>
                  <a:pt x="582" y="1015"/>
                </a:lnTo>
                <a:lnTo>
                  <a:pt x="581" y="1015"/>
                </a:lnTo>
                <a:lnTo>
                  <a:pt x="580" y="1015"/>
                </a:lnTo>
                <a:lnTo>
                  <a:pt x="579" y="1015"/>
                </a:lnTo>
                <a:lnTo>
                  <a:pt x="578" y="1015"/>
                </a:lnTo>
                <a:lnTo>
                  <a:pt x="579" y="1015"/>
                </a:lnTo>
                <a:lnTo>
                  <a:pt x="579" y="1016"/>
                </a:lnTo>
                <a:lnTo>
                  <a:pt x="579" y="1017"/>
                </a:lnTo>
                <a:lnTo>
                  <a:pt x="579" y="1018"/>
                </a:lnTo>
                <a:lnTo>
                  <a:pt x="579" y="1021"/>
                </a:lnTo>
                <a:lnTo>
                  <a:pt x="579" y="1022"/>
                </a:lnTo>
                <a:lnTo>
                  <a:pt x="578" y="1022"/>
                </a:lnTo>
                <a:lnTo>
                  <a:pt x="577" y="1022"/>
                </a:lnTo>
                <a:lnTo>
                  <a:pt x="575" y="1022"/>
                </a:lnTo>
                <a:lnTo>
                  <a:pt x="574" y="1022"/>
                </a:lnTo>
                <a:lnTo>
                  <a:pt x="573" y="1022"/>
                </a:lnTo>
                <a:lnTo>
                  <a:pt x="572" y="1022"/>
                </a:lnTo>
                <a:lnTo>
                  <a:pt x="571" y="1022"/>
                </a:lnTo>
                <a:lnTo>
                  <a:pt x="570" y="1022"/>
                </a:lnTo>
                <a:lnTo>
                  <a:pt x="570" y="1023"/>
                </a:lnTo>
                <a:lnTo>
                  <a:pt x="569" y="1023"/>
                </a:lnTo>
                <a:lnTo>
                  <a:pt x="569" y="1024"/>
                </a:lnTo>
                <a:lnTo>
                  <a:pt x="570" y="1024"/>
                </a:lnTo>
                <a:lnTo>
                  <a:pt x="570" y="1025"/>
                </a:lnTo>
                <a:lnTo>
                  <a:pt x="570" y="1026"/>
                </a:lnTo>
                <a:lnTo>
                  <a:pt x="571" y="1027"/>
                </a:lnTo>
                <a:lnTo>
                  <a:pt x="571" y="1029"/>
                </a:lnTo>
                <a:lnTo>
                  <a:pt x="571" y="1030"/>
                </a:lnTo>
                <a:lnTo>
                  <a:pt x="571" y="1031"/>
                </a:lnTo>
                <a:lnTo>
                  <a:pt x="571" y="1032"/>
                </a:lnTo>
                <a:lnTo>
                  <a:pt x="571" y="1033"/>
                </a:lnTo>
                <a:lnTo>
                  <a:pt x="571" y="1034"/>
                </a:lnTo>
                <a:lnTo>
                  <a:pt x="571" y="1035"/>
                </a:lnTo>
                <a:lnTo>
                  <a:pt x="571" y="1037"/>
                </a:lnTo>
                <a:lnTo>
                  <a:pt x="571" y="1038"/>
                </a:lnTo>
                <a:lnTo>
                  <a:pt x="571" y="1039"/>
                </a:lnTo>
                <a:lnTo>
                  <a:pt x="571" y="1040"/>
                </a:lnTo>
                <a:lnTo>
                  <a:pt x="571" y="1041"/>
                </a:lnTo>
                <a:lnTo>
                  <a:pt x="570" y="1042"/>
                </a:lnTo>
                <a:lnTo>
                  <a:pt x="569" y="1042"/>
                </a:lnTo>
                <a:lnTo>
                  <a:pt x="569" y="1043"/>
                </a:lnTo>
                <a:close/>
                <a:moveTo>
                  <a:pt x="1114" y="672"/>
                </a:moveTo>
                <a:lnTo>
                  <a:pt x="1113" y="672"/>
                </a:lnTo>
                <a:lnTo>
                  <a:pt x="1113" y="673"/>
                </a:lnTo>
                <a:lnTo>
                  <a:pt x="1114" y="674"/>
                </a:lnTo>
                <a:lnTo>
                  <a:pt x="1115" y="678"/>
                </a:lnTo>
                <a:lnTo>
                  <a:pt x="1116" y="679"/>
                </a:lnTo>
                <a:lnTo>
                  <a:pt x="1116" y="680"/>
                </a:lnTo>
                <a:lnTo>
                  <a:pt x="1118" y="684"/>
                </a:lnTo>
                <a:lnTo>
                  <a:pt x="1122" y="691"/>
                </a:lnTo>
                <a:lnTo>
                  <a:pt x="1125" y="697"/>
                </a:lnTo>
                <a:lnTo>
                  <a:pt x="1129" y="706"/>
                </a:lnTo>
                <a:lnTo>
                  <a:pt x="1130" y="707"/>
                </a:lnTo>
                <a:lnTo>
                  <a:pt x="1130" y="708"/>
                </a:lnTo>
                <a:lnTo>
                  <a:pt x="1131" y="709"/>
                </a:lnTo>
                <a:lnTo>
                  <a:pt x="1135" y="719"/>
                </a:lnTo>
                <a:lnTo>
                  <a:pt x="1135" y="720"/>
                </a:lnTo>
                <a:lnTo>
                  <a:pt x="1137" y="721"/>
                </a:lnTo>
                <a:lnTo>
                  <a:pt x="1138" y="723"/>
                </a:lnTo>
                <a:lnTo>
                  <a:pt x="1139" y="725"/>
                </a:lnTo>
                <a:lnTo>
                  <a:pt x="1141" y="728"/>
                </a:lnTo>
                <a:lnTo>
                  <a:pt x="1142" y="729"/>
                </a:lnTo>
                <a:lnTo>
                  <a:pt x="1143" y="729"/>
                </a:lnTo>
                <a:lnTo>
                  <a:pt x="1145" y="730"/>
                </a:lnTo>
                <a:lnTo>
                  <a:pt x="1146" y="730"/>
                </a:lnTo>
                <a:lnTo>
                  <a:pt x="1146" y="729"/>
                </a:lnTo>
                <a:lnTo>
                  <a:pt x="1150" y="726"/>
                </a:lnTo>
                <a:lnTo>
                  <a:pt x="1149" y="725"/>
                </a:lnTo>
                <a:lnTo>
                  <a:pt x="1148" y="722"/>
                </a:lnTo>
                <a:lnTo>
                  <a:pt x="1150" y="722"/>
                </a:lnTo>
                <a:lnTo>
                  <a:pt x="1163" y="722"/>
                </a:lnTo>
                <a:lnTo>
                  <a:pt x="1165" y="721"/>
                </a:lnTo>
                <a:lnTo>
                  <a:pt x="1164" y="719"/>
                </a:lnTo>
                <a:lnTo>
                  <a:pt x="1163" y="717"/>
                </a:lnTo>
                <a:lnTo>
                  <a:pt x="1161" y="716"/>
                </a:lnTo>
                <a:lnTo>
                  <a:pt x="1161" y="715"/>
                </a:lnTo>
                <a:lnTo>
                  <a:pt x="1160" y="714"/>
                </a:lnTo>
                <a:lnTo>
                  <a:pt x="1160" y="713"/>
                </a:lnTo>
                <a:lnTo>
                  <a:pt x="1159" y="713"/>
                </a:lnTo>
                <a:lnTo>
                  <a:pt x="1158" y="713"/>
                </a:lnTo>
                <a:lnTo>
                  <a:pt x="1158" y="711"/>
                </a:lnTo>
                <a:lnTo>
                  <a:pt x="1148" y="711"/>
                </a:lnTo>
                <a:lnTo>
                  <a:pt x="1143" y="709"/>
                </a:lnTo>
                <a:lnTo>
                  <a:pt x="1157" y="709"/>
                </a:lnTo>
                <a:lnTo>
                  <a:pt x="1157" y="708"/>
                </a:lnTo>
                <a:lnTo>
                  <a:pt x="1156" y="708"/>
                </a:lnTo>
                <a:lnTo>
                  <a:pt x="1156" y="706"/>
                </a:lnTo>
                <a:lnTo>
                  <a:pt x="1155" y="706"/>
                </a:lnTo>
                <a:lnTo>
                  <a:pt x="1152" y="703"/>
                </a:lnTo>
                <a:lnTo>
                  <a:pt x="1152" y="701"/>
                </a:lnTo>
                <a:lnTo>
                  <a:pt x="1151" y="699"/>
                </a:lnTo>
                <a:lnTo>
                  <a:pt x="1149" y="696"/>
                </a:lnTo>
                <a:lnTo>
                  <a:pt x="1148" y="695"/>
                </a:lnTo>
                <a:lnTo>
                  <a:pt x="1148" y="694"/>
                </a:lnTo>
                <a:lnTo>
                  <a:pt x="1147" y="692"/>
                </a:lnTo>
                <a:lnTo>
                  <a:pt x="1145" y="689"/>
                </a:lnTo>
                <a:lnTo>
                  <a:pt x="1146" y="689"/>
                </a:lnTo>
                <a:lnTo>
                  <a:pt x="1150" y="686"/>
                </a:lnTo>
                <a:lnTo>
                  <a:pt x="1151" y="687"/>
                </a:lnTo>
                <a:lnTo>
                  <a:pt x="1152" y="689"/>
                </a:lnTo>
                <a:lnTo>
                  <a:pt x="1150" y="690"/>
                </a:lnTo>
                <a:lnTo>
                  <a:pt x="1149" y="691"/>
                </a:lnTo>
                <a:lnTo>
                  <a:pt x="1150" y="692"/>
                </a:lnTo>
                <a:lnTo>
                  <a:pt x="1150" y="694"/>
                </a:lnTo>
                <a:lnTo>
                  <a:pt x="1151" y="695"/>
                </a:lnTo>
                <a:lnTo>
                  <a:pt x="1150" y="695"/>
                </a:lnTo>
                <a:lnTo>
                  <a:pt x="1150" y="696"/>
                </a:lnTo>
                <a:lnTo>
                  <a:pt x="1152" y="699"/>
                </a:lnTo>
                <a:lnTo>
                  <a:pt x="1152" y="698"/>
                </a:lnTo>
                <a:lnTo>
                  <a:pt x="1159" y="694"/>
                </a:lnTo>
                <a:lnTo>
                  <a:pt x="1168" y="689"/>
                </a:lnTo>
                <a:lnTo>
                  <a:pt x="1169" y="690"/>
                </a:lnTo>
                <a:lnTo>
                  <a:pt x="1169" y="691"/>
                </a:lnTo>
                <a:lnTo>
                  <a:pt x="1172" y="694"/>
                </a:lnTo>
                <a:lnTo>
                  <a:pt x="1174" y="692"/>
                </a:lnTo>
                <a:lnTo>
                  <a:pt x="1175" y="691"/>
                </a:lnTo>
                <a:lnTo>
                  <a:pt x="1178" y="696"/>
                </a:lnTo>
                <a:lnTo>
                  <a:pt x="1177" y="697"/>
                </a:lnTo>
                <a:lnTo>
                  <a:pt x="1174" y="698"/>
                </a:lnTo>
                <a:lnTo>
                  <a:pt x="1167" y="704"/>
                </a:lnTo>
                <a:lnTo>
                  <a:pt x="1166" y="704"/>
                </a:lnTo>
                <a:lnTo>
                  <a:pt x="1165" y="704"/>
                </a:lnTo>
                <a:lnTo>
                  <a:pt x="1165" y="705"/>
                </a:lnTo>
                <a:lnTo>
                  <a:pt x="1164" y="706"/>
                </a:lnTo>
                <a:lnTo>
                  <a:pt x="1163" y="706"/>
                </a:lnTo>
                <a:lnTo>
                  <a:pt x="1163" y="707"/>
                </a:lnTo>
                <a:lnTo>
                  <a:pt x="1163" y="708"/>
                </a:lnTo>
                <a:lnTo>
                  <a:pt x="1164" y="708"/>
                </a:lnTo>
                <a:lnTo>
                  <a:pt x="1164" y="709"/>
                </a:lnTo>
                <a:lnTo>
                  <a:pt x="1165" y="711"/>
                </a:lnTo>
                <a:lnTo>
                  <a:pt x="1165" y="712"/>
                </a:lnTo>
                <a:lnTo>
                  <a:pt x="1164" y="712"/>
                </a:lnTo>
                <a:lnTo>
                  <a:pt x="1163" y="712"/>
                </a:lnTo>
                <a:lnTo>
                  <a:pt x="1163" y="711"/>
                </a:lnTo>
                <a:lnTo>
                  <a:pt x="1160" y="711"/>
                </a:lnTo>
                <a:lnTo>
                  <a:pt x="1159" y="711"/>
                </a:lnTo>
                <a:lnTo>
                  <a:pt x="1160" y="713"/>
                </a:lnTo>
                <a:lnTo>
                  <a:pt x="1160" y="714"/>
                </a:lnTo>
                <a:lnTo>
                  <a:pt x="1161" y="714"/>
                </a:lnTo>
                <a:lnTo>
                  <a:pt x="1163" y="716"/>
                </a:lnTo>
                <a:lnTo>
                  <a:pt x="1164" y="717"/>
                </a:lnTo>
                <a:lnTo>
                  <a:pt x="1164" y="719"/>
                </a:lnTo>
                <a:lnTo>
                  <a:pt x="1165" y="720"/>
                </a:lnTo>
                <a:lnTo>
                  <a:pt x="1167" y="724"/>
                </a:lnTo>
                <a:lnTo>
                  <a:pt x="1169" y="726"/>
                </a:lnTo>
                <a:lnTo>
                  <a:pt x="1169" y="728"/>
                </a:lnTo>
                <a:lnTo>
                  <a:pt x="1169" y="729"/>
                </a:lnTo>
                <a:lnTo>
                  <a:pt x="1171" y="729"/>
                </a:lnTo>
                <a:lnTo>
                  <a:pt x="1171" y="731"/>
                </a:lnTo>
                <a:lnTo>
                  <a:pt x="1171" y="739"/>
                </a:lnTo>
                <a:lnTo>
                  <a:pt x="1171" y="742"/>
                </a:lnTo>
                <a:lnTo>
                  <a:pt x="1169" y="742"/>
                </a:lnTo>
                <a:lnTo>
                  <a:pt x="1169" y="744"/>
                </a:lnTo>
                <a:lnTo>
                  <a:pt x="1168" y="745"/>
                </a:lnTo>
                <a:lnTo>
                  <a:pt x="1167" y="746"/>
                </a:lnTo>
                <a:lnTo>
                  <a:pt x="1166" y="745"/>
                </a:lnTo>
                <a:lnTo>
                  <a:pt x="1165" y="746"/>
                </a:lnTo>
                <a:lnTo>
                  <a:pt x="1165" y="747"/>
                </a:lnTo>
                <a:lnTo>
                  <a:pt x="1164" y="747"/>
                </a:lnTo>
                <a:lnTo>
                  <a:pt x="1165" y="748"/>
                </a:lnTo>
                <a:lnTo>
                  <a:pt x="1166" y="748"/>
                </a:lnTo>
                <a:lnTo>
                  <a:pt x="1166" y="749"/>
                </a:lnTo>
                <a:lnTo>
                  <a:pt x="1167" y="749"/>
                </a:lnTo>
                <a:lnTo>
                  <a:pt x="1168" y="750"/>
                </a:lnTo>
                <a:lnTo>
                  <a:pt x="1169" y="751"/>
                </a:lnTo>
                <a:lnTo>
                  <a:pt x="1171" y="751"/>
                </a:lnTo>
                <a:lnTo>
                  <a:pt x="1171" y="753"/>
                </a:lnTo>
                <a:lnTo>
                  <a:pt x="1172" y="754"/>
                </a:lnTo>
                <a:lnTo>
                  <a:pt x="1173" y="755"/>
                </a:lnTo>
                <a:lnTo>
                  <a:pt x="1174" y="755"/>
                </a:lnTo>
                <a:lnTo>
                  <a:pt x="1175" y="756"/>
                </a:lnTo>
                <a:lnTo>
                  <a:pt x="1176" y="756"/>
                </a:lnTo>
                <a:lnTo>
                  <a:pt x="1180" y="756"/>
                </a:lnTo>
                <a:lnTo>
                  <a:pt x="1181" y="756"/>
                </a:lnTo>
                <a:lnTo>
                  <a:pt x="1183" y="756"/>
                </a:lnTo>
                <a:lnTo>
                  <a:pt x="1187" y="756"/>
                </a:lnTo>
                <a:lnTo>
                  <a:pt x="1195" y="756"/>
                </a:lnTo>
                <a:lnTo>
                  <a:pt x="1197" y="756"/>
                </a:lnTo>
                <a:lnTo>
                  <a:pt x="1198" y="756"/>
                </a:lnTo>
                <a:lnTo>
                  <a:pt x="1199" y="756"/>
                </a:lnTo>
                <a:lnTo>
                  <a:pt x="1200" y="756"/>
                </a:lnTo>
                <a:lnTo>
                  <a:pt x="1201" y="755"/>
                </a:lnTo>
                <a:lnTo>
                  <a:pt x="1203" y="755"/>
                </a:lnTo>
                <a:lnTo>
                  <a:pt x="1203" y="756"/>
                </a:lnTo>
                <a:lnTo>
                  <a:pt x="1203" y="757"/>
                </a:lnTo>
                <a:lnTo>
                  <a:pt x="1203" y="758"/>
                </a:lnTo>
                <a:lnTo>
                  <a:pt x="1203" y="759"/>
                </a:lnTo>
                <a:lnTo>
                  <a:pt x="1201" y="759"/>
                </a:lnTo>
                <a:lnTo>
                  <a:pt x="1201" y="761"/>
                </a:lnTo>
                <a:lnTo>
                  <a:pt x="1203" y="761"/>
                </a:lnTo>
                <a:lnTo>
                  <a:pt x="1203" y="762"/>
                </a:lnTo>
                <a:lnTo>
                  <a:pt x="1203" y="763"/>
                </a:lnTo>
                <a:lnTo>
                  <a:pt x="1207" y="763"/>
                </a:lnTo>
                <a:lnTo>
                  <a:pt x="1207" y="762"/>
                </a:lnTo>
                <a:lnTo>
                  <a:pt x="1207" y="761"/>
                </a:lnTo>
                <a:lnTo>
                  <a:pt x="1209" y="761"/>
                </a:lnTo>
                <a:lnTo>
                  <a:pt x="1212" y="761"/>
                </a:lnTo>
                <a:lnTo>
                  <a:pt x="1214" y="761"/>
                </a:lnTo>
                <a:lnTo>
                  <a:pt x="1215" y="761"/>
                </a:lnTo>
                <a:lnTo>
                  <a:pt x="1217" y="761"/>
                </a:lnTo>
                <a:lnTo>
                  <a:pt x="1219" y="761"/>
                </a:lnTo>
                <a:lnTo>
                  <a:pt x="1220" y="761"/>
                </a:lnTo>
                <a:lnTo>
                  <a:pt x="1220" y="759"/>
                </a:lnTo>
                <a:lnTo>
                  <a:pt x="1220" y="758"/>
                </a:lnTo>
                <a:lnTo>
                  <a:pt x="1220" y="757"/>
                </a:lnTo>
                <a:lnTo>
                  <a:pt x="1220" y="756"/>
                </a:lnTo>
                <a:lnTo>
                  <a:pt x="1220" y="755"/>
                </a:lnTo>
                <a:lnTo>
                  <a:pt x="1224" y="755"/>
                </a:lnTo>
                <a:lnTo>
                  <a:pt x="1225" y="755"/>
                </a:lnTo>
                <a:lnTo>
                  <a:pt x="1225" y="758"/>
                </a:lnTo>
                <a:lnTo>
                  <a:pt x="1225" y="759"/>
                </a:lnTo>
                <a:lnTo>
                  <a:pt x="1225" y="761"/>
                </a:lnTo>
                <a:lnTo>
                  <a:pt x="1225" y="762"/>
                </a:lnTo>
                <a:lnTo>
                  <a:pt x="1225" y="763"/>
                </a:lnTo>
                <a:lnTo>
                  <a:pt x="1225" y="764"/>
                </a:lnTo>
                <a:lnTo>
                  <a:pt x="1226" y="765"/>
                </a:lnTo>
                <a:lnTo>
                  <a:pt x="1226" y="766"/>
                </a:lnTo>
                <a:lnTo>
                  <a:pt x="1226" y="767"/>
                </a:lnTo>
                <a:lnTo>
                  <a:pt x="1226" y="769"/>
                </a:lnTo>
                <a:lnTo>
                  <a:pt x="1227" y="770"/>
                </a:lnTo>
                <a:lnTo>
                  <a:pt x="1228" y="771"/>
                </a:lnTo>
                <a:lnTo>
                  <a:pt x="1228" y="772"/>
                </a:lnTo>
                <a:lnTo>
                  <a:pt x="1228" y="773"/>
                </a:lnTo>
                <a:lnTo>
                  <a:pt x="1229" y="773"/>
                </a:lnTo>
                <a:lnTo>
                  <a:pt x="1230" y="774"/>
                </a:lnTo>
                <a:lnTo>
                  <a:pt x="1230" y="775"/>
                </a:lnTo>
                <a:lnTo>
                  <a:pt x="1232" y="775"/>
                </a:lnTo>
                <a:lnTo>
                  <a:pt x="1232" y="776"/>
                </a:lnTo>
                <a:lnTo>
                  <a:pt x="1236" y="780"/>
                </a:lnTo>
                <a:lnTo>
                  <a:pt x="1238" y="782"/>
                </a:lnTo>
                <a:lnTo>
                  <a:pt x="1240" y="783"/>
                </a:lnTo>
                <a:lnTo>
                  <a:pt x="1241" y="784"/>
                </a:lnTo>
                <a:lnTo>
                  <a:pt x="1241" y="786"/>
                </a:lnTo>
                <a:lnTo>
                  <a:pt x="1242" y="786"/>
                </a:lnTo>
                <a:lnTo>
                  <a:pt x="1242" y="784"/>
                </a:lnTo>
                <a:lnTo>
                  <a:pt x="1243" y="784"/>
                </a:lnTo>
                <a:lnTo>
                  <a:pt x="1244" y="783"/>
                </a:lnTo>
                <a:lnTo>
                  <a:pt x="1244" y="784"/>
                </a:lnTo>
                <a:lnTo>
                  <a:pt x="1244" y="786"/>
                </a:lnTo>
                <a:lnTo>
                  <a:pt x="1245" y="787"/>
                </a:lnTo>
                <a:lnTo>
                  <a:pt x="1245" y="788"/>
                </a:lnTo>
                <a:lnTo>
                  <a:pt x="1246" y="788"/>
                </a:lnTo>
                <a:lnTo>
                  <a:pt x="1246" y="789"/>
                </a:lnTo>
                <a:lnTo>
                  <a:pt x="1246" y="790"/>
                </a:lnTo>
                <a:lnTo>
                  <a:pt x="1246" y="791"/>
                </a:lnTo>
                <a:lnTo>
                  <a:pt x="1246" y="792"/>
                </a:lnTo>
                <a:lnTo>
                  <a:pt x="1247" y="793"/>
                </a:lnTo>
                <a:lnTo>
                  <a:pt x="1247" y="795"/>
                </a:lnTo>
                <a:lnTo>
                  <a:pt x="1247" y="796"/>
                </a:lnTo>
                <a:lnTo>
                  <a:pt x="1247" y="797"/>
                </a:lnTo>
                <a:lnTo>
                  <a:pt x="1246" y="797"/>
                </a:lnTo>
                <a:lnTo>
                  <a:pt x="1244" y="797"/>
                </a:lnTo>
                <a:lnTo>
                  <a:pt x="1244" y="798"/>
                </a:lnTo>
                <a:lnTo>
                  <a:pt x="1244" y="799"/>
                </a:lnTo>
                <a:lnTo>
                  <a:pt x="1244" y="800"/>
                </a:lnTo>
                <a:lnTo>
                  <a:pt x="1244" y="801"/>
                </a:lnTo>
                <a:lnTo>
                  <a:pt x="1243" y="801"/>
                </a:lnTo>
                <a:lnTo>
                  <a:pt x="1243" y="803"/>
                </a:lnTo>
                <a:lnTo>
                  <a:pt x="1243" y="804"/>
                </a:lnTo>
                <a:lnTo>
                  <a:pt x="1242" y="804"/>
                </a:lnTo>
                <a:lnTo>
                  <a:pt x="1242" y="805"/>
                </a:lnTo>
                <a:lnTo>
                  <a:pt x="1242" y="806"/>
                </a:lnTo>
                <a:lnTo>
                  <a:pt x="1241" y="807"/>
                </a:lnTo>
                <a:lnTo>
                  <a:pt x="1246" y="811"/>
                </a:lnTo>
                <a:lnTo>
                  <a:pt x="1247" y="812"/>
                </a:lnTo>
                <a:lnTo>
                  <a:pt x="1247" y="813"/>
                </a:lnTo>
                <a:lnTo>
                  <a:pt x="1247" y="814"/>
                </a:lnTo>
                <a:lnTo>
                  <a:pt x="1249" y="814"/>
                </a:lnTo>
                <a:lnTo>
                  <a:pt x="1250" y="814"/>
                </a:lnTo>
                <a:lnTo>
                  <a:pt x="1250" y="815"/>
                </a:lnTo>
                <a:lnTo>
                  <a:pt x="1251" y="815"/>
                </a:lnTo>
                <a:lnTo>
                  <a:pt x="1251" y="816"/>
                </a:lnTo>
                <a:lnTo>
                  <a:pt x="1250" y="817"/>
                </a:lnTo>
                <a:lnTo>
                  <a:pt x="1251" y="818"/>
                </a:lnTo>
                <a:lnTo>
                  <a:pt x="1252" y="820"/>
                </a:lnTo>
                <a:lnTo>
                  <a:pt x="1253" y="820"/>
                </a:lnTo>
                <a:lnTo>
                  <a:pt x="1253" y="821"/>
                </a:lnTo>
                <a:lnTo>
                  <a:pt x="1254" y="821"/>
                </a:lnTo>
                <a:lnTo>
                  <a:pt x="1255" y="822"/>
                </a:lnTo>
                <a:lnTo>
                  <a:pt x="1257" y="822"/>
                </a:lnTo>
                <a:lnTo>
                  <a:pt x="1257" y="823"/>
                </a:lnTo>
                <a:lnTo>
                  <a:pt x="1258" y="823"/>
                </a:lnTo>
                <a:lnTo>
                  <a:pt x="1258" y="824"/>
                </a:lnTo>
                <a:lnTo>
                  <a:pt x="1259" y="824"/>
                </a:lnTo>
                <a:lnTo>
                  <a:pt x="1260" y="824"/>
                </a:lnTo>
                <a:lnTo>
                  <a:pt x="1260" y="825"/>
                </a:lnTo>
                <a:lnTo>
                  <a:pt x="1261" y="825"/>
                </a:lnTo>
                <a:lnTo>
                  <a:pt x="1261" y="826"/>
                </a:lnTo>
                <a:lnTo>
                  <a:pt x="1262" y="826"/>
                </a:lnTo>
                <a:lnTo>
                  <a:pt x="1263" y="828"/>
                </a:lnTo>
                <a:lnTo>
                  <a:pt x="1264" y="828"/>
                </a:lnTo>
                <a:lnTo>
                  <a:pt x="1264" y="829"/>
                </a:lnTo>
                <a:lnTo>
                  <a:pt x="1266" y="829"/>
                </a:lnTo>
                <a:lnTo>
                  <a:pt x="1266" y="830"/>
                </a:lnTo>
                <a:lnTo>
                  <a:pt x="1267" y="830"/>
                </a:lnTo>
                <a:lnTo>
                  <a:pt x="1266" y="830"/>
                </a:lnTo>
                <a:lnTo>
                  <a:pt x="1266" y="831"/>
                </a:lnTo>
                <a:lnTo>
                  <a:pt x="1264" y="831"/>
                </a:lnTo>
                <a:lnTo>
                  <a:pt x="1264" y="832"/>
                </a:lnTo>
                <a:lnTo>
                  <a:pt x="1266" y="833"/>
                </a:lnTo>
                <a:lnTo>
                  <a:pt x="1267" y="833"/>
                </a:lnTo>
                <a:lnTo>
                  <a:pt x="1268" y="833"/>
                </a:lnTo>
                <a:lnTo>
                  <a:pt x="1269" y="833"/>
                </a:lnTo>
                <a:lnTo>
                  <a:pt x="1270" y="833"/>
                </a:lnTo>
                <a:lnTo>
                  <a:pt x="1271" y="833"/>
                </a:lnTo>
                <a:lnTo>
                  <a:pt x="1272" y="833"/>
                </a:lnTo>
                <a:lnTo>
                  <a:pt x="1273" y="833"/>
                </a:lnTo>
                <a:lnTo>
                  <a:pt x="1275" y="833"/>
                </a:lnTo>
                <a:lnTo>
                  <a:pt x="1276" y="833"/>
                </a:lnTo>
                <a:lnTo>
                  <a:pt x="1277" y="833"/>
                </a:lnTo>
                <a:lnTo>
                  <a:pt x="1278" y="833"/>
                </a:lnTo>
                <a:lnTo>
                  <a:pt x="1279" y="833"/>
                </a:lnTo>
                <a:lnTo>
                  <a:pt x="1279" y="832"/>
                </a:lnTo>
                <a:lnTo>
                  <a:pt x="1278" y="831"/>
                </a:lnTo>
                <a:lnTo>
                  <a:pt x="1278" y="830"/>
                </a:lnTo>
                <a:lnTo>
                  <a:pt x="1278" y="829"/>
                </a:lnTo>
                <a:lnTo>
                  <a:pt x="1277" y="829"/>
                </a:lnTo>
                <a:lnTo>
                  <a:pt x="1277" y="828"/>
                </a:lnTo>
                <a:lnTo>
                  <a:pt x="1277" y="826"/>
                </a:lnTo>
                <a:lnTo>
                  <a:pt x="1276" y="826"/>
                </a:lnTo>
                <a:lnTo>
                  <a:pt x="1276" y="824"/>
                </a:lnTo>
                <a:lnTo>
                  <a:pt x="1275" y="824"/>
                </a:lnTo>
                <a:lnTo>
                  <a:pt x="1275" y="823"/>
                </a:lnTo>
                <a:lnTo>
                  <a:pt x="1275" y="822"/>
                </a:lnTo>
                <a:lnTo>
                  <a:pt x="1273" y="821"/>
                </a:lnTo>
                <a:lnTo>
                  <a:pt x="1273" y="818"/>
                </a:lnTo>
                <a:lnTo>
                  <a:pt x="1273" y="817"/>
                </a:lnTo>
                <a:lnTo>
                  <a:pt x="1273" y="816"/>
                </a:lnTo>
                <a:lnTo>
                  <a:pt x="1273" y="815"/>
                </a:lnTo>
                <a:lnTo>
                  <a:pt x="1273" y="814"/>
                </a:lnTo>
                <a:lnTo>
                  <a:pt x="1273" y="813"/>
                </a:lnTo>
                <a:lnTo>
                  <a:pt x="1273" y="812"/>
                </a:lnTo>
                <a:lnTo>
                  <a:pt x="1273" y="811"/>
                </a:lnTo>
                <a:lnTo>
                  <a:pt x="1275" y="811"/>
                </a:lnTo>
                <a:lnTo>
                  <a:pt x="1277" y="811"/>
                </a:lnTo>
                <a:lnTo>
                  <a:pt x="1278" y="811"/>
                </a:lnTo>
                <a:lnTo>
                  <a:pt x="1279" y="811"/>
                </a:lnTo>
                <a:lnTo>
                  <a:pt x="1280" y="811"/>
                </a:lnTo>
                <a:lnTo>
                  <a:pt x="1281" y="811"/>
                </a:lnTo>
                <a:lnTo>
                  <a:pt x="1281" y="812"/>
                </a:lnTo>
                <a:lnTo>
                  <a:pt x="1281" y="813"/>
                </a:lnTo>
                <a:lnTo>
                  <a:pt x="1281" y="814"/>
                </a:lnTo>
                <a:lnTo>
                  <a:pt x="1281" y="815"/>
                </a:lnTo>
                <a:lnTo>
                  <a:pt x="1275" y="815"/>
                </a:lnTo>
                <a:lnTo>
                  <a:pt x="1275" y="816"/>
                </a:lnTo>
                <a:lnTo>
                  <a:pt x="1275" y="817"/>
                </a:lnTo>
                <a:lnTo>
                  <a:pt x="1275" y="818"/>
                </a:lnTo>
                <a:lnTo>
                  <a:pt x="1275" y="820"/>
                </a:lnTo>
                <a:lnTo>
                  <a:pt x="1275" y="821"/>
                </a:lnTo>
                <a:lnTo>
                  <a:pt x="1275" y="822"/>
                </a:lnTo>
                <a:lnTo>
                  <a:pt x="1276" y="822"/>
                </a:lnTo>
                <a:lnTo>
                  <a:pt x="1276" y="823"/>
                </a:lnTo>
                <a:lnTo>
                  <a:pt x="1277" y="824"/>
                </a:lnTo>
                <a:lnTo>
                  <a:pt x="1277" y="825"/>
                </a:lnTo>
                <a:lnTo>
                  <a:pt x="1278" y="826"/>
                </a:lnTo>
                <a:lnTo>
                  <a:pt x="1279" y="829"/>
                </a:lnTo>
                <a:lnTo>
                  <a:pt x="1279" y="831"/>
                </a:lnTo>
                <a:lnTo>
                  <a:pt x="1279" y="833"/>
                </a:lnTo>
                <a:lnTo>
                  <a:pt x="1279" y="836"/>
                </a:lnTo>
                <a:lnTo>
                  <a:pt x="1280" y="837"/>
                </a:lnTo>
                <a:lnTo>
                  <a:pt x="1281" y="837"/>
                </a:lnTo>
                <a:lnTo>
                  <a:pt x="1284" y="837"/>
                </a:lnTo>
                <a:lnTo>
                  <a:pt x="1285" y="838"/>
                </a:lnTo>
                <a:lnTo>
                  <a:pt x="1286" y="838"/>
                </a:lnTo>
                <a:lnTo>
                  <a:pt x="1288" y="839"/>
                </a:lnTo>
                <a:lnTo>
                  <a:pt x="1289" y="839"/>
                </a:lnTo>
                <a:lnTo>
                  <a:pt x="1290" y="840"/>
                </a:lnTo>
                <a:lnTo>
                  <a:pt x="1292" y="840"/>
                </a:lnTo>
                <a:lnTo>
                  <a:pt x="1292" y="841"/>
                </a:lnTo>
                <a:lnTo>
                  <a:pt x="1293" y="841"/>
                </a:lnTo>
                <a:lnTo>
                  <a:pt x="1293" y="842"/>
                </a:lnTo>
                <a:lnTo>
                  <a:pt x="1293" y="843"/>
                </a:lnTo>
                <a:lnTo>
                  <a:pt x="1293" y="846"/>
                </a:lnTo>
                <a:lnTo>
                  <a:pt x="1293" y="847"/>
                </a:lnTo>
                <a:lnTo>
                  <a:pt x="1292" y="847"/>
                </a:lnTo>
                <a:lnTo>
                  <a:pt x="1290" y="847"/>
                </a:lnTo>
                <a:lnTo>
                  <a:pt x="1288" y="847"/>
                </a:lnTo>
                <a:lnTo>
                  <a:pt x="1286" y="847"/>
                </a:lnTo>
                <a:lnTo>
                  <a:pt x="1285" y="847"/>
                </a:lnTo>
                <a:lnTo>
                  <a:pt x="1284" y="847"/>
                </a:lnTo>
                <a:lnTo>
                  <a:pt x="1283" y="847"/>
                </a:lnTo>
                <a:lnTo>
                  <a:pt x="1281" y="847"/>
                </a:lnTo>
                <a:lnTo>
                  <a:pt x="1278" y="847"/>
                </a:lnTo>
                <a:lnTo>
                  <a:pt x="1277" y="847"/>
                </a:lnTo>
                <a:lnTo>
                  <a:pt x="1276" y="847"/>
                </a:lnTo>
                <a:lnTo>
                  <a:pt x="1278" y="848"/>
                </a:lnTo>
                <a:lnTo>
                  <a:pt x="1278" y="849"/>
                </a:lnTo>
                <a:lnTo>
                  <a:pt x="1275" y="848"/>
                </a:lnTo>
                <a:lnTo>
                  <a:pt x="1275" y="847"/>
                </a:lnTo>
                <a:lnTo>
                  <a:pt x="1275" y="846"/>
                </a:lnTo>
                <a:lnTo>
                  <a:pt x="1276" y="843"/>
                </a:lnTo>
                <a:lnTo>
                  <a:pt x="1269" y="838"/>
                </a:lnTo>
                <a:lnTo>
                  <a:pt x="1267" y="838"/>
                </a:lnTo>
                <a:lnTo>
                  <a:pt x="1261" y="840"/>
                </a:lnTo>
                <a:lnTo>
                  <a:pt x="1260" y="840"/>
                </a:lnTo>
                <a:lnTo>
                  <a:pt x="1259" y="840"/>
                </a:lnTo>
                <a:lnTo>
                  <a:pt x="1258" y="840"/>
                </a:lnTo>
                <a:lnTo>
                  <a:pt x="1257" y="840"/>
                </a:lnTo>
                <a:lnTo>
                  <a:pt x="1255" y="840"/>
                </a:lnTo>
                <a:lnTo>
                  <a:pt x="1253" y="840"/>
                </a:lnTo>
                <a:lnTo>
                  <a:pt x="1253" y="839"/>
                </a:lnTo>
                <a:lnTo>
                  <a:pt x="1253" y="838"/>
                </a:lnTo>
                <a:lnTo>
                  <a:pt x="1253" y="837"/>
                </a:lnTo>
                <a:lnTo>
                  <a:pt x="1253" y="836"/>
                </a:lnTo>
                <a:lnTo>
                  <a:pt x="1253" y="834"/>
                </a:lnTo>
                <a:lnTo>
                  <a:pt x="1253" y="833"/>
                </a:lnTo>
                <a:lnTo>
                  <a:pt x="1253" y="832"/>
                </a:lnTo>
                <a:lnTo>
                  <a:pt x="1253" y="831"/>
                </a:lnTo>
                <a:lnTo>
                  <a:pt x="1252" y="831"/>
                </a:lnTo>
                <a:lnTo>
                  <a:pt x="1249" y="831"/>
                </a:lnTo>
                <a:lnTo>
                  <a:pt x="1249" y="830"/>
                </a:lnTo>
                <a:lnTo>
                  <a:pt x="1249" y="826"/>
                </a:lnTo>
                <a:lnTo>
                  <a:pt x="1245" y="826"/>
                </a:lnTo>
                <a:lnTo>
                  <a:pt x="1243" y="825"/>
                </a:lnTo>
                <a:lnTo>
                  <a:pt x="1241" y="824"/>
                </a:lnTo>
                <a:lnTo>
                  <a:pt x="1237" y="822"/>
                </a:lnTo>
                <a:lnTo>
                  <a:pt x="1237" y="823"/>
                </a:lnTo>
                <a:lnTo>
                  <a:pt x="1236" y="823"/>
                </a:lnTo>
                <a:lnTo>
                  <a:pt x="1236" y="825"/>
                </a:lnTo>
                <a:lnTo>
                  <a:pt x="1236" y="826"/>
                </a:lnTo>
                <a:lnTo>
                  <a:pt x="1235" y="826"/>
                </a:lnTo>
                <a:lnTo>
                  <a:pt x="1235" y="829"/>
                </a:lnTo>
                <a:lnTo>
                  <a:pt x="1235" y="831"/>
                </a:lnTo>
                <a:lnTo>
                  <a:pt x="1234" y="831"/>
                </a:lnTo>
                <a:lnTo>
                  <a:pt x="1233" y="831"/>
                </a:lnTo>
                <a:lnTo>
                  <a:pt x="1232" y="831"/>
                </a:lnTo>
                <a:lnTo>
                  <a:pt x="1232" y="832"/>
                </a:lnTo>
                <a:lnTo>
                  <a:pt x="1232" y="833"/>
                </a:lnTo>
                <a:lnTo>
                  <a:pt x="1232" y="834"/>
                </a:lnTo>
                <a:lnTo>
                  <a:pt x="1232" y="836"/>
                </a:lnTo>
                <a:lnTo>
                  <a:pt x="1232" y="840"/>
                </a:lnTo>
                <a:lnTo>
                  <a:pt x="1232" y="848"/>
                </a:lnTo>
                <a:lnTo>
                  <a:pt x="1232" y="853"/>
                </a:lnTo>
                <a:lnTo>
                  <a:pt x="1232" y="855"/>
                </a:lnTo>
                <a:lnTo>
                  <a:pt x="1232" y="858"/>
                </a:lnTo>
                <a:lnTo>
                  <a:pt x="1232" y="860"/>
                </a:lnTo>
                <a:lnTo>
                  <a:pt x="1233" y="860"/>
                </a:lnTo>
                <a:lnTo>
                  <a:pt x="1233" y="863"/>
                </a:lnTo>
                <a:lnTo>
                  <a:pt x="1232" y="863"/>
                </a:lnTo>
                <a:lnTo>
                  <a:pt x="1232" y="866"/>
                </a:lnTo>
                <a:lnTo>
                  <a:pt x="1232" y="868"/>
                </a:lnTo>
                <a:lnTo>
                  <a:pt x="1233" y="868"/>
                </a:lnTo>
                <a:lnTo>
                  <a:pt x="1236" y="868"/>
                </a:lnTo>
                <a:lnTo>
                  <a:pt x="1240" y="870"/>
                </a:lnTo>
                <a:lnTo>
                  <a:pt x="1241" y="870"/>
                </a:lnTo>
                <a:lnTo>
                  <a:pt x="1242" y="870"/>
                </a:lnTo>
                <a:lnTo>
                  <a:pt x="1246" y="868"/>
                </a:lnTo>
                <a:lnTo>
                  <a:pt x="1253" y="868"/>
                </a:lnTo>
                <a:lnTo>
                  <a:pt x="1254" y="868"/>
                </a:lnTo>
                <a:lnTo>
                  <a:pt x="1254" y="870"/>
                </a:lnTo>
                <a:lnTo>
                  <a:pt x="1254" y="873"/>
                </a:lnTo>
                <a:lnTo>
                  <a:pt x="1253" y="873"/>
                </a:lnTo>
                <a:lnTo>
                  <a:pt x="1252" y="873"/>
                </a:lnTo>
                <a:lnTo>
                  <a:pt x="1251" y="873"/>
                </a:lnTo>
                <a:lnTo>
                  <a:pt x="1250" y="873"/>
                </a:lnTo>
                <a:lnTo>
                  <a:pt x="1249" y="873"/>
                </a:lnTo>
                <a:lnTo>
                  <a:pt x="1247" y="873"/>
                </a:lnTo>
                <a:lnTo>
                  <a:pt x="1246" y="873"/>
                </a:lnTo>
                <a:lnTo>
                  <a:pt x="1245" y="873"/>
                </a:lnTo>
                <a:lnTo>
                  <a:pt x="1244" y="873"/>
                </a:lnTo>
                <a:lnTo>
                  <a:pt x="1244" y="874"/>
                </a:lnTo>
                <a:lnTo>
                  <a:pt x="1243" y="874"/>
                </a:lnTo>
                <a:lnTo>
                  <a:pt x="1242" y="874"/>
                </a:lnTo>
                <a:lnTo>
                  <a:pt x="1241" y="874"/>
                </a:lnTo>
                <a:lnTo>
                  <a:pt x="1240" y="874"/>
                </a:lnTo>
                <a:lnTo>
                  <a:pt x="1238" y="874"/>
                </a:lnTo>
                <a:lnTo>
                  <a:pt x="1237" y="874"/>
                </a:lnTo>
                <a:lnTo>
                  <a:pt x="1236" y="874"/>
                </a:lnTo>
                <a:lnTo>
                  <a:pt x="1235" y="874"/>
                </a:lnTo>
                <a:lnTo>
                  <a:pt x="1234" y="874"/>
                </a:lnTo>
                <a:lnTo>
                  <a:pt x="1233" y="874"/>
                </a:lnTo>
                <a:lnTo>
                  <a:pt x="1232" y="874"/>
                </a:lnTo>
                <a:lnTo>
                  <a:pt x="1232" y="876"/>
                </a:lnTo>
                <a:lnTo>
                  <a:pt x="1232" y="883"/>
                </a:lnTo>
                <a:lnTo>
                  <a:pt x="1232" y="887"/>
                </a:lnTo>
                <a:lnTo>
                  <a:pt x="1232" y="890"/>
                </a:lnTo>
                <a:lnTo>
                  <a:pt x="1232" y="892"/>
                </a:lnTo>
                <a:lnTo>
                  <a:pt x="1235" y="892"/>
                </a:lnTo>
                <a:lnTo>
                  <a:pt x="1235" y="893"/>
                </a:lnTo>
                <a:lnTo>
                  <a:pt x="1235" y="895"/>
                </a:lnTo>
                <a:lnTo>
                  <a:pt x="1235" y="896"/>
                </a:lnTo>
                <a:lnTo>
                  <a:pt x="1235" y="897"/>
                </a:lnTo>
                <a:lnTo>
                  <a:pt x="1235" y="898"/>
                </a:lnTo>
                <a:lnTo>
                  <a:pt x="1235" y="899"/>
                </a:lnTo>
                <a:lnTo>
                  <a:pt x="1235" y="900"/>
                </a:lnTo>
                <a:lnTo>
                  <a:pt x="1233" y="899"/>
                </a:lnTo>
                <a:lnTo>
                  <a:pt x="1232" y="899"/>
                </a:lnTo>
                <a:lnTo>
                  <a:pt x="1232" y="901"/>
                </a:lnTo>
                <a:lnTo>
                  <a:pt x="1232" y="903"/>
                </a:lnTo>
                <a:lnTo>
                  <a:pt x="1232" y="905"/>
                </a:lnTo>
                <a:lnTo>
                  <a:pt x="1232" y="908"/>
                </a:lnTo>
                <a:lnTo>
                  <a:pt x="1232" y="910"/>
                </a:lnTo>
                <a:lnTo>
                  <a:pt x="1232" y="912"/>
                </a:lnTo>
                <a:lnTo>
                  <a:pt x="1232" y="913"/>
                </a:lnTo>
                <a:lnTo>
                  <a:pt x="1233" y="913"/>
                </a:lnTo>
                <a:lnTo>
                  <a:pt x="1235" y="913"/>
                </a:lnTo>
                <a:lnTo>
                  <a:pt x="1237" y="912"/>
                </a:lnTo>
                <a:lnTo>
                  <a:pt x="1241" y="912"/>
                </a:lnTo>
                <a:lnTo>
                  <a:pt x="1241" y="914"/>
                </a:lnTo>
                <a:lnTo>
                  <a:pt x="1241" y="915"/>
                </a:lnTo>
                <a:lnTo>
                  <a:pt x="1243" y="916"/>
                </a:lnTo>
                <a:lnTo>
                  <a:pt x="1246" y="916"/>
                </a:lnTo>
                <a:lnTo>
                  <a:pt x="1246" y="915"/>
                </a:lnTo>
                <a:lnTo>
                  <a:pt x="1246" y="914"/>
                </a:lnTo>
                <a:lnTo>
                  <a:pt x="1246" y="910"/>
                </a:lnTo>
                <a:lnTo>
                  <a:pt x="1246" y="906"/>
                </a:lnTo>
                <a:lnTo>
                  <a:pt x="1246" y="905"/>
                </a:lnTo>
                <a:lnTo>
                  <a:pt x="1246" y="904"/>
                </a:lnTo>
                <a:lnTo>
                  <a:pt x="1246" y="903"/>
                </a:lnTo>
                <a:lnTo>
                  <a:pt x="1247" y="903"/>
                </a:lnTo>
                <a:lnTo>
                  <a:pt x="1251" y="903"/>
                </a:lnTo>
                <a:lnTo>
                  <a:pt x="1254" y="904"/>
                </a:lnTo>
                <a:lnTo>
                  <a:pt x="1257" y="904"/>
                </a:lnTo>
                <a:lnTo>
                  <a:pt x="1259" y="904"/>
                </a:lnTo>
                <a:lnTo>
                  <a:pt x="1261" y="905"/>
                </a:lnTo>
                <a:lnTo>
                  <a:pt x="1262" y="905"/>
                </a:lnTo>
                <a:lnTo>
                  <a:pt x="1263" y="906"/>
                </a:lnTo>
                <a:lnTo>
                  <a:pt x="1263" y="907"/>
                </a:lnTo>
                <a:lnTo>
                  <a:pt x="1263" y="908"/>
                </a:lnTo>
                <a:lnTo>
                  <a:pt x="1263" y="909"/>
                </a:lnTo>
                <a:lnTo>
                  <a:pt x="1263" y="910"/>
                </a:lnTo>
                <a:lnTo>
                  <a:pt x="1263" y="912"/>
                </a:lnTo>
                <a:lnTo>
                  <a:pt x="1263" y="913"/>
                </a:lnTo>
                <a:lnTo>
                  <a:pt x="1263" y="914"/>
                </a:lnTo>
                <a:lnTo>
                  <a:pt x="1263" y="915"/>
                </a:lnTo>
                <a:lnTo>
                  <a:pt x="1263" y="916"/>
                </a:lnTo>
                <a:lnTo>
                  <a:pt x="1263" y="917"/>
                </a:lnTo>
                <a:lnTo>
                  <a:pt x="1263" y="918"/>
                </a:lnTo>
                <a:lnTo>
                  <a:pt x="1263" y="920"/>
                </a:lnTo>
                <a:lnTo>
                  <a:pt x="1263" y="921"/>
                </a:lnTo>
                <a:lnTo>
                  <a:pt x="1263" y="922"/>
                </a:lnTo>
                <a:lnTo>
                  <a:pt x="1263" y="923"/>
                </a:lnTo>
                <a:lnTo>
                  <a:pt x="1263" y="924"/>
                </a:lnTo>
                <a:lnTo>
                  <a:pt x="1263" y="925"/>
                </a:lnTo>
                <a:lnTo>
                  <a:pt x="1263" y="926"/>
                </a:lnTo>
                <a:lnTo>
                  <a:pt x="1263" y="928"/>
                </a:lnTo>
                <a:lnTo>
                  <a:pt x="1263" y="929"/>
                </a:lnTo>
                <a:lnTo>
                  <a:pt x="1263" y="930"/>
                </a:lnTo>
                <a:lnTo>
                  <a:pt x="1264" y="930"/>
                </a:lnTo>
                <a:lnTo>
                  <a:pt x="1266" y="930"/>
                </a:lnTo>
                <a:lnTo>
                  <a:pt x="1267" y="930"/>
                </a:lnTo>
                <a:lnTo>
                  <a:pt x="1268" y="930"/>
                </a:lnTo>
                <a:lnTo>
                  <a:pt x="1269" y="930"/>
                </a:lnTo>
                <a:lnTo>
                  <a:pt x="1270" y="930"/>
                </a:lnTo>
                <a:lnTo>
                  <a:pt x="1271" y="930"/>
                </a:lnTo>
                <a:lnTo>
                  <a:pt x="1271" y="931"/>
                </a:lnTo>
                <a:lnTo>
                  <a:pt x="1272" y="932"/>
                </a:lnTo>
                <a:lnTo>
                  <a:pt x="1272" y="933"/>
                </a:lnTo>
                <a:lnTo>
                  <a:pt x="1273" y="933"/>
                </a:lnTo>
                <a:lnTo>
                  <a:pt x="1273" y="931"/>
                </a:lnTo>
                <a:lnTo>
                  <a:pt x="1276" y="931"/>
                </a:lnTo>
                <a:lnTo>
                  <a:pt x="1276" y="934"/>
                </a:lnTo>
                <a:lnTo>
                  <a:pt x="1276" y="935"/>
                </a:lnTo>
                <a:lnTo>
                  <a:pt x="1276" y="937"/>
                </a:lnTo>
                <a:lnTo>
                  <a:pt x="1275" y="937"/>
                </a:lnTo>
                <a:lnTo>
                  <a:pt x="1273" y="937"/>
                </a:lnTo>
                <a:lnTo>
                  <a:pt x="1272" y="937"/>
                </a:lnTo>
                <a:lnTo>
                  <a:pt x="1272" y="935"/>
                </a:lnTo>
                <a:lnTo>
                  <a:pt x="1272" y="934"/>
                </a:lnTo>
                <a:lnTo>
                  <a:pt x="1270" y="934"/>
                </a:lnTo>
                <a:lnTo>
                  <a:pt x="1269" y="935"/>
                </a:lnTo>
                <a:lnTo>
                  <a:pt x="1268" y="935"/>
                </a:lnTo>
                <a:lnTo>
                  <a:pt x="1267" y="935"/>
                </a:lnTo>
                <a:lnTo>
                  <a:pt x="1266" y="935"/>
                </a:lnTo>
                <a:lnTo>
                  <a:pt x="1264" y="935"/>
                </a:lnTo>
                <a:lnTo>
                  <a:pt x="1263" y="937"/>
                </a:lnTo>
                <a:lnTo>
                  <a:pt x="1262" y="937"/>
                </a:lnTo>
                <a:lnTo>
                  <a:pt x="1262" y="935"/>
                </a:lnTo>
                <a:lnTo>
                  <a:pt x="1262" y="934"/>
                </a:lnTo>
                <a:lnTo>
                  <a:pt x="1261" y="934"/>
                </a:lnTo>
                <a:lnTo>
                  <a:pt x="1259" y="934"/>
                </a:lnTo>
                <a:lnTo>
                  <a:pt x="1253" y="934"/>
                </a:lnTo>
                <a:lnTo>
                  <a:pt x="1251" y="934"/>
                </a:lnTo>
                <a:lnTo>
                  <a:pt x="1247" y="934"/>
                </a:lnTo>
                <a:lnTo>
                  <a:pt x="1242" y="935"/>
                </a:lnTo>
                <a:lnTo>
                  <a:pt x="1235" y="935"/>
                </a:lnTo>
                <a:lnTo>
                  <a:pt x="1235" y="945"/>
                </a:lnTo>
                <a:lnTo>
                  <a:pt x="1235" y="949"/>
                </a:lnTo>
                <a:lnTo>
                  <a:pt x="1235" y="951"/>
                </a:lnTo>
                <a:lnTo>
                  <a:pt x="1236" y="951"/>
                </a:lnTo>
                <a:lnTo>
                  <a:pt x="1237" y="951"/>
                </a:lnTo>
                <a:lnTo>
                  <a:pt x="1241" y="951"/>
                </a:lnTo>
                <a:lnTo>
                  <a:pt x="1241" y="955"/>
                </a:lnTo>
                <a:lnTo>
                  <a:pt x="1241" y="957"/>
                </a:lnTo>
                <a:lnTo>
                  <a:pt x="1242" y="957"/>
                </a:lnTo>
                <a:lnTo>
                  <a:pt x="1242" y="958"/>
                </a:lnTo>
                <a:lnTo>
                  <a:pt x="1241" y="958"/>
                </a:lnTo>
                <a:lnTo>
                  <a:pt x="1240" y="958"/>
                </a:lnTo>
                <a:lnTo>
                  <a:pt x="1240" y="960"/>
                </a:lnTo>
                <a:lnTo>
                  <a:pt x="1240" y="962"/>
                </a:lnTo>
                <a:lnTo>
                  <a:pt x="1236" y="962"/>
                </a:lnTo>
                <a:lnTo>
                  <a:pt x="1235" y="962"/>
                </a:lnTo>
                <a:lnTo>
                  <a:pt x="1235" y="963"/>
                </a:lnTo>
                <a:lnTo>
                  <a:pt x="1236" y="963"/>
                </a:lnTo>
                <a:lnTo>
                  <a:pt x="1237" y="963"/>
                </a:lnTo>
                <a:lnTo>
                  <a:pt x="1242" y="963"/>
                </a:lnTo>
                <a:lnTo>
                  <a:pt x="1243" y="963"/>
                </a:lnTo>
                <a:lnTo>
                  <a:pt x="1244" y="963"/>
                </a:lnTo>
                <a:lnTo>
                  <a:pt x="1244" y="964"/>
                </a:lnTo>
                <a:lnTo>
                  <a:pt x="1245" y="964"/>
                </a:lnTo>
                <a:lnTo>
                  <a:pt x="1246" y="965"/>
                </a:lnTo>
                <a:lnTo>
                  <a:pt x="1247" y="966"/>
                </a:lnTo>
                <a:lnTo>
                  <a:pt x="1249" y="966"/>
                </a:lnTo>
                <a:lnTo>
                  <a:pt x="1250" y="967"/>
                </a:lnTo>
                <a:lnTo>
                  <a:pt x="1251" y="967"/>
                </a:lnTo>
                <a:lnTo>
                  <a:pt x="1252" y="967"/>
                </a:lnTo>
                <a:lnTo>
                  <a:pt x="1253" y="967"/>
                </a:lnTo>
                <a:lnTo>
                  <a:pt x="1254" y="967"/>
                </a:lnTo>
                <a:lnTo>
                  <a:pt x="1254" y="968"/>
                </a:lnTo>
                <a:lnTo>
                  <a:pt x="1255" y="968"/>
                </a:lnTo>
                <a:lnTo>
                  <a:pt x="1255" y="970"/>
                </a:lnTo>
                <a:lnTo>
                  <a:pt x="1257" y="971"/>
                </a:lnTo>
                <a:lnTo>
                  <a:pt x="1257" y="972"/>
                </a:lnTo>
                <a:lnTo>
                  <a:pt x="1258" y="972"/>
                </a:lnTo>
                <a:lnTo>
                  <a:pt x="1259" y="973"/>
                </a:lnTo>
                <a:lnTo>
                  <a:pt x="1260" y="972"/>
                </a:lnTo>
                <a:lnTo>
                  <a:pt x="1257" y="964"/>
                </a:lnTo>
                <a:lnTo>
                  <a:pt x="1255" y="963"/>
                </a:lnTo>
                <a:lnTo>
                  <a:pt x="1253" y="958"/>
                </a:lnTo>
                <a:lnTo>
                  <a:pt x="1250" y="951"/>
                </a:lnTo>
                <a:lnTo>
                  <a:pt x="1251" y="950"/>
                </a:lnTo>
                <a:lnTo>
                  <a:pt x="1251" y="949"/>
                </a:lnTo>
                <a:lnTo>
                  <a:pt x="1252" y="949"/>
                </a:lnTo>
                <a:lnTo>
                  <a:pt x="1252" y="948"/>
                </a:lnTo>
                <a:lnTo>
                  <a:pt x="1253" y="947"/>
                </a:lnTo>
                <a:lnTo>
                  <a:pt x="1254" y="947"/>
                </a:lnTo>
                <a:lnTo>
                  <a:pt x="1255" y="947"/>
                </a:lnTo>
                <a:lnTo>
                  <a:pt x="1257" y="947"/>
                </a:lnTo>
                <a:lnTo>
                  <a:pt x="1258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1" y="947"/>
                </a:lnTo>
                <a:lnTo>
                  <a:pt x="1262" y="947"/>
                </a:lnTo>
                <a:lnTo>
                  <a:pt x="1263" y="947"/>
                </a:lnTo>
                <a:lnTo>
                  <a:pt x="1263" y="951"/>
                </a:lnTo>
                <a:lnTo>
                  <a:pt x="1263" y="952"/>
                </a:lnTo>
                <a:lnTo>
                  <a:pt x="1263" y="954"/>
                </a:lnTo>
                <a:lnTo>
                  <a:pt x="1263" y="955"/>
                </a:lnTo>
                <a:lnTo>
                  <a:pt x="1263" y="956"/>
                </a:lnTo>
                <a:lnTo>
                  <a:pt x="1264" y="956"/>
                </a:lnTo>
                <a:lnTo>
                  <a:pt x="1268" y="956"/>
                </a:lnTo>
                <a:lnTo>
                  <a:pt x="1269" y="956"/>
                </a:lnTo>
                <a:lnTo>
                  <a:pt x="1267" y="958"/>
                </a:lnTo>
                <a:lnTo>
                  <a:pt x="1267" y="959"/>
                </a:lnTo>
                <a:lnTo>
                  <a:pt x="1268" y="960"/>
                </a:lnTo>
                <a:lnTo>
                  <a:pt x="1269" y="962"/>
                </a:lnTo>
                <a:lnTo>
                  <a:pt x="1270" y="963"/>
                </a:lnTo>
                <a:lnTo>
                  <a:pt x="1271" y="964"/>
                </a:lnTo>
                <a:lnTo>
                  <a:pt x="1272" y="965"/>
                </a:lnTo>
                <a:lnTo>
                  <a:pt x="1272" y="966"/>
                </a:lnTo>
                <a:lnTo>
                  <a:pt x="1275" y="967"/>
                </a:lnTo>
                <a:lnTo>
                  <a:pt x="1276" y="968"/>
                </a:lnTo>
                <a:lnTo>
                  <a:pt x="1276" y="970"/>
                </a:lnTo>
                <a:lnTo>
                  <a:pt x="1277" y="971"/>
                </a:lnTo>
                <a:lnTo>
                  <a:pt x="1277" y="970"/>
                </a:lnTo>
                <a:lnTo>
                  <a:pt x="1277" y="968"/>
                </a:lnTo>
                <a:lnTo>
                  <a:pt x="1277" y="967"/>
                </a:lnTo>
                <a:lnTo>
                  <a:pt x="1277" y="966"/>
                </a:lnTo>
                <a:lnTo>
                  <a:pt x="1277" y="965"/>
                </a:lnTo>
                <a:lnTo>
                  <a:pt x="1277" y="964"/>
                </a:lnTo>
                <a:lnTo>
                  <a:pt x="1277" y="963"/>
                </a:lnTo>
                <a:lnTo>
                  <a:pt x="1277" y="962"/>
                </a:lnTo>
                <a:lnTo>
                  <a:pt x="1277" y="960"/>
                </a:lnTo>
                <a:lnTo>
                  <a:pt x="1277" y="950"/>
                </a:lnTo>
                <a:lnTo>
                  <a:pt x="1277" y="949"/>
                </a:lnTo>
                <a:lnTo>
                  <a:pt x="1277" y="948"/>
                </a:lnTo>
                <a:lnTo>
                  <a:pt x="1277" y="946"/>
                </a:lnTo>
                <a:lnTo>
                  <a:pt x="1277" y="943"/>
                </a:lnTo>
                <a:lnTo>
                  <a:pt x="1277" y="942"/>
                </a:lnTo>
                <a:lnTo>
                  <a:pt x="1277" y="941"/>
                </a:lnTo>
                <a:lnTo>
                  <a:pt x="1277" y="940"/>
                </a:lnTo>
                <a:lnTo>
                  <a:pt x="1277" y="939"/>
                </a:lnTo>
                <a:lnTo>
                  <a:pt x="1277" y="938"/>
                </a:lnTo>
                <a:lnTo>
                  <a:pt x="1277" y="937"/>
                </a:lnTo>
                <a:lnTo>
                  <a:pt x="1277" y="935"/>
                </a:lnTo>
                <a:lnTo>
                  <a:pt x="1277" y="934"/>
                </a:lnTo>
                <a:lnTo>
                  <a:pt x="1279" y="934"/>
                </a:lnTo>
                <a:lnTo>
                  <a:pt x="1280" y="934"/>
                </a:lnTo>
                <a:lnTo>
                  <a:pt x="1281" y="934"/>
                </a:lnTo>
                <a:lnTo>
                  <a:pt x="1284" y="934"/>
                </a:lnTo>
                <a:lnTo>
                  <a:pt x="1292" y="934"/>
                </a:lnTo>
                <a:lnTo>
                  <a:pt x="1292" y="929"/>
                </a:lnTo>
                <a:lnTo>
                  <a:pt x="1292" y="928"/>
                </a:lnTo>
                <a:lnTo>
                  <a:pt x="1292" y="926"/>
                </a:lnTo>
                <a:lnTo>
                  <a:pt x="1290" y="926"/>
                </a:lnTo>
                <a:lnTo>
                  <a:pt x="1290" y="925"/>
                </a:lnTo>
                <a:lnTo>
                  <a:pt x="1289" y="925"/>
                </a:lnTo>
                <a:lnTo>
                  <a:pt x="1289" y="924"/>
                </a:lnTo>
                <a:lnTo>
                  <a:pt x="1288" y="923"/>
                </a:lnTo>
                <a:lnTo>
                  <a:pt x="1287" y="923"/>
                </a:lnTo>
                <a:lnTo>
                  <a:pt x="1287" y="922"/>
                </a:lnTo>
                <a:lnTo>
                  <a:pt x="1286" y="922"/>
                </a:lnTo>
                <a:lnTo>
                  <a:pt x="1286" y="921"/>
                </a:lnTo>
                <a:lnTo>
                  <a:pt x="1285" y="921"/>
                </a:lnTo>
                <a:lnTo>
                  <a:pt x="1285" y="920"/>
                </a:lnTo>
                <a:lnTo>
                  <a:pt x="1286" y="920"/>
                </a:lnTo>
                <a:lnTo>
                  <a:pt x="1286" y="918"/>
                </a:lnTo>
                <a:lnTo>
                  <a:pt x="1287" y="918"/>
                </a:lnTo>
                <a:lnTo>
                  <a:pt x="1286" y="917"/>
                </a:lnTo>
                <a:lnTo>
                  <a:pt x="1285" y="917"/>
                </a:lnTo>
                <a:lnTo>
                  <a:pt x="1285" y="916"/>
                </a:lnTo>
                <a:lnTo>
                  <a:pt x="1284" y="916"/>
                </a:lnTo>
                <a:lnTo>
                  <a:pt x="1283" y="915"/>
                </a:lnTo>
                <a:lnTo>
                  <a:pt x="1283" y="914"/>
                </a:lnTo>
                <a:lnTo>
                  <a:pt x="1281" y="914"/>
                </a:lnTo>
                <a:lnTo>
                  <a:pt x="1281" y="913"/>
                </a:lnTo>
                <a:lnTo>
                  <a:pt x="1280" y="913"/>
                </a:lnTo>
                <a:lnTo>
                  <a:pt x="1279" y="914"/>
                </a:lnTo>
                <a:lnTo>
                  <a:pt x="1278" y="914"/>
                </a:lnTo>
                <a:lnTo>
                  <a:pt x="1277" y="913"/>
                </a:lnTo>
                <a:lnTo>
                  <a:pt x="1277" y="912"/>
                </a:lnTo>
                <a:lnTo>
                  <a:pt x="1277" y="910"/>
                </a:lnTo>
                <a:lnTo>
                  <a:pt x="1276" y="909"/>
                </a:lnTo>
                <a:lnTo>
                  <a:pt x="1276" y="908"/>
                </a:lnTo>
                <a:lnTo>
                  <a:pt x="1276" y="907"/>
                </a:lnTo>
                <a:lnTo>
                  <a:pt x="1276" y="905"/>
                </a:lnTo>
                <a:lnTo>
                  <a:pt x="1276" y="904"/>
                </a:lnTo>
                <a:lnTo>
                  <a:pt x="1275" y="904"/>
                </a:lnTo>
                <a:lnTo>
                  <a:pt x="1275" y="903"/>
                </a:lnTo>
                <a:lnTo>
                  <a:pt x="1275" y="901"/>
                </a:lnTo>
                <a:lnTo>
                  <a:pt x="1276" y="900"/>
                </a:lnTo>
                <a:lnTo>
                  <a:pt x="1277" y="900"/>
                </a:lnTo>
                <a:lnTo>
                  <a:pt x="1278" y="900"/>
                </a:lnTo>
                <a:lnTo>
                  <a:pt x="1280" y="900"/>
                </a:lnTo>
                <a:lnTo>
                  <a:pt x="1281" y="900"/>
                </a:lnTo>
                <a:lnTo>
                  <a:pt x="1281" y="904"/>
                </a:lnTo>
                <a:lnTo>
                  <a:pt x="1283" y="904"/>
                </a:lnTo>
                <a:lnTo>
                  <a:pt x="1283" y="905"/>
                </a:lnTo>
                <a:lnTo>
                  <a:pt x="1283" y="907"/>
                </a:lnTo>
                <a:lnTo>
                  <a:pt x="1281" y="907"/>
                </a:lnTo>
                <a:lnTo>
                  <a:pt x="1279" y="907"/>
                </a:lnTo>
                <a:lnTo>
                  <a:pt x="1279" y="908"/>
                </a:lnTo>
                <a:lnTo>
                  <a:pt x="1281" y="907"/>
                </a:lnTo>
                <a:lnTo>
                  <a:pt x="1281" y="908"/>
                </a:lnTo>
                <a:lnTo>
                  <a:pt x="1280" y="909"/>
                </a:lnTo>
                <a:lnTo>
                  <a:pt x="1280" y="910"/>
                </a:lnTo>
                <a:lnTo>
                  <a:pt x="1281" y="910"/>
                </a:lnTo>
                <a:lnTo>
                  <a:pt x="1281" y="912"/>
                </a:lnTo>
                <a:lnTo>
                  <a:pt x="1281" y="913"/>
                </a:lnTo>
                <a:lnTo>
                  <a:pt x="1283" y="913"/>
                </a:lnTo>
                <a:lnTo>
                  <a:pt x="1283" y="914"/>
                </a:lnTo>
                <a:lnTo>
                  <a:pt x="1284" y="914"/>
                </a:lnTo>
                <a:lnTo>
                  <a:pt x="1284" y="915"/>
                </a:lnTo>
                <a:lnTo>
                  <a:pt x="1285" y="915"/>
                </a:lnTo>
                <a:lnTo>
                  <a:pt x="1285" y="916"/>
                </a:lnTo>
                <a:lnTo>
                  <a:pt x="1286" y="916"/>
                </a:lnTo>
                <a:lnTo>
                  <a:pt x="1286" y="917"/>
                </a:lnTo>
                <a:lnTo>
                  <a:pt x="1287" y="917"/>
                </a:lnTo>
                <a:lnTo>
                  <a:pt x="1288" y="918"/>
                </a:lnTo>
                <a:lnTo>
                  <a:pt x="1289" y="918"/>
                </a:lnTo>
                <a:lnTo>
                  <a:pt x="1290" y="916"/>
                </a:lnTo>
                <a:lnTo>
                  <a:pt x="1292" y="916"/>
                </a:lnTo>
                <a:lnTo>
                  <a:pt x="1292" y="915"/>
                </a:lnTo>
                <a:lnTo>
                  <a:pt x="1292" y="916"/>
                </a:lnTo>
                <a:lnTo>
                  <a:pt x="1292" y="917"/>
                </a:lnTo>
                <a:lnTo>
                  <a:pt x="1293" y="917"/>
                </a:lnTo>
                <a:lnTo>
                  <a:pt x="1293" y="918"/>
                </a:lnTo>
                <a:lnTo>
                  <a:pt x="1294" y="920"/>
                </a:lnTo>
                <a:lnTo>
                  <a:pt x="1295" y="921"/>
                </a:lnTo>
                <a:lnTo>
                  <a:pt x="1295" y="922"/>
                </a:lnTo>
                <a:lnTo>
                  <a:pt x="1296" y="922"/>
                </a:lnTo>
                <a:lnTo>
                  <a:pt x="1296" y="923"/>
                </a:lnTo>
                <a:lnTo>
                  <a:pt x="1297" y="924"/>
                </a:lnTo>
                <a:lnTo>
                  <a:pt x="1297" y="925"/>
                </a:lnTo>
                <a:lnTo>
                  <a:pt x="1298" y="926"/>
                </a:lnTo>
                <a:lnTo>
                  <a:pt x="1298" y="928"/>
                </a:lnTo>
                <a:lnTo>
                  <a:pt x="1298" y="929"/>
                </a:lnTo>
                <a:lnTo>
                  <a:pt x="1299" y="929"/>
                </a:lnTo>
                <a:lnTo>
                  <a:pt x="1299" y="930"/>
                </a:lnTo>
                <a:lnTo>
                  <a:pt x="1299" y="931"/>
                </a:lnTo>
                <a:lnTo>
                  <a:pt x="1299" y="932"/>
                </a:lnTo>
                <a:lnTo>
                  <a:pt x="1299" y="933"/>
                </a:lnTo>
                <a:lnTo>
                  <a:pt x="1299" y="934"/>
                </a:lnTo>
                <a:lnTo>
                  <a:pt x="1310" y="934"/>
                </a:lnTo>
                <a:lnTo>
                  <a:pt x="1314" y="934"/>
                </a:lnTo>
                <a:lnTo>
                  <a:pt x="1315" y="934"/>
                </a:lnTo>
                <a:lnTo>
                  <a:pt x="1315" y="933"/>
                </a:lnTo>
                <a:lnTo>
                  <a:pt x="1315" y="932"/>
                </a:lnTo>
                <a:lnTo>
                  <a:pt x="1315" y="931"/>
                </a:lnTo>
                <a:lnTo>
                  <a:pt x="1316" y="931"/>
                </a:lnTo>
                <a:lnTo>
                  <a:pt x="1316" y="930"/>
                </a:lnTo>
                <a:lnTo>
                  <a:pt x="1318" y="929"/>
                </a:lnTo>
                <a:lnTo>
                  <a:pt x="1318" y="928"/>
                </a:lnTo>
                <a:lnTo>
                  <a:pt x="1318" y="926"/>
                </a:lnTo>
                <a:lnTo>
                  <a:pt x="1319" y="926"/>
                </a:lnTo>
                <a:lnTo>
                  <a:pt x="1318" y="925"/>
                </a:lnTo>
                <a:lnTo>
                  <a:pt x="1318" y="924"/>
                </a:lnTo>
                <a:lnTo>
                  <a:pt x="1318" y="923"/>
                </a:lnTo>
                <a:lnTo>
                  <a:pt x="1318" y="922"/>
                </a:lnTo>
                <a:lnTo>
                  <a:pt x="1318" y="917"/>
                </a:lnTo>
                <a:lnTo>
                  <a:pt x="1318" y="916"/>
                </a:lnTo>
                <a:lnTo>
                  <a:pt x="1316" y="916"/>
                </a:lnTo>
                <a:lnTo>
                  <a:pt x="1318" y="915"/>
                </a:lnTo>
                <a:lnTo>
                  <a:pt x="1316" y="915"/>
                </a:lnTo>
                <a:lnTo>
                  <a:pt x="1316" y="913"/>
                </a:lnTo>
                <a:lnTo>
                  <a:pt x="1315" y="913"/>
                </a:lnTo>
                <a:lnTo>
                  <a:pt x="1315" y="912"/>
                </a:lnTo>
                <a:lnTo>
                  <a:pt x="1315" y="910"/>
                </a:lnTo>
                <a:lnTo>
                  <a:pt x="1316" y="910"/>
                </a:lnTo>
                <a:lnTo>
                  <a:pt x="1323" y="910"/>
                </a:lnTo>
                <a:lnTo>
                  <a:pt x="1328" y="910"/>
                </a:lnTo>
                <a:lnTo>
                  <a:pt x="1328" y="913"/>
                </a:lnTo>
                <a:lnTo>
                  <a:pt x="1328" y="916"/>
                </a:lnTo>
                <a:lnTo>
                  <a:pt x="1329" y="916"/>
                </a:lnTo>
                <a:lnTo>
                  <a:pt x="1330" y="916"/>
                </a:lnTo>
                <a:lnTo>
                  <a:pt x="1331" y="916"/>
                </a:lnTo>
                <a:lnTo>
                  <a:pt x="1335" y="916"/>
                </a:lnTo>
                <a:lnTo>
                  <a:pt x="1335" y="915"/>
                </a:lnTo>
                <a:lnTo>
                  <a:pt x="1335" y="913"/>
                </a:lnTo>
                <a:lnTo>
                  <a:pt x="1336" y="913"/>
                </a:lnTo>
                <a:lnTo>
                  <a:pt x="1337" y="913"/>
                </a:lnTo>
                <a:lnTo>
                  <a:pt x="1340" y="913"/>
                </a:lnTo>
                <a:lnTo>
                  <a:pt x="1341" y="913"/>
                </a:lnTo>
                <a:lnTo>
                  <a:pt x="1345" y="913"/>
                </a:lnTo>
                <a:lnTo>
                  <a:pt x="1346" y="913"/>
                </a:lnTo>
                <a:lnTo>
                  <a:pt x="1348" y="915"/>
                </a:lnTo>
                <a:lnTo>
                  <a:pt x="1349" y="916"/>
                </a:lnTo>
                <a:lnTo>
                  <a:pt x="1350" y="917"/>
                </a:lnTo>
                <a:lnTo>
                  <a:pt x="1353" y="921"/>
                </a:lnTo>
                <a:lnTo>
                  <a:pt x="1355" y="922"/>
                </a:lnTo>
                <a:lnTo>
                  <a:pt x="1357" y="925"/>
                </a:lnTo>
                <a:lnTo>
                  <a:pt x="1358" y="926"/>
                </a:lnTo>
                <a:lnTo>
                  <a:pt x="1361" y="930"/>
                </a:lnTo>
                <a:lnTo>
                  <a:pt x="1363" y="932"/>
                </a:lnTo>
                <a:lnTo>
                  <a:pt x="1364" y="932"/>
                </a:lnTo>
                <a:lnTo>
                  <a:pt x="1365" y="934"/>
                </a:lnTo>
                <a:lnTo>
                  <a:pt x="1366" y="934"/>
                </a:lnTo>
                <a:lnTo>
                  <a:pt x="1367" y="934"/>
                </a:lnTo>
                <a:lnTo>
                  <a:pt x="1368" y="934"/>
                </a:lnTo>
                <a:lnTo>
                  <a:pt x="1370" y="934"/>
                </a:lnTo>
                <a:lnTo>
                  <a:pt x="1371" y="934"/>
                </a:lnTo>
                <a:lnTo>
                  <a:pt x="1372" y="934"/>
                </a:lnTo>
                <a:lnTo>
                  <a:pt x="1373" y="934"/>
                </a:lnTo>
                <a:lnTo>
                  <a:pt x="1374" y="934"/>
                </a:lnTo>
                <a:lnTo>
                  <a:pt x="1375" y="934"/>
                </a:lnTo>
                <a:lnTo>
                  <a:pt x="1376" y="934"/>
                </a:lnTo>
                <a:lnTo>
                  <a:pt x="1378" y="934"/>
                </a:lnTo>
                <a:lnTo>
                  <a:pt x="1379" y="934"/>
                </a:lnTo>
                <a:lnTo>
                  <a:pt x="1379" y="933"/>
                </a:lnTo>
                <a:lnTo>
                  <a:pt x="1381" y="933"/>
                </a:lnTo>
                <a:lnTo>
                  <a:pt x="1382" y="933"/>
                </a:lnTo>
                <a:lnTo>
                  <a:pt x="1387" y="933"/>
                </a:lnTo>
                <a:lnTo>
                  <a:pt x="1388" y="933"/>
                </a:lnTo>
                <a:lnTo>
                  <a:pt x="1395" y="933"/>
                </a:lnTo>
                <a:lnTo>
                  <a:pt x="1397" y="933"/>
                </a:lnTo>
                <a:lnTo>
                  <a:pt x="1404" y="933"/>
                </a:lnTo>
                <a:lnTo>
                  <a:pt x="1409" y="933"/>
                </a:lnTo>
                <a:lnTo>
                  <a:pt x="1416" y="932"/>
                </a:lnTo>
                <a:lnTo>
                  <a:pt x="1422" y="932"/>
                </a:lnTo>
                <a:lnTo>
                  <a:pt x="1423" y="932"/>
                </a:lnTo>
                <a:lnTo>
                  <a:pt x="1423" y="930"/>
                </a:lnTo>
                <a:lnTo>
                  <a:pt x="1423" y="923"/>
                </a:lnTo>
                <a:lnTo>
                  <a:pt x="1423" y="916"/>
                </a:lnTo>
                <a:lnTo>
                  <a:pt x="1423" y="914"/>
                </a:lnTo>
                <a:lnTo>
                  <a:pt x="1423" y="908"/>
                </a:lnTo>
                <a:lnTo>
                  <a:pt x="1423" y="907"/>
                </a:lnTo>
                <a:lnTo>
                  <a:pt x="1423" y="906"/>
                </a:lnTo>
                <a:lnTo>
                  <a:pt x="1423" y="905"/>
                </a:lnTo>
                <a:lnTo>
                  <a:pt x="1423" y="904"/>
                </a:lnTo>
                <a:lnTo>
                  <a:pt x="1423" y="895"/>
                </a:lnTo>
                <a:lnTo>
                  <a:pt x="1423" y="890"/>
                </a:lnTo>
                <a:lnTo>
                  <a:pt x="1430" y="889"/>
                </a:lnTo>
                <a:lnTo>
                  <a:pt x="1433" y="889"/>
                </a:lnTo>
                <a:lnTo>
                  <a:pt x="1439" y="889"/>
                </a:lnTo>
                <a:lnTo>
                  <a:pt x="1447" y="889"/>
                </a:lnTo>
                <a:lnTo>
                  <a:pt x="1449" y="889"/>
                </a:lnTo>
                <a:lnTo>
                  <a:pt x="1461" y="889"/>
                </a:lnTo>
                <a:lnTo>
                  <a:pt x="1466" y="889"/>
                </a:lnTo>
                <a:lnTo>
                  <a:pt x="1466" y="888"/>
                </a:lnTo>
                <a:lnTo>
                  <a:pt x="1466" y="887"/>
                </a:lnTo>
                <a:lnTo>
                  <a:pt x="1466" y="885"/>
                </a:lnTo>
                <a:lnTo>
                  <a:pt x="1466" y="884"/>
                </a:lnTo>
                <a:lnTo>
                  <a:pt x="1467" y="884"/>
                </a:lnTo>
                <a:lnTo>
                  <a:pt x="1467" y="883"/>
                </a:lnTo>
                <a:lnTo>
                  <a:pt x="1467" y="882"/>
                </a:lnTo>
                <a:lnTo>
                  <a:pt x="1467" y="881"/>
                </a:lnTo>
                <a:lnTo>
                  <a:pt x="1471" y="881"/>
                </a:lnTo>
                <a:lnTo>
                  <a:pt x="1471" y="880"/>
                </a:lnTo>
                <a:lnTo>
                  <a:pt x="1471" y="879"/>
                </a:lnTo>
                <a:lnTo>
                  <a:pt x="1471" y="876"/>
                </a:lnTo>
                <a:lnTo>
                  <a:pt x="1471" y="875"/>
                </a:lnTo>
                <a:lnTo>
                  <a:pt x="1471" y="873"/>
                </a:lnTo>
                <a:lnTo>
                  <a:pt x="1471" y="872"/>
                </a:lnTo>
                <a:lnTo>
                  <a:pt x="1471" y="868"/>
                </a:lnTo>
                <a:lnTo>
                  <a:pt x="1471" y="866"/>
                </a:lnTo>
                <a:lnTo>
                  <a:pt x="1473" y="866"/>
                </a:lnTo>
                <a:lnTo>
                  <a:pt x="1474" y="866"/>
                </a:lnTo>
                <a:lnTo>
                  <a:pt x="1475" y="866"/>
                </a:lnTo>
                <a:lnTo>
                  <a:pt x="1476" y="865"/>
                </a:lnTo>
                <a:lnTo>
                  <a:pt x="1477" y="865"/>
                </a:lnTo>
                <a:lnTo>
                  <a:pt x="1478" y="864"/>
                </a:lnTo>
                <a:lnTo>
                  <a:pt x="1478" y="851"/>
                </a:lnTo>
                <a:lnTo>
                  <a:pt x="1478" y="845"/>
                </a:lnTo>
                <a:lnTo>
                  <a:pt x="1477" y="845"/>
                </a:lnTo>
                <a:lnTo>
                  <a:pt x="1476" y="845"/>
                </a:lnTo>
                <a:lnTo>
                  <a:pt x="1475" y="845"/>
                </a:lnTo>
                <a:lnTo>
                  <a:pt x="1474" y="845"/>
                </a:lnTo>
                <a:lnTo>
                  <a:pt x="1471" y="845"/>
                </a:lnTo>
                <a:lnTo>
                  <a:pt x="1469" y="845"/>
                </a:lnTo>
                <a:lnTo>
                  <a:pt x="1468" y="845"/>
                </a:lnTo>
                <a:lnTo>
                  <a:pt x="1466" y="845"/>
                </a:lnTo>
                <a:lnTo>
                  <a:pt x="1465" y="845"/>
                </a:lnTo>
                <a:lnTo>
                  <a:pt x="1465" y="843"/>
                </a:lnTo>
                <a:lnTo>
                  <a:pt x="1465" y="833"/>
                </a:lnTo>
                <a:lnTo>
                  <a:pt x="1465" y="831"/>
                </a:lnTo>
                <a:lnTo>
                  <a:pt x="1462" y="831"/>
                </a:lnTo>
                <a:lnTo>
                  <a:pt x="1461" y="831"/>
                </a:lnTo>
                <a:lnTo>
                  <a:pt x="1461" y="830"/>
                </a:lnTo>
                <a:lnTo>
                  <a:pt x="1460" y="830"/>
                </a:lnTo>
                <a:lnTo>
                  <a:pt x="1460" y="828"/>
                </a:lnTo>
                <a:lnTo>
                  <a:pt x="1460" y="826"/>
                </a:lnTo>
                <a:lnTo>
                  <a:pt x="1460" y="825"/>
                </a:lnTo>
                <a:lnTo>
                  <a:pt x="1460" y="824"/>
                </a:lnTo>
                <a:lnTo>
                  <a:pt x="1460" y="823"/>
                </a:lnTo>
                <a:lnTo>
                  <a:pt x="1459" y="823"/>
                </a:lnTo>
                <a:lnTo>
                  <a:pt x="1459" y="822"/>
                </a:lnTo>
                <a:lnTo>
                  <a:pt x="1458" y="820"/>
                </a:lnTo>
                <a:lnTo>
                  <a:pt x="1458" y="818"/>
                </a:lnTo>
                <a:lnTo>
                  <a:pt x="1457" y="817"/>
                </a:lnTo>
                <a:lnTo>
                  <a:pt x="1457" y="814"/>
                </a:lnTo>
                <a:lnTo>
                  <a:pt x="1457" y="813"/>
                </a:lnTo>
                <a:lnTo>
                  <a:pt x="1457" y="812"/>
                </a:lnTo>
                <a:lnTo>
                  <a:pt x="1457" y="811"/>
                </a:lnTo>
                <a:lnTo>
                  <a:pt x="1457" y="809"/>
                </a:lnTo>
                <a:lnTo>
                  <a:pt x="1457" y="808"/>
                </a:lnTo>
                <a:lnTo>
                  <a:pt x="1458" y="808"/>
                </a:lnTo>
                <a:lnTo>
                  <a:pt x="1458" y="807"/>
                </a:lnTo>
                <a:lnTo>
                  <a:pt x="1458" y="806"/>
                </a:lnTo>
                <a:lnTo>
                  <a:pt x="1458" y="805"/>
                </a:lnTo>
                <a:lnTo>
                  <a:pt x="1458" y="804"/>
                </a:lnTo>
                <a:lnTo>
                  <a:pt x="1458" y="803"/>
                </a:lnTo>
                <a:lnTo>
                  <a:pt x="1458" y="801"/>
                </a:lnTo>
                <a:lnTo>
                  <a:pt x="1458" y="800"/>
                </a:lnTo>
                <a:lnTo>
                  <a:pt x="1459" y="800"/>
                </a:lnTo>
                <a:lnTo>
                  <a:pt x="1464" y="800"/>
                </a:lnTo>
                <a:lnTo>
                  <a:pt x="1469" y="801"/>
                </a:lnTo>
                <a:lnTo>
                  <a:pt x="1469" y="800"/>
                </a:lnTo>
                <a:lnTo>
                  <a:pt x="1470" y="800"/>
                </a:lnTo>
                <a:lnTo>
                  <a:pt x="1470" y="799"/>
                </a:lnTo>
                <a:lnTo>
                  <a:pt x="1471" y="799"/>
                </a:lnTo>
                <a:lnTo>
                  <a:pt x="1474" y="800"/>
                </a:lnTo>
                <a:lnTo>
                  <a:pt x="1474" y="799"/>
                </a:lnTo>
                <a:lnTo>
                  <a:pt x="1474" y="789"/>
                </a:lnTo>
                <a:lnTo>
                  <a:pt x="1474" y="788"/>
                </a:lnTo>
                <a:lnTo>
                  <a:pt x="1475" y="788"/>
                </a:lnTo>
                <a:lnTo>
                  <a:pt x="1476" y="788"/>
                </a:lnTo>
                <a:lnTo>
                  <a:pt x="1479" y="788"/>
                </a:lnTo>
                <a:lnTo>
                  <a:pt x="1479" y="783"/>
                </a:lnTo>
                <a:lnTo>
                  <a:pt x="1478" y="783"/>
                </a:lnTo>
                <a:lnTo>
                  <a:pt x="1476" y="783"/>
                </a:lnTo>
                <a:lnTo>
                  <a:pt x="1474" y="783"/>
                </a:lnTo>
                <a:lnTo>
                  <a:pt x="1467" y="784"/>
                </a:lnTo>
                <a:lnTo>
                  <a:pt x="1464" y="784"/>
                </a:lnTo>
                <a:lnTo>
                  <a:pt x="1464" y="783"/>
                </a:lnTo>
                <a:lnTo>
                  <a:pt x="1464" y="773"/>
                </a:lnTo>
                <a:lnTo>
                  <a:pt x="1462" y="773"/>
                </a:lnTo>
                <a:lnTo>
                  <a:pt x="1461" y="773"/>
                </a:lnTo>
                <a:lnTo>
                  <a:pt x="1460" y="773"/>
                </a:lnTo>
                <a:lnTo>
                  <a:pt x="1459" y="773"/>
                </a:lnTo>
                <a:lnTo>
                  <a:pt x="1458" y="773"/>
                </a:lnTo>
                <a:lnTo>
                  <a:pt x="1458" y="774"/>
                </a:lnTo>
                <a:lnTo>
                  <a:pt x="1457" y="774"/>
                </a:lnTo>
                <a:lnTo>
                  <a:pt x="1456" y="774"/>
                </a:lnTo>
                <a:lnTo>
                  <a:pt x="1454" y="775"/>
                </a:lnTo>
                <a:lnTo>
                  <a:pt x="1453" y="775"/>
                </a:lnTo>
                <a:lnTo>
                  <a:pt x="1452" y="776"/>
                </a:lnTo>
                <a:lnTo>
                  <a:pt x="1451" y="778"/>
                </a:lnTo>
                <a:lnTo>
                  <a:pt x="1450" y="779"/>
                </a:lnTo>
                <a:lnTo>
                  <a:pt x="1449" y="780"/>
                </a:lnTo>
                <a:lnTo>
                  <a:pt x="1448" y="781"/>
                </a:lnTo>
                <a:lnTo>
                  <a:pt x="1447" y="782"/>
                </a:lnTo>
                <a:lnTo>
                  <a:pt x="1447" y="784"/>
                </a:lnTo>
                <a:lnTo>
                  <a:pt x="1445" y="786"/>
                </a:lnTo>
                <a:lnTo>
                  <a:pt x="1445" y="787"/>
                </a:lnTo>
                <a:lnTo>
                  <a:pt x="1444" y="789"/>
                </a:lnTo>
                <a:lnTo>
                  <a:pt x="1444" y="790"/>
                </a:lnTo>
                <a:lnTo>
                  <a:pt x="1444" y="791"/>
                </a:lnTo>
                <a:lnTo>
                  <a:pt x="1443" y="792"/>
                </a:lnTo>
                <a:lnTo>
                  <a:pt x="1443" y="793"/>
                </a:lnTo>
                <a:lnTo>
                  <a:pt x="1442" y="795"/>
                </a:lnTo>
                <a:lnTo>
                  <a:pt x="1441" y="796"/>
                </a:lnTo>
                <a:lnTo>
                  <a:pt x="1441" y="797"/>
                </a:lnTo>
                <a:lnTo>
                  <a:pt x="1440" y="798"/>
                </a:lnTo>
                <a:lnTo>
                  <a:pt x="1439" y="798"/>
                </a:lnTo>
                <a:lnTo>
                  <a:pt x="1438" y="799"/>
                </a:lnTo>
                <a:lnTo>
                  <a:pt x="1436" y="800"/>
                </a:lnTo>
                <a:lnTo>
                  <a:pt x="1435" y="800"/>
                </a:lnTo>
                <a:lnTo>
                  <a:pt x="1434" y="801"/>
                </a:lnTo>
                <a:lnTo>
                  <a:pt x="1433" y="801"/>
                </a:lnTo>
                <a:lnTo>
                  <a:pt x="1432" y="803"/>
                </a:lnTo>
                <a:lnTo>
                  <a:pt x="1431" y="803"/>
                </a:lnTo>
                <a:lnTo>
                  <a:pt x="1428" y="803"/>
                </a:lnTo>
                <a:lnTo>
                  <a:pt x="1427" y="803"/>
                </a:lnTo>
                <a:lnTo>
                  <a:pt x="1426" y="803"/>
                </a:lnTo>
                <a:lnTo>
                  <a:pt x="1425" y="803"/>
                </a:lnTo>
                <a:lnTo>
                  <a:pt x="1421" y="803"/>
                </a:lnTo>
                <a:lnTo>
                  <a:pt x="1419" y="801"/>
                </a:lnTo>
                <a:lnTo>
                  <a:pt x="1418" y="801"/>
                </a:lnTo>
                <a:lnTo>
                  <a:pt x="1418" y="799"/>
                </a:lnTo>
                <a:lnTo>
                  <a:pt x="1418" y="795"/>
                </a:lnTo>
                <a:lnTo>
                  <a:pt x="1418" y="796"/>
                </a:lnTo>
                <a:lnTo>
                  <a:pt x="1418" y="799"/>
                </a:lnTo>
                <a:lnTo>
                  <a:pt x="1418" y="800"/>
                </a:lnTo>
                <a:lnTo>
                  <a:pt x="1418" y="801"/>
                </a:lnTo>
                <a:lnTo>
                  <a:pt x="1418" y="808"/>
                </a:lnTo>
                <a:lnTo>
                  <a:pt x="1417" y="808"/>
                </a:lnTo>
                <a:lnTo>
                  <a:pt x="1416" y="808"/>
                </a:lnTo>
                <a:lnTo>
                  <a:pt x="1415" y="808"/>
                </a:lnTo>
                <a:lnTo>
                  <a:pt x="1414" y="808"/>
                </a:lnTo>
                <a:lnTo>
                  <a:pt x="1414" y="807"/>
                </a:lnTo>
                <a:lnTo>
                  <a:pt x="1410" y="807"/>
                </a:lnTo>
                <a:lnTo>
                  <a:pt x="1410" y="806"/>
                </a:lnTo>
                <a:lnTo>
                  <a:pt x="1408" y="806"/>
                </a:lnTo>
                <a:lnTo>
                  <a:pt x="1408" y="805"/>
                </a:lnTo>
                <a:lnTo>
                  <a:pt x="1408" y="804"/>
                </a:lnTo>
                <a:lnTo>
                  <a:pt x="1407" y="804"/>
                </a:lnTo>
                <a:lnTo>
                  <a:pt x="1407" y="803"/>
                </a:lnTo>
                <a:lnTo>
                  <a:pt x="1407" y="801"/>
                </a:lnTo>
                <a:lnTo>
                  <a:pt x="1407" y="800"/>
                </a:lnTo>
                <a:lnTo>
                  <a:pt x="1407" y="799"/>
                </a:lnTo>
                <a:lnTo>
                  <a:pt x="1406" y="798"/>
                </a:lnTo>
                <a:lnTo>
                  <a:pt x="1406" y="797"/>
                </a:lnTo>
                <a:lnTo>
                  <a:pt x="1406" y="796"/>
                </a:lnTo>
                <a:lnTo>
                  <a:pt x="1406" y="795"/>
                </a:lnTo>
                <a:lnTo>
                  <a:pt x="1409" y="795"/>
                </a:lnTo>
                <a:lnTo>
                  <a:pt x="1410" y="795"/>
                </a:lnTo>
                <a:lnTo>
                  <a:pt x="1411" y="795"/>
                </a:lnTo>
                <a:lnTo>
                  <a:pt x="1414" y="795"/>
                </a:lnTo>
                <a:lnTo>
                  <a:pt x="1415" y="795"/>
                </a:lnTo>
                <a:lnTo>
                  <a:pt x="1415" y="787"/>
                </a:lnTo>
                <a:lnTo>
                  <a:pt x="1415" y="772"/>
                </a:lnTo>
                <a:lnTo>
                  <a:pt x="1415" y="769"/>
                </a:lnTo>
                <a:lnTo>
                  <a:pt x="1414" y="762"/>
                </a:lnTo>
                <a:lnTo>
                  <a:pt x="1414" y="761"/>
                </a:lnTo>
                <a:lnTo>
                  <a:pt x="1414" y="756"/>
                </a:lnTo>
                <a:lnTo>
                  <a:pt x="1414" y="755"/>
                </a:lnTo>
                <a:lnTo>
                  <a:pt x="1414" y="754"/>
                </a:lnTo>
                <a:lnTo>
                  <a:pt x="1413" y="754"/>
                </a:lnTo>
                <a:lnTo>
                  <a:pt x="1410" y="754"/>
                </a:lnTo>
                <a:lnTo>
                  <a:pt x="1408" y="754"/>
                </a:lnTo>
                <a:lnTo>
                  <a:pt x="1405" y="753"/>
                </a:lnTo>
                <a:lnTo>
                  <a:pt x="1400" y="753"/>
                </a:lnTo>
                <a:lnTo>
                  <a:pt x="1392" y="753"/>
                </a:lnTo>
                <a:lnTo>
                  <a:pt x="1381" y="753"/>
                </a:lnTo>
                <a:lnTo>
                  <a:pt x="1379" y="753"/>
                </a:lnTo>
                <a:lnTo>
                  <a:pt x="1368" y="753"/>
                </a:lnTo>
                <a:lnTo>
                  <a:pt x="1364" y="754"/>
                </a:lnTo>
                <a:lnTo>
                  <a:pt x="1364" y="755"/>
                </a:lnTo>
                <a:lnTo>
                  <a:pt x="1364" y="756"/>
                </a:lnTo>
                <a:lnTo>
                  <a:pt x="1364" y="758"/>
                </a:lnTo>
                <a:lnTo>
                  <a:pt x="1364" y="759"/>
                </a:lnTo>
                <a:lnTo>
                  <a:pt x="1364" y="761"/>
                </a:lnTo>
                <a:lnTo>
                  <a:pt x="1364" y="763"/>
                </a:lnTo>
                <a:lnTo>
                  <a:pt x="1362" y="763"/>
                </a:lnTo>
                <a:lnTo>
                  <a:pt x="1354" y="763"/>
                </a:lnTo>
                <a:lnTo>
                  <a:pt x="1353" y="763"/>
                </a:lnTo>
                <a:lnTo>
                  <a:pt x="1346" y="763"/>
                </a:lnTo>
                <a:lnTo>
                  <a:pt x="1346" y="764"/>
                </a:lnTo>
                <a:lnTo>
                  <a:pt x="1346" y="765"/>
                </a:lnTo>
                <a:lnTo>
                  <a:pt x="1348" y="769"/>
                </a:lnTo>
                <a:lnTo>
                  <a:pt x="1349" y="769"/>
                </a:lnTo>
                <a:lnTo>
                  <a:pt x="1349" y="770"/>
                </a:lnTo>
                <a:lnTo>
                  <a:pt x="1357" y="781"/>
                </a:lnTo>
                <a:lnTo>
                  <a:pt x="1358" y="782"/>
                </a:lnTo>
                <a:lnTo>
                  <a:pt x="1361" y="787"/>
                </a:lnTo>
                <a:lnTo>
                  <a:pt x="1363" y="790"/>
                </a:lnTo>
                <a:lnTo>
                  <a:pt x="1364" y="791"/>
                </a:lnTo>
                <a:lnTo>
                  <a:pt x="1368" y="791"/>
                </a:lnTo>
                <a:lnTo>
                  <a:pt x="1368" y="792"/>
                </a:lnTo>
                <a:lnTo>
                  <a:pt x="1368" y="793"/>
                </a:lnTo>
                <a:lnTo>
                  <a:pt x="1367" y="793"/>
                </a:lnTo>
                <a:lnTo>
                  <a:pt x="1366" y="795"/>
                </a:lnTo>
                <a:lnTo>
                  <a:pt x="1367" y="796"/>
                </a:lnTo>
                <a:lnTo>
                  <a:pt x="1368" y="797"/>
                </a:lnTo>
                <a:lnTo>
                  <a:pt x="1368" y="798"/>
                </a:lnTo>
                <a:lnTo>
                  <a:pt x="1370" y="799"/>
                </a:lnTo>
                <a:lnTo>
                  <a:pt x="1371" y="800"/>
                </a:lnTo>
                <a:lnTo>
                  <a:pt x="1371" y="801"/>
                </a:lnTo>
                <a:lnTo>
                  <a:pt x="1372" y="803"/>
                </a:lnTo>
                <a:lnTo>
                  <a:pt x="1373" y="804"/>
                </a:lnTo>
                <a:lnTo>
                  <a:pt x="1373" y="805"/>
                </a:lnTo>
                <a:lnTo>
                  <a:pt x="1374" y="806"/>
                </a:lnTo>
                <a:lnTo>
                  <a:pt x="1375" y="807"/>
                </a:lnTo>
                <a:lnTo>
                  <a:pt x="1376" y="807"/>
                </a:lnTo>
                <a:lnTo>
                  <a:pt x="1378" y="806"/>
                </a:lnTo>
                <a:lnTo>
                  <a:pt x="1379" y="806"/>
                </a:lnTo>
                <a:lnTo>
                  <a:pt x="1380" y="806"/>
                </a:lnTo>
                <a:lnTo>
                  <a:pt x="1381" y="806"/>
                </a:lnTo>
                <a:lnTo>
                  <a:pt x="1381" y="805"/>
                </a:lnTo>
                <a:lnTo>
                  <a:pt x="1382" y="806"/>
                </a:lnTo>
                <a:lnTo>
                  <a:pt x="1382" y="807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3" y="812"/>
                </a:lnTo>
                <a:lnTo>
                  <a:pt x="1383" y="813"/>
                </a:lnTo>
                <a:lnTo>
                  <a:pt x="1383" y="814"/>
                </a:lnTo>
                <a:lnTo>
                  <a:pt x="1382" y="814"/>
                </a:lnTo>
                <a:lnTo>
                  <a:pt x="1382" y="815"/>
                </a:lnTo>
                <a:lnTo>
                  <a:pt x="1381" y="815"/>
                </a:lnTo>
                <a:lnTo>
                  <a:pt x="1381" y="816"/>
                </a:lnTo>
                <a:lnTo>
                  <a:pt x="1380" y="816"/>
                </a:lnTo>
                <a:lnTo>
                  <a:pt x="1383" y="821"/>
                </a:lnTo>
                <a:lnTo>
                  <a:pt x="1384" y="822"/>
                </a:lnTo>
                <a:lnTo>
                  <a:pt x="1385" y="823"/>
                </a:lnTo>
                <a:lnTo>
                  <a:pt x="1387" y="822"/>
                </a:lnTo>
                <a:lnTo>
                  <a:pt x="1388" y="822"/>
                </a:lnTo>
                <a:lnTo>
                  <a:pt x="1388" y="821"/>
                </a:lnTo>
                <a:lnTo>
                  <a:pt x="1389" y="821"/>
                </a:lnTo>
                <a:lnTo>
                  <a:pt x="1389" y="822"/>
                </a:lnTo>
                <a:lnTo>
                  <a:pt x="1389" y="823"/>
                </a:lnTo>
                <a:lnTo>
                  <a:pt x="1389" y="824"/>
                </a:lnTo>
                <a:lnTo>
                  <a:pt x="1390" y="823"/>
                </a:lnTo>
                <a:lnTo>
                  <a:pt x="1391" y="823"/>
                </a:lnTo>
                <a:lnTo>
                  <a:pt x="1392" y="823"/>
                </a:lnTo>
                <a:lnTo>
                  <a:pt x="1392" y="824"/>
                </a:lnTo>
                <a:lnTo>
                  <a:pt x="1392" y="825"/>
                </a:lnTo>
                <a:lnTo>
                  <a:pt x="1392" y="826"/>
                </a:lnTo>
                <a:lnTo>
                  <a:pt x="1392" y="829"/>
                </a:lnTo>
                <a:lnTo>
                  <a:pt x="1393" y="829"/>
                </a:lnTo>
                <a:lnTo>
                  <a:pt x="1395" y="829"/>
                </a:lnTo>
                <a:lnTo>
                  <a:pt x="1396" y="829"/>
                </a:lnTo>
                <a:lnTo>
                  <a:pt x="1397" y="829"/>
                </a:lnTo>
                <a:lnTo>
                  <a:pt x="1398" y="829"/>
                </a:lnTo>
                <a:lnTo>
                  <a:pt x="1399" y="829"/>
                </a:lnTo>
                <a:lnTo>
                  <a:pt x="1399" y="830"/>
                </a:lnTo>
                <a:lnTo>
                  <a:pt x="1401" y="830"/>
                </a:lnTo>
                <a:lnTo>
                  <a:pt x="1401" y="831"/>
                </a:lnTo>
                <a:lnTo>
                  <a:pt x="1402" y="831"/>
                </a:lnTo>
                <a:lnTo>
                  <a:pt x="1404" y="831"/>
                </a:lnTo>
                <a:lnTo>
                  <a:pt x="1405" y="831"/>
                </a:lnTo>
                <a:lnTo>
                  <a:pt x="1406" y="831"/>
                </a:lnTo>
                <a:lnTo>
                  <a:pt x="1407" y="831"/>
                </a:lnTo>
                <a:lnTo>
                  <a:pt x="1408" y="831"/>
                </a:lnTo>
                <a:lnTo>
                  <a:pt x="1409" y="831"/>
                </a:lnTo>
                <a:lnTo>
                  <a:pt x="1409" y="830"/>
                </a:lnTo>
                <a:lnTo>
                  <a:pt x="1409" y="829"/>
                </a:lnTo>
                <a:lnTo>
                  <a:pt x="1409" y="828"/>
                </a:lnTo>
                <a:lnTo>
                  <a:pt x="1410" y="828"/>
                </a:lnTo>
                <a:lnTo>
                  <a:pt x="1411" y="828"/>
                </a:lnTo>
                <a:lnTo>
                  <a:pt x="1413" y="828"/>
                </a:lnTo>
                <a:lnTo>
                  <a:pt x="1414" y="828"/>
                </a:lnTo>
                <a:lnTo>
                  <a:pt x="1415" y="828"/>
                </a:lnTo>
                <a:lnTo>
                  <a:pt x="1416" y="828"/>
                </a:lnTo>
                <a:lnTo>
                  <a:pt x="1417" y="828"/>
                </a:lnTo>
                <a:lnTo>
                  <a:pt x="1418" y="828"/>
                </a:lnTo>
                <a:lnTo>
                  <a:pt x="1418" y="831"/>
                </a:lnTo>
                <a:lnTo>
                  <a:pt x="1419" y="831"/>
                </a:lnTo>
                <a:lnTo>
                  <a:pt x="1419" y="832"/>
                </a:lnTo>
                <a:lnTo>
                  <a:pt x="1419" y="845"/>
                </a:lnTo>
                <a:lnTo>
                  <a:pt x="1419" y="846"/>
                </a:lnTo>
                <a:lnTo>
                  <a:pt x="1418" y="846"/>
                </a:lnTo>
                <a:lnTo>
                  <a:pt x="1417" y="846"/>
                </a:lnTo>
                <a:lnTo>
                  <a:pt x="1417" y="845"/>
                </a:lnTo>
                <a:lnTo>
                  <a:pt x="1416" y="843"/>
                </a:lnTo>
                <a:lnTo>
                  <a:pt x="1416" y="842"/>
                </a:lnTo>
                <a:lnTo>
                  <a:pt x="1415" y="841"/>
                </a:lnTo>
                <a:lnTo>
                  <a:pt x="1415" y="840"/>
                </a:lnTo>
                <a:lnTo>
                  <a:pt x="1415" y="839"/>
                </a:lnTo>
                <a:lnTo>
                  <a:pt x="1415" y="838"/>
                </a:lnTo>
                <a:lnTo>
                  <a:pt x="1415" y="837"/>
                </a:lnTo>
                <a:lnTo>
                  <a:pt x="1415" y="836"/>
                </a:lnTo>
                <a:lnTo>
                  <a:pt x="1415" y="833"/>
                </a:lnTo>
                <a:lnTo>
                  <a:pt x="1414" y="833"/>
                </a:lnTo>
                <a:lnTo>
                  <a:pt x="1413" y="833"/>
                </a:lnTo>
                <a:lnTo>
                  <a:pt x="1410" y="833"/>
                </a:lnTo>
                <a:lnTo>
                  <a:pt x="1410" y="832"/>
                </a:lnTo>
                <a:lnTo>
                  <a:pt x="1408" y="832"/>
                </a:lnTo>
                <a:lnTo>
                  <a:pt x="1407" y="832"/>
                </a:lnTo>
                <a:lnTo>
                  <a:pt x="1406" y="832"/>
                </a:lnTo>
                <a:lnTo>
                  <a:pt x="1405" y="832"/>
                </a:lnTo>
                <a:lnTo>
                  <a:pt x="1404" y="832"/>
                </a:lnTo>
                <a:lnTo>
                  <a:pt x="1402" y="832"/>
                </a:lnTo>
                <a:lnTo>
                  <a:pt x="1401" y="832"/>
                </a:lnTo>
                <a:lnTo>
                  <a:pt x="1400" y="832"/>
                </a:lnTo>
                <a:lnTo>
                  <a:pt x="1399" y="832"/>
                </a:lnTo>
                <a:lnTo>
                  <a:pt x="1398" y="832"/>
                </a:lnTo>
                <a:lnTo>
                  <a:pt x="1398" y="833"/>
                </a:lnTo>
                <a:lnTo>
                  <a:pt x="1398" y="836"/>
                </a:lnTo>
                <a:lnTo>
                  <a:pt x="1398" y="837"/>
                </a:lnTo>
                <a:lnTo>
                  <a:pt x="1398" y="838"/>
                </a:lnTo>
                <a:lnTo>
                  <a:pt x="1397" y="838"/>
                </a:lnTo>
                <a:lnTo>
                  <a:pt x="1398" y="839"/>
                </a:lnTo>
                <a:lnTo>
                  <a:pt x="1398" y="840"/>
                </a:lnTo>
                <a:lnTo>
                  <a:pt x="1399" y="840"/>
                </a:lnTo>
                <a:lnTo>
                  <a:pt x="1399" y="841"/>
                </a:lnTo>
                <a:lnTo>
                  <a:pt x="1400" y="840"/>
                </a:lnTo>
                <a:lnTo>
                  <a:pt x="1401" y="840"/>
                </a:lnTo>
                <a:lnTo>
                  <a:pt x="1401" y="841"/>
                </a:lnTo>
                <a:lnTo>
                  <a:pt x="1401" y="842"/>
                </a:lnTo>
                <a:lnTo>
                  <a:pt x="1400" y="843"/>
                </a:lnTo>
                <a:lnTo>
                  <a:pt x="1399" y="845"/>
                </a:lnTo>
                <a:lnTo>
                  <a:pt x="1398" y="842"/>
                </a:lnTo>
                <a:lnTo>
                  <a:pt x="1396" y="840"/>
                </a:lnTo>
                <a:lnTo>
                  <a:pt x="1395" y="838"/>
                </a:lnTo>
                <a:lnTo>
                  <a:pt x="1393" y="837"/>
                </a:lnTo>
                <a:lnTo>
                  <a:pt x="1392" y="834"/>
                </a:lnTo>
                <a:lnTo>
                  <a:pt x="1391" y="832"/>
                </a:lnTo>
                <a:lnTo>
                  <a:pt x="1389" y="829"/>
                </a:lnTo>
                <a:lnTo>
                  <a:pt x="1387" y="825"/>
                </a:lnTo>
                <a:lnTo>
                  <a:pt x="1385" y="825"/>
                </a:lnTo>
                <a:lnTo>
                  <a:pt x="1381" y="825"/>
                </a:lnTo>
                <a:lnTo>
                  <a:pt x="1380" y="825"/>
                </a:lnTo>
                <a:lnTo>
                  <a:pt x="1378" y="822"/>
                </a:lnTo>
                <a:lnTo>
                  <a:pt x="1376" y="822"/>
                </a:lnTo>
                <a:lnTo>
                  <a:pt x="1375" y="822"/>
                </a:lnTo>
                <a:lnTo>
                  <a:pt x="1371" y="822"/>
                </a:lnTo>
                <a:lnTo>
                  <a:pt x="1370" y="822"/>
                </a:lnTo>
                <a:lnTo>
                  <a:pt x="1370" y="820"/>
                </a:lnTo>
                <a:lnTo>
                  <a:pt x="1370" y="818"/>
                </a:lnTo>
                <a:lnTo>
                  <a:pt x="1370" y="817"/>
                </a:lnTo>
                <a:lnTo>
                  <a:pt x="1370" y="816"/>
                </a:lnTo>
                <a:lnTo>
                  <a:pt x="1370" y="815"/>
                </a:lnTo>
                <a:lnTo>
                  <a:pt x="1370" y="812"/>
                </a:lnTo>
                <a:lnTo>
                  <a:pt x="1370" y="811"/>
                </a:lnTo>
                <a:lnTo>
                  <a:pt x="1370" y="809"/>
                </a:lnTo>
                <a:lnTo>
                  <a:pt x="1370" y="808"/>
                </a:lnTo>
                <a:lnTo>
                  <a:pt x="1368" y="803"/>
                </a:lnTo>
                <a:lnTo>
                  <a:pt x="1367" y="803"/>
                </a:lnTo>
                <a:lnTo>
                  <a:pt x="1366" y="803"/>
                </a:lnTo>
                <a:lnTo>
                  <a:pt x="1365" y="803"/>
                </a:lnTo>
                <a:lnTo>
                  <a:pt x="1364" y="803"/>
                </a:lnTo>
                <a:lnTo>
                  <a:pt x="1362" y="803"/>
                </a:lnTo>
                <a:lnTo>
                  <a:pt x="1358" y="803"/>
                </a:lnTo>
                <a:lnTo>
                  <a:pt x="1357" y="803"/>
                </a:lnTo>
                <a:lnTo>
                  <a:pt x="1356" y="803"/>
                </a:lnTo>
                <a:lnTo>
                  <a:pt x="1355" y="803"/>
                </a:lnTo>
                <a:lnTo>
                  <a:pt x="1353" y="803"/>
                </a:lnTo>
                <a:lnTo>
                  <a:pt x="1352" y="803"/>
                </a:lnTo>
                <a:lnTo>
                  <a:pt x="1350" y="803"/>
                </a:lnTo>
                <a:lnTo>
                  <a:pt x="1349" y="803"/>
                </a:lnTo>
                <a:lnTo>
                  <a:pt x="1341" y="803"/>
                </a:lnTo>
                <a:lnTo>
                  <a:pt x="1340" y="803"/>
                </a:lnTo>
                <a:lnTo>
                  <a:pt x="1340" y="801"/>
                </a:lnTo>
                <a:lnTo>
                  <a:pt x="1340" y="800"/>
                </a:lnTo>
                <a:lnTo>
                  <a:pt x="1340" y="799"/>
                </a:lnTo>
                <a:lnTo>
                  <a:pt x="1341" y="799"/>
                </a:lnTo>
                <a:lnTo>
                  <a:pt x="1341" y="800"/>
                </a:lnTo>
                <a:lnTo>
                  <a:pt x="1341" y="801"/>
                </a:lnTo>
                <a:lnTo>
                  <a:pt x="1341" y="803"/>
                </a:lnTo>
                <a:lnTo>
                  <a:pt x="1342" y="803"/>
                </a:lnTo>
                <a:lnTo>
                  <a:pt x="1344" y="803"/>
                </a:lnTo>
                <a:lnTo>
                  <a:pt x="1345" y="803"/>
                </a:lnTo>
                <a:lnTo>
                  <a:pt x="1346" y="803"/>
                </a:lnTo>
                <a:lnTo>
                  <a:pt x="1347" y="803"/>
                </a:lnTo>
                <a:lnTo>
                  <a:pt x="1348" y="803"/>
                </a:lnTo>
                <a:lnTo>
                  <a:pt x="1349" y="803"/>
                </a:lnTo>
                <a:lnTo>
                  <a:pt x="1350" y="803"/>
                </a:lnTo>
                <a:lnTo>
                  <a:pt x="1352" y="803"/>
                </a:lnTo>
                <a:lnTo>
                  <a:pt x="1353" y="803"/>
                </a:lnTo>
                <a:lnTo>
                  <a:pt x="1355" y="803"/>
                </a:lnTo>
                <a:lnTo>
                  <a:pt x="1356" y="803"/>
                </a:lnTo>
                <a:lnTo>
                  <a:pt x="1357" y="803"/>
                </a:lnTo>
                <a:lnTo>
                  <a:pt x="1358" y="803"/>
                </a:lnTo>
                <a:lnTo>
                  <a:pt x="1359" y="803"/>
                </a:lnTo>
                <a:lnTo>
                  <a:pt x="1361" y="803"/>
                </a:lnTo>
                <a:lnTo>
                  <a:pt x="1362" y="803"/>
                </a:lnTo>
                <a:lnTo>
                  <a:pt x="1363" y="803"/>
                </a:lnTo>
                <a:lnTo>
                  <a:pt x="1364" y="803"/>
                </a:lnTo>
                <a:lnTo>
                  <a:pt x="1365" y="803"/>
                </a:lnTo>
                <a:lnTo>
                  <a:pt x="1365" y="801"/>
                </a:lnTo>
                <a:lnTo>
                  <a:pt x="1364" y="796"/>
                </a:lnTo>
                <a:lnTo>
                  <a:pt x="1364" y="793"/>
                </a:lnTo>
                <a:lnTo>
                  <a:pt x="1363" y="795"/>
                </a:lnTo>
                <a:lnTo>
                  <a:pt x="1362" y="795"/>
                </a:lnTo>
                <a:lnTo>
                  <a:pt x="1362" y="796"/>
                </a:lnTo>
                <a:lnTo>
                  <a:pt x="1362" y="795"/>
                </a:lnTo>
                <a:lnTo>
                  <a:pt x="1361" y="795"/>
                </a:lnTo>
                <a:lnTo>
                  <a:pt x="1361" y="793"/>
                </a:lnTo>
                <a:lnTo>
                  <a:pt x="1359" y="792"/>
                </a:lnTo>
                <a:lnTo>
                  <a:pt x="1359" y="791"/>
                </a:lnTo>
                <a:lnTo>
                  <a:pt x="1358" y="791"/>
                </a:lnTo>
                <a:lnTo>
                  <a:pt x="1358" y="790"/>
                </a:lnTo>
                <a:lnTo>
                  <a:pt x="1357" y="789"/>
                </a:lnTo>
                <a:lnTo>
                  <a:pt x="1356" y="788"/>
                </a:lnTo>
                <a:lnTo>
                  <a:pt x="1356" y="787"/>
                </a:lnTo>
                <a:lnTo>
                  <a:pt x="1355" y="786"/>
                </a:lnTo>
                <a:lnTo>
                  <a:pt x="1354" y="784"/>
                </a:lnTo>
                <a:lnTo>
                  <a:pt x="1354" y="783"/>
                </a:lnTo>
                <a:lnTo>
                  <a:pt x="1353" y="783"/>
                </a:lnTo>
                <a:lnTo>
                  <a:pt x="1353" y="782"/>
                </a:lnTo>
                <a:lnTo>
                  <a:pt x="1352" y="781"/>
                </a:lnTo>
                <a:lnTo>
                  <a:pt x="1352" y="780"/>
                </a:lnTo>
                <a:lnTo>
                  <a:pt x="1350" y="780"/>
                </a:lnTo>
                <a:lnTo>
                  <a:pt x="1350" y="779"/>
                </a:lnTo>
                <a:lnTo>
                  <a:pt x="1350" y="778"/>
                </a:lnTo>
                <a:lnTo>
                  <a:pt x="1349" y="778"/>
                </a:lnTo>
                <a:lnTo>
                  <a:pt x="1349" y="776"/>
                </a:lnTo>
                <a:lnTo>
                  <a:pt x="1348" y="776"/>
                </a:lnTo>
                <a:lnTo>
                  <a:pt x="1348" y="775"/>
                </a:lnTo>
                <a:lnTo>
                  <a:pt x="1347" y="774"/>
                </a:lnTo>
                <a:lnTo>
                  <a:pt x="1347" y="773"/>
                </a:lnTo>
                <a:lnTo>
                  <a:pt x="1346" y="772"/>
                </a:lnTo>
                <a:lnTo>
                  <a:pt x="1345" y="771"/>
                </a:lnTo>
                <a:lnTo>
                  <a:pt x="1346" y="771"/>
                </a:lnTo>
                <a:lnTo>
                  <a:pt x="1346" y="770"/>
                </a:lnTo>
                <a:lnTo>
                  <a:pt x="1345" y="770"/>
                </a:lnTo>
                <a:lnTo>
                  <a:pt x="1344" y="766"/>
                </a:lnTo>
                <a:lnTo>
                  <a:pt x="1345" y="765"/>
                </a:lnTo>
                <a:lnTo>
                  <a:pt x="1345" y="763"/>
                </a:lnTo>
                <a:lnTo>
                  <a:pt x="1344" y="763"/>
                </a:lnTo>
                <a:lnTo>
                  <a:pt x="1342" y="761"/>
                </a:lnTo>
                <a:lnTo>
                  <a:pt x="1341" y="759"/>
                </a:lnTo>
                <a:lnTo>
                  <a:pt x="1341" y="758"/>
                </a:lnTo>
                <a:lnTo>
                  <a:pt x="1340" y="758"/>
                </a:lnTo>
                <a:lnTo>
                  <a:pt x="1340" y="757"/>
                </a:lnTo>
                <a:lnTo>
                  <a:pt x="1339" y="756"/>
                </a:lnTo>
                <a:lnTo>
                  <a:pt x="1339" y="755"/>
                </a:lnTo>
                <a:lnTo>
                  <a:pt x="1338" y="756"/>
                </a:lnTo>
                <a:lnTo>
                  <a:pt x="1337" y="756"/>
                </a:lnTo>
                <a:lnTo>
                  <a:pt x="1336" y="755"/>
                </a:lnTo>
                <a:lnTo>
                  <a:pt x="1336" y="754"/>
                </a:lnTo>
                <a:lnTo>
                  <a:pt x="1335" y="754"/>
                </a:lnTo>
                <a:lnTo>
                  <a:pt x="1335" y="753"/>
                </a:lnTo>
                <a:lnTo>
                  <a:pt x="1331" y="753"/>
                </a:lnTo>
                <a:lnTo>
                  <a:pt x="1320" y="753"/>
                </a:lnTo>
                <a:lnTo>
                  <a:pt x="1320" y="754"/>
                </a:lnTo>
                <a:lnTo>
                  <a:pt x="1320" y="755"/>
                </a:lnTo>
                <a:lnTo>
                  <a:pt x="1320" y="756"/>
                </a:lnTo>
                <a:lnTo>
                  <a:pt x="1320" y="757"/>
                </a:lnTo>
                <a:lnTo>
                  <a:pt x="1320" y="758"/>
                </a:lnTo>
                <a:lnTo>
                  <a:pt x="1320" y="759"/>
                </a:lnTo>
                <a:lnTo>
                  <a:pt x="1319" y="759"/>
                </a:lnTo>
                <a:lnTo>
                  <a:pt x="1314" y="759"/>
                </a:lnTo>
                <a:lnTo>
                  <a:pt x="1313" y="759"/>
                </a:lnTo>
                <a:lnTo>
                  <a:pt x="1301" y="759"/>
                </a:lnTo>
                <a:lnTo>
                  <a:pt x="1297" y="759"/>
                </a:lnTo>
                <a:lnTo>
                  <a:pt x="1297" y="758"/>
                </a:lnTo>
                <a:lnTo>
                  <a:pt x="1297" y="757"/>
                </a:lnTo>
                <a:lnTo>
                  <a:pt x="1297" y="755"/>
                </a:lnTo>
                <a:lnTo>
                  <a:pt x="1297" y="754"/>
                </a:lnTo>
                <a:lnTo>
                  <a:pt x="1297" y="753"/>
                </a:lnTo>
                <a:lnTo>
                  <a:pt x="1297" y="751"/>
                </a:lnTo>
                <a:lnTo>
                  <a:pt x="1297" y="750"/>
                </a:lnTo>
                <a:lnTo>
                  <a:pt x="1298" y="750"/>
                </a:lnTo>
                <a:lnTo>
                  <a:pt x="1299" y="750"/>
                </a:lnTo>
                <a:lnTo>
                  <a:pt x="1301" y="750"/>
                </a:lnTo>
                <a:lnTo>
                  <a:pt x="1302" y="750"/>
                </a:lnTo>
                <a:lnTo>
                  <a:pt x="1303" y="750"/>
                </a:lnTo>
                <a:lnTo>
                  <a:pt x="1304" y="750"/>
                </a:lnTo>
                <a:lnTo>
                  <a:pt x="1305" y="750"/>
                </a:lnTo>
                <a:lnTo>
                  <a:pt x="1306" y="750"/>
                </a:lnTo>
                <a:lnTo>
                  <a:pt x="1307" y="750"/>
                </a:lnTo>
                <a:lnTo>
                  <a:pt x="1309" y="750"/>
                </a:lnTo>
                <a:lnTo>
                  <a:pt x="1310" y="750"/>
                </a:lnTo>
                <a:lnTo>
                  <a:pt x="1312" y="749"/>
                </a:lnTo>
                <a:lnTo>
                  <a:pt x="1313" y="749"/>
                </a:lnTo>
                <a:lnTo>
                  <a:pt x="1314" y="749"/>
                </a:lnTo>
                <a:lnTo>
                  <a:pt x="1316" y="749"/>
                </a:lnTo>
                <a:lnTo>
                  <a:pt x="1318" y="749"/>
                </a:lnTo>
                <a:lnTo>
                  <a:pt x="1318" y="748"/>
                </a:lnTo>
                <a:lnTo>
                  <a:pt x="1318" y="747"/>
                </a:lnTo>
                <a:lnTo>
                  <a:pt x="1318" y="746"/>
                </a:lnTo>
                <a:lnTo>
                  <a:pt x="1318" y="745"/>
                </a:lnTo>
                <a:lnTo>
                  <a:pt x="1318" y="744"/>
                </a:lnTo>
                <a:lnTo>
                  <a:pt x="1318" y="742"/>
                </a:lnTo>
                <a:lnTo>
                  <a:pt x="1318" y="741"/>
                </a:lnTo>
                <a:lnTo>
                  <a:pt x="1318" y="740"/>
                </a:lnTo>
                <a:lnTo>
                  <a:pt x="1319" y="738"/>
                </a:lnTo>
                <a:lnTo>
                  <a:pt x="1320" y="738"/>
                </a:lnTo>
                <a:lnTo>
                  <a:pt x="1321" y="737"/>
                </a:lnTo>
                <a:lnTo>
                  <a:pt x="1323" y="737"/>
                </a:lnTo>
                <a:lnTo>
                  <a:pt x="1323" y="738"/>
                </a:lnTo>
                <a:lnTo>
                  <a:pt x="1324" y="738"/>
                </a:lnTo>
                <a:lnTo>
                  <a:pt x="1324" y="739"/>
                </a:lnTo>
                <a:lnTo>
                  <a:pt x="1326" y="739"/>
                </a:lnTo>
                <a:lnTo>
                  <a:pt x="1327" y="739"/>
                </a:lnTo>
                <a:lnTo>
                  <a:pt x="1328" y="739"/>
                </a:lnTo>
                <a:lnTo>
                  <a:pt x="1328" y="738"/>
                </a:lnTo>
                <a:lnTo>
                  <a:pt x="1328" y="737"/>
                </a:lnTo>
                <a:lnTo>
                  <a:pt x="1327" y="737"/>
                </a:lnTo>
                <a:lnTo>
                  <a:pt x="1324" y="732"/>
                </a:lnTo>
                <a:lnTo>
                  <a:pt x="1323" y="731"/>
                </a:lnTo>
                <a:lnTo>
                  <a:pt x="1323" y="730"/>
                </a:lnTo>
                <a:lnTo>
                  <a:pt x="1322" y="731"/>
                </a:lnTo>
                <a:lnTo>
                  <a:pt x="1321" y="732"/>
                </a:lnTo>
                <a:lnTo>
                  <a:pt x="1319" y="730"/>
                </a:lnTo>
                <a:lnTo>
                  <a:pt x="1318" y="729"/>
                </a:lnTo>
                <a:lnTo>
                  <a:pt x="1316" y="726"/>
                </a:lnTo>
                <a:lnTo>
                  <a:pt x="1316" y="725"/>
                </a:lnTo>
                <a:lnTo>
                  <a:pt x="1315" y="726"/>
                </a:lnTo>
                <a:lnTo>
                  <a:pt x="1314" y="726"/>
                </a:lnTo>
                <a:lnTo>
                  <a:pt x="1313" y="726"/>
                </a:lnTo>
                <a:lnTo>
                  <a:pt x="1312" y="726"/>
                </a:lnTo>
                <a:lnTo>
                  <a:pt x="1312" y="725"/>
                </a:lnTo>
                <a:lnTo>
                  <a:pt x="1309" y="722"/>
                </a:lnTo>
                <a:lnTo>
                  <a:pt x="1309" y="721"/>
                </a:lnTo>
                <a:lnTo>
                  <a:pt x="1307" y="720"/>
                </a:lnTo>
                <a:lnTo>
                  <a:pt x="1305" y="721"/>
                </a:lnTo>
                <a:lnTo>
                  <a:pt x="1304" y="722"/>
                </a:lnTo>
                <a:lnTo>
                  <a:pt x="1303" y="722"/>
                </a:lnTo>
                <a:lnTo>
                  <a:pt x="1301" y="723"/>
                </a:lnTo>
                <a:lnTo>
                  <a:pt x="1301" y="724"/>
                </a:lnTo>
                <a:lnTo>
                  <a:pt x="1299" y="724"/>
                </a:lnTo>
                <a:lnTo>
                  <a:pt x="1299" y="725"/>
                </a:lnTo>
                <a:lnTo>
                  <a:pt x="1298" y="725"/>
                </a:lnTo>
                <a:lnTo>
                  <a:pt x="1298" y="726"/>
                </a:lnTo>
                <a:lnTo>
                  <a:pt x="1297" y="726"/>
                </a:lnTo>
                <a:lnTo>
                  <a:pt x="1297" y="728"/>
                </a:lnTo>
                <a:lnTo>
                  <a:pt x="1296" y="728"/>
                </a:lnTo>
                <a:lnTo>
                  <a:pt x="1295" y="729"/>
                </a:lnTo>
                <a:lnTo>
                  <a:pt x="1294" y="730"/>
                </a:lnTo>
                <a:lnTo>
                  <a:pt x="1293" y="731"/>
                </a:lnTo>
                <a:lnTo>
                  <a:pt x="1292" y="732"/>
                </a:lnTo>
                <a:lnTo>
                  <a:pt x="1290" y="732"/>
                </a:lnTo>
                <a:lnTo>
                  <a:pt x="1290" y="733"/>
                </a:lnTo>
                <a:lnTo>
                  <a:pt x="1289" y="733"/>
                </a:lnTo>
                <a:lnTo>
                  <a:pt x="1288" y="733"/>
                </a:lnTo>
                <a:lnTo>
                  <a:pt x="1288" y="734"/>
                </a:lnTo>
                <a:lnTo>
                  <a:pt x="1287" y="734"/>
                </a:lnTo>
                <a:lnTo>
                  <a:pt x="1286" y="734"/>
                </a:lnTo>
                <a:lnTo>
                  <a:pt x="1285" y="734"/>
                </a:lnTo>
                <a:lnTo>
                  <a:pt x="1285" y="736"/>
                </a:lnTo>
                <a:lnTo>
                  <a:pt x="1284" y="736"/>
                </a:lnTo>
                <a:lnTo>
                  <a:pt x="1283" y="736"/>
                </a:lnTo>
                <a:lnTo>
                  <a:pt x="1281" y="736"/>
                </a:lnTo>
                <a:lnTo>
                  <a:pt x="1280" y="736"/>
                </a:lnTo>
                <a:lnTo>
                  <a:pt x="1279" y="736"/>
                </a:lnTo>
                <a:lnTo>
                  <a:pt x="1278" y="736"/>
                </a:lnTo>
                <a:lnTo>
                  <a:pt x="1277" y="736"/>
                </a:lnTo>
                <a:lnTo>
                  <a:pt x="1277" y="734"/>
                </a:lnTo>
                <a:lnTo>
                  <a:pt x="1275" y="734"/>
                </a:lnTo>
                <a:lnTo>
                  <a:pt x="1273" y="734"/>
                </a:lnTo>
                <a:lnTo>
                  <a:pt x="1272" y="734"/>
                </a:lnTo>
                <a:lnTo>
                  <a:pt x="1271" y="734"/>
                </a:lnTo>
                <a:lnTo>
                  <a:pt x="1270" y="734"/>
                </a:lnTo>
                <a:lnTo>
                  <a:pt x="1269" y="734"/>
                </a:lnTo>
                <a:lnTo>
                  <a:pt x="1268" y="734"/>
                </a:lnTo>
                <a:lnTo>
                  <a:pt x="1267" y="734"/>
                </a:lnTo>
                <a:lnTo>
                  <a:pt x="1266" y="734"/>
                </a:lnTo>
                <a:lnTo>
                  <a:pt x="1262" y="736"/>
                </a:lnTo>
                <a:lnTo>
                  <a:pt x="1261" y="737"/>
                </a:lnTo>
                <a:lnTo>
                  <a:pt x="1260" y="737"/>
                </a:lnTo>
                <a:lnTo>
                  <a:pt x="1259" y="737"/>
                </a:lnTo>
                <a:lnTo>
                  <a:pt x="1258" y="737"/>
                </a:lnTo>
                <a:lnTo>
                  <a:pt x="1257" y="737"/>
                </a:lnTo>
                <a:lnTo>
                  <a:pt x="1255" y="737"/>
                </a:lnTo>
                <a:lnTo>
                  <a:pt x="1254" y="737"/>
                </a:lnTo>
                <a:lnTo>
                  <a:pt x="1253" y="737"/>
                </a:lnTo>
                <a:lnTo>
                  <a:pt x="1252" y="737"/>
                </a:lnTo>
                <a:lnTo>
                  <a:pt x="1251" y="737"/>
                </a:lnTo>
                <a:lnTo>
                  <a:pt x="1251" y="736"/>
                </a:lnTo>
                <a:lnTo>
                  <a:pt x="1250" y="736"/>
                </a:lnTo>
                <a:lnTo>
                  <a:pt x="1249" y="736"/>
                </a:lnTo>
                <a:lnTo>
                  <a:pt x="1247" y="734"/>
                </a:lnTo>
                <a:lnTo>
                  <a:pt x="1246" y="734"/>
                </a:lnTo>
                <a:lnTo>
                  <a:pt x="1246" y="733"/>
                </a:lnTo>
                <a:lnTo>
                  <a:pt x="1245" y="733"/>
                </a:lnTo>
                <a:lnTo>
                  <a:pt x="1244" y="733"/>
                </a:lnTo>
                <a:lnTo>
                  <a:pt x="1244" y="732"/>
                </a:lnTo>
                <a:lnTo>
                  <a:pt x="1241" y="730"/>
                </a:lnTo>
                <a:lnTo>
                  <a:pt x="1240" y="729"/>
                </a:lnTo>
                <a:lnTo>
                  <a:pt x="1238" y="728"/>
                </a:lnTo>
                <a:lnTo>
                  <a:pt x="1237" y="726"/>
                </a:lnTo>
                <a:lnTo>
                  <a:pt x="1236" y="726"/>
                </a:lnTo>
                <a:lnTo>
                  <a:pt x="1235" y="725"/>
                </a:lnTo>
                <a:lnTo>
                  <a:pt x="1234" y="725"/>
                </a:lnTo>
                <a:lnTo>
                  <a:pt x="1234" y="724"/>
                </a:lnTo>
                <a:lnTo>
                  <a:pt x="1233" y="724"/>
                </a:lnTo>
                <a:lnTo>
                  <a:pt x="1232" y="724"/>
                </a:lnTo>
                <a:lnTo>
                  <a:pt x="1230" y="723"/>
                </a:lnTo>
                <a:lnTo>
                  <a:pt x="1229" y="723"/>
                </a:lnTo>
                <a:lnTo>
                  <a:pt x="1228" y="723"/>
                </a:lnTo>
                <a:lnTo>
                  <a:pt x="1227" y="723"/>
                </a:lnTo>
                <a:lnTo>
                  <a:pt x="1226" y="723"/>
                </a:lnTo>
                <a:lnTo>
                  <a:pt x="1225" y="723"/>
                </a:lnTo>
                <a:lnTo>
                  <a:pt x="1225" y="725"/>
                </a:lnTo>
                <a:lnTo>
                  <a:pt x="1225" y="726"/>
                </a:lnTo>
                <a:lnTo>
                  <a:pt x="1225" y="728"/>
                </a:lnTo>
                <a:lnTo>
                  <a:pt x="1225" y="730"/>
                </a:lnTo>
                <a:lnTo>
                  <a:pt x="1225" y="731"/>
                </a:lnTo>
                <a:lnTo>
                  <a:pt x="1225" y="732"/>
                </a:lnTo>
                <a:lnTo>
                  <a:pt x="1225" y="736"/>
                </a:lnTo>
                <a:lnTo>
                  <a:pt x="1225" y="738"/>
                </a:lnTo>
                <a:lnTo>
                  <a:pt x="1225" y="742"/>
                </a:lnTo>
                <a:lnTo>
                  <a:pt x="1225" y="744"/>
                </a:lnTo>
                <a:lnTo>
                  <a:pt x="1225" y="746"/>
                </a:lnTo>
                <a:lnTo>
                  <a:pt x="1225" y="748"/>
                </a:lnTo>
                <a:lnTo>
                  <a:pt x="1225" y="751"/>
                </a:lnTo>
                <a:lnTo>
                  <a:pt x="1223" y="751"/>
                </a:lnTo>
                <a:lnTo>
                  <a:pt x="1214" y="751"/>
                </a:lnTo>
                <a:lnTo>
                  <a:pt x="1212" y="751"/>
                </a:lnTo>
                <a:lnTo>
                  <a:pt x="1203" y="751"/>
                </a:lnTo>
                <a:lnTo>
                  <a:pt x="1203" y="750"/>
                </a:lnTo>
                <a:lnTo>
                  <a:pt x="1198" y="750"/>
                </a:lnTo>
                <a:lnTo>
                  <a:pt x="1198" y="751"/>
                </a:lnTo>
                <a:lnTo>
                  <a:pt x="1197" y="751"/>
                </a:lnTo>
                <a:lnTo>
                  <a:pt x="1195" y="751"/>
                </a:lnTo>
                <a:lnTo>
                  <a:pt x="1193" y="751"/>
                </a:lnTo>
                <a:lnTo>
                  <a:pt x="1193" y="750"/>
                </a:lnTo>
                <a:lnTo>
                  <a:pt x="1193" y="749"/>
                </a:lnTo>
                <a:lnTo>
                  <a:pt x="1193" y="748"/>
                </a:lnTo>
                <a:lnTo>
                  <a:pt x="1194" y="748"/>
                </a:lnTo>
                <a:lnTo>
                  <a:pt x="1195" y="748"/>
                </a:lnTo>
                <a:lnTo>
                  <a:pt x="1197" y="748"/>
                </a:lnTo>
                <a:lnTo>
                  <a:pt x="1195" y="748"/>
                </a:lnTo>
                <a:lnTo>
                  <a:pt x="1195" y="746"/>
                </a:lnTo>
                <a:lnTo>
                  <a:pt x="1197" y="744"/>
                </a:lnTo>
                <a:lnTo>
                  <a:pt x="1197" y="741"/>
                </a:lnTo>
                <a:lnTo>
                  <a:pt x="1197" y="739"/>
                </a:lnTo>
                <a:lnTo>
                  <a:pt x="1198" y="738"/>
                </a:lnTo>
                <a:lnTo>
                  <a:pt x="1199" y="736"/>
                </a:lnTo>
                <a:lnTo>
                  <a:pt x="1200" y="733"/>
                </a:lnTo>
                <a:lnTo>
                  <a:pt x="1202" y="734"/>
                </a:lnTo>
                <a:lnTo>
                  <a:pt x="1202" y="736"/>
                </a:lnTo>
                <a:lnTo>
                  <a:pt x="1202" y="737"/>
                </a:lnTo>
                <a:lnTo>
                  <a:pt x="1202" y="738"/>
                </a:lnTo>
                <a:lnTo>
                  <a:pt x="1202" y="739"/>
                </a:lnTo>
                <a:lnTo>
                  <a:pt x="1202" y="740"/>
                </a:lnTo>
                <a:lnTo>
                  <a:pt x="1202" y="741"/>
                </a:lnTo>
                <a:lnTo>
                  <a:pt x="1202" y="742"/>
                </a:lnTo>
                <a:lnTo>
                  <a:pt x="1202" y="744"/>
                </a:lnTo>
                <a:lnTo>
                  <a:pt x="1203" y="744"/>
                </a:lnTo>
                <a:lnTo>
                  <a:pt x="1204" y="744"/>
                </a:lnTo>
                <a:lnTo>
                  <a:pt x="1206" y="744"/>
                </a:lnTo>
                <a:lnTo>
                  <a:pt x="1207" y="744"/>
                </a:lnTo>
                <a:lnTo>
                  <a:pt x="1208" y="744"/>
                </a:lnTo>
                <a:lnTo>
                  <a:pt x="1212" y="744"/>
                </a:lnTo>
                <a:lnTo>
                  <a:pt x="1214" y="745"/>
                </a:lnTo>
                <a:lnTo>
                  <a:pt x="1215" y="745"/>
                </a:lnTo>
                <a:lnTo>
                  <a:pt x="1216" y="744"/>
                </a:lnTo>
                <a:lnTo>
                  <a:pt x="1217" y="744"/>
                </a:lnTo>
                <a:lnTo>
                  <a:pt x="1215" y="740"/>
                </a:lnTo>
                <a:lnTo>
                  <a:pt x="1216" y="740"/>
                </a:lnTo>
                <a:lnTo>
                  <a:pt x="1216" y="739"/>
                </a:lnTo>
                <a:lnTo>
                  <a:pt x="1217" y="739"/>
                </a:lnTo>
                <a:lnTo>
                  <a:pt x="1218" y="739"/>
                </a:lnTo>
                <a:lnTo>
                  <a:pt x="1219" y="739"/>
                </a:lnTo>
                <a:lnTo>
                  <a:pt x="1219" y="738"/>
                </a:lnTo>
                <a:lnTo>
                  <a:pt x="1220" y="738"/>
                </a:lnTo>
                <a:lnTo>
                  <a:pt x="1221" y="738"/>
                </a:lnTo>
                <a:lnTo>
                  <a:pt x="1223" y="738"/>
                </a:lnTo>
                <a:lnTo>
                  <a:pt x="1224" y="738"/>
                </a:lnTo>
                <a:lnTo>
                  <a:pt x="1225" y="738"/>
                </a:lnTo>
                <a:lnTo>
                  <a:pt x="1225" y="736"/>
                </a:lnTo>
                <a:lnTo>
                  <a:pt x="1225" y="731"/>
                </a:lnTo>
                <a:lnTo>
                  <a:pt x="1225" y="730"/>
                </a:lnTo>
                <a:lnTo>
                  <a:pt x="1224" y="730"/>
                </a:lnTo>
                <a:lnTo>
                  <a:pt x="1223" y="730"/>
                </a:lnTo>
                <a:lnTo>
                  <a:pt x="1221" y="730"/>
                </a:lnTo>
                <a:lnTo>
                  <a:pt x="1219" y="730"/>
                </a:lnTo>
                <a:lnTo>
                  <a:pt x="1219" y="729"/>
                </a:lnTo>
                <a:lnTo>
                  <a:pt x="1219" y="728"/>
                </a:lnTo>
                <a:lnTo>
                  <a:pt x="1219" y="726"/>
                </a:lnTo>
                <a:lnTo>
                  <a:pt x="1219" y="725"/>
                </a:lnTo>
                <a:lnTo>
                  <a:pt x="1219" y="724"/>
                </a:lnTo>
                <a:lnTo>
                  <a:pt x="1220" y="725"/>
                </a:lnTo>
                <a:lnTo>
                  <a:pt x="1221" y="725"/>
                </a:lnTo>
                <a:lnTo>
                  <a:pt x="1223" y="725"/>
                </a:lnTo>
                <a:lnTo>
                  <a:pt x="1224" y="725"/>
                </a:lnTo>
                <a:lnTo>
                  <a:pt x="1224" y="724"/>
                </a:lnTo>
                <a:lnTo>
                  <a:pt x="1224" y="722"/>
                </a:lnTo>
                <a:lnTo>
                  <a:pt x="1224" y="721"/>
                </a:lnTo>
                <a:lnTo>
                  <a:pt x="1224" y="720"/>
                </a:lnTo>
                <a:lnTo>
                  <a:pt x="1224" y="717"/>
                </a:lnTo>
                <a:lnTo>
                  <a:pt x="1224" y="715"/>
                </a:lnTo>
                <a:lnTo>
                  <a:pt x="1224" y="714"/>
                </a:lnTo>
                <a:lnTo>
                  <a:pt x="1225" y="714"/>
                </a:lnTo>
                <a:lnTo>
                  <a:pt x="1226" y="714"/>
                </a:lnTo>
                <a:lnTo>
                  <a:pt x="1227" y="714"/>
                </a:lnTo>
                <a:lnTo>
                  <a:pt x="1228" y="714"/>
                </a:lnTo>
                <a:lnTo>
                  <a:pt x="1229" y="714"/>
                </a:lnTo>
                <a:lnTo>
                  <a:pt x="1232" y="714"/>
                </a:lnTo>
                <a:lnTo>
                  <a:pt x="1233" y="714"/>
                </a:lnTo>
                <a:lnTo>
                  <a:pt x="1234" y="715"/>
                </a:lnTo>
                <a:lnTo>
                  <a:pt x="1234" y="716"/>
                </a:lnTo>
                <a:lnTo>
                  <a:pt x="1235" y="716"/>
                </a:lnTo>
                <a:lnTo>
                  <a:pt x="1235" y="717"/>
                </a:lnTo>
                <a:lnTo>
                  <a:pt x="1236" y="717"/>
                </a:lnTo>
                <a:lnTo>
                  <a:pt x="1237" y="717"/>
                </a:lnTo>
                <a:lnTo>
                  <a:pt x="1238" y="717"/>
                </a:lnTo>
                <a:lnTo>
                  <a:pt x="1240" y="717"/>
                </a:lnTo>
                <a:lnTo>
                  <a:pt x="1241" y="717"/>
                </a:lnTo>
                <a:lnTo>
                  <a:pt x="1242" y="717"/>
                </a:lnTo>
                <a:lnTo>
                  <a:pt x="1243" y="717"/>
                </a:lnTo>
                <a:lnTo>
                  <a:pt x="1244" y="717"/>
                </a:lnTo>
                <a:lnTo>
                  <a:pt x="1245" y="717"/>
                </a:lnTo>
                <a:lnTo>
                  <a:pt x="1249" y="717"/>
                </a:lnTo>
                <a:lnTo>
                  <a:pt x="1250" y="717"/>
                </a:lnTo>
                <a:lnTo>
                  <a:pt x="1251" y="719"/>
                </a:lnTo>
                <a:lnTo>
                  <a:pt x="1252" y="719"/>
                </a:lnTo>
                <a:lnTo>
                  <a:pt x="1253" y="720"/>
                </a:lnTo>
                <a:lnTo>
                  <a:pt x="1254" y="720"/>
                </a:lnTo>
                <a:lnTo>
                  <a:pt x="1254" y="721"/>
                </a:lnTo>
                <a:lnTo>
                  <a:pt x="1255" y="721"/>
                </a:lnTo>
                <a:lnTo>
                  <a:pt x="1258" y="722"/>
                </a:lnTo>
                <a:lnTo>
                  <a:pt x="1259" y="723"/>
                </a:lnTo>
                <a:lnTo>
                  <a:pt x="1260" y="723"/>
                </a:lnTo>
                <a:lnTo>
                  <a:pt x="1261" y="723"/>
                </a:lnTo>
                <a:lnTo>
                  <a:pt x="1262" y="723"/>
                </a:lnTo>
                <a:lnTo>
                  <a:pt x="1263" y="724"/>
                </a:lnTo>
                <a:lnTo>
                  <a:pt x="1267" y="724"/>
                </a:lnTo>
                <a:lnTo>
                  <a:pt x="1267" y="725"/>
                </a:lnTo>
                <a:lnTo>
                  <a:pt x="1267" y="726"/>
                </a:lnTo>
                <a:lnTo>
                  <a:pt x="1267" y="728"/>
                </a:lnTo>
                <a:lnTo>
                  <a:pt x="1267" y="729"/>
                </a:lnTo>
                <a:lnTo>
                  <a:pt x="1267" y="730"/>
                </a:lnTo>
                <a:lnTo>
                  <a:pt x="1267" y="731"/>
                </a:lnTo>
                <a:lnTo>
                  <a:pt x="1268" y="732"/>
                </a:lnTo>
                <a:lnTo>
                  <a:pt x="1268" y="733"/>
                </a:lnTo>
                <a:lnTo>
                  <a:pt x="1268" y="734"/>
                </a:lnTo>
                <a:lnTo>
                  <a:pt x="1268" y="733"/>
                </a:lnTo>
                <a:lnTo>
                  <a:pt x="1269" y="733"/>
                </a:lnTo>
                <a:lnTo>
                  <a:pt x="1270" y="733"/>
                </a:lnTo>
                <a:lnTo>
                  <a:pt x="1271" y="733"/>
                </a:lnTo>
                <a:lnTo>
                  <a:pt x="1272" y="733"/>
                </a:lnTo>
                <a:lnTo>
                  <a:pt x="1273" y="733"/>
                </a:lnTo>
                <a:lnTo>
                  <a:pt x="1275" y="733"/>
                </a:lnTo>
                <a:lnTo>
                  <a:pt x="1277" y="734"/>
                </a:lnTo>
                <a:lnTo>
                  <a:pt x="1278" y="734"/>
                </a:lnTo>
                <a:lnTo>
                  <a:pt x="1279" y="734"/>
                </a:lnTo>
                <a:lnTo>
                  <a:pt x="1280" y="734"/>
                </a:lnTo>
                <a:lnTo>
                  <a:pt x="1281" y="734"/>
                </a:lnTo>
                <a:lnTo>
                  <a:pt x="1283" y="734"/>
                </a:lnTo>
                <a:lnTo>
                  <a:pt x="1284" y="734"/>
                </a:lnTo>
                <a:lnTo>
                  <a:pt x="1285" y="734"/>
                </a:lnTo>
                <a:lnTo>
                  <a:pt x="1286" y="733"/>
                </a:lnTo>
                <a:lnTo>
                  <a:pt x="1287" y="733"/>
                </a:lnTo>
                <a:lnTo>
                  <a:pt x="1288" y="733"/>
                </a:lnTo>
                <a:lnTo>
                  <a:pt x="1288" y="732"/>
                </a:lnTo>
                <a:lnTo>
                  <a:pt x="1289" y="732"/>
                </a:lnTo>
                <a:lnTo>
                  <a:pt x="1290" y="732"/>
                </a:lnTo>
                <a:lnTo>
                  <a:pt x="1290" y="731"/>
                </a:lnTo>
                <a:lnTo>
                  <a:pt x="1292" y="731"/>
                </a:lnTo>
                <a:lnTo>
                  <a:pt x="1292" y="730"/>
                </a:lnTo>
                <a:lnTo>
                  <a:pt x="1293" y="730"/>
                </a:lnTo>
                <a:lnTo>
                  <a:pt x="1294" y="729"/>
                </a:lnTo>
                <a:lnTo>
                  <a:pt x="1295" y="728"/>
                </a:lnTo>
                <a:lnTo>
                  <a:pt x="1296" y="726"/>
                </a:lnTo>
                <a:lnTo>
                  <a:pt x="1297" y="725"/>
                </a:lnTo>
                <a:lnTo>
                  <a:pt x="1298" y="724"/>
                </a:lnTo>
                <a:lnTo>
                  <a:pt x="1299" y="724"/>
                </a:lnTo>
                <a:lnTo>
                  <a:pt x="1299" y="723"/>
                </a:lnTo>
                <a:lnTo>
                  <a:pt x="1301" y="723"/>
                </a:lnTo>
                <a:lnTo>
                  <a:pt x="1302" y="722"/>
                </a:lnTo>
                <a:lnTo>
                  <a:pt x="1303" y="721"/>
                </a:lnTo>
                <a:lnTo>
                  <a:pt x="1304" y="721"/>
                </a:lnTo>
                <a:lnTo>
                  <a:pt x="1304" y="720"/>
                </a:lnTo>
                <a:lnTo>
                  <a:pt x="1305" y="720"/>
                </a:lnTo>
                <a:lnTo>
                  <a:pt x="1306" y="719"/>
                </a:lnTo>
                <a:lnTo>
                  <a:pt x="1307" y="719"/>
                </a:lnTo>
                <a:lnTo>
                  <a:pt x="1309" y="717"/>
                </a:lnTo>
                <a:lnTo>
                  <a:pt x="1310" y="716"/>
                </a:lnTo>
                <a:lnTo>
                  <a:pt x="1309" y="716"/>
                </a:lnTo>
                <a:lnTo>
                  <a:pt x="1309" y="715"/>
                </a:lnTo>
                <a:lnTo>
                  <a:pt x="1307" y="714"/>
                </a:lnTo>
                <a:lnTo>
                  <a:pt x="1307" y="713"/>
                </a:lnTo>
                <a:lnTo>
                  <a:pt x="1306" y="713"/>
                </a:lnTo>
                <a:lnTo>
                  <a:pt x="1306" y="712"/>
                </a:lnTo>
                <a:lnTo>
                  <a:pt x="1305" y="711"/>
                </a:lnTo>
                <a:lnTo>
                  <a:pt x="1305" y="709"/>
                </a:lnTo>
                <a:lnTo>
                  <a:pt x="1307" y="709"/>
                </a:lnTo>
                <a:lnTo>
                  <a:pt x="1309" y="709"/>
                </a:lnTo>
                <a:lnTo>
                  <a:pt x="1307" y="709"/>
                </a:lnTo>
                <a:lnTo>
                  <a:pt x="1306" y="706"/>
                </a:lnTo>
                <a:lnTo>
                  <a:pt x="1302" y="706"/>
                </a:lnTo>
                <a:lnTo>
                  <a:pt x="1302" y="703"/>
                </a:lnTo>
                <a:lnTo>
                  <a:pt x="1304" y="703"/>
                </a:lnTo>
                <a:lnTo>
                  <a:pt x="1301" y="698"/>
                </a:lnTo>
                <a:lnTo>
                  <a:pt x="1299" y="696"/>
                </a:lnTo>
                <a:lnTo>
                  <a:pt x="1297" y="697"/>
                </a:lnTo>
                <a:lnTo>
                  <a:pt x="1297" y="695"/>
                </a:lnTo>
                <a:lnTo>
                  <a:pt x="1299" y="695"/>
                </a:lnTo>
                <a:lnTo>
                  <a:pt x="1298" y="695"/>
                </a:lnTo>
                <a:lnTo>
                  <a:pt x="1298" y="694"/>
                </a:lnTo>
                <a:lnTo>
                  <a:pt x="1296" y="691"/>
                </a:lnTo>
                <a:lnTo>
                  <a:pt x="1295" y="690"/>
                </a:lnTo>
                <a:lnTo>
                  <a:pt x="1293" y="684"/>
                </a:lnTo>
                <a:lnTo>
                  <a:pt x="1292" y="683"/>
                </a:lnTo>
                <a:lnTo>
                  <a:pt x="1288" y="683"/>
                </a:lnTo>
                <a:lnTo>
                  <a:pt x="1286" y="683"/>
                </a:lnTo>
                <a:lnTo>
                  <a:pt x="1286" y="681"/>
                </a:lnTo>
                <a:lnTo>
                  <a:pt x="1285" y="681"/>
                </a:lnTo>
                <a:lnTo>
                  <a:pt x="1285" y="683"/>
                </a:lnTo>
                <a:lnTo>
                  <a:pt x="1280" y="683"/>
                </a:lnTo>
                <a:lnTo>
                  <a:pt x="1277" y="683"/>
                </a:lnTo>
                <a:lnTo>
                  <a:pt x="1276" y="683"/>
                </a:lnTo>
                <a:lnTo>
                  <a:pt x="1276" y="681"/>
                </a:lnTo>
                <a:lnTo>
                  <a:pt x="1275" y="680"/>
                </a:lnTo>
                <a:lnTo>
                  <a:pt x="1273" y="680"/>
                </a:lnTo>
                <a:lnTo>
                  <a:pt x="1273" y="679"/>
                </a:lnTo>
                <a:lnTo>
                  <a:pt x="1273" y="678"/>
                </a:lnTo>
                <a:lnTo>
                  <a:pt x="1273" y="677"/>
                </a:lnTo>
                <a:lnTo>
                  <a:pt x="1273" y="675"/>
                </a:lnTo>
                <a:lnTo>
                  <a:pt x="1273" y="674"/>
                </a:lnTo>
                <a:lnTo>
                  <a:pt x="1273" y="673"/>
                </a:lnTo>
                <a:lnTo>
                  <a:pt x="1273" y="672"/>
                </a:lnTo>
                <a:lnTo>
                  <a:pt x="1276" y="671"/>
                </a:lnTo>
                <a:lnTo>
                  <a:pt x="1278" y="671"/>
                </a:lnTo>
                <a:lnTo>
                  <a:pt x="1279" y="671"/>
                </a:lnTo>
                <a:lnTo>
                  <a:pt x="1280" y="671"/>
                </a:lnTo>
                <a:lnTo>
                  <a:pt x="1281" y="671"/>
                </a:lnTo>
                <a:lnTo>
                  <a:pt x="1283" y="671"/>
                </a:lnTo>
                <a:lnTo>
                  <a:pt x="1283" y="670"/>
                </a:lnTo>
                <a:lnTo>
                  <a:pt x="1281" y="669"/>
                </a:lnTo>
                <a:lnTo>
                  <a:pt x="1278" y="669"/>
                </a:lnTo>
                <a:lnTo>
                  <a:pt x="1277" y="669"/>
                </a:lnTo>
                <a:lnTo>
                  <a:pt x="1275" y="670"/>
                </a:lnTo>
                <a:lnTo>
                  <a:pt x="1275" y="669"/>
                </a:lnTo>
                <a:lnTo>
                  <a:pt x="1275" y="667"/>
                </a:lnTo>
                <a:lnTo>
                  <a:pt x="1276" y="667"/>
                </a:lnTo>
                <a:lnTo>
                  <a:pt x="1277" y="666"/>
                </a:lnTo>
                <a:lnTo>
                  <a:pt x="1278" y="666"/>
                </a:lnTo>
                <a:lnTo>
                  <a:pt x="1277" y="665"/>
                </a:lnTo>
                <a:lnTo>
                  <a:pt x="1277" y="664"/>
                </a:lnTo>
                <a:lnTo>
                  <a:pt x="1276" y="664"/>
                </a:lnTo>
                <a:lnTo>
                  <a:pt x="1276" y="663"/>
                </a:lnTo>
                <a:lnTo>
                  <a:pt x="1275" y="662"/>
                </a:lnTo>
                <a:lnTo>
                  <a:pt x="1275" y="661"/>
                </a:lnTo>
                <a:lnTo>
                  <a:pt x="1273" y="661"/>
                </a:lnTo>
                <a:lnTo>
                  <a:pt x="1273" y="659"/>
                </a:lnTo>
                <a:lnTo>
                  <a:pt x="1272" y="658"/>
                </a:lnTo>
                <a:lnTo>
                  <a:pt x="1271" y="657"/>
                </a:lnTo>
                <a:lnTo>
                  <a:pt x="1271" y="656"/>
                </a:lnTo>
                <a:lnTo>
                  <a:pt x="1270" y="655"/>
                </a:lnTo>
                <a:lnTo>
                  <a:pt x="1269" y="654"/>
                </a:lnTo>
                <a:lnTo>
                  <a:pt x="1269" y="653"/>
                </a:lnTo>
                <a:lnTo>
                  <a:pt x="1268" y="653"/>
                </a:lnTo>
                <a:lnTo>
                  <a:pt x="1267" y="653"/>
                </a:lnTo>
                <a:lnTo>
                  <a:pt x="1267" y="654"/>
                </a:lnTo>
                <a:lnTo>
                  <a:pt x="1267" y="655"/>
                </a:lnTo>
                <a:lnTo>
                  <a:pt x="1267" y="656"/>
                </a:lnTo>
                <a:lnTo>
                  <a:pt x="1267" y="657"/>
                </a:lnTo>
                <a:lnTo>
                  <a:pt x="1267" y="658"/>
                </a:lnTo>
                <a:lnTo>
                  <a:pt x="1267" y="659"/>
                </a:lnTo>
                <a:lnTo>
                  <a:pt x="1266" y="659"/>
                </a:lnTo>
                <a:lnTo>
                  <a:pt x="1264" y="659"/>
                </a:lnTo>
                <a:lnTo>
                  <a:pt x="1263" y="659"/>
                </a:lnTo>
                <a:lnTo>
                  <a:pt x="1262" y="661"/>
                </a:lnTo>
                <a:lnTo>
                  <a:pt x="1261" y="661"/>
                </a:lnTo>
                <a:lnTo>
                  <a:pt x="1261" y="659"/>
                </a:lnTo>
                <a:lnTo>
                  <a:pt x="1261" y="656"/>
                </a:lnTo>
                <a:lnTo>
                  <a:pt x="1261" y="653"/>
                </a:lnTo>
                <a:lnTo>
                  <a:pt x="1261" y="652"/>
                </a:lnTo>
                <a:lnTo>
                  <a:pt x="1261" y="648"/>
                </a:lnTo>
                <a:lnTo>
                  <a:pt x="1261" y="646"/>
                </a:lnTo>
                <a:lnTo>
                  <a:pt x="1264" y="644"/>
                </a:lnTo>
                <a:lnTo>
                  <a:pt x="1260" y="646"/>
                </a:lnTo>
                <a:lnTo>
                  <a:pt x="1260" y="645"/>
                </a:lnTo>
                <a:lnTo>
                  <a:pt x="1259" y="645"/>
                </a:lnTo>
                <a:lnTo>
                  <a:pt x="1259" y="644"/>
                </a:lnTo>
                <a:lnTo>
                  <a:pt x="1259" y="642"/>
                </a:lnTo>
                <a:lnTo>
                  <a:pt x="1258" y="642"/>
                </a:lnTo>
                <a:lnTo>
                  <a:pt x="1258" y="641"/>
                </a:lnTo>
                <a:lnTo>
                  <a:pt x="1257" y="640"/>
                </a:lnTo>
                <a:lnTo>
                  <a:pt x="1255" y="639"/>
                </a:lnTo>
                <a:lnTo>
                  <a:pt x="1257" y="638"/>
                </a:lnTo>
                <a:lnTo>
                  <a:pt x="1258" y="637"/>
                </a:lnTo>
                <a:lnTo>
                  <a:pt x="1259" y="637"/>
                </a:lnTo>
                <a:lnTo>
                  <a:pt x="1258" y="636"/>
                </a:lnTo>
                <a:lnTo>
                  <a:pt x="1258" y="634"/>
                </a:lnTo>
                <a:lnTo>
                  <a:pt x="1257" y="634"/>
                </a:lnTo>
                <a:lnTo>
                  <a:pt x="1257" y="633"/>
                </a:lnTo>
                <a:lnTo>
                  <a:pt x="1255" y="633"/>
                </a:lnTo>
                <a:lnTo>
                  <a:pt x="1255" y="632"/>
                </a:lnTo>
                <a:lnTo>
                  <a:pt x="1254" y="631"/>
                </a:lnTo>
                <a:lnTo>
                  <a:pt x="1254" y="630"/>
                </a:lnTo>
                <a:lnTo>
                  <a:pt x="1255" y="629"/>
                </a:lnTo>
                <a:lnTo>
                  <a:pt x="1254" y="628"/>
                </a:lnTo>
                <a:lnTo>
                  <a:pt x="1253" y="625"/>
                </a:lnTo>
                <a:lnTo>
                  <a:pt x="1252" y="625"/>
                </a:lnTo>
                <a:lnTo>
                  <a:pt x="1252" y="624"/>
                </a:lnTo>
                <a:lnTo>
                  <a:pt x="1251" y="624"/>
                </a:lnTo>
                <a:lnTo>
                  <a:pt x="1251" y="623"/>
                </a:lnTo>
                <a:lnTo>
                  <a:pt x="1250" y="623"/>
                </a:lnTo>
                <a:lnTo>
                  <a:pt x="1250" y="622"/>
                </a:lnTo>
                <a:lnTo>
                  <a:pt x="1249" y="622"/>
                </a:lnTo>
                <a:lnTo>
                  <a:pt x="1249" y="623"/>
                </a:lnTo>
                <a:lnTo>
                  <a:pt x="1247" y="623"/>
                </a:lnTo>
                <a:lnTo>
                  <a:pt x="1246" y="624"/>
                </a:lnTo>
                <a:lnTo>
                  <a:pt x="1245" y="623"/>
                </a:lnTo>
                <a:lnTo>
                  <a:pt x="1244" y="623"/>
                </a:lnTo>
                <a:lnTo>
                  <a:pt x="1244" y="622"/>
                </a:lnTo>
                <a:lnTo>
                  <a:pt x="1243" y="622"/>
                </a:lnTo>
                <a:lnTo>
                  <a:pt x="1243" y="621"/>
                </a:lnTo>
                <a:lnTo>
                  <a:pt x="1242" y="621"/>
                </a:lnTo>
                <a:lnTo>
                  <a:pt x="1241" y="621"/>
                </a:lnTo>
                <a:lnTo>
                  <a:pt x="1240" y="620"/>
                </a:lnTo>
                <a:lnTo>
                  <a:pt x="1240" y="621"/>
                </a:lnTo>
                <a:lnTo>
                  <a:pt x="1240" y="622"/>
                </a:lnTo>
                <a:lnTo>
                  <a:pt x="1237" y="628"/>
                </a:lnTo>
                <a:lnTo>
                  <a:pt x="1237" y="629"/>
                </a:lnTo>
                <a:lnTo>
                  <a:pt x="1236" y="630"/>
                </a:lnTo>
                <a:lnTo>
                  <a:pt x="1236" y="631"/>
                </a:lnTo>
                <a:lnTo>
                  <a:pt x="1235" y="633"/>
                </a:lnTo>
                <a:lnTo>
                  <a:pt x="1235" y="634"/>
                </a:lnTo>
                <a:lnTo>
                  <a:pt x="1234" y="637"/>
                </a:lnTo>
                <a:lnTo>
                  <a:pt x="1235" y="638"/>
                </a:lnTo>
                <a:lnTo>
                  <a:pt x="1236" y="640"/>
                </a:lnTo>
                <a:lnTo>
                  <a:pt x="1235" y="641"/>
                </a:lnTo>
                <a:lnTo>
                  <a:pt x="1235" y="642"/>
                </a:lnTo>
                <a:lnTo>
                  <a:pt x="1235" y="644"/>
                </a:lnTo>
                <a:lnTo>
                  <a:pt x="1234" y="644"/>
                </a:lnTo>
                <a:lnTo>
                  <a:pt x="1234" y="645"/>
                </a:lnTo>
                <a:lnTo>
                  <a:pt x="1234" y="646"/>
                </a:lnTo>
                <a:lnTo>
                  <a:pt x="1234" y="647"/>
                </a:lnTo>
                <a:lnTo>
                  <a:pt x="1233" y="647"/>
                </a:lnTo>
                <a:lnTo>
                  <a:pt x="1233" y="648"/>
                </a:lnTo>
                <a:lnTo>
                  <a:pt x="1233" y="649"/>
                </a:lnTo>
                <a:lnTo>
                  <a:pt x="1233" y="650"/>
                </a:lnTo>
                <a:lnTo>
                  <a:pt x="1232" y="650"/>
                </a:lnTo>
                <a:lnTo>
                  <a:pt x="1232" y="652"/>
                </a:lnTo>
                <a:lnTo>
                  <a:pt x="1232" y="653"/>
                </a:lnTo>
                <a:lnTo>
                  <a:pt x="1232" y="654"/>
                </a:lnTo>
                <a:lnTo>
                  <a:pt x="1230" y="654"/>
                </a:lnTo>
                <a:lnTo>
                  <a:pt x="1230" y="655"/>
                </a:lnTo>
                <a:lnTo>
                  <a:pt x="1228" y="653"/>
                </a:lnTo>
                <a:lnTo>
                  <a:pt x="1229" y="649"/>
                </a:lnTo>
                <a:lnTo>
                  <a:pt x="1230" y="646"/>
                </a:lnTo>
                <a:lnTo>
                  <a:pt x="1227" y="640"/>
                </a:lnTo>
                <a:lnTo>
                  <a:pt x="1228" y="639"/>
                </a:lnTo>
                <a:lnTo>
                  <a:pt x="1233" y="637"/>
                </a:lnTo>
                <a:lnTo>
                  <a:pt x="1230" y="633"/>
                </a:lnTo>
                <a:lnTo>
                  <a:pt x="1232" y="633"/>
                </a:lnTo>
                <a:lnTo>
                  <a:pt x="1234" y="636"/>
                </a:lnTo>
                <a:lnTo>
                  <a:pt x="1234" y="637"/>
                </a:lnTo>
                <a:lnTo>
                  <a:pt x="1234" y="636"/>
                </a:lnTo>
                <a:lnTo>
                  <a:pt x="1234" y="634"/>
                </a:lnTo>
                <a:lnTo>
                  <a:pt x="1235" y="632"/>
                </a:lnTo>
                <a:lnTo>
                  <a:pt x="1235" y="631"/>
                </a:lnTo>
                <a:lnTo>
                  <a:pt x="1236" y="631"/>
                </a:lnTo>
                <a:lnTo>
                  <a:pt x="1234" y="630"/>
                </a:lnTo>
                <a:lnTo>
                  <a:pt x="1234" y="631"/>
                </a:lnTo>
                <a:lnTo>
                  <a:pt x="1233" y="632"/>
                </a:lnTo>
                <a:lnTo>
                  <a:pt x="1232" y="632"/>
                </a:lnTo>
                <a:lnTo>
                  <a:pt x="1232" y="631"/>
                </a:lnTo>
                <a:lnTo>
                  <a:pt x="1233" y="631"/>
                </a:lnTo>
                <a:lnTo>
                  <a:pt x="1233" y="630"/>
                </a:lnTo>
                <a:lnTo>
                  <a:pt x="1233" y="629"/>
                </a:lnTo>
                <a:lnTo>
                  <a:pt x="1233" y="628"/>
                </a:lnTo>
                <a:lnTo>
                  <a:pt x="1234" y="627"/>
                </a:lnTo>
                <a:lnTo>
                  <a:pt x="1234" y="625"/>
                </a:lnTo>
                <a:lnTo>
                  <a:pt x="1234" y="624"/>
                </a:lnTo>
                <a:lnTo>
                  <a:pt x="1235" y="623"/>
                </a:lnTo>
                <a:lnTo>
                  <a:pt x="1235" y="624"/>
                </a:lnTo>
                <a:lnTo>
                  <a:pt x="1236" y="625"/>
                </a:lnTo>
                <a:lnTo>
                  <a:pt x="1237" y="627"/>
                </a:lnTo>
                <a:lnTo>
                  <a:pt x="1238" y="623"/>
                </a:lnTo>
                <a:lnTo>
                  <a:pt x="1238" y="621"/>
                </a:lnTo>
                <a:lnTo>
                  <a:pt x="1240" y="621"/>
                </a:lnTo>
                <a:lnTo>
                  <a:pt x="1240" y="619"/>
                </a:lnTo>
                <a:lnTo>
                  <a:pt x="1241" y="617"/>
                </a:lnTo>
                <a:lnTo>
                  <a:pt x="1242" y="614"/>
                </a:lnTo>
                <a:lnTo>
                  <a:pt x="1242" y="612"/>
                </a:lnTo>
                <a:lnTo>
                  <a:pt x="1241" y="609"/>
                </a:lnTo>
                <a:lnTo>
                  <a:pt x="1241" y="608"/>
                </a:lnTo>
                <a:lnTo>
                  <a:pt x="1242" y="608"/>
                </a:lnTo>
                <a:lnTo>
                  <a:pt x="1242" y="607"/>
                </a:lnTo>
                <a:lnTo>
                  <a:pt x="1241" y="607"/>
                </a:lnTo>
                <a:lnTo>
                  <a:pt x="1241" y="606"/>
                </a:lnTo>
                <a:lnTo>
                  <a:pt x="1240" y="606"/>
                </a:lnTo>
                <a:lnTo>
                  <a:pt x="1236" y="609"/>
                </a:lnTo>
                <a:lnTo>
                  <a:pt x="1235" y="609"/>
                </a:lnTo>
                <a:lnTo>
                  <a:pt x="1234" y="608"/>
                </a:lnTo>
                <a:lnTo>
                  <a:pt x="1234" y="607"/>
                </a:lnTo>
                <a:lnTo>
                  <a:pt x="1233" y="607"/>
                </a:lnTo>
                <a:lnTo>
                  <a:pt x="1233" y="606"/>
                </a:lnTo>
                <a:lnTo>
                  <a:pt x="1233" y="605"/>
                </a:lnTo>
                <a:lnTo>
                  <a:pt x="1232" y="605"/>
                </a:lnTo>
                <a:lnTo>
                  <a:pt x="1233" y="605"/>
                </a:lnTo>
                <a:lnTo>
                  <a:pt x="1234" y="604"/>
                </a:lnTo>
                <a:lnTo>
                  <a:pt x="1235" y="604"/>
                </a:lnTo>
                <a:lnTo>
                  <a:pt x="1236" y="603"/>
                </a:lnTo>
                <a:lnTo>
                  <a:pt x="1237" y="603"/>
                </a:lnTo>
                <a:lnTo>
                  <a:pt x="1237" y="602"/>
                </a:lnTo>
                <a:lnTo>
                  <a:pt x="1236" y="600"/>
                </a:lnTo>
                <a:lnTo>
                  <a:pt x="1234" y="596"/>
                </a:lnTo>
                <a:lnTo>
                  <a:pt x="1233" y="597"/>
                </a:lnTo>
                <a:lnTo>
                  <a:pt x="1232" y="596"/>
                </a:lnTo>
                <a:lnTo>
                  <a:pt x="1229" y="592"/>
                </a:lnTo>
                <a:lnTo>
                  <a:pt x="1228" y="594"/>
                </a:lnTo>
                <a:lnTo>
                  <a:pt x="1228" y="592"/>
                </a:lnTo>
                <a:lnTo>
                  <a:pt x="1227" y="591"/>
                </a:lnTo>
                <a:lnTo>
                  <a:pt x="1227" y="590"/>
                </a:lnTo>
                <a:lnTo>
                  <a:pt x="1228" y="590"/>
                </a:lnTo>
                <a:lnTo>
                  <a:pt x="1228" y="589"/>
                </a:lnTo>
                <a:lnTo>
                  <a:pt x="1229" y="589"/>
                </a:lnTo>
                <a:lnTo>
                  <a:pt x="1228" y="588"/>
                </a:lnTo>
                <a:lnTo>
                  <a:pt x="1227" y="587"/>
                </a:lnTo>
                <a:lnTo>
                  <a:pt x="1226" y="588"/>
                </a:lnTo>
                <a:lnTo>
                  <a:pt x="1225" y="588"/>
                </a:lnTo>
                <a:lnTo>
                  <a:pt x="1224" y="589"/>
                </a:lnTo>
                <a:lnTo>
                  <a:pt x="1223" y="589"/>
                </a:lnTo>
                <a:lnTo>
                  <a:pt x="1223" y="590"/>
                </a:lnTo>
                <a:lnTo>
                  <a:pt x="1221" y="590"/>
                </a:lnTo>
                <a:lnTo>
                  <a:pt x="1220" y="591"/>
                </a:lnTo>
                <a:lnTo>
                  <a:pt x="1219" y="591"/>
                </a:lnTo>
                <a:lnTo>
                  <a:pt x="1219" y="592"/>
                </a:lnTo>
                <a:lnTo>
                  <a:pt x="1218" y="592"/>
                </a:lnTo>
                <a:lnTo>
                  <a:pt x="1217" y="594"/>
                </a:lnTo>
                <a:lnTo>
                  <a:pt x="1216" y="594"/>
                </a:lnTo>
                <a:lnTo>
                  <a:pt x="1216" y="595"/>
                </a:lnTo>
                <a:lnTo>
                  <a:pt x="1215" y="595"/>
                </a:lnTo>
                <a:lnTo>
                  <a:pt x="1214" y="595"/>
                </a:lnTo>
                <a:lnTo>
                  <a:pt x="1214" y="596"/>
                </a:lnTo>
                <a:lnTo>
                  <a:pt x="1212" y="596"/>
                </a:lnTo>
                <a:lnTo>
                  <a:pt x="1211" y="596"/>
                </a:lnTo>
                <a:lnTo>
                  <a:pt x="1209" y="597"/>
                </a:lnTo>
                <a:lnTo>
                  <a:pt x="1209" y="596"/>
                </a:lnTo>
                <a:lnTo>
                  <a:pt x="1207" y="594"/>
                </a:lnTo>
                <a:lnTo>
                  <a:pt x="1206" y="595"/>
                </a:lnTo>
                <a:lnTo>
                  <a:pt x="1204" y="595"/>
                </a:lnTo>
                <a:lnTo>
                  <a:pt x="1204" y="596"/>
                </a:lnTo>
                <a:lnTo>
                  <a:pt x="1203" y="596"/>
                </a:lnTo>
                <a:lnTo>
                  <a:pt x="1203" y="597"/>
                </a:lnTo>
                <a:lnTo>
                  <a:pt x="1202" y="596"/>
                </a:lnTo>
                <a:lnTo>
                  <a:pt x="1202" y="597"/>
                </a:lnTo>
                <a:lnTo>
                  <a:pt x="1200" y="598"/>
                </a:lnTo>
                <a:lnTo>
                  <a:pt x="1200" y="597"/>
                </a:lnTo>
                <a:lnTo>
                  <a:pt x="1199" y="596"/>
                </a:lnTo>
                <a:lnTo>
                  <a:pt x="1198" y="596"/>
                </a:lnTo>
                <a:lnTo>
                  <a:pt x="1198" y="597"/>
                </a:lnTo>
                <a:lnTo>
                  <a:pt x="1199" y="597"/>
                </a:lnTo>
                <a:lnTo>
                  <a:pt x="1198" y="598"/>
                </a:lnTo>
                <a:lnTo>
                  <a:pt x="1198" y="599"/>
                </a:lnTo>
                <a:lnTo>
                  <a:pt x="1197" y="599"/>
                </a:lnTo>
                <a:lnTo>
                  <a:pt x="1194" y="602"/>
                </a:lnTo>
                <a:lnTo>
                  <a:pt x="1193" y="602"/>
                </a:lnTo>
                <a:lnTo>
                  <a:pt x="1195" y="604"/>
                </a:lnTo>
                <a:lnTo>
                  <a:pt x="1195" y="605"/>
                </a:lnTo>
                <a:lnTo>
                  <a:pt x="1197" y="606"/>
                </a:lnTo>
                <a:lnTo>
                  <a:pt x="1198" y="607"/>
                </a:lnTo>
                <a:lnTo>
                  <a:pt x="1197" y="607"/>
                </a:lnTo>
                <a:lnTo>
                  <a:pt x="1195" y="607"/>
                </a:lnTo>
                <a:lnTo>
                  <a:pt x="1195" y="608"/>
                </a:lnTo>
                <a:lnTo>
                  <a:pt x="1194" y="608"/>
                </a:lnTo>
                <a:lnTo>
                  <a:pt x="1193" y="609"/>
                </a:lnTo>
                <a:lnTo>
                  <a:pt x="1192" y="611"/>
                </a:lnTo>
                <a:lnTo>
                  <a:pt x="1191" y="611"/>
                </a:lnTo>
                <a:lnTo>
                  <a:pt x="1190" y="612"/>
                </a:lnTo>
                <a:lnTo>
                  <a:pt x="1189" y="613"/>
                </a:lnTo>
                <a:lnTo>
                  <a:pt x="1186" y="614"/>
                </a:lnTo>
                <a:lnTo>
                  <a:pt x="1185" y="613"/>
                </a:lnTo>
                <a:lnTo>
                  <a:pt x="1184" y="614"/>
                </a:lnTo>
                <a:lnTo>
                  <a:pt x="1184" y="615"/>
                </a:lnTo>
                <a:lnTo>
                  <a:pt x="1183" y="616"/>
                </a:lnTo>
                <a:lnTo>
                  <a:pt x="1182" y="616"/>
                </a:lnTo>
                <a:lnTo>
                  <a:pt x="1182" y="617"/>
                </a:lnTo>
                <a:lnTo>
                  <a:pt x="1181" y="617"/>
                </a:lnTo>
                <a:lnTo>
                  <a:pt x="1180" y="619"/>
                </a:lnTo>
                <a:lnTo>
                  <a:pt x="1178" y="619"/>
                </a:lnTo>
                <a:lnTo>
                  <a:pt x="1177" y="620"/>
                </a:lnTo>
                <a:lnTo>
                  <a:pt x="1176" y="619"/>
                </a:lnTo>
                <a:lnTo>
                  <a:pt x="1176" y="617"/>
                </a:lnTo>
                <a:lnTo>
                  <a:pt x="1175" y="616"/>
                </a:lnTo>
                <a:lnTo>
                  <a:pt x="1174" y="615"/>
                </a:lnTo>
                <a:lnTo>
                  <a:pt x="1174" y="614"/>
                </a:lnTo>
                <a:lnTo>
                  <a:pt x="1174" y="613"/>
                </a:lnTo>
                <a:lnTo>
                  <a:pt x="1173" y="613"/>
                </a:lnTo>
                <a:lnTo>
                  <a:pt x="1173" y="612"/>
                </a:lnTo>
                <a:lnTo>
                  <a:pt x="1172" y="613"/>
                </a:lnTo>
                <a:lnTo>
                  <a:pt x="1168" y="615"/>
                </a:lnTo>
                <a:lnTo>
                  <a:pt x="1164" y="617"/>
                </a:lnTo>
                <a:lnTo>
                  <a:pt x="1163" y="619"/>
                </a:lnTo>
                <a:lnTo>
                  <a:pt x="1159" y="621"/>
                </a:lnTo>
                <a:lnTo>
                  <a:pt x="1160" y="622"/>
                </a:lnTo>
                <a:lnTo>
                  <a:pt x="1160" y="623"/>
                </a:lnTo>
                <a:lnTo>
                  <a:pt x="1159" y="624"/>
                </a:lnTo>
                <a:lnTo>
                  <a:pt x="1158" y="625"/>
                </a:lnTo>
                <a:lnTo>
                  <a:pt x="1158" y="624"/>
                </a:lnTo>
                <a:lnTo>
                  <a:pt x="1157" y="623"/>
                </a:lnTo>
                <a:lnTo>
                  <a:pt x="1155" y="624"/>
                </a:lnTo>
                <a:lnTo>
                  <a:pt x="1156" y="625"/>
                </a:lnTo>
                <a:lnTo>
                  <a:pt x="1156" y="627"/>
                </a:lnTo>
                <a:lnTo>
                  <a:pt x="1157" y="627"/>
                </a:lnTo>
                <a:lnTo>
                  <a:pt x="1156" y="627"/>
                </a:lnTo>
                <a:lnTo>
                  <a:pt x="1156" y="628"/>
                </a:lnTo>
                <a:lnTo>
                  <a:pt x="1155" y="627"/>
                </a:lnTo>
                <a:lnTo>
                  <a:pt x="1155" y="625"/>
                </a:lnTo>
                <a:lnTo>
                  <a:pt x="1154" y="624"/>
                </a:lnTo>
                <a:lnTo>
                  <a:pt x="1154" y="625"/>
                </a:lnTo>
                <a:lnTo>
                  <a:pt x="1151" y="625"/>
                </a:lnTo>
                <a:lnTo>
                  <a:pt x="1151" y="627"/>
                </a:lnTo>
                <a:lnTo>
                  <a:pt x="1149" y="628"/>
                </a:lnTo>
                <a:lnTo>
                  <a:pt x="1148" y="629"/>
                </a:lnTo>
                <a:lnTo>
                  <a:pt x="1145" y="630"/>
                </a:lnTo>
                <a:lnTo>
                  <a:pt x="1143" y="631"/>
                </a:lnTo>
                <a:lnTo>
                  <a:pt x="1142" y="632"/>
                </a:lnTo>
                <a:lnTo>
                  <a:pt x="1141" y="632"/>
                </a:lnTo>
                <a:lnTo>
                  <a:pt x="1141" y="633"/>
                </a:lnTo>
                <a:lnTo>
                  <a:pt x="1133" y="638"/>
                </a:lnTo>
                <a:lnTo>
                  <a:pt x="1132" y="639"/>
                </a:lnTo>
                <a:lnTo>
                  <a:pt x="1131" y="640"/>
                </a:lnTo>
                <a:lnTo>
                  <a:pt x="1130" y="640"/>
                </a:lnTo>
                <a:lnTo>
                  <a:pt x="1131" y="640"/>
                </a:lnTo>
                <a:lnTo>
                  <a:pt x="1133" y="645"/>
                </a:lnTo>
                <a:lnTo>
                  <a:pt x="1133" y="646"/>
                </a:lnTo>
                <a:lnTo>
                  <a:pt x="1132" y="646"/>
                </a:lnTo>
                <a:lnTo>
                  <a:pt x="1131" y="647"/>
                </a:lnTo>
                <a:lnTo>
                  <a:pt x="1132" y="649"/>
                </a:lnTo>
                <a:lnTo>
                  <a:pt x="1130" y="650"/>
                </a:lnTo>
                <a:lnTo>
                  <a:pt x="1129" y="650"/>
                </a:lnTo>
                <a:lnTo>
                  <a:pt x="1128" y="652"/>
                </a:lnTo>
                <a:lnTo>
                  <a:pt x="1124" y="654"/>
                </a:lnTo>
                <a:lnTo>
                  <a:pt x="1125" y="655"/>
                </a:lnTo>
                <a:lnTo>
                  <a:pt x="1128" y="658"/>
                </a:lnTo>
                <a:lnTo>
                  <a:pt x="1130" y="657"/>
                </a:lnTo>
                <a:lnTo>
                  <a:pt x="1132" y="656"/>
                </a:lnTo>
                <a:lnTo>
                  <a:pt x="1133" y="657"/>
                </a:lnTo>
                <a:lnTo>
                  <a:pt x="1133" y="658"/>
                </a:lnTo>
                <a:lnTo>
                  <a:pt x="1134" y="658"/>
                </a:lnTo>
                <a:lnTo>
                  <a:pt x="1133" y="658"/>
                </a:lnTo>
                <a:lnTo>
                  <a:pt x="1129" y="662"/>
                </a:lnTo>
                <a:lnTo>
                  <a:pt x="1128" y="662"/>
                </a:lnTo>
                <a:lnTo>
                  <a:pt x="1123" y="663"/>
                </a:lnTo>
                <a:lnTo>
                  <a:pt x="1121" y="664"/>
                </a:lnTo>
                <a:lnTo>
                  <a:pt x="1120" y="664"/>
                </a:lnTo>
                <a:lnTo>
                  <a:pt x="1118" y="665"/>
                </a:lnTo>
                <a:lnTo>
                  <a:pt x="1117" y="665"/>
                </a:lnTo>
                <a:lnTo>
                  <a:pt x="1117" y="669"/>
                </a:lnTo>
                <a:lnTo>
                  <a:pt x="1117" y="670"/>
                </a:lnTo>
                <a:lnTo>
                  <a:pt x="1117" y="673"/>
                </a:lnTo>
                <a:lnTo>
                  <a:pt x="1116" y="673"/>
                </a:lnTo>
                <a:lnTo>
                  <a:pt x="1115" y="673"/>
                </a:lnTo>
                <a:lnTo>
                  <a:pt x="1115" y="672"/>
                </a:lnTo>
                <a:lnTo>
                  <a:pt x="1114" y="672"/>
                </a:lnTo>
                <a:close/>
              </a:path>
            </a:pathLst>
          </a:custGeom>
          <a:solidFill>
            <a:schemeClr val="tx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8" name="Freeform 294">
            <a:extLst>
              <a:ext uri="{FF2B5EF4-FFF2-40B4-BE49-F238E27FC236}">
                <a16:creationId xmlns:a16="http://schemas.microsoft.com/office/drawing/2014/main" id="{E8826737-8ABE-BD93-09CE-95AFCD547862}"/>
              </a:ext>
            </a:extLst>
          </p:cNvPr>
          <p:cNvSpPr>
            <a:spLocks noEditPoints="1"/>
          </p:cNvSpPr>
          <p:nvPr/>
        </p:nvSpPr>
        <p:spPr bwMode="auto">
          <a:xfrm>
            <a:off x="7293336" y="1815593"/>
            <a:ext cx="818375" cy="685075"/>
          </a:xfrm>
          <a:custGeom>
            <a:avLst/>
            <a:gdLst>
              <a:gd name="T0" fmla="*/ 520 w 749"/>
              <a:gd name="T1" fmla="*/ 430 h 627"/>
              <a:gd name="T2" fmla="*/ 19 w 749"/>
              <a:gd name="T3" fmla="*/ 139 h 627"/>
              <a:gd name="T4" fmla="*/ 25 w 749"/>
              <a:gd name="T5" fmla="*/ 77 h 627"/>
              <a:gd name="T6" fmla="*/ 61 w 749"/>
              <a:gd name="T7" fmla="*/ 77 h 627"/>
              <a:gd name="T8" fmla="*/ 102 w 749"/>
              <a:gd name="T9" fmla="*/ 35 h 627"/>
              <a:gd name="T10" fmla="*/ 129 w 749"/>
              <a:gd name="T11" fmla="*/ 12 h 627"/>
              <a:gd name="T12" fmla="*/ 180 w 749"/>
              <a:gd name="T13" fmla="*/ 1 h 627"/>
              <a:gd name="T14" fmla="*/ 225 w 749"/>
              <a:gd name="T15" fmla="*/ 32 h 627"/>
              <a:gd name="T16" fmla="*/ 260 w 749"/>
              <a:gd name="T17" fmla="*/ 38 h 627"/>
              <a:gd name="T18" fmla="*/ 269 w 749"/>
              <a:gd name="T19" fmla="*/ 128 h 627"/>
              <a:gd name="T20" fmla="*/ 270 w 749"/>
              <a:gd name="T21" fmla="*/ 214 h 627"/>
              <a:gd name="T22" fmla="*/ 314 w 749"/>
              <a:gd name="T23" fmla="*/ 260 h 627"/>
              <a:gd name="T24" fmla="*/ 355 w 749"/>
              <a:gd name="T25" fmla="*/ 263 h 627"/>
              <a:gd name="T26" fmla="*/ 387 w 749"/>
              <a:gd name="T27" fmla="*/ 309 h 627"/>
              <a:gd name="T28" fmla="*/ 442 w 749"/>
              <a:gd name="T29" fmla="*/ 330 h 627"/>
              <a:gd name="T30" fmla="*/ 485 w 749"/>
              <a:gd name="T31" fmla="*/ 360 h 627"/>
              <a:gd name="T32" fmla="*/ 559 w 749"/>
              <a:gd name="T33" fmla="*/ 362 h 627"/>
              <a:gd name="T34" fmla="*/ 590 w 749"/>
              <a:gd name="T35" fmla="*/ 396 h 627"/>
              <a:gd name="T36" fmla="*/ 650 w 749"/>
              <a:gd name="T37" fmla="*/ 431 h 627"/>
              <a:gd name="T38" fmla="*/ 733 w 749"/>
              <a:gd name="T39" fmla="*/ 454 h 627"/>
              <a:gd name="T40" fmla="*/ 749 w 749"/>
              <a:gd name="T41" fmla="*/ 479 h 627"/>
              <a:gd name="T42" fmla="*/ 669 w 749"/>
              <a:gd name="T43" fmla="*/ 502 h 627"/>
              <a:gd name="T44" fmla="*/ 557 w 749"/>
              <a:gd name="T45" fmla="*/ 523 h 627"/>
              <a:gd name="T46" fmla="*/ 513 w 749"/>
              <a:gd name="T47" fmla="*/ 537 h 627"/>
              <a:gd name="T48" fmla="*/ 493 w 749"/>
              <a:gd name="T49" fmla="*/ 553 h 627"/>
              <a:gd name="T50" fmla="*/ 512 w 749"/>
              <a:gd name="T51" fmla="*/ 587 h 627"/>
              <a:gd name="T52" fmla="*/ 521 w 749"/>
              <a:gd name="T53" fmla="*/ 603 h 627"/>
              <a:gd name="T54" fmla="*/ 496 w 749"/>
              <a:gd name="T55" fmla="*/ 606 h 627"/>
              <a:gd name="T56" fmla="*/ 479 w 749"/>
              <a:gd name="T57" fmla="*/ 618 h 627"/>
              <a:gd name="T58" fmla="*/ 462 w 749"/>
              <a:gd name="T59" fmla="*/ 607 h 627"/>
              <a:gd name="T60" fmla="*/ 396 w 749"/>
              <a:gd name="T61" fmla="*/ 551 h 627"/>
              <a:gd name="T62" fmla="*/ 382 w 749"/>
              <a:gd name="T63" fmla="*/ 502 h 627"/>
              <a:gd name="T64" fmla="*/ 358 w 749"/>
              <a:gd name="T65" fmla="*/ 426 h 627"/>
              <a:gd name="T66" fmla="*/ 335 w 749"/>
              <a:gd name="T67" fmla="*/ 384 h 627"/>
              <a:gd name="T68" fmla="*/ 272 w 749"/>
              <a:gd name="T69" fmla="*/ 375 h 627"/>
              <a:gd name="T70" fmla="*/ 186 w 749"/>
              <a:gd name="T71" fmla="*/ 377 h 627"/>
              <a:gd name="T72" fmla="*/ 130 w 749"/>
              <a:gd name="T73" fmla="*/ 378 h 627"/>
              <a:gd name="T74" fmla="*/ 79 w 749"/>
              <a:gd name="T75" fmla="*/ 319 h 627"/>
              <a:gd name="T76" fmla="*/ 78 w 749"/>
              <a:gd name="T77" fmla="*/ 270 h 627"/>
              <a:gd name="T78" fmla="*/ 18 w 749"/>
              <a:gd name="T79" fmla="*/ 239 h 627"/>
              <a:gd name="T80" fmla="*/ 5 w 749"/>
              <a:gd name="T81" fmla="*/ 181 h 627"/>
              <a:gd name="T82" fmla="*/ 120 w 749"/>
              <a:gd name="T83" fmla="*/ 86 h 627"/>
              <a:gd name="T84" fmla="*/ 146 w 749"/>
              <a:gd name="T85" fmla="*/ 91 h 627"/>
              <a:gd name="T86" fmla="*/ 175 w 749"/>
              <a:gd name="T87" fmla="*/ 55 h 627"/>
              <a:gd name="T88" fmla="*/ 186 w 749"/>
              <a:gd name="T89" fmla="*/ 4 h 627"/>
              <a:gd name="T90" fmla="*/ 153 w 749"/>
              <a:gd name="T91" fmla="*/ 13 h 627"/>
              <a:gd name="T92" fmla="*/ 176 w 749"/>
              <a:gd name="T93" fmla="*/ 84 h 627"/>
              <a:gd name="T94" fmla="*/ 186 w 749"/>
              <a:gd name="T95" fmla="*/ 85 h 627"/>
              <a:gd name="T96" fmla="*/ 226 w 749"/>
              <a:gd name="T97" fmla="*/ 67 h 627"/>
              <a:gd name="T98" fmla="*/ 241 w 749"/>
              <a:gd name="T99" fmla="*/ 40 h 627"/>
              <a:gd name="T100" fmla="*/ 244 w 749"/>
              <a:gd name="T101" fmla="*/ 82 h 627"/>
              <a:gd name="T102" fmla="*/ 275 w 749"/>
              <a:gd name="T103" fmla="*/ 96 h 627"/>
              <a:gd name="T104" fmla="*/ 250 w 749"/>
              <a:gd name="T105" fmla="*/ 77 h 627"/>
              <a:gd name="T106" fmla="*/ 274 w 749"/>
              <a:gd name="T107" fmla="*/ 42 h 627"/>
              <a:gd name="T108" fmla="*/ 395 w 749"/>
              <a:gd name="T109" fmla="*/ 383 h 627"/>
              <a:gd name="T110" fmla="*/ 445 w 749"/>
              <a:gd name="T111" fmla="*/ 432 h 627"/>
              <a:gd name="T112" fmla="*/ 495 w 749"/>
              <a:gd name="T113" fmla="*/ 472 h 627"/>
              <a:gd name="T114" fmla="*/ 557 w 749"/>
              <a:gd name="T115" fmla="*/ 517 h 627"/>
              <a:gd name="T116" fmla="*/ 623 w 749"/>
              <a:gd name="T117" fmla="*/ 499 h 627"/>
              <a:gd name="T118" fmla="*/ 731 w 749"/>
              <a:gd name="T119" fmla="*/ 455 h 627"/>
              <a:gd name="T120" fmla="*/ 625 w 749"/>
              <a:gd name="T121" fmla="*/ 431 h 627"/>
              <a:gd name="T122" fmla="*/ 563 w 749"/>
              <a:gd name="T123" fmla="*/ 377 h 627"/>
              <a:gd name="T124" fmla="*/ 441 w 749"/>
              <a:gd name="T125" fmla="*/ 335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9" h="627">
                <a:moveTo>
                  <a:pt x="619" y="470"/>
                </a:moveTo>
                <a:lnTo>
                  <a:pt x="620" y="470"/>
                </a:lnTo>
                <a:lnTo>
                  <a:pt x="623" y="470"/>
                </a:lnTo>
                <a:lnTo>
                  <a:pt x="621" y="476"/>
                </a:lnTo>
                <a:lnTo>
                  <a:pt x="616" y="476"/>
                </a:lnTo>
                <a:lnTo>
                  <a:pt x="619" y="470"/>
                </a:lnTo>
                <a:close/>
                <a:moveTo>
                  <a:pt x="595" y="472"/>
                </a:moveTo>
                <a:lnTo>
                  <a:pt x="596" y="471"/>
                </a:lnTo>
                <a:lnTo>
                  <a:pt x="596" y="470"/>
                </a:lnTo>
                <a:lnTo>
                  <a:pt x="596" y="471"/>
                </a:lnTo>
                <a:lnTo>
                  <a:pt x="597" y="472"/>
                </a:lnTo>
                <a:lnTo>
                  <a:pt x="596" y="472"/>
                </a:lnTo>
                <a:lnTo>
                  <a:pt x="596" y="473"/>
                </a:lnTo>
                <a:lnTo>
                  <a:pt x="597" y="473"/>
                </a:lnTo>
                <a:lnTo>
                  <a:pt x="599" y="487"/>
                </a:lnTo>
                <a:lnTo>
                  <a:pt x="600" y="496"/>
                </a:lnTo>
                <a:lnTo>
                  <a:pt x="597" y="496"/>
                </a:lnTo>
                <a:lnTo>
                  <a:pt x="597" y="495"/>
                </a:lnTo>
                <a:lnTo>
                  <a:pt x="596" y="495"/>
                </a:lnTo>
                <a:lnTo>
                  <a:pt x="595" y="489"/>
                </a:lnTo>
                <a:lnTo>
                  <a:pt x="596" y="489"/>
                </a:lnTo>
                <a:lnTo>
                  <a:pt x="596" y="488"/>
                </a:lnTo>
                <a:lnTo>
                  <a:pt x="598" y="487"/>
                </a:lnTo>
                <a:lnTo>
                  <a:pt x="596" y="473"/>
                </a:lnTo>
                <a:lnTo>
                  <a:pt x="595" y="472"/>
                </a:lnTo>
                <a:close/>
                <a:moveTo>
                  <a:pt x="512" y="434"/>
                </a:moveTo>
                <a:lnTo>
                  <a:pt x="520" y="430"/>
                </a:lnTo>
                <a:lnTo>
                  <a:pt x="521" y="432"/>
                </a:lnTo>
                <a:lnTo>
                  <a:pt x="515" y="436"/>
                </a:lnTo>
                <a:lnTo>
                  <a:pt x="513" y="436"/>
                </a:lnTo>
                <a:lnTo>
                  <a:pt x="512" y="435"/>
                </a:lnTo>
                <a:lnTo>
                  <a:pt x="512" y="434"/>
                </a:lnTo>
                <a:close/>
                <a:moveTo>
                  <a:pt x="0" y="171"/>
                </a:moveTo>
                <a:lnTo>
                  <a:pt x="3" y="171"/>
                </a:lnTo>
                <a:lnTo>
                  <a:pt x="5" y="171"/>
                </a:lnTo>
                <a:lnTo>
                  <a:pt x="8" y="171"/>
                </a:lnTo>
                <a:lnTo>
                  <a:pt x="11" y="171"/>
                </a:lnTo>
                <a:lnTo>
                  <a:pt x="13" y="171"/>
                </a:lnTo>
                <a:lnTo>
                  <a:pt x="16" y="171"/>
                </a:lnTo>
                <a:lnTo>
                  <a:pt x="19" y="171"/>
                </a:lnTo>
                <a:lnTo>
                  <a:pt x="19" y="169"/>
                </a:lnTo>
                <a:lnTo>
                  <a:pt x="19" y="167"/>
                </a:lnTo>
                <a:lnTo>
                  <a:pt x="19" y="164"/>
                </a:lnTo>
                <a:lnTo>
                  <a:pt x="19" y="163"/>
                </a:lnTo>
                <a:lnTo>
                  <a:pt x="19" y="161"/>
                </a:lnTo>
                <a:lnTo>
                  <a:pt x="19" y="159"/>
                </a:lnTo>
                <a:lnTo>
                  <a:pt x="19" y="158"/>
                </a:lnTo>
                <a:lnTo>
                  <a:pt x="19" y="155"/>
                </a:lnTo>
                <a:lnTo>
                  <a:pt x="19" y="153"/>
                </a:lnTo>
                <a:lnTo>
                  <a:pt x="19" y="151"/>
                </a:lnTo>
                <a:lnTo>
                  <a:pt x="19" y="149"/>
                </a:lnTo>
                <a:lnTo>
                  <a:pt x="19" y="146"/>
                </a:lnTo>
                <a:lnTo>
                  <a:pt x="19" y="143"/>
                </a:lnTo>
                <a:lnTo>
                  <a:pt x="19" y="139"/>
                </a:lnTo>
                <a:lnTo>
                  <a:pt x="19" y="136"/>
                </a:lnTo>
                <a:lnTo>
                  <a:pt x="19" y="134"/>
                </a:lnTo>
                <a:lnTo>
                  <a:pt x="19" y="121"/>
                </a:lnTo>
                <a:lnTo>
                  <a:pt x="19" y="117"/>
                </a:lnTo>
                <a:lnTo>
                  <a:pt x="19" y="114"/>
                </a:lnTo>
                <a:lnTo>
                  <a:pt x="19" y="113"/>
                </a:lnTo>
                <a:lnTo>
                  <a:pt x="19" y="112"/>
                </a:lnTo>
                <a:lnTo>
                  <a:pt x="19" y="111"/>
                </a:lnTo>
                <a:lnTo>
                  <a:pt x="18" y="108"/>
                </a:lnTo>
                <a:lnTo>
                  <a:pt x="18" y="105"/>
                </a:lnTo>
                <a:lnTo>
                  <a:pt x="24" y="104"/>
                </a:lnTo>
                <a:lnTo>
                  <a:pt x="25" y="104"/>
                </a:lnTo>
                <a:lnTo>
                  <a:pt x="25" y="103"/>
                </a:lnTo>
                <a:lnTo>
                  <a:pt x="25" y="101"/>
                </a:lnTo>
                <a:lnTo>
                  <a:pt x="25" y="96"/>
                </a:lnTo>
                <a:lnTo>
                  <a:pt x="25" y="94"/>
                </a:lnTo>
                <a:lnTo>
                  <a:pt x="25" y="93"/>
                </a:lnTo>
                <a:lnTo>
                  <a:pt x="25" y="92"/>
                </a:lnTo>
                <a:lnTo>
                  <a:pt x="25" y="91"/>
                </a:lnTo>
                <a:lnTo>
                  <a:pt x="25" y="89"/>
                </a:lnTo>
                <a:lnTo>
                  <a:pt x="25" y="87"/>
                </a:lnTo>
                <a:lnTo>
                  <a:pt x="25" y="85"/>
                </a:lnTo>
                <a:lnTo>
                  <a:pt x="25" y="84"/>
                </a:lnTo>
                <a:lnTo>
                  <a:pt x="25" y="82"/>
                </a:lnTo>
                <a:lnTo>
                  <a:pt x="25" y="79"/>
                </a:lnTo>
                <a:lnTo>
                  <a:pt x="25" y="78"/>
                </a:lnTo>
                <a:lnTo>
                  <a:pt x="25" y="77"/>
                </a:lnTo>
                <a:lnTo>
                  <a:pt x="25" y="76"/>
                </a:lnTo>
                <a:lnTo>
                  <a:pt x="26" y="76"/>
                </a:lnTo>
                <a:lnTo>
                  <a:pt x="27" y="76"/>
                </a:lnTo>
                <a:lnTo>
                  <a:pt x="28" y="76"/>
                </a:lnTo>
                <a:lnTo>
                  <a:pt x="29" y="76"/>
                </a:lnTo>
                <a:lnTo>
                  <a:pt x="31" y="77"/>
                </a:lnTo>
                <a:lnTo>
                  <a:pt x="34" y="77"/>
                </a:lnTo>
                <a:lnTo>
                  <a:pt x="35" y="78"/>
                </a:lnTo>
                <a:lnTo>
                  <a:pt x="37" y="78"/>
                </a:lnTo>
                <a:lnTo>
                  <a:pt x="39" y="78"/>
                </a:lnTo>
                <a:lnTo>
                  <a:pt x="41" y="78"/>
                </a:lnTo>
                <a:lnTo>
                  <a:pt x="42" y="79"/>
                </a:lnTo>
                <a:lnTo>
                  <a:pt x="43" y="79"/>
                </a:lnTo>
                <a:lnTo>
                  <a:pt x="43" y="78"/>
                </a:lnTo>
                <a:lnTo>
                  <a:pt x="44" y="78"/>
                </a:lnTo>
                <a:lnTo>
                  <a:pt x="45" y="78"/>
                </a:lnTo>
                <a:lnTo>
                  <a:pt x="46" y="78"/>
                </a:lnTo>
                <a:lnTo>
                  <a:pt x="47" y="78"/>
                </a:lnTo>
                <a:lnTo>
                  <a:pt x="48" y="78"/>
                </a:lnTo>
                <a:lnTo>
                  <a:pt x="50" y="78"/>
                </a:lnTo>
                <a:lnTo>
                  <a:pt x="53" y="78"/>
                </a:lnTo>
                <a:lnTo>
                  <a:pt x="54" y="78"/>
                </a:lnTo>
                <a:lnTo>
                  <a:pt x="55" y="78"/>
                </a:lnTo>
                <a:lnTo>
                  <a:pt x="57" y="78"/>
                </a:lnTo>
                <a:lnTo>
                  <a:pt x="59" y="77"/>
                </a:lnTo>
                <a:lnTo>
                  <a:pt x="60" y="77"/>
                </a:lnTo>
                <a:lnTo>
                  <a:pt x="61" y="77"/>
                </a:lnTo>
                <a:lnTo>
                  <a:pt x="63" y="76"/>
                </a:lnTo>
                <a:lnTo>
                  <a:pt x="64" y="76"/>
                </a:lnTo>
                <a:lnTo>
                  <a:pt x="65" y="76"/>
                </a:lnTo>
                <a:lnTo>
                  <a:pt x="67" y="75"/>
                </a:lnTo>
                <a:lnTo>
                  <a:pt x="68" y="75"/>
                </a:lnTo>
                <a:lnTo>
                  <a:pt x="69" y="75"/>
                </a:lnTo>
                <a:lnTo>
                  <a:pt x="70" y="74"/>
                </a:lnTo>
                <a:lnTo>
                  <a:pt x="73" y="72"/>
                </a:lnTo>
                <a:lnTo>
                  <a:pt x="76" y="71"/>
                </a:lnTo>
                <a:lnTo>
                  <a:pt x="77" y="70"/>
                </a:lnTo>
                <a:lnTo>
                  <a:pt x="78" y="69"/>
                </a:lnTo>
                <a:lnTo>
                  <a:pt x="79" y="68"/>
                </a:lnTo>
                <a:lnTo>
                  <a:pt x="81" y="67"/>
                </a:lnTo>
                <a:lnTo>
                  <a:pt x="85" y="65"/>
                </a:lnTo>
                <a:lnTo>
                  <a:pt x="89" y="60"/>
                </a:lnTo>
                <a:lnTo>
                  <a:pt x="91" y="58"/>
                </a:lnTo>
                <a:lnTo>
                  <a:pt x="93" y="57"/>
                </a:lnTo>
                <a:lnTo>
                  <a:pt x="94" y="54"/>
                </a:lnTo>
                <a:lnTo>
                  <a:pt x="95" y="52"/>
                </a:lnTo>
                <a:lnTo>
                  <a:pt x="96" y="51"/>
                </a:lnTo>
                <a:lnTo>
                  <a:pt x="97" y="49"/>
                </a:lnTo>
                <a:lnTo>
                  <a:pt x="98" y="46"/>
                </a:lnTo>
                <a:lnTo>
                  <a:pt x="100" y="41"/>
                </a:lnTo>
                <a:lnTo>
                  <a:pt x="100" y="38"/>
                </a:lnTo>
                <a:lnTo>
                  <a:pt x="100" y="37"/>
                </a:lnTo>
                <a:lnTo>
                  <a:pt x="102" y="36"/>
                </a:lnTo>
                <a:lnTo>
                  <a:pt x="102" y="35"/>
                </a:lnTo>
                <a:lnTo>
                  <a:pt x="102" y="34"/>
                </a:lnTo>
                <a:lnTo>
                  <a:pt x="103" y="33"/>
                </a:lnTo>
                <a:lnTo>
                  <a:pt x="103" y="32"/>
                </a:lnTo>
                <a:lnTo>
                  <a:pt x="104" y="29"/>
                </a:lnTo>
                <a:lnTo>
                  <a:pt x="105" y="28"/>
                </a:lnTo>
                <a:lnTo>
                  <a:pt x="105" y="27"/>
                </a:lnTo>
                <a:lnTo>
                  <a:pt x="106" y="26"/>
                </a:lnTo>
                <a:lnTo>
                  <a:pt x="107" y="25"/>
                </a:lnTo>
                <a:lnTo>
                  <a:pt x="107" y="24"/>
                </a:lnTo>
                <a:lnTo>
                  <a:pt x="108" y="22"/>
                </a:lnTo>
                <a:lnTo>
                  <a:pt x="110" y="21"/>
                </a:lnTo>
                <a:lnTo>
                  <a:pt x="110" y="20"/>
                </a:lnTo>
                <a:lnTo>
                  <a:pt x="111" y="20"/>
                </a:lnTo>
                <a:lnTo>
                  <a:pt x="112" y="19"/>
                </a:lnTo>
                <a:lnTo>
                  <a:pt x="113" y="18"/>
                </a:lnTo>
                <a:lnTo>
                  <a:pt x="114" y="18"/>
                </a:lnTo>
                <a:lnTo>
                  <a:pt x="115" y="17"/>
                </a:lnTo>
                <a:lnTo>
                  <a:pt x="116" y="17"/>
                </a:lnTo>
                <a:lnTo>
                  <a:pt x="117" y="16"/>
                </a:lnTo>
                <a:lnTo>
                  <a:pt x="119" y="16"/>
                </a:lnTo>
                <a:lnTo>
                  <a:pt x="120" y="16"/>
                </a:lnTo>
                <a:lnTo>
                  <a:pt x="121" y="15"/>
                </a:lnTo>
                <a:lnTo>
                  <a:pt x="122" y="15"/>
                </a:lnTo>
                <a:lnTo>
                  <a:pt x="125" y="13"/>
                </a:lnTo>
                <a:lnTo>
                  <a:pt x="126" y="13"/>
                </a:lnTo>
                <a:lnTo>
                  <a:pt x="128" y="12"/>
                </a:lnTo>
                <a:lnTo>
                  <a:pt x="129" y="12"/>
                </a:lnTo>
                <a:lnTo>
                  <a:pt x="133" y="10"/>
                </a:lnTo>
                <a:lnTo>
                  <a:pt x="134" y="10"/>
                </a:lnTo>
                <a:lnTo>
                  <a:pt x="136" y="10"/>
                </a:lnTo>
                <a:lnTo>
                  <a:pt x="140" y="8"/>
                </a:lnTo>
                <a:lnTo>
                  <a:pt x="146" y="5"/>
                </a:lnTo>
                <a:lnTo>
                  <a:pt x="147" y="5"/>
                </a:lnTo>
                <a:lnTo>
                  <a:pt x="150" y="5"/>
                </a:lnTo>
                <a:lnTo>
                  <a:pt x="151" y="4"/>
                </a:lnTo>
                <a:lnTo>
                  <a:pt x="154" y="4"/>
                </a:lnTo>
                <a:lnTo>
                  <a:pt x="157" y="4"/>
                </a:lnTo>
                <a:lnTo>
                  <a:pt x="159" y="4"/>
                </a:lnTo>
                <a:lnTo>
                  <a:pt x="160" y="4"/>
                </a:lnTo>
                <a:lnTo>
                  <a:pt x="162" y="4"/>
                </a:lnTo>
                <a:lnTo>
                  <a:pt x="163" y="4"/>
                </a:lnTo>
                <a:lnTo>
                  <a:pt x="164" y="4"/>
                </a:lnTo>
                <a:lnTo>
                  <a:pt x="165" y="4"/>
                </a:lnTo>
                <a:lnTo>
                  <a:pt x="166" y="4"/>
                </a:lnTo>
                <a:lnTo>
                  <a:pt x="168" y="4"/>
                </a:lnTo>
                <a:lnTo>
                  <a:pt x="171" y="3"/>
                </a:lnTo>
                <a:lnTo>
                  <a:pt x="172" y="3"/>
                </a:lnTo>
                <a:lnTo>
                  <a:pt x="173" y="3"/>
                </a:lnTo>
                <a:lnTo>
                  <a:pt x="174" y="2"/>
                </a:lnTo>
                <a:lnTo>
                  <a:pt x="175" y="2"/>
                </a:lnTo>
                <a:lnTo>
                  <a:pt x="176" y="2"/>
                </a:lnTo>
                <a:lnTo>
                  <a:pt x="177" y="2"/>
                </a:lnTo>
                <a:lnTo>
                  <a:pt x="179" y="1"/>
                </a:lnTo>
                <a:lnTo>
                  <a:pt x="180" y="1"/>
                </a:lnTo>
                <a:lnTo>
                  <a:pt x="181" y="1"/>
                </a:lnTo>
                <a:lnTo>
                  <a:pt x="182" y="0"/>
                </a:lnTo>
                <a:lnTo>
                  <a:pt x="183" y="0"/>
                </a:lnTo>
                <a:lnTo>
                  <a:pt x="183" y="1"/>
                </a:lnTo>
                <a:lnTo>
                  <a:pt x="184" y="1"/>
                </a:lnTo>
                <a:lnTo>
                  <a:pt x="185" y="1"/>
                </a:lnTo>
                <a:lnTo>
                  <a:pt x="185" y="2"/>
                </a:lnTo>
                <a:lnTo>
                  <a:pt x="186" y="2"/>
                </a:lnTo>
                <a:lnTo>
                  <a:pt x="189" y="3"/>
                </a:lnTo>
                <a:lnTo>
                  <a:pt x="193" y="5"/>
                </a:lnTo>
                <a:lnTo>
                  <a:pt x="197" y="8"/>
                </a:lnTo>
                <a:lnTo>
                  <a:pt x="198" y="9"/>
                </a:lnTo>
                <a:lnTo>
                  <a:pt x="207" y="13"/>
                </a:lnTo>
                <a:lnTo>
                  <a:pt x="208" y="16"/>
                </a:lnTo>
                <a:lnTo>
                  <a:pt x="211" y="18"/>
                </a:lnTo>
                <a:lnTo>
                  <a:pt x="211" y="19"/>
                </a:lnTo>
                <a:lnTo>
                  <a:pt x="214" y="20"/>
                </a:lnTo>
                <a:lnTo>
                  <a:pt x="215" y="21"/>
                </a:lnTo>
                <a:lnTo>
                  <a:pt x="216" y="24"/>
                </a:lnTo>
                <a:lnTo>
                  <a:pt x="217" y="25"/>
                </a:lnTo>
                <a:lnTo>
                  <a:pt x="218" y="26"/>
                </a:lnTo>
                <a:lnTo>
                  <a:pt x="219" y="27"/>
                </a:lnTo>
                <a:lnTo>
                  <a:pt x="222" y="29"/>
                </a:lnTo>
                <a:lnTo>
                  <a:pt x="223" y="29"/>
                </a:lnTo>
                <a:lnTo>
                  <a:pt x="224" y="30"/>
                </a:lnTo>
                <a:lnTo>
                  <a:pt x="225" y="30"/>
                </a:lnTo>
                <a:lnTo>
                  <a:pt x="225" y="32"/>
                </a:lnTo>
                <a:lnTo>
                  <a:pt x="226" y="32"/>
                </a:lnTo>
                <a:lnTo>
                  <a:pt x="228" y="33"/>
                </a:lnTo>
                <a:lnTo>
                  <a:pt x="228" y="34"/>
                </a:lnTo>
                <a:lnTo>
                  <a:pt x="231" y="35"/>
                </a:lnTo>
                <a:lnTo>
                  <a:pt x="234" y="36"/>
                </a:lnTo>
                <a:lnTo>
                  <a:pt x="235" y="36"/>
                </a:lnTo>
                <a:lnTo>
                  <a:pt x="236" y="36"/>
                </a:lnTo>
                <a:lnTo>
                  <a:pt x="237" y="37"/>
                </a:lnTo>
                <a:lnTo>
                  <a:pt x="238" y="37"/>
                </a:lnTo>
                <a:lnTo>
                  <a:pt x="240" y="37"/>
                </a:lnTo>
                <a:lnTo>
                  <a:pt x="241" y="37"/>
                </a:lnTo>
                <a:lnTo>
                  <a:pt x="241" y="38"/>
                </a:lnTo>
                <a:lnTo>
                  <a:pt x="242" y="38"/>
                </a:lnTo>
                <a:lnTo>
                  <a:pt x="243" y="38"/>
                </a:lnTo>
                <a:lnTo>
                  <a:pt x="244" y="38"/>
                </a:lnTo>
                <a:lnTo>
                  <a:pt x="245" y="38"/>
                </a:lnTo>
                <a:lnTo>
                  <a:pt x="246" y="38"/>
                </a:lnTo>
                <a:lnTo>
                  <a:pt x="248" y="40"/>
                </a:lnTo>
                <a:lnTo>
                  <a:pt x="250" y="40"/>
                </a:lnTo>
                <a:lnTo>
                  <a:pt x="251" y="40"/>
                </a:lnTo>
                <a:lnTo>
                  <a:pt x="252" y="40"/>
                </a:lnTo>
                <a:lnTo>
                  <a:pt x="253" y="40"/>
                </a:lnTo>
                <a:lnTo>
                  <a:pt x="254" y="40"/>
                </a:lnTo>
                <a:lnTo>
                  <a:pt x="255" y="40"/>
                </a:lnTo>
                <a:lnTo>
                  <a:pt x="257" y="40"/>
                </a:lnTo>
                <a:lnTo>
                  <a:pt x="259" y="38"/>
                </a:lnTo>
                <a:lnTo>
                  <a:pt x="260" y="38"/>
                </a:lnTo>
                <a:lnTo>
                  <a:pt x="261" y="38"/>
                </a:lnTo>
                <a:lnTo>
                  <a:pt x="262" y="38"/>
                </a:lnTo>
                <a:lnTo>
                  <a:pt x="267" y="38"/>
                </a:lnTo>
                <a:lnTo>
                  <a:pt x="268" y="38"/>
                </a:lnTo>
                <a:lnTo>
                  <a:pt x="269" y="37"/>
                </a:lnTo>
                <a:lnTo>
                  <a:pt x="271" y="38"/>
                </a:lnTo>
                <a:lnTo>
                  <a:pt x="272" y="38"/>
                </a:lnTo>
                <a:lnTo>
                  <a:pt x="276" y="38"/>
                </a:lnTo>
                <a:lnTo>
                  <a:pt x="277" y="38"/>
                </a:lnTo>
                <a:lnTo>
                  <a:pt x="279" y="37"/>
                </a:lnTo>
                <a:lnTo>
                  <a:pt x="280" y="37"/>
                </a:lnTo>
                <a:lnTo>
                  <a:pt x="280" y="40"/>
                </a:lnTo>
                <a:lnTo>
                  <a:pt x="280" y="41"/>
                </a:lnTo>
                <a:lnTo>
                  <a:pt x="280" y="43"/>
                </a:lnTo>
                <a:lnTo>
                  <a:pt x="280" y="44"/>
                </a:lnTo>
                <a:lnTo>
                  <a:pt x="280" y="53"/>
                </a:lnTo>
                <a:lnTo>
                  <a:pt x="280" y="68"/>
                </a:lnTo>
                <a:lnTo>
                  <a:pt x="280" y="70"/>
                </a:lnTo>
                <a:lnTo>
                  <a:pt x="280" y="88"/>
                </a:lnTo>
                <a:lnTo>
                  <a:pt x="280" y="89"/>
                </a:lnTo>
                <a:lnTo>
                  <a:pt x="280" y="97"/>
                </a:lnTo>
                <a:lnTo>
                  <a:pt x="280" y="99"/>
                </a:lnTo>
                <a:lnTo>
                  <a:pt x="278" y="99"/>
                </a:lnTo>
                <a:lnTo>
                  <a:pt x="269" y="99"/>
                </a:lnTo>
                <a:lnTo>
                  <a:pt x="269" y="100"/>
                </a:lnTo>
                <a:lnTo>
                  <a:pt x="269" y="114"/>
                </a:lnTo>
                <a:lnTo>
                  <a:pt x="269" y="128"/>
                </a:lnTo>
                <a:lnTo>
                  <a:pt x="269" y="130"/>
                </a:lnTo>
                <a:lnTo>
                  <a:pt x="269" y="135"/>
                </a:lnTo>
                <a:lnTo>
                  <a:pt x="270" y="137"/>
                </a:lnTo>
                <a:lnTo>
                  <a:pt x="270" y="141"/>
                </a:lnTo>
                <a:lnTo>
                  <a:pt x="270" y="143"/>
                </a:lnTo>
                <a:lnTo>
                  <a:pt x="270" y="153"/>
                </a:lnTo>
                <a:lnTo>
                  <a:pt x="270" y="155"/>
                </a:lnTo>
                <a:lnTo>
                  <a:pt x="270" y="157"/>
                </a:lnTo>
                <a:lnTo>
                  <a:pt x="271" y="157"/>
                </a:lnTo>
                <a:lnTo>
                  <a:pt x="272" y="157"/>
                </a:lnTo>
                <a:lnTo>
                  <a:pt x="272" y="159"/>
                </a:lnTo>
                <a:lnTo>
                  <a:pt x="272" y="161"/>
                </a:lnTo>
                <a:lnTo>
                  <a:pt x="272" y="163"/>
                </a:lnTo>
                <a:lnTo>
                  <a:pt x="272" y="171"/>
                </a:lnTo>
                <a:lnTo>
                  <a:pt x="272" y="175"/>
                </a:lnTo>
                <a:lnTo>
                  <a:pt x="272" y="176"/>
                </a:lnTo>
                <a:lnTo>
                  <a:pt x="272" y="178"/>
                </a:lnTo>
                <a:lnTo>
                  <a:pt x="272" y="181"/>
                </a:lnTo>
                <a:lnTo>
                  <a:pt x="272" y="184"/>
                </a:lnTo>
                <a:lnTo>
                  <a:pt x="272" y="191"/>
                </a:lnTo>
                <a:lnTo>
                  <a:pt x="272" y="196"/>
                </a:lnTo>
                <a:lnTo>
                  <a:pt x="274" y="197"/>
                </a:lnTo>
                <a:lnTo>
                  <a:pt x="274" y="199"/>
                </a:lnTo>
                <a:lnTo>
                  <a:pt x="274" y="200"/>
                </a:lnTo>
                <a:lnTo>
                  <a:pt x="274" y="202"/>
                </a:lnTo>
                <a:lnTo>
                  <a:pt x="274" y="214"/>
                </a:lnTo>
                <a:lnTo>
                  <a:pt x="270" y="214"/>
                </a:lnTo>
                <a:lnTo>
                  <a:pt x="269" y="214"/>
                </a:lnTo>
                <a:lnTo>
                  <a:pt x="268" y="214"/>
                </a:lnTo>
                <a:lnTo>
                  <a:pt x="269" y="216"/>
                </a:lnTo>
                <a:lnTo>
                  <a:pt x="270" y="217"/>
                </a:lnTo>
                <a:lnTo>
                  <a:pt x="271" y="218"/>
                </a:lnTo>
                <a:lnTo>
                  <a:pt x="274" y="219"/>
                </a:lnTo>
                <a:lnTo>
                  <a:pt x="277" y="221"/>
                </a:lnTo>
                <a:lnTo>
                  <a:pt x="280" y="224"/>
                </a:lnTo>
                <a:lnTo>
                  <a:pt x="285" y="227"/>
                </a:lnTo>
                <a:lnTo>
                  <a:pt x="288" y="229"/>
                </a:lnTo>
                <a:lnTo>
                  <a:pt x="289" y="230"/>
                </a:lnTo>
                <a:lnTo>
                  <a:pt x="291" y="233"/>
                </a:lnTo>
                <a:lnTo>
                  <a:pt x="292" y="233"/>
                </a:lnTo>
                <a:lnTo>
                  <a:pt x="292" y="234"/>
                </a:lnTo>
                <a:lnTo>
                  <a:pt x="293" y="237"/>
                </a:lnTo>
                <a:lnTo>
                  <a:pt x="294" y="239"/>
                </a:lnTo>
                <a:lnTo>
                  <a:pt x="294" y="242"/>
                </a:lnTo>
                <a:lnTo>
                  <a:pt x="295" y="243"/>
                </a:lnTo>
                <a:lnTo>
                  <a:pt x="295" y="244"/>
                </a:lnTo>
                <a:lnTo>
                  <a:pt x="297" y="251"/>
                </a:lnTo>
                <a:lnTo>
                  <a:pt x="298" y="252"/>
                </a:lnTo>
                <a:lnTo>
                  <a:pt x="298" y="253"/>
                </a:lnTo>
                <a:lnTo>
                  <a:pt x="301" y="258"/>
                </a:lnTo>
                <a:lnTo>
                  <a:pt x="301" y="260"/>
                </a:lnTo>
                <a:lnTo>
                  <a:pt x="302" y="260"/>
                </a:lnTo>
                <a:lnTo>
                  <a:pt x="306" y="260"/>
                </a:lnTo>
                <a:lnTo>
                  <a:pt x="314" y="260"/>
                </a:lnTo>
                <a:lnTo>
                  <a:pt x="315" y="260"/>
                </a:lnTo>
                <a:lnTo>
                  <a:pt x="317" y="260"/>
                </a:lnTo>
                <a:lnTo>
                  <a:pt x="318" y="260"/>
                </a:lnTo>
                <a:lnTo>
                  <a:pt x="320" y="260"/>
                </a:lnTo>
                <a:lnTo>
                  <a:pt x="323" y="259"/>
                </a:lnTo>
                <a:lnTo>
                  <a:pt x="326" y="259"/>
                </a:lnTo>
                <a:lnTo>
                  <a:pt x="327" y="259"/>
                </a:lnTo>
                <a:lnTo>
                  <a:pt x="330" y="259"/>
                </a:lnTo>
                <a:lnTo>
                  <a:pt x="331" y="259"/>
                </a:lnTo>
                <a:lnTo>
                  <a:pt x="332" y="259"/>
                </a:lnTo>
                <a:lnTo>
                  <a:pt x="335" y="259"/>
                </a:lnTo>
                <a:lnTo>
                  <a:pt x="339" y="259"/>
                </a:lnTo>
                <a:lnTo>
                  <a:pt x="341" y="259"/>
                </a:lnTo>
                <a:lnTo>
                  <a:pt x="343" y="259"/>
                </a:lnTo>
                <a:lnTo>
                  <a:pt x="344" y="259"/>
                </a:lnTo>
                <a:lnTo>
                  <a:pt x="345" y="259"/>
                </a:lnTo>
                <a:lnTo>
                  <a:pt x="346" y="259"/>
                </a:lnTo>
                <a:lnTo>
                  <a:pt x="347" y="259"/>
                </a:lnTo>
                <a:lnTo>
                  <a:pt x="348" y="259"/>
                </a:lnTo>
                <a:lnTo>
                  <a:pt x="349" y="258"/>
                </a:lnTo>
                <a:lnTo>
                  <a:pt x="349" y="259"/>
                </a:lnTo>
                <a:lnTo>
                  <a:pt x="349" y="261"/>
                </a:lnTo>
                <a:lnTo>
                  <a:pt x="349" y="262"/>
                </a:lnTo>
                <a:lnTo>
                  <a:pt x="349" y="263"/>
                </a:lnTo>
                <a:lnTo>
                  <a:pt x="350" y="263"/>
                </a:lnTo>
                <a:lnTo>
                  <a:pt x="352" y="263"/>
                </a:lnTo>
                <a:lnTo>
                  <a:pt x="355" y="263"/>
                </a:lnTo>
                <a:lnTo>
                  <a:pt x="358" y="263"/>
                </a:lnTo>
                <a:lnTo>
                  <a:pt x="362" y="263"/>
                </a:lnTo>
                <a:lnTo>
                  <a:pt x="362" y="264"/>
                </a:lnTo>
                <a:lnTo>
                  <a:pt x="362" y="266"/>
                </a:lnTo>
                <a:lnTo>
                  <a:pt x="363" y="269"/>
                </a:lnTo>
                <a:lnTo>
                  <a:pt x="363" y="270"/>
                </a:lnTo>
                <a:lnTo>
                  <a:pt x="363" y="271"/>
                </a:lnTo>
                <a:lnTo>
                  <a:pt x="363" y="273"/>
                </a:lnTo>
                <a:lnTo>
                  <a:pt x="363" y="277"/>
                </a:lnTo>
                <a:lnTo>
                  <a:pt x="363" y="278"/>
                </a:lnTo>
                <a:lnTo>
                  <a:pt x="363" y="283"/>
                </a:lnTo>
                <a:lnTo>
                  <a:pt x="363" y="284"/>
                </a:lnTo>
                <a:lnTo>
                  <a:pt x="363" y="285"/>
                </a:lnTo>
                <a:lnTo>
                  <a:pt x="363" y="289"/>
                </a:lnTo>
                <a:lnTo>
                  <a:pt x="363" y="292"/>
                </a:lnTo>
                <a:lnTo>
                  <a:pt x="363" y="294"/>
                </a:lnTo>
                <a:lnTo>
                  <a:pt x="363" y="297"/>
                </a:lnTo>
                <a:lnTo>
                  <a:pt x="363" y="298"/>
                </a:lnTo>
                <a:lnTo>
                  <a:pt x="363" y="304"/>
                </a:lnTo>
                <a:lnTo>
                  <a:pt x="363" y="308"/>
                </a:lnTo>
                <a:lnTo>
                  <a:pt x="363" y="309"/>
                </a:lnTo>
                <a:lnTo>
                  <a:pt x="364" y="309"/>
                </a:lnTo>
                <a:lnTo>
                  <a:pt x="366" y="309"/>
                </a:lnTo>
                <a:lnTo>
                  <a:pt x="371" y="309"/>
                </a:lnTo>
                <a:lnTo>
                  <a:pt x="374" y="309"/>
                </a:lnTo>
                <a:lnTo>
                  <a:pt x="380" y="309"/>
                </a:lnTo>
                <a:lnTo>
                  <a:pt x="387" y="309"/>
                </a:lnTo>
                <a:lnTo>
                  <a:pt x="390" y="309"/>
                </a:lnTo>
                <a:lnTo>
                  <a:pt x="390" y="316"/>
                </a:lnTo>
                <a:lnTo>
                  <a:pt x="393" y="316"/>
                </a:lnTo>
                <a:lnTo>
                  <a:pt x="386" y="328"/>
                </a:lnTo>
                <a:lnTo>
                  <a:pt x="384" y="328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71" y="330"/>
                </a:lnTo>
                <a:lnTo>
                  <a:pt x="370" y="330"/>
                </a:lnTo>
                <a:lnTo>
                  <a:pt x="370" y="331"/>
                </a:lnTo>
                <a:lnTo>
                  <a:pt x="369" y="331"/>
                </a:lnTo>
                <a:lnTo>
                  <a:pt x="365" y="335"/>
                </a:lnTo>
                <a:lnTo>
                  <a:pt x="369" y="335"/>
                </a:lnTo>
                <a:lnTo>
                  <a:pt x="381" y="335"/>
                </a:lnTo>
                <a:lnTo>
                  <a:pt x="382" y="335"/>
                </a:lnTo>
                <a:lnTo>
                  <a:pt x="396" y="335"/>
                </a:lnTo>
                <a:lnTo>
                  <a:pt x="398" y="335"/>
                </a:lnTo>
                <a:lnTo>
                  <a:pt x="404" y="335"/>
                </a:lnTo>
                <a:lnTo>
                  <a:pt x="416" y="335"/>
                </a:lnTo>
                <a:lnTo>
                  <a:pt x="417" y="335"/>
                </a:lnTo>
                <a:lnTo>
                  <a:pt x="433" y="335"/>
                </a:lnTo>
                <a:lnTo>
                  <a:pt x="439" y="335"/>
                </a:lnTo>
                <a:lnTo>
                  <a:pt x="439" y="334"/>
                </a:lnTo>
                <a:lnTo>
                  <a:pt x="439" y="330"/>
                </a:lnTo>
                <a:lnTo>
                  <a:pt x="441" y="330"/>
                </a:lnTo>
                <a:lnTo>
                  <a:pt x="442" y="330"/>
                </a:lnTo>
                <a:lnTo>
                  <a:pt x="445" y="330"/>
                </a:lnTo>
                <a:lnTo>
                  <a:pt x="453" y="329"/>
                </a:lnTo>
                <a:lnTo>
                  <a:pt x="475" y="329"/>
                </a:lnTo>
                <a:lnTo>
                  <a:pt x="476" y="329"/>
                </a:lnTo>
                <a:lnTo>
                  <a:pt x="477" y="329"/>
                </a:lnTo>
                <a:lnTo>
                  <a:pt x="481" y="329"/>
                </a:lnTo>
                <a:lnTo>
                  <a:pt x="482" y="329"/>
                </a:lnTo>
                <a:lnTo>
                  <a:pt x="483" y="330"/>
                </a:lnTo>
                <a:lnTo>
                  <a:pt x="483" y="331"/>
                </a:lnTo>
                <a:lnTo>
                  <a:pt x="484" y="331"/>
                </a:lnTo>
                <a:lnTo>
                  <a:pt x="484" y="333"/>
                </a:lnTo>
                <a:lnTo>
                  <a:pt x="484" y="335"/>
                </a:lnTo>
                <a:lnTo>
                  <a:pt x="484" y="337"/>
                </a:lnTo>
                <a:lnTo>
                  <a:pt x="484" y="338"/>
                </a:lnTo>
                <a:lnTo>
                  <a:pt x="484" y="340"/>
                </a:lnTo>
                <a:lnTo>
                  <a:pt x="484" y="342"/>
                </a:lnTo>
                <a:lnTo>
                  <a:pt x="485" y="344"/>
                </a:lnTo>
                <a:lnTo>
                  <a:pt x="485" y="346"/>
                </a:lnTo>
                <a:lnTo>
                  <a:pt x="485" y="348"/>
                </a:lnTo>
                <a:lnTo>
                  <a:pt x="485" y="350"/>
                </a:lnTo>
                <a:lnTo>
                  <a:pt x="485" y="352"/>
                </a:lnTo>
                <a:lnTo>
                  <a:pt x="485" y="353"/>
                </a:lnTo>
                <a:lnTo>
                  <a:pt x="485" y="355"/>
                </a:lnTo>
                <a:lnTo>
                  <a:pt x="485" y="356"/>
                </a:lnTo>
                <a:lnTo>
                  <a:pt x="485" y="358"/>
                </a:lnTo>
                <a:lnTo>
                  <a:pt x="485" y="359"/>
                </a:lnTo>
                <a:lnTo>
                  <a:pt x="485" y="360"/>
                </a:lnTo>
                <a:lnTo>
                  <a:pt x="485" y="361"/>
                </a:lnTo>
                <a:lnTo>
                  <a:pt x="487" y="361"/>
                </a:lnTo>
                <a:lnTo>
                  <a:pt x="492" y="361"/>
                </a:lnTo>
                <a:lnTo>
                  <a:pt x="496" y="361"/>
                </a:lnTo>
                <a:lnTo>
                  <a:pt x="499" y="361"/>
                </a:lnTo>
                <a:lnTo>
                  <a:pt x="500" y="361"/>
                </a:lnTo>
                <a:lnTo>
                  <a:pt x="503" y="361"/>
                </a:lnTo>
                <a:lnTo>
                  <a:pt x="509" y="361"/>
                </a:lnTo>
                <a:lnTo>
                  <a:pt x="511" y="361"/>
                </a:lnTo>
                <a:lnTo>
                  <a:pt x="515" y="361"/>
                </a:lnTo>
                <a:lnTo>
                  <a:pt x="519" y="361"/>
                </a:lnTo>
                <a:lnTo>
                  <a:pt x="522" y="361"/>
                </a:lnTo>
                <a:lnTo>
                  <a:pt x="524" y="361"/>
                </a:lnTo>
                <a:lnTo>
                  <a:pt x="525" y="361"/>
                </a:lnTo>
                <a:lnTo>
                  <a:pt x="527" y="361"/>
                </a:lnTo>
                <a:lnTo>
                  <a:pt x="529" y="361"/>
                </a:lnTo>
                <a:lnTo>
                  <a:pt x="530" y="361"/>
                </a:lnTo>
                <a:lnTo>
                  <a:pt x="533" y="361"/>
                </a:lnTo>
                <a:lnTo>
                  <a:pt x="541" y="360"/>
                </a:lnTo>
                <a:lnTo>
                  <a:pt x="546" y="360"/>
                </a:lnTo>
                <a:lnTo>
                  <a:pt x="550" y="360"/>
                </a:lnTo>
                <a:lnTo>
                  <a:pt x="554" y="360"/>
                </a:lnTo>
                <a:lnTo>
                  <a:pt x="556" y="360"/>
                </a:lnTo>
                <a:lnTo>
                  <a:pt x="557" y="360"/>
                </a:lnTo>
                <a:lnTo>
                  <a:pt x="559" y="360"/>
                </a:lnTo>
                <a:lnTo>
                  <a:pt x="559" y="361"/>
                </a:lnTo>
                <a:lnTo>
                  <a:pt x="559" y="362"/>
                </a:lnTo>
                <a:lnTo>
                  <a:pt x="559" y="363"/>
                </a:lnTo>
                <a:lnTo>
                  <a:pt x="559" y="364"/>
                </a:lnTo>
                <a:lnTo>
                  <a:pt x="560" y="369"/>
                </a:lnTo>
                <a:lnTo>
                  <a:pt x="561" y="376"/>
                </a:lnTo>
                <a:lnTo>
                  <a:pt x="561" y="377"/>
                </a:lnTo>
                <a:lnTo>
                  <a:pt x="563" y="377"/>
                </a:lnTo>
                <a:lnTo>
                  <a:pt x="565" y="376"/>
                </a:lnTo>
                <a:lnTo>
                  <a:pt x="568" y="375"/>
                </a:lnTo>
                <a:lnTo>
                  <a:pt x="571" y="373"/>
                </a:lnTo>
                <a:lnTo>
                  <a:pt x="581" y="369"/>
                </a:lnTo>
                <a:lnTo>
                  <a:pt x="582" y="369"/>
                </a:lnTo>
                <a:lnTo>
                  <a:pt x="582" y="368"/>
                </a:lnTo>
                <a:lnTo>
                  <a:pt x="582" y="362"/>
                </a:lnTo>
                <a:lnTo>
                  <a:pt x="581" y="362"/>
                </a:lnTo>
                <a:lnTo>
                  <a:pt x="580" y="362"/>
                </a:lnTo>
                <a:lnTo>
                  <a:pt x="580" y="361"/>
                </a:lnTo>
                <a:lnTo>
                  <a:pt x="580" y="360"/>
                </a:lnTo>
                <a:lnTo>
                  <a:pt x="581" y="360"/>
                </a:lnTo>
                <a:lnTo>
                  <a:pt x="582" y="360"/>
                </a:lnTo>
                <a:lnTo>
                  <a:pt x="584" y="360"/>
                </a:lnTo>
                <a:lnTo>
                  <a:pt x="587" y="378"/>
                </a:lnTo>
                <a:lnTo>
                  <a:pt x="588" y="378"/>
                </a:lnTo>
                <a:lnTo>
                  <a:pt x="588" y="379"/>
                </a:lnTo>
                <a:lnTo>
                  <a:pt x="588" y="384"/>
                </a:lnTo>
                <a:lnTo>
                  <a:pt x="589" y="386"/>
                </a:lnTo>
                <a:lnTo>
                  <a:pt x="590" y="394"/>
                </a:lnTo>
                <a:lnTo>
                  <a:pt x="590" y="396"/>
                </a:lnTo>
                <a:lnTo>
                  <a:pt x="590" y="398"/>
                </a:lnTo>
                <a:lnTo>
                  <a:pt x="590" y="400"/>
                </a:lnTo>
                <a:lnTo>
                  <a:pt x="591" y="402"/>
                </a:lnTo>
                <a:lnTo>
                  <a:pt x="591" y="406"/>
                </a:lnTo>
                <a:lnTo>
                  <a:pt x="593" y="415"/>
                </a:lnTo>
                <a:lnTo>
                  <a:pt x="594" y="425"/>
                </a:lnTo>
                <a:lnTo>
                  <a:pt x="595" y="429"/>
                </a:lnTo>
                <a:lnTo>
                  <a:pt x="596" y="429"/>
                </a:lnTo>
                <a:lnTo>
                  <a:pt x="597" y="429"/>
                </a:lnTo>
                <a:lnTo>
                  <a:pt x="599" y="429"/>
                </a:lnTo>
                <a:lnTo>
                  <a:pt x="600" y="428"/>
                </a:lnTo>
                <a:lnTo>
                  <a:pt x="602" y="428"/>
                </a:lnTo>
                <a:lnTo>
                  <a:pt x="603" y="428"/>
                </a:lnTo>
                <a:lnTo>
                  <a:pt x="606" y="428"/>
                </a:lnTo>
                <a:lnTo>
                  <a:pt x="608" y="428"/>
                </a:lnTo>
                <a:lnTo>
                  <a:pt x="624" y="428"/>
                </a:lnTo>
                <a:lnTo>
                  <a:pt x="633" y="428"/>
                </a:lnTo>
                <a:lnTo>
                  <a:pt x="641" y="428"/>
                </a:lnTo>
                <a:lnTo>
                  <a:pt x="642" y="428"/>
                </a:lnTo>
                <a:lnTo>
                  <a:pt x="642" y="429"/>
                </a:lnTo>
                <a:lnTo>
                  <a:pt x="642" y="430"/>
                </a:lnTo>
                <a:lnTo>
                  <a:pt x="642" y="431"/>
                </a:lnTo>
                <a:lnTo>
                  <a:pt x="643" y="431"/>
                </a:lnTo>
                <a:lnTo>
                  <a:pt x="645" y="431"/>
                </a:lnTo>
                <a:lnTo>
                  <a:pt x="647" y="431"/>
                </a:lnTo>
                <a:lnTo>
                  <a:pt x="649" y="431"/>
                </a:lnTo>
                <a:lnTo>
                  <a:pt x="650" y="431"/>
                </a:lnTo>
                <a:lnTo>
                  <a:pt x="651" y="431"/>
                </a:lnTo>
                <a:lnTo>
                  <a:pt x="668" y="430"/>
                </a:lnTo>
                <a:lnTo>
                  <a:pt x="674" y="430"/>
                </a:lnTo>
                <a:lnTo>
                  <a:pt x="681" y="430"/>
                </a:lnTo>
                <a:lnTo>
                  <a:pt x="684" y="430"/>
                </a:lnTo>
                <a:lnTo>
                  <a:pt x="706" y="430"/>
                </a:lnTo>
                <a:lnTo>
                  <a:pt x="707" y="430"/>
                </a:lnTo>
                <a:lnTo>
                  <a:pt x="712" y="435"/>
                </a:lnTo>
                <a:lnTo>
                  <a:pt x="720" y="440"/>
                </a:lnTo>
                <a:lnTo>
                  <a:pt x="722" y="442"/>
                </a:lnTo>
                <a:lnTo>
                  <a:pt x="723" y="442"/>
                </a:lnTo>
                <a:lnTo>
                  <a:pt x="724" y="443"/>
                </a:lnTo>
                <a:lnTo>
                  <a:pt x="724" y="444"/>
                </a:lnTo>
                <a:lnTo>
                  <a:pt x="725" y="443"/>
                </a:lnTo>
                <a:lnTo>
                  <a:pt x="725" y="444"/>
                </a:lnTo>
                <a:lnTo>
                  <a:pt x="726" y="444"/>
                </a:lnTo>
                <a:lnTo>
                  <a:pt x="727" y="445"/>
                </a:lnTo>
                <a:lnTo>
                  <a:pt x="728" y="445"/>
                </a:lnTo>
                <a:lnTo>
                  <a:pt x="727" y="446"/>
                </a:lnTo>
                <a:lnTo>
                  <a:pt x="728" y="446"/>
                </a:lnTo>
                <a:lnTo>
                  <a:pt x="729" y="447"/>
                </a:lnTo>
                <a:lnTo>
                  <a:pt x="731" y="450"/>
                </a:lnTo>
                <a:lnTo>
                  <a:pt x="731" y="451"/>
                </a:lnTo>
                <a:lnTo>
                  <a:pt x="732" y="452"/>
                </a:lnTo>
                <a:lnTo>
                  <a:pt x="733" y="452"/>
                </a:lnTo>
                <a:lnTo>
                  <a:pt x="733" y="453"/>
                </a:lnTo>
                <a:lnTo>
                  <a:pt x="733" y="454"/>
                </a:lnTo>
                <a:lnTo>
                  <a:pt x="733" y="455"/>
                </a:lnTo>
                <a:lnTo>
                  <a:pt x="734" y="455"/>
                </a:lnTo>
                <a:lnTo>
                  <a:pt x="734" y="456"/>
                </a:lnTo>
                <a:lnTo>
                  <a:pt x="735" y="456"/>
                </a:lnTo>
                <a:lnTo>
                  <a:pt x="735" y="459"/>
                </a:lnTo>
                <a:lnTo>
                  <a:pt x="736" y="461"/>
                </a:lnTo>
                <a:lnTo>
                  <a:pt x="737" y="462"/>
                </a:lnTo>
                <a:lnTo>
                  <a:pt x="738" y="463"/>
                </a:lnTo>
                <a:lnTo>
                  <a:pt x="740" y="464"/>
                </a:lnTo>
                <a:lnTo>
                  <a:pt x="741" y="465"/>
                </a:lnTo>
                <a:lnTo>
                  <a:pt x="742" y="467"/>
                </a:lnTo>
                <a:lnTo>
                  <a:pt x="742" y="468"/>
                </a:lnTo>
                <a:lnTo>
                  <a:pt x="743" y="468"/>
                </a:lnTo>
                <a:lnTo>
                  <a:pt x="744" y="468"/>
                </a:lnTo>
                <a:lnTo>
                  <a:pt x="745" y="467"/>
                </a:lnTo>
                <a:lnTo>
                  <a:pt x="745" y="468"/>
                </a:lnTo>
                <a:lnTo>
                  <a:pt x="745" y="469"/>
                </a:lnTo>
                <a:lnTo>
                  <a:pt x="746" y="470"/>
                </a:lnTo>
                <a:lnTo>
                  <a:pt x="746" y="471"/>
                </a:lnTo>
                <a:lnTo>
                  <a:pt x="746" y="472"/>
                </a:lnTo>
                <a:lnTo>
                  <a:pt x="748" y="472"/>
                </a:lnTo>
                <a:lnTo>
                  <a:pt x="748" y="473"/>
                </a:lnTo>
                <a:lnTo>
                  <a:pt x="749" y="475"/>
                </a:lnTo>
                <a:lnTo>
                  <a:pt x="749" y="476"/>
                </a:lnTo>
                <a:lnTo>
                  <a:pt x="749" y="477"/>
                </a:lnTo>
                <a:lnTo>
                  <a:pt x="749" y="478"/>
                </a:lnTo>
                <a:lnTo>
                  <a:pt x="749" y="479"/>
                </a:lnTo>
                <a:lnTo>
                  <a:pt x="748" y="480"/>
                </a:lnTo>
                <a:lnTo>
                  <a:pt x="746" y="481"/>
                </a:lnTo>
                <a:lnTo>
                  <a:pt x="746" y="482"/>
                </a:lnTo>
                <a:lnTo>
                  <a:pt x="746" y="484"/>
                </a:lnTo>
                <a:lnTo>
                  <a:pt x="745" y="484"/>
                </a:lnTo>
                <a:lnTo>
                  <a:pt x="745" y="485"/>
                </a:lnTo>
                <a:lnTo>
                  <a:pt x="743" y="489"/>
                </a:lnTo>
                <a:lnTo>
                  <a:pt x="742" y="492"/>
                </a:lnTo>
                <a:lnTo>
                  <a:pt x="741" y="494"/>
                </a:lnTo>
                <a:lnTo>
                  <a:pt x="738" y="497"/>
                </a:lnTo>
                <a:lnTo>
                  <a:pt x="737" y="498"/>
                </a:lnTo>
                <a:lnTo>
                  <a:pt x="736" y="501"/>
                </a:lnTo>
                <a:lnTo>
                  <a:pt x="733" y="501"/>
                </a:lnTo>
                <a:lnTo>
                  <a:pt x="732" y="501"/>
                </a:lnTo>
                <a:lnTo>
                  <a:pt x="729" y="501"/>
                </a:lnTo>
                <a:lnTo>
                  <a:pt x="726" y="501"/>
                </a:lnTo>
                <a:lnTo>
                  <a:pt x="723" y="501"/>
                </a:lnTo>
                <a:lnTo>
                  <a:pt x="720" y="501"/>
                </a:lnTo>
                <a:lnTo>
                  <a:pt x="716" y="501"/>
                </a:lnTo>
                <a:lnTo>
                  <a:pt x="714" y="501"/>
                </a:lnTo>
                <a:lnTo>
                  <a:pt x="709" y="501"/>
                </a:lnTo>
                <a:lnTo>
                  <a:pt x="708" y="501"/>
                </a:lnTo>
                <a:lnTo>
                  <a:pt x="707" y="501"/>
                </a:lnTo>
                <a:lnTo>
                  <a:pt x="705" y="501"/>
                </a:lnTo>
                <a:lnTo>
                  <a:pt x="700" y="501"/>
                </a:lnTo>
                <a:lnTo>
                  <a:pt x="673" y="502"/>
                </a:lnTo>
                <a:lnTo>
                  <a:pt x="669" y="502"/>
                </a:lnTo>
                <a:lnTo>
                  <a:pt x="665" y="502"/>
                </a:lnTo>
                <a:lnTo>
                  <a:pt x="660" y="502"/>
                </a:lnTo>
                <a:lnTo>
                  <a:pt x="658" y="502"/>
                </a:lnTo>
                <a:lnTo>
                  <a:pt x="651" y="502"/>
                </a:lnTo>
                <a:lnTo>
                  <a:pt x="622" y="503"/>
                </a:lnTo>
                <a:lnTo>
                  <a:pt x="611" y="503"/>
                </a:lnTo>
                <a:lnTo>
                  <a:pt x="610" y="503"/>
                </a:lnTo>
                <a:lnTo>
                  <a:pt x="605" y="503"/>
                </a:lnTo>
                <a:lnTo>
                  <a:pt x="594" y="503"/>
                </a:lnTo>
                <a:lnTo>
                  <a:pt x="593" y="503"/>
                </a:lnTo>
                <a:lnTo>
                  <a:pt x="590" y="503"/>
                </a:lnTo>
                <a:lnTo>
                  <a:pt x="588" y="503"/>
                </a:lnTo>
                <a:lnTo>
                  <a:pt x="587" y="503"/>
                </a:lnTo>
                <a:lnTo>
                  <a:pt x="587" y="504"/>
                </a:lnTo>
                <a:lnTo>
                  <a:pt x="581" y="507"/>
                </a:lnTo>
                <a:lnTo>
                  <a:pt x="576" y="511"/>
                </a:lnTo>
                <a:lnTo>
                  <a:pt x="574" y="512"/>
                </a:lnTo>
                <a:lnTo>
                  <a:pt x="573" y="512"/>
                </a:lnTo>
                <a:lnTo>
                  <a:pt x="571" y="513"/>
                </a:lnTo>
                <a:lnTo>
                  <a:pt x="570" y="514"/>
                </a:lnTo>
                <a:lnTo>
                  <a:pt x="568" y="515"/>
                </a:lnTo>
                <a:lnTo>
                  <a:pt x="568" y="517"/>
                </a:lnTo>
                <a:lnTo>
                  <a:pt x="565" y="518"/>
                </a:lnTo>
                <a:lnTo>
                  <a:pt x="564" y="518"/>
                </a:lnTo>
                <a:lnTo>
                  <a:pt x="560" y="521"/>
                </a:lnTo>
                <a:lnTo>
                  <a:pt x="557" y="522"/>
                </a:lnTo>
                <a:lnTo>
                  <a:pt x="557" y="523"/>
                </a:lnTo>
                <a:lnTo>
                  <a:pt x="556" y="523"/>
                </a:lnTo>
                <a:lnTo>
                  <a:pt x="556" y="524"/>
                </a:lnTo>
                <a:lnTo>
                  <a:pt x="554" y="526"/>
                </a:lnTo>
                <a:lnTo>
                  <a:pt x="552" y="527"/>
                </a:lnTo>
                <a:lnTo>
                  <a:pt x="551" y="528"/>
                </a:lnTo>
                <a:lnTo>
                  <a:pt x="551" y="529"/>
                </a:lnTo>
                <a:lnTo>
                  <a:pt x="550" y="529"/>
                </a:lnTo>
                <a:lnTo>
                  <a:pt x="548" y="530"/>
                </a:lnTo>
                <a:lnTo>
                  <a:pt x="547" y="529"/>
                </a:lnTo>
                <a:lnTo>
                  <a:pt x="545" y="531"/>
                </a:lnTo>
                <a:lnTo>
                  <a:pt x="544" y="531"/>
                </a:lnTo>
                <a:lnTo>
                  <a:pt x="543" y="532"/>
                </a:lnTo>
                <a:lnTo>
                  <a:pt x="539" y="535"/>
                </a:lnTo>
                <a:lnTo>
                  <a:pt x="538" y="536"/>
                </a:lnTo>
                <a:lnTo>
                  <a:pt x="533" y="539"/>
                </a:lnTo>
                <a:lnTo>
                  <a:pt x="530" y="540"/>
                </a:lnTo>
                <a:lnTo>
                  <a:pt x="526" y="544"/>
                </a:lnTo>
                <a:lnTo>
                  <a:pt x="525" y="544"/>
                </a:lnTo>
                <a:lnTo>
                  <a:pt x="525" y="536"/>
                </a:lnTo>
                <a:lnTo>
                  <a:pt x="524" y="536"/>
                </a:lnTo>
                <a:lnTo>
                  <a:pt x="522" y="536"/>
                </a:lnTo>
                <a:lnTo>
                  <a:pt x="521" y="536"/>
                </a:lnTo>
                <a:lnTo>
                  <a:pt x="520" y="536"/>
                </a:lnTo>
                <a:lnTo>
                  <a:pt x="519" y="536"/>
                </a:lnTo>
                <a:lnTo>
                  <a:pt x="516" y="536"/>
                </a:lnTo>
                <a:lnTo>
                  <a:pt x="515" y="536"/>
                </a:lnTo>
                <a:lnTo>
                  <a:pt x="513" y="537"/>
                </a:lnTo>
                <a:lnTo>
                  <a:pt x="512" y="537"/>
                </a:lnTo>
                <a:lnTo>
                  <a:pt x="511" y="537"/>
                </a:lnTo>
                <a:lnTo>
                  <a:pt x="510" y="537"/>
                </a:lnTo>
                <a:lnTo>
                  <a:pt x="508" y="536"/>
                </a:lnTo>
                <a:lnTo>
                  <a:pt x="507" y="536"/>
                </a:lnTo>
                <a:lnTo>
                  <a:pt x="507" y="538"/>
                </a:lnTo>
                <a:lnTo>
                  <a:pt x="507" y="539"/>
                </a:lnTo>
                <a:lnTo>
                  <a:pt x="507" y="540"/>
                </a:lnTo>
                <a:lnTo>
                  <a:pt x="504" y="540"/>
                </a:lnTo>
                <a:lnTo>
                  <a:pt x="503" y="540"/>
                </a:lnTo>
                <a:lnTo>
                  <a:pt x="502" y="540"/>
                </a:lnTo>
                <a:lnTo>
                  <a:pt x="501" y="540"/>
                </a:lnTo>
                <a:lnTo>
                  <a:pt x="501" y="542"/>
                </a:lnTo>
                <a:lnTo>
                  <a:pt x="500" y="542"/>
                </a:lnTo>
                <a:lnTo>
                  <a:pt x="500" y="543"/>
                </a:lnTo>
                <a:lnTo>
                  <a:pt x="499" y="543"/>
                </a:lnTo>
                <a:lnTo>
                  <a:pt x="499" y="544"/>
                </a:lnTo>
                <a:lnTo>
                  <a:pt x="498" y="545"/>
                </a:lnTo>
                <a:lnTo>
                  <a:pt x="496" y="546"/>
                </a:lnTo>
                <a:lnTo>
                  <a:pt x="496" y="547"/>
                </a:lnTo>
                <a:lnTo>
                  <a:pt x="498" y="547"/>
                </a:lnTo>
                <a:lnTo>
                  <a:pt x="498" y="548"/>
                </a:lnTo>
                <a:lnTo>
                  <a:pt x="498" y="549"/>
                </a:lnTo>
                <a:lnTo>
                  <a:pt x="496" y="551"/>
                </a:lnTo>
                <a:lnTo>
                  <a:pt x="495" y="551"/>
                </a:lnTo>
                <a:lnTo>
                  <a:pt x="494" y="552"/>
                </a:lnTo>
                <a:lnTo>
                  <a:pt x="493" y="553"/>
                </a:lnTo>
                <a:lnTo>
                  <a:pt x="494" y="554"/>
                </a:lnTo>
                <a:lnTo>
                  <a:pt x="494" y="555"/>
                </a:lnTo>
                <a:lnTo>
                  <a:pt x="495" y="555"/>
                </a:lnTo>
                <a:lnTo>
                  <a:pt x="495" y="556"/>
                </a:lnTo>
                <a:lnTo>
                  <a:pt x="496" y="557"/>
                </a:lnTo>
                <a:lnTo>
                  <a:pt x="498" y="557"/>
                </a:lnTo>
                <a:lnTo>
                  <a:pt x="499" y="557"/>
                </a:lnTo>
                <a:lnTo>
                  <a:pt x="499" y="559"/>
                </a:lnTo>
                <a:lnTo>
                  <a:pt x="500" y="559"/>
                </a:lnTo>
                <a:lnTo>
                  <a:pt x="500" y="560"/>
                </a:lnTo>
                <a:lnTo>
                  <a:pt x="500" y="561"/>
                </a:lnTo>
                <a:lnTo>
                  <a:pt x="499" y="561"/>
                </a:lnTo>
                <a:lnTo>
                  <a:pt x="498" y="562"/>
                </a:lnTo>
                <a:lnTo>
                  <a:pt x="499" y="568"/>
                </a:lnTo>
                <a:lnTo>
                  <a:pt x="499" y="570"/>
                </a:lnTo>
                <a:lnTo>
                  <a:pt x="500" y="573"/>
                </a:lnTo>
                <a:lnTo>
                  <a:pt x="500" y="577"/>
                </a:lnTo>
                <a:lnTo>
                  <a:pt x="501" y="581"/>
                </a:lnTo>
                <a:lnTo>
                  <a:pt x="502" y="588"/>
                </a:lnTo>
                <a:lnTo>
                  <a:pt x="502" y="590"/>
                </a:lnTo>
                <a:lnTo>
                  <a:pt x="502" y="589"/>
                </a:lnTo>
                <a:lnTo>
                  <a:pt x="503" y="589"/>
                </a:lnTo>
                <a:lnTo>
                  <a:pt x="504" y="589"/>
                </a:lnTo>
                <a:lnTo>
                  <a:pt x="507" y="588"/>
                </a:lnTo>
                <a:lnTo>
                  <a:pt x="509" y="588"/>
                </a:lnTo>
                <a:lnTo>
                  <a:pt x="510" y="587"/>
                </a:lnTo>
                <a:lnTo>
                  <a:pt x="512" y="587"/>
                </a:lnTo>
                <a:lnTo>
                  <a:pt x="512" y="585"/>
                </a:lnTo>
                <a:lnTo>
                  <a:pt x="513" y="582"/>
                </a:lnTo>
                <a:lnTo>
                  <a:pt x="513" y="580"/>
                </a:lnTo>
                <a:lnTo>
                  <a:pt x="513" y="577"/>
                </a:lnTo>
                <a:lnTo>
                  <a:pt x="515" y="577"/>
                </a:lnTo>
                <a:lnTo>
                  <a:pt x="515" y="576"/>
                </a:lnTo>
                <a:lnTo>
                  <a:pt x="515" y="574"/>
                </a:lnTo>
                <a:lnTo>
                  <a:pt x="515" y="573"/>
                </a:lnTo>
                <a:lnTo>
                  <a:pt x="515" y="572"/>
                </a:lnTo>
                <a:lnTo>
                  <a:pt x="515" y="571"/>
                </a:lnTo>
                <a:lnTo>
                  <a:pt x="516" y="571"/>
                </a:lnTo>
                <a:lnTo>
                  <a:pt x="517" y="571"/>
                </a:lnTo>
                <a:lnTo>
                  <a:pt x="518" y="571"/>
                </a:lnTo>
                <a:lnTo>
                  <a:pt x="519" y="571"/>
                </a:lnTo>
                <a:lnTo>
                  <a:pt x="520" y="571"/>
                </a:lnTo>
                <a:lnTo>
                  <a:pt x="521" y="571"/>
                </a:lnTo>
                <a:lnTo>
                  <a:pt x="522" y="571"/>
                </a:lnTo>
                <a:lnTo>
                  <a:pt x="524" y="571"/>
                </a:lnTo>
                <a:lnTo>
                  <a:pt x="524" y="572"/>
                </a:lnTo>
                <a:lnTo>
                  <a:pt x="524" y="576"/>
                </a:lnTo>
                <a:lnTo>
                  <a:pt x="524" y="578"/>
                </a:lnTo>
                <a:lnTo>
                  <a:pt x="522" y="588"/>
                </a:lnTo>
                <a:lnTo>
                  <a:pt x="522" y="589"/>
                </a:lnTo>
                <a:lnTo>
                  <a:pt x="522" y="594"/>
                </a:lnTo>
                <a:lnTo>
                  <a:pt x="522" y="597"/>
                </a:lnTo>
                <a:lnTo>
                  <a:pt x="522" y="598"/>
                </a:lnTo>
                <a:lnTo>
                  <a:pt x="521" y="603"/>
                </a:lnTo>
                <a:lnTo>
                  <a:pt x="520" y="603"/>
                </a:lnTo>
                <a:lnTo>
                  <a:pt x="519" y="603"/>
                </a:lnTo>
                <a:lnTo>
                  <a:pt x="519" y="604"/>
                </a:lnTo>
                <a:lnTo>
                  <a:pt x="519" y="603"/>
                </a:lnTo>
                <a:lnTo>
                  <a:pt x="517" y="603"/>
                </a:lnTo>
                <a:lnTo>
                  <a:pt x="516" y="603"/>
                </a:lnTo>
                <a:lnTo>
                  <a:pt x="515" y="603"/>
                </a:lnTo>
                <a:lnTo>
                  <a:pt x="513" y="603"/>
                </a:lnTo>
                <a:lnTo>
                  <a:pt x="512" y="603"/>
                </a:lnTo>
                <a:lnTo>
                  <a:pt x="511" y="604"/>
                </a:lnTo>
                <a:lnTo>
                  <a:pt x="510" y="604"/>
                </a:lnTo>
                <a:lnTo>
                  <a:pt x="509" y="604"/>
                </a:lnTo>
                <a:lnTo>
                  <a:pt x="508" y="604"/>
                </a:lnTo>
                <a:lnTo>
                  <a:pt x="507" y="604"/>
                </a:lnTo>
                <a:lnTo>
                  <a:pt x="505" y="604"/>
                </a:lnTo>
                <a:lnTo>
                  <a:pt x="504" y="604"/>
                </a:lnTo>
                <a:lnTo>
                  <a:pt x="504" y="605"/>
                </a:lnTo>
                <a:lnTo>
                  <a:pt x="503" y="605"/>
                </a:lnTo>
                <a:lnTo>
                  <a:pt x="503" y="604"/>
                </a:lnTo>
                <a:lnTo>
                  <a:pt x="502" y="604"/>
                </a:lnTo>
                <a:lnTo>
                  <a:pt x="501" y="604"/>
                </a:lnTo>
                <a:lnTo>
                  <a:pt x="501" y="605"/>
                </a:lnTo>
                <a:lnTo>
                  <a:pt x="500" y="605"/>
                </a:lnTo>
                <a:lnTo>
                  <a:pt x="499" y="605"/>
                </a:lnTo>
                <a:lnTo>
                  <a:pt x="499" y="606"/>
                </a:lnTo>
                <a:lnTo>
                  <a:pt x="498" y="606"/>
                </a:lnTo>
                <a:lnTo>
                  <a:pt x="496" y="606"/>
                </a:lnTo>
                <a:lnTo>
                  <a:pt x="496" y="607"/>
                </a:lnTo>
                <a:lnTo>
                  <a:pt x="495" y="607"/>
                </a:lnTo>
                <a:lnTo>
                  <a:pt x="494" y="607"/>
                </a:lnTo>
                <a:lnTo>
                  <a:pt x="493" y="607"/>
                </a:lnTo>
                <a:lnTo>
                  <a:pt x="492" y="609"/>
                </a:lnTo>
                <a:lnTo>
                  <a:pt x="491" y="609"/>
                </a:lnTo>
                <a:lnTo>
                  <a:pt x="491" y="610"/>
                </a:lnTo>
                <a:lnTo>
                  <a:pt x="490" y="610"/>
                </a:lnTo>
                <a:lnTo>
                  <a:pt x="491" y="610"/>
                </a:lnTo>
                <a:lnTo>
                  <a:pt x="491" y="609"/>
                </a:lnTo>
                <a:lnTo>
                  <a:pt x="490" y="609"/>
                </a:lnTo>
                <a:lnTo>
                  <a:pt x="488" y="609"/>
                </a:lnTo>
                <a:lnTo>
                  <a:pt x="488" y="610"/>
                </a:lnTo>
                <a:lnTo>
                  <a:pt x="487" y="610"/>
                </a:lnTo>
                <a:lnTo>
                  <a:pt x="486" y="611"/>
                </a:lnTo>
                <a:lnTo>
                  <a:pt x="485" y="611"/>
                </a:lnTo>
                <a:lnTo>
                  <a:pt x="485" y="610"/>
                </a:lnTo>
                <a:lnTo>
                  <a:pt x="484" y="610"/>
                </a:lnTo>
                <a:lnTo>
                  <a:pt x="483" y="611"/>
                </a:lnTo>
                <a:lnTo>
                  <a:pt x="483" y="612"/>
                </a:lnTo>
                <a:lnTo>
                  <a:pt x="482" y="612"/>
                </a:lnTo>
                <a:lnTo>
                  <a:pt x="482" y="613"/>
                </a:lnTo>
                <a:lnTo>
                  <a:pt x="481" y="614"/>
                </a:lnTo>
                <a:lnTo>
                  <a:pt x="481" y="615"/>
                </a:lnTo>
                <a:lnTo>
                  <a:pt x="479" y="615"/>
                </a:lnTo>
                <a:lnTo>
                  <a:pt x="479" y="616"/>
                </a:lnTo>
                <a:lnTo>
                  <a:pt x="479" y="618"/>
                </a:lnTo>
                <a:lnTo>
                  <a:pt x="478" y="619"/>
                </a:lnTo>
                <a:lnTo>
                  <a:pt x="478" y="620"/>
                </a:lnTo>
                <a:lnTo>
                  <a:pt x="478" y="621"/>
                </a:lnTo>
                <a:lnTo>
                  <a:pt x="477" y="621"/>
                </a:lnTo>
                <a:lnTo>
                  <a:pt x="477" y="622"/>
                </a:lnTo>
                <a:lnTo>
                  <a:pt x="476" y="622"/>
                </a:lnTo>
                <a:lnTo>
                  <a:pt x="476" y="623"/>
                </a:lnTo>
                <a:lnTo>
                  <a:pt x="476" y="624"/>
                </a:lnTo>
                <a:lnTo>
                  <a:pt x="476" y="626"/>
                </a:lnTo>
                <a:lnTo>
                  <a:pt x="475" y="626"/>
                </a:lnTo>
                <a:lnTo>
                  <a:pt x="475" y="627"/>
                </a:lnTo>
                <a:lnTo>
                  <a:pt x="475" y="626"/>
                </a:lnTo>
                <a:lnTo>
                  <a:pt x="474" y="626"/>
                </a:lnTo>
                <a:lnTo>
                  <a:pt x="474" y="624"/>
                </a:lnTo>
                <a:lnTo>
                  <a:pt x="473" y="624"/>
                </a:lnTo>
                <a:lnTo>
                  <a:pt x="472" y="623"/>
                </a:lnTo>
                <a:lnTo>
                  <a:pt x="470" y="622"/>
                </a:lnTo>
                <a:lnTo>
                  <a:pt x="469" y="622"/>
                </a:lnTo>
                <a:lnTo>
                  <a:pt x="468" y="621"/>
                </a:lnTo>
                <a:lnTo>
                  <a:pt x="467" y="621"/>
                </a:lnTo>
                <a:lnTo>
                  <a:pt x="466" y="619"/>
                </a:lnTo>
                <a:lnTo>
                  <a:pt x="465" y="619"/>
                </a:lnTo>
                <a:lnTo>
                  <a:pt x="465" y="618"/>
                </a:lnTo>
                <a:lnTo>
                  <a:pt x="465" y="616"/>
                </a:lnTo>
                <a:lnTo>
                  <a:pt x="464" y="616"/>
                </a:lnTo>
                <a:lnTo>
                  <a:pt x="462" y="611"/>
                </a:lnTo>
                <a:lnTo>
                  <a:pt x="462" y="607"/>
                </a:lnTo>
                <a:lnTo>
                  <a:pt x="461" y="605"/>
                </a:lnTo>
                <a:lnTo>
                  <a:pt x="460" y="599"/>
                </a:lnTo>
                <a:lnTo>
                  <a:pt x="459" y="595"/>
                </a:lnTo>
                <a:lnTo>
                  <a:pt x="456" y="580"/>
                </a:lnTo>
                <a:lnTo>
                  <a:pt x="455" y="580"/>
                </a:lnTo>
                <a:lnTo>
                  <a:pt x="439" y="572"/>
                </a:lnTo>
                <a:lnTo>
                  <a:pt x="426" y="567"/>
                </a:lnTo>
                <a:lnTo>
                  <a:pt x="424" y="565"/>
                </a:lnTo>
                <a:lnTo>
                  <a:pt x="417" y="562"/>
                </a:lnTo>
                <a:lnTo>
                  <a:pt x="418" y="561"/>
                </a:lnTo>
                <a:lnTo>
                  <a:pt x="419" y="557"/>
                </a:lnTo>
                <a:lnTo>
                  <a:pt x="417" y="556"/>
                </a:lnTo>
                <a:lnTo>
                  <a:pt x="416" y="555"/>
                </a:lnTo>
                <a:lnTo>
                  <a:pt x="415" y="555"/>
                </a:lnTo>
                <a:lnTo>
                  <a:pt x="414" y="554"/>
                </a:lnTo>
                <a:lnTo>
                  <a:pt x="413" y="554"/>
                </a:lnTo>
                <a:lnTo>
                  <a:pt x="412" y="554"/>
                </a:lnTo>
                <a:lnTo>
                  <a:pt x="410" y="554"/>
                </a:lnTo>
                <a:lnTo>
                  <a:pt x="410" y="553"/>
                </a:lnTo>
                <a:lnTo>
                  <a:pt x="410" y="554"/>
                </a:lnTo>
                <a:lnTo>
                  <a:pt x="409" y="554"/>
                </a:lnTo>
                <a:lnTo>
                  <a:pt x="408" y="553"/>
                </a:lnTo>
                <a:lnTo>
                  <a:pt x="407" y="553"/>
                </a:lnTo>
                <a:lnTo>
                  <a:pt x="406" y="552"/>
                </a:lnTo>
                <a:lnTo>
                  <a:pt x="399" y="552"/>
                </a:lnTo>
                <a:lnTo>
                  <a:pt x="397" y="552"/>
                </a:lnTo>
                <a:lnTo>
                  <a:pt x="396" y="551"/>
                </a:lnTo>
                <a:lnTo>
                  <a:pt x="395" y="549"/>
                </a:lnTo>
                <a:lnTo>
                  <a:pt x="395" y="548"/>
                </a:lnTo>
                <a:lnTo>
                  <a:pt x="395" y="547"/>
                </a:lnTo>
                <a:lnTo>
                  <a:pt x="395" y="546"/>
                </a:lnTo>
                <a:lnTo>
                  <a:pt x="395" y="545"/>
                </a:lnTo>
                <a:lnTo>
                  <a:pt x="393" y="544"/>
                </a:lnTo>
                <a:lnTo>
                  <a:pt x="393" y="543"/>
                </a:lnTo>
                <a:lnTo>
                  <a:pt x="392" y="543"/>
                </a:lnTo>
                <a:lnTo>
                  <a:pt x="391" y="542"/>
                </a:lnTo>
                <a:lnTo>
                  <a:pt x="390" y="540"/>
                </a:lnTo>
                <a:lnTo>
                  <a:pt x="389" y="539"/>
                </a:lnTo>
                <a:lnTo>
                  <a:pt x="390" y="539"/>
                </a:lnTo>
                <a:lnTo>
                  <a:pt x="390" y="538"/>
                </a:lnTo>
                <a:lnTo>
                  <a:pt x="390" y="537"/>
                </a:lnTo>
                <a:lnTo>
                  <a:pt x="391" y="536"/>
                </a:lnTo>
                <a:lnTo>
                  <a:pt x="391" y="535"/>
                </a:lnTo>
                <a:lnTo>
                  <a:pt x="392" y="532"/>
                </a:lnTo>
                <a:lnTo>
                  <a:pt x="392" y="531"/>
                </a:lnTo>
                <a:lnTo>
                  <a:pt x="392" y="527"/>
                </a:lnTo>
                <a:lnTo>
                  <a:pt x="392" y="526"/>
                </a:lnTo>
                <a:lnTo>
                  <a:pt x="392" y="521"/>
                </a:lnTo>
                <a:lnTo>
                  <a:pt x="392" y="518"/>
                </a:lnTo>
                <a:lnTo>
                  <a:pt x="391" y="517"/>
                </a:lnTo>
                <a:lnTo>
                  <a:pt x="388" y="512"/>
                </a:lnTo>
                <a:lnTo>
                  <a:pt x="386" y="509"/>
                </a:lnTo>
                <a:lnTo>
                  <a:pt x="384" y="506"/>
                </a:lnTo>
                <a:lnTo>
                  <a:pt x="382" y="502"/>
                </a:lnTo>
                <a:lnTo>
                  <a:pt x="381" y="498"/>
                </a:lnTo>
                <a:lnTo>
                  <a:pt x="380" y="495"/>
                </a:lnTo>
                <a:lnTo>
                  <a:pt x="379" y="492"/>
                </a:lnTo>
                <a:lnTo>
                  <a:pt x="378" y="487"/>
                </a:lnTo>
                <a:lnTo>
                  <a:pt x="378" y="484"/>
                </a:lnTo>
                <a:lnTo>
                  <a:pt x="376" y="468"/>
                </a:lnTo>
                <a:lnTo>
                  <a:pt x="376" y="467"/>
                </a:lnTo>
                <a:lnTo>
                  <a:pt x="376" y="461"/>
                </a:lnTo>
                <a:lnTo>
                  <a:pt x="375" y="457"/>
                </a:lnTo>
                <a:lnTo>
                  <a:pt x="375" y="455"/>
                </a:lnTo>
                <a:lnTo>
                  <a:pt x="371" y="456"/>
                </a:lnTo>
                <a:lnTo>
                  <a:pt x="362" y="456"/>
                </a:lnTo>
                <a:lnTo>
                  <a:pt x="361" y="456"/>
                </a:lnTo>
                <a:lnTo>
                  <a:pt x="361" y="454"/>
                </a:lnTo>
                <a:lnTo>
                  <a:pt x="361" y="453"/>
                </a:lnTo>
                <a:lnTo>
                  <a:pt x="360" y="452"/>
                </a:lnTo>
                <a:lnTo>
                  <a:pt x="360" y="451"/>
                </a:lnTo>
                <a:lnTo>
                  <a:pt x="360" y="448"/>
                </a:lnTo>
                <a:lnTo>
                  <a:pt x="360" y="447"/>
                </a:lnTo>
                <a:lnTo>
                  <a:pt x="360" y="444"/>
                </a:lnTo>
                <a:lnTo>
                  <a:pt x="360" y="443"/>
                </a:lnTo>
                <a:lnTo>
                  <a:pt x="360" y="440"/>
                </a:lnTo>
                <a:lnTo>
                  <a:pt x="360" y="438"/>
                </a:lnTo>
                <a:lnTo>
                  <a:pt x="360" y="436"/>
                </a:lnTo>
                <a:lnTo>
                  <a:pt x="360" y="434"/>
                </a:lnTo>
                <a:lnTo>
                  <a:pt x="358" y="430"/>
                </a:lnTo>
                <a:lnTo>
                  <a:pt x="358" y="426"/>
                </a:lnTo>
                <a:lnTo>
                  <a:pt x="358" y="422"/>
                </a:lnTo>
                <a:lnTo>
                  <a:pt x="358" y="418"/>
                </a:lnTo>
                <a:lnTo>
                  <a:pt x="358" y="414"/>
                </a:lnTo>
                <a:lnTo>
                  <a:pt x="358" y="410"/>
                </a:lnTo>
                <a:lnTo>
                  <a:pt x="357" y="405"/>
                </a:lnTo>
                <a:lnTo>
                  <a:pt x="356" y="405"/>
                </a:lnTo>
                <a:lnTo>
                  <a:pt x="355" y="404"/>
                </a:lnTo>
                <a:lnTo>
                  <a:pt x="354" y="404"/>
                </a:lnTo>
                <a:lnTo>
                  <a:pt x="350" y="403"/>
                </a:lnTo>
                <a:lnTo>
                  <a:pt x="348" y="402"/>
                </a:lnTo>
                <a:lnTo>
                  <a:pt x="347" y="401"/>
                </a:lnTo>
                <a:lnTo>
                  <a:pt x="346" y="400"/>
                </a:lnTo>
                <a:lnTo>
                  <a:pt x="344" y="398"/>
                </a:lnTo>
                <a:lnTo>
                  <a:pt x="343" y="397"/>
                </a:lnTo>
                <a:lnTo>
                  <a:pt x="341" y="396"/>
                </a:lnTo>
                <a:lnTo>
                  <a:pt x="341" y="395"/>
                </a:lnTo>
                <a:lnTo>
                  <a:pt x="340" y="395"/>
                </a:lnTo>
                <a:lnTo>
                  <a:pt x="339" y="394"/>
                </a:lnTo>
                <a:lnTo>
                  <a:pt x="339" y="393"/>
                </a:lnTo>
                <a:lnTo>
                  <a:pt x="338" y="392"/>
                </a:lnTo>
                <a:lnTo>
                  <a:pt x="337" y="390"/>
                </a:lnTo>
                <a:lnTo>
                  <a:pt x="337" y="389"/>
                </a:lnTo>
                <a:lnTo>
                  <a:pt x="336" y="388"/>
                </a:lnTo>
                <a:lnTo>
                  <a:pt x="336" y="387"/>
                </a:lnTo>
                <a:lnTo>
                  <a:pt x="335" y="386"/>
                </a:lnTo>
                <a:lnTo>
                  <a:pt x="335" y="385"/>
                </a:lnTo>
                <a:lnTo>
                  <a:pt x="335" y="384"/>
                </a:lnTo>
                <a:lnTo>
                  <a:pt x="334" y="381"/>
                </a:lnTo>
                <a:lnTo>
                  <a:pt x="334" y="380"/>
                </a:lnTo>
                <a:lnTo>
                  <a:pt x="334" y="378"/>
                </a:lnTo>
                <a:lnTo>
                  <a:pt x="332" y="378"/>
                </a:lnTo>
                <a:lnTo>
                  <a:pt x="332" y="377"/>
                </a:lnTo>
                <a:lnTo>
                  <a:pt x="332" y="376"/>
                </a:lnTo>
                <a:lnTo>
                  <a:pt x="334" y="372"/>
                </a:lnTo>
                <a:lnTo>
                  <a:pt x="334" y="369"/>
                </a:lnTo>
                <a:lnTo>
                  <a:pt x="334" y="368"/>
                </a:lnTo>
                <a:lnTo>
                  <a:pt x="331" y="368"/>
                </a:lnTo>
                <a:lnTo>
                  <a:pt x="327" y="368"/>
                </a:lnTo>
                <a:lnTo>
                  <a:pt x="315" y="368"/>
                </a:lnTo>
                <a:lnTo>
                  <a:pt x="309" y="368"/>
                </a:lnTo>
                <a:lnTo>
                  <a:pt x="303" y="368"/>
                </a:lnTo>
                <a:lnTo>
                  <a:pt x="295" y="368"/>
                </a:lnTo>
                <a:lnTo>
                  <a:pt x="289" y="368"/>
                </a:lnTo>
                <a:lnTo>
                  <a:pt x="285" y="368"/>
                </a:lnTo>
                <a:lnTo>
                  <a:pt x="284" y="368"/>
                </a:lnTo>
                <a:lnTo>
                  <a:pt x="283" y="369"/>
                </a:lnTo>
                <a:lnTo>
                  <a:pt x="281" y="369"/>
                </a:lnTo>
                <a:lnTo>
                  <a:pt x="280" y="370"/>
                </a:lnTo>
                <a:lnTo>
                  <a:pt x="279" y="371"/>
                </a:lnTo>
                <a:lnTo>
                  <a:pt x="278" y="373"/>
                </a:lnTo>
                <a:lnTo>
                  <a:pt x="277" y="373"/>
                </a:lnTo>
                <a:lnTo>
                  <a:pt x="275" y="375"/>
                </a:lnTo>
                <a:lnTo>
                  <a:pt x="274" y="375"/>
                </a:lnTo>
                <a:lnTo>
                  <a:pt x="272" y="375"/>
                </a:lnTo>
                <a:lnTo>
                  <a:pt x="271" y="376"/>
                </a:lnTo>
                <a:lnTo>
                  <a:pt x="266" y="376"/>
                </a:lnTo>
                <a:lnTo>
                  <a:pt x="263" y="376"/>
                </a:lnTo>
                <a:lnTo>
                  <a:pt x="261" y="376"/>
                </a:lnTo>
                <a:lnTo>
                  <a:pt x="260" y="376"/>
                </a:lnTo>
                <a:lnTo>
                  <a:pt x="258" y="376"/>
                </a:lnTo>
                <a:lnTo>
                  <a:pt x="251" y="376"/>
                </a:lnTo>
                <a:lnTo>
                  <a:pt x="249" y="376"/>
                </a:lnTo>
                <a:lnTo>
                  <a:pt x="246" y="376"/>
                </a:lnTo>
                <a:lnTo>
                  <a:pt x="240" y="376"/>
                </a:lnTo>
                <a:lnTo>
                  <a:pt x="237" y="376"/>
                </a:lnTo>
                <a:lnTo>
                  <a:pt x="233" y="376"/>
                </a:lnTo>
                <a:lnTo>
                  <a:pt x="228" y="376"/>
                </a:lnTo>
                <a:lnTo>
                  <a:pt x="225" y="377"/>
                </a:lnTo>
                <a:lnTo>
                  <a:pt x="222" y="377"/>
                </a:lnTo>
                <a:lnTo>
                  <a:pt x="219" y="377"/>
                </a:lnTo>
                <a:lnTo>
                  <a:pt x="216" y="377"/>
                </a:lnTo>
                <a:lnTo>
                  <a:pt x="214" y="377"/>
                </a:lnTo>
                <a:lnTo>
                  <a:pt x="207" y="377"/>
                </a:lnTo>
                <a:lnTo>
                  <a:pt x="205" y="377"/>
                </a:lnTo>
                <a:lnTo>
                  <a:pt x="200" y="377"/>
                </a:lnTo>
                <a:lnTo>
                  <a:pt x="195" y="377"/>
                </a:lnTo>
                <a:lnTo>
                  <a:pt x="193" y="377"/>
                </a:lnTo>
                <a:lnTo>
                  <a:pt x="191" y="377"/>
                </a:lnTo>
                <a:lnTo>
                  <a:pt x="190" y="377"/>
                </a:lnTo>
                <a:lnTo>
                  <a:pt x="189" y="377"/>
                </a:lnTo>
                <a:lnTo>
                  <a:pt x="186" y="377"/>
                </a:lnTo>
                <a:lnTo>
                  <a:pt x="185" y="377"/>
                </a:lnTo>
                <a:lnTo>
                  <a:pt x="182" y="378"/>
                </a:lnTo>
                <a:lnTo>
                  <a:pt x="174" y="378"/>
                </a:lnTo>
                <a:lnTo>
                  <a:pt x="173" y="378"/>
                </a:lnTo>
                <a:lnTo>
                  <a:pt x="171" y="378"/>
                </a:lnTo>
                <a:lnTo>
                  <a:pt x="169" y="378"/>
                </a:lnTo>
                <a:lnTo>
                  <a:pt x="165" y="378"/>
                </a:lnTo>
                <a:lnTo>
                  <a:pt x="164" y="378"/>
                </a:lnTo>
                <a:lnTo>
                  <a:pt x="159" y="378"/>
                </a:lnTo>
                <a:lnTo>
                  <a:pt x="158" y="378"/>
                </a:lnTo>
                <a:lnTo>
                  <a:pt x="157" y="378"/>
                </a:lnTo>
                <a:lnTo>
                  <a:pt x="156" y="378"/>
                </a:lnTo>
                <a:lnTo>
                  <a:pt x="153" y="378"/>
                </a:lnTo>
                <a:lnTo>
                  <a:pt x="149" y="378"/>
                </a:lnTo>
                <a:lnTo>
                  <a:pt x="147" y="378"/>
                </a:lnTo>
                <a:lnTo>
                  <a:pt x="145" y="378"/>
                </a:lnTo>
                <a:lnTo>
                  <a:pt x="143" y="378"/>
                </a:lnTo>
                <a:lnTo>
                  <a:pt x="142" y="378"/>
                </a:lnTo>
                <a:lnTo>
                  <a:pt x="141" y="378"/>
                </a:lnTo>
                <a:lnTo>
                  <a:pt x="139" y="378"/>
                </a:lnTo>
                <a:lnTo>
                  <a:pt x="137" y="378"/>
                </a:lnTo>
                <a:lnTo>
                  <a:pt x="136" y="378"/>
                </a:lnTo>
                <a:lnTo>
                  <a:pt x="134" y="378"/>
                </a:lnTo>
                <a:lnTo>
                  <a:pt x="133" y="378"/>
                </a:lnTo>
                <a:lnTo>
                  <a:pt x="132" y="378"/>
                </a:lnTo>
                <a:lnTo>
                  <a:pt x="131" y="378"/>
                </a:lnTo>
                <a:lnTo>
                  <a:pt x="130" y="378"/>
                </a:lnTo>
                <a:lnTo>
                  <a:pt x="130" y="375"/>
                </a:lnTo>
                <a:lnTo>
                  <a:pt x="129" y="375"/>
                </a:lnTo>
                <a:lnTo>
                  <a:pt x="124" y="375"/>
                </a:lnTo>
                <a:lnTo>
                  <a:pt x="124" y="372"/>
                </a:lnTo>
                <a:lnTo>
                  <a:pt x="124" y="368"/>
                </a:lnTo>
                <a:lnTo>
                  <a:pt x="124" y="365"/>
                </a:lnTo>
                <a:lnTo>
                  <a:pt x="124" y="364"/>
                </a:lnTo>
                <a:lnTo>
                  <a:pt x="124" y="363"/>
                </a:lnTo>
                <a:lnTo>
                  <a:pt x="123" y="362"/>
                </a:lnTo>
                <a:lnTo>
                  <a:pt x="122" y="361"/>
                </a:lnTo>
                <a:lnTo>
                  <a:pt x="122" y="360"/>
                </a:lnTo>
                <a:lnTo>
                  <a:pt x="119" y="354"/>
                </a:lnTo>
                <a:lnTo>
                  <a:pt x="115" y="350"/>
                </a:lnTo>
                <a:lnTo>
                  <a:pt x="112" y="345"/>
                </a:lnTo>
                <a:lnTo>
                  <a:pt x="111" y="342"/>
                </a:lnTo>
                <a:lnTo>
                  <a:pt x="107" y="338"/>
                </a:lnTo>
                <a:lnTo>
                  <a:pt x="107" y="337"/>
                </a:lnTo>
                <a:lnTo>
                  <a:pt x="103" y="331"/>
                </a:lnTo>
                <a:lnTo>
                  <a:pt x="91" y="331"/>
                </a:lnTo>
                <a:lnTo>
                  <a:pt x="79" y="331"/>
                </a:lnTo>
                <a:lnTo>
                  <a:pt x="79" y="328"/>
                </a:lnTo>
                <a:lnTo>
                  <a:pt x="79" y="327"/>
                </a:lnTo>
                <a:lnTo>
                  <a:pt x="79" y="325"/>
                </a:lnTo>
                <a:lnTo>
                  <a:pt x="79" y="323"/>
                </a:lnTo>
                <a:lnTo>
                  <a:pt x="79" y="322"/>
                </a:lnTo>
                <a:lnTo>
                  <a:pt x="79" y="320"/>
                </a:lnTo>
                <a:lnTo>
                  <a:pt x="79" y="319"/>
                </a:lnTo>
                <a:lnTo>
                  <a:pt x="79" y="316"/>
                </a:lnTo>
                <a:lnTo>
                  <a:pt x="79" y="314"/>
                </a:lnTo>
                <a:lnTo>
                  <a:pt x="79" y="313"/>
                </a:lnTo>
                <a:lnTo>
                  <a:pt x="79" y="312"/>
                </a:lnTo>
                <a:lnTo>
                  <a:pt x="79" y="311"/>
                </a:lnTo>
                <a:lnTo>
                  <a:pt x="79" y="310"/>
                </a:lnTo>
                <a:lnTo>
                  <a:pt x="79" y="309"/>
                </a:lnTo>
                <a:lnTo>
                  <a:pt x="79" y="308"/>
                </a:lnTo>
                <a:lnTo>
                  <a:pt x="79" y="306"/>
                </a:lnTo>
                <a:lnTo>
                  <a:pt x="79" y="305"/>
                </a:lnTo>
                <a:lnTo>
                  <a:pt x="79" y="304"/>
                </a:lnTo>
                <a:lnTo>
                  <a:pt x="79" y="303"/>
                </a:lnTo>
                <a:lnTo>
                  <a:pt x="78" y="301"/>
                </a:lnTo>
                <a:lnTo>
                  <a:pt x="78" y="298"/>
                </a:lnTo>
                <a:lnTo>
                  <a:pt x="78" y="295"/>
                </a:lnTo>
                <a:lnTo>
                  <a:pt x="78" y="294"/>
                </a:lnTo>
                <a:lnTo>
                  <a:pt x="78" y="293"/>
                </a:lnTo>
                <a:lnTo>
                  <a:pt x="78" y="288"/>
                </a:lnTo>
                <a:lnTo>
                  <a:pt x="78" y="283"/>
                </a:lnTo>
                <a:lnTo>
                  <a:pt x="78" y="280"/>
                </a:lnTo>
                <a:lnTo>
                  <a:pt x="78" y="279"/>
                </a:lnTo>
                <a:lnTo>
                  <a:pt x="78" y="278"/>
                </a:lnTo>
                <a:lnTo>
                  <a:pt x="78" y="277"/>
                </a:lnTo>
                <a:lnTo>
                  <a:pt x="78" y="275"/>
                </a:lnTo>
                <a:lnTo>
                  <a:pt x="78" y="272"/>
                </a:lnTo>
                <a:lnTo>
                  <a:pt x="78" y="271"/>
                </a:lnTo>
                <a:lnTo>
                  <a:pt x="78" y="270"/>
                </a:lnTo>
                <a:lnTo>
                  <a:pt x="78" y="269"/>
                </a:lnTo>
                <a:lnTo>
                  <a:pt x="79" y="267"/>
                </a:lnTo>
                <a:lnTo>
                  <a:pt x="79" y="266"/>
                </a:lnTo>
                <a:lnTo>
                  <a:pt x="79" y="262"/>
                </a:lnTo>
                <a:lnTo>
                  <a:pt x="79" y="260"/>
                </a:lnTo>
                <a:lnTo>
                  <a:pt x="79" y="256"/>
                </a:lnTo>
                <a:lnTo>
                  <a:pt x="79" y="254"/>
                </a:lnTo>
                <a:lnTo>
                  <a:pt x="79" y="253"/>
                </a:lnTo>
                <a:lnTo>
                  <a:pt x="79" y="252"/>
                </a:lnTo>
                <a:lnTo>
                  <a:pt x="79" y="250"/>
                </a:lnTo>
                <a:lnTo>
                  <a:pt x="79" y="247"/>
                </a:lnTo>
                <a:lnTo>
                  <a:pt x="79" y="242"/>
                </a:lnTo>
                <a:lnTo>
                  <a:pt x="72" y="242"/>
                </a:lnTo>
                <a:lnTo>
                  <a:pt x="65" y="242"/>
                </a:lnTo>
                <a:lnTo>
                  <a:pt x="63" y="242"/>
                </a:lnTo>
                <a:lnTo>
                  <a:pt x="60" y="242"/>
                </a:lnTo>
                <a:lnTo>
                  <a:pt x="57" y="242"/>
                </a:lnTo>
                <a:lnTo>
                  <a:pt x="54" y="242"/>
                </a:lnTo>
                <a:lnTo>
                  <a:pt x="52" y="242"/>
                </a:lnTo>
                <a:lnTo>
                  <a:pt x="46" y="242"/>
                </a:lnTo>
                <a:lnTo>
                  <a:pt x="44" y="242"/>
                </a:lnTo>
                <a:lnTo>
                  <a:pt x="38" y="242"/>
                </a:lnTo>
                <a:lnTo>
                  <a:pt x="29" y="242"/>
                </a:lnTo>
                <a:lnTo>
                  <a:pt x="25" y="243"/>
                </a:lnTo>
                <a:lnTo>
                  <a:pt x="19" y="243"/>
                </a:lnTo>
                <a:lnTo>
                  <a:pt x="18" y="243"/>
                </a:lnTo>
                <a:lnTo>
                  <a:pt x="18" y="239"/>
                </a:lnTo>
                <a:lnTo>
                  <a:pt x="18" y="230"/>
                </a:lnTo>
                <a:lnTo>
                  <a:pt x="18" y="227"/>
                </a:lnTo>
                <a:lnTo>
                  <a:pt x="18" y="222"/>
                </a:lnTo>
                <a:lnTo>
                  <a:pt x="19" y="222"/>
                </a:lnTo>
                <a:lnTo>
                  <a:pt x="21" y="222"/>
                </a:lnTo>
                <a:lnTo>
                  <a:pt x="24" y="222"/>
                </a:lnTo>
                <a:lnTo>
                  <a:pt x="25" y="221"/>
                </a:lnTo>
                <a:lnTo>
                  <a:pt x="26" y="221"/>
                </a:lnTo>
                <a:lnTo>
                  <a:pt x="28" y="221"/>
                </a:lnTo>
                <a:lnTo>
                  <a:pt x="29" y="221"/>
                </a:lnTo>
                <a:lnTo>
                  <a:pt x="30" y="221"/>
                </a:lnTo>
                <a:lnTo>
                  <a:pt x="29" y="219"/>
                </a:lnTo>
                <a:lnTo>
                  <a:pt x="26" y="216"/>
                </a:lnTo>
                <a:lnTo>
                  <a:pt x="24" y="210"/>
                </a:lnTo>
                <a:lnTo>
                  <a:pt x="22" y="210"/>
                </a:lnTo>
                <a:lnTo>
                  <a:pt x="21" y="208"/>
                </a:lnTo>
                <a:lnTo>
                  <a:pt x="21" y="206"/>
                </a:lnTo>
                <a:lnTo>
                  <a:pt x="20" y="205"/>
                </a:lnTo>
                <a:lnTo>
                  <a:pt x="18" y="202"/>
                </a:lnTo>
                <a:lnTo>
                  <a:pt x="18" y="201"/>
                </a:lnTo>
                <a:lnTo>
                  <a:pt x="16" y="199"/>
                </a:lnTo>
                <a:lnTo>
                  <a:pt x="14" y="196"/>
                </a:lnTo>
                <a:lnTo>
                  <a:pt x="10" y="188"/>
                </a:lnTo>
                <a:lnTo>
                  <a:pt x="9" y="186"/>
                </a:lnTo>
                <a:lnTo>
                  <a:pt x="8" y="185"/>
                </a:lnTo>
                <a:lnTo>
                  <a:pt x="8" y="184"/>
                </a:lnTo>
                <a:lnTo>
                  <a:pt x="5" y="181"/>
                </a:lnTo>
                <a:lnTo>
                  <a:pt x="4" y="179"/>
                </a:lnTo>
                <a:lnTo>
                  <a:pt x="2" y="175"/>
                </a:lnTo>
                <a:lnTo>
                  <a:pt x="0" y="172"/>
                </a:lnTo>
                <a:lnTo>
                  <a:pt x="0" y="171"/>
                </a:lnTo>
                <a:close/>
                <a:moveTo>
                  <a:pt x="107" y="79"/>
                </a:moveTo>
                <a:lnTo>
                  <a:pt x="121" y="79"/>
                </a:lnTo>
                <a:lnTo>
                  <a:pt x="122" y="79"/>
                </a:lnTo>
                <a:lnTo>
                  <a:pt x="123" y="79"/>
                </a:lnTo>
                <a:lnTo>
                  <a:pt x="136" y="79"/>
                </a:lnTo>
                <a:lnTo>
                  <a:pt x="137" y="79"/>
                </a:lnTo>
                <a:lnTo>
                  <a:pt x="137" y="78"/>
                </a:lnTo>
                <a:lnTo>
                  <a:pt x="136" y="78"/>
                </a:lnTo>
                <a:lnTo>
                  <a:pt x="136" y="77"/>
                </a:lnTo>
                <a:lnTo>
                  <a:pt x="136" y="75"/>
                </a:lnTo>
                <a:lnTo>
                  <a:pt x="136" y="74"/>
                </a:lnTo>
                <a:lnTo>
                  <a:pt x="136" y="72"/>
                </a:lnTo>
                <a:lnTo>
                  <a:pt x="124" y="72"/>
                </a:lnTo>
                <a:lnTo>
                  <a:pt x="122" y="72"/>
                </a:lnTo>
                <a:lnTo>
                  <a:pt x="121" y="72"/>
                </a:lnTo>
                <a:lnTo>
                  <a:pt x="111" y="72"/>
                </a:lnTo>
                <a:lnTo>
                  <a:pt x="107" y="72"/>
                </a:lnTo>
                <a:lnTo>
                  <a:pt x="107" y="79"/>
                </a:lnTo>
                <a:close/>
                <a:moveTo>
                  <a:pt x="110" y="93"/>
                </a:moveTo>
                <a:lnTo>
                  <a:pt x="111" y="93"/>
                </a:lnTo>
                <a:lnTo>
                  <a:pt x="112" y="93"/>
                </a:lnTo>
                <a:lnTo>
                  <a:pt x="112" y="86"/>
                </a:lnTo>
                <a:lnTo>
                  <a:pt x="120" y="86"/>
                </a:lnTo>
                <a:lnTo>
                  <a:pt x="120" y="87"/>
                </a:lnTo>
                <a:lnTo>
                  <a:pt x="120" y="94"/>
                </a:lnTo>
                <a:lnTo>
                  <a:pt x="121" y="94"/>
                </a:lnTo>
                <a:lnTo>
                  <a:pt x="123" y="94"/>
                </a:lnTo>
                <a:lnTo>
                  <a:pt x="130" y="93"/>
                </a:lnTo>
                <a:lnTo>
                  <a:pt x="137" y="93"/>
                </a:lnTo>
                <a:lnTo>
                  <a:pt x="137" y="91"/>
                </a:lnTo>
                <a:lnTo>
                  <a:pt x="137" y="80"/>
                </a:lnTo>
                <a:lnTo>
                  <a:pt x="136" y="80"/>
                </a:lnTo>
                <a:lnTo>
                  <a:pt x="125" y="80"/>
                </a:lnTo>
                <a:lnTo>
                  <a:pt x="123" y="82"/>
                </a:lnTo>
                <a:lnTo>
                  <a:pt x="121" y="82"/>
                </a:lnTo>
                <a:lnTo>
                  <a:pt x="121" y="80"/>
                </a:lnTo>
                <a:lnTo>
                  <a:pt x="111" y="82"/>
                </a:lnTo>
                <a:lnTo>
                  <a:pt x="111" y="92"/>
                </a:lnTo>
                <a:lnTo>
                  <a:pt x="110" y="92"/>
                </a:lnTo>
                <a:lnTo>
                  <a:pt x="110" y="93"/>
                </a:lnTo>
                <a:close/>
                <a:moveTo>
                  <a:pt x="138" y="74"/>
                </a:moveTo>
                <a:lnTo>
                  <a:pt x="138" y="79"/>
                </a:lnTo>
                <a:lnTo>
                  <a:pt x="138" y="80"/>
                </a:lnTo>
                <a:lnTo>
                  <a:pt x="138" y="83"/>
                </a:lnTo>
                <a:lnTo>
                  <a:pt x="138" y="89"/>
                </a:lnTo>
                <a:lnTo>
                  <a:pt x="138" y="93"/>
                </a:lnTo>
                <a:lnTo>
                  <a:pt x="139" y="93"/>
                </a:lnTo>
                <a:lnTo>
                  <a:pt x="143" y="93"/>
                </a:lnTo>
                <a:lnTo>
                  <a:pt x="145" y="93"/>
                </a:lnTo>
                <a:lnTo>
                  <a:pt x="146" y="91"/>
                </a:lnTo>
                <a:lnTo>
                  <a:pt x="150" y="91"/>
                </a:lnTo>
                <a:lnTo>
                  <a:pt x="150" y="89"/>
                </a:lnTo>
                <a:lnTo>
                  <a:pt x="151" y="89"/>
                </a:lnTo>
                <a:lnTo>
                  <a:pt x="153" y="88"/>
                </a:lnTo>
                <a:lnTo>
                  <a:pt x="154" y="86"/>
                </a:lnTo>
                <a:lnTo>
                  <a:pt x="154" y="84"/>
                </a:lnTo>
                <a:lnTo>
                  <a:pt x="154" y="83"/>
                </a:lnTo>
                <a:lnTo>
                  <a:pt x="154" y="78"/>
                </a:lnTo>
                <a:lnTo>
                  <a:pt x="154" y="77"/>
                </a:lnTo>
                <a:lnTo>
                  <a:pt x="154" y="76"/>
                </a:lnTo>
                <a:lnTo>
                  <a:pt x="154" y="75"/>
                </a:lnTo>
                <a:lnTo>
                  <a:pt x="154" y="72"/>
                </a:lnTo>
                <a:lnTo>
                  <a:pt x="138" y="72"/>
                </a:lnTo>
                <a:lnTo>
                  <a:pt x="138" y="74"/>
                </a:lnTo>
                <a:close/>
                <a:moveTo>
                  <a:pt x="153" y="25"/>
                </a:moveTo>
                <a:lnTo>
                  <a:pt x="153" y="46"/>
                </a:lnTo>
                <a:lnTo>
                  <a:pt x="154" y="49"/>
                </a:lnTo>
                <a:lnTo>
                  <a:pt x="154" y="51"/>
                </a:lnTo>
                <a:lnTo>
                  <a:pt x="154" y="69"/>
                </a:lnTo>
                <a:lnTo>
                  <a:pt x="158" y="69"/>
                </a:lnTo>
                <a:lnTo>
                  <a:pt x="164" y="69"/>
                </a:lnTo>
                <a:lnTo>
                  <a:pt x="167" y="69"/>
                </a:lnTo>
                <a:lnTo>
                  <a:pt x="171" y="69"/>
                </a:lnTo>
                <a:lnTo>
                  <a:pt x="174" y="69"/>
                </a:lnTo>
                <a:lnTo>
                  <a:pt x="175" y="69"/>
                </a:lnTo>
                <a:lnTo>
                  <a:pt x="175" y="65"/>
                </a:lnTo>
                <a:lnTo>
                  <a:pt x="175" y="55"/>
                </a:lnTo>
                <a:lnTo>
                  <a:pt x="175" y="53"/>
                </a:lnTo>
                <a:lnTo>
                  <a:pt x="175" y="51"/>
                </a:lnTo>
                <a:lnTo>
                  <a:pt x="175" y="47"/>
                </a:lnTo>
                <a:lnTo>
                  <a:pt x="175" y="46"/>
                </a:lnTo>
                <a:lnTo>
                  <a:pt x="175" y="45"/>
                </a:lnTo>
                <a:lnTo>
                  <a:pt x="176" y="45"/>
                </a:lnTo>
                <a:lnTo>
                  <a:pt x="179" y="45"/>
                </a:lnTo>
                <a:lnTo>
                  <a:pt x="180" y="45"/>
                </a:lnTo>
                <a:lnTo>
                  <a:pt x="181" y="46"/>
                </a:lnTo>
                <a:lnTo>
                  <a:pt x="183" y="46"/>
                </a:lnTo>
                <a:lnTo>
                  <a:pt x="184" y="46"/>
                </a:lnTo>
                <a:lnTo>
                  <a:pt x="186" y="47"/>
                </a:lnTo>
                <a:lnTo>
                  <a:pt x="188" y="49"/>
                </a:lnTo>
                <a:lnTo>
                  <a:pt x="189" y="49"/>
                </a:lnTo>
                <a:lnTo>
                  <a:pt x="190" y="49"/>
                </a:lnTo>
                <a:lnTo>
                  <a:pt x="191" y="50"/>
                </a:lnTo>
                <a:lnTo>
                  <a:pt x="198" y="53"/>
                </a:lnTo>
                <a:lnTo>
                  <a:pt x="205" y="57"/>
                </a:lnTo>
                <a:lnTo>
                  <a:pt x="205" y="53"/>
                </a:lnTo>
                <a:lnTo>
                  <a:pt x="206" y="32"/>
                </a:lnTo>
                <a:lnTo>
                  <a:pt x="206" y="16"/>
                </a:lnTo>
                <a:lnTo>
                  <a:pt x="205" y="15"/>
                </a:lnTo>
                <a:lnTo>
                  <a:pt x="198" y="11"/>
                </a:lnTo>
                <a:lnTo>
                  <a:pt x="197" y="10"/>
                </a:lnTo>
                <a:lnTo>
                  <a:pt x="191" y="7"/>
                </a:lnTo>
                <a:lnTo>
                  <a:pt x="189" y="5"/>
                </a:lnTo>
                <a:lnTo>
                  <a:pt x="186" y="4"/>
                </a:lnTo>
                <a:lnTo>
                  <a:pt x="185" y="3"/>
                </a:lnTo>
                <a:lnTo>
                  <a:pt x="184" y="3"/>
                </a:lnTo>
                <a:lnTo>
                  <a:pt x="184" y="2"/>
                </a:lnTo>
                <a:lnTo>
                  <a:pt x="183" y="2"/>
                </a:lnTo>
                <a:lnTo>
                  <a:pt x="182" y="2"/>
                </a:lnTo>
                <a:lnTo>
                  <a:pt x="181" y="2"/>
                </a:lnTo>
                <a:lnTo>
                  <a:pt x="181" y="3"/>
                </a:lnTo>
                <a:lnTo>
                  <a:pt x="180" y="3"/>
                </a:lnTo>
                <a:lnTo>
                  <a:pt x="179" y="3"/>
                </a:lnTo>
                <a:lnTo>
                  <a:pt x="175" y="4"/>
                </a:lnTo>
                <a:lnTo>
                  <a:pt x="174" y="4"/>
                </a:lnTo>
                <a:lnTo>
                  <a:pt x="172" y="5"/>
                </a:lnTo>
                <a:lnTo>
                  <a:pt x="171" y="5"/>
                </a:lnTo>
                <a:lnTo>
                  <a:pt x="169" y="5"/>
                </a:lnTo>
                <a:lnTo>
                  <a:pt x="168" y="5"/>
                </a:lnTo>
                <a:lnTo>
                  <a:pt x="166" y="7"/>
                </a:lnTo>
                <a:lnTo>
                  <a:pt x="164" y="7"/>
                </a:lnTo>
                <a:lnTo>
                  <a:pt x="162" y="7"/>
                </a:lnTo>
                <a:lnTo>
                  <a:pt x="160" y="7"/>
                </a:lnTo>
                <a:lnTo>
                  <a:pt x="159" y="7"/>
                </a:lnTo>
                <a:lnTo>
                  <a:pt x="157" y="7"/>
                </a:lnTo>
                <a:lnTo>
                  <a:pt x="156" y="7"/>
                </a:lnTo>
                <a:lnTo>
                  <a:pt x="154" y="7"/>
                </a:lnTo>
                <a:lnTo>
                  <a:pt x="153" y="7"/>
                </a:lnTo>
                <a:lnTo>
                  <a:pt x="153" y="9"/>
                </a:lnTo>
                <a:lnTo>
                  <a:pt x="153" y="12"/>
                </a:lnTo>
                <a:lnTo>
                  <a:pt x="153" y="13"/>
                </a:lnTo>
                <a:lnTo>
                  <a:pt x="153" y="16"/>
                </a:lnTo>
                <a:lnTo>
                  <a:pt x="153" y="25"/>
                </a:lnTo>
                <a:close/>
                <a:moveTo>
                  <a:pt x="155" y="77"/>
                </a:moveTo>
                <a:lnTo>
                  <a:pt x="155" y="78"/>
                </a:lnTo>
                <a:lnTo>
                  <a:pt x="155" y="82"/>
                </a:lnTo>
                <a:lnTo>
                  <a:pt x="155" y="84"/>
                </a:lnTo>
                <a:lnTo>
                  <a:pt x="155" y="86"/>
                </a:lnTo>
                <a:lnTo>
                  <a:pt x="155" y="89"/>
                </a:lnTo>
                <a:lnTo>
                  <a:pt x="155" y="91"/>
                </a:lnTo>
                <a:lnTo>
                  <a:pt x="156" y="91"/>
                </a:lnTo>
                <a:lnTo>
                  <a:pt x="158" y="91"/>
                </a:lnTo>
                <a:lnTo>
                  <a:pt x="160" y="91"/>
                </a:lnTo>
                <a:lnTo>
                  <a:pt x="164" y="91"/>
                </a:lnTo>
                <a:lnTo>
                  <a:pt x="164" y="93"/>
                </a:lnTo>
                <a:lnTo>
                  <a:pt x="172" y="93"/>
                </a:lnTo>
                <a:lnTo>
                  <a:pt x="176" y="93"/>
                </a:lnTo>
                <a:lnTo>
                  <a:pt x="176" y="92"/>
                </a:lnTo>
                <a:lnTo>
                  <a:pt x="173" y="92"/>
                </a:lnTo>
                <a:lnTo>
                  <a:pt x="173" y="91"/>
                </a:lnTo>
                <a:lnTo>
                  <a:pt x="172" y="91"/>
                </a:lnTo>
                <a:lnTo>
                  <a:pt x="172" y="89"/>
                </a:lnTo>
                <a:lnTo>
                  <a:pt x="172" y="88"/>
                </a:lnTo>
                <a:lnTo>
                  <a:pt x="172" y="87"/>
                </a:lnTo>
                <a:lnTo>
                  <a:pt x="174" y="87"/>
                </a:lnTo>
                <a:lnTo>
                  <a:pt x="176" y="87"/>
                </a:lnTo>
                <a:lnTo>
                  <a:pt x="176" y="86"/>
                </a:lnTo>
                <a:lnTo>
                  <a:pt x="176" y="84"/>
                </a:lnTo>
                <a:lnTo>
                  <a:pt x="175" y="84"/>
                </a:lnTo>
                <a:lnTo>
                  <a:pt x="173" y="84"/>
                </a:lnTo>
                <a:lnTo>
                  <a:pt x="172" y="84"/>
                </a:lnTo>
                <a:lnTo>
                  <a:pt x="171" y="84"/>
                </a:lnTo>
                <a:lnTo>
                  <a:pt x="169" y="84"/>
                </a:lnTo>
                <a:lnTo>
                  <a:pt x="169" y="83"/>
                </a:lnTo>
                <a:lnTo>
                  <a:pt x="165" y="83"/>
                </a:lnTo>
                <a:lnTo>
                  <a:pt x="164" y="83"/>
                </a:lnTo>
                <a:lnTo>
                  <a:pt x="163" y="82"/>
                </a:lnTo>
                <a:lnTo>
                  <a:pt x="160" y="82"/>
                </a:lnTo>
                <a:lnTo>
                  <a:pt x="160" y="80"/>
                </a:lnTo>
                <a:lnTo>
                  <a:pt x="160" y="79"/>
                </a:lnTo>
                <a:lnTo>
                  <a:pt x="160" y="77"/>
                </a:lnTo>
                <a:lnTo>
                  <a:pt x="159" y="77"/>
                </a:lnTo>
                <a:lnTo>
                  <a:pt x="158" y="77"/>
                </a:lnTo>
                <a:lnTo>
                  <a:pt x="155" y="77"/>
                </a:lnTo>
                <a:close/>
                <a:moveTo>
                  <a:pt x="176" y="74"/>
                </a:moveTo>
                <a:lnTo>
                  <a:pt x="176" y="77"/>
                </a:lnTo>
                <a:lnTo>
                  <a:pt x="176" y="87"/>
                </a:lnTo>
                <a:lnTo>
                  <a:pt x="176" y="88"/>
                </a:lnTo>
                <a:lnTo>
                  <a:pt x="176" y="91"/>
                </a:lnTo>
                <a:lnTo>
                  <a:pt x="176" y="94"/>
                </a:lnTo>
                <a:lnTo>
                  <a:pt x="185" y="94"/>
                </a:lnTo>
                <a:lnTo>
                  <a:pt x="188" y="94"/>
                </a:lnTo>
                <a:lnTo>
                  <a:pt x="188" y="93"/>
                </a:lnTo>
                <a:lnTo>
                  <a:pt x="186" y="87"/>
                </a:lnTo>
                <a:lnTo>
                  <a:pt x="186" y="85"/>
                </a:lnTo>
                <a:lnTo>
                  <a:pt x="186" y="80"/>
                </a:lnTo>
                <a:lnTo>
                  <a:pt x="186" y="75"/>
                </a:lnTo>
                <a:lnTo>
                  <a:pt x="186" y="72"/>
                </a:lnTo>
                <a:lnTo>
                  <a:pt x="176" y="72"/>
                </a:lnTo>
                <a:lnTo>
                  <a:pt x="176" y="74"/>
                </a:lnTo>
                <a:close/>
                <a:moveTo>
                  <a:pt x="205" y="94"/>
                </a:moveTo>
                <a:lnTo>
                  <a:pt x="206" y="94"/>
                </a:lnTo>
                <a:lnTo>
                  <a:pt x="209" y="94"/>
                </a:lnTo>
                <a:lnTo>
                  <a:pt x="218" y="94"/>
                </a:lnTo>
                <a:lnTo>
                  <a:pt x="223" y="94"/>
                </a:lnTo>
                <a:lnTo>
                  <a:pt x="223" y="86"/>
                </a:lnTo>
                <a:lnTo>
                  <a:pt x="223" y="74"/>
                </a:lnTo>
                <a:lnTo>
                  <a:pt x="223" y="71"/>
                </a:lnTo>
                <a:lnTo>
                  <a:pt x="222" y="71"/>
                </a:lnTo>
                <a:lnTo>
                  <a:pt x="205" y="72"/>
                </a:lnTo>
                <a:lnTo>
                  <a:pt x="205" y="83"/>
                </a:lnTo>
                <a:lnTo>
                  <a:pt x="205" y="94"/>
                </a:lnTo>
                <a:close/>
                <a:moveTo>
                  <a:pt x="216" y="62"/>
                </a:moveTo>
                <a:lnTo>
                  <a:pt x="217" y="63"/>
                </a:lnTo>
                <a:lnTo>
                  <a:pt x="218" y="63"/>
                </a:lnTo>
                <a:lnTo>
                  <a:pt x="219" y="65"/>
                </a:lnTo>
                <a:lnTo>
                  <a:pt x="220" y="65"/>
                </a:lnTo>
                <a:lnTo>
                  <a:pt x="222" y="65"/>
                </a:lnTo>
                <a:lnTo>
                  <a:pt x="223" y="66"/>
                </a:lnTo>
                <a:lnTo>
                  <a:pt x="224" y="66"/>
                </a:lnTo>
                <a:lnTo>
                  <a:pt x="225" y="66"/>
                </a:lnTo>
                <a:lnTo>
                  <a:pt x="226" y="67"/>
                </a:lnTo>
                <a:lnTo>
                  <a:pt x="227" y="67"/>
                </a:lnTo>
                <a:lnTo>
                  <a:pt x="228" y="67"/>
                </a:lnTo>
                <a:lnTo>
                  <a:pt x="229" y="67"/>
                </a:lnTo>
                <a:lnTo>
                  <a:pt x="233" y="68"/>
                </a:lnTo>
                <a:lnTo>
                  <a:pt x="234" y="68"/>
                </a:lnTo>
                <a:lnTo>
                  <a:pt x="235" y="68"/>
                </a:lnTo>
                <a:lnTo>
                  <a:pt x="236" y="68"/>
                </a:lnTo>
                <a:lnTo>
                  <a:pt x="237" y="68"/>
                </a:lnTo>
                <a:lnTo>
                  <a:pt x="238" y="68"/>
                </a:lnTo>
                <a:lnTo>
                  <a:pt x="240" y="68"/>
                </a:lnTo>
                <a:lnTo>
                  <a:pt x="242" y="68"/>
                </a:lnTo>
                <a:lnTo>
                  <a:pt x="244" y="68"/>
                </a:lnTo>
                <a:lnTo>
                  <a:pt x="252" y="68"/>
                </a:lnTo>
                <a:lnTo>
                  <a:pt x="253" y="68"/>
                </a:lnTo>
                <a:lnTo>
                  <a:pt x="254" y="68"/>
                </a:lnTo>
                <a:lnTo>
                  <a:pt x="255" y="67"/>
                </a:lnTo>
                <a:lnTo>
                  <a:pt x="255" y="66"/>
                </a:lnTo>
                <a:lnTo>
                  <a:pt x="255" y="65"/>
                </a:lnTo>
                <a:lnTo>
                  <a:pt x="257" y="65"/>
                </a:lnTo>
                <a:lnTo>
                  <a:pt x="257" y="63"/>
                </a:lnTo>
                <a:lnTo>
                  <a:pt x="254" y="62"/>
                </a:lnTo>
                <a:lnTo>
                  <a:pt x="252" y="62"/>
                </a:lnTo>
                <a:lnTo>
                  <a:pt x="252" y="41"/>
                </a:lnTo>
                <a:lnTo>
                  <a:pt x="249" y="41"/>
                </a:lnTo>
                <a:lnTo>
                  <a:pt x="248" y="41"/>
                </a:lnTo>
                <a:lnTo>
                  <a:pt x="243" y="41"/>
                </a:lnTo>
                <a:lnTo>
                  <a:pt x="241" y="40"/>
                </a:lnTo>
                <a:lnTo>
                  <a:pt x="240" y="40"/>
                </a:lnTo>
                <a:lnTo>
                  <a:pt x="236" y="38"/>
                </a:lnTo>
                <a:lnTo>
                  <a:pt x="235" y="38"/>
                </a:lnTo>
                <a:lnTo>
                  <a:pt x="233" y="38"/>
                </a:lnTo>
                <a:lnTo>
                  <a:pt x="232" y="37"/>
                </a:lnTo>
                <a:lnTo>
                  <a:pt x="229" y="36"/>
                </a:lnTo>
                <a:lnTo>
                  <a:pt x="228" y="36"/>
                </a:lnTo>
                <a:lnTo>
                  <a:pt x="228" y="35"/>
                </a:lnTo>
                <a:lnTo>
                  <a:pt x="227" y="35"/>
                </a:lnTo>
                <a:lnTo>
                  <a:pt x="225" y="34"/>
                </a:lnTo>
                <a:lnTo>
                  <a:pt x="225" y="33"/>
                </a:lnTo>
                <a:lnTo>
                  <a:pt x="224" y="33"/>
                </a:lnTo>
                <a:lnTo>
                  <a:pt x="223" y="32"/>
                </a:lnTo>
                <a:lnTo>
                  <a:pt x="222" y="32"/>
                </a:lnTo>
                <a:lnTo>
                  <a:pt x="220" y="30"/>
                </a:lnTo>
                <a:lnTo>
                  <a:pt x="219" y="29"/>
                </a:lnTo>
                <a:lnTo>
                  <a:pt x="218" y="28"/>
                </a:lnTo>
                <a:lnTo>
                  <a:pt x="217" y="28"/>
                </a:lnTo>
                <a:lnTo>
                  <a:pt x="217" y="27"/>
                </a:lnTo>
                <a:lnTo>
                  <a:pt x="216" y="27"/>
                </a:lnTo>
                <a:lnTo>
                  <a:pt x="216" y="58"/>
                </a:lnTo>
                <a:lnTo>
                  <a:pt x="216" y="60"/>
                </a:lnTo>
                <a:lnTo>
                  <a:pt x="216" y="61"/>
                </a:lnTo>
                <a:lnTo>
                  <a:pt x="216" y="62"/>
                </a:lnTo>
                <a:close/>
                <a:moveTo>
                  <a:pt x="241" y="85"/>
                </a:moveTo>
                <a:lnTo>
                  <a:pt x="243" y="83"/>
                </a:lnTo>
                <a:lnTo>
                  <a:pt x="244" y="82"/>
                </a:lnTo>
                <a:lnTo>
                  <a:pt x="244" y="80"/>
                </a:lnTo>
                <a:lnTo>
                  <a:pt x="245" y="79"/>
                </a:lnTo>
                <a:lnTo>
                  <a:pt x="246" y="78"/>
                </a:lnTo>
                <a:lnTo>
                  <a:pt x="246" y="77"/>
                </a:lnTo>
                <a:lnTo>
                  <a:pt x="248" y="77"/>
                </a:lnTo>
                <a:lnTo>
                  <a:pt x="249" y="77"/>
                </a:lnTo>
                <a:lnTo>
                  <a:pt x="249" y="76"/>
                </a:lnTo>
                <a:lnTo>
                  <a:pt x="252" y="71"/>
                </a:lnTo>
                <a:lnTo>
                  <a:pt x="250" y="71"/>
                </a:lnTo>
                <a:lnTo>
                  <a:pt x="244" y="71"/>
                </a:lnTo>
                <a:lnTo>
                  <a:pt x="241" y="71"/>
                </a:lnTo>
                <a:lnTo>
                  <a:pt x="241" y="74"/>
                </a:lnTo>
                <a:lnTo>
                  <a:pt x="241" y="85"/>
                </a:lnTo>
                <a:close/>
                <a:moveTo>
                  <a:pt x="244" y="96"/>
                </a:moveTo>
                <a:lnTo>
                  <a:pt x="248" y="96"/>
                </a:lnTo>
                <a:lnTo>
                  <a:pt x="250" y="96"/>
                </a:lnTo>
                <a:lnTo>
                  <a:pt x="253" y="96"/>
                </a:lnTo>
                <a:lnTo>
                  <a:pt x="255" y="96"/>
                </a:lnTo>
                <a:lnTo>
                  <a:pt x="258" y="96"/>
                </a:lnTo>
                <a:lnTo>
                  <a:pt x="259" y="96"/>
                </a:lnTo>
                <a:lnTo>
                  <a:pt x="261" y="97"/>
                </a:lnTo>
                <a:lnTo>
                  <a:pt x="266" y="97"/>
                </a:lnTo>
                <a:lnTo>
                  <a:pt x="267" y="97"/>
                </a:lnTo>
                <a:lnTo>
                  <a:pt x="269" y="97"/>
                </a:lnTo>
                <a:lnTo>
                  <a:pt x="271" y="97"/>
                </a:lnTo>
                <a:lnTo>
                  <a:pt x="275" y="97"/>
                </a:lnTo>
                <a:lnTo>
                  <a:pt x="275" y="96"/>
                </a:lnTo>
                <a:lnTo>
                  <a:pt x="275" y="93"/>
                </a:lnTo>
                <a:lnTo>
                  <a:pt x="272" y="93"/>
                </a:lnTo>
                <a:lnTo>
                  <a:pt x="271" y="92"/>
                </a:lnTo>
                <a:lnTo>
                  <a:pt x="268" y="92"/>
                </a:lnTo>
                <a:lnTo>
                  <a:pt x="267" y="92"/>
                </a:lnTo>
                <a:lnTo>
                  <a:pt x="266" y="92"/>
                </a:lnTo>
                <a:lnTo>
                  <a:pt x="266" y="88"/>
                </a:lnTo>
                <a:lnTo>
                  <a:pt x="266" y="87"/>
                </a:lnTo>
                <a:lnTo>
                  <a:pt x="266" y="86"/>
                </a:lnTo>
                <a:lnTo>
                  <a:pt x="266" y="85"/>
                </a:lnTo>
                <a:lnTo>
                  <a:pt x="266" y="84"/>
                </a:lnTo>
                <a:lnTo>
                  <a:pt x="264" y="83"/>
                </a:lnTo>
                <a:lnTo>
                  <a:pt x="264" y="80"/>
                </a:lnTo>
                <a:lnTo>
                  <a:pt x="264" y="79"/>
                </a:lnTo>
                <a:lnTo>
                  <a:pt x="263" y="79"/>
                </a:lnTo>
                <a:lnTo>
                  <a:pt x="263" y="78"/>
                </a:lnTo>
                <a:lnTo>
                  <a:pt x="262" y="77"/>
                </a:lnTo>
                <a:lnTo>
                  <a:pt x="262" y="76"/>
                </a:lnTo>
                <a:lnTo>
                  <a:pt x="261" y="76"/>
                </a:lnTo>
                <a:lnTo>
                  <a:pt x="260" y="75"/>
                </a:lnTo>
                <a:lnTo>
                  <a:pt x="259" y="72"/>
                </a:lnTo>
                <a:lnTo>
                  <a:pt x="258" y="71"/>
                </a:lnTo>
                <a:lnTo>
                  <a:pt x="258" y="72"/>
                </a:lnTo>
                <a:lnTo>
                  <a:pt x="255" y="72"/>
                </a:lnTo>
                <a:lnTo>
                  <a:pt x="254" y="72"/>
                </a:lnTo>
                <a:lnTo>
                  <a:pt x="253" y="72"/>
                </a:lnTo>
                <a:lnTo>
                  <a:pt x="250" y="77"/>
                </a:lnTo>
                <a:lnTo>
                  <a:pt x="250" y="78"/>
                </a:lnTo>
                <a:lnTo>
                  <a:pt x="246" y="83"/>
                </a:lnTo>
                <a:lnTo>
                  <a:pt x="244" y="96"/>
                </a:lnTo>
                <a:close/>
                <a:moveTo>
                  <a:pt x="257" y="68"/>
                </a:moveTo>
                <a:lnTo>
                  <a:pt x="260" y="68"/>
                </a:lnTo>
                <a:lnTo>
                  <a:pt x="269" y="68"/>
                </a:lnTo>
                <a:lnTo>
                  <a:pt x="275" y="68"/>
                </a:lnTo>
                <a:lnTo>
                  <a:pt x="278" y="68"/>
                </a:lnTo>
                <a:lnTo>
                  <a:pt x="278" y="67"/>
                </a:lnTo>
                <a:lnTo>
                  <a:pt x="278" y="66"/>
                </a:lnTo>
                <a:lnTo>
                  <a:pt x="276" y="66"/>
                </a:lnTo>
                <a:lnTo>
                  <a:pt x="276" y="62"/>
                </a:lnTo>
                <a:lnTo>
                  <a:pt x="277" y="62"/>
                </a:lnTo>
                <a:lnTo>
                  <a:pt x="278" y="62"/>
                </a:lnTo>
                <a:lnTo>
                  <a:pt x="278" y="61"/>
                </a:lnTo>
                <a:lnTo>
                  <a:pt x="278" y="53"/>
                </a:lnTo>
                <a:lnTo>
                  <a:pt x="278" y="52"/>
                </a:lnTo>
                <a:lnTo>
                  <a:pt x="278" y="50"/>
                </a:lnTo>
                <a:lnTo>
                  <a:pt x="278" y="43"/>
                </a:lnTo>
                <a:lnTo>
                  <a:pt x="278" y="42"/>
                </a:lnTo>
                <a:lnTo>
                  <a:pt x="278" y="41"/>
                </a:lnTo>
                <a:lnTo>
                  <a:pt x="278" y="40"/>
                </a:lnTo>
                <a:lnTo>
                  <a:pt x="277" y="40"/>
                </a:lnTo>
                <a:lnTo>
                  <a:pt x="276" y="40"/>
                </a:lnTo>
                <a:lnTo>
                  <a:pt x="274" y="40"/>
                </a:lnTo>
                <a:lnTo>
                  <a:pt x="274" y="41"/>
                </a:lnTo>
                <a:lnTo>
                  <a:pt x="274" y="42"/>
                </a:lnTo>
                <a:lnTo>
                  <a:pt x="271" y="43"/>
                </a:lnTo>
                <a:lnTo>
                  <a:pt x="269" y="45"/>
                </a:lnTo>
                <a:lnTo>
                  <a:pt x="268" y="45"/>
                </a:lnTo>
                <a:lnTo>
                  <a:pt x="268" y="46"/>
                </a:lnTo>
                <a:lnTo>
                  <a:pt x="267" y="46"/>
                </a:lnTo>
                <a:lnTo>
                  <a:pt x="266" y="51"/>
                </a:lnTo>
                <a:lnTo>
                  <a:pt x="266" y="57"/>
                </a:lnTo>
                <a:lnTo>
                  <a:pt x="259" y="55"/>
                </a:lnTo>
                <a:lnTo>
                  <a:pt x="258" y="61"/>
                </a:lnTo>
                <a:lnTo>
                  <a:pt x="258" y="62"/>
                </a:lnTo>
                <a:lnTo>
                  <a:pt x="258" y="63"/>
                </a:lnTo>
                <a:lnTo>
                  <a:pt x="258" y="65"/>
                </a:lnTo>
                <a:lnTo>
                  <a:pt x="258" y="66"/>
                </a:lnTo>
                <a:lnTo>
                  <a:pt x="257" y="67"/>
                </a:lnTo>
                <a:lnTo>
                  <a:pt x="257" y="68"/>
                </a:lnTo>
                <a:close/>
                <a:moveTo>
                  <a:pt x="370" y="353"/>
                </a:moveTo>
                <a:lnTo>
                  <a:pt x="374" y="358"/>
                </a:lnTo>
                <a:lnTo>
                  <a:pt x="378" y="354"/>
                </a:lnTo>
                <a:lnTo>
                  <a:pt x="380" y="355"/>
                </a:lnTo>
                <a:lnTo>
                  <a:pt x="379" y="356"/>
                </a:lnTo>
                <a:lnTo>
                  <a:pt x="378" y="359"/>
                </a:lnTo>
                <a:lnTo>
                  <a:pt x="380" y="360"/>
                </a:lnTo>
                <a:lnTo>
                  <a:pt x="379" y="361"/>
                </a:lnTo>
                <a:lnTo>
                  <a:pt x="378" y="362"/>
                </a:lnTo>
                <a:lnTo>
                  <a:pt x="382" y="367"/>
                </a:lnTo>
                <a:lnTo>
                  <a:pt x="383" y="369"/>
                </a:lnTo>
                <a:lnTo>
                  <a:pt x="395" y="383"/>
                </a:lnTo>
                <a:lnTo>
                  <a:pt x="395" y="384"/>
                </a:lnTo>
                <a:lnTo>
                  <a:pt x="399" y="389"/>
                </a:lnTo>
                <a:lnTo>
                  <a:pt x="400" y="390"/>
                </a:lnTo>
                <a:lnTo>
                  <a:pt x="401" y="392"/>
                </a:lnTo>
                <a:lnTo>
                  <a:pt x="403" y="393"/>
                </a:lnTo>
                <a:lnTo>
                  <a:pt x="404" y="394"/>
                </a:lnTo>
                <a:lnTo>
                  <a:pt x="405" y="395"/>
                </a:lnTo>
                <a:lnTo>
                  <a:pt x="406" y="396"/>
                </a:lnTo>
                <a:lnTo>
                  <a:pt x="421" y="409"/>
                </a:lnTo>
                <a:lnTo>
                  <a:pt x="422" y="410"/>
                </a:lnTo>
                <a:lnTo>
                  <a:pt x="423" y="411"/>
                </a:lnTo>
                <a:lnTo>
                  <a:pt x="424" y="412"/>
                </a:lnTo>
                <a:lnTo>
                  <a:pt x="425" y="413"/>
                </a:lnTo>
                <a:lnTo>
                  <a:pt x="426" y="414"/>
                </a:lnTo>
                <a:lnTo>
                  <a:pt x="427" y="415"/>
                </a:lnTo>
                <a:lnTo>
                  <a:pt x="429" y="417"/>
                </a:lnTo>
                <a:lnTo>
                  <a:pt x="431" y="419"/>
                </a:lnTo>
                <a:lnTo>
                  <a:pt x="433" y="421"/>
                </a:lnTo>
                <a:lnTo>
                  <a:pt x="433" y="422"/>
                </a:lnTo>
                <a:lnTo>
                  <a:pt x="434" y="423"/>
                </a:lnTo>
                <a:lnTo>
                  <a:pt x="435" y="425"/>
                </a:lnTo>
                <a:lnTo>
                  <a:pt x="436" y="425"/>
                </a:lnTo>
                <a:lnTo>
                  <a:pt x="438" y="426"/>
                </a:lnTo>
                <a:lnTo>
                  <a:pt x="439" y="428"/>
                </a:lnTo>
                <a:lnTo>
                  <a:pt x="441" y="429"/>
                </a:lnTo>
                <a:lnTo>
                  <a:pt x="443" y="430"/>
                </a:lnTo>
                <a:lnTo>
                  <a:pt x="445" y="432"/>
                </a:lnTo>
                <a:lnTo>
                  <a:pt x="447" y="435"/>
                </a:lnTo>
                <a:lnTo>
                  <a:pt x="448" y="435"/>
                </a:lnTo>
                <a:lnTo>
                  <a:pt x="448" y="436"/>
                </a:lnTo>
                <a:lnTo>
                  <a:pt x="451" y="438"/>
                </a:lnTo>
                <a:lnTo>
                  <a:pt x="452" y="439"/>
                </a:lnTo>
                <a:lnTo>
                  <a:pt x="455" y="440"/>
                </a:lnTo>
                <a:lnTo>
                  <a:pt x="455" y="442"/>
                </a:lnTo>
                <a:lnTo>
                  <a:pt x="456" y="442"/>
                </a:lnTo>
                <a:lnTo>
                  <a:pt x="459" y="440"/>
                </a:lnTo>
                <a:lnTo>
                  <a:pt x="502" y="420"/>
                </a:lnTo>
                <a:lnTo>
                  <a:pt x="505" y="427"/>
                </a:lnTo>
                <a:lnTo>
                  <a:pt x="503" y="428"/>
                </a:lnTo>
                <a:lnTo>
                  <a:pt x="505" y="432"/>
                </a:lnTo>
                <a:lnTo>
                  <a:pt x="505" y="434"/>
                </a:lnTo>
                <a:lnTo>
                  <a:pt x="507" y="435"/>
                </a:lnTo>
                <a:lnTo>
                  <a:pt x="508" y="436"/>
                </a:lnTo>
                <a:lnTo>
                  <a:pt x="509" y="439"/>
                </a:lnTo>
                <a:lnTo>
                  <a:pt x="513" y="437"/>
                </a:lnTo>
                <a:lnTo>
                  <a:pt x="515" y="440"/>
                </a:lnTo>
                <a:lnTo>
                  <a:pt x="505" y="445"/>
                </a:lnTo>
                <a:lnTo>
                  <a:pt x="503" y="446"/>
                </a:lnTo>
                <a:lnTo>
                  <a:pt x="512" y="464"/>
                </a:lnTo>
                <a:lnTo>
                  <a:pt x="495" y="472"/>
                </a:lnTo>
                <a:lnTo>
                  <a:pt x="493" y="473"/>
                </a:lnTo>
                <a:lnTo>
                  <a:pt x="494" y="473"/>
                </a:lnTo>
                <a:lnTo>
                  <a:pt x="495" y="473"/>
                </a:lnTo>
                <a:lnTo>
                  <a:pt x="495" y="472"/>
                </a:lnTo>
                <a:lnTo>
                  <a:pt x="496" y="473"/>
                </a:lnTo>
                <a:lnTo>
                  <a:pt x="498" y="473"/>
                </a:lnTo>
                <a:lnTo>
                  <a:pt x="495" y="476"/>
                </a:lnTo>
                <a:lnTo>
                  <a:pt x="495" y="477"/>
                </a:lnTo>
                <a:lnTo>
                  <a:pt x="516" y="495"/>
                </a:lnTo>
                <a:lnTo>
                  <a:pt x="530" y="507"/>
                </a:lnTo>
                <a:lnTo>
                  <a:pt x="531" y="509"/>
                </a:lnTo>
                <a:lnTo>
                  <a:pt x="533" y="509"/>
                </a:lnTo>
                <a:lnTo>
                  <a:pt x="534" y="510"/>
                </a:lnTo>
                <a:lnTo>
                  <a:pt x="535" y="510"/>
                </a:lnTo>
                <a:lnTo>
                  <a:pt x="536" y="511"/>
                </a:lnTo>
                <a:lnTo>
                  <a:pt x="537" y="511"/>
                </a:lnTo>
                <a:lnTo>
                  <a:pt x="538" y="512"/>
                </a:lnTo>
                <a:lnTo>
                  <a:pt x="539" y="512"/>
                </a:lnTo>
                <a:lnTo>
                  <a:pt x="539" y="513"/>
                </a:lnTo>
                <a:lnTo>
                  <a:pt x="539" y="515"/>
                </a:lnTo>
                <a:lnTo>
                  <a:pt x="542" y="517"/>
                </a:lnTo>
                <a:lnTo>
                  <a:pt x="543" y="517"/>
                </a:lnTo>
                <a:lnTo>
                  <a:pt x="545" y="517"/>
                </a:lnTo>
                <a:lnTo>
                  <a:pt x="547" y="518"/>
                </a:lnTo>
                <a:lnTo>
                  <a:pt x="548" y="518"/>
                </a:lnTo>
                <a:lnTo>
                  <a:pt x="552" y="518"/>
                </a:lnTo>
                <a:lnTo>
                  <a:pt x="554" y="518"/>
                </a:lnTo>
                <a:lnTo>
                  <a:pt x="555" y="518"/>
                </a:lnTo>
                <a:lnTo>
                  <a:pt x="556" y="518"/>
                </a:lnTo>
                <a:lnTo>
                  <a:pt x="557" y="518"/>
                </a:lnTo>
                <a:lnTo>
                  <a:pt x="557" y="517"/>
                </a:lnTo>
                <a:lnTo>
                  <a:pt x="559" y="517"/>
                </a:lnTo>
                <a:lnTo>
                  <a:pt x="560" y="517"/>
                </a:lnTo>
                <a:lnTo>
                  <a:pt x="561" y="517"/>
                </a:lnTo>
                <a:lnTo>
                  <a:pt x="560" y="515"/>
                </a:lnTo>
                <a:lnTo>
                  <a:pt x="562" y="513"/>
                </a:lnTo>
                <a:lnTo>
                  <a:pt x="565" y="511"/>
                </a:lnTo>
                <a:lnTo>
                  <a:pt x="567" y="511"/>
                </a:lnTo>
                <a:lnTo>
                  <a:pt x="570" y="509"/>
                </a:lnTo>
                <a:lnTo>
                  <a:pt x="572" y="507"/>
                </a:lnTo>
                <a:lnTo>
                  <a:pt x="573" y="506"/>
                </a:lnTo>
                <a:lnTo>
                  <a:pt x="586" y="498"/>
                </a:lnTo>
                <a:lnTo>
                  <a:pt x="588" y="498"/>
                </a:lnTo>
                <a:lnTo>
                  <a:pt x="600" y="498"/>
                </a:lnTo>
                <a:lnTo>
                  <a:pt x="603" y="498"/>
                </a:lnTo>
                <a:lnTo>
                  <a:pt x="603" y="496"/>
                </a:lnTo>
                <a:lnTo>
                  <a:pt x="603" y="494"/>
                </a:lnTo>
                <a:lnTo>
                  <a:pt x="604" y="494"/>
                </a:lnTo>
                <a:lnTo>
                  <a:pt x="605" y="494"/>
                </a:lnTo>
                <a:lnTo>
                  <a:pt x="606" y="494"/>
                </a:lnTo>
                <a:lnTo>
                  <a:pt x="607" y="494"/>
                </a:lnTo>
                <a:lnTo>
                  <a:pt x="608" y="494"/>
                </a:lnTo>
                <a:lnTo>
                  <a:pt x="610" y="494"/>
                </a:lnTo>
                <a:lnTo>
                  <a:pt x="615" y="494"/>
                </a:lnTo>
                <a:lnTo>
                  <a:pt x="620" y="494"/>
                </a:lnTo>
                <a:lnTo>
                  <a:pt x="625" y="494"/>
                </a:lnTo>
                <a:lnTo>
                  <a:pt x="624" y="498"/>
                </a:lnTo>
                <a:lnTo>
                  <a:pt x="623" y="499"/>
                </a:lnTo>
                <a:lnTo>
                  <a:pt x="623" y="501"/>
                </a:lnTo>
                <a:lnTo>
                  <a:pt x="646" y="501"/>
                </a:lnTo>
                <a:lnTo>
                  <a:pt x="665" y="499"/>
                </a:lnTo>
                <a:lnTo>
                  <a:pt x="671" y="499"/>
                </a:lnTo>
                <a:lnTo>
                  <a:pt x="673" y="499"/>
                </a:lnTo>
                <a:lnTo>
                  <a:pt x="673" y="497"/>
                </a:lnTo>
                <a:lnTo>
                  <a:pt x="675" y="497"/>
                </a:lnTo>
                <a:lnTo>
                  <a:pt x="706" y="497"/>
                </a:lnTo>
                <a:lnTo>
                  <a:pt x="706" y="496"/>
                </a:lnTo>
                <a:lnTo>
                  <a:pt x="707" y="495"/>
                </a:lnTo>
                <a:lnTo>
                  <a:pt x="707" y="492"/>
                </a:lnTo>
                <a:lnTo>
                  <a:pt x="708" y="489"/>
                </a:lnTo>
                <a:lnTo>
                  <a:pt x="707" y="485"/>
                </a:lnTo>
                <a:lnTo>
                  <a:pt x="707" y="478"/>
                </a:lnTo>
                <a:lnTo>
                  <a:pt x="707" y="472"/>
                </a:lnTo>
                <a:lnTo>
                  <a:pt x="707" y="471"/>
                </a:lnTo>
                <a:lnTo>
                  <a:pt x="707" y="469"/>
                </a:lnTo>
                <a:lnTo>
                  <a:pt x="707" y="468"/>
                </a:lnTo>
                <a:lnTo>
                  <a:pt x="722" y="468"/>
                </a:lnTo>
                <a:lnTo>
                  <a:pt x="740" y="468"/>
                </a:lnTo>
                <a:lnTo>
                  <a:pt x="738" y="465"/>
                </a:lnTo>
                <a:lnTo>
                  <a:pt x="737" y="464"/>
                </a:lnTo>
                <a:lnTo>
                  <a:pt x="735" y="461"/>
                </a:lnTo>
                <a:lnTo>
                  <a:pt x="733" y="459"/>
                </a:lnTo>
                <a:lnTo>
                  <a:pt x="732" y="457"/>
                </a:lnTo>
                <a:lnTo>
                  <a:pt x="732" y="456"/>
                </a:lnTo>
                <a:lnTo>
                  <a:pt x="731" y="455"/>
                </a:lnTo>
                <a:lnTo>
                  <a:pt x="731" y="454"/>
                </a:lnTo>
                <a:lnTo>
                  <a:pt x="729" y="454"/>
                </a:lnTo>
                <a:lnTo>
                  <a:pt x="727" y="451"/>
                </a:lnTo>
                <a:lnTo>
                  <a:pt x="726" y="447"/>
                </a:lnTo>
                <a:lnTo>
                  <a:pt x="724" y="446"/>
                </a:lnTo>
                <a:lnTo>
                  <a:pt x="723" y="445"/>
                </a:lnTo>
                <a:lnTo>
                  <a:pt x="720" y="444"/>
                </a:lnTo>
                <a:lnTo>
                  <a:pt x="719" y="443"/>
                </a:lnTo>
                <a:lnTo>
                  <a:pt x="717" y="440"/>
                </a:lnTo>
                <a:lnTo>
                  <a:pt x="716" y="440"/>
                </a:lnTo>
                <a:lnTo>
                  <a:pt x="714" y="439"/>
                </a:lnTo>
                <a:lnTo>
                  <a:pt x="708" y="436"/>
                </a:lnTo>
                <a:lnTo>
                  <a:pt x="708" y="435"/>
                </a:lnTo>
                <a:lnTo>
                  <a:pt x="703" y="432"/>
                </a:lnTo>
                <a:lnTo>
                  <a:pt x="682" y="434"/>
                </a:lnTo>
                <a:lnTo>
                  <a:pt x="650" y="434"/>
                </a:lnTo>
                <a:lnTo>
                  <a:pt x="647" y="435"/>
                </a:lnTo>
                <a:lnTo>
                  <a:pt x="643" y="435"/>
                </a:lnTo>
                <a:lnTo>
                  <a:pt x="641" y="435"/>
                </a:lnTo>
                <a:lnTo>
                  <a:pt x="639" y="435"/>
                </a:lnTo>
                <a:lnTo>
                  <a:pt x="639" y="434"/>
                </a:lnTo>
                <a:lnTo>
                  <a:pt x="639" y="431"/>
                </a:lnTo>
                <a:lnTo>
                  <a:pt x="634" y="431"/>
                </a:lnTo>
                <a:lnTo>
                  <a:pt x="633" y="431"/>
                </a:lnTo>
                <a:lnTo>
                  <a:pt x="628" y="431"/>
                </a:lnTo>
                <a:lnTo>
                  <a:pt x="626" y="431"/>
                </a:lnTo>
                <a:lnTo>
                  <a:pt x="625" y="431"/>
                </a:lnTo>
                <a:lnTo>
                  <a:pt x="619" y="431"/>
                </a:lnTo>
                <a:lnTo>
                  <a:pt x="614" y="431"/>
                </a:lnTo>
                <a:lnTo>
                  <a:pt x="612" y="431"/>
                </a:lnTo>
                <a:lnTo>
                  <a:pt x="611" y="431"/>
                </a:lnTo>
                <a:lnTo>
                  <a:pt x="606" y="431"/>
                </a:lnTo>
                <a:lnTo>
                  <a:pt x="604" y="431"/>
                </a:lnTo>
                <a:lnTo>
                  <a:pt x="602" y="431"/>
                </a:lnTo>
                <a:lnTo>
                  <a:pt x="600" y="431"/>
                </a:lnTo>
                <a:lnTo>
                  <a:pt x="597" y="431"/>
                </a:lnTo>
                <a:lnTo>
                  <a:pt x="595" y="432"/>
                </a:lnTo>
                <a:lnTo>
                  <a:pt x="591" y="431"/>
                </a:lnTo>
                <a:lnTo>
                  <a:pt x="590" y="420"/>
                </a:lnTo>
                <a:lnTo>
                  <a:pt x="589" y="417"/>
                </a:lnTo>
                <a:lnTo>
                  <a:pt x="589" y="415"/>
                </a:lnTo>
                <a:lnTo>
                  <a:pt x="588" y="413"/>
                </a:lnTo>
                <a:lnTo>
                  <a:pt x="587" y="397"/>
                </a:lnTo>
                <a:lnTo>
                  <a:pt x="586" y="394"/>
                </a:lnTo>
                <a:lnTo>
                  <a:pt x="584" y="379"/>
                </a:lnTo>
                <a:lnTo>
                  <a:pt x="584" y="378"/>
                </a:lnTo>
                <a:lnTo>
                  <a:pt x="584" y="376"/>
                </a:lnTo>
                <a:lnTo>
                  <a:pt x="584" y="375"/>
                </a:lnTo>
                <a:lnTo>
                  <a:pt x="582" y="369"/>
                </a:lnTo>
                <a:lnTo>
                  <a:pt x="581" y="369"/>
                </a:lnTo>
                <a:lnTo>
                  <a:pt x="571" y="373"/>
                </a:lnTo>
                <a:lnTo>
                  <a:pt x="568" y="375"/>
                </a:lnTo>
                <a:lnTo>
                  <a:pt x="564" y="376"/>
                </a:lnTo>
                <a:lnTo>
                  <a:pt x="563" y="377"/>
                </a:lnTo>
                <a:lnTo>
                  <a:pt x="562" y="377"/>
                </a:lnTo>
                <a:lnTo>
                  <a:pt x="561" y="377"/>
                </a:lnTo>
                <a:lnTo>
                  <a:pt x="560" y="378"/>
                </a:lnTo>
                <a:lnTo>
                  <a:pt x="560" y="377"/>
                </a:lnTo>
                <a:lnTo>
                  <a:pt x="560" y="376"/>
                </a:lnTo>
                <a:lnTo>
                  <a:pt x="557" y="369"/>
                </a:lnTo>
                <a:lnTo>
                  <a:pt x="557" y="363"/>
                </a:lnTo>
                <a:lnTo>
                  <a:pt x="556" y="362"/>
                </a:lnTo>
                <a:lnTo>
                  <a:pt x="530" y="363"/>
                </a:lnTo>
                <a:lnTo>
                  <a:pt x="526" y="363"/>
                </a:lnTo>
                <a:lnTo>
                  <a:pt x="525" y="363"/>
                </a:lnTo>
                <a:lnTo>
                  <a:pt x="524" y="363"/>
                </a:lnTo>
                <a:lnTo>
                  <a:pt x="503" y="363"/>
                </a:lnTo>
                <a:lnTo>
                  <a:pt x="501" y="363"/>
                </a:lnTo>
                <a:lnTo>
                  <a:pt x="484" y="363"/>
                </a:lnTo>
                <a:lnTo>
                  <a:pt x="482" y="363"/>
                </a:lnTo>
                <a:lnTo>
                  <a:pt x="483" y="348"/>
                </a:lnTo>
                <a:lnTo>
                  <a:pt x="483" y="347"/>
                </a:lnTo>
                <a:lnTo>
                  <a:pt x="482" y="334"/>
                </a:lnTo>
                <a:lnTo>
                  <a:pt x="481" y="333"/>
                </a:lnTo>
                <a:lnTo>
                  <a:pt x="481" y="331"/>
                </a:lnTo>
                <a:lnTo>
                  <a:pt x="476" y="331"/>
                </a:lnTo>
                <a:lnTo>
                  <a:pt x="453" y="331"/>
                </a:lnTo>
                <a:lnTo>
                  <a:pt x="451" y="331"/>
                </a:lnTo>
                <a:lnTo>
                  <a:pt x="449" y="331"/>
                </a:lnTo>
                <a:lnTo>
                  <a:pt x="441" y="333"/>
                </a:lnTo>
                <a:lnTo>
                  <a:pt x="441" y="335"/>
                </a:lnTo>
                <a:lnTo>
                  <a:pt x="441" y="340"/>
                </a:lnTo>
                <a:lnTo>
                  <a:pt x="441" y="343"/>
                </a:lnTo>
                <a:lnTo>
                  <a:pt x="433" y="343"/>
                </a:lnTo>
                <a:lnTo>
                  <a:pt x="425" y="343"/>
                </a:lnTo>
                <a:lnTo>
                  <a:pt x="422" y="343"/>
                </a:lnTo>
                <a:lnTo>
                  <a:pt x="418" y="343"/>
                </a:lnTo>
                <a:lnTo>
                  <a:pt x="416" y="343"/>
                </a:lnTo>
                <a:lnTo>
                  <a:pt x="416" y="342"/>
                </a:lnTo>
                <a:lnTo>
                  <a:pt x="416" y="339"/>
                </a:lnTo>
                <a:lnTo>
                  <a:pt x="401" y="339"/>
                </a:lnTo>
                <a:lnTo>
                  <a:pt x="390" y="339"/>
                </a:lnTo>
                <a:lnTo>
                  <a:pt x="389" y="339"/>
                </a:lnTo>
                <a:lnTo>
                  <a:pt x="388" y="339"/>
                </a:lnTo>
                <a:lnTo>
                  <a:pt x="386" y="339"/>
                </a:lnTo>
                <a:lnTo>
                  <a:pt x="382" y="339"/>
                </a:lnTo>
                <a:lnTo>
                  <a:pt x="379" y="339"/>
                </a:lnTo>
                <a:lnTo>
                  <a:pt x="378" y="340"/>
                </a:lnTo>
                <a:lnTo>
                  <a:pt x="376" y="344"/>
                </a:lnTo>
                <a:lnTo>
                  <a:pt x="372" y="350"/>
                </a:lnTo>
                <a:lnTo>
                  <a:pt x="371" y="351"/>
                </a:lnTo>
                <a:lnTo>
                  <a:pt x="370" y="352"/>
                </a:lnTo>
                <a:lnTo>
                  <a:pt x="370" y="353"/>
                </a:lnTo>
                <a:close/>
              </a:path>
            </a:pathLst>
          </a:custGeom>
          <a:solidFill>
            <a:schemeClr val="tx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9" name="Freeform 314">
            <a:extLst>
              <a:ext uri="{FF2B5EF4-FFF2-40B4-BE49-F238E27FC236}">
                <a16:creationId xmlns:a16="http://schemas.microsoft.com/office/drawing/2014/main" id="{5074BBA8-0091-4B22-C868-050611351ED2}"/>
              </a:ext>
            </a:extLst>
          </p:cNvPr>
          <p:cNvSpPr>
            <a:spLocks noEditPoints="1"/>
          </p:cNvSpPr>
          <p:nvPr/>
        </p:nvSpPr>
        <p:spPr bwMode="auto">
          <a:xfrm>
            <a:off x="7328994" y="3072823"/>
            <a:ext cx="783783" cy="854576"/>
          </a:xfrm>
          <a:custGeom>
            <a:avLst/>
            <a:gdLst>
              <a:gd name="T0" fmla="*/ 17 w 620"/>
              <a:gd name="T1" fmla="*/ 345 h 676"/>
              <a:gd name="T2" fmla="*/ 45 w 620"/>
              <a:gd name="T3" fmla="*/ 309 h 676"/>
              <a:gd name="T4" fmla="*/ 42 w 620"/>
              <a:gd name="T5" fmla="*/ 244 h 676"/>
              <a:gd name="T6" fmla="*/ 4 w 620"/>
              <a:gd name="T7" fmla="*/ 232 h 676"/>
              <a:gd name="T8" fmla="*/ 77 w 620"/>
              <a:gd name="T9" fmla="*/ 206 h 676"/>
              <a:gd name="T10" fmla="*/ 173 w 620"/>
              <a:gd name="T11" fmla="*/ 175 h 676"/>
              <a:gd name="T12" fmla="*/ 287 w 620"/>
              <a:gd name="T13" fmla="*/ 115 h 676"/>
              <a:gd name="T14" fmla="*/ 331 w 620"/>
              <a:gd name="T15" fmla="*/ 50 h 676"/>
              <a:gd name="T16" fmla="*/ 285 w 620"/>
              <a:gd name="T17" fmla="*/ 6 h 676"/>
              <a:gd name="T18" fmla="*/ 329 w 620"/>
              <a:gd name="T19" fmla="*/ 33 h 676"/>
              <a:gd name="T20" fmla="*/ 345 w 620"/>
              <a:gd name="T21" fmla="*/ 125 h 676"/>
              <a:gd name="T22" fmla="*/ 552 w 620"/>
              <a:gd name="T23" fmla="*/ 121 h 676"/>
              <a:gd name="T24" fmla="*/ 567 w 620"/>
              <a:gd name="T25" fmla="*/ 258 h 676"/>
              <a:gd name="T26" fmla="*/ 606 w 620"/>
              <a:gd name="T27" fmla="*/ 366 h 676"/>
              <a:gd name="T28" fmla="*/ 605 w 620"/>
              <a:gd name="T29" fmla="*/ 473 h 676"/>
              <a:gd name="T30" fmla="*/ 562 w 620"/>
              <a:gd name="T31" fmla="*/ 583 h 676"/>
              <a:gd name="T32" fmla="*/ 517 w 620"/>
              <a:gd name="T33" fmla="*/ 653 h 676"/>
              <a:gd name="T34" fmla="*/ 387 w 620"/>
              <a:gd name="T35" fmla="*/ 618 h 676"/>
              <a:gd name="T36" fmla="*/ 416 w 620"/>
              <a:gd name="T37" fmla="*/ 564 h 676"/>
              <a:gd name="T38" fmla="*/ 405 w 620"/>
              <a:gd name="T39" fmla="*/ 457 h 676"/>
              <a:gd name="T40" fmla="*/ 432 w 620"/>
              <a:gd name="T41" fmla="*/ 347 h 676"/>
              <a:gd name="T42" fmla="*/ 412 w 620"/>
              <a:gd name="T43" fmla="*/ 380 h 676"/>
              <a:gd name="T44" fmla="*/ 338 w 620"/>
              <a:gd name="T45" fmla="*/ 478 h 676"/>
              <a:gd name="T46" fmla="*/ 368 w 620"/>
              <a:gd name="T47" fmla="*/ 502 h 676"/>
              <a:gd name="T48" fmla="*/ 385 w 620"/>
              <a:gd name="T49" fmla="*/ 536 h 676"/>
              <a:gd name="T50" fmla="*/ 419 w 620"/>
              <a:gd name="T51" fmla="*/ 550 h 676"/>
              <a:gd name="T52" fmla="*/ 385 w 620"/>
              <a:gd name="T53" fmla="*/ 611 h 676"/>
              <a:gd name="T54" fmla="*/ 374 w 620"/>
              <a:gd name="T55" fmla="*/ 608 h 676"/>
              <a:gd name="T56" fmla="*/ 316 w 620"/>
              <a:gd name="T57" fmla="*/ 550 h 676"/>
              <a:gd name="T58" fmla="*/ 244 w 620"/>
              <a:gd name="T59" fmla="*/ 528 h 676"/>
              <a:gd name="T60" fmla="*/ 191 w 620"/>
              <a:gd name="T61" fmla="*/ 508 h 676"/>
              <a:gd name="T62" fmla="*/ 149 w 620"/>
              <a:gd name="T63" fmla="*/ 458 h 676"/>
              <a:gd name="T64" fmla="*/ 69 w 620"/>
              <a:gd name="T65" fmla="*/ 378 h 676"/>
              <a:gd name="T66" fmla="*/ 27 w 620"/>
              <a:gd name="T67" fmla="*/ 401 h 676"/>
              <a:gd name="T68" fmla="*/ 112 w 620"/>
              <a:gd name="T69" fmla="*/ 280 h 676"/>
              <a:gd name="T70" fmla="*/ 166 w 620"/>
              <a:gd name="T71" fmla="*/ 266 h 676"/>
              <a:gd name="T72" fmla="*/ 147 w 620"/>
              <a:gd name="T73" fmla="*/ 201 h 676"/>
              <a:gd name="T74" fmla="*/ 90 w 620"/>
              <a:gd name="T75" fmla="*/ 340 h 676"/>
              <a:gd name="T76" fmla="*/ 83 w 620"/>
              <a:gd name="T77" fmla="*/ 322 h 676"/>
              <a:gd name="T78" fmla="*/ 154 w 620"/>
              <a:gd name="T79" fmla="*/ 439 h 676"/>
              <a:gd name="T80" fmla="*/ 185 w 620"/>
              <a:gd name="T81" fmla="*/ 408 h 676"/>
              <a:gd name="T82" fmla="*/ 126 w 620"/>
              <a:gd name="T83" fmla="*/ 330 h 676"/>
              <a:gd name="T84" fmla="*/ 208 w 620"/>
              <a:gd name="T85" fmla="*/ 133 h 676"/>
              <a:gd name="T86" fmla="*/ 266 w 620"/>
              <a:gd name="T87" fmla="*/ 133 h 676"/>
              <a:gd name="T88" fmla="*/ 296 w 620"/>
              <a:gd name="T89" fmla="*/ 277 h 676"/>
              <a:gd name="T90" fmla="*/ 409 w 620"/>
              <a:gd name="T91" fmla="*/ 268 h 676"/>
              <a:gd name="T92" fmla="*/ 396 w 620"/>
              <a:gd name="T93" fmla="*/ 218 h 676"/>
              <a:gd name="T94" fmla="*/ 320 w 620"/>
              <a:gd name="T95" fmla="*/ 197 h 676"/>
              <a:gd name="T96" fmla="*/ 291 w 620"/>
              <a:gd name="T97" fmla="*/ 200 h 676"/>
              <a:gd name="T98" fmla="*/ 404 w 620"/>
              <a:gd name="T99" fmla="*/ 436 h 676"/>
              <a:gd name="T100" fmla="*/ 428 w 620"/>
              <a:gd name="T101" fmla="*/ 634 h 676"/>
              <a:gd name="T102" fmla="*/ 545 w 620"/>
              <a:gd name="T103" fmla="*/ 632 h 676"/>
              <a:gd name="T104" fmla="*/ 577 w 620"/>
              <a:gd name="T105" fmla="*/ 528 h 676"/>
              <a:gd name="T106" fmla="*/ 619 w 620"/>
              <a:gd name="T107" fmla="*/ 407 h 676"/>
              <a:gd name="T108" fmla="*/ 589 w 620"/>
              <a:gd name="T109" fmla="*/ 294 h 676"/>
              <a:gd name="T110" fmla="*/ 552 w 620"/>
              <a:gd name="T111" fmla="*/ 150 h 676"/>
              <a:gd name="T112" fmla="*/ 474 w 620"/>
              <a:gd name="T113" fmla="*/ 188 h 676"/>
              <a:gd name="T114" fmla="*/ 488 w 620"/>
              <a:gd name="T115" fmla="*/ 266 h 676"/>
              <a:gd name="T116" fmla="*/ 433 w 620"/>
              <a:gd name="T117" fmla="*/ 356 h 676"/>
              <a:gd name="T118" fmla="*/ 417 w 620"/>
              <a:gd name="T119" fmla="*/ 323 h 676"/>
              <a:gd name="T120" fmla="*/ 421 w 620"/>
              <a:gd name="T121" fmla="*/ 138 h 676"/>
              <a:gd name="T122" fmla="*/ 439 w 620"/>
              <a:gd name="T123" fmla="*/ 131 h 676"/>
              <a:gd name="T124" fmla="*/ 430 w 620"/>
              <a:gd name="T125" fmla="*/ 155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0" h="676">
                <a:moveTo>
                  <a:pt x="352" y="188"/>
                </a:moveTo>
                <a:lnTo>
                  <a:pt x="359" y="186"/>
                </a:lnTo>
                <a:lnTo>
                  <a:pt x="359" y="188"/>
                </a:lnTo>
                <a:lnTo>
                  <a:pt x="359" y="190"/>
                </a:lnTo>
                <a:lnTo>
                  <a:pt x="359" y="191"/>
                </a:lnTo>
                <a:lnTo>
                  <a:pt x="357" y="191"/>
                </a:lnTo>
                <a:lnTo>
                  <a:pt x="355" y="191"/>
                </a:lnTo>
                <a:lnTo>
                  <a:pt x="355" y="189"/>
                </a:lnTo>
                <a:lnTo>
                  <a:pt x="353" y="189"/>
                </a:lnTo>
                <a:lnTo>
                  <a:pt x="352" y="188"/>
                </a:lnTo>
                <a:close/>
                <a:moveTo>
                  <a:pt x="352" y="183"/>
                </a:moveTo>
                <a:lnTo>
                  <a:pt x="354" y="183"/>
                </a:lnTo>
                <a:lnTo>
                  <a:pt x="355" y="183"/>
                </a:lnTo>
                <a:lnTo>
                  <a:pt x="357" y="183"/>
                </a:lnTo>
                <a:lnTo>
                  <a:pt x="355" y="184"/>
                </a:lnTo>
                <a:lnTo>
                  <a:pt x="354" y="185"/>
                </a:lnTo>
                <a:lnTo>
                  <a:pt x="352" y="185"/>
                </a:lnTo>
                <a:lnTo>
                  <a:pt x="352" y="183"/>
                </a:lnTo>
                <a:close/>
                <a:moveTo>
                  <a:pt x="258" y="90"/>
                </a:moveTo>
                <a:lnTo>
                  <a:pt x="283" y="85"/>
                </a:lnTo>
                <a:lnTo>
                  <a:pt x="304" y="81"/>
                </a:lnTo>
                <a:lnTo>
                  <a:pt x="299" y="83"/>
                </a:lnTo>
                <a:lnTo>
                  <a:pt x="297" y="84"/>
                </a:lnTo>
                <a:lnTo>
                  <a:pt x="295" y="85"/>
                </a:lnTo>
                <a:lnTo>
                  <a:pt x="294" y="85"/>
                </a:lnTo>
                <a:lnTo>
                  <a:pt x="294" y="86"/>
                </a:lnTo>
                <a:lnTo>
                  <a:pt x="292" y="89"/>
                </a:lnTo>
                <a:lnTo>
                  <a:pt x="291" y="90"/>
                </a:lnTo>
                <a:lnTo>
                  <a:pt x="285" y="96"/>
                </a:lnTo>
                <a:lnTo>
                  <a:pt x="284" y="90"/>
                </a:lnTo>
                <a:lnTo>
                  <a:pt x="271" y="92"/>
                </a:lnTo>
                <a:lnTo>
                  <a:pt x="267" y="93"/>
                </a:lnTo>
                <a:lnTo>
                  <a:pt x="260" y="94"/>
                </a:lnTo>
                <a:lnTo>
                  <a:pt x="259" y="94"/>
                </a:lnTo>
                <a:lnTo>
                  <a:pt x="258" y="90"/>
                </a:lnTo>
                <a:close/>
                <a:moveTo>
                  <a:pt x="187" y="247"/>
                </a:moveTo>
                <a:lnTo>
                  <a:pt x="189" y="245"/>
                </a:lnTo>
                <a:lnTo>
                  <a:pt x="189" y="247"/>
                </a:lnTo>
                <a:lnTo>
                  <a:pt x="187" y="248"/>
                </a:lnTo>
                <a:lnTo>
                  <a:pt x="187" y="247"/>
                </a:lnTo>
                <a:close/>
                <a:moveTo>
                  <a:pt x="184" y="232"/>
                </a:moveTo>
                <a:lnTo>
                  <a:pt x="185" y="232"/>
                </a:lnTo>
                <a:lnTo>
                  <a:pt x="185" y="233"/>
                </a:lnTo>
                <a:lnTo>
                  <a:pt x="184" y="233"/>
                </a:lnTo>
                <a:lnTo>
                  <a:pt x="184" y="232"/>
                </a:lnTo>
                <a:close/>
                <a:moveTo>
                  <a:pt x="170" y="377"/>
                </a:moveTo>
                <a:lnTo>
                  <a:pt x="171" y="377"/>
                </a:lnTo>
                <a:lnTo>
                  <a:pt x="175" y="377"/>
                </a:lnTo>
                <a:lnTo>
                  <a:pt x="174" y="380"/>
                </a:lnTo>
                <a:lnTo>
                  <a:pt x="173" y="380"/>
                </a:lnTo>
                <a:lnTo>
                  <a:pt x="171" y="380"/>
                </a:lnTo>
                <a:lnTo>
                  <a:pt x="170" y="377"/>
                </a:lnTo>
                <a:close/>
                <a:moveTo>
                  <a:pt x="0" y="342"/>
                </a:moveTo>
                <a:lnTo>
                  <a:pt x="1" y="340"/>
                </a:lnTo>
                <a:lnTo>
                  <a:pt x="3" y="336"/>
                </a:lnTo>
                <a:lnTo>
                  <a:pt x="7" y="337"/>
                </a:lnTo>
                <a:lnTo>
                  <a:pt x="10" y="339"/>
                </a:lnTo>
                <a:lnTo>
                  <a:pt x="12" y="340"/>
                </a:lnTo>
                <a:lnTo>
                  <a:pt x="14" y="341"/>
                </a:lnTo>
                <a:lnTo>
                  <a:pt x="14" y="342"/>
                </a:lnTo>
                <a:lnTo>
                  <a:pt x="15" y="344"/>
                </a:lnTo>
                <a:lnTo>
                  <a:pt x="17" y="345"/>
                </a:lnTo>
                <a:lnTo>
                  <a:pt x="24" y="347"/>
                </a:lnTo>
                <a:lnTo>
                  <a:pt x="27" y="347"/>
                </a:lnTo>
                <a:lnTo>
                  <a:pt x="33" y="344"/>
                </a:lnTo>
                <a:lnTo>
                  <a:pt x="35" y="344"/>
                </a:lnTo>
                <a:lnTo>
                  <a:pt x="37" y="342"/>
                </a:lnTo>
                <a:lnTo>
                  <a:pt x="40" y="340"/>
                </a:lnTo>
                <a:lnTo>
                  <a:pt x="40" y="339"/>
                </a:lnTo>
                <a:lnTo>
                  <a:pt x="41" y="337"/>
                </a:lnTo>
                <a:lnTo>
                  <a:pt x="41" y="336"/>
                </a:lnTo>
                <a:lnTo>
                  <a:pt x="42" y="335"/>
                </a:lnTo>
                <a:lnTo>
                  <a:pt x="43" y="334"/>
                </a:lnTo>
                <a:lnTo>
                  <a:pt x="44" y="334"/>
                </a:lnTo>
                <a:lnTo>
                  <a:pt x="45" y="334"/>
                </a:lnTo>
                <a:lnTo>
                  <a:pt x="46" y="333"/>
                </a:lnTo>
                <a:lnTo>
                  <a:pt x="47" y="332"/>
                </a:lnTo>
                <a:lnTo>
                  <a:pt x="49" y="332"/>
                </a:lnTo>
                <a:lnTo>
                  <a:pt x="49" y="331"/>
                </a:lnTo>
                <a:lnTo>
                  <a:pt x="50" y="331"/>
                </a:lnTo>
                <a:lnTo>
                  <a:pt x="51" y="330"/>
                </a:lnTo>
                <a:lnTo>
                  <a:pt x="52" y="330"/>
                </a:lnTo>
                <a:lnTo>
                  <a:pt x="53" y="328"/>
                </a:lnTo>
                <a:lnTo>
                  <a:pt x="57" y="327"/>
                </a:lnTo>
                <a:lnTo>
                  <a:pt x="57" y="326"/>
                </a:lnTo>
                <a:lnTo>
                  <a:pt x="57" y="325"/>
                </a:lnTo>
                <a:lnTo>
                  <a:pt x="57" y="326"/>
                </a:lnTo>
                <a:lnTo>
                  <a:pt x="55" y="326"/>
                </a:lnTo>
                <a:lnTo>
                  <a:pt x="54" y="327"/>
                </a:lnTo>
                <a:lnTo>
                  <a:pt x="53" y="327"/>
                </a:lnTo>
                <a:lnTo>
                  <a:pt x="51" y="328"/>
                </a:lnTo>
                <a:lnTo>
                  <a:pt x="50" y="328"/>
                </a:lnTo>
                <a:lnTo>
                  <a:pt x="49" y="328"/>
                </a:lnTo>
                <a:lnTo>
                  <a:pt x="47" y="330"/>
                </a:lnTo>
                <a:lnTo>
                  <a:pt x="45" y="330"/>
                </a:lnTo>
                <a:lnTo>
                  <a:pt x="44" y="331"/>
                </a:lnTo>
                <a:lnTo>
                  <a:pt x="43" y="331"/>
                </a:lnTo>
                <a:lnTo>
                  <a:pt x="42" y="332"/>
                </a:lnTo>
                <a:lnTo>
                  <a:pt x="41" y="332"/>
                </a:lnTo>
                <a:lnTo>
                  <a:pt x="40" y="332"/>
                </a:lnTo>
                <a:lnTo>
                  <a:pt x="40" y="333"/>
                </a:lnTo>
                <a:lnTo>
                  <a:pt x="38" y="333"/>
                </a:lnTo>
                <a:lnTo>
                  <a:pt x="38" y="332"/>
                </a:lnTo>
                <a:lnTo>
                  <a:pt x="38" y="331"/>
                </a:lnTo>
                <a:lnTo>
                  <a:pt x="38" y="330"/>
                </a:lnTo>
                <a:lnTo>
                  <a:pt x="38" y="328"/>
                </a:lnTo>
                <a:lnTo>
                  <a:pt x="38" y="327"/>
                </a:lnTo>
                <a:lnTo>
                  <a:pt x="40" y="326"/>
                </a:lnTo>
                <a:lnTo>
                  <a:pt x="41" y="325"/>
                </a:lnTo>
                <a:lnTo>
                  <a:pt x="41" y="324"/>
                </a:lnTo>
                <a:lnTo>
                  <a:pt x="42" y="323"/>
                </a:lnTo>
                <a:lnTo>
                  <a:pt x="42" y="322"/>
                </a:lnTo>
                <a:lnTo>
                  <a:pt x="42" y="320"/>
                </a:lnTo>
                <a:lnTo>
                  <a:pt x="42" y="319"/>
                </a:lnTo>
                <a:lnTo>
                  <a:pt x="42" y="318"/>
                </a:lnTo>
                <a:lnTo>
                  <a:pt x="42" y="317"/>
                </a:lnTo>
                <a:lnTo>
                  <a:pt x="43" y="316"/>
                </a:lnTo>
                <a:lnTo>
                  <a:pt x="43" y="315"/>
                </a:lnTo>
                <a:lnTo>
                  <a:pt x="43" y="314"/>
                </a:lnTo>
                <a:lnTo>
                  <a:pt x="44" y="314"/>
                </a:lnTo>
                <a:lnTo>
                  <a:pt x="44" y="313"/>
                </a:lnTo>
                <a:lnTo>
                  <a:pt x="44" y="311"/>
                </a:lnTo>
                <a:lnTo>
                  <a:pt x="45" y="310"/>
                </a:lnTo>
                <a:lnTo>
                  <a:pt x="45" y="309"/>
                </a:lnTo>
                <a:lnTo>
                  <a:pt x="45" y="308"/>
                </a:lnTo>
                <a:lnTo>
                  <a:pt x="45" y="306"/>
                </a:lnTo>
                <a:lnTo>
                  <a:pt x="45" y="305"/>
                </a:lnTo>
                <a:lnTo>
                  <a:pt x="45" y="303"/>
                </a:lnTo>
                <a:lnTo>
                  <a:pt x="44" y="301"/>
                </a:lnTo>
                <a:lnTo>
                  <a:pt x="44" y="300"/>
                </a:lnTo>
                <a:lnTo>
                  <a:pt x="43" y="299"/>
                </a:lnTo>
                <a:lnTo>
                  <a:pt x="43" y="298"/>
                </a:lnTo>
                <a:lnTo>
                  <a:pt x="42" y="297"/>
                </a:lnTo>
                <a:lnTo>
                  <a:pt x="42" y="295"/>
                </a:lnTo>
                <a:lnTo>
                  <a:pt x="41" y="295"/>
                </a:lnTo>
                <a:lnTo>
                  <a:pt x="41" y="294"/>
                </a:lnTo>
                <a:lnTo>
                  <a:pt x="41" y="293"/>
                </a:lnTo>
                <a:lnTo>
                  <a:pt x="42" y="293"/>
                </a:lnTo>
                <a:lnTo>
                  <a:pt x="42" y="292"/>
                </a:lnTo>
                <a:lnTo>
                  <a:pt x="42" y="291"/>
                </a:lnTo>
                <a:lnTo>
                  <a:pt x="42" y="290"/>
                </a:lnTo>
                <a:lnTo>
                  <a:pt x="42" y="288"/>
                </a:lnTo>
                <a:lnTo>
                  <a:pt x="41" y="286"/>
                </a:lnTo>
                <a:lnTo>
                  <a:pt x="41" y="285"/>
                </a:lnTo>
                <a:lnTo>
                  <a:pt x="40" y="284"/>
                </a:lnTo>
                <a:lnTo>
                  <a:pt x="38" y="282"/>
                </a:lnTo>
                <a:lnTo>
                  <a:pt x="37" y="281"/>
                </a:lnTo>
                <a:lnTo>
                  <a:pt x="36" y="280"/>
                </a:lnTo>
                <a:lnTo>
                  <a:pt x="35" y="280"/>
                </a:lnTo>
                <a:lnTo>
                  <a:pt x="35" y="278"/>
                </a:lnTo>
                <a:lnTo>
                  <a:pt x="34" y="278"/>
                </a:lnTo>
                <a:lnTo>
                  <a:pt x="33" y="277"/>
                </a:lnTo>
                <a:lnTo>
                  <a:pt x="32" y="277"/>
                </a:lnTo>
                <a:lnTo>
                  <a:pt x="30" y="277"/>
                </a:lnTo>
                <a:lnTo>
                  <a:pt x="27" y="274"/>
                </a:lnTo>
                <a:lnTo>
                  <a:pt x="27" y="273"/>
                </a:lnTo>
                <a:lnTo>
                  <a:pt x="26" y="272"/>
                </a:lnTo>
                <a:lnTo>
                  <a:pt x="26" y="269"/>
                </a:lnTo>
                <a:lnTo>
                  <a:pt x="27" y="267"/>
                </a:lnTo>
                <a:lnTo>
                  <a:pt x="28" y="265"/>
                </a:lnTo>
                <a:lnTo>
                  <a:pt x="29" y="264"/>
                </a:lnTo>
                <a:lnTo>
                  <a:pt x="30" y="263"/>
                </a:lnTo>
                <a:lnTo>
                  <a:pt x="30" y="261"/>
                </a:lnTo>
                <a:lnTo>
                  <a:pt x="32" y="261"/>
                </a:lnTo>
                <a:lnTo>
                  <a:pt x="32" y="260"/>
                </a:lnTo>
                <a:lnTo>
                  <a:pt x="33" y="259"/>
                </a:lnTo>
                <a:lnTo>
                  <a:pt x="33" y="258"/>
                </a:lnTo>
                <a:lnTo>
                  <a:pt x="34" y="258"/>
                </a:lnTo>
                <a:lnTo>
                  <a:pt x="35" y="258"/>
                </a:lnTo>
                <a:lnTo>
                  <a:pt x="35" y="257"/>
                </a:lnTo>
                <a:lnTo>
                  <a:pt x="36" y="257"/>
                </a:lnTo>
                <a:lnTo>
                  <a:pt x="36" y="256"/>
                </a:lnTo>
                <a:lnTo>
                  <a:pt x="36" y="255"/>
                </a:lnTo>
                <a:lnTo>
                  <a:pt x="37" y="255"/>
                </a:lnTo>
                <a:lnTo>
                  <a:pt x="38" y="253"/>
                </a:lnTo>
                <a:lnTo>
                  <a:pt x="38" y="252"/>
                </a:lnTo>
                <a:lnTo>
                  <a:pt x="40" y="252"/>
                </a:lnTo>
                <a:lnTo>
                  <a:pt x="40" y="251"/>
                </a:lnTo>
                <a:lnTo>
                  <a:pt x="40" y="250"/>
                </a:lnTo>
                <a:lnTo>
                  <a:pt x="41" y="250"/>
                </a:lnTo>
                <a:lnTo>
                  <a:pt x="42" y="249"/>
                </a:lnTo>
                <a:lnTo>
                  <a:pt x="42" y="248"/>
                </a:lnTo>
                <a:lnTo>
                  <a:pt x="42" y="247"/>
                </a:lnTo>
                <a:lnTo>
                  <a:pt x="41" y="245"/>
                </a:lnTo>
                <a:lnTo>
                  <a:pt x="42" y="245"/>
                </a:lnTo>
                <a:lnTo>
                  <a:pt x="42" y="244"/>
                </a:lnTo>
                <a:lnTo>
                  <a:pt x="42" y="243"/>
                </a:lnTo>
                <a:lnTo>
                  <a:pt x="42" y="242"/>
                </a:lnTo>
                <a:lnTo>
                  <a:pt x="42" y="241"/>
                </a:lnTo>
                <a:lnTo>
                  <a:pt x="43" y="242"/>
                </a:lnTo>
                <a:lnTo>
                  <a:pt x="43" y="241"/>
                </a:lnTo>
                <a:lnTo>
                  <a:pt x="42" y="240"/>
                </a:lnTo>
                <a:lnTo>
                  <a:pt x="41" y="240"/>
                </a:lnTo>
                <a:lnTo>
                  <a:pt x="41" y="239"/>
                </a:lnTo>
                <a:lnTo>
                  <a:pt x="40" y="239"/>
                </a:lnTo>
                <a:lnTo>
                  <a:pt x="40" y="238"/>
                </a:lnTo>
                <a:lnTo>
                  <a:pt x="41" y="236"/>
                </a:lnTo>
                <a:lnTo>
                  <a:pt x="40" y="236"/>
                </a:lnTo>
                <a:lnTo>
                  <a:pt x="45" y="234"/>
                </a:lnTo>
                <a:lnTo>
                  <a:pt x="46" y="233"/>
                </a:lnTo>
                <a:lnTo>
                  <a:pt x="45" y="230"/>
                </a:lnTo>
                <a:lnTo>
                  <a:pt x="44" y="228"/>
                </a:lnTo>
                <a:lnTo>
                  <a:pt x="44" y="227"/>
                </a:lnTo>
                <a:lnTo>
                  <a:pt x="44" y="226"/>
                </a:lnTo>
                <a:lnTo>
                  <a:pt x="41" y="227"/>
                </a:lnTo>
                <a:lnTo>
                  <a:pt x="42" y="230"/>
                </a:lnTo>
                <a:lnTo>
                  <a:pt x="43" y="231"/>
                </a:lnTo>
                <a:lnTo>
                  <a:pt x="43" y="232"/>
                </a:lnTo>
                <a:lnTo>
                  <a:pt x="43" y="233"/>
                </a:lnTo>
                <a:lnTo>
                  <a:pt x="44" y="234"/>
                </a:lnTo>
                <a:lnTo>
                  <a:pt x="42" y="234"/>
                </a:lnTo>
                <a:lnTo>
                  <a:pt x="41" y="234"/>
                </a:lnTo>
                <a:lnTo>
                  <a:pt x="40" y="235"/>
                </a:lnTo>
                <a:lnTo>
                  <a:pt x="40" y="234"/>
                </a:lnTo>
                <a:lnTo>
                  <a:pt x="38" y="234"/>
                </a:lnTo>
                <a:lnTo>
                  <a:pt x="37" y="234"/>
                </a:lnTo>
                <a:lnTo>
                  <a:pt x="35" y="240"/>
                </a:lnTo>
                <a:lnTo>
                  <a:pt x="34" y="239"/>
                </a:lnTo>
                <a:lnTo>
                  <a:pt x="33" y="239"/>
                </a:lnTo>
                <a:lnTo>
                  <a:pt x="33" y="238"/>
                </a:lnTo>
                <a:lnTo>
                  <a:pt x="32" y="238"/>
                </a:lnTo>
                <a:lnTo>
                  <a:pt x="30" y="236"/>
                </a:lnTo>
                <a:lnTo>
                  <a:pt x="29" y="236"/>
                </a:lnTo>
                <a:lnTo>
                  <a:pt x="29" y="235"/>
                </a:lnTo>
                <a:lnTo>
                  <a:pt x="28" y="235"/>
                </a:lnTo>
                <a:lnTo>
                  <a:pt x="28" y="234"/>
                </a:lnTo>
                <a:lnTo>
                  <a:pt x="28" y="233"/>
                </a:lnTo>
                <a:lnTo>
                  <a:pt x="28" y="232"/>
                </a:lnTo>
                <a:lnTo>
                  <a:pt x="28" y="231"/>
                </a:lnTo>
                <a:lnTo>
                  <a:pt x="27" y="231"/>
                </a:lnTo>
                <a:lnTo>
                  <a:pt x="26" y="231"/>
                </a:lnTo>
                <a:lnTo>
                  <a:pt x="25" y="231"/>
                </a:lnTo>
                <a:lnTo>
                  <a:pt x="24" y="231"/>
                </a:lnTo>
                <a:lnTo>
                  <a:pt x="23" y="231"/>
                </a:lnTo>
                <a:lnTo>
                  <a:pt x="21" y="230"/>
                </a:lnTo>
                <a:lnTo>
                  <a:pt x="20" y="230"/>
                </a:lnTo>
                <a:lnTo>
                  <a:pt x="19" y="230"/>
                </a:lnTo>
                <a:lnTo>
                  <a:pt x="18" y="230"/>
                </a:lnTo>
                <a:lnTo>
                  <a:pt x="17" y="230"/>
                </a:lnTo>
                <a:lnTo>
                  <a:pt x="16" y="230"/>
                </a:lnTo>
                <a:lnTo>
                  <a:pt x="15" y="230"/>
                </a:lnTo>
                <a:lnTo>
                  <a:pt x="14" y="230"/>
                </a:lnTo>
                <a:lnTo>
                  <a:pt x="12" y="231"/>
                </a:lnTo>
                <a:lnTo>
                  <a:pt x="11" y="231"/>
                </a:lnTo>
                <a:lnTo>
                  <a:pt x="9" y="232"/>
                </a:lnTo>
                <a:lnTo>
                  <a:pt x="7" y="232"/>
                </a:lnTo>
                <a:lnTo>
                  <a:pt x="6" y="232"/>
                </a:lnTo>
                <a:lnTo>
                  <a:pt x="4" y="232"/>
                </a:lnTo>
                <a:lnTo>
                  <a:pt x="3" y="232"/>
                </a:lnTo>
                <a:lnTo>
                  <a:pt x="3" y="230"/>
                </a:lnTo>
                <a:lnTo>
                  <a:pt x="2" y="230"/>
                </a:lnTo>
                <a:lnTo>
                  <a:pt x="2" y="228"/>
                </a:lnTo>
                <a:lnTo>
                  <a:pt x="1" y="228"/>
                </a:lnTo>
                <a:lnTo>
                  <a:pt x="1" y="227"/>
                </a:lnTo>
                <a:lnTo>
                  <a:pt x="2" y="227"/>
                </a:lnTo>
                <a:lnTo>
                  <a:pt x="6" y="226"/>
                </a:lnTo>
                <a:lnTo>
                  <a:pt x="7" y="226"/>
                </a:lnTo>
                <a:lnTo>
                  <a:pt x="9" y="226"/>
                </a:lnTo>
                <a:lnTo>
                  <a:pt x="11" y="226"/>
                </a:lnTo>
                <a:lnTo>
                  <a:pt x="14" y="226"/>
                </a:lnTo>
                <a:lnTo>
                  <a:pt x="21" y="226"/>
                </a:lnTo>
                <a:lnTo>
                  <a:pt x="24" y="226"/>
                </a:lnTo>
                <a:lnTo>
                  <a:pt x="25" y="226"/>
                </a:lnTo>
                <a:lnTo>
                  <a:pt x="27" y="225"/>
                </a:lnTo>
                <a:lnTo>
                  <a:pt x="28" y="225"/>
                </a:lnTo>
                <a:lnTo>
                  <a:pt x="29" y="224"/>
                </a:lnTo>
                <a:lnTo>
                  <a:pt x="30" y="223"/>
                </a:lnTo>
                <a:lnTo>
                  <a:pt x="32" y="224"/>
                </a:lnTo>
                <a:lnTo>
                  <a:pt x="33" y="224"/>
                </a:lnTo>
                <a:lnTo>
                  <a:pt x="34" y="224"/>
                </a:lnTo>
                <a:lnTo>
                  <a:pt x="34" y="225"/>
                </a:lnTo>
                <a:lnTo>
                  <a:pt x="35" y="226"/>
                </a:lnTo>
                <a:lnTo>
                  <a:pt x="36" y="226"/>
                </a:lnTo>
                <a:lnTo>
                  <a:pt x="36" y="225"/>
                </a:lnTo>
                <a:lnTo>
                  <a:pt x="37" y="224"/>
                </a:lnTo>
                <a:lnTo>
                  <a:pt x="38" y="224"/>
                </a:lnTo>
                <a:lnTo>
                  <a:pt x="38" y="223"/>
                </a:lnTo>
                <a:lnTo>
                  <a:pt x="40" y="223"/>
                </a:lnTo>
                <a:lnTo>
                  <a:pt x="44" y="221"/>
                </a:lnTo>
                <a:lnTo>
                  <a:pt x="45" y="221"/>
                </a:lnTo>
                <a:lnTo>
                  <a:pt x="46" y="221"/>
                </a:lnTo>
                <a:lnTo>
                  <a:pt x="47" y="221"/>
                </a:lnTo>
                <a:lnTo>
                  <a:pt x="49" y="221"/>
                </a:lnTo>
                <a:lnTo>
                  <a:pt x="50" y="221"/>
                </a:lnTo>
                <a:lnTo>
                  <a:pt x="52" y="219"/>
                </a:lnTo>
                <a:lnTo>
                  <a:pt x="64" y="214"/>
                </a:lnTo>
                <a:lnTo>
                  <a:pt x="66" y="213"/>
                </a:lnTo>
                <a:lnTo>
                  <a:pt x="66" y="211"/>
                </a:lnTo>
                <a:lnTo>
                  <a:pt x="66" y="210"/>
                </a:lnTo>
                <a:lnTo>
                  <a:pt x="66" y="207"/>
                </a:lnTo>
                <a:lnTo>
                  <a:pt x="66" y="201"/>
                </a:lnTo>
                <a:lnTo>
                  <a:pt x="60" y="201"/>
                </a:lnTo>
                <a:lnTo>
                  <a:pt x="50" y="201"/>
                </a:lnTo>
                <a:lnTo>
                  <a:pt x="60" y="192"/>
                </a:lnTo>
                <a:lnTo>
                  <a:pt x="64" y="190"/>
                </a:lnTo>
                <a:lnTo>
                  <a:pt x="64" y="189"/>
                </a:lnTo>
                <a:lnTo>
                  <a:pt x="72" y="182"/>
                </a:lnTo>
                <a:lnTo>
                  <a:pt x="72" y="181"/>
                </a:lnTo>
                <a:lnTo>
                  <a:pt x="73" y="180"/>
                </a:lnTo>
                <a:lnTo>
                  <a:pt x="75" y="180"/>
                </a:lnTo>
                <a:lnTo>
                  <a:pt x="75" y="178"/>
                </a:lnTo>
                <a:lnTo>
                  <a:pt x="76" y="185"/>
                </a:lnTo>
                <a:lnTo>
                  <a:pt x="76" y="191"/>
                </a:lnTo>
                <a:lnTo>
                  <a:pt x="76" y="197"/>
                </a:lnTo>
                <a:lnTo>
                  <a:pt x="76" y="198"/>
                </a:lnTo>
                <a:lnTo>
                  <a:pt x="76" y="201"/>
                </a:lnTo>
                <a:lnTo>
                  <a:pt x="76" y="203"/>
                </a:lnTo>
                <a:lnTo>
                  <a:pt x="76" y="205"/>
                </a:lnTo>
                <a:lnTo>
                  <a:pt x="76" y="206"/>
                </a:lnTo>
                <a:lnTo>
                  <a:pt x="77" y="206"/>
                </a:lnTo>
                <a:lnTo>
                  <a:pt x="78" y="205"/>
                </a:lnTo>
                <a:lnTo>
                  <a:pt x="79" y="205"/>
                </a:lnTo>
                <a:lnTo>
                  <a:pt x="80" y="207"/>
                </a:lnTo>
                <a:lnTo>
                  <a:pt x="80" y="206"/>
                </a:lnTo>
                <a:lnTo>
                  <a:pt x="79" y="203"/>
                </a:lnTo>
                <a:lnTo>
                  <a:pt x="78" y="201"/>
                </a:lnTo>
                <a:lnTo>
                  <a:pt x="79" y="201"/>
                </a:lnTo>
                <a:lnTo>
                  <a:pt x="80" y="201"/>
                </a:lnTo>
                <a:lnTo>
                  <a:pt x="81" y="201"/>
                </a:lnTo>
                <a:lnTo>
                  <a:pt x="84" y="201"/>
                </a:lnTo>
                <a:lnTo>
                  <a:pt x="85" y="205"/>
                </a:lnTo>
                <a:lnTo>
                  <a:pt x="87" y="203"/>
                </a:lnTo>
                <a:lnTo>
                  <a:pt x="89" y="203"/>
                </a:lnTo>
                <a:lnTo>
                  <a:pt x="92" y="202"/>
                </a:lnTo>
                <a:lnTo>
                  <a:pt x="93" y="201"/>
                </a:lnTo>
                <a:lnTo>
                  <a:pt x="94" y="201"/>
                </a:lnTo>
                <a:lnTo>
                  <a:pt x="95" y="201"/>
                </a:lnTo>
                <a:lnTo>
                  <a:pt x="96" y="201"/>
                </a:lnTo>
                <a:lnTo>
                  <a:pt x="97" y="201"/>
                </a:lnTo>
                <a:lnTo>
                  <a:pt x="102" y="201"/>
                </a:lnTo>
                <a:lnTo>
                  <a:pt x="103" y="201"/>
                </a:lnTo>
                <a:lnTo>
                  <a:pt x="105" y="200"/>
                </a:lnTo>
                <a:lnTo>
                  <a:pt x="111" y="200"/>
                </a:lnTo>
                <a:lnTo>
                  <a:pt x="118" y="200"/>
                </a:lnTo>
                <a:lnTo>
                  <a:pt x="119" y="200"/>
                </a:lnTo>
                <a:lnTo>
                  <a:pt x="120" y="200"/>
                </a:lnTo>
                <a:lnTo>
                  <a:pt x="121" y="200"/>
                </a:lnTo>
                <a:lnTo>
                  <a:pt x="129" y="200"/>
                </a:lnTo>
                <a:lnTo>
                  <a:pt x="133" y="200"/>
                </a:lnTo>
                <a:lnTo>
                  <a:pt x="136" y="200"/>
                </a:lnTo>
                <a:lnTo>
                  <a:pt x="137" y="200"/>
                </a:lnTo>
                <a:lnTo>
                  <a:pt x="139" y="200"/>
                </a:lnTo>
                <a:lnTo>
                  <a:pt x="140" y="200"/>
                </a:lnTo>
                <a:lnTo>
                  <a:pt x="141" y="200"/>
                </a:lnTo>
                <a:lnTo>
                  <a:pt x="144" y="199"/>
                </a:lnTo>
                <a:lnTo>
                  <a:pt x="148" y="199"/>
                </a:lnTo>
                <a:lnTo>
                  <a:pt x="150" y="198"/>
                </a:lnTo>
                <a:lnTo>
                  <a:pt x="155" y="197"/>
                </a:lnTo>
                <a:lnTo>
                  <a:pt x="155" y="196"/>
                </a:lnTo>
                <a:lnTo>
                  <a:pt x="155" y="194"/>
                </a:lnTo>
                <a:lnTo>
                  <a:pt x="157" y="194"/>
                </a:lnTo>
                <a:lnTo>
                  <a:pt x="157" y="192"/>
                </a:lnTo>
                <a:lnTo>
                  <a:pt x="155" y="192"/>
                </a:lnTo>
                <a:lnTo>
                  <a:pt x="155" y="186"/>
                </a:lnTo>
                <a:lnTo>
                  <a:pt x="154" y="186"/>
                </a:lnTo>
                <a:lnTo>
                  <a:pt x="150" y="186"/>
                </a:lnTo>
                <a:lnTo>
                  <a:pt x="149" y="186"/>
                </a:lnTo>
                <a:lnTo>
                  <a:pt x="148" y="183"/>
                </a:lnTo>
                <a:lnTo>
                  <a:pt x="148" y="182"/>
                </a:lnTo>
                <a:lnTo>
                  <a:pt x="147" y="182"/>
                </a:lnTo>
                <a:lnTo>
                  <a:pt x="139" y="176"/>
                </a:lnTo>
                <a:lnTo>
                  <a:pt x="138" y="175"/>
                </a:lnTo>
                <a:lnTo>
                  <a:pt x="137" y="174"/>
                </a:lnTo>
                <a:lnTo>
                  <a:pt x="155" y="174"/>
                </a:lnTo>
                <a:lnTo>
                  <a:pt x="155" y="176"/>
                </a:lnTo>
                <a:lnTo>
                  <a:pt x="156" y="176"/>
                </a:lnTo>
                <a:lnTo>
                  <a:pt x="156" y="174"/>
                </a:lnTo>
                <a:lnTo>
                  <a:pt x="163" y="174"/>
                </a:lnTo>
                <a:lnTo>
                  <a:pt x="166" y="174"/>
                </a:lnTo>
                <a:lnTo>
                  <a:pt x="173" y="173"/>
                </a:lnTo>
                <a:lnTo>
                  <a:pt x="173" y="174"/>
                </a:lnTo>
                <a:lnTo>
                  <a:pt x="173" y="175"/>
                </a:lnTo>
                <a:lnTo>
                  <a:pt x="173" y="176"/>
                </a:lnTo>
                <a:lnTo>
                  <a:pt x="174" y="181"/>
                </a:lnTo>
                <a:lnTo>
                  <a:pt x="175" y="183"/>
                </a:lnTo>
                <a:lnTo>
                  <a:pt x="176" y="186"/>
                </a:lnTo>
                <a:lnTo>
                  <a:pt x="176" y="188"/>
                </a:lnTo>
                <a:lnTo>
                  <a:pt x="187" y="185"/>
                </a:lnTo>
                <a:lnTo>
                  <a:pt x="190" y="185"/>
                </a:lnTo>
                <a:lnTo>
                  <a:pt x="191" y="185"/>
                </a:lnTo>
                <a:lnTo>
                  <a:pt x="191" y="188"/>
                </a:lnTo>
                <a:lnTo>
                  <a:pt x="192" y="190"/>
                </a:lnTo>
                <a:lnTo>
                  <a:pt x="193" y="190"/>
                </a:lnTo>
                <a:lnTo>
                  <a:pt x="197" y="190"/>
                </a:lnTo>
                <a:lnTo>
                  <a:pt x="198" y="190"/>
                </a:lnTo>
                <a:lnTo>
                  <a:pt x="198" y="189"/>
                </a:lnTo>
                <a:lnTo>
                  <a:pt x="200" y="189"/>
                </a:lnTo>
                <a:lnTo>
                  <a:pt x="205" y="189"/>
                </a:lnTo>
                <a:lnTo>
                  <a:pt x="206" y="189"/>
                </a:lnTo>
                <a:lnTo>
                  <a:pt x="207" y="188"/>
                </a:lnTo>
                <a:lnTo>
                  <a:pt x="207" y="185"/>
                </a:lnTo>
                <a:lnTo>
                  <a:pt x="207" y="182"/>
                </a:lnTo>
                <a:lnTo>
                  <a:pt x="205" y="175"/>
                </a:lnTo>
                <a:lnTo>
                  <a:pt x="205" y="171"/>
                </a:lnTo>
                <a:lnTo>
                  <a:pt x="204" y="165"/>
                </a:lnTo>
                <a:lnTo>
                  <a:pt x="202" y="160"/>
                </a:lnTo>
                <a:lnTo>
                  <a:pt x="200" y="148"/>
                </a:lnTo>
                <a:lnTo>
                  <a:pt x="199" y="140"/>
                </a:lnTo>
                <a:lnTo>
                  <a:pt x="197" y="132"/>
                </a:lnTo>
                <a:lnTo>
                  <a:pt x="198" y="132"/>
                </a:lnTo>
                <a:lnTo>
                  <a:pt x="199" y="132"/>
                </a:lnTo>
                <a:lnTo>
                  <a:pt x="200" y="132"/>
                </a:lnTo>
                <a:lnTo>
                  <a:pt x="200" y="131"/>
                </a:lnTo>
                <a:lnTo>
                  <a:pt x="199" y="126"/>
                </a:lnTo>
                <a:lnTo>
                  <a:pt x="195" y="127"/>
                </a:lnTo>
                <a:lnTo>
                  <a:pt x="187" y="110"/>
                </a:lnTo>
                <a:lnTo>
                  <a:pt x="189" y="109"/>
                </a:lnTo>
                <a:lnTo>
                  <a:pt x="191" y="109"/>
                </a:lnTo>
                <a:lnTo>
                  <a:pt x="192" y="109"/>
                </a:lnTo>
                <a:lnTo>
                  <a:pt x="193" y="109"/>
                </a:lnTo>
                <a:lnTo>
                  <a:pt x="198" y="109"/>
                </a:lnTo>
                <a:lnTo>
                  <a:pt x="208" y="109"/>
                </a:lnTo>
                <a:lnTo>
                  <a:pt x="211" y="110"/>
                </a:lnTo>
                <a:lnTo>
                  <a:pt x="213" y="110"/>
                </a:lnTo>
                <a:lnTo>
                  <a:pt x="213" y="109"/>
                </a:lnTo>
                <a:lnTo>
                  <a:pt x="214" y="109"/>
                </a:lnTo>
                <a:lnTo>
                  <a:pt x="235" y="106"/>
                </a:lnTo>
                <a:lnTo>
                  <a:pt x="245" y="104"/>
                </a:lnTo>
                <a:lnTo>
                  <a:pt x="259" y="101"/>
                </a:lnTo>
                <a:lnTo>
                  <a:pt x="260" y="101"/>
                </a:lnTo>
                <a:lnTo>
                  <a:pt x="260" y="102"/>
                </a:lnTo>
                <a:lnTo>
                  <a:pt x="261" y="106"/>
                </a:lnTo>
                <a:lnTo>
                  <a:pt x="261" y="107"/>
                </a:lnTo>
                <a:lnTo>
                  <a:pt x="264" y="119"/>
                </a:lnTo>
                <a:lnTo>
                  <a:pt x="265" y="119"/>
                </a:lnTo>
                <a:lnTo>
                  <a:pt x="266" y="119"/>
                </a:lnTo>
                <a:lnTo>
                  <a:pt x="267" y="119"/>
                </a:lnTo>
                <a:lnTo>
                  <a:pt x="270" y="118"/>
                </a:lnTo>
                <a:lnTo>
                  <a:pt x="273" y="118"/>
                </a:lnTo>
                <a:lnTo>
                  <a:pt x="276" y="117"/>
                </a:lnTo>
                <a:lnTo>
                  <a:pt x="283" y="116"/>
                </a:lnTo>
                <a:lnTo>
                  <a:pt x="285" y="116"/>
                </a:lnTo>
                <a:lnTo>
                  <a:pt x="286" y="116"/>
                </a:lnTo>
                <a:lnTo>
                  <a:pt x="287" y="115"/>
                </a:lnTo>
                <a:lnTo>
                  <a:pt x="297" y="114"/>
                </a:lnTo>
                <a:lnTo>
                  <a:pt x="299" y="114"/>
                </a:lnTo>
                <a:lnTo>
                  <a:pt x="300" y="113"/>
                </a:lnTo>
                <a:lnTo>
                  <a:pt x="304" y="138"/>
                </a:lnTo>
                <a:lnTo>
                  <a:pt x="311" y="136"/>
                </a:lnTo>
                <a:lnTo>
                  <a:pt x="316" y="135"/>
                </a:lnTo>
                <a:lnTo>
                  <a:pt x="317" y="135"/>
                </a:lnTo>
                <a:lnTo>
                  <a:pt x="318" y="135"/>
                </a:lnTo>
                <a:lnTo>
                  <a:pt x="326" y="134"/>
                </a:lnTo>
                <a:lnTo>
                  <a:pt x="330" y="133"/>
                </a:lnTo>
                <a:lnTo>
                  <a:pt x="335" y="132"/>
                </a:lnTo>
                <a:lnTo>
                  <a:pt x="338" y="132"/>
                </a:lnTo>
                <a:lnTo>
                  <a:pt x="343" y="131"/>
                </a:lnTo>
                <a:lnTo>
                  <a:pt x="346" y="131"/>
                </a:lnTo>
                <a:lnTo>
                  <a:pt x="345" y="130"/>
                </a:lnTo>
                <a:lnTo>
                  <a:pt x="345" y="126"/>
                </a:lnTo>
                <a:lnTo>
                  <a:pt x="344" y="125"/>
                </a:lnTo>
                <a:lnTo>
                  <a:pt x="344" y="123"/>
                </a:lnTo>
                <a:lnTo>
                  <a:pt x="343" y="119"/>
                </a:lnTo>
                <a:lnTo>
                  <a:pt x="342" y="115"/>
                </a:lnTo>
                <a:lnTo>
                  <a:pt x="343" y="114"/>
                </a:lnTo>
                <a:lnTo>
                  <a:pt x="344" y="109"/>
                </a:lnTo>
                <a:lnTo>
                  <a:pt x="346" y="105"/>
                </a:lnTo>
                <a:lnTo>
                  <a:pt x="346" y="104"/>
                </a:lnTo>
                <a:lnTo>
                  <a:pt x="347" y="101"/>
                </a:lnTo>
                <a:lnTo>
                  <a:pt x="347" y="100"/>
                </a:lnTo>
                <a:lnTo>
                  <a:pt x="350" y="94"/>
                </a:lnTo>
                <a:lnTo>
                  <a:pt x="352" y="90"/>
                </a:lnTo>
                <a:lnTo>
                  <a:pt x="357" y="76"/>
                </a:lnTo>
                <a:lnTo>
                  <a:pt x="356" y="76"/>
                </a:lnTo>
                <a:lnTo>
                  <a:pt x="356" y="75"/>
                </a:lnTo>
                <a:lnTo>
                  <a:pt x="355" y="74"/>
                </a:lnTo>
                <a:lnTo>
                  <a:pt x="355" y="76"/>
                </a:lnTo>
                <a:lnTo>
                  <a:pt x="354" y="77"/>
                </a:lnTo>
                <a:lnTo>
                  <a:pt x="351" y="79"/>
                </a:lnTo>
                <a:lnTo>
                  <a:pt x="346" y="77"/>
                </a:lnTo>
                <a:lnTo>
                  <a:pt x="343" y="76"/>
                </a:lnTo>
                <a:lnTo>
                  <a:pt x="342" y="75"/>
                </a:lnTo>
                <a:lnTo>
                  <a:pt x="340" y="73"/>
                </a:lnTo>
                <a:lnTo>
                  <a:pt x="342" y="72"/>
                </a:lnTo>
                <a:lnTo>
                  <a:pt x="343" y="71"/>
                </a:lnTo>
                <a:lnTo>
                  <a:pt x="343" y="65"/>
                </a:lnTo>
                <a:lnTo>
                  <a:pt x="344" y="65"/>
                </a:lnTo>
                <a:lnTo>
                  <a:pt x="346" y="64"/>
                </a:lnTo>
                <a:lnTo>
                  <a:pt x="347" y="64"/>
                </a:lnTo>
                <a:lnTo>
                  <a:pt x="347" y="63"/>
                </a:lnTo>
                <a:lnTo>
                  <a:pt x="348" y="63"/>
                </a:lnTo>
                <a:lnTo>
                  <a:pt x="351" y="62"/>
                </a:lnTo>
                <a:lnTo>
                  <a:pt x="351" y="60"/>
                </a:lnTo>
                <a:lnTo>
                  <a:pt x="352" y="58"/>
                </a:lnTo>
                <a:lnTo>
                  <a:pt x="351" y="57"/>
                </a:lnTo>
                <a:lnTo>
                  <a:pt x="348" y="57"/>
                </a:lnTo>
                <a:lnTo>
                  <a:pt x="345" y="56"/>
                </a:lnTo>
                <a:lnTo>
                  <a:pt x="344" y="55"/>
                </a:lnTo>
                <a:lnTo>
                  <a:pt x="343" y="54"/>
                </a:lnTo>
                <a:lnTo>
                  <a:pt x="340" y="54"/>
                </a:lnTo>
                <a:lnTo>
                  <a:pt x="339" y="54"/>
                </a:lnTo>
                <a:lnTo>
                  <a:pt x="336" y="55"/>
                </a:lnTo>
                <a:lnTo>
                  <a:pt x="334" y="55"/>
                </a:lnTo>
                <a:lnTo>
                  <a:pt x="333" y="54"/>
                </a:lnTo>
                <a:lnTo>
                  <a:pt x="331" y="52"/>
                </a:lnTo>
                <a:lnTo>
                  <a:pt x="331" y="50"/>
                </a:lnTo>
                <a:lnTo>
                  <a:pt x="334" y="49"/>
                </a:lnTo>
                <a:lnTo>
                  <a:pt x="335" y="49"/>
                </a:lnTo>
                <a:lnTo>
                  <a:pt x="338" y="48"/>
                </a:lnTo>
                <a:lnTo>
                  <a:pt x="337" y="47"/>
                </a:lnTo>
                <a:lnTo>
                  <a:pt x="336" y="47"/>
                </a:lnTo>
                <a:lnTo>
                  <a:pt x="335" y="46"/>
                </a:lnTo>
                <a:lnTo>
                  <a:pt x="334" y="46"/>
                </a:lnTo>
                <a:lnTo>
                  <a:pt x="333" y="44"/>
                </a:lnTo>
                <a:lnTo>
                  <a:pt x="331" y="43"/>
                </a:lnTo>
                <a:lnTo>
                  <a:pt x="331" y="42"/>
                </a:lnTo>
                <a:lnTo>
                  <a:pt x="333" y="42"/>
                </a:lnTo>
                <a:lnTo>
                  <a:pt x="331" y="40"/>
                </a:lnTo>
                <a:lnTo>
                  <a:pt x="330" y="39"/>
                </a:lnTo>
                <a:lnTo>
                  <a:pt x="330" y="38"/>
                </a:lnTo>
                <a:lnTo>
                  <a:pt x="330" y="37"/>
                </a:lnTo>
                <a:lnTo>
                  <a:pt x="330" y="35"/>
                </a:lnTo>
                <a:lnTo>
                  <a:pt x="329" y="33"/>
                </a:lnTo>
                <a:lnTo>
                  <a:pt x="329" y="31"/>
                </a:lnTo>
                <a:lnTo>
                  <a:pt x="328" y="29"/>
                </a:lnTo>
                <a:lnTo>
                  <a:pt x="327" y="29"/>
                </a:lnTo>
                <a:lnTo>
                  <a:pt x="325" y="27"/>
                </a:lnTo>
                <a:lnTo>
                  <a:pt x="323" y="27"/>
                </a:lnTo>
                <a:lnTo>
                  <a:pt x="322" y="26"/>
                </a:lnTo>
                <a:lnTo>
                  <a:pt x="322" y="25"/>
                </a:lnTo>
                <a:lnTo>
                  <a:pt x="321" y="24"/>
                </a:lnTo>
                <a:lnTo>
                  <a:pt x="320" y="24"/>
                </a:lnTo>
                <a:lnTo>
                  <a:pt x="319" y="23"/>
                </a:lnTo>
                <a:lnTo>
                  <a:pt x="319" y="21"/>
                </a:lnTo>
                <a:lnTo>
                  <a:pt x="320" y="21"/>
                </a:lnTo>
                <a:lnTo>
                  <a:pt x="319" y="21"/>
                </a:lnTo>
                <a:lnTo>
                  <a:pt x="319" y="19"/>
                </a:lnTo>
                <a:lnTo>
                  <a:pt x="319" y="17"/>
                </a:lnTo>
                <a:lnTo>
                  <a:pt x="318" y="16"/>
                </a:lnTo>
                <a:lnTo>
                  <a:pt x="317" y="16"/>
                </a:lnTo>
                <a:lnTo>
                  <a:pt x="317" y="15"/>
                </a:lnTo>
                <a:lnTo>
                  <a:pt x="316" y="14"/>
                </a:lnTo>
                <a:lnTo>
                  <a:pt x="316" y="13"/>
                </a:lnTo>
                <a:lnTo>
                  <a:pt x="314" y="14"/>
                </a:lnTo>
                <a:lnTo>
                  <a:pt x="313" y="14"/>
                </a:lnTo>
                <a:lnTo>
                  <a:pt x="312" y="15"/>
                </a:lnTo>
                <a:lnTo>
                  <a:pt x="310" y="16"/>
                </a:lnTo>
                <a:lnTo>
                  <a:pt x="307" y="16"/>
                </a:lnTo>
                <a:lnTo>
                  <a:pt x="307" y="15"/>
                </a:lnTo>
                <a:lnTo>
                  <a:pt x="305" y="14"/>
                </a:lnTo>
                <a:lnTo>
                  <a:pt x="305" y="13"/>
                </a:lnTo>
                <a:lnTo>
                  <a:pt x="304" y="13"/>
                </a:lnTo>
                <a:lnTo>
                  <a:pt x="303" y="12"/>
                </a:lnTo>
                <a:lnTo>
                  <a:pt x="303" y="10"/>
                </a:lnTo>
                <a:lnTo>
                  <a:pt x="302" y="9"/>
                </a:lnTo>
                <a:lnTo>
                  <a:pt x="301" y="10"/>
                </a:lnTo>
                <a:lnTo>
                  <a:pt x="300" y="9"/>
                </a:lnTo>
                <a:lnTo>
                  <a:pt x="297" y="10"/>
                </a:lnTo>
                <a:lnTo>
                  <a:pt x="297" y="9"/>
                </a:lnTo>
                <a:lnTo>
                  <a:pt x="296" y="9"/>
                </a:lnTo>
                <a:lnTo>
                  <a:pt x="295" y="9"/>
                </a:lnTo>
                <a:lnTo>
                  <a:pt x="294" y="8"/>
                </a:lnTo>
                <a:lnTo>
                  <a:pt x="293" y="7"/>
                </a:lnTo>
                <a:lnTo>
                  <a:pt x="291" y="6"/>
                </a:lnTo>
                <a:lnTo>
                  <a:pt x="291" y="7"/>
                </a:lnTo>
                <a:lnTo>
                  <a:pt x="290" y="7"/>
                </a:lnTo>
                <a:lnTo>
                  <a:pt x="287" y="7"/>
                </a:lnTo>
                <a:lnTo>
                  <a:pt x="285" y="6"/>
                </a:lnTo>
                <a:lnTo>
                  <a:pt x="284" y="6"/>
                </a:lnTo>
                <a:lnTo>
                  <a:pt x="279" y="5"/>
                </a:lnTo>
                <a:lnTo>
                  <a:pt x="278" y="4"/>
                </a:lnTo>
                <a:lnTo>
                  <a:pt x="277" y="4"/>
                </a:lnTo>
                <a:lnTo>
                  <a:pt x="276" y="4"/>
                </a:lnTo>
                <a:lnTo>
                  <a:pt x="275" y="4"/>
                </a:lnTo>
                <a:lnTo>
                  <a:pt x="271" y="2"/>
                </a:lnTo>
                <a:lnTo>
                  <a:pt x="270" y="1"/>
                </a:lnTo>
                <a:lnTo>
                  <a:pt x="269" y="1"/>
                </a:lnTo>
                <a:lnTo>
                  <a:pt x="268" y="0"/>
                </a:lnTo>
                <a:lnTo>
                  <a:pt x="269" y="0"/>
                </a:lnTo>
                <a:lnTo>
                  <a:pt x="270" y="1"/>
                </a:lnTo>
                <a:lnTo>
                  <a:pt x="271" y="2"/>
                </a:lnTo>
                <a:lnTo>
                  <a:pt x="274" y="2"/>
                </a:lnTo>
                <a:lnTo>
                  <a:pt x="276" y="4"/>
                </a:lnTo>
                <a:lnTo>
                  <a:pt x="277" y="2"/>
                </a:lnTo>
                <a:lnTo>
                  <a:pt x="278" y="4"/>
                </a:lnTo>
                <a:lnTo>
                  <a:pt x="282" y="5"/>
                </a:lnTo>
                <a:lnTo>
                  <a:pt x="286" y="6"/>
                </a:lnTo>
                <a:lnTo>
                  <a:pt x="288" y="7"/>
                </a:lnTo>
                <a:lnTo>
                  <a:pt x="290" y="7"/>
                </a:lnTo>
                <a:lnTo>
                  <a:pt x="291" y="7"/>
                </a:lnTo>
                <a:lnTo>
                  <a:pt x="291" y="6"/>
                </a:lnTo>
                <a:lnTo>
                  <a:pt x="292" y="6"/>
                </a:lnTo>
                <a:lnTo>
                  <a:pt x="293" y="6"/>
                </a:lnTo>
                <a:lnTo>
                  <a:pt x="294" y="8"/>
                </a:lnTo>
                <a:lnTo>
                  <a:pt x="295" y="8"/>
                </a:lnTo>
                <a:lnTo>
                  <a:pt x="296" y="9"/>
                </a:lnTo>
                <a:lnTo>
                  <a:pt x="297" y="9"/>
                </a:lnTo>
                <a:lnTo>
                  <a:pt x="299" y="9"/>
                </a:lnTo>
                <a:lnTo>
                  <a:pt x="301" y="9"/>
                </a:lnTo>
                <a:lnTo>
                  <a:pt x="302" y="9"/>
                </a:lnTo>
                <a:lnTo>
                  <a:pt x="303" y="10"/>
                </a:lnTo>
                <a:lnTo>
                  <a:pt x="304" y="13"/>
                </a:lnTo>
                <a:lnTo>
                  <a:pt x="305" y="13"/>
                </a:lnTo>
                <a:lnTo>
                  <a:pt x="305" y="14"/>
                </a:lnTo>
                <a:lnTo>
                  <a:pt x="308" y="15"/>
                </a:lnTo>
                <a:lnTo>
                  <a:pt x="310" y="16"/>
                </a:lnTo>
                <a:lnTo>
                  <a:pt x="312" y="14"/>
                </a:lnTo>
                <a:lnTo>
                  <a:pt x="313" y="14"/>
                </a:lnTo>
                <a:lnTo>
                  <a:pt x="316" y="13"/>
                </a:lnTo>
                <a:lnTo>
                  <a:pt x="316" y="14"/>
                </a:lnTo>
                <a:lnTo>
                  <a:pt x="317" y="15"/>
                </a:lnTo>
                <a:lnTo>
                  <a:pt x="318" y="16"/>
                </a:lnTo>
                <a:lnTo>
                  <a:pt x="319" y="16"/>
                </a:lnTo>
                <a:lnTo>
                  <a:pt x="319" y="17"/>
                </a:lnTo>
                <a:lnTo>
                  <a:pt x="319" y="18"/>
                </a:lnTo>
                <a:lnTo>
                  <a:pt x="319" y="19"/>
                </a:lnTo>
                <a:lnTo>
                  <a:pt x="320" y="21"/>
                </a:lnTo>
                <a:lnTo>
                  <a:pt x="319" y="22"/>
                </a:lnTo>
                <a:lnTo>
                  <a:pt x="320" y="24"/>
                </a:lnTo>
                <a:lnTo>
                  <a:pt x="321" y="24"/>
                </a:lnTo>
                <a:lnTo>
                  <a:pt x="322" y="25"/>
                </a:lnTo>
                <a:lnTo>
                  <a:pt x="323" y="25"/>
                </a:lnTo>
                <a:lnTo>
                  <a:pt x="322" y="26"/>
                </a:lnTo>
                <a:lnTo>
                  <a:pt x="323" y="26"/>
                </a:lnTo>
                <a:lnTo>
                  <a:pt x="325" y="26"/>
                </a:lnTo>
                <a:lnTo>
                  <a:pt x="327" y="29"/>
                </a:lnTo>
                <a:lnTo>
                  <a:pt x="328" y="29"/>
                </a:lnTo>
                <a:lnTo>
                  <a:pt x="329" y="29"/>
                </a:lnTo>
                <a:lnTo>
                  <a:pt x="329" y="31"/>
                </a:lnTo>
                <a:lnTo>
                  <a:pt x="329" y="33"/>
                </a:lnTo>
                <a:lnTo>
                  <a:pt x="330" y="34"/>
                </a:lnTo>
                <a:lnTo>
                  <a:pt x="330" y="35"/>
                </a:lnTo>
                <a:lnTo>
                  <a:pt x="330" y="38"/>
                </a:lnTo>
                <a:lnTo>
                  <a:pt x="330" y="39"/>
                </a:lnTo>
                <a:lnTo>
                  <a:pt x="331" y="40"/>
                </a:lnTo>
                <a:lnTo>
                  <a:pt x="333" y="41"/>
                </a:lnTo>
                <a:lnTo>
                  <a:pt x="331" y="42"/>
                </a:lnTo>
                <a:lnTo>
                  <a:pt x="331" y="43"/>
                </a:lnTo>
                <a:lnTo>
                  <a:pt x="334" y="46"/>
                </a:lnTo>
                <a:lnTo>
                  <a:pt x="336" y="46"/>
                </a:lnTo>
                <a:lnTo>
                  <a:pt x="337" y="47"/>
                </a:lnTo>
                <a:lnTo>
                  <a:pt x="338" y="47"/>
                </a:lnTo>
                <a:lnTo>
                  <a:pt x="338" y="49"/>
                </a:lnTo>
                <a:lnTo>
                  <a:pt x="335" y="49"/>
                </a:lnTo>
                <a:lnTo>
                  <a:pt x="334" y="49"/>
                </a:lnTo>
                <a:lnTo>
                  <a:pt x="333" y="51"/>
                </a:lnTo>
                <a:lnTo>
                  <a:pt x="333" y="54"/>
                </a:lnTo>
                <a:lnTo>
                  <a:pt x="333" y="55"/>
                </a:lnTo>
                <a:lnTo>
                  <a:pt x="335" y="55"/>
                </a:lnTo>
                <a:lnTo>
                  <a:pt x="336" y="54"/>
                </a:lnTo>
                <a:lnTo>
                  <a:pt x="338" y="54"/>
                </a:lnTo>
                <a:lnTo>
                  <a:pt x="339" y="54"/>
                </a:lnTo>
                <a:lnTo>
                  <a:pt x="344" y="52"/>
                </a:lnTo>
                <a:lnTo>
                  <a:pt x="344" y="54"/>
                </a:lnTo>
                <a:lnTo>
                  <a:pt x="346" y="55"/>
                </a:lnTo>
                <a:lnTo>
                  <a:pt x="347" y="56"/>
                </a:lnTo>
                <a:lnTo>
                  <a:pt x="348" y="55"/>
                </a:lnTo>
                <a:lnTo>
                  <a:pt x="351" y="56"/>
                </a:lnTo>
                <a:lnTo>
                  <a:pt x="353" y="57"/>
                </a:lnTo>
                <a:lnTo>
                  <a:pt x="353" y="58"/>
                </a:lnTo>
                <a:lnTo>
                  <a:pt x="353" y="59"/>
                </a:lnTo>
                <a:lnTo>
                  <a:pt x="351" y="60"/>
                </a:lnTo>
                <a:lnTo>
                  <a:pt x="352" y="63"/>
                </a:lnTo>
                <a:lnTo>
                  <a:pt x="350" y="64"/>
                </a:lnTo>
                <a:lnTo>
                  <a:pt x="348" y="64"/>
                </a:lnTo>
                <a:lnTo>
                  <a:pt x="348" y="63"/>
                </a:lnTo>
                <a:lnTo>
                  <a:pt x="347" y="64"/>
                </a:lnTo>
                <a:lnTo>
                  <a:pt x="346" y="64"/>
                </a:lnTo>
                <a:lnTo>
                  <a:pt x="345" y="65"/>
                </a:lnTo>
                <a:lnTo>
                  <a:pt x="343" y="66"/>
                </a:lnTo>
                <a:lnTo>
                  <a:pt x="343" y="71"/>
                </a:lnTo>
                <a:lnTo>
                  <a:pt x="340" y="73"/>
                </a:lnTo>
                <a:lnTo>
                  <a:pt x="342" y="75"/>
                </a:lnTo>
                <a:lnTo>
                  <a:pt x="343" y="76"/>
                </a:lnTo>
                <a:lnTo>
                  <a:pt x="345" y="77"/>
                </a:lnTo>
                <a:lnTo>
                  <a:pt x="351" y="77"/>
                </a:lnTo>
                <a:lnTo>
                  <a:pt x="353" y="77"/>
                </a:lnTo>
                <a:lnTo>
                  <a:pt x="354" y="77"/>
                </a:lnTo>
                <a:lnTo>
                  <a:pt x="355" y="76"/>
                </a:lnTo>
                <a:lnTo>
                  <a:pt x="355" y="75"/>
                </a:lnTo>
                <a:lnTo>
                  <a:pt x="355" y="74"/>
                </a:lnTo>
                <a:lnTo>
                  <a:pt x="356" y="74"/>
                </a:lnTo>
                <a:lnTo>
                  <a:pt x="357" y="75"/>
                </a:lnTo>
                <a:lnTo>
                  <a:pt x="357" y="76"/>
                </a:lnTo>
                <a:lnTo>
                  <a:pt x="354" y="84"/>
                </a:lnTo>
                <a:lnTo>
                  <a:pt x="351" y="92"/>
                </a:lnTo>
                <a:lnTo>
                  <a:pt x="351" y="93"/>
                </a:lnTo>
                <a:lnTo>
                  <a:pt x="347" y="102"/>
                </a:lnTo>
                <a:lnTo>
                  <a:pt x="346" y="105"/>
                </a:lnTo>
                <a:lnTo>
                  <a:pt x="342" y="115"/>
                </a:lnTo>
                <a:lnTo>
                  <a:pt x="343" y="119"/>
                </a:lnTo>
                <a:lnTo>
                  <a:pt x="345" y="125"/>
                </a:lnTo>
                <a:lnTo>
                  <a:pt x="346" y="130"/>
                </a:lnTo>
                <a:lnTo>
                  <a:pt x="348" y="139"/>
                </a:lnTo>
                <a:lnTo>
                  <a:pt x="353" y="138"/>
                </a:lnTo>
                <a:lnTo>
                  <a:pt x="372" y="134"/>
                </a:lnTo>
                <a:lnTo>
                  <a:pt x="376" y="141"/>
                </a:lnTo>
                <a:lnTo>
                  <a:pt x="377" y="144"/>
                </a:lnTo>
                <a:lnTo>
                  <a:pt x="378" y="144"/>
                </a:lnTo>
                <a:lnTo>
                  <a:pt x="395" y="135"/>
                </a:lnTo>
                <a:lnTo>
                  <a:pt x="396" y="135"/>
                </a:lnTo>
                <a:lnTo>
                  <a:pt x="402" y="132"/>
                </a:lnTo>
                <a:lnTo>
                  <a:pt x="405" y="131"/>
                </a:lnTo>
                <a:lnTo>
                  <a:pt x="406" y="130"/>
                </a:lnTo>
                <a:lnTo>
                  <a:pt x="408" y="129"/>
                </a:lnTo>
                <a:lnTo>
                  <a:pt x="411" y="129"/>
                </a:lnTo>
                <a:lnTo>
                  <a:pt x="413" y="127"/>
                </a:lnTo>
                <a:lnTo>
                  <a:pt x="414" y="127"/>
                </a:lnTo>
                <a:lnTo>
                  <a:pt x="416" y="127"/>
                </a:lnTo>
                <a:lnTo>
                  <a:pt x="419" y="126"/>
                </a:lnTo>
                <a:lnTo>
                  <a:pt x="421" y="126"/>
                </a:lnTo>
                <a:lnTo>
                  <a:pt x="422" y="126"/>
                </a:lnTo>
                <a:lnTo>
                  <a:pt x="423" y="127"/>
                </a:lnTo>
                <a:lnTo>
                  <a:pt x="424" y="127"/>
                </a:lnTo>
                <a:lnTo>
                  <a:pt x="425" y="127"/>
                </a:lnTo>
                <a:lnTo>
                  <a:pt x="431" y="127"/>
                </a:lnTo>
                <a:lnTo>
                  <a:pt x="438" y="127"/>
                </a:lnTo>
                <a:lnTo>
                  <a:pt x="439" y="127"/>
                </a:lnTo>
                <a:lnTo>
                  <a:pt x="440" y="127"/>
                </a:lnTo>
                <a:lnTo>
                  <a:pt x="441" y="127"/>
                </a:lnTo>
                <a:lnTo>
                  <a:pt x="442" y="127"/>
                </a:lnTo>
                <a:lnTo>
                  <a:pt x="443" y="127"/>
                </a:lnTo>
                <a:lnTo>
                  <a:pt x="445" y="127"/>
                </a:lnTo>
                <a:lnTo>
                  <a:pt x="449" y="129"/>
                </a:lnTo>
                <a:lnTo>
                  <a:pt x="450" y="129"/>
                </a:lnTo>
                <a:lnTo>
                  <a:pt x="454" y="129"/>
                </a:lnTo>
                <a:lnTo>
                  <a:pt x="455" y="127"/>
                </a:lnTo>
                <a:lnTo>
                  <a:pt x="456" y="127"/>
                </a:lnTo>
                <a:lnTo>
                  <a:pt x="457" y="127"/>
                </a:lnTo>
                <a:lnTo>
                  <a:pt x="459" y="127"/>
                </a:lnTo>
                <a:lnTo>
                  <a:pt x="461" y="127"/>
                </a:lnTo>
                <a:lnTo>
                  <a:pt x="466" y="126"/>
                </a:lnTo>
                <a:lnTo>
                  <a:pt x="468" y="125"/>
                </a:lnTo>
                <a:lnTo>
                  <a:pt x="469" y="125"/>
                </a:lnTo>
                <a:lnTo>
                  <a:pt x="471" y="125"/>
                </a:lnTo>
                <a:lnTo>
                  <a:pt x="472" y="125"/>
                </a:lnTo>
                <a:lnTo>
                  <a:pt x="473" y="125"/>
                </a:lnTo>
                <a:lnTo>
                  <a:pt x="475" y="125"/>
                </a:lnTo>
                <a:lnTo>
                  <a:pt x="475" y="126"/>
                </a:lnTo>
                <a:lnTo>
                  <a:pt x="481" y="126"/>
                </a:lnTo>
                <a:lnTo>
                  <a:pt x="483" y="125"/>
                </a:lnTo>
                <a:lnTo>
                  <a:pt x="484" y="125"/>
                </a:lnTo>
                <a:lnTo>
                  <a:pt x="497" y="124"/>
                </a:lnTo>
                <a:lnTo>
                  <a:pt x="511" y="123"/>
                </a:lnTo>
                <a:lnTo>
                  <a:pt x="525" y="121"/>
                </a:lnTo>
                <a:lnTo>
                  <a:pt x="537" y="119"/>
                </a:lnTo>
                <a:lnTo>
                  <a:pt x="542" y="119"/>
                </a:lnTo>
                <a:lnTo>
                  <a:pt x="543" y="119"/>
                </a:lnTo>
                <a:lnTo>
                  <a:pt x="549" y="118"/>
                </a:lnTo>
                <a:lnTo>
                  <a:pt x="550" y="118"/>
                </a:lnTo>
                <a:lnTo>
                  <a:pt x="551" y="118"/>
                </a:lnTo>
                <a:lnTo>
                  <a:pt x="552" y="118"/>
                </a:lnTo>
                <a:lnTo>
                  <a:pt x="552" y="119"/>
                </a:lnTo>
                <a:lnTo>
                  <a:pt x="552" y="121"/>
                </a:lnTo>
                <a:lnTo>
                  <a:pt x="551" y="123"/>
                </a:lnTo>
                <a:lnTo>
                  <a:pt x="550" y="124"/>
                </a:lnTo>
                <a:lnTo>
                  <a:pt x="550" y="129"/>
                </a:lnTo>
                <a:lnTo>
                  <a:pt x="550" y="132"/>
                </a:lnTo>
                <a:lnTo>
                  <a:pt x="550" y="135"/>
                </a:lnTo>
                <a:lnTo>
                  <a:pt x="550" y="136"/>
                </a:lnTo>
                <a:lnTo>
                  <a:pt x="550" y="138"/>
                </a:lnTo>
                <a:lnTo>
                  <a:pt x="551" y="141"/>
                </a:lnTo>
                <a:lnTo>
                  <a:pt x="551" y="142"/>
                </a:lnTo>
                <a:lnTo>
                  <a:pt x="552" y="148"/>
                </a:lnTo>
                <a:lnTo>
                  <a:pt x="552" y="149"/>
                </a:lnTo>
                <a:lnTo>
                  <a:pt x="552" y="150"/>
                </a:lnTo>
                <a:lnTo>
                  <a:pt x="552" y="151"/>
                </a:lnTo>
                <a:lnTo>
                  <a:pt x="553" y="152"/>
                </a:lnTo>
                <a:lnTo>
                  <a:pt x="553" y="156"/>
                </a:lnTo>
                <a:lnTo>
                  <a:pt x="553" y="159"/>
                </a:lnTo>
                <a:lnTo>
                  <a:pt x="554" y="161"/>
                </a:lnTo>
                <a:lnTo>
                  <a:pt x="554" y="163"/>
                </a:lnTo>
                <a:lnTo>
                  <a:pt x="554" y="164"/>
                </a:lnTo>
                <a:lnTo>
                  <a:pt x="554" y="165"/>
                </a:lnTo>
                <a:lnTo>
                  <a:pt x="554" y="166"/>
                </a:lnTo>
                <a:lnTo>
                  <a:pt x="553" y="167"/>
                </a:lnTo>
                <a:lnTo>
                  <a:pt x="553" y="174"/>
                </a:lnTo>
                <a:lnTo>
                  <a:pt x="553" y="175"/>
                </a:lnTo>
                <a:lnTo>
                  <a:pt x="552" y="177"/>
                </a:lnTo>
                <a:lnTo>
                  <a:pt x="552" y="180"/>
                </a:lnTo>
                <a:lnTo>
                  <a:pt x="552" y="181"/>
                </a:lnTo>
                <a:lnTo>
                  <a:pt x="552" y="184"/>
                </a:lnTo>
                <a:lnTo>
                  <a:pt x="552" y="185"/>
                </a:lnTo>
                <a:lnTo>
                  <a:pt x="552" y="188"/>
                </a:lnTo>
                <a:lnTo>
                  <a:pt x="552" y="189"/>
                </a:lnTo>
                <a:lnTo>
                  <a:pt x="551" y="189"/>
                </a:lnTo>
                <a:lnTo>
                  <a:pt x="551" y="190"/>
                </a:lnTo>
                <a:lnTo>
                  <a:pt x="551" y="191"/>
                </a:lnTo>
                <a:lnTo>
                  <a:pt x="551" y="192"/>
                </a:lnTo>
                <a:lnTo>
                  <a:pt x="550" y="194"/>
                </a:lnTo>
                <a:lnTo>
                  <a:pt x="549" y="197"/>
                </a:lnTo>
                <a:lnTo>
                  <a:pt x="547" y="202"/>
                </a:lnTo>
                <a:lnTo>
                  <a:pt x="545" y="209"/>
                </a:lnTo>
                <a:lnTo>
                  <a:pt x="545" y="213"/>
                </a:lnTo>
                <a:lnTo>
                  <a:pt x="545" y="217"/>
                </a:lnTo>
                <a:lnTo>
                  <a:pt x="545" y="218"/>
                </a:lnTo>
                <a:lnTo>
                  <a:pt x="545" y="219"/>
                </a:lnTo>
                <a:lnTo>
                  <a:pt x="545" y="221"/>
                </a:lnTo>
                <a:lnTo>
                  <a:pt x="545" y="222"/>
                </a:lnTo>
                <a:lnTo>
                  <a:pt x="546" y="223"/>
                </a:lnTo>
                <a:lnTo>
                  <a:pt x="552" y="233"/>
                </a:lnTo>
                <a:lnTo>
                  <a:pt x="553" y="238"/>
                </a:lnTo>
                <a:lnTo>
                  <a:pt x="554" y="239"/>
                </a:lnTo>
                <a:lnTo>
                  <a:pt x="554" y="240"/>
                </a:lnTo>
                <a:lnTo>
                  <a:pt x="555" y="240"/>
                </a:lnTo>
                <a:lnTo>
                  <a:pt x="555" y="241"/>
                </a:lnTo>
                <a:lnTo>
                  <a:pt x="557" y="242"/>
                </a:lnTo>
                <a:lnTo>
                  <a:pt x="557" y="243"/>
                </a:lnTo>
                <a:lnTo>
                  <a:pt x="557" y="244"/>
                </a:lnTo>
                <a:lnTo>
                  <a:pt x="558" y="245"/>
                </a:lnTo>
                <a:lnTo>
                  <a:pt x="558" y="247"/>
                </a:lnTo>
                <a:lnTo>
                  <a:pt x="560" y="249"/>
                </a:lnTo>
                <a:lnTo>
                  <a:pt x="563" y="253"/>
                </a:lnTo>
                <a:lnTo>
                  <a:pt x="566" y="256"/>
                </a:lnTo>
                <a:lnTo>
                  <a:pt x="567" y="257"/>
                </a:lnTo>
                <a:lnTo>
                  <a:pt x="567" y="258"/>
                </a:lnTo>
                <a:lnTo>
                  <a:pt x="568" y="260"/>
                </a:lnTo>
                <a:lnTo>
                  <a:pt x="569" y="260"/>
                </a:lnTo>
                <a:lnTo>
                  <a:pt x="570" y="263"/>
                </a:lnTo>
                <a:lnTo>
                  <a:pt x="573" y="268"/>
                </a:lnTo>
                <a:lnTo>
                  <a:pt x="575" y="270"/>
                </a:lnTo>
                <a:lnTo>
                  <a:pt x="576" y="272"/>
                </a:lnTo>
                <a:lnTo>
                  <a:pt x="577" y="274"/>
                </a:lnTo>
                <a:lnTo>
                  <a:pt x="577" y="275"/>
                </a:lnTo>
                <a:lnTo>
                  <a:pt x="580" y="280"/>
                </a:lnTo>
                <a:lnTo>
                  <a:pt x="581" y="281"/>
                </a:lnTo>
                <a:lnTo>
                  <a:pt x="583" y="282"/>
                </a:lnTo>
                <a:lnTo>
                  <a:pt x="584" y="284"/>
                </a:lnTo>
                <a:lnTo>
                  <a:pt x="585" y="285"/>
                </a:lnTo>
                <a:lnTo>
                  <a:pt x="585" y="286"/>
                </a:lnTo>
                <a:lnTo>
                  <a:pt x="586" y="288"/>
                </a:lnTo>
                <a:lnTo>
                  <a:pt x="587" y="290"/>
                </a:lnTo>
                <a:lnTo>
                  <a:pt x="588" y="291"/>
                </a:lnTo>
                <a:lnTo>
                  <a:pt x="588" y="292"/>
                </a:lnTo>
                <a:lnTo>
                  <a:pt x="589" y="294"/>
                </a:lnTo>
                <a:lnTo>
                  <a:pt x="590" y="295"/>
                </a:lnTo>
                <a:lnTo>
                  <a:pt x="590" y="297"/>
                </a:lnTo>
                <a:lnTo>
                  <a:pt x="592" y="297"/>
                </a:lnTo>
                <a:lnTo>
                  <a:pt x="592" y="298"/>
                </a:lnTo>
                <a:lnTo>
                  <a:pt x="592" y="299"/>
                </a:lnTo>
                <a:lnTo>
                  <a:pt x="592" y="300"/>
                </a:lnTo>
                <a:lnTo>
                  <a:pt x="592" y="301"/>
                </a:lnTo>
                <a:lnTo>
                  <a:pt x="592" y="302"/>
                </a:lnTo>
                <a:lnTo>
                  <a:pt x="593" y="302"/>
                </a:lnTo>
                <a:lnTo>
                  <a:pt x="593" y="303"/>
                </a:lnTo>
                <a:lnTo>
                  <a:pt x="593" y="306"/>
                </a:lnTo>
                <a:lnTo>
                  <a:pt x="594" y="309"/>
                </a:lnTo>
                <a:lnTo>
                  <a:pt x="595" y="311"/>
                </a:lnTo>
                <a:lnTo>
                  <a:pt x="595" y="314"/>
                </a:lnTo>
                <a:lnTo>
                  <a:pt x="595" y="315"/>
                </a:lnTo>
                <a:lnTo>
                  <a:pt x="596" y="318"/>
                </a:lnTo>
                <a:lnTo>
                  <a:pt x="596" y="319"/>
                </a:lnTo>
                <a:lnTo>
                  <a:pt x="596" y="320"/>
                </a:lnTo>
                <a:lnTo>
                  <a:pt x="596" y="322"/>
                </a:lnTo>
                <a:lnTo>
                  <a:pt x="597" y="326"/>
                </a:lnTo>
                <a:lnTo>
                  <a:pt x="597" y="327"/>
                </a:lnTo>
                <a:lnTo>
                  <a:pt x="598" y="330"/>
                </a:lnTo>
                <a:lnTo>
                  <a:pt x="598" y="331"/>
                </a:lnTo>
                <a:lnTo>
                  <a:pt x="598" y="333"/>
                </a:lnTo>
                <a:lnTo>
                  <a:pt x="598" y="334"/>
                </a:lnTo>
                <a:lnTo>
                  <a:pt x="598" y="335"/>
                </a:lnTo>
                <a:lnTo>
                  <a:pt x="600" y="339"/>
                </a:lnTo>
                <a:lnTo>
                  <a:pt x="600" y="341"/>
                </a:lnTo>
                <a:lnTo>
                  <a:pt x="600" y="342"/>
                </a:lnTo>
                <a:lnTo>
                  <a:pt x="601" y="345"/>
                </a:lnTo>
                <a:lnTo>
                  <a:pt x="601" y="348"/>
                </a:lnTo>
                <a:lnTo>
                  <a:pt x="602" y="350"/>
                </a:lnTo>
                <a:lnTo>
                  <a:pt x="602" y="351"/>
                </a:lnTo>
                <a:lnTo>
                  <a:pt x="603" y="353"/>
                </a:lnTo>
                <a:lnTo>
                  <a:pt x="603" y="356"/>
                </a:lnTo>
                <a:lnTo>
                  <a:pt x="604" y="357"/>
                </a:lnTo>
                <a:lnTo>
                  <a:pt x="604" y="358"/>
                </a:lnTo>
                <a:lnTo>
                  <a:pt x="604" y="359"/>
                </a:lnTo>
                <a:lnTo>
                  <a:pt x="605" y="360"/>
                </a:lnTo>
                <a:lnTo>
                  <a:pt x="605" y="361"/>
                </a:lnTo>
                <a:lnTo>
                  <a:pt x="605" y="362"/>
                </a:lnTo>
                <a:lnTo>
                  <a:pt x="606" y="365"/>
                </a:lnTo>
                <a:lnTo>
                  <a:pt x="606" y="366"/>
                </a:lnTo>
                <a:lnTo>
                  <a:pt x="607" y="367"/>
                </a:lnTo>
                <a:lnTo>
                  <a:pt x="607" y="369"/>
                </a:lnTo>
                <a:lnTo>
                  <a:pt x="609" y="373"/>
                </a:lnTo>
                <a:lnTo>
                  <a:pt x="610" y="374"/>
                </a:lnTo>
                <a:lnTo>
                  <a:pt x="610" y="375"/>
                </a:lnTo>
                <a:lnTo>
                  <a:pt x="611" y="377"/>
                </a:lnTo>
                <a:lnTo>
                  <a:pt x="611" y="380"/>
                </a:lnTo>
                <a:lnTo>
                  <a:pt x="613" y="383"/>
                </a:lnTo>
                <a:lnTo>
                  <a:pt x="613" y="385"/>
                </a:lnTo>
                <a:lnTo>
                  <a:pt x="614" y="387"/>
                </a:lnTo>
                <a:lnTo>
                  <a:pt x="615" y="390"/>
                </a:lnTo>
                <a:lnTo>
                  <a:pt x="615" y="392"/>
                </a:lnTo>
                <a:lnTo>
                  <a:pt x="616" y="393"/>
                </a:lnTo>
                <a:lnTo>
                  <a:pt x="616" y="395"/>
                </a:lnTo>
                <a:lnTo>
                  <a:pt x="618" y="395"/>
                </a:lnTo>
                <a:lnTo>
                  <a:pt x="618" y="397"/>
                </a:lnTo>
                <a:lnTo>
                  <a:pt x="619" y="399"/>
                </a:lnTo>
                <a:lnTo>
                  <a:pt x="619" y="400"/>
                </a:lnTo>
                <a:lnTo>
                  <a:pt x="619" y="401"/>
                </a:lnTo>
                <a:lnTo>
                  <a:pt x="619" y="402"/>
                </a:lnTo>
                <a:lnTo>
                  <a:pt x="620" y="403"/>
                </a:lnTo>
                <a:lnTo>
                  <a:pt x="620" y="404"/>
                </a:lnTo>
                <a:lnTo>
                  <a:pt x="620" y="406"/>
                </a:lnTo>
                <a:lnTo>
                  <a:pt x="620" y="407"/>
                </a:lnTo>
                <a:lnTo>
                  <a:pt x="620" y="410"/>
                </a:lnTo>
                <a:lnTo>
                  <a:pt x="620" y="412"/>
                </a:lnTo>
                <a:lnTo>
                  <a:pt x="620" y="416"/>
                </a:lnTo>
                <a:lnTo>
                  <a:pt x="620" y="426"/>
                </a:lnTo>
                <a:lnTo>
                  <a:pt x="620" y="429"/>
                </a:lnTo>
                <a:lnTo>
                  <a:pt x="620" y="431"/>
                </a:lnTo>
                <a:lnTo>
                  <a:pt x="620" y="433"/>
                </a:lnTo>
                <a:lnTo>
                  <a:pt x="620" y="435"/>
                </a:lnTo>
                <a:lnTo>
                  <a:pt x="620" y="436"/>
                </a:lnTo>
                <a:lnTo>
                  <a:pt x="619" y="437"/>
                </a:lnTo>
                <a:lnTo>
                  <a:pt x="619" y="439"/>
                </a:lnTo>
                <a:lnTo>
                  <a:pt x="619" y="440"/>
                </a:lnTo>
                <a:lnTo>
                  <a:pt x="619" y="441"/>
                </a:lnTo>
                <a:lnTo>
                  <a:pt x="619" y="442"/>
                </a:lnTo>
                <a:lnTo>
                  <a:pt x="619" y="443"/>
                </a:lnTo>
                <a:lnTo>
                  <a:pt x="619" y="445"/>
                </a:lnTo>
                <a:lnTo>
                  <a:pt x="618" y="447"/>
                </a:lnTo>
                <a:lnTo>
                  <a:pt x="618" y="448"/>
                </a:lnTo>
                <a:lnTo>
                  <a:pt x="618" y="449"/>
                </a:lnTo>
                <a:lnTo>
                  <a:pt x="618" y="450"/>
                </a:lnTo>
                <a:lnTo>
                  <a:pt x="616" y="452"/>
                </a:lnTo>
                <a:lnTo>
                  <a:pt x="616" y="453"/>
                </a:lnTo>
                <a:lnTo>
                  <a:pt x="615" y="456"/>
                </a:lnTo>
                <a:lnTo>
                  <a:pt x="614" y="457"/>
                </a:lnTo>
                <a:lnTo>
                  <a:pt x="613" y="459"/>
                </a:lnTo>
                <a:lnTo>
                  <a:pt x="612" y="461"/>
                </a:lnTo>
                <a:lnTo>
                  <a:pt x="611" y="464"/>
                </a:lnTo>
                <a:lnTo>
                  <a:pt x="611" y="465"/>
                </a:lnTo>
                <a:lnTo>
                  <a:pt x="610" y="466"/>
                </a:lnTo>
                <a:lnTo>
                  <a:pt x="609" y="467"/>
                </a:lnTo>
                <a:lnTo>
                  <a:pt x="605" y="466"/>
                </a:lnTo>
                <a:lnTo>
                  <a:pt x="603" y="466"/>
                </a:lnTo>
                <a:lnTo>
                  <a:pt x="601" y="469"/>
                </a:lnTo>
                <a:lnTo>
                  <a:pt x="603" y="469"/>
                </a:lnTo>
                <a:lnTo>
                  <a:pt x="606" y="470"/>
                </a:lnTo>
                <a:lnTo>
                  <a:pt x="606" y="472"/>
                </a:lnTo>
                <a:lnTo>
                  <a:pt x="605" y="472"/>
                </a:lnTo>
                <a:lnTo>
                  <a:pt x="605" y="473"/>
                </a:lnTo>
                <a:lnTo>
                  <a:pt x="604" y="473"/>
                </a:lnTo>
                <a:lnTo>
                  <a:pt x="604" y="474"/>
                </a:lnTo>
                <a:lnTo>
                  <a:pt x="603" y="475"/>
                </a:lnTo>
                <a:lnTo>
                  <a:pt x="602" y="477"/>
                </a:lnTo>
                <a:lnTo>
                  <a:pt x="601" y="478"/>
                </a:lnTo>
                <a:lnTo>
                  <a:pt x="601" y="479"/>
                </a:lnTo>
                <a:lnTo>
                  <a:pt x="600" y="481"/>
                </a:lnTo>
                <a:lnTo>
                  <a:pt x="598" y="482"/>
                </a:lnTo>
                <a:lnTo>
                  <a:pt x="598" y="483"/>
                </a:lnTo>
                <a:lnTo>
                  <a:pt x="597" y="483"/>
                </a:lnTo>
                <a:lnTo>
                  <a:pt x="597" y="484"/>
                </a:lnTo>
                <a:lnTo>
                  <a:pt x="597" y="485"/>
                </a:lnTo>
                <a:lnTo>
                  <a:pt x="596" y="487"/>
                </a:lnTo>
                <a:lnTo>
                  <a:pt x="595" y="489"/>
                </a:lnTo>
                <a:lnTo>
                  <a:pt x="594" y="492"/>
                </a:lnTo>
                <a:lnTo>
                  <a:pt x="593" y="494"/>
                </a:lnTo>
                <a:lnTo>
                  <a:pt x="592" y="496"/>
                </a:lnTo>
                <a:lnTo>
                  <a:pt x="589" y="500"/>
                </a:lnTo>
                <a:lnTo>
                  <a:pt x="588" y="503"/>
                </a:lnTo>
                <a:lnTo>
                  <a:pt x="588" y="504"/>
                </a:lnTo>
                <a:lnTo>
                  <a:pt x="586" y="509"/>
                </a:lnTo>
                <a:lnTo>
                  <a:pt x="585" y="512"/>
                </a:lnTo>
                <a:lnTo>
                  <a:pt x="580" y="521"/>
                </a:lnTo>
                <a:lnTo>
                  <a:pt x="579" y="524"/>
                </a:lnTo>
                <a:lnTo>
                  <a:pt x="578" y="527"/>
                </a:lnTo>
                <a:lnTo>
                  <a:pt x="578" y="528"/>
                </a:lnTo>
                <a:lnTo>
                  <a:pt x="577" y="528"/>
                </a:lnTo>
                <a:lnTo>
                  <a:pt x="577" y="529"/>
                </a:lnTo>
                <a:lnTo>
                  <a:pt x="576" y="532"/>
                </a:lnTo>
                <a:lnTo>
                  <a:pt x="575" y="534"/>
                </a:lnTo>
                <a:lnTo>
                  <a:pt x="575" y="535"/>
                </a:lnTo>
                <a:lnTo>
                  <a:pt x="573" y="536"/>
                </a:lnTo>
                <a:lnTo>
                  <a:pt x="573" y="537"/>
                </a:lnTo>
                <a:lnTo>
                  <a:pt x="572" y="539"/>
                </a:lnTo>
                <a:lnTo>
                  <a:pt x="572" y="541"/>
                </a:lnTo>
                <a:lnTo>
                  <a:pt x="571" y="542"/>
                </a:lnTo>
                <a:lnTo>
                  <a:pt x="571" y="543"/>
                </a:lnTo>
                <a:lnTo>
                  <a:pt x="569" y="546"/>
                </a:lnTo>
                <a:lnTo>
                  <a:pt x="569" y="548"/>
                </a:lnTo>
                <a:lnTo>
                  <a:pt x="568" y="549"/>
                </a:lnTo>
                <a:lnTo>
                  <a:pt x="567" y="551"/>
                </a:lnTo>
                <a:lnTo>
                  <a:pt x="567" y="552"/>
                </a:lnTo>
                <a:lnTo>
                  <a:pt x="567" y="553"/>
                </a:lnTo>
                <a:lnTo>
                  <a:pt x="566" y="553"/>
                </a:lnTo>
                <a:lnTo>
                  <a:pt x="566" y="554"/>
                </a:lnTo>
                <a:lnTo>
                  <a:pt x="566" y="556"/>
                </a:lnTo>
                <a:lnTo>
                  <a:pt x="566" y="557"/>
                </a:lnTo>
                <a:lnTo>
                  <a:pt x="564" y="558"/>
                </a:lnTo>
                <a:lnTo>
                  <a:pt x="564" y="559"/>
                </a:lnTo>
                <a:lnTo>
                  <a:pt x="564" y="560"/>
                </a:lnTo>
                <a:lnTo>
                  <a:pt x="564" y="562"/>
                </a:lnTo>
                <a:lnTo>
                  <a:pt x="564" y="564"/>
                </a:lnTo>
                <a:lnTo>
                  <a:pt x="564" y="566"/>
                </a:lnTo>
                <a:lnTo>
                  <a:pt x="563" y="570"/>
                </a:lnTo>
                <a:lnTo>
                  <a:pt x="563" y="571"/>
                </a:lnTo>
                <a:lnTo>
                  <a:pt x="563" y="573"/>
                </a:lnTo>
                <a:lnTo>
                  <a:pt x="563" y="575"/>
                </a:lnTo>
                <a:lnTo>
                  <a:pt x="562" y="578"/>
                </a:lnTo>
                <a:lnTo>
                  <a:pt x="562" y="579"/>
                </a:lnTo>
                <a:lnTo>
                  <a:pt x="562" y="581"/>
                </a:lnTo>
                <a:lnTo>
                  <a:pt x="562" y="582"/>
                </a:lnTo>
                <a:lnTo>
                  <a:pt x="562" y="583"/>
                </a:lnTo>
                <a:lnTo>
                  <a:pt x="562" y="584"/>
                </a:lnTo>
                <a:lnTo>
                  <a:pt x="562" y="585"/>
                </a:lnTo>
                <a:lnTo>
                  <a:pt x="561" y="587"/>
                </a:lnTo>
                <a:lnTo>
                  <a:pt x="561" y="590"/>
                </a:lnTo>
                <a:lnTo>
                  <a:pt x="561" y="592"/>
                </a:lnTo>
                <a:lnTo>
                  <a:pt x="560" y="592"/>
                </a:lnTo>
                <a:lnTo>
                  <a:pt x="560" y="593"/>
                </a:lnTo>
                <a:lnTo>
                  <a:pt x="560" y="594"/>
                </a:lnTo>
                <a:lnTo>
                  <a:pt x="560" y="595"/>
                </a:lnTo>
                <a:lnTo>
                  <a:pt x="560" y="596"/>
                </a:lnTo>
                <a:lnTo>
                  <a:pt x="559" y="598"/>
                </a:lnTo>
                <a:lnTo>
                  <a:pt x="559" y="599"/>
                </a:lnTo>
                <a:lnTo>
                  <a:pt x="559" y="600"/>
                </a:lnTo>
                <a:lnTo>
                  <a:pt x="558" y="600"/>
                </a:lnTo>
                <a:lnTo>
                  <a:pt x="558" y="601"/>
                </a:lnTo>
                <a:lnTo>
                  <a:pt x="558" y="602"/>
                </a:lnTo>
                <a:lnTo>
                  <a:pt x="558" y="603"/>
                </a:lnTo>
                <a:lnTo>
                  <a:pt x="557" y="604"/>
                </a:lnTo>
                <a:lnTo>
                  <a:pt x="557" y="607"/>
                </a:lnTo>
                <a:lnTo>
                  <a:pt x="557" y="608"/>
                </a:lnTo>
                <a:lnTo>
                  <a:pt x="557" y="609"/>
                </a:lnTo>
                <a:lnTo>
                  <a:pt x="555" y="609"/>
                </a:lnTo>
                <a:lnTo>
                  <a:pt x="555" y="610"/>
                </a:lnTo>
                <a:lnTo>
                  <a:pt x="555" y="611"/>
                </a:lnTo>
                <a:lnTo>
                  <a:pt x="555" y="612"/>
                </a:lnTo>
                <a:lnTo>
                  <a:pt x="555" y="613"/>
                </a:lnTo>
                <a:lnTo>
                  <a:pt x="555" y="615"/>
                </a:lnTo>
                <a:lnTo>
                  <a:pt x="554" y="616"/>
                </a:lnTo>
                <a:lnTo>
                  <a:pt x="554" y="617"/>
                </a:lnTo>
                <a:lnTo>
                  <a:pt x="554" y="618"/>
                </a:lnTo>
                <a:lnTo>
                  <a:pt x="553" y="619"/>
                </a:lnTo>
                <a:lnTo>
                  <a:pt x="553" y="620"/>
                </a:lnTo>
                <a:lnTo>
                  <a:pt x="553" y="621"/>
                </a:lnTo>
                <a:lnTo>
                  <a:pt x="552" y="621"/>
                </a:lnTo>
                <a:lnTo>
                  <a:pt x="552" y="623"/>
                </a:lnTo>
                <a:lnTo>
                  <a:pt x="551" y="624"/>
                </a:lnTo>
                <a:lnTo>
                  <a:pt x="551" y="625"/>
                </a:lnTo>
                <a:lnTo>
                  <a:pt x="551" y="626"/>
                </a:lnTo>
                <a:lnTo>
                  <a:pt x="550" y="627"/>
                </a:lnTo>
                <a:lnTo>
                  <a:pt x="549" y="628"/>
                </a:lnTo>
                <a:lnTo>
                  <a:pt x="549" y="629"/>
                </a:lnTo>
                <a:lnTo>
                  <a:pt x="549" y="631"/>
                </a:lnTo>
                <a:lnTo>
                  <a:pt x="547" y="631"/>
                </a:lnTo>
                <a:lnTo>
                  <a:pt x="547" y="632"/>
                </a:lnTo>
                <a:lnTo>
                  <a:pt x="546" y="633"/>
                </a:lnTo>
                <a:lnTo>
                  <a:pt x="545" y="634"/>
                </a:lnTo>
                <a:lnTo>
                  <a:pt x="544" y="635"/>
                </a:lnTo>
                <a:lnTo>
                  <a:pt x="544" y="636"/>
                </a:lnTo>
                <a:lnTo>
                  <a:pt x="543" y="636"/>
                </a:lnTo>
                <a:lnTo>
                  <a:pt x="542" y="637"/>
                </a:lnTo>
                <a:lnTo>
                  <a:pt x="541" y="637"/>
                </a:lnTo>
                <a:lnTo>
                  <a:pt x="541" y="638"/>
                </a:lnTo>
                <a:lnTo>
                  <a:pt x="540" y="638"/>
                </a:lnTo>
                <a:lnTo>
                  <a:pt x="533" y="643"/>
                </a:lnTo>
                <a:lnTo>
                  <a:pt x="531" y="645"/>
                </a:lnTo>
                <a:lnTo>
                  <a:pt x="529" y="645"/>
                </a:lnTo>
                <a:lnTo>
                  <a:pt x="528" y="646"/>
                </a:lnTo>
                <a:lnTo>
                  <a:pt x="526" y="648"/>
                </a:lnTo>
                <a:lnTo>
                  <a:pt x="525" y="648"/>
                </a:lnTo>
                <a:lnTo>
                  <a:pt x="524" y="650"/>
                </a:lnTo>
                <a:lnTo>
                  <a:pt x="520" y="651"/>
                </a:lnTo>
                <a:lnTo>
                  <a:pt x="517" y="653"/>
                </a:lnTo>
                <a:lnTo>
                  <a:pt x="515" y="655"/>
                </a:lnTo>
                <a:lnTo>
                  <a:pt x="511" y="658"/>
                </a:lnTo>
                <a:lnTo>
                  <a:pt x="507" y="660"/>
                </a:lnTo>
                <a:lnTo>
                  <a:pt x="506" y="661"/>
                </a:lnTo>
                <a:lnTo>
                  <a:pt x="504" y="662"/>
                </a:lnTo>
                <a:lnTo>
                  <a:pt x="502" y="662"/>
                </a:lnTo>
                <a:lnTo>
                  <a:pt x="500" y="665"/>
                </a:lnTo>
                <a:lnTo>
                  <a:pt x="498" y="666"/>
                </a:lnTo>
                <a:lnTo>
                  <a:pt x="497" y="666"/>
                </a:lnTo>
                <a:lnTo>
                  <a:pt x="494" y="667"/>
                </a:lnTo>
                <a:lnTo>
                  <a:pt x="491" y="669"/>
                </a:lnTo>
                <a:lnTo>
                  <a:pt x="488" y="670"/>
                </a:lnTo>
                <a:lnTo>
                  <a:pt x="486" y="670"/>
                </a:lnTo>
                <a:lnTo>
                  <a:pt x="486" y="671"/>
                </a:lnTo>
                <a:lnTo>
                  <a:pt x="484" y="671"/>
                </a:lnTo>
                <a:lnTo>
                  <a:pt x="484" y="673"/>
                </a:lnTo>
                <a:lnTo>
                  <a:pt x="483" y="673"/>
                </a:lnTo>
                <a:lnTo>
                  <a:pt x="480" y="674"/>
                </a:lnTo>
                <a:lnTo>
                  <a:pt x="477" y="675"/>
                </a:lnTo>
                <a:lnTo>
                  <a:pt x="475" y="675"/>
                </a:lnTo>
                <a:lnTo>
                  <a:pt x="474" y="676"/>
                </a:lnTo>
                <a:lnTo>
                  <a:pt x="473" y="676"/>
                </a:lnTo>
                <a:lnTo>
                  <a:pt x="471" y="676"/>
                </a:lnTo>
                <a:lnTo>
                  <a:pt x="469" y="676"/>
                </a:lnTo>
                <a:lnTo>
                  <a:pt x="466" y="676"/>
                </a:lnTo>
                <a:lnTo>
                  <a:pt x="465" y="676"/>
                </a:lnTo>
                <a:lnTo>
                  <a:pt x="463" y="676"/>
                </a:lnTo>
                <a:lnTo>
                  <a:pt x="461" y="675"/>
                </a:lnTo>
                <a:lnTo>
                  <a:pt x="460" y="675"/>
                </a:lnTo>
                <a:lnTo>
                  <a:pt x="458" y="675"/>
                </a:lnTo>
                <a:lnTo>
                  <a:pt x="457" y="675"/>
                </a:lnTo>
                <a:lnTo>
                  <a:pt x="456" y="674"/>
                </a:lnTo>
                <a:lnTo>
                  <a:pt x="455" y="674"/>
                </a:lnTo>
                <a:lnTo>
                  <a:pt x="454" y="673"/>
                </a:lnTo>
                <a:lnTo>
                  <a:pt x="451" y="673"/>
                </a:lnTo>
                <a:lnTo>
                  <a:pt x="450" y="671"/>
                </a:lnTo>
                <a:lnTo>
                  <a:pt x="449" y="670"/>
                </a:lnTo>
                <a:lnTo>
                  <a:pt x="447" y="669"/>
                </a:lnTo>
                <a:lnTo>
                  <a:pt x="446" y="668"/>
                </a:lnTo>
                <a:lnTo>
                  <a:pt x="445" y="668"/>
                </a:lnTo>
                <a:lnTo>
                  <a:pt x="445" y="667"/>
                </a:lnTo>
                <a:lnTo>
                  <a:pt x="443" y="667"/>
                </a:lnTo>
                <a:lnTo>
                  <a:pt x="442" y="666"/>
                </a:lnTo>
                <a:lnTo>
                  <a:pt x="442" y="665"/>
                </a:lnTo>
                <a:lnTo>
                  <a:pt x="441" y="665"/>
                </a:lnTo>
                <a:lnTo>
                  <a:pt x="439" y="661"/>
                </a:lnTo>
                <a:lnTo>
                  <a:pt x="430" y="653"/>
                </a:lnTo>
                <a:lnTo>
                  <a:pt x="426" y="650"/>
                </a:lnTo>
                <a:lnTo>
                  <a:pt x="425" y="649"/>
                </a:lnTo>
                <a:lnTo>
                  <a:pt x="424" y="648"/>
                </a:lnTo>
                <a:lnTo>
                  <a:pt x="423" y="646"/>
                </a:lnTo>
                <a:lnTo>
                  <a:pt x="419" y="642"/>
                </a:lnTo>
                <a:lnTo>
                  <a:pt x="417" y="641"/>
                </a:lnTo>
                <a:lnTo>
                  <a:pt x="415" y="640"/>
                </a:lnTo>
                <a:lnTo>
                  <a:pt x="412" y="635"/>
                </a:lnTo>
                <a:lnTo>
                  <a:pt x="402" y="626"/>
                </a:lnTo>
                <a:lnTo>
                  <a:pt x="400" y="625"/>
                </a:lnTo>
                <a:lnTo>
                  <a:pt x="397" y="623"/>
                </a:lnTo>
                <a:lnTo>
                  <a:pt x="391" y="620"/>
                </a:lnTo>
                <a:lnTo>
                  <a:pt x="390" y="620"/>
                </a:lnTo>
                <a:lnTo>
                  <a:pt x="388" y="618"/>
                </a:lnTo>
                <a:lnTo>
                  <a:pt x="387" y="618"/>
                </a:lnTo>
                <a:lnTo>
                  <a:pt x="387" y="617"/>
                </a:lnTo>
                <a:lnTo>
                  <a:pt x="388" y="617"/>
                </a:lnTo>
                <a:lnTo>
                  <a:pt x="389" y="618"/>
                </a:lnTo>
                <a:lnTo>
                  <a:pt x="390" y="618"/>
                </a:lnTo>
                <a:lnTo>
                  <a:pt x="391" y="619"/>
                </a:lnTo>
                <a:lnTo>
                  <a:pt x="397" y="621"/>
                </a:lnTo>
                <a:lnTo>
                  <a:pt x="400" y="624"/>
                </a:lnTo>
                <a:lnTo>
                  <a:pt x="402" y="624"/>
                </a:lnTo>
                <a:lnTo>
                  <a:pt x="403" y="625"/>
                </a:lnTo>
                <a:lnTo>
                  <a:pt x="407" y="629"/>
                </a:lnTo>
                <a:lnTo>
                  <a:pt x="412" y="634"/>
                </a:lnTo>
                <a:lnTo>
                  <a:pt x="416" y="638"/>
                </a:lnTo>
                <a:lnTo>
                  <a:pt x="419" y="637"/>
                </a:lnTo>
                <a:lnTo>
                  <a:pt x="425" y="636"/>
                </a:lnTo>
                <a:lnTo>
                  <a:pt x="426" y="635"/>
                </a:lnTo>
                <a:lnTo>
                  <a:pt x="428" y="634"/>
                </a:lnTo>
                <a:lnTo>
                  <a:pt x="428" y="628"/>
                </a:lnTo>
                <a:lnTo>
                  <a:pt x="428" y="623"/>
                </a:lnTo>
                <a:lnTo>
                  <a:pt x="426" y="610"/>
                </a:lnTo>
                <a:lnTo>
                  <a:pt x="426" y="603"/>
                </a:lnTo>
                <a:lnTo>
                  <a:pt x="426" y="602"/>
                </a:lnTo>
                <a:lnTo>
                  <a:pt x="426" y="596"/>
                </a:lnTo>
                <a:lnTo>
                  <a:pt x="414" y="596"/>
                </a:lnTo>
                <a:lnTo>
                  <a:pt x="414" y="595"/>
                </a:lnTo>
                <a:lnTo>
                  <a:pt x="415" y="595"/>
                </a:lnTo>
                <a:lnTo>
                  <a:pt x="416" y="595"/>
                </a:lnTo>
                <a:lnTo>
                  <a:pt x="417" y="594"/>
                </a:lnTo>
                <a:lnTo>
                  <a:pt x="420" y="593"/>
                </a:lnTo>
                <a:lnTo>
                  <a:pt x="422" y="592"/>
                </a:lnTo>
                <a:lnTo>
                  <a:pt x="422" y="590"/>
                </a:lnTo>
                <a:lnTo>
                  <a:pt x="422" y="588"/>
                </a:lnTo>
                <a:lnTo>
                  <a:pt x="422" y="586"/>
                </a:lnTo>
                <a:lnTo>
                  <a:pt x="422" y="584"/>
                </a:lnTo>
                <a:lnTo>
                  <a:pt x="423" y="583"/>
                </a:lnTo>
                <a:lnTo>
                  <a:pt x="423" y="581"/>
                </a:lnTo>
                <a:lnTo>
                  <a:pt x="422" y="581"/>
                </a:lnTo>
                <a:lnTo>
                  <a:pt x="422" y="579"/>
                </a:lnTo>
                <a:lnTo>
                  <a:pt x="421" y="578"/>
                </a:lnTo>
                <a:lnTo>
                  <a:pt x="419" y="576"/>
                </a:lnTo>
                <a:lnTo>
                  <a:pt x="417" y="576"/>
                </a:lnTo>
                <a:lnTo>
                  <a:pt x="414" y="574"/>
                </a:lnTo>
                <a:lnTo>
                  <a:pt x="411" y="573"/>
                </a:lnTo>
                <a:lnTo>
                  <a:pt x="409" y="573"/>
                </a:lnTo>
                <a:lnTo>
                  <a:pt x="409" y="571"/>
                </a:lnTo>
                <a:lnTo>
                  <a:pt x="408" y="570"/>
                </a:lnTo>
                <a:lnTo>
                  <a:pt x="407" y="570"/>
                </a:lnTo>
                <a:lnTo>
                  <a:pt x="406" y="571"/>
                </a:lnTo>
                <a:lnTo>
                  <a:pt x="406" y="573"/>
                </a:lnTo>
                <a:lnTo>
                  <a:pt x="406" y="574"/>
                </a:lnTo>
                <a:lnTo>
                  <a:pt x="406" y="575"/>
                </a:lnTo>
                <a:lnTo>
                  <a:pt x="407" y="578"/>
                </a:lnTo>
                <a:lnTo>
                  <a:pt x="408" y="579"/>
                </a:lnTo>
                <a:lnTo>
                  <a:pt x="407" y="578"/>
                </a:lnTo>
                <a:lnTo>
                  <a:pt x="405" y="576"/>
                </a:lnTo>
                <a:lnTo>
                  <a:pt x="405" y="575"/>
                </a:lnTo>
                <a:lnTo>
                  <a:pt x="405" y="574"/>
                </a:lnTo>
                <a:lnTo>
                  <a:pt x="405" y="571"/>
                </a:lnTo>
                <a:lnTo>
                  <a:pt x="405" y="570"/>
                </a:lnTo>
                <a:lnTo>
                  <a:pt x="407" y="568"/>
                </a:lnTo>
                <a:lnTo>
                  <a:pt x="409" y="567"/>
                </a:lnTo>
                <a:lnTo>
                  <a:pt x="412" y="566"/>
                </a:lnTo>
                <a:lnTo>
                  <a:pt x="416" y="564"/>
                </a:lnTo>
                <a:lnTo>
                  <a:pt x="419" y="562"/>
                </a:lnTo>
                <a:lnTo>
                  <a:pt x="420" y="561"/>
                </a:lnTo>
                <a:lnTo>
                  <a:pt x="422" y="558"/>
                </a:lnTo>
                <a:lnTo>
                  <a:pt x="423" y="553"/>
                </a:lnTo>
                <a:lnTo>
                  <a:pt x="423" y="551"/>
                </a:lnTo>
                <a:lnTo>
                  <a:pt x="422" y="551"/>
                </a:lnTo>
                <a:lnTo>
                  <a:pt x="422" y="550"/>
                </a:lnTo>
                <a:lnTo>
                  <a:pt x="421" y="549"/>
                </a:lnTo>
                <a:lnTo>
                  <a:pt x="421" y="548"/>
                </a:lnTo>
                <a:lnTo>
                  <a:pt x="419" y="548"/>
                </a:lnTo>
                <a:lnTo>
                  <a:pt x="417" y="548"/>
                </a:lnTo>
                <a:lnTo>
                  <a:pt x="414" y="548"/>
                </a:lnTo>
                <a:lnTo>
                  <a:pt x="413" y="548"/>
                </a:lnTo>
                <a:lnTo>
                  <a:pt x="412" y="549"/>
                </a:lnTo>
                <a:lnTo>
                  <a:pt x="409" y="548"/>
                </a:lnTo>
                <a:lnTo>
                  <a:pt x="408" y="546"/>
                </a:lnTo>
                <a:lnTo>
                  <a:pt x="407" y="545"/>
                </a:lnTo>
                <a:lnTo>
                  <a:pt x="404" y="545"/>
                </a:lnTo>
                <a:lnTo>
                  <a:pt x="397" y="548"/>
                </a:lnTo>
                <a:lnTo>
                  <a:pt x="395" y="549"/>
                </a:lnTo>
                <a:lnTo>
                  <a:pt x="394" y="554"/>
                </a:lnTo>
                <a:lnTo>
                  <a:pt x="391" y="556"/>
                </a:lnTo>
                <a:lnTo>
                  <a:pt x="388" y="557"/>
                </a:lnTo>
                <a:lnTo>
                  <a:pt x="383" y="556"/>
                </a:lnTo>
                <a:lnTo>
                  <a:pt x="379" y="553"/>
                </a:lnTo>
                <a:lnTo>
                  <a:pt x="378" y="550"/>
                </a:lnTo>
                <a:lnTo>
                  <a:pt x="379" y="546"/>
                </a:lnTo>
                <a:lnTo>
                  <a:pt x="382" y="545"/>
                </a:lnTo>
                <a:lnTo>
                  <a:pt x="383" y="545"/>
                </a:lnTo>
                <a:lnTo>
                  <a:pt x="386" y="544"/>
                </a:lnTo>
                <a:lnTo>
                  <a:pt x="389" y="543"/>
                </a:lnTo>
                <a:lnTo>
                  <a:pt x="392" y="540"/>
                </a:lnTo>
                <a:lnTo>
                  <a:pt x="394" y="537"/>
                </a:lnTo>
                <a:lnTo>
                  <a:pt x="395" y="535"/>
                </a:lnTo>
                <a:lnTo>
                  <a:pt x="400" y="535"/>
                </a:lnTo>
                <a:lnTo>
                  <a:pt x="411" y="534"/>
                </a:lnTo>
                <a:lnTo>
                  <a:pt x="417" y="534"/>
                </a:lnTo>
                <a:lnTo>
                  <a:pt x="423" y="534"/>
                </a:lnTo>
                <a:lnTo>
                  <a:pt x="423" y="532"/>
                </a:lnTo>
                <a:lnTo>
                  <a:pt x="422" y="527"/>
                </a:lnTo>
                <a:lnTo>
                  <a:pt x="421" y="525"/>
                </a:lnTo>
                <a:lnTo>
                  <a:pt x="421" y="524"/>
                </a:lnTo>
                <a:lnTo>
                  <a:pt x="421" y="523"/>
                </a:lnTo>
                <a:lnTo>
                  <a:pt x="421" y="521"/>
                </a:lnTo>
                <a:lnTo>
                  <a:pt x="421" y="516"/>
                </a:lnTo>
                <a:lnTo>
                  <a:pt x="421" y="507"/>
                </a:lnTo>
                <a:lnTo>
                  <a:pt x="421" y="501"/>
                </a:lnTo>
                <a:lnTo>
                  <a:pt x="421" y="500"/>
                </a:lnTo>
                <a:lnTo>
                  <a:pt x="421" y="493"/>
                </a:lnTo>
                <a:lnTo>
                  <a:pt x="421" y="492"/>
                </a:lnTo>
                <a:lnTo>
                  <a:pt x="420" y="475"/>
                </a:lnTo>
                <a:lnTo>
                  <a:pt x="420" y="474"/>
                </a:lnTo>
                <a:lnTo>
                  <a:pt x="420" y="473"/>
                </a:lnTo>
                <a:lnTo>
                  <a:pt x="420" y="470"/>
                </a:lnTo>
                <a:lnTo>
                  <a:pt x="420" y="466"/>
                </a:lnTo>
                <a:lnTo>
                  <a:pt x="409" y="466"/>
                </a:lnTo>
                <a:lnTo>
                  <a:pt x="408" y="465"/>
                </a:lnTo>
                <a:lnTo>
                  <a:pt x="407" y="465"/>
                </a:lnTo>
                <a:lnTo>
                  <a:pt x="406" y="464"/>
                </a:lnTo>
                <a:lnTo>
                  <a:pt x="406" y="462"/>
                </a:lnTo>
                <a:lnTo>
                  <a:pt x="405" y="461"/>
                </a:lnTo>
                <a:lnTo>
                  <a:pt x="405" y="457"/>
                </a:lnTo>
                <a:lnTo>
                  <a:pt x="405" y="454"/>
                </a:lnTo>
                <a:lnTo>
                  <a:pt x="405" y="453"/>
                </a:lnTo>
                <a:lnTo>
                  <a:pt x="405" y="452"/>
                </a:lnTo>
                <a:lnTo>
                  <a:pt x="405" y="451"/>
                </a:lnTo>
                <a:lnTo>
                  <a:pt x="405" y="450"/>
                </a:lnTo>
                <a:lnTo>
                  <a:pt x="404" y="445"/>
                </a:lnTo>
                <a:lnTo>
                  <a:pt x="404" y="440"/>
                </a:lnTo>
                <a:lnTo>
                  <a:pt x="403" y="435"/>
                </a:lnTo>
                <a:lnTo>
                  <a:pt x="403" y="433"/>
                </a:lnTo>
                <a:lnTo>
                  <a:pt x="403" y="432"/>
                </a:lnTo>
                <a:lnTo>
                  <a:pt x="402" y="428"/>
                </a:lnTo>
                <a:lnTo>
                  <a:pt x="399" y="424"/>
                </a:lnTo>
                <a:lnTo>
                  <a:pt x="398" y="423"/>
                </a:lnTo>
                <a:lnTo>
                  <a:pt x="398" y="415"/>
                </a:lnTo>
                <a:lnTo>
                  <a:pt x="398" y="414"/>
                </a:lnTo>
                <a:lnTo>
                  <a:pt x="399" y="411"/>
                </a:lnTo>
                <a:lnTo>
                  <a:pt x="402" y="409"/>
                </a:lnTo>
                <a:lnTo>
                  <a:pt x="404" y="407"/>
                </a:lnTo>
                <a:lnTo>
                  <a:pt x="404" y="406"/>
                </a:lnTo>
                <a:lnTo>
                  <a:pt x="405" y="406"/>
                </a:lnTo>
                <a:lnTo>
                  <a:pt x="405" y="404"/>
                </a:lnTo>
                <a:lnTo>
                  <a:pt x="404" y="403"/>
                </a:lnTo>
                <a:lnTo>
                  <a:pt x="404" y="401"/>
                </a:lnTo>
                <a:lnTo>
                  <a:pt x="403" y="400"/>
                </a:lnTo>
                <a:lnTo>
                  <a:pt x="403" y="394"/>
                </a:lnTo>
                <a:lnTo>
                  <a:pt x="402" y="394"/>
                </a:lnTo>
                <a:lnTo>
                  <a:pt x="402" y="393"/>
                </a:lnTo>
                <a:lnTo>
                  <a:pt x="402" y="392"/>
                </a:lnTo>
                <a:lnTo>
                  <a:pt x="403" y="391"/>
                </a:lnTo>
                <a:lnTo>
                  <a:pt x="403" y="390"/>
                </a:lnTo>
                <a:lnTo>
                  <a:pt x="404" y="389"/>
                </a:lnTo>
                <a:lnTo>
                  <a:pt x="404" y="387"/>
                </a:lnTo>
                <a:lnTo>
                  <a:pt x="405" y="387"/>
                </a:lnTo>
                <a:lnTo>
                  <a:pt x="406" y="387"/>
                </a:lnTo>
                <a:lnTo>
                  <a:pt x="407" y="386"/>
                </a:lnTo>
                <a:lnTo>
                  <a:pt x="409" y="386"/>
                </a:lnTo>
                <a:lnTo>
                  <a:pt x="413" y="385"/>
                </a:lnTo>
                <a:lnTo>
                  <a:pt x="415" y="385"/>
                </a:lnTo>
                <a:lnTo>
                  <a:pt x="420" y="384"/>
                </a:lnTo>
                <a:lnTo>
                  <a:pt x="424" y="384"/>
                </a:lnTo>
                <a:lnTo>
                  <a:pt x="429" y="383"/>
                </a:lnTo>
                <a:lnTo>
                  <a:pt x="430" y="382"/>
                </a:lnTo>
                <a:lnTo>
                  <a:pt x="431" y="382"/>
                </a:lnTo>
                <a:lnTo>
                  <a:pt x="431" y="381"/>
                </a:lnTo>
                <a:lnTo>
                  <a:pt x="432" y="378"/>
                </a:lnTo>
                <a:lnTo>
                  <a:pt x="433" y="378"/>
                </a:lnTo>
                <a:lnTo>
                  <a:pt x="433" y="377"/>
                </a:lnTo>
                <a:lnTo>
                  <a:pt x="434" y="377"/>
                </a:lnTo>
                <a:lnTo>
                  <a:pt x="434" y="376"/>
                </a:lnTo>
                <a:lnTo>
                  <a:pt x="434" y="374"/>
                </a:lnTo>
                <a:lnTo>
                  <a:pt x="434" y="373"/>
                </a:lnTo>
                <a:lnTo>
                  <a:pt x="434" y="372"/>
                </a:lnTo>
                <a:lnTo>
                  <a:pt x="434" y="370"/>
                </a:lnTo>
                <a:lnTo>
                  <a:pt x="434" y="369"/>
                </a:lnTo>
                <a:lnTo>
                  <a:pt x="434" y="368"/>
                </a:lnTo>
                <a:lnTo>
                  <a:pt x="434" y="367"/>
                </a:lnTo>
                <a:lnTo>
                  <a:pt x="433" y="359"/>
                </a:lnTo>
                <a:lnTo>
                  <a:pt x="433" y="356"/>
                </a:lnTo>
                <a:lnTo>
                  <a:pt x="433" y="353"/>
                </a:lnTo>
                <a:lnTo>
                  <a:pt x="433" y="352"/>
                </a:lnTo>
                <a:lnTo>
                  <a:pt x="432" y="349"/>
                </a:lnTo>
                <a:lnTo>
                  <a:pt x="432" y="347"/>
                </a:lnTo>
                <a:lnTo>
                  <a:pt x="432" y="345"/>
                </a:lnTo>
                <a:lnTo>
                  <a:pt x="431" y="341"/>
                </a:lnTo>
                <a:lnTo>
                  <a:pt x="431" y="339"/>
                </a:lnTo>
                <a:lnTo>
                  <a:pt x="431" y="336"/>
                </a:lnTo>
                <a:lnTo>
                  <a:pt x="431" y="335"/>
                </a:lnTo>
                <a:lnTo>
                  <a:pt x="431" y="332"/>
                </a:lnTo>
                <a:lnTo>
                  <a:pt x="431" y="331"/>
                </a:lnTo>
                <a:lnTo>
                  <a:pt x="430" y="330"/>
                </a:lnTo>
                <a:lnTo>
                  <a:pt x="416" y="333"/>
                </a:lnTo>
                <a:lnTo>
                  <a:pt x="416" y="334"/>
                </a:lnTo>
                <a:lnTo>
                  <a:pt x="416" y="335"/>
                </a:lnTo>
                <a:lnTo>
                  <a:pt x="416" y="336"/>
                </a:lnTo>
                <a:lnTo>
                  <a:pt x="415" y="337"/>
                </a:lnTo>
                <a:lnTo>
                  <a:pt x="415" y="339"/>
                </a:lnTo>
                <a:lnTo>
                  <a:pt x="414" y="340"/>
                </a:lnTo>
                <a:lnTo>
                  <a:pt x="413" y="341"/>
                </a:lnTo>
                <a:lnTo>
                  <a:pt x="413" y="342"/>
                </a:lnTo>
                <a:lnTo>
                  <a:pt x="413" y="343"/>
                </a:lnTo>
                <a:lnTo>
                  <a:pt x="413" y="344"/>
                </a:lnTo>
                <a:lnTo>
                  <a:pt x="414" y="347"/>
                </a:lnTo>
                <a:lnTo>
                  <a:pt x="414" y="348"/>
                </a:lnTo>
                <a:lnTo>
                  <a:pt x="414" y="349"/>
                </a:lnTo>
                <a:lnTo>
                  <a:pt x="414" y="350"/>
                </a:lnTo>
                <a:lnTo>
                  <a:pt x="414" y="351"/>
                </a:lnTo>
                <a:lnTo>
                  <a:pt x="414" y="352"/>
                </a:lnTo>
                <a:lnTo>
                  <a:pt x="414" y="353"/>
                </a:lnTo>
                <a:lnTo>
                  <a:pt x="414" y="355"/>
                </a:lnTo>
                <a:lnTo>
                  <a:pt x="413" y="355"/>
                </a:lnTo>
                <a:lnTo>
                  <a:pt x="413" y="356"/>
                </a:lnTo>
                <a:lnTo>
                  <a:pt x="412" y="356"/>
                </a:lnTo>
                <a:lnTo>
                  <a:pt x="409" y="357"/>
                </a:lnTo>
                <a:lnTo>
                  <a:pt x="408" y="357"/>
                </a:lnTo>
                <a:lnTo>
                  <a:pt x="407" y="357"/>
                </a:lnTo>
                <a:lnTo>
                  <a:pt x="406" y="356"/>
                </a:lnTo>
                <a:lnTo>
                  <a:pt x="405" y="356"/>
                </a:lnTo>
                <a:lnTo>
                  <a:pt x="404" y="356"/>
                </a:lnTo>
                <a:lnTo>
                  <a:pt x="403" y="356"/>
                </a:lnTo>
                <a:lnTo>
                  <a:pt x="402" y="356"/>
                </a:lnTo>
                <a:lnTo>
                  <a:pt x="400" y="356"/>
                </a:lnTo>
                <a:lnTo>
                  <a:pt x="399" y="356"/>
                </a:lnTo>
                <a:lnTo>
                  <a:pt x="398" y="357"/>
                </a:lnTo>
                <a:lnTo>
                  <a:pt x="397" y="358"/>
                </a:lnTo>
                <a:lnTo>
                  <a:pt x="396" y="360"/>
                </a:lnTo>
                <a:lnTo>
                  <a:pt x="395" y="360"/>
                </a:lnTo>
                <a:lnTo>
                  <a:pt x="395" y="361"/>
                </a:lnTo>
                <a:lnTo>
                  <a:pt x="395" y="362"/>
                </a:lnTo>
                <a:lnTo>
                  <a:pt x="394" y="362"/>
                </a:lnTo>
                <a:lnTo>
                  <a:pt x="394" y="364"/>
                </a:lnTo>
                <a:lnTo>
                  <a:pt x="394" y="365"/>
                </a:lnTo>
                <a:lnTo>
                  <a:pt x="392" y="365"/>
                </a:lnTo>
                <a:lnTo>
                  <a:pt x="392" y="366"/>
                </a:lnTo>
                <a:lnTo>
                  <a:pt x="391" y="367"/>
                </a:lnTo>
                <a:lnTo>
                  <a:pt x="389" y="367"/>
                </a:lnTo>
                <a:lnTo>
                  <a:pt x="388" y="368"/>
                </a:lnTo>
                <a:lnTo>
                  <a:pt x="387" y="368"/>
                </a:lnTo>
                <a:lnTo>
                  <a:pt x="386" y="368"/>
                </a:lnTo>
                <a:lnTo>
                  <a:pt x="386" y="369"/>
                </a:lnTo>
                <a:lnTo>
                  <a:pt x="387" y="377"/>
                </a:lnTo>
                <a:lnTo>
                  <a:pt x="388" y="380"/>
                </a:lnTo>
                <a:lnTo>
                  <a:pt x="403" y="376"/>
                </a:lnTo>
                <a:lnTo>
                  <a:pt x="409" y="375"/>
                </a:lnTo>
                <a:lnTo>
                  <a:pt x="412" y="380"/>
                </a:lnTo>
                <a:lnTo>
                  <a:pt x="404" y="381"/>
                </a:lnTo>
                <a:lnTo>
                  <a:pt x="388" y="383"/>
                </a:lnTo>
                <a:lnTo>
                  <a:pt x="386" y="384"/>
                </a:lnTo>
                <a:lnTo>
                  <a:pt x="387" y="386"/>
                </a:lnTo>
                <a:lnTo>
                  <a:pt x="387" y="389"/>
                </a:lnTo>
                <a:lnTo>
                  <a:pt x="387" y="391"/>
                </a:lnTo>
                <a:lnTo>
                  <a:pt x="387" y="392"/>
                </a:lnTo>
                <a:lnTo>
                  <a:pt x="387" y="393"/>
                </a:lnTo>
                <a:lnTo>
                  <a:pt x="388" y="395"/>
                </a:lnTo>
                <a:lnTo>
                  <a:pt x="388" y="400"/>
                </a:lnTo>
                <a:lnTo>
                  <a:pt x="388" y="402"/>
                </a:lnTo>
                <a:lnTo>
                  <a:pt x="389" y="406"/>
                </a:lnTo>
                <a:lnTo>
                  <a:pt x="389" y="407"/>
                </a:lnTo>
                <a:lnTo>
                  <a:pt x="389" y="408"/>
                </a:lnTo>
                <a:lnTo>
                  <a:pt x="389" y="410"/>
                </a:lnTo>
                <a:lnTo>
                  <a:pt x="389" y="415"/>
                </a:lnTo>
                <a:lnTo>
                  <a:pt x="389" y="416"/>
                </a:lnTo>
                <a:lnTo>
                  <a:pt x="388" y="417"/>
                </a:lnTo>
                <a:lnTo>
                  <a:pt x="388" y="419"/>
                </a:lnTo>
                <a:lnTo>
                  <a:pt x="387" y="420"/>
                </a:lnTo>
                <a:lnTo>
                  <a:pt x="386" y="423"/>
                </a:lnTo>
                <a:lnTo>
                  <a:pt x="383" y="425"/>
                </a:lnTo>
                <a:lnTo>
                  <a:pt x="381" y="426"/>
                </a:lnTo>
                <a:lnTo>
                  <a:pt x="380" y="427"/>
                </a:lnTo>
                <a:lnTo>
                  <a:pt x="379" y="428"/>
                </a:lnTo>
                <a:lnTo>
                  <a:pt x="378" y="431"/>
                </a:lnTo>
                <a:lnTo>
                  <a:pt x="378" y="432"/>
                </a:lnTo>
                <a:lnTo>
                  <a:pt x="377" y="433"/>
                </a:lnTo>
                <a:lnTo>
                  <a:pt x="376" y="434"/>
                </a:lnTo>
                <a:lnTo>
                  <a:pt x="372" y="436"/>
                </a:lnTo>
                <a:lnTo>
                  <a:pt x="371" y="437"/>
                </a:lnTo>
                <a:lnTo>
                  <a:pt x="369" y="439"/>
                </a:lnTo>
                <a:lnTo>
                  <a:pt x="368" y="439"/>
                </a:lnTo>
                <a:lnTo>
                  <a:pt x="366" y="440"/>
                </a:lnTo>
                <a:lnTo>
                  <a:pt x="365" y="441"/>
                </a:lnTo>
                <a:lnTo>
                  <a:pt x="364" y="442"/>
                </a:lnTo>
                <a:lnTo>
                  <a:pt x="364" y="443"/>
                </a:lnTo>
                <a:lnTo>
                  <a:pt x="363" y="445"/>
                </a:lnTo>
                <a:lnTo>
                  <a:pt x="363" y="447"/>
                </a:lnTo>
                <a:lnTo>
                  <a:pt x="362" y="449"/>
                </a:lnTo>
                <a:lnTo>
                  <a:pt x="361" y="450"/>
                </a:lnTo>
                <a:lnTo>
                  <a:pt x="361" y="452"/>
                </a:lnTo>
                <a:lnTo>
                  <a:pt x="359" y="456"/>
                </a:lnTo>
                <a:lnTo>
                  <a:pt x="357" y="457"/>
                </a:lnTo>
                <a:lnTo>
                  <a:pt x="356" y="458"/>
                </a:lnTo>
                <a:lnTo>
                  <a:pt x="355" y="459"/>
                </a:lnTo>
                <a:lnTo>
                  <a:pt x="354" y="460"/>
                </a:lnTo>
                <a:lnTo>
                  <a:pt x="353" y="461"/>
                </a:lnTo>
                <a:lnTo>
                  <a:pt x="351" y="462"/>
                </a:lnTo>
                <a:lnTo>
                  <a:pt x="350" y="465"/>
                </a:lnTo>
                <a:lnTo>
                  <a:pt x="348" y="466"/>
                </a:lnTo>
                <a:lnTo>
                  <a:pt x="348" y="467"/>
                </a:lnTo>
                <a:lnTo>
                  <a:pt x="348" y="469"/>
                </a:lnTo>
                <a:lnTo>
                  <a:pt x="348" y="473"/>
                </a:lnTo>
                <a:lnTo>
                  <a:pt x="348" y="474"/>
                </a:lnTo>
                <a:lnTo>
                  <a:pt x="347" y="476"/>
                </a:lnTo>
                <a:lnTo>
                  <a:pt x="347" y="477"/>
                </a:lnTo>
                <a:lnTo>
                  <a:pt x="346" y="477"/>
                </a:lnTo>
                <a:lnTo>
                  <a:pt x="342" y="478"/>
                </a:lnTo>
                <a:lnTo>
                  <a:pt x="340" y="478"/>
                </a:lnTo>
                <a:lnTo>
                  <a:pt x="339" y="478"/>
                </a:lnTo>
                <a:lnTo>
                  <a:pt x="338" y="478"/>
                </a:lnTo>
                <a:lnTo>
                  <a:pt x="336" y="479"/>
                </a:lnTo>
                <a:lnTo>
                  <a:pt x="335" y="481"/>
                </a:lnTo>
                <a:lnTo>
                  <a:pt x="333" y="482"/>
                </a:lnTo>
                <a:lnTo>
                  <a:pt x="331" y="484"/>
                </a:lnTo>
                <a:lnTo>
                  <a:pt x="331" y="485"/>
                </a:lnTo>
                <a:lnTo>
                  <a:pt x="331" y="487"/>
                </a:lnTo>
                <a:lnTo>
                  <a:pt x="331" y="489"/>
                </a:lnTo>
                <a:lnTo>
                  <a:pt x="331" y="491"/>
                </a:lnTo>
                <a:lnTo>
                  <a:pt x="333" y="493"/>
                </a:lnTo>
                <a:lnTo>
                  <a:pt x="334" y="494"/>
                </a:lnTo>
                <a:lnTo>
                  <a:pt x="336" y="496"/>
                </a:lnTo>
                <a:lnTo>
                  <a:pt x="337" y="498"/>
                </a:lnTo>
                <a:lnTo>
                  <a:pt x="338" y="499"/>
                </a:lnTo>
                <a:lnTo>
                  <a:pt x="338" y="500"/>
                </a:lnTo>
                <a:lnTo>
                  <a:pt x="339" y="501"/>
                </a:lnTo>
                <a:lnTo>
                  <a:pt x="340" y="501"/>
                </a:lnTo>
                <a:lnTo>
                  <a:pt x="342" y="502"/>
                </a:lnTo>
                <a:lnTo>
                  <a:pt x="343" y="502"/>
                </a:lnTo>
                <a:lnTo>
                  <a:pt x="345" y="501"/>
                </a:lnTo>
                <a:lnTo>
                  <a:pt x="346" y="501"/>
                </a:lnTo>
                <a:lnTo>
                  <a:pt x="347" y="501"/>
                </a:lnTo>
                <a:lnTo>
                  <a:pt x="348" y="501"/>
                </a:lnTo>
                <a:lnTo>
                  <a:pt x="350" y="500"/>
                </a:lnTo>
                <a:lnTo>
                  <a:pt x="351" y="500"/>
                </a:lnTo>
                <a:lnTo>
                  <a:pt x="352" y="500"/>
                </a:lnTo>
                <a:lnTo>
                  <a:pt x="353" y="499"/>
                </a:lnTo>
                <a:lnTo>
                  <a:pt x="354" y="499"/>
                </a:lnTo>
                <a:lnTo>
                  <a:pt x="355" y="499"/>
                </a:lnTo>
                <a:lnTo>
                  <a:pt x="356" y="498"/>
                </a:lnTo>
                <a:lnTo>
                  <a:pt x="357" y="498"/>
                </a:lnTo>
                <a:lnTo>
                  <a:pt x="359" y="498"/>
                </a:lnTo>
                <a:lnTo>
                  <a:pt x="359" y="496"/>
                </a:lnTo>
                <a:lnTo>
                  <a:pt x="360" y="496"/>
                </a:lnTo>
                <a:lnTo>
                  <a:pt x="362" y="496"/>
                </a:lnTo>
                <a:lnTo>
                  <a:pt x="362" y="495"/>
                </a:lnTo>
                <a:lnTo>
                  <a:pt x="364" y="495"/>
                </a:lnTo>
                <a:lnTo>
                  <a:pt x="365" y="495"/>
                </a:lnTo>
                <a:lnTo>
                  <a:pt x="366" y="494"/>
                </a:lnTo>
                <a:lnTo>
                  <a:pt x="366" y="493"/>
                </a:lnTo>
                <a:lnTo>
                  <a:pt x="368" y="493"/>
                </a:lnTo>
                <a:lnTo>
                  <a:pt x="368" y="492"/>
                </a:lnTo>
                <a:lnTo>
                  <a:pt x="369" y="492"/>
                </a:lnTo>
                <a:lnTo>
                  <a:pt x="372" y="489"/>
                </a:lnTo>
                <a:lnTo>
                  <a:pt x="372" y="487"/>
                </a:lnTo>
                <a:lnTo>
                  <a:pt x="372" y="484"/>
                </a:lnTo>
                <a:lnTo>
                  <a:pt x="372" y="481"/>
                </a:lnTo>
                <a:lnTo>
                  <a:pt x="373" y="481"/>
                </a:lnTo>
                <a:lnTo>
                  <a:pt x="374" y="481"/>
                </a:lnTo>
                <a:lnTo>
                  <a:pt x="373" y="490"/>
                </a:lnTo>
                <a:lnTo>
                  <a:pt x="373" y="491"/>
                </a:lnTo>
                <a:lnTo>
                  <a:pt x="373" y="492"/>
                </a:lnTo>
                <a:lnTo>
                  <a:pt x="372" y="493"/>
                </a:lnTo>
                <a:lnTo>
                  <a:pt x="371" y="493"/>
                </a:lnTo>
                <a:lnTo>
                  <a:pt x="370" y="494"/>
                </a:lnTo>
                <a:lnTo>
                  <a:pt x="370" y="495"/>
                </a:lnTo>
                <a:lnTo>
                  <a:pt x="369" y="495"/>
                </a:lnTo>
                <a:lnTo>
                  <a:pt x="370" y="496"/>
                </a:lnTo>
                <a:lnTo>
                  <a:pt x="370" y="498"/>
                </a:lnTo>
                <a:lnTo>
                  <a:pt x="370" y="499"/>
                </a:lnTo>
                <a:lnTo>
                  <a:pt x="370" y="500"/>
                </a:lnTo>
                <a:lnTo>
                  <a:pt x="369" y="501"/>
                </a:lnTo>
                <a:lnTo>
                  <a:pt x="368" y="502"/>
                </a:lnTo>
                <a:lnTo>
                  <a:pt x="366" y="503"/>
                </a:lnTo>
                <a:lnTo>
                  <a:pt x="365" y="504"/>
                </a:lnTo>
                <a:lnTo>
                  <a:pt x="364" y="506"/>
                </a:lnTo>
                <a:lnTo>
                  <a:pt x="364" y="507"/>
                </a:lnTo>
                <a:lnTo>
                  <a:pt x="364" y="508"/>
                </a:lnTo>
                <a:lnTo>
                  <a:pt x="363" y="510"/>
                </a:lnTo>
                <a:lnTo>
                  <a:pt x="364" y="512"/>
                </a:lnTo>
                <a:lnTo>
                  <a:pt x="364" y="514"/>
                </a:lnTo>
                <a:lnTo>
                  <a:pt x="364" y="517"/>
                </a:lnTo>
                <a:lnTo>
                  <a:pt x="364" y="518"/>
                </a:lnTo>
                <a:lnTo>
                  <a:pt x="364" y="519"/>
                </a:lnTo>
                <a:lnTo>
                  <a:pt x="365" y="520"/>
                </a:lnTo>
                <a:lnTo>
                  <a:pt x="366" y="520"/>
                </a:lnTo>
                <a:lnTo>
                  <a:pt x="366" y="523"/>
                </a:lnTo>
                <a:lnTo>
                  <a:pt x="368" y="524"/>
                </a:lnTo>
                <a:lnTo>
                  <a:pt x="368" y="526"/>
                </a:lnTo>
                <a:lnTo>
                  <a:pt x="369" y="527"/>
                </a:lnTo>
                <a:lnTo>
                  <a:pt x="369" y="528"/>
                </a:lnTo>
                <a:lnTo>
                  <a:pt x="370" y="528"/>
                </a:lnTo>
                <a:lnTo>
                  <a:pt x="371" y="529"/>
                </a:lnTo>
                <a:lnTo>
                  <a:pt x="372" y="531"/>
                </a:lnTo>
                <a:lnTo>
                  <a:pt x="373" y="531"/>
                </a:lnTo>
                <a:lnTo>
                  <a:pt x="374" y="531"/>
                </a:lnTo>
                <a:lnTo>
                  <a:pt x="380" y="532"/>
                </a:lnTo>
                <a:lnTo>
                  <a:pt x="385" y="532"/>
                </a:lnTo>
                <a:lnTo>
                  <a:pt x="388" y="533"/>
                </a:lnTo>
                <a:lnTo>
                  <a:pt x="389" y="533"/>
                </a:lnTo>
                <a:lnTo>
                  <a:pt x="390" y="533"/>
                </a:lnTo>
                <a:lnTo>
                  <a:pt x="391" y="534"/>
                </a:lnTo>
                <a:lnTo>
                  <a:pt x="392" y="535"/>
                </a:lnTo>
                <a:lnTo>
                  <a:pt x="392" y="536"/>
                </a:lnTo>
                <a:lnTo>
                  <a:pt x="391" y="539"/>
                </a:lnTo>
                <a:lnTo>
                  <a:pt x="390" y="540"/>
                </a:lnTo>
                <a:lnTo>
                  <a:pt x="388" y="541"/>
                </a:lnTo>
                <a:lnTo>
                  <a:pt x="386" y="542"/>
                </a:lnTo>
                <a:lnTo>
                  <a:pt x="386" y="543"/>
                </a:lnTo>
                <a:lnTo>
                  <a:pt x="385" y="543"/>
                </a:lnTo>
                <a:lnTo>
                  <a:pt x="386" y="543"/>
                </a:lnTo>
                <a:lnTo>
                  <a:pt x="386" y="542"/>
                </a:lnTo>
                <a:lnTo>
                  <a:pt x="387" y="542"/>
                </a:lnTo>
                <a:lnTo>
                  <a:pt x="388" y="541"/>
                </a:lnTo>
                <a:lnTo>
                  <a:pt x="388" y="540"/>
                </a:lnTo>
                <a:lnTo>
                  <a:pt x="389" y="540"/>
                </a:lnTo>
                <a:lnTo>
                  <a:pt x="390" y="539"/>
                </a:lnTo>
                <a:lnTo>
                  <a:pt x="391" y="537"/>
                </a:lnTo>
                <a:lnTo>
                  <a:pt x="391" y="536"/>
                </a:lnTo>
                <a:lnTo>
                  <a:pt x="391" y="535"/>
                </a:lnTo>
                <a:lnTo>
                  <a:pt x="391" y="534"/>
                </a:lnTo>
                <a:lnTo>
                  <a:pt x="390" y="534"/>
                </a:lnTo>
                <a:lnTo>
                  <a:pt x="390" y="533"/>
                </a:lnTo>
                <a:lnTo>
                  <a:pt x="390" y="534"/>
                </a:lnTo>
                <a:lnTo>
                  <a:pt x="389" y="534"/>
                </a:lnTo>
                <a:lnTo>
                  <a:pt x="389" y="533"/>
                </a:lnTo>
                <a:lnTo>
                  <a:pt x="388" y="534"/>
                </a:lnTo>
                <a:lnTo>
                  <a:pt x="387" y="534"/>
                </a:lnTo>
                <a:lnTo>
                  <a:pt x="387" y="535"/>
                </a:lnTo>
                <a:lnTo>
                  <a:pt x="388" y="535"/>
                </a:lnTo>
                <a:lnTo>
                  <a:pt x="389" y="536"/>
                </a:lnTo>
                <a:lnTo>
                  <a:pt x="389" y="537"/>
                </a:lnTo>
                <a:lnTo>
                  <a:pt x="388" y="537"/>
                </a:lnTo>
                <a:lnTo>
                  <a:pt x="386" y="537"/>
                </a:lnTo>
                <a:lnTo>
                  <a:pt x="385" y="536"/>
                </a:lnTo>
                <a:lnTo>
                  <a:pt x="383" y="536"/>
                </a:lnTo>
                <a:lnTo>
                  <a:pt x="382" y="536"/>
                </a:lnTo>
                <a:lnTo>
                  <a:pt x="382" y="537"/>
                </a:lnTo>
                <a:lnTo>
                  <a:pt x="381" y="537"/>
                </a:lnTo>
                <a:lnTo>
                  <a:pt x="380" y="539"/>
                </a:lnTo>
                <a:lnTo>
                  <a:pt x="380" y="540"/>
                </a:lnTo>
                <a:lnTo>
                  <a:pt x="380" y="541"/>
                </a:lnTo>
                <a:lnTo>
                  <a:pt x="380" y="542"/>
                </a:lnTo>
                <a:lnTo>
                  <a:pt x="379" y="543"/>
                </a:lnTo>
                <a:lnTo>
                  <a:pt x="379" y="544"/>
                </a:lnTo>
                <a:lnTo>
                  <a:pt x="378" y="545"/>
                </a:lnTo>
                <a:lnTo>
                  <a:pt x="377" y="546"/>
                </a:lnTo>
                <a:lnTo>
                  <a:pt x="377" y="548"/>
                </a:lnTo>
                <a:lnTo>
                  <a:pt x="377" y="549"/>
                </a:lnTo>
                <a:lnTo>
                  <a:pt x="377" y="551"/>
                </a:lnTo>
                <a:lnTo>
                  <a:pt x="377" y="552"/>
                </a:lnTo>
                <a:lnTo>
                  <a:pt x="377" y="553"/>
                </a:lnTo>
                <a:lnTo>
                  <a:pt x="377" y="554"/>
                </a:lnTo>
                <a:lnTo>
                  <a:pt x="378" y="554"/>
                </a:lnTo>
                <a:lnTo>
                  <a:pt x="378" y="556"/>
                </a:lnTo>
                <a:lnTo>
                  <a:pt x="380" y="556"/>
                </a:lnTo>
                <a:lnTo>
                  <a:pt x="381" y="557"/>
                </a:lnTo>
                <a:lnTo>
                  <a:pt x="383" y="558"/>
                </a:lnTo>
                <a:lnTo>
                  <a:pt x="385" y="558"/>
                </a:lnTo>
                <a:lnTo>
                  <a:pt x="387" y="558"/>
                </a:lnTo>
                <a:lnTo>
                  <a:pt x="388" y="558"/>
                </a:lnTo>
                <a:lnTo>
                  <a:pt x="389" y="558"/>
                </a:lnTo>
                <a:lnTo>
                  <a:pt x="390" y="558"/>
                </a:lnTo>
                <a:lnTo>
                  <a:pt x="391" y="558"/>
                </a:lnTo>
                <a:lnTo>
                  <a:pt x="392" y="558"/>
                </a:lnTo>
                <a:lnTo>
                  <a:pt x="394" y="557"/>
                </a:lnTo>
                <a:lnTo>
                  <a:pt x="395" y="557"/>
                </a:lnTo>
                <a:lnTo>
                  <a:pt x="395" y="556"/>
                </a:lnTo>
                <a:lnTo>
                  <a:pt x="395" y="554"/>
                </a:lnTo>
                <a:lnTo>
                  <a:pt x="396" y="554"/>
                </a:lnTo>
                <a:lnTo>
                  <a:pt x="396" y="553"/>
                </a:lnTo>
                <a:lnTo>
                  <a:pt x="396" y="552"/>
                </a:lnTo>
                <a:lnTo>
                  <a:pt x="396" y="551"/>
                </a:lnTo>
                <a:lnTo>
                  <a:pt x="397" y="551"/>
                </a:lnTo>
                <a:lnTo>
                  <a:pt x="397" y="550"/>
                </a:lnTo>
                <a:lnTo>
                  <a:pt x="398" y="550"/>
                </a:lnTo>
                <a:lnTo>
                  <a:pt x="398" y="549"/>
                </a:lnTo>
                <a:lnTo>
                  <a:pt x="399" y="549"/>
                </a:lnTo>
                <a:lnTo>
                  <a:pt x="400" y="549"/>
                </a:lnTo>
                <a:lnTo>
                  <a:pt x="402" y="548"/>
                </a:lnTo>
                <a:lnTo>
                  <a:pt x="403" y="548"/>
                </a:lnTo>
                <a:lnTo>
                  <a:pt x="404" y="548"/>
                </a:lnTo>
                <a:lnTo>
                  <a:pt x="405" y="548"/>
                </a:lnTo>
                <a:lnTo>
                  <a:pt x="406" y="548"/>
                </a:lnTo>
                <a:lnTo>
                  <a:pt x="407" y="548"/>
                </a:lnTo>
                <a:lnTo>
                  <a:pt x="407" y="549"/>
                </a:lnTo>
                <a:lnTo>
                  <a:pt x="408" y="549"/>
                </a:lnTo>
                <a:lnTo>
                  <a:pt x="409" y="551"/>
                </a:lnTo>
                <a:lnTo>
                  <a:pt x="411" y="551"/>
                </a:lnTo>
                <a:lnTo>
                  <a:pt x="412" y="552"/>
                </a:lnTo>
                <a:lnTo>
                  <a:pt x="413" y="552"/>
                </a:lnTo>
                <a:lnTo>
                  <a:pt x="414" y="552"/>
                </a:lnTo>
                <a:lnTo>
                  <a:pt x="415" y="552"/>
                </a:lnTo>
                <a:lnTo>
                  <a:pt x="416" y="551"/>
                </a:lnTo>
                <a:lnTo>
                  <a:pt x="417" y="551"/>
                </a:lnTo>
                <a:lnTo>
                  <a:pt x="419" y="551"/>
                </a:lnTo>
                <a:lnTo>
                  <a:pt x="419" y="550"/>
                </a:lnTo>
                <a:lnTo>
                  <a:pt x="419" y="551"/>
                </a:lnTo>
                <a:lnTo>
                  <a:pt x="420" y="551"/>
                </a:lnTo>
                <a:lnTo>
                  <a:pt x="420" y="552"/>
                </a:lnTo>
                <a:lnTo>
                  <a:pt x="420" y="553"/>
                </a:lnTo>
                <a:lnTo>
                  <a:pt x="420" y="556"/>
                </a:lnTo>
                <a:lnTo>
                  <a:pt x="419" y="558"/>
                </a:lnTo>
                <a:lnTo>
                  <a:pt x="419" y="559"/>
                </a:lnTo>
                <a:lnTo>
                  <a:pt x="417" y="560"/>
                </a:lnTo>
                <a:lnTo>
                  <a:pt x="416" y="561"/>
                </a:lnTo>
                <a:lnTo>
                  <a:pt x="415" y="561"/>
                </a:lnTo>
                <a:lnTo>
                  <a:pt x="414" y="562"/>
                </a:lnTo>
                <a:lnTo>
                  <a:pt x="413" y="562"/>
                </a:lnTo>
                <a:lnTo>
                  <a:pt x="412" y="562"/>
                </a:lnTo>
                <a:lnTo>
                  <a:pt x="411" y="564"/>
                </a:lnTo>
                <a:lnTo>
                  <a:pt x="409" y="564"/>
                </a:lnTo>
                <a:lnTo>
                  <a:pt x="407" y="564"/>
                </a:lnTo>
                <a:lnTo>
                  <a:pt x="406" y="564"/>
                </a:lnTo>
                <a:lnTo>
                  <a:pt x="405" y="564"/>
                </a:lnTo>
                <a:lnTo>
                  <a:pt x="404" y="564"/>
                </a:lnTo>
                <a:lnTo>
                  <a:pt x="404" y="562"/>
                </a:lnTo>
                <a:lnTo>
                  <a:pt x="403" y="562"/>
                </a:lnTo>
                <a:lnTo>
                  <a:pt x="403" y="561"/>
                </a:lnTo>
                <a:lnTo>
                  <a:pt x="402" y="560"/>
                </a:lnTo>
                <a:lnTo>
                  <a:pt x="400" y="559"/>
                </a:lnTo>
                <a:lnTo>
                  <a:pt x="399" y="559"/>
                </a:lnTo>
                <a:lnTo>
                  <a:pt x="398" y="560"/>
                </a:lnTo>
                <a:lnTo>
                  <a:pt x="396" y="560"/>
                </a:lnTo>
                <a:lnTo>
                  <a:pt x="394" y="562"/>
                </a:lnTo>
                <a:lnTo>
                  <a:pt x="392" y="564"/>
                </a:lnTo>
                <a:lnTo>
                  <a:pt x="390" y="565"/>
                </a:lnTo>
                <a:lnTo>
                  <a:pt x="389" y="565"/>
                </a:lnTo>
                <a:lnTo>
                  <a:pt x="389" y="567"/>
                </a:lnTo>
                <a:lnTo>
                  <a:pt x="390" y="568"/>
                </a:lnTo>
                <a:lnTo>
                  <a:pt x="391" y="569"/>
                </a:lnTo>
                <a:lnTo>
                  <a:pt x="396" y="574"/>
                </a:lnTo>
                <a:lnTo>
                  <a:pt x="400" y="576"/>
                </a:lnTo>
                <a:lnTo>
                  <a:pt x="402" y="575"/>
                </a:lnTo>
                <a:lnTo>
                  <a:pt x="403" y="574"/>
                </a:lnTo>
                <a:lnTo>
                  <a:pt x="403" y="575"/>
                </a:lnTo>
                <a:lnTo>
                  <a:pt x="404" y="576"/>
                </a:lnTo>
                <a:lnTo>
                  <a:pt x="405" y="577"/>
                </a:lnTo>
                <a:lnTo>
                  <a:pt x="406" y="578"/>
                </a:lnTo>
                <a:lnTo>
                  <a:pt x="407" y="579"/>
                </a:lnTo>
                <a:lnTo>
                  <a:pt x="407" y="582"/>
                </a:lnTo>
                <a:lnTo>
                  <a:pt x="408" y="583"/>
                </a:lnTo>
                <a:lnTo>
                  <a:pt x="409" y="585"/>
                </a:lnTo>
                <a:lnTo>
                  <a:pt x="409" y="586"/>
                </a:lnTo>
                <a:lnTo>
                  <a:pt x="409" y="587"/>
                </a:lnTo>
                <a:lnTo>
                  <a:pt x="409" y="588"/>
                </a:lnTo>
                <a:lnTo>
                  <a:pt x="408" y="591"/>
                </a:lnTo>
                <a:lnTo>
                  <a:pt x="407" y="594"/>
                </a:lnTo>
                <a:lnTo>
                  <a:pt x="406" y="595"/>
                </a:lnTo>
                <a:lnTo>
                  <a:pt x="404" y="599"/>
                </a:lnTo>
                <a:lnTo>
                  <a:pt x="402" y="601"/>
                </a:lnTo>
                <a:lnTo>
                  <a:pt x="396" y="604"/>
                </a:lnTo>
                <a:lnTo>
                  <a:pt x="391" y="608"/>
                </a:lnTo>
                <a:lnTo>
                  <a:pt x="389" y="609"/>
                </a:lnTo>
                <a:lnTo>
                  <a:pt x="387" y="610"/>
                </a:lnTo>
                <a:lnTo>
                  <a:pt x="386" y="611"/>
                </a:lnTo>
                <a:lnTo>
                  <a:pt x="386" y="612"/>
                </a:lnTo>
                <a:lnTo>
                  <a:pt x="385" y="612"/>
                </a:lnTo>
                <a:lnTo>
                  <a:pt x="385" y="611"/>
                </a:lnTo>
                <a:lnTo>
                  <a:pt x="386" y="610"/>
                </a:lnTo>
                <a:lnTo>
                  <a:pt x="385" y="608"/>
                </a:lnTo>
                <a:lnTo>
                  <a:pt x="383" y="611"/>
                </a:lnTo>
                <a:lnTo>
                  <a:pt x="383" y="612"/>
                </a:lnTo>
                <a:lnTo>
                  <a:pt x="382" y="615"/>
                </a:lnTo>
                <a:lnTo>
                  <a:pt x="382" y="616"/>
                </a:lnTo>
                <a:lnTo>
                  <a:pt x="382" y="615"/>
                </a:lnTo>
                <a:lnTo>
                  <a:pt x="382" y="613"/>
                </a:lnTo>
                <a:lnTo>
                  <a:pt x="383" y="612"/>
                </a:lnTo>
                <a:lnTo>
                  <a:pt x="385" y="607"/>
                </a:lnTo>
                <a:lnTo>
                  <a:pt x="387" y="604"/>
                </a:lnTo>
                <a:lnTo>
                  <a:pt x="388" y="604"/>
                </a:lnTo>
                <a:lnTo>
                  <a:pt x="388" y="603"/>
                </a:lnTo>
                <a:lnTo>
                  <a:pt x="389" y="602"/>
                </a:lnTo>
                <a:lnTo>
                  <a:pt x="389" y="601"/>
                </a:lnTo>
                <a:lnTo>
                  <a:pt x="390" y="601"/>
                </a:lnTo>
                <a:lnTo>
                  <a:pt x="392" y="600"/>
                </a:lnTo>
                <a:lnTo>
                  <a:pt x="392" y="599"/>
                </a:lnTo>
                <a:lnTo>
                  <a:pt x="392" y="601"/>
                </a:lnTo>
                <a:lnTo>
                  <a:pt x="394" y="602"/>
                </a:lnTo>
                <a:lnTo>
                  <a:pt x="394" y="599"/>
                </a:lnTo>
                <a:lnTo>
                  <a:pt x="394" y="600"/>
                </a:lnTo>
                <a:lnTo>
                  <a:pt x="396" y="598"/>
                </a:lnTo>
                <a:lnTo>
                  <a:pt x="398" y="598"/>
                </a:lnTo>
                <a:lnTo>
                  <a:pt x="402" y="596"/>
                </a:lnTo>
                <a:lnTo>
                  <a:pt x="404" y="596"/>
                </a:lnTo>
                <a:lnTo>
                  <a:pt x="404" y="594"/>
                </a:lnTo>
                <a:lnTo>
                  <a:pt x="404" y="593"/>
                </a:lnTo>
                <a:lnTo>
                  <a:pt x="404" y="591"/>
                </a:lnTo>
                <a:lnTo>
                  <a:pt x="404" y="590"/>
                </a:lnTo>
                <a:lnTo>
                  <a:pt x="404" y="588"/>
                </a:lnTo>
                <a:lnTo>
                  <a:pt x="403" y="591"/>
                </a:lnTo>
                <a:lnTo>
                  <a:pt x="403" y="592"/>
                </a:lnTo>
                <a:lnTo>
                  <a:pt x="404" y="594"/>
                </a:lnTo>
                <a:lnTo>
                  <a:pt x="403" y="595"/>
                </a:lnTo>
                <a:lnTo>
                  <a:pt x="402" y="595"/>
                </a:lnTo>
                <a:lnTo>
                  <a:pt x="400" y="593"/>
                </a:lnTo>
                <a:lnTo>
                  <a:pt x="398" y="592"/>
                </a:lnTo>
                <a:lnTo>
                  <a:pt x="397" y="592"/>
                </a:lnTo>
                <a:lnTo>
                  <a:pt x="394" y="593"/>
                </a:lnTo>
                <a:lnTo>
                  <a:pt x="391" y="594"/>
                </a:lnTo>
                <a:lnTo>
                  <a:pt x="390" y="594"/>
                </a:lnTo>
                <a:lnTo>
                  <a:pt x="389" y="593"/>
                </a:lnTo>
                <a:lnTo>
                  <a:pt x="387" y="592"/>
                </a:lnTo>
                <a:lnTo>
                  <a:pt x="385" y="593"/>
                </a:lnTo>
                <a:lnTo>
                  <a:pt x="383" y="594"/>
                </a:lnTo>
                <a:lnTo>
                  <a:pt x="382" y="595"/>
                </a:lnTo>
                <a:lnTo>
                  <a:pt x="381" y="595"/>
                </a:lnTo>
                <a:lnTo>
                  <a:pt x="379" y="595"/>
                </a:lnTo>
                <a:lnTo>
                  <a:pt x="377" y="595"/>
                </a:lnTo>
                <a:lnTo>
                  <a:pt x="376" y="594"/>
                </a:lnTo>
                <a:lnTo>
                  <a:pt x="374" y="595"/>
                </a:lnTo>
                <a:lnTo>
                  <a:pt x="372" y="596"/>
                </a:lnTo>
                <a:lnTo>
                  <a:pt x="371" y="598"/>
                </a:lnTo>
                <a:lnTo>
                  <a:pt x="370" y="599"/>
                </a:lnTo>
                <a:lnTo>
                  <a:pt x="371" y="599"/>
                </a:lnTo>
                <a:lnTo>
                  <a:pt x="372" y="601"/>
                </a:lnTo>
                <a:lnTo>
                  <a:pt x="373" y="602"/>
                </a:lnTo>
                <a:lnTo>
                  <a:pt x="374" y="604"/>
                </a:lnTo>
                <a:lnTo>
                  <a:pt x="376" y="606"/>
                </a:lnTo>
                <a:lnTo>
                  <a:pt x="376" y="607"/>
                </a:lnTo>
                <a:lnTo>
                  <a:pt x="374" y="608"/>
                </a:lnTo>
                <a:lnTo>
                  <a:pt x="374" y="607"/>
                </a:lnTo>
                <a:lnTo>
                  <a:pt x="373" y="606"/>
                </a:lnTo>
                <a:lnTo>
                  <a:pt x="372" y="604"/>
                </a:lnTo>
                <a:lnTo>
                  <a:pt x="366" y="604"/>
                </a:lnTo>
                <a:lnTo>
                  <a:pt x="365" y="604"/>
                </a:lnTo>
                <a:lnTo>
                  <a:pt x="365" y="603"/>
                </a:lnTo>
                <a:lnTo>
                  <a:pt x="365" y="602"/>
                </a:lnTo>
                <a:lnTo>
                  <a:pt x="365" y="601"/>
                </a:lnTo>
                <a:lnTo>
                  <a:pt x="365" y="593"/>
                </a:lnTo>
                <a:lnTo>
                  <a:pt x="363" y="593"/>
                </a:lnTo>
                <a:lnTo>
                  <a:pt x="361" y="593"/>
                </a:lnTo>
                <a:lnTo>
                  <a:pt x="361" y="592"/>
                </a:lnTo>
                <a:lnTo>
                  <a:pt x="366" y="592"/>
                </a:lnTo>
                <a:lnTo>
                  <a:pt x="366" y="590"/>
                </a:lnTo>
                <a:lnTo>
                  <a:pt x="366" y="585"/>
                </a:lnTo>
                <a:lnTo>
                  <a:pt x="366" y="584"/>
                </a:lnTo>
                <a:lnTo>
                  <a:pt x="366" y="582"/>
                </a:lnTo>
                <a:lnTo>
                  <a:pt x="366" y="577"/>
                </a:lnTo>
                <a:lnTo>
                  <a:pt x="366" y="576"/>
                </a:lnTo>
                <a:lnTo>
                  <a:pt x="366" y="575"/>
                </a:lnTo>
                <a:lnTo>
                  <a:pt x="364" y="575"/>
                </a:lnTo>
                <a:lnTo>
                  <a:pt x="362" y="575"/>
                </a:lnTo>
                <a:lnTo>
                  <a:pt x="362" y="574"/>
                </a:lnTo>
                <a:lnTo>
                  <a:pt x="363" y="574"/>
                </a:lnTo>
                <a:lnTo>
                  <a:pt x="363" y="573"/>
                </a:lnTo>
                <a:lnTo>
                  <a:pt x="362" y="573"/>
                </a:lnTo>
                <a:lnTo>
                  <a:pt x="362" y="569"/>
                </a:lnTo>
                <a:lnTo>
                  <a:pt x="361" y="568"/>
                </a:lnTo>
                <a:lnTo>
                  <a:pt x="359" y="567"/>
                </a:lnTo>
                <a:lnTo>
                  <a:pt x="357" y="565"/>
                </a:lnTo>
                <a:lnTo>
                  <a:pt x="355" y="564"/>
                </a:lnTo>
                <a:lnTo>
                  <a:pt x="353" y="562"/>
                </a:lnTo>
                <a:lnTo>
                  <a:pt x="351" y="561"/>
                </a:lnTo>
                <a:lnTo>
                  <a:pt x="350" y="560"/>
                </a:lnTo>
                <a:lnTo>
                  <a:pt x="348" y="560"/>
                </a:lnTo>
                <a:lnTo>
                  <a:pt x="347" y="559"/>
                </a:lnTo>
                <a:lnTo>
                  <a:pt x="346" y="558"/>
                </a:lnTo>
                <a:lnTo>
                  <a:pt x="345" y="557"/>
                </a:lnTo>
                <a:lnTo>
                  <a:pt x="344" y="556"/>
                </a:lnTo>
                <a:lnTo>
                  <a:pt x="343" y="554"/>
                </a:lnTo>
                <a:lnTo>
                  <a:pt x="342" y="552"/>
                </a:lnTo>
                <a:lnTo>
                  <a:pt x="340" y="552"/>
                </a:lnTo>
                <a:lnTo>
                  <a:pt x="338" y="550"/>
                </a:lnTo>
                <a:lnTo>
                  <a:pt x="337" y="550"/>
                </a:lnTo>
                <a:lnTo>
                  <a:pt x="335" y="550"/>
                </a:lnTo>
                <a:lnTo>
                  <a:pt x="334" y="550"/>
                </a:lnTo>
                <a:lnTo>
                  <a:pt x="333" y="550"/>
                </a:lnTo>
                <a:lnTo>
                  <a:pt x="333" y="549"/>
                </a:lnTo>
                <a:lnTo>
                  <a:pt x="331" y="549"/>
                </a:lnTo>
                <a:lnTo>
                  <a:pt x="330" y="549"/>
                </a:lnTo>
                <a:lnTo>
                  <a:pt x="329" y="549"/>
                </a:lnTo>
                <a:lnTo>
                  <a:pt x="329" y="548"/>
                </a:lnTo>
                <a:lnTo>
                  <a:pt x="328" y="548"/>
                </a:lnTo>
                <a:lnTo>
                  <a:pt x="327" y="546"/>
                </a:lnTo>
                <a:lnTo>
                  <a:pt x="326" y="548"/>
                </a:lnTo>
                <a:lnTo>
                  <a:pt x="325" y="548"/>
                </a:lnTo>
                <a:lnTo>
                  <a:pt x="323" y="549"/>
                </a:lnTo>
                <a:lnTo>
                  <a:pt x="322" y="549"/>
                </a:lnTo>
                <a:lnTo>
                  <a:pt x="321" y="550"/>
                </a:lnTo>
                <a:lnTo>
                  <a:pt x="319" y="551"/>
                </a:lnTo>
                <a:lnTo>
                  <a:pt x="318" y="551"/>
                </a:lnTo>
                <a:lnTo>
                  <a:pt x="316" y="550"/>
                </a:lnTo>
                <a:lnTo>
                  <a:pt x="308" y="551"/>
                </a:lnTo>
                <a:lnTo>
                  <a:pt x="302" y="551"/>
                </a:lnTo>
                <a:lnTo>
                  <a:pt x="300" y="551"/>
                </a:lnTo>
                <a:lnTo>
                  <a:pt x="296" y="551"/>
                </a:lnTo>
                <a:lnTo>
                  <a:pt x="294" y="549"/>
                </a:lnTo>
                <a:lnTo>
                  <a:pt x="293" y="549"/>
                </a:lnTo>
                <a:lnTo>
                  <a:pt x="291" y="549"/>
                </a:lnTo>
                <a:lnTo>
                  <a:pt x="290" y="548"/>
                </a:lnTo>
                <a:lnTo>
                  <a:pt x="288" y="548"/>
                </a:lnTo>
                <a:lnTo>
                  <a:pt x="287" y="548"/>
                </a:lnTo>
                <a:lnTo>
                  <a:pt x="286" y="548"/>
                </a:lnTo>
                <a:lnTo>
                  <a:pt x="282" y="548"/>
                </a:lnTo>
                <a:lnTo>
                  <a:pt x="280" y="548"/>
                </a:lnTo>
                <a:lnTo>
                  <a:pt x="279" y="548"/>
                </a:lnTo>
                <a:lnTo>
                  <a:pt x="278" y="548"/>
                </a:lnTo>
                <a:lnTo>
                  <a:pt x="278" y="546"/>
                </a:lnTo>
                <a:lnTo>
                  <a:pt x="277" y="546"/>
                </a:lnTo>
                <a:lnTo>
                  <a:pt x="277" y="545"/>
                </a:lnTo>
                <a:lnTo>
                  <a:pt x="276" y="545"/>
                </a:lnTo>
                <a:lnTo>
                  <a:pt x="274" y="545"/>
                </a:lnTo>
                <a:lnTo>
                  <a:pt x="273" y="545"/>
                </a:lnTo>
                <a:lnTo>
                  <a:pt x="271" y="545"/>
                </a:lnTo>
                <a:lnTo>
                  <a:pt x="269" y="545"/>
                </a:lnTo>
                <a:lnTo>
                  <a:pt x="268" y="545"/>
                </a:lnTo>
                <a:lnTo>
                  <a:pt x="268" y="544"/>
                </a:lnTo>
                <a:lnTo>
                  <a:pt x="267" y="545"/>
                </a:lnTo>
                <a:lnTo>
                  <a:pt x="267" y="544"/>
                </a:lnTo>
                <a:lnTo>
                  <a:pt x="265" y="545"/>
                </a:lnTo>
                <a:lnTo>
                  <a:pt x="264" y="545"/>
                </a:lnTo>
                <a:lnTo>
                  <a:pt x="264" y="544"/>
                </a:lnTo>
                <a:lnTo>
                  <a:pt x="262" y="544"/>
                </a:lnTo>
                <a:lnTo>
                  <a:pt x="261" y="544"/>
                </a:lnTo>
                <a:lnTo>
                  <a:pt x="260" y="543"/>
                </a:lnTo>
                <a:lnTo>
                  <a:pt x="259" y="543"/>
                </a:lnTo>
                <a:lnTo>
                  <a:pt x="258" y="542"/>
                </a:lnTo>
                <a:lnTo>
                  <a:pt x="257" y="542"/>
                </a:lnTo>
                <a:lnTo>
                  <a:pt x="256" y="542"/>
                </a:lnTo>
                <a:lnTo>
                  <a:pt x="254" y="541"/>
                </a:lnTo>
                <a:lnTo>
                  <a:pt x="254" y="542"/>
                </a:lnTo>
                <a:lnTo>
                  <a:pt x="253" y="542"/>
                </a:lnTo>
                <a:lnTo>
                  <a:pt x="252" y="541"/>
                </a:lnTo>
                <a:lnTo>
                  <a:pt x="250" y="540"/>
                </a:lnTo>
                <a:lnTo>
                  <a:pt x="249" y="540"/>
                </a:lnTo>
                <a:lnTo>
                  <a:pt x="249" y="539"/>
                </a:lnTo>
                <a:lnTo>
                  <a:pt x="248" y="539"/>
                </a:lnTo>
                <a:lnTo>
                  <a:pt x="248" y="540"/>
                </a:lnTo>
                <a:lnTo>
                  <a:pt x="249" y="540"/>
                </a:lnTo>
                <a:lnTo>
                  <a:pt x="249" y="541"/>
                </a:lnTo>
                <a:lnTo>
                  <a:pt x="248" y="541"/>
                </a:lnTo>
                <a:lnTo>
                  <a:pt x="247" y="540"/>
                </a:lnTo>
                <a:lnTo>
                  <a:pt x="245" y="540"/>
                </a:lnTo>
                <a:lnTo>
                  <a:pt x="245" y="539"/>
                </a:lnTo>
                <a:lnTo>
                  <a:pt x="245" y="537"/>
                </a:lnTo>
                <a:lnTo>
                  <a:pt x="244" y="536"/>
                </a:lnTo>
                <a:lnTo>
                  <a:pt x="245" y="536"/>
                </a:lnTo>
                <a:lnTo>
                  <a:pt x="245" y="535"/>
                </a:lnTo>
                <a:lnTo>
                  <a:pt x="245" y="534"/>
                </a:lnTo>
                <a:lnTo>
                  <a:pt x="245" y="533"/>
                </a:lnTo>
                <a:lnTo>
                  <a:pt x="245" y="532"/>
                </a:lnTo>
                <a:lnTo>
                  <a:pt x="245" y="531"/>
                </a:lnTo>
                <a:lnTo>
                  <a:pt x="244" y="529"/>
                </a:lnTo>
                <a:lnTo>
                  <a:pt x="244" y="528"/>
                </a:lnTo>
                <a:lnTo>
                  <a:pt x="244" y="527"/>
                </a:lnTo>
                <a:lnTo>
                  <a:pt x="244" y="526"/>
                </a:lnTo>
                <a:lnTo>
                  <a:pt x="243" y="525"/>
                </a:lnTo>
                <a:lnTo>
                  <a:pt x="243" y="524"/>
                </a:lnTo>
                <a:lnTo>
                  <a:pt x="241" y="523"/>
                </a:lnTo>
                <a:lnTo>
                  <a:pt x="239" y="521"/>
                </a:lnTo>
                <a:lnTo>
                  <a:pt x="238" y="520"/>
                </a:lnTo>
                <a:lnTo>
                  <a:pt x="236" y="519"/>
                </a:lnTo>
                <a:lnTo>
                  <a:pt x="235" y="518"/>
                </a:lnTo>
                <a:lnTo>
                  <a:pt x="236" y="516"/>
                </a:lnTo>
                <a:lnTo>
                  <a:pt x="235" y="516"/>
                </a:lnTo>
                <a:lnTo>
                  <a:pt x="236" y="516"/>
                </a:lnTo>
                <a:lnTo>
                  <a:pt x="235" y="516"/>
                </a:lnTo>
                <a:lnTo>
                  <a:pt x="234" y="516"/>
                </a:lnTo>
                <a:lnTo>
                  <a:pt x="233" y="516"/>
                </a:lnTo>
                <a:lnTo>
                  <a:pt x="233" y="515"/>
                </a:lnTo>
                <a:lnTo>
                  <a:pt x="232" y="515"/>
                </a:lnTo>
                <a:lnTo>
                  <a:pt x="231" y="514"/>
                </a:lnTo>
                <a:lnTo>
                  <a:pt x="230" y="514"/>
                </a:lnTo>
                <a:lnTo>
                  <a:pt x="228" y="514"/>
                </a:lnTo>
                <a:lnTo>
                  <a:pt x="227" y="514"/>
                </a:lnTo>
                <a:lnTo>
                  <a:pt x="227" y="512"/>
                </a:lnTo>
                <a:lnTo>
                  <a:pt x="226" y="512"/>
                </a:lnTo>
                <a:lnTo>
                  <a:pt x="226" y="514"/>
                </a:lnTo>
                <a:lnTo>
                  <a:pt x="226" y="512"/>
                </a:lnTo>
                <a:lnTo>
                  <a:pt x="225" y="512"/>
                </a:lnTo>
                <a:lnTo>
                  <a:pt x="224" y="512"/>
                </a:lnTo>
                <a:lnTo>
                  <a:pt x="223" y="512"/>
                </a:lnTo>
                <a:lnTo>
                  <a:pt x="222" y="512"/>
                </a:lnTo>
                <a:lnTo>
                  <a:pt x="221" y="514"/>
                </a:lnTo>
                <a:lnTo>
                  <a:pt x="221" y="512"/>
                </a:lnTo>
                <a:lnTo>
                  <a:pt x="219" y="512"/>
                </a:lnTo>
                <a:lnTo>
                  <a:pt x="218" y="512"/>
                </a:lnTo>
                <a:lnTo>
                  <a:pt x="217" y="512"/>
                </a:lnTo>
                <a:lnTo>
                  <a:pt x="217" y="514"/>
                </a:lnTo>
                <a:lnTo>
                  <a:pt x="216" y="514"/>
                </a:lnTo>
                <a:lnTo>
                  <a:pt x="215" y="514"/>
                </a:lnTo>
                <a:lnTo>
                  <a:pt x="214" y="514"/>
                </a:lnTo>
                <a:lnTo>
                  <a:pt x="213" y="515"/>
                </a:lnTo>
                <a:lnTo>
                  <a:pt x="211" y="515"/>
                </a:lnTo>
                <a:lnTo>
                  <a:pt x="210" y="515"/>
                </a:lnTo>
                <a:lnTo>
                  <a:pt x="208" y="515"/>
                </a:lnTo>
                <a:lnTo>
                  <a:pt x="208" y="516"/>
                </a:lnTo>
                <a:lnTo>
                  <a:pt x="206" y="516"/>
                </a:lnTo>
                <a:lnTo>
                  <a:pt x="205" y="516"/>
                </a:lnTo>
                <a:lnTo>
                  <a:pt x="204" y="516"/>
                </a:lnTo>
                <a:lnTo>
                  <a:pt x="204" y="517"/>
                </a:lnTo>
                <a:lnTo>
                  <a:pt x="202" y="517"/>
                </a:lnTo>
                <a:lnTo>
                  <a:pt x="201" y="516"/>
                </a:lnTo>
                <a:lnTo>
                  <a:pt x="201" y="515"/>
                </a:lnTo>
                <a:lnTo>
                  <a:pt x="201" y="514"/>
                </a:lnTo>
                <a:lnTo>
                  <a:pt x="202" y="512"/>
                </a:lnTo>
                <a:lnTo>
                  <a:pt x="202" y="511"/>
                </a:lnTo>
                <a:lnTo>
                  <a:pt x="204" y="511"/>
                </a:lnTo>
                <a:lnTo>
                  <a:pt x="201" y="509"/>
                </a:lnTo>
                <a:lnTo>
                  <a:pt x="193" y="503"/>
                </a:lnTo>
                <a:lnTo>
                  <a:pt x="191" y="502"/>
                </a:lnTo>
                <a:lnTo>
                  <a:pt x="191" y="504"/>
                </a:lnTo>
                <a:lnTo>
                  <a:pt x="192" y="504"/>
                </a:lnTo>
                <a:lnTo>
                  <a:pt x="191" y="506"/>
                </a:lnTo>
                <a:lnTo>
                  <a:pt x="191" y="507"/>
                </a:lnTo>
                <a:lnTo>
                  <a:pt x="191" y="508"/>
                </a:lnTo>
                <a:lnTo>
                  <a:pt x="190" y="508"/>
                </a:lnTo>
                <a:lnTo>
                  <a:pt x="189" y="509"/>
                </a:lnTo>
                <a:lnTo>
                  <a:pt x="188" y="509"/>
                </a:lnTo>
                <a:lnTo>
                  <a:pt x="187" y="509"/>
                </a:lnTo>
                <a:lnTo>
                  <a:pt x="187" y="510"/>
                </a:lnTo>
                <a:lnTo>
                  <a:pt x="188" y="510"/>
                </a:lnTo>
                <a:lnTo>
                  <a:pt x="189" y="511"/>
                </a:lnTo>
                <a:lnTo>
                  <a:pt x="190" y="512"/>
                </a:lnTo>
                <a:lnTo>
                  <a:pt x="191" y="514"/>
                </a:lnTo>
                <a:lnTo>
                  <a:pt x="191" y="516"/>
                </a:lnTo>
                <a:lnTo>
                  <a:pt x="188" y="518"/>
                </a:lnTo>
                <a:lnTo>
                  <a:pt x="183" y="518"/>
                </a:lnTo>
                <a:lnTo>
                  <a:pt x="181" y="518"/>
                </a:lnTo>
                <a:lnTo>
                  <a:pt x="176" y="517"/>
                </a:lnTo>
                <a:lnTo>
                  <a:pt x="173" y="516"/>
                </a:lnTo>
                <a:lnTo>
                  <a:pt x="164" y="509"/>
                </a:lnTo>
                <a:lnTo>
                  <a:pt x="162" y="506"/>
                </a:lnTo>
                <a:lnTo>
                  <a:pt x="156" y="507"/>
                </a:lnTo>
                <a:lnTo>
                  <a:pt x="155" y="507"/>
                </a:lnTo>
                <a:lnTo>
                  <a:pt x="155" y="506"/>
                </a:lnTo>
                <a:lnTo>
                  <a:pt x="155" y="504"/>
                </a:lnTo>
                <a:lnTo>
                  <a:pt x="156" y="503"/>
                </a:lnTo>
                <a:lnTo>
                  <a:pt x="158" y="502"/>
                </a:lnTo>
                <a:lnTo>
                  <a:pt x="159" y="501"/>
                </a:lnTo>
                <a:lnTo>
                  <a:pt x="159" y="500"/>
                </a:lnTo>
                <a:lnTo>
                  <a:pt x="162" y="499"/>
                </a:lnTo>
                <a:lnTo>
                  <a:pt x="163" y="495"/>
                </a:lnTo>
                <a:lnTo>
                  <a:pt x="164" y="494"/>
                </a:lnTo>
                <a:lnTo>
                  <a:pt x="165" y="492"/>
                </a:lnTo>
                <a:lnTo>
                  <a:pt x="166" y="490"/>
                </a:lnTo>
                <a:lnTo>
                  <a:pt x="167" y="489"/>
                </a:lnTo>
                <a:lnTo>
                  <a:pt x="167" y="487"/>
                </a:lnTo>
                <a:lnTo>
                  <a:pt x="166" y="486"/>
                </a:lnTo>
                <a:lnTo>
                  <a:pt x="166" y="485"/>
                </a:lnTo>
                <a:lnTo>
                  <a:pt x="165" y="484"/>
                </a:lnTo>
                <a:lnTo>
                  <a:pt x="164" y="482"/>
                </a:lnTo>
                <a:lnTo>
                  <a:pt x="164" y="481"/>
                </a:lnTo>
                <a:lnTo>
                  <a:pt x="162" y="479"/>
                </a:lnTo>
                <a:lnTo>
                  <a:pt x="162" y="478"/>
                </a:lnTo>
                <a:lnTo>
                  <a:pt x="159" y="477"/>
                </a:lnTo>
                <a:lnTo>
                  <a:pt x="157" y="475"/>
                </a:lnTo>
                <a:lnTo>
                  <a:pt x="156" y="475"/>
                </a:lnTo>
                <a:lnTo>
                  <a:pt x="155" y="474"/>
                </a:lnTo>
                <a:lnTo>
                  <a:pt x="154" y="474"/>
                </a:lnTo>
                <a:lnTo>
                  <a:pt x="153" y="473"/>
                </a:lnTo>
                <a:lnTo>
                  <a:pt x="152" y="472"/>
                </a:lnTo>
                <a:lnTo>
                  <a:pt x="150" y="472"/>
                </a:lnTo>
                <a:lnTo>
                  <a:pt x="149" y="472"/>
                </a:lnTo>
                <a:lnTo>
                  <a:pt x="148" y="472"/>
                </a:lnTo>
                <a:lnTo>
                  <a:pt x="148" y="470"/>
                </a:lnTo>
                <a:lnTo>
                  <a:pt x="147" y="470"/>
                </a:lnTo>
                <a:lnTo>
                  <a:pt x="147" y="469"/>
                </a:lnTo>
                <a:lnTo>
                  <a:pt x="148" y="469"/>
                </a:lnTo>
                <a:lnTo>
                  <a:pt x="148" y="468"/>
                </a:lnTo>
                <a:lnTo>
                  <a:pt x="147" y="467"/>
                </a:lnTo>
                <a:lnTo>
                  <a:pt x="148" y="467"/>
                </a:lnTo>
                <a:lnTo>
                  <a:pt x="148" y="466"/>
                </a:lnTo>
                <a:lnTo>
                  <a:pt x="148" y="465"/>
                </a:lnTo>
                <a:lnTo>
                  <a:pt x="148" y="462"/>
                </a:lnTo>
                <a:lnTo>
                  <a:pt x="148" y="461"/>
                </a:lnTo>
                <a:lnTo>
                  <a:pt x="149" y="460"/>
                </a:lnTo>
                <a:lnTo>
                  <a:pt x="149" y="458"/>
                </a:lnTo>
                <a:lnTo>
                  <a:pt x="149" y="457"/>
                </a:lnTo>
                <a:lnTo>
                  <a:pt x="149" y="454"/>
                </a:lnTo>
                <a:lnTo>
                  <a:pt x="149" y="453"/>
                </a:lnTo>
                <a:lnTo>
                  <a:pt x="141" y="452"/>
                </a:lnTo>
                <a:lnTo>
                  <a:pt x="141" y="451"/>
                </a:lnTo>
                <a:lnTo>
                  <a:pt x="141" y="449"/>
                </a:lnTo>
                <a:lnTo>
                  <a:pt x="141" y="448"/>
                </a:lnTo>
                <a:lnTo>
                  <a:pt x="141" y="447"/>
                </a:lnTo>
                <a:lnTo>
                  <a:pt x="141" y="445"/>
                </a:lnTo>
                <a:lnTo>
                  <a:pt x="139" y="444"/>
                </a:lnTo>
                <a:lnTo>
                  <a:pt x="138" y="443"/>
                </a:lnTo>
                <a:lnTo>
                  <a:pt x="137" y="442"/>
                </a:lnTo>
                <a:lnTo>
                  <a:pt x="135" y="440"/>
                </a:lnTo>
                <a:lnTo>
                  <a:pt x="133" y="439"/>
                </a:lnTo>
                <a:lnTo>
                  <a:pt x="131" y="437"/>
                </a:lnTo>
                <a:lnTo>
                  <a:pt x="129" y="435"/>
                </a:lnTo>
                <a:lnTo>
                  <a:pt x="127" y="434"/>
                </a:lnTo>
                <a:lnTo>
                  <a:pt x="124" y="433"/>
                </a:lnTo>
                <a:lnTo>
                  <a:pt x="123" y="433"/>
                </a:lnTo>
                <a:lnTo>
                  <a:pt x="121" y="431"/>
                </a:lnTo>
                <a:lnTo>
                  <a:pt x="119" y="429"/>
                </a:lnTo>
                <a:lnTo>
                  <a:pt x="118" y="429"/>
                </a:lnTo>
                <a:lnTo>
                  <a:pt x="115" y="428"/>
                </a:lnTo>
                <a:lnTo>
                  <a:pt x="114" y="428"/>
                </a:lnTo>
                <a:lnTo>
                  <a:pt x="113" y="428"/>
                </a:lnTo>
                <a:lnTo>
                  <a:pt x="109" y="428"/>
                </a:lnTo>
                <a:lnTo>
                  <a:pt x="107" y="427"/>
                </a:lnTo>
                <a:lnTo>
                  <a:pt x="106" y="427"/>
                </a:lnTo>
                <a:lnTo>
                  <a:pt x="105" y="427"/>
                </a:lnTo>
                <a:lnTo>
                  <a:pt x="102" y="425"/>
                </a:lnTo>
                <a:lnTo>
                  <a:pt x="101" y="425"/>
                </a:lnTo>
                <a:lnTo>
                  <a:pt x="99" y="424"/>
                </a:lnTo>
                <a:lnTo>
                  <a:pt x="98" y="423"/>
                </a:lnTo>
                <a:lnTo>
                  <a:pt x="96" y="420"/>
                </a:lnTo>
                <a:lnTo>
                  <a:pt x="94" y="418"/>
                </a:lnTo>
                <a:lnTo>
                  <a:pt x="93" y="416"/>
                </a:lnTo>
                <a:lnTo>
                  <a:pt x="89" y="399"/>
                </a:lnTo>
                <a:lnTo>
                  <a:pt x="87" y="402"/>
                </a:lnTo>
                <a:lnTo>
                  <a:pt x="86" y="401"/>
                </a:lnTo>
                <a:lnTo>
                  <a:pt x="86" y="400"/>
                </a:lnTo>
                <a:lnTo>
                  <a:pt x="85" y="399"/>
                </a:lnTo>
                <a:lnTo>
                  <a:pt x="85" y="398"/>
                </a:lnTo>
                <a:lnTo>
                  <a:pt x="85" y="397"/>
                </a:lnTo>
                <a:lnTo>
                  <a:pt x="84" y="395"/>
                </a:lnTo>
                <a:lnTo>
                  <a:pt x="84" y="394"/>
                </a:lnTo>
                <a:lnTo>
                  <a:pt x="83" y="393"/>
                </a:lnTo>
                <a:lnTo>
                  <a:pt x="83" y="392"/>
                </a:lnTo>
                <a:lnTo>
                  <a:pt x="81" y="391"/>
                </a:lnTo>
                <a:lnTo>
                  <a:pt x="81" y="390"/>
                </a:lnTo>
                <a:lnTo>
                  <a:pt x="80" y="389"/>
                </a:lnTo>
                <a:lnTo>
                  <a:pt x="79" y="387"/>
                </a:lnTo>
                <a:lnTo>
                  <a:pt x="79" y="389"/>
                </a:lnTo>
                <a:lnTo>
                  <a:pt x="78" y="386"/>
                </a:lnTo>
                <a:lnTo>
                  <a:pt x="77" y="385"/>
                </a:lnTo>
                <a:lnTo>
                  <a:pt x="76" y="384"/>
                </a:lnTo>
                <a:lnTo>
                  <a:pt x="76" y="383"/>
                </a:lnTo>
                <a:lnTo>
                  <a:pt x="75" y="383"/>
                </a:lnTo>
                <a:lnTo>
                  <a:pt x="73" y="382"/>
                </a:lnTo>
                <a:lnTo>
                  <a:pt x="72" y="381"/>
                </a:lnTo>
                <a:lnTo>
                  <a:pt x="71" y="380"/>
                </a:lnTo>
                <a:lnTo>
                  <a:pt x="70" y="378"/>
                </a:lnTo>
                <a:lnTo>
                  <a:pt x="69" y="378"/>
                </a:lnTo>
                <a:lnTo>
                  <a:pt x="68" y="377"/>
                </a:lnTo>
                <a:lnTo>
                  <a:pt x="68" y="376"/>
                </a:lnTo>
                <a:lnTo>
                  <a:pt x="68" y="375"/>
                </a:lnTo>
                <a:lnTo>
                  <a:pt x="67" y="375"/>
                </a:lnTo>
                <a:lnTo>
                  <a:pt x="66" y="374"/>
                </a:lnTo>
                <a:lnTo>
                  <a:pt x="63" y="373"/>
                </a:lnTo>
                <a:lnTo>
                  <a:pt x="59" y="373"/>
                </a:lnTo>
                <a:lnTo>
                  <a:pt x="58" y="373"/>
                </a:lnTo>
                <a:lnTo>
                  <a:pt x="57" y="373"/>
                </a:lnTo>
                <a:lnTo>
                  <a:pt x="55" y="373"/>
                </a:lnTo>
                <a:lnTo>
                  <a:pt x="54" y="373"/>
                </a:lnTo>
                <a:lnTo>
                  <a:pt x="53" y="373"/>
                </a:lnTo>
                <a:lnTo>
                  <a:pt x="52" y="373"/>
                </a:lnTo>
                <a:lnTo>
                  <a:pt x="51" y="373"/>
                </a:lnTo>
                <a:lnTo>
                  <a:pt x="50" y="374"/>
                </a:lnTo>
                <a:lnTo>
                  <a:pt x="49" y="374"/>
                </a:lnTo>
                <a:lnTo>
                  <a:pt x="47" y="374"/>
                </a:lnTo>
                <a:lnTo>
                  <a:pt x="46" y="374"/>
                </a:lnTo>
                <a:lnTo>
                  <a:pt x="45" y="375"/>
                </a:lnTo>
                <a:lnTo>
                  <a:pt x="44" y="375"/>
                </a:lnTo>
                <a:lnTo>
                  <a:pt x="43" y="374"/>
                </a:lnTo>
                <a:lnTo>
                  <a:pt x="40" y="376"/>
                </a:lnTo>
                <a:lnTo>
                  <a:pt x="37" y="376"/>
                </a:lnTo>
                <a:lnTo>
                  <a:pt x="36" y="377"/>
                </a:lnTo>
                <a:lnTo>
                  <a:pt x="36" y="378"/>
                </a:lnTo>
                <a:lnTo>
                  <a:pt x="35" y="377"/>
                </a:lnTo>
                <a:lnTo>
                  <a:pt x="34" y="376"/>
                </a:lnTo>
                <a:lnTo>
                  <a:pt x="34" y="378"/>
                </a:lnTo>
                <a:lnTo>
                  <a:pt x="34" y="380"/>
                </a:lnTo>
                <a:lnTo>
                  <a:pt x="32" y="382"/>
                </a:lnTo>
                <a:lnTo>
                  <a:pt x="30" y="383"/>
                </a:lnTo>
                <a:lnTo>
                  <a:pt x="29" y="384"/>
                </a:lnTo>
                <a:lnTo>
                  <a:pt x="28" y="384"/>
                </a:lnTo>
                <a:lnTo>
                  <a:pt x="28" y="385"/>
                </a:lnTo>
                <a:lnTo>
                  <a:pt x="27" y="386"/>
                </a:lnTo>
                <a:lnTo>
                  <a:pt x="26" y="387"/>
                </a:lnTo>
                <a:lnTo>
                  <a:pt x="26" y="386"/>
                </a:lnTo>
                <a:lnTo>
                  <a:pt x="25" y="387"/>
                </a:lnTo>
                <a:lnTo>
                  <a:pt x="25" y="389"/>
                </a:lnTo>
                <a:lnTo>
                  <a:pt x="24" y="389"/>
                </a:lnTo>
                <a:lnTo>
                  <a:pt x="24" y="390"/>
                </a:lnTo>
                <a:lnTo>
                  <a:pt x="24" y="391"/>
                </a:lnTo>
                <a:lnTo>
                  <a:pt x="23" y="391"/>
                </a:lnTo>
                <a:lnTo>
                  <a:pt x="23" y="392"/>
                </a:lnTo>
                <a:lnTo>
                  <a:pt x="23" y="393"/>
                </a:lnTo>
                <a:lnTo>
                  <a:pt x="23" y="394"/>
                </a:lnTo>
                <a:lnTo>
                  <a:pt x="23" y="395"/>
                </a:lnTo>
                <a:lnTo>
                  <a:pt x="24" y="397"/>
                </a:lnTo>
                <a:lnTo>
                  <a:pt x="25" y="398"/>
                </a:lnTo>
                <a:lnTo>
                  <a:pt x="26" y="398"/>
                </a:lnTo>
                <a:lnTo>
                  <a:pt x="26" y="399"/>
                </a:lnTo>
                <a:lnTo>
                  <a:pt x="27" y="399"/>
                </a:lnTo>
                <a:lnTo>
                  <a:pt x="28" y="400"/>
                </a:lnTo>
                <a:lnTo>
                  <a:pt x="29" y="401"/>
                </a:lnTo>
                <a:lnTo>
                  <a:pt x="30" y="401"/>
                </a:lnTo>
                <a:lnTo>
                  <a:pt x="32" y="401"/>
                </a:lnTo>
                <a:lnTo>
                  <a:pt x="32" y="402"/>
                </a:lnTo>
                <a:lnTo>
                  <a:pt x="30" y="402"/>
                </a:lnTo>
                <a:lnTo>
                  <a:pt x="29" y="402"/>
                </a:lnTo>
                <a:lnTo>
                  <a:pt x="28" y="402"/>
                </a:lnTo>
                <a:lnTo>
                  <a:pt x="27" y="402"/>
                </a:lnTo>
                <a:lnTo>
                  <a:pt x="27" y="401"/>
                </a:lnTo>
                <a:lnTo>
                  <a:pt x="26" y="401"/>
                </a:lnTo>
                <a:lnTo>
                  <a:pt x="25" y="400"/>
                </a:lnTo>
                <a:lnTo>
                  <a:pt x="24" y="400"/>
                </a:lnTo>
                <a:lnTo>
                  <a:pt x="23" y="399"/>
                </a:lnTo>
                <a:lnTo>
                  <a:pt x="21" y="399"/>
                </a:lnTo>
                <a:lnTo>
                  <a:pt x="21" y="398"/>
                </a:lnTo>
                <a:lnTo>
                  <a:pt x="20" y="398"/>
                </a:lnTo>
                <a:lnTo>
                  <a:pt x="19" y="397"/>
                </a:lnTo>
                <a:lnTo>
                  <a:pt x="18" y="395"/>
                </a:lnTo>
                <a:lnTo>
                  <a:pt x="17" y="394"/>
                </a:lnTo>
                <a:lnTo>
                  <a:pt x="16" y="393"/>
                </a:lnTo>
                <a:lnTo>
                  <a:pt x="15" y="392"/>
                </a:lnTo>
                <a:lnTo>
                  <a:pt x="14" y="391"/>
                </a:lnTo>
                <a:lnTo>
                  <a:pt x="11" y="387"/>
                </a:lnTo>
                <a:lnTo>
                  <a:pt x="9" y="383"/>
                </a:lnTo>
                <a:lnTo>
                  <a:pt x="10" y="378"/>
                </a:lnTo>
                <a:lnTo>
                  <a:pt x="10" y="375"/>
                </a:lnTo>
                <a:lnTo>
                  <a:pt x="10" y="374"/>
                </a:lnTo>
                <a:lnTo>
                  <a:pt x="14" y="369"/>
                </a:lnTo>
                <a:lnTo>
                  <a:pt x="16" y="367"/>
                </a:lnTo>
                <a:lnTo>
                  <a:pt x="19" y="364"/>
                </a:lnTo>
                <a:lnTo>
                  <a:pt x="19" y="362"/>
                </a:lnTo>
                <a:lnTo>
                  <a:pt x="21" y="359"/>
                </a:lnTo>
                <a:lnTo>
                  <a:pt x="21" y="358"/>
                </a:lnTo>
                <a:lnTo>
                  <a:pt x="20" y="356"/>
                </a:lnTo>
                <a:lnTo>
                  <a:pt x="20" y="352"/>
                </a:lnTo>
                <a:lnTo>
                  <a:pt x="19" y="352"/>
                </a:lnTo>
                <a:lnTo>
                  <a:pt x="18" y="351"/>
                </a:lnTo>
                <a:lnTo>
                  <a:pt x="16" y="350"/>
                </a:lnTo>
                <a:lnTo>
                  <a:pt x="16" y="349"/>
                </a:lnTo>
                <a:lnTo>
                  <a:pt x="15" y="348"/>
                </a:lnTo>
                <a:lnTo>
                  <a:pt x="14" y="348"/>
                </a:lnTo>
                <a:lnTo>
                  <a:pt x="12" y="347"/>
                </a:lnTo>
                <a:lnTo>
                  <a:pt x="11" y="345"/>
                </a:lnTo>
                <a:lnTo>
                  <a:pt x="9" y="344"/>
                </a:lnTo>
                <a:lnTo>
                  <a:pt x="7" y="343"/>
                </a:lnTo>
                <a:lnTo>
                  <a:pt x="1" y="343"/>
                </a:lnTo>
                <a:lnTo>
                  <a:pt x="0" y="343"/>
                </a:lnTo>
                <a:lnTo>
                  <a:pt x="0" y="342"/>
                </a:lnTo>
                <a:close/>
                <a:moveTo>
                  <a:pt x="47" y="245"/>
                </a:moveTo>
                <a:lnTo>
                  <a:pt x="53" y="248"/>
                </a:lnTo>
                <a:lnTo>
                  <a:pt x="58" y="250"/>
                </a:lnTo>
                <a:lnTo>
                  <a:pt x="60" y="251"/>
                </a:lnTo>
                <a:lnTo>
                  <a:pt x="67" y="255"/>
                </a:lnTo>
                <a:lnTo>
                  <a:pt x="68" y="256"/>
                </a:lnTo>
                <a:lnTo>
                  <a:pt x="71" y="257"/>
                </a:lnTo>
                <a:lnTo>
                  <a:pt x="72" y="258"/>
                </a:lnTo>
                <a:lnTo>
                  <a:pt x="75" y="258"/>
                </a:lnTo>
                <a:lnTo>
                  <a:pt x="75" y="259"/>
                </a:lnTo>
                <a:lnTo>
                  <a:pt x="77" y="259"/>
                </a:lnTo>
                <a:lnTo>
                  <a:pt x="81" y="261"/>
                </a:lnTo>
                <a:lnTo>
                  <a:pt x="85" y="264"/>
                </a:lnTo>
                <a:lnTo>
                  <a:pt x="88" y="265"/>
                </a:lnTo>
                <a:lnTo>
                  <a:pt x="96" y="268"/>
                </a:lnTo>
                <a:lnTo>
                  <a:pt x="97" y="269"/>
                </a:lnTo>
                <a:lnTo>
                  <a:pt x="103" y="273"/>
                </a:lnTo>
                <a:lnTo>
                  <a:pt x="105" y="274"/>
                </a:lnTo>
                <a:lnTo>
                  <a:pt x="107" y="275"/>
                </a:lnTo>
                <a:lnTo>
                  <a:pt x="109" y="277"/>
                </a:lnTo>
                <a:lnTo>
                  <a:pt x="110" y="277"/>
                </a:lnTo>
                <a:lnTo>
                  <a:pt x="111" y="278"/>
                </a:lnTo>
                <a:lnTo>
                  <a:pt x="112" y="280"/>
                </a:lnTo>
                <a:lnTo>
                  <a:pt x="112" y="281"/>
                </a:lnTo>
                <a:lnTo>
                  <a:pt x="113" y="281"/>
                </a:lnTo>
                <a:lnTo>
                  <a:pt x="120" y="281"/>
                </a:lnTo>
                <a:lnTo>
                  <a:pt x="121" y="281"/>
                </a:lnTo>
                <a:lnTo>
                  <a:pt x="122" y="281"/>
                </a:lnTo>
                <a:lnTo>
                  <a:pt x="127" y="281"/>
                </a:lnTo>
                <a:lnTo>
                  <a:pt x="132" y="281"/>
                </a:lnTo>
                <a:lnTo>
                  <a:pt x="139" y="281"/>
                </a:lnTo>
                <a:lnTo>
                  <a:pt x="141" y="281"/>
                </a:lnTo>
                <a:lnTo>
                  <a:pt x="146" y="281"/>
                </a:lnTo>
                <a:lnTo>
                  <a:pt x="147" y="281"/>
                </a:lnTo>
                <a:lnTo>
                  <a:pt x="147" y="280"/>
                </a:lnTo>
                <a:lnTo>
                  <a:pt x="148" y="274"/>
                </a:lnTo>
                <a:lnTo>
                  <a:pt x="152" y="260"/>
                </a:lnTo>
                <a:lnTo>
                  <a:pt x="153" y="257"/>
                </a:lnTo>
                <a:lnTo>
                  <a:pt x="154" y="256"/>
                </a:lnTo>
                <a:lnTo>
                  <a:pt x="155" y="256"/>
                </a:lnTo>
                <a:lnTo>
                  <a:pt x="156" y="256"/>
                </a:lnTo>
                <a:lnTo>
                  <a:pt x="154" y="255"/>
                </a:lnTo>
                <a:lnTo>
                  <a:pt x="153" y="255"/>
                </a:lnTo>
                <a:lnTo>
                  <a:pt x="152" y="255"/>
                </a:lnTo>
                <a:lnTo>
                  <a:pt x="152" y="256"/>
                </a:lnTo>
                <a:lnTo>
                  <a:pt x="150" y="258"/>
                </a:lnTo>
                <a:lnTo>
                  <a:pt x="146" y="257"/>
                </a:lnTo>
                <a:lnTo>
                  <a:pt x="146" y="256"/>
                </a:lnTo>
                <a:lnTo>
                  <a:pt x="146" y="248"/>
                </a:lnTo>
                <a:lnTo>
                  <a:pt x="146" y="247"/>
                </a:lnTo>
                <a:lnTo>
                  <a:pt x="146" y="245"/>
                </a:lnTo>
                <a:lnTo>
                  <a:pt x="148" y="245"/>
                </a:lnTo>
                <a:lnTo>
                  <a:pt x="154" y="245"/>
                </a:lnTo>
                <a:lnTo>
                  <a:pt x="155" y="245"/>
                </a:lnTo>
                <a:lnTo>
                  <a:pt x="163" y="245"/>
                </a:lnTo>
                <a:lnTo>
                  <a:pt x="163" y="247"/>
                </a:lnTo>
                <a:lnTo>
                  <a:pt x="163" y="250"/>
                </a:lnTo>
                <a:lnTo>
                  <a:pt x="164" y="253"/>
                </a:lnTo>
                <a:lnTo>
                  <a:pt x="164" y="255"/>
                </a:lnTo>
                <a:lnTo>
                  <a:pt x="164" y="256"/>
                </a:lnTo>
                <a:lnTo>
                  <a:pt x="164" y="257"/>
                </a:lnTo>
                <a:lnTo>
                  <a:pt x="163" y="259"/>
                </a:lnTo>
                <a:lnTo>
                  <a:pt x="164" y="260"/>
                </a:lnTo>
                <a:lnTo>
                  <a:pt x="163" y="263"/>
                </a:lnTo>
                <a:lnTo>
                  <a:pt x="162" y="263"/>
                </a:lnTo>
                <a:lnTo>
                  <a:pt x="162" y="261"/>
                </a:lnTo>
                <a:lnTo>
                  <a:pt x="162" y="260"/>
                </a:lnTo>
                <a:lnTo>
                  <a:pt x="154" y="258"/>
                </a:lnTo>
                <a:lnTo>
                  <a:pt x="154" y="259"/>
                </a:lnTo>
                <a:lnTo>
                  <a:pt x="154" y="260"/>
                </a:lnTo>
                <a:lnTo>
                  <a:pt x="153" y="260"/>
                </a:lnTo>
                <a:lnTo>
                  <a:pt x="150" y="274"/>
                </a:lnTo>
                <a:lnTo>
                  <a:pt x="148" y="280"/>
                </a:lnTo>
                <a:lnTo>
                  <a:pt x="148" y="281"/>
                </a:lnTo>
                <a:lnTo>
                  <a:pt x="157" y="281"/>
                </a:lnTo>
                <a:lnTo>
                  <a:pt x="167" y="280"/>
                </a:lnTo>
                <a:lnTo>
                  <a:pt x="169" y="280"/>
                </a:lnTo>
                <a:lnTo>
                  <a:pt x="166" y="277"/>
                </a:lnTo>
                <a:lnTo>
                  <a:pt x="167" y="277"/>
                </a:lnTo>
                <a:lnTo>
                  <a:pt x="166" y="276"/>
                </a:lnTo>
                <a:lnTo>
                  <a:pt x="165" y="276"/>
                </a:lnTo>
                <a:lnTo>
                  <a:pt x="165" y="275"/>
                </a:lnTo>
                <a:lnTo>
                  <a:pt x="166" y="273"/>
                </a:lnTo>
                <a:lnTo>
                  <a:pt x="166" y="269"/>
                </a:lnTo>
                <a:lnTo>
                  <a:pt x="166" y="266"/>
                </a:lnTo>
                <a:lnTo>
                  <a:pt x="165" y="266"/>
                </a:lnTo>
                <a:lnTo>
                  <a:pt x="165" y="265"/>
                </a:lnTo>
                <a:lnTo>
                  <a:pt x="165" y="264"/>
                </a:lnTo>
                <a:lnTo>
                  <a:pt x="165" y="263"/>
                </a:lnTo>
                <a:lnTo>
                  <a:pt x="170" y="264"/>
                </a:lnTo>
                <a:lnTo>
                  <a:pt x="171" y="264"/>
                </a:lnTo>
                <a:lnTo>
                  <a:pt x="172" y="264"/>
                </a:lnTo>
                <a:lnTo>
                  <a:pt x="173" y="265"/>
                </a:lnTo>
                <a:lnTo>
                  <a:pt x="175" y="265"/>
                </a:lnTo>
                <a:lnTo>
                  <a:pt x="179" y="266"/>
                </a:lnTo>
                <a:lnTo>
                  <a:pt x="181" y="266"/>
                </a:lnTo>
                <a:lnTo>
                  <a:pt x="182" y="266"/>
                </a:lnTo>
                <a:lnTo>
                  <a:pt x="183" y="266"/>
                </a:lnTo>
                <a:lnTo>
                  <a:pt x="184" y="267"/>
                </a:lnTo>
                <a:lnTo>
                  <a:pt x="185" y="267"/>
                </a:lnTo>
                <a:lnTo>
                  <a:pt x="187" y="267"/>
                </a:lnTo>
                <a:lnTo>
                  <a:pt x="189" y="267"/>
                </a:lnTo>
                <a:lnTo>
                  <a:pt x="190" y="267"/>
                </a:lnTo>
                <a:lnTo>
                  <a:pt x="190" y="266"/>
                </a:lnTo>
                <a:lnTo>
                  <a:pt x="189" y="264"/>
                </a:lnTo>
                <a:lnTo>
                  <a:pt x="189" y="261"/>
                </a:lnTo>
                <a:lnTo>
                  <a:pt x="189" y="260"/>
                </a:lnTo>
                <a:lnTo>
                  <a:pt x="189" y="258"/>
                </a:lnTo>
                <a:lnTo>
                  <a:pt x="188" y="256"/>
                </a:lnTo>
                <a:lnTo>
                  <a:pt x="188" y="253"/>
                </a:lnTo>
                <a:lnTo>
                  <a:pt x="188" y="252"/>
                </a:lnTo>
                <a:lnTo>
                  <a:pt x="187" y="250"/>
                </a:lnTo>
                <a:lnTo>
                  <a:pt x="187" y="249"/>
                </a:lnTo>
                <a:lnTo>
                  <a:pt x="195" y="248"/>
                </a:lnTo>
                <a:lnTo>
                  <a:pt x="193" y="243"/>
                </a:lnTo>
                <a:lnTo>
                  <a:pt x="185" y="244"/>
                </a:lnTo>
                <a:lnTo>
                  <a:pt x="184" y="234"/>
                </a:lnTo>
                <a:lnTo>
                  <a:pt x="205" y="231"/>
                </a:lnTo>
                <a:lnTo>
                  <a:pt x="206" y="231"/>
                </a:lnTo>
                <a:lnTo>
                  <a:pt x="206" y="230"/>
                </a:lnTo>
                <a:lnTo>
                  <a:pt x="206" y="227"/>
                </a:lnTo>
                <a:lnTo>
                  <a:pt x="205" y="225"/>
                </a:lnTo>
                <a:lnTo>
                  <a:pt x="204" y="226"/>
                </a:lnTo>
                <a:lnTo>
                  <a:pt x="183" y="230"/>
                </a:lnTo>
                <a:lnTo>
                  <a:pt x="183" y="227"/>
                </a:lnTo>
                <a:lnTo>
                  <a:pt x="163" y="228"/>
                </a:lnTo>
                <a:lnTo>
                  <a:pt x="163" y="227"/>
                </a:lnTo>
                <a:lnTo>
                  <a:pt x="164" y="224"/>
                </a:lnTo>
                <a:lnTo>
                  <a:pt x="165" y="222"/>
                </a:lnTo>
                <a:lnTo>
                  <a:pt x="165" y="221"/>
                </a:lnTo>
                <a:lnTo>
                  <a:pt x="166" y="221"/>
                </a:lnTo>
                <a:lnTo>
                  <a:pt x="165" y="218"/>
                </a:lnTo>
                <a:lnTo>
                  <a:pt x="165" y="217"/>
                </a:lnTo>
                <a:lnTo>
                  <a:pt x="164" y="215"/>
                </a:lnTo>
                <a:lnTo>
                  <a:pt x="163" y="213"/>
                </a:lnTo>
                <a:lnTo>
                  <a:pt x="163" y="210"/>
                </a:lnTo>
                <a:lnTo>
                  <a:pt x="163" y="207"/>
                </a:lnTo>
                <a:lnTo>
                  <a:pt x="163" y="205"/>
                </a:lnTo>
                <a:lnTo>
                  <a:pt x="162" y="202"/>
                </a:lnTo>
                <a:lnTo>
                  <a:pt x="161" y="200"/>
                </a:lnTo>
                <a:lnTo>
                  <a:pt x="159" y="199"/>
                </a:lnTo>
                <a:lnTo>
                  <a:pt x="158" y="199"/>
                </a:lnTo>
                <a:lnTo>
                  <a:pt x="157" y="199"/>
                </a:lnTo>
                <a:lnTo>
                  <a:pt x="156" y="199"/>
                </a:lnTo>
                <a:lnTo>
                  <a:pt x="154" y="200"/>
                </a:lnTo>
                <a:lnTo>
                  <a:pt x="152" y="200"/>
                </a:lnTo>
                <a:lnTo>
                  <a:pt x="147" y="201"/>
                </a:lnTo>
                <a:lnTo>
                  <a:pt x="145" y="201"/>
                </a:lnTo>
                <a:lnTo>
                  <a:pt x="142" y="201"/>
                </a:lnTo>
                <a:lnTo>
                  <a:pt x="140" y="202"/>
                </a:lnTo>
                <a:lnTo>
                  <a:pt x="139" y="202"/>
                </a:lnTo>
                <a:lnTo>
                  <a:pt x="137" y="202"/>
                </a:lnTo>
                <a:lnTo>
                  <a:pt x="136" y="202"/>
                </a:lnTo>
                <a:lnTo>
                  <a:pt x="135" y="202"/>
                </a:lnTo>
                <a:lnTo>
                  <a:pt x="132" y="203"/>
                </a:lnTo>
                <a:lnTo>
                  <a:pt x="130" y="203"/>
                </a:lnTo>
                <a:lnTo>
                  <a:pt x="121" y="203"/>
                </a:lnTo>
                <a:lnTo>
                  <a:pt x="120" y="203"/>
                </a:lnTo>
                <a:lnTo>
                  <a:pt x="119" y="203"/>
                </a:lnTo>
                <a:lnTo>
                  <a:pt x="118" y="203"/>
                </a:lnTo>
                <a:lnTo>
                  <a:pt x="116" y="203"/>
                </a:lnTo>
                <a:lnTo>
                  <a:pt x="116" y="205"/>
                </a:lnTo>
                <a:lnTo>
                  <a:pt x="116" y="206"/>
                </a:lnTo>
                <a:lnTo>
                  <a:pt x="116" y="207"/>
                </a:lnTo>
                <a:lnTo>
                  <a:pt x="116" y="208"/>
                </a:lnTo>
                <a:lnTo>
                  <a:pt x="116" y="209"/>
                </a:lnTo>
                <a:lnTo>
                  <a:pt x="118" y="210"/>
                </a:lnTo>
                <a:lnTo>
                  <a:pt x="118" y="213"/>
                </a:lnTo>
                <a:lnTo>
                  <a:pt x="118" y="214"/>
                </a:lnTo>
                <a:lnTo>
                  <a:pt x="118" y="218"/>
                </a:lnTo>
                <a:lnTo>
                  <a:pt x="118" y="221"/>
                </a:lnTo>
                <a:lnTo>
                  <a:pt x="118" y="224"/>
                </a:lnTo>
                <a:lnTo>
                  <a:pt x="118" y="228"/>
                </a:lnTo>
                <a:lnTo>
                  <a:pt x="118" y="232"/>
                </a:lnTo>
                <a:lnTo>
                  <a:pt x="118" y="234"/>
                </a:lnTo>
                <a:lnTo>
                  <a:pt x="118" y="241"/>
                </a:lnTo>
                <a:lnTo>
                  <a:pt x="116" y="241"/>
                </a:lnTo>
                <a:lnTo>
                  <a:pt x="98" y="238"/>
                </a:lnTo>
                <a:lnTo>
                  <a:pt x="89" y="236"/>
                </a:lnTo>
                <a:lnTo>
                  <a:pt x="88" y="236"/>
                </a:lnTo>
                <a:lnTo>
                  <a:pt x="80" y="234"/>
                </a:lnTo>
                <a:lnTo>
                  <a:pt x="78" y="234"/>
                </a:lnTo>
                <a:lnTo>
                  <a:pt x="77" y="234"/>
                </a:lnTo>
                <a:lnTo>
                  <a:pt x="76" y="233"/>
                </a:lnTo>
                <a:lnTo>
                  <a:pt x="75" y="233"/>
                </a:lnTo>
                <a:lnTo>
                  <a:pt x="73" y="233"/>
                </a:lnTo>
                <a:lnTo>
                  <a:pt x="72" y="234"/>
                </a:lnTo>
                <a:lnTo>
                  <a:pt x="70" y="235"/>
                </a:lnTo>
                <a:lnTo>
                  <a:pt x="68" y="236"/>
                </a:lnTo>
                <a:lnTo>
                  <a:pt x="66" y="238"/>
                </a:lnTo>
                <a:lnTo>
                  <a:pt x="64" y="238"/>
                </a:lnTo>
                <a:lnTo>
                  <a:pt x="63" y="239"/>
                </a:lnTo>
                <a:lnTo>
                  <a:pt x="62" y="239"/>
                </a:lnTo>
                <a:lnTo>
                  <a:pt x="59" y="240"/>
                </a:lnTo>
                <a:lnTo>
                  <a:pt x="59" y="241"/>
                </a:lnTo>
                <a:lnTo>
                  <a:pt x="57" y="241"/>
                </a:lnTo>
                <a:lnTo>
                  <a:pt x="53" y="243"/>
                </a:lnTo>
                <a:lnTo>
                  <a:pt x="51" y="244"/>
                </a:lnTo>
                <a:lnTo>
                  <a:pt x="50" y="245"/>
                </a:lnTo>
                <a:lnTo>
                  <a:pt x="49" y="245"/>
                </a:lnTo>
                <a:lnTo>
                  <a:pt x="47" y="245"/>
                </a:lnTo>
                <a:close/>
                <a:moveTo>
                  <a:pt x="76" y="327"/>
                </a:moveTo>
                <a:lnTo>
                  <a:pt x="79" y="327"/>
                </a:lnTo>
                <a:lnTo>
                  <a:pt x="83" y="328"/>
                </a:lnTo>
                <a:lnTo>
                  <a:pt x="87" y="328"/>
                </a:lnTo>
                <a:lnTo>
                  <a:pt x="87" y="330"/>
                </a:lnTo>
                <a:lnTo>
                  <a:pt x="89" y="330"/>
                </a:lnTo>
                <a:lnTo>
                  <a:pt x="90" y="330"/>
                </a:lnTo>
                <a:lnTo>
                  <a:pt x="90" y="340"/>
                </a:lnTo>
                <a:lnTo>
                  <a:pt x="83" y="336"/>
                </a:lnTo>
                <a:lnTo>
                  <a:pt x="80" y="341"/>
                </a:lnTo>
                <a:lnTo>
                  <a:pt x="84" y="342"/>
                </a:lnTo>
                <a:lnTo>
                  <a:pt x="87" y="343"/>
                </a:lnTo>
                <a:lnTo>
                  <a:pt x="92" y="345"/>
                </a:lnTo>
                <a:lnTo>
                  <a:pt x="90" y="347"/>
                </a:lnTo>
                <a:lnTo>
                  <a:pt x="89" y="350"/>
                </a:lnTo>
                <a:lnTo>
                  <a:pt x="88" y="352"/>
                </a:lnTo>
                <a:lnTo>
                  <a:pt x="87" y="355"/>
                </a:lnTo>
                <a:lnTo>
                  <a:pt x="88" y="355"/>
                </a:lnTo>
                <a:lnTo>
                  <a:pt x="89" y="355"/>
                </a:lnTo>
                <a:lnTo>
                  <a:pt x="90" y="355"/>
                </a:lnTo>
                <a:lnTo>
                  <a:pt x="92" y="355"/>
                </a:lnTo>
                <a:lnTo>
                  <a:pt x="93" y="353"/>
                </a:lnTo>
                <a:lnTo>
                  <a:pt x="96" y="344"/>
                </a:lnTo>
                <a:lnTo>
                  <a:pt x="96" y="341"/>
                </a:lnTo>
                <a:lnTo>
                  <a:pt x="96" y="331"/>
                </a:lnTo>
                <a:lnTo>
                  <a:pt x="97" y="331"/>
                </a:lnTo>
                <a:lnTo>
                  <a:pt x="102" y="330"/>
                </a:lnTo>
                <a:lnTo>
                  <a:pt x="102" y="328"/>
                </a:lnTo>
                <a:lnTo>
                  <a:pt x="110" y="328"/>
                </a:lnTo>
                <a:lnTo>
                  <a:pt x="112" y="328"/>
                </a:lnTo>
                <a:lnTo>
                  <a:pt x="113" y="328"/>
                </a:lnTo>
                <a:lnTo>
                  <a:pt x="114" y="328"/>
                </a:lnTo>
                <a:lnTo>
                  <a:pt x="115" y="330"/>
                </a:lnTo>
                <a:lnTo>
                  <a:pt x="116" y="330"/>
                </a:lnTo>
                <a:lnTo>
                  <a:pt x="119" y="330"/>
                </a:lnTo>
                <a:lnTo>
                  <a:pt x="120" y="330"/>
                </a:lnTo>
                <a:lnTo>
                  <a:pt x="121" y="330"/>
                </a:lnTo>
                <a:lnTo>
                  <a:pt x="133" y="330"/>
                </a:lnTo>
                <a:lnTo>
                  <a:pt x="137" y="330"/>
                </a:lnTo>
                <a:lnTo>
                  <a:pt x="140" y="330"/>
                </a:lnTo>
                <a:lnTo>
                  <a:pt x="142" y="330"/>
                </a:lnTo>
                <a:lnTo>
                  <a:pt x="146" y="330"/>
                </a:lnTo>
                <a:lnTo>
                  <a:pt x="147" y="330"/>
                </a:lnTo>
                <a:lnTo>
                  <a:pt x="146" y="328"/>
                </a:lnTo>
                <a:lnTo>
                  <a:pt x="144" y="327"/>
                </a:lnTo>
                <a:lnTo>
                  <a:pt x="130" y="327"/>
                </a:lnTo>
                <a:lnTo>
                  <a:pt x="121" y="327"/>
                </a:lnTo>
                <a:lnTo>
                  <a:pt x="122" y="326"/>
                </a:lnTo>
                <a:lnTo>
                  <a:pt x="123" y="318"/>
                </a:lnTo>
                <a:lnTo>
                  <a:pt x="123" y="317"/>
                </a:lnTo>
                <a:lnTo>
                  <a:pt x="123" y="316"/>
                </a:lnTo>
                <a:lnTo>
                  <a:pt x="123" y="315"/>
                </a:lnTo>
                <a:lnTo>
                  <a:pt x="122" y="315"/>
                </a:lnTo>
                <a:lnTo>
                  <a:pt x="121" y="314"/>
                </a:lnTo>
                <a:lnTo>
                  <a:pt x="120" y="314"/>
                </a:lnTo>
                <a:lnTo>
                  <a:pt x="121" y="306"/>
                </a:lnTo>
                <a:lnTo>
                  <a:pt x="119" y="306"/>
                </a:lnTo>
                <a:lnTo>
                  <a:pt x="116" y="306"/>
                </a:lnTo>
                <a:lnTo>
                  <a:pt x="114" y="306"/>
                </a:lnTo>
                <a:lnTo>
                  <a:pt x="112" y="307"/>
                </a:lnTo>
                <a:lnTo>
                  <a:pt x="110" y="307"/>
                </a:lnTo>
                <a:lnTo>
                  <a:pt x="109" y="307"/>
                </a:lnTo>
                <a:lnTo>
                  <a:pt x="101" y="307"/>
                </a:lnTo>
                <a:lnTo>
                  <a:pt x="92" y="307"/>
                </a:lnTo>
                <a:lnTo>
                  <a:pt x="90" y="307"/>
                </a:lnTo>
                <a:lnTo>
                  <a:pt x="90" y="313"/>
                </a:lnTo>
                <a:lnTo>
                  <a:pt x="90" y="320"/>
                </a:lnTo>
                <a:lnTo>
                  <a:pt x="90" y="322"/>
                </a:lnTo>
                <a:lnTo>
                  <a:pt x="84" y="322"/>
                </a:lnTo>
                <a:lnTo>
                  <a:pt x="83" y="322"/>
                </a:lnTo>
                <a:lnTo>
                  <a:pt x="83" y="324"/>
                </a:lnTo>
                <a:lnTo>
                  <a:pt x="76" y="324"/>
                </a:lnTo>
                <a:lnTo>
                  <a:pt x="76" y="325"/>
                </a:lnTo>
                <a:lnTo>
                  <a:pt x="76" y="327"/>
                </a:lnTo>
                <a:close/>
                <a:moveTo>
                  <a:pt x="83" y="385"/>
                </a:moveTo>
                <a:lnTo>
                  <a:pt x="84" y="386"/>
                </a:lnTo>
                <a:lnTo>
                  <a:pt x="86" y="389"/>
                </a:lnTo>
                <a:lnTo>
                  <a:pt x="86" y="390"/>
                </a:lnTo>
                <a:lnTo>
                  <a:pt x="87" y="392"/>
                </a:lnTo>
                <a:lnTo>
                  <a:pt x="88" y="394"/>
                </a:lnTo>
                <a:lnTo>
                  <a:pt x="89" y="395"/>
                </a:lnTo>
                <a:lnTo>
                  <a:pt x="90" y="397"/>
                </a:lnTo>
                <a:lnTo>
                  <a:pt x="90" y="400"/>
                </a:lnTo>
                <a:lnTo>
                  <a:pt x="92" y="403"/>
                </a:lnTo>
                <a:lnTo>
                  <a:pt x="93" y="407"/>
                </a:lnTo>
                <a:lnTo>
                  <a:pt x="93" y="411"/>
                </a:lnTo>
                <a:lnTo>
                  <a:pt x="94" y="414"/>
                </a:lnTo>
                <a:lnTo>
                  <a:pt x="94" y="415"/>
                </a:lnTo>
                <a:lnTo>
                  <a:pt x="94" y="416"/>
                </a:lnTo>
                <a:lnTo>
                  <a:pt x="95" y="417"/>
                </a:lnTo>
                <a:lnTo>
                  <a:pt x="95" y="418"/>
                </a:lnTo>
                <a:lnTo>
                  <a:pt x="96" y="418"/>
                </a:lnTo>
                <a:lnTo>
                  <a:pt x="98" y="420"/>
                </a:lnTo>
                <a:lnTo>
                  <a:pt x="99" y="423"/>
                </a:lnTo>
                <a:lnTo>
                  <a:pt x="101" y="424"/>
                </a:lnTo>
                <a:lnTo>
                  <a:pt x="103" y="425"/>
                </a:lnTo>
                <a:lnTo>
                  <a:pt x="104" y="426"/>
                </a:lnTo>
                <a:lnTo>
                  <a:pt x="105" y="426"/>
                </a:lnTo>
                <a:lnTo>
                  <a:pt x="106" y="427"/>
                </a:lnTo>
                <a:lnTo>
                  <a:pt x="109" y="427"/>
                </a:lnTo>
                <a:lnTo>
                  <a:pt x="113" y="427"/>
                </a:lnTo>
                <a:lnTo>
                  <a:pt x="115" y="427"/>
                </a:lnTo>
                <a:lnTo>
                  <a:pt x="116" y="428"/>
                </a:lnTo>
                <a:lnTo>
                  <a:pt x="120" y="428"/>
                </a:lnTo>
                <a:lnTo>
                  <a:pt x="120" y="429"/>
                </a:lnTo>
                <a:lnTo>
                  <a:pt x="124" y="432"/>
                </a:lnTo>
                <a:lnTo>
                  <a:pt x="126" y="433"/>
                </a:lnTo>
                <a:lnTo>
                  <a:pt x="127" y="434"/>
                </a:lnTo>
                <a:lnTo>
                  <a:pt x="129" y="435"/>
                </a:lnTo>
                <a:lnTo>
                  <a:pt x="131" y="436"/>
                </a:lnTo>
                <a:lnTo>
                  <a:pt x="131" y="437"/>
                </a:lnTo>
                <a:lnTo>
                  <a:pt x="133" y="437"/>
                </a:lnTo>
                <a:lnTo>
                  <a:pt x="135" y="439"/>
                </a:lnTo>
                <a:lnTo>
                  <a:pt x="137" y="441"/>
                </a:lnTo>
                <a:lnTo>
                  <a:pt x="138" y="442"/>
                </a:lnTo>
                <a:lnTo>
                  <a:pt x="140" y="443"/>
                </a:lnTo>
                <a:lnTo>
                  <a:pt x="140" y="444"/>
                </a:lnTo>
                <a:lnTo>
                  <a:pt x="141" y="444"/>
                </a:lnTo>
                <a:lnTo>
                  <a:pt x="142" y="444"/>
                </a:lnTo>
                <a:lnTo>
                  <a:pt x="142" y="443"/>
                </a:lnTo>
                <a:lnTo>
                  <a:pt x="144" y="443"/>
                </a:lnTo>
                <a:lnTo>
                  <a:pt x="145" y="442"/>
                </a:lnTo>
                <a:lnTo>
                  <a:pt x="144" y="441"/>
                </a:lnTo>
                <a:lnTo>
                  <a:pt x="145" y="440"/>
                </a:lnTo>
                <a:lnTo>
                  <a:pt x="145" y="439"/>
                </a:lnTo>
                <a:lnTo>
                  <a:pt x="146" y="439"/>
                </a:lnTo>
                <a:lnTo>
                  <a:pt x="148" y="437"/>
                </a:lnTo>
                <a:lnTo>
                  <a:pt x="149" y="439"/>
                </a:lnTo>
                <a:lnTo>
                  <a:pt x="150" y="440"/>
                </a:lnTo>
                <a:lnTo>
                  <a:pt x="152" y="439"/>
                </a:lnTo>
                <a:lnTo>
                  <a:pt x="154" y="440"/>
                </a:lnTo>
                <a:lnTo>
                  <a:pt x="154" y="439"/>
                </a:lnTo>
                <a:lnTo>
                  <a:pt x="155" y="437"/>
                </a:lnTo>
                <a:lnTo>
                  <a:pt x="157" y="433"/>
                </a:lnTo>
                <a:lnTo>
                  <a:pt x="155" y="432"/>
                </a:lnTo>
                <a:lnTo>
                  <a:pt x="153" y="432"/>
                </a:lnTo>
                <a:lnTo>
                  <a:pt x="150" y="433"/>
                </a:lnTo>
                <a:lnTo>
                  <a:pt x="148" y="433"/>
                </a:lnTo>
                <a:lnTo>
                  <a:pt x="148" y="432"/>
                </a:lnTo>
                <a:lnTo>
                  <a:pt x="147" y="432"/>
                </a:lnTo>
                <a:lnTo>
                  <a:pt x="145" y="431"/>
                </a:lnTo>
                <a:lnTo>
                  <a:pt x="141" y="428"/>
                </a:lnTo>
                <a:lnTo>
                  <a:pt x="138" y="426"/>
                </a:lnTo>
                <a:lnTo>
                  <a:pt x="136" y="425"/>
                </a:lnTo>
                <a:lnTo>
                  <a:pt x="133" y="424"/>
                </a:lnTo>
                <a:lnTo>
                  <a:pt x="131" y="423"/>
                </a:lnTo>
                <a:lnTo>
                  <a:pt x="131" y="422"/>
                </a:lnTo>
                <a:lnTo>
                  <a:pt x="127" y="419"/>
                </a:lnTo>
                <a:lnTo>
                  <a:pt x="122" y="417"/>
                </a:lnTo>
                <a:lnTo>
                  <a:pt x="118" y="414"/>
                </a:lnTo>
                <a:lnTo>
                  <a:pt x="110" y="409"/>
                </a:lnTo>
                <a:lnTo>
                  <a:pt x="105" y="406"/>
                </a:lnTo>
                <a:lnTo>
                  <a:pt x="103" y="401"/>
                </a:lnTo>
                <a:lnTo>
                  <a:pt x="102" y="399"/>
                </a:lnTo>
                <a:lnTo>
                  <a:pt x="103" y="394"/>
                </a:lnTo>
                <a:lnTo>
                  <a:pt x="105" y="394"/>
                </a:lnTo>
                <a:lnTo>
                  <a:pt x="104" y="398"/>
                </a:lnTo>
                <a:lnTo>
                  <a:pt x="105" y="401"/>
                </a:lnTo>
                <a:lnTo>
                  <a:pt x="107" y="404"/>
                </a:lnTo>
                <a:lnTo>
                  <a:pt x="113" y="408"/>
                </a:lnTo>
                <a:lnTo>
                  <a:pt x="127" y="417"/>
                </a:lnTo>
                <a:lnTo>
                  <a:pt x="133" y="422"/>
                </a:lnTo>
                <a:lnTo>
                  <a:pt x="136" y="422"/>
                </a:lnTo>
                <a:lnTo>
                  <a:pt x="137" y="424"/>
                </a:lnTo>
                <a:lnTo>
                  <a:pt x="139" y="425"/>
                </a:lnTo>
                <a:lnTo>
                  <a:pt x="142" y="426"/>
                </a:lnTo>
                <a:lnTo>
                  <a:pt x="145" y="428"/>
                </a:lnTo>
                <a:lnTo>
                  <a:pt x="148" y="429"/>
                </a:lnTo>
                <a:lnTo>
                  <a:pt x="148" y="431"/>
                </a:lnTo>
                <a:lnTo>
                  <a:pt x="150" y="431"/>
                </a:lnTo>
                <a:lnTo>
                  <a:pt x="149" y="431"/>
                </a:lnTo>
                <a:lnTo>
                  <a:pt x="150" y="431"/>
                </a:lnTo>
                <a:lnTo>
                  <a:pt x="153" y="429"/>
                </a:lnTo>
                <a:lnTo>
                  <a:pt x="154" y="429"/>
                </a:lnTo>
                <a:lnTo>
                  <a:pt x="155" y="429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58" y="429"/>
                </a:lnTo>
                <a:lnTo>
                  <a:pt x="159" y="429"/>
                </a:lnTo>
                <a:lnTo>
                  <a:pt x="162" y="429"/>
                </a:lnTo>
                <a:lnTo>
                  <a:pt x="165" y="431"/>
                </a:lnTo>
                <a:lnTo>
                  <a:pt x="171" y="432"/>
                </a:lnTo>
                <a:lnTo>
                  <a:pt x="173" y="433"/>
                </a:lnTo>
                <a:lnTo>
                  <a:pt x="173" y="432"/>
                </a:lnTo>
                <a:lnTo>
                  <a:pt x="174" y="431"/>
                </a:lnTo>
                <a:lnTo>
                  <a:pt x="174" y="429"/>
                </a:lnTo>
                <a:lnTo>
                  <a:pt x="176" y="426"/>
                </a:lnTo>
                <a:lnTo>
                  <a:pt x="176" y="425"/>
                </a:lnTo>
                <a:lnTo>
                  <a:pt x="179" y="423"/>
                </a:lnTo>
                <a:lnTo>
                  <a:pt x="183" y="415"/>
                </a:lnTo>
                <a:lnTo>
                  <a:pt x="185" y="411"/>
                </a:lnTo>
                <a:lnTo>
                  <a:pt x="187" y="409"/>
                </a:lnTo>
                <a:lnTo>
                  <a:pt x="185" y="408"/>
                </a:lnTo>
                <a:lnTo>
                  <a:pt x="184" y="408"/>
                </a:lnTo>
                <a:lnTo>
                  <a:pt x="184" y="407"/>
                </a:lnTo>
                <a:lnTo>
                  <a:pt x="188" y="402"/>
                </a:lnTo>
                <a:lnTo>
                  <a:pt x="191" y="397"/>
                </a:lnTo>
                <a:lnTo>
                  <a:pt x="195" y="391"/>
                </a:lnTo>
                <a:lnTo>
                  <a:pt x="198" y="386"/>
                </a:lnTo>
                <a:lnTo>
                  <a:pt x="200" y="383"/>
                </a:lnTo>
                <a:lnTo>
                  <a:pt x="200" y="382"/>
                </a:lnTo>
                <a:lnTo>
                  <a:pt x="198" y="381"/>
                </a:lnTo>
                <a:lnTo>
                  <a:pt x="196" y="380"/>
                </a:lnTo>
                <a:lnTo>
                  <a:pt x="193" y="378"/>
                </a:lnTo>
                <a:lnTo>
                  <a:pt x="192" y="377"/>
                </a:lnTo>
                <a:lnTo>
                  <a:pt x="192" y="376"/>
                </a:lnTo>
                <a:lnTo>
                  <a:pt x="193" y="376"/>
                </a:lnTo>
                <a:lnTo>
                  <a:pt x="198" y="368"/>
                </a:lnTo>
                <a:lnTo>
                  <a:pt x="199" y="367"/>
                </a:lnTo>
                <a:lnTo>
                  <a:pt x="198" y="366"/>
                </a:lnTo>
                <a:lnTo>
                  <a:pt x="198" y="365"/>
                </a:lnTo>
                <a:lnTo>
                  <a:pt x="197" y="364"/>
                </a:lnTo>
                <a:lnTo>
                  <a:pt x="196" y="362"/>
                </a:lnTo>
                <a:lnTo>
                  <a:pt x="195" y="361"/>
                </a:lnTo>
                <a:lnTo>
                  <a:pt x="193" y="360"/>
                </a:lnTo>
                <a:lnTo>
                  <a:pt x="191" y="359"/>
                </a:lnTo>
                <a:lnTo>
                  <a:pt x="190" y="358"/>
                </a:lnTo>
                <a:lnTo>
                  <a:pt x="188" y="357"/>
                </a:lnTo>
                <a:lnTo>
                  <a:pt x="184" y="355"/>
                </a:lnTo>
                <a:lnTo>
                  <a:pt x="183" y="355"/>
                </a:lnTo>
                <a:lnTo>
                  <a:pt x="183" y="353"/>
                </a:lnTo>
                <a:lnTo>
                  <a:pt x="182" y="353"/>
                </a:lnTo>
                <a:lnTo>
                  <a:pt x="176" y="350"/>
                </a:lnTo>
                <a:lnTo>
                  <a:pt x="175" y="349"/>
                </a:lnTo>
                <a:lnTo>
                  <a:pt x="174" y="348"/>
                </a:lnTo>
                <a:lnTo>
                  <a:pt x="172" y="348"/>
                </a:lnTo>
                <a:lnTo>
                  <a:pt x="165" y="343"/>
                </a:lnTo>
                <a:lnTo>
                  <a:pt x="164" y="342"/>
                </a:lnTo>
                <a:lnTo>
                  <a:pt x="163" y="342"/>
                </a:lnTo>
                <a:lnTo>
                  <a:pt x="162" y="341"/>
                </a:lnTo>
                <a:lnTo>
                  <a:pt x="162" y="340"/>
                </a:lnTo>
                <a:lnTo>
                  <a:pt x="161" y="340"/>
                </a:lnTo>
                <a:lnTo>
                  <a:pt x="159" y="339"/>
                </a:lnTo>
                <a:lnTo>
                  <a:pt x="158" y="336"/>
                </a:lnTo>
                <a:lnTo>
                  <a:pt x="155" y="333"/>
                </a:lnTo>
                <a:lnTo>
                  <a:pt x="154" y="331"/>
                </a:lnTo>
                <a:lnTo>
                  <a:pt x="153" y="330"/>
                </a:lnTo>
                <a:lnTo>
                  <a:pt x="152" y="330"/>
                </a:lnTo>
                <a:lnTo>
                  <a:pt x="141" y="330"/>
                </a:lnTo>
                <a:lnTo>
                  <a:pt x="140" y="330"/>
                </a:lnTo>
                <a:lnTo>
                  <a:pt x="133" y="330"/>
                </a:lnTo>
                <a:lnTo>
                  <a:pt x="133" y="331"/>
                </a:lnTo>
                <a:lnTo>
                  <a:pt x="133" y="333"/>
                </a:lnTo>
                <a:lnTo>
                  <a:pt x="132" y="331"/>
                </a:lnTo>
                <a:lnTo>
                  <a:pt x="132" y="330"/>
                </a:lnTo>
                <a:lnTo>
                  <a:pt x="131" y="330"/>
                </a:lnTo>
                <a:lnTo>
                  <a:pt x="131" y="331"/>
                </a:lnTo>
                <a:lnTo>
                  <a:pt x="132" y="333"/>
                </a:lnTo>
                <a:lnTo>
                  <a:pt x="133" y="335"/>
                </a:lnTo>
                <a:lnTo>
                  <a:pt x="129" y="335"/>
                </a:lnTo>
                <a:lnTo>
                  <a:pt x="129" y="333"/>
                </a:lnTo>
                <a:lnTo>
                  <a:pt x="129" y="331"/>
                </a:lnTo>
                <a:lnTo>
                  <a:pt x="129" y="330"/>
                </a:lnTo>
                <a:lnTo>
                  <a:pt x="128" y="330"/>
                </a:lnTo>
                <a:lnTo>
                  <a:pt x="126" y="330"/>
                </a:lnTo>
                <a:lnTo>
                  <a:pt x="121" y="331"/>
                </a:lnTo>
                <a:lnTo>
                  <a:pt x="120" y="331"/>
                </a:lnTo>
                <a:lnTo>
                  <a:pt x="120" y="330"/>
                </a:lnTo>
                <a:lnTo>
                  <a:pt x="119" y="330"/>
                </a:lnTo>
                <a:lnTo>
                  <a:pt x="119" y="331"/>
                </a:lnTo>
                <a:lnTo>
                  <a:pt x="118" y="331"/>
                </a:lnTo>
                <a:lnTo>
                  <a:pt x="116" y="331"/>
                </a:lnTo>
                <a:lnTo>
                  <a:pt x="115" y="331"/>
                </a:lnTo>
                <a:lnTo>
                  <a:pt x="112" y="331"/>
                </a:lnTo>
                <a:lnTo>
                  <a:pt x="104" y="331"/>
                </a:lnTo>
                <a:lnTo>
                  <a:pt x="98" y="331"/>
                </a:lnTo>
                <a:lnTo>
                  <a:pt x="98" y="337"/>
                </a:lnTo>
                <a:lnTo>
                  <a:pt x="98" y="345"/>
                </a:lnTo>
                <a:lnTo>
                  <a:pt x="96" y="351"/>
                </a:lnTo>
                <a:lnTo>
                  <a:pt x="99" y="351"/>
                </a:lnTo>
                <a:lnTo>
                  <a:pt x="103" y="351"/>
                </a:lnTo>
                <a:lnTo>
                  <a:pt x="103" y="352"/>
                </a:lnTo>
                <a:lnTo>
                  <a:pt x="103" y="356"/>
                </a:lnTo>
                <a:lnTo>
                  <a:pt x="102" y="356"/>
                </a:lnTo>
                <a:lnTo>
                  <a:pt x="96" y="356"/>
                </a:lnTo>
                <a:lnTo>
                  <a:pt x="96" y="357"/>
                </a:lnTo>
                <a:lnTo>
                  <a:pt x="96" y="358"/>
                </a:lnTo>
                <a:lnTo>
                  <a:pt x="96" y="362"/>
                </a:lnTo>
                <a:lnTo>
                  <a:pt x="94" y="362"/>
                </a:lnTo>
                <a:lnTo>
                  <a:pt x="92" y="362"/>
                </a:lnTo>
                <a:lnTo>
                  <a:pt x="90" y="362"/>
                </a:lnTo>
                <a:lnTo>
                  <a:pt x="88" y="366"/>
                </a:lnTo>
                <a:lnTo>
                  <a:pt x="88" y="368"/>
                </a:lnTo>
                <a:lnTo>
                  <a:pt x="87" y="370"/>
                </a:lnTo>
                <a:lnTo>
                  <a:pt x="86" y="375"/>
                </a:lnTo>
                <a:lnTo>
                  <a:pt x="84" y="378"/>
                </a:lnTo>
                <a:lnTo>
                  <a:pt x="83" y="384"/>
                </a:lnTo>
                <a:lnTo>
                  <a:pt x="83" y="385"/>
                </a:lnTo>
                <a:close/>
                <a:moveTo>
                  <a:pt x="97" y="206"/>
                </a:moveTo>
                <a:lnTo>
                  <a:pt x="97" y="208"/>
                </a:lnTo>
                <a:lnTo>
                  <a:pt x="98" y="208"/>
                </a:lnTo>
                <a:lnTo>
                  <a:pt x="98" y="210"/>
                </a:lnTo>
                <a:lnTo>
                  <a:pt x="97" y="210"/>
                </a:lnTo>
                <a:lnTo>
                  <a:pt x="97" y="215"/>
                </a:lnTo>
                <a:lnTo>
                  <a:pt x="97" y="216"/>
                </a:lnTo>
                <a:lnTo>
                  <a:pt x="99" y="216"/>
                </a:lnTo>
                <a:lnTo>
                  <a:pt x="99" y="214"/>
                </a:lnTo>
                <a:lnTo>
                  <a:pt x="99" y="213"/>
                </a:lnTo>
                <a:lnTo>
                  <a:pt x="99" y="211"/>
                </a:lnTo>
                <a:lnTo>
                  <a:pt x="99" y="206"/>
                </a:lnTo>
                <a:lnTo>
                  <a:pt x="99" y="205"/>
                </a:lnTo>
                <a:lnTo>
                  <a:pt x="99" y="203"/>
                </a:lnTo>
                <a:lnTo>
                  <a:pt x="98" y="203"/>
                </a:lnTo>
                <a:lnTo>
                  <a:pt x="98" y="206"/>
                </a:lnTo>
                <a:lnTo>
                  <a:pt x="97" y="206"/>
                </a:lnTo>
                <a:close/>
                <a:moveTo>
                  <a:pt x="192" y="280"/>
                </a:moveTo>
                <a:lnTo>
                  <a:pt x="195" y="280"/>
                </a:lnTo>
                <a:lnTo>
                  <a:pt x="195" y="274"/>
                </a:lnTo>
                <a:lnTo>
                  <a:pt x="192" y="274"/>
                </a:lnTo>
                <a:lnTo>
                  <a:pt x="192" y="280"/>
                </a:lnTo>
                <a:close/>
                <a:moveTo>
                  <a:pt x="208" y="133"/>
                </a:moveTo>
                <a:lnTo>
                  <a:pt x="214" y="132"/>
                </a:lnTo>
                <a:lnTo>
                  <a:pt x="213" y="131"/>
                </a:lnTo>
                <a:lnTo>
                  <a:pt x="213" y="129"/>
                </a:lnTo>
                <a:lnTo>
                  <a:pt x="209" y="130"/>
                </a:lnTo>
                <a:lnTo>
                  <a:pt x="208" y="130"/>
                </a:lnTo>
                <a:lnTo>
                  <a:pt x="208" y="133"/>
                </a:lnTo>
                <a:close/>
                <a:moveTo>
                  <a:pt x="209" y="272"/>
                </a:moveTo>
                <a:lnTo>
                  <a:pt x="209" y="280"/>
                </a:lnTo>
                <a:lnTo>
                  <a:pt x="213" y="278"/>
                </a:lnTo>
                <a:lnTo>
                  <a:pt x="213" y="272"/>
                </a:lnTo>
                <a:lnTo>
                  <a:pt x="209" y="272"/>
                </a:lnTo>
                <a:close/>
                <a:moveTo>
                  <a:pt x="213" y="110"/>
                </a:moveTo>
                <a:lnTo>
                  <a:pt x="214" y="115"/>
                </a:lnTo>
                <a:lnTo>
                  <a:pt x="214" y="117"/>
                </a:lnTo>
                <a:lnTo>
                  <a:pt x="215" y="121"/>
                </a:lnTo>
                <a:lnTo>
                  <a:pt x="216" y="127"/>
                </a:lnTo>
                <a:lnTo>
                  <a:pt x="216" y="129"/>
                </a:lnTo>
                <a:lnTo>
                  <a:pt x="217" y="140"/>
                </a:lnTo>
                <a:lnTo>
                  <a:pt x="218" y="141"/>
                </a:lnTo>
                <a:lnTo>
                  <a:pt x="218" y="143"/>
                </a:lnTo>
                <a:lnTo>
                  <a:pt x="218" y="147"/>
                </a:lnTo>
                <a:lnTo>
                  <a:pt x="221" y="160"/>
                </a:lnTo>
                <a:lnTo>
                  <a:pt x="222" y="169"/>
                </a:lnTo>
                <a:lnTo>
                  <a:pt x="223" y="172"/>
                </a:lnTo>
                <a:lnTo>
                  <a:pt x="223" y="174"/>
                </a:lnTo>
                <a:lnTo>
                  <a:pt x="223" y="175"/>
                </a:lnTo>
                <a:lnTo>
                  <a:pt x="224" y="175"/>
                </a:lnTo>
                <a:lnTo>
                  <a:pt x="225" y="175"/>
                </a:lnTo>
                <a:lnTo>
                  <a:pt x="230" y="174"/>
                </a:lnTo>
                <a:lnTo>
                  <a:pt x="232" y="174"/>
                </a:lnTo>
                <a:lnTo>
                  <a:pt x="233" y="176"/>
                </a:lnTo>
                <a:lnTo>
                  <a:pt x="235" y="176"/>
                </a:lnTo>
                <a:lnTo>
                  <a:pt x="241" y="175"/>
                </a:lnTo>
                <a:lnTo>
                  <a:pt x="241" y="176"/>
                </a:lnTo>
                <a:lnTo>
                  <a:pt x="242" y="181"/>
                </a:lnTo>
                <a:lnTo>
                  <a:pt x="243" y="181"/>
                </a:lnTo>
                <a:lnTo>
                  <a:pt x="247" y="180"/>
                </a:lnTo>
                <a:lnTo>
                  <a:pt x="247" y="178"/>
                </a:lnTo>
                <a:lnTo>
                  <a:pt x="245" y="173"/>
                </a:lnTo>
                <a:lnTo>
                  <a:pt x="247" y="173"/>
                </a:lnTo>
                <a:lnTo>
                  <a:pt x="248" y="172"/>
                </a:lnTo>
                <a:lnTo>
                  <a:pt x="248" y="171"/>
                </a:lnTo>
                <a:lnTo>
                  <a:pt x="245" y="159"/>
                </a:lnTo>
                <a:lnTo>
                  <a:pt x="244" y="156"/>
                </a:lnTo>
                <a:lnTo>
                  <a:pt x="244" y="155"/>
                </a:lnTo>
                <a:lnTo>
                  <a:pt x="243" y="149"/>
                </a:lnTo>
                <a:lnTo>
                  <a:pt x="244" y="149"/>
                </a:lnTo>
                <a:lnTo>
                  <a:pt x="251" y="148"/>
                </a:lnTo>
                <a:lnTo>
                  <a:pt x="254" y="147"/>
                </a:lnTo>
                <a:lnTo>
                  <a:pt x="256" y="154"/>
                </a:lnTo>
                <a:lnTo>
                  <a:pt x="257" y="159"/>
                </a:lnTo>
                <a:lnTo>
                  <a:pt x="259" y="167"/>
                </a:lnTo>
                <a:lnTo>
                  <a:pt x="262" y="166"/>
                </a:lnTo>
                <a:lnTo>
                  <a:pt x="264" y="166"/>
                </a:lnTo>
                <a:lnTo>
                  <a:pt x="265" y="166"/>
                </a:lnTo>
                <a:lnTo>
                  <a:pt x="266" y="166"/>
                </a:lnTo>
                <a:lnTo>
                  <a:pt x="271" y="165"/>
                </a:lnTo>
                <a:lnTo>
                  <a:pt x="271" y="161"/>
                </a:lnTo>
                <a:lnTo>
                  <a:pt x="269" y="148"/>
                </a:lnTo>
                <a:lnTo>
                  <a:pt x="268" y="147"/>
                </a:lnTo>
                <a:lnTo>
                  <a:pt x="268" y="144"/>
                </a:lnTo>
                <a:lnTo>
                  <a:pt x="268" y="143"/>
                </a:lnTo>
                <a:lnTo>
                  <a:pt x="268" y="142"/>
                </a:lnTo>
                <a:lnTo>
                  <a:pt x="267" y="140"/>
                </a:lnTo>
                <a:lnTo>
                  <a:pt x="267" y="138"/>
                </a:lnTo>
                <a:lnTo>
                  <a:pt x="267" y="135"/>
                </a:lnTo>
                <a:lnTo>
                  <a:pt x="266" y="134"/>
                </a:lnTo>
                <a:lnTo>
                  <a:pt x="266" y="133"/>
                </a:lnTo>
                <a:lnTo>
                  <a:pt x="266" y="131"/>
                </a:lnTo>
                <a:lnTo>
                  <a:pt x="265" y="129"/>
                </a:lnTo>
                <a:lnTo>
                  <a:pt x="264" y="121"/>
                </a:lnTo>
                <a:lnTo>
                  <a:pt x="264" y="119"/>
                </a:lnTo>
                <a:lnTo>
                  <a:pt x="258" y="121"/>
                </a:lnTo>
                <a:lnTo>
                  <a:pt x="257" y="121"/>
                </a:lnTo>
                <a:lnTo>
                  <a:pt x="252" y="122"/>
                </a:lnTo>
                <a:lnTo>
                  <a:pt x="251" y="122"/>
                </a:lnTo>
                <a:lnTo>
                  <a:pt x="240" y="124"/>
                </a:lnTo>
                <a:lnTo>
                  <a:pt x="239" y="124"/>
                </a:lnTo>
                <a:lnTo>
                  <a:pt x="238" y="123"/>
                </a:lnTo>
                <a:lnTo>
                  <a:pt x="238" y="117"/>
                </a:lnTo>
                <a:lnTo>
                  <a:pt x="238" y="116"/>
                </a:lnTo>
                <a:lnTo>
                  <a:pt x="236" y="113"/>
                </a:lnTo>
                <a:lnTo>
                  <a:pt x="235" y="107"/>
                </a:lnTo>
                <a:lnTo>
                  <a:pt x="214" y="110"/>
                </a:lnTo>
                <a:lnTo>
                  <a:pt x="213" y="110"/>
                </a:lnTo>
                <a:close/>
                <a:moveTo>
                  <a:pt x="214" y="233"/>
                </a:moveTo>
                <a:lnTo>
                  <a:pt x="221" y="232"/>
                </a:lnTo>
                <a:lnTo>
                  <a:pt x="221" y="231"/>
                </a:lnTo>
                <a:lnTo>
                  <a:pt x="214" y="232"/>
                </a:lnTo>
                <a:lnTo>
                  <a:pt x="214" y="233"/>
                </a:lnTo>
                <a:close/>
                <a:moveTo>
                  <a:pt x="244" y="268"/>
                </a:moveTo>
                <a:lnTo>
                  <a:pt x="247" y="273"/>
                </a:lnTo>
                <a:lnTo>
                  <a:pt x="245" y="265"/>
                </a:lnTo>
                <a:lnTo>
                  <a:pt x="242" y="265"/>
                </a:lnTo>
                <a:lnTo>
                  <a:pt x="244" y="268"/>
                </a:lnTo>
                <a:close/>
                <a:moveTo>
                  <a:pt x="249" y="221"/>
                </a:moveTo>
                <a:lnTo>
                  <a:pt x="259" y="218"/>
                </a:lnTo>
                <a:lnTo>
                  <a:pt x="258" y="210"/>
                </a:lnTo>
                <a:lnTo>
                  <a:pt x="251" y="211"/>
                </a:lnTo>
                <a:lnTo>
                  <a:pt x="251" y="215"/>
                </a:lnTo>
                <a:lnTo>
                  <a:pt x="248" y="216"/>
                </a:lnTo>
                <a:lnTo>
                  <a:pt x="249" y="221"/>
                </a:lnTo>
                <a:close/>
                <a:moveTo>
                  <a:pt x="250" y="226"/>
                </a:moveTo>
                <a:lnTo>
                  <a:pt x="259" y="225"/>
                </a:lnTo>
                <a:lnTo>
                  <a:pt x="260" y="225"/>
                </a:lnTo>
                <a:lnTo>
                  <a:pt x="259" y="219"/>
                </a:lnTo>
                <a:lnTo>
                  <a:pt x="258" y="219"/>
                </a:lnTo>
                <a:lnTo>
                  <a:pt x="250" y="222"/>
                </a:lnTo>
                <a:lnTo>
                  <a:pt x="249" y="222"/>
                </a:lnTo>
                <a:lnTo>
                  <a:pt x="250" y="226"/>
                </a:lnTo>
                <a:close/>
                <a:moveTo>
                  <a:pt x="270" y="156"/>
                </a:moveTo>
                <a:lnTo>
                  <a:pt x="271" y="158"/>
                </a:lnTo>
                <a:lnTo>
                  <a:pt x="273" y="165"/>
                </a:lnTo>
                <a:lnTo>
                  <a:pt x="277" y="165"/>
                </a:lnTo>
                <a:lnTo>
                  <a:pt x="279" y="172"/>
                </a:lnTo>
                <a:lnTo>
                  <a:pt x="284" y="172"/>
                </a:lnTo>
                <a:lnTo>
                  <a:pt x="287" y="171"/>
                </a:lnTo>
                <a:lnTo>
                  <a:pt x="283" y="149"/>
                </a:lnTo>
                <a:lnTo>
                  <a:pt x="283" y="148"/>
                </a:lnTo>
                <a:lnTo>
                  <a:pt x="283" y="146"/>
                </a:lnTo>
                <a:lnTo>
                  <a:pt x="269" y="149"/>
                </a:lnTo>
                <a:lnTo>
                  <a:pt x="270" y="156"/>
                </a:lnTo>
                <a:close/>
                <a:moveTo>
                  <a:pt x="280" y="292"/>
                </a:moveTo>
                <a:lnTo>
                  <a:pt x="287" y="291"/>
                </a:lnTo>
                <a:lnTo>
                  <a:pt x="287" y="290"/>
                </a:lnTo>
                <a:lnTo>
                  <a:pt x="287" y="284"/>
                </a:lnTo>
                <a:lnTo>
                  <a:pt x="293" y="283"/>
                </a:lnTo>
                <a:lnTo>
                  <a:pt x="292" y="278"/>
                </a:lnTo>
                <a:lnTo>
                  <a:pt x="294" y="278"/>
                </a:lnTo>
                <a:lnTo>
                  <a:pt x="296" y="277"/>
                </a:lnTo>
                <a:lnTo>
                  <a:pt x="297" y="282"/>
                </a:lnTo>
                <a:lnTo>
                  <a:pt x="301" y="281"/>
                </a:lnTo>
                <a:lnTo>
                  <a:pt x="301" y="282"/>
                </a:lnTo>
                <a:lnTo>
                  <a:pt x="301" y="284"/>
                </a:lnTo>
                <a:lnTo>
                  <a:pt x="301" y="286"/>
                </a:lnTo>
                <a:lnTo>
                  <a:pt x="301" y="288"/>
                </a:lnTo>
                <a:lnTo>
                  <a:pt x="294" y="289"/>
                </a:lnTo>
                <a:lnTo>
                  <a:pt x="293" y="289"/>
                </a:lnTo>
                <a:lnTo>
                  <a:pt x="293" y="291"/>
                </a:lnTo>
                <a:lnTo>
                  <a:pt x="292" y="291"/>
                </a:lnTo>
                <a:lnTo>
                  <a:pt x="292" y="289"/>
                </a:lnTo>
                <a:lnTo>
                  <a:pt x="288" y="290"/>
                </a:lnTo>
                <a:lnTo>
                  <a:pt x="288" y="294"/>
                </a:lnTo>
                <a:lnTo>
                  <a:pt x="295" y="293"/>
                </a:lnTo>
                <a:lnTo>
                  <a:pt x="299" y="292"/>
                </a:lnTo>
                <a:lnTo>
                  <a:pt x="301" y="292"/>
                </a:lnTo>
                <a:lnTo>
                  <a:pt x="301" y="290"/>
                </a:lnTo>
                <a:lnTo>
                  <a:pt x="301" y="289"/>
                </a:lnTo>
                <a:lnTo>
                  <a:pt x="301" y="288"/>
                </a:lnTo>
                <a:lnTo>
                  <a:pt x="320" y="284"/>
                </a:lnTo>
                <a:lnTo>
                  <a:pt x="320" y="289"/>
                </a:lnTo>
                <a:lnTo>
                  <a:pt x="321" y="289"/>
                </a:lnTo>
                <a:lnTo>
                  <a:pt x="316" y="291"/>
                </a:lnTo>
                <a:lnTo>
                  <a:pt x="313" y="291"/>
                </a:lnTo>
                <a:lnTo>
                  <a:pt x="313" y="292"/>
                </a:lnTo>
                <a:lnTo>
                  <a:pt x="313" y="295"/>
                </a:lnTo>
                <a:lnTo>
                  <a:pt x="321" y="294"/>
                </a:lnTo>
                <a:lnTo>
                  <a:pt x="321" y="293"/>
                </a:lnTo>
                <a:lnTo>
                  <a:pt x="325" y="293"/>
                </a:lnTo>
                <a:lnTo>
                  <a:pt x="325" y="292"/>
                </a:lnTo>
                <a:lnTo>
                  <a:pt x="323" y="289"/>
                </a:lnTo>
                <a:lnTo>
                  <a:pt x="325" y="289"/>
                </a:lnTo>
                <a:lnTo>
                  <a:pt x="327" y="289"/>
                </a:lnTo>
                <a:lnTo>
                  <a:pt x="333" y="288"/>
                </a:lnTo>
                <a:lnTo>
                  <a:pt x="343" y="285"/>
                </a:lnTo>
                <a:lnTo>
                  <a:pt x="343" y="288"/>
                </a:lnTo>
                <a:lnTo>
                  <a:pt x="344" y="289"/>
                </a:lnTo>
                <a:lnTo>
                  <a:pt x="350" y="276"/>
                </a:lnTo>
                <a:lnTo>
                  <a:pt x="351" y="273"/>
                </a:lnTo>
                <a:lnTo>
                  <a:pt x="352" y="273"/>
                </a:lnTo>
                <a:lnTo>
                  <a:pt x="353" y="275"/>
                </a:lnTo>
                <a:lnTo>
                  <a:pt x="355" y="277"/>
                </a:lnTo>
                <a:lnTo>
                  <a:pt x="364" y="276"/>
                </a:lnTo>
                <a:lnTo>
                  <a:pt x="368" y="275"/>
                </a:lnTo>
                <a:lnTo>
                  <a:pt x="368" y="277"/>
                </a:lnTo>
                <a:lnTo>
                  <a:pt x="370" y="277"/>
                </a:lnTo>
                <a:lnTo>
                  <a:pt x="379" y="275"/>
                </a:lnTo>
                <a:lnTo>
                  <a:pt x="380" y="276"/>
                </a:lnTo>
                <a:lnTo>
                  <a:pt x="380" y="277"/>
                </a:lnTo>
                <a:lnTo>
                  <a:pt x="380" y="278"/>
                </a:lnTo>
                <a:lnTo>
                  <a:pt x="382" y="278"/>
                </a:lnTo>
                <a:lnTo>
                  <a:pt x="391" y="277"/>
                </a:lnTo>
                <a:lnTo>
                  <a:pt x="396" y="276"/>
                </a:lnTo>
                <a:lnTo>
                  <a:pt x="399" y="275"/>
                </a:lnTo>
                <a:lnTo>
                  <a:pt x="403" y="275"/>
                </a:lnTo>
                <a:lnTo>
                  <a:pt x="407" y="274"/>
                </a:lnTo>
                <a:lnTo>
                  <a:pt x="408" y="274"/>
                </a:lnTo>
                <a:lnTo>
                  <a:pt x="408" y="272"/>
                </a:lnTo>
                <a:lnTo>
                  <a:pt x="408" y="270"/>
                </a:lnTo>
                <a:lnTo>
                  <a:pt x="409" y="270"/>
                </a:lnTo>
                <a:lnTo>
                  <a:pt x="409" y="269"/>
                </a:lnTo>
                <a:lnTo>
                  <a:pt x="409" y="268"/>
                </a:lnTo>
                <a:lnTo>
                  <a:pt x="408" y="267"/>
                </a:lnTo>
                <a:lnTo>
                  <a:pt x="406" y="266"/>
                </a:lnTo>
                <a:lnTo>
                  <a:pt x="405" y="266"/>
                </a:lnTo>
                <a:lnTo>
                  <a:pt x="405" y="265"/>
                </a:lnTo>
                <a:lnTo>
                  <a:pt x="404" y="264"/>
                </a:lnTo>
                <a:lnTo>
                  <a:pt x="405" y="261"/>
                </a:lnTo>
                <a:lnTo>
                  <a:pt x="406" y="260"/>
                </a:lnTo>
                <a:lnTo>
                  <a:pt x="411" y="259"/>
                </a:lnTo>
                <a:lnTo>
                  <a:pt x="413" y="258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3" y="252"/>
                </a:lnTo>
                <a:lnTo>
                  <a:pt x="414" y="251"/>
                </a:lnTo>
                <a:lnTo>
                  <a:pt x="415" y="250"/>
                </a:lnTo>
                <a:lnTo>
                  <a:pt x="417" y="249"/>
                </a:lnTo>
                <a:lnTo>
                  <a:pt x="417" y="248"/>
                </a:lnTo>
                <a:lnTo>
                  <a:pt x="417" y="247"/>
                </a:lnTo>
                <a:lnTo>
                  <a:pt x="416" y="247"/>
                </a:lnTo>
                <a:lnTo>
                  <a:pt x="414" y="247"/>
                </a:lnTo>
                <a:lnTo>
                  <a:pt x="413" y="247"/>
                </a:lnTo>
                <a:lnTo>
                  <a:pt x="413" y="245"/>
                </a:lnTo>
                <a:lnTo>
                  <a:pt x="413" y="244"/>
                </a:lnTo>
                <a:lnTo>
                  <a:pt x="413" y="243"/>
                </a:lnTo>
                <a:lnTo>
                  <a:pt x="414" y="243"/>
                </a:lnTo>
                <a:lnTo>
                  <a:pt x="415" y="242"/>
                </a:lnTo>
                <a:lnTo>
                  <a:pt x="415" y="241"/>
                </a:lnTo>
                <a:lnTo>
                  <a:pt x="415" y="240"/>
                </a:lnTo>
                <a:lnTo>
                  <a:pt x="414" y="239"/>
                </a:lnTo>
                <a:lnTo>
                  <a:pt x="413" y="238"/>
                </a:lnTo>
                <a:lnTo>
                  <a:pt x="413" y="236"/>
                </a:lnTo>
                <a:lnTo>
                  <a:pt x="412" y="235"/>
                </a:lnTo>
                <a:lnTo>
                  <a:pt x="411" y="234"/>
                </a:lnTo>
                <a:lnTo>
                  <a:pt x="411" y="232"/>
                </a:lnTo>
                <a:lnTo>
                  <a:pt x="409" y="232"/>
                </a:lnTo>
                <a:lnTo>
                  <a:pt x="409" y="231"/>
                </a:lnTo>
                <a:lnTo>
                  <a:pt x="408" y="230"/>
                </a:lnTo>
                <a:lnTo>
                  <a:pt x="407" y="230"/>
                </a:lnTo>
                <a:lnTo>
                  <a:pt x="406" y="230"/>
                </a:lnTo>
                <a:lnTo>
                  <a:pt x="405" y="230"/>
                </a:lnTo>
                <a:lnTo>
                  <a:pt x="405" y="228"/>
                </a:lnTo>
                <a:lnTo>
                  <a:pt x="404" y="228"/>
                </a:lnTo>
                <a:lnTo>
                  <a:pt x="405" y="227"/>
                </a:lnTo>
                <a:lnTo>
                  <a:pt x="406" y="227"/>
                </a:lnTo>
                <a:lnTo>
                  <a:pt x="407" y="226"/>
                </a:lnTo>
                <a:lnTo>
                  <a:pt x="408" y="226"/>
                </a:lnTo>
                <a:lnTo>
                  <a:pt x="409" y="225"/>
                </a:lnTo>
                <a:lnTo>
                  <a:pt x="411" y="224"/>
                </a:lnTo>
                <a:lnTo>
                  <a:pt x="411" y="223"/>
                </a:lnTo>
                <a:lnTo>
                  <a:pt x="411" y="221"/>
                </a:lnTo>
                <a:lnTo>
                  <a:pt x="409" y="221"/>
                </a:lnTo>
                <a:lnTo>
                  <a:pt x="409" y="219"/>
                </a:lnTo>
                <a:lnTo>
                  <a:pt x="408" y="221"/>
                </a:lnTo>
                <a:lnTo>
                  <a:pt x="407" y="222"/>
                </a:lnTo>
                <a:lnTo>
                  <a:pt x="405" y="222"/>
                </a:lnTo>
                <a:lnTo>
                  <a:pt x="403" y="221"/>
                </a:lnTo>
                <a:lnTo>
                  <a:pt x="402" y="221"/>
                </a:lnTo>
                <a:lnTo>
                  <a:pt x="400" y="221"/>
                </a:lnTo>
                <a:lnTo>
                  <a:pt x="399" y="221"/>
                </a:lnTo>
                <a:lnTo>
                  <a:pt x="397" y="219"/>
                </a:lnTo>
                <a:lnTo>
                  <a:pt x="396" y="219"/>
                </a:lnTo>
                <a:lnTo>
                  <a:pt x="396" y="218"/>
                </a:lnTo>
                <a:lnTo>
                  <a:pt x="396" y="216"/>
                </a:lnTo>
                <a:lnTo>
                  <a:pt x="396" y="215"/>
                </a:lnTo>
                <a:lnTo>
                  <a:pt x="397" y="214"/>
                </a:lnTo>
                <a:lnTo>
                  <a:pt x="398" y="214"/>
                </a:lnTo>
                <a:lnTo>
                  <a:pt x="400" y="214"/>
                </a:lnTo>
                <a:lnTo>
                  <a:pt x="402" y="213"/>
                </a:lnTo>
                <a:lnTo>
                  <a:pt x="403" y="211"/>
                </a:lnTo>
                <a:lnTo>
                  <a:pt x="402" y="210"/>
                </a:lnTo>
                <a:lnTo>
                  <a:pt x="400" y="209"/>
                </a:lnTo>
                <a:lnTo>
                  <a:pt x="399" y="209"/>
                </a:lnTo>
                <a:lnTo>
                  <a:pt x="398" y="208"/>
                </a:lnTo>
                <a:lnTo>
                  <a:pt x="398" y="207"/>
                </a:lnTo>
                <a:lnTo>
                  <a:pt x="399" y="206"/>
                </a:lnTo>
                <a:lnTo>
                  <a:pt x="399" y="205"/>
                </a:lnTo>
                <a:lnTo>
                  <a:pt x="400" y="203"/>
                </a:lnTo>
                <a:lnTo>
                  <a:pt x="402" y="201"/>
                </a:lnTo>
                <a:lnTo>
                  <a:pt x="403" y="201"/>
                </a:lnTo>
                <a:lnTo>
                  <a:pt x="402" y="200"/>
                </a:lnTo>
                <a:lnTo>
                  <a:pt x="402" y="199"/>
                </a:lnTo>
                <a:lnTo>
                  <a:pt x="399" y="196"/>
                </a:lnTo>
                <a:lnTo>
                  <a:pt x="399" y="194"/>
                </a:lnTo>
                <a:lnTo>
                  <a:pt x="399" y="193"/>
                </a:lnTo>
                <a:lnTo>
                  <a:pt x="399" y="192"/>
                </a:lnTo>
                <a:lnTo>
                  <a:pt x="398" y="190"/>
                </a:lnTo>
                <a:lnTo>
                  <a:pt x="398" y="188"/>
                </a:lnTo>
                <a:lnTo>
                  <a:pt x="398" y="186"/>
                </a:lnTo>
                <a:lnTo>
                  <a:pt x="397" y="184"/>
                </a:lnTo>
                <a:lnTo>
                  <a:pt x="397" y="182"/>
                </a:lnTo>
                <a:lnTo>
                  <a:pt x="396" y="183"/>
                </a:lnTo>
                <a:lnTo>
                  <a:pt x="394" y="188"/>
                </a:lnTo>
                <a:lnTo>
                  <a:pt x="392" y="190"/>
                </a:lnTo>
                <a:lnTo>
                  <a:pt x="391" y="193"/>
                </a:lnTo>
                <a:lnTo>
                  <a:pt x="388" y="200"/>
                </a:lnTo>
                <a:lnTo>
                  <a:pt x="386" y="203"/>
                </a:lnTo>
                <a:lnTo>
                  <a:pt x="386" y="200"/>
                </a:lnTo>
                <a:lnTo>
                  <a:pt x="385" y="199"/>
                </a:lnTo>
                <a:lnTo>
                  <a:pt x="385" y="197"/>
                </a:lnTo>
                <a:lnTo>
                  <a:pt x="385" y="194"/>
                </a:lnTo>
                <a:lnTo>
                  <a:pt x="383" y="190"/>
                </a:lnTo>
                <a:lnTo>
                  <a:pt x="382" y="182"/>
                </a:lnTo>
                <a:lnTo>
                  <a:pt x="381" y="180"/>
                </a:lnTo>
                <a:lnTo>
                  <a:pt x="381" y="177"/>
                </a:lnTo>
                <a:lnTo>
                  <a:pt x="380" y="175"/>
                </a:lnTo>
                <a:lnTo>
                  <a:pt x="380" y="172"/>
                </a:lnTo>
                <a:lnTo>
                  <a:pt x="379" y="169"/>
                </a:lnTo>
                <a:lnTo>
                  <a:pt x="379" y="167"/>
                </a:lnTo>
                <a:lnTo>
                  <a:pt x="379" y="165"/>
                </a:lnTo>
                <a:lnTo>
                  <a:pt x="373" y="166"/>
                </a:lnTo>
                <a:lnTo>
                  <a:pt x="369" y="167"/>
                </a:lnTo>
                <a:lnTo>
                  <a:pt x="368" y="167"/>
                </a:lnTo>
                <a:lnTo>
                  <a:pt x="361" y="168"/>
                </a:lnTo>
                <a:lnTo>
                  <a:pt x="356" y="169"/>
                </a:lnTo>
                <a:lnTo>
                  <a:pt x="356" y="172"/>
                </a:lnTo>
                <a:lnTo>
                  <a:pt x="356" y="175"/>
                </a:lnTo>
                <a:lnTo>
                  <a:pt x="357" y="176"/>
                </a:lnTo>
                <a:lnTo>
                  <a:pt x="357" y="177"/>
                </a:lnTo>
                <a:lnTo>
                  <a:pt x="355" y="177"/>
                </a:lnTo>
                <a:lnTo>
                  <a:pt x="342" y="180"/>
                </a:lnTo>
                <a:lnTo>
                  <a:pt x="333" y="182"/>
                </a:lnTo>
                <a:lnTo>
                  <a:pt x="334" y="189"/>
                </a:lnTo>
                <a:lnTo>
                  <a:pt x="319" y="192"/>
                </a:lnTo>
                <a:lnTo>
                  <a:pt x="320" y="197"/>
                </a:lnTo>
                <a:lnTo>
                  <a:pt x="307" y="199"/>
                </a:lnTo>
                <a:lnTo>
                  <a:pt x="305" y="197"/>
                </a:lnTo>
                <a:lnTo>
                  <a:pt x="296" y="200"/>
                </a:lnTo>
                <a:lnTo>
                  <a:pt x="295" y="201"/>
                </a:lnTo>
                <a:lnTo>
                  <a:pt x="288" y="203"/>
                </a:lnTo>
                <a:lnTo>
                  <a:pt x="288" y="205"/>
                </a:lnTo>
                <a:lnTo>
                  <a:pt x="290" y="205"/>
                </a:lnTo>
                <a:lnTo>
                  <a:pt x="304" y="202"/>
                </a:lnTo>
                <a:lnTo>
                  <a:pt x="308" y="202"/>
                </a:lnTo>
                <a:lnTo>
                  <a:pt x="316" y="200"/>
                </a:lnTo>
                <a:lnTo>
                  <a:pt x="320" y="199"/>
                </a:lnTo>
                <a:lnTo>
                  <a:pt x="328" y="198"/>
                </a:lnTo>
                <a:lnTo>
                  <a:pt x="360" y="193"/>
                </a:lnTo>
                <a:lnTo>
                  <a:pt x="360" y="196"/>
                </a:lnTo>
                <a:lnTo>
                  <a:pt x="360" y="198"/>
                </a:lnTo>
                <a:lnTo>
                  <a:pt x="325" y="203"/>
                </a:lnTo>
                <a:lnTo>
                  <a:pt x="305" y="207"/>
                </a:lnTo>
                <a:lnTo>
                  <a:pt x="290" y="209"/>
                </a:lnTo>
                <a:lnTo>
                  <a:pt x="290" y="210"/>
                </a:lnTo>
                <a:lnTo>
                  <a:pt x="290" y="211"/>
                </a:lnTo>
                <a:lnTo>
                  <a:pt x="291" y="214"/>
                </a:lnTo>
                <a:lnTo>
                  <a:pt x="291" y="216"/>
                </a:lnTo>
                <a:lnTo>
                  <a:pt x="292" y="218"/>
                </a:lnTo>
                <a:lnTo>
                  <a:pt x="292" y="222"/>
                </a:lnTo>
                <a:lnTo>
                  <a:pt x="293" y="227"/>
                </a:lnTo>
                <a:lnTo>
                  <a:pt x="293" y="228"/>
                </a:lnTo>
                <a:lnTo>
                  <a:pt x="294" y="231"/>
                </a:lnTo>
                <a:lnTo>
                  <a:pt x="294" y="232"/>
                </a:lnTo>
                <a:lnTo>
                  <a:pt x="294" y="233"/>
                </a:lnTo>
                <a:lnTo>
                  <a:pt x="294" y="234"/>
                </a:lnTo>
                <a:lnTo>
                  <a:pt x="294" y="235"/>
                </a:lnTo>
                <a:lnTo>
                  <a:pt x="294" y="239"/>
                </a:lnTo>
                <a:lnTo>
                  <a:pt x="295" y="241"/>
                </a:lnTo>
                <a:lnTo>
                  <a:pt x="296" y="245"/>
                </a:lnTo>
                <a:lnTo>
                  <a:pt x="296" y="248"/>
                </a:lnTo>
                <a:lnTo>
                  <a:pt x="296" y="250"/>
                </a:lnTo>
                <a:lnTo>
                  <a:pt x="296" y="251"/>
                </a:lnTo>
                <a:lnTo>
                  <a:pt x="297" y="255"/>
                </a:lnTo>
                <a:lnTo>
                  <a:pt x="299" y="259"/>
                </a:lnTo>
                <a:lnTo>
                  <a:pt x="299" y="265"/>
                </a:lnTo>
                <a:lnTo>
                  <a:pt x="303" y="264"/>
                </a:lnTo>
                <a:lnTo>
                  <a:pt x="304" y="272"/>
                </a:lnTo>
                <a:lnTo>
                  <a:pt x="303" y="272"/>
                </a:lnTo>
                <a:lnTo>
                  <a:pt x="302" y="272"/>
                </a:lnTo>
                <a:lnTo>
                  <a:pt x="303" y="276"/>
                </a:lnTo>
                <a:lnTo>
                  <a:pt x="301" y="277"/>
                </a:lnTo>
                <a:lnTo>
                  <a:pt x="301" y="276"/>
                </a:lnTo>
                <a:lnTo>
                  <a:pt x="301" y="275"/>
                </a:lnTo>
                <a:lnTo>
                  <a:pt x="287" y="277"/>
                </a:lnTo>
                <a:lnTo>
                  <a:pt x="287" y="283"/>
                </a:lnTo>
                <a:lnTo>
                  <a:pt x="284" y="284"/>
                </a:lnTo>
                <a:lnTo>
                  <a:pt x="284" y="275"/>
                </a:lnTo>
                <a:lnTo>
                  <a:pt x="284" y="280"/>
                </a:lnTo>
                <a:lnTo>
                  <a:pt x="283" y="280"/>
                </a:lnTo>
                <a:lnTo>
                  <a:pt x="283" y="284"/>
                </a:lnTo>
                <a:lnTo>
                  <a:pt x="280" y="284"/>
                </a:lnTo>
                <a:lnTo>
                  <a:pt x="280" y="285"/>
                </a:lnTo>
                <a:lnTo>
                  <a:pt x="280" y="292"/>
                </a:lnTo>
                <a:close/>
                <a:moveTo>
                  <a:pt x="288" y="203"/>
                </a:moveTo>
                <a:lnTo>
                  <a:pt x="305" y="196"/>
                </a:lnTo>
                <a:lnTo>
                  <a:pt x="291" y="198"/>
                </a:lnTo>
                <a:lnTo>
                  <a:pt x="291" y="200"/>
                </a:lnTo>
                <a:lnTo>
                  <a:pt x="288" y="200"/>
                </a:lnTo>
                <a:lnTo>
                  <a:pt x="288" y="203"/>
                </a:lnTo>
                <a:close/>
                <a:moveTo>
                  <a:pt x="355" y="164"/>
                </a:moveTo>
                <a:lnTo>
                  <a:pt x="355" y="166"/>
                </a:lnTo>
                <a:lnTo>
                  <a:pt x="356" y="166"/>
                </a:lnTo>
                <a:lnTo>
                  <a:pt x="357" y="166"/>
                </a:lnTo>
                <a:lnTo>
                  <a:pt x="361" y="165"/>
                </a:lnTo>
                <a:lnTo>
                  <a:pt x="362" y="165"/>
                </a:lnTo>
                <a:lnTo>
                  <a:pt x="363" y="165"/>
                </a:lnTo>
                <a:lnTo>
                  <a:pt x="364" y="165"/>
                </a:lnTo>
                <a:lnTo>
                  <a:pt x="368" y="164"/>
                </a:lnTo>
                <a:lnTo>
                  <a:pt x="366" y="159"/>
                </a:lnTo>
                <a:lnTo>
                  <a:pt x="371" y="159"/>
                </a:lnTo>
                <a:lnTo>
                  <a:pt x="372" y="163"/>
                </a:lnTo>
                <a:lnTo>
                  <a:pt x="374" y="163"/>
                </a:lnTo>
                <a:lnTo>
                  <a:pt x="376" y="163"/>
                </a:lnTo>
                <a:lnTo>
                  <a:pt x="378" y="163"/>
                </a:lnTo>
                <a:lnTo>
                  <a:pt x="379" y="161"/>
                </a:lnTo>
                <a:lnTo>
                  <a:pt x="380" y="161"/>
                </a:lnTo>
                <a:lnTo>
                  <a:pt x="380" y="159"/>
                </a:lnTo>
                <a:lnTo>
                  <a:pt x="378" y="147"/>
                </a:lnTo>
                <a:lnTo>
                  <a:pt x="376" y="148"/>
                </a:lnTo>
                <a:lnTo>
                  <a:pt x="372" y="150"/>
                </a:lnTo>
                <a:lnTo>
                  <a:pt x="371" y="150"/>
                </a:lnTo>
                <a:lnTo>
                  <a:pt x="364" y="154"/>
                </a:lnTo>
                <a:lnTo>
                  <a:pt x="363" y="155"/>
                </a:lnTo>
                <a:lnTo>
                  <a:pt x="362" y="155"/>
                </a:lnTo>
                <a:lnTo>
                  <a:pt x="360" y="157"/>
                </a:lnTo>
                <a:lnTo>
                  <a:pt x="357" y="157"/>
                </a:lnTo>
                <a:lnTo>
                  <a:pt x="355" y="159"/>
                </a:lnTo>
                <a:lnTo>
                  <a:pt x="354" y="161"/>
                </a:lnTo>
                <a:lnTo>
                  <a:pt x="355" y="164"/>
                </a:lnTo>
                <a:close/>
                <a:moveTo>
                  <a:pt x="385" y="355"/>
                </a:moveTo>
                <a:lnTo>
                  <a:pt x="386" y="355"/>
                </a:lnTo>
                <a:lnTo>
                  <a:pt x="387" y="355"/>
                </a:lnTo>
                <a:lnTo>
                  <a:pt x="387" y="356"/>
                </a:lnTo>
                <a:lnTo>
                  <a:pt x="386" y="356"/>
                </a:lnTo>
                <a:lnTo>
                  <a:pt x="390" y="356"/>
                </a:lnTo>
                <a:lnTo>
                  <a:pt x="392" y="356"/>
                </a:lnTo>
                <a:lnTo>
                  <a:pt x="394" y="356"/>
                </a:lnTo>
                <a:lnTo>
                  <a:pt x="395" y="357"/>
                </a:lnTo>
                <a:lnTo>
                  <a:pt x="395" y="358"/>
                </a:lnTo>
                <a:lnTo>
                  <a:pt x="396" y="357"/>
                </a:lnTo>
                <a:lnTo>
                  <a:pt x="395" y="357"/>
                </a:lnTo>
                <a:lnTo>
                  <a:pt x="396" y="357"/>
                </a:lnTo>
                <a:lnTo>
                  <a:pt x="396" y="356"/>
                </a:lnTo>
                <a:lnTo>
                  <a:pt x="397" y="356"/>
                </a:lnTo>
                <a:lnTo>
                  <a:pt x="398" y="355"/>
                </a:lnTo>
                <a:lnTo>
                  <a:pt x="399" y="355"/>
                </a:lnTo>
                <a:lnTo>
                  <a:pt x="400" y="353"/>
                </a:lnTo>
                <a:lnTo>
                  <a:pt x="398" y="352"/>
                </a:lnTo>
                <a:lnTo>
                  <a:pt x="396" y="351"/>
                </a:lnTo>
                <a:lnTo>
                  <a:pt x="396" y="349"/>
                </a:lnTo>
                <a:lnTo>
                  <a:pt x="392" y="348"/>
                </a:lnTo>
                <a:lnTo>
                  <a:pt x="389" y="347"/>
                </a:lnTo>
                <a:lnTo>
                  <a:pt x="389" y="348"/>
                </a:lnTo>
                <a:lnTo>
                  <a:pt x="388" y="349"/>
                </a:lnTo>
                <a:lnTo>
                  <a:pt x="385" y="353"/>
                </a:lnTo>
                <a:lnTo>
                  <a:pt x="385" y="355"/>
                </a:lnTo>
                <a:close/>
                <a:moveTo>
                  <a:pt x="399" y="423"/>
                </a:moveTo>
                <a:lnTo>
                  <a:pt x="404" y="432"/>
                </a:lnTo>
                <a:lnTo>
                  <a:pt x="404" y="436"/>
                </a:lnTo>
                <a:lnTo>
                  <a:pt x="405" y="451"/>
                </a:lnTo>
                <a:lnTo>
                  <a:pt x="405" y="452"/>
                </a:lnTo>
                <a:lnTo>
                  <a:pt x="406" y="452"/>
                </a:lnTo>
                <a:lnTo>
                  <a:pt x="406" y="453"/>
                </a:lnTo>
                <a:lnTo>
                  <a:pt x="406" y="457"/>
                </a:lnTo>
                <a:lnTo>
                  <a:pt x="406" y="459"/>
                </a:lnTo>
                <a:lnTo>
                  <a:pt x="406" y="460"/>
                </a:lnTo>
                <a:lnTo>
                  <a:pt x="406" y="461"/>
                </a:lnTo>
                <a:lnTo>
                  <a:pt x="407" y="462"/>
                </a:lnTo>
                <a:lnTo>
                  <a:pt x="408" y="464"/>
                </a:lnTo>
                <a:lnTo>
                  <a:pt x="409" y="465"/>
                </a:lnTo>
                <a:lnTo>
                  <a:pt x="420" y="465"/>
                </a:lnTo>
                <a:lnTo>
                  <a:pt x="421" y="465"/>
                </a:lnTo>
                <a:lnTo>
                  <a:pt x="421" y="470"/>
                </a:lnTo>
                <a:lnTo>
                  <a:pt x="421" y="472"/>
                </a:lnTo>
                <a:lnTo>
                  <a:pt x="421" y="484"/>
                </a:lnTo>
                <a:lnTo>
                  <a:pt x="421" y="492"/>
                </a:lnTo>
                <a:lnTo>
                  <a:pt x="421" y="500"/>
                </a:lnTo>
                <a:lnTo>
                  <a:pt x="421" y="501"/>
                </a:lnTo>
                <a:lnTo>
                  <a:pt x="421" y="507"/>
                </a:lnTo>
                <a:lnTo>
                  <a:pt x="422" y="511"/>
                </a:lnTo>
                <a:lnTo>
                  <a:pt x="422" y="516"/>
                </a:lnTo>
                <a:lnTo>
                  <a:pt x="422" y="521"/>
                </a:lnTo>
                <a:lnTo>
                  <a:pt x="422" y="523"/>
                </a:lnTo>
                <a:lnTo>
                  <a:pt x="422" y="524"/>
                </a:lnTo>
                <a:lnTo>
                  <a:pt x="423" y="527"/>
                </a:lnTo>
                <a:lnTo>
                  <a:pt x="424" y="532"/>
                </a:lnTo>
                <a:lnTo>
                  <a:pt x="424" y="534"/>
                </a:lnTo>
                <a:lnTo>
                  <a:pt x="424" y="536"/>
                </a:lnTo>
                <a:lnTo>
                  <a:pt x="424" y="537"/>
                </a:lnTo>
                <a:lnTo>
                  <a:pt x="426" y="544"/>
                </a:lnTo>
                <a:lnTo>
                  <a:pt x="428" y="548"/>
                </a:lnTo>
                <a:lnTo>
                  <a:pt x="429" y="551"/>
                </a:lnTo>
                <a:lnTo>
                  <a:pt x="429" y="552"/>
                </a:lnTo>
                <a:lnTo>
                  <a:pt x="429" y="553"/>
                </a:lnTo>
                <a:lnTo>
                  <a:pt x="429" y="554"/>
                </a:lnTo>
                <a:lnTo>
                  <a:pt x="429" y="556"/>
                </a:lnTo>
                <a:lnTo>
                  <a:pt x="430" y="558"/>
                </a:lnTo>
                <a:lnTo>
                  <a:pt x="430" y="559"/>
                </a:lnTo>
                <a:lnTo>
                  <a:pt x="430" y="560"/>
                </a:lnTo>
                <a:lnTo>
                  <a:pt x="430" y="561"/>
                </a:lnTo>
                <a:lnTo>
                  <a:pt x="430" y="562"/>
                </a:lnTo>
                <a:lnTo>
                  <a:pt x="428" y="576"/>
                </a:lnTo>
                <a:lnTo>
                  <a:pt x="428" y="578"/>
                </a:lnTo>
                <a:lnTo>
                  <a:pt x="428" y="581"/>
                </a:lnTo>
                <a:lnTo>
                  <a:pt x="428" y="582"/>
                </a:lnTo>
                <a:lnTo>
                  <a:pt x="428" y="583"/>
                </a:lnTo>
                <a:lnTo>
                  <a:pt x="428" y="587"/>
                </a:lnTo>
                <a:lnTo>
                  <a:pt x="428" y="590"/>
                </a:lnTo>
                <a:lnTo>
                  <a:pt x="428" y="591"/>
                </a:lnTo>
                <a:lnTo>
                  <a:pt x="428" y="592"/>
                </a:lnTo>
                <a:lnTo>
                  <a:pt x="428" y="595"/>
                </a:lnTo>
                <a:lnTo>
                  <a:pt x="428" y="596"/>
                </a:lnTo>
                <a:lnTo>
                  <a:pt x="428" y="599"/>
                </a:lnTo>
                <a:lnTo>
                  <a:pt x="428" y="601"/>
                </a:lnTo>
                <a:lnTo>
                  <a:pt x="428" y="603"/>
                </a:lnTo>
                <a:lnTo>
                  <a:pt x="428" y="610"/>
                </a:lnTo>
                <a:lnTo>
                  <a:pt x="429" y="624"/>
                </a:lnTo>
                <a:lnTo>
                  <a:pt x="429" y="629"/>
                </a:lnTo>
                <a:lnTo>
                  <a:pt x="429" y="632"/>
                </a:lnTo>
                <a:lnTo>
                  <a:pt x="429" y="633"/>
                </a:lnTo>
                <a:lnTo>
                  <a:pt x="428" y="634"/>
                </a:lnTo>
                <a:lnTo>
                  <a:pt x="428" y="636"/>
                </a:lnTo>
                <a:lnTo>
                  <a:pt x="426" y="636"/>
                </a:lnTo>
                <a:lnTo>
                  <a:pt x="425" y="637"/>
                </a:lnTo>
                <a:lnTo>
                  <a:pt x="419" y="638"/>
                </a:lnTo>
                <a:lnTo>
                  <a:pt x="417" y="640"/>
                </a:lnTo>
                <a:lnTo>
                  <a:pt x="419" y="641"/>
                </a:lnTo>
                <a:lnTo>
                  <a:pt x="422" y="644"/>
                </a:lnTo>
                <a:lnTo>
                  <a:pt x="423" y="645"/>
                </a:lnTo>
                <a:lnTo>
                  <a:pt x="423" y="646"/>
                </a:lnTo>
                <a:lnTo>
                  <a:pt x="426" y="649"/>
                </a:lnTo>
                <a:lnTo>
                  <a:pt x="430" y="652"/>
                </a:lnTo>
                <a:lnTo>
                  <a:pt x="433" y="655"/>
                </a:lnTo>
                <a:lnTo>
                  <a:pt x="439" y="661"/>
                </a:lnTo>
                <a:lnTo>
                  <a:pt x="441" y="665"/>
                </a:lnTo>
                <a:lnTo>
                  <a:pt x="442" y="665"/>
                </a:lnTo>
                <a:lnTo>
                  <a:pt x="443" y="666"/>
                </a:lnTo>
                <a:lnTo>
                  <a:pt x="445" y="667"/>
                </a:lnTo>
                <a:lnTo>
                  <a:pt x="446" y="668"/>
                </a:lnTo>
                <a:lnTo>
                  <a:pt x="447" y="669"/>
                </a:lnTo>
                <a:lnTo>
                  <a:pt x="449" y="670"/>
                </a:lnTo>
                <a:lnTo>
                  <a:pt x="450" y="670"/>
                </a:lnTo>
                <a:lnTo>
                  <a:pt x="451" y="671"/>
                </a:lnTo>
                <a:lnTo>
                  <a:pt x="454" y="673"/>
                </a:lnTo>
                <a:lnTo>
                  <a:pt x="455" y="673"/>
                </a:lnTo>
                <a:lnTo>
                  <a:pt x="457" y="674"/>
                </a:lnTo>
                <a:lnTo>
                  <a:pt x="458" y="674"/>
                </a:lnTo>
                <a:lnTo>
                  <a:pt x="460" y="675"/>
                </a:lnTo>
                <a:lnTo>
                  <a:pt x="463" y="675"/>
                </a:lnTo>
                <a:lnTo>
                  <a:pt x="465" y="675"/>
                </a:lnTo>
                <a:lnTo>
                  <a:pt x="467" y="675"/>
                </a:lnTo>
                <a:lnTo>
                  <a:pt x="471" y="675"/>
                </a:lnTo>
                <a:lnTo>
                  <a:pt x="473" y="675"/>
                </a:lnTo>
                <a:lnTo>
                  <a:pt x="475" y="675"/>
                </a:lnTo>
                <a:lnTo>
                  <a:pt x="477" y="674"/>
                </a:lnTo>
                <a:lnTo>
                  <a:pt x="480" y="674"/>
                </a:lnTo>
                <a:lnTo>
                  <a:pt x="483" y="671"/>
                </a:lnTo>
                <a:lnTo>
                  <a:pt x="484" y="671"/>
                </a:lnTo>
                <a:lnTo>
                  <a:pt x="486" y="670"/>
                </a:lnTo>
                <a:lnTo>
                  <a:pt x="490" y="668"/>
                </a:lnTo>
                <a:lnTo>
                  <a:pt x="494" y="667"/>
                </a:lnTo>
                <a:lnTo>
                  <a:pt x="495" y="666"/>
                </a:lnTo>
                <a:lnTo>
                  <a:pt x="498" y="665"/>
                </a:lnTo>
                <a:lnTo>
                  <a:pt x="500" y="663"/>
                </a:lnTo>
                <a:lnTo>
                  <a:pt x="501" y="662"/>
                </a:lnTo>
                <a:lnTo>
                  <a:pt x="502" y="662"/>
                </a:lnTo>
                <a:lnTo>
                  <a:pt x="507" y="660"/>
                </a:lnTo>
                <a:lnTo>
                  <a:pt x="508" y="659"/>
                </a:lnTo>
                <a:lnTo>
                  <a:pt x="515" y="654"/>
                </a:lnTo>
                <a:lnTo>
                  <a:pt x="518" y="652"/>
                </a:lnTo>
                <a:lnTo>
                  <a:pt x="526" y="648"/>
                </a:lnTo>
                <a:lnTo>
                  <a:pt x="526" y="646"/>
                </a:lnTo>
                <a:lnTo>
                  <a:pt x="528" y="645"/>
                </a:lnTo>
                <a:lnTo>
                  <a:pt x="529" y="645"/>
                </a:lnTo>
                <a:lnTo>
                  <a:pt x="529" y="644"/>
                </a:lnTo>
                <a:lnTo>
                  <a:pt x="531" y="644"/>
                </a:lnTo>
                <a:lnTo>
                  <a:pt x="533" y="643"/>
                </a:lnTo>
                <a:lnTo>
                  <a:pt x="541" y="637"/>
                </a:lnTo>
                <a:lnTo>
                  <a:pt x="541" y="636"/>
                </a:lnTo>
                <a:lnTo>
                  <a:pt x="543" y="635"/>
                </a:lnTo>
                <a:lnTo>
                  <a:pt x="544" y="634"/>
                </a:lnTo>
                <a:lnTo>
                  <a:pt x="545" y="633"/>
                </a:lnTo>
                <a:lnTo>
                  <a:pt x="545" y="632"/>
                </a:lnTo>
                <a:lnTo>
                  <a:pt x="546" y="632"/>
                </a:lnTo>
                <a:lnTo>
                  <a:pt x="546" y="631"/>
                </a:lnTo>
                <a:lnTo>
                  <a:pt x="547" y="631"/>
                </a:lnTo>
                <a:lnTo>
                  <a:pt x="547" y="629"/>
                </a:lnTo>
                <a:lnTo>
                  <a:pt x="549" y="628"/>
                </a:lnTo>
                <a:lnTo>
                  <a:pt x="549" y="627"/>
                </a:lnTo>
                <a:lnTo>
                  <a:pt x="550" y="626"/>
                </a:lnTo>
                <a:lnTo>
                  <a:pt x="550" y="625"/>
                </a:lnTo>
                <a:lnTo>
                  <a:pt x="551" y="624"/>
                </a:lnTo>
                <a:lnTo>
                  <a:pt x="551" y="623"/>
                </a:lnTo>
                <a:lnTo>
                  <a:pt x="552" y="621"/>
                </a:lnTo>
                <a:lnTo>
                  <a:pt x="552" y="620"/>
                </a:lnTo>
                <a:lnTo>
                  <a:pt x="553" y="619"/>
                </a:lnTo>
                <a:lnTo>
                  <a:pt x="553" y="618"/>
                </a:lnTo>
                <a:lnTo>
                  <a:pt x="553" y="617"/>
                </a:lnTo>
                <a:lnTo>
                  <a:pt x="554" y="616"/>
                </a:lnTo>
                <a:lnTo>
                  <a:pt x="554" y="613"/>
                </a:lnTo>
                <a:lnTo>
                  <a:pt x="554" y="611"/>
                </a:lnTo>
                <a:lnTo>
                  <a:pt x="555" y="607"/>
                </a:lnTo>
                <a:lnTo>
                  <a:pt x="557" y="604"/>
                </a:lnTo>
                <a:lnTo>
                  <a:pt x="557" y="603"/>
                </a:lnTo>
                <a:lnTo>
                  <a:pt x="558" y="600"/>
                </a:lnTo>
                <a:lnTo>
                  <a:pt x="558" y="599"/>
                </a:lnTo>
                <a:lnTo>
                  <a:pt x="559" y="595"/>
                </a:lnTo>
                <a:lnTo>
                  <a:pt x="559" y="594"/>
                </a:lnTo>
                <a:lnTo>
                  <a:pt x="560" y="591"/>
                </a:lnTo>
                <a:lnTo>
                  <a:pt x="560" y="590"/>
                </a:lnTo>
                <a:lnTo>
                  <a:pt x="560" y="588"/>
                </a:lnTo>
                <a:lnTo>
                  <a:pt x="561" y="585"/>
                </a:lnTo>
                <a:lnTo>
                  <a:pt x="561" y="581"/>
                </a:lnTo>
                <a:lnTo>
                  <a:pt x="562" y="579"/>
                </a:lnTo>
                <a:lnTo>
                  <a:pt x="562" y="578"/>
                </a:lnTo>
                <a:lnTo>
                  <a:pt x="562" y="575"/>
                </a:lnTo>
                <a:lnTo>
                  <a:pt x="562" y="574"/>
                </a:lnTo>
                <a:lnTo>
                  <a:pt x="562" y="573"/>
                </a:lnTo>
                <a:lnTo>
                  <a:pt x="563" y="571"/>
                </a:lnTo>
                <a:lnTo>
                  <a:pt x="563" y="566"/>
                </a:lnTo>
                <a:lnTo>
                  <a:pt x="563" y="564"/>
                </a:lnTo>
                <a:lnTo>
                  <a:pt x="563" y="562"/>
                </a:lnTo>
                <a:lnTo>
                  <a:pt x="563" y="561"/>
                </a:lnTo>
                <a:lnTo>
                  <a:pt x="563" y="560"/>
                </a:lnTo>
                <a:lnTo>
                  <a:pt x="563" y="559"/>
                </a:lnTo>
                <a:lnTo>
                  <a:pt x="564" y="558"/>
                </a:lnTo>
                <a:lnTo>
                  <a:pt x="564" y="557"/>
                </a:lnTo>
                <a:lnTo>
                  <a:pt x="564" y="556"/>
                </a:lnTo>
                <a:lnTo>
                  <a:pt x="566" y="554"/>
                </a:lnTo>
                <a:lnTo>
                  <a:pt x="566" y="553"/>
                </a:lnTo>
                <a:lnTo>
                  <a:pt x="566" y="552"/>
                </a:lnTo>
                <a:lnTo>
                  <a:pt x="567" y="551"/>
                </a:lnTo>
                <a:lnTo>
                  <a:pt x="568" y="548"/>
                </a:lnTo>
                <a:lnTo>
                  <a:pt x="570" y="543"/>
                </a:lnTo>
                <a:lnTo>
                  <a:pt x="570" y="542"/>
                </a:lnTo>
                <a:lnTo>
                  <a:pt x="571" y="541"/>
                </a:lnTo>
                <a:lnTo>
                  <a:pt x="571" y="540"/>
                </a:lnTo>
                <a:lnTo>
                  <a:pt x="572" y="539"/>
                </a:lnTo>
                <a:lnTo>
                  <a:pt x="572" y="537"/>
                </a:lnTo>
                <a:lnTo>
                  <a:pt x="573" y="536"/>
                </a:lnTo>
                <a:lnTo>
                  <a:pt x="573" y="535"/>
                </a:lnTo>
                <a:lnTo>
                  <a:pt x="575" y="534"/>
                </a:lnTo>
                <a:lnTo>
                  <a:pt x="576" y="532"/>
                </a:lnTo>
                <a:lnTo>
                  <a:pt x="576" y="531"/>
                </a:lnTo>
                <a:lnTo>
                  <a:pt x="577" y="528"/>
                </a:lnTo>
                <a:lnTo>
                  <a:pt x="578" y="527"/>
                </a:lnTo>
                <a:lnTo>
                  <a:pt x="579" y="524"/>
                </a:lnTo>
                <a:lnTo>
                  <a:pt x="580" y="521"/>
                </a:lnTo>
                <a:lnTo>
                  <a:pt x="583" y="515"/>
                </a:lnTo>
                <a:lnTo>
                  <a:pt x="584" y="512"/>
                </a:lnTo>
                <a:lnTo>
                  <a:pt x="585" y="509"/>
                </a:lnTo>
                <a:lnTo>
                  <a:pt x="586" y="507"/>
                </a:lnTo>
                <a:lnTo>
                  <a:pt x="588" y="503"/>
                </a:lnTo>
                <a:lnTo>
                  <a:pt x="589" y="500"/>
                </a:lnTo>
                <a:lnTo>
                  <a:pt x="589" y="499"/>
                </a:lnTo>
                <a:lnTo>
                  <a:pt x="590" y="496"/>
                </a:lnTo>
                <a:lnTo>
                  <a:pt x="592" y="495"/>
                </a:lnTo>
                <a:lnTo>
                  <a:pt x="592" y="494"/>
                </a:lnTo>
                <a:lnTo>
                  <a:pt x="593" y="492"/>
                </a:lnTo>
                <a:lnTo>
                  <a:pt x="594" y="490"/>
                </a:lnTo>
                <a:lnTo>
                  <a:pt x="594" y="489"/>
                </a:lnTo>
                <a:lnTo>
                  <a:pt x="595" y="487"/>
                </a:lnTo>
                <a:lnTo>
                  <a:pt x="595" y="486"/>
                </a:lnTo>
                <a:lnTo>
                  <a:pt x="596" y="485"/>
                </a:lnTo>
                <a:lnTo>
                  <a:pt x="596" y="484"/>
                </a:lnTo>
                <a:lnTo>
                  <a:pt x="597" y="483"/>
                </a:lnTo>
                <a:lnTo>
                  <a:pt x="598" y="481"/>
                </a:lnTo>
                <a:lnTo>
                  <a:pt x="598" y="479"/>
                </a:lnTo>
                <a:lnTo>
                  <a:pt x="601" y="478"/>
                </a:lnTo>
                <a:lnTo>
                  <a:pt x="601" y="477"/>
                </a:lnTo>
                <a:lnTo>
                  <a:pt x="601" y="476"/>
                </a:lnTo>
                <a:lnTo>
                  <a:pt x="603" y="474"/>
                </a:lnTo>
                <a:lnTo>
                  <a:pt x="603" y="473"/>
                </a:lnTo>
                <a:lnTo>
                  <a:pt x="604" y="473"/>
                </a:lnTo>
                <a:lnTo>
                  <a:pt x="604" y="472"/>
                </a:lnTo>
                <a:lnTo>
                  <a:pt x="605" y="472"/>
                </a:lnTo>
                <a:lnTo>
                  <a:pt x="605" y="470"/>
                </a:lnTo>
                <a:lnTo>
                  <a:pt x="602" y="470"/>
                </a:lnTo>
                <a:lnTo>
                  <a:pt x="601" y="469"/>
                </a:lnTo>
                <a:lnTo>
                  <a:pt x="603" y="465"/>
                </a:lnTo>
                <a:lnTo>
                  <a:pt x="605" y="466"/>
                </a:lnTo>
                <a:lnTo>
                  <a:pt x="609" y="466"/>
                </a:lnTo>
                <a:lnTo>
                  <a:pt x="610" y="465"/>
                </a:lnTo>
                <a:lnTo>
                  <a:pt x="610" y="464"/>
                </a:lnTo>
                <a:lnTo>
                  <a:pt x="611" y="462"/>
                </a:lnTo>
                <a:lnTo>
                  <a:pt x="612" y="460"/>
                </a:lnTo>
                <a:lnTo>
                  <a:pt x="613" y="459"/>
                </a:lnTo>
                <a:lnTo>
                  <a:pt x="614" y="457"/>
                </a:lnTo>
                <a:lnTo>
                  <a:pt x="614" y="456"/>
                </a:lnTo>
                <a:lnTo>
                  <a:pt x="615" y="454"/>
                </a:lnTo>
                <a:lnTo>
                  <a:pt x="615" y="451"/>
                </a:lnTo>
                <a:lnTo>
                  <a:pt x="616" y="450"/>
                </a:lnTo>
                <a:lnTo>
                  <a:pt x="616" y="449"/>
                </a:lnTo>
                <a:lnTo>
                  <a:pt x="616" y="448"/>
                </a:lnTo>
                <a:lnTo>
                  <a:pt x="618" y="447"/>
                </a:lnTo>
                <a:lnTo>
                  <a:pt x="618" y="445"/>
                </a:lnTo>
                <a:lnTo>
                  <a:pt x="618" y="444"/>
                </a:lnTo>
                <a:lnTo>
                  <a:pt x="618" y="443"/>
                </a:lnTo>
                <a:lnTo>
                  <a:pt x="619" y="440"/>
                </a:lnTo>
                <a:lnTo>
                  <a:pt x="619" y="439"/>
                </a:lnTo>
                <a:lnTo>
                  <a:pt x="619" y="433"/>
                </a:lnTo>
                <a:lnTo>
                  <a:pt x="619" y="429"/>
                </a:lnTo>
                <a:lnTo>
                  <a:pt x="619" y="426"/>
                </a:lnTo>
                <a:lnTo>
                  <a:pt x="619" y="416"/>
                </a:lnTo>
                <a:lnTo>
                  <a:pt x="619" y="412"/>
                </a:lnTo>
                <a:lnTo>
                  <a:pt x="619" y="410"/>
                </a:lnTo>
                <a:lnTo>
                  <a:pt x="619" y="407"/>
                </a:lnTo>
                <a:lnTo>
                  <a:pt x="619" y="406"/>
                </a:lnTo>
                <a:lnTo>
                  <a:pt x="619" y="404"/>
                </a:lnTo>
                <a:lnTo>
                  <a:pt x="619" y="403"/>
                </a:lnTo>
                <a:lnTo>
                  <a:pt x="619" y="402"/>
                </a:lnTo>
                <a:lnTo>
                  <a:pt x="618" y="400"/>
                </a:lnTo>
                <a:lnTo>
                  <a:pt x="616" y="397"/>
                </a:lnTo>
                <a:lnTo>
                  <a:pt x="616" y="395"/>
                </a:lnTo>
                <a:lnTo>
                  <a:pt x="615" y="394"/>
                </a:lnTo>
                <a:lnTo>
                  <a:pt x="615" y="393"/>
                </a:lnTo>
                <a:lnTo>
                  <a:pt x="614" y="389"/>
                </a:lnTo>
                <a:lnTo>
                  <a:pt x="613" y="386"/>
                </a:lnTo>
                <a:lnTo>
                  <a:pt x="613" y="385"/>
                </a:lnTo>
                <a:lnTo>
                  <a:pt x="612" y="384"/>
                </a:lnTo>
                <a:lnTo>
                  <a:pt x="611" y="380"/>
                </a:lnTo>
                <a:lnTo>
                  <a:pt x="610" y="377"/>
                </a:lnTo>
                <a:lnTo>
                  <a:pt x="610" y="376"/>
                </a:lnTo>
                <a:lnTo>
                  <a:pt x="609" y="375"/>
                </a:lnTo>
                <a:lnTo>
                  <a:pt x="607" y="369"/>
                </a:lnTo>
                <a:lnTo>
                  <a:pt x="606" y="367"/>
                </a:lnTo>
                <a:lnTo>
                  <a:pt x="606" y="366"/>
                </a:lnTo>
                <a:lnTo>
                  <a:pt x="606" y="365"/>
                </a:lnTo>
                <a:lnTo>
                  <a:pt x="605" y="364"/>
                </a:lnTo>
                <a:lnTo>
                  <a:pt x="605" y="362"/>
                </a:lnTo>
                <a:lnTo>
                  <a:pt x="605" y="361"/>
                </a:lnTo>
                <a:lnTo>
                  <a:pt x="604" y="361"/>
                </a:lnTo>
                <a:lnTo>
                  <a:pt x="604" y="360"/>
                </a:lnTo>
                <a:lnTo>
                  <a:pt x="604" y="359"/>
                </a:lnTo>
                <a:lnTo>
                  <a:pt x="604" y="358"/>
                </a:lnTo>
                <a:lnTo>
                  <a:pt x="603" y="357"/>
                </a:lnTo>
                <a:lnTo>
                  <a:pt x="602" y="355"/>
                </a:lnTo>
                <a:lnTo>
                  <a:pt x="602" y="353"/>
                </a:lnTo>
                <a:lnTo>
                  <a:pt x="601" y="351"/>
                </a:lnTo>
                <a:lnTo>
                  <a:pt x="601" y="350"/>
                </a:lnTo>
                <a:lnTo>
                  <a:pt x="601" y="348"/>
                </a:lnTo>
                <a:lnTo>
                  <a:pt x="600" y="343"/>
                </a:lnTo>
                <a:lnTo>
                  <a:pt x="598" y="339"/>
                </a:lnTo>
                <a:lnTo>
                  <a:pt x="598" y="334"/>
                </a:lnTo>
                <a:lnTo>
                  <a:pt x="597" y="333"/>
                </a:lnTo>
                <a:lnTo>
                  <a:pt x="597" y="331"/>
                </a:lnTo>
                <a:lnTo>
                  <a:pt x="597" y="330"/>
                </a:lnTo>
                <a:lnTo>
                  <a:pt x="597" y="328"/>
                </a:lnTo>
                <a:lnTo>
                  <a:pt x="597" y="326"/>
                </a:lnTo>
                <a:lnTo>
                  <a:pt x="596" y="323"/>
                </a:lnTo>
                <a:lnTo>
                  <a:pt x="596" y="322"/>
                </a:lnTo>
                <a:lnTo>
                  <a:pt x="596" y="320"/>
                </a:lnTo>
                <a:lnTo>
                  <a:pt x="596" y="319"/>
                </a:lnTo>
                <a:lnTo>
                  <a:pt x="595" y="318"/>
                </a:lnTo>
                <a:lnTo>
                  <a:pt x="595" y="315"/>
                </a:lnTo>
                <a:lnTo>
                  <a:pt x="595" y="314"/>
                </a:lnTo>
                <a:lnTo>
                  <a:pt x="594" y="313"/>
                </a:lnTo>
                <a:lnTo>
                  <a:pt x="594" y="311"/>
                </a:lnTo>
                <a:lnTo>
                  <a:pt x="593" y="309"/>
                </a:lnTo>
                <a:lnTo>
                  <a:pt x="593" y="306"/>
                </a:lnTo>
                <a:lnTo>
                  <a:pt x="592" y="303"/>
                </a:lnTo>
                <a:lnTo>
                  <a:pt x="592" y="302"/>
                </a:lnTo>
                <a:lnTo>
                  <a:pt x="592" y="301"/>
                </a:lnTo>
                <a:lnTo>
                  <a:pt x="590" y="300"/>
                </a:lnTo>
                <a:lnTo>
                  <a:pt x="590" y="299"/>
                </a:lnTo>
                <a:lnTo>
                  <a:pt x="590" y="298"/>
                </a:lnTo>
                <a:lnTo>
                  <a:pt x="590" y="297"/>
                </a:lnTo>
                <a:lnTo>
                  <a:pt x="589" y="297"/>
                </a:lnTo>
                <a:lnTo>
                  <a:pt x="589" y="294"/>
                </a:lnTo>
                <a:lnTo>
                  <a:pt x="588" y="293"/>
                </a:lnTo>
                <a:lnTo>
                  <a:pt x="588" y="292"/>
                </a:lnTo>
                <a:lnTo>
                  <a:pt x="587" y="291"/>
                </a:lnTo>
                <a:lnTo>
                  <a:pt x="587" y="290"/>
                </a:lnTo>
                <a:lnTo>
                  <a:pt x="586" y="289"/>
                </a:lnTo>
                <a:lnTo>
                  <a:pt x="586" y="288"/>
                </a:lnTo>
                <a:lnTo>
                  <a:pt x="585" y="286"/>
                </a:lnTo>
                <a:lnTo>
                  <a:pt x="584" y="285"/>
                </a:lnTo>
                <a:lnTo>
                  <a:pt x="584" y="284"/>
                </a:lnTo>
                <a:lnTo>
                  <a:pt x="581" y="282"/>
                </a:lnTo>
                <a:lnTo>
                  <a:pt x="576" y="274"/>
                </a:lnTo>
                <a:lnTo>
                  <a:pt x="575" y="272"/>
                </a:lnTo>
                <a:lnTo>
                  <a:pt x="571" y="266"/>
                </a:lnTo>
                <a:lnTo>
                  <a:pt x="567" y="259"/>
                </a:lnTo>
                <a:lnTo>
                  <a:pt x="566" y="258"/>
                </a:lnTo>
                <a:lnTo>
                  <a:pt x="566" y="257"/>
                </a:lnTo>
                <a:lnTo>
                  <a:pt x="564" y="256"/>
                </a:lnTo>
                <a:lnTo>
                  <a:pt x="563" y="253"/>
                </a:lnTo>
                <a:lnTo>
                  <a:pt x="561" y="251"/>
                </a:lnTo>
                <a:lnTo>
                  <a:pt x="558" y="247"/>
                </a:lnTo>
                <a:lnTo>
                  <a:pt x="557" y="245"/>
                </a:lnTo>
                <a:lnTo>
                  <a:pt x="557" y="244"/>
                </a:lnTo>
                <a:lnTo>
                  <a:pt x="555" y="243"/>
                </a:lnTo>
                <a:lnTo>
                  <a:pt x="555" y="242"/>
                </a:lnTo>
                <a:lnTo>
                  <a:pt x="554" y="241"/>
                </a:lnTo>
                <a:lnTo>
                  <a:pt x="554" y="240"/>
                </a:lnTo>
                <a:lnTo>
                  <a:pt x="553" y="238"/>
                </a:lnTo>
                <a:lnTo>
                  <a:pt x="552" y="235"/>
                </a:lnTo>
                <a:lnTo>
                  <a:pt x="550" y="232"/>
                </a:lnTo>
                <a:lnTo>
                  <a:pt x="545" y="223"/>
                </a:lnTo>
                <a:lnTo>
                  <a:pt x="545" y="222"/>
                </a:lnTo>
                <a:lnTo>
                  <a:pt x="544" y="221"/>
                </a:lnTo>
                <a:lnTo>
                  <a:pt x="544" y="219"/>
                </a:lnTo>
                <a:lnTo>
                  <a:pt x="544" y="218"/>
                </a:lnTo>
                <a:lnTo>
                  <a:pt x="544" y="217"/>
                </a:lnTo>
                <a:lnTo>
                  <a:pt x="544" y="214"/>
                </a:lnTo>
                <a:lnTo>
                  <a:pt x="544" y="209"/>
                </a:lnTo>
                <a:lnTo>
                  <a:pt x="546" y="202"/>
                </a:lnTo>
                <a:lnTo>
                  <a:pt x="546" y="201"/>
                </a:lnTo>
                <a:lnTo>
                  <a:pt x="549" y="197"/>
                </a:lnTo>
                <a:lnTo>
                  <a:pt x="550" y="194"/>
                </a:lnTo>
                <a:lnTo>
                  <a:pt x="550" y="191"/>
                </a:lnTo>
                <a:lnTo>
                  <a:pt x="551" y="190"/>
                </a:lnTo>
                <a:lnTo>
                  <a:pt x="551" y="189"/>
                </a:lnTo>
                <a:lnTo>
                  <a:pt x="551" y="188"/>
                </a:lnTo>
                <a:lnTo>
                  <a:pt x="551" y="185"/>
                </a:lnTo>
                <a:lnTo>
                  <a:pt x="551" y="184"/>
                </a:lnTo>
                <a:lnTo>
                  <a:pt x="551" y="182"/>
                </a:lnTo>
                <a:lnTo>
                  <a:pt x="551" y="181"/>
                </a:lnTo>
                <a:lnTo>
                  <a:pt x="551" y="180"/>
                </a:lnTo>
                <a:lnTo>
                  <a:pt x="552" y="178"/>
                </a:lnTo>
                <a:lnTo>
                  <a:pt x="552" y="177"/>
                </a:lnTo>
                <a:lnTo>
                  <a:pt x="552" y="174"/>
                </a:lnTo>
                <a:lnTo>
                  <a:pt x="553" y="166"/>
                </a:lnTo>
                <a:lnTo>
                  <a:pt x="553" y="165"/>
                </a:lnTo>
                <a:lnTo>
                  <a:pt x="553" y="164"/>
                </a:lnTo>
                <a:lnTo>
                  <a:pt x="553" y="163"/>
                </a:lnTo>
                <a:lnTo>
                  <a:pt x="553" y="161"/>
                </a:lnTo>
                <a:lnTo>
                  <a:pt x="552" y="156"/>
                </a:lnTo>
                <a:lnTo>
                  <a:pt x="552" y="154"/>
                </a:lnTo>
                <a:lnTo>
                  <a:pt x="552" y="151"/>
                </a:lnTo>
                <a:lnTo>
                  <a:pt x="552" y="150"/>
                </a:lnTo>
                <a:lnTo>
                  <a:pt x="552" y="149"/>
                </a:lnTo>
                <a:lnTo>
                  <a:pt x="551" y="149"/>
                </a:lnTo>
                <a:lnTo>
                  <a:pt x="550" y="142"/>
                </a:lnTo>
                <a:lnTo>
                  <a:pt x="550" y="141"/>
                </a:lnTo>
                <a:lnTo>
                  <a:pt x="550" y="140"/>
                </a:lnTo>
                <a:lnTo>
                  <a:pt x="550" y="139"/>
                </a:lnTo>
                <a:lnTo>
                  <a:pt x="550" y="138"/>
                </a:lnTo>
                <a:lnTo>
                  <a:pt x="550" y="136"/>
                </a:lnTo>
                <a:lnTo>
                  <a:pt x="550" y="135"/>
                </a:lnTo>
                <a:lnTo>
                  <a:pt x="550" y="130"/>
                </a:lnTo>
                <a:lnTo>
                  <a:pt x="550" y="129"/>
                </a:lnTo>
                <a:lnTo>
                  <a:pt x="550" y="124"/>
                </a:lnTo>
                <a:lnTo>
                  <a:pt x="550" y="123"/>
                </a:lnTo>
                <a:lnTo>
                  <a:pt x="551" y="122"/>
                </a:lnTo>
                <a:lnTo>
                  <a:pt x="551" y="121"/>
                </a:lnTo>
                <a:lnTo>
                  <a:pt x="551" y="119"/>
                </a:lnTo>
                <a:lnTo>
                  <a:pt x="550" y="119"/>
                </a:lnTo>
                <a:lnTo>
                  <a:pt x="543" y="121"/>
                </a:lnTo>
                <a:lnTo>
                  <a:pt x="542" y="121"/>
                </a:lnTo>
                <a:lnTo>
                  <a:pt x="536" y="121"/>
                </a:lnTo>
                <a:lnTo>
                  <a:pt x="525" y="122"/>
                </a:lnTo>
                <a:lnTo>
                  <a:pt x="524" y="122"/>
                </a:lnTo>
                <a:lnTo>
                  <a:pt x="507" y="124"/>
                </a:lnTo>
                <a:lnTo>
                  <a:pt x="503" y="124"/>
                </a:lnTo>
                <a:lnTo>
                  <a:pt x="495" y="125"/>
                </a:lnTo>
                <a:lnTo>
                  <a:pt x="488" y="126"/>
                </a:lnTo>
                <a:lnTo>
                  <a:pt x="484" y="127"/>
                </a:lnTo>
                <a:lnTo>
                  <a:pt x="483" y="127"/>
                </a:lnTo>
                <a:lnTo>
                  <a:pt x="482" y="127"/>
                </a:lnTo>
                <a:lnTo>
                  <a:pt x="477" y="127"/>
                </a:lnTo>
                <a:lnTo>
                  <a:pt x="475" y="127"/>
                </a:lnTo>
                <a:lnTo>
                  <a:pt x="474" y="130"/>
                </a:lnTo>
                <a:lnTo>
                  <a:pt x="474" y="131"/>
                </a:lnTo>
                <a:lnTo>
                  <a:pt x="474" y="132"/>
                </a:lnTo>
                <a:lnTo>
                  <a:pt x="473" y="132"/>
                </a:lnTo>
                <a:lnTo>
                  <a:pt x="471" y="132"/>
                </a:lnTo>
                <a:lnTo>
                  <a:pt x="469" y="138"/>
                </a:lnTo>
                <a:lnTo>
                  <a:pt x="468" y="140"/>
                </a:lnTo>
                <a:lnTo>
                  <a:pt x="467" y="141"/>
                </a:lnTo>
                <a:lnTo>
                  <a:pt x="467" y="144"/>
                </a:lnTo>
                <a:lnTo>
                  <a:pt x="466" y="146"/>
                </a:lnTo>
                <a:lnTo>
                  <a:pt x="465" y="155"/>
                </a:lnTo>
                <a:lnTo>
                  <a:pt x="464" y="158"/>
                </a:lnTo>
                <a:lnTo>
                  <a:pt x="463" y="160"/>
                </a:lnTo>
                <a:lnTo>
                  <a:pt x="463" y="161"/>
                </a:lnTo>
                <a:lnTo>
                  <a:pt x="461" y="168"/>
                </a:lnTo>
                <a:lnTo>
                  <a:pt x="460" y="171"/>
                </a:lnTo>
                <a:lnTo>
                  <a:pt x="459" y="176"/>
                </a:lnTo>
                <a:lnTo>
                  <a:pt x="459" y="178"/>
                </a:lnTo>
                <a:lnTo>
                  <a:pt x="459" y="180"/>
                </a:lnTo>
                <a:lnTo>
                  <a:pt x="458" y="182"/>
                </a:lnTo>
                <a:lnTo>
                  <a:pt x="458" y="183"/>
                </a:lnTo>
                <a:lnTo>
                  <a:pt x="460" y="183"/>
                </a:lnTo>
                <a:lnTo>
                  <a:pt x="461" y="183"/>
                </a:lnTo>
                <a:lnTo>
                  <a:pt x="461" y="182"/>
                </a:lnTo>
                <a:lnTo>
                  <a:pt x="463" y="182"/>
                </a:lnTo>
                <a:lnTo>
                  <a:pt x="468" y="181"/>
                </a:lnTo>
                <a:lnTo>
                  <a:pt x="474" y="180"/>
                </a:lnTo>
                <a:lnTo>
                  <a:pt x="475" y="184"/>
                </a:lnTo>
                <a:lnTo>
                  <a:pt x="474" y="184"/>
                </a:lnTo>
                <a:lnTo>
                  <a:pt x="473" y="184"/>
                </a:lnTo>
                <a:lnTo>
                  <a:pt x="474" y="188"/>
                </a:lnTo>
                <a:lnTo>
                  <a:pt x="474" y="190"/>
                </a:lnTo>
                <a:lnTo>
                  <a:pt x="471" y="191"/>
                </a:lnTo>
                <a:lnTo>
                  <a:pt x="463" y="192"/>
                </a:lnTo>
                <a:lnTo>
                  <a:pt x="461" y="192"/>
                </a:lnTo>
                <a:lnTo>
                  <a:pt x="459" y="192"/>
                </a:lnTo>
                <a:lnTo>
                  <a:pt x="459" y="193"/>
                </a:lnTo>
                <a:lnTo>
                  <a:pt x="456" y="193"/>
                </a:lnTo>
                <a:lnTo>
                  <a:pt x="456" y="194"/>
                </a:lnTo>
                <a:lnTo>
                  <a:pt x="456" y="196"/>
                </a:lnTo>
                <a:lnTo>
                  <a:pt x="455" y="197"/>
                </a:lnTo>
                <a:lnTo>
                  <a:pt x="455" y="199"/>
                </a:lnTo>
                <a:lnTo>
                  <a:pt x="455" y="200"/>
                </a:lnTo>
                <a:lnTo>
                  <a:pt x="454" y="200"/>
                </a:lnTo>
                <a:lnTo>
                  <a:pt x="455" y="200"/>
                </a:lnTo>
                <a:lnTo>
                  <a:pt x="455" y="201"/>
                </a:lnTo>
                <a:lnTo>
                  <a:pt x="456" y="201"/>
                </a:lnTo>
                <a:lnTo>
                  <a:pt x="456" y="202"/>
                </a:lnTo>
                <a:lnTo>
                  <a:pt x="457" y="202"/>
                </a:lnTo>
                <a:lnTo>
                  <a:pt x="458" y="202"/>
                </a:lnTo>
                <a:lnTo>
                  <a:pt x="457" y="206"/>
                </a:lnTo>
                <a:lnTo>
                  <a:pt x="457" y="207"/>
                </a:lnTo>
                <a:lnTo>
                  <a:pt x="456" y="208"/>
                </a:lnTo>
                <a:lnTo>
                  <a:pt x="456" y="210"/>
                </a:lnTo>
                <a:lnTo>
                  <a:pt x="455" y="210"/>
                </a:lnTo>
                <a:lnTo>
                  <a:pt x="454" y="213"/>
                </a:lnTo>
                <a:lnTo>
                  <a:pt x="451" y="216"/>
                </a:lnTo>
                <a:lnTo>
                  <a:pt x="449" y="221"/>
                </a:lnTo>
                <a:lnTo>
                  <a:pt x="450" y="223"/>
                </a:lnTo>
                <a:lnTo>
                  <a:pt x="448" y="223"/>
                </a:lnTo>
                <a:lnTo>
                  <a:pt x="446" y="226"/>
                </a:lnTo>
                <a:lnTo>
                  <a:pt x="445" y="228"/>
                </a:lnTo>
                <a:lnTo>
                  <a:pt x="443" y="232"/>
                </a:lnTo>
                <a:lnTo>
                  <a:pt x="446" y="232"/>
                </a:lnTo>
                <a:lnTo>
                  <a:pt x="451" y="231"/>
                </a:lnTo>
                <a:lnTo>
                  <a:pt x="451" y="233"/>
                </a:lnTo>
                <a:lnTo>
                  <a:pt x="454" y="233"/>
                </a:lnTo>
                <a:lnTo>
                  <a:pt x="455" y="235"/>
                </a:lnTo>
                <a:lnTo>
                  <a:pt x="455" y="238"/>
                </a:lnTo>
                <a:lnTo>
                  <a:pt x="456" y="240"/>
                </a:lnTo>
                <a:lnTo>
                  <a:pt x="456" y="242"/>
                </a:lnTo>
                <a:lnTo>
                  <a:pt x="455" y="242"/>
                </a:lnTo>
                <a:lnTo>
                  <a:pt x="452" y="242"/>
                </a:lnTo>
                <a:lnTo>
                  <a:pt x="451" y="242"/>
                </a:lnTo>
                <a:lnTo>
                  <a:pt x="450" y="243"/>
                </a:lnTo>
                <a:lnTo>
                  <a:pt x="446" y="243"/>
                </a:lnTo>
                <a:lnTo>
                  <a:pt x="440" y="244"/>
                </a:lnTo>
                <a:lnTo>
                  <a:pt x="440" y="247"/>
                </a:lnTo>
                <a:lnTo>
                  <a:pt x="439" y="248"/>
                </a:lnTo>
                <a:lnTo>
                  <a:pt x="439" y="249"/>
                </a:lnTo>
                <a:lnTo>
                  <a:pt x="439" y="250"/>
                </a:lnTo>
                <a:lnTo>
                  <a:pt x="448" y="248"/>
                </a:lnTo>
                <a:lnTo>
                  <a:pt x="449" y="251"/>
                </a:lnTo>
                <a:lnTo>
                  <a:pt x="452" y="251"/>
                </a:lnTo>
                <a:lnTo>
                  <a:pt x="451" y="250"/>
                </a:lnTo>
                <a:lnTo>
                  <a:pt x="457" y="249"/>
                </a:lnTo>
                <a:lnTo>
                  <a:pt x="458" y="249"/>
                </a:lnTo>
                <a:lnTo>
                  <a:pt x="460" y="248"/>
                </a:lnTo>
                <a:lnTo>
                  <a:pt x="468" y="247"/>
                </a:lnTo>
                <a:lnTo>
                  <a:pt x="472" y="247"/>
                </a:lnTo>
                <a:lnTo>
                  <a:pt x="485" y="243"/>
                </a:lnTo>
                <a:lnTo>
                  <a:pt x="489" y="265"/>
                </a:lnTo>
                <a:lnTo>
                  <a:pt x="488" y="266"/>
                </a:lnTo>
                <a:lnTo>
                  <a:pt x="482" y="267"/>
                </a:lnTo>
                <a:lnTo>
                  <a:pt x="480" y="259"/>
                </a:lnTo>
                <a:lnTo>
                  <a:pt x="474" y="260"/>
                </a:lnTo>
                <a:lnTo>
                  <a:pt x="473" y="260"/>
                </a:lnTo>
                <a:lnTo>
                  <a:pt x="471" y="260"/>
                </a:lnTo>
                <a:lnTo>
                  <a:pt x="460" y="263"/>
                </a:lnTo>
                <a:lnTo>
                  <a:pt x="459" y="263"/>
                </a:lnTo>
                <a:lnTo>
                  <a:pt x="454" y="264"/>
                </a:lnTo>
                <a:lnTo>
                  <a:pt x="442" y="266"/>
                </a:lnTo>
                <a:lnTo>
                  <a:pt x="434" y="268"/>
                </a:lnTo>
                <a:lnTo>
                  <a:pt x="434" y="269"/>
                </a:lnTo>
                <a:lnTo>
                  <a:pt x="434" y="270"/>
                </a:lnTo>
                <a:lnTo>
                  <a:pt x="433" y="274"/>
                </a:lnTo>
                <a:lnTo>
                  <a:pt x="433" y="276"/>
                </a:lnTo>
                <a:lnTo>
                  <a:pt x="433" y="278"/>
                </a:lnTo>
                <a:lnTo>
                  <a:pt x="433" y="280"/>
                </a:lnTo>
                <a:lnTo>
                  <a:pt x="433" y="282"/>
                </a:lnTo>
                <a:lnTo>
                  <a:pt x="433" y="283"/>
                </a:lnTo>
                <a:lnTo>
                  <a:pt x="435" y="283"/>
                </a:lnTo>
                <a:lnTo>
                  <a:pt x="437" y="286"/>
                </a:lnTo>
                <a:lnTo>
                  <a:pt x="437" y="288"/>
                </a:lnTo>
                <a:lnTo>
                  <a:pt x="438" y="293"/>
                </a:lnTo>
                <a:lnTo>
                  <a:pt x="437" y="293"/>
                </a:lnTo>
                <a:lnTo>
                  <a:pt x="435" y="293"/>
                </a:lnTo>
                <a:lnTo>
                  <a:pt x="432" y="294"/>
                </a:lnTo>
                <a:lnTo>
                  <a:pt x="431" y="294"/>
                </a:lnTo>
                <a:lnTo>
                  <a:pt x="431" y="295"/>
                </a:lnTo>
                <a:lnTo>
                  <a:pt x="431" y="298"/>
                </a:lnTo>
                <a:lnTo>
                  <a:pt x="431" y="299"/>
                </a:lnTo>
                <a:lnTo>
                  <a:pt x="431" y="306"/>
                </a:lnTo>
                <a:lnTo>
                  <a:pt x="431" y="307"/>
                </a:lnTo>
                <a:lnTo>
                  <a:pt x="431" y="308"/>
                </a:lnTo>
                <a:lnTo>
                  <a:pt x="431" y="311"/>
                </a:lnTo>
                <a:lnTo>
                  <a:pt x="431" y="314"/>
                </a:lnTo>
                <a:lnTo>
                  <a:pt x="431" y="318"/>
                </a:lnTo>
                <a:lnTo>
                  <a:pt x="431" y="319"/>
                </a:lnTo>
                <a:lnTo>
                  <a:pt x="431" y="322"/>
                </a:lnTo>
                <a:lnTo>
                  <a:pt x="431" y="323"/>
                </a:lnTo>
                <a:lnTo>
                  <a:pt x="431" y="324"/>
                </a:lnTo>
                <a:lnTo>
                  <a:pt x="437" y="323"/>
                </a:lnTo>
                <a:lnTo>
                  <a:pt x="437" y="326"/>
                </a:lnTo>
                <a:lnTo>
                  <a:pt x="438" y="327"/>
                </a:lnTo>
                <a:lnTo>
                  <a:pt x="438" y="331"/>
                </a:lnTo>
                <a:lnTo>
                  <a:pt x="438" y="333"/>
                </a:lnTo>
                <a:lnTo>
                  <a:pt x="439" y="340"/>
                </a:lnTo>
                <a:lnTo>
                  <a:pt x="434" y="340"/>
                </a:lnTo>
                <a:lnTo>
                  <a:pt x="433" y="334"/>
                </a:lnTo>
                <a:lnTo>
                  <a:pt x="433" y="333"/>
                </a:lnTo>
                <a:lnTo>
                  <a:pt x="432" y="331"/>
                </a:lnTo>
                <a:lnTo>
                  <a:pt x="432" y="332"/>
                </a:lnTo>
                <a:lnTo>
                  <a:pt x="431" y="335"/>
                </a:lnTo>
                <a:lnTo>
                  <a:pt x="431" y="337"/>
                </a:lnTo>
                <a:lnTo>
                  <a:pt x="432" y="339"/>
                </a:lnTo>
                <a:lnTo>
                  <a:pt x="432" y="340"/>
                </a:lnTo>
                <a:lnTo>
                  <a:pt x="432" y="344"/>
                </a:lnTo>
                <a:lnTo>
                  <a:pt x="432" y="345"/>
                </a:lnTo>
                <a:lnTo>
                  <a:pt x="433" y="347"/>
                </a:lnTo>
                <a:lnTo>
                  <a:pt x="433" y="348"/>
                </a:lnTo>
                <a:lnTo>
                  <a:pt x="433" y="349"/>
                </a:lnTo>
                <a:lnTo>
                  <a:pt x="433" y="352"/>
                </a:lnTo>
                <a:lnTo>
                  <a:pt x="433" y="353"/>
                </a:lnTo>
                <a:lnTo>
                  <a:pt x="433" y="356"/>
                </a:lnTo>
                <a:lnTo>
                  <a:pt x="434" y="358"/>
                </a:lnTo>
                <a:lnTo>
                  <a:pt x="434" y="364"/>
                </a:lnTo>
                <a:lnTo>
                  <a:pt x="434" y="365"/>
                </a:lnTo>
                <a:lnTo>
                  <a:pt x="434" y="367"/>
                </a:lnTo>
                <a:lnTo>
                  <a:pt x="434" y="368"/>
                </a:lnTo>
                <a:lnTo>
                  <a:pt x="434" y="369"/>
                </a:lnTo>
                <a:lnTo>
                  <a:pt x="434" y="370"/>
                </a:lnTo>
                <a:lnTo>
                  <a:pt x="434" y="372"/>
                </a:lnTo>
                <a:lnTo>
                  <a:pt x="434" y="373"/>
                </a:lnTo>
                <a:lnTo>
                  <a:pt x="435" y="374"/>
                </a:lnTo>
                <a:lnTo>
                  <a:pt x="434" y="375"/>
                </a:lnTo>
                <a:lnTo>
                  <a:pt x="434" y="376"/>
                </a:lnTo>
                <a:lnTo>
                  <a:pt x="434" y="377"/>
                </a:lnTo>
                <a:lnTo>
                  <a:pt x="433" y="378"/>
                </a:lnTo>
                <a:lnTo>
                  <a:pt x="433" y="380"/>
                </a:lnTo>
                <a:lnTo>
                  <a:pt x="431" y="381"/>
                </a:lnTo>
                <a:lnTo>
                  <a:pt x="431" y="382"/>
                </a:lnTo>
                <a:lnTo>
                  <a:pt x="430" y="383"/>
                </a:lnTo>
                <a:lnTo>
                  <a:pt x="429" y="383"/>
                </a:lnTo>
                <a:lnTo>
                  <a:pt x="429" y="384"/>
                </a:lnTo>
                <a:lnTo>
                  <a:pt x="424" y="384"/>
                </a:lnTo>
                <a:lnTo>
                  <a:pt x="420" y="385"/>
                </a:lnTo>
                <a:lnTo>
                  <a:pt x="413" y="386"/>
                </a:lnTo>
                <a:lnTo>
                  <a:pt x="409" y="387"/>
                </a:lnTo>
                <a:lnTo>
                  <a:pt x="407" y="387"/>
                </a:lnTo>
                <a:lnTo>
                  <a:pt x="406" y="387"/>
                </a:lnTo>
                <a:lnTo>
                  <a:pt x="405" y="389"/>
                </a:lnTo>
                <a:lnTo>
                  <a:pt x="404" y="390"/>
                </a:lnTo>
                <a:lnTo>
                  <a:pt x="403" y="391"/>
                </a:lnTo>
                <a:lnTo>
                  <a:pt x="403" y="392"/>
                </a:lnTo>
                <a:lnTo>
                  <a:pt x="403" y="393"/>
                </a:lnTo>
                <a:lnTo>
                  <a:pt x="403" y="394"/>
                </a:lnTo>
                <a:lnTo>
                  <a:pt x="404" y="400"/>
                </a:lnTo>
                <a:lnTo>
                  <a:pt x="404" y="401"/>
                </a:lnTo>
                <a:lnTo>
                  <a:pt x="405" y="403"/>
                </a:lnTo>
                <a:lnTo>
                  <a:pt x="405" y="404"/>
                </a:lnTo>
                <a:lnTo>
                  <a:pt x="405" y="406"/>
                </a:lnTo>
                <a:lnTo>
                  <a:pt x="405" y="407"/>
                </a:lnTo>
                <a:lnTo>
                  <a:pt x="404" y="408"/>
                </a:lnTo>
                <a:lnTo>
                  <a:pt x="400" y="411"/>
                </a:lnTo>
                <a:lnTo>
                  <a:pt x="399" y="414"/>
                </a:lnTo>
                <a:lnTo>
                  <a:pt x="399" y="423"/>
                </a:lnTo>
                <a:close/>
                <a:moveTo>
                  <a:pt x="412" y="156"/>
                </a:moveTo>
                <a:lnTo>
                  <a:pt x="412" y="155"/>
                </a:lnTo>
                <a:lnTo>
                  <a:pt x="413" y="152"/>
                </a:lnTo>
                <a:lnTo>
                  <a:pt x="414" y="151"/>
                </a:lnTo>
                <a:lnTo>
                  <a:pt x="415" y="152"/>
                </a:lnTo>
                <a:lnTo>
                  <a:pt x="415" y="150"/>
                </a:lnTo>
                <a:lnTo>
                  <a:pt x="416" y="149"/>
                </a:lnTo>
                <a:lnTo>
                  <a:pt x="415" y="149"/>
                </a:lnTo>
                <a:lnTo>
                  <a:pt x="417" y="146"/>
                </a:lnTo>
                <a:lnTo>
                  <a:pt x="416" y="146"/>
                </a:lnTo>
                <a:lnTo>
                  <a:pt x="415" y="147"/>
                </a:lnTo>
                <a:lnTo>
                  <a:pt x="411" y="156"/>
                </a:lnTo>
                <a:lnTo>
                  <a:pt x="412" y="156"/>
                </a:lnTo>
                <a:close/>
                <a:moveTo>
                  <a:pt x="412" y="323"/>
                </a:moveTo>
                <a:lnTo>
                  <a:pt x="412" y="324"/>
                </a:lnTo>
                <a:lnTo>
                  <a:pt x="412" y="325"/>
                </a:lnTo>
                <a:lnTo>
                  <a:pt x="413" y="325"/>
                </a:lnTo>
                <a:lnTo>
                  <a:pt x="415" y="323"/>
                </a:lnTo>
                <a:lnTo>
                  <a:pt x="416" y="323"/>
                </a:lnTo>
                <a:lnTo>
                  <a:pt x="417" y="323"/>
                </a:lnTo>
                <a:lnTo>
                  <a:pt x="419" y="326"/>
                </a:lnTo>
                <a:lnTo>
                  <a:pt x="431" y="324"/>
                </a:lnTo>
                <a:lnTo>
                  <a:pt x="431" y="323"/>
                </a:lnTo>
                <a:lnTo>
                  <a:pt x="430" y="322"/>
                </a:lnTo>
                <a:lnTo>
                  <a:pt x="430" y="320"/>
                </a:lnTo>
                <a:lnTo>
                  <a:pt x="430" y="318"/>
                </a:lnTo>
                <a:lnTo>
                  <a:pt x="430" y="314"/>
                </a:lnTo>
                <a:lnTo>
                  <a:pt x="430" y="311"/>
                </a:lnTo>
                <a:lnTo>
                  <a:pt x="430" y="308"/>
                </a:lnTo>
                <a:lnTo>
                  <a:pt x="431" y="307"/>
                </a:lnTo>
                <a:lnTo>
                  <a:pt x="431" y="306"/>
                </a:lnTo>
                <a:lnTo>
                  <a:pt x="431" y="299"/>
                </a:lnTo>
                <a:lnTo>
                  <a:pt x="430" y="297"/>
                </a:lnTo>
                <a:lnTo>
                  <a:pt x="430" y="295"/>
                </a:lnTo>
                <a:lnTo>
                  <a:pt x="430" y="297"/>
                </a:lnTo>
                <a:lnTo>
                  <a:pt x="430" y="298"/>
                </a:lnTo>
                <a:lnTo>
                  <a:pt x="429" y="298"/>
                </a:lnTo>
                <a:lnTo>
                  <a:pt x="429" y="299"/>
                </a:lnTo>
                <a:lnTo>
                  <a:pt x="429" y="300"/>
                </a:lnTo>
                <a:lnTo>
                  <a:pt x="428" y="300"/>
                </a:lnTo>
                <a:lnTo>
                  <a:pt x="428" y="301"/>
                </a:lnTo>
                <a:lnTo>
                  <a:pt x="428" y="302"/>
                </a:lnTo>
                <a:lnTo>
                  <a:pt x="429" y="302"/>
                </a:lnTo>
                <a:lnTo>
                  <a:pt x="429" y="303"/>
                </a:lnTo>
                <a:lnTo>
                  <a:pt x="429" y="305"/>
                </a:lnTo>
                <a:lnTo>
                  <a:pt x="430" y="305"/>
                </a:lnTo>
                <a:lnTo>
                  <a:pt x="430" y="306"/>
                </a:lnTo>
                <a:lnTo>
                  <a:pt x="430" y="307"/>
                </a:lnTo>
                <a:lnTo>
                  <a:pt x="430" y="308"/>
                </a:lnTo>
                <a:lnTo>
                  <a:pt x="430" y="310"/>
                </a:lnTo>
                <a:lnTo>
                  <a:pt x="430" y="311"/>
                </a:lnTo>
                <a:lnTo>
                  <a:pt x="430" y="313"/>
                </a:lnTo>
                <a:lnTo>
                  <a:pt x="430" y="314"/>
                </a:lnTo>
                <a:lnTo>
                  <a:pt x="430" y="315"/>
                </a:lnTo>
                <a:lnTo>
                  <a:pt x="430" y="316"/>
                </a:lnTo>
                <a:lnTo>
                  <a:pt x="429" y="317"/>
                </a:lnTo>
                <a:lnTo>
                  <a:pt x="429" y="318"/>
                </a:lnTo>
                <a:lnTo>
                  <a:pt x="428" y="318"/>
                </a:lnTo>
                <a:lnTo>
                  <a:pt x="426" y="319"/>
                </a:lnTo>
                <a:lnTo>
                  <a:pt x="425" y="319"/>
                </a:lnTo>
                <a:lnTo>
                  <a:pt x="424" y="319"/>
                </a:lnTo>
                <a:lnTo>
                  <a:pt x="424" y="318"/>
                </a:lnTo>
                <a:lnTo>
                  <a:pt x="423" y="318"/>
                </a:lnTo>
                <a:lnTo>
                  <a:pt x="422" y="318"/>
                </a:lnTo>
                <a:lnTo>
                  <a:pt x="421" y="317"/>
                </a:lnTo>
                <a:lnTo>
                  <a:pt x="420" y="317"/>
                </a:lnTo>
                <a:lnTo>
                  <a:pt x="419" y="316"/>
                </a:lnTo>
                <a:lnTo>
                  <a:pt x="417" y="317"/>
                </a:lnTo>
                <a:lnTo>
                  <a:pt x="416" y="317"/>
                </a:lnTo>
                <a:lnTo>
                  <a:pt x="414" y="319"/>
                </a:lnTo>
                <a:lnTo>
                  <a:pt x="413" y="320"/>
                </a:lnTo>
                <a:lnTo>
                  <a:pt x="412" y="320"/>
                </a:lnTo>
                <a:lnTo>
                  <a:pt x="412" y="322"/>
                </a:lnTo>
                <a:lnTo>
                  <a:pt x="412" y="323"/>
                </a:lnTo>
                <a:close/>
                <a:moveTo>
                  <a:pt x="421" y="138"/>
                </a:moveTo>
                <a:lnTo>
                  <a:pt x="423" y="136"/>
                </a:lnTo>
                <a:lnTo>
                  <a:pt x="424" y="136"/>
                </a:lnTo>
                <a:lnTo>
                  <a:pt x="424" y="135"/>
                </a:lnTo>
                <a:lnTo>
                  <a:pt x="423" y="134"/>
                </a:lnTo>
                <a:lnTo>
                  <a:pt x="422" y="134"/>
                </a:lnTo>
                <a:lnTo>
                  <a:pt x="420" y="138"/>
                </a:lnTo>
                <a:lnTo>
                  <a:pt x="421" y="138"/>
                </a:lnTo>
                <a:close/>
                <a:moveTo>
                  <a:pt x="426" y="166"/>
                </a:moveTo>
                <a:lnTo>
                  <a:pt x="426" y="167"/>
                </a:lnTo>
                <a:lnTo>
                  <a:pt x="428" y="167"/>
                </a:lnTo>
                <a:lnTo>
                  <a:pt x="429" y="167"/>
                </a:lnTo>
                <a:lnTo>
                  <a:pt x="429" y="168"/>
                </a:lnTo>
                <a:lnTo>
                  <a:pt x="430" y="167"/>
                </a:lnTo>
                <a:lnTo>
                  <a:pt x="431" y="167"/>
                </a:lnTo>
                <a:lnTo>
                  <a:pt x="432" y="166"/>
                </a:lnTo>
                <a:lnTo>
                  <a:pt x="433" y="165"/>
                </a:lnTo>
                <a:lnTo>
                  <a:pt x="434" y="165"/>
                </a:lnTo>
                <a:lnTo>
                  <a:pt x="439" y="161"/>
                </a:lnTo>
                <a:lnTo>
                  <a:pt x="439" y="160"/>
                </a:lnTo>
                <a:lnTo>
                  <a:pt x="440" y="159"/>
                </a:lnTo>
                <a:lnTo>
                  <a:pt x="441" y="159"/>
                </a:lnTo>
                <a:lnTo>
                  <a:pt x="440" y="159"/>
                </a:lnTo>
                <a:lnTo>
                  <a:pt x="438" y="159"/>
                </a:lnTo>
                <a:lnTo>
                  <a:pt x="437" y="159"/>
                </a:lnTo>
                <a:lnTo>
                  <a:pt x="437" y="158"/>
                </a:lnTo>
                <a:lnTo>
                  <a:pt x="437" y="157"/>
                </a:lnTo>
                <a:lnTo>
                  <a:pt x="435" y="156"/>
                </a:lnTo>
                <a:lnTo>
                  <a:pt x="435" y="155"/>
                </a:lnTo>
                <a:lnTo>
                  <a:pt x="435" y="154"/>
                </a:lnTo>
                <a:lnTo>
                  <a:pt x="437" y="154"/>
                </a:lnTo>
                <a:lnTo>
                  <a:pt x="438" y="154"/>
                </a:lnTo>
                <a:lnTo>
                  <a:pt x="438" y="155"/>
                </a:lnTo>
                <a:lnTo>
                  <a:pt x="439" y="155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1" y="155"/>
                </a:lnTo>
                <a:lnTo>
                  <a:pt x="441" y="154"/>
                </a:lnTo>
                <a:lnTo>
                  <a:pt x="442" y="154"/>
                </a:lnTo>
                <a:lnTo>
                  <a:pt x="442" y="152"/>
                </a:lnTo>
                <a:lnTo>
                  <a:pt x="442" y="151"/>
                </a:lnTo>
                <a:lnTo>
                  <a:pt x="443" y="149"/>
                </a:lnTo>
                <a:lnTo>
                  <a:pt x="442" y="149"/>
                </a:lnTo>
                <a:lnTo>
                  <a:pt x="441" y="149"/>
                </a:lnTo>
                <a:lnTo>
                  <a:pt x="440" y="150"/>
                </a:lnTo>
                <a:lnTo>
                  <a:pt x="439" y="149"/>
                </a:lnTo>
                <a:lnTo>
                  <a:pt x="437" y="148"/>
                </a:lnTo>
                <a:lnTo>
                  <a:pt x="437" y="147"/>
                </a:lnTo>
                <a:lnTo>
                  <a:pt x="438" y="147"/>
                </a:lnTo>
                <a:lnTo>
                  <a:pt x="439" y="146"/>
                </a:lnTo>
                <a:lnTo>
                  <a:pt x="438" y="144"/>
                </a:lnTo>
                <a:lnTo>
                  <a:pt x="437" y="143"/>
                </a:lnTo>
                <a:lnTo>
                  <a:pt x="437" y="142"/>
                </a:lnTo>
                <a:lnTo>
                  <a:pt x="437" y="141"/>
                </a:lnTo>
                <a:lnTo>
                  <a:pt x="435" y="140"/>
                </a:lnTo>
                <a:lnTo>
                  <a:pt x="435" y="139"/>
                </a:lnTo>
                <a:lnTo>
                  <a:pt x="437" y="139"/>
                </a:lnTo>
                <a:lnTo>
                  <a:pt x="438" y="138"/>
                </a:lnTo>
                <a:lnTo>
                  <a:pt x="438" y="136"/>
                </a:lnTo>
                <a:lnTo>
                  <a:pt x="437" y="136"/>
                </a:lnTo>
                <a:lnTo>
                  <a:pt x="435" y="135"/>
                </a:lnTo>
                <a:lnTo>
                  <a:pt x="437" y="135"/>
                </a:lnTo>
                <a:lnTo>
                  <a:pt x="437" y="134"/>
                </a:lnTo>
                <a:lnTo>
                  <a:pt x="438" y="134"/>
                </a:lnTo>
                <a:lnTo>
                  <a:pt x="438" y="135"/>
                </a:lnTo>
                <a:lnTo>
                  <a:pt x="439" y="134"/>
                </a:lnTo>
                <a:lnTo>
                  <a:pt x="439" y="133"/>
                </a:lnTo>
                <a:lnTo>
                  <a:pt x="439" y="132"/>
                </a:lnTo>
                <a:lnTo>
                  <a:pt x="439" y="131"/>
                </a:lnTo>
                <a:lnTo>
                  <a:pt x="438" y="131"/>
                </a:lnTo>
                <a:lnTo>
                  <a:pt x="438" y="132"/>
                </a:lnTo>
                <a:lnTo>
                  <a:pt x="438" y="133"/>
                </a:lnTo>
                <a:lnTo>
                  <a:pt x="438" y="134"/>
                </a:lnTo>
                <a:lnTo>
                  <a:pt x="437" y="134"/>
                </a:lnTo>
                <a:lnTo>
                  <a:pt x="435" y="134"/>
                </a:lnTo>
                <a:lnTo>
                  <a:pt x="435" y="135"/>
                </a:lnTo>
                <a:lnTo>
                  <a:pt x="435" y="136"/>
                </a:lnTo>
                <a:lnTo>
                  <a:pt x="437" y="136"/>
                </a:lnTo>
                <a:lnTo>
                  <a:pt x="437" y="138"/>
                </a:lnTo>
                <a:lnTo>
                  <a:pt x="435" y="138"/>
                </a:lnTo>
                <a:lnTo>
                  <a:pt x="434" y="138"/>
                </a:lnTo>
                <a:lnTo>
                  <a:pt x="434" y="139"/>
                </a:lnTo>
                <a:lnTo>
                  <a:pt x="434" y="140"/>
                </a:lnTo>
                <a:lnTo>
                  <a:pt x="435" y="141"/>
                </a:lnTo>
                <a:lnTo>
                  <a:pt x="435" y="142"/>
                </a:lnTo>
                <a:lnTo>
                  <a:pt x="435" y="143"/>
                </a:lnTo>
                <a:lnTo>
                  <a:pt x="435" y="144"/>
                </a:lnTo>
                <a:lnTo>
                  <a:pt x="437" y="144"/>
                </a:lnTo>
                <a:lnTo>
                  <a:pt x="438" y="146"/>
                </a:lnTo>
                <a:lnTo>
                  <a:pt x="437" y="146"/>
                </a:lnTo>
                <a:lnTo>
                  <a:pt x="435" y="147"/>
                </a:lnTo>
                <a:lnTo>
                  <a:pt x="435" y="148"/>
                </a:lnTo>
                <a:lnTo>
                  <a:pt x="437" y="149"/>
                </a:lnTo>
                <a:lnTo>
                  <a:pt x="438" y="149"/>
                </a:lnTo>
                <a:lnTo>
                  <a:pt x="438" y="150"/>
                </a:lnTo>
                <a:lnTo>
                  <a:pt x="439" y="150"/>
                </a:lnTo>
                <a:lnTo>
                  <a:pt x="440" y="150"/>
                </a:lnTo>
                <a:lnTo>
                  <a:pt x="441" y="150"/>
                </a:lnTo>
                <a:lnTo>
                  <a:pt x="442" y="150"/>
                </a:lnTo>
                <a:lnTo>
                  <a:pt x="442" y="151"/>
                </a:lnTo>
                <a:lnTo>
                  <a:pt x="441" y="151"/>
                </a:lnTo>
                <a:lnTo>
                  <a:pt x="441" y="152"/>
                </a:lnTo>
                <a:lnTo>
                  <a:pt x="441" y="154"/>
                </a:lnTo>
                <a:lnTo>
                  <a:pt x="440" y="155"/>
                </a:lnTo>
                <a:lnTo>
                  <a:pt x="439" y="155"/>
                </a:lnTo>
                <a:lnTo>
                  <a:pt x="438" y="154"/>
                </a:lnTo>
                <a:lnTo>
                  <a:pt x="437" y="154"/>
                </a:lnTo>
                <a:lnTo>
                  <a:pt x="435" y="154"/>
                </a:lnTo>
                <a:lnTo>
                  <a:pt x="434" y="154"/>
                </a:lnTo>
                <a:lnTo>
                  <a:pt x="435" y="154"/>
                </a:lnTo>
                <a:lnTo>
                  <a:pt x="434" y="155"/>
                </a:lnTo>
                <a:lnTo>
                  <a:pt x="435" y="155"/>
                </a:lnTo>
                <a:lnTo>
                  <a:pt x="435" y="156"/>
                </a:lnTo>
                <a:lnTo>
                  <a:pt x="435" y="157"/>
                </a:lnTo>
                <a:lnTo>
                  <a:pt x="435" y="158"/>
                </a:lnTo>
                <a:lnTo>
                  <a:pt x="437" y="159"/>
                </a:lnTo>
                <a:lnTo>
                  <a:pt x="437" y="160"/>
                </a:lnTo>
                <a:lnTo>
                  <a:pt x="435" y="160"/>
                </a:lnTo>
                <a:lnTo>
                  <a:pt x="434" y="160"/>
                </a:lnTo>
                <a:lnTo>
                  <a:pt x="433" y="160"/>
                </a:lnTo>
                <a:lnTo>
                  <a:pt x="433" y="159"/>
                </a:lnTo>
                <a:lnTo>
                  <a:pt x="433" y="158"/>
                </a:lnTo>
                <a:lnTo>
                  <a:pt x="433" y="157"/>
                </a:lnTo>
                <a:lnTo>
                  <a:pt x="433" y="156"/>
                </a:lnTo>
                <a:lnTo>
                  <a:pt x="433" y="155"/>
                </a:lnTo>
                <a:lnTo>
                  <a:pt x="434" y="154"/>
                </a:lnTo>
                <a:lnTo>
                  <a:pt x="433" y="154"/>
                </a:lnTo>
                <a:lnTo>
                  <a:pt x="432" y="152"/>
                </a:lnTo>
                <a:lnTo>
                  <a:pt x="431" y="154"/>
                </a:lnTo>
                <a:lnTo>
                  <a:pt x="431" y="155"/>
                </a:lnTo>
                <a:lnTo>
                  <a:pt x="430" y="155"/>
                </a:lnTo>
                <a:lnTo>
                  <a:pt x="430" y="156"/>
                </a:lnTo>
                <a:lnTo>
                  <a:pt x="429" y="156"/>
                </a:lnTo>
                <a:lnTo>
                  <a:pt x="429" y="157"/>
                </a:lnTo>
                <a:lnTo>
                  <a:pt x="428" y="157"/>
                </a:lnTo>
                <a:lnTo>
                  <a:pt x="428" y="158"/>
                </a:lnTo>
                <a:lnTo>
                  <a:pt x="428" y="159"/>
                </a:lnTo>
                <a:lnTo>
                  <a:pt x="429" y="159"/>
                </a:lnTo>
                <a:lnTo>
                  <a:pt x="429" y="160"/>
                </a:lnTo>
                <a:lnTo>
                  <a:pt x="429" y="161"/>
                </a:lnTo>
                <a:lnTo>
                  <a:pt x="430" y="161"/>
                </a:lnTo>
                <a:lnTo>
                  <a:pt x="431" y="161"/>
                </a:lnTo>
                <a:lnTo>
                  <a:pt x="431" y="163"/>
                </a:lnTo>
                <a:lnTo>
                  <a:pt x="432" y="163"/>
                </a:lnTo>
                <a:lnTo>
                  <a:pt x="432" y="164"/>
                </a:lnTo>
                <a:lnTo>
                  <a:pt x="431" y="165"/>
                </a:lnTo>
                <a:lnTo>
                  <a:pt x="430" y="165"/>
                </a:lnTo>
                <a:lnTo>
                  <a:pt x="429" y="165"/>
                </a:lnTo>
                <a:lnTo>
                  <a:pt x="428" y="165"/>
                </a:lnTo>
                <a:lnTo>
                  <a:pt x="426" y="165"/>
                </a:lnTo>
                <a:lnTo>
                  <a:pt x="426" y="166"/>
                </a:lnTo>
                <a:close/>
                <a:moveTo>
                  <a:pt x="435" y="266"/>
                </a:moveTo>
                <a:lnTo>
                  <a:pt x="440" y="265"/>
                </a:lnTo>
                <a:lnTo>
                  <a:pt x="448" y="264"/>
                </a:lnTo>
                <a:lnTo>
                  <a:pt x="451" y="263"/>
                </a:lnTo>
                <a:lnTo>
                  <a:pt x="451" y="261"/>
                </a:lnTo>
                <a:lnTo>
                  <a:pt x="450" y="261"/>
                </a:lnTo>
                <a:lnTo>
                  <a:pt x="441" y="264"/>
                </a:lnTo>
                <a:lnTo>
                  <a:pt x="437" y="264"/>
                </a:lnTo>
                <a:lnTo>
                  <a:pt x="435" y="265"/>
                </a:lnTo>
                <a:lnTo>
                  <a:pt x="435" y="266"/>
                </a:lnTo>
                <a:close/>
                <a:moveTo>
                  <a:pt x="442" y="191"/>
                </a:moveTo>
                <a:lnTo>
                  <a:pt x="449" y="197"/>
                </a:lnTo>
                <a:lnTo>
                  <a:pt x="451" y="198"/>
                </a:lnTo>
                <a:lnTo>
                  <a:pt x="454" y="198"/>
                </a:lnTo>
                <a:lnTo>
                  <a:pt x="454" y="197"/>
                </a:lnTo>
                <a:lnTo>
                  <a:pt x="455" y="197"/>
                </a:lnTo>
                <a:lnTo>
                  <a:pt x="455" y="196"/>
                </a:lnTo>
                <a:lnTo>
                  <a:pt x="455" y="194"/>
                </a:lnTo>
                <a:lnTo>
                  <a:pt x="455" y="193"/>
                </a:lnTo>
                <a:lnTo>
                  <a:pt x="456" y="193"/>
                </a:lnTo>
                <a:lnTo>
                  <a:pt x="456" y="192"/>
                </a:lnTo>
                <a:lnTo>
                  <a:pt x="456" y="191"/>
                </a:lnTo>
                <a:lnTo>
                  <a:pt x="456" y="190"/>
                </a:lnTo>
                <a:lnTo>
                  <a:pt x="456" y="188"/>
                </a:lnTo>
                <a:lnTo>
                  <a:pt x="456" y="186"/>
                </a:lnTo>
                <a:lnTo>
                  <a:pt x="457" y="185"/>
                </a:lnTo>
                <a:lnTo>
                  <a:pt x="457" y="184"/>
                </a:lnTo>
                <a:lnTo>
                  <a:pt x="457" y="183"/>
                </a:lnTo>
                <a:lnTo>
                  <a:pt x="456" y="183"/>
                </a:lnTo>
                <a:lnTo>
                  <a:pt x="452" y="184"/>
                </a:lnTo>
                <a:lnTo>
                  <a:pt x="446" y="185"/>
                </a:lnTo>
                <a:lnTo>
                  <a:pt x="447" y="188"/>
                </a:lnTo>
                <a:lnTo>
                  <a:pt x="440" y="189"/>
                </a:lnTo>
                <a:lnTo>
                  <a:pt x="442" y="191"/>
                </a:lnTo>
                <a:close/>
              </a:path>
            </a:pathLst>
          </a:custGeom>
          <a:solidFill>
            <a:schemeClr val="tx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315821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B180-E481-1BD5-B9DD-A5F82AC5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7D91-92F6-6F0D-52BE-8EAD58CC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Dallas County: The Financial Capital of the South</a:t>
            </a:r>
          </a:p>
        </p:txBody>
      </p:sp>
      <p:sp>
        <p:nvSpPr>
          <p:cNvPr id="755" name="Freeform 643">
            <a:extLst>
              <a:ext uri="{FF2B5EF4-FFF2-40B4-BE49-F238E27FC236}">
                <a16:creationId xmlns:a16="http://schemas.microsoft.com/office/drawing/2014/main" id="{5E00AF64-CE9A-0376-D1A5-40C9DCE2339D}"/>
              </a:ext>
            </a:extLst>
          </p:cNvPr>
          <p:cNvSpPr>
            <a:spLocks/>
          </p:cNvSpPr>
          <p:nvPr/>
        </p:nvSpPr>
        <p:spPr bwMode="auto">
          <a:xfrm>
            <a:off x="1803751" y="1397927"/>
            <a:ext cx="3394158" cy="3451886"/>
          </a:xfrm>
          <a:custGeom>
            <a:avLst/>
            <a:gdLst>
              <a:gd name="T0" fmla="*/ 1090 w 2587"/>
              <a:gd name="T1" fmla="*/ 16 h 2631"/>
              <a:gd name="T2" fmla="*/ 1241 w 2587"/>
              <a:gd name="T3" fmla="*/ 18 h 2631"/>
              <a:gd name="T4" fmla="*/ 1385 w 2587"/>
              <a:gd name="T5" fmla="*/ 20 h 2631"/>
              <a:gd name="T6" fmla="*/ 1486 w 2587"/>
              <a:gd name="T7" fmla="*/ 21 h 2631"/>
              <a:gd name="T8" fmla="*/ 1578 w 2587"/>
              <a:gd name="T9" fmla="*/ 24 h 2631"/>
              <a:gd name="T10" fmla="*/ 1633 w 2587"/>
              <a:gd name="T11" fmla="*/ 24 h 2631"/>
              <a:gd name="T12" fmla="*/ 1703 w 2587"/>
              <a:gd name="T13" fmla="*/ 26 h 2631"/>
              <a:gd name="T14" fmla="*/ 1757 w 2587"/>
              <a:gd name="T15" fmla="*/ 26 h 2631"/>
              <a:gd name="T16" fmla="*/ 1849 w 2587"/>
              <a:gd name="T17" fmla="*/ 27 h 2631"/>
              <a:gd name="T18" fmla="*/ 2035 w 2587"/>
              <a:gd name="T19" fmla="*/ 30 h 2631"/>
              <a:gd name="T20" fmla="*/ 2176 w 2587"/>
              <a:gd name="T21" fmla="*/ 33 h 2631"/>
              <a:gd name="T22" fmla="*/ 2334 w 2587"/>
              <a:gd name="T23" fmla="*/ 36 h 2631"/>
              <a:gd name="T24" fmla="*/ 2478 w 2587"/>
              <a:gd name="T25" fmla="*/ 38 h 2631"/>
              <a:gd name="T26" fmla="*/ 2565 w 2587"/>
              <a:gd name="T27" fmla="*/ 41 h 2631"/>
              <a:gd name="T28" fmla="*/ 2586 w 2587"/>
              <a:gd name="T29" fmla="*/ 116 h 2631"/>
              <a:gd name="T30" fmla="*/ 2585 w 2587"/>
              <a:gd name="T31" fmla="*/ 270 h 2631"/>
              <a:gd name="T32" fmla="*/ 2583 w 2587"/>
              <a:gd name="T33" fmla="*/ 372 h 2631"/>
              <a:gd name="T34" fmla="*/ 2582 w 2587"/>
              <a:gd name="T35" fmla="*/ 440 h 2631"/>
              <a:gd name="T36" fmla="*/ 2580 w 2587"/>
              <a:gd name="T37" fmla="*/ 496 h 2631"/>
              <a:gd name="T38" fmla="*/ 2580 w 2587"/>
              <a:gd name="T39" fmla="*/ 560 h 2631"/>
              <a:gd name="T40" fmla="*/ 2580 w 2587"/>
              <a:gd name="T41" fmla="*/ 589 h 2631"/>
              <a:gd name="T42" fmla="*/ 2579 w 2587"/>
              <a:gd name="T43" fmla="*/ 617 h 2631"/>
              <a:gd name="T44" fmla="*/ 2579 w 2587"/>
              <a:gd name="T45" fmla="*/ 673 h 2631"/>
              <a:gd name="T46" fmla="*/ 2576 w 2587"/>
              <a:gd name="T47" fmla="*/ 1043 h 2631"/>
              <a:gd name="T48" fmla="*/ 2575 w 2587"/>
              <a:gd name="T49" fmla="*/ 1258 h 2631"/>
              <a:gd name="T50" fmla="*/ 2573 w 2587"/>
              <a:gd name="T51" fmla="*/ 1444 h 2631"/>
              <a:gd name="T52" fmla="*/ 2568 w 2587"/>
              <a:gd name="T53" fmla="*/ 1791 h 2631"/>
              <a:gd name="T54" fmla="*/ 2566 w 2587"/>
              <a:gd name="T55" fmla="*/ 1911 h 2631"/>
              <a:gd name="T56" fmla="*/ 2562 w 2587"/>
              <a:gd name="T57" fmla="*/ 2138 h 2631"/>
              <a:gd name="T58" fmla="*/ 2560 w 2587"/>
              <a:gd name="T59" fmla="*/ 2343 h 2631"/>
              <a:gd name="T60" fmla="*/ 2557 w 2587"/>
              <a:gd name="T61" fmla="*/ 2504 h 2631"/>
              <a:gd name="T62" fmla="*/ 2522 w 2587"/>
              <a:gd name="T63" fmla="*/ 2631 h 2631"/>
              <a:gd name="T64" fmla="*/ 1964 w 2587"/>
              <a:gd name="T65" fmla="*/ 2627 h 2631"/>
              <a:gd name="T66" fmla="*/ 1573 w 2587"/>
              <a:gd name="T67" fmla="*/ 2623 h 2631"/>
              <a:gd name="T68" fmla="*/ 1271 w 2587"/>
              <a:gd name="T69" fmla="*/ 2621 h 2631"/>
              <a:gd name="T70" fmla="*/ 988 w 2587"/>
              <a:gd name="T71" fmla="*/ 2620 h 2631"/>
              <a:gd name="T72" fmla="*/ 590 w 2587"/>
              <a:gd name="T73" fmla="*/ 2616 h 2631"/>
              <a:gd name="T74" fmla="*/ 167 w 2587"/>
              <a:gd name="T75" fmla="*/ 2613 h 2631"/>
              <a:gd name="T76" fmla="*/ 0 w 2587"/>
              <a:gd name="T77" fmla="*/ 2572 h 2631"/>
              <a:gd name="T78" fmla="*/ 5 w 2587"/>
              <a:gd name="T79" fmla="*/ 2230 h 2631"/>
              <a:gd name="T80" fmla="*/ 7 w 2587"/>
              <a:gd name="T81" fmla="*/ 2080 h 2631"/>
              <a:gd name="T82" fmla="*/ 8 w 2587"/>
              <a:gd name="T83" fmla="*/ 1986 h 2631"/>
              <a:gd name="T84" fmla="*/ 11 w 2587"/>
              <a:gd name="T85" fmla="*/ 1810 h 2631"/>
              <a:gd name="T86" fmla="*/ 13 w 2587"/>
              <a:gd name="T87" fmla="*/ 1659 h 2631"/>
              <a:gd name="T88" fmla="*/ 15 w 2587"/>
              <a:gd name="T89" fmla="*/ 1485 h 2631"/>
              <a:gd name="T90" fmla="*/ 16 w 2587"/>
              <a:gd name="T91" fmla="*/ 1397 h 2631"/>
              <a:gd name="T92" fmla="*/ 17 w 2587"/>
              <a:gd name="T93" fmla="*/ 1331 h 2631"/>
              <a:gd name="T94" fmla="*/ 20 w 2587"/>
              <a:gd name="T95" fmla="*/ 1192 h 2631"/>
              <a:gd name="T96" fmla="*/ 23 w 2587"/>
              <a:gd name="T97" fmla="*/ 960 h 2631"/>
              <a:gd name="T98" fmla="*/ 28 w 2587"/>
              <a:gd name="T99" fmla="*/ 690 h 2631"/>
              <a:gd name="T100" fmla="*/ 33 w 2587"/>
              <a:gd name="T101" fmla="*/ 309 h 2631"/>
              <a:gd name="T102" fmla="*/ 36 w 2587"/>
              <a:gd name="T103" fmla="*/ 112 h 2631"/>
              <a:gd name="T104" fmla="*/ 84 w 2587"/>
              <a:gd name="T105" fmla="*/ 1 h 2631"/>
              <a:gd name="T106" fmla="*/ 164 w 2587"/>
              <a:gd name="T107" fmla="*/ 2 h 2631"/>
              <a:gd name="T108" fmla="*/ 253 w 2587"/>
              <a:gd name="T109" fmla="*/ 2 h 2631"/>
              <a:gd name="T110" fmla="*/ 307 w 2587"/>
              <a:gd name="T111" fmla="*/ 3 h 2631"/>
              <a:gd name="T112" fmla="*/ 376 w 2587"/>
              <a:gd name="T113" fmla="*/ 4 h 2631"/>
              <a:gd name="T114" fmla="*/ 498 w 2587"/>
              <a:gd name="T115" fmla="*/ 5 h 2631"/>
              <a:gd name="T116" fmla="*/ 559 w 2587"/>
              <a:gd name="T117" fmla="*/ 6 h 2631"/>
              <a:gd name="T118" fmla="*/ 669 w 2587"/>
              <a:gd name="T119" fmla="*/ 9 h 2631"/>
              <a:gd name="T120" fmla="*/ 749 w 2587"/>
              <a:gd name="T121" fmla="*/ 10 h 2631"/>
              <a:gd name="T122" fmla="*/ 870 w 2587"/>
              <a:gd name="T123" fmla="*/ 12 h 2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87" h="2631">
                <a:moveTo>
                  <a:pt x="964" y="13"/>
                </a:moveTo>
                <a:lnTo>
                  <a:pt x="968" y="13"/>
                </a:lnTo>
                <a:lnTo>
                  <a:pt x="974" y="13"/>
                </a:lnTo>
                <a:lnTo>
                  <a:pt x="981" y="13"/>
                </a:lnTo>
                <a:lnTo>
                  <a:pt x="983" y="13"/>
                </a:lnTo>
                <a:lnTo>
                  <a:pt x="984" y="13"/>
                </a:lnTo>
                <a:lnTo>
                  <a:pt x="990" y="13"/>
                </a:lnTo>
                <a:lnTo>
                  <a:pt x="998" y="13"/>
                </a:lnTo>
                <a:lnTo>
                  <a:pt x="1005" y="14"/>
                </a:lnTo>
                <a:lnTo>
                  <a:pt x="1009" y="14"/>
                </a:lnTo>
                <a:lnTo>
                  <a:pt x="1011" y="14"/>
                </a:lnTo>
                <a:lnTo>
                  <a:pt x="1016" y="14"/>
                </a:lnTo>
                <a:lnTo>
                  <a:pt x="1034" y="14"/>
                </a:lnTo>
                <a:lnTo>
                  <a:pt x="1041" y="14"/>
                </a:lnTo>
                <a:lnTo>
                  <a:pt x="1042" y="14"/>
                </a:lnTo>
                <a:lnTo>
                  <a:pt x="1043" y="14"/>
                </a:lnTo>
                <a:lnTo>
                  <a:pt x="1072" y="14"/>
                </a:lnTo>
                <a:lnTo>
                  <a:pt x="1084" y="16"/>
                </a:lnTo>
                <a:lnTo>
                  <a:pt x="1090" y="16"/>
                </a:lnTo>
                <a:lnTo>
                  <a:pt x="1106" y="16"/>
                </a:lnTo>
                <a:lnTo>
                  <a:pt x="1111" y="16"/>
                </a:lnTo>
                <a:lnTo>
                  <a:pt x="1117" y="16"/>
                </a:lnTo>
                <a:lnTo>
                  <a:pt x="1150" y="17"/>
                </a:lnTo>
                <a:lnTo>
                  <a:pt x="1155" y="17"/>
                </a:lnTo>
                <a:lnTo>
                  <a:pt x="1158" y="17"/>
                </a:lnTo>
                <a:lnTo>
                  <a:pt x="1164" y="17"/>
                </a:lnTo>
                <a:lnTo>
                  <a:pt x="1165" y="17"/>
                </a:lnTo>
                <a:lnTo>
                  <a:pt x="1167" y="17"/>
                </a:lnTo>
                <a:lnTo>
                  <a:pt x="1168" y="17"/>
                </a:lnTo>
                <a:lnTo>
                  <a:pt x="1189" y="17"/>
                </a:lnTo>
                <a:lnTo>
                  <a:pt x="1196" y="17"/>
                </a:lnTo>
                <a:lnTo>
                  <a:pt x="1199" y="17"/>
                </a:lnTo>
                <a:lnTo>
                  <a:pt x="1205" y="17"/>
                </a:lnTo>
                <a:lnTo>
                  <a:pt x="1214" y="17"/>
                </a:lnTo>
                <a:lnTo>
                  <a:pt x="1221" y="17"/>
                </a:lnTo>
                <a:lnTo>
                  <a:pt x="1222" y="18"/>
                </a:lnTo>
                <a:lnTo>
                  <a:pt x="1225" y="18"/>
                </a:lnTo>
                <a:lnTo>
                  <a:pt x="1241" y="18"/>
                </a:lnTo>
                <a:lnTo>
                  <a:pt x="1250" y="18"/>
                </a:lnTo>
                <a:lnTo>
                  <a:pt x="1255" y="18"/>
                </a:lnTo>
                <a:lnTo>
                  <a:pt x="1260" y="18"/>
                </a:lnTo>
                <a:lnTo>
                  <a:pt x="1263" y="18"/>
                </a:lnTo>
                <a:lnTo>
                  <a:pt x="1264" y="18"/>
                </a:lnTo>
                <a:lnTo>
                  <a:pt x="1274" y="18"/>
                </a:lnTo>
                <a:lnTo>
                  <a:pt x="1289" y="18"/>
                </a:lnTo>
                <a:lnTo>
                  <a:pt x="1299" y="19"/>
                </a:lnTo>
                <a:lnTo>
                  <a:pt x="1308" y="19"/>
                </a:lnTo>
                <a:lnTo>
                  <a:pt x="1315" y="19"/>
                </a:lnTo>
                <a:lnTo>
                  <a:pt x="1319" y="19"/>
                </a:lnTo>
                <a:lnTo>
                  <a:pt x="1325" y="19"/>
                </a:lnTo>
                <a:lnTo>
                  <a:pt x="1341" y="19"/>
                </a:lnTo>
                <a:lnTo>
                  <a:pt x="1342" y="19"/>
                </a:lnTo>
                <a:lnTo>
                  <a:pt x="1351" y="19"/>
                </a:lnTo>
                <a:lnTo>
                  <a:pt x="1359" y="19"/>
                </a:lnTo>
                <a:lnTo>
                  <a:pt x="1368" y="20"/>
                </a:lnTo>
                <a:lnTo>
                  <a:pt x="1377" y="20"/>
                </a:lnTo>
                <a:lnTo>
                  <a:pt x="1385" y="20"/>
                </a:lnTo>
                <a:lnTo>
                  <a:pt x="1387" y="20"/>
                </a:lnTo>
                <a:lnTo>
                  <a:pt x="1388" y="20"/>
                </a:lnTo>
                <a:lnTo>
                  <a:pt x="1389" y="20"/>
                </a:lnTo>
                <a:lnTo>
                  <a:pt x="1400" y="20"/>
                </a:lnTo>
                <a:lnTo>
                  <a:pt x="1401" y="20"/>
                </a:lnTo>
                <a:lnTo>
                  <a:pt x="1402" y="20"/>
                </a:lnTo>
                <a:lnTo>
                  <a:pt x="1405" y="20"/>
                </a:lnTo>
                <a:lnTo>
                  <a:pt x="1406" y="20"/>
                </a:lnTo>
                <a:lnTo>
                  <a:pt x="1412" y="20"/>
                </a:lnTo>
                <a:lnTo>
                  <a:pt x="1413" y="20"/>
                </a:lnTo>
                <a:lnTo>
                  <a:pt x="1427" y="20"/>
                </a:lnTo>
                <a:lnTo>
                  <a:pt x="1439" y="21"/>
                </a:lnTo>
                <a:lnTo>
                  <a:pt x="1446" y="21"/>
                </a:lnTo>
                <a:lnTo>
                  <a:pt x="1452" y="21"/>
                </a:lnTo>
                <a:lnTo>
                  <a:pt x="1460" y="21"/>
                </a:lnTo>
                <a:lnTo>
                  <a:pt x="1463" y="21"/>
                </a:lnTo>
                <a:lnTo>
                  <a:pt x="1473" y="21"/>
                </a:lnTo>
                <a:lnTo>
                  <a:pt x="1475" y="21"/>
                </a:lnTo>
                <a:lnTo>
                  <a:pt x="1486" y="21"/>
                </a:lnTo>
                <a:lnTo>
                  <a:pt x="1491" y="21"/>
                </a:lnTo>
                <a:lnTo>
                  <a:pt x="1500" y="21"/>
                </a:lnTo>
                <a:lnTo>
                  <a:pt x="1503" y="21"/>
                </a:lnTo>
                <a:lnTo>
                  <a:pt x="1506" y="21"/>
                </a:lnTo>
                <a:lnTo>
                  <a:pt x="1514" y="22"/>
                </a:lnTo>
                <a:lnTo>
                  <a:pt x="1515" y="22"/>
                </a:lnTo>
                <a:lnTo>
                  <a:pt x="1520" y="22"/>
                </a:lnTo>
                <a:lnTo>
                  <a:pt x="1531" y="22"/>
                </a:lnTo>
                <a:lnTo>
                  <a:pt x="1532" y="22"/>
                </a:lnTo>
                <a:lnTo>
                  <a:pt x="1535" y="22"/>
                </a:lnTo>
                <a:lnTo>
                  <a:pt x="1539" y="22"/>
                </a:lnTo>
                <a:lnTo>
                  <a:pt x="1540" y="22"/>
                </a:lnTo>
                <a:lnTo>
                  <a:pt x="1544" y="22"/>
                </a:lnTo>
                <a:lnTo>
                  <a:pt x="1550" y="22"/>
                </a:lnTo>
                <a:lnTo>
                  <a:pt x="1555" y="22"/>
                </a:lnTo>
                <a:lnTo>
                  <a:pt x="1556" y="22"/>
                </a:lnTo>
                <a:lnTo>
                  <a:pt x="1564" y="22"/>
                </a:lnTo>
                <a:lnTo>
                  <a:pt x="1568" y="22"/>
                </a:lnTo>
                <a:lnTo>
                  <a:pt x="1578" y="24"/>
                </a:lnTo>
                <a:lnTo>
                  <a:pt x="1584" y="24"/>
                </a:lnTo>
                <a:lnTo>
                  <a:pt x="1587" y="24"/>
                </a:lnTo>
                <a:lnTo>
                  <a:pt x="1589" y="24"/>
                </a:lnTo>
                <a:lnTo>
                  <a:pt x="1590" y="24"/>
                </a:lnTo>
                <a:lnTo>
                  <a:pt x="1591" y="24"/>
                </a:lnTo>
                <a:lnTo>
                  <a:pt x="1594" y="24"/>
                </a:lnTo>
                <a:lnTo>
                  <a:pt x="1595" y="24"/>
                </a:lnTo>
                <a:lnTo>
                  <a:pt x="1596" y="24"/>
                </a:lnTo>
                <a:lnTo>
                  <a:pt x="1601" y="24"/>
                </a:lnTo>
                <a:lnTo>
                  <a:pt x="1604" y="24"/>
                </a:lnTo>
                <a:lnTo>
                  <a:pt x="1615" y="24"/>
                </a:lnTo>
                <a:lnTo>
                  <a:pt x="1620" y="24"/>
                </a:lnTo>
                <a:lnTo>
                  <a:pt x="1621" y="24"/>
                </a:lnTo>
                <a:lnTo>
                  <a:pt x="1622" y="24"/>
                </a:lnTo>
                <a:lnTo>
                  <a:pt x="1624" y="24"/>
                </a:lnTo>
                <a:lnTo>
                  <a:pt x="1625" y="24"/>
                </a:lnTo>
                <a:lnTo>
                  <a:pt x="1626" y="24"/>
                </a:lnTo>
                <a:lnTo>
                  <a:pt x="1630" y="24"/>
                </a:lnTo>
                <a:lnTo>
                  <a:pt x="1633" y="24"/>
                </a:lnTo>
                <a:lnTo>
                  <a:pt x="1637" y="25"/>
                </a:lnTo>
                <a:lnTo>
                  <a:pt x="1652" y="25"/>
                </a:lnTo>
                <a:lnTo>
                  <a:pt x="1654" y="25"/>
                </a:lnTo>
                <a:lnTo>
                  <a:pt x="1655" y="25"/>
                </a:lnTo>
                <a:lnTo>
                  <a:pt x="1656" y="25"/>
                </a:lnTo>
                <a:lnTo>
                  <a:pt x="1658" y="25"/>
                </a:lnTo>
                <a:lnTo>
                  <a:pt x="1659" y="25"/>
                </a:lnTo>
                <a:lnTo>
                  <a:pt x="1660" y="25"/>
                </a:lnTo>
                <a:lnTo>
                  <a:pt x="1669" y="25"/>
                </a:lnTo>
                <a:lnTo>
                  <a:pt x="1671" y="25"/>
                </a:lnTo>
                <a:lnTo>
                  <a:pt x="1673" y="26"/>
                </a:lnTo>
                <a:lnTo>
                  <a:pt x="1680" y="26"/>
                </a:lnTo>
                <a:lnTo>
                  <a:pt x="1681" y="26"/>
                </a:lnTo>
                <a:lnTo>
                  <a:pt x="1685" y="26"/>
                </a:lnTo>
                <a:lnTo>
                  <a:pt x="1694" y="26"/>
                </a:lnTo>
                <a:lnTo>
                  <a:pt x="1698" y="26"/>
                </a:lnTo>
                <a:lnTo>
                  <a:pt x="1700" y="26"/>
                </a:lnTo>
                <a:lnTo>
                  <a:pt x="1702" y="26"/>
                </a:lnTo>
                <a:lnTo>
                  <a:pt x="1703" y="26"/>
                </a:lnTo>
                <a:lnTo>
                  <a:pt x="1704" y="26"/>
                </a:lnTo>
                <a:lnTo>
                  <a:pt x="1705" y="26"/>
                </a:lnTo>
                <a:lnTo>
                  <a:pt x="1706" y="26"/>
                </a:lnTo>
                <a:lnTo>
                  <a:pt x="1710" y="26"/>
                </a:lnTo>
                <a:lnTo>
                  <a:pt x="1714" y="26"/>
                </a:lnTo>
                <a:lnTo>
                  <a:pt x="1715" y="26"/>
                </a:lnTo>
                <a:lnTo>
                  <a:pt x="1717" y="26"/>
                </a:lnTo>
                <a:lnTo>
                  <a:pt x="1720" y="26"/>
                </a:lnTo>
                <a:lnTo>
                  <a:pt x="1723" y="26"/>
                </a:lnTo>
                <a:lnTo>
                  <a:pt x="1724" y="26"/>
                </a:lnTo>
                <a:lnTo>
                  <a:pt x="1727" y="26"/>
                </a:lnTo>
                <a:lnTo>
                  <a:pt x="1728" y="26"/>
                </a:lnTo>
                <a:lnTo>
                  <a:pt x="1731" y="26"/>
                </a:lnTo>
                <a:lnTo>
                  <a:pt x="1736" y="26"/>
                </a:lnTo>
                <a:lnTo>
                  <a:pt x="1739" y="26"/>
                </a:lnTo>
                <a:lnTo>
                  <a:pt x="1749" y="26"/>
                </a:lnTo>
                <a:lnTo>
                  <a:pt x="1754" y="26"/>
                </a:lnTo>
                <a:lnTo>
                  <a:pt x="1756" y="26"/>
                </a:lnTo>
                <a:lnTo>
                  <a:pt x="1757" y="26"/>
                </a:lnTo>
                <a:lnTo>
                  <a:pt x="1766" y="26"/>
                </a:lnTo>
                <a:lnTo>
                  <a:pt x="1767" y="26"/>
                </a:lnTo>
                <a:lnTo>
                  <a:pt x="1784" y="27"/>
                </a:lnTo>
                <a:lnTo>
                  <a:pt x="1799" y="27"/>
                </a:lnTo>
                <a:lnTo>
                  <a:pt x="1800" y="27"/>
                </a:lnTo>
                <a:lnTo>
                  <a:pt x="1803" y="27"/>
                </a:lnTo>
                <a:lnTo>
                  <a:pt x="1810" y="27"/>
                </a:lnTo>
                <a:lnTo>
                  <a:pt x="1811" y="27"/>
                </a:lnTo>
                <a:lnTo>
                  <a:pt x="1815" y="27"/>
                </a:lnTo>
                <a:lnTo>
                  <a:pt x="1817" y="27"/>
                </a:lnTo>
                <a:lnTo>
                  <a:pt x="1820" y="27"/>
                </a:lnTo>
                <a:lnTo>
                  <a:pt x="1828" y="27"/>
                </a:lnTo>
                <a:lnTo>
                  <a:pt x="1831" y="27"/>
                </a:lnTo>
                <a:lnTo>
                  <a:pt x="1833" y="27"/>
                </a:lnTo>
                <a:lnTo>
                  <a:pt x="1837" y="27"/>
                </a:lnTo>
                <a:lnTo>
                  <a:pt x="1844" y="27"/>
                </a:lnTo>
                <a:lnTo>
                  <a:pt x="1845" y="27"/>
                </a:lnTo>
                <a:lnTo>
                  <a:pt x="1846" y="27"/>
                </a:lnTo>
                <a:lnTo>
                  <a:pt x="1849" y="27"/>
                </a:lnTo>
                <a:lnTo>
                  <a:pt x="1850" y="28"/>
                </a:lnTo>
                <a:lnTo>
                  <a:pt x="1852" y="28"/>
                </a:lnTo>
                <a:lnTo>
                  <a:pt x="1870" y="28"/>
                </a:lnTo>
                <a:lnTo>
                  <a:pt x="1874" y="28"/>
                </a:lnTo>
                <a:lnTo>
                  <a:pt x="1875" y="28"/>
                </a:lnTo>
                <a:lnTo>
                  <a:pt x="1907" y="28"/>
                </a:lnTo>
                <a:lnTo>
                  <a:pt x="1931" y="29"/>
                </a:lnTo>
                <a:lnTo>
                  <a:pt x="1935" y="29"/>
                </a:lnTo>
                <a:lnTo>
                  <a:pt x="1938" y="29"/>
                </a:lnTo>
                <a:lnTo>
                  <a:pt x="1972" y="29"/>
                </a:lnTo>
                <a:lnTo>
                  <a:pt x="1973" y="29"/>
                </a:lnTo>
                <a:lnTo>
                  <a:pt x="1982" y="29"/>
                </a:lnTo>
                <a:lnTo>
                  <a:pt x="2006" y="30"/>
                </a:lnTo>
                <a:lnTo>
                  <a:pt x="2010" y="30"/>
                </a:lnTo>
                <a:lnTo>
                  <a:pt x="2016" y="30"/>
                </a:lnTo>
                <a:lnTo>
                  <a:pt x="2025" y="30"/>
                </a:lnTo>
                <a:lnTo>
                  <a:pt x="2030" y="30"/>
                </a:lnTo>
                <a:lnTo>
                  <a:pt x="2033" y="30"/>
                </a:lnTo>
                <a:lnTo>
                  <a:pt x="2035" y="30"/>
                </a:lnTo>
                <a:lnTo>
                  <a:pt x="2055" y="31"/>
                </a:lnTo>
                <a:lnTo>
                  <a:pt x="2058" y="31"/>
                </a:lnTo>
                <a:lnTo>
                  <a:pt x="2060" y="31"/>
                </a:lnTo>
                <a:lnTo>
                  <a:pt x="2061" y="31"/>
                </a:lnTo>
                <a:lnTo>
                  <a:pt x="2070" y="31"/>
                </a:lnTo>
                <a:lnTo>
                  <a:pt x="2078" y="31"/>
                </a:lnTo>
                <a:lnTo>
                  <a:pt x="2082" y="31"/>
                </a:lnTo>
                <a:lnTo>
                  <a:pt x="2085" y="31"/>
                </a:lnTo>
                <a:lnTo>
                  <a:pt x="2109" y="31"/>
                </a:lnTo>
                <a:lnTo>
                  <a:pt x="2121" y="33"/>
                </a:lnTo>
                <a:lnTo>
                  <a:pt x="2130" y="33"/>
                </a:lnTo>
                <a:lnTo>
                  <a:pt x="2134" y="33"/>
                </a:lnTo>
                <a:lnTo>
                  <a:pt x="2140" y="33"/>
                </a:lnTo>
                <a:lnTo>
                  <a:pt x="2147" y="33"/>
                </a:lnTo>
                <a:lnTo>
                  <a:pt x="2153" y="33"/>
                </a:lnTo>
                <a:lnTo>
                  <a:pt x="2159" y="33"/>
                </a:lnTo>
                <a:lnTo>
                  <a:pt x="2164" y="33"/>
                </a:lnTo>
                <a:lnTo>
                  <a:pt x="2170" y="33"/>
                </a:lnTo>
                <a:lnTo>
                  <a:pt x="2176" y="33"/>
                </a:lnTo>
                <a:lnTo>
                  <a:pt x="2180" y="33"/>
                </a:lnTo>
                <a:lnTo>
                  <a:pt x="2186" y="34"/>
                </a:lnTo>
                <a:lnTo>
                  <a:pt x="2195" y="34"/>
                </a:lnTo>
                <a:lnTo>
                  <a:pt x="2204" y="34"/>
                </a:lnTo>
                <a:lnTo>
                  <a:pt x="2237" y="34"/>
                </a:lnTo>
                <a:lnTo>
                  <a:pt x="2249" y="35"/>
                </a:lnTo>
                <a:lnTo>
                  <a:pt x="2254" y="35"/>
                </a:lnTo>
                <a:lnTo>
                  <a:pt x="2255" y="35"/>
                </a:lnTo>
                <a:lnTo>
                  <a:pt x="2257" y="35"/>
                </a:lnTo>
                <a:lnTo>
                  <a:pt x="2272" y="35"/>
                </a:lnTo>
                <a:lnTo>
                  <a:pt x="2278" y="35"/>
                </a:lnTo>
                <a:lnTo>
                  <a:pt x="2299" y="35"/>
                </a:lnTo>
                <a:lnTo>
                  <a:pt x="2307" y="35"/>
                </a:lnTo>
                <a:lnTo>
                  <a:pt x="2309" y="36"/>
                </a:lnTo>
                <a:lnTo>
                  <a:pt x="2312" y="36"/>
                </a:lnTo>
                <a:lnTo>
                  <a:pt x="2326" y="36"/>
                </a:lnTo>
                <a:lnTo>
                  <a:pt x="2331" y="36"/>
                </a:lnTo>
                <a:lnTo>
                  <a:pt x="2332" y="36"/>
                </a:lnTo>
                <a:lnTo>
                  <a:pt x="2334" y="36"/>
                </a:lnTo>
                <a:lnTo>
                  <a:pt x="2344" y="36"/>
                </a:lnTo>
                <a:lnTo>
                  <a:pt x="2349" y="36"/>
                </a:lnTo>
                <a:lnTo>
                  <a:pt x="2357" y="36"/>
                </a:lnTo>
                <a:lnTo>
                  <a:pt x="2362" y="36"/>
                </a:lnTo>
                <a:lnTo>
                  <a:pt x="2367" y="36"/>
                </a:lnTo>
                <a:lnTo>
                  <a:pt x="2371" y="36"/>
                </a:lnTo>
                <a:lnTo>
                  <a:pt x="2373" y="37"/>
                </a:lnTo>
                <a:lnTo>
                  <a:pt x="2377" y="37"/>
                </a:lnTo>
                <a:lnTo>
                  <a:pt x="2379" y="37"/>
                </a:lnTo>
                <a:lnTo>
                  <a:pt x="2381" y="37"/>
                </a:lnTo>
                <a:lnTo>
                  <a:pt x="2419" y="37"/>
                </a:lnTo>
                <a:lnTo>
                  <a:pt x="2423" y="37"/>
                </a:lnTo>
                <a:lnTo>
                  <a:pt x="2428" y="37"/>
                </a:lnTo>
                <a:lnTo>
                  <a:pt x="2437" y="37"/>
                </a:lnTo>
                <a:lnTo>
                  <a:pt x="2441" y="38"/>
                </a:lnTo>
                <a:lnTo>
                  <a:pt x="2454" y="38"/>
                </a:lnTo>
                <a:lnTo>
                  <a:pt x="2458" y="38"/>
                </a:lnTo>
                <a:lnTo>
                  <a:pt x="2476" y="38"/>
                </a:lnTo>
                <a:lnTo>
                  <a:pt x="2478" y="38"/>
                </a:lnTo>
                <a:lnTo>
                  <a:pt x="2493" y="38"/>
                </a:lnTo>
                <a:lnTo>
                  <a:pt x="2495" y="38"/>
                </a:lnTo>
                <a:lnTo>
                  <a:pt x="2496" y="38"/>
                </a:lnTo>
                <a:lnTo>
                  <a:pt x="2500" y="39"/>
                </a:lnTo>
                <a:lnTo>
                  <a:pt x="2506" y="39"/>
                </a:lnTo>
                <a:lnTo>
                  <a:pt x="2513" y="39"/>
                </a:lnTo>
                <a:lnTo>
                  <a:pt x="2514" y="39"/>
                </a:lnTo>
                <a:lnTo>
                  <a:pt x="2516" y="39"/>
                </a:lnTo>
                <a:lnTo>
                  <a:pt x="2527" y="39"/>
                </a:lnTo>
                <a:lnTo>
                  <a:pt x="2530" y="39"/>
                </a:lnTo>
                <a:lnTo>
                  <a:pt x="2532" y="39"/>
                </a:lnTo>
                <a:lnTo>
                  <a:pt x="2536" y="39"/>
                </a:lnTo>
                <a:lnTo>
                  <a:pt x="2545" y="39"/>
                </a:lnTo>
                <a:lnTo>
                  <a:pt x="2549" y="39"/>
                </a:lnTo>
                <a:lnTo>
                  <a:pt x="2556" y="39"/>
                </a:lnTo>
                <a:lnTo>
                  <a:pt x="2561" y="39"/>
                </a:lnTo>
                <a:lnTo>
                  <a:pt x="2562" y="41"/>
                </a:lnTo>
                <a:lnTo>
                  <a:pt x="2564" y="41"/>
                </a:lnTo>
                <a:lnTo>
                  <a:pt x="2565" y="41"/>
                </a:lnTo>
                <a:lnTo>
                  <a:pt x="2586" y="41"/>
                </a:lnTo>
                <a:lnTo>
                  <a:pt x="2586" y="44"/>
                </a:lnTo>
                <a:lnTo>
                  <a:pt x="2587" y="63"/>
                </a:lnTo>
                <a:lnTo>
                  <a:pt x="2587" y="67"/>
                </a:lnTo>
                <a:lnTo>
                  <a:pt x="2587" y="69"/>
                </a:lnTo>
                <a:lnTo>
                  <a:pt x="2586" y="76"/>
                </a:lnTo>
                <a:lnTo>
                  <a:pt x="2586" y="81"/>
                </a:lnTo>
                <a:lnTo>
                  <a:pt x="2586" y="87"/>
                </a:lnTo>
                <a:lnTo>
                  <a:pt x="2586" y="88"/>
                </a:lnTo>
                <a:lnTo>
                  <a:pt x="2586" y="89"/>
                </a:lnTo>
                <a:lnTo>
                  <a:pt x="2586" y="91"/>
                </a:lnTo>
                <a:lnTo>
                  <a:pt x="2586" y="92"/>
                </a:lnTo>
                <a:lnTo>
                  <a:pt x="2586" y="94"/>
                </a:lnTo>
                <a:lnTo>
                  <a:pt x="2586" y="95"/>
                </a:lnTo>
                <a:lnTo>
                  <a:pt x="2586" y="98"/>
                </a:lnTo>
                <a:lnTo>
                  <a:pt x="2586" y="112"/>
                </a:lnTo>
                <a:lnTo>
                  <a:pt x="2586" y="113"/>
                </a:lnTo>
                <a:lnTo>
                  <a:pt x="2586" y="114"/>
                </a:lnTo>
                <a:lnTo>
                  <a:pt x="2586" y="116"/>
                </a:lnTo>
                <a:lnTo>
                  <a:pt x="2586" y="131"/>
                </a:lnTo>
                <a:lnTo>
                  <a:pt x="2586" y="135"/>
                </a:lnTo>
                <a:lnTo>
                  <a:pt x="2586" y="136"/>
                </a:lnTo>
                <a:lnTo>
                  <a:pt x="2586" y="152"/>
                </a:lnTo>
                <a:lnTo>
                  <a:pt x="2586" y="153"/>
                </a:lnTo>
                <a:lnTo>
                  <a:pt x="2586" y="159"/>
                </a:lnTo>
                <a:lnTo>
                  <a:pt x="2586" y="161"/>
                </a:lnTo>
                <a:lnTo>
                  <a:pt x="2586" y="165"/>
                </a:lnTo>
                <a:lnTo>
                  <a:pt x="2586" y="172"/>
                </a:lnTo>
                <a:lnTo>
                  <a:pt x="2586" y="183"/>
                </a:lnTo>
                <a:lnTo>
                  <a:pt x="2586" y="185"/>
                </a:lnTo>
                <a:lnTo>
                  <a:pt x="2585" y="211"/>
                </a:lnTo>
                <a:lnTo>
                  <a:pt x="2585" y="213"/>
                </a:lnTo>
                <a:lnTo>
                  <a:pt x="2585" y="223"/>
                </a:lnTo>
                <a:lnTo>
                  <a:pt x="2585" y="242"/>
                </a:lnTo>
                <a:lnTo>
                  <a:pt x="2585" y="251"/>
                </a:lnTo>
                <a:lnTo>
                  <a:pt x="2585" y="260"/>
                </a:lnTo>
                <a:lnTo>
                  <a:pt x="2585" y="264"/>
                </a:lnTo>
                <a:lnTo>
                  <a:pt x="2585" y="270"/>
                </a:lnTo>
                <a:lnTo>
                  <a:pt x="2585" y="271"/>
                </a:lnTo>
                <a:lnTo>
                  <a:pt x="2584" y="288"/>
                </a:lnTo>
                <a:lnTo>
                  <a:pt x="2584" y="301"/>
                </a:lnTo>
                <a:lnTo>
                  <a:pt x="2584" y="305"/>
                </a:lnTo>
                <a:lnTo>
                  <a:pt x="2584" y="307"/>
                </a:lnTo>
                <a:lnTo>
                  <a:pt x="2584" y="322"/>
                </a:lnTo>
                <a:lnTo>
                  <a:pt x="2584" y="327"/>
                </a:lnTo>
                <a:lnTo>
                  <a:pt x="2584" y="331"/>
                </a:lnTo>
                <a:lnTo>
                  <a:pt x="2584" y="336"/>
                </a:lnTo>
                <a:lnTo>
                  <a:pt x="2584" y="339"/>
                </a:lnTo>
                <a:lnTo>
                  <a:pt x="2584" y="344"/>
                </a:lnTo>
                <a:lnTo>
                  <a:pt x="2583" y="348"/>
                </a:lnTo>
                <a:lnTo>
                  <a:pt x="2583" y="351"/>
                </a:lnTo>
                <a:lnTo>
                  <a:pt x="2583" y="357"/>
                </a:lnTo>
                <a:lnTo>
                  <a:pt x="2583" y="364"/>
                </a:lnTo>
                <a:lnTo>
                  <a:pt x="2583" y="365"/>
                </a:lnTo>
                <a:lnTo>
                  <a:pt x="2583" y="368"/>
                </a:lnTo>
                <a:lnTo>
                  <a:pt x="2583" y="371"/>
                </a:lnTo>
                <a:lnTo>
                  <a:pt x="2583" y="372"/>
                </a:lnTo>
                <a:lnTo>
                  <a:pt x="2583" y="374"/>
                </a:lnTo>
                <a:lnTo>
                  <a:pt x="2583" y="381"/>
                </a:lnTo>
                <a:lnTo>
                  <a:pt x="2583" y="388"/>
                </a:lnTo>
                <a:lnTo>
                  <a:pt x="2583" y="390"/>
                </a:lnTo>
                <a:lnTo>
                  <a:pt x="2583" y="393"/>
                </a:lnTo>
                <a:lnTo>
                  <a:pt x="2583" y="396"/>
                </a:lnTo>
                <a:lnTo>
                  <a:pt x="2583" y="398"/>
                </a:lnTo>
                <a:lnTo>
                  <a:pt x="2583" y="399"/>
                </a:lnTo>
                <a:lnTo>
                  <a:pt x="2583" y="401"/>
                </a:lnTo>
                <a:lnTo>
                  <a:pt x="2583" y="404"/>
                </a:lnTo>
                <a:lnTo>
                  <a:pt x="2583" y="409"/>
                </a:lnTo>
                <a:lnTo>
                  <a:pt x="2582" y="413"/>
                </a:lnTo>
                <a:lnTo>
                  <a:pt x="2582" y="415"/>
                </a:lnTo>
                <a:lnTo>
                  <a:pt x="2582" y="422"/>
                </a:lnTo>
                <a:lnTo>
                  <a:pt x="2582" y="429"/>
                </a:lnTo>
                <a:lnTo>
                  <a:pt x="2582" y="430"/>
                </a:lnTo>
                <a:lnTo>
                  <a:pt x="2582" y="436"/>
                </a:lnTo>
                <a:lnTo>
                  <a:pt x="2582" y="439"/>
                </a:lnTo>
                <a:lnTo>
                  <a:pt x="2582" y="440"/>
                </a:lnTo>
                <a:lnTo>
                  <a:pt x="2582" y="444"/>
                </a:lnTo>
                <a:lnTo>
                  <a:pt x="2582" y="448"/>
                </a:lnTo>
                <a:lnTo>
                  <a:pt x="2582" y="449"/>
                </a:lnTo>
                <a:lnTo>
                  <a:pt x="2582" y="455"/>
                </a:lnTo>
                <a:lnTo>
                  <a:pt x="2582" y="456"/>
                </a:lnTo>
                <a:lnTo>
                  <a:pt x="2582" y="458"/>
                </a:lnTo>
                <a:lnTo>
                  <a:pt x="2582" y="460"/>
                </a:lnTo>
                <a:lnTo>
                  <a:pt x="2582" y="461"/>
                </a:lnTo>
                <a:lnTo>
                  <a:pt x="2582" y="464"/>
                </a:lnTo>
                <a:lnTo>
                  <a:pt x="2582" y="468"/>
                </a:lnTo>
                <a:lnTo>
                  <a:pt x="2582" y="469"/>
                </a:lnTo>
                <a:lnTo>
                  <a:pt x="2582" y="470"/>
                </a:lnTo>
                <a:lnTo>
                  <a:pt x="2582" y="471"/>
                </a:lnTo>
                <a:lnTo>
                  <a:pt x="2582" y="477"/>
                </a:lnTo>
                <a:lnTo>
                  <a:pt x="2582" y="478"/>
                </a:lnTo>
                <a:lnTo>
                  <a:pt x="2582" y="480"/>
                </a:lnTo>
                <a:lnTo>
                  <a:pt x="2582" y="485"/>
                </a:lnTo>
                <a:lnTo>
                  <a:pt x="2582" y="490"/>
                </a:lnTo>
                <a:lnTo>
                  <a:pt x="2580" y="496"/>
                </a:lnTo>
                <a:lnTo>
                  <a:pt x="2580" y="497"/>
                </a:lnTo>
                <a:lnTo>
                  <a:pt x="2580" y="502"/>
                </a:lnTo>
                <a:lnTo>
                  <a:pt x="2580" y="508"/>
                </a:lnTo>
                <a:lnTo>
                  <a:pt x="2580" y="511"/>
                </a:lnTo>
                <a:lnTo>
                  <a:pt x="2580" y="514"/>
                </a:lnTo>
                <a:lnTo>
                  <a:pt x="2580" y="516"/>
                </a:lnTo>
                <a:lnTo>
                  <a:pt x="2580" y="520"/>
                </a:lnTo>
                <a:lnTo>
                  <a:pt x="2580" y="522"/>
                </a:lnTo>
                <a:lnTo>
                  <a:pt x="2580" y="527"/>
                </a:lnTo>
                <a:lnTo>
                  <a:pt x="2580" y="529"/>
                </a:lnTo>
                <a:lnTo>
                  <a:pt x="2580" y="533"/>
                </a:lnTo>
                <a:lnTo>
                  <a:pt x="2580" y="535"/>
                </a:lnTo>
                <a:lnTo>
                  <a:pt x="2580" y="539"/>
                </a:lnTo>
                <a:lnTo>
                  <a:pt x="2580" y="540"/>
                </a:lnTo>
                <a:lnTo>
                  <a:pt x="2580" y="543"/>
                </a:lnTo>
                <a:lnTo>
                  <a:pt x="2580" y="546"/>
                </a:lnTo>
                <a:lnTo>
                  <a:pt x="2580" y="550"/>
                </a:lnTo>
                <a:lnTo>
                  <a:pt x="2580" y="552"/>
                </a:lnTo>
                <a:lnTo>
                  <a:pt x="2580" y="560"/>
                </a:lnTo>
                <a:lnTo>
                  <a:pt x="2580" y="562"/>
                </a:lnTo>
                <a:lnTo>
                  <a:pt x="2580" y="563"/>
                </a:lnTo>
                <a:lnTo>
                  <a:pt x="2580" y="564"/>
                </a:lnTo>
                <a:lnTo>
                  <a:pt x="2580" y="565"/>
                </a:lnTo>
                <a:lnTo>
                  <a:pt x="2580" y="568"/>
                </a:lnTo>
                <a:lnTo>
                  <a:pt x="2580" y="569"/>
                </a:lnTo>
                <a:lnTo>
                  <a:pt x="2580" y="570"/>
                </a:lnTo>
                <a:lnTo>
                  <a:pt x="2580" y="571"/>
                </a:lnTo>
                <a:lnTo>
                  <a:pt x="2580" y="572"/>
                </a:lnTo>
                <a:lnTo>
                  <a:pt x="2580" y="575"/>
                </a:lnTo>
                <a:lnTo>
                  <a:pt x="2580" y="578"/>
                </a:lnTo>
                <a:lnTo>
                  <a:pt x="2580" y="581"/>
                </a:lnTo>
                <a:lnTo>
                  <a:pt x="2580" y="582"/>
                </a:lnTo>
                <a:lnTo>
                  <a:pt x="2580" y="583"/>
                </a:lnTo>
                <a:lnTo>
                  <a:pt x="2580" y="585"/>
                </a:lnTo>
                <a:lnTo>
                  <a:pt x="2580" y="586"/>
                </a:lnTo>
                <a:lnTo>
                  <a:pt x="2580" y="587"/>
                </a:lnTo>
                <a:lnTo>
                  <a:pt x="2580" y="588"/>
                </a:lnTo>
                <a:lnTo>
                  <a:pt x="2580" y="589"/>
                </a:lnTo>
                <a:lnTo>
                  <a:pt x="2580" y="591"/>
                </a:lnTo>
                <a:lnTo>
                  <a:pt x="2580" y="593"/>
                </a:lnTo>
                <a:lnTo>
                  <a:pt x="2580" y="594"/>
                </a:lnTo>
                <a:lnTo>
                  <a:pt x="2580" y="595"/>
                </a:lnTo>
                <a:lnTo>
                  <a:pt x="2580" y="599"/>
                </a:lnTo>
                <a:lnTo>
                  <a:pt x="2580" y="600"/>
                </a:lnTo>
                <a:lnTo>
                  <a:pt x="2580" y="602"/>
                </a:lnTo>
                <a:lnTo>
                  <a:pt x="2580" y="603"/>
                </a:lnTo>
                <a:lnTo>
                  <a:pt x="2580" y="604"/>
                </a:lnTo>
                <a:lnTo>
                  <a:pt x="2580" y="606"/>
                </a:lnTo>
                <a:lnTo>
                  <a:pt x="2580" y="607"/>
                </a:lnTo>
                <a:lnTo>
                  <a:pt x="2580" y="608"/>
                </a:lnTo>
                <a:lnTo>
                  <a:pt x="2580" y="610"/>
                </a:lnTo>
                <a:lnTo>
                  <a:pt x="2580" y="612"/>
                </a:lnTo>
                <a:lnTo>
                  <a:pt x="2580" y="613"/>
                </a:lnTo>
                <a:lnTo>
                  <a:pt x="2580" y="614"/>
                </a:lnTo>
                <a:lnTo>
                  <a:pt x="2580" y="615"/>
                </a:lnTo>
                <a:lnTo>
                  <a:pt x="2579" y="616"/>
                </a:lnTo>
                <a:lnTo>
                  <a:pt x="2579" y="617"/>
                </a:lnTo>
                <a:lnTo>
                  <a:pt x="2579" y="623"/>
                </a:lnTo>
                <a:lnTo>
                  <a:pt x="2580" y="625"/>
                </a:lnTo>
                <a:lnTo>
                  <a:pt x="2580" y="629"/>
                </a:lnTo>
                <a:lnTo>
                  <a:pt x="2580" y="630"/>
                </a:lnTo>
                <a:lnTo>
                  <a:pt x="2580" y="633"/>
                </a:lnTo>
                <a:lnTo>
                  <a:pt x="2580" y="635"/>
                </a:lnTo>
                <a:lnTo>
                  <a:pt x="2579" y="639"/>
                </a:lnTo>
                <a:lnTo>
                  <a:pt x="2579" y="644"/>
                </a:lnTo>
                <a:lnTo>
                  <a:pt x="2579" y="645"/>
                </a:lnTo>
                <a:lnTo>
                  <a:pt x="2579" y="646"/>
                </a:lnTo>
                <a:lnTo>
                  <a:pt x="2579" y="647"/>
                </a:lnTo>
                <a:lnTo>
                  <a:pt x="2579" y="654"/>
                </a:lnTo>
                <a:lnTo>
                  <a:pt x="2579" y="663"/>
                </a:lnTo>
                <a:lnTo>
                  <a:pt x="2579" y="665"/>
                </a:lnTo>
                <a:lnTo>
                  <a:pt x="2579" y="667"/>
                </a:lnTo>
                <a:lnTo>
                  <a:pt x="2579" y="670"/>
                </a:lnTo>
                <a:lnTo>
                  <a:pt x="2579" y="671"/>
                </a:lnTo>
                <a:lnTo>
                  <a:pt x="2579" y="672"/>
                </a:lnTo>
                <a:lnTo>
                  <a:pt x="2579" y="673"/>
                </a:lnTo>
                <a:lnTo>
                  <a:pt x="2579" y="674"/>
                </a:lnTo>
                <a:lnTo>
                  <a:pt x="2578" y="674"/>
                </a:lnTo>
                <a:lnTo>
                  <a:pt x="2578" y="677"/>
                </a:lnTo>
                <a:lnTo>
                  <a:pt x="2578" y="678"/>
                </a:lnTo>
                <a:lnTo>
                  <a:pt x="2578" y="679"/>
                </a:lnTo>
                <a:lnTo>
                  <a:pt x="2578" y="683"/>
                </a:lnTo>
                <a:lnTo>
                  <a:pt x="2578" y="690"/>
                </a:lnTo>
                <a:lnTo>
                  <a:pt x="2578" y="699"/>
                </a:lnTo>
                <a:lnTo>
                  <a:pt x="2579" y="719"/>
                </a:lnTo>
                <a:lnTo>
                  <a:pt x="2578" y="724"/>
                </a:lnTo>
                <a:lnTo>
                  <a:pt x="2578" y="727"/>
                </a:lnTo>
                <a:lnTo>
                  <a:pt x="2578" y="729"/>
                </a:lnTo>
                <a:lnTo>
                  <a:pt x="2578" y="730"/>
                </a:lnTo>
                <a:lnTo>
                  <a:pt x="2578" y="789"/>
                </a:lnTo>
                <a:lnTo>
                  <a:pt x="2578" y="819"/>
                </a:lnTo>
                <a:lnTo>
                  <a:pt x="2577" y="926"/>
                </a:lnTo>
                <a:lnTo>
                  <a:pt x="2577" y="931"/>
                </a:lnTo>
                <a:lnTo>
                  <a:pt x="2577" y="1043"/>
                </a:lnTo>
                <a:lnTo>
                  <a:pt x="2576" y="1043"/>
                </a:lnTo>
                <a:lnTo>
                  <a:pt x="2576" y="1085"/>
                </a:lnTo>
                <a:lnTo>
                  <a:pt x="2576" y="1096"/>
                </a:lnTo>
                <a:lnTo>
                  <a:pt x="2576" y="1097"/>
                </a:lnTo>
                <a:lnTo>
                  <a:pt x="2575" y="1148"/>
                </a:lnTo>
                <a:lnTo>
                  <a:pt x="2575" y="1150"/>
                </a:lnTo>
                <a:lnTo>
                  <a:pt x="2575" y="1156"/>
                </a:lnTo>
                <a:lnTo>
                  <a:pt x="2575" y="1166"/>
                </a:lnTo>
                <a:lnTo>
                  <a:pt x="2575" y="1168"/>
                </a:lnTo>
                <a:lnTo>
                  <a:pt x="2575" y="1187"/>
                </a:lnTo>
                <a:lnTo>
                  <a:pt x="2575" y="1188"/>
                </a:lnTo>
                <a:lnTo>
                  <a:pt x="2575" y="1190"/>
                </a:lnTo>
                <a:lnTo>
                  <a:pt x="2575" y="1191"/>
                </a:lnTo>
                <a:lnTo>
                  <a:pt x="2575" y="1197"/>
                </a:lnTo>
                <a:lnTo>
                  <a:pt x="2575" y="1207"/>
                </a:lnTo>
                <a:lnTo>
                  <a:pt x="2575" y="1240"/>
                </a:lnTo>
                <a:lnTo>
                  <a:pt x="2575" y="1255"/>
                </a:lnTo>
                <a:lnTo>
                  <a:pt x="2575" y="1256"/>
                </a:lnTo>
                <a:lnTo>
                  <a:pt x="2575" y="1257"/>
                </a:lnTo>
                <a:lnTo>
                  <a:pt x="2575" y="1258"/>
                </a:lnTo>
                <a:lnTo>
                  <a:pt x="2575" y="1260"/>
                </a:lnTo>
                <a:lnTo>
                  <a:pt x="2575" y="1268"/>
                </a:lnTo>
                <a:lnTo>
                  <a:pt x="2574" y="1296"/>
                </a:lnTo>
                <a:lnTo>
                  <a:pt x="2574" y="1324"/>
                </a:lnTo>
                <a:lnTo>
                  <a:pt x="2574" y="1351"/>
                </a:lnTo>
                <a:lnTo>
                  <a:pt x="2574" y="1378"/>
                </a:lnTo>
                <a:lnTo>
                  <a:pt x="2574" y="1388"/>
                </a:lnTo>
                <a:lnTo>
                  <a:pt x="2574" y="1394"/>
                </a:lnTo>
                <a:lnTo>
                  <a:pt x="2574" y="1395"/>
                </a:lnTo>
                <a:lnTo>
                  <a:pt x="2574" y="1405"/>
                </a:lnTo>
                <a:lnTo>
                  <a:pt x="2574" y="1408"/>
                </a:lnTo>
                <a:lnTo>
                  <a:pt x="2574" y="1411"/>
                </a:lnTo>
                <a:lnTo>
                  <a:pt x="2573" y="1414"/>
                </a:lnTo>
                <a:lnTo>
                  <a:pt x="2573" y="1416"/>
                </a:lnTo>
                <a:lnTo>
                  <a:pt x="2573" y="1428"/>
                </a:lnTo>
                <a:lnTo>
                  <a:pt x="2573" y="1431"/>
                </a:lnTo>
                <a:lnTo>
                  <a:pt x="2573" y="1432"/>
                </a:lnTo>
                <a:lnTo>
                  <a:pt x="2573" y="1440"/>
                </a:lnTo>
                <a:lnTo>
                  <a:pt x="2573" y="1444"/>
                </a:lnTo>
                <a:lnTo>
                  <a:pt x="2573" y="1445"/>
                </a:lnTo>
                <a:lnTo>
                  <a:pt x="2573" y="1449"/>
                </a:lnTo>
                <a:lnTo>
                  <a:pt x="2571" y="1529"/>
                </a:lnTo>
                <a:lnTo>
                  <a:pt x="2569" y="1649"/>
                </a:lnTo>
                <a:lnTo>
                  <a:pt x="2569" y="1658"/>
                </a:lnTo>
                <a:lnTo>
                  <a:pt x="2569" y="1659"/>
                </a:lnTo>
                <a:lnTo>
                  <a:pt x="2569" y="1660"/>
                </a:lnTo>
                <a:lnTo>
                  <a:pt x="2568" y="1704"/>
                </a:lnTo>
                <a:lnTo>
                  <a:pt x="2568" y="1713"/>
                </a:lnTo>
                <a:lnTo>
                  <a:pt x="2568" y="1715"/>
                </a:lnTo>
                <a:lnTo>
                  <a:pt x="2568" y="1716"/>
                </a:lnTo>
                <a:lnTo>
                  <a:pt x="2568" y="1726"/>
                </a:lnTo>
                <a:lnTo>
                  <a:pt x="2568" y="1728"/>
                </a:lnTo>
                <a:lnTo>
                  <a:pt x="2568" y="1733"/>
                </a:lnTo>
                <a:lnTo>
                  <a:pt x="2568" y="1752"/>
                </a:lnTo>
                <a:lnTo>
                  <a:pt x="2568" y="1753"/>
                </a:lnTo>
                <a:lnTo>
                  <a:pt x="2568" y="1763"/>
                </a:lnTo>
                <a:lnTo>
                  <a:pt x="2568" y="1784"/>
                </a:lnTo>
                <a:lnTo>
                  <a:pt x="2568" y="1791"/>
                </a:lnTo>
                <a:lnTo>
                  <a:pt x="2568" y="1795"/>
                </a:lnTo>
                <a:lnTo>
                  <a:pt x="2568" y="1807"/>
                </a:lnTo>
                <a:lnTo>
                  <a:pt x="2568" y="1810"/>
                </a:lnTo>
                <a:lnTo>
                  <a:pt x="2568" y="1813"/>
                </a:lnTo>
                <a:lnTo>
                  <a:pt x="2568" y="1815"/>
                </a:lnTo>
                <a:lnTo>
                  <a:pt x="2568" y="1825"/>
                </a:lnTo>
                <a:lnTo>
                  <a:pt x="2567" y="1827"/>
                </a:lnTo>
                <a:lnTo>
                  <a:pt x="2567" y="1829"/>
                </a:lnTo>
                <a:lnTo>
                  <a:pt x="2567" y="1840"/>
                </a:lnTo>
                <a:lnTo>
                  <a:pt x="2567" y="1841"/>
                </a:lnTo>
                <a:lnTo>
                  <a:pt x="2568" y="1845"/>
                </a:lnTo>
                <a:lnTo>
                  <a:pt x="2568" y="1847"/>
                </a:lnTo>
                <a:lnTo>
                  <a:pt x="2567" y="1876"/>
                </a:lnTo>
                <a:lnTo>
                  <a:pt x="2567" y="1891"/>
                </a:lnTo>
                <a:lnTo>
                  <a:pt x="2567" y="1903"/>
                </a:lnTo>
                <a:lnTo>
                  <a:pt x="2567" y="1907"/>
                </a:lnTo>
                <a:lnTo>
                  <a:pt x="2566" y="1908"/>
                </a:lnTo>
                <a:lnTo>
                  <a:pt x="2566" y="1909"/>
                </a:lnTo>
                <a:lnTo>
                  <a:pt x="2566" y="1911"/>
                </a:lnTo>
                <a:lnTo>
                  <a:pt x="2566" y="1917"/>
                </a:lnTo>
                <a:lnTo>
                  <a:pt x="2566" y="1936"/>
                </a:lnTo>
                <a:lnTo>
                  <a:pt x="2566" y="1938"/>
                </a:lnTo>
                <a:lnTo>
                  <a:pt x="2566" y="1942"/>
                </a:lnTo>
                <a:lnTo>
                  <a:pt x="2566" y="1943"/>
                </a:lnTo>
                <a:lnTo>
                  <a:pt x="2566" y="1946"/>
                </a:lnTo>
                <a:lnTo>
                  <a:pt x="2565" y="1975"/>
                </a:lnTo>
                <a:lnTo>
                  <a:pt x="2565" y="1984"/>
                </a:lnTo>
                <a:lnTo>
                  <a:pt x="2565" y="1985"/>
                </a:lnTo>
                <a:lnTo>
                  <a:pt x="2565" y="1989"/>
                </a:lnTo>
                <a:lnTo>
                  <a:pt x="2565" y="2022"/>
                </a:lnTo>
                <a:lnTo>
                  <a:pt x="2564" y="2039"/>
                </a:lnTo>
                <a:lnTo>
                  <a:pt x="2564" y="2041"/>
                </a:lnTo>
                <a:lnTo>
                  <a:pt x="2564" y="2042"/>
                </a:lnTo>
                <a:lnTo>
                  <a:pt x="2564" y="2043"/>
                </a:lnTo>
                <a:lnTo>
                  <a:pt x="2564" y="2044"/>
                </a:lnTo>
                <a:lnTo>
                  <a:pt x="2564" y="2052"/>
                </a:lnTo>
                <a:lnTo>
                  <a:pt x="2562" y="2136"/>
                </a:lnTo>
                <a:lnTo>
                  <a:pt x="2562" y="2138"/>
                </a:lnTo>
                <a:lnTo>
                  <a:pt x="2562" y="2139"/>
                </a:lnTo>
                <a:lnTo>
                  <a:pt x="2561" y="2203"/>
                </a:lnTo>
                <a:lnTo>
                  <a:pt x="2561" y="2205"/>
                </a:lnTo>
                <a:lnTo>
                  <a:pt x="2561" y="2211"/>
                </a:lnTo>
                <a:lnTo>
                  <a:pt x="2561" y="2244"/>
                </a:lnTo>
                <a:lnTo>
                  <a:pt x="2561" y="2247"/>
                </a:lnTo>
                <a:lnTo>
                  <a:pt x="2561" y="2248"/>
                </a:lnTo>
                <a:lnTo>
                  <a:pt x="2561" y="2251"/>
                </a:lnTo>
                <a:lnTo>
                  <a:pt x="2561" y="2254"/>
                </a:lnTo>
                <a:lnTo>
                  <a:pt x="2561" y="2271"/>
                </a:lnTo>
                <a:lnTo>
                  <a:pt x="2561" y="2272"/>
                </a:lnTo>
                <a:lnTo>
                  <a:pt x="2561" y="2273"/>
                </a:lnTo>
                <a:lnTo>
                  <a:pt x="2561" y="2276"/>
                </a:lnTo>
                <a:lnTo>
                  <a:pt x="2561" y="2289"/>
                </a:lnTo>
                <a:lnTo>
                  <a:pt x="2560" y="2293"/>
                </a:lnTo>
                <a:lnTo>
                  <a:pt x="2560" y="2305"/>
                </a:lnTo>
                <a:lnTo>
                  <a:pt x="2560" y="2315"/>
                </a:lnTo>
                <a:lnTo>
                  <a:pt x="2560" y="2317"/>
                </a:lnTo>
                <a:lnTo>
                  <a:pt x="2560" y="2343"/>
                </a:lnTo>
                <a:lnTo>
                  <a:pt x="2559" y="2354"/>
                </a:lnTo>
                <a:lnTo>
                  <a:pt x="2559" y="2359"/>
                </a:lnTo>
                <a:lnTo>
                  <a:pt x="2559" y="2372"/>
                </a:lnTo>
                <a:lnTo>
                  <a:pt x="2559" y="2399"/>
                </a:lnTo>
                <a:lnTo>
                  <a:pt x="2559" y="2401"/>
                </a:lnTo>
                <a:lnTo>
                  <a:pt x="2559" y="2402"/>
                </a:lnTo>
                <a:lnTo>
                  <a:pt x="2559" y="2435"/>
                </a:lnTo>
                <a:lnTo>
                  <a:pt x="2559" y="2437"/>
                </a:lnTo>
                <a:lnTo>
                  <a:pt x="2558" y="2443"/>
                </a:lnTo>
                <a:lnTo>
                  <a:pt x="2558" y="2461"/>
                </a:lnTo>
                <a:lnTo>
                  <a:pt x="2558" y="2464"/>
                </a:lnTo>
                <a:lnTo>
                  <a:pt x="2558" y="2466"/>
                </a:lnTo>
                <a:lnTo>
                  <a:pt x="2558" y="2478"/>
                </a:lnTo>
                <a:lnTo>
                  <a:pt x="2558" y="2480"/>
                </a:lnTo>
                <a:lnTo>
                  <a:pt x="2558" y="2481"/>
                </a:lnTo>
                <a:lnTo>
                  <a:pt x="2558" y="2482"/>
                </a:lnTo>
                <a:lnTo>
                  <a:pt x="2558" y="2486"/>
                </a:lnTo>
                <a:lnTo>
                  <a:pt x="2557" y="2502"/>
                </a:lnTo>
                <a:lnTo>
                  <a:pt x="2557" y="2504"/>
                </a:lnTo>
                <a:lnTo>
                  <a:pt x="2557" y="2505"/>
                </a:lnTo>
                <a:lnTo>
                  <a:pt x="2557" y="2510"/>
                </a:lnTo>
                <a:lnTo>
                  <a:pt x="2557" y="2512"/>
                </a:lnTo>
                <a:lnTo>
                  <a:pt x="2557" y="2515"/>
                </a:lnTo>
                <a:lnTo>
                  <a:pt x="2557" y="2518"/>
                </a:lnTo>
                <a:lnTo>
                  <a:pt x="2557" y="2546"/>
                </a:lnTo>
                <a:lnTo>
                  <a:pt x="2557" y="2552"/>
                </a:lnTo>
                <a:lnTo>
                  <a:pt x="2557" y="2556"/>
                </a:lnTo>
                <a:lnTo>
                  <a:pt x="2557" y="2565"/>
                </a:lnTo>
                <a:lnTo>
                  <a:pt x="2556" y="2569"/>
                </a:lnTo>
                <a:lnTo>
                  <a:pt x="2556" y="2570"/>
                </a:lnTo>
                <a:lnTo>
                  <a:pt x="2556" y="2571"/>
                </a:lnTo>
                <a:lnTo>
                  <a:pt x="2556" y="2629"/>
                </a:lnTo>
                <a:lnTo>
                  <a:pt x="2556" y="2631"/>
                </a:lnTo>
                <a:lnTo>
                  <a:pt x="2552" y="2631"/>
                </a:lnTo>
                <a:lnTo>
                  <a:pt x="2527" y="2631"/>
                </a:lnTo>
                <a:lnTo>
                  <a:pt x="2525" y="2631"/>
                </a:lnTo>
                <a:lnTo>
                  <a:pt x="2524" y="2631"/>
                </a:lnTo>
                <a:lnTo>
                  <a:pt x="2522" y="2631"/>
                </a:lnTo>
                <a:lnTo>
                  <a:pt x="2516" y="2631"/>
                </a:lnTo>
                <a:lnTo>
                  <a:pt x="2506" y="2631"/>
                </a:lnTo>
                <a:lnTo>
                  <a:pt x="2439" y="2630"/>
                </a:lnTo>
                <a:lnTo>
                  <a:pt x="2407" y="2630"/>
                </a:lnTo>
                <a:lnTo>
                  <a:pt x="2371" y="2630"/>
                </a:lnTo>
                <a:lnTo>
                  <a:pt x="2341" y="2629"/>
                </a:lnTo>
                <a:lnTo>
                  <a:pt x="2340" y="2629"/>
                </a:lnTo>
                <a:lnTo>
                  <a:pt x="2338" y="2629"/>
                </a:lnTo>
                <a:lnTo>
                  <a:pt x="2283" y="2629"/>
                </a:lnTo>
                <a:lnTo>
                  <a:pt x="2214" y="2629"/>
                </a:lnTo>
                <a:lnTo>
                  <a:pt x="2188" y="2628"/>
                </a:lnTo>
                <a:lnTo>
                  <a:pt x="2139" y="2628"/>
                </a:lnTo>
                <a:lnTo>
                  <a:pt x="2136" y="2628"/>
                </a:lnTo>
                <a:lnTo>
                  <a:pt x="2112" y="2628"/>
                </a:lnTo>
                <a:lnTo>
                  <a:pt x="2110" y="2628"/>
                </a:lnTo>
                <a:lnTo>
                  <a:pt x="2107" y="2628"/>
                </a:lnTo>
                <a:lnTo>
                  <a:pt x="2039" y="2627"/>
                </a:lnTo>
                <a:lnTo>
                  <a:pt x="2019" y="2627"/>
                </a:lnTo>
                <a:lnTo>
                  <a:pt x="1964" y="2627"/>
                </a:lnTo>
                <a:lnTo>
                  <a:pt x="1949" y="2627"/>
                </a:lnTo>
                <a:lnTo>
                  <a:pt x="1946" y="2627"/>
                </a:lnTo>
                <a:lnTo>
                  <a:pt x="1886" y="2625"/>
                </a:lnTo>
                <a:lnTo>
                  <a:pt x="1883" y="2625"/>
                </a:lnTo>
                <a:lnTo>
                  <a:pt x="1881" y="2625"/>
                </a:lnTo>
                <a:lnTo>
                  <a:pt x="1880" y="2625"/>
                </a:lnTo>
                <a:lnTo>
                  <a:pt x="1878" y="2625"/>
                </a:lnTo>
                <a:lnTo>
                  <a:pt x="1850" y="2625"/>
                </a:lnTo>
                <a:lnTo>
                  <a:pt x="1849" y="2625"/>
                </a:lnTo>
                <a:lnTo>
                  <a:pt x="1767" y="2624"/>
                </a:lnTo>
                <a:lnTo>
                  <a:pt x="1748" y="2624"/>
                </a:lnTo>
                <a:lnTo>
                  <a:pt x="1732" y="2624"/>
                </a:lnTo>
                <a:lnTo>
                  <a:pt x="1720" y="2624"/>
                </a:lnTo>
                <a:lnTo>
                  <a:pt x="1712" y="2624"/>
                </a:lnTo>
                <a:lnTo>
                  <a:pt x="1696" y="2624"/>
                </a:lnTo>
                <a:lnTo>
                  <a:pt x="1671" y="2624"/>
                </a:lnTo>
                <a:lnTo>
                  <a:pt x="1634" y="2623"/>
                </a:lnTo>
                <a:lnTo>
                  <a:pt x="1619" y="2623"/>
                </a:lnTo>
                <a:lnTo>
                  <a:pt x="1573" y="2623"/>
                </a:lnTo>
                <a:lnTo>
                  <a:pt x="1567" y="2623"/>
                </a:lnTo>
                <a:lnTo>
                  <a:pt x="1564" y="2623"/>
                </a:lnTo>
                <a:lnTo>
                  <a:pt x="1501" y="2623"/>
                </a:lnTo>
                <a:lnTo>
                  <a:pt x="1469" y="2623"/>
                </a:lnTo>
                <a:lnTo>
                  <a:pt x="1451" y="2622"/>
                </a:lnTo>
                <a:lnTo>
                  <a:pt x="1394" y="2622"/>
                </a:lnTo>
                <a:lnTo>
                  <a:pt x="1352" y="2622"/>
                </a:lnTo>
                <a:lnTo>
                  <a:pt x="1342" y="2622"/>
                </a:lnTo>
                <a:lnTo>
                  <a:pt x="1339" y="2622"/>
                </a:lnTo>
                <a:lnTo>
                  <a:pt x="1336" y="2621"/>
                </a:lnTo>
                <a:lnTo>
                  <a:pt x="1334" y="2621"/>
                </a:lnTo>
                <a:lnTo>
                  <a:pt x="1324" y="2621"/>
                </a:lnTo>
                <a:lnTo>
                  <a:pt x="1299" y="2621"/>
                </a:lnTo>
                <a:lnTo>
                  <a:pt x="1291" y="2621"/>
                </a:lnTo>
                <a:lnTo>
                  <a:pt x="1290" y="2621"/>
                </a:lnTo>
                <a:lnTo>
                  <a:pt x="1283" y="2621"/>
                </a:lnTo>
                <a:lnTo>
                  <a:pt x="1275" y="2621"/>
                </a:lnTo>
                <a:lnTo>
                  <a:pt x="1273" y="2621"/>
                </a:lnTo>
                <a:lnTo>
                  <a:pt x="1271" y="2621"/>
                </a:lnTo>
                <a:lnTo>
                  <a:pt x="1178" y="2620"/>
                </a:lnTo>
                <a:lnTo>
                  <a:pt x="1160" y="2620"/>
                </a:lnTo>
                <a:lnTo>
                  <a:pt x="1156" y="2620"/>
                </a:lnTo>
                <a:lnTo>
                  <a:pt x="1128" y="2620"/>
                </a:lnTo>
                <a:lnTo>
                  <a:pt x="1082" y="2620"/>
                </a:lnTo>
                <a:lnTo>
                  <a:pt x="1081" y="2620"/>
                </a:lnTo>
                <a:lnTo>
                  <a:pt x="1075" y="2620"/>
                </a:lnTo>
                <a:lnTo>
                  <a:pt x="1074" y="2620"/>
                </a:lnTo>
                <a:lnTo>
                  <a:pt x="1073" y="2620"/>
                </a:lnTo>
                <a:lnTo>
                  <a:pt x="1070" y="2620"/>
                </a:lnTo>
                <a:lnTo>
                  <a:pt x="1068" y="2620"/>
                </a:lnTo>
                <a:lnTo>
                  <a:pt x="1060" y="2620"/>
                </a:lnTo>
                <a:lnTo>
                  <a:pt x="1060" y="2625"/>
                </a:lnTo>
                <a:lnTo>
                  <a:pt x="1058" y="2625"/>
                </a:lnTo>
                <a:lnTo>
                  <a:pt x="1030" y="2625"/>
                </a:lnTo>
                <a:lnTo>
                  <a:pt x="1012" y="2625"/>
                </a:lnTo>
                <a:lnTo>
                  <a:pt x="1005" y="2625"/>
                </a:lnTo>
                <a:lnTo>
                  <a:pt x="988" y="2625"/>
                </a:lnTo>
                <a:lnTo>
                  <a:pt x="988" y="2620"/>
                </a:lnTo>
                <a:lnTo>
                  <a:pt x="987" y="2620"/>
                </a:lnTo>
                <a:lnTo>
                  <a:pt x="974" y="2620"/>
                </a:lnTo>
                <a:lnTo>
                  <a:pt x="955" y="2619"/>
                </a:lnTo>
                <a:lnTo>
                  <a:pt x="929" y="2619"/>
                </a:lnTo>
                <a:lnTo>
                  <a:pt x="923" y="2619"/>
                </a:lnTo>
                <a:lnTo>
                  <a:pt x="918" y="2619"/>
                </a:lnTo>
                <a:lnTo>
                  <a:pt x="902" y="2619"/>
                </a:lnTo>
                <a:lnTo>
                  <a:pt x="832" y="2618"/>
                </a:lnTo>
                <a:lnTo>
                  <a:pt x="819" y="2618"/>
                </a:lnTo>
                <a:lnTo>
                  <a:pt x="817" y="2618"/>
                </a:lnTo>
                <a:lnTo>
                  <a:pt x="732" y="2619"/>
                </a:lnTo>
                <a:lnTo>
                  <a:pt x="715" y="2619"/>
                </a:lnTo>
                <a:lnTo>
                  <a:pt x="694" y="2618"/>
                </a:lnTo>
                <a:lnTo>
                  <a:pt x="689" y="2618"/>
                </a:lnTo>
                <a:lnTo>
                  <a:pt x="647" y="2618"/>
                </a:lnTo>
                <a:lnTo>
                  <a:pt x="604" y="2616"/>
                </a:lnTo>
                <a:lnTo>
                  <a:pt x="599" y="2616"/>
                </a:lnTo>
                <a:lnTo>
                  <a:pt x="595" y="2616"/>
                </a:lnTo>
                <a:lnTo>
                  <a:pt x="590" y="2616"/>
                </a:lnTo>
                <a:lnTo>
                  <a:pt x="583" y="2616"/>
                </a:lnTo>
                <a:lnTo>
                  <a:pt x="580" y="2616"/>
                </a:lnTo>
                <a:lnTo>
                  <a:pt x="561" y="2616"/>
                </a:lnTo>
                <a:lnTo>
                  <a:pt x="547" y="2616"/>
                </a:lnTo>
                <a:lnTo>
                  <a:pt x="481" y="2616"/>
                </a:lnTo>
                <a:lnTo>
                  <a:pt x="410" y="2616"/>
                </a:lnTo>
                <a:lnTo>
                  <a:pt x="348" y="2615"/>
                </a:lnTo>
                <a:lnTo>
                  <a:pt x="311" y="2615"/>
                </a:lnTo>
                <a:lnTo>
                  <a:pt x="309" y="2615"/>
                </a:lnTo>
                <a:lnTo>
                  <a:pt x="308" y="2615"/>
                </a:lnTo>
                <a:lnTo>
                  <a:pt x="307" y="2614"/>
                </a:lnTo>
                <a:lnTo>
                  <a:pt x="297" y="2614"/>
                </a:lnTo>
                <a:lnTo>
                  <a:pt x="282" y="2614"/>
                </a:lnTo>
                <a:lnTo>
                  <a:pt x="280" y="2614"/>
                </a:lnTo>
                <a:lnTo>
                  <a:pt x="210" y="2613"/>
                </a:lnTo>
                <a:lnTo>
                  <a:pt x="195" y="2613"/>
                </a:lnTo>
                <a:lnTo>
                  <a:pt x="178" y="2613"/>
                </a:lnTo>
                <a:lnTo>
                  <a:pt x="175" y="2613"/>
                </a:lnTo>
                <a:lnTo>
                  <a:pt x="167" y="2613"/>
                </a:lnTo>
                <a:lnTo>
                  <a:pt x="164" y="2613"/>
                </a:lnTo>
                <a:lnTo>
                  <a:pt x="159" y="2612"/>
                </a:lnTo>
                <a:lnTo>
                  <a:pt x="143" y="2612"/>
                </a:lnTo>
                <a:lnTo>
                  <a:pt x="131" y="2612"/>
                </a:lnTo>
                <a:lnTo>
                  <a:pt x="124" y="2612"/>
                </a:lnTo>
                <a:lnTo>
                  <a:pt x="114" y="2612"/>
                </a:lnTo>
                <a:lnTo>
                  <a:pt x="94" y="2612"/>
                </a:lnTo>
                <a:lnTo>
                  <a:pt x="40" y="2611"/>
                </a:lnTo>
                <a:lnTo>
                  <a:pt x="20" y="2611"/>
                </a:lnTo>
                <a:lnTo>
                  <a:pt x="19" y="2611"/>
                </a:lnTo>
                <a:lnTo>
                  <a:pt x="17" y="2611"/>
                </a:lnTo>
                <a:lnTo>
                  <a:pt x="16" y="2611"/>
                </a:lnTo>
                <a:lnTo>
                  <a:pt x="12" y="2611"/>
                </a:lnTo>
                <a:lnTo>
                  <a:pt x="8" y="2611"/>
                </a:lnTo>
                <a:lnTo>
                  <a:pt x="5" y="2611"/>
                </a:lnTo>
                <a:lnTo>
                  <a:pt x="2" y="2611"/>
                </a:lnTo>
                <a:lnTo>
                  <a:pt x="0" y="2611"/>
                </a:lnTo>
                <a:lnTo>
                  <a:pt x="0" y="2577"/>
                </a:lnTo>
                <a:lnTo>
                  <a:pt x="0" y="2572"/>
                </a:lnTo>
                <a:lnTo>
                  <a:pt x="0" y="2548"/>
                </a:lnTo>
                <a:lnTo>
                  <a:pt x="0" y="2544"/>
                </a:lnTo>
                <a:lnTo>
                  <a:pt x="0" y="2539"/>
                </a:lnTo>
                <a:lnTo>
                  <a:pt x="0" y="2535"/>
                </a:lnTo>
                <a:lnTo>
                  <a:pt x="2" y="2504"/>
                </a:lnTo>
                <a:lnTo>
                  <a:pt x="2" y="2465"/>
                </a:lnTo>
                <a:lnTo>
                  <a:pt x="3" y="2427"/>
                </a:lnTo>
                <a:lnTo>
                  <a:pt x="3" y="2410"/>
                </a:lnTo>
                <a:lnTo>
                  <a:pt x="3" y="2405"/>
                </a:lnTo>
                <a:lnTo>
                  <a:pt x="3" y="2393"/>
                </a:lnTo>
                <a:lnTo>
                  <a:pt x="3" y="2388"/>
                </a:lnTo>
                <a:lnTo>
                  <a:pt x="4" y="2368"/>
                </a:lnTo>
                <a:lnTo>
                  <a:pt x="4" y="2367"/>
                </a:lnTo>
                <a:lnTo>
                  <a:pt x="4" y="2352"/>
                </a:lnTo>
                <a:lnTo>
                  <a:pt x="4" y="2349"/>
                </a:lnTo>
                <a:lnTo>
                  <a:pt x="4" y="2348"/>
                </a:lnTo>
                <a:lnTo>
                  <a:pt x="5" y="2276"/>
                </a:lnTo>
                <a:lnTo>
                  <a:pt x="5" y="2233"/>
                </a:lnTo>
                <a:lnTo>
                  <a:pt x="5" y="2230"/>
                </a:lnTo>
                <a:lnTo>
                  <a:pt x="5" y="2222"/>
                </a:lnTo>
                <a:lnTo>
                  <a:pt x="5" y="2210"/>
                </a:lnTo>
                <a:lnTo>
                  <a:pt x="6" y="2201"/>
                </a:lnTo>
                <a:lnTo>
                  <a:pt x="6" y="2198"/>
                </a:lnTo>
                <a:lnTo>
                  <a:pt x="6" y="2172"/>
                </a:lnTo>
                <a:lnTo>
                  <a:pt x="6" y="2129"/>
                </a:lnTo>
                <a:lnTo>
                  <a:pt x="7" y="2127"/>
                </a:lnTo>
                <a:lnTo>
                  <a:pt x="7" y="2126"/>
                </a:lnTo>
                <a:lnTo>
                  <a:pt x="7" y="2125"/>
                </a:lnTo>
                <a:lnTo>
                  <a:pt x="7" y="2123"/>
                </a:lnTo>
                <a:lnTo>
                  <a:pt x="7" y="2122"/>
                </a:lnTo>
                <a:lnTo>
                  <a:pt x="7" y="2118"/>
                </a:lnTo>
                <a:lnTo>
                  <a:pt x="7" y="2112"/>
                </a:lnTo>
                <a:lnTo>
                  <a:pt x="7" y="2110"/>
                </a:lnTo>
                <a:lnTo>
                  <a:pt x="7" y="2109"/>
                </a:lnTo>
                <a:lnTo>
                  <a:pt x="7" y="2102"/>
                </a:lnTo>
                <a:lnTo>
                  <a:pt x="7" y="2094"/>
                </a:lnTo>
                <a:lnTo>
                  <a:pt x="7" y="2081"/>
                </a:lnTo>
                <a:lnTo>
                  <a:pt x="7" y="2080"/>
                </a:lnTo>
                <a:lnTo>
                  <a:pt x="7" y="2069"/>
                </a:lnTo>
                <a:lnTo>
                  <a:pt x="7" y="2059"/>
                </a:lnTo>
                <a:lnTo>
                  <a:pt x="7" y="2058"/>
                </a:lnTo>
                <a:lnTo>
                  <a:pt x="7" y="2051"/>
                </a:lnTo>
                <a:lnTo>
                  <a:pt x="8" y="2041"/>
                </a:lnTo>
                <a:lnTo>
                  <a:pt x="8" y="2039"/>
                </a:lnTo>
                <a:lnTo>
                  <a:pt x="8" y="2036"/>
                </a:lnTo>
                <a:lnTo>
                  <a:pt x="8" y="2033"/>
                </a:lnTo>
                <a:lnTo>
                  <a:pt x="8" y="2028"/>
                </a:lnTo>
                <a:lnTo>
                  <a:pt x="8" y="2026"/>
                </a:lnTo>
                <a:lnTo>
                  <a:pt x="8" y="2024"/>
                </a:lnTo>
                <a:lnTo>
                  <a:pt x="8" y="2019"/>
                </a:lnTo>
                <a:lnTo>
                  <a:pt x="8" y="2013"/>
                </a:lnTo>
                <a:lnTo>
                  <a:pt x="8" y="2009"/>
                </a:lnTo>
                <a:lnTo>
                  <a:pt x="8" y="2003"/>
                </a:lnTo>
                <a:lnTo>
                  <a:pt x="8" y="1999"/>
                </a:lnTo>
                <a:lnTo>
                  <a:pt x="8" y="1995"/>
                </a:lnTo>
                <a:lnTo>
                  <a:pt x="8" y="1992"/>
                </a:lnTo>
                <a:lnTo>
                  <a:pt x="8" y="1986"/>
                </a:lnTo>
                <a:lnTo>
                  <a:pt x="8" y="1982"/>
                </a:lnTo>
                <a:lnTo>
                  <a:pt x="8" y="1978"/>
                </a:lnTo>
                <a:lnTo>
                  <a:pt x="9" y="1969"/>
                </a:lnTo>
                <a:lnTo>
                  <a:pt x="9" y="1967"/>
                </a:lnTo>
                <a:lnTo>
                  <a:pt x="9" y="1963"/>
                </a:lnTo>
                <a:lnTo>
                  <a:pt x="9" y="1962"/>
                </a:lnTo>
                <a:lnTo>
                  <a:pt x="9" y="1961"/>
                </a:lnTo>
                <a:lnTo>
                  <a:pt x="9" y="1957"/>
                </a:lnTo>
                <a:lnTo>
                  <a:pt x="9" y="1944"/>
                </a:lnTo>
                <a:lnTo>
                  <a:pt x="9" y="1936"/>
                </a:lnTo>
                <a:lnTo>
                  <a:pt x="9" y="1935"/>
                </a:lnTo>
                <a:lnTo>
                  <a:pt x="9" y="1916"/>
                </a:lnTo>
                <a:lnTo>
                  <a:pt x="11" y="1882"/>
                </a:lnTo>
                <a:lnTo>
                  <a:pt x="11" y="1861"/>
                </a:lnTo>
                <a:lnTo>
                  <a:pt x="11" y="1859"/>
                </a:lnTo>
                <a:lnTo>
                  <a:pt x="11" y="1857"/>
                </a:lnTo>
                <a:lnTo>
                  <a:pt x="11" y="1855"/>
                </a:lnTo>
                <a:lnTo>
                  <a:pt x="11" y="1847"/>
                </a:lnTo>
                <a:lnTo>
                  <a:pt x="11" y="1810"/>
                </a:lnTo>
                <a:lnTo>
                  <a:pt x="11" y="1803"/>
                </a:lnTo>
                <a:lnTo>
                  <a:pt x="12" y="1778"/>
                </a:lnTo>
                <a:lnTo>
                  <a:pt x="12" y="1768"/>
                </a:lnTo>
                <a:lnTo>
                  <a:pt x="12" y="1759"/>
                </a:lnTo>
                <a:lnTo>
                  <a:pt x="12" y="1757"/>
                </a:lnTo>
                <a:lnTo>
                  <a:pt x="12" y="1754"/>
                </a:lnTo>
                <a:lnTo>
                  <a:pt x="12" y="1751"/>
                </a:lnTo>
                <a:lnTo>
                  <a:pt x="12" y="1750"/>
                </a:lnTo>
                <a:lnTo>
                  <a:pt x="12" y="1742"/>
                </a:lnTo>
                <a:lnTo>
                  <a:pt x="12" y="1741"/>
                </a:lnTo>
                <a:lnTo>
                  <a:pt x="12" y="1740"/>
                </a:lnTo>
                <a:lnTo>
                  <a:pt x="12" y="1737"/>
                </a:lnTo>
                <a:lnTo>
                  <a:pt x="12" y="1726"/>
                </a:lnTo>
                <a:lnTo>
                  <a:pt x="13" y="1681"/>
                </a:lnTo>
                <a:lnTo>
                  <a:pt x="13" y="1675"/>
                </a:lnTo>
                <a:lnTo>
                  <a:pt x="13" y="1674"/>
                </a:lnTo>
                <a:lnTo>
                  <a:pt x="13" y="1666"/>
                </a:lnTo>
                <a:lnTo>
                  <a:pt x="13" y="1661"/>
                </a:lnTo>
                <a:lnTo>
                  <a:pt x="13" y="1659"/>
                </a:lnTo>
                <a:lnTo>
                  <a:pt x="13" y="1652"/>
                </a:lnTo>
                <a:lnTo>
                  <a:pt x="13" y="1651"/>
                </a:lnTo>
                <a:lnTo>
                  <a:pt x="13" y="1640"/>
                </a:lnTo>
                <a:lnTo>
                  <a:pt x="14" y="1620"/>
                </a:lnTo>
                <a:lnTo>
                  <a:pt x="14" y="1618"/>
                </a:lnTo>
                <a:lnTo>
                  <a:pt x="14" y="1594"/>
                </a:lnTo>
                <a:lnTo>
                  <a:pt x="14" y="1589"/>
                </a:lnTo>
                <a:lnTo>
                  <a:pt x="14" y="1578"/>
                </a:lnTo>
                <a:lnTo>
                  <a:pt x="14" y="1562"/>
                </a:lnTo>
                <a:lnTo>
                  <a:pt x="15" y="1544"/>
                </a:lnTo>
                <a:lnTo>
                  <a:pt x="15" y="1520"/>
                </a:lnTo>
                <a:lnTo>
                  <a:pt x="15" y="1519"/>
                </a:lnTo>
                <a:lnTo>
                  <a:pt x="15" y="1515"/>
                </a:lnTo>
                <a:lnTo>
                  <a:pt x="15" y="1510"/>
                </a:lnTo>
                <a:lnTo>
                  <a:pt x="15" y="1509"/>
                </a:lnTo>
                <a:lnTo>
                  <a:pt x="15" y="1503"/>
                </a:lnTo>
                <a:lnTo>
                  <a:pt x="15" y="1497"/>
                </a:lnTo>
                <a:lnTo>
                  <a:pt x="15" y="1492"/>
                </a:lnTo>
                <a:lnTo>
                  <a:pt x="15" y="1485"/>
                </a:lnTo>
                <a:lnTo>
                  <a:pt x="15" y="1484"/>
                </a:lnTo>
                <a:lnTo>
                  <a:pt x="15" y="1483"/>
                </a:lnTo>
                <a:lnTo>
                  <a:pt x="15" y="1482"/>
                </a:lnTo>
                <a:lnTo>
                  <a:pt x="15" y="1481"/>
                </a:lnTo>
                <a:lnTo>
                  <a:pt x="16" y="1475"/>
                </a:lnTo>
                <a:lnTo>
                  <a:pt x="16" y="1467"/>
                </a:lnTo>
                <a:lnTo>
                  <a:pt x="16" y="1460"/>
                </a:lnTo>
                <a:lnTo>
                  <a:pt x="16" y="1452"/>
                </a:lnTo>
                <a:lnTo>
                  <a:pt x="16" y="1436"/>
                </a:lnTo>
                <a:lnTo>
                  <a:pt x="16" y="1432"/>
                </a:lnTo>
                <a:lnTo>
                  <a:pt x="16" y="1427"/>
                </a:lnTo>
                <a:lnTo>
                  <a:pt x="16" y="1422"/>
                </a:lnTo>
                <a:lnTo>
                  <a:pt x="16" y="1417"/>
                </a:lnTo>
                <a:lnTo>
                  <a:pt x="16" y="1416"/>
                </a:lnTo>
                <a:lnTo>
                  <a:pt x="16" y="1414"/>
                </a:lnTo>
                <a:lnTo>
                  <a:pt x="16" y="1410"/>
                </a:lnTo>
                <a:lnTo>
                  <a:pt x="16" y="1408"/>
                </a:lnTo>
                <a:lnTo>
                  <a:pt x="16" y="1401"/>
                </a:lnTo>
                <a:lnTo>
                  <a:pt x="16" y="1397"/>
                </a:lnTo>
                <a:lnTo>
                  <a:pt x="17" y="1391"/>
                </a:lnTo>
                <a:lnTo>
                  <a:pt x="17" y="1378"/>
                </a:lnTo>
                <a:lnTo>
                  <a:pt x="17" y="1377"/>
                </a:lnTo>
                <a:lnTo>
                  <a:pt x="17" y="1374"/>
                </a:lnTo>
                <a:lnTo>
                  <a:pt x="17" y="1373"/>
                </a:lnTo>
                <a:lnTo>
                  <a:pt x="17" y="1366"/>
                </a:lnTo>
                <a:lnTo>
                  <a:pt x="17" y="1365"/>
                </a:lnTo>
                <a:lnTo>
                  <a:pt x="17" y="1364"/>
                </a:lnTo>
                <a:lnTo>
                  <a:pt x="17" y="1363"/>
                </a:lnTo>
                <a:lnTo>
                  <a:pt x="17" y="1361"/>
                </a:lnTo>
                <a:lnTo>
                  <a:pt x="17" y="1358"/>
                </a:lnTo>
                <a:lnTo>
                  <a:pt x="17" y="1352"/>
                </a:lnTo>
                <a:lnTo>
                  <a:pt x="17" y="1348"/>
                </a:lnTo>
                <a:lnTo>
                  <a:pt x="17" y="1347"/>
                </a:lnTo>
                <a:lnTo>
                  <a:pt x="17" y="1344"/>
                </a:lnTo>
                <a:lnTo>
                  <a:pt x="17" y="1343"/>
                </a:lnTo>
                <a:lnTo>
                  <a:pt x="17" y="1339"/>
                </a:lnTo>
                <a:lnTo>
                  <a:pt x="17" y="1334"/>
                </a:lnTo>
                <a:lnTo>
                  <a:pt x="17" y="1331"/>
                </a:lnTo>
                <a:lnTo>
                  <a:pt x="17" y="1330"/>
                </a:lnTo>
                <a:lnTo>
                  <a:pt x="17" y="1319"/>
                </a:lnTo>
                <a:lnTo>
                  <a:pt x="17" y="1318"/>
                </a:lnTo>
                <a:lnTo>
                  <a:pt x="17" y="1316"/>
                </a:lnTo>
                <a:lnTo>
                  <a:pt x="17" y="1286"/>
                </a:lnTo>
                <a:lnTo>
                  <a:pt x="17" y="1281"/>
                </a:lnTo>
                <a:lnTo>
                  <a:pt x="17" y="1280"/>
                </a:lnTo>
                <a:lnTo>
                  <a:pt x="19" y="1243"/>
                </a:lnTo>
                <a:lnTo>
                  <a:pt x="19" y="1233"/>
                </a:lnTo>
                <a:lnTo>
                  <a:pt x="19" y="1232"/>
                </a:lnTo>
                <a:lnTo>
                  <a:pt x="20" y="1226"/>
                </a:lnTo>
                <a:lnTo>
                  <a:pt x="20" y="1225"/>
                </a:lnTo>
                <a:lnTo>
                  <a:pt x="20" y="1221"/>
                </a:lnTo>
                <a:lnTo>
                  <a:pt x="20" y="1216"/>
                </a:lnTo>
                <a:lnTo>
                  <a:pt x="20" y="1213"/>
                </a:lnTo>
                <a:lnTo>
                  <a:pt x="20" y="1207"/>
                </a:lnTo>
                <a:lnTo>
                  <a:pt x="20" y="1194"/>
                </a:lnTo>
                <a:lnTo>
                  <a:pt x="20" y="1193"/>
                </a:lnTo>
                <a:lnTo>
                  <a:pt x="20" y="1192"/>
                </a:lnTo>
                <a:lnTo>
                  <a:pt x="20" y="1191"/>
                </a:lnTo>
                <a:lnTo>
                  <a:pt x="20" y="1168"/>
                </a:lnTo>
                <a:lnTo>
                  <a:pt x="20" y="1166"/>
                </a:lnTo>
                <a:lnTo>
                  <a:pt x="21" y="1127"/>
                </a:lnTo>
                <a:lnTo>
                  <a:pt x="21" y="1109"/>
                </a:lnTo>
                <a:lnTo>
                  <a:pt x="21" y="1107"/>
                </a:lnTo>
                <a:lnTo>
                  <a:pt x="21" y="1105"/>
                </a:lnTo>
                <a:lnTo>
                  <a:pt x="21" y="1095"/>
                </a:lnTo>
                <a:lnTo>
                  <a:pt x="21" y="1091"/>
                </a:lnTo>
                <a:lnTo>
                  <a:pt x="22" y="1068"/>
                </a:lnTo>
                <a:lnTo>
                  <a:pt x="22" y="1067"/>
                </a:lnTo>
                <a:lnTo>
                  <a:pt x="22" y="1029"/>
                </a:lnTo>
                <a:lnTo>
                  <a:pt x="22" y="1027"/>
                </a:lnTo>
                <a:lnTo>
                  <a:pt x="22" y="1026"/>
                </a:lnTo>
                <a:lnTo>
                  <a:pt x="22" y="1024"/>
                </a:lnTo>
                <a:lnTo>
                  <a:pt x="22" y="1016"/>
                </a:lnTo>
                <a:lnTo>
                  <a:pt x="23" y="993"/>
                </a:lnTo>
                <a:lnTo>
                  <a:pt x="23" y="992"/>
                </a:lnTo>
                <a:lnTo>
                  <a:pt x="23" y="960"/>
                </a:lnTo>
                <a:lnTo>
                  <a:pt x="23" y="959"/>
                </a:lnTo>
                <a:lnTo>
                  <a:pt x="24" y="922"/>
                </a:lnTo>
                <a:lnTo>
                  <a:pt x="24" y="911"/>
                </a:lnTo>
                <a:lnTo>
                  <a:pt x="24" y="909"/>
                </a:lnTo>
                <a:lnTo>
                  <a:pt x="24" y="908"/>
                </a:lnTo>
                <a:lnTo>
                  <a:pt x="24" y="906"/>
                </a:lnTo>
                <a:lnTo>
                  <a:pt x="24" y="905"/>
                </a:lnTo>
                <a:lnTo>
                  <a:pt x="24" y="903"/>
                </a:lnTo>
                <a:lnTo>
                  <a:pt x="24" y="901"/>
                </a:lnTo>
                <a:lnTo>
                  <a:pt x="24" y="898"/>
                </a:lnTo>
                <a:lnTo>
                  <a:pt x="24" y="896"/>
                </a:lnTo>
                <a:lnTo>
                  <a:pt x="25" y="812"/>
                </a:lnTo>
                <a:lnTo>
                  <a:pt x="25" y="811"/>
                </a:lnTo>
                <a:lnTo>
                  <a:pt x="26" y="757"/>
                </a:lnTo>
                <a:lnTo>
                  <a:pt x="26" y="756"/>
                </a:lnTo>
                <a:lnTo>
                  <a:pt x="26" y="732"/>
                </a:lnTo>
                <a:lnTo>
                  <a:pt x="28" y="706"/>
                </a:lnTo>
                <a:lnTo>
                  <a:pt x="28" y="705"/>
                </a:lnTo>
                <a:lnTo>
                  <a:pt x="28" y="690"/>
                </a:lnTo>
                <a:lnTo>
                  <a:pt x="28" y="678"/>
                </a:lnTo>
                <a:lnTo>
                  <a:pt x="28" y="672"/>
                </a:lnTo>
                <a:lnTo>
                  <a:pt x="28" y="671"/>
                </a:lnTo>
                <a:lnTo>
                  <a:pt x="28" y="661"/>
                </a:lnTo>
                <a:lnTo>
                  <a:pt x="28" y="660"/>
                </a:lnTo>
                <a:lnTo>
                  <a:pt x="28" y="655"/>
                </a:lnTo>
                <a:lnTo>
                  <a:pt x="30" y="506"/>
                </a:lnTo>
                <a:lnTo>
                  <a:pt x="31" y="420"/>
                </a:lnTo>
                <a:lnTo>
                  <a:pt x="31" y="412"/>
                </a:lnTo>
                <a:lnTo>
                  <a:pt x="31" y="410"/>
                </a:lnTo>
                <a:lnTo>
                  <a:pt x="32" y="380"/>
                </a:lnTo>
                <a:lnTo>
                  <a:pt x="32" y="379"/>
                </a:lnTo>
                <a:lnTo>
                  <a:pt x="32" y="372"/>
                </a:lnTo>
                <a:lnTo>
                  <a:pt x="32" y="360"/>
                </a:lnTo>
                <a:lnTo>
                  <a:pt x="32" y="359"/>
                </a:lnTo>
                <a:lnTo>
                  <a:pt x="32" y="353"/>
                </a:lnTo>
                <a:lnTo>
                  <a:pt x="32" y="352"/>
                </a:lnTo>
                <a:lnTo>
                  <a:pt x="33" y="331"/>
                </a:lnTo>
                <a:lnTo>
                  <a:pt x="33" y="309"/>
                </a:lnTo>
                <a:lnTo>
                  <a:pt x="33" y="289"/>
                </a:lnTo>
                <a:lnTo>
                  <a:pt x="33" y="272"/>
                </a:lnTo>
                <a:lnTo>
                  <a:pt x="33" y="262"/>
                </a:lnTo>
                <a:lnTo>
                  <a:pt x="33" y="261"/>
                </a:lnTo>
                <a:lnTo>
                  <a:pt x="34" y="246"/>
                </a:lnTo>
                <a:lnTo>
                  <a:pt x="34" y="243"/>
                </a:lnTo>
                <a:lnTo>
                  <a:pt x="34" y="239"/>
                </a:lnTo>
                <a:lnTo>
                  <a:pt x="34" y="205"/>
                </a:lnTo>
                <a:lnTo>
                  <a:pt x="34" y="190"/>
                </a:lnTo>
                <a:lnTo>
                  <a:pt x="36" y="130"/>
                </a:lnTo>
                <a:lnTo>
                  <a:pt x="36" y="126"/>
                </a:lnTo>
                <a:lnTo>
                  <a:pt x="36" y="125"/>
                </a:lnTo>
                <a:lnTo>
                  <a:pt x="36" y="120"/>
                </a:lnTo>
                <a:lnTo>
                  <a:pt x="36" y="119"/>
                </a:lnTo>
                <a:lnTo>
                  <a:pt x="36" y="118"/>
                </a:lnTo>
                <a:lnTo>
                  <a:pt x="36" y="117"/>
                </a:lnTo>
                <a:lnTo>
                  <a:pt x="36" y="116"/>
                </a:lnTo>
                <a:lnTo>
                  <a:pt x="36" y="113"/>
                </a:lnTo>
                <a:lnTo>
                  <a:pt x="36" y="112"/>
                </a:lnTo>
                <a:lnTo>
                  <a:pt x="36" y="111"/>
                </a:lnTo>
                <a:lnTo>
                  <a:pt x="37" y="101"/>
                </a:lnTo>
                <a:lnTo>
                  <a:pt x="37" y="100"/>
                </a:lnTo>
                <a:lnTo>
                  <a:pt x="37" y="75"/>
                </a:lnTo>
                <a:lnTo>
                  <a:pt x="37" y="51"/>
                </a:lnTo>
                <a:lnTo>
                  <a:pt x="38" y="30"/>
                </a:lnTo>
                <a:lnTo>
                  <a:pt x="38" y="16"/>
                </a:lnTo>
                <a:lnTo>
                  <a:pt x="38" y="11"/>
                </a:lnTo>
                <a:lnTo>
                  <a:pt x="38" y="10"/>
                </a:lnTo>
                <a:lnTo>
                  <a:pt x="38" y="9"/>
                </a:lnTo>
                <a:lnTo>
                  <a:pt x="38" y="2"/>
                </a:lnTo>
                <a:lnTo>
                  <a:pt x="38" y="0"/>
                </a:lnTo>
                <a:lnTo>
                  <a:pt x="49" y="0"/>
                </a:lnTo>
                <a:lnTo>
                  <a:pt x="50" y="0"/>
                </a:lnTo>
                <a:lnTo>
                  <a:pt x="51" y="1"/>
                </a:lnTo>
                <a:lnTo>
                  <a:pt x="67" y="1"/>
                </a:lnTo>
                <a:lnTo>
                  <a:pt x="81" y="1"/>
                </a:lnTo>
                <a:lnTo>
                  <a:pt x="83" y="1"/>
                </a:lnTo>
                <a:lnTo>
                  <a:pt x="84" y="1"/>
                </a:lnTo>
                <a:lnTo>
                  <a:pt x="89" y="1"/>
                </a:lnTo>
                <a:lnTo>
                  <a:pt x="94" y="1"/>
                </a:lnTo>
                <a:lnTo>
                  <a:pt x="98" y="1"/>
                </a:lnTo>
                <a:lnTo>
                  <a:pt x="109" y="1"/>
                </a:lnTo>
                <a:lnTo>
                  <a:pt x="111" y="1"/>
                </a:lnTo>
                <a:lnTo>
                  <a:pt x="112" y="1"/>
                </a:lnTo>
                <a:lnTo>
                  <a:pt x="114" y="1"/>
                </a:lnTo>
                <a:lnTo>
                  <a:pt x="136" y="2"/>
                </a:lnTo>
                <a:lnTo>
                  <a:pt x="137" y="2"/>
                </a:lnTo>
                <a:lnTo>
                  <a:pt x="140" y="2"/>
                </a:lnTo>
                <a:lnTo>
                  <a:pt x="141" y="2"/>
                </a:lnTo>
                <a:lnTo>
                  <a:pt x="143" y="2"/>
                </a:lnTo>
                <a:lnTo>
                  <a:pt x="146" y="2"/>
                </a:lnTo>
                <a:lnTo>
                  <a:pt x="147" y="2"/>
                </a:lnTo>
                <a:lnTo>
                  <a:pt x="151" y="2"/>
                </a:lnTo>
                <a:lnTo>
                  <a:pt x="158" y="2"/>
                </a:lnTo>
                <a:lnTo>
                  <a:pt x="162" y="2"/>
                </a:lnTo>
                <a:lnTo>
                  <a:pt x="163" y="2"/>
                </a:lnTo>
                <a:lnTo>
                  <a:pt x="164" y="2"/>
                </a:lnTo>
                <a:lnTo>
                  <a:pt x="168" y="2"/>
                </a:lnTo>
                <a:lnTo>
                  <a:pt x="172" y="2"/>
                </a:lnTo>
                <a:lnTo>
                  <a:pt x="173" y="2"/>
                </a:lnTo>
                <a:lnTo>
                  <a:pt x="179" y="2"/>
                </a:lnTo>
                <a:lnTo>
                  <a:pt x="184" y="2"/>
                </a:lnTo>
                <a:lnTo>
                  <a:pt x="185" y="2"/>
                </a:lnTo>
                <a:lnTo>
                  <a:pt x="187" y="2"/>
                </a:lnTo>
                <a:lnTo>
                  <a:pt x="188" y="2"/>
                </a:lnTo>
                <a:lnTo>
                  <a:pt x="192" y="2"/>
                </a:lnTo>
                <a:lnTo>
                  <a:pt x="197" y="2"/>
                </a:lnTo>
                <a:lnTo>
                  <a:pt x="201" y="2"/>
                </a:lnTo>
                <a:lnTo>
                  <a:pt x="207" y="2"/>
                </a:lnTo>
                <a:lnTo>
                  <a:pt x="223" y="2"/>
                </a:lnTo>
                <a:lnTo>
                  <a:pt x="224" y="2"/>
                </a:lnTo>
                <a:lnTo>
                  <a:pt x="226" y="2"/>
                </a:lnTo>
                <a:lnTo>
                  <a:pt x="240" y="2"/>
                </a:lnTo>
                <a:lnTo>
                  <a:pt x="244" y="2"/>
                </a:lnTo>
                <a:lnTo>
                  <a:pt x="252" y="2"/>
                </a:lnTo>
                <a:lnTo>
                  <a:pt x="253" y="2"/>
                </a:lnTo>
                <a:lnTo>
                  <a:pt x="258" y="2"/>
                </a:lnTo>
                <a:lnTo>
                  <a:pt x="261" y="3"/>
                </a:lnTo>
                <a:lnTo>
                  <a:pt x="262" y="3"/>
                </a:lnTo>
                <a:lnTo>
                  <a:pt x="263" y="3"/>
                </a:lnTo>
                <a:lnTo>
                  <a:pt x="269" y="3"/>
                </a:lnTo>
                <a:lnTo>
                  <a:pt x="275" y="3"/>
                </a:lnTo>
                <a:lnTo>
                  <a:pt x="278" y="3"/>
                </a:lnTo>
                <a:lnTo>
                  <a:pt x="279" y="3"/>
                </a:lnTo>
                <a:lnTo>
                  <a:pt x="280" y="3"/>
                </a:lnTo>
                <a:lnTo>
                  <a:pt x="281" y="3"/>
                </a:lnTo>
                <a:lnTo>
                  <a:pt x="282" y="3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88" y="3"/>
                </a:lnTo>
                <a:lnTo>
                  <a:pt x="289" y="3"/>
                </a:lnTo>
                <a:lnTo>
                  <a:pt x="290" y="3"/>
                </a:lnTo>
                <a:lnTo>
                  <a:pt x="293" y="3"/>
                </a:lnTo>
                <a:lnTo>
                  <a:pt x="307" y="3"/>
                </a:lnTo>
                <a:lnTo>
                  <a:pt x="309" y="3"/>
                </a:lnTo>
                <a:lnTo>
                  <a:pt x="311" y="3"/>
                </a:lnTo>
                <a:lnTo>
                  <a:pt x="313" y="3"/>
                </a:lnTo>
                <a:lnTo>
                  <a:pt x="317" y="3"/>
                </a:lnTo>
                <a:lnTo>
                  <a:pt x="318" y="3"/>
                </a:lnTo>
                <a:lnTo>
                  <a:pt x="321" y="3"/>
                </a:lnTo>
                <a:lnTo>
                  <a:pt x="322" y="3"/>
                </a:lnTo>
                <a:lnTo>
                  <a:pt x="323" y="3"/>
                </a:lnTo>
                <a:lnTo>
                  <a:pt x="340" y="3"/>
                </a:lnTo>
                <a:lnTo>
                  <a:pt x="341" y="3"/>
                </a:lnTo>
                <a:lnTo>
                  <a:pt x="348" y="3"/>
                </a:lnTo>
                <a:lnTo>
                  <a:pt x="350" y="3"/>
                </a:lnTo>
                <a:lnTo>
                  <a:pt x="353" y="3"/>
                </a:lnTo>
                <a:lnTo>
                  <a:pt x="354" y="3"/>
                </a:lnTo>
                <a:lnTo>
                  <a:pt x="357" y="3"/>
                </a:lnTo>
                <a:lnTo>
                  <a:pt x="360" y="3"/>
                </a:lnTo>
                <a:lnTo>
                  <a:pt x="370" y="4"/>
                </a:lnTo>
                <a:lnTo>
                  <a:pt x="375" y="4"/>
                </a:lnTo>
                <a:lnTo>
                  <a:pt x="376" y="4"/>
                </a:lnTo>
                <a:lnTo>
                  <a:pt x="378" y="4"/>
                </a:lnTo>
                <a:lnTo>
                  <a:pt x="390" y="4"/>
                </a:lnTo>
                <a:lnTo>
                  <a:pt x="391" y="4"/>
                </a:lnTo>
                <a:lnTo>
                  <a:pt x="393" y="4"/>
                </a:lnTo>
                <a:lnTo>
                  <a:pt x="396" y="4"/>
                </a:lnTo>
                <a:lnTo>
                  <a:pt x="402" y="4"/>
                </a:lnTo>
                <a:lnTo>
                  <a:pt x="403" y="4"/>
                </a:lnTo>
                <a:lnTo>
                  <a:pt x="407" y="4"/>
                </a:lnTo>
                <a:lnTo>
                  <a:pt x="477" y="5"/>
                </a:lnTo>
                <a:lnTo>
                  <a:pt x="478" y="5"/>
                </a:lnTo>
                <a:lnTo>
                  <a:pt x="480" y="5"/>
                </a:lnTo>
                <a:lnTo>
                  <a:pt x="482" y="5"/>
                </a:lnTo>
                <a:lnTo>
                  <a:pt x="487" y="5"/>
                </a:lnTo>
                <a:lnTo>
                  <a:pt x="490" y="5"/>
                </a:lnTo>
                <a:lnTo>
                  <a:pt x="491" y="5"/>
                </a:lnTo>
                <a:lnTo>
                  <a:pt x="494" y="5"/>
                </a:lnTo>
                <a:lnTo>
                  <a:pt x="495" y="5"/>
                </a:lnTo>
                <a:lnTo>
                  <a:pt x="496" y="5"/>
                </a:lnTo>
                <a:lnTo>
                  <a:pt x="498" y="5"/>
                </a:lnTo>
                <a:lnTo>
                  <a:pt x="499" y="5"/>
                </a:lnTo>
                <a:lnTo>
                  <a:pt x="507" y="5"/>
                </a:lnTo>
                <a:lnTo>
                  <a:pt x="518" y="6"/>
                </a:lnTo>
                <a:lnTo>
                  <a:pt x="520" y="6"/>
                </a:lnTo>
                <a:lnTo>
                  <a:pt x="523" y="6"/>
                </a:lnTo>
                <a:lnTo>
                  <a:pt x="529" y="6"/>
                </a:lnTo>
                <a:lnTo>
                  <a:pt x="530" y="6"/>
                </a:lnTo>
                <a:lnTo>
                  <a:pt x="532" y="6"/>
                </a:lnTo>
                <a:lnTo>
                  <a:pt x="538" y="6"/>
                </a:lnTo>
                <a:lnTo>
                  <a:pt x="540" y="6"/>
                </a:lnTo>
                <a:lnTo>
                  <a:pt x="545" y="6"/>
                </a:lnTo>
                <a:lnTo>
                  <a:pt x="546" y="6"/>
                </a:lnTo>
                <a:lnTo>
                  <a:pt x="547" y="6"/>
                </a:lnTo>
                <a:lnTo>
                  <a:pt x="548" y="6"/>
                </a:lnTo>
                <a:lnTo>
                  <a:pt x="550" y="6"/>
                </a:lnTo>
                <a:lnTo>
                  <a:pt x="552" y="6"/>
                </a:lnTo>
                <a:lnTo>
                  <a:pt x="554" y="6"/>
                </a:lnTo>
                <a:lnTo>
                  <a:pt x="556" y="6"/>
                </a:lnTo>
                <a:lnTo>
                  <a:pt x="559" y="6"/>
                </a:lnTo>
                <a:lnTo>
                  <a:pt x="586" y="8"/>
                </a:lnTo>
                <a:lnTo>
                  <a:pt x="587" y="8"/>
                </a:lnTo>
                <a:lnTo>
                  <a:pt x="591" y="8"/>
                </a:lnTo>
                <a:lnTo>
                  <a:pt x="595" y="8"/>
                </a:lnTo>
                <a:lnTo>
                  <a:pt x="597" y="8"/>
                </a:lnTo>
                <a:lnTo>
                  <a:pt x="601" y="8"/>
                </a:lnTo>
                <a:lnTo>
                  <a:pt x="606" y="8"/>
                </a:lnTo>
                <a:lnTo>
                  <a:pt x="607" y="8"/>
                </a:lnTo>
                <a:lnTo>
                  <a:pt x="608" y="8"/>
                </a:lnTo>
                <a:lnTo>
                  <a:pt x="609" y="8"/>
                </a:lnTo>
                <a:lnTo>
                  <a:pt x="610" y="8"/>
                </a:lnTo>
                <a:lnTo>
                  <a:pt x="620" y="8"/>
                </a:lnTo>
                <a:lnTo>
                  <a:pt x="621" y="8"/>
                </a:lnTo>
                <a:lnTo>
                  <a:pt x="638" y="8"/>
                </a:lnTo>
                <a:lnTo>
                  <a:pt x="650" y="9"/>
                </a:lnTo>
                <a:lnTo>
                  <a:pt x="651" y="9"/>
                </a:lnTo>
                <a:lnTo>
                  <a:pt x="652" y="9"/>
                </a:lnTo>
                <a:lnTo>
                  <a:pt x="653" y="9"/>
                </a:lnTo>
                <a:lnTo>
                  <a:pt x="669" y="9"/>
                </a:lnTo>
                <a:lnTo>
                  <a:pt x="670" y="9"/>
                </a:lnTo>
                <a:lnTo>
                  <a:pt x="671" y="9"/>
                </a:lnTo>
                <a:lnTo>
                  <a:pt x="685" y="9"/>
                </a:lnTo>
                <a:lnTo>
                  <a:pt x="689" y="9"/>
                </a:lnTo>
                <a:lnTo>
                  <a:pt x="690" y="9"/>
                </a:lnTo>
                <a:lnTo>
                  <a:pt x="692" y="9"/>
                </a:lnTo>
                <a:lnTo>
                  <a:pt x="693" y="9"/>
                </a:lnTo>
                <a:lnTo>
                  <a:pt x="696" y="9"/>
                </a:lnTo>
                <a:lnTo>
                  <a:pt x="705" y="10"/>
                </a:lnTo>
                <a:lnTo>
                  <a:pt x="706" y="10"/>
                </a:lnTo>
                <a:lnTo>
                  <a:pt x="710" y="10"/>
                </a:lnTo>
                <a:lnTo>
                  <a:pt x="714" y="10"/>
                </a:lnTo>
                <a:lnTo>
                  <a:pt x="718" y="10"/>
                </a:lnTo>
                <a:lnTo>
                  <a:pt x="720" y="10"/>
                </a:lnTo>
                <a:lnTo>
                  <a:pt x="722" y="10"/>
                </a:lnTo>
                <a:lnTo>
                  <a:pt x="735" y="10"/>
                </a:lnTo>
                <a:lnTo>
                  <a:pt x="742" y="10"/>
                </a:lnTo>
                <a:lnTo>
                  <a:pt x="747" y="10"/>
                </a:lnTo>
                <a:lnTo>
                  <a:pt x="749" y="10"/>
                </a:lnTo>
                <a:lnTo>
                  <a:pt x="756" y="10"/>
                </a:lnTo>
                <a:lnTo>
                  <a:pt x="757" y="10"/>
                </a:lnTo>
                <a:lnTo>
                  <a:pt x="763" y="10"/>
                </a:lnTo>
                <a:lnTo>
                  <a:pt x="767" y="10"/>
                </a:lnTo>
                <a:lnTo>
                  <a:pt x="787" y="11"/>
                </a:lnTo>
                <a:lnTo>
                  <a:pt x="789" y="11"/>
                </a:lnTo>
                <a:lnTo>
                  <a:pt x="798" y="11"/>
                </a:lnTo>
                <a:lnTo>
                  <a:pt x="799" y="11"/>
                </a:lnTo>
                <a:lnTo>
                  <a:pt x="808" y="11"/>
                </a:lnTo>
                <a:lnTo>
                  <a:pt x="810" y="11"/>
                </a:lnTo>
                <a:lnTo>
                  <a:pt x="814" y="11"/>
                </a:lnTo>
                <a:lnTo>
                  <a:pt x="840" y="11"/>
                </a:lnTo>
                <a:lnTo>
                  <a:pt x="843" y="11"/>
                </a:lnTo>
                <a:lnTo>
                  <a:pt x="844" y="11"/>
                </a:lnTo>
                <a:lnTo>
                  <a:pt x="853" y="12"/>
                </a:lnTo>
                <a:lnTo>
                  <a:pt x="857" y="12"/>
                </a:lnTo>
                <a:lnTo>
                  <a:pt x="867" y="12"/>
                </a:lnTo>
                <a:lnTo>
                  <a:pt x="869" y="12"/>
                </a:lnTo>
                <a:lnTo>
                  <a:pt x="870" y="12"/>
                </a:lnTo>
                <a:lnTo>
                  <a:pt x="871" y="12"/>
                </a:lnTo>
                <a:lnTo>
                  <a:pt x="879" y="12"/>
                </a:lnTo>
                <a:lnTo>
                  <a:pt x="885" y="12"/>
                </a:lnTo>
                <a:lnTo>
                  <a:pt x="906" y="12"/>
                </a:lnTo>
                <a:lnTo>
                  <a:pt x="908" y="12"/>
                </a:lnTo>
                <a:lnTo>
                  <a:pt x="911" y="12"/>
                </a:lnTo>
                <a:lnTo>
                  <a:pt x="912" y="12"/>
                </a:lnTo>
                <a:lnTo>
                  <a:pt x="929" y="13"/>
                </a:lnTo>
                <a:lnTo>
                  <a:pt x="934" y="13"/>
                </a:lnTo>
                <a:lnTo>
                  <a:pt x="948" y="13"/>
                </a:lnTo>
                <a:lnTo>
                  <a:pt x="949" y="13"/>
                </a:lnTo>
                <a:lnTo>
                  <a:pt x="961" y="13"/>
                </a:lnTo>
                <a:lnTo>
                  <a:pt x="964" y="1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90" name="Freeform 678">
            <a:extLst>
              <a:ext uri="{FF2B5EF4-FFF2-40B4-BE49-F238E27FC236}">
                <a16:creationId xmlns:a16="http://schemas.microsoft.com/office/drawing/2014/main" id="{457B186E-1F9A-A762-7CBA-819657306D2F}"/>
              </a:ext>
            </a:extLst>
          </p:cNvPr>
          <p:cNvSpPr>
            <a:spLocks noEditPoints="1"/>
          </p:cNvSpPr>
          <p:nvPr/>
        </p:nvSpPr>
        <p:spPr bwMode="auto">
          <a:xfrm>
            <a:off x="2051720" y="1131590"/>
            <a:ext cx="3492558" cy="3190797"/>
          </a:xfrm>
          <a:custGeom>
            <a:avLst/>
            <a:gdLst>
              <a:gd name="T0" fmla="*/ 1042 w 2662"/>
              <a:gd name="T1" fmla="*/ 73 h 2432"/>
              <a:gd name="T2" fmla="*/ 1148 w 2662"/>
              <a:gd name="T3" fmla="*/ 459 h 2432"/>
              <a:gd name="T4" fmla="*/ 1488 w 2662"/>
              <a:gd name="T5" fmla="*/ 681 h 2432"/>
              <a:gd name="T6" fmla="*/ 1751 w 2662"/>
              <a:gd name="T7" fmla="*/ 1104 h 2432"/>
              <a:gd name="T8" fmla="*/ 1590 w 2662"/>
              <a:gd name="T9" fmla="*/ 1374 h 2432"/>
              <a:gd name="T10" fmla="*/ 1809 w 2662"/>
              <a:gd name="T11" fmla="*/ 1894 h 2432"/>
              <a:gd name="T12" fmla="*/ 2173 w 2662"/>
              <a:gd name="T13" fmla="*/ 1929 h 2432"/>
              <a:gd name="T14" fmla="*/ 1933 w 2662"/>
              <a:gd name="T15" fmla="*/ 2124 h 2432"/>
              <a:gd name="T16" fmla="*/ 1597 w 2662"/>
              <a:gd name="T17" fmla="*/ 2083 h 2432"/>
              <a:gd name="T18" fmla="*/ 1369 w 2662"/>
              <a:gd name="T19" fmla="*/ 2110 h 2432"/>
              <a:gd name="T20" fmla="*/ 924 w 2662"/>
              <a:gd name="T21" fmla="*/ 2229 h 2432"/>
              <a:gd name="T22" fmla="*/ 490 w 2662"/>
              <a:gd name="T23" fmla="*/ 2058 h 2432"/>
              <a:gd name="T24" fmla="*/ 124 w 2662"/>
              <a:gd name="T25" fmla="*/ 2362 h 2432"/>
              <a:gd name="T26" fmla="*/ 86 w 2662"/>
              <a:gd name="T27" fmla="*/ 2329 h 2432"/>
              <a:gd name="T28" fmla="*/ 50 w 2662"/>
              <a:gd name="T29" fmla="*/ 2397 h 2432"/>
              <a:gd name="T30" fmla="*/ 23 w 2662"/>
              <a:gd name="T31" fmla="*/ 2294 h 2432"/>
              <a:gd name="T32" fmla="*/ 117 w 2662"/>
              <a:gd name="T33" fmla="*/ 1865 h 2432"/>
              <a:gd name="T34" fmla="*/ 64 w 2662"/>
              <a:gd name="T35" fmla="*/ 1658 h 2432"/>
              <a:gd name="T36" fmla="*/ 365 w 2662"/>
              <a:gd name="T37" fmla="*/ 1529 h 2432"/>
              <a:gd name="T38" fmla="*/ 501 w 2662"/>
              <a:gd name="T39" fmla="*/ 1338 h 2432"/>
              <a:gd name="T40" fmla="*/ 530 w 2662"/>
              <a:gd name="T41" fmla="*/ 1034 h 2432"/>
              <a:gd name="T42" fmla="*/ 393 w 2662"/>
              <a:gd name="T43" fmla="*/ 985 h 2432"/>
              <a:gd name="T44" fmla="*/ 351 w 2662"/>
              <a:gd name="T45" fmla="*/ 856 h 2432"/>
              <a:gd name="T46" fmla="*/ 362 w 2662"/>
              <a:gd name="T47" fmla="*/ 725 h 2432"/>
              <a:gd name="T48" fmla="*/ 332 w 2662"/>
              <a:gd name="T49" fmla="*/ 558 h 2432"/>
              <a:gd name="T50" fmla="*/ 281 w 2662"/>
              <a:gd name="T51" fmla="*/ 388 h 2432"/>
              <a:gd name="T52" fmla="*/ 314 w 2662"/>
              <a:gd name="T53" fmla="*/ 554 h 2432"/>
              <a:gd name="T54" fmla="*/ 506 w 2662"/>
              <a:gd name="T55" fmla="*/ 652 h 2432"/>
              <a:gd name="T56" fmla="*/ 884 w 2662"/>
              <a:gd name="T57" fmla="*/ 488 h 2432"/>
              <a:gd name="T58" fmla="*/ 886 w 2662"/>
              <a:gd name="T59" fmla="*/ 317 h 2432"/>
              <a:gd name="T60" fmla="*/ 667 w 2662"/>
              <a:gd name="T61" fmla="*/ 72 h 2432"/>
              <a:gd name="T62" fmla="*/ 904 w 2662"/>
              <a:gd name="T63" fmla="*/ 1165 h 2432"/>
              <a:gd name="T64" fmla="*/ 1136 w 2662"/>
              <a:gd name="T65" fmla="*/ 1058 h 2432"/>
              <a:gd name="T66" fmla="*/ 600 w 2662"/>
              <a:gd name="T67" fmla="*/ 1696 h 2432"/>
              <a:gd name="T68" fmla="*/ 2634 w 2662"/>
              <a:gd name="T69" fmla="*/ 283 h 2432"/>
              <a:gd name="T70" fmla="*/ 2514 w 2662"/>
              <a:gd name="T71" fmla="*/ 463 h 2432"/>
              <a:gd name="T72" fmla="*/ 2603 w 2662"/>
              <a:gd name="T73" fmla="*/ 556 h 2432"/>
              <a:gd name="T74" fmla="*/ 2640 w 2662"/>
              <a:gd name="T75" fmla="*/ 676 h 2432"/>
              <a:gd name="T76" fmla="*/ 2535 w 2662"/>
              <a:gd name="T77" fmla="*/ 792 h 2432"/>
              <a:gd name="T78" fmla="*/ 2582 w 2662"/>
              <a:gd name="T79" fmla="*/ 914 h 2432"/>
              <a:gd name="T80" fmla="*/ 2544 w 2662"/>
              <a:gd name="T81" fmla="*/ 1033 h 2432"/>
              <a:gd name="T82" fmla="*/ 2444 w 2662"/>
              <a:gd name="T83" fmla="*/ 1115 h 2432"/>
              <a:gd name="T84" fmla="*/ 2482 w 2662"/>
              <a:gd name="T85" fmla="*/ 1150 h 2432"/>
              <a:gd name="T86" fmla="*/ 2501 w 2662"/>
              <a:gd name="T87" fmla="*/ 1211 h 2432"/>
              <a:gd name="T88" fmla="*/ 2528 w 2662"/>
              <a:gd name="T89" fmla="*/ 1277 h 2432"/>
              <a:gd name="T90" fmla="*/ 2258 w 2662"/>
              <a:gd name="T91" fmla="*/ 1051 h 2432"/>
              <a:gd name="T92" fmla="*/ 2266 w 2662"/>
              <a:gd name="T93" fmla="*/ 985 h 2432"/>
              <a:gd name="T94" fmla="*/ 2255 w 2662"/>
              <a:gd name="T95" fmla="*/ 926 h 2432"/>
              <a:gd name="T96" fmla="*/ 2151 w 2662"/>
              <a:gd name="T97" fmla="*/ 951 h 2432"/>
              <a:gd name="T98" fmla="*/ 2060 w 2662"/>
              <a:gd name="T99" fmla="*/ 907 h 2432"/>
              <a:gd name="T100" fmla="*/ 2019 w 2662"/>
              <a:gd name="T101" fmla="*/ 830 h 2432"/>
              <a:gd name="T102" fmla="*/ 2088 w 2662"/>
              <a:gd name="T103" fmla="*/ 855 h 2432"/>
              <a:gd name="T104" fmla="*/ 2187 w 2662"/>
              <a:gd name="T105" fmla="*/ 873 h 2432"/>
              <a:gd name="T106" fmla="*/ 2241 w 2662"/>
              <a:gd name="T107" fmla="*/ 876 h 2432"/>
              <a:gd name="T108" fmla="*/ 2251 w 2662"/>
              <a:gd name="T109" fmla="*/ 766 h 2432"/>
              <a:gd name="T110" fmla="*/ 2273 w 2662"/>
              <a:gd name="T111" fmla="*/ 688 h 2432"/>
              <a:gd name="T112" fmla="*/ 2272 w 2662"/>
              <a:gd name="T113" fmla="*/ 615 h 2432"/>
              <a:gd name="T114" fmla="*/ 2292 w 2662"/>
              <a:gd name="T115" fmla="*/ 705 h 2432"/>
              <a:gd name="T116" fmla="*/ 2278 w 2662"/>
              <a:gd name="T117" fmla="*/ 807 h 2432"/>
              <a:gd name="T118" fmla="*/ 2369 w 2662"/>
              <a:gd name="T119" fmla="*/ 884 h 2432"/>
              <a:gd name="T120" fmla="*/ 2398 w 2662"/>
              <a:gd name="T121" fmla="*/ 792 h 2432"/>
              <a:gd name="T122" fmla="*/ 2465 w 2662"/>
              <a:gd name="T123" fmla="*/ 640 h 2432"/>
              <a:gd name="T124" fmla="*/ 2402 w 2662"/>
              <a:gd name="T125" fmla="*/ 422 h 2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2" h="2432">
                <a:moveTo>
                  <a:pt x="165" y="417"/>
                </a:moveTo>
                <a:lnTo>
                  <a:pt x="170" y="422"/>
                </a:lnTo>
                <a:lnTo>
                  <a:pt x="160" y="422"/>
                </a:lnTo>
                <a:lnTo>
                  <a:pt x="160" y="425"/>
                </a:lnTo>
                <a:lnTo>
                  <a:pt x="152" y="425"/>
                </a:lnTo>
                <a:lnTo>
                  <a:pt x="152" y="429"/>
                </a:lnTo>
                <a:lnTo>
                  <a:pt x="151" y="441"/>
                </a:lnTo>
                <a:lnTo>
                  <a:pt x="151" y="442"/>
                </a:lnTo>
                <a:lnTo>
                  <a:pt x="151" y="443"/>
                </a:lnTo>
                <a:lnTo>
                  <a:pt x="156" y="454"/>
                </a:lnTo>
                <a:lnTo>
                  <a:pt x="159" y="454"/>
                </a:lnTo>
                <a:lnTo>
                  <a:pt x="160" y="454"/>
                </a:lnTo>
                <a:lnTo>
                  <a:pt x="161" y="454"/>
                </a:lnTo>
                <a:lnTo>
                  <a:pt x="163" y="454"/>
                </a:lnTo>
                <a:lnTo>
                  <a:pt x="163" y="489"/>
                </a:lnTo>
                <a:lnTo>
                  <a:pt x="163" y="499"/>
                </a:lnTo>
                <a:lnTo>
                  <a:pt x="163" y="505"/>
                </a:lnTo>
                <a:lnTo>
                  <a:pt x="164" y="524"/>
                </a:lnTo>
                <a:lnTo>
                  <a:pt x="163" y="573"/>
                </a:lnTo>
                <a:lnTo>
                  <a:pt x="163" y="574"/>
                </a:lnTo>
                <a:lnTo>
                  <a:pt x="163" y="584"/>
                </a:lnTo>
                <a:lnTo>
                  <a:pt x="162" y="584"/>
                </a:lnTo>
                <a:lnTo>
                  <a:pt x="160" y="584"/>
                </a:lnTo>
                <a:lnTo>
                  <a:pt x="159" y="584"/>
                </a:lnTo>
                <a:lnTo>
                  <a:pt x="152" y="584"/>
                </a:lnTo>
                <a:lnTo>
                  <a:pt x="141" y="584"/>
                </a:lnTo>
                <a:lnTo>
                  <a:pt x="139" y="584"/>
                </a:lnTo>
                <a:lnTo>
                  <a:pt x="136" y="584"/>
                </a:lnTo>
                <a:lnTo>
                  <a:pt x="133" y="584"/>
                </a:lnTo>
                <a:lnTo>
                  <a:pt x="125" y="584"/>
                </a:lnTo>
                <a:lnTo>
                  <a:pt x="110" y="583"/>
                </a:lnTo>
                <a:lnTo>
                  <a:pt x="109" y="583"/>
                </a:lnTo>
                <a:lnTo>
                  <a:pt x="93" y="583"/>
                </a:lnTo>
                <a:lnTo>
                  <a:pt x="92" y="583"/>
                </a:lnTo>
                <a:lnTo>
                  <a:pt x="82" y="583"/>
                </a:lnTo>
                <a:lnTo>
                  <a:pt x="77" y="582"/>
                </a:lnTo>
                <a:lnTo>
                  <a:pt x="70" y="582"/>
                </a:lnTo>
                <a:lnTo>
                  <a:pt x="64" y="582"/>
                </a:lnTo>
                <a:lnTo>
                  <a:pt x="50" y="582"/>
                </a:lnTo>
                <a:lnTo>
                  <a:pt x="49" y="582"/>
                </a:lnTo>
                <a:lnTo>
                  <a:pt x="46" y="582"/>
                </a:lnTo>
                <a:lnTo>
                  <a:pt x="46" y="557"/>
                </a:lnTo>
                <a:lnTo>
                  <a:pt x="46" y="551"/>
                </a:lnTo>
                <a:lnTo>
                  <a:pt x="46" y="550"/>
                </a:lnTo>
                <a:lnTo>
                  <a:pt x="35" y="550"/>
                </a:lnTo>
                <a:lnTo>
                  <a:pt x="35" y="546"/>
                </a:lnTo>
                <a:lnTo>
                  <a:pt x="35" y="541"/>
                </a:lnTo>
                <a:lnTo>
                  <a:pt x="35" y="526"/>
                </a:lnTo>
                <a:lnTo>
                  <a:pt x="35" y="516"/>
                </a:lnTo>
                <a:lnTo>
                  <a:pt x="35" y="505"/>
                </a:lnTo>
                <a:lnTo>
                  <a:pt x="35" y="502"/>
                </a:lnTo>
                <a:lnTo>
                  <a:pt x="35" y="498"/>
                </a:lnTo>
                <a:lnTo>
                  <a:pt x="35" y="488"/>
                </a:lnTo>
                <a:lnTo>
                  <a:pt x="35" y="481"/>
                </a:lnTo>
                <a:lnTo>
                  <a:pt x="35" y="475"/>
                </a:lnTo>
                <a:lnTo>
                  <a:pt x="35" y="474"/>
                </a:lnTo>
                <a:lnTo>
                  <a:pt x="35" y="472"/>
                </a:lnTo>
                <a:lnTo>
                  <a:pt x="43" y="472"/>
                </a:lnTo>
                <a:lnTo>
                  <a:pt x="44" y="471"/>
                </a:lnTo>
                <a:lnTo>
                  <a:pt x="44" y="467"/>
                </a:lnTo>
                <a:lnTo>
                  <a:pt x="44" y="453"/>
                </a:lnTo>
                <a:lnTo>
                  <a:pt x="49" y="453"/>
                </a:lnTo>
                <a:lnTo>
                  <a:pt x="50" y="453"/>
                </a:lnTo>
                <a:lnTo>
                  <a:pt x="52" y="453"/>
                </a:lnTo>
                <a:lnTo>
                  <a:pt x="55" y="453"/>
                </a:lnTo>
                <a:lnTo>
                  <a:pt x="56" y="453"/>
                </a:lnTo>
                <a:lnTo>
                  <a:pt x="58" y="453"/>
                </a:lnTo>
                <a:lnTo>
                  <a:pt x="60" y="453"/>
                </a:lnTo>
                <a:lnTo>
                  <a:pt x="60" y="451"/>
                </a:lnTo>
                <a:lnTo>
                  <a:pt x="61" y="451"/>
                </a:lnTo>
                <a:lnTo>
                  <a:pt x="64" y="451"/>
                </a:lnTo>
                <a:lnTo>
                  <a:pt x="65" y="450"/>
                </a:lnTo>
                <a:lnTo>
                  <a:pt x="66" y="450"/>
                </a:lnTo>
                <a:lnTo>
                  <a:pt x="68" y="449"/>
                </a:lnTo>
                <a:lnTo>
                  <a:pt x="69" y="448"/>
                </a:lnTo>
                <a:lnTo>
                  <a:pt x="70" y="447"/>
                </a:lnTo>
                <a:lnTo>
                  <a:pt x="72" y="447"/>
                </a:lnTo>
                <a:lnTo>
                  <a:pt x="73" y="446"/>
                </a:lnTo>
                <a:lnTo>
                  <a:pt x="74" y="443"/>
                </a:lnTo>
                <a:lnTo>
                  <a:pt x="76" y="441"/>
                </a:lnTo>
                <a:lnTo>
                  <a:pt x="77" y="440"/>
                </a:lnTo>
                <a:lnTo>
                  <a:pt x="78" y="438"/>
                </a:lnTo>
                <a:lnTo>
                  <a:pt x="80" y="437"/>
                </a:lnTo>
                <a:lnTo>
                  <a:pt x="80" y="435"/>
                </a:lnTo>
                <a:lnTo>
                  <a:pt x="81" y="433"/>
                </a:lnTo>
                <a:lnTo>
                  <a:pt x="82" y="431"/>
                </a:lnTo>
                <a:lnTo>
                  <a:pt x="83" y="430"/>
                </a:lnTo>
                <a:lnTo>
                  <a:pt x="84" y="429"/>
                </a:lnTo>
                <a:lnTo>
                  <a:pt x="85" y="426"/>
                </a:lnTo>
                <a:lnTo>
                  <a:pt x="89" y="424"/>
                </a:lnTo>
                <a:lnTo>
                  <a:pt x="90" y="423"/>
                </a:lnTo>
                <a:lnTo>
                  <a:pt x="91" y="422"/>
                </a:lnTo>
                <a:lnTo>
                  <a:pt x="93" y="421"/>
                </a:lnTo>
                <a:lnTo>
                  <a:pt x="94" y="421"/>
                </a:lnTo>
                <a:lnTo>
                  <a:pt x="98" y="420"/>
                </a:lnTo>
                <a:lnTo>
                  <a:pt x="107" y="415"/>
                </a:lnTo>
                <a:lnTo>
                  <a:pt x="106" y="414"/>
                </a:lnTo>
                <a:lnTo>
                  <a:pt x="118" y="409"/>
                </a:lnTo>
                <a:lnTo>
                  <a:pt x="118" y="408"/>
                </a:lnTo>
                <a:lnTo>
                  <a:pt x="119" y="408"/>
                </a:lnTo>
                <a:lnTo>
                  <a:pt x="126" y="406"/>
                </a:lnTo>
                <a:lnTo>
                  <a:pt x="128" y="405"/>
                </a:lnTo>
                <a:lnTo>
                  <a:pt x="129" y="405"/>
                </a:lnTo>
                <a:lnTo>
                  <a:pt x="130" y="404"/>
                </a:lnTo>
                <a:lnTo>
                  <a:pt x="132" y="404"/>
                </a:lnTo>
                <a:lnTo>
                  <a:pt x="133" y="404"/>
                </a:lnTo>
                <a:lnTo>
                  <a:pt x="134" y="404"/>
                </a:lnTo>
                <a:lnTo>
                  <a:pt x="135" y="404"/>
                </a:lnTo>
                <a:lnTo>
                  <a:pt x="136" y="404"/>
                </a:lnTo>
                <a:lnTo>
                  <a:pt x="137" y="404"/>
                </a:lnTo>
                <a:lnTo>
                  <a:pt x="138" y="404"/>
                </a:lnTo>
                <a:lnTo>
                  <a:pt x="139" y="404"/>
                </a:lnTo>
                <a:lnTo>
                  <a:pt x="141" y="405"/>
                </a:lnTo>
                <a:lnTo>
                  <a:pt x="142" y="405"/>
                </a:lnTo>
                <a:lnTo>
                  <a:pt x="143" y="405"/>
                </a:lnTo>
                <a:lnTo>
                  <a:pt x="155" y="409"/>
                </a:lnTo>
                <a:lnTo>
                  <a:pt x="160" y="412"/>
                </a:lnTo>
                <a:lnTo>
                  <a:pt x="160" y="413"/>
                </a:lnTo>
                <a:lnTo>
                  <a:pt x="160" y="415"/>
                </a:lnTo>
                <a:lnTo>
                  <a:pt x="162" y="415"/>
                </a:lnTo>
                <a:lnTo>
                  <a:pt x="162" y="416"/>
                </a:lnTo>
                <a:lnTo>
                  <a:pt x="163" y="416"/>
                </a:lnTo>
                <a:lnTo>
                  <a:pt x="163" y="417"/>
                </a:lnTo>
                <a:lnTo>
                  <a:pt x="164" y="417"/>
                </a:lnTo>
                <a:lnTo>
                  <a:pt x="165" y="417"/>
                </a:lnTo>
                <a:close/>
                <a:moveTo>
                  <a:pt x="902" y="65"/>
                </a:moveTo>
                <a:lnTo>
                  <a:pt x="910" y="65"/>
                </a:lnTo>
                <a:lnTo>
                  <a:pt x="913" y="65"/>
                </a:lnTo>
                <a:lnTo>
                  <a:pt x="917" y="65"/>
                </a:lnTo>
                <a:lnTo>
                  <a:pt x="928" y="65"/>
                </a:lnTo>
                <a:lnTo>
                  <a:pt x="930" y="65"/>
                </a:lnTo>
                <a:lnTo>
                  <a:pt x="967" y="65"/>
                </a:lnTo>
                <a:lnTo>
                  <a:pt x="973" y="66"/>
                </a:lnTo>
                <a:lnTo>
                  <a:pt x="976" y="66"/>
                </a:lnTo>
                <a:lnTo>
                  <a:pt x="979" y="66"/>
                </a:lnTo>
                <a:lnTo>
                  <a:pt x="981" y="66"/>
                </a:lnTo>
                <a:lnTo>
                  <a:pt x="988" y="66"/>
                </a:lnTo>
                <a:lnTo>
                  <a:pt x="996" y="66"/>
                </a:lnTo>
                <a:lnTo>
                  <a:pt x="1000" y="66"/>
                </a:lnTo>
                <a:lnTo>
                  <a:pt x="1002" y="66"/>
                </a:lnTo>
                <a:lnTo>
                  <a:pt x="1010" y="68"/>
                </a:lnTo>
                <a:lnTo>
                  <a:pt x="1017" y="69"/>
                </a:lnTo>
                <a:lnTo>
                  <a:pt x="1029" y="70"/>
                </a:lnTo>
                <a:lnTo>
                  <a:pt x="1034" y="71"/>
                </a:lnTo>
                <a:lnTo>
                  <a:pt x="1042" y="73"/>
                </a:lnTo>
                <a:lnTo>
                  <a:pt x="1044" y="73"/>
                </a:lnTo>
                <a:lnTo>
                  <a:pt x="1047" y="74"/>
                </a:lnTo>
                <a:lnTo>
                  <a:pt x="1051" y="77"/>
                </a:lnTo>
                <a:lnTo>
                  <a:pt x="1057" y="79"/>
                </a:lnTo>
                <a:lnTo>
                  <a:pt x="1058" y="80"/>
                </a:lnTo>
                <a:lnTo>
                  <a:pt x="1059" y="81"/>
                </a:lnTo>
                <a:lnTo>
                  <a:pt x="1061" y="82"/>
                </a:lnTo>
                <a:lnTo>
                  <a:pt x="1064" y="83"/>
                </a:lnTo>
                <a:lnTo>
                  <a:pt x="1066" y="86"/>
                </a:lnTo>
                <a:lnTo>
                  <a:pt x="1071" y="91"/>
                </a:lnTo>
                <a:lnTo>
                  <a:pt x="1074" y="94"/>
                </a:lnTo>
                <a:lnTo>
                  <a:pt x="1076" y="96"/>
                </a:lnTo>
                <a:lnTo>
                  <a:pt x="1079" y="98"/>
                </a:lnTo>
                <a:lnTo>
                  <a:pt x="1081" y="99"/>
                </a:lnTo>
                <a:lnTo>
                  <a:pt x="1094" y="113"/>
                </a:lnTo>
                <a:lnTo>
                  <a:pt x="1105" y="122"/>
                </a:lnTo>
                <a:lnTo>
                  <a:pt x="1112" y="127"/>
                </a:lnTo>
                <a:lnTo>
                  <a:pt x="1117" y="130"/>
                </a:lnTo>
                <a:lnTo>
                  <a:pt x="1119" y="131"/>
                </a:lnTo>
                <a:lnTo>
                  <a:pt x="1121" y="132"/>
                </a:lnTo>
                <a:lnTo>
                  <a:pt x="1126" y="135"/>
                </a:lnTo>
                <a:lnTo>
                  <a:pt x="1126" y="136"/>
                </a:lnTo>
                <a:lnTo>
                  <a:pt x="1131" y="138"/>
                </a:lnTo>
                <a:lnTo>
                  <a:pt x="1135" y="139"/>
                </a:lnTo>
                <a:lnTo>
                  <a:pt x="1136" y="139"/>
                </a:lnTo>
                <a:lnTo>
                  <a:pt x="1140" y="140"/>
                </a:lnTo>
                <a:lnTo>
                  <a:pt x="1148" y="144"/>
                </a:lnTo>
                <a:lnTo>
                  <a:pt x="1153" y="144"/>
                </a:lnTo>
                <a:lnTo>
                  <a:pt x="1154" y="144"/>
                </a:lnTo>
                <a:lnTo>
                  <a:pt x="1154" y="145"/>
                </a:lnTo>
                <a:lnTo>
                  <a:pt x="1155" y="145"/>
                </a:lnTo>
                <a:lnTo>
                  <a:pt x="1159" y="145"/>
                </a:lnTo>
                <a:lnTo>
                  <a:pt x="1160" y="145"/>
                </a:lnTo>
                <a:lnTo>
                  <a:pt x="1165" y="146"/>
                </a:lnTo>
                <a:lnTo>
                  <a:pt x="1168" y="146"/>
                </a:lnTo>
                <a:lnTo>
                  <a:pt x="1172" y="146"/>
                </a:lnTo>
                <a:lnTo>
                  <a:pt x="1176" y="146"/>
                </a:lnTo>
                <a:lnTo>
                  <a:pt x="1180" y="145"/>
                </a:lnTo>
                <a:lnTo>
                  <a:pt x="1181" y="145"/>
                </a:lnTo>
                <a:lnTo>
                  <a:pt x="1187" y="145"/>
                </a:lnTo>
                <a:lnTo>
                  <a:pt x="1191" y="144"/>
                </a:lnTo>
                <a:lnTo>
                  <a:pt x="1195" y="144"/>
                </a:lnTo>
                <a:lnTo>
                  <a:pt x="1198" y="142"/>
                </a:lnTo>
                <a:lnTo>
                  <a:pt x="1203" y="141"/>
                </a:lnTo>
                <a:lnTo>
                  <a:pt x="1207" y="139"/>
                </a:lnTo>
                <a:lnTo>
                  <a:pt x="1208" y="139"/>
                </a:lnTo>
                <a:lnTo>
                  <a:pt x="1208" y="141"/>
                </a:lnTo>
                <a:lnTo>
                  <a:pt x="1209" y="141"/>
                </a:lnTo>
                <a:lnTo>
                  <a:pt x="1209" y="142"/>
                </a:lnTo>
                <a:lnTo>
                  <a:pt x="1211" y="150"/>
                </a:lnTo>
                <a:lnTo>
                  <a:pt x="1211" y="152"/>
                </a:lnTo>
                <a:lnTo>
                  <a:pt x="1209" y="153"/>
                </a:lnTo>
                <a:lnTo>
                  <a:pt x="1211" y="157"/>
                </a:lnTo>
                <a:lnTo>
                  <a:pt x="1212" y="157"/>
                </a:lnTo>
                <a:lnTo>
                  <a:pt x="1213" y="157"/>
                </a:lnTo>
                <a:lnTo>
                  <a:pt x="1214" y="158"/>
                </a:lnTo>
                <a:lnTo>
                  <a:pt x="1215" y="158"/>
                </a:lnTo>
                <a:lnTo>
                  <a:pt x="1216" y="160"/>
                </a:lnTo>
                <a:lnTo>
                  <a:pt x="1217" y="160"/>
                </a:lnTo>
                <a:lnTo>
                  <a:pt x="1215" y="162"/>
                </a:lnTo>
                <a:lnTo>
                  <a:pt x="1214" y="163"/>
                </a:lnTo>
                <a:lnTo>
                  <a:pt x="1213" y="164"/>
                </a:lnTo>
                <a:lnTo>
                  <a:pt x="1213" y="165"/>
                </a:lnTo>
                <a:lnTo>
                  <a:pt x="1212" y="165"/>
                </a:lnTo>
                <a:lnTo>
                  <a:pt x="1212" y="167"/>
                </a:lnTo>
                <a:lnTo>
                  <a:pt x="1211" y="170"/>
                </a:lnTo>
                <a:lnTo>
                  <a:pt x="1211" y="171"/>
                </a:lnTo>
                <a:lnTo>
                  <a:pt x="1211" y="173"/>
                </a:lnTo>
                <a:lnTo>
                  <a:pt x="1211" y="174"/>
                </a:lnTo>
                <a:lnTo>
                  <a:pt x="1211" y="182"/>
                </a:lnTo>
                <a:lnTo>
                  <a:pt x="1211" y="183"/>
                </a:lnTo>
                <a:lnTo>
                  <a:pt x="1211" y="187"/>
                </a:lnTo>
                <a:lnTo>
                  <a:pt x="1211" y="191"/>
                </a:lnTo>
                <a:lnTo>
                  <a:pt x="1211" y="197"/>
                </a:lnTo>
                <a:lnTo>
                  <a:pt x="1211" y="211"/>
                </a:lnTo>
                <a:lnTo>
                  <a:pt x="1211" y="216"/>
                </a:lnTo>
                <a:lnTo>
                  <a:pt x="1211" y="221"/>
                </a:lnTo>
                <a:lnTo>
                  <a:pt x="1211" y="222"/>
                </a:lnTo>
                <a:lnTo>
                  <a:pt x="1211" y="223"/>
                </a:lnTo>
                <a:lnTo>
                  <a:pt x="1211" y="228"/>
                </a:lnTo>
                <a:lnTo>
                  <a:pt x="1211" y="231"/>
                </a:lnTo>
                <a:lnTo>
                  <a:pt x="1209" y="232"/>
                </a:lnTo>
                <a:lnTo>
                  <a:pt x="1209" y="233"/>
                </a:lnTo>
                <a:lnTo>
                  <a:pt x="1209" y="234"/>
                </a:lnTo>
                <a:lnTo>
                  <a:pt x="1208" y="237"/>
                </a:lnTo>
                <a:lnTo>
                  <a:pt x="1207" y="238"/>
                </a:lnTo>
                <a:lnTo>
                  <a:pt x="1207" y="239"/>
                </a:lnTo>
                <a:lnTo>
                  <a:pt x="1207" y="240"/>
                </a:lnTo>
                <a:lnTo>
                  <a:pt x="1206" y="240"/>
                </a:lnTo>
                <a:lnTo>
                  <a:pt x="1206" y="241"/>
                </a:lnTo>
                <a:lnTo>
                  <a:pt x="1206" y="242"/>
                </a:lnTo>
                <a:lnTo>
                  <a:pt x="1206" y="244"/>
                </a:lnTo>
                <a:lnTo>
                  <a:pt x="1205" y="244"/>
                </a:lnTo>
                <a:lnTo>
                  <a:pt x="1195" y="244"/>
                </a:lnTo>
                <a:lnTo>
                  <a:pt x="1178" y="244"/>
                </a:lnTo>
                <a:lnTo>
                  <a:pt x="1176" y="244"/>
                </a:lnTo>
                <a:lnTo>
                  <a:pt x="1170" y="244"/>
                </a:lnTo>
                <a:lnTo>
                  <a:pt x="1154" y="244"/>
                </a:lnTo>
                <a:lnTo>
                  <a:pt x="1153" y="244"/>
                </a:lnTo>
                <a:lnTo>
                  <a:pt x="1152" y="244"/>
                </a:lnTo>
                <a:lnTo>
                  <a:pt x="1152" y="246"/>
                </a:lnTo>
                <a:lnTo>
                  <a:pt x="1152" y="253"/>
                </a:lnTo>
                <a:lnTo>
                  <a:pt x="1152" y="254"/>
                </a:lnTo>
                <a:lnTo>
                  <a:pt x="1152" y="264"/>
                </a:lnTo>
                <a:lnTo>
                  <a:pt x="1152" y="270"/>
                </a:lnTo>
                <a:lnTo>
                  <a:pt x="1152" y="271"/>
                </a:lnTo>
                <a:lnTo>
                  <a:pt x="1152" y="276"/>
                </a:lnTo>
                <a:lnTo>
                  <a:pt x="1152" y="279"/>
                </a:lnTo>
                <a:lnTo>
                  <a:pt x="1152" y="280"/>
                </a:lnTo>
                <a:lnTo>
                  <a:pt x="1152" y="281"/>
                </a:lnTo>
                <a:lnTo>
                  <a:pt x="1151" y="283"/>
                </a:lnTo>
                <a:lnTo>
                  <a:pt x="1151" y="286"/>
                </a:lnTo>
                <a:lnTo>
                  <a:pt x="1150" y="288"/>
                </a:lnTo>
                <a:lnTo>
                  <a:pt x="1150" y="289"/>
                </a:lnTo>
                <a:lnTo>
                  <a:pt x="1148" y="291"/>
                </a:lnTo>
                <a:lnTo>
                  <a:pt x="1148" y="294"/>
                </a:lnTo>
                <a:lnTo>
                  <a:pt x="1148" y="295"/>
                </a:lnTo>
                <a:lnTo>
                  <a:pt x="1148" y="297"/>
                </a:lnTo>
                <a:lnTo>
                  <a:pt x="1148" y="315"/>
                </a:lnTo>
                <a:lnTo>
                  <a:pt x="1148" y="321"/>
                </a:lnTo>
                <a:lnTo>
                  <a:pt x="1148" y="326"/>
                </a:lnTo>
                <a:lnTo>
                  <a:pt x="1148" y="332"/>
                </a:lnTo>
                <a:lnTo>
                  <a:pt x="1148" y="334"/>
                </a:lnTo>
                <a:lnTo>
                  <a:pt x="1148" y="337"/>
                </a:lnTo>
                <a:lnTo>
                  <a:pt x="1148" y="348"/>
                </a:lnTo>
                <a:lnTo>
                  <a:pt x="1148" y="355"/>
                </a:lnTo>
                <a:lnTo>
                  <a:pt x="1148" y="361"/>
                </a:lnTo>
                <a:lnTo>
                  <a:pt x="1148" y="366"/>
                </a:lnTo>
                <a:lnTo>
                  <a:pt x="1148" y="376"/>
                </a:lnTo>
                <a:lnTo>
                  <a:pt x="1148" y="382"/>
                </a:lnTo>
                <a:lnTo>
                  <a:pt x="1148" y="388"/>
                </a:lnTo>
                <a:lnTo>
                  <a:pt x="1148" y="392"/>
                </a:lnTo>
                <a:lnTo>
                  <a:pt x="1148" y="398"/>
                </a:lnTo>
                <a:lnTo>
                  <a:pt x="1148" y="404"/>
                </a:lnTo>
                <a:lnTo>
                  <a:pt x="1148" y="415"/>
                </a:lnTo>
                <a:lnTo>
                  <a:pt x="1148" y="417"/>
                </a:lnTo>
                <a:lnTo>
                  <a:pt x="1148" y="429"/>
                </a:lnTo>
                <a:lnTo>
                  <a:pt x="1148" y="430"/>
                </a:lnTo>
                <a:lnTo>
                  <a:pt x="1148" y="432"/>
                </a:lnTo>
                <a:lnTo>
                  <a:pt x="1148" y="433"/>
                </a:lnTo>
                <a:lnTo>
                  <a:pt x="1148" y="434"/>
                </a:lnTo>
                <a:lnTo>
                  <a:pt x="1148" y="442"/>
                </a:lnTo>
                <a:lnTo>
                  <a:pt x="1148" y="454"/>
                </a:lnTo>
                <a:lnTo>
                  <a:pt x="1148" y="455"/>
                </a:lnTo>
                <a:lnTo>
                  <a:pt x="1148" y="459"/>
                </a:lnTo>
                <a:lnTo>
                  <a:pt x="1148" y="463"/>
                </a:lnTo>
                <a:lnTo>
                  <a:pt x="1148" y="464"/>
                </a:lnTo>
                <a:lnTo>
                  <a:pt x="1148" y="467"/>
                </a:lnTo>
                <a:lnTo>
                  <a:pt x="1148" y="470"/>
                </a:lnTo>
                <a:lnTo>
                  <a:pt x="1148" y="476"/>
                </a:lnTo>
                <a:lnTo>
                  <a:pt x="1148" y="491"/>
                </a:lnTo>
                <a:lnTo>
                  <a:pt x="1148" y="498"/>
                </a:lnTo>
                <a:lnTo>
                  <a:pt x="1148" y="499"/>
                </a:lnTo>
                <a:lnTo>
                  <a:pt x="1161" y="498"/>
                </a:lnTo>
                <a:lnTo>
                  <a:pt x="1166" y="499"/>
                </a:lnTo>
                <a:lnTo>
                  <a:pt x="1172" y="499"/>
                </a:lnTo>
                <a:lnTo>
                  <a:pt x="1173" y="499"/>
                </a:lnTo>
                <a:lnTo>
                  <a:pt x="1180" y="499"/>
                </a:lnTo>
                <a:lnTo>
                  <a:pt x="1183" y="499"/>
                </a:lnTo>
                <a:lnTo>
                  <a:pt x="1187" y="498"/>
                </a:lnTo>
                <a:lnTo>
                  <a:pt x="1189" y="498"/>
                </a:lnTo>
                <a:lnTo>
                  <a:pt x="1193" y="498"/>
                </a:lnTo>
                <a:lnTo>
                  <a:pt x="1194" y="498"/>
                </a:lnTo>
                <a:lnTo>
                  <a:pt x="1196" y="498"/>
                </a:lnTo>
                <a:lnTo>
                  <a:pt x="1197" y="498"/>
                </a:lnTo>
                <a:lnTo>
                  <a:pt x="1200" y="498"/>
                </a:lnTo>
                <a:lnTo>
                  <a:pt x="1202" y="498"/>
                </a:lnTo>
                <a:lnTo>
                  <a:pt x="1205" y="498"/>
                </a:lnTo>
                <a:lnTo>
                  <a:pt x="1206" y="498"/>
                </a:lnTo>
                <a:lnTo>
                  <a:pt x="1209" y="498"/>
                </a:lnTo>
                <a:lnTo>
                  <a:pt x="1212" y="498"/>
                </a:lnTo>
                <a:lnTo>
                  <a:pt x="1216" y="498"/>
                </a:lnTo>
                <a:lnTo>
                  <a:pt x="1228" y="498"/>
                </a:lnTo>
                <a:lnTo>
                  <a:pt x="1231" y="498"/>
                </a:lnTo>
                <a:lnTo>
                  <a:pt x="1232" y="498"/>
                </a:lnTo>
                <a:lnTo>
                  <a:pt x="1237" y="498"/>
                </a:lnTo>
                <a:lnTo>
                  <a:pt x="1239" y="498"/>
                </a:lnTo>
                <a:lnTo>
                  <a:pt x="1245" y="498"/>
                </a:lnTo>
                <a:lnTo>
                  <a:pt x="1248" y="498"/>
                </a:lnTo>
                <a:lnTo>
                  <a:pt x="1249" y="498"/>
                </a:lnTo>
                <a:lnTo>
                  <a:pt x="1251" y="498"/>
                </a:lnTo>
                <a:lnTo>
                  <a:pt x="1251" y="501"/>
                </a:lnTo>
                <a:lnTo>
                  <a:pt x="1251" y="505"/>
                </a:lnTo>
                <a:lnTo>
                  <a:pt x="1251" y="506"/>
                </a:lnTo>
                <a:lnTo>
                  <a:pt x="1251" y="508"/>
                </a:lnTo>
                <a:lnTo>
                  <a:pt x="1251" y="509"/>
                </a:lnTo>
                <a:lnTo>
                  <a:pt x="1251" y="512"/>
                </a:lnTo>
                <a:lnTo>
                  <a:pt x="1251" y="514"/>
                </a:lnTo>
                <a:lnTo>
                  <a:pt x="1251" y="516"/>
                </a:lnTo>
                <a:lnTo>
                  <a:pt x="1251" y="517"/>
                </a:lnTo>
                <a:lnTo>
                  <a:pt x="1251" y="520"/>
                </a:lnTo>
                <a:lnTo>
                  <a:pt x="1251" y="523"/>
                </a:lnTo>
                <a:lnTo>
                  <a:pt x="1251" y="525"/>
                </a:lnTo>
                <a:lnTo>
                  <a:pt x="1251" y="526"/>
                </a:lnTo>
                <a:lnTo>
                  <a:pt x="1250" y="532"/>
                </a:lnTo>
                <a:lnTo>
                  <a:pt x="1256" y="532"/>
                </a:lnTo>
                <a:lnTo>
                  <a:pt x="1264" y="533"/>
                </a:lnTo>
                <a:lnTo>
                  <a:pt x="1265" y="527"/>
                </a:lnTo>
                <a:lnTo>
                  <a:pt x="1267" y="527"/>
                </a:lnTo>
                <a:lnTo>
                  <a:pt x="1276" y="529"/>
                </a:lnTo>
                <a:lnTo>
                  <a:pt x="1280" y="529"/>
                </a:lnTo>
                <a:lnTo>
                  <a:pt x="1284" y="529"/>
                </a:lnTo>
                <a:lnTo>
                  <a:pt x="1285" y="529"/>
                </a:lnTo>
                <a:lnTo>
                  <a:pt x="1280" y="541"/>
                </a:lnTo>
                <a:lnTo>
                  <a:pt x="1249" y="597"/>
                </a:lnTo>
                <a:lnTo>
                  <a:pt x="1255" y="597"/>
                </a:lnTo>
                <a:lnTo>
                  <a:pt x="1257" y="597"/>
                </a:lnTo>
                <a:lnTo>
                  <a:pt x="1263" y="597"/>
                </a:lnTo>
                <a:lnTo>
                  <a:pt x="1273" y="597"/>
                </a:lnTo>
                <a:lnTo>
                  <a:pt x="1278" y="597"/>
                </a:lnTo>
                <a:lnTo>
                  <a:pt x="1288" y="597"/>
                </a:lnTo>
                <a:lnTo>
                  <a:pt x="1289" y="597"/>
                </a:lnTo>
                <a:lnTo>
                  <a:pt x="1290" y="597"/>
                </a:lnTo>
                <a:lnTo>
                  <a:pt x="1291" y="597"/>
                </a:lnTo>
                <a:lnTo>
                  <a:pt x="1293" y="597"/>
                </a:lnTo>
                <a:lnTo>
                  <a:pt x="1295" y="597"/>
                </a:lnTo>
                <a:lnTo>
                  <a:pt x="1299" y="597"/>
                </a:lnTo>
                <a:lnTo>
                  <a:pt x="1300" y="597"/>
                </a:lnTo>
                <a:lnTo>
                  <a:pt x="1302" y="597"/>
                </a:lnTo>
                <a:lnTo>
                  <a:pt x="1303" y="596"/>
                </a:lnTo>
                <a:lnTo>
                  <a:pt x="1306" y="596"/>
                </a:lnTo>
                <a:lnTo>
                  <a:pt x="1307" y="594"/>
                </a:lnTo>
                <a:lnTo>
                  <a:pt x="1309" y="589"/>
                </a:lnTo>
                <a:lnTo>
                  <a:pt x="1310" y="587"/>
                </a:lnTo>
                <a:lnTo>
                  <a:pt x="1310" y="585"/>
                </a:lnTo>
                <a:lnTo>
                  <a:pt x="1310" y="584"/>
                </a:lnTo>
                <a:lnTo>
                  <a:pt x="1311" y="584"/>
                </a:lnTo>
                <a:lnTo>
                  <a:pt x="1327" y="584"/>
                </a:lnTo>
                <a:lnTo>
                  <a:pt x="1328" y="584"/>
                </a:lnTo>
                <a:lnTo>
                  <a:pt x="1328" y="583"/>
                </a:lnTo>
                <a:lnTo>
                  <a:pt x="1329" y="583"/>
                </a:lnTo>
                <a:lnTo>
                  <a:pt x="1332" y="583"/>
                </a:lnTo>
                <a:lnTo>
                  <a:pt x="1334" y="583"/>
                </a:lnTo>
                <a:lnTo>
                  <a:pt x="1335" y="583"/>
                </a:lnTo>
                <a:lnTo>
                  <a:pt x="1336" y="583"/>
                </a:lnTo>
                <a:lnTo>
                  <a:pt x="1341" y="583"/>
                </a:lnTo>
                <a:lnTo>
                  <a:pt x="1344" y="583"/>
                </a:lnTo>
                <a:lnTo>
                  <a:pt x="1369" y="583"/>
                </a:lnTo>
                <a:lnTo>
                  <a:pt x="1370" y="583"/>
                </a:lnTo>
                <a:lnTo>
                  <a:pt x="1371" y="583"/>
                </a:lnTo>
                <a:lnTo>
                  <a:pt x="1372" y="584"/>
                </a:lnTo>
                <a:lnTo>
                  <a:pt x="1377" y="584"/>
                </a:lnTo>
                <a:lnTo>
                  <a:pt x="1396" y="584"/>
                </a:lnTo>
                <a:lnTo>
                  <a:pt x="1400" y="584"/>
                </a:lnTo>
                <a:lnTo>
                  <a:pt x="1401" y="584"/>
                </a:lnTo>
                <a:lnTo>
                  <a:pt x="1400" y="582"/>
                </a:lnTo>
                <a:lnTo>
                  <a:pt x="1400" y="577"/>
                </a:lnTo>
                <a:lnTo>
                  <a:pt x="1401" y="572"/>
                </a:lnTo>
                <a:lnTo>
                  <a:pt x="1401" y="563"/>
                </a:lnTo>
                <a:lnTo>
                  <a:pt x="1401" y="562"/>
                </a:lnTo>
                <a:lnTo>
                  <a:pt x="1401" y="549"/>
                </a:lnTo>
                <a:lnTo>
                  <a:pt x="1407" y="549"/>
                </a:lnTo>
                <a:lnTo>
                  <a:pt x="1413" y="549"/>
                </a:lnTo>
                <a:lnTo>
                  <a:pt x="1415" y="549"/>
                </a:lnTo>
                <a:lnTo>
                  <a:pt x="1420" y="549"/>
                </a:lnTo>
                <a:lnTo>
                  <a:pt x="1422" y="550"/>
                </a:lnTo>
                <a:lnTo>
                  <a:pt x="1426" y="550"/>
                </a:lnTo>
                <a:lnTo>
                  <a:pt x="1430" y="550"/>
                </a:lnTo>
                <a:lnTo>
                  <a:pt x="1435" y="550"/>
                </a:lnTo>
                <a:lnTo>
                  <a:pt x="1436" y="550"/>
                </a:lnTo>
                <a:lnTo>
                  <a:pt x="1438" y="550"/>
                </a:lnTo>
                <a:lnTo>
                  <a:pt x="1441" y="550"/>
                </a:lnTo>
                <a:lnTo>
                  <a:pt x="1444" y="550"/>
                </a:lnTo>
                <a:lnTo>
                  <a:pt x="1445" y="550"/>
                </a:lnTo>
                <a:lnTo>
                  <a:pt x="1455" y="550"/>
                </a:lnTo>
                <a:lnTo>
                  <a:pt x="1458" y="550"/>
                </a:lnTo>
                <a:lnTo>
                  <a:pt x="1461" y="550"/>
                </a:lnTo>
                <a:lnTo>
                  <a:pt x="1462" y="550"/>
                </a:lnTo>
                <a:lnTo>
                  <a:pt x="1462" y="551"/>
                </a:lnTo>
                <a:lnTo>
                  <a:pt x="1462" y="554"/>
                </a:lnTo>
                <a:lnTo>
                  <a:pt x="1462" y="556"/>
                </a:lnTo>
                <a:lnTo>
                  <a:pt x="1462" y="557"/>
                </a:lnTo>
                <a:lnTo>
                  <a:pt x="1462" y="559"/>
                </a:lnTo>
                <a:lnTo>
                  <a:pt x="1462" y="563"/>
                </a:lnTo>
                <a:lnTo>
                  <a:pt x="1462" y="571"/>
                </a:lnTo>
                <a:lnTo>
                  <a:pt x="1462" y="592"/>
                </a:lnTo>
                <a:lnTo>
                  <a:pt x="1462" y="607"/>
                </a:lnTo>
                <a:lnTo>
                  <a:pt x="1462" y="627"/>
                </a:lnTo>
                <a:lnTo>
                  <a:pt x="1462" y="635"/>
                </a:lnTo>
                <a:lnTo>
                  <a:pt x="1462" y="637"/>
                </a:lnTo>
                <a:lnTo>
                  <a:pt x="1467" y="637"/>
                </a:lnTo>
                <a:lnTo>
                  <a:pt x="1474" y="637"/>
                </a:lnTo>
                <a:lnTo>
                  <a:pt x="1481" y="637"/>
                </a:lnTo>
                <a:lnTo>
                  <a:pt x="1488" y="637"/>
                </a:lnTo>
                <a:lnTo>
                  <a:pt x="1488" y="649"/>
                </a:lnTo>
                <a:lnTo>
                  <a:pt x="1488" y="656"/>
                </a:lnTo>
                <a:lnTo>
                  <a:pt x="1488" y="659"/>
                </a:lnTo>
                <a:lnTo>
                  <a:pt x="1488" y="664"/>
                </a:lnTo>
                <a:lnTo>
                  <a:pt x="1488" y="669"/>
                </a:lnTo>
                <a:lnTo>
                  <a:pt x="1488" y="681"/>
                </a:lnTo>
                <a:lnTo>
                  <a:pt x="1488" y="682"/>
                </a:lnTo>
                <a:lnTo>
                  <a:pt x="1499" y="682"/>
                </a:lnTo>
                <a:lnTo>
                  <a:pt x="1501" y="682"/>
                </a:lnTo>
                <a:lnTo>
                  <a:pt x="1502" y="682"/>
                </a:lnTo>
                <a:lnTo>
                  <a:pt x="1502" y="691"/>
                </a:lnTo>
                <a:lnTo>
                  <a:pt x="1502" y="701"/>
                </a:lnTo>
                <a:lnTo>
                  <a:pt x="1502" y="708"/>
                </a:lnTo>
                <a:lnTo>
                  <a:pt x="1502" y="716"/>
                </a:lnTo>
                <a:lnTo>
                  <a:pt x="1502" y="719"/>
                </a:lnTo>
                <a:lnTo>
                  <a:pt x="1510" y="716"/>
                </a:lnTo>
                <a:lnTo>
                  <a:pt x="1514" y="716"/>
                </a:lnTo>
                <a:lnTo>
                  <a:pt x="1517" y="715"/>
                </a:lnTo>
                <a:lnTo>
                  <a:pt x="1521" y="713"/>
                </a:lnTo>
                <a:lnTo>
                  <a:pt x="1523" y="713"/>
                </a:lnTo>
                <a:lnTo>
                  <a:pt x="1527" y="710"/>
                </a:lnTo>
                <a:lnTo>
                  <a:pt x="1527" y="713"/>
                </a:lnTo>
                <a:lnTo>
                  <a:pt x="1530" y="711"/>
                </a:lnTo>
                <a:lnTo>
                  <a:pt x="1531" y="710"/>
                </a:lnTo>
                <a:lnTo>
                  <a:pt x="1531" y="718"/>
                </a:lnTo>
                <a:lnTo>
                  <a:pt x="1531" y="723"/>
                </a:lnTo>
                <a:lnTo>
                  <a:pt x="1531" y="733"/>
                </a:lnTo>
                <a:lnTo>
                  <a:pt x="1531" y="738"/>
                </a:lnTo>
                <a:lnTo>
                  <a:pt x="1532" y="741"/>
                </a:lnTo>
                <a:lnTo>
                  <a:pt x="1532" y="744"/>
                </a:lnTo>
                <a:lnTo>
                  <a:pt x="1532" y="746"/>
                </a:lnTo>
                <a:lnTo>
                  <a:pt x="1531" y="759"/>
                </a:lnTo>
                <a:lnTo>
                  <a:pt x="1531" y="767"/>
                </a:lnTo>
                <a:lnTo>
                  <a:pt x="1531" y="768"/>
                </a:lnTo>
                <a:lnTo>
                  <a:pt x="1530" y="768"/>
                </a:lnTo>
                <a:lnTo>
                  <a:pt x="1528" y="768"/>
                </a:lnTo>
                <a:lnTo>
                  <a:pt x="1523" y="768"/>
                </a:lnTo>
                <a:lnTo>
                  <a:pt x="1522" y="768"/>
                </a:lnTo>
                <a:lnTo>
                  <a:pt x="1522" y="784"/>
                </a:lnTo>
                <a:lnTo>
                  <a:pt x="1522" y="792"/>
                </a:lnTo>
                <a:lnTo>
                  <a:pt x="1532" y="792"/>
                </a:lnTo>
                <a:lnTo>
                  <a:pt x="1538" y="792"/>
                </a:lnTo>
                <a:lnTo>
                  <a:pt x="1538" y="799"/>
                </a:lnTo>
                <a:lnTo>
                  <a:pt x="1538" y="807"/>
                </a:lnTo>
                <a:lnTo>
                  <a:pt x="1536" y="818"/>
                </a:lnTo>
                <a:lnTo>
                  <a:pt x="1569" y="818"/>
                </a:lnTo>
                <a:lnTo>
                  <a:pt x="1574" y="818"/>
                </a:lnTo>
                <a:lnTo>
                  <a:pt x="1574" y="835"/>
                </a:lnTo>
                <a:lnTo>
                  <a:pt x="1574" y="844"/>
                </a:lnTo>
                <a:lnTo>
                  <a:pt x="1574" y="859"/>
                </a:lnTo>
                <a:lnTo>
                  <a:pt x="1574" y="860"/>
                </a:lnTo>
                <a:lnTo>
                  <a:pt x="1571" y="860"/>
                </a:lnTo>
                <a:lnTo>
                  <a:pt x="1569" y="861"/>
                </a:lnTo>
                <a:lnTo>
                  <a:pt x="1567" y="861"/>
                </a:lnTo>
                <a:lnTo>
                  <a:pt x="1566" y="861"/>
                </a:lnTo>
                <a:lnTo>
                  <a:pt x="1557" y="861"/>
                </a:lnTo>
                <a:lnTo>
                  <a:pt x="1554" y="861"/>
                </a:lnTo>
                <a:lnTo>
                  <a:pt x="1553" y="861"/>
                </a:lnTo>
                <a:lnTo>
                  <a:pt x="1550" y="861"/>
                </a:lnTo>
                <a:lnTo>
                  <a:pt x="1548" y="861"/>
                </a:lnTo>
                <a:lnTo>
                  <a:pt x="1542" y="861"/>
                </a:lnTo>
                <a:lnTo>
                  <a:pt x="1543" y="863"/>
                </a:lnTo>
                <a:lnTo>
                  <a:pt x="1545" y="864"/>
                </a:lnTo>
                <a:lnTo>
                  <a:pt x="1547" y="865"/>
                </a:lnTo>
                <a:lnTo>
                  <a:pt x="1549" y="866"/>
                </a:lnTo>
                <a:lnTo>
                  <a:pt x="1550" y="866"/>
                </a:lnTo>
                <a:lnTo>
                  <a:pt x="1554" y="869"/>
                </a:lnTo>
                <a:lnTo>
                  <a:pt x="1557" y="872"/>
                </a:lnTo>
                <a:lnTo>
                  <a:pt x="1565" y="880"/>
                </a:lnTo>
                <a:lnTo>
                  <a:pt x="1567" y="882"/>
                </a:lnTo>
                <a:lnTo>
                  <a:pt x="1569" y="884"/>
                </a:lnTo>
                <a:lnTo>
                  <a:pt x="1570" y="886"/>
                </a:lnTo>
                <a:lnTo>
                  <a:pt x="1574" y="890"/>
                </a:lnTo>
                <a:lnTo>
                  <a:pt x="1576" y="892"/>
                </a:lnTo>
                <a:lnTo>
                  <a:pt x="1578" y="894"/>
                </a:lnTo>
                <a:lnTo>
                  <a:pt x="1583" y="897"/>
                </a:lnTo>
                <a:lnTo>
                  <a:pt x="1587" y="900"/>
                </a:lnTo>
                <a:lnTo>
                  <a:pt x="1592" y="903"/>
                </a:lnTo>
                <a:lnTo>
                  <a:pt x="1595" y="905"/>
                </a:lnTo>
                <a:lnTo>
                  <a:pt x="1599" y="906"/>
                </a:lnTo>
                <a:lnTo>
                  <a:pt x="1602" y="908"/>
                </a:lnTo>
                <a:lnTo>
                  <a:pt x="1603" y="909"/>
                </a:lnTo>
                <a:lnTo>
                  <a:pt x="1609" y="910"/>
                </a:lnTo>
                <a:lnTo>
                  <a:pt x="1622" y="914"/>
                </a:lnTo>
                <a:lnTo>
                  <a:pt x="1623" y="914"/>
                </a:lnTo>
                <a:lnTo>
                  <a:pt x="1628" y="915"/>
                </a:lnTo>
                <a:lnTo>
                  <a:pt x="1634" y="917"/>
                </a:lnTo>
                <a:lnTo>
                  <a:pt x="1637" y="919"/>
                </a:lnTo>
                <a:lnTo>
                  <a:pt x="1642" y="927"/>
                </a:lnTo>
                <a:lnTo>
                  <a:pt x="1643" y="931"/>
                </a:lnTo>
                <a:lnTo>
                  <a:pt x="1643" y="932"/>
                </a:lnTo>
                <a:lnTo>
                  <a:pt x="1642" y="933"/>
                </a:lnTo>
                <a:lnTo>
                  <a:pt x="1643" y="933"/>
                </a:lnTo>
                <a:lnTo>
                  <a:pt x="1644" y="934"/>
                </a:lnTo>
                <a:lnTo>
                  <a:pt x="1646" y="928"/>
                </a:lnTo>
                <a:lnTo>
                  <a:pt x="1647" y="928"/>
                </a:lnTo>
                <a:lnTo>
                  <a:pt x="1647" y="927"/>
                </a:lnTo>
                <a:lnTo>
                  <a:pt x="1647" y="928"/>
                </a:lnTo>
                <a:lnTo>
                  <a:pt x="1648" y="928"/>
                </a:lnTo>
                <a:lnTo>
                  <a:pt x="1649" y="928"/>
                </a:lnTo>
                <a:lnTo>
                  <a:pt x="1652" y="931"/>
                </a:lnTo>
                <a:lnTo>
                  <a:pt x="1660" y="936"/>
                </a:lnTo>
                <a:lnTo>
                  <a:pt x="1660" y="939"/>
                </a:lnTo>
                <a:lnTo>
                  <a:pt x="1661" y="939"/>
                </a:lnTo>
                <a:lnTo>
                  <a:pt x="1662" y="939"/>
                </a:lnTo>
                <a:lnTo>
                  <a:pt x="1673" y="948"/>
                </a:lnTo>
                <a:lnTo>
                  <a:pt x="1674" y="948"/>
                </a:lnTo>
                <a:lnTo>
                  <a:pt x="1675" y="949"/>
                </a:lnTo>
                <a:lnTo>
                  <a:pt x="1687" y="958"/>
                </a:lnTo>
                <a:lnTo>
                  <a:pt x="1697" y="965"/>
                </a:lnTo>
                <a:lnTo>
                  <a:pt x="1732" y="991"/>
                </a:lnTo>
                <a:lnTo>
                  <a:pt x="1742" y="998"/>
                </a:lnTo>
                <a:lnTo>
                  <a:pt x="1742" y="999"/>
                </a:lnTo>
                <a:lnTo>
                  <a:pt x="1748" y="1002"/>
                </a:lnTo>
                <a:lnTo>
                  <a:pt x="1752" y="1007"/>
                </a:lnTo>
                <a:lnTo>
                  <a:pt x="1756" y="1009"/>
                </a:lnTo>
                <a:lnTo>
                  <a:pt x="1760" y="1014"/>
                </a:lnTo>
                <a:lnTo>
                  <a:pt x="1773" y="1026"/>
                </a:lnTo>
                <a:lnTo>
                  <a:pt x="1798" y="1052"/>
                </a:lnTo>
                <a:lnTo>
                  <a:pt x="1800" y="1053"/>
                </a:lnTo>
                <a:lnTo>
                  <a:pt x="1801" y="1056"/>
                </a:lnTo>
                <a:lnTo>
                  <a:pt x="1803" y="1058"/>
                </a:lnTo>
                <a:lnTo>
                  <a:pt x="1804" y="1059"/>
                </a:lnTo>
                <a:lnTo>
                  <a:pt x="1806" y="1060"/>
                </a:lnTo>
                <a:lnTo>
                  <a:pt x="1807" y="1062"/>
                </a:lnTo>
                <a:lnTo>
                  <a:pt x="1807" y="1065"/>
                </a:lnTo>
                <a:lnTo>
                  <a:pt x="1810" y="1071"/>
                </a:lnTo>
                <a:lnTo>
                  <a:pt x="1809" y="1073"/>
                </a:lnTo>
                <a:lnTo>
                  <a:pt x="1808" y="1074"/>
                </a:lnTo>
                <a:lnTo>
                  <a:pt x="1803" y="1078"/>
                </a:lnTo>
                <a:lnTo>
                  <a:pt x="1801" y="1081"/>
                </a:lnTo>
                <a:lnTo>
                  <a:pt x="1799" y="1083"/>
                </a:lnTo>
                <a:lnTo>
                  <a:pt x="1795" y="1086"/>
                </a:lnTo>
                <a:lnTo>
                  <a:pt x="1793" y="1089"/>
                </a:lnTo>
                <a:lnTo>
                  <a:pt x="1789" y="1093"/>
                </a:lnTo>
                <a:lnTo>
                  <a:pt x="1785" y="1092"/>
                </a:lnTo>
                <a:lnTo>
                  <a:pt x="1783" y="1092"/>
                </a:lnTo>
                <a:lnTo>
                  <a:pt x="1782" y="1092"/>
                </a:lnTo>
                <a:lnTo>
                  <a:pt x="1780" y="1092"/>
                </a:lnTo>
                <a:lnTo>
                  <a:pt x="1778" y="1092"/>
                </a:lnTo>
                <a:lnTo>
                  <a:pt x="1776" y="1093"/>
                </a:lnTo>
                <a:lnTo>
                  <a:pt x="1775" y="1093"/>
                </a:lnTo>
                <a:lnTo>
                  <a:pt x="1774" y="1094"/>
                </a:lnTo>
                <a:lnTo>
                  <a:pt x="1771" y="1095"/>
                </a:lnTo>
                <a:lnTo>
                  <a:pt x="1769" y="1096"/>
                </a:lnTo>
                <a:lnTo>
                  <a:pt x="1768" y="1096"/>
                </a:lnTo>
                <a:lnTo>
                  <a:pt x="1765" y="1099"/>
                </a:lnTo>
                <a:lnTo>
                  <a:pt x="1759" y="1101"/>
                </a:lnTo>
                <a:lnTo>
                  <a:pt x="1756" y="1102"/>
                </a:lnTo>
                <a:lnTo>
                  <a:pt x="1752" y="1104"/>
                </a:lnTo>
                <a:lnTo>
                  <a:pt x="1751" y="1104"/>
                </a:lnTo>
                <a:lnTo>
                  <a:pt x="1748" y="1100"/>
                </a:lnTo>
                <a:lnTo>
                  <a:pt x="1746" y="1098"/>
                </a:lnTo>
                <a:lnTo>
                  <a:pt x="1744" y="1099"/>
                </a:lnTo>
                <a:lnTo>
                  <a:pt x="1743" y="1100"/>
                </a:lnTo>
                <a:lnTo>
                  <a:pt x="1728" y="1117"/>
                </a:lnTo>
                <a:lnTo>
                  <a:pt x="1725" y="1118"/>
                </a:lnTo>
                <a:lnTo>
                  <a:pt x="1723" y="1116"/>
                </a:lnTo>
                <a:lnTo>
                  <a:pt x="1712" y="1104"/>
                </a:lnTo>
                <a:lnTo>
                  <a:pt x="1711" y="1107"/>
                </a:lnTo>
                <a:lnTo>
                  <a:pt x="1694" y="1123"/>
                </a:lnTo>
                <a:lnTo>
                  <a:pt x="1694" y="1124"/>
                </a:lnTo>
                <a:lnTo>
                  <a:pt x="1691" y="1123"/>
                </a:lnTo>
                <a:lnTo>
                  <a:pt x="1690" y="1121"/>
                </a:lnTo>
                <a:lnTo>
                  <a:pt x="1689" y="1121"/>
                </a:lnTo>
                <a:lnTo>
                  <a:pt x="1688" y="1121"/>
                </a:lnTo>
                <a:lnTo>
                  <a:pt x="1686" y="1121"/>
                </a:lnTo>
                <a:lnTo>
                  <a:pt x="1686" y="1127"/>
                </a:lnTo>
                <a:lnTo>
                  <a:pt x="1686" y="1132"/>
                </a:lnTo>
                <a:lnTo>
                  <a:pt x="1686" y="1137"/>
                </a:lnTo>
                <a:lnTo>
                  <a:pt x="1686" y="1142"/>
                </a:lnTo>
                <a:lnTo>
                  <a:pt x="1686" y="1145"/>
                </a:lnTo>
                <a:lnTo>
                  <a:pt x="1688" y="1145"/>
                </a:lnTo>
                <a:lnTo>
                  <a:pt x="1689" y="1145"/>
                </a:lnTo>
                <a:lnTo>
                  <a:pt x="1697" y="1145"/>
                </a:lnTo>
                <a:lnTo>
                  <a:pt x="1697" y="1148"/>
                </a:lnTo>
                <a:lnTo>
                  <a:pt x="1697" y="1152"/>
                </a:lnTo>
                <a:lnTo>
                  <a:pt x="1697" y="1158"/>
                </a:lnTo>
                <a:lnTo>
                  <a:pt x="1697" y="1162"/>
                </a:lnTo>
                <a:lnTo>
                  <a:pt x="1697" y="1163"/>
                </a:lnTo>
                <a:lnTo>
                  <a:pt x="1697" y="1166"/>
                </a:lnTo>
                <a:lnTo>
                  <a:pt x="1697" y="1171"/>
                </a:lnTo>
                <a:lnTo>
                  <a:pt x="1697" y="1177"/>
                </a:lnTo>
                <a:lnTo>
                  <a:pt x="1698" y="1179"/>
                </a:lnTo>
                <a:lnTo>
                  <a:pt x="1698" y="1181"/>
                </a:lnTo>
                <a:lnTo>
                  <a:pt x="1698" y="1184"/>
                </a:lnTo>
                <a:lnTo>
                  <a:pt x="1698" y="1186"/>
                </a:lnTo>
                <a:lnTo>
                  <a:pt x="1698" y="1188"/>
                </a:lnTo>
                <a:lnTo>
                  <a:pt x="1698" y="1191"/>
                </a:lnTo>
                <a:lnTo>
                  <a:pt x="1698" y="1193"/>
                </a:lnTo>
                <a:lnTo>
                  <a:pt x="1698" y="1196"/>
                </a:lnTo>
                <a:lnTo>
                  <a:pt x="1698" y="1200"/>
                </a:lnTo>
                <a:lnTo>
                  <a:pt x="1698" y="1201"/>
                </a:lnTo>
                <a:lnTo>
                  <a:pt x="1695" y="1201"/>
                </a:lnTo>
                <a:lnTo>
                  <a:pt x="1691" y="1201"/>
                </a:lnTo>
                <a:lnTo>
                  <a:pt x="1690" y="1201"/>
                </a:lnTo>
                <a:lnTo>
                  <a:pt x="1685" y="1201"/>
                </a:lnTo>
                <a:lnTo>
                  <a:pt x="1680" y="1201"/>
                </a:lnTo>
                <a:lnTo>
                  <a:pt x="1680" y="1215"/>
                </a:lnTo>
                <a:lnTo>
                  <a:pt x="1678" y="1215"/>
                </a:lnTo>
                <a:lnTo>
                  <a:pt x="1677" y="1215"/>
                </a:lnTo>
                <a:lnTo>
                  <a:pt x="1677" y="1216"/>
                </a:lnTo>
                <a:lnTo>
                  <a:pt x="1677" y="1217"/>
                </a:lnTo>
                <a:lnTo>
                  <a:pt x="1677" y="1223"/>
                </a:lnTo>
                <a:lnTo>
                  <a:pt x="1677" y="1228"/>
                </a:lnTo>
                <a:lnTo>
                  <a:pt x="1677" y="1233"/>
                </a:lnTo>
                <a:lnTo>
                  <a:pt x="1677" y="1235"/>
                </a:lnTo>
                <a:lnTo>
                  <a:pt x="1662" y="1235"/>
                </a:lnTo>
                <a:lnTo>
                  <a:pt x="1662" y="1236"/>
                </a:lnTo>
                <a:lnTo>
                  <a:pt x="1662" y="1241"/>
                </a:lnTo>
                <a:lnTo>
                  <a:pt x="1662" y="1244"/>
                </a:lnTo>
                <a:lnTo>
                  <a:pt x="1662" y="1249"/>
                </a:lnTo>
                <a:lnTo>
                  <a:pt x="1662" y="1254"/>
                </a:lnTo>
                <a:lnTo>
                  <a:pt x="1662" y="1257"/>
                </a:lnTo>
                <a:lnTo>
                  <a:pt x="1662" y="1260"/>
                </a:lnTo>
                <a:lnTo>
                  <a:pt x="1662" y="1262"/>
                </a:lnTo>
                <a:lnTo>
                  <a:pt x="1662" y="1263"/>
                </a:lnTo>
                <a:lnTo>
                  <a:pt x="1662" y="1266"/>
                </a:lnTo>
                <a:lnTo>
                  <a:pt x="1660" y="1268"/>
                </a:lnTo>
                <a:lnTo>
                  <a:pt x="1661" y="1269"/>
                </a:lnTo>
                <a:lnTo>
                  <a:pt x="1662" y="1269"/>
                </a:lnTo>
                <a:lnTo>
                  <a:pt x="1662" y="1270"/>
                </a:lnTo>
                <a:lnTo>
                  <a:pt x="1662" y="1275"/>
                </a:lnTo>
                <a:lnTo>
                  <a:pt x="1662" y="1283"/>
                </a:lnTo>
                <a:lnTo>
                  <a:pt x="1662" y="1285"/>
                </a:lnTo>
                <a:lnTo>
                  <a:pt x="1661" y="1285"/>
                </a:lnTo>
                <a:lnTo>
                  <a:pt x="1661" y="1286"/>
                </a:lnTo>
                <a:lnTo>
                  <a:pt x="1660" y="1286"/>
                </a:lnTo>
                <a:lnTo>
                  <a:pt x="1648" y="1286"/>
                </a:lnTo>
                <a:lnTo>
                  <a:pt x="1647" y="1286"/>
                </a:lnTo>
                <a:lnTo>
                  <a:pt x="1647" y="1287"/>
                </a:lnTo>
                <a:lnTo>
                  <a:pt x="1638" y="1286"/>
                </a:lnTo>
                <a:lnTo>
                  <a:pt x="1623" y="1287"/>
                </a:lnTo>
                <a:lnTo>
                  <a:pt x="1621" y="1287"/>
                </a:lnTo>
                <a:lnTo>
                  <a:pt x="1621" y="1292"/>
                </a:lnTo>
                <a:lnTo>
                  <a:pt x="1620" y="1318"/>
                </a:lnTo>
                <a:lnTo>
                  <a:pt x="1620" y="1319"/>
                </a:lnTo>
                <a:lnTo>
                  <a:pt x="1620" y="1320"/>
                </a:lnTo>
                <a:lnTo>
                  <a:pt x="1620" y="1321"/>
                </a:lnTo>
                <a:lnTo>
                  <a:pt x="1620" y="1322"/>
                </a:lnTo>
                <a:lnTo>
                  <a:pt x="1618" y="1324"/>
                </a:lnTo>
                <a:lnTo>
                  <a:pt x="1618" y="1325"/>
                </a:lnTo>
                <a:lnTo>
                  <a:pt x="1617" y="1325"/>
                </a:lnTo>
                <a:lnTo>
                  <a:pt x="1617" y="1326"/>
                </a:lnTo>
                <a:lnTo>
                  <a:pt x="1617" y="1327"/>
                </a:lnTo>
                <a:lnTo>
                  <a:pt x="1617" y="1328"/>
                </a:lnTo>
                <a:lnTo>
                  <a:pt x="1618" y="1329"/>
                </a:lnTo>
                <a:lnTo>
                  <a:pt x="1619" y="1330"/>
                </a:lnTo>
                <a:lnTo>
                  <a:pt x="1619" y="1333"/>
                </a:lnTo>
                <a:lnTo>
                  <a:pt x="1619" y="1334"/>
                </a:lnTo>
                <a:lnTo>
                  <a:pt x="1619" y="1335"/>
                </a:lnTo>
                <a:lnTo>
                  <a:pt x="1619" y="1336"/>
                </a:lnTo>
                <a:lnTo>
                  <a:pt x="1618" y="1336"/>
                </a:lnTo>
                <a:lnTo>
                  <a:pt x="1613" y="1337"/>
                </a:lnTo>
                <a:lnTo>
                  <a:pt x="1610" y="1337"/>
                </a:lnTo>
                <a:lnTo>
                  <a:pt x="1603" y="1338"/>
                </a:lnTo>
                <a:lnTo>
                  <a:pt x="1594" y="1340"/>
                </a:lnTo>
                <a:lnTo>
                  <a:pt x="1591" y="1341"/>
                </a:lnTo>
                <a:lnTo>
                  <a:pt x="1585" y="1342"/>
                </a:lnTo>
                <a:lnTo>
                  <a:pt x="1583" y="1342"/>
                </a:lnTo>
                <a:lnTo>
                  <a:pt x="1582" y="1343"/>
                </a:lnTo>
                <a:lnTo>
                  <a:pt x="1580" y="1344"/>
                </a:lnTo>
                <a:lnTo>
                  <a:pt x="1580" y="1345"/>
                </a:lnTo>
                <a:lnTo>
                  <a:pt x="1580" y="1346"/>
                </a:lnTo>
                <a:lnTo>
                  <a:pt x="1580" y="1347"/>
                </a:lnTo>
                <a:lnTo>
                  <a:pt x="1579" y="1349"/>
                </a:lnTo>
                <a:lnTo>
                  <a:pt x="1579" y="1350"/>
                </a:lnTo>
                <a:lnTo>
                  <a:pt x="1579" y="1351"/>
                </a:lnTo>
                <a:lnTo>
                  <a:pt x="1578" y="1352"/>
                </a:lnTo>
                <a:lnTo>
                  <a:pt x="1578" y="1353"/>
                </a:lnTo>
                <a:lnTo>
                  <a:pt x="1577" y="1353"/>
                </a:lnTo>
                <a:lnTo>
                  <a:pt x="1577" y="1354"/>
                </a:lnTo>
                <a:lnTo>
                  <a:pt x="1576" y="1354"/>
                </a:lnTo>
                <a:lnTo>
                  <a:pt x="1576" y="1355"/>
                </a:lnTo>
                <a:lnTo>
                  <a:pt x="1575" y="1357"/>
                </a:lnTo>
                <a:lnTo>
                  <a:pt x="1574" y="1358"/>
                </a:lnTo>
                <a:lnTo>
                  <a:pt x="1573" y="1359"/>
                </a:lnTo>
                <a:lnTo>
                  <a:pt x="1573" y="1360"/>
                </a:lnTo>
                <a:lnTo>
                  <a:pt x="1571" y="1360"/>
                </a:lnTo>
                <a:lnTo>
                  <a:pt x="1571" y="1361"/>
                </a:lnTo>
                <a:lnTo>
                  <a:pt x="1571" y="1362"/>
                </a:lnTo>
                <a:lnTo>
                  <a:pt x="1570" y="1362"/>
                </a:lnTo>
                <a:lnTo>
                  <a:pt x="1570" y="1363"/>
                </a:lnTo>
                <a:lnTo>
                  <a:pt x="1570" y="1365"/>
                </a:lnTo>
                <a:lnTo>
                  <a:pt x="1569" y="1365"/>
                </a:lnTo>
                <a:lnTo>
                  <a:pt x="1569" y="1367"/>
                </a:lnTo>
                <a:lnTo>
                  <a:pt x="1569" y="1368"/>
                </a:lnTo>
                <a:lnTo>
                  <a:pt x="1569" y="1369"/>
                </a:lnTo>
                <a:lnTo>
                  <a:pt x="1568" y="1370"/>
                </a:lnTo>
                <a:lnTo>
                  <a:pt x="1568" y="1371"/>
                </a:lnTo>
                <a:lnTo>
                  <a:pt x="1568" y="1372"/>
                </a:lnTo>
                <a:lnTo>
                  <a:pt x="1571" y="1372"/>
                </a:lnTo>
                <a:lnTo>
                  <a:pt x="1576" y="1372"/>
                </a:lnTo>
                <a:lnTo>
                  <a:pt x="1577" y="1372"/>
                </a:lnTo>
                <a:lnTo>
                  <a:pt x="1587" y="1372"/>
                </a:lnTo>
                <a:lnTo>
                  <a:pt x="1590" y="1374"/>
                </a:lnTo>
                <a:lnTo>
                  <a:pt x="1595" y="1374"/>
                </a:lnTo>
                <a:lnTo>
                  <a:pt x="1601" y="1374"/>
                </a:lnTo>
                <a:lnTo>
                  <a:pt x="1601" y="1377"/>
                </a:lnTo>
                <a:lnTo>
                  <a:pt x="1610" y="1377"/>
                </a:lnTo>
                <a:lnTo>
                  <a:pt x="1612" y="1377"/>
                </a:lnTo>
                <a:lnTo>
                  <a:pt x="1613" y="1377"/>
                </a:lnTo>
                <a:lnTo>
                  <a:pt x="1614" y="1377"/>
                </a:lnTo>
                <a:lnTo>
                  <a:pt x="1620" y="1377"/>
                </a:lnTo>
                <a:lnTo>
                  <a:pt x="1622" y="1377"/>
                </a:lnTo>
                <a:lnTo>
                  <a:pt x="1623" y="1378"/>
                </a:lnTo>
                <a:lnTo>
                  <a:pt x="1623" y="1379"/>
                </a:lnTo>
                <a:lnTo>
                  <a:pt x="1623" y="1382"/>
                </a:lnTo>
                <a:lnTo>
                  <a:pt x="1623" y="1384"/>
                </a:lnTo>
                <a:lnTo>
                  <a:pt x="1623" y="1388"/>
                </a:lnTo>
                <a:lnTo>
                  <a:pt x="1623" y="1390"/>
                </a:lnTo>
                <a:lnTo>
                  <a:pt x="1623" y="1392"/>
                </a:lnTo>
                <a:lnTo>
                  <a:pt x="1623" y="1400"/>
                </a:lnTo>
                <a:lnTo>
                  <a:pt x="1623" y="1402"/>
                </a:lnTo>
                <a:lnTo>
                  <a:pt x="1623" y="1404"/>
                </a:lnTo>
                <a:lnTo>
                  <a:pt x="1627" y="1408"/>
                </a:lnTo>
                <a:lnTo>
                  <a:pt x="1637" y="1418"/>
                </a:lnTo>
                <a:lnTo>
                  <a:pt x="1633" y="1418"/>
                </a:lnTo>
                <a:lnTo>
                  <a:pt x="1633" y="1421"/>
                </a:lnTo>
                <a:lnTo>
                  <a:pt x="1633" y="1422"/>
                </a:lnTo>
                <a:lnTo>
                  <a:pt x="1634" y="1422"/>
                </a:lnTo>
                <a:lnTo>
                  <a:pt x="1640" y="1422"/>
                </a:lnTo>
                <a:lnTo>
                  <a:pt x="1642" y="1422"/>
                </a:lnTo>
                <a:lnTo>
                  <a:pt x="1642" y="1426"/>
                </a:lnTo>
                <a:lnTo>
                  <a:pt x="1647" y="1426"/>
                </a:lnTo>
                <a:lnTo>
                  <a:pt x="1648" y="1426"/>
                </a:lnTo>
                <a:lnTo>
                  <a:pt x="1649" y="1428"/>
                </a:lnTo>
                <a:lnTo>
                  <a:pt x="1652" y="1430"/>
                </a:lnTo>
                <a:lnTo>
                  <a:pt x="1654" y="1433"/>
                </a:lnTo>
                <a:lnTo>
                  <a:pt x="1654" y="1434"/>
                </a:lnTo>
                <a:lnTo>
                  <a:pt x="1656" y="1436"/>
                </a:lnTo>
                <a:lnTo>
                  <a:pt x="1657" y="1437"/>
                </a:lnTo>
                <a:lnTo>
                  <a:pt x="1659" y="1438"/>
                </a:lnTo>
                <a:lnTo>
                  <a:pt x="1661" y="1442"/>
                </a:lnTo>
                <a:lnTo>
                  <a:pt x="1664" y="1445"/>
                </a:lnTo>
                <a:lnTo>
                  <a:pt x="1665" y="1446"/>
                </a:lnTo>
                <a:lnTo>
                  <a:pt x="1668" y="1449"/>
                </a:lnTo>
                <a:lnTo>
                  <a:pt x="1671" y="1452"/>
                </a:lnTo>
                <a:lnTo>
                  <a:pt x="1673" y="1454"/>
                </a:lnTo>
                <a:lnTo>
                  <a:pt x="1674" y="1454"/>
                </a:lnTo>
                <a:lnTo>
                  <a:pt x="1678" y="1454"/>
                </a:lnTo>
                <a:lnTo>
                  <a:pt x="1678" y="1455"/>
                </a:lnTo>
                <a:lnTo>
                  <a:pt x="1679" y="1457"/>
                </a:lnTo>
                <a:lnTo>
                  <a:pt x="1681" y="1459"/>
                </a:lnTo>
                <a:lnTo>
                  <a:pt x="1685" y="1462"/>
                </a:lnTo>
                <a:lnTo>
                  <a:pt x="1689" y="1466"/>
                </a:lnTo>
                <a:lnTo>
                  <a:pt x="1690" y="1467"/>
                </a:lnTo>
                <a:lnTo>
                  <a:pt x="1702" y="1478"/>
                </a:lnTo>
                <a:lnTo>
                  <a:pt x="1703" y="1479"/>
                </a:lnTo>
                <a:lnTo>
                  <a:pt x="1705" y="1481"/>
                </a:lnTo>
                <a:lnTo>
                  <a:pt x="1706" y="1483"/>
                </a:lnTo>
                <a:lnTo>
                  <a:pt x="1706" y="1484"/>
                </a:lnTo>
                <a:lnTo>
                  <a:pt x="1708" y="1486"/>
                </a:lnTo>
                <a:lnTo>
                  <a:pt x="1716" y="1493"/>
                </a:lnTo>
                <a:lnTo>
                  <a:pt x="1723" y="1501"/>
                </a:lnTo>
                <a:lnTo>
                  <a:pt x="1732" y="1510"/>
                </a:lnTo>
                <a:lnTo>
                  <a:pt x="1737" y="1514"/>
                </a:lnTo>
                <a:lnTo>
                  <a:pt x="1738" y="1516"/>
                </a:lnTo>
                <a:lnTo>
                  <a:pt x="1743" y="1521"/>
                </a:lnTo>
                <a:lnTo>
                  <a:pt x="1744" y="1522"/>
                </a:lnTo>
                <a:lnTo>
                  <a:pt x="1750" y="1527"/>
                </a:lnTo>
                <a:lnTo>
                  <a:pt x="1750" y="1528"/>
                </a:lnTo>
                <a:lnTo>
                  <a:pt x="1755" y="1533"/>
                </a:lnTo>
                <a:lnTo>
                  <a:pt x="1756" y="1534"/>
                </a:lnTo>
                <a:lnTo>
                  <a:pt x="1757" y="1536"/>
                </a:lnTo>
                <a:lnTo>
                  <a:pt x="1758" y="1536"/>
                </a:lnTo>
                <a:lnTo>
                  <a:pt x="1759" y="1537"/>
                </a:lnTo>
                <a:lnTo>
                  <a:pt x="1765" y="1543"/>
                </a:lnTo>
                <a:lnTo>
                  <a:pt x="1766" y="1544"/>
                </a:lnTo>
                <a:lnTo>
                  <a:pt x="1766" y="1545"/>
                </a:lnTo>
                <a:lnTo>
                  <a:pt x="1767" y="1545"/>
                </a:lnTo>
                <a:lnTo>
                  <a:pt x="1767" y="1546"/>
                </a:lnTo>
                <a:lnTo>
                  <a:pt x="1767" y="1550"/>
                </a:lnTo>
                <a:lnTo>
                  <a:pt x="1767" y="1551"/>
                </a:lnTo>
                <a:lnTo>
                  <a:pt x="1768" y="1551"/>
                </a:lnTo>
                <a:lnTo>
                  <a:pt x="1769" y="1559"/>
                </a:lnTo>
                <a:lnTo>
                  <a:pt x="1771" y="1567"/>
                </a:lnTo>
                <a:lnTo>
                  <a:pt x="1771" y="1568"/>
                </a:lnTo>
                <a:lnTo>
                  <a:pt x="1772" y="1569"/>
                </a:lnTo>
                <a:lnTo>
                  <a:pt x="1772" y="1570"/>
                </a:lnTo>
                <a:lnTo>
                  <a:pt x="1773" y="1570"/>
                </a:lnTo>
                <a:lnTo>
                  <a:pt x="1774" y="1572"/>
                </a:lnTo>
                <a:lnTo>
                  <a:pt x="1776" y="1573"/>
                </a:lnTo>
                <a:lnTo>
                  <a:pt x="1777" y="1576"/>
                </a:lnTo>
                <a:lnTo>
                  <a:pt x="1787" y="1585"/>
                </a:lnTo>
                <a:lnTo>
                  <a:pt x="1789" y="1587"/>
                </a:lnTo>
                <a:lnTo>
                  <a:pt x="1791" y="1589"/>
                </a:lnTo>
                <a:lnTo>
                  <a:pt x="1792" y="1591"/>
                </a:lnTo>
                <a:lnTo>
                  <a:pt x="1792" y="1592"/>
                </a:lnTo>
                <a:lnTo>
                  <a:pt x="1792" y="1600"/>
                </a:lnTo>
                <a:lnTo>
                  <a:pt x="1792" y="1603"/>
                </a:lnTo>
                <a:lnTo>
                  <a:pt x="1792" y="1622"/>
                </a:lnTo>
                <a:lnTo>
                  <a:pt x="1792" y="1630"/>
                </a:lnTo>
                <a:lnTo>
                  <a:pt x="1792" y="1631"/>
                </a:lnTo>
                <a:lnTo>
                  <a:pt x="1792" y="1647"/>
                </a:lnTo>
                <a:lnTo>
                  <a:pt x="1792" y="1655"/>
                </a:lnTo>
                <a:lnTo>
                  <a:pt x="1792" y="1663"/>
                </a:lnTo>
                <a:lnTo>
                  <a:pt x="1792" y="1670"/>
                </a:lnTo>
                <a:lnTo>
                  <a:pt x="1792" y="1671"/>
                </a:lnTo>
                <a:lnTo>
                  <a:pt x="1792" y="1675"/>
                </a:lnTo>
                <a:lnTo>
                  <a:pt x="1792" y="1676"/>
                </a:lnTo>
                <a:lnTo>
                  <a:pt x="1792" y="1678"/>
                </a:lnTo>
                <a:lnTo>
                  <a:pt x="1792" y="1679"/>
                </a:lnTo>
                <a:lnTo>
                  <a:pt x="1792" y="1687"/>
                </a:lnTo>
                <a:lnTo>
                  <a:pt x="1792" y="1696"/>
                </a:lnTo>
                <a:lnTo>
                  <a:pt x="1793" y="1712"/>
                </a:lnTo>
                <a:lnTo>
                  <a:pt x="1793" y="1715"/>
                </a:lnTo>
                <a:lnTo>
                  <a:pt x="1793" y="1717"/>
                </a:lnTo>
                <a:lnTo>
                  <a:pt x="1793" y="1718"/>
                </a:lnTo>
                <a:lnTo>
                  <a:pt x="1795" y="1718"/>
                </a:lnTo>
                <a:lnTo>
                  <a:pt x="1795" y="1739"/>
                </a:lnTo>
                <a:lnTo>
                  <a:pt x="1795" y="1744"/>
                </a:lnTo>
                <a:lnTo>
                  <a:pt x="1795" y="1751"/>
                </a:lnTo>
                <a:lnTo>
                  <a:pt x="1795" y="1756"/>
                </a:lnTo>
                <a:lnTo>
                  <a:pt x="1795" y="1761"/>
                </a:lnTo>
                <a:lnTo>
                  <a:pt x="1792" y="1761"/>
                </a:lnTo>
                <a:lnTo>
                  <a:pt x="1792" y="1763"/>
                </a:lnTo>
                <a:lnTo>
                  <a:pt x="1792" y="1768"/>
                </a:lnTo>
                <a:lnTo>
                  <a:pt x="1792" y="1772"/>
                </a:lnTo>
                <a:lnTo>
                  <a:pt x="1792" y="1773"/>
                </a:lnTo>
                <a:lnTo>
                  <a:pt x="1791" y="1776"/>
                </a:lnTo>
                <a:lnTo>
                  <a:pt x="1791" y="1777"/>
                </a:lnTo>
                <a:lnTo>
                  <a:pt x="1791" y="1778"/>
                </a:lnTo>
                <a:lnTo>
                  <a:pt x="1791" y="1779"/>
                </a:lnTo>
                <a:lnTo>
                  <a:pt x="1791" y="1782"/>
                </a:lnTo>
                <a:lnTo>
                  <a:pt x="1795" y="1782"/>
                </a:lnTo>
                <a:lnTo>
                  <a:pt x="1795" y="1787"/>
                </a:lnTo>
                <a:lnTo>
                  <a:pt x="1794" y="1804"/>
                </a:lnTo>
                <a:lnTo>
                  <a:pt x="1795" y="1804"/>
                </a:lnTo>
                <a:lnTo>
                  <a:pt x="1795" y="1805"/>
                </a:lnTo>
                <a:lnTo>
                  <a:pt x="1795" y="1830"/>
                </a:lnTo>
                <a:lnTo>
                  <a:pt x="1795" y="1848"/>
                </a:lnTo>
                <a:lnTo>
                  <a:pt x="1795" y="1854"/>
                </a:lnTo>
                <a:lnTo>
                  <a:pt x="1795" y="1859"/>
                </a:lnTo>
                <a:lnTo>
                  <a:pt x="1795" y="1869"/>
                </a:lnTo>
                <a:lnTo>
                  <a:pt x="1795" y="1879"/>
                </a:lnTo>
                <a:lnTo>
                  <a:pt x="1795" y="1889"/>
                </a:lnTo>
                <a:lnTo>
                  <a:pt x="1799" y="1889"/>
                </a:lnTo>
                <a:lnTo>
                  <a:pt x="1809" y="1889"/>
                </a:lnTo>
                <a:lnTo>
                  <a:pt x="1809" y="1890"/>
                </a:lnTo>
                <a:lnTo>
                  <a:pt x="1809" y="1894"/>
                </a:lnTo>
                <a:lnTo>
                  <a:pt x="1809" y="1896"/>
                </a:lnTo>
                <a:lnTo>
                  <a:pt x="1809" y="1898"/>
                </a:lnTo>
                <a:lnTo>
                  <a:pt x="1809" y="1911"/>
                </a:lnTo>
                <a:lnTo>
                  <a:pt x="1809" y="1920"/>
                </a:lnTo>
                <a:lnTo>
                  <a:pt x="1809" y="1922"/>
                </a:lnTo>
                <a:lnTo>
                  <a:pt x="1804" y="1922"/>
                </a:lnTo>
                <a:lnTo>
                  <a:pt x="1803" y="1922"/>
                </a:lnTo>
                <a:lnTo>
                  <a:pt x="1802" y="1928"/>
                </a:lnTo>
                <a:lnTo>
                  <a:pt x="1802" y="1931"/>
                </a:lnTo>
                <a:lnTo>
                  <a:pt x="1801" y="1936"/>
                </a:lnTo>
                <a:lnTo>
                  <a:pt x="1801" y="1938"/>
                </a:lnTo>
                <a:lnTo>
                  <a:pt x="1800" y="1951"/>
                </a:lnTo>
                <a:lnTo>
                  <a:pt x="1800" y="1952"/>
                </a:lnTo>
                <a:lnTo>
                  <a:pt x="1800" y="1953"/>
                </a:lnTo>
                <a:lnTo>
                  <a:pt x="1800" y="1954"/>
                </a:lnTo>
                <a:lnTo>
                  <a:pt x="1801" y="1955"/>
                </a:lnTo>
                <a:lnTo>
                  <a:pt x="1802" y="1956"/>
                </a:lnTo>
                <a:lnTo>
                  <a:pt x="1808" y="1959"/>
                </a:lnTo>
                <a:lnTo>
                  <a:pt x="1810" y="1961"/>
                </a:lnTo>
                <a:lnTo>
                  <a:pt x="1812" y="1962"/>
                </a:lnTo>
                <a:lnTo>
                  <a:pt x="1813" y="1963"/>
                </a:lnTo>
                <a:lnTo>
                  <a:pt x="1815" y="1963"/>
                </a:lnTo>
                <a:lnTo>
                  <a:pt x="1817" y="1965"/>
                </a:lnTo>
                <a:lnTo>
                  <a:pt x="1820" y="1968"/>
                </a:lnTo>
                <a:lnTo>
                  <a:pt x="1825" y="1971"/>
                </a:lnTo>
                <a:lnTo>
                  <a:pt x="1826" y="1971"/>
                </a:lnTo>
                <a:lnTo>
                  <a:pt x="1826" y="1972"/>
                </a:lnTo>
                <a:lnTo>
                  <a:pt x="1827" y="1972"/>
                </a:lnTo>
                <a:lnTo>
                  <a:pt x="1828" y="1973"/>
                </a:lnTo>
                <a:lnTo>
                  <a:pt x="1830" y="1974"/>
                </a:lnTo>
                <a:lnTo>
                  <a:pt x="1832" y="1976"/>
                </a:lnTo>
                <a:lnTo>
                  <a:pt x="1833" y="1976"/>
                </a:lnTo>
                <a:lnTo>
                  <a:pt x="1834" y="1976"/>
                </a:lnTo>
                <a:lnTo>
                  <a:pt x="1835" y="1976"/>
                </a:lnTo>
                <a:lnTo>
                  <a:pt x="1837" y="1976"/>
                </a:lnTo>
                <a:lnTo>
                  <a:pt x="1840" y="1976"/>
                </a:lnTo>
                <a:lnTo>
                  <a:pt x="1841" y="1976"/>
                </a:lnTo>
                <a:lnTo>
                  <a:pt x="1843" y="1976"/>
                </a:lnTo>
                <a:lnTo>
                  <a:pt x="1845" y="1976"/>
                </a:lnTo>
                <a:lnTo>
                  <a:pt x="1863" y="1976"/>
                </a:lnTo>
                <a:lnTo>
                  <a:pt x="1869" y="1976"/>
                </a:lnTo>
                <a:lnTo>
                  <a:pt x="1872" y="1976"/>
                </a:lnTo>
                <a:lnTo>
                  <a:pt x="1872" y="1969"/>
                </a:lnTo>
                <a:lnTo>
                  <a:pt x="1872" y="1953"/>
                </a:lnTo>
                <a:lnTo>
                  <a:pt x="1876" y="1952"/>
                </a:lnTo>
                <a:lnTo>
                  <a:pt x="1876" y="1949"/>
                </a:lnTo>
                <a:lnTo>
                  <a:pt x="1880" y="1948"/>
                </a:lnTo>
                <a:lnTo>
                  <a:pt x="1881" y="1948"/>
                </a:lnTo>
                <a:lnTo>
                  <a:pt x="1882" y="1948"/>
                </a:lnTo>
                <a:lnTo>
                  <a:pt x="1887" y="1948"/>
                </a:lnTo>
                <a:lnTo>
                  <a:pt x="1895" y="1948"/>
                </a:lnTo>
                <a:lnTo>
                  <a:pt x="1898" y="1948"/>
                </a:lnTo>
                <a:lnTo>
                  <a:pt x="1898" y="1940"/>
                </a:lnTo>
                <a:lnTo>
                  <a:pt x="1915" y="1940"/>
                </a:lnTo>
                <a:lnTo>
                  <a:pt x="1915" y="1936"/>
                </a:lnTo>
                <a:lnTo>
                  <a:pt x="1915" y="1928"/>
                </a:lnTo>
                <a:lnTo>
                  <a:pt x="1915" y="1923"/>
                </a:lnTo>
                <a:lnTo>
                  <a:pt x="1915" y="1922"/>
                </a:lnTo>
                <a:lnTo>
                  <a:pt x="1915" y="1921"/>
                </a:lnTo>
                <a:lnTo>
                  <a:pt x="1915" y="1913"/>
                </a:lnTo>
                <a:lnTo>
                  <a:pt x="1915" y="1912"/>
                </a:lnTo>
                <a:lnTo>
                  <a:pt x="1920" y="1912"/>
                </a:lnTo>
                <a:lnTo>
                  <a:pt x="1923" y="1912"/>
                </a:lnTo>
                <a:lnTo>
                  <a:pt x="1932" y="1911"/>
                </a:lnTo>
                <a:lnTo>
                  <a:pt x="1937" y="1910"/>
                </a:lnTo>
                <a:lnTo>
                  <a:pt x="1940" y="1910"/>
                </a:lnTo>
                <a:lnTo>
                  <a:pt x="1947" y="1909"/>
                </a:lnTo>
                <a:lnTo>
                  <a:pt x="1948" y="1909"/>
                </a:lnTo>
                <a:lnTo>
                  <a:pt x="1949" y="1909"/>
                </a:lnTo>
                <a:lnTo>
                  <a:pt x="1951" y="1909"/>
                </a:lnTo>
                <a:lnTo>
                  <a:pt x="1955" y="1909"/>
                </a:lnTo>
                <a:lnTo>
                  <a:pt x="1955" y="1910"/>
                </a:lnTo>
                <a:lnTo>
                  <a:pt x="1959" y="1910"/>
                </a:lnTo>
                <a:lnTo>
                  <a:pt x="1959" y="1911"/>
                </a:lnTo>
                <a:lnTo>
                  <a:pt x="1963" y="1912"/>
                </a:lnTo>
                <a:lnTo>
                  <a:pt x="1963" y="1911"/>
                </a:lnTo>
                <a:lnTo>
                  <a:pt x="1964" y="1911"/>
                </a:lnTo>
                <a:lnTo>
                  <a:pt x="1963" y="1910"/>
                </a:lnTo>
                <a:lnTo>
                  <a:pt x="1968" y="1909"/>
                </a:lnTo>
                <a:lnTo>
                  <a:pt x="1972" y="1907"/>
                </a:lnTo>
                <a:lnTo>
                  <a:pt x="1973" y="1907"/>
                </a:lnTo>
                <a:lnTo>
                  <a:pt x="1989" y="1905"/>
                </a:lnTo>
                <a:lnTo>
                  <a:pt x="1994" y="1905"/>
                </a:lnTo>
                <a:lnTo>
                  <a:pt x="2006" y="1904"/>
                </a:lnTo>
                <a:lnTo>
                  <a:pt x="2008" y="1903"/>
                </a:lnTo>
                <a:lnTo>
                  <a:pt x="2017" y="1902"/>
                </a:lnTo>
                <a:lnTo>
                  <a:pt x="2028" y="1901"/>
                </a:lnTo>
                <a:lnTo>
                  <a:pt x="2035" y="1899"/>
                </a:lnTo>
                <a:lnTo>
                  <a:pt x="2036" y="1901"/>
                </a:lnTo>
                <a:lnTo>
                  <a:pt x="2043" y="1901"/>
                </a:lnTo>
                <a:lnTo>
                  <a:pt x="2044" y="1899"/>
                </a:lnTo>
                <a:lnTo>
                  <a:pt x="2052" y="1899"/>
                </a:lnTo>
                <a:lnTo>
                  <a:pt x="2053" y="1898"/>
                </a:lnTo>
                <a:lnTo>
                  <a:pt x="2056" y="1898"/>
                </a:lnTo>
                <a:lnTo>
                  <a:pt x="2057" y="1898"/>
                </a:lnTo>
                <a:lnTo>
                  <a:pt x="2058" y="1898"/>
                </a:lnTo>
                <a:lnTo>
                  <a:pt x="2061" y="1897"/>
                </a:lnTo>
                <a:lnTo>
                  <a:pt x="2070" y="1897"/>
                </a:lnTo>
                <a:lnTo>
                  <a:pt x="2070" y="1898"/>
                </a:lnTo>
                <a:lnTo>
                  <a:pt x="2076" y="1897"/>
                </a:lnTo>
                <a:lnTo>
                  <a:pt x="2085" y="1898"/>
                </a:lnTo>
                <a:lnTo>
                  <a:pt x="2089" y="1898"/>
                </a:lnTo>
                <a:lnTo>
                  <a:pt x="2092" y="1898"/>
                </a:lnTo>
                <a:lnTo>
                  <a:pt x="2104" y="1899"/>
                </a:lnTo>
                <a:lnTo>
                  <a:pt x="2109" y="1899"/>
                </a:lnTo>
                <a:lnTo>
                  <a:pt x="2111" y="1902"/>
                </a:lnTo>
                <a:lnTo>
                  <a:pt x="2112" y="1903"/>
                </a:lnTo>
                <a:lnTo>
                  <a:pt x="2113" y="1905"/>
                </a:lnTo>
                <a:lnTo>
                  <a:pt x="2117" y="1909"/>
                </a:lnTo>
                <a:lnTo>
                  <a:pt x="2119" y="1909"/>
                </a:lnTo>
                <a:lnTo>
                  <a:pt x="2125" y="1909"/>
                </a:lnTo>
                <a:lnTo>
                  <a:pt x="2127" y="1910"/>
                </a:lnTo>
                <a:lnTo>
                  <a:pt x="2128" y="1910"/>
                </a:lnTo>
                <a:lnTo>
                  <a:pt x="2131" y="1910"/>
                </a:lnTo>
                <a:lnTo>
                  <a:pt x="2135" y="1911"/>
                </a:lnTo>
                <a:lnTo>
                  <a:pt x="2137" y="1911"/>
                </a:lnTo>
                <a:lnTo>
                  <a:pt x="2139" y="1911"/>
                </a:lnTo>
                <a:lnTo>
                  <a:pt x="2140" y="1911"/>
                </a:lnTo>
                <a:lnTo>
                  <a:pt x="2142" y="1911"/>
                </a:lnTo>
                <a:lnTo>
                  <a:pt x="2143" y="1911"/>
                </a:lnTo>
                <a:lnTo>
                  <a:pt x="2144" y="1911"/>
                </a:lnTo>
                <a:lnTo>
                  <a:pt x="2146" y="1911"/>
                </a:lnTo>
                <a:lnTo>
                  <a:pt x="2147" y="1911"/>
                </a:lnTo>
                <a:lnTo>
                  <a:pt x="2148" y="1911"/>
                </a:lnTo>
                <a:lnTo>
                  <a:pt x="2147" y="1911"/>
                </a:lnTo>
                <a:lnTo>
                  <a:pt x="2147" y="1910"/>
                </a:lnTo>
                <a:lnTo>
                  <a:pt x="2149" y="1907"/>
                </a:lnTo>
                <a:lnTo>
                  <a:pt x="2151" y="1906"/>
                </a:lnTo>
                <a:lnTo>
                  <a:pt x="2153" y="1909"/>
                </a:lnTo>
                <a:lnTo>
                  <a:pt x="2154" y="1910"/>
                </a:lnTo>
                <a:lnTo>
                  <a:pt x="2155" y="1910"/>
                </a:lnTo>
                <a:lnTo>
                  <a:pt x="2156" y="1909"/>
                </a:lnTo>
                <a:lnTo>
                  <a:pt x="2156" y="1910"/>
                </a:lnTo>
                <a:lnTo>
                  <a:pt x="2156" y="1911"/>
                </a:lnTo>
                <a:lnTo>
                  <a:pt x="2160" y="1911"/>
                </a:lnTo>
                <a:lnTo>
                  <a:pt x="2168" y="1912"/>
                </a:lnTo>
                <a:lnTo>
                  <a:pt x="2170" y="1912"/>
                </a:lnTo>
                <a:lnTo>
                  <a:pt x="2170" y="1913"/>
                </a:lnTo>
                <a:lnTo>
                  <a:pt x="2170" y="1916"/>
                </a:lnTo>
                <a:lnTo>
                  <a:pt x="2171" y="1921"/>
                </a:lnTo>
                <a:lnTo>
                  <a:pt x="2172" y="1922"/>
                </a:lnTo>
                <a:lnTo>
                  <a:pt x="2173" y="1926"/>
                </a:lnTo>
                <a:lnTo>
                  <a:pt x="2173" y="1927"/>
                </a:lnTo>
                <a:lnTo>
                  <a:pt x="2173" y="1928"/>
                </a:lnTo>
                <a:lnTo>
                  <a:pt x="2173" y="1929"/>
                </a:lnTo>
                <a:lnTo>
                  <a:pt x="2174" y="1929"/>
                </a:lnTo>
                <a:lnTo>
                  <a:pt x="2174" y="1930"/>
                </a:lnTo>
                <a:lnTo>
                  <a:pt x="2174" y="1931"/>
                </a:lnTo>
                <a:lnTo>
                  <a:pt x="2175" y="1931"/>
                </a:lnTo>
                <a:lnTo>
                  <a:pt x="2175" y="1932"/>
                </a:lnTo>
                <a:lnTo>
                  <a:pt x="2177" y="1934"/>
                </a:lnTo>
                <a:lnTo>
                  <a:pt x="2177" y="1935"/>
                </a:lnTo>
                <a:lnTo>
                  <a:pt x="2178" y="1935"/>
                </a:lnTo>
                <a:lnTo>
                  <a:pt x="2178" y="1936"/>
                </a:lnTo>
                <a:lnTo>
                  <a:pt x="2179" y="1936"/>
                </a:lnTo>
                <a:lnTo>
                  <a:pt x="2179" y="1937"/>
                </a:lnTo>
                <a:lnTo>
                  <a:pt x="2181" y="1939"/>
                </a:lnTo>
                <a:lnTo>
                  <a:pt x="2188" y="1945"/>
                </a:lnTo>
                <a:lnTo>
                  <a:pt x="2190" y="1947"/>
                </a:lnTo>
                <a:lnTo>
                  <a:pt x="2191" y="1949"/>
                </a:lnTo>
                <a:lnTo>
                  <a:pt x="2194" y="1952"/>
                </a:lnTo>
                <a:lnTo>
                  <a:pt x="2196" y="1954"/>
                </a:lnTo>
                <a:lnTo>
                  <a:pt x="2207" y="1966"/>
                </a:lnTo>
                <a:lnTo>
                  <a:pt x="2206" y="1968"/>
                </a:lnTo>
                <a:lnTo>
                  <a:pt x="2191" y="1985"/>
                </a:lnTo>
                <a:lnTo>
                  <a:pt x="2192" y="1986"/>
                </a:lnTo>
                <a:lnTo>
                  <a:pt x="2199" y="1991"/>
                </a:lnTo>
                <a:lnTo>
                  <a:pt x="2199" y="1993"/>
                </a:lnTo>
                <a:lnTo>
                  <a:pt x="2200" y="1993"/>
                </a:lnTo>
                <a:lnTo>
                  <a:pt x="2200" y="1994"/>
                </a:lnTo>
                <a:lnTo>
                  <a:pt x="2195" y="1999"/>
                </a:lnTo>
                <a:lnTo>
                  <a:pt x="2173" y="2022"/>
                </a:lnTo>
                <a:lnTo>
                  <a:pt x="2170" y="2026"/>
                </a:lnTo>
                <a:lnTo>
                  <a:pt x="2170" y="2027"/>
                </a:lnTo>
                <a:lnTo>
                  <a:pt x="2169" y="2028"/>
                </a:lnTo>
                <a:lnTo>
                  <a:pt x="2171" y="2030"/>
                </a:lnTo>
                <a:lnTo>
                  <a:pt x="2171" y="2031"/>
                </a:lnTo>
                <a:lnTo>
                  <a:pt x="2170" y="2031"/>
                </a:lnTo>
                <a:lnTo>
                  <a:pt x="2169" y="2031"/>
                </a:lnTo>
                <a:lnTo>
                  <a:pt x="2162" y="2032"/>
                </a:lnTo>
                <a:lnTo>
                  <a:pt x="2152" y="2033"/>
                </a:lnTo>
                <a:lnTo>
                  <a:pt x="2151" y="2033"/>
                </a:lnTo>
                <a:lnTo>
                  <a:pt x="2149" y="2033"/>
                </a:lnTo>
                <a:lnTo>
                  <a:pt x="2146" y="2033"/>
                </a:lnTo>
                <a:lnTo>
                  <a:pt x="2145" y="2033"/>
                </a:lnTo>
                <a:lnTo>
                  <a:pt x="2143" y="2035"/>
                </a:lnTo>
                <a:lnTo>
                  <a:pt x="2140" y="2035"/>
                </a:lnTo>
                <a:lnTo>
                  <a:pt x="2137" y="2035"/>
                </a:lnTo>
                <a:lnTo>
                  <a:pt x="2136" y="2035"/>
                </a:lnTo>
                <a:lnTo>
                  <a:pt x="2135" y="2035"/>
                </a:lnTo>
                <a:lnTo>
                  <a:pt x="2127" y="2036"/>
                </a:lnTo>
                <a:lnTo>
                  <a:pt x="2126" y="2036"/>
                </a:lnTo>
                <a:lnTo>
                  <a:pt x="2118" y="2037"/>
                </a:lnTo>
                <a:lnTo>
                  <a:pt x="2117" y="2037"/>
                </a:lnTo>
                <a:lnTo>
                  <a:pt x="2115" y="2036"/>
                </a:lnTo>
                <a:lnTo>
                  <a:pt x="2113" y="2033"/>
                </a:lnTo>
                <a:lnTo>
                  <a:pt x="2111" y="2032"/>
                </a:lnTo>
                <a:lnTo>
                  <a:pt x="2110" y="2033"/>
                </a:lnTo>
                <a:lnTo>
                  <a:pt x="2109" y="2035"/>
                </a:lnTo>
                <a:lnTo>
                  <a:pt x="2108" y="2036"/>
                </a:lnTo>
                <a:lnTo>
                  <a:pt x="2106" y="2037"/>
                </a:lnTo>
                <a:lnTo>
                  <a:pt x="2105" y="2038"/>
                </a:lnTo>
                <a:lnTo>
                  <a:pt x="2111" y="2045"/>
                </a:lnTo>
                <a:lnTo>
                  <a:pt x="2112" y="2046"/>
                </a:lnTo>
                <a:lnTo>
                  <a:pt x="2109" y="2048"/>
                </a:lnTo>
                <a:lnTo>
                  <a:pt x="2104" y="2052"/>
                </a:lnTo>
                <a:lnTo>
                  <a:pt x="2102" y="2054"/>
                </a:lnTo>
                <a:lnTo>
                  <a:pt x="2097" y="2058"/>
                </a:lnTo>
                <a:lnTo>
                  <a:pt x="2091" y="2066"/>
                </a:lnTo>
                <a:lnTo>
                  <a:pt x="2082" y="2062"/>
                </a:lnTo>
                <a:lnTo>
                  <a:pt x="2079" y="2063"/>
                </a:lnTo>
                <a:lnTo>
                  <a:pt x="2076" y="2066"/>
                </a:lnTo>
                <a:lnTo>
                  <a:pt x="2071" y="2072"/>
                </a:lnTo>
                <a:lnTo>
                  <a:pt x="2069" y="2074"/>
                </a:lnTo>
                <a:lnTo>
                  <a:pt x="2067" y="2075"/>
                </a:lnTo>
                <a:lnTo>
                  <a:pt x="2061" y="2081"/>
                </a:lnTo>
                <a:lnTo>
                  <a:pt x="2059" y="2083"/>
                </a:lnTo>
                <a:lnTo>
                  <a:pt x="2059" y="2085"/>
                </a:lnTo>
                <a:lnTo>
                  <a:pt x="2059" y="2086"/>
                </a:lnTo>
                <a:lnTo>
                  <a:pt x="2044" y="2097"/>
                </a:lnTo>
                <a:lnTo>
                  <a:pt x="2043" y="2098"/>
                </a:lnTo>
                <a:lnTo>
                  <a:pt x="2042" y="2097"/>
                </a:lnTo>
                <a:lnTo>
                  <a:pt x="2039" y="2096"/>
                </a:lnTo>
                <a:lnTo>
                  <a:pt x="2034" y="2093"/>
                </a:lnTo>
                <a:lnTo>
                  <a:pt x="2033" y="2093"/>
                </a:lnTo>
                <a:lnTo>
                  <a:pt x="2015" y="2082"/>
                </a:lnTo>
                <a:lnTo>
                  <a:pt x="2009" y="2079"/>
                </a:lnTo>
                <a:lnTo>
                  <a:pt x="2008" y="2080"/>
                </a:lnTo>
                <a:lnTo>
                  <a:pt x="2007" y="2081"/>
                </a:lnTo>
                <a:lnTo>
                  <a:pt x="1999" y="2088"/>
                </a:lnTo>
                <a:lnTo>
                  <a:pt x="1996" y="2091"/>
                </a:lnTo>
                <a:lnTo>
                  <a:pt x="2019" y="2106"/>
                </a:lnTo>
                <a:lnTo>
                  <a:pt x="2024" y="2110"/>
                </a:lnTo>
                <a:lnTo>
                  <a:pt x="2025" y="2111"/>
                </a:lnTo>
                <a:lnTo>
                  <a:pt x="2026" y="2111"/>
                </a:lnTo>
                <a:lnTo>
                  <a:pt x="2028" y="2112"/>
                </a:lnTo>
                <a:lnTo>
                  <a:pt x="2030" y="2112"/>
                </a:lnTo>
                <a:lnTo>
                  <a:pt x="2026" y="2115"/>
                </a:lnTo>
                <a:lnTo>
                  <a:pt x="2024" y="2118"/>
                </a:lnTo>
                <a:lnTo>
                  <a:pt x="2020" y="2121"/>
                </a:lnTo>
                <a:lnTo>
                  <a:pt x="2017" y="2125"/>
                </a:lnTo>
                <a:lnTo>
                  <a:pt x="2019" y="2128"/>
                </a:lnTo>
                <a:lnTo>
                  <a:pt x="2020" y="2130"/>
                </a:lnTo>
                <a:lnTo>
                  <a:pt x="2027" y="2136"/>
                </a:lnTo>
                <a:lnTo>
                  <a:pt x="2013" y="2150"/>
                </a:lnTo>
                <a:lnTo>
                  <a:pt x="2015" y="2152"/>
                </a:lnTo>
                <a:lnTo>
                  <a:pt x="2017" y="2153"/>
                </a:lnTo>
                <a:lnTo>
                  <a:pt x="2019" y="2155"/>
                </a:lnTo>
                <a:lnTo>
                  <a:pt x="2020" y="2155"/>
                </a:lnTo>
                <a:lnTo>
                  <a:pt x="2023" y="2157"/>
                </a:lnTo>
                <a:lnTo>
                  <a:pt x="2024" y="2157"/>
                </a:lnTo>
                <a:lnTo>
                  <a:pt x="2026" y="2158"/>
                </a:lnTo>
                <a:lnTo>
                  <a:pt x="2028" y="2158"/>
                </a:lnTo>
                <a:lnTo>
                  <a:pt x="2031" y="2158"/>
                </a:lnTo>
                <a:lnTo>
                  <a:pt x="2032" y="2158"/>
                </a:lnTo>
                <a:lnTo>
                  <a:pt x="2033" y="2158"/>
                </a:lnTo>
                <a:lnTo>
                  <a:pt x="2034" y="2158"/>
                </a:lnTo>
                <a:lnTo>
                  <a:pt x="2035" y="2161"/>
                </a:lnTo>
                <a:lnTo>
                  <a:pt x="2039" y="2163"/>
                </a:lnTo>
                <a:lnTo>
                  <a:pt x="2045" y="2171"/>
                </a:lnTo>
                <a:lnTo>
                  <a:pt x="2051" y="2177"/>
                </a:lnTo>
                <a:lnTo>
                  <a:pt x="2075" y="2202"/>
                </a:lnTo>
                <a:lnTo>
                  <a:pt x="2070" y="2210"/>
                </a:lnTo>
                <a:lnTo>
                  <a:pt x="2063" y="2220"/>
                </a:lnTo>
                <a:lnTo>
                  <a:pt x="2061" y="2224"/>
                </a:lnTo>
                <a:lnTo>
                  <a:pt x="2059" y="2227"/>
                </a:lnTo>
                <a:lnTo>
                  <a:pt x="2058" y="2228"/>
                </a:lnTo>
                <a:lnTo>
                  <a:pt x="2058" y="2229"/>
                </a:lnTo>
                <a:lnTo>
                  <a:pt x="2056" y="2228"/>
                </a:lnTo>
                <a:lnTo>
                  <a:pt x="2054" y="2225"/>
                </a:lnTo>
                <a:lnTo>
                  <a:pt x="2031" y="2200"/>
                </a:lnTo>
                <a:lnTo>
                  <a:pt x="2024" y="2192"/>
                </a:lnTo>
                <a:lnTo>
                  <a:pt x="2040" y="2177"/>
                </a:lnTo>
                <a:lnTo>
                  <a:pt x="2037" y="2177"/>
                </a:lnTo>
                <a:lnTo>
                  <a:pt x="2034" y="2177"/>
                </a:lnTo>
                <a:lnTo>
                  <a:pt x="2033" y="2177"/>
                </a:lnTo>
                <a:lnTo>
                  <a:pt x="2031" y="2177"/>
                </a:lnTo>
                <a:lnTo>
                  <a:pt x="2027" y="2173"/>
                </a:lnTo>
                <a:lnTo>
                  <a:pt x="2019" y="2165"/>
                </a:lnTo>
                <a:lnTo>
                  <a:pt x="2018" y="2164"/>
                </a:lnTo>
                <a:lnTo>
                  <a:pt x="2017" y="2163"/>
                </a:lnTo>
                <a:lnTo>
                  <a:pt x="2016" y="2163"/>
                </a:lnTo>
                <a:lnTo>
                  <a:pt x="2014" y="2161"/>
                </a:lnTo>
                <a:lnTo>
                  <a:pt x="2005" y="2155"/>
                </a:lnTo>
                <a:lnTo>
                  <a:pt x="1988" y="2144"/>
                </a:lnTo>
                <a:lnTo>
                  <a:pt x="1968" y="2131"/>
                </a:lnTo>
                <a:lnTo>
                  <a:pt x="1961" y="2139"/>
                </a:lnTo>
                <a:lnTo>
                  <a:pt x="1954" y="2145"/>
                </a:lnTo>
                <a:lnTo>
                  <a:pt x="1946" y="2137"/>
                </a:lnTo>
                <a:lnTo>
                  <a:pt x="1933" y="2124"/>
                </a:lnTo>
                <a:lnTo>
                  <a:pt x="1931" y="2127"/>
                </a:lnTo>
                <a:lnTo>
                  <a:pt x="1923" y="2135"/>
                </a:lnTo>
                <a:lnTo>
                  <a:pt x="1916" y="2140"/>
                </a:lnTo>
                <a:lnTo>
                  <a:pt x="1912" y="2146"/>
                </a:lnTo>
                <a:lnTo>
                  <a:pt x="1907" y="2149"/>
                </a:lnTo>
                <a:lnTo>
                  <a:pt x="1906" y="2152"/>
                </a:lnTo>
                <a:lnTo>
                  <a:pt x="1906" y="2153"/>
                </a:lnTo>
                <a:lnTo>
                  <a:pt x="1904" y="2177"/>
                </a:lnTo>
                <a:lnTo>
                  <a:pt x="1904" y="2179"/>
                </a:lnTo>
                <a:lnTo>
                  <a:pt x="1909" y="2185"/>
                </a:lnTo>
                <a:lnTo>
                  <a:pt x="1911" y="2187"/>
                </a:lnTo>
                <a:lnTo>
                  <a:pt x="1907" y="2189"/>
                </a:lnTo>
                <a:lnTo>
                  <a:pt x="1906" y="2190"/>
                </a:lnTo>
                <a:lnTo>
                  <a:pt x="1906" y="2191"/>
                </a:lnTo>
                <a:lnTo>
                  <a:pt x="1909" y="2194"/>
                </a:lnTo>
                <a:lnTo>
                  <a:pt x="1911" y="2196"/>
                </a:lnTo>
                <a:lnTo>
                  <a:pt x="1912" y="2198"/>
                </a:lnTo>
                <a:lnTo>
                  <a:pt x="1913" y="2199"/>
                </a:lnTo>
                <a:lnTo>
                  <a:pt x="1915" y="2202"/>
                </a:lnTo>
                <a:lnTo>
                  <a:pt x="1911" y="2207"/>
                </a:lnTo>
                <a:lnTo>
                  <a:pt x="1916" y="2211"/>
                </a:lnTo>
                <a:lnTo>
                  <a:pt x="1912" y="2216"/>
                </a:lnTo>
                <a:lnTo>
                  <a:pt x="1909" y="2220"/>
                </a:lnTo>
                <a:lnTo>
                  <a:pt x="1902" y="2216"/>
                </a:lnTo>
                <a:lnTo>
                  <a:pt x="1898" y="2215"/>
                </a:lnTo>
                <a:lnTo>
                  <a:pt x="1897" y="2216"/>
                </a:lnTo>
                <a:lnTo>
                  <a:pt x="1895" y="2220"/>
                </a:lnTo>
                <a:lnTo>
                  <a:pt x="1889" y="2225"/>
                </a:lnTo>
                <a:lnTo>
                  <a:pt x="1887" y="2228"/>
                </a:lnTo>
                <a:lnTo>
                  <a:pt x="1870" y="2245"/>
                </a:lnTo>
                <a:lnTo>
                  <a:pt x="1869" y="2246"/>
                </a:lnTo>
                <a:lnTo>
                  <a:pt x="1870" y="2244"/>
                </a:lnTo>
                <a:lnTo>
                  <a:pt x="1870" y="2242"/>
                </a:lnTo>
                <a:lnTo>
                  <a:pt x="1872" y="2236"/>
                </a:lnTo>
                <a:lnTo>
                  <a:pt x="1876" y="2225"/>
                </a:lnTo>
                <a:lnTo>
                  <a:pt x="1882" y="2204"/>
                </a:lnTo>
                <a:lnTo>
                  <a:pt x="1882" y="2200"/>
                </a:lnTo>
                <a:lnTo>
                  <a:pt x="1878" y="2185"/>
                </a:lnTo>
                <a:lnTo>
                  <a:pt x="1877" y="2185"/>
                </a:lnTo>
                <a:lnTo>
                  <a:pt x="1876" y="2186"/>
                </a:lnTo>
                <a:lnTo>
                  <a:pt x="1869" y="2187"/>
                </a:lnTo>
                <a:lnTo>
                  <a:pt x="1868" y="2187"/>
                </a:lnTo>
                <a:lnTo>
                  <a:pt x="1867" y="2188"/>
                </a:lnTo>
                <a:lnTo>
                  <a:pt x="1858" y="2197"/>
                </a:lnTo>
                <a:lnTo>
                  <a:pt x="1838" y="2216"/>
                </a:lnTo>
                <a:lnTo>
                  <a:pt x="1837" y="2219"/>
                </a:lnTo>
                <a:lnTo>
                  <a:pt x="1836" y="2219"/>
                </a:lnTo>
                <a:lnTo>
                  <a:pt x="1833" y="2223"/>
                </a:lnTo>
                <a:lnTo>
                  <a:pt x="1823" y="2232"/>
                </a:lnTo>
                <a:lnTo>
                  <a:pt x="1821" y="2233"/>
                </a:lnTo>
                <a:lnTo>
                  <a:pt x="1820" y="2236"/>
                </a:lnTo>
                <a:lnTo>
                  <a:pt x="1817" y="2238"/>
                </a:lnTo>
                <a:lnTo>
                  <a:pt x="1808" y="2247"/>
                </a:lnTo>
                <a:lnTo>
                  <a:pt x="1807" y="2248"/>
                </a:lnTo>
                <a:lnTo>
                  <a:pt x="1806" y="2249"/>
                </a:lnTo>
                <a:lnTo>
                  <a:pt x="1761" y="2294"/>
                </a:lnTo>
                <a:lnTo>
                  <a:pt x="1760" y="2295"/>
                </a:lnTo>
                <a:lnTo>
                  <a:pt x="1758" y="2294"/>
                </a:lnTo>
                <a:lnTo>
                  <a:pt x="1757" y="2292"/>
                </a:lnTo>
                <a:lnTo>
                  <a:pt x="1755" y="2291"/>
                </a:lnTo>
                <a:lnTo>
                  <a:pt x="1750" y="2288"/>
                </a:lnTo>
                <a:lnTo>
                  <a:pt x="1749" y="2287"/>
                </a:lnTo>
                <a:lnTo>
                  <a:pt x="1748" y="2286"/>
                </a:lnTo>
                <a:lnTo>
                  <a:pt x="1746" y="2284"/>
                </a:lnTo>
                <a:lnTo>
                  <a:pt x="1744" y="2283"/>
                </a:lnTo>
                <a:lnTo>
                  <a:pt x="1743" y="2283"/>
                </a:lnTo>
                <a:lnTo>
                  <a:pt x="1742" y="2282"/>
                </a:lnTo>
                <a:lnTo>
                  <a:pt x="1741" y="2282"/>
                </a:lnTo>
                <a:lnTo>
                  <a:pt x="1740" y="2282"/>
                </a:lnTo>
                <a:lnTo>
                  <a:pt x="1739" y="2281"/>
                </a:lnTo>
                <a:lnTo>
                  <a:pt x="1738" y="2281"/>
                </a:lnTo>
                <a:lnTo>
                  <a:pt x="1737" y="2280"/>
                </a:lnTo>
                <a:lnTo>
                  <a:pt x="1735" y="2280"/>
                </a:lnTo>
                <a:lnTo>
                  <a:pt x="1734" y="2279"/>
                </a:lnTo>
                <a:lnTo>
                  <a:pt x="1733" y="2279"/>
                </a:lnTo>
                <a:lnTo>
                  <a:pt x="1732" y="2279"/>
                </a:lnTo>
                <a:lnTo>
                  <a:pt x="1731" y="2279"/>
                </a:lnTo>
                <a:lnTo>
                  <a:pt x="1729" y="2280"/>
                </a:lnTo>
                <a:lnTo>
                  <a:pt x="1728" y="2281"/>
                </a:lnTo>
                <a:lnTo>
                  <a:pt x="1726" y="2282"/>
                </a:lnTo>
                <a:lnTo>
                  <a:pt x="1725" y="2283"/>
                </a:lnTo>
                <a:lnTo>
                  <a:pt x="1724" y="2284"/>
                </a:lnTo>
                <a:lnTo>
                  <a:pt x="1723" y="2286"/>
                </a:lnTo>
                <a:lnTo>
                  <a:pt x="1723" y="2287"/>
                </a:lnTo>
                <a:lnTo>
                  <a:pt x="1722" y="2287"/>
                </a:lnTo>
                <a:lnTo>
                  <a:pt x="1722" y="2288"/>
                </a:lnTo>
                <a:lnTo>
                  <a:pt x="1721" y="2288"/>
                </a:lnTo>
                <a:lnTo>
                  <a:pt x="1720" y="2290"/>
                </a:lnTo>
                <a:lnTo>
                  <a:pt x="1718" y="2291"/>
                </a:lnTo>
                <a:lnTo>
                  <a:pt x="1717" y="2292"/>
                </a:lnTo>
                <a:lnTo>
                  <a:pt x="1716" y="2294"/>
                </a:lnTo>
                <a:lnTo>
                  <a:pt x="1716" y="2295"/>
                </a:lnTo>
                <a:lnTo>
                  <a:pt x="1715" y="2295"/>
                </a:lnTo>
                <a:lnTo>
                  <a:pt x="1714" y="2295"/>
                </a:lnTo>
                <a:lnTo>
                  <a:pt x="1712" y="2294"/>
                </a:lnTo>
                <a:lnTo>
                  <a:pt x="1711" y="2294"/>
                </a:lnTo>
                <a:lnTo>
                  <a:pt x="1708" y="2292"/>
                </a:lnTo>
                <a:lnTo>
                  <a:pt x="1707" y="2291"/>
                </a:lnTo>
                <a:lnTo>
                  <a:pt x="1706" y="2291"/>
                </a:lnTo>
                <a:lnTo>
                  <a:pt x="1704" y="2289"/>
                </a:lnTo>
                <a:lnTo>
                  <a:pt x="1722" y="2270"/>
                </a:lnTo>
                <a:lnTo>
                  <a:pt x="1723" y="2270"/>
                </a:lnTo>
                <a:lnTo>
                  <a:pt x="1704" y="2262"/>
                </a:lnTo>
                <a:lnTo>
                  <a:pt x="1683" y="2252"/>
                </a:lnTo>
                <a:lnTo>
                  <a:pt x="1681" y="2250"/>
                </a:lnTo>
                <a:lnTo>
                  <a:pt x="1695" y="2238"/>
                </a:lnTo>
                <a:lnTo>
                  <a:pt x="1705" y="2229"/>
                </a:lnTo>
                <a:lnTo>
                  <a:pt x="1704" y="2227"/>
                </a:lnTo>
                <a:lnTo>
                  <a:pt x="1703" y="2227"/>
                </a:lnTo>
                <a:lnTo>
                  <a:pt x="1702" y="2224"/>
                </a:lnTo>
                <a:lnTo>
                  <a:pt x="1700" y="2224"/>
                </a:lnTo>
                <a:lnTo>
                  <a:pt x="1697" y="2220"/>
                </a:lnTo>
                <a:lnTo>
                  <a:pt x="1691" y="2214"/>
                </a:lnTo>
                <a:lnTo>
                  <a:pt x="1689" y="2212"/>
                </a:lnTo>
                <a:lnTo>
                  <a:pt x="1672" y="2195"/>
                </a:lnTo>
                <a:lnTo>
                  <a:pt x="1671" y="2194"/>
                </a:lnTo>
                <a:lnTo>
                  <a:pt x="1670" y="2194"/>
                </a:lnTo>
                <a:lnTo>
                  <a:pt x="1670" y="2192"/>
                </a:lnTo>
                <a:lnTo>
                  <a:pt x="1655" y="2178"/>
                </a:lnTo>
                <a:lnTo>
                  <a:pt x="1653" y="2179"/>
                </a:lnTo>
                <a:lnTo>
                  <a:pt x="1645" y="2172"/>
                </a:lnTo>
                <a:lnTo>
                  <a:pt x="1643" y="2169"/>
                </a:lnTo>
                <a:lnTo>
                  <a:pt x="1638" y="2164"/>
                </a:lnTo>
                <a:lnTo>
                  <a:pt x="1635" y="2161"/>
                </a:lnTo>
                <a:lnTo>
                  <a:pt x="1636" y="2160"/>
                </a:lnTo>
                <a:lnTo>
                  <a:pt x="1640" y="2150"/>
                </a:lnTo>
                <a:lnTo>
                  <a:pt x="1640" y="2145"/>
                </a:lnTo>
                <a:lnTo>
                  <a:pt x="1643" y="2133"/>
                </a:lnTo>
                <a:lnTo>
                  <a:pt x="1643" y="2132"/>
                </a:lnTo>
                <a:lnTo>
                  <a:pt x="1644" y="2131"/>
                </a:lnTo>
                <a:lnTo>
                  <a:pt x="1644" y="2129"/>
                </a:lnTo>
                <a:lnTo>
                  <a:pt x="1644" y="2127"/>
                </a:lnTo>
                <a:lnTo>
                  <a:pt x="1629" y="2113"/>
                </a:lnTo>
                <a:lnTo>
                  <a:pt x="1628" y="2111"/>
                </a:lnTo>
                <a:lnTo>
                  <a:pt x="1628" y="2110"/>
                </a:lnTo>
                <a:lnTo>
                  <a:pt x="1629" y="2106"/>
                </a:lnTo>
                <a:lnTo>
                  <a:pt x="1630" y="2103"/>
                </a:lnTo>
                <a:lnTo>
                  <a:pt x="1594" y="2103"/>
                </a:lnTo>
                <a:lnTo>
                  <a:pt x="1593" y="2100"/>
                </a:lnTo>
                <a:lnTo>
                  <a:pt x="1593" y="2097"/>
                </a:lnTo>
                <a:lnTo>
                  <a:pt x="1592" y="2095"/>
                </a:lnTo>
                <a:lnTo>
                  <a:pt x="1593" y="2093"/>
                </a:lnTo>
                <a:lnTo>
                  <a:pt x="1594" y="2089"/>
                </a:lnTo>
                <a:lnTo>
                  <a:pt x="1595" y="2087"/>
                </a:lnTo>
                <a:lnTo>
                  <a:pt x="1597" y="2083"/>
                </a:lnTo>
                <a:lnTo>
                  <a:pt x="1605" y="2074"/>
                </a:lnTo>
                <a:lnTo>
                  <a:pt x="1605" y="2072"/>
                </a:lnTo>
                <a:lnTo>
                  <a:pt x="1606" y="2071"/>
                </a:lnTo>
                <a:lnTo>
                  <a:pt x="1606" y="2070"/>
                </a:lnTo>
                <a:lnTo>
                  <a:pt x="1606" y="2069"/>
                </a:lnTo>
                <a:lnTo>
                  <a:pt x="1606" y="2066"/>
                </a:lnTo>
                <a:lnTo>
                  <a:pt x="1606" y="2065"/>
                </a:lnTo>
                <a:lnTo>
                  <a:pt x="1605" y="2064"/>
                </a:lnTo>
                <a:lnTo>
                  <a:pt x="1604" y="2063"/>
                </a:lnTo>
                <a:lnTo>
                  <a:pt x="1604" y="2062"/>
                </a:lnTo>
                <a:lnTo>
                  <a:pt x="1602" y="2061"/>
                </a:lnTo>
                <a:lnTo>
                  <a:pt x="1601" y="2060"/>
                </a:lnTo>
                <a:lnTo>
                  <a:pt x="1600" y="2060"/>
                </a:lnTo>
                <a:lnTo>
                  <a:pt x="1597" y="2058"/>
                </a:lnTo>
                <a:lnTo>
                  <a:pt x="1595" y="2058"/>
                </a:lnTo>
                <a:lnTo>
                  <a:pt x="1593" y="2060"/>
                </a:lnTo>
                <a:lnTo>
                  <a:pt x="1591" y="2060"/>
                </a:lnTo>
                <a:lnTo>
                  <a:pt x="1588" y="2061"/>
                </a:lnTo>
                <a:lnTo>
                  <a:pt x="1583" y="2064"/>
                </a:lnTo>
                <a:lnTo>
                  <a:pt x="1568" y="2075"/>
                </a:lnTo>
                <a:lnTo>
                  <a:pt x="1566" y="2077"/>
                </a:lnTo>
                <a:lnTo>
                  <a:pt x="1565" y="2078"/>
                </a:lnTo>
                <a:lnTo>
                  <a:pt x="1562" y="2078"/>
                </a:lnTo>
                <a:lnTo>
                  <a:pt x="1561" y="2078"/>
                </a:lnTo>
                <a:lnTo>
                  <a:pt x="1552" y="2081"/>
                </a:lnTo>
                <a:lnTo>
                  <a:pt x="1550" y="2082"/>
                </a:lnTo>
                <a:lnTo>
                  <a:pt x="1548" y="2083"/>
                </a:lnTo>
                <a:lnTo>
                  <a:pt x="1544" y="2086"/>
                </a:lnTo>
                <a:lnTo>
                  <a:pt x="1542" y="2086"/>
                </a:lnTo>
                <a:lnTo>
                  <a:pt x="1535" y="2086"/>
                </a:lnTo>
                <a:lnTo>
                  <a:pt x="1532" y="2086"/>
                </a:lnTo>
                <a:lnTo>
                  <a:pt x="1531" y="2085"/>
                </a:lnTo>
                <a:lnTo>
                  <a:pt x="1528" y="2082"/>
                </a:lnTo>
                <a:lnTo>
                  <a:pt x="1528" y="2081"/>
                </a:lnTo>
                <a:lnTo>
                  <a:pt x="1527" y="2078"/>
                </a:lnTo>
                <a:lnTo>
                  <a:pt x="1526" y="2074"/>
                </a:lnTo>
                <a:lnTo>
                  <a:pt x="1525" y="2071"/>
                </a:lnTo>
                <a:lnTo>
                  <a:pt x="1525" y="2070"/>
                </a:lnTo>
                <a:lnTo>
                  <a:pt x="1524" y="2069"/>
                </a:lnTo>
                <a:lnTo>
                  <a:pt x="1521" y="2065"/>
                </a:lnTo>
                <a:lnTo>
                  <a:pt x="1517" y="2062"/>
                </a:lnTo>
                <a:lnTo>
                  <a:pt x="1515" y="2058"/>
                </a:lnTo>
                <a:lnTo>
                  <a:pt x="1514" y="2057"/>
                </a:lnTo>
                <a:lnTo>
                  <a:pt x="1513" y="2054"/>
                </a:lnTo>
                <a:lnTo>
                  <a:pt x="1513" y="2052"/>
                </a:lnTo>
                <a:lnTo>
                  <a:pt x="1514" y="2049"/>
                </a:lnTo>
                <a:lnTo>
                  <a:pt x="1515" y="2047"/>
                </a:lnTo>
                <a:lnTo>
                  <a:pt x="1516" y="2046"/>
                </a:lnTo>
                <a:lnTo>
                  <a:pt x="1518" y="2044"/>
                </a:lnTo>
                <a:lnTo>
                  <a:pt x="1519" y="2040"/>
                </a:lnTo>
                <a:lnTo>
                  <a:pt x="1521" y="2038"/>
                </a:lnTo>
                <a:lnTo>
                  <a:pt x="1521" y="2037"/>
                </a:lnTo>
                <a:lnTo>
                  <a:pt x="1522" y="2036"/>
                </a:lnTo>
                <a:lnTo>
                  <a:pt x="1522" y="2033"/>
                </a:lnTo>
                <a:lnTo>
                  <a:pt x="1515" y="2035"/>
                </a:lnTo>
                <a:lnTo>
                  <a:pt x="1508" y="2036"/>
                </a:lnTo>
                <a:lnTo>
                  <a:pt x="1507" y="2036"/>
                </a:lnTo>
                <a:lnTo>
                  <a:pt x="1506" y="2037"/>
                </a:lnTo>
                <a:lnTo>
                  <a:pt x="1505" y="2037"/>
                </a:lnTo>
                <a:lnTo>
                  <a:pt x="1504" y="2039"/>
                </a:lnTo>
                <a:lnTo>
                  <a:pt x="1501" y="2040"/>
                </a:lnTo>
                <a:lnTo>
                  <a:pt x="1499" y="2040"/>
                </a:lnTo>
                <a:lnTo>
                  <a:pt x="1498" y="2040"/>
                </a:lnTo>
                <a:lnTo>
                  <a:pt x="1497" y="2039"/>
                </a:lnTo>
                <a:lnTo>
                  <a:pt x="1496" y="2039"/>
                </a:lnTo>
                <a:lnTo>
                  <a:pt x="1496" y="2038"/>
                </a:lnTo>
                <a:lnTo>
                  <a:pt x="1496" y="2037"/>
                </a:lnTo>
                <a:lnTo>
                  <a:pt x="1496" y="2036"/>
                </a:lnTo>
                <a:lnTo>
                  <a:pt x="1496" y="2035"/>
                </a:lnTo>
                <a:lnTo>
                  <a:pt x="1495" y="2035"/>
                </a:lnTo>
                <a:lnTo>
                  <a:pt x="1493" y="2035"/>
                </a:lnTo>
                <a:lnTo>
                  <a:pt x="1493" y="2036"/>
                </a:lnTo>
                <a:lnTo>
                  <a:pt x="1493" y="2037"/>
                </a:lnTo>
                <a:lnTo>
                  <a:pt x="1492" y="2037"/>
                </a:lnTo>
                <a:lnTo>
                  <a:pt x="1491" y="2037"/>
                </a:lnTo>
                <a:lnTo>
                  <a:pt x="1491" y="2038"/>
                </a:lnTo>
                <a:lnTo>
                  <a:pt x="1490" y="2038"/>
                </a:lnTo>
                <a:lnTo>
                  <a:pt x="1489" y="2039"/>
                </a:lnTo>
                <a:lnTo>
                  <a:pt x="1489" y="2040"/>
                </a:lnTo>
                <a:lnTo>
                  <a:pt x="1485" y="2041"/>
                </a:lnTo>
                <a:lnTo>
                  <a:pt x="1481" y="2043"/>
                </a:lnTo>
                <a:lnTo>
                  <a:pt x="1480" y="2043"/>
                </a:lnTo>
                <a:lnTo>
                  <a:pt x="1479" y="2043"/>
                </a:lnTo>
                <a:lnTo>
                  <a:pt x="1479" y="2044"/>
                </a:lnTo>
                <a:lnTo>
                  <a:pt x="1478" y="2045"/>
                </a:lnTo>
                <a:lnTo>
                  <a:pt x="1478" y="2046"/>
                </a:lnTo>
                <a:lnTo>
                  <a:pt x="1476" y="2048"/>
                </a:lnTo>
                <a:lnTo>
                  <a:pt x="1474" y="2049"/>
                </a:lnTo>
                <a:lnTo>
                  <a:pt x="1473" y="2050"/>
                </a:lnTo>
                <a:lnTo>
                  <a:pt x="1473" y="2053"/>
                </a:lnTo>
                <a:lnTo>
                  <a:pt x="1472" y="2054"/>
                </a:lnTo>
                <a:lnTo>
                  <a:pt x="1472" y="2055"/>
                </a:lnTo>
                <a:lnTo>
                  <a:pt x="1471" y="2056"/>
                </a:lnTo>
                <a:lnTo>
                  <a:pt x="1471" y="2057"/>
                </a:lnTo>
                <a:lnTo>
                  <a:pt x="1470" y="2057"/>
                </a:lnTo>
                <a:lnTo>
                  <a:pt x="1469" y="2058"/>
                </a:lnTo>
                <a:lnTo>
                  <a:pt x="1466" y="2058"/>
                </a:lnTo>
                <a:lnTo>
                  <a:pt x="1465" y="2060"/>
                </a:lnTo>
                <a:lnTo>
                  <a:pt x="1459" y="2063"/>
                </a:lnTo>
                <a:lnTo>
                  <a:pt x="1458" y="2063"/>
                </a:lnTo>
                <a:lnTo>
                  <a:pt x="1455" y="2065"/>
                </a:lnTo>
                <a:lnTo>
                  <a:pt x="1454" y="2065"/>
                </a:lnTo>
                <a:lnTo>
                  <a:pt x="1454" y="2066"/>
                </a:lnTo>
                <a:lnTo>
                  <a:pt x="1453" y="2066"/>
                </a:lnTo>
                <a:lnTo>
                  <a:pt x="1445" y="2071"/>
                </a:lnTo>
                <a:lnTo>
                  <a:pt x="1437" y="2075"/>
                </a:lnTo>
                <a:lnTo>
                  <a:pt x="1430" y="2080"/>
                </a:lnTo>
                <a:lnTo>
                  <a:pt x="1421" y="2086"/>
                </a:lnTo>
                <a:lnTo>
                  <a:pt x="1421" y="2087"/>
                </a:lnTo>
                <a:lnTo>
                  <a:pt x="1420" y="2088"/>
                </a:lnTo>
                <a:lnTo>
                  <a:pt x="1419" y="2088"/>
                </a:lnTo>
                <a:lnTo>
                  <a:pt x="1416" y="2089"/>
                </a:lnTo>
                <a:lnTo>
                  <a:pt x="1413" y="2091"/>
                </a:lnTo>
                <a:lnTo>
                  <a:pt x="1409" y="2094"/>
                </a:lnTo>
                <a:lnTo>
                  <a:pt x="1404" y="2097"/>
                </a:lnTo>
                <a:lnTo>
                  <a:pt x="1402" y="2098"/>
                </a:lnTo>
                <a:lnTo>
                  <a:pt x="1401" y="2099"/>
                </a:lnTo>
                <a:lnTo>
                  <a:pt x="1400" y="2099"/>
                </a:lnTo>
                <a:lnTo>
                  <a:pt x="1398" y="2100"/>
                </a:lnTo>
                <a:lnTo>
                  <a:pt x="1397" y="2100"/>
                </a:lnTo>
                <a:lnTo>
                  <a:pt x="1395" y="2100"/>
                </a:lnTo>
                <a:lnTo>
                  <a:pt x="1394" y="2102"/>
                </a:lnTo>
                <a:lnTo>
                  <a:pt x="1393" y="2102"/>
                </a:lnTo>
                <a:lnTo>
                  <a:pt x="1390" y="2102"/>
                </a:lnTo>
                <a:lnTo>
                  <a:pt x="1389" y="2103"/>
                </a:lnTo>
                <a:lnTo>
                  <a:pt x="1387" y="2103"/>
                </a:lnTo>
                <a:lnTo>
                  <a:pt x="1386" y="2103"/>
                </a:lnTo>
                <a:lnTo>
                  <a:pt x="1385" y="2103"/>
                </a:lnTo>
                <a:lnTo>
                  <a:pt x="1383" y="2102"/>
                </a:lnTo>
                <a:lnTo>
                  <a:pt x="1381" y="2102"/>
                </a:lnTo>
                <a:lnTo>
                  <a:pt x="1380" y="2102"/>
                </a:lnTo>
                <a:lnTo>
                  <a:pt x="1379" y="2102"/>
                </a:lnTo>
                <a:lnTo>
                  <a:pt x="1378" y="2100"/>
                </a:lnTo>
                <a:lnTo>
                  <a:pt x="1376" y="2100"/>
                </a:lnTo>
                <a:lnTo>
                  <a:pt x="1375" y="2099"/>
                </a:lnTo>
                <a:lnTo>
                  <a:pt x="1373" y="2098"/>
                </a:lnTo>
                <a:lnTo>
                  <a:pt x="1372" y="2098"/>
                </a:lnTo>
                <a:lnTo>
                  <a:pt x="1371" y="2097"/>
                </a:lnTo>
                <a:lnTo>
                  <a:pt x="1370" y="2097"/>
                </a:lnTo>
                <a:lnTo>
                  <a:pt x="1370" y="2096"/>
                </a:lnTo>
                <a:lnTo>
                  <a:pt x="1369" y="2096"/>
                </a:lnTo>
                <a:lnTo>
                  <a:pt x="1369" y="2095"/>
                </a:lnTo>
                <a:lnTo>
                  <a:pt x="1368" y="2099"/>
                </a:lnTo>
                <a:lnTo>
                  <a:pt x="1367" y="2103"/>
                </a:lnTo>
                <a:lnTo>
                  <a:pt x="1369" y="2110"/>
                </a:lnTo>
                <a:lnTo>
                  <a:pt x="1371" y="2115"/>
                </a:lnTo>
                <a:lnTo>
                  <a:pt x="1373" y="2120"/>
                </a:lnTo>
                <a:lnTo>
                  <a:pt x="1373" y="2121"/>
                </a:lnTo>
                <a:lnTo>
                  <a:pt x="1375" y="2125"/>
                </a:lnTo>
                <a:lnTo>
                  <a:pt x="1377" y="2129"/>
                </a:lnTo>
                <a:lnTo>
                  <a:pt x="1377" y="2131"/>
                </a:lnTo>
                <a:lnTo>
                  <a:pt x="1378" y="2132"/>
                </a:lnTo>
                <a:lnTo>
                  <a:pt x="1378" y="2135"/>
                </a:lnTo>
                <a:lnTo>
                  <a:pt x="1379" y="2136"/>
                </a:lnTo>
                <a:lnTo>
                  <a:pt x="1379" y="2138"/>
                </a:lnTo>
                <a:lnTo>
                  <a:pt x="1378" y="2139"/>
                </a:lnTo>
                <a:lnTo>
                  <a:pt x="1373" y="2142"/>
                </a:lnTo>
                <a:lnTo>
                  <a:pt x="1369" y="2146"/>
                </a:lnTo>
                <a:lnTo>
                  <a:pt x="1367" y="2148"/>
                </a:lnTo>
                <a:lnTo>
                  <a:pt x="1366" y="2148"/>
                </a:lnTo>
                <a:lnTo>
                  <a:pt x="1363" y="2149"/>
                </a:lnTo>
                <a:lnTo>
                  <a:pt x="1362" y="2150"/>
                </a:lnTo>
                <a:lnTo>
                  <a:pt x="1361" y="2150"/>
                </a:lnTo>
                <a:lnTo>
                  <a:pt x="1360" y="2152"/>
                </a:lnTo>
                <a:lnTo>
                  <a:pt x="1357" y="2154"/>
                </a:lnTo>
                <a:lnTo>
                  <a:pt x="1346" y="2157"/>
                </a:lnTo>
                <a:lnTo>
                  <a:pt x="1343" y="2161"/>
                </a:lnTo>
                <a:lnTo>
                  <a:pt x="1342" y="2161"/>
                </a:lnTo>
                <a:lnTo>
                  <a:pt x="1343" y="2162"/>
                </a:lnTo>
                <a:lnTo>
                  <a:pt x="1344" y="2163"/>
                </a:lnTo>
                <a:lnTo>
                  <a:pt x="1344" y="2164"/>
                </a:lnTo>
                <a:lnTo>
                  <a:pt x="1346" y="2167"/>
                </a:lnTo>
                <a:lnTo>
                  <a:pt x="1347" y="2169"/>
                </a:lnTo>
                <a:lnTo>
                  <a:pt x="1347" y="2170"/>
                </a:lnTo>
                <a:lnTo>
                  <a:pt x="1349" y="2171"/>
                </a:lnTo>
                <a:lnTo>
                  <a:pt x="1355" y="2183"/>
                </a:lnTo>
                <a:lnTo>
                  <a:pt x="1355" y="2185"/>
                </a:lnTo>
                <a:lnTo>
                  <a:pt x="1359" y="2189"/>
                </a:lnTo>
                <a:lnTo>
                  <a:pt x="1360" y="2191"/>
                </a:lnTo>
                <a:lnTo>
                  <a:pt x="1361" y="2192"/>
                </a:lnTo>
                <a:lnTo>
                  <a:pt x="1357" y="2196"/>
                </a:lnTo>
                <a:lnTo>
                  <a:pt x="1358" y="2197"/>
                </a:lnTo>
                <a:lnTo>
                  <a:pt x="1354" y="2199"/>
                </a:lnTo>
                <a:lnTo>
                  <a:pt x="1335" y="2211"/>
                </a:lnTo>
                <a:lnTo>
                  <a:pt x="1344" y="2227"/>
                </a:lnTo>
                <a:lnTo>
                  <a:pt x="1326" y="2237"/>
                </a:lnTo>
                <a:lnTo>
                  <a:pt x="1335" y="2252"/>
                </a:lnTo>
                <a:lnTo>
                  <a:pt x="1341" y="2261"/>
                </a:lnTo>
                <a:lnTo>
                  <a:pt x="1340" y="2261"/>
                </a:lnTo>
                <a:lnTo>
                  <a:pt x="1340" y="2262"/>
                </a:lnTo>
                <a:lnTo>
                  <a:pt x="1335" y="2264"/>
                </a:lnTo>
                <a:lnTo>
                  <a:pt x="1328" y="2267"/>
                </a:lnTo>
                <a:lnTo>
                  <a:pt x="1327" y="2269"/>
                </a:lnTo>
                <a:lnTo>
                  <a:pt x="1326" y="2269"/>
                </a:lnTo>
                <a:lnTo>
                  <a:pt x="1324" y="2270"/>
                </a:lnTo>
                <a:lnTo>
                  <a:pt x="1343" y="2300"/>
                </a:lnTo>
                <a:lnTo>
                  <a:pt x="1342" y="2305"/>
                </a:lnTo>
                <a:lnTo>
                  <a:pt x="1333" y="2330"/>
                </a:lnTo>
                <a:lnTo>
                  <a:pt x="1332" y="2336"/>
                </a:lnTo>
                <a:lnTo>
                  <a:pt x="1331" y="2337"/>
                </a:lnTo>
                <a:lnTo>
                  <a:pt x="1327" y="2339"/>
                </a:lnTo>
                <a:lnTo>
                  <a:pt x="1318" y="2344"/>
                </a:lnTo>
                <a:lnTo>
                  <a:pt x="1317" y="2345"/>
                </a:lnTo>
                <a:lnTo>
                  <a:pt x="1316" y="2346"/>
                </a:lnTo>
                <a:lnTo>
                  <a:pt x="1312" y="2347"/>
                </a:lnTo>
                <a:lnTo>
                  <a:pt x="1310" y="2348"/>
                </a:lnTo>
                <a:lnTo>
                  <a:pt x="1302" y="2353"/>
                </a:lnTo>
                <a:lnTo>
                  <a:pt x="1293" y="2358"/>
                </a:lnTo>
                <a:lnTo>
                  <a:pt x="1292" y="2358"/>
                </a:lnTo>
                <a:lnTo>
                  <a:pt x="1291" y="2358"/>
                </a:lnTo>
                <a:lnTo>
                  <a:pt x="1290" y="2359"/>
                </a:lnTo>
                <a:lnTo>
                  <a:pt x="1284" y="2363"/>
                </a:lnTo>
                <a:lnTo>
                  <a:pt x="1281" y="2364"/>
                </a:lnTo>
                <a:lnTo>
                  <a:pt x="1281" y="2365"/>
                </a:lnTo>
                <a:lnTo>
                  <a:pt x="1271" y="2371"/>
                </a:lnTo>
                <a:lnTo>
                  <a:pt x="1268" y="2372"/>
                </a:lnTo>
                <a:lnTo>
                  <a:pt x="1265" y="2399"/>
                </a:lnTo>
                <a:lnTo>
                  <a:pt x="1265" y="2400"/>
                </a:lnTo>
                <a:lnTo>
                  <a:pt x="1260" y="2401"/>
                </a:lnTo>
                <a:lnTo>
                  <a:pt x="1225" y="2401"/>
                </a:lnTo>
                <a:lnTo>
                  <a:pt x="1199" y="2400"/>
                </a:lnTo>
                <a:lnTo>
                  <a:pt x="1193" y="2401"/>
                </a:lnTo>
                <a:lnTo>
                  <a:pt x="1182" y="2400"/>
                </a:lnTo>
                <a:lnTo>
                  <a:pt x="1176" y="2400"/>
                </a:lnTo>
                <a:lnTo>
                  <a:pt x="1170" y="2400"/>
                </a:lnTo>
                <a:lnTo>
                  <a:pt x="1164" y="2400"/>
                </a:lnTo>
                <a:lnTo>
                  <a:pt x="1164" y="2399"/>
                </a:lnTo>
                <a:lnTo>
                  <a:pt x="1162" y="2395"/>
                </a:lnTo>
                <a:lnTo>
                  <a:pt x="1156" y="2383"/>
                </a:lnTo>
                <a:lnTo>
                  <a:pt x="1154" y="2379"/>
                </a:lnTo>
                <a:lnTo>
                  <a:pt x="1154" y="2378"/>
                </a:lnTo>
                <a:lnTo>
                  <a:pt x="1153" y="2378"/>
                </a:lnTo>
                <a:lnTo>
                  <a:pt x="1153" y="2376"/>
                </a:lnTo>
                <a:lnTo>
                  <a:pt x="1153" y="2375"/>
                </a:lnTo>
                <a:lnTo>
                  <a:pt x="1152" y="2374"/>
                </a:lnTo>
                <a:lnTo>
                  <a:pt x="1150" y="2369"/>
                </a:lnTo>
                <a:lnTo>
                  <a:pt x="1146" y="2359"/>
                </a:lnTo>
                <a:lnTo>
                  <a:pt x="1140" y="2346"/>
                </a:lnTo>
                <a:lnTo>
                  <a:pt x="1135" y="2328"/>
                </a:lnTo>
                <a:lnTo>
                  <a:pt x="1130" y="2317"/>
                </a:lnTo>
                <a:lnTo>
                  <a:pt x="1130" y="2316"/>
                </a:lnTo>
                <a:lnTo>
                  <a:pt x="1128" y="2312"/>
                </a:lnTo>
                <a:lnTo>
                  <a:pt x="1128" y="2309"/>
                </a:lnTo>
                <a:lnTo>
                  <a:pt x="1127" y="2307"/>
                </a:lnTo>
                <a:lnTo>
                  <a:pt x="1126" y="2306"/>
                </a:lnTo>
                <a:lnTo>
                  <a:pt x="1125" y="2304"/>
                </a:lnTo>
                <a:lnTo>
                  <a:pt x="1119" y="2291"/>
                </a:lnTo>
                <a:lnTo>
                  <a:pt x="1118" y="2288"/>
                </a:lnTo>
                <a:lnTo>
                  <a:pt x="1117" y="2287"/>
                </a:lnTo>
                <a:lnTo>
                  <a:pt x="1116" y="2284"/>
                </a:lnTo>
                <a:lnTo>
                  <a:pt x="1114" y="2281"/>
                </a:lnTo>
                <a:lnTo>
                  <a:pt x="1107" y="2265"/>
                </a:lnTo>
                <a:lnTo>
                  <a:pt x="1100" y="2270"/>
                </a:lnTo>
                <a:lnTo>
                  <a:pt x="1091" y="2274"/>
                </a:lnTo>
                <a:lnTo>
                  <a:pt x="1085" y="2278"/>
                </a:lnTo>
                <a:lnTo>
                  <a:pt x="1079" y="2281"/>
                </a:lnTo>
                <a:lnTo>
                  <a:pt x="1076" y="2283"/>
                </a:lnTo>
                <a:lnTo>
                  <a:pt x="1075" y="2284"/>
                </a:lnTo>
                <a:lnTo>
                  <a:pt x="1074" y="2284"/>
                </a:lnTo>
                <a:lnTo>
                  <a:pt x="1074" y="2283"/>
                </a:lnTo>
                <a:lnTo>
                  <a:pt x="1071" y="2281"/>
                </a:lnTo>
                <a:lnTo>
                  <a:pt x="1068" y="2275"/>
                </a:lnTo>
                <a:lnTo>
                  <a:pt x="1057" y="2254"/>
                </a:lnTo>
                <a:lnTo>
                  <a:pt x="1053" y="2249"/>
                </a:lnTo>
                <a:lnTo>
                  <a:pt x="1051" y="2246"/>
                </a:lnTo>
                <a:lnTo>
                  <a:pt x="1051" y="2245"/>
                </a:lnTo>
                <a:lnTo>
                  <a:pt x="1051" y="2244"/>
                </a:lnTo>
                <a:lnTo>
                  <a:pt x="1051" y="2242"/>
                </a:lnTo>
                <a:lnTo>
                  <a:pt x="1051" y="2240"/>
                </a:lnTo>
                <a:lnTo>
                  <a:pt x="1053" y="2239"/>
                </a:lnTo>
                <a:lnTo>
                  <a:pt x="1055" y="2238"/>
                </a:lnTo>
                <a:lnTo>
                  <a:pt x="1056" y="2230"/>
                </a:lnTo>
                <a:lnTo>
                  <a:pt x="1053" y="2230"/>
                </a:lnTo>
                <a:lnTo>
                  <a:pt x="1049" y="2229"/>
                </a:lnTo>
                <a:lnTo>
                  <a:pt x="1041" y="2228"/>
                </a:lnTo>
                <a:lnTo>
                  <a:pt x="1009" y="2223"/>
                </a:lnTo>
                <a:lnTo>
                  <a:pt x="1007" y="2223"/>
                </a:lnTo>
                <a:lnTo>
                  <a:pt x="982" y="2220"/>
                </a:lnTo>
                <a:lnTo>
                  <a:pt x="982" y="2219"/>
                </a:lnTo>
                <a:lnTo>
                  <a:pt x="974" y="2224"/>
                </a:lnTo>
                <a:lnTo>
                  <a:pt x="973" y="2224"/>
                </a:lnTo>
                <a:lnTo>
                  <a:pt x="969" y="2227"/>
                </a:lnTo>
                <a:lnTo>
                  <a:pt x="966" y="2229"/>
                </a:lnTo>
                <a:lnTo>
                  <a:pt x="965" y="2229"/>
                </a:lnTo>
                <a:lnTo>
                  <a:pt x="963" y="2229"/>
                </a:lnTo>
                <a:lnTo>
                  <a:pt x="947" y="2229"/>
                </a:lnTo>
                <a:lnTo>
                  <a:pt x="941" y="2229"/>
                </a:lnTo>
                <a:lnTo>
                  <a:pt x="939" y="2229"/>
                </a:lnTo>
                <a:lnTo>
                  <a:pt x="928" y="2229"/>
                </a:lnTo>
                <a:lnTo>
                  <a:pt x="924" y="2229"/>
                </a:lnTo>
                <a:lnTo>
                  <a:pt x="923" y="2229"/>
                </a:lnTo>
                <a:lnTo>
                  <a:pt x="923" y="2232"/>
                </a:lnTo>
                <a:lnTo>
                  <a:pt x="923" y="2245"/>
                </a:lnTo>
                <a:lnTo>
                  <a:pt x="923" y="2246"/>
                </a:lnTo>
                <a:lnTo>
                  <a:pt x="923" y="2257"/>
                </a:lnTo>
                <a:lnTo>
                  <a:pt x="923" y="2261"/>
                </a:lnTo>
                <a:lnTo>
                  <a:pt x="922" y="2261"/>
                </a:lnTo>
                <a:lnTo>
                  <a:pt x="919" y="2261"/>
                </a:lnTo>
                <a:lnTo>
                  <a:pt x="914" y="2261"/>
                </a:lnTo>
                <a:lnTo>
                  <a:pt x="909" y="2261"/>
                </a:lnTo>
                <a:lnTo>
                  <a:pt x="901" y="2261"/>
                </a:lnTo>
                <a:lnTo>
                  <a:pt x="895" y="2261"/>
                </a:lnTo>
                <a:lnTo>
                  <a:pt x="884" y="2261"/>
                </a:lnTo>
                <a:lnTo>
                  <a:pt x="883" y="2261"/>
                </a:lnTo>
                <a:lnTo>
                  <a:pt x="881" y="2261"/>
                </a:lnTo>
                <a:lnTo>
                  <a:pt x="880" y="2261"/>
                </a:lnTo>
                <a:lnTo>
                  <a:pt x="879" y="2261"/>
                </a:lnTo>
                <a:lnTo>
                  <a:pt x="878" y="2262"/>
                </a:lnTo>
                <a:lnTo>
                  <a:pt x="878" y="2263"/>
                </a:lnTo>
                <a:lnTo>
                  <a:pt x="878" y="2264"/>
                </a:lnTo>
                <a:lnTo>
                  <a:pt x="878" y="2282"/>
                </a:lnTo>
                <a:lnTo>
                  <a:pt x="878" y="2284"/>
                </a:lnTo>
                <a:lnTo>
                  <a:pt x="879" y="2297"/>
                </a:lnTo>
                <a:lnTo>
                  <a:pt x="879" y="2299"/>
                </a:lnTo>
                <a:lnTo>
                  <a:pt x="879" y="2300"/>
                </a:lnTo>
                <a:lnTo>
                  <a:pt x="879" y="2313"/>
                </a:lnTo>
                <a:lnTo>
                  <a:pt x="879" y="2314"/>
                </a:lnTo>
                <a:lnTo>
                  <a:pt x="878" y="2314"/>
                </a:lnTo>
                <a:lnTo>
                  <a:pt x="877" y="2314"/>
                </a:lnTo>
                <a:lnTo>
                  <a:pt x="875" y="2314"/>
                </a:lnTo>
                <a:lnTo>
                  <a:pt x="874" y="2314"/>
                </a:lnTo>
                <a:lnTo>
                  <a:pt x="866" y="2314"/>
                </a:lnTo>
                <a:lnTo>
                  <a:pt x="862" y="2314"/>
                </a:lnTo>
                <a:lnTo>
                  <a:pt x="861" y="2314"/>
                </a:lnTo>
                <a:lnTo>
                  <a:pt x="845" y="2314"/>
                </a:lnTo>
                <a:lnTo>
                  <a:pt x="842" y="2314"/>
                </a:lnTo>
                <a:lnTo>
                  <a:pt x="837" y="2314"/>
                </a:lnTo>
                <a:lnTo>
                  <a:pt x="838" y="2317"/>
                </a:lnTo>
                <a:lnTo>
                  <a:pt x="836" y="2317"/>
                </a:lnTo>
                <a:lnTo>
                  <a:pt x="835" y="2317"/>
                </a:lnTo>
                <a:lnTo>
                  <a:pt x="833" y="2317"/>
                </a:lnTo>
                <a:lnTo>
                  <a:pt x="827" y="2317"/>
                </a:lnTo>
                <a:lnTo>
                  <a:pt x="824" y="2317"/>
                </a:lnTo>
                <a:lnTo>
                  <a:pt x="818" y="2317"/>
                </a:lnTo>
                <a:lnTo>
                  <a:pt x="818" y="2315"/>
                </a:lnTo>
                <a:lnTo>
                  <a:pt x="818" y="2314"/>
                </a:lnTo>
                <a:lnTo>
                  <a:pt x="810" y="2314"/>
                </a:lnTo>
                <a:lnTo>
                  <a:pt x="803" y="2315"/>
                </a:lnTo>
                <a:lnTo>
                  <a:pt x="795" y="2315"/>
                </a:lnTo>
                <a:lnTo>
                  <a:pt x="780" y="2315"/>
                </a:lnTo>
                <a:lnTo>
                  <a:pt x="775" y="2315"/>
                </a:lnTo>
                <a:lnTo>
                  <a:pt x="754" y="2315"/>
                </a:lnTo>
                <a:lnTo>
                  <a:pt x="747" y="2315"/>
                </a:lnTo>
                <a:lnTo>
                  <a:pt x="742" y="2315"/>
                </a:lnTo>
                <a:lnTo>
                  <a:pt x="728" y="2315"/>
                </a:lnTo>
                <a:lnTo>
                  <a:pt x="725" y="2315"/>
                </a:lnTo>
                <a:lnTo>
                  <a:pt x="722" y="2315"/>
                </a:lnTo>
                <a:lnTo>
                  <a:pt x="716" y="2315"/>
                </a:lnTo>
                <a:lnTo>
                  <a:pt x="712" y="2315"/>
                </a:lnTo>
                <a:lnTo>
                  <a:pt x="711" y="2315"/>
                </a:lnTo>
                <a:lnTo>
                  <a:pt x="706" y="2315"/>
                </a:lnTo>
                <a:lnTo>
                  <a:pt x="703" y="2315"/>
                </a:lnTo>
                <a:lnTo>
                  <a:pt x="684" y="2315"/>
                </a:lnTo>
                <a:lnTo>
                  <a:pt x="676" y="2315"/>
                </a:lnTo>
                <a:lnTo>
                  <a:pt x="672" y="2315"/>
                </a:lnTo>
                <a:lnTo>
                  <a:pt x="669" y="2315"/>
                </a:lnTo>
                <a:lnTo>
                  <a:pt x="669" y="2314"/>
                </a:lnTo>
                <a:lnTo>
                  <a:pt x="669" y="2300"/>
                </a:lnTo>
                <a:lnTo>
                  <a:pt x="669" y="2298"/>
                </a:lnTo>
                <a:lnTo>
                  <a:pt x="626" y="2298"/>
                </a:lnTo>
                <a:lnTo>
                  <a:pt x="626" y="2272"/>
                </a:lnTo>
                <a:lnTo>
                  <a:pt x="626" y="2264"/>
                </a:lnTo>
                <a:lnTo>
                  <a:pt x="626" y="2257"/>
                </a:lnTo>
                <a:lnTo>
                  <a:pt x="625" y="2257"/>
                </a:lnTo>
                <a:lnTo>
                  <a:pt x="617" y="2257"/>
                </a:lnTo>
                <a:lnTo>
                  <a:pt x="610" y="2257"/>
                </a:lnTo>
                <a:lnTo>
                  <a:pt x="605" y="2257"/>
                </a:lnTo>
                <a:lnTo>
                  <a:pt x="605" y="2253"/>
                </a:lnTo>
                <a:lnTo>
                  <a:pt x="605" y="2246"/>
                </a:lnTo>
                <a:lnTo>
                  <a:pt x="605" y="2241"/>
                </a:lnTo>
                <a:lnTo>
                  <a:pt x="605" y="2237"/>
                </a:lnTo>
                <a:lnTo>
                  <a:pt x="605" y="2236"/>
                </a:lnTo>
                <a:lnTo>
                  <a:pt x="601" y="2236"/>
                </a:lnTo>
                <a:lnTo>
                  <a:pt x="598" y="2236"/>
                </a:lnTo>
                <a:lnTo>
                  <a:pt x="598" y="2230"/>
                </a:lnTo>
                <a:lnTo>
                  <a:pt x="595" y="2230"/>
                </a:lnTo>
                <a:lnTo>
                  <a:pt x="589" y="2230"/>
                </a:lnTo>
                <a:lnTo>
                  <a:pt x="583" y="2230"/>
                </a:lnTo>
                <a:lnTo>
                  <a:pt x="578" y="2230"/>
                </a:lnTo>
                <a:lnTo>
                  <a:pt x="575" y="2230"/>
                </a:lnTo>
                <a:lnTo>
                  <a:pt x="574" y="2230"/>
                </a:lnTo>
                <a:lnTo>
                  <a:pt x="572" y="2230"/>
                </a:lnTo>
                <a:lnTo>
                  <a:pt x="560" y="2230"/>
                </a:lnTo>
                <a:lnTo>
                  <a:pt x="553" y="2230"/>
                </a:lnTo>
                <a:lnTo>
                  <a:pt x="551" y="2230"/>
                </a:lnTo>
                <a:lnTo>
                  <a:pt x="549" y="2230"/>
                </a:lnTo>
                <a:lnTo>
                  <a:pt x="542" y="2231"/>
                </a:lnTo>
                <a:lnTo>
                  <a:pt x="542" y="2230"/>
                </a:lnTo>
                <a:lnTo>
                  <a:pt x="542" y="2222"/>
                </a:lnTo>
                <a:lnTo>
                  <a:pt x="542" y="2212"/>
                </a:lnTo>
                <a:lnTo>
                  <a:pt x="542" y="2202"/>
                </a:lnTo>
                <a:lnTo>
                  <a:pt x="542" y="2196"/>
                </a:lnTo>
                <a:lnTo>
                  <a:pt x="542" y="2191"/>
                </a:lnTo>
                <a:lnTo>
                  <a:pt x="542" y="2187"/>
                </a:lnTo>
                <a:lnTo>
                  <a:pt x="542" y="2186"/>
                </a:lnTo>
                <a:lnTo>
                  <a:pt x="542" y="2180"/>
                </a:lnTo>
                <a:lnTo>
                  <a:pt x="542" y="2175"/>
                </a:lnTo>
                <a:lnTo>
                  <a:pt x="542" y="2171"/>
                </a:lnTo>
                <a:lnTo>
                  <a:pt x="542" y="2170"/>
                </a:lnTo>
                <a:lnTo>
                  <a:pt x="542" y="2161"/>
                </a:lnTo>
                <a:lnTo>
                  <a:pt x="542" y="2156"/>
                </a:lnTo>
                <a:lnTo>
                  <a:pt x="542" y="2155"/>
                </a:lnTo>
                <a:lnTo>
                  <a:pt x="542" y="2152"/>
                </a:lnTo>
                <a:lnTo>
                  <a:pt x="542" y="2145"/>
                </a:lnTo>
                <a:lnTo>
                  <a:pt x="542" y="2144"/>
                </a:lnTo>
                <a:lnTo>
                  <a:pt x="542" y="2137"/>
                </a:lnTo>
                <a:lnTo>
                  <a:pt x="542" y="2131"/>
                </a:lnTo>
                <a:lnTo>
                  <a:pt x="542" y="2128"/>
                </a:lnTo>
                <a:lnTo>
                  <a:pt x="542" y="2127"/>
                </a:lnTo>
                <a:lnTo>
                  <a:pt x="542" y="2121"/>
                </a:lnTo>
                <a:lnTo>
                  <a:pt x="542" y="2115"/>
                </a:lnTo>
                <a:lnTo>
                  <a:pt x="542" y="2108"/>
                </a:lnTo>
                <a:lnTo>
                  <a:pt x="542" y="2107"/>
                </a:lnTo>
                <a:lnTo>
                  <a:pt x="541" y="2104"/>
                </a:lnTo>
                <a:lnTo>
                  <a:pt x="541" y="2102"/>
                </a:lnTo>
                <a:lnTo>
                  <a:pt x="541" y="2095"/>
                </a:lnTo>
                <a:lnTo>
                  <a:pt x="541" y="2086"/>
                </a:lnTo>
                <a:lnTo>
                  <a:pt x="541" y="2083"/>
                </a:lnTo>
                <a:lnTo>
                  <a:pt x="541" y="2079"/>
                </a:lnTo>
                <a:lnTo>
                  <a:pt x="538" y="2079"/>
                </a:lnTo>
                <a:lnTo>
                  <a:pt x="535" y="2079"/>
                </a:lnTo>
                <a:lnTo>
                  <a:pt x="534" y="2079"/>
                </a:lnTo>
                <a:lnTo>
                  <a:pt x="534" y="2080"/>
                </a:lnTo>
                <a:lnTo>
                  <a:pt x="534" y="2072"/>
                </a:lnTo>
                <a:lnTo>
                  <a:pt x="534" y="2058"/>
                </a:lnTo>
                <a:lnTo>
                  <a:pt x="532" y="2058"/>
                </a:lnTo>
                <a:lnTo>
                  <a:pt x="525" y="2058"/>
                </a:lnTo>
                <a:lnTo>
                  <a:pt x="523" y="2058"/>
                </a:lnTo>
                <a:lnTo>
                  <a:pt x="514" y="2058"/>
                </a:lnTo>
                <a:lnTo>
                  <a:pt x="508" y="2058"/>
                </a:lnTo>
                <a:lnTo>
                  <a:pt x="500" y="2058"/>
                </a:lnTo>
                <a:lnTo>
                  <a:pt x="499" y="2058"/>
                </a:lnTo>
                <a:lnTo>
                  <a:pt x="498" y="2058"/>
                </a:lnTo>
                <a:lnTo>
                  <a:pt x="497" y="2058"/>
                </a:lnTo>
                <a:lnTo>
                  <a:pt x="490" y="2058"/>
                </a:lnTo>
                <a:lnTo>
                  <a:pt x="488" y="2060"/>
                </a:lnTo>
                <a:lnTo>
                  <a:pt x="487" y="2060"/>
                </a:lnTo>
                <a:lnTo>
                  <a:pt x="483" y="2060"/>
                </a:lnTo>
                <a:lnTo>
                  <a:pt x="479" y="2060"/>
                </a:lnTo>
                <a:lnTo>
                  <a:pt x="475" y="2060"/>
                </a:lnTo>
                <a:lnTo>
                  <a:pt x="471" y="2060"/>
                </a:lnTo>
                <a:lnTo>
                  <a:pt x="470" y="2060"/>
                </a:lnTo>
                <a:lnTo>
                  <a:pt x="471" y="2064"/>
                </a:lnTo>
                <a:lnTo>
                  <a:pt x="456" y="2064"/>
                </a:lnTo>
                <a:lnTo>
                  <a:pt x="456" y="2058"/>
                </a:lnTo>
                <a:lnTo>
                  <a:pt x="422" y="2058"/>
                </a:lnTo>
                <a:lnTo>
                  <a:pt x="393" y="2058"/>
                </a:lnTo>
                <a:lnTo>
                  <a:pt x="392" y="2058"/>
                </a:lnTo>
                <a:lnTo>
                  <a:pt x="387" y="2058"/>
                </a:lnTo>
                <a:lnTo>
                  <a:pt x="371" y="2058"/>
                </a:lnTo>
                <a:lnTo>
                  <a:pt x="371" y="2060"/>
                </a:lnTo>
                <a:lnTo>
                  <a:pt x="371" y="2061"/>
                </a:lnTo>
                <a:lnTo>
                  <a:pt x="371" y="2065"/>
                </a:lnTo>
                <a:lnTo>
                  <a:pt x="371" y="2068"/>
                </a:lnTo>
                <a:lnTo>
                  <a:pt x="371" y="2072"/>
                </a:lnTo>
                <a:lnTo>
                  <a:pt x="371" y="2075"/>
                </a:lnTo>
                <a:lnTo>
                  <a:pt x="371" y="2091"/>
                </a:lnTo>
                <a:lnTo>
                  <a:pt x="371" y="2094"/>
                </a:lnTo>
                <a:lnTo>
                  <a:pt x="371" y="2098"/>
                </a:lnTo>
                <a:lnTo>
                  <a:pt x="371" y="2100"/>
                </a:lnTo>
                <a:lnTo>
                  <a:pt x="371" y="2103"/>
                </a:lnTo>
                <a:lnTo>
                  <a:pt x="371" y="2106"/>
                </a:lnTo>
                <a:lnTo>
                  <a:pt x="371" y="2108"/>
                </a:lnTo>
                <a:lnTo>
                  <a:pt x="371" y="2110"/>
                </a:lnTo>
                <a:lnTo>
                  <a:pt x="370" y="2118"/>
                </a:lnTo>
                <a:lnTo>
                  <a:pt x="370" y="2127"/>
                </a:lnTo>
                <a:lnTo>
                  <a:pt x="370" y="2138"/>
                </a:lnTo>
                <a:lnTo>
                  <a:pt x="370" y="2141"/>
                </a:lnTo>
                <a:lnTo>
                  <a:pt x="370" y="2142"/>
                </a:lnTo>
                <a:lnTo>
                  <a:pt x="369" y="2142"/>
                </a:lnTo>
                <a:lnTo>
                  <a:pt x="368" y="2141"/>
                </a:lnTo>
                <a:lnTo>
                  <a:pt x="354" y="2141"/>
                </a:lnTo>
                <a:lnTo>
                  <a:pt x="352" y="2141"/>
                </a:lnTo>
                <a:lnTo>
                  <a:pt x="345" y="2141"/>
                </a:lnTo>
                <a:lnTo>
                  <a:pt x="343" y="2141"/>
                </a:lnTo>
                <a:lnTo>
                  <a:pt x="340" y="2141"/>
                </a:lnTo>
                <a:lnTo>
                  <a:pt x="336" y="2141"/>
                </a:lnTo>
                <a:lnTo>
                  <a:pt x="334" y="2141"/>
                </a:lnTo>
                <a:lnTo>
                  <a:pt x="332" y="2141"/>
                </a:lnTo>
                <a:lnTo>
                  <a:pt x="324" y="2141"/>
                </a:lnTo>
                <a:lnTo>
                  <a:pt x="302" y="2142"/>
                </a:lnTo>
                <a:lnTo>
                  <a:pt x="293" y="2142"/>
                </a:lnTo>
                <a:lnTo>
                  <a:pt x="291" y="2142"/>
                </a:lnTo>
                <a:lnTo>
                  <a:pt x="289" y="2142"/>
                </a:lnTo>
                <a:lnTo>
                  <a:pt x="288" y="2144"/>
                </a:lnTo>
                <a:lnTo>
                  <a:pt x="285" y="2144"/>
                </a:lnTo>
                <a:lnTo>
                  <a:pt x="284" y="2144"/>
                </a:lnTo>
                <a:lnTo>
                  <a:pt x="284" y="2142"/>
                </a:lnTo>
                <a:lnTo>
                  <a:pt x="284" y="2144"/>
                </a:lnTo>
                <a:lnTo>
                  <a:pt x="284" y="2146"/>
                </a:lnTo>
                <a:lnTo>
                  <a:pt x="284" y="2147"/>
                </a:lnTo>
                <a:lnTo>
                  <a:pt x="284" y="2157"/>
                </a:lnTo>
                <a:lnTo>
                  <a:pt x="284" y="2161"/>
                </a:lnTo>
                <a:lnTo>
                  <a:pt x="284" y="2163"/>
                </a:lnTo>
                <a:lnTo>
                  <a:pt x="284" y="2172"/>
                </a:lnTo>
                <a:lnTo>
                  <a:pt x="284" y="2177"/>
                </a:lnTo>
                <a:lnTo>
                  <a:pt x="284" y="2179"/>
                </a:lnTo>
                <a:lnTo>
                  <a:pt x="284" y="2183"/>
                </a:lnTo>
                <a:lnTo>
                  <a:pt x="284" y="2185"/>
                </a:lnTo>
                <a:lnTo>
                  <a:pt x="284" y="2188"/>
                </a:lnTo>
                <a:lnTo>
                  <a:pt x="285" y="2190"/>
                </a:lnTo>
                <a:lnTo>
                  <a:pt x="285" y="2197"/>
                </a:lnTo>
                <a:lnTo>
                  <a:pt x="285" y="2203"/>
                </a:lnTo>
                <a:lnTo>
                  <a:pt x="285" y="2210"/>
                </a:lnTo>
                <a:lnTo>
                  <a:pt x="285" y="2211"/>
                </a:lnTo>
                <a:lnTo>
                  <a:pt x="285" y="2213"/>
                </a:lnTo>
                <a:lnTo>
                  <a:pt x="285" y="2214"/>
                </a:lnTo>
                <a:lnTo>
                  <a:pt x="285" y="2215"/>
                </a:lnTo>
                <a:lnTo>
                  <a:pt x="285" y="2222"/>
                </a:lnTo>
                <a:lnTo>
                  <a:pt x="285" y="2228"/>
                </a:lnTo>
                <a:lnTo>
                  <a:pt x="285" y="2230"/>
                </a:lnTo>
                <a:lnTo>
                  <a:pt x="285" y="2231"/>
                </a:lnTo>
                <a:lnTo>
                  <a:pt x="285" y="2232"/>
                </a:lnTo>
                <a:lnTo>
                  <a:pt x="285" y="2238"/>
                </a:lnTo>
                <a:lnTo>
                  <a:pt x="285" y="2252"/>
                </a:lnTo>
                <a:lnTo>
                  <a:pt x="285" y="2262"/>
                </a:lnTo>
                <a:lnTo>
                  <a:pt x="285" y="2265"/>
                </a:lnTo>
                <a:lnTo>
                  <a:pt x="285" y="2266"/>
                </a:lnTo>
                <a:lnTo>
                  <a:pt x="285" y="2273"/>
                </a:lnTo>
                <a:lnTo>
                  <a:pt x="285" y="2288"/>
                </a:lnTo>
                <a:lnTo>
                  <a:pt x="285" y="2299"/>
                </a:lnTo>
                <a:lnTo>
                  <a:pt x="287" y="2305"/>
                </a:lnTo>
                <a:lnTo>
                  <a:pt x="287" y="2307"/>
                </a:lnTo>
                <a:lnTo>
                  <a:pt x="287" y="2308"/>
                </a:lnTo>
                <a:lnTo>
                  <a:pt x="285" y="2311"/>
                </a:lnTo>
                <a:lnTo>
                  <a:pt x="285" y="2314"/>
                </a:lnTo>
                <a:lnTo>
                  <a:pt x="284" y="2317"/>
                </a:lnTo>
                <a:lnTo>
                  <a:pt x="284" y="2319"/>
                </a:lnTo>
                <a:lnTo>
                  <a:pt x="284" y="2320"/>
                </a:lnTo>
                <a:lnTo>
                  <a:pt x="284" y="2321"/>
                </a:lnTo>
                <a:lnTo>
                  <a:pt x="284" y="2322"/>
                </a:lnTo>
                <a:lnTo>
                  <a:pt x="284" y="2324"/>
                </a:lnTo>
                <a:lnTo>
                  <a:pt x="284" y="2326"/>
                </a:lnTo>
                <a:lnTo>
                  <a:pt x="284" y="2330"/>
                </a:lnTo>
                <a:lnTo>
                  <a:pt x="284" y="2333"/>
                </a:lnTo>
                <a:lnTo>
                  <a:pt x="284" y="2336"/>
                </a:lnTo>
                <a:lnTo>
                  <a:pt x="284" y="2341"/>
                </a:lnTo>
                <a:lnTo>
                  <a:pt x="284" y="2347"/>
                </a:lnTo>
                <a:lnTo>
                  <a:pt x="284" y="2353"/>
                </a:lnTo>
                <a:lnTo>
                  <a:pt x="284" y="2354"/>
                </a:lnTo>
                <a:lnTo>
                  <a:pt x="284" y="2356"/>
                </a:lnTo>
                <a:lnTo>
                  <a:pt x="285" y="2361"/>
                </a:lnTo>
                <a:lnTo>
                  <a:pt x="287" y="2365"/>
                </a:lnTo>
                <a:lnTo>
                  <a:pt x="287" y="2366"/>
                </a:lnTo>
                <a:lnTo>
                  <a:pt x="287" y="2369"/>
                </a:lnTo>
                <a:lnTo>
                  <a:pt x="287" y="2370"/>
                </a:lnTo>
                <a:lnTo>
                  <a:pt x="283" y="2376"/>
                </a:lnTo>
                <a:lnTo>
                  <a:pt x="280" y="2381"/>
                </a:lnTo>
                <a:lnTo>
                  <a:pt x="273" y="2391"/>
                </a:lnTo>
                <a:lnTo>
                  <a:pt x="259" y="2390"/>
                </a:lnTo>
                <a:lnTo>
                  <a:pt x="255" y="2389"/>
                </a:lnTo>
                <a:lnTo>
                  <a:pt x="255" y="2388"/>
                </a:lnTo>
                <a:lnTo>
                  <a:pt x="246" y="2372"/>
                </a:lnTo>
                <a:lnTo>
                  <a:pt x="236" y="2355"/>
                </a:lnTo>
                <a:lnTo>
                  <a:pt x="236" y="2354"/>
                </a:lnTo>
                <a:lnTo>
                  <a:pt x="234" y="2353"/>
                </a:lnTo>
                <a:lnTo>
                  <a:pt x="234" y="2348"/>
                </a:lnTo>
                <a:lnTo>
                  <a:pt x="234" y="2319"/>
                </a:lnTo>
                <a:lnTo>
                  <a:pt x="234" y="2317"/>
                </a:lnTo>
                <a:lnTo>
                  <a:pt x="233" y="2317"/>
                </a:lnTo>
                <a:lnTo>
                  <a:pt x="232" y="2317"/>
                </a:lnTo>
                <a:lnTo>
                  <a:pt x="231" y="2317"/>
                </a:lnTo>
                <a:lnTo>
                  <a:pt x="218" y="2317"/>
                </a:lnTo>
                <a:lnTo>
                  <a:pt x="213" y="2317"/>
                </a:lnTo>
                <a:lnTo>
                  <a:pt x="214" y="2320"/>
                </a:lnTo>
                <a:lnTo>
                  <a:pt x="216" y="2324"/>
                </a:lnTo>
                <a:lnTo>
                  <a:pt x="214" y="2326"/>
                </a:lnTo>
                <a:lnTo>
                  <a:pt x="213" y="2326"/>
                </a:lnTo>
                <a:lnTo>
                  <a:pt x="206" y="2331"/>
                </a:lnTo>
                <a:lnTo>
                  <a:pt x="196" y="2337"/>
                </a:lnTo>
                <a:lnTo>
                  <a:pt x="193" y="2338"/>
                </a:lnTo>
                <a:lnTo>
                  <a:pt x="144" y="2367"/>
                </a:lnTo>
                <a:lnTo>
                  <a:pt x="143" y="2367"/>
                </a:lnTo>
                <a:lnTo>
                  <a:pt x="141" y="2369"/>
                </a:lnTo>
                <a:lnTo>
                  <a:pt x="124" y="2380"/>
                </a:lnTo>
                <a:lnTo>
                  <a:pt x="122" y="2380"/>
                </a:lnTo>
                <a:lnTo>
                  <a:pt x="122" y="2375"/>
                </a:lnTo>
                <a:lnTo>
                  <a:pt x="122" y="2371"/>
                </a:lnTo>
                <a:lnTo>
                  <a:pt x="124" y="2364"/>
                </a:lnTo>
                <a:lnTo>
                  <a:pt x="124" y="2362"/>
                </a:lnTo>
                <a:lnTo>
                  <a:pt x="126" y="2349"/>
                </a:lnTo>
                <a:lnTo>
                  <a:pt x="128" y="2340"/>
                </a:lnTo>
                <a:lnTo>
                  <a:pt x="129" y="2332"/>
                </a:lnTo>
                <a:lnTo>
                  <a:pt x="134" y="2317"/>
                </a:lnTo>
                <a:lnTo>
                  <a:pt x="136" y="2311"/>
                </a:lnTo>
                <a:lnTo>
                  <a:pt x="138" y="2304"/>
                </a:lnTo>
                <a:lnTo>
                  <a:pt x="139" y="2300"/>
                </a:lnTo>
                <a:lnTo>
                  <a:pt x="139" y="2299"/>
                </a:lnTo>
                <a:lnTo>
                  <a:pt x="141" y="2298"/>
                </a:lnTo>
                <a:lnTo>
                  <a:pt x="142" y="2294"/>
                </a:lnTo>
                <a:lnTo>
                  <a:pt x="142" y="2291"/>
                </a:lnTo>
                <a:lnTo>
                  <a:pt x="138" y="2290"/>
                </a:lnTo>
                <a:lnTo>
                  <a:pt x="138" y="2289"/>
                </a:lnTo>
                <a:lnTo>
                  <a:pt x="124" y="2283"/>
                </a:lnTo>
                <a:lnTo>
                  <a:pt x="124" y="2282"/>
                </a:lnTo>
                <a:lnTo>
                  <a:pt x="122" y="2281"/>
                </a:lnTo>
                <a:lnTo>
                  <a:pt x="122" y="2280"/>
                </a:lnTo>
                <a:lnTo>
                  <a:pt x="121" y="2280"/>
                </a:lnTo>
                <a:lnTo>
                  <a:pt x="120" y="2280"/>
                </a:lnTo>
                <a:lnTo>
                  <a:pt x="119" y="2279"/>
                </a:lnTo>
                <a:lnTo>
                  <a:pt x="118" y="2278"/>
                </a:lnTo>
                <a:lnTo>
                  <a:pt x="118" y="2279"/>
                </a:lnTo>
                <a:lnTo>
                  <a:pt x="117" y="2279"/>
                </a:lnTo>
                <a:lnTo>
                  <a:pt x="117" y="2280"/>
                </a:lnTo>
                <a:lnTo>
                  <a:pt x="116" y="2280"/>
                </a:lnTo>
                <a:lnTo>
                  <a:pt x="116" y="2279"/>
                </a:lnTo>
                <a:lnTo>
                  <a:pt x="115" y="2279"/>
                </a:lnTo>
                <a:lnTo>
                  <a:pt x="116" y="2280"/>
                </a:lnTo>
                <a:lnTo>
                  <a:pt x="115" y="2280"/>
                </a:lnTo>
                <a:lnTo>
                  <a:pt x="113" y="2280"/>
                </a:lnTo>
                <a:lnTo>
                  <a:pt x="113" y="2279"/>
                </a:lnTo>
                <a:lnTo>
                  <a:pt x="113" y="2278"/>
                </a:lnTo>
                <a:lnTo>
                  <a:pt x="112" y="2278"/>
                </a:lnTo>
                <a:lnTo>
                  <a:pt x="112" y="2279"/>
                </a:lnTo>
                <a:lnTo>
                  <a:pt x="112" y="2280"/>
                </a:lnTo>
                <a:lnTo>
                  <a:pt x="112" y="2281"/>
                </a:lnTo>
                <a:lnTo>
                  <a:pt x="111" y="2281"/>
                </a:lnTo>
                <a:lnTo>
                  <a:pt x="110" y="2281"/>
                </a:lnTo>
                <a:lnTo>
                  <a:pt x="109" y="2281"/>
                </a:lnTo>
                <a:lnTo>
                  <a:pt x="108" y="2281"/>
                </a:lnTo>
                <a:lnTo>
                  <a:pt x="107" y="2281"/>
                </a:lnTo>
                <a:lnTo>
                  <a:pt x="106" y="2281"/>
                </a:lnTo>
                <a:lnTo>
                  <a:pt x="104" y="2280"/>
                </a:lnTo>
                <a:lnTo>
                  <a:pt x="103" y="2280"/>
                </a:lnTo>
                <a:lnTo>
                  <a:pt x="102" y="2280"/>
                </a:lnTo>
                <a:lnTo>
                  <a:pt x="101" y="2281"/>
                </a:lnTo>
                <a:lnTo>
                  <a:pt x="100" y="2281"/>
                </a:lnTo>
                <a:lnTo>
                  <a:pt x="100" y="2282"/>
                </a:lnTo>
                <a:lnTo>
                  <a:pt x="100" y="2283"/>
                </a:lnTo>
                <a:lnTo>
                  <a:pt x="99" y="2283"/>
                </a:lnTo>
                <a:lnTo>
                  <a:pt x="98" y="2283"/>
                </a:lnTo>
                <a:lnTo>
                  <a:pt x="98" y="2284"/>
                </a:lnTo>
                <a:lnTo>
                  <a:pt x="99" y="2283"/>
                </a:lnTo>
                <a:lnTo>
                  <a:pt x="100" y="2284"/>
                </a:lnTo>
                <a:lnTo>
                  <a:pt x="100" y="2286"/>
                </a:lnTo>
                <a:lnTo>
                  <a:pt x="101" y="2287"/>
                </a:lnTo>
                <a:lnTo>
                  <a:pt x="102" y="2288"/>
                </a:lnTo>
                <a:lnTo>
                  <a:pt x="102" y="2289"/>
                </a:lnTo>
                <a:lnTo>
                  <a:pt x="103" y="2289"/>
                </a:lnTo>
                <a:lnTo>
                  <a:pt x="103" y="2290"/>
                </a:lnTo>
                <a:lnTo>
                  <a:pt x="104" y="2290"/>
                </a:lnTo>
                <a:lnTo>
                  <a:pt x="103" y="2290"/>
                </a:lnTo>
                <a:lnTo>
                  <a:pt x="103" y="2291"/>
                </a:lnTo>
                <a:lnTo>
                  <a:pt x="102" y="2291"/>
                </a:lnTo>
                <a:lnTo>
                  <a:pt x="101" y="2291"/>
                </a:lnTo>
                <a:lnTo>
                  <a:pt x="100" y="2290"/>
                </a:lnTo>
                <a:lnTo>
                  <a:pt x="100" y="2291"/>
                </a:lnTo>
                <a:lnTo>
                  <a:pt x="99" y="2291"/>
                </a:lnTo>
                <a:lnTo>
                  <a:pt x="99" y="2292"/>
                </a:lnTo>
                <a:lnTo>
                  <a:pt x="98" y="2292"/>
                </a:lnTo>
                <a:lnTo>
                  <a:pt x="96" y="2294"/>
                </a:lnTo>
                <a:lnTo>
                  <a:pt x="95" y="2295"/>
                </a:lnTo>
                <a:lnTo>
                  <a:pt x="95" y="2296"/>
                </a:lnTo>
                <a:lnTo>
                  <a:pt x="94" y="2297"/>
                </a:lnTo>
                <a:lnTo>
                  <a:pt x="95" y="2298"/>
                </a:lnTo>
                <a:lnTo>
                  <a:pt x="95" y="2299"/>
                </a:lnTo>
                <a:lnTo>
                  <a:pt x="96" y="2300"/>
                </a:lnTo>
                <a:lnTo>
                  <a:pt x="98" y="2301"/>
                </a:lnTo>
                <a:lnTo>
                  <a:pt x="98" y="2303"/>
                </a:lnTo>
                <a:lnTo>
                  <a:pt x="98" y="2304"/>
                </a:lnTo>
                <a:lnTo>
                  <a:pt x="100" y="2305"/>
                </a:lnTo>
                <a:lnTo>
                  <a:pt x="100" y="2306"/>
                </a:lnTo>
                <a:lnTo>
                  <a:pt x="100" y="2307"/>
                </a:lnTo>
                <a:lnTo>
                  <a:pt x="101" y="2307"/>
                </a:lnTo>
                <a:lnTo>
                  <a:pt x="101" y="2308"/>
                </a:lnTo>
                <a:lnTo>
                  <a:pt x="101" y="2309"/>
                </a:lnTo>
                <a:lnTo>
                  <a:pt x="100" y="2309"/>
                </a:lnTo>
                <a:lnTo>
                  <a:pt x="100" y="2311"/>
                </a:lnTo>
                <a:lnTo>
                  <a:pt x="100" y="2309"/>
                </a:lnTo>
                <a:lnTo>
                  <a:pt x="99" y="2309"/>
                </a:lnTo>
                <a:lnTo>
                  <a:pt x="99" y="2311"/>
                </a:lnTo>
                <a:lnTo>
                  <a:pt x="99" y="2312"/>
                </a:lnTo>
                <a:lnTo>
                  <a:pt x="98" y="2312"/>
                </a:lnTo>
                <a:lnTo>
                  <a:pt x="99" y="2313"/>
                </a:lnTo>
                <a:lnTo>
                  <a:pt x="98" y="2313"/>
                </a:lnTo>
                <a:lnTo>
                  <a:pt x="98" y="2314"/>
                </a:lnTo>
                <a:lnTo>
                  <a:pt x="98" y="2315"/>
                </a:lnTo>
                <a:lnTo>
                  <a:pt x="98" y="2316"/>
                </a:lnTo>
                <a:lnTo>
                  <a:pt x="98" y="2319"/>
                </a:lnTo>
                <a:lnTo>
                  <a:pt x="98" y="2320"/>
                </a:lnTo>
                <a:lnTo>
                  <a:pt x="99" y="2320"/>
                </a:lnTo>
                <a:lnTo>
                  <a:pt x="99" y="2321"/>
                </a:lnTo>
                <a:lnTo>
                  <a:pt x="99" y="2322"/>
                </a:lnTo>
                <a:lnTo>
                  <a:pt x="98" y="2322"/>
                </a:lnTo>
                <a:lnTo>
                  <a:pt x="96" y="2322"/>
                </a:lnTo>
                <a:lnTo>
                  <a:pt x="95" y="2322"/>
                </a:lnTo>
                <a:lnTo>
                  <a:pt x="94" y="2321"/>
                </a:lnTo>
                <a:lnTo>
                  <a:pt x="93" y="2321"/>
                </a:lnTo>
                <a:lnTo>
                  <a:pt x="93" y="2320"/>
                </a:lnTo>
                <a:lnTo>
                  <a:pt x="92" y="2320"/>
                </a:lnTo>
                <a:lnTo>
                  <a:pt x="92" y="2319"/>
                </a:lnTo>
                <a:lnTo>
                  <a:pt x="91" y="2319"/>
                </a:lnTo>
                <a:lnTo>
                  <a:pt x="91" y="2317"/>
                </a:lnTo>
                <a:lnTo>
                  <a:pt x="90" y="2316"/>
                </a:lnTo>
                <a:lnTo>
                  <a:pt x="90" y="2315"/>
                </a:lnTo>
                <a:lnTo>
                  <a:pt x="89" y="2315"/>
                </a:lnTo>
                <a:lnTo>
                  <a:pt x="89" y="2314"/>
                </a:lnTo>
                <a:lnTo>
                  <a:pt x="87" y="2314"/>
                </a:lnTo>
                <a:lnTo>
                  <a:pt x="87" y="2315"/>
                </a:lnTo>
                <a:lnTo>
                  <a:pt x="89" y="2315"/>
                </a:lnTo>
                <a:lnTo>
                  <a:pt x="87" y="2315"/>
                </a:lnTo>
                <a:lnTo>
                  <a:pt x="87" y="2317"/>
                </a:lnTo>
                <a:lnTo>
                  <a:pt x="86" y="2317"/>
                </a:lnTo>
                <a:lnTo>
                  <a:pt x="86" y="2319"/>
                </a:lnTo>
                <a:lnTo>
                  <a:pt x="84" y="2319"/>
                </a:lnTo>
                <a:lnTo>
                  <a:pt x="83" y="2320"/>
                </a:lnTo>
                <a:lnTo>
                  <a:pt x="82" y="2320"/>
                </a:lnTo>
                <a:lnTo>
                  <a:pt x="82" y="2321"/>
                </a:lnTo>
                <a:lnTo>
                  <a:pt x="82" y="2322"/>
                </a:lnTo>
                <a:lnTo>
                  <a:pt x="83" y="2323"/>
                </a:lnTo>
                <a:lnTo>
                  <a:pt x="85" y="2323"/>
                </a:lnTo>
                <a:lnTo>
                  <a:pt x="86" y="2324"/>
                </a:lnTo>
                <a:lnTo>
                  <a:pt x="86" y="2323"/>
                </a:lnTo>
                <a:lnTo>
                  <a:pt x="87" y="2323"/>
                </a:lnTo>
                <a:lnTo>
                  <a:pt x="87" y="2324"/>
                </a:lnTo>
                <a:lnTo>
                  <a:pt x="87" y="2323"/>
                </a:lnTo>
                <a:lnTo>
                  <a:pt x="89" y="2323"/>
                </a:lnTo>
                <a:lnTo>
                  <a:pt x="90" y="2323"/>
                </a:lnTo>
                <a:lnTo>
                  <a:pt x="91" y="2324"/>
                </a:lnTo>
                <a:lnTo>
                  <a:pt x="91" y="2325"/>
                </a:lnTo>
                <a:lnTo>
                  <a:pt x="91" y="2326"/>
                </a:lnTo>
                <a:lnTo>
                  <a:pt x="90" y="2328"/>
                </a:lnTo>
                <a:lnTo>
                  <a:pt x="89" y="2328"/>
                </a:lnTo>
                <a:lnTo>
                  <a:pt x="87" y="2328"/>
                </a:lnTo>
                <a:lnTo>
                  <a:pt x="86" y="2329"/>
                </a:lnTo>
                <a:lnTo>
                  <a:pt x="84" y="2331"/>
                </a:lnTo>
                <a:lnTo>
                  <a:pt x="83" y="2331"/>
                </a:lnTo>
                <a:lnTo>
                  <a:pt x="82" y="2331"/>
                </a:lnTo>
                <a:lnTo>
                  <a:pt x="81" y="2331"/>
                </a:lnTo>
                <a:lnTo>
                  <a:pt x="80" y="2332"/>
                </a:lnTo>
                <a:lnTo>
                  <a:pt x="78" y="2333"/>
                </a:lnTo>
                <a:lnTo>
                  <a:pt x="78" y="2334"/>
                </a:lnTo>
                <a:lnTo>
                  <a:pt x="78" y="2336"/>
                </a:lnTo>
                <a:lnTo>
                  <a:pt x="80" y="2336"/>
                </a:lnTo>
                <a:lnTo>
                  <a:pt x="83" y="2341"/>
                </a:lnTo>
                <a:lnTo>
                  <a:pt x="83" y="2342"/>
                </a:lnTo>
                <a:lnTo>
                  <a:pt x="84" y="2342"/>
                </a:lnTo>
                <a:lnTo>
                  <a:pt x="85" y="2342"/>
                </a:lnTo>
                <a:lnTo>
                  <a:pt x="85" y="2344"/>
                </a:lnTo>
                <a:lnTo>
                  <a:pt x="85" y="2345"/>
                </a:lnTo>
                <a:lnTo>
                  <a:pt x="86" y="2347"/>
                </a:lnTo>
                <a:lnTo>
                  <a:pt x="87" y="2348"/>
                </a:lnTo>
                <a:lnTo>
                  <a:pt x="87" y="2347"/>
                </a:lnTo>
                <a:lnTo>
                  <a:pt x="89" y="2347"/>
                </a:lnTo>
                <a:lnTo>
                  <a:pt x="89" y="2348"/>
                </a:lnTo>
                <a:lnTo>
                  <a:pt x="90" y="2348"/>
                </a:lnTo>
                <a:lnTo>
                  <a:pt x="90" y="2349"/>
                </a:lnTo>
                <a:lnTo>
                  <a:pt x="90" y="2350"/>
                </a:lnTo>
                <a:lnTo>
                  <a:pt x="90" y="2351"/>
                </a:lnTo>
                <a:lnTo>
                  <a:pt x="91" y="2351"/>
                </a:lnTo>
                <a:lnTo>
                  <a:pt x="91" y="2353"/>
                </a:lnTo>
                <a:lnTo>
                  <a:pt x="91" y="2354"/>
                </a:lnTo>
                <a:lnTo>
                  <a:pt x="91" y="2355"/>
                </a:lnTo>
                <a:lnTo>
                  <a:pt x="91" y="2356"/>
                </a:lnTo>
                <a:lnTo>
                  <a:pt x="92" y="2356"/>
                </a:lnTo>
                <a:lnTo>
                  <a:pt x="92" y="2357"/>
                </a:lnTo>
                <a:lnTo>
                  <a:pt x="92" y="2358"/>
                </a:lnTo>
                <a:lnTo>
                  <a:pt x="92" y="2359"/>
                </a:lnTo>
                <a:lnTo>
                  <a:pt x="91" y="2359"/>
                </a:lnTo>
                <a:lnTo>
                  <a:pt x="91" y="2361"/>
                </a:lnTo>
                <a:lnTo>
                  <a:pt x="90" y="2362"/>
                </a:lnTo>
                <a:lnTo>
                  <a:pt x="91" y="2362"/>
                </a:lnTo>
                <a:lnTo>
                  <a:pt x="91" y="2363"/>
                </a:lnTo>
                <a:lnTo>
                  <a:pt x="90" y="2363"/>
                </a:lnTo>
                <a:lnTo>
                  <a:pt x="91" y="2364"/>
                </a:lnTo>
                <a:lnTo>
                  <a:pt x="90" y="2365"/>
                </a:lnTo>
                <a:lnTo>
                  <a:pt x="90" y="2366"/>
                </a:lnTo>
                <a:lnTo>
                  <a:pt x="91" y="2366"/>
                </a:lnTo>
                <a:lnTo>
                  <a:pt x="90" y="2366"/>
                </a:lnTo>
                <a:lnTo>
                  <a:pt x="90" y="2367"/>
                </a:lnTo>
                <a:lnTo>
                  <a:pt x="89" y="2367"/>
                </a:lnTo>
                <a:lnTo>
                  <a:pt x="89" y="2369"/>
                </a:lnTo>
                <a:lnTo>
                  <a:pt x="87" y="2369"/>
                </a:lnTo>
                <a:lnTo>
                  <a:pt x="87" y="2367"/>
                </a:lnTo>
                <a:lnTo>
                  <a:pt x="86" y="2367"/>
                </a:lnTo>
                <a:lnTo>
                  <a:pt x="86" y="2366"/>
                </a:lnTo>
                <a:lnTo>
                  <a:pt x="86" y="2365"/>
                </a:lnTo>
                <a:lnTo>
                  <a:pt x="84" y="2363"/>
                </a:lnTo>
                <a:lnTo>
                  <a:pt x="83" y="2363"/>
                </a:lnTo>
                <a:lnTo>
                  <a:pt x="83" y="2362"/>
                </a:lnTo>
                <a:lnTo>
                  <a:pt x="83" y="2361"/>
                </a:lnTo>
                <a:lnTo>
                  <a:pt x="82" y="2361"/>
                </a:lnTo>
                <a:lnTo>
                  <a:pt x="82" y="2359"/>
                </a:lnTo>
                <a:lnTo>
                  <a:pt x="81" y="2359"/>
                </a:lnTo>
                <a:lnTo>
                  <a:pt x="78" y="2357"/>
                </a:lnTo>
                <a:lnTo>
                  <a:pt x="75" y="2355"/>
                </a:lnTo>
                <a:lnTo>
                  <a:pt x="74" y="2354"/>
                </a:lnTo>
                <a:lnTo>
                  <a:pt x="72" y="2353"/>
                </a:lnTo>
                <a:lnTo>
                  <a:pt x="70" y="2353"/>
                </a:lnTo>
                <a:lnTo>
                  <a:pt x="69" y="2353"/>
                </a:lnTo>
                <a:lnTo>
                  <a:pt x="69" y="2354"/>
                </a:lnTo>
                <a:lnTo>
                  <a:pt x="68" y="2354"/>
                </a:lnTo>
                <a:lnTo>
                  <a:pt x="67" y="2354"/>
                </a:lnTo>
                <a:lnTo>
                  <a:pt x="67" y="2355"/>
                </a:lnTo>
                <a:lnTo>
                  <a:pt x="66" y="2356"/>
                </a:lnTo>
                <a:lnTo>
                  <a:pt x="66" y="2355"/>
                </a:lnTo>
                <a:lnTo>
                  <a:pt x="65" y="2355"/>
                </a:lnTo>
                <a:lnTo>
                  <a:pt x="65" y="2354"/>
                </a:lnTo>
                <a:lnTo>
                  <a:pt x="64" y="2354"/>
                </a:lnTo>
                <a:lnTo>
                  <a:pt x="63" y="2354"/>
                </a:lnTo>
                <a:lnTo>
                  <a:pt x="61" y="2354"/>
                </a:lnTo>
                <a:lnTo>
                  <a:pt x="60" y="2355"/>
                </a:lnTo>
                <a:lnTo>
                  <a:pt x="59" y="2355"/>
                </a:lnTo>
                <a:lnTo>
                  <a:pt x="58" y="2355"/>
                </a:lnTo>
                <a:lnTo>
                  <a:pt x="57" y="2356"/>
                </a:lnTo>
                <a:lnTo>
                  <a:pt x="56" y="2356"/>
                </a:lnTo>
                <a:lnTo>
                  <a:pt x="55" y="2356"/>
                </a:lnTo>
                <a:lnTo>
                  <a:pt x="52" y="2357"/>
                </a:lnTo>
                <a:lnTo>
                  <a:pt x="52" y="2358"/>
                </a:lnTo>
                <a:lnTo>
                  <a:pt x="50" y="2359"/>
                </a:lnTo>
                <a:lnTo>
                  <a:pt x="48" y="2361"/>
                </a:lnTo>
                <a:lnTo>
                  <a:pt x="47" y="2361"/>
                </a:lnTo>
                <a:lnTo>
                  <a:pt x="47" y="2362"/>
                </a:lnTo>
                <a:lnTo>
                  <a:pt x="47" y="2361"/>
                </a:lnTo>
                <a:lnTo>
                  <a:pt x="46" y="2361"/>
                </a:lnTo>
                <a:lnTo>
                  <a:pt x="44" y="2361"/>
                </a:lnTo>
                <a:lnTo>
                  <a:pt x="43" y="2361"/>
                </a:lnTo>
                <a:lnTo>
                  <a:pt x="42" y="2362"/>
                </a:lnTo>
                <a:lnTo>
                  <a:pt x="41" y="2362"/>
                </a:lnTo>
                <a:lnTo>
                  <a:pt x="40" y="2363"/>
                </a:lnTo>
                <a:lnTo>
                  <a:pt x="40" y="2364"/>
                </a:lnTo>
                <a:lnTo>
                  <a:pt x="39" y="2364"/>
                </a:lnTo>
                <a:lnTo>
                  <a:pt x="39" y="2365"/>
                </a:lnTo>
                <a:lnTo>
                  <a:pt x="39" y="2366"/>
                </a:lnTo>
                <a:lnTo>
                  <a:pt x="39" y="2367"/>
                </a:lnTo>
                <a:lnTo>
                  <a:pt x="40" y="2367"/>
                </a:lnTo>
                <a:lnTo>
                  <a:pt x="40" y="2369"/>
                </a:lnTo>
                <a:lnTo>
                  <a:pt x="41" y="2369"/>
                </a:lnTo>
                <a:lnTo>
                  <a:pt x="42" y="2370"/>
                </a:lnTo>
                <a:lnTo>
                  <a:pt x="43" y="2370"/>
                </a:lnTo>
                <a:lnTo>
                  <a:pt x="44" y="2370"/>
                </a:lnTo>
                <a:lnTo>
                  <a:pt x="44" y="2371"/>
                </a:lnTo>
                <a:lnTo>
                  <a:pt x="46" y="2371"/>
                </a:lnTo>
                <a:lnTo>
                  <a:pt x="47" y="2371"/>
                </a:lnTo>
                <a:lnTo>
                  <a:pt x="47" y="2372"/>
                </a:lnTo>
                <a:lnTo>
                  <a:pt x="44" y="2373"/>
                </a:lnTo>
                <a:lnTo>
                  <a:pt x="43" y="2373"/>
                </a:lnTo>
                <a:lnTo>
                  <a:pt x="42" y="2374"/>
                </a:lnTo>
                <a:lnTo>
                  <a:pt x="42" y="2375"/>
                </a:lnTo>
                <a:lnTo>
                  <a:pt x="42" y="2376"/>
                </a:lnTo>
                <a:lnTo>
                  <a:pt x="42" y="2378"/>
                </a:lnTo>
                <a:lnTo>
                  <a:pt x="42" y="2379"/>
                </a:lnTo>
                <a:lnTo>
                  <a:pt x="42" y="2380"/>
                </a:lnTo>
                <a:lnTo>
                  <a:pt x="42" y="2381"/>
                </a:lnTo>
                <a:lnTo>
                  <a:pt x="43" y="2382"/>
                </a:lnTo>
                <a:lnTo>
                  <a:pt x="44" y="2383"/>
                </a:lnTo>
                <a:lnTo>
                  <a:pt x="46" y="2382"/>
                </a:lnTo>
                <a:lnTo>
                  <a:pt x="47" y="2382"/>
                </a:lnTo>
                <a:lnTo>
                  <a:pt x="47" y="2383"/>
                </a:lnTo>
                <a:lnTo>
                  <a:pt x="48" y="2383"/>
                </a:lnTo>
                <a:lnTo>
                  <a:pt x="48" y="2384"/>
                </a:lnTo>
                <a:lnTo>
                  <a:pt x="47" y="2384"/>
                </a:lnTo>
                <a:lnTo>
                  <a:pt x="46" y="2384"/>
                </a:lnTo>
                <a:lnTo>
                  <a:pt x="46" y="2386"/>
                </a:lnTo>
                <a:lnTo>
                  <a:pt x="44" y="2386"/>
                </a:lnTo>
                <a:lnTo>
                  <a:pt x="43" y="2387"/>
                </a:lnTo>
                <a:lnTo>
                  <a:pt x="43" y="2388"/>
                </a:lnTo>
                <a:lnTo>
                  <a:pt x="42" y="2389"/>
                </a:lnTo>
                <a:lnTo>
                  <a:pt x="42" y="2390"/>
                </a:lnTo>
                <a:lnTo>
                  <a:pt x="43" y="2392"/>
                </a:lnTo>
                <a:lnTo>
                  <a:pt x="43" y="2393"/>
                </a:lnTo>
                <a:lnTo>
                  <a:pt x="43" y="2395"/>
                </a:lnTo>
                <a:lnTo>
                  <a:pt x="43" y="2396"/>
                </a:lnTo>
                <a:lnTo>
                  <a:pt x="44" y="2397"/>
                </a:lnTo>
                <a:lnTo>
                  <a:pt x="44" y="2398"/>
                </a:lnTo>
                <a:lnTo>
                  <a:pt x="46" y="2398"/>
                </a:lnTo>
                <a:lnTo>
                  <a:pt x="47" y="2397"/>
                </a:lnTo>
                <a:lnTo>
                  <a:pt x="48" y="2398"/>
                </a:lnTo>
                <a:lnTo>
                  <a:pt x="49" y="2398"/>
                </a:lnTo>
                <a:lnTo>
                  <a:pt x="50" y="2397"/>
                </a:lnTo>
                <a:lnTo>
                  <a:pt x="51" y="2398"/>
                </a:lnTo>
                <a:lnTo>
                  <a:pt x="55" y="2398"/>
                </a:lnTo>
                <a:lnTo>
                  <a:pt x="56" y="2398"/>
                </a:lnTo>
                <a:lnTo>
                  <a:pt x="57" y="2398"/>
                </a:lnTo>
                <a:lnTo>
                  <a:pt x="58" y="2398"/>
                </a:lnTo>
                <a:lnTo>
                  <a:pt x="58" y="2399"/>
                </a:lnTo>
                <a:lnTo>
                  <a:pt x="58" y="2400"/>
                </a:lnTo>
                <a:lnTo>
                  <a:pt x="57" y="2400"/>
                </a:lnTo>
                <a:lnTo>
                  <a:pt x="57" y="2401"/>
                </a:lnTo>
                <a:lnTo>
                  <a:pt x="56" y="2401"/>
                </a:lnTo>
                <a:lnTo>
                  <a:pt x="55" y="2401"/>
                </a:lnTo>
                <a:lnTo>
                  <a:pt x="55" y="2403"/>
                </a:lnTo>
                <a:lnTo>
                  <a:pt x="52" y="2404"/>
                </a:lnTo>
                <a:lnTo>
                  <a:pt x="51" y="2405"/>
                </a:lnTo>
                <a:lnTo>
                  <a:pt x="49" y="2407"/>
                </a:lnTo>
                <a:lnTo>
                  <a:pt x="48" y="2407"/>
                </a:lnTo>
                <a:lnTo>
                  <a:pt x="47" y="2408"/>
                </a:lnTo>
                <a:lnTo>
                  <a:pt x="46" y="2409"/>
                </a:lnTo>
                <a:lnTo>
                  <a:pt x="44" y="2411"/>
                </a:lnTo>
                <a:lnTo>
                  <a:pt x="43" y="2411"/>
                </a:lnTo>
                <a:lnTo>
                  <a:pt x="42" y="2411"/>
                </a:lnTo>
                <a:lnTo>
                  <a:pt x="42" y="2409"/>
                </a:lnTo>
                <a:lnTo>
                  <a:pt x="41" y="2409"/>
                </a:lnTo>
                <a:lnTo>
                  <a:pt x="40" y="2409"/>
                </a:lnTo>
                <a:lnTo>
                  <a:pt x="39" y="2409"/>
                </a:lnTo>
                <a:lnTo>
                  <a:pt x="38" y="2409"/>
                </a:lnTo>
                <a:lnTo>
                  <a:pt x="35" y="2409"/>
                </a:lnTo>
                <a:lnTo>
                  <a:pt x="33" y="2411"/>
                </a:lnTo>
                <a:lnTo>
                  <a:pt x="33" y="2412"/>
                </a:lnTo>
                <a:lnTo>
                  <a:pt x="33" y="2413"/>
                </a:lnTo>
                <a:lnTo>
                  <a:pt x="33" y="2414"/>
                </a:lnTo>
                <a:lnTo>
                  <a:pt x="34" y="2415"/>
                </a:lnTo>
                <a:lnTo>
                  <a:pt x="35" y="2415"/>
                </a:lnTo>
                <a:lnTo>
                  <a:pt x="35" y="2416"/>
                </a:lnTo>
                <a:lnTo>
                  <a:pt x="37" y="2416"/>
                </a:lnTo>
                <a:lnTo>
                  <a:pt x="37" y="2417"/>
                </a:lnTo>
                <a:lnTo>
                  <a:pt x="38" y="2417"/>
                </a:lnTo>
                <a:lnTo>
                  <a:pt x="38" y="2418"/>
                </a:lnTo>
                <a:lnTo>
                  <a:pt x="37" y="2418"/>
                </a:lnTo>
                <a:lnTo>
                  <a:pt x="37" y="2420"/>
                </a:lnTo>
                <a:lnTo>
                  <a:pt x="38" y="2420"/>
                </a:lnTo>
                <a:lnTo>
                  <a:pt x="37" y="2420"/>
                </a:lnTo>
                <a:lnTo>
                  <a:pt x="37" y="2421"/>
                </a:lnTo>
                <a:lnTo>
                  <a:pt x="37" y="2422"/>
                </a:lnTo>
                <a:lnTo>
                  <a:pt x="38" y="2422"/>
                </a:lnTo>
                <a:lnTo>
                  <a:pt x="38" y="2423"/>
                </a:lnTo>
                <a:lnTo>
                  <a:pt x="39" y="2424"/>
                </a:lnTo>
                <a:lnTo>
                  <a:pt x="40" y="2424"/>
                </a:lnTo>
                <a:lnTo>
                  <a:pt x="39" y="2425"/>
                </a:lnTo>
                <a:lnTo>
                  <a:pt x="39" y="2426"/>
                </a:lnTo>
                <a:lnTo>
                  <a:pt x="40" y="2426"/>
                </a:lnTo>
                <a:lnTo>
                  <a:pt x="40" y="2428"/>
                </a:lnTo>
                <a:lnTo>
                  <a:pt x="40" y="2429"/>
                </a:lnTo>
                <a:lnTo>
                  <a:pt x="40" y="2430"/>
                </a:lnTo>
                <a:lnTo>
                  <a:pt x="39" y="2430"/>
                </a:lnTo>
                <a:lnTo>
                  <a:pt x="39" y="2431"/>
                </a:lnTo>
                <a:lnTo>
                  <a:pt x="38" y="2431"/>
                </a:lnTo>
                <a:lnTo>
                  <a:pt x="37" y="2432"/>
                </a:lnTo>
                <a:lnTo>
                  <a:pt x="35" y="2432"/>
                </a:lnTo>
                <a:lnTo>
                  <a:pt x="34" y="2432"/>
                </a:lnTo>
                <a:lnTo>
                  <a:pt x="33" y="2431"/>
                </a:lnTo>
                <a:lnTo>
                  <a:pt x="32" y="2430"/>
                </a:lnTo>
                <a:lnTo>
                  <a:pt x="32" y="2429"/>
                </a:lnTo>
                <a:lnTo>
                  <a:pt x="32" y="2428"/>
                </a:lnTo>
                <a:lnTo>
                  <a:pt x="31" y="2428"/>
                </a:lnTo>
                <a:lnTo>
                  <a:pt x="30" y="2428"/>
                </a:lnTo>
                <a:lnTo>
                  <a:pt x="29" y="2428"/>
                </a:lnTo>
                <a:lnTo>
                  <a:pt x="27" y="2426"/>
                </a:lnTo>
                <a:lnTo>
                  <a:pt x="27" y="2425"/>
                </a:lnTo>
                <a:lnTo>
                  <a:pt x="26" y="2425"/>
                </a:lnTo>
                <a:lnTo>
                  <a:pt x="25" y="2424"/>
                </a:lnTo>
                <a:lnTo>
                  <a:pt x="16" y="2408"/>
                </a:lnTo>
                <a:lnTo>
                  <a:pt x="8" y="2393"/>
                </a:lnTo>
                <a:lnTo>
                  <a:pt x="6" y="2389"/>
                </a:lnTo>
                <a:lnTo>
                  <a:pt x="4" y="2384"/>
                </a:lnTo>
                <a:lnTo>
                  <a:pt x="0" y="2380"/>
                </a:lnTo>
                <a:lnTo>
                  <a:pt x="3" y="2378"/>
                </a:lnTo>
                <a:lnTo>
                  <a:pt x="4" y="2376"/>
                </a:lnTo>
                <a:lnTo>
                  <a:pt x="5" y="2375"/>
                </a:lnTo>
                <a:lnTo>
                  <a:pt x="5" y="2374"/>
                </a:lnTo>
                <a:lnTo>
                  <a:pt x="6" y="2373"/>
                </a:lnTo>
                <a:lnTo>
                  <a:pt x="6" y="2372"/>
                </a:lnTo>
                <a:lnTo>
                  <a:pt x="6" y="2371"/>
                </a:lnTo>
                <a:lnTo>
                  <a:pt x="6" y="2370"/>
                </a:lnTo>
                <a:lnTo>
                  <a:pt x="7" y="2369"/>
                </a:lnTo>
                <a:lnTo>
                  <a:pt x="7" y="2367"/>
                </a:lnTo>
                <a:lnTo>
                  <a:pt x="7" y="2366"/>
                </a:lnTo>
                <a:lnTo>
                  <a:pt x="7" y="2364"/>
                </a:lnTo>
                <a:lnTo>
                  <a:pt x="7" y="2363"/>
                </a:lnTo>
                <a:lnTo>
                  <a:pt x="8" y="2362"/>
                </a:lnTo>
                <a:lnTo>
                  <a:pt x="8" y="2361"/>
                </a:lnTo>
                <a:lnTo>
                  <a:pt x="8" y="2359"/>
                </a:lnTo>
                <a:lnTo>
                  <a:pt x="8" y="2358"/>
                </a:lnTo>
                <a:lnTo>
                  <a:pt x="8" y="2357"/>
                </a:lnTo>
                <a:lnTo>
                  <a:pt x="8" y="2356"/>
                </a:lnTo>
                <a:lnTo>
                  <a:pt x="8" y="2355"/>
                </a:lnTo>
                <a:lnTo>
                  <a:pt x="9" y="2355"/>
                </a:lnTo>
                <a:lnTo>
                  <a:pt x="9" y="2354"/>
                </a:lnTo>
                <a:lnTo>
                  <a:pt x="11" y="2354"/>
                </a:lnTo>
                <a:lnTo>
                  <a:pt x="11" y="2353"/>
                </a:lnTo>
                <a:lnTo>
                  <a:pt x="11" y="2351"/>
                </a:lnTo>
                <a:lnTo>
                  <a:pt x="11" y="2350"/>
                </a:lnTo>
                <a:lnTo>
                  <a:pt x="11" y="2349"/>
                </a:lnTo>
                <a:lnTo>
                  <a:pt x="12" y="2348"/>
                </a:lnTo>
                <a:lnTo>
                  <a:pt x="12" y="2347"/>
                </a:lnTo>
                <a:lnTo>
                  <a:pt x="13" y="2347"/>
                </a:lnTo>
                <a:lnTo>
                  <a:pt x="13" y="2346"/>
                </a:lnTo>
                <a:lnTo>
                  <a:pt x="14" y="2345"/>
                </a:lnTo>
                <a:lnTo>
                  <a:pt x="14" y="2344"/>
                </a:lnTo>
                <a:lnTo>
                  <a:pt x="15" y="2342"/>
                </a:lnTo>
                <a:lnTo>
                  <a:pt x="16" y="2341"/>
                </a:lnTo>
                <a:lnTo>
                  <a:pt x="16" y="2340"/>
                </a:lnTo>
                <a:lnTo>
                  <a:pt x="17" y="2339"/>
                </a:lnTo>
                <a:lnTo>
                  <a:pt x="18" y="2339"/>
                </a:lnTo>
                <a:lnTo>
                  <a:pt x="18" y="2338"/>
                </a:lnTo>
                <a:lnTo>
                  <a:pt x="20" y="2337"/>
                </a:lnTo>
                <a:lnTo>
                  <a:pt x="21" y="2336"/>
                </a:lnTo>
                <a:lnTo>
                  <a:pt x="22" y="2334"/>
                </a:lnTo>
                <a:lnTo>
                  <a:pt x="22" y="2333"/>
                </a:lnTo>
                <a:lnTo>
                  <a:pt x="22" y="2332"/>
                </a:lnTo>
                <a:lnTo>
                  <a:pt x="22" y="2331"/>
                </a:lnTo>
                <a:lnTo>
                  <a:pt x="22" y="2330"/>
                </a:lnTo>
                <a:lnTo>
                  <a:pt x="22" y="2328"/>
                </a:lnTo>
                <a:lnTo>
                  <a:pt x="21" y="2328"/>
                </a:lnTo>
                <a:lnTo>
                  <a:pt x="21" y="2326"/>
                </a:lnTo>
                <a:lnTo>
                  <a:pt x="21" y="2325"/>
                </a:lnTo>
                <a:lnTo>
                  <a:pt x="21" y="2324"/>
                </a:lnTo>
                <a:lnTo>
                  <a:pt x="21" y="2323"/>
                </a:lnTo>
                <a:lnTo>
                  <a:pt x="21" y="2322"/>
                </a:lnTo>
                <a:lnTo>
                  <a:pt x="21" y="2321"/>
                </a:lnTo>
                <a:lnTo>
                  <a:pt x="21" y="2320"/>
                </a:lnTo>
                <a:lnTo>
                  <a:pt x="21" y="2319"/>
                </a:lnTo>
                <a:lnTo>
                  <a:pt x="21" y="2317"/>
                </a:lnTo>
                <a:lnTo>
                  <a:pt x="21" y="2316"/>
                </a:lnTo>
                <a:lnTo>
                  <a:pt x="21" y="2315"/>
                </a:lnTo>
                <a:lnTo>
                  <a:pt x="22" y="2314"/>
                </a:lnTo>
                <a:lnTo>
                  <a:pt x="22" y="2313"/>
                </a:lnTo>
                <a:lnTo>
                  <a:pt x="22" y="2312"/>
                </a:lnTo>
                <a:lnTo>
                  <a:pt x="22" y="2311"/>
                </a:lnTo>
                <a:lnTo>
                  <a:pt x="22" y="2309"/>
                </a:lnTo>
                <a:lnTo>
                  <a:pt x="22" y="2308"/>
                </a:lnTo>
                <a:lnTo>
                  <a:pt x="22" y="2307"/>
                </a:lnTo>
                <a:lnTo>
                  <a:pt x="22" y="2306"/>
                </a:lnTo>
                <a:lnTo>
                  <a:pt x="22" y="2304"/>
                </a:lnTo>
                <a:lnTo>
                  <a:pt x="23" y="2294"/>
                </a:lnTo>
                <a:lnTo>
                  <a:pt x="24" y="2290"/>
                </a:lnTo>
                <a:lnTo>
                  <a:pt x="24" y="2288"/>
                </a:lnTo>
                <a:lnTo>
                  <a:pt x="24" y="2281"/>
                </a:lnTo>
                <a:lnTo>
                  <a:pt x="25" y="2275"/>
                </a:lnTo>
                <a:lnTo>
                  <a:pt x="26" y="2275"/>
                </a:lnTo>
                <a:lnTo>
                  <a:pt x="31" y="2270"/>
                </a:lnTo>
                <a:lnTo>
                  <a:pt x="33" y="2269"/>
                </a:lnTo>
                <a:lnTo>
                  <a:pt x="43" y="2257"/>
                </a:lnTo>
                <a:lnTo>
                  <a:pt x="48" y="2258"/>
                </a:lnTo>
                <a:lnTo>
                  <a:pt x="51" y="2259"/>
                </a:lnTo>
                <a:lnTo>
                  <a:pt x="52" y="2255"/>
                </a:lnTo>
                <a:lnTo>
                  <a:pt x="53" y="2253"/>
                </a:lnTo>
                <a:lnTo>
                  <a:pt x="53" y="2252"/>
                </a:lnTo>
                <a:lnTo>
                  <a:pt x="55" y="2250"/>
                </a:lnTo>
                <a:lnTo>
                  <a:pt x="55" y="2245"/>
                </a:lnTo>
                <a:lnTo>
                  <a:pt x="56" y="2241"/>
                </a:lnTo>
                <a:lnTo>
                  <a:pt x="55" y="2239"/>
                </a:lnTo>
                <a:lnTo>
                  <a:pt x="57" y="2237"/>
                </a:lnTo>
                <a:lnTo>
                  <a:pt x="58" y="2236"/>
                </a:lnTo>
                <a:lnTo>
                  <a:pt x="60" y="2236"/>
                </a:lnTo>
                <a:lnTo>
                  <a:pt x="61" y="2234"/>
                </a:lnTo>
                <a:lnTo>
                  <a:pt x="61" y="2232"/>
                </a:lnTo>
                <a:lnTo>
                  <a:pt x="59" y="2230"/>
                </a:lnTo>
                <a:lnTo>
                  <a:pt x="58" y="2225"/>
                </a:lnTo>
                <a:lnTo>
                  <a:pt x="57" y="2221"/>
                </a:lnTo>
                <a:lnTo>
                  <a:pt x="57" y="2220"/>
                </a:lnTo>
                <a:lnTo>
                  <a:pt x="57" y="2217"/>
                </a:lnTo>
                <a:lnTo>
                  <a:pt x="57" y="2215"/>
                </a:lnTo>
                <a:lnTo>
                  <a:pt x="53" y="2208"/>
                </a:lnTo>
                <a:lnTo>
                  <a:pt x="51" y="2204"/>
                </a:lnTo>
                <a:lnTo>
                  <a:pt x="50" y="2204"/>
                </a:lnTo>
                <a:lnTo>
                  <a:pt x="50" y="2203"/>
                </a:lnTo>
                <a:lnTo>
                  <a:pt x="48" y="2198"/>
                </a:lnTo>
                <a:lnTo>
                  <a:pt x="37" y="2179"/>
                </a:lnTo>
                <a:lnTo>
                  <a:pt x="34" y="2175"/>
                </a:lnTo>
                <a:lnTo>
                  <a:pt x="27" y="2163"/>
                </a:lnTo>
                <a:lnTo>
                  <a:pt x="58" y="2146"/>
                </a:lnTo>
                <a:lnTo>
                  <a:pt x="53" y="2138"/>
                </a:lnTo>
                <a:lnTo>
                  <a:pt x="61" y="2130"/>
                </a:lnTo>
                <a:lnTo>
                  <a:pt x="63" y="2123"/>
                </a:lnTo>
                <a:lnTo>
                  <a:pt x="63" y="2122"/>
                </a:lnTo>
                <a:lnTo>
                  <a:pt x="63" y="2121"/>
                </a:lnTo>
                <a:lnTo>
                  <a:pt x="61" y="2108"/>
                </a:lnTo>
                <a:lnTo>
                  <a:pt x="66" y="2107"/>
                </a:lnTo>
                <a:lnTo>
                  <a:pt x="65" y="2106"/>
                </a:lnTo>
                <a:lnTo>
                  <a:pt x="64" y="2103"/>
                </a:lnTo>
                <a:lnTo>
                  <a:pt x="69" y="2099"/>
                </a:lnTo>
                <a:lnTo>
                  <a:pt x="76" y="2096"/>
                </a:lnTo>
                <a:lnTo>
                  <a:pt x="77" y="2095"/>
                </a:lnTo>
                <a:lnTo>
                  <a:pt x="83" y="2091"/>
                </a:lnTo>
                <a:lnTo>
                  <a:pt x="84" y="2090"/>
                </a:lnTo>
                <a:lnTo>
                  <a:pt x="84" y="2088"/>
                </a:lnTo>
                <a:lnTo>
                  <a:pt x="85" y="2085"/>
                </a:lnTo>
                <a:lnTo>
                  <a:pt x="85" y="2083"/>
                </a:lnTo>
                <a:lnTo>
                  <a:pt x="85" y="2080"/>
                </a:lnTo>
                <a:lnTo>
                  <a:pt x="86" y="2078"/>
                </a:lnTo>
                <a:lnTo>
                  <a:pt x="86" y="2077"/>
                </a:lnTo>
                <a:lnTo>
                  <a:pt x="86" y="2073"/>
                </a:lnTo>
                <a:lnTo>
                  <a:pt x="86" y="2071"/>
                </a:lnTo>
                <a:lnTo>
                  <a:pt x="86" y="2063"/>
                </a:lnTo>
                <a:lnTo>
                  <a:pt x="85" y="2055"/>
                </a:lnTo>
                <a:lnTo>
                  <a:pt x="85" y="2048"/>
                </a:lnTo>
                <a:lnTo>
                  <a:pt x="85" y="2043"/>
                </a:lnTo>
                <a:lnTo>
                  <a:pt x="77" y="2043"/>
                </a:lnTo>
                <a:lnTo>
                  <a:pt x="77" y="2041"/>
                </a:lnTo>
                <a:lnTo>
                  <a:pt x="77" y="2033"/>
                </a:lnTo>
                <a:lnTo>
                  <a:pt x="77" y="2030"/>
                </a:lnTo>
                <a:lnTo>
                  <a:pt x="77" y="2026"/>
                </a:lnTo>
                <a:lnTo>
                  <a:pt x="77" y="2024"/>
                </a:lnTo>
                <a:lnTo>
                  <a:pt x="77" y="2019"/>
                </a:lnTo>
                <a:lnTo>
                  <a:pt x="77" y="2018"/>
                </a:lnTo>
                <a:lnTo>
                  <a:pt x="77" y="2012"/>
                </a:lnTo>
                <a:lnTo>
                  <a:pt x="77" y="2008"/>
                </a:lnTo>
                <a:lnTo>
                  <a:pt x="77" y="2007"/>
                </a:lnTo>
                <a:lnTo>
                  <a:pt x="77" y="2002"/>
                </a:lnTo>
                <a:lnTo>
                  <a:pt x="77" y="1996"/>
                </a:lnTo>
                <a:lnTo>
                  <a:pt x="77" y="1994"/>
                </a:lnTo>
                <a:lnTo>
                  <a:pt x="77" y="1993"/>
                </a:lnTo>
                <a:lnTo>
                  <a:pt x="74" y="1993"/>
                </a:lnTo>
                <a:lnTo>
                  <a:pt x="69" y="1993"/>
                </a:lnTo>
                <a:lnTo>
                  <a:pt x="67" y="1993"/>
                </a:lnTo>
                <a:lnTo>
                  <a:pt x="65" y="1993"/>
                </a:lnTo>
                <a:lnTo>
                  <a:pt x="63" y="1993"/>
                </a:lnTo>
                <a:lnTo>
                  <a:pt x="61" y="1993"/>
                </a:lnTo>
                <a:lnTo>
                  <a:pt x="60" y="1994"/>
                </a:lnTo>
                <a:lnTo>
                  <a:pt x="60" y="1993"/>
                </a:lnTo>
                <a:lnTo>
                  <a:pt x="59" y="1993"/>
                </a:lnTo>
                <a:lnTo>
                  <a:pt x="57" y="1993"/>
                </a:lnTo>
                <a:lnTo>
                  <a:pt x="50" y="1993"/>
                </a:lnTo>
                <a:lnTo>
                  <a:pt x="48" y="1993"/>
                </a:lnTo>
                <a:lnTo>
                  <a:pt x="47" y="1993"/>
                </a:lnTo>
                <a:lnTo>
                  <a:pt x="47" y="1971"/>
                </a:lnTo>
                <a:lnTo>
                  <a:pt x="47" y="1965"/>
                </a:lnTo>
                <a:lnTo>
                  <a:pt x="47" y="1957"/>
                </a:lnTo>
                <a:lnTo>
                  <a:pt x="47" y="1952"/>
                </a:lnTo>
                <a:lnTo>
                  <a:pt x="48" y="1952"/>
                </a:lnTo>
                <a:lnTo>
                  <a:pt x="53" y="1952"/>
                </a:lnTo>
                <a:lnTo>
                  <a:pt x="56" y="1952"/>
                </a:lnTo>
                <a:lnTo>
                  <a:pt x="58" y="1952"/>
                </a:lnTo>
                <a:lnTo>
                  <a:pt x="73" y="1953"/>
                </a:lnTo>
                <a:lnTo>
                  <a:pt x="75" y="1953"/>
                </a:lnTo>
                <a:lnTo>
                  <a:pt x="76" y="1953"/>
                </a:lnTo>
                <a:lnTo>
                  <a:pt x="76" y="1948"/>
                </a:lnTo>
                <a:lnTo>
                  <a:pt x="76" y="1945"/>
                </a:lnTo>
                <a:lnTo>
                  <a:pt x="75" y="1912"/>
                </a:lnTo>
                <a:lnTo>
                  <a:pt x="75" y="1897"/>
                </a:lnTo>
                <a:lnTo>
                  <a:pt x="75" y="1896"/>
                </a:lnTo>
                <a:lnTo>
                  <a:pt x="76" y="1895"/>
                </a:lnTo>
                <a:lnTo>
                  <a:pt x="76" y="1894"/>
                </a:lnTo>
                <a:lnTo>
                  <a:pt x="77" y="1894"/>
                </a:lnTo>
                <a:lnTo>
                  <a:pt x="77" y="1893"/>
                </a:lnTo>
                <a:lnTo>
                  <a:pt x="78" y="1893"/>
                </a:lnTo>
                <a:lnTo>
                  <a:pt x="78" y="1891"/>
                </a:lnTo>
                <a:lnTo>
                  <a:pt x="80" y="1891"/>
                </a:lnTo>
                <a:lnTo>
                  <a:pt x="91" y="1888"/>
                </a:lnTo>
                <a:lnTo>
                  <a:pt x="92" y="1887"/>
                </a:lnTo>
                <a:lnTo>
                  <a:pt x="93" y="1887"/>
                </a:lnTo>
                <a:lnTo>
                  <a:pt x="95" y="1885"/>
                </a:lnTo>
                <a:lnTo>
                  <a:pt x="96" y="1885"/>
                </a:lnTo>
                <a:lnTo>
                  <a:pt x="98" y="1885"/>
                </a:lnTo>
                <a:lnTo>
                  <a:pt x="102" y="1885"/>
                </a:lnTo>
                <a:lnTo>
                  <a:pt x="104" y="1885"/>
                </a:lnTo>
                <a:lnTo>
                  <a:pt x="107" y="1885"/>
                </a:lnTo>
                <a:lnTo>
                  <a:pt x="109" y="1885"/>
                </a:lnTo>
                <a:lnTo>
                  <a:pt x="109" y="1884"/>
                </a:lnTo>
                <a:lnTo>
                  <a:pt x="109" y="1882"/>
                </a:lnTo>
                <a:lnTo>
                  <a:pt x="109" y="1881"/>
                </a:lnTo>
                <a:lnTo>
                  <a:pt x="110" y="1881"/>
                </a:lnTo>
                <a:lnTo>
                  <a:pt x="110" y="1880"/>
                </a:lnTo>
                <a:lnTo>
                  <a:pt x="111" y="1879"/>
                </a:lnTo>
                <a:lnTo>
                  <a:pt x="112" y="1878"/>
                </a:lnTo>
                <a:lnTo>
                  <a:pt x="112" y="1877"/>
                </a:lnTo>
                <a:lnTo>
                  <a:pt x="112" y="1876"/>
                </a:lnTo>
                <a:lnTo>
                  <a:pt x="112" y="1874"/>
                </a:lnTo>
                <a:lnTo>
                  <a:pt x="112" y="1873"/>
                </a:lnTo>
                <a:lnTo>
                  <a:pt x="112" y="1871"/>
                </a:lnTo>
                <a:lnTo>
                  <a:pt x="112" y="1870"/>
                </a:lnTo>
                <a:lnTo>
                  <a:pt x="113" y="1870"/>
                </a:lnTo>
                <a:lnTo>
                  <a:pt x="115" y="1870"/>
                </a:lnTo>
                <a:lnTo>
                  <a:pt x="115" y="1869"/>
                </a:lnTo>
                <a:lnTo>
                  <a:pt x="116" y="1869"/>
                </a:lnTo>
                <a:lnTo>
                  <a:pt x="116" y="1868"/>
                </a:lnTo>
                <a:lnTo>
                  <a:pt x="116" y="1867"/>
                </a:lnTo>
                <a:lnTo>
                  <a:pt x="117" y="1867"/>
                </a:lnTo>
                <a:lnTo>
                  <a:pt x="117" y="1865"/>
                </a:lnTo>
                <a:lnTo>
                  <a:pt x="118" y="1864"/>
                </a:lnTo>
                <a:lnTo>
                  <a:pt x="118" y="1863"/>
                </a:lnTo>
                <a:lnTo>
                  <a:pt x="118" y="1862"/>
                </a:lnTo>
                <a:lnTo>
                  <a:pt x="118" y="1861"/>
                </a:lnTo>
                <a:lnTo>
                  <a:pt x="118" y="1860"/>
                </a:lnTo>
                <a:lnTo>
                  <a:pt x="118" y="1859"/>
                </a:lnTo>
                <a:lnTo>
                  <a:pt x="118" y="1857"/>
                </a:lnTo>
                <a:lnTo>
                  <a:pt x="118" y="1856"/>
                </a:lnTo>
                <a:lnTo>
                  <a:pt x="117" y="1856"/>
                </a:lnTo>
                <a:lnTo>
                  <a:pt x="117" y="1855"/>
                </a:lnTo>
                <a:lnTo>
                  <a:pt x="117" y="1854"/>
                </a:lnTo>
                <a:lnTo>
                  <a:pt x="116" y="1853"/>
                </a:lnTo>
                <a:lnTo>
                  <a:pt x="116" y="1852"/>
                </a:lnTo>
                <a:lnTo>
                  <a:pt x="116" y="1851"/>
                </a:lnTo>
                <a:lnTo>
                  <a:pt x="116" y="1849"/>
                </a:lnTo>
                <a:lnTo>
                  <a:pt x="117" y="1847"/>
                </a:lnTo>
                <a:lnTo>
                  <a:pt x="118" y="1847"/>
                </a:lnTo>
                <a:lnTo>
                  <a:pt x="118" y="1846"/>
                </a:lnTo>
                <a:lnTo>
                  <a:pt x="118" y="1845"/>
                </a:lnTo>
                <a:lnTo>
                  <a:pt x="119" y="1844"/>
                </a:lnTo>
                <a:lnTo>
                  <a:pt x="119" y="1843"/>
                </a:lnTo>
                <a:lnTo>
                  <a:pt x="120" y="1843"/>
                </a:lnTo>
                <a:lnTo>
                  <a:pt x="120" y="1842"/>
                </a:lnTo>
                <a:lnTo>
                  <a:pt x="121" y="1840"/>
                </a:lnTo>
                <a:lnTo>
                  <a:pt x="121" y="1839"/>
                </a:lnTo>
                <a:lnTo>
                  <a:pt x="122" y="1838"/>
                </a:lnTo>
                <a:lnTo>
                  <a:pt x="122" y="1837"/>
                </a:lnTo>
                <a:lnTo>
                  <a:pt x="122" y="1836"/>
                </a:lnTo>
                <a:lnTo>
                  <a:pt x="124" y="1836"/>
                </a:lnTo>
                <a:lnTo>
                  <a:pt x="125" y="1834"/>
                </a:lnTo>
                <a:lnTo>
                  <a:pt x="125" y="1832"/>
                </a:lnTo>
                <a:lnTo>
                  <a:pt x="126" y="1831"/>
                </a:lnTo>
                <a:lnTo>
                  <a:pt x="127" y="1831"/>
                </a:lnTo>
                <a:lnTo>
                  <a:pt x="128" y="1830"/>
                </a:lnTo>
                <a:lnTo>
                  <a:pt x="128" y="1829"/>
                </a:lnTo>
                <a:lnTo>
                  <a:pt x="128" y="1828"/>
                </a:lnTo>
                <a:lnTo>
                  <a:pt x="129" y="1827"/>
                </a:lnTo>
                <a:lnTo>
                  <a:pt x="129" y="1826"/>
                </a:lnTo>
                <a:lnTo>
                  <a:pt x="129" y="1824"/>
                </a:lnTo>
                <a:lnTo>
                  <a:pt x="129" y="1823"/>
                </a:lnTo>
                <a:lnTo>
                  <a:pt x="128" y="1823"/>
                </a:lnTo>
                <a:lnTo>
                  <a:pt x="127" y="1822"/>
                </a:lnTo>
                <a:lnTo>
                  <a:pt x="127" y="1821"/>
                </a:lnTo>
                <a:lnTo>
                  <a:pt x="126" y="1819"/>
                </a:lnTo>
                <a:lnTo>
                  <a:pt x="124" y="1818"/>
                </a:lnTo>
                <a:lnTo>
                  <a:pt x="121" y="1817"/>
                </a:lnTo>
                <a:lnTo>
                  <a:pt x="119" y="1817"/>
                </a:lnTo>
                <a:lnTo>
                  <a:pt x="118" y="1818"/>
                </a:lnTo>
                <a:lnTo>
                  <a:pt x="117" y="1818"/>
                </a:lnTo>
                <a:lnTo>
                  <a:pt x="116" y="1818"/>
                </a:lnTo>
                <a:lnTo>
                  <a:pt x="116" y="1815"/>
                </a:lnTo>
                <a:lnTo>
                  <a:pt x="116" y="1813"/>
                </a:lnTo>
                <a:lnTo>
                  <a:pt x="116" y="1811"/>
                </a:lnTo>
                <a:lnTo>
                  <a:pt x="116" y="1809"/>
                </a:lnTo>
                <a:lnTo>
                  <a:pt x="116" y="1807"/>
                </a:lnTo>
                <a:lnTo>
                  <a:pt x="116" y="1802"/>
                </a:lnTo>
                <a:lnTo>
                  <a:pt x="116" y="1798"/>
                </a:lnTo>
                <a:lnTo>
                  <a:pt x="116" y="1796"/>
                </a:lnTo>
                <a:lnTo>
                  <a:pt x="116" y="1795"/>
                </a:lnTo>
                <a:lnTo>
                  <a:pt x="116" y="1792"/>
                </a:lnTo>
                <a:lnTo>
                  <a:pt x="116" y="1782"/>
                </a:lnTo>
                <a:lnTo>
                  <a:pt x="116" y="1773"/>
                </a:lnTo>
                <a:lnTo>
                  <a:pt x="116" y="1764"/>
                </a:lnTo>
                <a:lnTo>
                  <a:pt x="109" y="1764"/>
                </a:lnTo>
                <a:lnTo>
                  <a:pt x="107" y="1764"/>
                </a:lnTo>
                <a:lnTo>
                  <a:pt x="104" y="1764"/>
                </a:lnTo>
                <a:lnTo>
                  <a:pt x="103" y="1764"/>
                </a:lnTo>
                <a:lnTo>
                  <a:pt x="98" y="1764"/>
                </a:lnTo>
                <a:lnTo>
                  <a:pt x="94" y="1764"/>
                </a:lnTo>
                <a:lnTo>
                  <a:pt x="94" y="1763"/>
                </a:lnTo>
                <a:lnTo>
                  <a:pt x="94" y="1762"/>
                </a:lnTo>
                <a:lnTo>
                  <a:pt x="94" y="1747"/>
                </a:lnTo>
                <a:lnTo>
                  <a:pt x="92" y="1747"/>
                </a:lnTo>
                <a:lnTo>
                  <a:pt x="90" y="1747"/>
                </a:lnTo>
                <a:lnTo>
                  <a:pt x="87" y="1748"/>
                </a:lnTo>
                <a:lnTo>
                  <a:pt x="87" y="1750"/>
                </a:lnTo>
                <a:lnTo>
                  <a:pt x="84" y="1753"/>
                </a:lnTo>
                <a:lnTo>
                  <a:pt x="78" y="1759"/>
                </a:lnTo>
                <a:lnTo>
                  <a:pt x="76" y="1759"/>
                </a:lnTo>
                <a:lnTo>
                  <a:pt x="74" y="1759"/>
                </a:lnTo>
                <a:lnTo>
                  <a:pt x="73" y="1759"/>
                </a:lnTo>
                <a:lnTo>
                  <a:pt x="73" y="1757"/>
                </a:lnTo>
                <a:lnTo>
                  <a:pt x="68" y="1757"/>
                </a:lnTo>
                <a:lnTo>
                  <a:pt x="65" y="1757"/>
                </a:lnTo>
                <a:lnTo>
                  <a:pt x="65" y="1760"/>
                </a:lnTo>
                <a:lnTo>
                  <a:pt x="65" y="1761"/>
                </a:lnTo>
                <a:lnTo>
                  <a:pt x="65" y="1764"/>
                </a:lnTo>
                <a:lnTo>
                  <a:pt x="65" y="1769"/>
                </a:lnTo>
                <a:lnTo>
                  <a:pt x="60" y="1769"/>
                </a:lnTo>
                <a:lnTo>
                  <a:pt x="53" y="1769"/>
                </a:lnTo>
                <a:lnTo>
                  <a:pt x="53" y="1768"/>
                </a:lnTo>
                <a:lnTo>
                  <a:pt x="53" y="1765"/>
                </a:lnTo>
                <a:lnTo>
                  <a:pt x="53" y="1763"/>
                </a:lnTo>
                <a:lnTo>
                  <a:pt x="53" y="1760"/>
                </a:lnTo>
                <a:lnTo>
                  <a:pt x="53" y="1759"/>
                </a:lnTo>
                <a:lnTo>
                  <a:pt x="57" y="1756"/>
                </a:lnTo>
                <a:lnTo>
                  <a:pt x="55" y="1747"/>
                </a:lnTo>
                <a:lnTo>
                  <a:pt x="53" y="1746"/>
                </a:lnTo>
                <a:lnTo>
                  <a:pt x="48" y="1740"/>
                </a:lnTo>
                <a:lnTo>
                  <a:pt x="46" y="1739"/>
                </a:lnTo>
                <a:lnTo>
                  <a:pt x="46" y="1738"/>
                </a:lnTo>
                <a:lnTo>
                  <a:pt x="40" y="1739"/>
                </a:lnTo>
                <a:lnTo>
                  <a:pt x="35" y="1734"/>
                </a:lnTo>
                <a:lnTo>
                  <a:pt x="33" y="1735"/>
                </a:lnTo>
                <a:lnTo>
                  <a:pt x="32" y="1734"/>
                </a:lnTo>
                <a:lnTo>
                  <a:pt x="32" y="1732"/>
                </a:lnTo>
                <a:lnTo>
                  <a:pt x="34" y="1732"/>
                </a:lnTo>
                <a:lnTo>
                  <a:pt x="37" y="1732"/>
                </a:lnTo>
                <a:lnTo>
                  <a:pt x="38" y="1732"/>
                </a:lnTo>
                <a:lnTo>
                  <a:pt x="38" y="1731"/>
                </a:lnTo>
                <a:lnTo>
                  <a:pt x="38" y="1729"/>
                </a:lnTo>
                <a:lnTo>
                  <a:pt x="38" y="1725"/>
                </a:lnTo>
                <a:lnTo>
                  <a:pt x="38" y="1718"/>
                </a:lnTo>
                <a:lnTo>
                  <a:pt x="38" y="1713"/>
                </a:lnTo>
                <a:lnTo>
                  <a:pt x="39" y="1713"/>
                </a:lnTo>
                <a:lnTo>
                  <a:pt x="40" y="1713"/>
                </a:lnTo>
                <a:lnTo>
                  <a:pt x="44" y="1713"/>
                </a:lnTo>
                <a:lnTo>
                  <a:pt x="46" y="1713"/>
                </a:lnTo>
                <a:lnTo>
                  <a:pt x="47" y="1713"/>
                </a:lnTo>
                <a:lnTo>
                  <a:pt x="47" y="1722"/>
                </a:lnTo>
                <a:lnTo>
                  <a:pt x="47" y="1725"/>
                </a:lnTo>
                <a:lnTo>
                  <a:pt x="55" y="1725"/>
                </a:lnTo>
                <a:lnTo>
                  <a:pt x="56" y="1725"/>
                </a:lnTo>
                <a:lnTo>
                  <a:pt x="56" y="1713"/>
                </a:lnTo>
                <a:lnTo>
                  <a:pt x="58" y="1713"/>
                </a:lnTo>
                <a:lnTo>
                  <a:pt x="63" y="1713"/>
                </a:lnTo>
                <a:lnTo>
                  <a:pt x="66" y="1713"/>
                </a:lnTo>
                <a:lnTo>
                  <a:pt x="69" y="1713"/>
                </a:lnTo>
                <a:lnTo>
                  <a:pt x="74" y="1713"/>
                </a:lnTo>
                <a:lnTo>
                  <a:pt x="83" y="1713"/>
                </a:lnTo>
                <a:lnTo>
                  <a:pt x="83" y="1712"/>
                </a:lnTo>
                <a:lnTo>
                  <a:pt x="83" y="1704"/>
                </a:lnTo>
                <a:lnTo>
                  <a:pt x="83" y="1694"/>
                </a:lnTo>
                <a:lnTo>
                  <a:pt x="67" y="1694"/>
                </a:lnTo>
                <a:lnTo>
                  <a:pt x="64" y="1693"/>
                </a:lnTo>
                <a:lnTo>
                  <a:pt x="64" y="1690"/>
                </a:lnTo>
                <a:lnTo>
                  <a:pt x="64" y="1689"/>
                </a:lnTo>
                <a:lnTo>
                  <a:pt x="64" y="1686"/>
                </a:lnTo>
                <a:lnTo>
                  <a:pt x="64" y="1684"/>
                </a:lnTo>
                <a:lnTo>
                  <a:pt x="64" y="1677"/>
                </a:lnTo>
                <a:lnTo>
                  <a:pt x="64" y="1672"/>
                </a:lnTo>
                <a:lnTo>
                  <a:pt x="64" y="1669"/>
                </a:lnTo>
                <a:lnTo>
                  <a:pt x="64" y="1665"/>
                </a:lnTo>
                <a:lnTo>
                  <a:pt x="64" y="1662"/>
                </a:lnTo>
                <a:lnTo>
                  <a:pt x="64" y="1658"/>
                </a:lnTo>
                <a:lnTo>
                  <a:pt x="64" y="1656"/>
                </a:lnTo>
                <a:lnTo>
                  <a:pt x="64" y="1655"/>
                </a:lnTo>
                <a:lnTo>
                  <a:pt x="65" y="1654"/>
                </a:lnTo>
                <a:lnTo>
                  <a:pt x="65" y="1653"/>
                </a:lnTo>
                <a:lnTo>
                  <a:pt x="65" y="1652"/>
                </a:lnTo>
                <a:lnTo>
                  <a:pt x="65" y="1651"/>
                </a:lnTo>
                <a:lnTo>
                  <a:pt x="69" y="1651"/>
                </a:lnTo>
                <a:lnTo>
                  <a:pt x="100" y="1650"/>
                </a:lnTo>
                <a:lnTo>
                  <a:pt x="106" y="1650"/>
                </a:lnTo>
                <a:lnTo>
                  <a:pt x="112" y="1650"/>
                </a:lnTo>
                <a:lnTo>
                  <a:pt x="128" y="1648"/>
                </a:lnTo>
                <a:lnTo>
                  <a:pt x="137" y="1647"/>
                </a:lnTo>
                <a:lnTo>
                  <a:pt x="144" y="1647"/>
                </a:lnTo>
                <a:lnTo>
                  <a:pt x="147" y="1647"/>
                </a:lnTo>
                <a:lnTo>
                  <a:pt x="154" y="1646"/>
                </a:lnTo>
                <a:lnTo>
                  <a:pt x="159" y="1646"/>
                </a:lnTo>
                <a:lnTo>
                  <a:pt x="173" y="1646"/>
                </a:lnTo>
                <a:lnTo>
                  <a:pt x="177" y="1645"/>
                </a:lnTo>
                <a:lnTo>
                  <a:pt x="180" y="1645"/>
                </a:lnTo>
                <a:lnTo>
                  <a:pt x="199" y="1645"/>
                </a:lnTo>
                <a:lnTo>
                  <a:pt x="203" y="1645"/>
                </a:lnTo>
                <a:lnTo>
                  <a:pt x="204" y="1645"/>
                </a:lnTo>
                <a:lnTo>
                  <a:pt x="206" y="1644"/>
                </a:lnTo>
                <a:lnTo>
                  <a:pt x="211" y="1644"/>
                </a:lnTo>
                <a:lnTo>
                  <a:pt x="211" y="1645"/>
                </a:lnTo>
                <a:lnTo>
                  <a:pt x="212" y="1646"/>
                </a:lnTo>
                <a:lnTo>
                  <a:pt x="212" y="1647"/>
                </a:lnTo>
                <a:lnTo>
                  <a:pt x="211" y="1669"/>
                </a:lnTo>
                <a:lnTo>
                  <a:pt x="211" y="1670"/>
                </a:lnTo>
                <a:lnTo>
                  <a:pt x="211" y="1676"/>
                </a:lnTo>
                <a:lnTo>
                  <a:pt x="210" y="1683"/>
                </a:lnTo>
                <a:lnTo>
                  <a:pt x="210" y="1689"/>
                </a:lnTo>
                <a:lnTo>
                  <a:pt x="210" y="1690"/>
                </a:lnTo>
                <a:lnTo>
                  <a:pt x="211" y="1690"/>
                </a:lnTo>
                <a:lnTo>
                  <a:pt x="213" y="1690"/>
                </a:lnTo>
                <a:lnTo>
                  <a:pt x="220" y="1690"/>
                </a:lnTo>
                <a:lnTo>
                  <a:pt x="224" y="1690"/>
                </a:lnTo>
                <a:lnTo>
                  <a:pt x="227" y="1690"/>
                </a:lnTo>
                <a:lnTo>
                  <a:pt x="232" y="1690"/>
                </a:lnTo>
                <a:lnTo>
                  <a:pt x="233" y="1690"/>
                </a:lnTo>
                <a:lnTo>
                  <a:pt x="234" y="1690"/>
                </a:lnTo>
                <a:lnTo>
                  <a:pt x="234" y="1689"/>
                </a:lnTo>
                <a:lnTo>
                  <a:pt x="244" y="1689"/>
                </a:lnTo>
                <a:lnTo>
                  <a:pt x="244" y="1690"/>
                </a:lnTo>
                <a:lnTo>
                  <a:pt x="244" y="1695"/>
                </a:lnTo>
                <a:lnTo>
                  <a:pt x="249" y="1696"/>
                </a:lnTo>
                <a:lnTo>
                  <a:pt x="251" y="1697"/>
                </a:lnTo>
                <a:lnTo>
                  <a:pt x="257" y="1702"/>
                </a:lnTo>
                <a:lnTo>
                  <a:pt x="257" y="1690"/>
                </a:lnTo>
                <a:lnTo>
                  <a:pt x="285" y="1690"/>
                </a:lnTo>
                <a:lnTo>
                  <a:pt x="285" y="1675"/>
                </a:lnTo>
                <a:lnTo>
                  <a:pt x="285" y="1670"/>
                </a:lnTo>
                <a:lnTo>
                  <a:pt x="287" y="1670"/>
                </a:lnTo>
                <a:lnTo>
                  <a:pt x="294" y="1670"/>
                </a:lnTo>
                <a:lnTo>
                  <a:pt x="300" y="1670"/>
                </a:lnTo>
                <a:lnTo>
                  <a:pt x="309" y="1670"/>
                </a:lnTo>
                <a:lnTo>
                  <a:pt x="311" y="1668"/>
                </a:lnTo>
                <a:lnTo>
                  <a:pt x="315" y="1664"/>
                </a:lnTo>
                <a:lnTo>
                  <a:pt x="325" y="1664"/>
                </a:lnTo>
                <a:lnTo>
                  <a:pt x="325" y="1662"/>
                </a:lnTo>
                <a:lnTo>
                  <a:pt x="325" y="1661"/>
                </a:lnTo>
                <a:lnTo>
                  <a:pt x="327" y="1661"/>
                </a:lnTo>
                <a:lnTo>
                  <a:pt x="328" y="1662"/>
                </a:lnTo>
                <a:lnTo>
                  <a:pt x="327" y="1663"/>
                </a:lnTo>
                <a:lnTo>
                  <a:pt x="327" y="1664"/>
                </a:lnTo>
                <a:lnTo>
                  <a:pt x="325" y="1665"/>
                </a:lnTo>
                <a:lnTo>
                  <a:pt x="343" y="1668"/>
                </a:lnTo>
                <a:lnTo>
                  <a:pt x="344" y="1668"/>
                </a:lnTo>
                <a:lnTo>
                  <a:pt x="348" y="1662"/>
                </a:lnTo>
                <a:lnTo>
                  <a:pt x="351" y="1656"/>
                </a:lnTo>
                <a:lnTo>
                  <a:pt x="352" y="1656"/>
                </a:lnTo>
                <a:lnTo>
                  <a:pt x="353" y="1656"/>
                </a:lnTo>
                <a:lnTo>
                  <a:pt x="359" y="1656"/>
                </a:lnTo>
                <a:lnTo>
                  <a:pt x="362" y="1655"/>
                </a:lnTo>
                <a:lnTo>
                  <a:pt x="363" y="1654"/>
                </a:lnTo>
                <a:lnTo>
                  <a:pt x="365" y="1650"/>
                </a:lnTo>
                <a:lnTo>
                  <a:pt x="367" y="1646"/>
                </a:lnTo>
                <a:lnTo>
                  <a:pt x="367" y="1645"/>
                </a:lnTo>
                <a:lnTo>
                  <a:pt x="367" y="1644"/>
                </a:lnTo>
                <a:lnTo>
                  <a:pt x="366" y="1642"/>
                </a:lnTo>
                <a:lnTo>
                  <a:pt x="368" y="1639"/>
                </a:lnTo>
                <a:lnTo>
                  <a:pt x="368" y="1638"/>
                </a:lnTo>
                <a:lnTo>
                  <a:pt x="368" y="1637"/>
                </a:lnTo>
                <a:lnTo>
                  <a:pt x="368" y="1636"/>
                </a:lnTo>
                <a:lnTo>
                  <a:pt x="369" y="1629"/>
                </a:lnTo>
                <a:lnTo>
                  <a:pt x="369" y="1628"/>
                </a:lnTo>
                <a:lnTo>
                  <a:pt x="369" y="1626"/>
                </a:lnTo>
                <a:lnTo>
                  <a:pt x="369" y="1625"/>
                </a:lnTo>
                <a:lnTo>
                  <a:pt x="369" y="1620"/>
                </a:lnTo>
                <a:lnTo>
                  <a:pt x="368" y="1619"/>
                </a:lnTo>
                <a:lnTo>
                  <a:pt x="368" y="1616"/>
                </a:lnTo>
                <a:lnTo>
                  <a:pt x="369" y="1612"/>
                </a:lnTo>
                <a:lnTo>
                  <a:pt x="369" y="1609"/>
                </a:lnTo>
                <a:lnTo>
                  <a:pt x="369" y="1606"/>
                </a:lnTo>
                <a:lnTo>
                  <a:pt x="370" y="1602"/>
                </a:lnTo>
                <a:lnTo>
                  <a:pt x="371" y="1600"/>
                </a:lnTo>
                <a:lnTo>
                  <a:pt x="371" y="1598"/>
                </a:lnTo>
                <a:lnTo>
                  <a:pt x="371" y="1597"/>
                </a:lnTo>
                <a:lnTo>
                  <a:pt x="371" y="1596"/>
                </a:lnTo>
                <a:lnTo>
                  <a:pt x="370" y="1595"/>
                </a:lnTo>
                <a:lnTo>
                  <a:pt x="370" y="1594"/>
                </a:lnTo>
                <a:lnTo>
                  <a:pt x="370" y="1593"/>
                </a:lnTo>
                <a:lnTo>
                  <a:pt x="370" y="1592"/>
                </a:lnTo>
                <a:lnTo>
                  <a:pt x="370" y="1591"/>
                </a:lnTo>
                <a:lnTo>
                  <a:pt x="370" y="1589"/>
                </a:lnTo>
                <a:lnTo>
                  <a:pt x="372" y="1580"/>
                </a:lnTo>
                <a:lnTo>
                  <a:pt x="372" y="1578"/>
                </a:lnTo>
                <a:lnTo>
                  <a:pt x="374" y="1573"/>
                </a:lnTo>
                <a:lnTo>
                  <a:pt x="374" y="1572"/>
                </a:lnTo>
                <a:lnTo>
                  <a:pt x="374" y="1571"/>
                </a:lnTo>
                <a:lnTo>
                  <a:pt x="374" y="1570"/>
                </a:lnTo>
                <a:lnTo>
                  <a:pt x="375" y="1568"/>
                </a:lnTo>
                <a:lnTo>
                  <a:pt x="376" y="1566"/>
                </a:lnTo>
                <a:lnTo>
                  <a:pt x="378" y="1563"/>
                </a:lnTo>
                <a:lnTo>
                  <a:pt x="378" y="1562"/>
                </a:lnTo>
                <a:lnTo>
                  <a:pt x="379" y="1561"/>
                </a:lnTo>
                <a:lnTo>
                  <a:pt x="379" y="1560"/>
                </a:lnTo>
                <a:lnTo>
                  <a:pt x="379" y="1559"/>
                </a:lnTo>
                <a:lnTo>
                  <a:pt x="379" y="1558"/>
                </a:lnTo>
                <a:lnTo>
                  <a:pt x="378" y="1556"/>
                </a:lnTo>
                <a:lnTo>
                  <a:pt x="377" y="1554"/>
                </a:lnTo>
                <a:lnTo>
                  <a:pt x="376" y="1551"/>
                </a:lnTo>
                <a:lnTo>
                  <a:pt x="375" y="1550"/>
                </a:lnTo>
                <a:lnTo>
                  <a:pt x="372" y="1551"/>
                </a:lnTo>
                <a:lnTo>
                  <a:pt x="371" y="1551"/>
                </a:lnTo>
                <a:lnTo>
                  <a:pt x="370" y="1552"/>
                </a:lnTo>
                <a:lnTo>
                  <a:pt x="368" y="1551"/>
                </a:lnTo>
                <a:lnTo>
                  <a:pt x="366" y="1550"/>
                </a:lnTo>
                <a:lnTo>
                  <a:pt x="366" y="1549"/>
                </a:lnTo>
                <a:lnTo>
                  <a:pt x="365" y="1546"/>
                </a:lnTo>
                <a:lnTo>
                  <a:pt x="363" y="1546"/>
                </a:lnTo>
                <a:lnTo>
                  <a:pt x="362" y="1544"/>
                </a:lnTo>
                <a:lnTo>
                  <a:pt x="362" y="1542"/>
                </a:lnTo>
                <a:lnTo>
                  <a:pt x="361" y="1541"/>
                </a:lnTo>
                <a:lnTo>
                  <a:pt x="361" y="1539"/>
                </a:lnTo>
                <a:lnTo>
                  <a:pt x="360" y="1539"/>
                </a:lnTo>
                <a:lnTo>
                  <a:pt x="360" y="1538"/>
                </a:lnTo>
                <a:lnTo>
                  <a:pt x="360" y="1537"/>
                </a:lnTo>
                <a:lnTo>
                  <a:pt x="360" y="1536"/>
                </a:lnTo>
                <a:lnTo>
                  <a:pt x="361" y="1535"/>
                </a:lnTo>
                <a:lnTo>
                  <a:pt x="362" y="1533"/>
                </a:lnTo>
                <a:lnTo>
                  <a:pt x="362" y="1531"/>
                </a:lnTo>
                <a:lnTo>
                  <a:pt x="363" y="1531"/>
                </a:lnTo>
                <a:lnTo>
                  <a:pt x="363" y="1529"/>
                </a:lnTo>
                <a:lnTo>
                  <a:pt x="365" y="1529"/>
                </a:lnTo>
                <a:lnTo>
                  <a:pt x="365" y="1528"/>
                </a:lnTo>
                <a:lnTo>
                  <a:pt x="365" y="1526"/>
                </a:lnTo>
                <a:lnTo>
                  <a:pt x="365" y="1525"/>
                </a:lnTo>
                <a:lnTo>
                  <a:pt x="365" y="1524"/>
                </a:lnTo>
                <a:lnTo>
                  <a:pt x="363" y="1524"/>
                </a:lnTo>
                <a:lnTo>
                  <a:pt x="362" y="1522"/>
                </a:lnTo>
                <a:lnTo>
                  <a:pt x="362" y="1521"/>
                </a:lnTo>
                <a:lnTo>
                  <a:pt x="362" y="1520"/>
                </a:lnTo>
                <a:lnTo>
                  <a:pt x="363" y="1520"/>
                </a:lnTo>
                <a:lnTo>
                  <a:pt x="366" y="1519"/>
                </a:lnTo>
                <a:lnTo>
                  <a:pt x="367" y="1518"/>
                </a:lnTo>
                <a:lnTo>
                  <a:pt x="368" y="1517"/>
                </a:lnTo>
                <a:lnTo>
                  <a:pt x="369" y="1514"/>
                </a:lnTo>
                <a:lnTo>
                  <a:pt x="369" y="1513"/>
                </a:lnTo>
                <a:lnTo>
                  <a:pt x="369" y="1512"/>
                </a:lnTo>
                <a:lnTo>
                  <a:pt x="369" y="1511"/>
                </a:lnTo>
                <a:lnTo>
                  <a:pt x="369" y="1510"/>
                </a:lnTo>
                <a:lnTo>
                  <a:pt x="367" y="1505"/>
                </a:lnTo>
                <a:lnTo>
                  <a:pt x="367" y="1504"/>
                </a:lnTo>
                <a:lnTo>
                  <a:pt x="367" y="1501"/>
                </a:lnTo>
                <a:lnTo>
                  <a:pt x="366" y="1499"/>
                </a:lnTo>
                <a:lnTo>
                  <a:pt x="367" y="1493"/>
                </a:lnTo>
                <a:lnTo>
                  <a:pt x="367" y="1492"/>
                </a:lnTo>
                <a:lnTo>
                  <a:pt x="367" y="1489"/>
                </a:lnTo>
                <a:lnTo>
                  <a:pt x="368" y="1488"/>
                </a:lnTo>
                <a:lnTo>
                  <a:pt x="368" y="1487"/>
                </a:lnTo>
                <a:lnTo>
                  <a:pt x="368" y="1486"/>
                </a:lnTo>
                <a:lnTo>
                  <a:pt x="367" y="1485"/>
                </a:lnTo>
                <a:lnTo>
                  <a:pt x="368" y="1485"/>
                </a:lnTo>
                <a:lnTo>
                  <a:pt x="368" y="1483"/>
                </a:lnTo>
                <a:lnTo>
                  <a:pt x="368" y="1481"/>
                </a:lnTo>
                <a:lnTo>
                  <a:pt x="368" y="1480"/>
                </a:lnTo>
                <a:lnTo>
                  <a:pt x="369" y="1478"/>
                </a:lnTo>
                <a:lnTo>
                  <a:pt x="369" y="1477"/>
                </a:lnTo>
                <a:lnTo>
                  <a:pt x="369" y="1476"/>
                </a:lnTo>
                <a:lnTo>
                  <a:pt x="369" y="1475"/>
                </a:lnTo>
                <a:lnTo>
                  <a:pt x="369" y="1474"/>
                </a:lnTo>
                <a:lnTo>
                  <a:pt x="368" y="1470"/>
                </a:lnTo>
                <a:lnTo>
                  <a:pt x="368" y="1469"/>
                </a:lnTo>
                <a:lnTo>
                  <a:pt x="368" y="1468"/>
                </a:lnTo>
                <a:lnTo>
                  <a:pt x="368" y="1467"/>
                </a:lnTo>
                <a:lnTo>
                  <a:pt x="369" y="1466"/>
                </a:lnTo>
                <a:lnTo>
                  <a:pt x="369" y="1464"/>
                </a:lnTo>
                <a:lnTo>
                  <a:pt x="369" y="1462"/>
                </a:lnTo>
                <a:lnTo>
                  <a:pt x="369" y="1461"/>
                </a:lnTo>
                <a:lnTo>
                  <a:pt x="369" y="1460"/>
                </a:lnTo>
                <a:lnTo>
                  <a:pt x="369" y="1459"/>
                </a:lnTo>
                <a:lnTo>
                  <a:pt x="368" y="1458"/>
                </a:lnTo>
                <a:lnTo>
                  <a:pt x="368" y="1457"/>
                </a:lnTo>
                <a:lnTo>
                  <a:pt x="368" y="1455"/>
                </a:lnTo>
                <a:lnTo>
                  <a:pt x="368" y="1454"/>
                </a:lnTo>
                <a:lnTo>
                  <a:pt x="368" y="1453"/>
                </a:lnTo>
                <a:lnTo>
                  <a:pt x="368" y="1452"/>
                </a:lnTo>
                <a:lnTo>
                  <a:pt x="369" y="1449"/>
                </a:lnTo>
                <a:lnTo>
                  <a:pt x="368" y="1445"/>
                </a:lnTo>
                <a:lnTo>
                  <a:pt x="369" y="1444"/>
                </a:lnTo>
                <a:lnTo>
                  <a:pt x="369" y="1443"/>
                </a:lnTo>
                <a:lnTo>
                  <a:pt x="369" y="1441"/>
                </a:lnTo>
                <a:lnTo>
                  <a:pt x="369" y="1439"/>
                </a:lnTo>
                <a:lnTo>
                  <a:pt x="368" y="1438"/>
                </a:lnTo>
                <a:lnTo>
                  <a:pt x="368" y="1437"/>
                </a:lnTo>
                <a:lnTo>
                  <a:pt x="369" y="1434"/>
                </a:lnTo>
                <a:lnTo>
                  <a:pt x="372" y="1430"/>
                </a:lnTo>
                <a:lnTo>
                  <a:pt x="374" y="1430"/>
                </a:lnTo>
                <a:lnTo>
                  <a:pt x="377" y="1428"/>
                </a:lnTo>
                <a:lnTo>
                  <a:pt x="384" y="1425"/>
                </a:lnTo>
                <a:lnTo>
                  <a:pt x="388" y="1421"/>
                </a:lnTo>
                <a:lnTo>
                  <a:pt x="391" y="1420"/>
                </a:lnTo>
                <a:lnTo>
                  <a:pt x="395" y="1417"/>
                </a:lnTo>
                <a:lnTo>
                  <a:pt x="398" y="1416"/>
                </a:lnTo>
                <a:lnTo>
                  <a:pt x="401" y="1414"/>
                </a:lnTo>
                <a:lnTo>
                  <a:pt x="403" y="1413"/>
                </a:lnTo>
                <a:lnTo>
                  <a:pt x="404" y="1412"/>
                </a:lnTo>
                <a:lnTo>
                  <a:pt x="405" y="1412"/>
                </a:lnTo>
                <a:lnTo>
                  <a:pt x="406" y="1412"/>
                </a:lnTo>
                <a:lnTo>
                  <a:pt x="408" y="1412"/>
                </a:lnTo>
                <a:lnTo>
                  <a:pt x="409" y="1412"/>
                </a:lnTo>
                <a:lnTo>
                  <a:pt x="410" y="1413"/>
                </a:lnTo>
                <a:lnTo>
                  <a:pt x="411" y="1414"/>
                </a:lnTo>
                <a:lnTo>
                  <a:pt x="412" y="1416"/>
                </a:lnTo>
                <a:lnTo>
                  <a:pt x="413" y="1416"/>
                </a:lnTo>
                <a:lnTo>
                  <a:pt x="414" y="1417"/>
                </a:lnTo>
                <a:lnTo>
                  <a:pt x="415" y="1418"/>
                </a:lnTo>
                <a:lnTo>
                  <a:pt x="419" y="1419"/>
                </a:lnTo>
                <a:lnTo>
                  <a:pt x="420" y="1420"/>
                </a:lnTo>
                <a:lnTo>
                  <a:pt x="421" y="1420"/>
                </a:lnTo>
                <a:lnTo>
                  <a:pt x="422" y="1421"/>
                </a:lnTo>
                <a:lnTo>
                  <a:pt x="423" y="1421"/>
                </a:lnTo>
                <a:lnTo>
                  <a:pt x="424" y="1421"/>
                </a:lnTo>
                <a:lnTo>
                  <a:pt x="426" y="1420"/>
                </a:lnTo>
                <a:lnTo>
                  <a:pt x="427" y="1420"/>
                </a:lnTo>
                <a:lnTo>
                  <a:pt x="428" y="1420"/>
                </a:lnTo>
                <a:lnTo>
                  <a:pt x="429" y="1420"/>
                </a:lnTo>
                <a:lnTo>
                  <a:pt x="429" y="1419"/>
                </a:lnTo>
                <a:lnTo>
                  <a:pt x="430" y="1419"/>
                </a:lnTo>
                <a:lnTo>
                  <a:pt x="431" y="1418"/>
                </a:lnTo>
                <a:lnTo>
                  <a:pt x="434" y="1416"/>
                </a:lnTo>
                <a:lnTo>
                  <a:pt x="435" y="1414"/>
                </a:lnTo>
                <a:lnTo>
                  <a:pt x="437" y="1412"/>
                </a:lnTo>
                <a:lnTo>
                  <a:pt x="438" y="1408"/>
                </a:lnTo>
                <a:lnTo>
                  <a:pt x="440" y="1404"/>
                </a:lnTo>
                <a:lnTo>
                  <a:pt x="441" y="1401"/>
                </a:lnTo>
                <a:lnTo>
                  <a:pt x="443" y="1397"/>
                </a:lnTo>
                <a:lnTo>
                  <a:pt x="444" y="1395"/>
                </a:lnTo>
                <a:lnTo>
                  <a:pt x="445" y="1391"/>
                </a:lnTo>
                <a:lnTo>
                  <a:pt x="446" y="1388"/>
                </a:lnTo>
                <a:lnTo>
                  <a:pt x="446" y="1387"/>
                </a:lnTo>
                <a:lnTo>
                  <a:pt x="446" y="1383"/>
                </a:lnTo>
                <a:lnTo>
                  <a:pt x="446" y="1380"/>
                </a:lnTo>
                <a:lnTo>
                  <a:pt x="446" y="1378"/>
                </a:lnTo>
                <a:lnTo>
                  <a:pt x="446" y="1376"/>
                </a:lnTo>
                <a:lnTo>
                  <a:pt x="447" y="1375"/>
                </a:lnTo>
                <a:lnTo>
                  <a:pt x="447" y="1374"/>
                </a:lnTo>
                <a:lnTo>
                  <a:pt x="448" y="1370"/>
                </a:lnTo>
                <a:lnTo>
                  <a:pt x="448" y="1369"/>
                </a:lnTo>
                <a:lnTo>
                  <a:pt x="449" y="1367"/>
                </a:lnTo>
                <a:lnTo>
                  <a:pt x="451" y="1365"/>
                </a:lnTo>
                <a:lnTo>
                  <a:pt x="453" y="1362"/>
                </a:lnTo>
                <a:lnTo>
                  <a:pt x="453" y="1361"/>
                </a:lnTo>
                <a:lnTo>
                  <a:pt x="454" y="1360"/>
                </a:lnTo>
                <a:lnTo>
                  <a:pt x="454" y="1359"/>
                </a:lnTo>
                <a:lnTo>
                  <a:pt x="455" y="1358"/>
                </a:lnTo>
                <a:lnTo>
                  <a:pt x="456" y="1355"/>
                </a:lnTo>
                <a:lnTo>
                  <a:pt x="457" y="1353"/>
                </a:lnTo>
                <a:lnTo>
                  <a:pt x="457" y="1352"/>
                </a:lnTo>
                <a:lnTo>
                  <a:pt x="457" y="1351"/>
                </a:lnTo>
                <a:lnTo>
                  <a:pt x="458" y="1349"/>
                </a:lnTo>
                <a:lnTo>
                  <a:pt x="460" y="1347"/>
                </a:lnTo>
                <a:lnTo>
                  <a:pt x="461" y="1346"/>
                </a:lnTo>
                <a:lnTo>
                  <a:pt x="462" y="1345"/>
                </a:lnTo>
                <a:lnTo>
                  <a:pt x="462" y="1344"/>
                </a:lnTo>
                <a:lnTo>
                  <a:pt x="463" y="1344"/>
                </a:lnTo>
                <a:lnTo>
                  <a:pt x="464" y="1343"/>
                </a:lnTo>
                <a:lnTo>
                  <a:pt x="466" y="1342"/>
                </a:lnTo>
                <a:lnTo>
                  <a:pt x="474" y="1338"/>
                </a:lnTo>
                <a:lnTo>
                  <a:pt x="477" y="1338"/>
                </a:lnTo>
                <a:lnTo>
                  <a:pt x="478" y="1338"/>
                </a:lnTo>
                <a:lnTo>
                  <a:pt x="479" y="1338"/>
                </a:lnTo>
                <a:lnTo>
                  <a:pt x="481" y="1338"/>
                </a:lnTo>
                <a:lnTo>
                  <a:pt x="488" y="1338"/>
                </a:lnTo>
                <a:lnTo>
                  <a:pt x="492" y="1340"/>
                </a:lnTo>
                <a:lnTo>
                  <a:pt x="495" y="1340"/>
                </a:lnTo>
                <a:lnTo>
                  <a:pt x="496" y="1340"/>
                </a:lnTo>
                <a:lnTo>
                  <a:pt x="498" y="1338"/>
                </a:lnTo>
                <a:lnTo>
                  <a:pt x="501" y="1338"/>
                </a:lnTo>
                <a:lnTo>
                  <a:pt x="506" y="1338"/>
                </a:lnTo>
                <a:lnTo>
                  <a:pt x="501" y="1336"/>
                </a:lnTo>
                <a:lnTo>
                  <a:pt x="500" y="1334"/>
                </a:lnTo>
                <a:lnTo>
                  <a:pt x="498" y="1333"/>
                </a:lnTo>
                <a:lnTo>
                  <a:pt x="491" y="1324"/>
                </a:lnTo>
                <a:lnTo>
                  <a:pt x="487" y="1315"/>
                </a:lnTo>
                <a:lnTo>
                  <a:pt x="482" y="1307"/>
                </a:lnTo>
                <a:lnTo>
                  <a:pt x="480" y="1302"/>
                </a:lnTo>
                <a:lnTo>
                  <a:pt x="481" y="1302"/>
                </a:lnTo>
                <a:lnTo>
                  <a:pt x="482" y="1300"/>
                </a:lnTo>
                <a:lnTo>
                  <a:pt x="489" y="1293"/>
                </a:lnTo>
                <a:lnTo>
                  <a:pt x="490" y="1292"/>
                </a:lnTo>
                <a:lnTo>
                  <a:pt x="492" y="1290"/>
                </a:lnTo>
                <a:lnTo>
                  <a:pt x="492" y="1288"/>
                </a:lnTo>
                <a:lnTo>
                  <a:pt x="493" y="1288"/>
                </a:lnTo>
                <a:lnTo>
                  <a:pt x="493" y="1287"/>
                </a:lnTo>
                <a:lnTo>
                  <a:pt x="495" y="1287"/>
                </a:lnTo>
                <a:lnTo>
                  <a:pt x="493" y="1287"/>
                </a:lnTo>
                <a:lnTo>
                  <a:pt x="493" y="1286"/>
                </a:lnTo>
                <a:lnTo>
                  <a:pt x="492" y="1286"/>
                </a:lnTo>
                <a:lnTo>
                  <a:pt x="491" y="1285"/>
                </a:lnTo>
                <a:lnTo>
                  <a:pt x="490" y="1285"/>
                </a:lnTo>
                <a:lnTo>
                  <a:pt x="490" y="1284"/>
                </a:lnTo>
                <a:lnTo>
                  <a:pt x="489" y="1284"/>
                </a:lnTo>
                <a:lnTo>
                  <a:pt x="488" y="1283"/>
                </a:lnTo>
                <a:lnTo>
                  <a:pt x="488" y="1282"/>
                </a:lnTo>
                <a:lnTo>
                  <a:pt x="486" y="1284"/>
                </a:lnTo>
                <a:lnTo>
                  <a:pt x="475" y="1294"/>
                </a:lnTo>
                <a:lnTo>
                  <a:pt x="474" y="1292"/>
                </a:lnTo>
                <a:lnTo>
                  <a:pt x="472" y="1288"/>
                </a:lnTo>
                <a:lnTo>
                  <a:pt x="471" y="1285"/>
                </a:lnTo>
                <a:lnTo>
                  <a:pt x="470" y="1284"/>
                </a:lnTo>
                <a:lnTo>
                  <a:pt x="470" y="1282"/>
                </a:lnTo>
                <a:lnTo>
                  <a:pt x="469" y="1280"/>
                </a:lnTo>
                <a:lnTo>
                  <a:pt x="469" y="1276"/>
                </a:lnTo>
                <a:lnTo>
                  <a:pt x="469" y="1275"/>
                </a:lnTo>
                <a:lnTo>
                  <a:pt x="469" y="1274"/>
                </a:lnTo>
                <a:lnTo>
                  <a:pt x="467" y="1271"/>
                </a:lnTo>
                <a:lnTo>
                  <a:pt x="467" y="1270"/>
                </a:lnTo>
                <a:lnTo>
                  <a:pt x="469" y="1245"/>
                </a:lnTo>
                <a:lnTo>
                  <a:pt x="469" y="1243"/>
                </a:lnTo>
                <a:lnTo>
                  <a:pt x="469" y="1238"/>
                </a:lnTo>
                <a:lnTo>
                  <a:pt x="470" y="1235"/>
                </a:lnTo>
                <a:lnTo>
                  <a:pt x="470" y="1233"/>
                </a:lnTo>
                <a:lnTo>
                  <a:pt x="470" y="1232"/>
                </a:lnTo>
                <a:lnTo>
                  <a:pt x="472" y="1229"/>
                </a:lnTo>
                <a:lnTo>
                  <a:pt x="472" y="1227"/>
                </a:lnTo>
                <a:lnTo>
                  <a:pt x="473" y="1227"/>
                </a:lnTo>
                <a:lnTo>
                  <a:pt x="475" y="1224"/>
                </a:lnTo>
                <a:lnTo>
                  <a:pt x="478" y="1221"/>
                </a:lnTo>
                <a:lnTo>
                  <a:pt x="482" y="1216"/>
                </a:lnTo>
                <a:lnTo>
                  <a:pt x="483" y="1215"/>
                </a:lnTo>
                <a:lnTo>
                  <a:pt x="491" y="1204"/>
                </a:lnTo>
                <a:lnTo>
                  <a:pt x="497" y="1199"/>
                </a:lnTo>
                <a:lnTo>
                  <a:pt x="499" y="1196"/>
                </a:lnTo>
                <a:lnTo>
                  <a:pt x="503" y="1191"/>
                </a:lnTo>
                <a:lnTo>
                  <a:pt x="510" y="1183"/>
                </a:lnTo>
                <a:lnTo>
                  <a:pt x="514" y="1178"/>
                </a:lnTo>
                <a:lnTo>
                  <a:pt x="521" y="1179"/>
                </a:lnTo>
                <a:lnTo>
                  <a:pt x="521" y="1176"/>
                </a:lnTo>
                <a:lnTo>
                  <a:pt x="522" y="1175"/>
                </a:lnTo>
                <a:lnTo>
                  <a:pt x="525" y="1171"/>
                </a:lnTo>
                <a:lnTo>
                  <a:pt x="530" y="1166"/>
                </a:lnTo>
                <a:lnTo>
                  <a:pt x="533" y="1162"/>
                </a:lnTo>
                <a:lnTo>
                  <a:pt x="536" y="1160"/>
                </a:lnTo>
                <a:lnTo>
                  <a:pt x="538" y="1159"/>
                </a:lnTo>
                <a:lnTo>
                  <a:pt x="538" y="1158"/>
                </a:lnTo>
                <a:lnTo>
                  <a:pt x="539" y="1156"/>
                </a:lnTo>
                <a:lnTo>
                  <a:pt x="540" y="1154"/>
                </a:lnTo>
                <a:lnTo>
                  <a:pt x="541" y="1153"/>
                </a:lnTo>
                <a:lnTo>
                  <a:pt x="543" y="1150"/>
                </a:lnTo>
                <a:lnTo>
                  <a:pt x="544" y="1148"/>
                </a:lnTo>
                <a:lnTo>
                  <a:pt x="541" y="1145"/>
                </a:lnTo>
                <a:lnTo>
                  <a:pt x="542" y="1144"/>
                </a:lnTo>
                <a:lnTo>
                  <a:pt x="542" y="1143"/>
                </a:lnTo>
                <a:lnTo>
                  <a:pt x="543" y="1141"/>
                </a:lnTo>
                <a:lnTo>
                  <a:pt x="544" y="1141"/>
                </a:lnTo>
                <a:lnTo>
                  <a:pt x="546" y="1135"/>
                </a:lnTo>
                <a:lnTo>
                  <a:pt x="546" y="1134"/>
                </a:lnTo>
                <a:lnTo>
                  <a:pt x="547" y="1132"/>
                </a:lnTo>
                <a:lnTo>
                  <a:pt x="547" y="1129"/>
                </a:lnTo>
                <a:lnTo>
                  <a:pt x="548" y="1123"/>
                </a:lnTo>
                <a:lnTo>
                  <a:pt x="548" y="1120"/>
                </a:lnTo>
                <a:lnTo>
                  <a:pt x="546" y="1117"/>
                </a:lnTo>
                <a:lnTo>
                  <a:pt x="546" y="1114"/>
                </a:lnTo>
                <a:lnTo>
                  <a:pt x="546" y="1110"/>
                </a:lnTo>
                <a:lnTo>
                  <a:pt x="546" y="1108"/>
                </a:lnTo>
                <a:lnTo>
                  <a:pt x="547" y="1106"/>
                </a:lnTo>
                <a:lnTo>
                  <a:pt x="547" y="1103"/>
                </a:lnTo>
                <a:lnTo>
                  <a:pt x="547" y="1096"/>
                </a:lnTo>
                <a:lnTo>
                  <a:pt x="547" y="1089"/>
                </a:lnTo>
                <a:lnTo>
                  <a:pt x="547" y="1086"/>
                </a:lnTo>
                <a:lnTo>
                  <a:pt x="544" y="1086"/>
                </a:lnTo>
                <a:lnTo>
                  <a:pt x="542" y="1086"/>
                </a:lnTo>
                <a:lnTo>
                  <a:pt x="542" y="1102"/>
                </a:lnTo>
                <a:lnTo>
                  <a:pt x="542" y="1101"/>
                </a:lnTo>
                <a:lnTo>
                  <a:pt x="542" y="1106"/>
                </a:lnTo>
                <a:lnTo>
                  <a:pt x="539" y="1106"/>
                </a:lnTo>
                <a:lnTo>
                  <a:pt x="539" y="1104"/>
                </a:lnTo>
                <a:lnTo>
                  <a:pt x="539" y="1102"/>
                </a:lnTo>
                <a:lnTo>
                  <a:pt x="539" y="1099"/>
                </a:lnTo>
                <a:lnTo>
                  <a:pt x="539" y="1098"/>
                </a:lnTo>
                <a:lnTo>
                  <a:pt x="539" y="1094"/>
                </a:lnTo>
                <a:lnTo>
                  <a:pt x="539" y="1087"/>
                </a:lnTo>
                <a:lnTo>
                  <a:pt x="539" y="1083"/>
                </a:lnTo>
                <a:lnTo>
                  <a:pt x="540" y="1083"/>
                </a:lnTo>
                <a:lnTo>
                  <a:pt x="544" y="1083"/>
                </a:lnTo>
                <a:lnTo>
                  <a:pt x="547" y="1083"/>
                </a:lnTo>
                <a:lnTo>
                  <a:pt x="547" y="1081"/>
                </a:lnTo>
                <a:lnTo>
                  <a:pt x="546" y="1078"/>
                </a:lnTo>
                <a:lnTo>
                  <a:pt x="546" y="1075"/>
                </a:lnTo>
                <a:lnTo>
                  <a:pt x="547" y="1075"/>
                </a:lnTo>
                <a:lnTo>
                  <a:pt x="547" y="1068"/>
                </a:lnTo>
                <a:lnTo>
                  <a:pt x="547" y="1066"/>
                </a:lnTo>
                <a:lnTo>
                  <a:pt x="547" y="1065"/>
                </a:lnTo>
                <a:lnTo>
                  <a:pt x="546" y="1064"/>
                </a:lnTo>
                <a:lnTo>
                  <a:pt x="546" y="1060"/>
                </a:lnTo>
                <a:lnTo>
                  <a:pt x="547" y="1059"/>
                </a:lnTo>
                <a:lnTo>
                  <a:pt x="547" y="1057"/>
                </a:lnTo>
                <a:lnTo>
                  <a:pt x="548" y="1056"/>
                </a:lnTo>
                <a:lnTo>
                  <a:pt x="549" y="1053"/>
                </a:lnTo>
                <a:lnTo>
                  <a:pt x="550" y="1051"/>
                </a:lnTo>
                <a:lnTo>
                  <a:pt x="551" y="1048"/>
                </a:lnTo>
                <a:lnTo>
                  <a:pt x="551" y="1047"/>
                </a:lnTo>
                <a:lnTo>
                  <a:pt x="550" y="1045"/>
                </a:lnTo>
                <a:lnTo>
                  <a:pt x="549" y="1045"/>
                </a:lnTo>
                <a:lnTo>
                  <a:pt x="548" y="1048"/>
                </a:lnTo>
                <a:lnTo>
                  <a:pt x="546" y="1050"/>
                </a:lnTo>
                <a:lnTo>
                  <a:pt x="543" y="1051"/>
                </a:lnTo>
                <a:lnTo>
                  <a:pt x="540" y="1051"/>
                </a:lnTo>
                <a:lnTo>
                  <a:pt x="538" y="1051"/>
                </a:lnTo>
                <a:lnTo>
                  <a:pt x="534" y="1050"/>
                </a:lnTo>
                <a:lnTo>
                  <a:pt x="532" y="1049"/>
                </a:lnTo>
                <a:lnTo>
                  <a:pt x="530" y="1047"/>
                </a:lnTo>
                <a:lnTo>
                  <a:pt x="531" y="1045"/>
                </a:lnTo>
                <a:lnTo>
                  <a:pt x="532" y="1044"/>
                </a:lnTo>
                <a:lnTo>
                  <a:pt x="532" y="1043"/>
                </a:lnTo>
                <a:lnTo>
                  <a:pt x="531" y="1042"/>
                </a:lnTo>
                <a:lnTo>
                  <a:pt x="530" y="1042"/>
                </a:lnTo>
                <a:lnTo>
                  <a:pt x="530" y="1041"/>
                </a:lnTo>
                <a:lnTo>
                  <a:pt x="530" y="1040"/>
                </a:lnTo>
                <a:lnTo>
                  <a:pt x="529" y="1040"/>
                </a:lnTo>
                <a:lnTo>
                  <a:pt x="529" y="1037"/>
                </a:lnTo>
                <a:lnTo>
                  <a:pt x="529" y="1036"/>
                </a:lnTo>
                <a:lnTo>
                  <a:pt x="530" y="1034"/>
                </a:lnTo>
                <a:lnTo>
                  <a:pt x="530" y="1033"/>
                </a:lnTo>
                <a:lnTo>
                  <a:pt x="530" y="1032"/>
                </a:lnTo>
                <a:lnTo>
                  <a:pt x="529" y="1031"/>
                </a:lnTo>
                <a:lnTo>
                  <a:pt x="529" y="1029"/>
                </a:lnTo>
                <a:lnTo>
                  <a:pt x="526" y="1027"/>
                </a:lnTo>
                <a:lnTo>
                  <a:pt x="525" y="1026"/>
                </a:lnTo>
                <a:lnTo>
                  <a:pt x="524" y="1026"/>
                </a:lnTo>
                <a:lnTo>
                  <a:pt x="522" y="1026"/>
                </a:lnTo>
                <a:lnTo>
                  <a:pt x="518" y="1027"/>
                </a:lnTo>
                <a:lnTo>
                  <a:pt x="517" y="1028"/>
                </a:lnTo>
                <a:lnTo>
                  <a:pt x="515" y="1028"/>
                </a:lnTo>
                <a:lnTo>
                  <a:pt x="512" y="1029"/>
                </a:lnTo>
                <a:lnTo>
                  <a:pt x="510" y="1029"/>
                </a:lnTo>
                <a:lnTo>
                  <a:pt x="508" y="1029"/>
                </a:lnTo>
                <a:lnTo>
                  <a:pt x="507" y="1028"/>
                </a:lnTo>
                <a:lnTo>
                  <a:pt x="506" y="1028"/>
                </a:lnTo>
                <a:lnTo>
                  <a:pt x="505" y="1027"/>
                </a:lnTo>
                <a:lnTo>
                  <a:pt x="505" y="1026"/>
                </a:lnTo>
                <a:lnTo>
                  <a:pt x="505" y="1025"/>
                </a:lnTo>
                <a:lnTo>
                  <a:pt x="505" y="1024"/>
                </a:lnTo>
                <a:lnTo>
                  <a:pt x="509" y="1020"/>
                </a:lnTo>
                <a:lnTo>
                  <a:pt x="509" y="1019"/>
                </a:lnTo>
                <a:lnTo>
                  <a:pt x="508" y="1017"/>
                </a:lnTo>
                <a:lnTo>
                  <a:pt x="508" y="1016"/>
                </a:lnTo>
                <a:lnTo>
                  <a:pt x="508" y="1015"/>
                </a:lnTo>
                <a:lnTo>
                  <a:pt x="508" y="1014"/>
                </a:lnTo>
                <a:lnTo>
                  <a:pt x="507" y="1014"/>
                </a:lnTo>
                <a:lnTo>
                  <a:pt x="506" y="1012"/>
                </a:lnTo>
                <a:lnTo>
                  <a:pt x="506" y="1011"/>
                </a:lnTo>
                <a:lnTo>
                  <a:pt x="504" y="1010"/>
                </a:lnTo>
                <a:lnTo>
                  <a:pt x="503" y="1010"/>
                </a:lnTo>
                <a:lnTo>
                  <a:pt x="501" y="1010"/>
                </a:lnTo>
                <a:lnTo>
                  <a:pt x="501" y="1009"/>
                </a:lnTo>
                <a:lnTo>
                  <a:pt x="500" y="1009"/>
                </a:lnTo>
                <a:lnTo>
                  <a:pt x="499" y="1010"/>
                </a:lnTo>
                <a:lnTo>
                  <a:pt x="498" y="1010"/>
                </a:lnTo>
                <a:lnTo>
                  <a:pt x="497" y="1010"/>
                </a:lnTo>
                <a:lnTo>
                  <a:pt x="497" y="1011"/>
                </a:lnTo>
                <a:lnTo>
                  <a:pt x="496" y="1011"/>
                </a:lnTo>
                <a:lnTo>
                  <a:pt x="496" y="1012"/>
                </a:lnTo>
                <a:lnTo>
                  <a:pt x="495" y="1015"/>
                </a:lnTo>
                <a:lnTo>
                  <a:pt x="493" y="1017"/>
                </a:lnTo>
                <a:lnTo>
                  <a:pt x="492" y="1018"/>
                </a:lnTo>
                <a:lnTo>
                  <a:pt x="491" y="1018"/>
                </a:lnTo>
                <a:lnTo>
                  <a:pt x="490" y="1018"/>
                </a:lnTo>
                <a:lnTo>
                  <a:pt x="489" y="1018"/>
                </a:lnTo>
                <a:lnTo>
                  <a:pt x="486" y="1017"/>
                </a:lnTo>
                <a:lnTo>
                  <a:pt x="484" y="1017"/>
                </a:lnTo>
                <a:lnTo>
                  <a:pt x="483" y="1016"/>
                </a:lnTo>
                <a:lnTo>
                  <a:pt x="482" y="1015"/>
                </a:lnTo>
                <a:lnTo>
                  <a:pt x="481" y="1014"/>
                </a:lnTo>
                <a:lnTo>
                  <a:pt x="481" y="1012"/>
                </a:lnTo>
                <a:lnTo>
                  <a:pt x="481" y="1009"/>
                </a:lnTo>
                <a:lnTo>
                  <a:pt x="481" y="1008"/>
                </a:lnTo>
                <a:lnTo>
                  <a:pt x="480" y="1007"/>
                </a:lnTo>
                <a:lnTo>
                  <a:pt x="479" y="1007"/>
                </a:lnTo>
                <a:lnTo>
                  <a:pt x="478" y="1007"/>
                </a:lnTo>
                <a:lnTo>
                  <a:pt x="475" y="1008"/>
                </a:lnTo>
                <a:lnTo>
                  <a:pt x="473" y="1008"/>
                </a:lnTo>
                <a:lnTo>
                  <a:pt x="472" y="1008"/>
                </a:lnTo>
                <a:lnTo>
                  <a:pt x="471" y="1008"/>
                </a:lnTo>
                <a:lnTo>
                  <a:pt x="471" y="1009"/>
                </a:lnTo>
                <a:lnTo>
                  <a:pt x="470" y="1008"/>
                </a:lnTo>
                <a:lnTo>
                  <a:pt x="469" y="1008"/>
                </a:lnTo>
                <a:lnTo>
                  <a:pt x="467" y="1008"/>
                </a:lnTo>
                <a:lnTo>
                  <a:pt x="466" y="1007"/>
                </a:lnTo>
                <a:lnTo>
                  <a:pt x="465" y="1007"/>
                </a:lnTo>
                <a:lnTo>
                  <a:pt x="465" y="1006"/>
                </a:lnTo>
                <a:lnTo>
                  <a:pt x="464" y="1004"/>
                </a:lnTo>
                <a:lnTo>
                  <a:pt x="463" y="1002"/>
                </a:lnTo>
                <a:lnTo>
                  <a:pt x="462" y="1000"/>
                </a:lnTo>
                <a:lnTo>
                  <a:pt x="462" y="999"/>
                </a:lnTo>
                <a:lnTo>
                  <a:pt x="462" y="998"/>
                </a:lnTo>
                <a:lnTo>
                  <a:pt x="461" y="998"/>
                </a:lnTo>
                <a:lnTo>
                  <a:pt x="461" y="997"/>
                </a:lnTo>
                <a:lnTo>
                  <a:pt x="460" y="997"/>
                </a:lnTo>
                <a:lnTo>
                  <a:pt x="458" y="995"/>
                </a:lnTo>
                <a:lnTo>
                  <a:pt x="457" y="995"/>
                </a:lnTo>
                <a:lnTo>
                  <a:pt x="456" y="995"/>
                </a:lnTo>
                <a:lnTo>
                  <a:pt x="455" y="995"/>
                </a:lnTo>
                <a:lnTo>
                  <a:pt x="454" y="995"/>
                </a:lnTo>
                <a:lnTo>
                  <a:pt x="453" y="997"/>
                </a:lnTo>
                <a:lnTo>
                  <a:pt x="449" y="999"/>
                </a:lnTo>
                <a:lnTo>
                  <a:pt x="448" y="999"/>
                </a:lnTo>
                <a:lnTo>
                  <a:pt x="447" y="1000"/>
                </a:lnTo>
                <a:lnTo>
                  <a:pt x="446" y="1000"/>
                </a:lnTo>
                <a:lnTo>
                  <a:pt x="445" y="1000"/>
                </a:lnTo>
                <a:lnTo>
                  <a:pt x="444" y="1000"/>
                </a:lnTo>
                <a:lnTo>
                  <a:pt x="443" y="1000"/>
                </a:lnTo>
                <a:lnTo>
                  <a:pt x="441" y="999"/>
                </a:lnTo>
                <a:lnTo>
                  <a:pt x="440" y="998"/>
                </a:lnTo>
                <a:lnTo>
                  <a:pt x="440" y="997"/>
                </a:lnTo>
                <a:lnTo>
                  <a:pt x="439" y="995"/>
                </a:lnTo>
                <a:lnTo>
                  <a:pt x="439" y="994"/>
                </a:lnTo>
                <a:lnTo>
                  <a:pt x="438" y="991"/>
                </a:lnTo>
                <a:lnTo>
                  <a:pt x="438" y="987"/>
                </a:lnTo>
                <a:lnTo>
                  <a:pt x="438" y="986"/>
                </a:lnTo>
                <a:lnTo>
                  <a:pt x="437" y="985"/>
                </a:lnTo>
                <a:lnTo>
                  <a:pt x="437" y="984"/>
                </a:lnTo>
                <a:lnTo>
                  <a:pt x="436" y="984"/>
                </a:lnTo>
                <a:lnTo>
                  <a:pt x="436" y="983"/>
                </a:lnTo>
                <a:lnTo>
                  <a:pt x="435" y="983"/>
                </a:lnTo>
                <a:lnTo>
                  <a:pt x="434" y="983"/>
                </a:lnTo>
                <a:lnTo>
                  <a:pt x="432" y="983"/>
                </a:lnTo>
                <a:lnTo>
                  <a:pt x="431" y="984"/>
                </a:lnTo>
                <a:lnTo>
                  <a:pt x="430" y="984"/>
                </a:lnTo>
                <a:lnTo>
                  <a:pt x="430" y="985"/>
                </a:lnTo>
                <a:lnTo>
                  <a:pt x="430" y="986"/>
                </a:lnTo>
                <a:lnTo>
                  <a:pt x="430" y="987"/>
                </a:lnTo>
                <a:lnTo>
                  <a:pt x="429" y="990"/>
                </a:lnTo>
                <a:lnTo>
                  <a:pt x="429" y="991"/>
                </a:lnTo>
                <a:lnTo>
                  <a:pt x="429" y="992"/>
                </a:lnTo>
                <a:lnTo>
                  <a:pt x="429" y="993"/>
                </a:lnTo>
                <a:lnTo>
                  <a:pt x="428" y="994"/>
                </a:lnTo>
                <a:lnTo>
                  <a:pt x="426" y="995"/>
                </a:lnTo>
                <a:lnTo>
                  <a:pt x="424" y="995"/>
                </a:lnTo>
                <a:lnTo>
                  <a:pt x="423" y="995"/>
                </a:lnTo>
                <a:lnTo>
                  <a:pt x="422" y="997"/>
                </a:lnTo>
                <a:lnTo>
                  <a:pt x="420" y="995"/>
                </a:lnTo>
                <a:lnTo>
                  <a:pt x="419" y="995"/>
                </a:lnTo>
                <a:lnTo>
                  <a:pt x="418" y="995"/>
                </a:lnTo>
                <a:lnTo>
                  <a:pt x="417" y="995"/>
                </a:lnTo>
                <a:lnTo>
                  <a:pt x="417" y="994"/>
                </a:lnTo>
                <a:lnTo>
                  <a:pt x="415" y="994"/>
                </a:lnTo>
                <a:lnTo>
                  <a:pt x="415" y="993"/>
                </a:lnTo>
                <a:lnTo>
                  <a:pt x="414" y="992"/>
                </a:lnTo>
                <a:lnTo>
                  <a:pt x="415" y="986"/>
                </a:lnTo>
                <a:lnTo>
                  <a:pt x="415" y="985"/>
                </a:lnTo>
                <a:lnTo>
                  <a:pt x="415" y="984"/>
                </a:lnTo>
                <a:lnTo>
                  <a:pt x="415" y="983"/>
                </a:lnTo>
                <a:lnTo>
                  <a:pt x="415" y="982"/>
                </a:lnTo>
                <a:lnTo>
                  <a:pt x="414" y="981"/>
                </a:lnTo>
                <a:lnTo>
                  <a:pt x="413" y="981"/>
                </a:lnTo>
                <a:lnTo>
                  <a:pt x="412" y="981"/>
                </a:lnTo>
                <a:lnTo>
                  <a:pt x="411" y="982"/>
                </a:lnTo>
                <a:lnTo>
                  <a:pt x="409" y="984"/>
                </a:lnTo>
                <a:lnTo>
                  <a:pt x="408" y="985"/>
                </a:lnTo>
                <a:lnTo>
                  <a:pt x="408" y="986"/>
                </a:lnTo>
                <a:lnTo>
                  <a:pt x="406" y="986"/>
                </a:lnTo>
                <a:lnTo>
                  <a:pt x="405" y="986"/>
                </a:lnTo>
                <a:lnTo>
                  <a:pt x="404" y="987"/>
                </a:lnTo>
                <a:lnTo>
                  <a:pt x="403" y="987"/>
                </a:lnTo>
                <a:lnTo>
                  <a:pt x="402" y="987"/>
                </a:lnTo>
                <a:lnTo>
                  <a:pt x="398" y="986"/>
                </a:lnTo>
                <a:lnTo>
                  <a:pt x="393" y="985"/>
                </a:lnTo>
                <a:lnTo>
                  <a:pt x="391" y="985"/>
                </a:lnTo>
                <a:lnTo>
                  <a:pt x="384" y="983"/>
                </a:lnTo>
                <a:lnTo>
                  <a:pt x="382" y="983"/>
                </a:lnTo>
                <a:lnTo>
                  <a:pt x="380" y="982"/>
                </a:lnTo>
                <a:lnTo>
                  <a:pt x="378" y="982"/>
                </a:lnTo>
                <a:lnTo>
                  <a:pt x="376" y="981"/>
                </a:lnTo>
                <a:lnTo>
                  <a:pt x="375" y="981"/>
                </a:lnTo>
                <a:lnTo>
                  <a:pt x="375" y="980"/>
                </a:lnTo>
                <a:lnTo>
                  <a:pt x="374" y="980"/>
                </a:lnTo>
                <a:lnTo>
                  <a:pt x="374" y="978"/>
                </a:lnTo>
                <a:lnTo>
                  <a:pt x="374" y="977"/>
                </a:lnTo>
                <a:lnTo>
                  <a:pt x="374" y="976"/>
                </a:lnTo>
                <a:lnTo>
                  <a:pt x="374" y="975"/>
                </a:lnTo>
                <a:lnTo>
                  <a:pt x="375" y="974"/>
                </a:lnTo>
                <a:lnTo>
                  <a:pt x="376" y="973"/>
                </a:lnTo>
                <a:lnTo>
                  <a:pt x="377" y="973"/>
                </a:lnTo>
                <a:lnTo>
                  <a:pt x="378" y="972"/>
                </a:lnTo>
                <a:lnTo>
                  <a:pt x="387" y="968"/>
                </a:lnTo>
                <a:lnTo>
                  <a:pt x="387" y="967"/>
                </a:lnTo>
                <a:lnTo>
                  <a:pt x="388" y="967"/>
                </a:lnTo>
                <a:lnTo>
                  <a:pt x="388" y="966"/>
                </a:lnTo>
                <a:lnTo>
                  <a:pt x="388" y="965"/>
                </a:lnTo>
                <a:lnTo>
                  <a:pt x="388" y="964"/>
                </a:lnTo>
                <a:lnTo>
                  <a:pt x="388" y="962"/>
                </a:lnTo>
                <a:lnTo>
                  <a:pt x="388" y="961"/>
                </a:lnTo>
                <a:lnTo>
                  <a:pt x="388" y="960"/>
                </a:lnTo>
                <a:lnTo>
                  <a:pt x="387" y="959"/>
                </a:lnTo>
                <a:lnTo>
                  <a:pt x="386" y="959"/>
                </a:lnTo>
                <a:lnTo>
                  <a:pt x="386" y="958"/>
                </a:lnTo>
                <a:lnTo>
                  <a:pt x="385" y="957"/>
                </a:lnTo>
                <a:lnTo>
                  <a:pt x="384" y="957"/>
                </a:lnTo>
                <a:lnTo>
                  <a:pt x="383" y="957"/>
                </a:lnTo>
                <a:lnTo>
                  <a:pt x="377" y="956"/>
                </a:lnTo>
                <a:lnTo>
                  <a:pt x="376" y="956"/>
                </a:lnTo>
                <a:lnTo>
                  <a:pt x="375" y="955"/>
                </a:lnTo>
                <a:lnTo>
                  <a:pt x="374" y="955"/>
                </a:lnTo>
                <a:lnTo>
                  <a:pt x="374" y="952"/>
                </a:lnTo>
                <a:lnTo>
                  <a:pt x="374" y="951"/>
                </a:lnTo>
                <a:lnTo>
                  <a:pt x="374" y="950"/>
                </a:lnTo>
                <a:lnTo>
                  <a:pt x="375" y="949"/>
                </a:lnTo>
                <a:lnTo>
                  <a:pt x="378" y="942"/>
                </a:lnTo>
                <a:lnTo>
                  <a:pt x="378" y="941"/>
                </a:lnTo>
                <a:lnTo>
                  <a:pt x="379" y="941"/>
                </a:lnTo>
                <a:lnTo>
                  <a:pt x="379" y="940"/>
                </a:lnTo>
                <a:lnTo>
                  <a:pt x="379" y="939"/>
                </a:lnTo>
                <a:lnTo>
                  <a:pt x="378" y="939"/>
                </a:lnTo>
                <a:lnTo>
                  <a:pt x="378" y="937"/>
                </a:lnTo>
                <a:lnTo>
                  <a:pt x="377" y="937"/>
                </a:lnTo>
                <a:lnTo>
                  <a:pt x="376" y="937"/>
                </a:lnTo>
                <a:lnTo>
                  <a:pt x="375" y="937"/>
                </a:lnTo>
                <a:lnTo>
                  <a:pt x="374" y="939"/>
                </a:lnTo>
                <a:lnTo>
                  <a:pt x="372" y="939"/>
                </a:lnTo>
                <a:lnTo>
                  <a:pt x="371" y="940"/>
                </a:lnTo>
                <a:lnTo>
                  <a:pt x="370" y="940"/>
                </a:lnTo>
                <a:lnTo>
                  <a:pt x="369" y="940"/>
                </a:lnTo>
                <a:lnTo>
                  <a:pt x="369" y="941"/>
                </a:lnTo>
                <a:lnTo>
                  <a:pt x="368" y="941"/>
                </a:lnTo>
                <a:lnTo>
                  <a:pt x="368" y="940"/>
                </a:lnTo>
                <a:lnTo>
                  <a:pt x="367" y="940"/>
                </a:lnTo>
                <a:lnTo>
                  <a:pt x="366" y="939"/>
                </a:lnTo>
                <a:lnTo>
                  <a:pt x="366" y="937"/>
                </a:lnTo>
                <a:lnTo>
                  <a:pt x="366" y="936"/>
                </a:lnTo>
                <a:lnTo>
                  <a:pt x="365" y="935"/>
                </a:lnTo>
                <a:lnTo>
                  <a:pt x="365" y="934"/>
                </a:lnTo>
                <a:lnTo>
                  <a:pt x="365" y="933"/>
                </a:lnTo>
                <a:lnTo>
                  <a:pt x="365" y="932"/>
                </a:lnTo>
                <a:lnTo>
                  <a:pt x="365" y="931"/>
                </a:lnTo>
                <a:lnTo>
                  <a:pt x="366" y="931"/>
                </a:lnTo>
                <a:lnTo>
                  <a:pt x="367" y="930"/>
                </a:lnTo>
                <a:lnTo>
                  <a:pt x="368" y="927"/>
                </a:lnTo>
                <a:lnTo>
                  <a:pt x="370" y="926"/>
                </a:lnTo>
                <a:lnTo>
                  <a:pt x="371" y="925"/>
                </a:lnTo>
                <a:lnTo>
                  <a:pt x="374" y="925"/>
                </a:lnTo>
                <a:lnTo>
                  <a:pt x="375" y="924"/>
                </a:lnTo>
                <a:lnTo>
                  <a:pt x="375" y="908"/>
                </a:lnTo>
                <a:lnTo>
                  <a:pt x="374" y="908"/>
                </a:lnTo>
                <a:lnTo>
                  <a:pt x="372" y="908"/>
                </a:lnTo>
                <a:lnTo>
                  <a:pt x="371" y="909"/>
                </a:lnTo>
                <a:lnTo>
                  <a:pt x="370" y="910"/>
                </a:lnTo>
                <a:lnTo>
                  <a:pt x="369" y="911"/>
                </a:lnTo>
                <a:lnTo>
                  <a:pt x="367" y="915"/>
                </a:lnTo>
                <a:lnTo>
                  <a:pt x="366" y="916"/>
                </a:lnTo>
                <a:lnTo>
                  <a:pt x="365" y="917"/>
                </a:lnTo>
                <a:lnTo>
                  <a:pt x="363" y="917"/>
                </a:lnTo>
                <a:lnTo>
                  <a:pt x="362" y="917"/>
                </a:lnTo>
                <a:lnTo>
                  <a:pt x="360" y="917"/>
                </a:lnTo>
                <a:lnTo>
                  <a:pt x="358" y="916"/>
                </a:lnTo>
                <a:lnTo>
                  <a:pt x="356" y="916"/>
                </a:lnTo>
                <a:lnTo>
                  <a:pt x="354" y="915"/>
                </a:lnTo>
                <a:lnTo>
                  <a:pt x="353" y="914"/>
                </a:lnTo>
                <a:lnTo>
                  <a:pt x="352" y="914"/>
                </a:lnTo>
                <a:lnTo>
                  <a:pt x="351" y="912"/>
                </a:lnTo>
                <a:lnTo>
                  <a:pt x="349" y="911"/>
                </a:lnTo>
                <a:lnTo>
                  <a:pt x="348" y="911"/>
                </a:lnTo>
                <a:lnTo>
                  <a:pt x="348" y="910"/>
                </a:lnTo>
                <a:lnTo>
                  <a:pt x="346" y="910"/>
                </a:lnTo>
                <a:lnTo>
                  <a:pt x="344" y="909"/>
                </a:lnTo>
                <a:lnTo>
                  <a:pt x="344" y="908"/>
                </a:lnTo>
                <a:lnTo>
                  <a:pt x="343" y="908"/>
                </a:lnTo>
                <a:lnTo>
                  <a:pt x="343" y="907"/>
                </a:lnTo>
                <a:lnTo>
                  <a:pt x="342" y="906"/>
                </a:lnTo>
                <a:lnTo>
                  <a:pt x="342" y="905"/>
                </a:lnTo>
                <a:lnTo>
                  <a:pt x="342" y="903"/>
                </a:lnTo>
                <a:lnTo>
                  <a:pt x="342" y="902"/>
                </a:lnTo>
                <a:lnTo>
                  <a:pt x="342" y="901"/>
                </a:lnTo>
                <a:lnTo>
                  <a:pt x="342" y="900"/>
                </a:lnTo>
                <a:lnTo>
                  <a:pt x="342" y="898"/>
                </a:lnTo>
                <a:lnTo>
                  <a:pt x="343" y="895"/>
                </a:lnTo>
                <a:lnTo>
                  <a:pt x="343" y="894"/>
                </a:lnTo>
                <a:lnTo>
                  <a:pt x="343" y="893"/>
                </a:lnTo>
                <a:lnTo>
                  <a:pt x="344" y="893"/>
                </a:lnTo>
                <a:lnTo>
                  <a:pt x="345" y="891"/>
                </a:lnTo>
                <a:lnTo>
                  <a:pt x="346" y="889"/>
                </a:lnTo>
                <a:lnTo>
                  <a:pt x="345" y="889"/>
                </a:lnTo>
                <a:lnTo>
                  <a:pt x="345" y="888"/>
                </a:lnTo>
                <a:lnTo>
                  <a:pt x="346" y="888"/>
                </a:lnTo>
                <a:lnTo>
                  <a:pt x="346" y="886"/>
                </a:lnTo>
                <a:lnTo>
                  <a:pt x="348" y="886"/>
                </a:lnTo>
                <a:lnTo>
                  <a:pt x="348" y="885"/>
                </a:lnTo>
                <a:lnTo>
                  <a:pt x="349" y="884"/>
                </a:lnTo>
                <a:lnTo>
                  <a:pt x="349" y="883"/>
                </a:lnTo>
                <a:lnTo>
                  <a:pt x="350" y="882"/>
                </a:lnTo>
                <a:lnTo>
                  <a:pt x="350" y="881"/>
                </a:lnTo>
                <a:lnTo>
                  <a:pt x="350" y="880"/>
                </a:lnTo>
                <a:lnTo>
                  <a:pt x="351" y="880"/>
                </a:lnTo>
                <a:lnTo>
                  <a:pt x="351" y="878"/>
                </a:lnTo>
                <a:lnTo>
                  <a:pt x="351" y="877"/>
                </a:lnTo>
                <a:lnTo>
                  <a:pt x="351" y="876"/>
                </a:lnTo>
                <a:lnTo>
                  <a:pt x="352" y="876"/>
                </a:lnTo>
                <a:lnTo>
                  <a:pt x="352" y="875"/>
                </a:lnTo>
                <a:lnTo>
                  <a:pt x="352" y="874"/>
                </a:lnTo>
                <a:lnTo>
                  <a:pt x="352" y="873"/>
                </a:lnTo>
                <a:lnTo>
                  <a:pt x="352" y="872"/>
                </a:lnTo>
                <a:lnTo>
                  <a:pt x="352" y="870"/>
                </a:lnTo>
                <a:lnTo>
                  <a:pt x="352" y="869"/>
                </a:lnTo>
                <a:lnTo>
                  <a:pt x="352" y="867"/>
                </a:lnTo>
                <a:lnTo>
                  <a:pt x="352" y="866"/>
                </a:lnTo>
                <a:lnTo>
                  <a:pt x="352" y="865"/>
                </a:lnTo>
                <a:lnTo>
                  <a:pt x="352" y="864"/>
                </a:lnTo>
                <a:lnTo>
                  <a:pt x="352" y="861"/>
                </a:lnTo>
                <a:lnTo>
                  <a:pt x="352" y="860"/>
                </a:lnTo>
                <a:lnTo>
                  <a:pt x="351" y="859"/>
                </a:lnTo>
                <a:lnTo>
                  <a:pt x="352" y="858"/>
                </a:lnTo>
                <a:lnTo>
                  <a:pt x="351" y="857"/>
                </a:lnTo>
                <a:lnTo>
                  <a:pt x="351" y="856"/>
                </a:lnTo>
                <a:lnTo>
                  <a:pt x="351" y="855"/>
                </a:lnTo>
                <a:lnTo>
                  <a:pt x="351" y="853"/>
                </a:lnTo>
                <a:lnTo>
                  <a:pt x="351" y="852"/>
                </a:lnTo>
                <a:lnTo>
                  <a:pt x="351" y="851"/>
                </a:lnTo>
                <a:lnTo>
                  <a:pt x="351" y="850"/>
                </a:lnTo>
                <a:lnTo>
                  <a:pt x="352" y="850"/>
                </a:lnTo>
                <a:lnTo>
                  <a:pt x="352" y="849"/>
                </a:lnTo>
                <a:lnTo>
                  <a:pt x="352" y="848"/>
                </a:lnTo>
                <a:lnTo>
                  <a:pt x="353" y="847"/>
                </a:lnTo>
                <a:lnTo>
                  <a:pt x="353" y="845"/>
                </a:lnTo>
                <a:lnTo>
                  <a:pt x="354" y="845"/>
                </a:lnTo>
                <a:lnTo>
                  <a:pt x="356" y="844"/>
                </a:lnTo>
                <a:lnTo>
                  <a:pt x="358" y="841"/>
                </a:lnTo>
                <a:lnTo>
                  <a:pt x="359" y="840"/>
                </a:lnTo>
                <a:lnTo>
                  <a:pt x="359" y="838"/>
                </a:lnTo>
                <a:lnTo>
                  <a:pt x="358" y="835"/>
                </a:lnTo>
                <a:lnTo>
                  <a:pt x="357" y="834"/>
                </a:lnTo>
                <a:lnTo>
                  <a:pt x="356" y="834"/>
                </a:lnTo>
                <a:lnTo>
                  <a:pt x="352" y="835"/>
                </a:lnTo>
                <a:lnTo>
                  <a:pt x="350" y="836"/>
                </a:lnTo>
                <a:lnTo>
                  <a:pt x="349" y="836"/>
                </a:lnTo>
                <a:lnTo>
                  <a:pt x="348" y="836"/>
                </a:lnTo>
                <a:lnTo>
                  <a:pt x="344" y="836"/>
                </a:lnTo>
                <a:lnTo>
                  <a:pt x="343" y="835"/>
                </a:lnTo>
                <a:lnTo>
                  <a:pt x="341" y="834"/>
                </a:lnTo>
                <a:lnTo>
                  <a:pt x="341" y="833"/>
                </a:lnTo>
                <a:lnTo>
                  <a:pt x="340" y="831"/>
                </a:lnTo>
                <a:lnTo>
                  <a:pt x="339" y="830"/>
                </a:lnTo>
                <a:lnTo>
                  <a:pt x="339" y="828"/>
                </a:lnTo>
                <a:lnTo>
                  <a:pt x="339" y="827"/>
                </a:lnTo>
                <a:lnTo>
                  <a:pt x="339" y="826"/>
                </a:lnTo>
                <a:lnTo>
                  <a:pt x="339" y="825"/>
                </a:lnTo>
                <a:lnTo>
                  <a:pt x="339" y="824"/>
                </a:lnTo>
                <a:lnTo>
                  <a:pt x="340" y="823"/>
                </a:lnTo>
                <a:lnTo>
                  <a:pt x="340" y="822"/>
                </a:lnTo>
                <a:lnTo>
                  <a:pt x="340" y="820"/>
                </a:lnTo>
                <a:lnTo>
                  <a:pt x="341" y="820"/>
                </a:lnTo>
                <a:lnTo>
                  <a:pt x="341" y="819"/>
                </a:lnTo>
                <a:lnTo>
                  <a:pt x="342" y="819"/>
                </a:lnTo>
                <a:lnTo>
                  <a:pt x="342" y="818"/>
                </a:lnTo>
                <a:lnTo>
                  <a:pt x="343" y="817"/>
                </a:lnTo>
                <a:lnTo>
                  <a:pt x="344" y="817"/>
                </a:lnTo>
                <a:lnTo>
                  <a:pt x="344" y="816"/>
                </a:lnTo>
                <a:lnTo>
                  <a:pt x="345" y="816"/>
                </a:lnTo>
                <a:lnTo>
                  <a:pt x="345" y="815"/>
                </a:lnTo>
                <a:lnTo>
                  <a:pt x="346" y="815"/>
                </a:lnTo>
                <a:lnTo>
                  <a:pt x="346" y="814"/>
                </a:lnTo>
                <a:lnTo>
                  <a:pt x="348" y="814"/>
                </a:lnTo>
                <a:lnTo>
                  <a:pt x="348" y="813"/>
                </a:lnTo>
                <a:lnTo>
                  <a:pt x="349" y="813"/>
                </a:lnTo>
                <a:lnTo>
                  <a:pt x="349" y="811"/>
                </a:lnTo>
                <a:lnTo>
                  <a:pt x="349" y="810"/>
                </a:lnTo>
                <a:lnTo>
                  <a:pt x="349" y="809"/>
                </a:lnTo>
                <a:lnTo>
                  <a:pt x="349" y="808"/>
                </a:lnTo>
                <a:lnTo>
                  <a:pt x="349" y="807"/>
                </a:lnTo>
                <a:lnTo>
                  <a:pt x="348" y="805"/>
                </a:lnTo>
                <a:lnTo>
                  <a:pt x="348" y="803"/>
                </a:lnTo>
                <a:lnTo>
                  <a:pt x="346" y="802"/>
                </a:lnTo>
                <a:lnTo>
                  <a:pt x="346" y="801"/>
                </a:lnTo>
                <a:lnTo>
                  <a:pt x="346" y="800"/>
                </a:lnTo>
                <a:lnTo>
                  <a:pt x="345" y="800"/>
                </a:lnTo>
                <a:lnTo>
                  <a:pt x="345" y="799"/>
                </a:lnTo>
                <a:lnTo>
                  <a:pt x="345" y="798"/>
                </a:lnTo>
                <a:lnTo>
                  <a:pt x="344" y="797"/>
                </a:lnTo>
                <a:lnTo>
                  <a:pt x="344" y="796"/>
                </a:lnTo>
                <a:lnTo>
                  <a:pt x="344" y="794"/>
                </a:lnTo>
                <a:lnTo>
                  <a:pt x="344" y="793"/>
                </a:lnTo>
                <a:lnTo>
                  <a:pt x="344" y="792"/>
                </a:lnTo>
                <a:lnTo>
                  <a:pt x="344" y="791"/>
                </a:lnTo>
                <a:lnTo>
                  <a:pt x="345" y="790"/>
                </a:lnTo>
                <a:lnTo>
                  <a:pt x="346" y="789"/>
                </a:lnTo>
                <a:lnTo>
                  <a:pt x="348" y="789"/>
                </a:lnTo>
                <a:lnTo>
                  <a:pt x="348" y="788"/>
                </a:lnTo>
                <a:lnTo>
                  <a:pt x="349" y="788"/>
                </a:lnTo>
                <a:lnTo>
                  <a:pt x="350" y="788"/>
                </a:lnTo>
                <a:lnTo>
                  <a:pt x="351" y="788"/>
                </a:lnTo>
                <a:lnTo>
                  <a:pt x="352" y="788"/>
                </a:lnTo>
                <a:lnTo>
                  <a:pt x="353" y="788"/>
                </a:lnTo>
                <a:lnTo>
                  <a:pt x="354" y="788"/>
                </a:lnTo>
                <a:lnTo>
                  <a:pt x="356" y="788"/>
                </a:lnTo>
                <a:lnTo>
                  <a:pt x="357" y="788"/>
                </a:lnTo>
                <a:lnTo>
                  <a:pt x="358" y="788"/>
                </a:lnTo>
                <a:lnTo>
                  <a:pt x="359" y="788"/>
                </a:lnTo>
                <a:lnTo>
                  <a:pt x="360" y="788"/>
                </a:lnTo>
                <a:lnTo>
                  <a:pt x="360" y="786"/>
                </a:lnTo>
                <a:lnTo>
                  <a:pt x="361" y="786"/>
                </a:lnTo>
                <a:lnTo>
                  <a:pt x="361" y="785"/>
                </a:lnTo>
                <a:lnTo>
                  <a:pt x="362" y="785"/>
                </a:lnTo>
                <a:lnTo>
                  <a:pt x="362" y="784"/>
                </a:lnTo>
                <a:lnTo>
                  <a:pt x="363" y="784"/>
                </a:lnTo>
                <a:lnTo>
                  <a:pt x="363" y="783"/>
                </a:lnTo>
                <a:lnTo>
                  <a:pt x="363" y="782"/>
                </a:lnTo>
                <a:lnTo>
                  <a:pt x="363" y="781"/>
                </a:lnTo>
                <a:lnTo>
                  <a:pt x="363" y="780"/>
                </a:lnTo>
                <a:lnTo>
                  <a:pt x="363" y="777"/>
                </a:lnTo>
                <a:lnTo>
                  <a:pt x="363" y="776"/>
                </a:lnTo>
                <a:lnTo>
                  <a:pt x="363" y="775"/>
                </a:lnTo>
                <a:lnTo>
                  <a:pt x="363" y="774"/>
                </a:lnTo>
                <a:lnTo>
                  <a:pt x="362" y="773"/>
                </a:lnTo>
                <a:lnTo>
                  <a:pt x="361" y="772"/>
                </a:lnTo>
                <a:lnTo>
                  <a:pt x="361" y="771"/>
                </a:lnTo>
                <a:lnTo>
                  <a:pt x="360" y="769"/>
                </a:lnTo>
                <a:lnTo>
                  <a:pt x="359" y="768"/>
                </a:lnTo>
                <a:lnTo>
                  <a:pt x="358" y="767"/>
                </a:lnTo>
                <a:lnTo>
                  <a:pt x="359" y="767"/>
                </a:lnTo>
                <a:lnTo>
                  <a:pt x="358" y="766"/>
                </a:lnTo>
                <a:lnTo>
                  <a:pt x="358" y="765"/>
                </a:lnTo>
                <a:lnTo>
                  <a:pt x="357" y="765"/>
                </a:lnTo>
                <a:lnTo>
                  <a:pt x="357" y="764"/>
                </a:lnTo>
                <a:lnTo>
                  <a:pt x="358" y="764"/>
                </a:lnTo>
                <a:lnTo>
                  <a:pt x="357" y="764"/>
                </a:lnTo>
                <a:lnTo>
                  <a:pt x="358" y="763"/>
                </a:lnTo>
                <a:lnTo>
                  <a:pt x="357" y="763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8" y="758"/>
                </a:lnTo>
                <a:lnTo>
                  <a:pt x="359" y="757"/>
                </a:lnTo>
                <a:lnTo>
                  <a:pt x="360" y="753"/>
                </a:lnTo>
                <a:lnTo>
                  <a:pt x="362" y="750"/>
                </a:lnTo>
                <a:lnTo>
                  <a:pt x="365" y="749"/>
                </a:lnTo>
                <a:lnTo>
                  <a:pt x="368" y="749"/>
                </a:lnTo>
                <a:lnTo>
                  <a:pt x="375" y="749"/>
                </a:lnTo>
                <a:lnTo>
                  <a:pt x="379" y="750"/>
                </a:lnTo>
                <a:lnTo>
                  <a:pt x="383" y="750"/>
                </a:lnTo>
                <a:lnTo>
                  <a:pt x="385" y="749"/>
                </a:lnTo>
                <a:lnTo>
                  <a:pt x="386" y="748"/>
                </a:lnTo>
                <a:lnTo>
                  <a:pt x="387" y="747"/>
                </a:lnTo>
                <a:lnTo>
                  <a:pt x="388" y="744"/>
                </a:lnTo>
                <a:lnTo>
                  <a:pt x="388" y="741"/>
                </a:lnTo>
                <a:lnTo>
                  <a:pt x="388" y="739"/>
                </a:lnTo>
                <a:lnTo>
                  <a:pt x="386" y="738"/>
                </a:lnTo>
                <a:lnTo>
                  <a:pt x="384" y="736"/>
                </a:lnTo>
                <a:lnTo>
                  <a:pt x="382" y="738"/>
                </a:lnTo>
                <a:lnTo>
                  <a:pt x="379" y="740"/>
                </a:lnTo>
                <a:lnTo>
                  <a:pt x="375" y="741"/>
                </a:lnTo>
                <a:lnTo>
                  <a:pt x="371" y="741"/>
                </a:lnTo>
                <a:lnTo>
                  <a:pt x="368" y="739"/>
                </a:lnTo>
                <a:lnTo>
                  <a:pt x="366" y="736"/>
                </a:lnTo>
                <a:lnTo>
                  <a:pt x="365" y="734"/>
                </a:lnTo>
                <a:lnTo>
                  <a:pt x="362" y="732"/>
                </a:lnTo>
                <a:lnTo>
                  <a:pt x="362" y="731"/>
                </a:lnTo>
                <a:lnTo>
                  <a:pt x="362" y="727"/>
                </a:lnTo>
                <a:lnTo>
                  <a:pt x="362" y="726"/>
                </a:lnTo>
                <a:lnTo>
                  <a:pt x="362" y="725"/>
                </a:lnTo>
                <a:lnTo>
                  <a:pt x="363" y="724"/>
                </a:lnTo>
                <a:lnTo>
                  <a:pt x="366" y="721"/>
                </a:lnTo>
                <a:lnTo>
                  <a:pt x="366" y="719"/>
                </a:lnTo>
                <a:lnTo>
                  <a:pt x="366" y="718"/>
                </a:lnTo>
                <a:lnTo>
                  <a:pt x="367" y="717"/>
                </a:lnTo>
                <a:lnTo>
                  <a:pt x="367" y="714"/>
                </a:lnTo>
                <a:lnTo>
                  <a:pt x="366" y="711"/>
                </a:lnTo>
                <a:lnTo>
                  <a:pt x="365" y="708"/>
                </a:lnTo>
                <a:lnTo>
                  <a:pt x="362" y="705"/>
                </a:lnTo>
                <a:lnTo>
                  <a:pt x="359" y="702"/>
                </a:lnTo>
                <a:lnTo>
                  <a:pt x="354" y="700"/>
                </a:lnTo>
                <a:lnTo>
                  <a:pt x="350" y="699"/>
                </a:lnTo>
                <a:lnTo>
                  <a:pt x="345" y="697"/>
                </a:lnTo>
                <a:lnTo>
                  <a:pt x="342" y="694"/>
                </a:lnTo>
                <a:lnTo>
                  <a:pt x="342" y="693"/>
                </a:lnTo>
                <a:lnTo>
                  <a:pt x="341" y="691"/>
                </a:lnTo>
                <a:lnTo>
                  <a:pt x="341" y="690"/>
                </a:lnTo>
                <a:lnTo>
                  <a:pt x="341" y="689"/>
                </a:lnTo>
                <a:lnTo>
                  <a:pt x="342" y="688"/>
                </a:lnTo>
                <a:lnTo>
                  <a:pt x="343" y="686"/>
                </a:lnTo>
                <a:lnTo>
                  <a:pt x="343" y="685"/>
                </a:lnTo>
                <a:lnTo>
                  <a:pt x="344" y="683"/>
                </a:lnTo>
                <a:lnTo>
                  <a:pt x="344" y="682"/>
                </a:lnTo>
                <a:lnTo>
                  <a:pt x="344" y="681"/>
                </a:lnTo>
                <a:lnTo>
                  <a:pt x="344" y="680"/>
                </a:lnTo>
                <a:lnTo>
                  <a:pt x="344" y="679"/>
                </a:lnTo>
                <a:lnTo>
                  <a:pt x="344" y="676"/>
                </a:lnTo>
                <a:lnTo>
                  <a:pt x="343" y="675"/>
                </a:lnTo>
                <a:lnTo>
                  <a:pt x="342" y="671"/>
                </a:lnTo>
                <a:lnTo>
                  <a:pt x="341" y="669"/>
                </a:lnTo>
                <a:lnTo>
                  <a:pt x="340" y="668"/>
                </a:lnTo>
                <a:lnTo>
                  <a:pt x="340" y="667"/>
                </a:lnTo>
                <a:lnTo>
                  <a:pt x="337" y="666"/>
                </a:lnTo>
                <a:lnTo>
                  <a:pt x="335" y="665"/>
                </a:lnTo>
                <a:lnTo>
                  <a:pt x="334" y="664"/>
                </a:lnTo>
                <a:lnTo>
                  <a:pt x="332" y="663"/>
                </a:lnTo>
                <a:lnTo>
                  <a:pt x="331" y="663"/>
                </a:lnTo>
                <a:lnTo>
                  <a:pt x="326" y="661"/>
                </a:lnTo>
                <a:lnTo>
                  <a:pt x="325" y="661"/>
                </a:lnTo>
                <a:lnTo>
                  <a:pt x="323" y="661"/>
                </a:lnTo>
                <a:lnTo>
                  <a:pt x="320" y="661"/>
                </a:lnTo>
                <a:lnTo>
                  <a:pt x="318" y="661"/>
                </a:lnTo>
                <a:lnTo>
                  <a:pt x="317" y="660"/>
                </a:lnTo>
                <a:lnTo>
                  <a:pt x="316" y="660"/>
                </a:lnTo>
                <a:lnTo>
                  <a:pt x="315" y="660"/>
                </a:lnTo>
                <a:lnTo>
                  <a:pt x="313" y="659"/>
                </a:lnTo>
                <a:lnTo>
                  <a:pt x="313" y="658"/>
                </a:lnTo>
                <a:lnTo>
                  <a:pt x="311" y="658"/>
                </a:lnTo>
                <a:lnTo>
                  <a:pt x="310" y="657"/>
                </a:lnTo>
                <a:lnTo>
                  <a:pt x="309" y="656"/>
                </a:lnTo>
                <a:lnTo>
                  <a:pt x="309" y="655"/>
                </a:lnTo>
                <a:lnTo>
                  <a:pt x="308" y="654"/>
                </a:lnTo>
                <a:lnTo>
                  <a:pt x="308" y="652"/>
                </a:lnTo>
                <a:lnTo>
                  <a:pt x="308" y="651"/>
                </a:lnTo>
                <a:lnTo>
                  <a:pt x="308" y="650"/>
                </a:lnTo>
                <a:lnTo>
                  <a:pt x="308" y="649"/>
                </a:lnTo>
                <a:lnTo>
                  <a:pt x="308" y="648"/>
                </a:lnTo>
                <a:lnTo>
                  <a:pt x="309" y="648"/>
                </a:lnTo>
                <a:lnTo>
                  <a:pt x="309" y="646"/>
                </a:lnTo>
                <a:lnTo>
                  <a:pt x="310" y="643"/>
                </a:lnTo>
                <a:lnTo>
                  <a:pt x="311" y="642"/>
                </a:lnTo>
                <a:lnTo>
                  <a:pt x="311" y="641"/>
                </a:lnTo>
                <a:lnTo>
                  <a:pt x="311" y="640"/>
                </a:lnTo>
                <a:lnTo>
                  <a:pt x="311" y="638"/>
                </a:lnTo>
                <a:lnTo>
                  <a:pt x="311" y="637"/>
                </a:lnTo>
                <a:lnTo>
                  <a:pt x="310" y="635"/>
                </a:lnTo>
                <a:lnTo>
                  <a:pt x="310" y="633"/>
                </a:lnTo>
                <a:lnTo>
                  <a:pt x="309" y="632"/>
                </a:lnTo>
                <a:lnTo>
                  <a:pt x="308" y="630"/>
                </a:lnTo>
                <a:lnTo>
                  <a:pt x="307" y="629"/>
                </a:lnTo>
                <a:lnTo>
                  <a:pt x="307" y="627"/>
                </a:lnTo>
                <a:lnTo>
                  <a:pt x="307" y="625"/>
                </a:lnTo>
                <a:lnTo>
                  <a:pt x="307" y="622"/>
                </a:lnTo>
                <a:lnTo>
                  <a:pt x="307" y="619"/>
                </a:lnTo>
                <a:lnTo>
                  <a:pt x="308" y="617"/>
                </a:lnTo>
                <a:lnTo>
                  <a:pt x="308" y="615"/>
                </a:lnTo>
                <a:lnTo>
                  <a:pt x="309" y="613"/>
                </a:lnTo>
                <a:lnTo>
                  <a:pt x="309" y="612"/>
                </a:lnTo>
                <a:lnTo>
                  <a:pt x="309" y="610"/>
                </a:lnTo>
                <a:lnTo>
                  <a:pt x="309" y="609"/>
                </a:lnTo>
                <a:lnTo>
                  <a:pt x="309" y="608"/>
                </a:lnTo>
                <a:lnTo>
                  <a:pt x="309" y="607"/>
                </a:lnTo>
                <a:lnTo>
                  <a:pt x="308" y="605"/>
                </a:lnTo>
                <a:lnTo>
                  <a:pt x="308" y="604"/>
                </a:lnTo>
                <a:lnTo>
                  <a:pt x="308" y="602"/>
                </a:lnTo>
                <a:lnTo>
                  <a:pt x="308" y="601"/>
                </a:lnTo>
                <a:lnTo>
                  <a:pt x="308" y="600"/>
                </a:lnTo>
                <a:lnTo>
                  <a:pt x="309" y="599"/>
                </a:lnTo>
                <a:lnTo>
                  <a:pt x="309" y="598"/>
                </a:lnTo>
                <a:lnTo>
                  <a:pt x="310" y="597"/>
                </a:lnTo>
                <a:lnTo>
                  <a:pt x="313" y="596"/>
                </a:lnTo>
                <a:lnTo>
                  <a:pt x="315" y="594"/>
                </a:lnTo>
                <a:lnTo>
                  <a:pt x="317" y="593"/>
                </a:lnTo>
                <a:lnTo>
                  <a:pt x="318" y="592"/>
                </a:lnTo>
                <a:lnTo>
                  <a:pt x="319" y="590"/>
                </a:lnTo>
                <a:lnTo>
                  <a:pt x="320" y="589"/>
                </a:lnTo>
                <a:lnTo>
                  <a:pt x="320" y="588"/>
                </a:lnTo>
                <a:lnTo>
                  <a:pt x="320" y="587"/>
                </a:lnTo>
                <a:lnTo>
                  <a:pt x="320" y="585"/>
                </a:lnTo>
                <a:lnTo>
                  <a:pt x="320" y="584"/>
                </a:lnTo>
                <a:lnTo>
                  <a:pt x="319" y="583"/>
                </a:lnTo>
                <a:lnTo>
                  <a:pt x="319" y="582"/>
                </a:lnTo>
                <a:lnTo>
                  <a:pt x="318" y="582"/>
                </a:lnTo>
                <a:lnTo>
                  <a:pt x="317" y="581"/>
                </a:lnTo>
                <a:lnTo>
                  <a:pt x="316" y="580"/>
                </a:lnTo>
                <a:lnTo>
                  <a:pt x="316" y="579"/>
                </a:lnTo>
                <a:lnTo>
                  <a:pt x="315" y="577"/>
                </a:lnTo>
                <a:lnTo>
                  <a:pt x="315" y="576"/>
                </a:lnTo>
                <a:lnTo>
                  <a:pt x="314" y="575"/>
                </a:lnTo>
                <a:lnTo>
                  <a:pt x="314" y="574"/>
                </a:lnTo>
                <a:lnTo>
                  <a:pt x="313" y="573"/>
                </a:lnTo>
                <a:lnTo>
                  <a:pt x="313" y="572"/>
                </a:lnTo>
                <a:lnTo>
                  <a:pt x="313" y="571"/>
                </a:lnTo>
                <a:lnTo>
                  <a:pt x="313" y="570"/>
                </a:lnTo>
                <a:lnTo>
                  <a:pt x="314" y="570"/>
                </a:lnTo>
                <a:lnTo>
                  <a:pt x="314" y="568"/>
                </a:lnTo>
                <a:lnTo>
                  <a:pt x="315" y="568"/>
                </a:lnTo>
                <a:lnTo>
                  <a:pt x="316" y="568"/>
                </a:lnTo>
                <a:lnTo>
                  <a:pt x="317" y="568"/>
                </a:lnTo>
                <a:lnTo>
                  <a:pt x="317" y="570"/>
                </a:lnTo>
                <a:lnTo>
                  <a:pt x="319" y="572"/>
                </a:lnTo>
                <a:lnTo>
                  <a:pt x="320" y="572"/>
                </a:lnTo>
                <a:lnTo>
                  <a:pt x="320" y="573"/>
                </a:lnTo>
                <a:lnTo>
                  <a:pt x="322" y="573"/>
                </a:lnTo>
                <a:lnTo>
                  <a:pt x="323" y="573"/>
                </a:lnTo>
                <a:lnTo>
                  <a:pt x="324" y="573"/>
                </a:lnTo>
                <a:lnTo>
                  <a:pt x="325" y="573"/>
                </a:lnTo>
                <a:lnTo>
                  <a:pt x="326" y="573"/>
                </a:lnTo>
                <a:lnTo>
                  <a:pt x="327" y="572"/>
                </a:lnTo>
                <a:lnTo>
                  <a:pt x="328" y="572"/>
                </a:lnTo>
                <a:lnTo>
                  <a:pt x="329" y="571"/>
                </a:lnTo>
                <a:lnTo>
                  <a:pt x="331" y="571"/>
                </a:lnTo>
                <a:lnTo>
                  <a:pt x="332" y="570"/>
                </a:lnTo>
                <a:lnTo>
                  <a:pt x="333" y="570"/>
                </a:lnTo>
                <a:lnTo>
                  <a:pt x="333" y="568"/>
                </a:lnTo>
                <a:lnTo>
                  <a:pt x="334" y="567"/>
                </a:lnTo>
                <a:lnTo>
                  <a:pt x="335" y="566"/>
                </a:lnTo>
                <a:lnTo>
                  <a:pt x="335" y="565"/>
                </a:lnTo>
                <a:lnTo>
                  <a:pt x="335" y="564"/>
                </a:lnTo>
                <a:lnTo>
                  <a:pt x="335" y="563"/>
                </a:lnTo>
                <a:lnTo>
                  <a:pt x="334" y="562"/>
                </a:lnTo>
                <a:lnTo>
                  <a:pt x="334" y="560"/>
                </a:lnTo>
                <a:lnTo>
                  <a:pt x="333" y="560"/>
                </a:lnTo>
                <a:lnTo>
                  <a:pt x="333" y="559"/>
                </a:lnTo>
                <a:lnTo>
                  <a:pt x="332" y="558"/>
                </a:lnTo>
                <a:lnTo>
                  <a:pt x="331" y="558"/>
                </a:lnTo>
                <a:lnTo>
                  <a:pt x="329" y="558"/>
                </a:lnTo>
                <a:lnTo>
                  <a:pt x="328" y="557"/>
                </a:lnTo>
                <a:lnTo>
                  <a:pt x="327" y="557"/>
                </a:lnTo>
                <a:lnTo>
                  <a:pt x="326" y="557"/>
                </a:lnTo>
                <a:lnTo>
                  <a:pt x="320" y="557"/>
                </a:lnTo>
                <a:lnTo>
                  <a:pt x="319" y="557"/>
                </a:lnTo>
                <a:lnTo>
                  <a:pt x="318" y="557"/>
                </a:lnTo>
                <a:lnTo>
                  <a:pt x="315" y="555"/>
                </a:lnTo>
                <a:lnTo>
                  <a:pt x="307" y="550"/>
                </a:lnTo>
                <a:lnTo>
                  <a:pt x="303" y="548"/>
                </a:lnTo>
                <a:lnTo>
                  <a:pt x="300" y="546"/>
                </a:lnTo>
                <a:lnTo>
                  <a:pt x="300" y="545"/>
                </a:lnTo>
                <a:lnTo>
                  <a:pt x="299" y="545"/>
                </a:lnTo>
                <a:lnTo>
                  <a:pt x="299" y="543"/>
                </a:lnTo>
                <a:lnTo>
                  <a:pt x="299" y="542"/>
                </a:lnTo>
                <a:lnTo>
                  <a:pt x="299" y="540"/>
                </a:lnTo>
                <a:lnTo>
                  <a:pt x="299" y="539"/>
                </a:lnTo>
                <a:lnTo>
                  <a:pt x="299" y="538"/>
                </a:lnTo>
                <a:lnTo>
                  <a:pt x="299" y="537"/>
                </a:lnTo>
                <a:lnTo>
                  <a:pt x="300" y="537"/>
                </a:lnTo>
                <a:lnTo>
                  <a:pt x="300" y="534"/>
                </a:lnTo>
                <a:lnTo>
                  <a:pt x="301" y="532"/>
                </a:lnTo>
                <a:lnTo>
                  <a:pt x="303" y="530"/>
                </a:lnTo>
                <a:lnTo>
                  <a:pt x="303" y="529"/>
                </a:lnTo>
                <a:lnTo>
                  <a:pt x="303" y="527"/>
                </a:lnTo>
                <a:lnTo>
                  <a:pt x="305" y="527"/>
                </a:lnTo>
                <a:lnTo>
                  <a:pt x="306" y="526"/>
                </a:lnTo>
                <a:lnTo>
                  <a:pt x="307" y="525"/>
                </a:lnTo>
                <a:lnTo>
                  <a:pt x="308" y="525"/>
                </a:lnTo>
                <a:lnTo>
                  <a:pt x="309" y="525"/>
                </a:lnTo>
                <a:lnTo>
                  <a:pt x="310" y="525"/>
                </a:lnTo>
                <a:lnTo>
                  <a:pt x="311" y="525"/>
                </a:lnTo>
                <a:lnTo>
                  <a:pt x="313" y="525"/>
                </a:lnTo>
                <a:lnTo>
                  <a:pt x="315" y="526"/>
                </a:lnTo>
                <a:lnTo>
                  <a:pt x="317" y="527"/>
                </a:lnTo>
                <a:lnTo>
                  <a:pt x="319" y="529"/>
                </a:lnTo>
                <a:lnTo>
                  <a:pt x="322" y="529"/>
                </a:lnTo>
                <a:lnTo>
                  <a:pt x="323" y="529"/>
                </a:lnTo>
                <a:lnTo>
                  <a:pt x="324" y="529"/>
                </a:lnTo>
                <a:lnTo>
                  <a:pt x="324" y="527"/>
                </a:lnTo>
                <a:lnTo>
                  <a:pt x="324" y="526"/>
                </a:lnTo>
                <a:lnTo>
                  <a:pt x="324" y="524"/>
                </a:lnTo>
                <a:lnTo>
                  <a:pt x="324" y="520"/>
                </a:lnTo>
                <a:lnTo>
                  <a:pt x="324" y="518"/>
                </a:lnTo>
                <a:lnTo>
                  <a:pt x="324" y="517"/>
                </a:lnTo>
                <a:lnTo>
                  <a:pt x="324" y="515"/>
                </a:lnTo>
                <a:lnTo>
                  <a:pt x="323" y="515"/>
                </a:lnTo>
                <a:lnTo>
                  <a:pt x="322" y="515"/>
                </a:lnTo>
                <a:lnTo>
                  <a:pt x="322" y="516"/>
                </a:lnTo>
                <a:lnTo>
                  <a:pt x="322" y="517"/>
                </a:lnTo>
                <a:lnTo>
                  <a:pt x="320" y="517"/>
                </a:lnTo>
                <a:lnTo>
                  <a:pt x="319" y="517"/>
                </a:lnTo>
                <a:lnTo>
                  <a:pt x="317" y="515"/>
                </a:lnTo>
                <a:lnTo>
                  <a:pt x="316" y="514"/>
                </a:lnTo>
                <a:lnTo>
                  <a:pt x="314" y="513"/>
                </a:lnTo>
                <a:lnTo>
                  <a:pt x="313" y="513"/>
                </a:lnTo>
                <a:lnTo>
                  <a:pt x="313" y="512"/>
                </a:lnTo>
                <a:lnTo>
                  <a:pt x="313" y="510"/>
                </a:lnTo>
                <a:lnTo>
                  <a:pt x="313" y="509"/>
                </a:lnTo>
                <a:lnTo>
                  <a:pt x="311" y="509"/>
                </a:lnTo>
                <a:lnTo>
                  <a:pt x="311" y="510"/>
                </a:lnTo>
                <a:lnTo>
                  <a:pt x="311" y="508"/>
                </a:lnTo>
                <a:lnTo>
                  <a:pt x="314" y="507"/>
                </a:lnTo>
                <a:lnTo>
                  <a:pt x="318" y="507"/>
                </a:lnTo>
                <a:lnTo>
                  <a:pt x="326" y="507"/>
                </a:lnTo>
                <a:lnTo>
                  <a:pt x="327" y="506"/>
                </a:lnTo>
                <a:lnTo>
                  <a:pt x="328" y="505"/>
                </a:lnTo>
                <a:lnTo>
                  <a:pt x="328" y="504"/>
                </a:lnTo>
                <a:lnTo>
                  <a:pt x="329" y="502"/>
                </a:lnTo>
                <a:lnTo>
                  <a:pt x="331" y="501"/>
                </a:lnTo>
                <a:lnTo>
                  <a:pt x="332" y="497"/>
                </a:lnTo>
                <a:lnTo>
                  <a:pt x="333" y="496"/>
                </a:lnTo>
                <a:lnTo>
                  <a:pt x="334" y="496"/>
                </a:lnTo>
                <a:lnTo>
                  <a:pt x="334" y="495"/>
                </a:lnTo>
                <a:lnTo>
                  <a:pt x="335" y="493"/>
                </a:lnTo>
                <a:lnTo>
                  <a:pt x="336" y="492"/>
                </a:lnTo>
                <a:lnTo>
                  <a:pt x="336" y="491"/>
                </a:lnTo>
                <a:lnTo>
                  <a:pt x="336" y="490"/>
                </a:lnTo>
                <a:lnTo>
                  <a:pt x="336" y="489"/>
                </a:lnTo>
                <a:lnTo>
                  <a:pt x="336" y="488"/>
                </a:lnTo>
                <a:lnTo>
                  <a:pt x="335" y="487"/>
                </a:lnTo>
                <a:lnTo>
                  <a:pt x="335" y="485"/>
                </a:lnTo>
                <a:lnTo>
                  <a:pt x="334" y="484"/>
                </a:lnTo>
                <a:lnTo>
                  <a:pt x="333" y="483"/>
                </a:lnTo>
                <a:lnTo>
                  <a:pt x="332" y="482"/>
                </a:lnTo>
                <a:lnTo>
                  <a:pt x="332" y="481"/>
                </a:lnTo>
                <a:lnTo>
                  <a:pt x="332" y="480"/>
                </a:lnTo>
                <a:lnTo>
                  <a:pt x="331" y="479"/>
                </a:lnTo>
                <a:lnTo>
                  <a:pt x="331" y="476"/>
                </a:lnTo>
                <a:lnTo>
                  <a:pt x="331" y="474"/>
                </a:lnTo>
                <a:lnTo>
                  <a:pt x="331" y="472"/>
                </a:lnTo>
                <a:lnTo>
                  <a:pt x="329" y="470"/>
                </a:lnTo>
                <a:lnTo>
                  <a:pt x="328" y="466"/>
                </a:lnTo>
                <a:lnTo>
                  <a:pt x="328" y="465"/>
                </a:lnTo>
                <a:lnTo>
                  <a:pt x="327" y="464"/>
                </a:lnTo>
                <a:lnTo>
                  <a:pt x="327" y="462"/>
                </a:lnTo>
                <a:lnTo>
                  <a:pt x="324" y="456"/>
                </a:lnTo>
                <a:lnTo>
                  <a:pt x="324" y="455"/>
                </a:lnTo>
                <a:lnTo>
                  <a:pt x="323" y="455"/>
                </a:lnTo>
                <a:lnTo>
                  <a:pt x="323" y="454"/>
                </a:lnTo>
                <a:lnTo>
                  <a:pt x="322" y="454"/>
                </a:lnTo>
                <a:lnTo>
                  <a:pt x="320" y="454"/>
                </a:lnTo>
                <a:lnTo>
                  <a:pt x="317" y="455"/>
                </a:lnTo>
                <a:lnTo>
                  <a:pt x="316" y="455"/>
                </a:lnTo>
                <a:lnTo>
                  <a:pt x="315" y="454"/>
                </a:lnTo>
                <a:lnTo>
                  <a:pt x="313" y="454"/>
                </a:lnTo>
                <a:lnTo>
                  <a:pt x="311" y="453"/>
                </a:lnTo>
                <a:lnTo>
                  <a:pt x="309" y="451"/>
                </a:lnTo>
                <a:lnTo>
                  <a:pt x="308" y="450"/>
                </a:lnTo>
                <a:lnTo>
                  <a:pt x="306" y="449"/>
                </a:lnTo>
                <a:lnTo>
                  <a:pt x="305" y="448"/>
                </a:lnTo>
                <a:lnTo>
                  <a:pt x="305" y="447"/>
                </a:lnTo>
                <a:lnTo>
                  <a:pt x="303" y="445"/>
                </a:lnTo>
                <a:lnTo>
                  <a:pt x="302" y="445"/>
                </a:lnTo>
                <a:lnTo>
                  <a:pt x="302" y="443"/>
                </a:lnTo>
                <a:lnTo>
                  <a:pt x="302" y="442"/>
                </a:lnTo>
                <a:lnTo>
                  <a:pt x="302" y="441"/>
                </a:lnTo>
                <a:lnTo>
                  <a:pt x="302" y="440"/>
                </a:lnTo>
                <a:lnTo>
                  <a:pt x="302" y="439"/>
                </a:lnTo>
                <a:lnTo>
                  <a:pt x="302" y="438"/>
                </a:lnTo>
                <a:lnTo>
                  <a:pt x="302" y="437"/>
                </a:lnTo>
                <a:lnTo>
                  <a:pt x="303" y="435"/>
                </a:lnTo>
                <a:lnTo>
                  <a:pt x="305" y="434"/>
                </a:lnTo>
                <a:lnTo>
                  <a:pt x="306" y="432"/>
                </a:lnTo>
                <a:lnTo>
                  <a:pt x="306" y="431"/>
                </a:lnTo>
                <a:lnTo>
                  <a:pt x="306" y="430"/>
                </a:lnTo>
                <a:lnTo>
                  <a:pt x="306" y="428"/>
                </a:lnTo>
                <a:lnTo>
                  <a:pt x="306" y="425"/>
                </a:lnTo>
                <a:lnTo>
                  <a:pt x="305" y="424"/>
                </a:lnTo>
                <a:lnTo>
                  <a:pt x="305" y="423"/>
                </a:lnTo>
                <a:lnTo>
                  <a:pt x="303" y="422"/>
                </a:lnTo>
                <a:lnTo>
                  <a:pt x="301" y="420"/>
                </a:lnTo>
                <a:lnTo>
                  <a:pt x="300" y="418"/>
                </a:lnTo>
                <a:lnTo>
                  <a:pt x="299" y="416"/>
                </a:lnTo>
                <a:lnTo>
                  <a:pt x="298" y="415"/>
                </a:lnTo>
                <a:lnTo>
                  <a:pt x="297" y="414"/>
                </a:lnTo>
                <a:lnTo>
                  <a:pt x="296" y="412"/>
                </a:lnTo>
                <a:lnTo>
                  <a:pt x="293" y="409"/>
                </a:lnTo>
                <a:lnTo>
                  <a:pt x="291" y="406"/>
                </a:lnTo>
                <a:lnTo>
                  <a:pt x="289" y="404"/>
                </a:lnTo>
                <a:lnTo>
                  <a:pt x="285" y="401"/>
                </a:lnTo>
                <a:lnTo>
                  <a:pt x="283" y="397"/>
                </a:lnTo>
                <a:lnTo>
                  <a:pt x="282" y="392"/>
                </a:lnTo>
                <a:lnTo>
                  <a:pt x="281" y="388"/>
                </a:lnTo>
                <a:lnTo>
                  <a:pt x="281" y="383"/>
                </a:lnTo>
                <a:lnTo>
                  <a:pt x="280" y="376"/>
                </a:lnTo>
                <a:lnTo>
                  <a:pt x="280" y="372"/>
                </a:lnTo>
                <a:lnTo>
                  <a:pt x="280" y="367"/>
                </a:lnTo>
                <a:lnTo>
                  <a:pt x="281" y="364"/>
                </a:lnTo>
                <a:lnTo>
                  <a:pt x="280" y="362"/>
                </a:lnTo>
                <a:lnTo>
                  <a:pt x="280" y="361"/>
                </a:lnTo>
                <a:lnTo>
                  <a:pt x="280" y="358"/>
                </a:lnTo>
                <a:lnTo>
                  <a:pt x="280" y="357"/>
                </a:lnTo>
                <a:lnTo>
                  <a:pt x="279" y="357"/>
                </a:lnTo>
                <a:lnTo>
                  <a:pt x="276" y="354"/>
                </a:lnTo>
                <a:lnTo>
                  <a:pt x="276" y="353"/>
                </a:lnTo>
                <a:lnTo>
                  <a:pt x="276" y="351"/>
                </a:lnTo>
                <a:lnTo>
                  <a:pt x="276" y="350"/>
                </a:lnTo>
                <a:lnTo>
                  <a:pt x="275" y="343"/>
                </a:lnTo>
                <a:lnTo>
                  <a:pt x="275" y="340"/>
                </a:lnTo>
                <a:lnTo>
                  <a:pt x="281" y="334"/>
                </a:lnTo>
                <a:lnTo>
                  <a:pt x="283" y="334"/>
                </a:lnTo>
                <a:lnTo>
                  <a:pt x="284" y="334"/>
                </a:lnTo>
                <a:lnTo>
                  <a:pt x="287" y="332"/>
                </a:lnTo>
                <a:lnTo>
                  <a:pt x="288" y="332"/>
                </a:lnTo>
                <a:lnTo>
                  <a:pt x="289" y="331"/>
                </a:lnTo>
                <a:lnTo>
                  <a:pt x="289" y="330"/>
                </a:lnTo>
                <a:lnTo>
                  <a:pt x="290" y="330"/>
                </a:lnTo>
                <a:lnTo>
                  <a:pt x="290" y="329"/>
                </a:lnTo>
                <a:lnTo>
                  <a:pt x="290" y="328"/>
                </a:lnTo>
                <a:lnTo>
                  <a:pt x="290" y="329"/>
                </a:lnTo>
                <a:lnTo>
                  <a:pt x="291" y="329"/>
                </a:lnTo>
                <a:lnTo>
                  <a:pt x="291" y="330"/>
                </a:lnTo>
                <a:lnTo>
                  <a:pt x="290" y="331"/>
                </a:lnTo>
                <a:lnTo>
                  <a:pt x="290" y="338"/>
                </a:lnTo>
                <a:lnTo>
                  <a:pt x="301" y="338"/>
                </a:lnTo>
                <a:lnTo>
                  <a:pt x="301" y="340"/>
                </a:lnTo>
                <a:lnTo>
                  <a:pt x="301" y="343"/>
                </a:lnTo>
                <a:lnTo>
                  <a:pt x="301" y="345"/>
                </a:lnTo>
                <a:lnTo>
                  <a:pt x="301" y="349"/>
                </a:lnTo>
                <a:lnTo>
                  <a:pt x="300" y="349"/>
                </a:lnTo>
                <a:lnTo>
                  <a:pt x="299" y="349"/>
                </a:lnTo>
                <a:lnTo>
                  <a:pt x="282" y="348"/>
                </a:lnTo>
                <a:lnTo>
                  <a:pt x="280" y="348"/>
                </a:lnTo>
                <a:lnTo>
                  <a:pt x="281" y="353"/>
                </a:lnTo>
                <a:lnTo>
                  <a:pt x="281" y="354"/>
                </a:lnTo>
                <a:lnTo>
                  <a:pt x="281" y="355"/>
                </a:lnTo>
                <a:lnTo>
                  <a:pt x="283" y="362"/>
                </a:lnTo>
                <a:lnTo>
                  <a:pt x="282" y="371"/>
                </a:lnTo>
                <a:lnTo>
                  <a:pt x="283" y="382"/>
                </a:lnTo>
                <a:lnTo>
                  <a:pt x="284" y="389"/>
                </a:lnTo>
                <a:lnTo>
                  <a:pt x="284" y="391"/>
                </a:lnTo>
                <a:lnTo>
                  <a:pt x="285" y="393"/>
                </a:lnTo>
                <a:lnTo>
                  <a:pt x="287" y="395"/>
                </a:lnTo>
                <a:lnTo>
                  <a:pt x="289" y="400"/>
                </a:lnTo>
                <a:lnTo>
                  <a:pt x="290" y="403"/>
                </a:lnTo>
                <a:lnTo>
                  <a:pt x="293" y="406"/>
                </a:lnTo>
                <a:lnTo>
                  <a:pt x="294" y="407"/>
                </a:lnTo>
                <a:lnTo>
                  <a:pt x="306" y="423"/>
                </a:lnTo>
                <a:lnTo>
                  <a:pt x="307" y="425"/>
                </a:lnTo>
                <a:lnTo>
                  <a:pt x="307" y="428"/>
                </a:lnTo>
                <a:lnTo>
                  <a:pt x="307" y="430"/>
                </a:lnTo>
                <a:lnTo>
                  <a:pt x="307" y="431"/>
                </a:lnTo>
                <a:lnTo>
                  <a:pt x="306" y="432"/>
                </a:lnTo>
                <a:lnTo>
                  <a:pt x="306" y="434"/>
                </a:lnTo>
                <a:lnTo>
                  <a:pt x="303" y="437"/>
                </a:lnTo>
                <a:lnTo>
                  <a:pt x="302" y="438"/>
                </a:lnTo>
                <a:lnTo>
                  <a:pt x="302" y="440"/>
                </a:lnTo>
                <a:lnTo>
                  <a:pt x="303" y="442"/>
                </a:lnTo>
                <a:lnTo>
                  <a:pt x="303" y="445"/>
                </a:lnTo>
                <a:lnTo>
                  <a:pt x="305" y="446"/>
                </a:lnTo>
                <a:lnTo>
                  <a:pt x="306" y="448"/>
                </a:lnTo>
                <a:lnTo>
                  <a:pt x="307" y="448"/>
                </a:lnTo>
                <a:lnTo>
                  <a:pt x="310" y="451"/>
                </a:lnTo>
                <a:lnTo>
                  <a:pt x="314" y="453"/>
                </a:lnTo>
                <a:lnTo>
                  <a:pt x="315" y="454"/>
                </a:lnTo>
                <a:lnTo>
                  <a:pt x="316" y="454"/>
                </a:lnTo>
                <a:lnTo>
                  <a:pt x="318" y="454"/>
                </a:lnTo>
                <a:lnTo>
                  <a:pt x="322" y="453"/>
                </a:lnTo>
                <a:lnTo>
                  <a:pt x="323" y="454"/>
                </a:lnTo>
                <a:lnTo>
                  <a:pt x="325" y="455"/>
                </a:lnTo>
                <a:lnTo>
                  <a:pt x="326" y="456"/>
                </a:lnTo>
                <a:lnTo>
                  <a:pt x="327" y="459"/>
                </a:lnTo>
                <a:lnTo>
                  <a:pt x="328" y="460"/>
                </a:lnTo>
                <a:lnTo>
                  <a:pt x="328" y="463"/>
                </a:lnTo>
                <a:lnTo>
                  <a:pt x="329" y="465"/>
                </a:lnTo>
                <a:lnTo>
                  <a:pt x="331" y="467"/>
                </a:lnTo>
                <a:lnTo>
                  <a:pt x="332" y="470"/>
                </a:lnTo>
                <a:lnTo>
                  <a:pt x="333" y="472"/>
                </a:lnTo>
                <a:lnTo>
                  <a:pt x="332" y="478"/>
                </a:lnTo>
                <a:lnTo>
                  <a:pt x="332" y="479"/>
                </a:lnTo>
                <a:lnTo>
                  <a:pt x="333" y="479"/>
                </a:lnTo>
                <a:lnTo>
                  <a:pt x="333" y="481"/>
                </a:lnTo>
                <a:lnTo>
                  <a:pt x="333" y="482"/>
                </a:lnTo>
                <a:lnTo>
                  <a:pt x="334" y="482"/>
                </a:lnTo>
                <a:lnTo>
                  <a:pt x="334" y="483"/>
                </a:lnTo>
                <a:lnTo>
                  <a:pt x="335" y="484"/>
                </a:lnTo>
                <a:lnTo>
                  <a:pt x="335" y="485"/>
                </a:lnTo>
                <a:lnTo>
                  <a:pt x="336" y="487"/>
                </a:lnTo>
                <a:lnTo>
                  <a:pt x="337" y="489"/>
                </a:lnTo>
                <a:lnTo>
                  <a:pt x="337" y="490"/>
                </a:lnTo>
                <a:lnTo>
                  <a:pt x="337" y="491"/>
                </a:lnTo>
                <a:lnTo>
                  <a:pt x="336" y="492"/>
                </a:lnTo>
                <a:lnTo>
                  <a:pt x="335" y="493"/>
                </a:lnTo>
                <a:lnTo>
                  <a:pt x="334" y="496"/>
                </a:lnTo>
                <a:lnTo>
                  <a:pt x="333" y="498"/>
                </a:lnTo>
                <a:lnTo>
                  <a:pt x="332" y="499"/>
                </a:lnTo>
                <a:lnTo>
                  <a:pt x="332" y="501"/>
                </a:lnTo>
                <a:lnTo>
                  <a:pt x="331" y="502"/>
                </a:lnTo>
                <a:lnTo>
                  <a:pt x="329" y="505"/>
                </a:lnTo>
                <a:lnTo>
                  <a:pt x="328" y="506"/>
                </a:lnTo>
                <a:lnTo>
                  <a:pt x="326" y="507"/>
                </a:lnTo>
                <a:lnTo>
                  <a:pt x="326" y="508"/>
                </a:lnTo>
                <a:lnTo>
                  <a:pt x="325" y="512"/>
                </a:lnTo>
                <a:lnTo>
                  <a:pt x="325" y="514"/>
                </a:lnTo>
                <a:lnTo>
                  <a:pt x="325" y="518"/>
                </a:lnTo>
                <a:lnTo>
                  <a:pt x="325" y="522"/>
                </a:lnTo>
                <a:lnTo>
                  <a:pt x="325" y="523"/>
                </a:lnTo>
                <a:lnTo>
                  <a:pt x="325" y="525"/>
                </a:lnTo>
                <a:lnTo>
                  <a:pt x="325" y="526"/>
                </a:lnTo>
                <a:lnTo>
                  <a:pt x="325" y="527"/>
                </a:lnTo>
                <a:lnTo>
                  <a:pt x="322" y="531"/>
                </a:lnTo>
                <a:lnTo>
                  <a:pt x="322" y="530"/>
                </a:lnTo>
                <a:lnTo>
                  <a:pt x="320" y="530"/>
                </a:lnTo>
                <a:lnTo>
                  <a:pt x="320" y="529"/>
                </a:lnTo>
                <a:lnTo>
                  <a:pt x="318" y="529"/>
                </a:lnTo>
                <a:lnTo>
                  <a:pt x="317" y="527"/>
                </a:lnTo>
                <a:lnTo>
                  <a:pt x="315" y="527"/>
                </a:lnTo>
                <a:lnTo>
                  <a:pt x="315" y="526"/>
                </a:lnTo>
                <a:lnTo>
                  <a:pt x="314" y="526"/>
                </a:lnTo>
                <a:lnTo>
                  <a:pt x="313" y="525"/>
                </a:lnTo>
                <a:lnTo>
                  <a:pt x="311" y="525"/>
                </a:lnTo>
                <a:lnTo>
                  <a:pt x="309" y="525"/>
                </a:lnTo>
                <a:lnTo>
                  <a:pt x="308" y="525"/>
                </a:lnTo>
                <a:lnTo>
                  <a:pt x="307" y="526"/>
                </a:lnTo>
                <a:lnTo>
                  <a:pt x="306" y="527"/>
                </a:lnTo>
                <a:lnTo>
                  <a:pt x="305" y="529"/>
                </a:lnTo>
                <a:lnTo>
                  <a:pt x="303" y="530"/>
                </a:lnTo>
                <a:lnTo>
                  <a:pt x="302" y="532"/>
                </a:lnTo>
                <a:lnTo>
                  <a:pt x="301" y="534"/>
                </a:lnTo>
                <a:lnTo>
                  <a:pt x="300" y="538"/>
                </a:lnTo>
                <a:lnTo>
                  <a:pt x="299" y="540"/>
                </a:lnTo>
                <a:lnTo>
                  <a:pt x="299" y="541"/>
                </a:lnTo>
                <a:lnTo>
                  <a:pt x="299" y="543"/>
                </a:lnTo>
                <a:lnTo>
                  <a:pt x="300" y="545"/>
                </a:lnTo>
                <a:lnTo>
                  <a:pt x="303" y="548"/>
                </a:lnTo>
                <a:lnTo>
                  <a:pt x="311" y="552"/>
                </a:lnTo>
                <a:lnTo>
                  <a:pt x="313" y="552"/>
                </a:lnTo>
                <a:lnTo>
                  <a:pt x="314" y="554"/>
                </a:lnTo>
                <a:lnTo>
                  <a:pt x="315" y="555"/>
                </a:lnTo>
                <a:lnTo>
                  <a:pt x="317" y="555"/>
                </a:lnTo>
                <a:lnTo>
                  <a:pt x="318" y="556"/>
                </a:lnTo>
                <a:lnTo>
                  <a:pt x="319" y="557"/>
                </a:lnTo>
                <a:lnTo>
                  <a:pt x="320" y="557"/>
                </a:lnTo>
                <a:lnTo>
                  <a:pt x="324" y="557"/>
                </a:lnTo>
                <a:lnTo>
                  <a:pt x="328" y="557"/>
                </a:lnTo>
                <a:lnTo>
                  <a:pt x="331" y="557"/>
                </a:lnTo>
                <a:lnTo>
                  <a:pt x="333" y="558"/>
                </a:lnTo>
                <a:lnTo>
                  <a:pt x="334" y="559"/>
                </a:lnTo>
                <a:lnTo>
                  <a:pt x="335" y="560"/>
                </a:lnTo>
                <a:lnTo>
                  <a:pt x="335" y="563"/>
                </a:lnTo>
                <a:lnTo>
                  <a:pt x="336" y="564"/>
                </a:lnTo>
                <a:lnTo>
                  <a:pt x="335" y="566"/>
                </a:lnTo>
                <a:lnTo>
                  <a:pt x="335" y="567"/>
                </a:lnTo>
                <a:lnTo>
                  <a:pt x="334" y="568"/>
                </a:lnTo>
                <a:lnTo>
                  <a:pt x="333" y="571"/>
                </a:lnTo>
                <a:lnTo>
                  <a:pt x="331" y="572"/>
                </a:lnTo>
                <a:lnTo>
                  <a:pt x="328" y="573"/>
                </a:lnTo>
                <a:lnTo>
                  <a:pt x="326" y="573"/>
                </a:lnTo>
                <a:lnTo>
                  <a:pt x="324" y="574"/>
                </a:lnTo>
                <a:lnTo>
                  <a:pt x="323" y="574"/>
                </a:lnTo>
                <a:lnTo>
                  <a:pt x="320" y="573"/>
                </a:lnTo>
                <a:lnTo>
                  <a:pt x="319" y="573"/>
                </a:lnTo>
                <a:lnTo>
                  <a:pt x="319" y="572"/>
                </a:lnTo>
                <a:lnTo>
                  <a:pt x="317" y="571"/>
                </a:lnTo>
                <a:lnTo>
                  <a:pt x="316" y="570"/>
                </a:lnTo>
                <a:lnTo>
                  <a:pt x="315" y="570"/>
                </a:lnTo>
                <a:lnTo>
                  <a:pt x="314" y="571"/>
                </a:lnTo>
                <a:lnTo>
                  <a:pt x="314" y="572"/>
                </a:lnTo>
                <a:lnTo>
                  <a:pt x="314" y="574"/>
                </a:lnTo>
                <a:lnTo>
                  <a:pt x="315" y="575"/>
                </a:lnTo>
                <a:lnTo>
                  <a:pt x="315" y="576"/>
                </a:lnTo>
                <a:lnTo>
                  <a:pt x="315" y="577"/>
                </a:lnTo>
                <a:lnTo>
                  <a:pt x="316" y="579"/>
                </a:lnTo>
                <a:lnTo>
                  <a:pt x="317" y="580"/>
                </a:lnTo>
                <a:lnTo>
                  <a:pt x="318" y="581"/>
                </a:lnTo>
                <a:lnTo>
                  <a:pt x="319" y="583"/>
                </a:lnTo>
                <a:lnTo>
                  <a:pt x="320" y="584"/>
                </a:lnTo>
                <a:lnTo>
                  <a:pt x="322" y="585"/>
                </a:lnTo>
                <a:lnTo>
                  <a:pt x="322" y="587"/>
                </a:lnTo>
                <a:lnTo>
                  <a:pt x="322" y="588"/>
                </a:lnTo>
                <a:lnTo>
                  <a:pt x="322" y="589"/>
                </a:lnTo>
                <a:lnTo>
                  <a:pt x="320" y="589"/>
                </a:lnTo>
                <a:lnTo>
                  <a:pt x="320" y="591"/>
                </a:lnTo>
                <a:lnTo>
                  <a:pt x="319" y="591"/>
                </a:lnTo>
                <a:lnTo>
                  <a:pt x="318" y="593"/>
                </a:lnTo>
                <a:lnTo>
                  <a:pt x="311" y="597"/>
                </a:lnTo>
                <a:lnTo>
                  <a:pt x="310" y="598"/>
                </a:lnTo>
                <a:lnTo>
                  <a:pt x="310" y="599"/>
                </a:lnTo>
                <a:lnTo>
                  <a:pt x="309" y="600"/>
                </a:lnTo>
                <a:lnTo>
                  <a:pt x="309" y="601"/>
                </a:lnTo>
                <a:lnTo>
                  <a:pt x="309" y="604"/>
                </a:lnTo>
                <a:lnTo>
                  <a:pt x="309" y="605"/>
                </a:lnTo>
                <a:lnTo>
                  <a:pt x="309" y="606"/>
                </a:lnTo>
                <a:lnTo>
                  <a:pt x="309" y="607"/>
                </a:lnTo>
                <a:lnTo>
                  <a:pt x="314" y="607"/>
                </a:lnTo>
                <a:lnTo>
                  <a:pt x="314" y="610"/>
                </a:lnTo>
                <a:lnTo>
                  <a:pt x="313" y="616"/>
                </a:lnTo>
                <a:lnTo>
                  <a:pt x="311" y="621"/>
                </a:lnTo>
                <a:lnTo>
                  <a:pt x="310" y="621"/>
                </a:lnTo>
                <a:lnTo>
                  <a:pt x="311" y="625"/>
                </a:lnTo>
                <a:lnTo>
                  <a:pt x="311" y="626"/>
                </a:lnTo>
                <a:lnTo>
                  <a:pt x="314" y="633"/>
                </a:lnTo>
                <a:lnTo>
                  <a:pt x="314" y="643"/>
                </a:lnTo>
                <a:lnTo>
                  <a:pt x="310" y="649"/>
                </a:lnTo>
                <a:lnTo>
                  <a:pt x="310" y="650"/>
                </a:lnTo>
                <a:lnTo>
                  <a:pt x="311" y="650"/>
                </a:lnTo>
                <a:lnTo>
                  <a:pt x="311" y="651"/>
                </a:lnTo>
                <a:lnTo>
                  <a:pt x="311" y="652"/>
                </a:lnTo>
                <a:lnTo>
                  <a:pt x="313" y="654"/>
                </a:lnTo>
                <a:lnTo>
                  <a:pt x="315" y="655"/>
                </a:lnTo>
                <a:lnTo>
                  <a:pt x="323" y="658"/>
                </a:lnTo>
                <a:lnTo>
                  <a:pt x="324" y="659"/>
                </a:lnTo>
                <a:lnTo>
                  <a:pt x="334" y="660"/>
                </a:lnTo>
                <a:lnTo>
                  <a:pt x="342" y="667"/>
                </a:lnTo>
                <a:lnTo>
                  <a:pt x="346" y="672"/>
                </a:lnTo>
                <a:lnTo>
                  <a:pt x="348" y="677"/>
                </a:lnTo>
                <a:lnTo>
                  <a:pt x="349" y="680"/>
                </a:lnTo>
                <a:lnTo>
                  <a:pt x="348" y="683"/>
                </a:lnTo>
                <a:lnTo>
                  <a:pt x="344" y="690"/>
                </a:lnTo>
                <a:lnTo>
                  <a:pt x="349" y="694"/>
                </a:lnTo>
                <a:lnTo>
                  <a:pt x="359" y="697"/>
                </a:lnTo>
                <a:lnTo>
                  <a:pt x="367" y="707"/>
                </a:lnTo>
                <a:lnTo>
                  <a:pt x="368" y="713"/>
                </a:lnTo>
                <a:lnTo>
                  <a:pt x="369" y="718"/>
                </a:lnTo>
                <a:lnTo>
                  <a:pt x="368" y="735"/>
                </a:lnTo>
                <a:lnTo>
                  <a:pt x="375" y="736"/>
                </a:lnTo>
                <a:lnTo>
                  <a:pt x="387" y="733"/>
                </a:lnTo>
                <a:lnTo>
                  <a:pt x="396" y="735"/>
                </a:lnTo>
                <a:lnTo>
                  <a:pt x="393" y="742"/>
                </a:lnTo>
                <a:lnTo>
                  <a:pt x="392" y="749"/>
                </a:lnTo>
                <a:lnTo>
                  <a:pt x="385" y="751"/>
                </a:lnTo>
                <a:lnTo>
                  <a:pt x="365" y="755"/>
                </a:lnTo>
                <a:lnTo>
                  <a:pt x="363" y="760"/>
                </a:lnTo>
                <a:lnTo>
                  <a:pt x="375" y="761"/>
                </a:lnTo>
                <a:lnTo>
                  <a:pt x="400" y="760"/>
                </a:lnTo>
                <a:lnTo>
                  <a:pt x="405" y="761"/>
                </a:lnTo>
                <a:lnTo>
                  <a:pt x="405" y="760"/>
                </a:lnTo>
                <a:lnTo>
                  <a:pt x="406" y="760"/>
                </a:lnTo>
                <a:lnTo>
                  <a:pt x="411" y="760"/>
                </a:lnTo>
                <a:lnTo>
                  <a:pt x="415" y="760"/>
                </a:lnTo>
                <a:lnTo>
                  <a:pt x="426" y="760"/>
                </a:lnTo>
                <a:lnTo>
                  <a:pt x="427" y="760"/>
                </a:lnTo>
                <a:lnTo>
                  <a:pt x="435" y="760"/>
                </a:lnTo>
                <a:lnTo>
                  <a:pt x="440" y="760"/>
                </a:lnTo>
                <a:lnTo>
                  <a:pt x="441" y="760"/>
                </a:lnTo>
                <a:lnTo>
                  <a:pt x="444" y="760"/>
                </a:lnTo>
                <a:lnTo>
                  <a:pt x="445" y="759"/>
                </a:lnTo>
                <a:lnTo>
                  <a:pt x="445" y="758"/>
                </a:lnTo>
                <a:lnTo>
                  <a:pt x="446" y="757"/>
                </a:lnTo>
                <a:lnTo>
                  <a:pt x="449" y="736"/>
                </a:lnTo>
                <a:lnTo>
                  <a:pt x="446" y="736"/>
                </a:lnTo>
                <a:lnTo>
                  <a:pt x="449" y="711"/>
                </a:lnTo>
                <a:lnTo>
                  <a:pt x="452" y="701"/>
                </a:lnTo>
                <a:lnTo>
                  <a:pt x="453" y="696"/>
                </a:lnTo>
                <a:lnTo>
                  <a:pt x="454" y="691"/>
                </a:lnTo>
                <a:lnTo>
                  <a:pt x="454" y="688"/>
                </a:lnTo>
                <a:lnTo>
                  <a:pt x="454" y="684"/>
                </a:lnTo>
                <a:lnTo>
                  <a:pt x="456" y="675"/>
                </a:lnTo>
                <a:lnTo>
                  <a:pt x="457" y="665"/>
                </a:lnTo>
                <a:lnTo>
                  <a:pt x="458" y="665"/>
                </a:lnTo>
                <a:lnTo>
                  <a:pt x="460" y="665"/>
                </a:lnTo>
                <a:lnTo>
                  <a:pt x="474" y="665"/>
                </a:lnTo>
                <a:lnTo>
                  <a:pt x="475" y="666"/>
                </a:lnTo>
                <a:lnTo>
                  <a:pt x="475" y="665"/>
                </a:lnTo>
                <a:lnTo>
                  <a:pt x="475" y="664"/>
                </a:lnTo>
                <a:lnTo>
                  <a:pt x="474" y="664"/>
                </a:lnTo>
                <a:lnTo>
                  <a:pt x="474" y="663"/>
                </a:lnTo>
                <a:lnTo>
                  <a:pt x="474" y="661"/>
                </a:lnTo>
                <a:lnTo>
                  <a:pt x="474" y="656"/>
                </a:lnTo>
                <a:lnTo>
                  <a:pt x="478" y="656"/>
                </a:lnTo>
                <a:lnTo>
                  <a:pt x="483" y="654"/>
                </a:lnTo>
                <a:lnTo>
                  <a:pt x="486" y="654"/>
                </a:lnTo>
                <a:lnTo>
                  <a:pt x="487" y="654"/>
                </a:lnTo>
                <a:lnTo>
                  <a:pt x="489" y="652"/>
                </a:lnTo>
                <a:lnTo>
                  <a:pt x="490" y="652"/>
                </a:lnTo>
                <a:lnTo>
                  <a:pt x="491" y="652"/>
                </a:lnTo>
                <a:lnTo>
                  <a:pt x="495" y="652"/>
                </a:lnTo>
                <a:lnTo>
                  <a:pt x="496" y="652"/>
                </a:lnTo>
                <a:lnTo>
                  <a:pt x="498" y="652"/>
                </a:lnTo>
                <a:lnTo>
                  <a:pt x="499" y="652"/>
                </a:lnTo>
                <a:lnTo>
                  <a:pt x="501" y="652"/>
                </a:lnTo>
                <a:lnTo>
                  <a:pt x="504" y="652"/>
                </a:lnTo>
                <a:lnTo>
                  <a:pt x="506" y="652"/>
                </a:lnTo>
                <a:lnTo>
                  <a:pt x="506" y="651"/>
                </a:lnTo>
                <a:lnTo>
                  <a:pt x="506" y="650"/>
                </a:lnTo>
                <a:lnTo>
                  <a:pt x="508" y="650"/>
                </a:lnTo>
                <a:lnTo>
                  <a:pt x="509" y="650"/>
                </a:lnTo>
                <a:lnTo>
                  <a:pt x="514" y="650"/>
                </a:lnTo>
                <a:lnTo>
                  <a:pt x="516" y="650"/>
                </a:lnTo>
                <a:lnTo>
                  <a:pt x="527" y="650"/>
                </a:lnTo>
                <a:lnTo>
                  <a:pt x="526" y="648"/>
                </a:lnTo>
                <a:lnTo>
                  <a:pt x="525" y="647"/>
                </a:lnTo>
                <a:lnTo>
                  <a:pt x="525" y="644"/>
                </a:lnTo>
                <a:lnTo>
                  <a:pt x="526" y="644"/>
                </a:lnTo>
                <a:lnTo>
                  <a:pt x="527" y="644"/>
                </a:lnTo>
                <a:lnTo>
                  <a:pt x="527" y="643"/>
                </a:lnTo>
                <a:lnTo>
                  <a:pt x="529" y="644"/>
                </a:lnTo>
                <a:lnTo>
                  <a:pt x="533" y="643"/>
                </a:lnTo>
                <a:lnTo>
                  <a:pt x="538" y="643"/>
                </a:lnTo>
                <a:lnTo>
                  <a:pt x="541" y="643"/>
                </a:lnTo>
                <a:lnTo>
                  <a:pt x="541" y="642"/>
                </a:lnTo>
                <a:lnTo>
                  <a:pt x="541" y="648"/>
                </a:lnTo>
                <a:lnTo>
                  <a:pt x="541" y="654"/>
                </a:lnTo>
                <a:lnTo>
                  <a:pt x="541" y="660"/>
                </a:lnTo>
                <a:lnTo>
                  <a:pt x="541" y="661"/>
                </a:lnTo>
                <a:lnTo>
                  <a:pt x="541" y="668"/>
                </a:lnTo>
                <a:lnTo>
                  <a:pt x="541" y="675"/>
                </a:lnTo>
                <a:lnTo>
                  <a:pt x="541" y="677"/>
                </a:lnTo>
                <a:lnTo>
                  <a:pt x="540" y="679"/>
                </a:lnTo>
                <a:lnTo>
                  <a:pt x="541" y="679"/>
                </a:lnTo>
                <a:lnTo>
                  <a:pt x="544" y="681"/>
                </a:lnTo>
                <a:lnTo>
                  <a:pt x="560" y="676"/>
                </a:lnTo>
                <a:lnTo>
                  <a:pt x="564" y="675"/>
                </a:lnTo>
                <a:lnTo>
                  <a:pt x="567" y="674"/>
                </a:lnTo>
                <a:lnTo>
                  <a:pt x="583" y="671"/>
                </a:lnTo>
                <a:lnTo>
                  <a:pt x="589" y="668"/>
                </a:lnTo>
                <a:lnTo>
                  <a:pt x="590" y="668"/>
                </a:lnTo>
                <a:lnTo>
                  <a:pt x="598" y="666"/>
                </a:lnTo>
                <a:lnTo>
                  <a:pt x="607" y="664"/>
                </a:lnTo>
                <a:lnTo>
                  <a:pt x="609" y="663"/>
                </a:lnTo>
                <a:lnTo>
                  <a:pt x="630" y="657"/>
                </a:lnTo>
                <a:lnTo>
                  <a:pt x="631" y="657"/>
                </a:lnTo>
                <a:lnTo>
                  <a:pt x="643" y="654"/>
                </a:lnTo>
                <a:lnTo>
                  <a:pt x="644" y="654"/>
                </a:lnTo>
                <a:lnTo>
                  <a:pt x="654" y="649"/>
                </a:lnTo>
                <a:lnTo>
                  <a:pt x="655" y="648"/>
                </a:lnTo>
                <a:lnTo>
                  <a:pt x="661" y="647"/>
                </a:lnTo>
                <a:lnTo>
                  <a:pt x="665" y="646"/>
                </a:lnTo>
                <a:lnTo>
                  <a:pt x="670" y="643"/>
                </a:lnTo>
                <a:lnTo>
                  <a:pt x="673" y="643"/>
                </a:lnTo>
                <a:lnTo>
                  <a:pt x="677" y="642"/>
                </a:lnTo>
                <a:lnTo>
                  <a:pt x="679" y="641"/>
                </a:lnTo>
                <a:lnTo>
                  <a:pt x="687" y="638"/>
                </a:lnTo>
                <a:lnTo>
                  <a:pt x="688" y="638"/>
                </a:lnTo>
                <a:lnTo>
                  <a:pt x="695" y="637"/>
                </a:lnTo>
                <a:lnTo>
                  <a:pt x="698" y="635"/>
                </a:lnTo>
                <a:lnTo>
                  <a:pt x="700" y="634"/>
                </a:lnTo>
                <a:lnTo>
                  <a:pt x="702" y="634"/>
                </a:lnTo>
                <a:lnTo>
                  <a:pt x="703" y="634"/>
                </a:lnTo>
                <a:lnTo>
                  <a:pt x="710" y="631"/>
                </a:lnTo>
                <a:lnTo>
                  <a:pt x="716" y="627"/>
                </a:lnTo>
                <a:lnTo>
                  <a:pt x="717" y="627"/>
                </a:lnTo>
                <a:lnTo>
                  <a:pt x="732" y="619"/>
                </a:lnTo>
                <a:lnTo>
                  <a:pt x="743" y="614"/>
                </a:lnTo>
                <a:lnTo>
                  <a:pt x="756" y="608"/>
                </a:lnTo>
                <a:lnTo>
                  <a:pt x="781" y="596"/>
                </a:lnTo>
                <a:lnTo>
                  <a:pt x="785" y="592"/>
                </a:lnTo>
                <a:lnTo>
                  <a:pt x="789" y="591"/>
                </a:lnTo>
                <a:lnTo>
                  <a:pt x="790" y="590"/>
                </a:lnTo>
                <a:lnTo>
                  <a:pt x="790" y="589"/>
                </a:lnTo>
                <a:lnTo>
                  <a:pt x="791" y="589"/>
                </a:lnTo>
                <a:lnTo>
                  <a:pt x="792" y="588"/>
                </a:lnTo>
                <a:lnTo>
                  <a:pt x="794" y="587"/>
                </a:lnTo>
                <a:lnTo>
                  <a:pt x="795" y="585"/>
                </a:lnTo>
                <a:lnTo>
                  <a:pt x="797" y="585"/>
                </a:lnTo>
                <a:lnTo>
                  <a:pt x="798" y="584"/>
                </a:lnTo>
                <a:lnTo>
                  <a:pt x="800" y="583"/>
                </a:lnTo>
                <a:lnTo>
                  <a:pt x="801" y="583"/>
                </a:lnTo>
                <a:lnTo>
                  <a:pt x="802" y="582"/>
                </a:lnTo>
                <a:lnTo>
                  <a:pt x="803" y="582"/>
                </a:lnTo>
                <a:lnTo>
                  <a:pt x="806" y="581"/>
                </a:lnTo>
                <a:lnTo>
                  <a:pt x="809" y="581"/>
                </a:lnTo>
                <a:lnTo>
                  <a:pt x="810" y="580"/>
                </a:lnTo>
                <a:lnTo>
                  <a:pt x="814" y="580"/>
                </a:lnTo>
                <a:lnTo>
                  <a:pt x="820" y="579"/>
                </a:lnTo>
                <a:lnTo>
                  <a:pt x="823" y="579"/>
                </a:lnTo>
                <a:lnTo>
                  <a:pt x="824" y="579"/>
                </a:lnTo>
                <a:lnTo>
                  <a:pt x="828" y="579"/>
                </a:lnTo>
                <a:lnTo>
                  <a:pt x="841" y="579"/>
                </a:lnTo>
                <a:lnTo>
                  <a:pt x="844" y="579"/>
                </a:lnTo>
                <a:lnTo>
                  <a:pt x="845" y="579"/>
                </a:lnTo>
                <a:lnTo>
                  <a:pt x="848" y="579"/>
                </a:lnTo>
                <a:lnTo>
                  <a:pt x="849" y="579"/>
                </a:lnTo>
                <a:lnTo>
                  <a:pt x="852" y="579"/>
                </a:lnTo>
                <a:lnTo>
                  <a:pt x="853" y="579"/>
                </a:lnTo>
                <a:lnTo>
                  <a:pt x="855" y="579"/>
                </a:lnTo>
                <a:lnTo>
                  <a:pt x="857" y="579"/>
                </a:lnTo>
                <a:lnTo>
                  <a:pt x="859" y="579"/>
                </a:lnTo>
                <a:lnTo>
                  <a:pt x="861" y="579"/>
                </a:lnTo>
                <a:lnTo>
                  <a:pt x="868" y="579"/>
                </a:lnTo>
                <a:lnTo>
                  <a:pt x="874" y="577"/>
                </a:lnTo>
                <a:lnTo>
                  <a:pt x="876" y="577"/>
                </a:lnTo>
                <a:lnTo>
                  <a:pt x="877" y="577"/>
                </a:lnTo>
                <a:lnTo>
                  <a:pt x="878" y="577"/>
                </a:lnTo>
                <a:lnTo>
                  <a:pt x="879" y="577"/>
                </a:lnTo>
                <a:lnTo>
                  <a:pt x="879" y="576"/>
                </a:lnTo>
                <a:lnTo>
                  <a:pt x="880" y="576"/>
                </a:lnTo>
                <a:lnTo>
                  <a:pt x="881" y="576"/>
                </a:lnTo>
                <a:lnTo>
                  <a:pt x="884" y="574"/>
                </a:lnTo>
                <a:lnTo>
                  <a:pt x="884" y="573"/>
                </a:lnTo>
                <a:lnTo>
                  <a:pt x="885" y="573"/>
                </a:lnTo>
                <a:lnTo>
                  <a:pt x="886" y="573"/>
                </a:lnTo>
                <a:lnTo>
                  <a:pt x="886" y="572"/>
                </a:lnTo>
                <a:lnTo>
                  <a:pt x="887" y="572"/>
                </a:lnTo>
                <a:lnTo>
                  <a:pt x="888" y="572"/>
                </a:lnTo>
                <a:lnTo>
                  <a:pt x="889" y="572"/>
                </a:lnTo>
                <a:lnTo>
                  <a:pt x="892" y="572"/>
                </a:lnTo>
                <a:lnTo>
                  <a:pt x="891" y="568"/>
                </a:lnTo>
                <a:lnTo>
                  <a:pt x="889" y="566"/>
                </a:lnTo>
                <a:lnTo>
                  <a:pt x="889" y="565"/>
                </a:lnTo>
                <a:lnTo>
                  <a:pt x="889" y="564"/>
                </a:lnTo>
                <a:lnTo>
                  <a:pt x="888" y="563"/>
                </a:lnTo>
                <a:lnTo>
                  <a:pt x="888" y="562"/>
                </a:lnTo>
                <a:lnTo>
                  <a:pt x="888" y="560"/>
                </a:lnTo>
                <a:lnTo>
                  <a:pt x="887" y="558"/>
                </a:lnTo>
                <a:lnTo>
                  <a:pt x="887" y="557"/>
                </a:lnTo>
                <a:lnTo>
                  <a:pt x="887" y="556"/>
                </a:lnTo>
                <a:lnTo>
                  <a:pt x="886" y="555"/>
                </a:lnTo>
                <a:lnTo>
                  <a:pt x="886" y="552"/>
                </a:lnTo>
                <a:lnTo>
                  <a:pt x="885" y="550"/>
                </a:lnTo>
                <a:lnTo>
                  <a:pt x="885" y="549"/>
                </a:lnTo>
                <a:lnTo>
                  <a:pt x="883" y="540"/>
                </a:lnTo>
                <a:lnTo>
                  <a:pt x="885" y="540"/>
                </a:lnTo>
                <a:lnTo>
                  <a:pt x="884" y="533"/>
                </a:lnTo>
                <a:lnTo>
                  <a:pt x="884" y="531"/>
                </a:lnTo>
                <a:lnTo>
                  <a:pt x="884" y="527"/>
                </a:lnTo>
                <a:lnTo>
                  <a:pt x="884" y="525"/>
                </a:lnTo>
                <a:lnTo>
                  <a:pt x="884" y="523"/>
                </a:lnTo>
                <a:lnTo>
                  <a:pt x="884" y="522"/>
                </a:lnTo>
                <a:lnTo>
                  <a:pt x="884" y="516"/>
                </a:lnTo>
                <a:lnTo>
                  <a:pt x="884" y="515"/>
                </a:lnTo>
                <a:lnTo>
                  <a:pt x="884" y="514"/>
                </a:lnTo>
                <a:lnTo>
                  <a:pt x="884" y="512"/>
                </a:lnTo>
                <a:lnTo>
                  <a:pt x="884" y="510"/>
                </a:lnTo>
                <a:lnTo>
                  <a:pt x="884" y="506"/>
                </a:lnTo>
                <a:lnTo>
                  <a:pt x="884" y="500"/>
                </a:lnTo>
                <a:lnTo>
                  <a:pt x="884" y="492"/>
                </a:lnTo>
                <a:lnTo>
                  <a:pt x="884" y="488"/>
                </a:lnTo>
                <a:lnTo>
                  <a:pt x="884" y="487"/>
                </a:lnTo>
                <a:lnTo>
                  <a:pt x="884" y="485"/>
                </a:lnTo>
                <a:lnTo>
                  <a:pt x="884" y="484"/>
                </a:lnTo>
                <a:lnTo>
                  <a:pt x="884" y="483"/>
                </a:lnTo>
                <a:lnTo>
                  <a:pt x="884" y="480"/>
                </a:lnTo>
                <a:lnTo>
                  <a:pt x="883" y="478"/>
                </a:lnTo>
                <a:lnTo>
                  <a:pt x="881" y="475"/>
                </a:lnTo>
                <a:lnTo>
                  <a:pt x="880" y="473"/>
                </a:lnTo>
                <a:lnTo>
                  <a:pt x="879" y="468"/>
                </a:lnTo>
                <a:lnTo>
                  <a:pt x="878" y="467"/>
                </a:lnTo>
                <a:lnTo>
                  <a:pt x="878" y="465"/>
                </a:lnTo>
                <a:lnTo>
                  <a:pt x="877" y="464"/>
                </a:lnTo>
                <a:lnTo>
                  <a:pt x="877" y="463"/>
                </a:lnTo>
                <a:lnTo>
                  <a:pt x="877" y="462"/>
                </a:lnTo>
                <a:lnTo>
                  <a:pt x="877" y="459"/>
                </a:lnTo>
                <a:lnTo>
                  <a:pt x="877" y="457"/>
                </a:lnTo>
                <a:lnTo>
                  <a:pt x="877" y="451"/>
                </a:lnTo>
                <a:lnTo>
                  <a:pt x="877" y="446"/>
                </a:lnTo>
                <a:lnTo>
                  <a:pt x="877" y="440"/>
                </a:lnTo>
                <a:lnTo>
                  <a:pt x="877" y="439"/>
                </a:lnTo>
                <a:lnTo>
                  <a:pt x="877" y="438"/>
                </a:lnTo>
                <a:lnTo>
                  <a:pt x="877" y="437"/>
                </a:lnTo>
                <a:lnTo>
                  <a:pt x="878" y="437"/>
                </a:lnTo>
                <a:lnTo>
                  <a:pt x="879" y="438"/>
                </a:lnTo>
                <a:lnTo>
                  <a:pt x="880" y="438"/>
                </a:lnTo>
                <a:lnTo>
                  <a:pt x="881" y="438"/>
                </a:lnTo>
                <a:lnTo>
                  <a:pt x="884" y="438"/>
                </a:lnTo>
                <a:lnTo>
                  <a:pt x="886" y="438"/>
                </a:lnTo>
                <a:lnTo>
                  <a:pt x="888" y="438"/>
                </a:lnTo>
                <a:lnTo>
                  <a:pt x="889" y="438"/>
                </a:lnTo>
                <a:lnTo>
                  <a:pt x="891" y="439"/>
                </a:lnTo>
                <a:lnTo>
                  <a:pt x="894" y="439"/>
                </a:lnTo>
                <a:lnTo>
                  <a:pt x="898" y="439"/>
                </a:lnTo>
                <a:lnTo>
                  <a:pt x="905" y="438"/>
                </a:lnTo>
                <a:lnTo>
                  <a:pt x="906" y="438"/>
                </a:lnTo>
                <a:lnTo>
                  <a:pt x="909" y="445"/>
                </a:lnTo>
                <a:lnTo>
                  <a:pt x="910" y="447"/>
                </a:lnTo>
                <a:lnTo>
                  <a:pt x="911" y="449"/>
                </a:lnTo>
                <a:lnTo>
                  <a:pt x="913" y="455"/>
                </a:lnTo>
                <a:lnTo>
                  <a:pt x="914" y="457"/>
                </a:lnTo>
                <a:lnTo>
                  <a:pt x="920" y="465"/>
                </a:lnTo>
                <a:lnTo>
                  <a:pt x="920" y="466"/>
                </a:lnTo>
                <a:lnTo>
                  <a:pt x="923" y="464"/>
                </a:lnTo>
                <a:lnTo>
                  <a:pt x="924" y="463"/>
                </a:lnTo>
                <a:lnTo>
                  <a:pt x="926" y="462"/>
                </a:lnTo>
                <a:lnTo>
                  <a:pt x="926" y="463"/>
                </a:lnTo>
                <a:lnTo>
                  <a:pt x="932" y="464"/>
                </a:lnTo>
                <a:lnTo>
                  <a:pt x="933" y="463"/>
                </a:lnTo>
                <a:lnTo>
                  <a:pt x="935" y="464"/>
                </a:lnTo>
                <a:lnTo>
                  <a:pt x="936" y="464"/>
                </a:lnTo>
                <a:lnTo>
                  <a:pt x="937" y="464"/>
                </a:lnTo>
                <a:lnTo>
                  <a:pt x="939" y="465"/>
                </a:lnTo>
                <a:lnTo>
                  <a:pt x="943" y="465"/>
                </a:lnTo>
                <a:lnTo>
                  <a:pt x="946" y="466"/>
                </a:lnTo>
                <a:lnTo>
                  <a:pt x="946" y="465"/>
                </a:lnTo>
                <a:lnTo>
                  <a:pt x="946" y="464"/>
                </a:lnTo>
                <a:lnTo>
                  <a:pt x="946" y="463"/>
                </a:lnTo>
                <a:lnTo>
                  <a:pt x="947" y="463"/>
                </a:lnTo>
                <a:lnTo>
                  <a:pt x="947" y="462"/>
                </a:lnTo>
                <a:lnTo>
                  <a:pt x="947" y="460"/>
                </a:lnTo>
                <a:lnTo>
                  <a:pt x="946" y="460"/>
                </a:lnTo>
                <a:lnTo>
                  <a:pt x="946" y="459"/>
                </a:lnTo>
                <a:lnTo>
                  <a:pt x="946" y="457"/>
                </a:lnTo>
                <a:lnTo>
                  <a:pt x="947" y="456"/>
                </a:lnTo>
                <a:lnTo>
                  <a:pt x="946" y="454"/>
                </a:lnTo>
                <a:lnTo>
                  <a:pt x="946" y="451"/>
                </a:lnTo>
                <a:lnTo>
                  <a:pt x="947" y="450"/>
                </a:lnTo>
                <a:lnTo>
                  <a:pt x="948" y="448"/>
                </a:lnTo>
                <a:lnTo>
                  <a:pt x="950" y="446"/>
                </a:lnTo>
                <a:lnTo>
                  <a:pt x="952" y="445"/>
                </a:lnTo>
                <a:lnTo>
                  <a:pt x="952" y="441"/>
                </a:lnTo>
                <a:lnTo>
                  <a:pt x="952" y="440"/>
                </a:lnTo>
                <a:lnTo>
                  <a:pt x="954" y="437"/>
                </a:lnTo>
                <a:lnTo>
                  <a:pt x="955" y="434"/>
                </a:lnTo>
                <a:lnTo>
                  <a:pt x="955" y="433"/>
                </a:lnTo>
                <a:lnTo>
                  <a:pt x="953" y="431"/>
                </a:lnTo>
                <a:lnTo>
                  <a:pt x="952" y="429"/>
                </a:lnTo>
                <a:lnTo>
                  <a:pt x="952" y="426"/>
                </a:lnTo>
                <a:lnTo>
                  <a:pt x="953" y="425"/>
                </a:lnTo>
                <a:lnTo>
                  <a:pt x="953" y="422"/>
                </a:lnTo>
                <a:lnTo>
                  <a:pt x="953" y="418"/>
                </a:lnTo>
                <a:lnTo>
                  <a:pt x="953" y="415"/>
                </a:lnTo>
                <a:lnTo>
                  <a:pt x="943" y="415"/>
                </a:lnTo>
                <a:lnTo>
                  <a:pt x="941" y="415"/>
                </a:lnTo>
                <a:lnTo>
                  <a:pt x="940" y="415"/>
                </a:lnTo>
                <a:lnTo>
                  <a:pt x="938" y="415"/>
                </a:lnTo>
                <a:lnTo>
                  <a:pt x="936" y="415"/>
                </a:lnTo>
                <a:lnTo>
                  <a:pt x="933" y="415"/>
                </a:lnTo>
                <a:lnTo>
                  <a:pt x="927" y="415"/>
                </a:lnTo>
                <a:lnTo>
                  <a:pt x="926" y="415"/>
                </a:lnTo>
                <a:lnTo>
                  <a:pt x="924" y="415"/>
                </a:lnTo>
                <a:lnTo>
                  <a:pt x="923" y="415"/>
                </a:lnTo>
                <a:lnTo>
                  <a:pt x="922" y="415"/>
                </a:lnTo>
                <a:lnTo>
                  <a:pt x="918" y="415"/>
                </a:lnTo>
                <a:lnTo>
                  <a:pt x="913" y="415"/>
                </a:lnTo>
                <a:lnTo>
                  <a:pt x="909" y="415"/>
                </a:lnTo>
                <a:lnTo>
                  <a:pt x="907" y="415"/>
                </a:lnTo>
                <a:lnTo>
                  <a:pt x="903" y="415"/>
                </a:lnTo>
                <a:lnTo>
                  <a:pt x="898" y="415"/>
                </a:lnTo>
                <a:lnTo>
                  <a:pt x="891" y="415"/>
                </a:lnTo>
                <a:lnTo>
                  <a:pt x="888" y="415"/>
                </a:lnTo>
                <a:lnTo>
                  <a:pt x="886" y="415"/>
                </a:lnTo>
                <a:lnTo>
                  <a:pt x="885" y="415"/>
                </a:lnTo>
                <a:lnTo>
                  <a:pt x="884" y="415"/>
                </a:lnTo>
                <a:lnTo>
                  <a:pt x="884" y="414"/>
                </a:lnTo>
                <a:lnTo>
                  <a:pt x="884" y="409"/>
                </a:lnTo>
                <a:lnTo>
                  <a:pt x="885" y="406"/>
                </a:lnTo>
                <a:lnTo>
                  <a:pt x="885" y="405"/>
                </a:lnTo>
                <a:lnTo>
                  <a:pt x="885" y="403"/>
                </a:lnTo>
                <a:lnTo>
                  <a:pt x="886" y="400"/>
                </a:lnTo>
                <a:lnTo>
                  <a:pt x="887" y="393"/>
                </a:lnTo>
                <a:lnTo>
                  <a:pt x="887" y="392"/>
                </a:lnTo>
                <a:lnTo>
                  <a:pt x="887" y="391"/>
                </a:lnTo>
                <a:lnTo>
                  <a:pt x="887" y="390"/>
                </a:lnTo>
                <a:lnTo>
                  <a:pt x="887" y="388"/>
                </a:lnTo>
                <a:lnTo>
                  <a:pt x="888" y="386"/>
                </a:lnTo>
                <a:lnTo>
                  <a:pt x="888" y="384"/>
                </a:lnTo>
                <a:lnTo>
                  <a:pt x="888" y="382"/>
                </a:lnTo>
                <a:lnTo>
                  <a:pt x="888" y="381"/>
                </a:lnTo>
                <a:lnTo>
                  <a:pt x="888" y="380"/>
                </a:lnTo>
                <a:lnTo>
                  <a:pt x="888" y="379"/>
                </a:lnTo>
                <a:lnTo>
                  <a:pt x="888" y="376"/>
                </a:lnTo>
                <a:lnTo>
                  <a:pt x="888" y="375"/>
                </a:lnTo>
                <a:lnTo>
                  <a:pt x="887" y="372"/>
                </a:lnTo>
                <a:lnTo>
                  <a:pt x="887" y="371"/>
                </a:lnTo>
                <a:lnTo>
                  <a:pt x="887" y="370"/>
                </a:lnTo>
                <a:lnTo>
                  <a:pt x="886" y="367"/>
                </a:lnTo>
                <a:lnTo>
                  <a:pt x="886" y="365"/>
                </a:lnTo>
                <a:lnTo>
                  <a:pt x="886" y="363"/>
                </a:lnTo>
                <a:lnTo>
                  <a:pt x="886" y="362"/>
                </a:lnTo>
                <a:lnTo>
                  <a:pt x="886" y="359"/>
                </a:lnTo>
                <a:lnTo>
                  <a:pt x="885" y="357"/>
                </a:lnTo>
                <a:lnTo>
                  <a:pt x="885" y="356"/>
                </a:lnTo>
                <a:lnTo>
                  <a:pt x="885" y="355"/>
                </a:lnTo>
                <a:lnTo>
                  <a:pt x="884" y="353"/>
                </a:lnTo>
                <a:lnTo>
                  <a:pt x="884" y="351"/>
                </a:lnTo>
                <a:lnTo>
                  <a:pt x="884" y="349"/>
                </a:lnTo>
                <a:lnTo>
                  <a:pt x="885" y="343"/>
                </a:lnTo>
                <a:lnTo>
                  <a:pt x="886" y="338"/>
                </a:lnTo>
                <a:lnTo>
                  <a:pt x="886" y="337"/>
                </a:lnTo>
                <a:lnTo>
                  <a:pt x="886" y="334"/>
                </a:lnTo>
                <a:lnTo>
                  <a:pt x="887" y="328"/>
                </a:lnTo>
                <a:lnTo>
                  <a:pt x="887" y="321"/>
                </a:lnTo>
                <a:lnTo>
                  <a:pt x="887" y="320"/>
                </a:lnTo>
                <a:lnTo>
                  <a:pt x="886" y="317"/>
                </a:lnTo>
                <a:lnTo>
                  <a:pt x="886" y="316"/>
                </a:lnTo>
                <a:lnTo>
                  <a:pt x="886" y="313"/>
                </a:lnTo>
                <a:lnTo>
                  <a:pt x="886" y="309"/>
                </a:lnTo>
                <a:lnTo>
                  <a:pt x="886" y="305"/>
                </a:lnTo>
                <a:lnTo>
                  <a:pt x="886" y="304"/>
                </a:lnTo>
                <a:lnTo>
                  <a:pt x="886" y="303"/>
                </a:lnTo>
                <a:lnTo>
                  <a:pt x="886" y="301"/>
                </a:lnTo>
                <a:lnTo>
                  <a:pt x="886" y="300"/>
                </a:lnTo>
                <a:lnTo>
                  <a:pt x="886" y="299"/>
                </a:lnTo>
                <a:lnTo>
                  <a:pt x="885" y="298"/>
                </a:lnTo>
                <a:lnTo>
                  <a:pt x="884" y="296"/>
                </a:lnTo>
                <a:lnTo>
                  <a:pt x="883" y="295"/>
                </a:lnTo>
                <a:lnTo>
                  <a:pt x="883" y="294"/>
                </a:lnTo>
                <a:lnTo>
                  <a:pt x="881" y="292"/>
                </a:lnTo>
                <a:lnTo>
                  <a:pt x="880" y="291"/>
                </a:lnTo>
                <a:lnTo>
                  <a:pt x="879" y="290"/>
                </a:lnTo>
                <a:lnTo>
                  <a:pt x="878" y="289"/>
                </a:lnTo>
                <a:lnTo>
                  <a:pt x="876" y="288"/>
                </a:lnTo>
                <a:lnTo>
                  <a:pt x="871" y="283"/>
                </a:lnTo>
                <a:lnTo>
                  <a:pt x="867" y="279"/>
                </a:lnTo>
                <a:lnTo>
                  <a:pt x="863" y="276"/>
                </a:lnTo>
                <a:lnTo>
                  <a:pt x="861" y="274"/>
                </a:lnTo>
                <a:lnTo>
                  <a:pt x="859" y="271"/>
                </a:lnTo>
                <a:lnTo>
                  <a:pt x="857" y="270"/>
                </a:lnTo>
                <a:lnTo>
                  <a:pt x="855" y="269"/>
                </a:lnTo>
                <a:lnTo>
                  <a:pt x="854" y="267"/>
                </a:lnTo>
                <a:lnTo>
                  <a:pt x="854" y="266"/>
                </a:lnTo>
                <a:lnTo>
                  <a:pt x="853" y="263"/>
                </a:lnTo>
                <a:lnTo>
                  <a:pt x="852" y="263"/>
                </a:lnTo>
                <a:lnTo>
                  <a:pt x="852" y="262"/>
                </a:lnTo>
                <a:lnTo>
                  <a:pt x="852" y="261"/>
                </a:lnTo>
                <a:lnTo>
                  <a:pt x="851" y="258"/>
                </a:lnTo>
                <a:lnTo>
                  <a:pt x="851" y="257"/>
                </a:lnTo>
                <a:lnTo>
                  <a:pt x="851" y="255"/>
                </a:lnTo>
                <a:lnTo>
                  <a:pt x="851" y="254"/>
                </a:lnTo>
                <a:lnTo>
                  <a:pt x="851" y="253"/>
                </a:lnTo>
                <a:lnTo>
                  <a:pt x="851" y="241"/>
                </a:lnTo>
                <a:lnTo>
                  <a:pt x="852" y="227"/>
                </a:lnTo>
                <a:lnTo>
                  <a:pt x="852" y="222"/>
                </a:lnTo>
                <a:lnTo>
                  <a:pt x="852" y="221"/>
                </a:lnTo>
                <a:lnTo>
                  <a:pt x="852" y="220"/>
                </a:lnTo>
                <a:lnTo>
                  <a:pt x="852" y="219"/>
                </a:lnTo>
                <a:lnTo>
                  <a:pt x="852" y="217"/>
                </a:lnTo>
                <a:lnTo>
                  <a:pt x="845" y="217"/>
                </a:lnTo>
                <a:lnTo>
                  <a:pt x="845" y="219"/>
                </a:lnTo>
                <a:lnTo>
                  <a:pt x="818" y="217"/>
                </a:lnTo>
                <a:lnTo>
                  <a:pt x="801" y="217"/>
                </a:lnTo>
                <a:lnTo>
                  <a:pt x="801" y="216"/>
                </a:lnTo>
                <a:lnTo>
                  <a:pt x="795" y="216"/>
                </a:lnTo>
                <a:lnTo>
                  <a:pt x="794" y="216"/>
                </a:lnTo>
                <a:lnTo>
                  <a:pt x="792" y="216"/>
                </a:lnTo>
                <a:lnTo>
                  <a:pt x="791" y="216"/>
                </a:lnTo>
                <a:lnTo>
                  <a:pt x="790" y="217"/>
                </a:lnTo>
                <a:lnTo>
                  <a:pt x="790" y="216"/>
                </a:lnTo>
                <a:lnTo>
                  <a:pt x="785" y="217"/>
                </a:lnTo>
                <a:lnTo>
                  <a:pt x="785" y="216"/>
                </a:lnTo>
                <a:lnTo>
                  <a:pt x="769" y="217"/>
                </a:lnTo>
                <a:lnTo>
                  <a:pt x="760" y="217"/>
                </a:lnTo>
                <a:lnTo>
                  <a:pt x="759" y="217"/>
                </a:lnTo>
                <a:lnTo>
                  <a:pt x="757" y="217"/>
                </a:lnTo>
                <a:lnTo>
                  <a:pt x="755" y="217"/>
                </a:lnTo>
                <a:lnTo>
                  <a:pt x="751" y="219"/>
                </a:lnTo>
                <a:lnTo>
                  <a:pt x="740" y="217"/>
                </a:lnTo>
                <a:lnTo>
                  <a:pt x="723" y="217"/>
                </a:lnTo>
                <a:lnTo>
                  <a:pt x="722" y="217"/>
                </a:lnTo>
                <a:lnTo>
                  <a:pt x="722" y="215"/>
                </a:lnTo>
                <a:lnTo>
                  <a:pt x="722" y="214"/>
                </a:lnTo>
                <a:lnTo>
                  <a:pt x="723" y="203"/>
                </a:lnTo>
                <a:lnTo>
                  <a:pt x="714" y="203"/>
                </a:lnTo>
                <a:lnTo>
                  <a:pt x="710" y="203"/>
                </a:lnTo>
                <a:lnTo>
                  <a:pt x="704" y="203"/>
                </a:lnTo>
                <a:lnTo>
                  <a:pt x="697" y="203"/>
                </a:lnTo>
                <a:lnTo>
                  <a:pt x="694" y="203"/>
                </a:lnTo>
                <a:lnTo>
                  <a:pt x="691" y="203"/>
                </a:lnTo>
                <a:lnTo>
                  <a:pt x="688" y="203"/>
                </a:lnTo>
                <a:lnTo>
                  <a:pt x="686" y="203"/>
                </a:lnTo>
                <a:lnTo>
                  <a:pt x="681" y="203"/>
                </a:lnTo>
                <a:lnTo>
                  <a:pt x="677" y="203"/>
                </a:lnTo>
                <a:lnTo>
                  <a:pt x="674" y="203"/>
                </a:lnTo>
                <a:lnTo>
                  <a:pt x="671" y="203"/>
                </a:lnTo>
                <a:lnTo>
                  <a:pt x="669" y="203"/>
                </a:lnTo>
                <a:lnTo>
                  <a:pt x="663" y="203"/>
                </a:lnTo>
                <a:lnTo>
                  <a:pt x="661" y="203"/>
                </a:lnTo>
                <a:lnTo>
                  <a:pt x="659" y="203"/>
                </a:lnTo>
                <a:lnTo>
                  <a:pt x="656" y="203"/>
                </a:lnTo>
                <a:lnTo>
                  <a:pt x="653" y="203"/>
                </a:lnTo>
                <a:lnTo>
                  <a:pt x="652" y="203"/>
                </a:lnTo>
                <a:lnTo>
                  <a:pt x="645" y="203"/>
                </a:lnTo>
                <a:lnTo>
                  <a:pt x="641" y="203"/>
                </a:lnTo>
                <a:lnTo>
                  <a:pt x="627" y="203"/>
                </a:lnTo>
                <a:lnTo>
                  <a:pt x="624" y="203"/>
                </a:lnTo>
                <a:lnTo>
                  <a:pt x="622" y="203"/>
                </a:lnTo>
                <a:lnTo>
                  <a:pt x="625" y="195"/>
                </a:lnTo>
                <a:lnTo>
                  <a:pt x="626" y="188"/>
                </a:lnTo>
                <a:lnTo>
                  <a:pt x="628" y="181"/>
                </a:lnTo>
                <a:lnTo>
                  <a:pt x="629" y="173"/>
                </a:lnTo>
                <a:lnTo>
                  <a:pt x="633" y="161"/>
                </a:lnTo>
                <a:lnTo>
                  <a:pt x="633" y="160"/>
                </a:lnTo>
                <a:lnTo>
                  <a:pt x="633" y="158"/>
                </a:lnTo>
                <a:lnTo>
                  <a:pt x="634" y="154"/>
                </a:lnTo>
                <a:lnTo>
                  <a:pt x="636" y="147"/>
                </a:lnTo>
                <a:lnTo>
                  <a:pt x="638" y="139"/>
                </a:lnTo>
                <a:lnTo>
                  <a:pt x="638" y="138"/>
                </a:lnTo>
                <a:lnTo>
                  <a:pt x="639" y="130"/>
                </a:lnTo>
                <a:lnTo>
                  <a:pt x="641" y="130"/>
                </a:lnTo>
                <a:lnTo>
                  <a:pt x="653" y="129"/>
                </a:lnTo>
                <a:lnTo>
                  <a:pt x="656" y="129"/>
                </a:lnTo>
                <a:lnTo>
                  <a:pt x="656" y="131"/>
                </a:lnTo>
                <a:lnTo>
                  <a:pt x="659" y="132"/>
                </a:lnTo>
                <a:lnTo>
                  <a:pt x="660" y="133"/>
                </a:lnTo>
                <a:lnTo>
                  <a:pt x="661" y="133"/>
                </a:lnTo>
                <a:lnTo>
                  <a:pt x="662" y="136"/>
                </a:lnTo>
                <a:lnTo>
                  <a:pt x="663" y="136"/>
                </a:lnTo>
                <a:lnTo>
                  <a:pt x="663" y="135"/>
                </a:lnTo>
                <a:lnTo>
                  <a:pt x="663" y="133"/>
                </a:lnTo>
                <a:lnTo>
                  <a:pt x="664" y="133"/>
                </a:lnTo>
                <a:lnTo>
                  <a:pt x="665" y="133"/>
                </a:lnTo>
                <a:lnTo>
                  <a:pt x="665" y="132"/>
                </a:lnTo>
                <a:lnTo>
                  <a:pt x="667" y="132"/>
                </a:lnTo>
                <a:lnTo>
                  <a:pt x="667" y="131"/>
                </a:lnTo>
                <a:lnTo>
                  <a:pt x="667" y="130"/>
                </a:lnTo>
                <a:lnTo>
                  <a:pt x="665" y="131"/>
                </a:lnTo>
                <a:lnTo>
                  <a:pt x="665" y="130"/>
                </a:lnTo>
                <a:lnTo>
                  <a:pt x="665" y="129"/>
                </a:lnTo>
                <a:lnTo>
                  <a:pt x="667" y="129"/>
                </a:lnTo>
                <a:lnTo>
                  <a:pt x="667" y="128"/>
                </a:lnTo>
                <a:lnTo>
                  <a:pt x="665" y="128"/>
                </a:lnTo>
                <a:lnTo>
                  <a:pt x="667" y="128"/>
                </a:lnTo>
                <a:lnTo>
                  <a:pt x="667" y="127"/>
                </a:lnTo>
                <a:lnTo>
                  <a:pt x="665" y="127"/>
                </a:lnTo>
                <a:lnTo>
                  <a:pt x="665" y="125"/>
                </a:lnTo>
                <a:lnTo>
                  <a:pt x="665" y="124"/>
                </a:lnTo>
                <a:lnTo>
                  <a:pt x="667" y="124"/>
                </a:lnTo>
                <a:lnTo>
                  <a:pt x="667" y="122"/>
                </a:lnTo>
                <a:lnTo>
                  <a:pt x="667" y="117"/>
                </a:lnTo>
                <a:lnTo>
                  <a:pt x="667" y="112"/>
                </a:lnTo>
                <a:lnTo>
                  <a:pt x="667" y="107"/>
                </a:lnTo>
                <a:lnTo>
                  <a:pt x="667" y="102"/>
                </a:lnTo>
                <a:lnTo>
                  <a:pt x="667" y="96"/>
                </a:lnTo>
                <a:lnTo>
                  <a:pt x="667" y="91"/>
                </a:lnTo>
                <a:lnTo>
                  <a:pt x="667" y="86"/>
                </a:lnTo>
                <a:lnTo>
                  <a:pt x="667" y="80"/>
                </a:lnTo>
                <a:lnTo>
                  <a:pt x="667" y="75"/>
                </a:lnTo>
                <a:lnTo>
                  <a:pt x="667" y="73"/>
                </a:lnTo>
                <a:lnTo>
                  <a:pt x="667" y="72"/>
                </a:lnTo>
                <a:lnTo>
                  <a:pt x="668" y="72"/>
                </a:lnTo>
                <a:lnTo>
                  <a:pt x="670" y="72"/>
                </a:lnTo>
                <a:lnTo>
                  <a:pt x="678" y="72"/>
                </a:lnTo>
                <a:lnTo>
                  <a:pt x="688" y="72"/>
                </a:lnTo>
                <a:lnTo>
                  <a:pt x="689" y="72"/>
                </a:lnTo>
                <a:lnTo>
                  <a:pt x="690" y="72"/>
                </a:lnTo>
                <a:lnTo>
                  <a:pt x="694" y="72"/>
                </a:lnTo>
                <a:lnTo>
                  <a:pt x="694" y="73"/>
                </a:lnTo>
                <a:lnTo>
                  <a:pt x="697" y="73"/>
                </a:lnTo>
                <a:lnTo>
                  <a:pt x="698" y="72"/>
                </a:lnTo>
                <a:lnTo>
                  <a:pt x="700" y="72"/>
                </a:lnTo>
                <a:lnTo>
                  <a:pt x="708" y="72"/>
                </a:lnTo>
                <a:lnTo>
                  <a:pt x="710" y="72"/>
                </a:lnTo>
                <a:lnTo>
                  <a:pt x="711" y="72"/>
                </a:lnTo>
                <a:lnTo>
                  <a:pt x="716" y="72"/>
                </a:lnTo>
                <a:lnTo>
                  <a:pt x="717" y="72"/>
                </a:lnTo>
                <a:lnTo>
                  <a:pt x="721" y="72"/>
                </a:lnTo>
                <a:lnTo>
                  <a:pt x="722" y="72"/>
                </a:lnTo>
                <a:lnTo>
                  <a:pt x="723" y="72"/>
                </a:lnTo>
                <a:lnTo>
                  <a:pt x="724" y="71"/>
                </a:lnTo>
                <a:lnTo>
                  <a:pt x="727" y="71"/>
                </a:lnTo>
                <a:lnTo>
                  <a:pt x="730" y="70"/>
                </a:lnTo>
                <a:lnTo>
                  <a:pt x="733" y="70"/>
                </a:lnTo>
                <a:lnTo>
                  <a:pt x="739" y="70"/>
                </a:lnTo>
                <a:lnTo>
                  <a:pt x="743" y="70"/>
                </a:lnTo>
                <a:lnTo>
                  <a:pt x="748" y="70"/>
                </a:lnTo>
                <a:lnTo>
                  <a:pt x="749" y="71"/>
                </a:lnTo>
                <a:lnTo>
                  <a:pt x="754" y="69"/>
                </a:lnTo>
                <a:lnTo>
                  <a:pt x="758" y="66"/>
                </a:lnTo>
                <a:lnTo>
                  <a:pt x="762" y="64"/>
                </a:lnTo>
                <a:lnTo>
                  <a:pt x="767" y="63"/>
                </a:lnTo>
                <a:lnTo>
                  <a:pt x="772" y="61"/>
                </a:lnTo>
                <a:lnTo>
                  <a:pt x="776" y="60"/>
                </a:lnTo>
                <a:lnTo>
                  <a:pt x="776" y="52"/>
                </a:lnTo>
                <a:lnTo>
                  <a:pt x="776" y="44"/>
                </a:lnTo>
                <a:lnTo>
                  <a:pt x="776" y="43"/>
                </a:lnTo>
                <a:lnTo>
                  <a:pt x="779" y="43"/>
                </a:lnTo>
                <a:lnTo>
                  <a:pt x="782" y="44"/>
                </a:lnTo>
                <a:lnTo>
                  <a:pt x="783" y="44"/>
                </a:lnTo>
                <a:lnTo>
                  <a:pt x="784" y="44"/>
                </a:lnTo>
                <a:lnTo>
                  <a:pt x="785" y="44"/>
                </a:lnTo>
                <a:lnTo>
                  <a:pt x="788" y="44"/>
                </a:lnTo>
                <a:lnTo>
                  <a:pt x="789" y="44"/>
                </a:lnTo>
                <a:lnTo>
                  <a:pt x="790" y="45"/>
                </a:lnTo>
                <a:lnTo>
                  <a:pt x="791" y="45"/>
                </a:lnTo>
                <a:lnTo>
                  <a:pt x="793" y="45"/>
                </a:lnTo>
                <a:lnTo>
                  <a:pt x="794" y="45"/>
                </a:lnTo>
                <a:lnTo>
                  <a:pt x="795" y="45"/>
                </a:lnTo>
                <a:lnTo>
                  <a:pt x="797" y="45"/>
                </a:lnTo>
                <a:lnTo>
                  <a:pt x="798" y="45"/>
                </a:lnTo>
                <a:lnTo>
                  <a:pt x="799" y="45"/>
                </a:lnTo>
                <a:lnTo>
                  <a:pt x="800" y="45"/>
                </a:lnTo>
                <a:lnTo>
                  <a:pt x="802" y="45"/>
                </a:lnTo>
                <a:lnTo>
                  <a:pt x="805" y="46"/>
                </a:lnTo>
                <a:lnTo>
                  <a:pt x="808" y="46"/>
                </a:lnTo>
                <a:lnTo>
                  <a:pt x="820" y="47"/>
                </a:lnTo>
                <a:lnTo>
                  <a:pt x="825" y="47"/>
                </a:lnTo>
                <a:lnTo>
                  <a:pt x="832" y="48"/>
                </a:lnTo>
                <a:lnTo>
                  <a:pt x="835" y="48"/>
                </a:lnTo>
                <a:lnTo>
                  <a:pt x="836" y="48"/>
                </a:lnTo>
                <a:lnTo>
                  <a:pt x="837" y="48"/>
                </a:lnTo>
                <a:lnTo>
                  <a:pt x="838" y="48"/>
                </a:lnTo>
                <a:lnTo>
                  <a:pt x="841" y="49"/>
                </a:lnTo>
                <a:lnTo>
                  <a:pt x="843" y="49"/>
                </a:lnTo>
                <a:lnTo>
                  <a:pt x="846" y="50"/>
                </a:lnTo>
                <a:lnTo>
                  <a:pt x="848" y="50"/>
                </a:lnTo>
                <a:lnTo>
                  <a:pt x="849" y="50"/>
                </a:lnTo>
                <a:lnTo>
                  <a:pt x="849" y="52"/>
                </a:lnTo>
                <a:lnTo>
                  <a:pt x="850" y="52"/>
                </a:lnTo>
                <a:lnTo>
                  <a:pt x="852" y="52"/>
                </a:lnTo>
                <a:lnTo>
                  <a:pt x="861" y="54"/>
                </a:lnTo>
                <a:lnTo>
                  <a:pt x="871" y="56"/>
                </a:lnTo>
                <a:lnTo>
                  <a:pt x="874" y="56"/>
                </a:lnTo>
                <a:lnTo>
                  <a:pt x="886" y="60"/>
                </a:lnTo>
                <a:lnTo>
                  <a:pt x="892" y="61"/>
                </a:lnTo>
                <a:lnTo>
                  <a:pt x="893" y="61"/>
                </a:lnTo>
                <a:lnTo>
                  <a:pt x="895" y="61"/>
                </a:lnTo>
                <a:lnTo>
                  <a:pt x="896" y="61"/>
                </a:lnTo>
                <a:lnTo>
                  <a:pt x="897" y="61"/>
                </a:lnTo>
                <a:lnTo>
                  <a:pt x="900" y="61"/>
                </a:lnTo>
                <a:lnTo>
                  <a:pt x="902" y="61"/>
                </a:lnTo>
                <a:lnTo>
                  <a:pt x="902" y="62"/>
                </a:lnTo>
                <a:lnTo>
                  <a:pt x="902" y="64"/>
                </a:lnTo>
                <a:lnTo>
                  <a:pt x="902" y="65"/>
                </a:lnTo>
                <a:close/>
                <a:moveTo>
                  <a:pt x="973" y="968"/>
                </a:moveTo>
                <a:lnTo>
                  <a:pt x="973" y="973"/>
                </a:lnTo>
                <a:lnTo>
                  <a:pt x="963" y="973"/>
                </a:lnTo>
                <a:lnTo>
                  <a:pt x="963" y="969"/>
                </a:lnTo>
                <a:lnTo>
                  <a:pt x="952" y="969"/>
                </a:lnTo>
                <a:lnTo>
                  <a:pt x="952" y="973"/>
                </a:lnTo>
                <a:lnTo>
                  <a:pt x="952" y="978"/>
                </a:lnTo>
                <a:lnTo>
                  <a:pt x="952" y="984"/>
                </a:lnTo>
                <a:lnTo>
                  <a:pt x="933" y="984"/>
                </a:lnTo>
                <a:lnTo>
                  <a:pt x="932" y="990"/>
                </a:lnTo>
                <a:lnTo>
                  <a:pt x="932" y="994"/>
                </a:lnTo>
                <a:lnTo>
                  <a:pt x="930" y="1011"/>
                </a:lnTo>
                <a:lnTo>
                  <a:pt x="929" y="1023"/>
                </a:lnTo>
                <a:lnTo>
                  <a:pt x="929" y="1024"/>
                </a:lnTo>
                <a:lnTo>
                  <a:pt x="930" y="1025"/>
                </a:lnTo>
                <a:lnTo>
                  <a:pt x="933" y="1024"/>
                </a:lnTo>
                <a:lnTo>
                  <a:pt x="935" y="1024"/>
                </a:lnTo>
                <a:lnTo>
                  <a:pt x="935" y="1029"/>
                </a:lnTo>
                <a:lnTo>
                  <a:pt x="935" y="1035"/>
                </a:lnTo>
                <a:lnTo>
                  <a:pt x="935" y="1041"/>
                </a:lnTo>
                <a:lnTo>
                  <a:pt x="935" y="1048"/>
                </a:lnTo>
                <a:lnTo>
                  <a:pt x="930" y="1048"/>
                </a:lnTo>
                <a:lnTo>
                  <a:pt x="930" y="1050"/>
                </a:lnTo>
                <a:lnTo>
                  <a:pt x="927" y="1050"/>
                </a:lnTo>
                <a:lnTo>
                  <a:pt x="927" y="1053"/>
                </a:lnTo>
                <a:lnTo>
                  <a:pt x="926" y="1059"/>
                </a:lnTo>
                <a:lnTo>
                  <a:pt x="924" y="1074"/>
                </a:lnTo>
                <a:lnTo>
                  <a:pt x="923" y="1081"/>
                </a:lnTo>
                <a:lnTo>
                  <a:pt x="923" y="1086"/>
                </a:lnTo>
                <a:lnTo>
                  <a:pt x="922" y="1091"/>
                </a:lnTo>
                <a:lnTo>
                  <a:pt x="922" y="1098"/>
                </a:lnTo>
                <a:lnTo>
                  <a:pt x="921" y="1102"/>
                </a:lnTo>
                <a:lnTo>
                  <a:pt x="921" y="1106"/>
                </a:lnTo>
                <a:lnTo>
                  <a:pt x="921" y="1109"/>
                </a:lnTo>
                <a:lnTo>
                  <a:pt x="921" y="1110"/>
                </a:lnTo>
                <a:lnTo>
                  <a:pt x="920" y="1110"/>
                </a:lnTo>
                <a:lnTo>
                  <a:pt x="919" y="1110"/>
                </a:lnTo>
                <a:lnTo>
                  <a:pt x="917" y="1110"/>
                </a:lnTo>
                <a:lnTo>
                  <a:pt x="914" y="1110"/>
                </a:lnTo>
                <a:lnTo>
                  <a:pt x="910" y="1110"/>
                </a:lnTo>
                <a:lnTo>
                  <a:pt x="909" y="1110"/>
                </a:lnTo>
                <a:lnTo>
                  <a:pt x="902" y="1110"/>
                </a:lnTo>
                <a:lnTo>
                  <a:pt x="898" y="1110"/>
                </a:lnTo>
                <a:lnTo>
                  <a:pt x="900" y="1111"/>
                </a:lnTo>
                <a:lnTo>
                  <a:pt x="900" y="1114"/>
                </a:lnTo>
                <a:lnTo>
                  <a:pt x="900" y="1115"/>
                </a:lnTo>
                <a:lnTo>
                  <a:pt x="900" y="1116"/>
                </a:lnTo>
                <a:lnTo>
                  <a:pt x="900" y="1121"/>
                </a:lnTo>
                <a:lnTo>
                  <a:pt x="900" y="1126"/>
                </a:lnTo>
                <a:lnTo>
                  <a:pt x="900" y="1131"/>
                </a:lnTo>
                <a:lnTo>
                  <a:pt x="900" y="1136"/>
                </a:lnTo>
                <a:lnTo>
                  <a:pt x="900" y="1142"/>
                </a:lnTo>
                <a:lnTo>
                  <a:pt x="900" y="1144"/>
                </a:lnTo>
                <a:lnTo>
                  <a:pt x="900" y="1148"/>
                </a:lnTo>
                <a:lnTo>
                  <a:pt x="900" y="1152"/>
                </a:lnTo>
                <a:lnTo>
                  <a:pt x="900" y="1153"/>
                </a:lnTo>
                <a:lnTo>
                  <a:pt x="900" y="1154"/>
                </a:lnTo>
                <a:lnTo>
                  <a:pt x="900" y="1157"/>
                </a:lnTo>
                <a:lnTo>
                  <a:pt x="900" y="1160"/>
                </a:lnTo>
                <a:lnTo>
                  <a:pt x="900" y="1161"/>
                </a:lnTo>
                <a:lnTo>
                  <a:pt x="904" y="1165"/>
                </a:lnTo>
                <a:lnTo>
                  <a:pt x="903" y="1166"/>
                </a:lnTo>
                <a:lnTo>
                  <a:pt x="904" y="1166"/>
                </a:lnTo>
                <a:lnTo>
                  <a:pt x="905" y="1167"/>
                </a:lnTo>
                <a:lnTo>
                  <a:pt x="909" y="1170"/>
                </a:lnTo>
                <a:lnTo>
                  <a:pt x="909" y="1171"/>
                </a:lnTo>
                <a:lnTo>
                  <a:pt x="905" y="1175"/>
                </a:lnTo>
                <a:lnTo>
                  <a:pt x="903" y="1177"/>
                </a:lnTo>
                <a:lnTo>
                  <a:pt x="907" y="1182"/>
                </a:lnTo>
                <a:lnTo>
                  <a:pt x="905" y="1185"/>
                </a:lnTo>
                <a:lnTo>
                  <a:pt x="904" y="1187"/>
                </a:lnTo>
                <a:lnTo>
                  <a:pt x="903" y="1191"/>
                </a:lnTo>
                <a:lnTo>
                  <a:pt x="905" y="1192"/>
                </a:lnTo>
                <a:lnTo>
                  <a:pt x="907" y="1195"/>
                </a:lnTo>
                <a:lnTo>
                  <a:pt x="911" y="1199"/>
                </a:lnTo>
                <a:lnTo>
                  <a:pt x="911" y="1200"/>
                </a:lnTo>
                <a:lnTo>
                  <a:pt x="912" y="1200"/>
                </a:lnTo>
                <a:lnTo>
                  <a:pt x="915" y="1204"/>
                </a:lnTo>
                <a:lnTo>
                  <a:pt x="918" y="1207"/>
                </a:lnTo>
                <a:lnTo>
                  <a:pt x="920" y="1209"/>
                </a:lnTo>
                <a:lnTo>
                  <a:pt x="921" y="1210"/>
                </a:lnTo>
                <a:lnTo>
                  <a:pt x="926" y="1206"/>
                </a:lnTo>
                <a:lnTo>
                  <a:pt x="926" y="1204"/>
                </a:lnTo>
                <a:lnTo>
                  <a:pt x="927" y="1203"/>
                </a:lnTo>
                <a:lnTo>
                  <a:pt x="928" y="1201"/>
                </a:lnTo>
                <a:lnTo>
                  <a:pt x="928" y="1199"/>
                </a:lnTo>
                <a:lnTo>
                  <a:pt x="929" y="1199"/>
                </a:lnTo>
                <a:lnTo>
                  <a:pt x="929" y="1198"/>
                </a:lnTo>
                <a:lnTo>
                  <a:pt x="930" y="1198"/>
                </a:lnTo>
                <a:lnTo>
                  <a:pt x="931" y="1196"/>
                </a:lnTo>
                <a:lnTo>
                  <a:pt x="930" y="1195"/>
                </a:lnTo>
                <a:lnTo>
                  <a:pt x="930" y="1194"/>
                </a:lnTo>
                <a:lnTo>
                  <a:pt x="931" y="1194"/>
                </a:lnTo>
                <a:lnTo>
                  <a:pt x="932" y="1193"/>
                </a:lnTo>
                <a:lnTo>
                  <a:pt x="932" y="1192"/>
                </a:lnTo>
                <a:lnTo>
                  <a:pt x="933" y="1192"/>
                </a:lnTo>
                <a:lnTo>
                  <a:pt x="935" y="1190"/>
                </a:lnTo>
                <a:lnTo>
                  <a:pt x="941" y="1191"/>
                </a:lnTo>
                <a:lnTo>
                  <a:pt x="943" y="1190"/>
                </a:lnTo>
                <a:lnTo>
                  <a:pt x="948" y="1190"/>
                </a:lnTo>
                <a:lnTo>
                  <a:pt x="960" y="1191"/>
                </a:lnTo>
                <a:lnTo>
                  <a:pt x="961" y="1191"/>
                </a:lnTo>
                <a:lnTo>
                  <a:pt x="962" y="1191"/>
                </a:lnTo>
                <a:lnTo>
                  <a:pt x="963" y="1191"/>
                </a:lnTo>
                <a:lnTo>
                  <a:pt x="964" y="1191"/>
                </a:lnTo>
                <a:lnTo>
                  <a:pt x="965" y="1191"/>
                </a:lnTo>
                <a:lnTo>
                  <a:pt x="966" y="1191"/>
                </a:lnTo>
                <a:lnTo>
                  <a:pt x="967" y="1191"/>
                </a:lnTo>
                <a:lnTo>
                  <a:pt x="969" y="1191"/>
                </a:lnTo>
                <a:lnTo>
                  <a:pt x="970" y="1191"/>
                </a:lnTo>
                <a:lnTo>
                  <a:pt x="971" y="1191"/>
                </a:lnTo>
                <a:lnTo>
                  <a:pt x="972" y="1191"/>
                </a:lnTo>
                <a:lnTo>
                  <a:pt x="973" y="1193"/>
                </a:lnTo>
                <a:lnTo>
                  <a:pt x="972" y="1193"/>
                </a:lnTo>
                <a:lnTo>
                  <a:pt x="978" y="1193"/>
                </a:lnTo>
                <a:lnTo>
                  <a:pt x="981" y="1193"/>
                </a:lnTo>
                <a:lnTo>
                  <a:pt x="982" y="1193"/>
                </a:lnTo>
                <a:lnTo>
                  <a:pt x="982" y="1199"/>
                </a:lnTo>
                <a:lnTo>
                  <a:pt x="982" y="1200"/>
                </a:lnTo>
                <a:lnTo>
                  <a:pt x="982" y="1206"/>
                </a:lnTo>
                <a:lnTo>
                  <a:pt x="982" y="1210"/>
                </a:lnTo>
                <a:lnTo>
                  <a:pt x="982" y="1211"/>
                </a:lnTo>
                <a:lnTo>
                  <a:pt x="984" y="1211"/>
                </a:lnTo>
                <a:lnTo>
                  <a:pt x="989" y="1211"/>
                </a:lnTo>
                <a:lnTo>
                  <a:pt x="990" y="1211"/>
                </a:lnTo>
                <a:lnTo>
                  <a:pt x="993" y="1211"/>
                </a:lnTo>
                <a:lnTo>
                  <a:pt x="993" y="1212"/>
                </a:lnTo>
                <a:lnTo>
                  <a:pt x="995" y="1213"/>
                </a:lnTo>
                <a:lnTo>
                  <a:pt x="995" y="1215"/>
                </a:lnTo>
                <a:lnTo>
                  <a:pt x="996" y="1216"/>
                </a:lnTo>
                <a:lnTo>
                  <a:pt x="997" y="1216"/>
                </a:lnTo>
                <a:lnTo>
                  <a:pt x="998" y="1216"/>
                </a:lnTo>
                <a:lnTo>
                  <a:pt x="998" y="1215"/>
                </a:lnTo>
                <a:lnTo>
                  <a:pt x="999" y="1213"/>
                </a:lnTo>
                <a:lnTo>
                  <a:pt x="1000" y="1213"/>
                </a:lnTo>
                <a:lnTo>
                  <a:pt x="1000" y="1212"/>
                </a:lnTo>
                <a:lnTo>
                  <a:pt x="1002" y="1211"/>
                </a:lnTo>
                <a:lnTo>
                  <a:pt x="1002" y="1210"/>
                </a:lnTo>
                <a:lnTo>
                  <a:pt x="1004" y="1209"/>
                </a:lnTo>
                <a:lnTo>
                  <a:pt x="1008" y="1204"/>
                </a:lnTo>
                <a:lnTo>
                  <a:pt x="1005" y="1196"/>
                </a:lnTo>
                <a:lnTo>
                  <a:pt x="1004" y="1191"/>
                </a:lnTo>
                <a:lnTo>
                  <a:pt x="1004" y="1190"/>
                </a:lnTo>
                <a:lnTo>
                  <a:pt x="1005" y="1190"/>
                </a:lnTo>
                <a:lnTo>
                  <a:pt x="1007" y="1190"/>
                </a:lnTo>
                <a:lnTo>
                  <a:pt x="1012" y="1190"/>
                </a:lnTo>
                <a:lnTo>
                  <a:pt x="1013" y="1190"/>
                </a:lnTo>
                <a:lnTo>
                  <a:pt x="1016" y="1190"/>
                </a:lnTo>
                <a:lnTo>
                  <a:pt x="1017" y="1191"/>
                </a:lnTo>
                <a:lnTo>
                  <a:pt x="1023" y="1193"/>
                </a:lnTo>
                <a:lnTo>
                  <a:pt x="1026" y="1194"/>
                </a:lnTo>
                <a:lnTo>
                  <a:pt x="1029" y="1196"/>
                </a:lnTo>
                <a:lnTo>
                  <a:pt x="1031" y="1193"/>
                </a:lnTo>
                <a:lnTo>
                  <a:pt x="1035" y="1187"/>
                </a:lnTo>
                <a:lnTo>
                  <a:pt x="1038" y="1185"/>
                </a:lnTo>
                <a:lnTo>
                  <a:pt x="1041" y="1182"/>
                </a:lnTo>
                <a:lnTo>
                  <a:pt x="1047" y="1176"/>
                </a:lnTo>
                <a:lnTo>
                  <a:pt x="1050" y="1173"/>
                </a:lnTo>
                <a:lnTo>
                  <a:pt x="1051" y="1171"/>
                </a:lnTo>
                <a:lnTo>
                  <a:pt x="1055" y="1169"/>
                </a:lnTo>
                <a:lnTo>
                  <a:pt x="1056" y="1168"/>
                </a:lnTo>
                <a:lnTo>
                  <a:pt x="1058" y="1165"/>
                </a:lnTo>
                <a:lnTo>
                  <a:pt x="1062" y="1160"/>
                </a:lnTo>
                <a:lnTo>
                  <a:pt x="1074" y="1149"/>
                </a:lnTo>
                <a:lnTo>
                  <a:pt x="1076" y="1146"/>
                </a:lnTo>
                <a:lnTo>
                  <a:pt x="1079" y="1142"/>
                </a:lnTo>
                <a:lnTo>
                  <a:pt x="1086" y="1136"/>
                </a:lnTo>
                <a:lnTo>
                  <a:pt x="1087" y="1134"/>
                </a:lnTo>
                <a:lnTo>
                  <a:pt x="1088" y="1134"/>
                </a:lnTo>
                <a:lnTo>
                  <a:pt x="1088" y="1133"/>
                </a:lnTo>
                <a:lnTo>
                  <a:pt x="1088" y="1128"/>
                </a:lnTo>
                <a:lnTo>
                  <a:pt x="1088" y="1111"/>
                </a:lnTo>
                <a:lnTo>
                  <a:pt x="1094" y="1111"/>
                </a:lnTo>
                <a:lnTo>
                  <a:pt x="1096" y="1111"/>
                </a:lnTo>
                <a:lnTo>
                  <a:pt x="1098" y="1111"/>
                </a:lnTo>
                <a:lnTo>
                  <a:pt x="1099" y="1110"/>
                </a:lnTo>
                <a:lnTo>
                  <a:pt x="1100" y="1108"/>
                </a:lnTo>
                <a:lnTo>
                  <a:pt x="1100" y="1107"/>
                </a:lnTo>
                <a:lnTo>
                  <a:pt x="1101" y="1106"/>
                </a:lnTo>
                <a:lnTo>
                  <a:pt x="1102" y="1104"/>
                </a:lnTo>
                <a:lnTo>
                  <a:pt x="1104" y="1101"/>
                </a:lnTo>
                <a:lnTo>
                  <a:pt x="1104" y="1100"/>
                </a:lnTo>
                <a:lnTo>
                  <a:pt x="1105" y="1099"/>
                </a:lnTo>
                <a:lnTo>
                  <a:pt x="1107" y="1096"/>
                </a:lnTo>
                <a:lnTo>
                  <a:pt x="1107" y="1095"/>
                </a:lnTo>
                <a:lnTo>
                  <a:pt x="1109" y="1092"/>
                </a:lnTo>
                <a:lnTo>
                  <a:pt x="1109" y="1090"/>
                </a:lnTo>
                <a:lnTo>
                  <a:pt x="1110" y="1089"/>
                </a:lnTo>
                <a:lnTo>
                  <a:pt x="1110" y="1087"/>
                </a:lnTo>
                <a:lnTo>
                  <a:pt x="1111" y="1085"/>
                </a:lnTo>
                <a:lnTo>
                  <a:pt x="1113" y="1081"/>
                </a:lnTo>
                <a:lnTo>
                  <a:pt x="1113" y="1079"/>
                </a:lnTo>
                <a:lnTo>
                  <a:pt x="1114" y="1077"/>
                </a:lnTo>
                <a:lnTo>
                  <a:pt x="1116" y="1076"/>
                </a:lnTo>
                <a:lnTo>
                  <a:pt x="1116" y="1074"/>
                </a:lnTo>
                <a:lnTo>
                  <a:pt x="1118" y="1071"/>
                </a:lnTo>
                <a:lnTo>
                  <a:pt x="1119" y="1069"/>
                </a:lnTo>
                <a:lnTo>
                  <a:pt x="1119" y="1068"/>
                </a:lnTo>
                <a:lnTo>
                  <a:pt x="1120" y="1068"/>
                </a:lnTo>
                <a:lnTo>
                  <a:pt x="1121" y="1068"/>
                </a:lnTo>
                <a:lnTo>
                  <a:pt x="1122" y="1068"/>
                </a:lnTo>
                <a:lnTo>
                  <a:pt x="1130" y="1068"/>
                </a:lnTo>
                <a:lnTo>
                  <a:pt x="1138" y="1068"/>
                </a:lnTo>
                <a:lnTo>
                  <a:pt x="1138" y="1062"/>
                </a:lnTo>
                <a:lnTo>
                  <a:pt x="1136" y="1062"/>
                </a:lnTo>
                <a:lnTo>
                  <a:pt x="1136" y="1058"/>
                </a:lnTo>
                <a:lnTo>
                  <a:pt x="1133" y="1058"/>
                </a:lnTo>
                <a:lnTo>
                  <a:pt x="1130" y="1058"/>
                </a:lnTo>
                <a:lnTo>
                  <a:pt x="1129" y="1058"/>
                </a:lnTo>
                <a:lnTo>
                  <a:pt x="1128" y="1058"/>
                </a:lnTo>
                <a:lnTo>
                  <a:pt x="1127" y="1058"/>
                </a:lnTo>
                <a:lnTo>
                  <a:pt x="1125" y="1058"/>
                </a:lnTo>
                <a:lnTo>
                  <a:pt x="1127" y="1051"/>
                </a:lnTo>
                <a:lnTo>
                  <a:pt x="1128" y="1044"/>
                </a:lnTo>
                <a:lnTo>
                  <a:pt x="1129" y="1042"/>
                </a:lnTo>
                <a:lnTo>
                  <a:pt x="1129" y="1040"/>
                </a:lnTo>
                <a:lnTo>
                  <a:pt x="1130" y="1039"/>
                </a:lnTo>
                <a:lnTo>
                  <a:pt x="1130" y="1035"/>
                </a:lnTo>
                <a:lnTo>
                  <a:pt x="1131" y="1034"/>
                </a:lnTo>
                <a:lnTo>
                  <a:pt x="1131" y="1032"/>
                </a:lnTo>
                <a:lnTo>
                  <a:pt x="1133" y="1029"/>
                </a:lnTo>
                <a:lnTo>
                  <a:pt x="1133" y="1028"/>
                </a:lnTo>
                <a:lnTo>
                  <a:pt x="1130" y="1028"/>
                </a:lnTo>
                <a:lnTo>
                  <a:pt x="1129" y="1028"/>
                </a:lnTo>
                <a:lnTo>
                  <a:pt x="1129" y="1025"/>
                </a:lnTo>
                <a:lnTo>
                  <a:pt x="1126" y="1025"/>
                </a:lnTo>
                <a:lnTo>
                  <a:pt x="1117" y="1025"/>
                </a:lnTo>
                <a:lnTo>
                  <a:pt x="1109" y="1025"/>
                </a:lnTo>
                <a:lnTo>
                  <a:pt x="1109" y="1022"/>
                </a:lnTo>
                <a:lnTo>
                  <a:pt x="1126" y="1022"/>
                </a:lnTo>
                <a:lnTo>
                  <a:pt x="1126" y="1020"/>
                </a:lnTo>
                <a:lnTo>
                  <a:pt x="1126" y="1019"/>
                </a:lnTo>
                <a:lnTo>
                  <a:pt x="1126" y="1015"/>
                </a:lnTo>
                <a:lnTo>
                  <a:pt x="1126" y="1014"/>
                </a:lnTo>
                <a:lnTo>
                  <a:pt x="1126" y="1011"/>
                </a:lnTo>
                <a:lnTo>
                  <a:pt x="1127" y="1008"/>
                </a:lnTo>
                <a:lnTo>
                  <a:pt x="1127" y="1003"/>
                </a:lnTo>
                <a:lnTo>
                  <a:pt x="1128" y="1002"/>
                </a:lnTo>
                <a:lnTo>
                  <a:pt x="1128" y="999"/>
                </a:lnTo>
                <a:lnTo>
                  <a:pt x="1109" y="999"/>
                </a:lnTo>
                <a:lnTo>
                  <a:pt x="1109" y="998"/>
                </a:lnTo>
                <a:lnTo>
                  <a:pt x="1109" y="995"/>
                </a:lnTo>
                <a:lnTo>
                  <a:pt x="1110" y="994"/>
                </a:lnTo>
                <a:lnTo>
                  <a:pt x="1110" y="993"/>
                </a:lnTo>
                <a:lnTo>
                  <a:pt x="1110" y="990"/>
                </a:lnTo>
                <a:lnTo>
                  <a:pt x="1110" y="986"/>
                </a:lnTo>
                <a:lnTo>
                  <a:pt x="1103" y="986"/>
                </a:lnTo>
                <a:lnTo>
                  <a:pt x="1102" y="986"/>
                </a:lnTo>
                <a:lnTo>
                  <a:pt x="1092" y="986"/>
                </a:lnTo>
                <a:lnTo>
                  <a:pt x="1092" y="983"/>
                </a:lnTo>
                <a:lnTo>
                  <a:pt x="1092" y="976"/>
                </a:lnTo>
                <a:lnTo>
                  <a:pt x="1092" y="973"/>
                </a:lnTo>
                <a:lnTo>
                  <a:pt x="1078" y="973"/>
                </a:lnTo>
                <a:lnTo>
                  <a:pt x="1078" y="969"/>
                </a:lnTo>
                <a:lnTo>
                  <a:pt x="1078" y="964"/>
                </a:lnTo>
                <a:lnTo>
                  <a:pt x="1078" y="958"/>
                </a:lnTo>
                <a:lnTo>
                  <a:pt x="1078" y="952"/>
                </a:lnTo>
                <a:lnTo>
                  <a:pt x="1078" y="947"/>
                </a:lnTo>
                <a:lnTo>
                  <a:pt x="1078" y="940"/>
                </a:lnTo>
                <a:lnTo>
                  <a:pt x="1060" y="940"/>
                </a:lnTo>
                <a:lnTo>
                  <a:pt x="1051" y="940"/>
                </a:lnTo>
                <a:lnTo>
                  <a:pt x="1045" y="940"/>
                </a:lnTo>
                <a:lnTo>
                  <a:pt x="1033" y="940"/>
                </a:lnTo>
                <a:lnTo>
                  <a:pt x="1017" y="940"/>
                </a:lnTo>
                <a:lnTo>
                  <a:pt x="1015" y="940"/>
                </a:lnTo>
                <a:lnTo>
                  <a:pt x="1001" y="940"/>
                </a:lnTo>
                <a:lnTo>
                  <a:pt x="998" y="940"/>
                </a:lnTo>
                <a:lnTo>
                  <a:pt x="996" y="940"/>
                </a:lnTo>
                <a:lnTo>
                  <a:pt x="991" y="940"/>
                </a:lnTo>
                <a:lnTo>
                  <a:pt x="986" y="940"/>
                </a:lnTo>
                <a:lnTo>
                  <a:pt x="981" y="940"/>
                </a:lnTo>
                <a:lnTo>
                  <a:pt x="974" y="940"/>
                </a:lnTo>
                <a:lnTo>
                  <a:pt x="973" y="940"/>
                </a:lnTo>
                <a:lnTo>
                  <a:pt x="973" y="945"/>
                </a:lnTo>
                <a:lnTo>
                  <a:pt x="973" y="950"/>
                </a:lnTo>
                <a:lnTo>
                  <a:pt x="973" y="956"/>
                </a:lnTo>
                <a:lnTo>
                  <a:pt x="973" y="959"/>
                </a:lnTo>
                <a:lnTo>
                  <a:pt x="973" y="961"/>
                </a:lnTo>
                <a:lnTo>
                  <a:pt x="973" y="964"/>
                </a:lnTo>
                <a:lnTo>
                  <a:pt x="973" y="968"/>
                </a:lnTo>
                <a:close/>
                <a:moveTo>
                  <a:pt x="521" y="1645"/>
                </a:moveTo>
                <a:lnTo>
                  <a:pt x="521" y="1654"/>
                </a:lnTo>
                <a:lnTo>
                  <a:pt x="529" y="1654"/>
                </a:lnTo>
                <a:lnTo>
                  <a:pt x="529" y="1665"/>
                </a:lnTo>
                <a:lnTo>
                  <a:pt x="529" y="1669"/>
                </a:lnTo>
                <a:lnTo>
                  <a:pt x="529" y="1673"/>
                </a:lnTo>
                <a:lnTo>
                  <a:pt x="529" y="1677"/>
                </a:lnTo>
                <a:lnTo>
                  <a:pt x="529" y="1679"/>
                </a:lnTo>
                <a:lnTo>
                  <a:pt x="529" y="1684"/>
                </a:lnTo>
                <a:lnTo>
                  <a:pt x="529" y="1686"/>
                </a:lnTo>
                <a:lnTo>
                  <a:pt x="529" y="1687"/>
                </a:lnTo>
                <a:lnTo>
                  <a:pt x="529" y="1690"/>
                </a:lnTo>
                <a:lnTo>
                  <a:pt x="529" y="1700"/>
                </a:lnTo>
                <a:lnTo>
                  <a:pt x="529" y="1702"/>
                </a:lnTo>
                <a:lnTo>
                  <a:pt x="531" y="1701"/>
                </a:lnTo>
                <a:lnTo>
                  <a:pt x="531" y="1702"/>
                </a:lnTo>
                <a:lnTo>
                  <a:pt x="530" y="1703"/>
                </a:lnTo>
                <a:lnTo>
                  <a:pt x="530" y="1712"/>
                </a:lnTo>
                <a:lnTo>
                  <a:pt x="524" y="1712"/>
                </a:lnTo>
                <a:lnTo>
                  <a:pt x="518" y="1712"/>
                </a:lnTo>
                <a:lnTo>
                  <a:pt x="515" y="1712"/>
                </a:lnTo>
                <a:lnTo>
                  <a:pt x="514" y="1712"/>
                </a:lnTo>
                <a:lnTo>
                  <a:pt x="513" y="1712"/>
                </a:lnTo>
                <a:lnTo>
                  <a:pt x="510" y="1712"/>
                </a:lnTo>
                <a:lnTo>
                  <a:pt x="510" y="1713"/>
                </a:lnTo>
                <a:lnTo>
                  <a:pt x="506" y="1711"/>
                </a:lnTo>
                <a:lnTo>
                  <a:pt x="506" y="1712"/>
                </a:lnTo>
                <a:lnTo>
                  <a:pt x="506" y="1715"/>
                </a:lnTo>
                <a:lnTo>
                  <a:pt x="506" y="1718"/>
                </a:lnTo>
                <a:lnTo>
                  <a:pt x="506" y="1720"/>
                </a:lnTo>
                <a:lnTo>
                  <a:pt x="506" y="1726"/>
                </a:lnTo>
                <a:lnTo>
                  <a:pt x="508" y="1725"/>
                </a:lnTo>
                <a:lnTo>
                  <a:pt x="509" y="1725"/>
                </a:lnTo>
                <a:lnTo>
                  <a:pt x="509" y="1726"/>
                </a:lnTo>
                <a:lnTo>
                  <a:pt x="510" y="1726"/>
                </a:lnTo>
                <a:lnTo>
                  <a:pt x="514" y="1726"/>
                </a:lnTo>
                <a:lnTo>
                  <a:pt x="520" y="1726"/>
                </a:lnTo>
                <a:lnTo>
                  <a:pt x="524" y="1726"/>
                </a:lnTo>
                <a:lnTo>
                  <a:pt x="535" y="1726"/>
                </a:lnTo>
                <a:lnTo>
                  <a:pt x="536" y="1726"/>
                </a:lnTo>
                <a:lnTo>
                  <a:pt x="538" y="1726"/>
                </a:lnTo>
                <a:lnTo>
                  <a:pt x="541" y="1726"/>
                </a:lnTo>
                <a:lnTo>
                  <a:pt x="541" y="1735"/>
                </a:lnTo>
                <a:lnTo>
                  <a:pt x="548" y="1735"/>
                </a:lnTo>
                <a:lnTo>
                  <a:pt x="548" y="1732"/>
                </a:lnTo>
                <a:lnTo>
                  <a:pt x="555" y="1732"/>
                </a:lnTo>
                <a:lnTo>
                  <a:pt x="559" y="1731"/>
                </a:lnTo>
                <a:lnTo>
                  <a:pt x="559" y="1723"/>
                </a:lnTo>
                <a:lnTo>
                  <a:pt x="559" y="1721"/>
                </a:lnTo>
                <a:lnTo>
                  <a:pt x="559" y="1718"/>
                </a:lnTo>
                <a:lnTo>
                  <a:pt x="559" y="1715"/>
                </a:lnTo>
                <a:lnTo>
                  <a:pt x="559" y="1712"/>
                </a:lnTo>
                <a:lnTo>
                  <a:pt x="562" y="1712"/>
                </a:lnTo>
                <a:lnTo>
                  <a:pt x="569" y="1712"/>
                </a:lnTo>
                <a:lnTo>
                  <a:pt x="572" y="1712"/>
                </a:lnTo>
                <a:lnTo>
                  <a:pt x="574" y="1712"/>
                </a:lnTo>
                <a:lnTo>
                  <a:pt x="577" y="1712"/>
                </a:lnTo>
                <a:lnTo>
                  <a:pt x="585" y="1712"/>
                </a:lnTo>
                <a:lnTo>
                  <a:pt x="587" y="1712"/>
                </a:lnTo>
                <a:lnTo>
                  <a:pt x="590" y="1712"/>
                </a:lnTo>
                <a:lnTo>
                  <a:pt x="593" y="1712"/>
                </a:lnTo>
                <a:lnTo>
                  <a:pt x="595" y="1712"/>
                </a:lnTo>
                <a:lnTo>
                  <a:pt x="596" y="1712"/>
                </a:lnTo>
                <a:lnTo>
                  <a:pt x="599" y="1712"/>
                </a:lnTo>
                <a:lnTo>
                  <a:pt x="600" y="1711"/>
                </a:lnTo>
                <a:lnTo>
                  <a:pt x="600" y="1709"/>
                </a:lnTo>
                <a:lnTo>
                  <a:pt x="600" y="1708"/>
                </a:lnTo>
                <a:lnTo>
                  <a:pt x="600" y="1704"/>
                </a:lnTo>
                <a:lnTo>
                  <a:pt x="600" y="1701"/>
                </a:lnTo>
                <a:lnTo>
                  <a:pt x="600" y="1697"/>
                </a:lnTo>
                <a:lnTo>
                  <a:pt x="600" y="1696"/>
                </a:lnTo>
                <a:lnTo>
                  <a:pt x="600" y="1693"/>
                </a:lnTo>
                <a:lnTo>
                  <a:pt x="600" y="1690"/>
                </a:lnTo>
                <a:lnTo>
                  <a:pt x="600" y="1687"/>
                </a:lnTo>
                <a:lnTo>
                  <a:pt x="604" y="1687"/>
                </a:lnTo>
                <a:lnTo>
                  <a:pt x="604" y="1680"/>
                </a:lnTo>
                <a:lnTo>
                  <a:pt x="604" y="1679"/>
                </a:lnTo>
                <a:lnTo>
                  <a:pt x="604" y="1680"/>
                </a:lnTo>
                <a:lnTo>
                  <a:pt x="599" y="1681"/>
                </a:lnTo>
                <a:lnTo>
                  <a:pt x="596" y="1683"/>
                </a:lnTo>
                <a:lnTo>
                  <a:pt x="593" y="1683"/>
                </a:lnTo>
                <a:lnTo>
                  <a:pt x="593" y="1684"/>
                </a:lnTo>
                <a:lnTo>
                  <a:pt x="593" y="1683"/>
                </a:lnTo>
                <a:lnTo>
                  <a:pt x="593" y="1681"/>
                </a:lnTo>
                <a:lnTo>
                  <a:pt x="593" y="1677"/>
                </a:lnTo>
                <a:lnTo>
                  <a:pt x="593" y="1676"/>
                </a:lnTo>
                <a:lnTo>
                  <a:pt x="593" y="1669"/>
                </a:lnTo>
                <a:lnTo>
                  <a:pt x="585" y="1669"/>
                </a:lnTo>
                <a:lnTo>
                  <a:pt x="582" y="1669"/>
                </a:lnTo>
                <a:lnTo>
                  <a:pt x="578" y="1669"/>
                </a:lnTo>
                <a:lnTo>
                  <a:pt x="569" y="1669"/>
                </a:lnTo>
                <a:lnTo>
                  <a:pt x="562" y="1669"/>
                </a:lnTo>
                <a:lnTo>
                  <a:pt x="556" y="1669"/>
                </a:lnTo>
                <a:lnTo>
                  <a:pt x="553" y="1669"/>
                </a:lnTo>
                <a:lnTo>
                  <a:pt x="548" y="1669"/>
                </a:lnTo>
                <a:lnTo>
                  <a:pt x="547" y="1669"/>
                </a:lnTo>
                <a:lnTo>
                  <a:pt x="541" y="1669"/>
                </a:lnTo>
                <a:lnTo>
                  <a:pt x="541" y="1667"/>
                </a:lnTo>
                <a:lnTo>
                  <a:pt x="541" y="1664"/>
                </a:lnTo>
                <a:lnTo>
                  <a:pt x="541" y="1662"/>
                </a:lnTo>
                <a:lnTo>
                  <a:pt x="541" y="1660"/>
                </a:lnTo>
                <a:lnTo>
                  <a:pt x="541" y="1654"/>
                </a:lnTo>
                <a:lnTo>
                  <a:pt x="541" y="1651"/>
                </a:lnTo>
                <a:lnTo>
                  <a:pt x="541" y="1644"/>
                </a:lnTo>
                <a:lnTo>
                  <a:pt x="521" y="1645"/>
                </a:lnTo>
                <a:close/>
                <a:moveTo>
                  <a:pt x="2638" y="23"/>
                </a:moveTo>
                <a:lnTo>
                  <a:pt x="2640" y="23"/>
                </a:lnTo>
                <a:lnTo>
                  <a:pt x="2641" y="23"/>
                </a:lnTo>
                <a:lnTo>
                  <a:pt x="2641" y="28"/>
                </a:lnTo>
                <a:lnTo>
                  <a:pt x="2645" y="38"/>
                </a:lnTo>
                <a:lnTo>
                  <a:pt x="2641" y="47"/>
                </a:lnTo>
                <a:lnTo>
                  <a:pt x="2647" y="48"/>
                </a:lnTo>
                <a:lnTo>
                  <a:pt x="2646" y="56"/>
                </a:lnTo>
                <a:lnTo>
                  <a:pt x="2644" y="63"/>
                </a:lnTo>
                <a:lnTo>
                  <a:pt x="2643" y="66"/>
                </a:lnTo>
                <a:lnTo>
                  <a:pt x="2640" y="70"/>
                </a:lnTo>
                <a:lnTo>
                  <a:pt x="2639" y="88"/>
                </a:lnTo>
                <a:lnTo>
                  <a:pt x="2640" y="91"/>
                </a:lnTo>
                <a:lnTo>
                  <a:pt x="2640" y="96"/>
                </a:lnTo>
                <a:lnTo>
                  <a:pt x="2647" y="125"/>
                </a:lnTo>
                <a:lnTo>
                  <a:pt x="2646" y="128"/>
                </a:lnTo>
                <a:lnTo>
                  <a:pt x="2646" y="129"/>
                </a:lnTo>
                <a:lnTo>
                  <a:pt x="2639" y="146"/>
                </a:lnTo>
                <a:lnTo>
                  <a:pt x="2637" y="153"/>
                </a:lnTo>
                <a:lnTo>
                  <a:pt x="2632" y="162"/>
                </a:lnTo>
                <a:lnTo>
                  <a:pt x="2631" y="163"/>
                </a:lnTo>
                <a:lnTo>
                  <a:pt x="2630" y="163"/>
                </a:lnTo>
                <a:lnTo>
                  <a:pt x="2630" y="164"/>
                </a:lnTo>
                <a:lnTo>
                  <a:pt x="2629" y="165"/>
                </a:lnTo>
                <a:lnTo>
                  <a:pt x="2629" y="166"/>
                </a:lnTo>
                <a:lnTo>
                  <a:pt x="2628" y="167"/>
                </a:lnTo>
                <a:lnTo>
                  <a:pt x="2628" y="169"/>
                </a:lnTo>
                <a:lnTo>
                  <a:pt x="2627" y="170"/>
                </a:lnTo>
                <a:lnTo>
                  <a:pt x="2626" y="171"/>
                </a:lnTo>
                <a:lnTo>
                  <a:pt x="2623" y="172"/>
                </a:lnTo>
                <a:lnTo>
                  <a:pt x="2621" y="174"/>
                </a:lnTo>
                <a:lnTo>
                  <a:pt x="2620" y="175"/>
                </a:lnTo>
                <a:lnTo>
                  <a:pt x="2620" y="178"/>
                </a:lnTo>
                <a:lnTo>
                  <a:pt x="2620" y="179"/>
                </a:lnTo>
                <a:lnTo>
                  <a:pt x="2619" y="180"/>
                </a:lnTo>
                <a:lnTo>
                  <a:pt x="2619" y="181"/>
                </a:lnTo>
                <a:lnTo>
                  <a:pt x="2618" y="182"/>
                </a:lnTo>
                <a:lnTo>
                  <a:pt x="2617" y="186"/>
                </a:lnTo>
                <a:lnTo>
                  <a:pt x="2617" y="187"/>
                </a:lnTo>
                <a:lnTo>
                  <a:pt x="2614" y="188"/>
                </a:lnTo>
                <a:lnTo>
                  <a:pt x="2613" y="188"/>
                </a:lnTo>
                <a:lnTo>
                  <a:pt x="2613" y="189"/>
                </a:lnTo>
                <a:lnTo>
                  <a:pt x="2613" y="190"/>
                </a:lnTo>
                <a:lnTo>
                  <a:pt x="2613" y="191"/>
                </a:lnTo>
                <a:lnTo>
                  <a:pt x="2613" y="192"/>
                </a:lnTo>
                <a:lnTo>
                  <a:pt x="2612" y="194"/>
                </a:lnTo>
                <a:lnTo>
                  <a:pt x="2605" y="200"/>
                </a:lnTo>
                <a:lnTo>
                  <a:pt x="2605" y="202"/>
                </a:lnTo>
                <a:lnTo>
                  <a:pt x="2604" y="202"/>
                </a:lnTo>
                <a:lnTo>
                  <a:pt x="2604" y="203"/>
                </a:lnTo>
                <a:lnTo>
                  <a:pt x="2604" y="204"/>
                </a:lnTo>
                <a:lnTo>
                  <a:pt x="2603" y="204"/>
                </a:lnTo>
                <a:lnTo>
                  <a:pt x="2600" y="207"/>
                </a:lnTo>
                <a:lnTo>
                  <a:pt x="2597" y="208"/>
                </a:lnTo>
                <a:lnTo>
                  <a:pt x="2596" y="208"/>
                </a:lnTo>
                <a:lnTo>
                  <a:pt x="2596" y="209"/>
                </a:lnTo>
                <a:lnTo>
                  <a:pt x="2595" y="209"/>
                </a:lnTo>
                <a:lnTo>
                  <a:pt x="2594" y="208"/>
                </a:lnTo>
                <a:lnTo>
                  <a:pt x="2593" y="208"/>
                </a:lnTo>
                <a:lnTo>
                  <a:pt x="2591" y="211"/>
                </a:lnTo>
                <a:lnTo>
                  <a:pt x="2589" y="212"/>
                </a:lnTo>
                <a:lnTo>
                  <a:pt x="2589" y="213"/>
                </a:lnTo>
                <a:lnTo>
                  <a:pt x="2587" y="215"/>
                </a:lnTo>
                <a:lnTo>
                  <a:pt x="2587" y="216"/>
                </a:lnTo>
                <a:lnTo>
                  <a:pt x="2587" y="217"/>
                </a:lnTo>
                <a:lnTo>
                  <a:pt x="2587" y="219"/>
                </a:lnTo>
                <a:lnTo>
                  <a:pt x="2587" y="220"/>
                </a:lnTo>
                <a:lnTo>
                  <a:pt x="2587" y="221"/>
                </a:lnTo>
                <a:lnTo>
                  <a:pt x="2587" y="222"/>
                </a:lnTo>
                <a:lnTo>
                  <a:pt x="2586" y="222"/>
                </a:lnTo>
                <a:lnTo>
                  <a:pt x="2586" y="223"/>
                </a:lnTo>
                <a:lnTo>
                  <a:pt x="2585" y="223"/>
                </a:lnTo>
                <a:lnTo>
                  <a:pt x="2584" y="224"/>
                </a:lnTo>
                <a:lnTo>
                  <a:pt x="2583" y="224"/>
                </a:lnTo>
                <a:lnTo>
                  <a:pt x="2582" y="224"/>
                </a:lnTo>
                <a:lnTo>
                  <a:pt x="2580" y="224"/>
                </a:lnTo>
                <a:lnTo>
                  <a:pt x="2579" y="224"/>
                </a:lnTo>
                <a:lnTo>
                  <a:pt x="2578" y="224"/>
                </a:lnTo>
                <a:lnTo>
                  <a:pt x="2577" y="223"/>
                </a:lnTo>
                <a:lnTo>
                  <a:pt x="2576" y="223"/>
                </a:lnTo>
                <a:lnTo>
                  <a:pt x="2577" y="228"/>
                </a:lnTo>
                <a:lnTo>
                  <a:pt x="2623" y="227"/>
                </a:lnTo>
                <a:lnTo>
                  <a:pt x="2646" y="223"/>
                </a:lnTo>
                <a:lnTo>
                  <a:pt x="2646" y="232"/>
                </a:lnTo>
                <a:lnTo>
                  <a:pt x="2646" y="233"/>
                </a:lnTo>
                <a:lnTo>
                  <a:pt x="2646" y="236"/>
                </a:lnTo>
                <a:lnTo>
                  <a:pt x="2646" y="245"/>
                </a:lnTo>
                <a:lnTo>
                  <a:pt x="2646" y="246"/>
                </a:lnTo>
                <a:lnTo>
                  <a:pt x="2651" y="246"/>
                </a:lnTo>
                <a:lnTo>
                  <a:pt x="2661" y="246"/>
                </a:lnTo>
                <a:lnTo>
                  <a:pt x="2662" y="246"/>
                </a:lnTo>
                <a:lnTo>
                  <a:pt x="2662" y="248"/>
                </a:lnTo>
                <a:lnTo>
                  <a:pt x="2662" y="249"/>
                </a:lnTo>
                <a:lnTo>
                  <a:pt x="2662" y="250"/>
                </a:lnTo>
                <a:lnTo>
                  <a:pt x="2661" y="258"/>
                </a:lnTo>
                <a:lnTo>
                  <a:pt x="2661" y="263"/>
                </a:lnTo>
                <a:lnTo>
                  <a:pt x="2661" y="264"/>
                </a:lnTo>
                <a:lnTo>
                  <a:pt x="2660" y="264"/>
                </a:lnTo>
                <a:lnTo>
                  <a:pt x="2655" y="264"/>
                </a:lnTo>
                <a:lnTo>
                  <a:pt x="2655" y="265"/>
                </a:lnTo>
                <a:lnTo>
                  <a:pt x="2654" y="270"/>
                </a:lnTo>
                <a:lnTo>
                  <a:pt x="2653" y="272"/>
                </a:lnTo>
                <a:lnTo>
                  <a:pt x="2653" y="273"/>
                </a:lnTo>
                <a:lnTo>
                  <a:pt x="2651" y="274"/>
                </a:lnTo>
                <a:lnTo>
                  <a:pt x="2647" y="276"/>
                </a:lnTo>
                <a:lnTo>
                  <a:pt x="2646" y="276"/>
                </a:lnTo>
                <a:lnTo>
                  <a:pt x="2643" y="276"/>
                </a:lnTo>
                <a:lnTo>
                  <a:pt x="2641" y="280"/>
                </a:lnTo>
                <a:lnTo>
                  <a:pt x="2639" y="283"/>
                </a:lnTo>
                <a:lnTo>
                  <a:pt x="2637" y="284"/>
                </a:lnTo>
                <a:lnTo>
                  <a:pt x="2634" y="283"/>
                </a:lnTo>
                <a:lnTo>
                  <a:pt x="2632" y="284"/>
                </a:lnTo>
                <a:lnTo>
                  <a:pt x="2632" y="288"/>
                </a:lnTo>
                <a:lnTo>
                  <a:pt x="2630" y="286"/>
                </a:lnTo>
                <a:lnTo>
                  <a:pt x="2627" y="288"/>
                </a:lnTo>
                <a:lnTo>
                  <a:pt x="2620" y="289"/>
                </a:lnTo>
                <a:lnTo>
                  <a:pt x="2619" y="290"/>
                </a:lnTo>
                <a:lnTo>
                  <a:pt x="2618" y="290"/>
                </a:lnTo>
                <a:lnTo>
                  <a:pt x="2617" y="289"/>
                </a:lnTo>
                <a:lnTo>
                  <a:pt x="2617" y="290"/>
                </a:lnTo>
                <a:lnTo>
                  <a:pt x="2615" y="292"/>
                </a:lnTo>
                <a:lnTo>
                  <a:pt x="2614" y="292"/>
                </a:lnTo>
                <a:lnTo>
                  <a:pt x="2613" y="294"/>
                </a:lnTo>
                <a:lnTo>
                  <a:pt x="2606" y="294"/>
                </a:lnTo>
                <a:lnTo>
                  <a:pt x="2606" y="304"/>
                </a:lnTo>
                <a:lnTo>
                  <a:pt x="2606" y="305"/>
                </a:lnTo>
                <a:lnTo>
                  <a:pt x="2606" y="315"/>
                </a:lnTo>
                <a:lnTo>
                  <a:pt x="2605" y="315"/>
                </a:lnTo>
                <a:lnTo>
                  <a:pt x="2600" y="315"/>
                </a:lnTo>
                <a:lnTo>
                  <a:pt x="2589" y="315"/>
                </a:lnTo>
                <a:lnTo>
                  <a:pt x="2589" y="317"/>
                </a:lnTo>
                <a:lnTo>
                  <a:pt x="2587" y="322"/>
                </a:lnTo>
                <a:lnTo>
                  <a:pt x="2586" y="325"/>
                </a:lnTo>
                <a:lnTo>
                  <a:pt x="2584" y="334"/>
                </a:lnTo>
                <a:lnTo>
                  <a:pt x="2585" y="337"/>
                </a:lnTo>
                <a:lnTo>
                  <a:pt x="2586" y="340"/>
                </a:lnTo>
                <a:lnTo>
                  <a:pt x="2584" y="345"/>
                </a:lnTo>
                <a:lnTo>
                  <a:pt x="2583" y="345"/>
                </a:lnTo>
                <a:lnTo>
                  <a:pt x="2582" y="345"/>
                </a:lnTo>
                <a:lnTo>
                  <a:pt x="2580" y="345"/>
                </a:lnTo>
                <a:lnTo>
                  <a:pt x="2579" y="345"/>
                </a:lnTo>
                <a:lnTo>
                  <a:pt x="2578" y="353"/>
                </a:lnTo>
                <a:lnTo>
                  <a:pt x="2577" y="354"/>
                </a:lnTo>
                <a:lnTo>
                  <a:pt x="2576" y="354"/>
                </a:lnTo>
                <a:lnTo>
                  <a:pt x="2576" y="355"/>
                </a:lnTo>
                <a:lnTo>
                  <a:pt x="2578" y="358"/>
                </a:lnTo>
                <a:lnTo>
                  <a:pt x="2577" y="361"/>
                </a:lnTo>
                <a:lnTo>
                  <a:pt x="2577" y="363"/>
                </a:lnTo>
                <a:lnTo>
                  <a:pt x="2578" y="364"/>
                </a:lnTo>
                <a:lnTo>
                  <a:pt x="2578" y="373"/>
                </a:lnTo>
                <a:lnTo>
                  <a:pt x="2583" y="373"/>
                </a:lnTo>
                <a:lnTo>
                  <a:pt x="2584" y="375"/>
                </a:lnTo>
                <a:lnTo>
                  <a:pt x="2575" y="374"/>
                </a:lnTo>
                <a:lnTo>
                  <a:pt x="2575" y="375"/>
                </a:lnTo>
                <a:lnTo>
                  <a:pt x="2576" y="375"/>
                </a:lnTo>
                <a:lnTo>
                  <a:pt x="2576" y="376"/>
                </a:lnTo>
                <a:lnTo>
                  <a:pt x="2576" y="378"/>
                </a:lnTo>
                <a:lnTo>
                  <a:pt x="2567" y="388"/>
                </a:lnTo>
                <a:lnTo>
                  <a:pt x="2560" y="393"/>
                </a:lnTo>
                <a:lnTo>
                  <a:pt x="2557" y="397"/>
                </a:lnTo>
                <a:lnTo>
                  <a:pt x="2557" y="398"/>
                </a:lnTo>
                <a:lnTo>
                  <a:pt x="2555" y="397"/>
                </a:lnTo>
                <a:lnTo>
                  <a:pt x="2554" y="398"/>
                </a:lnTo>
                <a:lnTo>
                  <a:pt x="2553" y="398"/>
                </a:lnTo>
                <a:lnTo>
                  <a:pt x="2553" y="399"/>
                </a:lnTo>
                <a:lnTo>
                  <a:pt x="2552" y="399"/>
                </a:lnTo>
                <a:lnTo>
                  <a:pt x="2549" y="401"/>
                </a:lnTo>
                <a:lnTo>
                  <a:pt x="2546" y="401"/>
                </a:lnTo>
                <a:lnTo>
                  <a:pt x="2546" y="404"/>
                </a:lnTo>
                <a:lnTo>
                  <a:pt x="2549" y="404"/>
                </a:lnTo>
                <a:lnTo>
                  <a:pt x="2552" y="404"/>
                </a:lnTo>
                <a:lnTo>
                  <a:pt x="2551" y="404"/>
                </a:lnTo>
                <a:lnTo>
                  <a:pt x="2548" y="406"/>
                </a:lnTo>
                <a:lnTo>
                  <a:pt x="2545" y="409"/>
                </a:lnTo>
                <a:lnTo>
                  <a:pt x="2545" y="414"/>
                </a:lnTo>
                <a:lnTo>
                  <a:pt x="2546" y="416"/>
                </a:lnTo>
                <a:lnTo>
                  <a:pt x="2545" y="417"/>
                </a:lnTo>
                <a:lnTo>
                  <a:pt x="2544" y="417"/>
                </a:lnTo>
                <a:lnTo>
                  <a:pt x="2543" y="417"/>
                </a:lnTo>
                <a:lnTo>
                  <a:pt x="2542" y="417"/>
                </a:lnTo>
                <a:lnTo>
                  <a:pt x="2540" y="416"/>
                </a:lnTo>
                <a:lnTo>
                  <a:pt x="2539" y="416"/>
                </a:lnTo>
                <a:lnTo>
                  <a:pt x="2537" y="417"/>
                </a:lnTo>
                <a:lnTo>
                  <a:pt x="2537" y="418"/>
                </a:lnTo>
                <a:lnTo>
                  <a:pt x="2539" y="420"/>
                </a:lnTo>
                <a:lnTo>
                  <a:pt x="2541" y="422"/>
                </a:lnTo>
                <a:lnTo>
                  <a:pt x="2541" y="423"/>
                </a:lnTo>
                <a:lnTo>
                  <a:pt x="2540" y="423"/>
                </a:lnTo>
                <a:lnTo>
                  <a:pt x="2540" y="422"/>
                </a:lnTo>
                <a:lnTo>
                  <a:pt x="2537" y="421"/>
                </a:lnTo>
                <a:lnTo>
                  <a:pt x="2535" y="420"/>
                </a:lnTo>
                <a:lnTo>
                  <a:pt x="2534" y="420"/>
                </a:lnTo>
                <a:lnTo>
                  <a:pt x="2533" y="421"/>
                </a:lnTo>
                <a:lnTo>
                  <a:pt x="2534" y="422"/>
                </a:lnTo>
                <a:lnTo>
                  <a:pt x="2535" y="423"/>
                </a:lnTo>
                <a:lnTo>
                  <a:pt x="2535" y="424"/>
                </a:lnTo>
                <a:lnTo>
                  <a:pt x="2533" y="423"/>
                </a:lnTo>
                <a:lnTo>
                  <a:pt x="2528" y="422"/>
                </a:lnTo>
                <a:lnTo>
                  <a:pt x="2525" y="424"/>
                </a:lnTo>
                <a:lnTo>
                  <a:pt x="2524" y="426"/>
                </a:lnTo>
                <a:lnTo>
                  <a:pt x="2522" y="429"/>
                </a:lnTo>
                <a:lnTo>
                  <a:pt x="2522" y="430"/>
                </a:lnTo>
                <a:lnTo>
                  <a:pt x="2528" y="445"/>
                </a:lnTo>
                <a:lnTo>
                  <a:pt x="2527" y="443"/>
                </a:lnTo>
                <a:lnTo>
                  <a:pt x="2525" y="443"/>
                </a:lnTo>
                <a:lnTo>
                  <a:pt x="2524" y="442"/>
                </a:lnTo>
                <a:lnTo>
                  <a:pt x="2523" y="442"/>
                </a:lnTo>
                <a:lnTo>
                  <a:pt x="2522" y="442"/>
                </a:lnTo>
                <a:lnTo>
                  <a:pt x="2522" y="441"/>
                </a:lnTo>
                <a:lnTo>
                  <a:pt x="2522" y="440"/>
                </a:lnTo>
                <a:lnTo>
                  <a:pt x="2523" y="440"/>
                </a:lnTo>
                <a:lnTo>
                  <a:pt x="2524" y="440"/>
                </a:lnTo>
                <a:lnTo>
                  <a:pt x="2525" y="439"/>
                </a:lnTo>
                <a:lnTo>
                  <a:pt x="2524" y="438"/>
                </a:lnTo>
                <a:lnTo>
                  <a:pt x="2524" y="437"/>
                </a:lnTo>
                <a:lnTo>
                  <a:pt x="2523" y="438"/>
                </a:lnTo>
                <a:lnTo>
                  <a:pt x="2522" y="439"/>
                </a:lnTo>
                <a:lnTo>
                  <a:pt x="2522" y="440"/>
                </a:lnTo>
                <a:lnTo>
                  <a:pt x="2522" y="441"/>
                </a:lnTo>
                <a:lnTo>
                  <a:pt x="2520" y="442"/>
                </a:lnTo>
                <a:lnTo>
                  <a:pt x="2519" y="443"/>
                </a:lnTo>
                <a:lnTo>
                  <a:pt x="2518" y="442"/>
                </a:lnTo>
                <a:lnTo>
                  <a:pt x="2518" y="441"/>
                </a:lnTo>
                <a:lnTo>
                  <a:pt x="2517" y="439"/>
                </a:lnTo>
                <a:lnTo>
                  <a:pt x="2516" y="439"/>
                </a:lnTo>
                <a:lnTo>
                  <a:pt x="2515" y="439"/>
                </a:lnTo>
                <a:lnTo>
                  <a:pt x="2514" y="441"/>
                </a:lnTo>
                <a:lnTo>
                  <a:pt x="2514" y="442"/>
                </a:lnTo>
                <a:lnTo>
                  <a:pt x="2515" y="442"/>
                </a:lnTo>
                <a:lnTo>
                  <a:pt x="2515" y="443"/>
                </a:lnTo>
                <a:lnTo>
                  <a:pt x="2514" y="443"/>
                </a:lnTo>
                <a:lnTo>
                  <a:pt x="2513" y="443"/>
                </a:lnTo>
                <a:lnTo>
                  <a:pt x="2513" y="445"/>
                </a:lnTo>
                <a:lnTo>
                  <a:pt x="2511" y="446"/>
                </a:lnTo>
                <a:lnTo>
                  <a:pt x="2510" y="448"/>
                </a:lnTo>
                <a:lnTo>
                  <a:pt x="2509" y="449"/>
                </a:lnTo>
                <a:lnTo>
                  <a:pt x="2508" y="450"/>
                </a:lnTo>
                <a:lnTo>
                  <a:pt x="2508" y="451"/>
                </a:lnTo>
                <a:lnTo>
                  <a:pt x="2508" y="454"/>
                </a:lnTo>
                <a:lnTo>
                  <a:pt x="2507" y="455"/>
                </a:lnTo>
                <a:lnTo>
                  <a:pt x="2507" y="456"/>
                </a:lnTo>
                <a:lnTo>
                  <a:pt x="2506" y="458"/>
                </a:lnTo>
                <a:lnTo>
                  <a:pt x="2506" y="459"/>
                </a:lnTo>
                <a:lnTo>
                  <a:pt x="2506" y="460"/>
                </a:lnTo>
                <a:lnTo>
                  <a:pt x="2505" y="460"/>
                </a:lnTo>
                <a:lnTo>
                  <a:pt x="2505" y="462"/>
                </a:lnTo>
                <a:lnTo>
                  <a:pt x="2505" y="463"/>
                </a:lnTo>
                <a:lnTo>
                  <a:pt x="2506" y="464"/>
                </a:lnTo>
                <a:lnTo>
                  <a:pt x="2507" y="464"/>
                </a:lnTo>
                <a:lnTo>
                  <a:pt x="2508" y="463"/>
                </a:lnTo>
                <a:lnTo>
                  <a:pt x="2509" y="462"/>
                </a:lnTo>
                <a:lnTo>
                  <a:pt x="2510" y="463"/>
                </a:lnTo>
                <a:lnTo>
                  <a:pt x="2511" y="463"/>
                </a:lnTo>
                <a:lnTo>
                  <a:pt x="2511" y="464"/>
                </a:lnTo>
                <a:lnTo>
                  <a:pt x="2513" y="464"/>
                </a:lnTo>
                <a:lnTo>
                  <a:pt x="2514" y="463"/>
                </a:lnTo>
                <a:lnTo>
                  <a:pt x="2515" y="462"/>
                </a:lnTo>
                <a:lnTo>
                  <a:pt x="2515" y="460"/>
                </a:lnTo>
                <a:lnTo>
                  <a:pt x="2516" y="458"/>
                </a:lnTo>
                <a:lnTo>
                  <a:pt x="2517" y="457"/>
                </a:lnTo>
                <a:lnTo>
                  <a:pt x="2518" y="457"/>
                </a:lnTo>
                <a:lnTo>
                  <a:pt x="2518" y="456"/>
                </a:lnTo>
                <a:lnTo>
                  <a:pt x="2519" y="457"/>
                </a:lnTo>
                <a:lnTo>
                  <a:pt x="2520" y="457"/>
                </a:lnTo>
                <a:lnTo>
                  <a:pt x="2522" y="457"/>
                </a:lnTo>
                <a:lnTo>
                  <a:pt x="2523" y="457"/>
                </a:lnTo>
                <a:lnTo>
                  <a:pt x="2525" y="458"/>
                </a:lnTo>
                <a:lnTo>
                  <a:pt x="2527" y="458"/>
                </a:lnTo>
                <a:lnTo>
                  <a:pt x="2528" y="458"/>
                </a:lnTo>
                <a:lnTo>
                  <a:pt x="2529" y="458"/>
                </a:lnTo>
                <a:lnTo>
                  <a:pt x="2531" y="458"/>
                </a:lnTo>
                <a:lnTo>
                  <a:pt x="2531" y="457"/>
                </a:lnTo>
                <a:lnTo>
                  <a:pt x="2531" y="456"/>
                </a:lnTo>
                <a:lnTo>
                  <a:pt x="2529" y="455"/>
                </a:lnTo>
                <a:lnTo>
                  <a:pt x="2528" y="454"/>
                </a:lnTo>
                <a:lnTo>
                  <a:pt x="2528" y="453"/>
                </a:lnTo>
                <a:lnTo>
                  <a:pt x="2527" y="453"/>
                </a:lnTo>
                <a:lnTo>
                  <a:pt x="2528" y="451"/>
                </a:lnTo>
                <a:lnTo>
                  <a:pt x="2528" y="450"/>
                </a:lnTo>
                <a:lnTo>
                  <a:pt x="2529" y="449"/>
                </a:lnTo>
                <a:lnTo>
                  <a:pt x="2531" y="449"/>
                </a:lnTo>
                <a:lnTo>
                  <a:pt x="2532" y="449"/>
                </a:lnTo>
                <a:lnTo>
                  <a:pt x="2533" y="449"/>
                </a:lnTo>
                <a:lnTo>
                  <a:pt x="2533" y="450"/>
                </a:lnTo>
                <a:lnTo>
                  <a:pt x="2534" y="453"/>
                </a:lnTo>
                <a:lnTo>
                  <a:pt x="2534" y="454"/>
                </a:lnTo>
                <a:lnTo>
                  <a:pt x="2533" y="454"/>
                </a:lnTo>
                <a:lnTo>
                  <a:pt x="2533" y="455"/>
                </a:lnTo>
                <a:lnTo>
                  <a:pt x="2534" y="456"/>
                </a:lnTo>
                <a:lnTo>
                  <a:pt x="2534" y="457"/>
                </a:lnTo>
                <a:lnTo>
                  <a:pt x="2535" y="457"/>
                </a:lnTo>
                <a:lnTo>
                  <a:pt x="2535" y="456"/>
                </a:lnTo>
                <a:lnTo>
                  <a:pt x="2536" y="456"/>
                </a:lnTo>
                <a:lnTo>
                  <a:pt x="2536" y="457"/>
                </a:lnTo>
                <a:lnTo>
                  <a:pt x="2536" y="458"/>
                </a:lnTo>
                <a:lnTo>
                  <a:pt x="2536" y="459"/>
                </a:lnTo>
                <a:lnTo>
                  <a:pt x="2537" y="458"/>
                </a:lnTo>
                <a:lnTo>
                  <a:pt x="2539" y="458"/>
                </a:lnTo>
                <a:lnTo>
                  <a:pt x="2539" y="459"/>
                </a:lnTo>
                <a:lnTo>
                  <a:pt x="2539" y="460"/>
                </a:lnTo>
                <a:lnTo>
                  <a:pt x="2540" y="462"/>
                </a:lnTo>
                <a:lnTo>
                  <a:pt x="2540" y="463"/>
                </a:lnTo>
                <a:lnTo>
                  <a:pt x="2541" y="465"/>
                </a:lnTo>
                <a:lnTo>
                  <a:pt x="2543" y="468"/>
                </a:lnTo>
                <a:lnTo>
                  <a:pt x="2544" y="470"/>
                </a:lnTo>
                <a:lnTo>
                  <a:pt x="2544" y="472"/>
                </a:lnTo>
                <a:lnTo>
                  <a:pt x="2545" y="473"/>
                </a:lnTo>
                <a:lnTo>
                  <a:pt x="2546" y="475"/>
                </a:lnTo>
                <a:lnTo>
                  <a:pt x="2546" y="478"/>
                </a:lnTo>
                <a:lnTo>
                  <a:pt x="2546" y="479"/>
                </a:lnTo>
                <a:lnTo>
                  <a:pt x="2548" y="479"/>
                </a:lnTo>
                <a:lnTo>
                  <a:pt x="2548" y="480"/>
                </a:lnTo>
                <a:lnTo>
                  <a:pt x="2548" y="481"/>
                </a:lnTo>
                <a:lnTo>
                  <a:pt x="2548" y="482"/>
                </a:lnTo>
                <a:lnTo>
                  <a:pt x="2549" y="483"/>
                </a:lnTo>
                <a:lnTo>
                  <a:pt x="2549" y="484"/>
                </a:lnTo>
                <a:lnTo>
                  <a:pt x="2549" y="487"/>
                </a:lnTo>
                <a:lnTo>
                  <a:pt x="2550" y="488"/>
                </a:lnTo>
                <a:lnTo>
                  <a:pt x="2550" y="489"/>
                </a:lnTo>
                <a:lnTo>
                  <a:pt x="2551" y="489"/>
                </a:lnTo>
                <a:lnTo>
                  <a:pt x="2551" y="490"/>
                </a:lnTo>
                <a:lnTo>
                  <a:pt x="2552" y="490"/>
                </a:lnTo>
                <a:lnTo>
                  <a:pt x="2552" y="491"/>
                </a:lnTo>
                <a:lnTo>
                  <a:pt x="2553" y="492"/>
                </a:lnTo>
                <a:lnTo>
                  <a:pt x="2554" y="493"/>
                </a:lnTo>
                <a:lnTo>
                  <a:pt x="2554" y="495"/>
                </a:lnTo>
                <a:lnTo>
                  <a:pt x="2555" y="496"/>
                </a:lnTo>
                <a:lnTo>
                  <a:pt x="2557" y="496"/>
                </a:lnTo>
                <a:lnTo>
                  <a:pt x="2559" y="497"/>
                </a:lnTo>
                <a:lnTo>
                  <a:pt x="2560" y="497"/>
                </a:lnTo>
                <a:lnTo>
                  <a:pt x="2561" y="497"/>
                </a:lnTo>
                <a:lnTo>
                  <a:pt x="2562" y="497"/>
                </a:lnTo>
                <a:lnTo>
                  <a:pt x="2562" y="498"/>
                </a:lnTo>
                <a:lnTo>
                  <a:pt x="2563" y="498"/>
                </a:lnTo>
                <a:lnTo>
                  <a:pt x="2565" y="498"/>
                </a:lnTo>
                <a:lnTo>
                  <a:pt x="2566" y="499"/>
                </a:lnTo>
                <a:lnTo>
                  <a:pt x="2567" y="500"/>
                </a:lnTo>
                <a:lnTo>
                  <a:pt x="2567" y="501"/>
                </a:lnTo>
                <a:lnTo>
                  <a:pt x="2568" y="502"/>
                </a:lnTo>
                <a:lnTo>
                  <a:pt x="2568" y="504"/>
                </a:lnTo>
                <a:lnTo>
                  <a:pt x="2568" y="505"/>
                </a:lnTo>
                <a:lnTo>
                  <a:pt x="2569" y="505"/>
                </a:lnTo>
                <a:lnTo>
                  <a:pt x="2570" y="507"/>
                </a:lnTo>
                <a:lnTo>
                  <a:pt x="2571" y="508"/>
                </a:lnTo>
                <a:lnTo>
                  <a:pt x="2571" y="509"/>
                </a:lnTo>
                <a:lnTo>
                  <a:pt x="2572" y="510"/>
                </a:lnTo>
                <a:lnTo>
                  <a:pt x="2572" y="512"/>
                </a:lnTo>
                <a:lnTo>
                  <a:pt x="2572" y="513"/>
                </a:lnTo>
                <a:lnTo>
                  <a:pt x="2574" y="514"/>
                </a:lnTo>
                <a:lnTo>
                  <a:pt x="2574" y="515"/>
                </a:lnTo>
                <a:lnTo>
                  <a:pt x="2574" y="516"/>
                </a:lnTo>
                <a:lnTo>
                  <a:pt x="2574" y="517"/>
                </a:lnTo>
                <a:lnTo>
                  <a:pt x="2575" y="518"/>
                </a:lnTo>
                <a:lnTo>
                  <a:pt x="2575" y="520"/>
                </a:lnTo>
                <a:lnTo>
                  <a:pt x="2576" y="521"/>
                </a:lnTo>
                <a:lnTo>
                  <a:pt x="2576" y="522"/>
                </a:lnTo>
                <a:lnTo>
                  <a:pt x="2576" y="523"/>
                </a:lnTo>
                <a:lnTo>
                  <a:pt x="2576" y="524"/>
                </a:lnTo>
                <a:lnTo>
                  <a:pt x="2577" y="524"/>
                </a:lnTo>
                <a:lnTo>
                  <a:pt x="2577" y="525"/>
                </a:lnTo>
                <a:lnTo>
                  <a:pt x="2578" y="525"/>
                </a:lnTo>
                <a:lnTo>
                  <a:pt x="2578" y="526"/>
                </a:lnTo>
                <a:lnTo>
                  <a:pt x="2579" y="527"/>
                </a:lnTo>
                <a:lnTo>
                  <a:pt x="2579" y="529"/>
                </a:lnTo>
                <a:lnTo>
                  <a:pt x="2579" y="530"/>
                </a:lnTo>
                <a:lnTo>
                  <a:pt x="2579" y="531"/>
                </a:lnTo>
                <a:lnTo>
                  <a:pt x="2579" y="532"/>
                </a:lnTo>
                <a:lnTo>
                  <a:pt x="2579" y="533"/>
                </a:lnTo>
                <a:lnTo>
                  <a:pt x="2579" y="534"/>
                </a:lnTo>
                <a:lnTo>
                  <a:pt x="2580" y="534"/>
                </a:lnTo>
                <a:lnTo>
                  <a:pt x="2580" y="535"/>
                </a:lnTo>
                <a:lnTo>
                  <a:pt x="2580" y="537"/>
                </a:lnTo>
                <a:lnTo>
                  <a:pt x="2582" y="538"/>
                </a:lnTo>
                <a:lnTo>
                  <a:pt x="2582" y="539"/>
                </a:lnTo>
                <a:lnTo>
                  <a:pt x="2583" y="539"/>
                </a:lnTo>
                <a:lnTo>
                  <a:pt x="2583" y="540"/>
                </a:lnTo>
                <a:lnTo>
                  <a:pt x="2584" y="540"/>
                </a:lnTo>
                <a:lnTo>
                  <a:pt x="2584" y="541"/>
                </a:lnTo>
                <a:lnTo>
                  <a:pt x="2584" y="542"/>
                </a:lnTo>
                <a:lnTo>
                  <a:pt x="2585" y="542"/>
                </a:lnTo>
                <a:lnTo>
                  <a:pt x="2585" y="543"/>
                </a:lnTo>
                <a:lnTo>
                  <a:pt x="2586" y="543"/>
                </a:lnTo>
                <a:lnTo>
                  <a:pt x="2589" y="547"/>
                </a:lnTo>
                <a:lnTo>
                  <a:pt x="2589" y="548"/>
                </a:lnTo>
                <a:lnTo>
                  <a:pt x="2589" y="549"/>
                </a:lnTo>
                <a:lnTo>
                  <a:pt x="2591" y="550"/>
                </a:lnTo>
                <a:lnTo>
                  <a:pt x="2592" y="550"/>
                </a:lnTo>
                <a:lnTo>
                  <a:pt x="2593" y="550"/>
                </a:lnTo>
                <a:lnTo>
                  <a:pt x="2593" y="551"/>
                </a:lnTo>
                <a:lnTo>
                  <a:pt x="2594" y="551"/>
                </a:lnTo>
                <a:lnTo>
                  <a:pt x="2595" y="552"/>
                </a:lnTo>
                <a:lnTo>
                  <a:pt x="2595" y="554"/>
                </a:lnTo>
                <a:lnTo>
                  <a:pt x="2596" y="554"/>
                </a:lnTo>
                <a:lnTo>
                  <a:pt x="2597" y="554"/>
                </a:lnTo>
                <a:lnTo>
                  <a:pt x="2598" y="554"/>
                </a:lnTo>
                <a:lnTo>
                  <a:pt x="2598" y="555"/>
                </a:lnTo>
                <a:lnTo>
                  <a:pt x="2600" y="555"/>
                </a:lnTo>
                <a:lnTo>
                  <a:pt x="2600" y="556"/>
                </a:lnTo>
                <a:lnTo>
                  <a:pt x="2601" y="556"/>
                </a:lnTo>
                <a:lnTo>
                  <a:pt x="2602" y="556"/>
                </a:lnTo>
                <a:lnTo>
                  <a:pt x="2603" y="556"/>
                </a:lnTo>
                <a:lnTo>
                  <a:pt x="2603" y="555"/>
                </a:lnTo>
                <a:lnTo>
                  <a:pt x="2603" y="556"/>
                </a:lnTo>
                <a:lnTo>
                  <a:pt x="2604" y="556"/>
                </a:lnTo>
                <a:lnTo>
                  <a:pt x="2605" y="556"/>
                </a:lnTo>
                <a:lnTo>
                  <a:pt x="2606" y="556"/>
                </a:lnTo>
                <a:lnTo>
                  <a:pt x="2606" y="557"/>
                </a:lnTo>
                <a:lnTo>
                  <a:pt x="2606" y="558"/>
                </a:lnTo>
                <a:lnTo>
                  <a:pt x="2608" y="558"/>
                </a:lnTo>
                <a:lnTo>
                  <a:pt x="2609" y="558"/>
                </a:lnTo>
                <a:lnTo>
                  <a:pt x="2610" y="559"/>
                </a:lnTo>
                <a:lnTo>
                  <a:pt x="2611" y="560"/>
                </a:lnTo>
                <a:lnTo>
                  <a:pt x="2611" y="562"/>
                </a:lnTo>
                <a:lnTo>
                  <a:pt x="2610" y="563"/>
                </a:lnTo>
                <a:lnTo>
                  <a:pt x="2610" y="564"/>
                </a:lnTo>
                <a:lnTo>
                  <a:pt x="2610" y="565"/>
                </a:lnTo>
                <a:lnTo>
                  <a:pt x="2606" y="566"/>
                </a:lnTo>
                <a:lnTo>
                  <a:pt x="2591" y="570"/>
                </a:lnTo>
                <a:lnTo>
                  <a:pt x="2591" y="571"/>
                </a:lnTo>
                <a:lnTo>
                  <a:pt x="2591" y="572"/>
                </a:lnTo>
                <a:lnTo>
                  <a:pt x="2594" y="571"/>
                </a:lnTo>
                <a:lnTo>
                  <a:pt x="2597" y="571"/>
                </a:lnTo>
                <a:lnTo>
                  <a:pt x="2602" y="570"/>
                </a:lnTo>
                <a:lnTo>
                  <a:pt x="2611" y="567"/>
                </a:lnTo>
                <a:lnTo>
                  <a:pt x="2611" y="568"/>
                </a:lnTo>
                <a:lnTo>
                  <a:pt x="2612" y="568"/>
                </a:lnTo>
                <a:lnTo>
                  <a:pt x="2613" y="568"/>
                </a:lnTo>
                <a:lnTo>
                  <a:pt x="2614" y="568"/>
                </a:lnTo>
                <a:lnTo>
                  <a:pt x="2615" y="568"/>
                </a:lnTo>
                <a:lnTo>
                  <a:pt x="2615" y="570"/>
                </a:lnTo>
                <a:lnTo>
                  <a:pt x="2617" y="570"/>
                </a:lnTo>
                <a:lnTo>
                  <a:pt x="2615" y="571"/>
                </a:lnTo>
                <a:lnTo>
                  <a:pt x="2615" y="572"/>
                </a:lnTo>
                <a:lnTo>
                  <a:pt x="2617" y="572"/>
                </a:lnTo>
                <a:lnTo>
                  <a:pt x="2617" y="573"/>
                </a:lnTo>
                <a:lnTo>
                  <a:pt x="2617" y="575"/>
                </a:lnTo>
                <a:lnTo>
                  <a:pt x="2617" y="576"/>
                </a:lnTo>
                <a:lnTo>
                  <a:pt x="2618" y="576"/>
                </a:lnTo>
                <a:lnTo>
                  <a:pt x="2618" y="577"/>
                </a:lnTo>
                <a:lnTo>
                  <a:pt x="2618" y="579"/>
                </a:lnTo>
                <a:lnTo>
                  <a:pt x="2618" y="580"/>
                </a:lnTo>
                <a:lnTo>
                  <a:pt x="2618" y="581"/>
                </a:lnTo>
                <a:lnTo>
                  <a:pt x="2619" y="581"/>
                </a:lnTo>
                <a:lnTo>
                  <a:pt x="2619" y="582"/>
                </a:lnTo>
                <a:lnTo>
                  <a:pt x="2619" y="583"/>
                </a:lnTo>
                <a:lnTo>
                  <a:pt x="2619" y="584"/>
                </a:lnTo>
                <a:lnTo>
                  <a:pt x="2620" y="584"/>
                </a:lnTo>
                <a:lnTo>
                  <a:pt x="2620" y="585"/>
                </a:lnTo>
                <a:lnTo>
                  <a:pt x="2620" y="587"/>
                </a:lnTo>
                <a:lnTo>
                  <a:pt x="2621" y="587"/>
                </a:lnTo>
                <a:lnTo>
                  <a:pt x="2621" y="588"/>
                </a:lnTo>
                <a:lnTo>
                  <a:pt x="2621" y="589"/>
                </a:lnTo>
                <a:lnTo>
                  <a:pt x="2622" y="589"/>
                </a:lnTo>
                <a:lnTo>
                  <a:pt x="2622" y="590"/>
                </a:lnTo>
                <a:lnTo>
                  <a:pt x="2623" y="590"/>
                </a:lnTo>
                <a:lnTo>
                  <a:pt x="2624" y="590"/>
                </a:lnTo>
                <a:lnTo>
                  <a:pt x="2624" y="591"/>
                </a:lnTo>
                <a:lnTo>
                  <a:pt x="2624" y="592"/>
                </a:lnTo>
                <a:lnTo>
                  <a:pt x="2624" y="593"/>
                </a:lnTo>
                <a:lnTo>
                  <a:pt x="2624" y="594"/>
                </a:lnTo>
                <a:lnTo>
                  <a:pt x="2626" y="594"/>
                </a:lnTo>
                <a:lnTo>
                  <a:pt x="2626" y="596"/>
                </a:lnTo>
                <a:lnTo>
                  <a:pt x="2626" y="597"/>
                </a:lnTo>
                <a:lnTo>
                  <a:pt x="2624" y="598"/>
                </a:lnTo>
                <a:lnTo>
                  <a:pt x="2624" y="599"/>
                </a:lnTo>
                <a:lnTo>
                  <a:pt x="2624" y="600"/>
                </a:lnTo>
                <a:lnTo>
                  <a:pt x="2626" y="600"/>
                </a:lnTo>
                <a:lnTo>
                  <a:pt x="2626" y="599"/>
                </a:lnTo>
                <a:lnTo>
                  <a:pt x="2627" y="600"/>
                </a:lnTo>
                <a:lnTo>
                  <a:pt x="2626" y="600"/>
                </a:lnTo>
                <a:lnTo>
                  <a:pt x="2626" y="601"/>
                </a:lnTo>
                <a:lnTo>
                  <a:pt x="2627" y="604"/>
                </a:lnTo>
                <a:lnTo>
                  <a:pt x="2628" y="607"/>
                </a:lnTo>
                <a:lnTo>
                  <a:pt x="2628" y="608"/>
                </a:lnTo>
                <a:lnTo>
                  <a:pt x="2630" y="613"/>
                </a:lnTo>
                <a:lnTo>
                  <a:pt x="2630" y="614"/>
                </a:lnTo>
                <a:lnTo>
                  <a:pt x="2631" y="615"/>
                </a:lnTo>
                <a:lnTo>
                  <a:pt x="2632" y="617"/>
                </a:lnTo>
                <a:lnTo>
                  <a:pt x="2632" y="618"/>
                </a:lnTo>
                <a:lnTo>
                  <a:pt x="2631" y="619"/>
                </a:lnTo>
                <a:lnTo>
                  <a:pt x="2632" y="619"/>
                </a:lnTo>
                <a:lnTo>
                  <a:pt x="2632" y="618"/>
                </a:lnTo>
                <a:lnTo>
                  <a:pt x="2634" y="618"/>
                </a:lnTo>
                <a:lnTo>
                  <a:pt x="2634" y="619"/>
                </a:lnTo>
                <a:lnTo>
                  <a:pt x="2634" y="621"/>
                </a:lnTo>
                <a:lnTo>
                  <a:pt x="2635" y="621"/>
                </a:lnTo>
                <a:lnTo>
                  <a:pt x="2635" y="622"/>
                </a:lnTo>
                <a:lnTo>
                  <a:pt x="2635" y="623"/>
                </a:lnTo>
                <a:lnTo>
                  <a:pt x="2636" y="623"/>
                </a:lnTo>
                <a:lnTo>
                  <a:pt x="2636" y="624"/>
                </a:lnTo>
                <a:lnTo>
                  <a:pt x="2637" y="624"/>
                </a:lnTo>
                <a:lnTo>
                  <a:pt x="2637" y="625"/>
                </a:lnTo>
                <a:lnTo>
                  <a:pt x="2638" y="626"/>
                </a:lnTo>
                <a:lnTo>
                  <a:pt x="2638" y="627"/>
                </a:lnTo>
                <a:lnTo>
                  <a:pt x="2639" y="627"/>
                </a:lnTo>
                <a:lnTo>
                  <a:pt x="2639" y="629"/>
                </a:lnTo>
                <a:lnTo>
                  <a:pt x="2639" y="630"/>
                </a:lnTo>
                <a:lnTo>
                  <a:pt x="2639" y="631"/>
                </a:lnTo>
                <a:lnTo>
                  <a:pt x="2639" y="632"/>
                </a:lnTo>
                <a:lnTo>
                  <a:pt x="2640" y="632"/>
                </a:lnTo>
                <a:lnTo>
                  <a:pt x="2640" y="633"/>
                </a:lnTo>
                <a:lnTo>
                  <a:pt x="2640" y="634"/>
                </a:lnTo>
                <a:lnTo>
                  <a:pt x="2641" y="634"/>
                </a:lnTo>
                <a:lnTo>
                  <a:pt x="2641" y="635"/>
                </a:lnTo>
                <a:lnTo>
                  <a:pt x="2641" y="637"/>
                </a:lnTo>
                <a:lnTo>
                  <a:pt x="2641" y="638"/>
                </a:lnTo>
                <a:lnTo>
                  <a:pt x="2643" y="638"/>
                </a:lnTo>
                <a:lnTo>
                  <a:pt x="2643" y="639"/>
                </a:lnTo>
                <a:lnTo>
                  <a:pt x="2643" y="640"/>
                </a:lnTo>
                <a:lnTo>
                  <a:pt x="2643" y="641"/>
                </a:lnTo>
                <a:lnTo>
                  <a:pt x="2644" y="641"/>
                </a:lnTo>
                <a:lnTo>
                  <a:pt x="2644" y="642"/>
                </a:lnTo>
                <a:lnTo>
                  <a:pt x="2644" y="643"/>
                </a:lnTo>
                <a:lnTo>
                  <a:pt x="2645" y="644"/>
                </a:lnTo>
                <a:lnTo>
                  <a:pt x="2645" y="647"/>
                </a:lnTo>
                <a:lnTo>
                  <a:pt x="2645" y="648"/>
                </a:lnTo>
                <a:lnTo>
                  <a:pt x="2645" y="649"/>
                </a:lnTo>
                <a:lnTo>
                  <a:pt x="2645" y="650"/>
                </a:lnTo>
                <a:lnTo>
                  <a:pt x="2645" y="651"/>
                </a:lnTo>
                <a:lnTo>
                  <a:pt x="2645" y="652"/>
                </a:lnTo>
                <a:lnTo>
                  <a:pt x="2645" y="655"/>
                </a:lnTo>
                <a:lnTo>
                  <a:pt x="2645" y="656"/>
                </a:lnTo>
                <a:lnTo>
                  <a:pt x="2645" y="657"/>
                </a:lnTo>
                <a:lnTo>
                  <a:pt x="2645" y="658"/>
                </a:lnTo>
                <a:lnTo>
                  <a:pt x="2646" y="659"/>
                </a:lnTo>
                <a:lnTo>
                  <a:pt x="2646" y="660"/>
                </a:lnTo>
                <a:lnTo>
                  <a:pt x="2645" y="661"/>
                </a:lnTo>
                <a:lnTo>
                  <a:pt x="2645" y="663"/>
                </a:lnTo>
                <a:lnTo>
                  <a:pt x="2646" y="663"/>
                </a:lnTo>
                <a:lnTo>
                  <a:pt x="2645" y="663"/>
                </a:lnTo>
                <a:lnTo>
                  <a:pt x="2645" y="664"/>
                </a:lnTo>
                <a:lnTo>
                  <a:pt x="2646" y="665"/>
                </a:lnTo>
                <a:lnTo>
                  <a:pt x="2645" y="665"/>
                </a:lnTo>
                <a:lnTo>
                  <a:pt x="2645" y="666"/>
                </a:lnTo>
                <a:lnTo>
                  <a:pt x="2645" y="667"/>
                </a:lnTo>
                <a:lnTo>
                  <a:pt x="2645" y="668"/>
                </a:lnTo>
                <a:lnTo>
                  <a:pt x="2644" y="668"/>
                </a:lnTo>
                <a:lnTo>
                  <a:pt x="2645" y="669"/>
                </a:lnTo>
                <a:lnTo>
                  <a:pt x="2644" y="671"/>
                </a:lnTo>
                <a:lnTo>
                  <a:pt x="2644" y="672"/>
                </a:lnTo>
                <a:lnTo>
                  <a:pt x="2643" y="673"/>
                </a:lnTo>
                <a:lnTo>
                  <a:pt x="2643" y="674"/>
                </a:lnTo>
                <a:lnTo>
                  <a:pt x="2641" y="674"/>
                </a:lnTo>
                <a:lnTo>
                  <a:pt x="2641" y="675"/>
                </a:lnTo>
                <a:lnTo>
                  <a:pt x="2641" y="676"/>
                </a:lnTo>
                <a:lnTo>
                  <a:pt x="2640" y="676"/>
                </a:lnTo>
                <a:lnTo>
                  <a:pt x="2639" y="676"/>
                </a:lnTo>
                <a:lnTo>
                  <a:pt x="2639" y="677"/>
                </a:lnTo>
                <a:lnTo>
                  <a:pt x="2638" y="677"/>
                </a:lnTo>
                <a:lnTo>
                  <a:pt x="2637" y="680"/>
                </a:lnTo>
                <a:lnTo>
                  <a:pt x="2637" y="681"/>
                </a:lnTo>
                <a:lnTo>
                  <a:pt x="2637" y="682"/>
                </a:lnTo>
                <a:lnTo>
                  <a:pt x="2636" y="682"/>
                </a:lnTo>
                <a:lnTo>
                  <a:pt x="2635" y="683"/>
                </a:lnTo>
                <a:lnTo>
                  <a:pt x="2634" y="683"/>
                </a:lnTo>
                <a:lnTo>
                  <a:pt x="2632" y="683"/>
                </a:lnTo>
                <a:lnTo>
                  <a:pt x="2631" y="684"/>
                </a:lnTo>
                <a:lnTo>
                  <a:pt x="2630" y="684"/>
                </a:lnTo>
                <a:lnTo>
                  <a:pt x="2629" y="685"/>
                </a:lnTo>
                <a:lnTo>
                  <a:pt x="2628" y="685"/>
                </a:lnTo>
                <a:lnTo>
                  <a:pt x="2627" y="686"/>
                </a:lnTo>
                <a:lnTo>
                  <a:pt x="2626" y="686"/>
                </a:lnTo>
                <a:lnTo>
                  <a:pt x="2624" y="686"/>
                </a:lnTo>
                <a:lnTo>
                  <a:pt x="2623" y="686"/>
                </a:lnTo>
                <a:lnTo>
                  <a:pt x="2623" y="688"/>
                </a:lnTo>
                <a:lnTo>
                  <a:pt x="2622" y="688"/>
                </a:lnTo>
                <a:lnTo>
                  <a:pt x="2621" y="689"/>
                </a:lnTo>
                <a:lnTo>
                  <a:pt x="2621" y="690"/>
                </a:lnTo>
                <a:lnTo>
                  <a:pt x="2621" y="691"/>
                </a:lnTo>
                <a:lnTo>
                  <a:pt x="2621" y="692"/>
                </a:lnTo>
                <a:lnTo>
                  <a:pt x="2622" y="693"/>
                </a:lnTo>
                <a:lnTo>
                  <a:pt x="2622" y="694"/>
                </a:lnTo>
                <a:lnTo>
                  <a:pt x="2622" y="696"/>
                </a:lnTo>
                <a:lnTo>
                  <a:pt x="2621" y="697"/>
                </a:lnTo>
                <a:lnTo>
                  <a:pt x="2622" y="698"/>
                </a:lnTo>
                <a:lnTo>
                  <a:pt x="2622" y="699"/>
                </a:lnTo>
                <a:lnTo>
                  <a:pt x="2622" y="700"/>
                </a:lnTo>
                <a:lnTo>
                  <a:pt x="2622" y="701"/>
                </a:lnTo>
                <a:lnTo>
                  <a:pt x="2622" y="702"/>
                </a:lnTo>
                <a:lnTo>
                  <a:pt x="2620" y="705"/>
                </a:lnTo>
                <a:lnTo>
                  <a:pt x="2619" y="706"/>
                </a:lnTo>
                <a:lnTo>
                  <a:pt x="2618" y="706"/>
                </a:lnTo>
                <a:lnTo>
                  <a:pt x="2617" y="707"/>
                </a:lnTo>
                <a:lnTo>
                  <a:pt x="2615" y="708"/>
                </a:lnTo>
                <a:lnTo>
                  <a:pt x="2615" y="709"/>
                </a:lnTo>
                <a:lnTo>
                  <a:pt x="2614" y="710"/>
                </a:lnTo>
                <a:lnTo>
                  <a:pt x="2613" y="710"/>
                </a:lnTo>
                <a:lnTo>
                  <a:pt x="2613" y="711"/>
                </a:lnTo>
                <a:lnTo>
                  <a:pt x="2612" y="711"/>
                </a:lnTo>
                <a:lnTo>
                  <a:pt x="2611" y="711"/>
                </a:lnTo>
                <a:lnTo>
                  <a:pt x="2611" y="713"/>
                </a:lnTo>
                <a:lnTo>
                  <a:pt x="2610" y="713"/>
                </a:lnTo>
                <a:lnTo>
                  <a:pt x="2610" y="714"/>
                </a:lnTo>
                <a:lnTo>
                  <a:pt x="2609" y="714"/>
                </a:lnTo>
                <a:lnTo>
                  <a:pt x="2609" y="715"/>
                </a:lnTo>
                <a:lnTo>
                  <a:pt x="2608" y="715"/>
                </a:lnTo>
                <a:lnTo>
                  <a:pt x="2606" y="716"/>
                </a:lnTo>
                <a:lnTo>
                  <a:pt x="2604" y="716"/>
                </a:lnTo>
                <a:lnTo>
                  <a:pt x="2604" y="717"/>
                </a:lnTo>
                <a:lnTo>
                  <a:pt x="2603" y="717"/>
                </a:lnTo>
                <a:lnTo>
                  <a:pt x="2603" y="718"/>
                </a:lnTo>
                <a:lnTo>
                  <a:pt x="2602" y="718"/>
                </a:lnTo>
                <a:lnTo>
                  <a:pt x="2602" y="719"/>
                </a:lnTo>
                <a:lnTo>
                  <a:pt x="2601" y="721"/>
                </a:lnTo>
                <a:lnTo>
                  <a:pt x="2602" y="721"/>
                </a:lnTo>
                <a:lnTo>
                  <a:pt x="2602" y="722"/>
                </a:lnTo>
                <a:lnTo>
                  <a:pt x="2601" y="722"/>
                </a:lnTo>
                <a:lnTo>
                  <a:pt x="2601" y="723"/>
                </a:lnTo>
                <a:lnTo>
                  <a:pt x="2600" y="724"/>
                </a:lnTo>
                <a:lnTo>
                  <a:pt x="2600" y="725"/>
                </a:lnTo>
                <a:lnTo>
                  <a:pt x="2598" y="725"/>
                </a:lnTo>
                <a:lnTo>
                  <a:pt x="2597" y="726"/>
                </a:lnTo>
                <a:lnTo>
                  <a:pt x="2596" y="726"/>
                </a:lnTo>
                <a:lnTo>
                  <a:pt x="2595" y="726"/>
                </a:lnTo>
                <a:lnTo>
                  <a:pt x="2595" y="725"/>
                </a:lnTo>
                <a:lnTo>
                  <a:pt x="2594" y="725"/>
                </a:lnTo>
                <a:lnTo>
                  <a:pt x="2591" y="726"/>
                </a:lnTo>
                <a:lnTo>
                  <a:pt x="2591" y="727"/>
                </a:lnTo>
                <a:lnTo>
                  <a:pt x="2589" y="727"/>
                </a:lnTo>
                <a:lnTo>
                  <a:pt x="2587" y="729"/>
                </a:lnTo>
                <a:lnTo>
                  <a:pt x="2586" y="729"/>
                </a:lnTo>
                <a:lnTo>
                  <a:pt x="2585" y="729"/>
                </a:lnTo>
                <a:lnTo>
                  <a:pt x="2584" y="730"/>
                </a:lnTo>
                <a:lnTo>
                  <a:pt x="2583" y="730"/>
                </a:lnTo>
                <a:lnTo>
                  <a:pt x="2582" y="729"/>
                </a:lnTo>
                <a:lnTo>
                  <a:pt x="2582" y="730"/>
                </a:lnTo>
                <a:lnTo>
                  <a:pt x="2580" y="730"/>
                </a:lnTo>
                <a:lnTo>
                  <a:pt x="2579" y="730"/>
                </a:lnTo>
                <a:lnTo>
                  <a:pt x="2578" y="730"/>
                </a:lnTo>
                <a:lnTo>
                  <a:pt x="2577" y="731"/>
                </a:lnTo>
                <a:lnTo>
                  <a:pt x="2576" y="731"/>
                </a:lnTo>
                <a:lnTo>
                  <a:pt x="2575" y="732"/>
                </a:lnTo>
                <a:lnTo>
                  <a:pt x="2574" y="732"/>
                </a:lnTo>
                <a:lnTo>
                  <a:pt x="2571" y="733"/>
                </a:lnTo>
                <a:lnTo>
                  <a:pt x="2570" y="733"/>
                </a:lnTo>
                <a:lnTo>
                  <a:pt x="2570" y="734"/>
                </a:lnTo>
                <a:lnTo>
                  <a:pt x="2571" y="734"/>
                </a:lnTo>
                <a:lnTo>
                  <a:pt x="2570" y="735"/>
                </a:lnTo>
                <a:lnTo>
                  <a:pt x="2570" y="736"/>
                </a:lnTo>
                <a:lnTo>
                  <a:pt x="2569" y="736"/>
                </a:lnTo>
                <a:lnTo>
                  <a:pt x="2569" y="739"/>
                </a:lnTo>
                <a:lnTo>
                  <a:pt x="2569" y="740"/>
                </a:lnTo>
                <a:lnTo>
                  <a:pt x="2569" y="741"/>
                </a:lnTo>
                <a:lnTo>
                  <a:pt x="2570" y="741"/>
                </a:lnTo>
                <a:lnTo>
                  <a:pt x="2570" y="742"/>
                </a:lnTo>
                <a:lnTo>
                  <a:pt x="2570" y="744"/>
                </a:lnTo>
                <a:lnTo>
                  <a:pt x="2571" y="746"/>
                </a:lnTo>
                <a:lnTo>
                  <a:pt x="2571" y="747"/>
                </a:lnTo>
                <a:lnTo>
                  <a:pt x="2571" y="748"/>
                </a:lnTo>
                <a:lnTo>
                  <a:pt x="2571" y="749"/>
                </a:lnTo>
                <a:lnTo>
                  <a:pt x="2570" y="750"/>
                </a:lnTo>
                <a:lnTo>
                  <a:pt x="2569" y="750"/>
                </a:lnTo>
                <a:lnTo>
                  <a:pt x="2568" y="750"/>
                </a:lnTo>
                <a:lnTo>
                  <a:pt x="2567" y="751"/>
                </a:lnTo>
                <a:lnTo>
                  <a:pt x="2568" y="751"/>
                </a:lnTo>
                <a:lnTo>
                  <a:pt x="2569" y="751"/>
                </a:lnTo>
                <a:lnTo>
                  <a:pt x="2570" y="751"/>
                </a:lnTo>
                <a:lnTo>
                  <a:pt x="2571" y="751"/>
                </a:lnTo>
                <a:lnTo>
                  <a:pt x="2572" y="751"/>
                </a:lnTo>
                <a:lnTo>
                  <a:pt x="2572" y="752"/>
                </a:lnTo>
                <a:lnTo>
                  <a:pt x="2572" y="758"/>
                </a:lnTo>
                <a:lnTo>
                  <a:pt x="2572" y="763"/>
                </a:lnTo>
                <a:lnTo>
                  <a:pt x="2574" y="764"/>
                </a:lnTo>
                <a:lnTo>
                  <a:pt x="2572" y="764"/>
                </a:lnTo>
                <a:lnTo>
                  <a:pt x="2572" y="765"/>
                </a:lnTo>
                <a:lnTo>
                  <a:pt x="2572" y="766"/>
                </a:lnTo>
                <a:lnTo>
                  <a:pt x="2572" y="767"/>
                </a:lnTo>
                <a:lnTo>
                  <a:pt x="2572" y="768"/>
                </a:lnTo>
                <a:lnTo>
                  <a:pt x="2571" y="768"/>
                </a:lnTo>
                <a:lnTo>
                  <a:pt x="2570" y="769"/>
                </a:lnTo>
                <a:lnTo>
                  <a:pt x="2570" y="771"/>
                </a:lnTo>
                <a:lnTo>
                  <a:pt x="2569" y="772"/>
                </a:lnTo>
                <a:lnTo>
                  <a:pt x="2568" y="772"/>
                </a:lnTo>
                <a:lnTo>
                  <a:pt x="2567" y="773"/>
                </a:lnTo>
                <a:lnTo>
                  <a:pt x="2566" y="773"/>
                </a:lnTo>
                <a:lnTo>
                  <a:pt x="2565" y="774"/>
                </a:lnTo>
                <a:lnTo>
                  <a:pt x="2563" y="774"/>
                </a:lnTo>
                <a:lnTo>
                  <a:pt x="2563" y="775"/>
                </a:lnTo>
                <a:lnTo>
                  <a:pt x="2562" y="775"/>
                </a:lnTo>
                <a:lnTo>
                  <a:pt x="2560" y="777"/>
                </a:lnTo>
                <a:lnTo>
                  <a:pt x="2550" y="783"/>
                </a:lnTo>
                <a:lnTo>
                  <a:pt x="2545" y="785"/>
                </a:lnTo>
                <a:lnTo>
                  <a:pt x="2543" y="786"/>
                </a:lnTo>
                <a:lnTo>
                  <a:pt x="2542" y="786"/>
                </a:lnTo>
                <a:lnTo>
                  <a:pt x="2541" y="788"/>
                </a:lnTo>
                <a:lnTo>
                  <a:pt x="2540" y="788"/>
                </a:lnTo>
                <a:lnTo>
                  <a:pt x="2540" y="789"/>
                </a:lnTo>
                <a:lnTo>
                  <a:pt x="2536" y="790"/>
                </a:lnTo>
                <a:lnTo>
                  <a:pt x="2536" y="791"/>
                </a:lnTo>
                <a:lnTo>
                  <a:pt x="2535" y="791"/>
                </a:lnTo>
                <a:lnTo>
                  <a:pt x="2535" y="792"/>
                </a:lnTo>
                <a:lnTo>
                  <a:pt x="2535" y="793"/>
                </a:lnTo>
                <a:lnTo>
                  <a:pt x="2536" y="793"/>
                </a:lnTo>
                <a:lnTo>
                  <a:pt x="2536" y="794"/>
                </a:lnTo>
                <a:lnTo>
                  <a:pt x="2537" y="794"/>
                </a:lnTo>
                <a:lnTo>
                  <a:pt x="2540" y="793"/>
                </a:lnTo>
                <a:lnTo>
                  <a:pt x="2541" y="792"/>
                </a:lnTo>
                <a:lnTo>
                  <a:pt x="2566" y="780"/>
                </a:lnTo>
                <a:lnTo>
                  <a:pt x="2567" y="780"/>
                </a:lnTo>
                <a:lnTo>
                  <a:pt x="2568" y="780"/>
                </a:lnTo>
                <a:lnTo>
                  <a:pt x="2568" y="781"/>
                </a:lnTo>
                <a:lnTo>
                  <a:pt x="2567" y="782"/>
                </a:lnTo>
                <a:lnTo>
                  <a:pt x="2567" y="783"/>
                </a:lnTo>
                <a:lnTo>
                  <a:pt x="2568" y="783"/>
                </a:lnTo>
                <a:lnTo>
                  <a:pt x="2568" y="784"/>
                </a:lnTo>
                <a:lnTo>
                  <a:pt x="2568" y="786"/>
                </a:lnTo>
                <a:lnTo>
                  <a:pt x="2568" y="788"/>
                </a:lnTo>
                <a:lnTo>
                  <a:pt x="2569" y="789"/>
                </a:lnTo>
                <a:lnTo>
                  <a:pt x="2570" y="789"/>
                </a:lnTo>
                <a:lnTo>
                  <a:pt x="2572" y="789"/>
                </a:lnTo>
                <a:lnTo>
                  <a:pt x="2571" y="789"/>
                </a:lnTo>
                <a:lnTo>
                  <a:pt x="2570" y="790"/>
                </a:lnTo>
                <a:lnTo>
                  <a:pt x="2570" y="791"/>
                </a:lnTo>
                <a:lnTo>
                  <a:pt x="2570" y="792"/>
                </a:lnTo>
                <a:lnTo>
                  <a:pt x="2570" y="793"/>
                </a:lnTo>
                <a:lnTo>
                  <a:pt x="2570" y="794"/>
                </a:lnTo>
                <a:lnTo>
                  <a:pt x="2570" y="797"/>
                </a:lnTo>
                <a:lnTo>
                  <a:pt x="2570" y="798"/>
                </a:lnTo>
                <a:lnTo>
                  <a:pt x="2570" y="799"/>
                </a:lnTo>
                <a:lnTo>
                  <a:pt x="2570" y="800"/>
                </a:lnTo>
                <a:lnTo>
                  <a:pt x="2570" y="801"/>
                </a:lnTo>
                <a:lnTo>
                  <a:pt x="2570" y="802"/>
                </a:lnTo>
                <a:lnTo>
                  <a:pt x="2570" y="803"/>
                </a:lnTo>
                <a:lnTo>
                  <a:pt x="2570" y="806"/>
                </a:lnTo>
                <a:lnTo>
                  <a:pt x="2570" y="807"/>
                </a:lnTo>
                <a:lnTo>
                  <a:pt x="2569" y="808"/>
                </a:lnTo>
                <a:lnTo>
                  <a:pt x="2569" y="810"/>
                </a:lnTo>
                <a:lnTo>
                  <a:pt x="2568" y="813"/>
                </a:lnTo>
                <a:lnTo>
                  <a:pt x="2567" y="814"/>
                </a:lnTo>
                <a:lnTo>
                  <a:pt x="2567" y="815"/>
                </a:lnTo>
                <a:lnTo>
                  <a:pt x="2567" y="816"/>
                </a:lnTo>
                <a:lnTo>
                  <a:pt x="2566" y="817"/>
                </a:lnTo>
                <a:lnTo>
                  <a:pt x="2566" y="818"/>
                </a:lnTo>
                <a:lnTo>
                  <a:pt x="2565" y="819"/>
                </a:lnTo>
                <a:lnTo>
                  <a:pt x="2563" y="819"/>
                </a:lnTo>
                <a:lnTo>
                  <a:pt x="2562" y="820"/>
                </a:lnTo>
                <a:lnTo>
                  <a:pt x="2561" y="822"/>
                </a:lnTo>
                <a:lnTo>
                  <a:pt x="2560" y="822"/>
                </a:lnTo>
                <a:lnTo>
                  <a:pt x="2560" y="823"/>
                </a:lnTo>
                <a:lnTo>
                  <a:pt x="2559" y="824"/>
                </a:lnTo>
                <a:lnTo>
                  <a:pt x="2558" y="824"/>
                </a:lnTo>
                <a:lnTo>
                  <a:pt x="2558" y="825"/>
                </a:lnTo>
                <a:lnTo>
                  <a:pt x="2557" y="826"/>
                </a:lnTo>
                <a:lnTo>
                  <a:pt x="2557" y="827"/>
                </a:lnTo>
                <a:lnTo>
                  <a:pt x="2555" y="827"/>
                </a:lnTo>
                <a:lnTo>
                  <a:pt x="2555" y="830"/>
                </a:lnTo>
                <a:lnTo>
                  <a:pt x="2555" y="831"/>
                </a:lnTo>
                <a:lnTo>
                  <a:pt x="2555" y="832"/>
                </a:lnTo>
                <a:lnTo>
                  <a:pt x="2555" y="833"/>
                </a:lnTo>
                <a:lnTo>
                  <a:pt x="2554" y="833"/>
                </a:lnTo>
                <a:lnTo>
                  <a:pt x="2554" y="834"/>
                </a:lnTo>
                <a:lnTo>
                  <a:pt x="2554" y="835"/>
                </a:lnTo>
                <a:lnTo>
                  <a:pt x="2553" y="835"/>
                </a:lnTo>
                <a:lnTo>
                  <a:pt x="2553" y="836"/>
                </a:lnTo>
                <a:lnTo>
                  <a:pt x="2553" y="838"/>
                </a:lnTo>
                <a:lnTo>
                  <a:pt x="2553" y="839"/>
                </a:lnTo>
                <a:lnTo>
                  <a:pt x="2553" y="840"/>
                </a:lnTo>
                <a:lnTo>
                  <a:pt x="2552" y="841"/>
                </a:lnTo>
                <a:lnTo>
                  <a:pt x="2551" y="841"/>
                </a:lnTo>
                <a:lnTo>
                  <a:pt x="2550" y="842"/>
                </a:lnTo>
                <a:lnTo>
                  <a:pt x="2549" y="845"/>
                </a:lnTo>
                <a:lnTo>
                  <a:pt x="2546" y="848"/>
                </a:lnTo>
                <a:lnTo>
                  <a:pt x="2545" y="850"/>
                </a:lnTo>
                <a:lnTo>
                  <a:pt x="2545" y="852"/>
                </a:lnTo>
                <a:lnTo>
                  <a:pt x="2545" y="855"/>
                </a:lnTo>
                <a:lnTo>
                  <a:pt x="2544" y="855"/>
                </a:lnTo>
                <a:lnTo>
                  <a:pt x="2544" y="857"/>
                </a:lnTo>
                <a:lnTo>
                  <a:pt x="2545" y="858"/>
                </a:lnTo>
                <a:lnTo>
                  <a:pt x="2546" y="859"/>
                </a:lnTo>
                <a:lnTo>
                  <a:pt x="2546" y="860"/>
                </a:lnTo>
                <a:lnTo>
                  <a:pt x="2548" y="860"/>
                </a:lnTo>
                <a:lnTo>
                  <a:pt x="2548" y="861"/>
                </a:lnTo>
                <a:lnTo>
                  <a:pt x="2548" y="863"/>
                </a:lnTo>
                <a:lnTo>
                  <a:pt x="2548" y="864"/>
                </a:lnTo>
                <a:lnTo>
                  <a:pt x="2549" y="864"/>
                </a:lnTo>
                <a:lnTo>
                  <a:pt x="2550" y="864"/>
                </a:lnTo>
                <a:lnTo>
                  <a:pt x="2550" y="865"/>
                </a:lnTo>
                <a:lnTo>
                  <a:pt x="2551" y="865"/>
                </a:lnTo>
                <a:lnTo>
                  <a:pt x="2552" y="865"/>
                </a:lnTo>
                <a:lnTo>
                  <a:pt x="2553" y="866"/>
                </a:lnTo>
                <a:lnTo>
                  <a:pt x="2555" y="866"/>
                </a:lnTo>
                <a:lnTo>
                  <a:pt x="2557" y="867"/>
                </a:lnTo>
                <a:lnTo>
                  <a:pt x="2557" y="868"/>
                </a:lnTo>
                <a:lnTo>
                  <a:pt x="2558" y="868"/>
                </a:lnTo>
                <a:lnTo>
                  <a:pt x="2559" y="868"/>
                </a:lnTo>
                <a:lnTo>
                  <a:pt x="2559" y="869"/>
                </a:lnTo>
                <a:lnTo>
                  <a:pt x="2560" y="869"/>
                </a:lnTo>
                <a:lnTo>
                  <a:pt x="2561" y="870"/>
                </a:lnTo>
                <a:lnTo>
                  <a:pt x="2562" y="872"/>
                </a:lnTo>
                <a:lnTo>
                  <a:pt x="2563" y="873"/>
                </a:lnTo>
                <a:lnTo>
                  <a:pt x="2565" y="874"/>
                </a:lnTo>
                <a:lnTo>
                  <a:pt x="2566" y="875"/>
                </a:lnTo>
                <a:lnTo>
                  <a:pt x="2567" y="875"/>
                </a:lnTo>
                <a:lnTo>
                  <a:pt x="2567" y="876"/>
                </a:lnTo>
                <a:lnTo>
                  <a:pt x="2568" y="876"/>
                </a:lnTo>
                <a:lnTo>
                  <a:pt x="2568" y="877"/>
                </a:lnTo>
                <a:lnTo>
                  <a:pt x="2568" y="878"/>
                </a:lnTo>
                <a:lnTo>
                  <a:pt x="2568" y="880"/>
                </a:lnTo>
                <a:lnTo>
                  <a:pt x="2568" y="881"/>
                </a:lnTo>
                <a:lnTo>
                  <a:pt x="2569" y="881"/>
                </a:lnTo>
                <a:lnTo>
                  <a:pt x="2571" y="881"/>
                </a:lnTo>
                <a:lnTo>
                  <a:pt x="2572" y="881"/>
                </a:lnTo>
                <a:lnTo>
                  <a:pt x="2572" y="882"/>
                </a:lnTo>
                <a:lnTo>
                  <a:pt x="2572" y="883"/>
                </a:lnTo>
                <a:lnTo>
                  <a:pt x="2574" y="883"/>
                </a:lnTo>
                <a:lnTo>
                  <a:pt x="2575" y="885"/>
                </a:lnTo>
                <a:lnTo>
                  <a:pt x="2576" y="886"/>
                </a:lnTo>
                <a:lnTo>
                  <a:pt x="2576" y="889"/>
                </a:lnTo>
                <a:lnTo>
                  <a:pt x="2577" y="890"/>
                </a:lnTo>
                <a:lnTo>
                  <a:pt x="2577" y="891"/>
                </a:lnTo>
                <a:lnTo>
                  <a:pt x="2577" y="892"/>
                </a:lnTo>
                <a:lnTo>
                  <a:pt x="2577" y="893"/>
                </a:lnTo>
                <a:lnTo>
                  <a:pt x="2578" y="894"/>
                </a:lnTo>
                <a:lnTo>
                  <a:pt x="2578" y="895"/>
                </a:lnTo>
                <a:lnTo>
                  <a:pt x="2578" y="897"/>
                </a:lnTo>
                <a:lnTo>
                  <a:pt x="2579" y="897"/>
                </a:lnTo>
                <a:lnTo>
                  <a:pt x="2579" y="898"/>
                </a:lnTo>
                <a:lnTo>
                  <a:pt x="2579" y="899"/>
                </a:lnTo>
                <a:lnTo>
                  <a:pt x="2579" y="900"/>
                </a:lnTo>
                <a:lnTo>
                  <a:pt x="2580" y="900"/>
                </a:lnTo>
                <a:lnTo>
                  <a:pt x="2580" y="901"/>
                </a:lnTo>
                <a:lnTo>
                  <a:pt x="2579" y="901"/>
                </a:lnTo>
                <a:lnTo>
                  <a:pt x="2580" y="902"/>
                </a:lnTo>
                <a:lnTo>
                  <a:pt x="2580" y="903"/>
                </a:lnTo>
                <a:lnTo>
                  <a:pt x="2580" y="905"/>
                </a:lnTo>
                <a:lnTo>
                  <a:pt x="2580" y="906"/>
                </a:lnTo>
                <a:lnTo>
                  <a:pt x="2580" y="907"/>
                </a:lnTo>
                <a:lnTo>
                  <a:pt x="2580" y="908"/>
                </a:lnTo>
                <a:lnTo>
                  <a:pt x="2582" y="908"/>
                </a:lnTo>
                <a:lnTo>
                  <a:pt x="2582" y="909"/>
                </a:lnTo>
                <a:lnTo>
                  <a:pt x="2582" y="910"/>
                </a:lnTo>
                <a:lnTo>
                  <a:pt x="2582" y="911"/>
                </a:lnTo>
                <a:lnTo>
                  <a:pt x="2582" y="912"/>
                </a:lnTo>
                <a:lnTo>
                  <a:pt x="2582" y="914"/>
                </a:lnTo>
                <a:lnTo>
                  <a:pt x="2580" y="914"/>
                </a:lnTo>
                <a:lnTo>
                  <a:pt x="2582" y="914"/>
                </a:lnTo>
                <a:lnTo>
                  <a:pt x="2580" y="915"/>
                </a:lnTo>
                <a:lnTo>
                  <a:pt x="2580" y="917"/>
                </a:lnTo>
                <a:lnTo>
                  <a:pt x="2579" y="918"/>
                </a:lnTo>
                <a:lnTo>
                  <a:pt x="2578" y="920"/>
                </a:lnTo>
                <a:lnTo>
                  <a:pt x="2577" y="922"/>
                </a:lnTo>
                <a:lnTo>
                  <a:pt x="2577" y="923"/>
                </a:lnTo>
                <a:lnTo>
                  <a:pt x="2576" y="923"/>
                </a:lnTo>
                <a:lnTo>
                  <a:pt x="2574" y="926"/>
                </a:lnTo>
                <a:lnTo>
                  <a:pt x="2572" y="926"/>
                </a:lnTo>
                <a:lnTo>
                  <a:pt x="2572" y="927"/>
                </a:lnTo>
                <a:lnTo>
                  <a:pt x="2571" y="927"/>
                </a:lnTo>
                <a:lnTo>
                  <a:pt x="2571" y="928"/>
                </a:lnTo>
                <a:lnTo>
                  <a:pt x="2570" y="930"/>
                </a:lnTo>
                <a:lnTo>
                  <a:pt x="2570" y="931"/>
                </a:lnTo>
                <a:lnTo>
                  <a:pt x="2570" y="932"/>
                </a:lnTo>
                <a:lnTo>
                  <a:pt x="2570" y="933"/>
                </a:lnTo>
                <a:lnTo>
                  <a:pt x="2570" y="934"/>
                </a:lnTo>
                <a:lnTo>
                  <a:pt x="2571" y="934"/>
                </a:lnTo>
                <a:lnTo>
                  <a:pt x="2571" y="935"/>
                </a:lnTo>
                <a:lnTo>
                  <a:pt x="2570" y="935"/>
                </a:lnTo>
                <a:lnTo>
                  <a:pt x="2570" y="936"/>
                </a:lnTo>
                <a:lnTo>
                  <a:pt x="2571" y="940"/>
                </a:lnTo>
                <a:lnTo>
                  <a:pt x="2571" y="941"/>
                </a:lnTo>
                <a:lnTo>
                  <a:pt x="2571" y="940"/>
                </a:lnTo>
                <a:lnTo>
                  <a:pt x="2570" y="939"/>
                </a:lnTo>
                <a:lnTo>
                  <a:pt x="2569" y="937"/>
                </a:lnTo>
                <a:lnTo>
                  <a:pt x="2568" y="937"/>
                </a:lnTo>
                <a:lnTo>
                  <a:pt x="2567" y="937"/>
                </a:lnTo>
                <a:lnTo>
                  <a:pt x="2566" y="939"/>
                </a:lnTo>
                <a:lnTo>
                  <a:pt x="2565" y="939"/>
                </a:lnTo>
                <a:lnTo>
                  <a:pt x="2565" y="940"/>
                </a:lnTo>
                <a:lnTo>
                  <a:pt x="2563" y="940"/>
                </a:lnTo>
                <a:lnTo>
                  <a:pt x="2562" y="941"/>
                </a:lnTo>
                <a:lnTo>
                  <a:pt x="2561" y="941"/>
                </a:lnTo>
                <a:lnTo>
                  <a:pt x="2560" y="941"/>
                </a:lnTo>
                <a:lnTo>
                  <a:pt x="2560" y="942"/>
                </a:lnTo>
                <a:lnTo>
                  <a:pt x="2559" y="943"/>
                </a:lnTo>
                <a:lnTo>
                  <a:pt x="2558" y="943"/>
                </a:lnTo>
                <a:lnTo>
                  <a:pt x="2558" y="944"/>
                </a:lnTo>
                <a:lnTo>
                  <a:pt x="2557" y="944"/>
                </a:lnTo>
                <a:lnTo>
                  <a:pt x="2557" y="945"/>
                </a:lnTo>
                <a:lnTo>
                  <a:pt x="2554" y="948"/>
                </a:lnTo>
                <a:lnTo>
                  <a:pt x="2553" y="949"/>
                </a:lnTo>
                <a:lnTo>
                  <a:pt x="2552" y="950"/>
                </a:lnTo>
                <a:lnTo>
                  <a:pt x="2551" y="951"/>
                </a:lnTo>
                <a:lnTo>
                  <a:pt x="2550" y="952"/>
                </a:lnTo>
                <a:lnTo>
                  <a:pt x="2550" y="953"/>
                </a:lnTo>
                <a:lnTo>
                  <a:pt x="2549" y="953"/>
                </a:lnTo>
                <a:lnTo>
                  <a:pt x="2549" y="955"/>
                </a:lnTo>
                <a:lnTo>
                  <a:pt x="2549" y="956"/>
                </a:lnTo>
                <a:lnTo>
                  <a:pt x="2548" y="956"/>
                </a:lnTo>
                <a:lnTo>
                  <a:pt x="2548" y="957"/>
                </a:lnTo>
                <a:lnTo>
                  <a:pt x="2548" y="958"/>
                </a:lnTo>
                <a:lnTo>
                  <a:pt x="2546" y="958"/>
                </a:lnTo>
                <a:lnTo>
                  <a:pt x="2546" y="959"/>
                </a:lnTo>
                <a:lnTo>
                  <a:pt x="2545" y="959"/>
                </a:lnTo>
                <a:lnTo>
                  <a:pt x="2545" y="960"/>
                </a:lnTo>
                <a:lnTo>
                  <a:pt x="2544" y="960"/>
                </a:lnTo>
                <a:lnTo>
                  <a:pt x="2544" y="961"/>
                </a:lnTo>
                <a:lnTo>
                  <a:pt x="2543" y="961"/>
                </a:lnTo>
                <a:lnTo>
                  <a:pt x="2543" y="962"/>
                </a:lnTo>
                <a:lnTo>
                  <a:pt x="2543" y="964"/>
                </a:lnTo>
                <a:lnTo>
                  <a:pt x="2542" y="965"/>
                </a:lnTo>
                <a:lnTo>
                  <a:pt x="2542" y="966"/>
                </a:lnTo>
                <a:lnTo>
                  <a:pt x="2541" y="967"/>
                </a:lnTo>
                <a:lnTo>
                  <a:pt x="2541" y="968"/>
                </a:lnTo>
                <a:lnTo>
                  <a:pt x="2540" y="969"/>
                </a:lnTo>
                <a:lnTo>
                  <a:pt x="2539" y="970"/>
                </a:lnTo>
                <a:lnTo>
                  <a:pt x="2537" y="972"/>
                </a:lnTo>
                <a:lnTo>
                  <a:pt x="2537" y="973"/>
                </a:lnTo>
                <a:lnTo>
                  <a:pt x="2536" y="974"/>
                </a:lnTo>
                <a:lnTo>
                  <a:pt x="2535" y="974"/>
                </a:lnTo>
                <a:lnTo>
                  <a:pt x="2535" y="975"/>
                </a:lnTo>
                <a:lnTo>
                  <a:pt x="2535" y="976"/>
                </a:lnTo>
                <a:lnTo>
                  <a:pt x="2536" y="977"/>
                </a:lnTo>
                <a:lnTo>
                  <a:pt x="2537" y="977"/>
                </a:lnTo>
                <a:lnTo>
                  <a:pt x="2537" y="978"/>
                </a:lnTo>
                <a:lnTo>
                  <a:pt x="2536" y="978"/>
                </a:lnTo>
                <a:lnTo>
                  <a:pt x="2536" y="977"/>
                </a:lnTo>
                <a:lnTo>
                  <a:pt x="2535" y="977"/>
                </a:lnTo>
                <a:lnTo>
                  <a:pt x="2533" y="978"/>
                </a:lnTo>
                <a:lnTo>
                  <a:pt x="2534" y="980"/>
                </a:lnTo>
                <a:lnTo>
                  <a:pt x="2533" y="980"/>
                </a:lnTo>
                <a:lnTo>
                  <a:pt x="2532" y="980"/>
                </a:lnTo>
                <a:lnTo>
                  <a:pt x="2532" y="981"/>
                </a:lnTo>
                <a:lnTo>
                  <a:pt x="2531" y="981"/>
                </a:lnTo>
                <a:lnTo>
                  <a:pt x="2531" y="982"/>
                </a:lnTo>
                <a:lnTo>
                  <a:pt x="2532" y="982"/>
                </a:lnTo>
                <a:lnTo>
                  <a:pt x="2532" y="983"/>
                </a:lnTo>
                <a:lnTo>
                  <a:pt x="2531" y="983"/>
                </a:lnTo>
                <a:lnTo>
                  <a:pt x="2532" y="984"/>
                </a:lnTo>
                <a:lnTo>
                  <a:pt x="2531" y="984"/>
                </a:lnTo>
                <a:lnTo>
                  <a:pt x="2531" y="985"/>
                </a:lnTo>
                <a:lnTo>
                  <a:pt x="2532" y="985"/>
                </a:lnTo>
                <a:lnTo>
                  <a:pt x="2532" y="986"/>
                </a:lnTo>
                <a:lnTo>
                  <a:pt x="2531" y="987"/>
                </a:lnTo>
                <a:lnTo>
                  <a:pt x="2529" y="987"/>
                </a:lnTo>
                <a:lnTo>
                  <a:pt x="2529" y="989"/>
                </a:lnTo>
                <a:lnTo>
                  <a:pt x="2529" y="990"/>
                </a:lnTo>
                <a:lnTo>
                  <a:pt x="2528" y="992"/>
                </a:lnTo>
                <a:lnTo>
                  <a:pt x="2527" y="995"/>
                </a:lnTo>
                <a:lnTo>
                  <a:pt x="2527" y="997"/>
                </a:lnTo>
                <a:lnTo>
                  <a:pt x="2526" y="998"/>
                </a:lnTo>
                <a:lnTo>
                  <a:pt x="2526" y="999"/>
                </a:lnTo>
                <a:lnTo>
                  <a:pt x="2525" y="1001"/>
                </a:lnTo>
                <a:lnTo>
                  <a:pt x="2524" y="1002"/>
                </a:lnTo>
                <a:lnTo>
                  <a:pt x="2524" y="1006"/>
                </a:lnTo>
                <a:lnTo>
                  <a:pt x="2524" y="1007"/>
                </a:lnTo>
                <a:lnTo>
                  <a:pt x="2525" y="1007"/>
                </a:lnTo>
                <a:lnTo>
                  <a:pt x="2525" y="1008"/>
                </a:lnTo>
                <a:lnTo>
                  <a:pt x="2526" y="1009"/>
                </a:lnTo>
                <a:lnTo>
                  <a:pt x="2526" y="1010"/>
                </a:lnTo>
                <a:lnTo>
                  <a:pt x="2526" y="1011"/>
                </a:lnTo>
                <a:lnTo>
                  <a:pt x="2526" y="1012"/>
                </a:lnTo>
                <a:lnTo>
                  <a:pt x="2526" y="1014"/>
                </a:lnTo>
                <a:lnTo>
                  <a:pt x="2526" y="1015"/>
                </a:lnTo>
                <a:lnTo>
                  <a:pt x="2526" y="1017"/>
                </a:lnTo>
                <a:lnTo>
                  <a:pt x="2527" y="1018"/>
                </a:lnTo>
                <a:lnTo>
                  <a:pt x="2527" y="1019"/>
                </a:lnTo>
                <a:lnTo>
                  <a:pt x="2528" y="1020"/>
                </a:lnTo>
                <a:lnTo>
                  <a:pt x="2528" y="1022"/>
                </a:lnTo>
                <a:lnTo>
                  <a:pt x="2529" y="1022"/>
                </a:lnTo>
                <a:lnTo>
                  <a:pt x="2531" y="1022"/>
                </a:lnTo>
                <a:lnTo>
                  <a:pt x="2532" y="1022"/>
                </a:lnTo>
                <a:lnTo>
                  <a:pt x="2532" y="1020"/>
                </a:lnTo>
                <a:lnTo>
                  <a:pt x="2533" y="1019"/>
                </a:lnTo>
                <a:lnTo>
                  <a:pt x="2534" y="1019"/>
                </a:lnTo>
                <a:lnTo>
                  <a:pt x="2534" y="1018"/>
                </a:lnTo>
                <a:lnTo>
                  <a:pt x="2535" y="1018"/>
                </a:lnTo>
                <a:lnTo>
                  <a:pt x="2535" y="1019"/>
                </a:lnTo>
                <a:lnTo>
                  <a:pt x="2534" y="1019"/>
                </a:lnTo>
                <a:lnTo>
                  <a:pt x="2534" y="1020"/>
                </a:lnTo>
                <a:lnTo>
                  <a:pt x="2533" y="1022"/>
                </a:lnTo>
                <a:lnTo>
                  <a:pt x="2534" y="1023"/>
                </a:lnTo>
                <a:lnTo>
                  <a:pt x="2534" y="1024"/>
                </a:lnTo>
                <a:lnTo>
                  <a:pt x="2535" y="1025"/>
                </a:lnTo>
                <a:lnTo>
                  <a:pt x="2536" y="1026"/>
                </a:lnTo>
                <a:lnTo>
                  <a:pt x="2537" y="1027"/>
                </a:lnTo>
                <a:lnTo>
                  <a:pt x="2537" y="1028"/>
                </a:lnTo>
                <a:lnTo>
                  <a:pt x="2539" y="1028"/>
                </a:lnTo>
                <a:lnTo>
                  <a:pt x="2540" y="1028"/>
                </a:lnTo>
                <a:lnTo>
                  <a:pt x="2541" y="1029"/>
                </a:lnTo>
                <a:lnTo>
                  <a:pt x="2543" y="1032"/>
                </a:lnTo>
                <a:lnTo>
                  <a:pt x="2544" y="1032"/>
                </a:lnTo>
                <a:lnTo>
                  <a:pt x="2544" y="1033"/>
                </a:lnTo>
                <a:lnTo>
                  <a:pt x="2545" y="1033"/>
                </a:lnTo>
                <a:lnTo>
                  <a:pt x="2544" y="1033"/>
                </a:lnTo>
                <a:lnTo>
                  <a:pt x="2543" y="1033"/>
                </a:lnTo>
                <a:lnTo>
                  <a:pt x="2542" y="1033"/>
                </a:lnTo>
                <a:lnTo>
                  <a:pt x="2541" y="1031"/>
                </a:lnTo>
                <a:lnTo>
                  <a:pt x="2540" y="1029"/>
                </a:lnTo>
                <a:lnTo>
                  <a:pt x="2539" y="1029"/>
                </a:lnTo>
                <a:lnTo>
                  <a:pt x="2537" y="1029"/>
                </a:lnTo>
                <a:lnTo>
                  <a:pt x="2535" y="1027"/>
                </a:lnTo>
                <a:lnTo>
                  <a:pt x="2533" y="1026"/>
                </a:lnTo>
                <a:lnTo>
                  <a:pt x="2532" y="1026"/>
                </a:lnTo>
                <a:lnTo>
                  <a:pt x="2531" y="1026"/>
                </a:lnTo>
                <a:lnTo>
                  <a:pt x="2529" y="1026"/>
                </a:lnTo>
                <a:lnTo>
                  <a:pt x="2528" y="1026"/>
                </a:lnTo>
                <a:lnTo>
                  <a:pt x="2527" y="1026"/>
                </a:lnTo>
                <a:lnTo>
                  <a:pt x="2527" y="1027"/>
                </a:lnTo>
                <a:lnTo>
                  <a:pt x="2526" y="1027"/>
                </a:lnTo>
                <a:lnTo>
                  <a:pt x="2526" y="1026"/>
                </a:lnTo>
                <a:lnTo>
                  <a:pt x="2525" y="1026"/>
                </a:lnTo>
                <a:lnTo>
                  <a:pt x="2524" y="1026"/>
                </a:lnTo>
                <a:lnTo>
                  <a:pt x="2520" y="1027"/>
                </a:lnTo>
                <a:lnTo>
                  <a:pt x="2519" y="1027"/>
                </a:lnTo>
                <a:lnTo>
                  <a:pt x="2519" y="1028"/>
                </a:lnTo>
                <a:lnTo>
                  <a:pt x="2519" y="1029"/>
                </a:lnTo>
                <a:lnTo>
                  <a:pt x="2517" y="1031"/>
                </a:lnTo>
                <a:lnTo>
                  <a:pt x="2516" y="1031"/>
                </a:lnTo>
                <a:lnTo>
                  <a:pt x="2516" y="1032"/>
                </a:lnTo>
                <a:lnTo>
                  <a:pt x="2515" y="1032"/>
                </a:lnTo>
                <a:lnTo>
                  <a:pt x="2514" y="1033"/>
                </a:lnTo>
                <a:lnTo>
                  <a:pt x="2513" y="1033"/>
                </a:lnTo>
                <a:lnTo>
                  <a:pt x="2513" y="1034"/>
                </a:lnTo>
                <a:lnTo>
                  <a:pt x="2514" y="1035"/>
                </a:lnTo>
                <a:lnTo>
                  <a:pt x="2513" y="1035"/>
                </a:lnTo>
                <a:lnTo>
                  <a:pt x="2511" y="1036"/>
                </a:lnTo>
                <a:lnTo>
                  <a:pt x="2511" y="1035"/>
                </a:lnTo>
                <a:lnTo>
                  <a:pt x="2510" y="1035"/>
                </a:lnTo>
                <a:lnTo>
                  <a:pt x="2510" y="1036"/>
                </a:lnTo>
                <a:lnTo>
                  <a:pt x="2509" y="1036"/>
                </a:lnTo>
                <a:lnTo>
                  <a:pt x="2507" y="1037"/>
                </a:lnTo>
                <a:lnTo>
                  <a:pt x="2506" y="1037"/>
                </a:lnTo>
                <a:lnTo>
                  <a:pt x="2505" y="1037"/>
                </a:lnTo>
                <a:lnTo>
                  <a:pt x="2503" y="1037"/>
                </a:lnTo>
                <a:lnTo>
                  <a:pt x="2502" y="1037"/>
                </a:lnTo>
                <a:lnTo>
                  <a:pt x="2503" y="1040"/>
                </a:lnTo>
                <a:lnTo>
                  <a:pt x="2505" y="1040"/>
                </a:lnTo>
                <a:lnTo>
                  <a:pt x="2505" y="1041"/>
                </a:lnTo>
                <a:lnTo>
                  <a:pt x="2503" y="1041"/>
                </a:lnTo>
                <a:lnTo>
                  <a:pt x="2502" y="1039"/>
                </a:lnTo>
                <a:lnTo>
                  <a:pt x="2501" y="1039"/>
                </a:lnTo>
                <a:lnTo>
                  <a:pt x="2500" y="1039"/>
                </a:lnTo>
                <a:lnTo>
                  <a:pt x="2498" y="1040"/>
                </a:lnTo>
                <a:lnTo>
                  <a:pt x="2498" y="1041"/>
                </a:lnTo>
                <a:lnTo>
                  <a:pt x="2497" y="1041"/>
                </a:lnTo>
                <a:lnTo>
                  <a:pt x="2496" y="1042"/>
                </a:lnTo>
                <a:lnTo>
                  <a:pt x="2496" y="1043"/>
                </a:lnTo>
                <a:lnTo>
                  <a:pt x="2494" y="1043"/>
                </a:lnTo>
                <a:lnTo>
                  <a:pt x="2494" y="1044"/>
                </a:lnTo>
                <a:lnTo>
                  <a:pt x="2496" y="1044"/>
                </a:lnTo>
                <a:lnTo>
                  <a:pt x="2496" y="1045"/>
                </a:lnTo>
                <a:lnTo>
                  <a:pt x="2494" y="1045"/>
                </a:lnTo>
                <a:lnTo>
                  <a:pt x="2494" y="1044"/>
                </a:lnTo>
                <a:lnTo>
                  <a:pt x="2494" y="1045"/>
                </a:lnTo>
                <a:lnTo>
                  <a:pt x="2493" y="1048"/>
                </a:lnTo>
                <a:lnTo>
                  <a:pt x="2492" y="1049"/>
                </a:lnTo>
                <a:lnTo>
                  <a:pt x="2492" y="1050"/>
                </a:lnTo>
                <a:lnTo>
                  <a:pt x="2492" y="1051"/>
                </a:lnTo>
                <a:lnTo>
                  <a:pt x="2492" y="1054"/>
                </a:lnTo>
                <a:lnTo>
                  <a:pt x="2493" y="1054"/>
                </a:lnTo>
                <a:lnTo>
                  <a:pt x="2493" y="1056"/>
                </a:lnTo>
                <a:lnTo>
                  <a:pt x="2493" y="1057"/>
                </a:lnTo>
                <a:lnTo>
                  <a:pt x="2492" y="1058"/>
                </a:lnTo>
                <a:lnTo>
                  <a:pt x="2492" y="1059"/>
                </a:lnTo>
                <a:lnTo>
                  <a:pt x="2492" y="1060"/>
                </a:lnTo>
                <a:lnTo>
                  <a:pt x="2491" y="1061"/>
                </a:lnTo>
                <a:lnTo>
                  <a:pt x="2491" y="1062"/>
                </a:lnTo>
                <a:lnTo>
                  <a:pt x="2492" y="1064"/>
                </a:lnTo>
                <a:lnTo>
                  <a:pt x="2491" y="1065"/>
                </a:lnTo>
                <a:lnTo>
                  <a:pt x="2492" y="1065"/>
                </a:lnTo>
                <a:lnTo>
                  <a:pt x="2492" y="1067"/>
                </a:lnTo>
                <a:lnTo>
                  <a:pt x="2493" y="1068"/>
                </a:lnTo>
                <a:lnTo>
                  <a:pt x="2498" y="1070"/>
                </a:lnTo>
                <a:lnTo>
                  <a:pt x="2498" y="1071"/>
                </a:lnTo>
                <a:lnTo>
                  <a:pt x="2497" y="1071"/>
                </a:lnTo>
                <a:lnTo>
                  <a:pt x="2497" y="1073"/>
                </a:lnTo>
                <a:lnTo>
                  <a:pt x="2496" y="1073"/>
                </a:lnTo>
                <a:lnTo>
                  <a:pt x="2494" y="1073"/>
                </a:lnTo>
                <a:lnTo>
                  <a:pt x="2492" y="1074"/>
                </a:lnTo>
                <a:lnTo>
                  <a:pt x="2490" y="1074"/>
                </a:lnTo>
                <a:lnTo>
                  <a:pt x="2489" y="1074"/>
                </a:lnTo>
                <a:lnTo>
                  <a:pt x="2488" y="1074"/>
                </a:lnTo>
                <a:lnTo>
                  <a:pt x="2486" y="1074"/>
                </a:lnTo>
                <a:lnTo>
                  <a:pt x="2485" y="1074"/>
                </a:lnTo>
                <a:lnTo>
                  <a:pt x="2485" y="1073"/>
                </a:lnTo>
                <a:lnTo>
                  <a:pt x="2484" y="1073"/>
                </a:lnTo>
                <a:lnTo>
                  <a:pt x="2484" y="1074"/>
                </a:lnTo>
                <a:lnTo>
                  <a:pt x="2483" y="1075"/>
                </a:lnTo>
                <a:lnTo>
                  <a:pt x="2482" y="1075"/>
                </a:lnTo>
                <a:lnTo>
                  <a:pt x="2481" y="1076"/>
                </a:lnTo>
                <a:lnTo>
                  <a:pt x="2480" y="1076"/>
                </a:lnTo>
                <a:lnTo>
                  <a:pt x="2479" y="1077"/>
                </a:lnTo>
                <a:lnTo>
                  <a:pt x="2477" y="1077"/>
                </a:lnTo>
                <a:lnTo>
                  <a:pt x="2477" y="1078"/>
                </a:lnTo>
                <a:lnTo>
                  <a:pt x="2476" y="1078"/>
                </a:lnTo>
                <a:lnTo>
                  <a:pt x="2475" y="1079"/>
                </a:lnTo>
                <a:lnTo>
                  <a:pt x="2474" y="1081"/>
                </a:lnTo>
                <a:lnTo>
                  <a:pt x="2474" y="1082"/>
                </a:lnTo>
                <a:lnTo>
                  <a:pt x="2473" y="1082"/>
                </a:lnTo>
                <a:lnTo>
                  <a:pt x="2472" y="1082"/>
                </a:lnTo>
                <a:lnTo>
                  <a:pt x="2471" y="1082"/>
                </a:lnTo>
                <a:lnTo>
                  <a:pt x="2470" y="1082"/>
                </a:lnTo>
                <a:lnTo>
                  <a:pt x="2468" y="1082"/>
                </a:lnTo>
                <a:lnTo>
                  <a:pt x="2467" y="1082"/>
                </a:lnTo>
                <a:lnTo>
                  <a:pt x="2466" y="1083"/>
                </a:lnTo>
                <a:lnTo>
                  <a:pt x="2465" y="1083"/>
                </a:lnTo>
                <a:lnTo>
                  <a:pt x="2463" y="1083"/>
                </a:lnTo>
                <a:lnTo>
                  <a:pt x="2462" y="1084"/>
                </a:lnTo>
                <a:lnTo>
                  <a:pt x="2460" y="1084"/>
                </a:lnTo>
                <a:lnTo>
                  <a:pt x="2459" y="1085"/>
                </a:lnTo>
                <a:lnTo>
                  <a:pt x="2459" y="1086"/>
                </a:lnTo>
                <a:lnTo>
                  <a:pt x="2458" y="1086"/>
                </a:lnTo>
                <a:lnTo>
                  <a:pt x="2457" y="1086"/>
                </a:lnTo>
                <a:lnTo>
                  <a:pt x="2456" y="1086"/>
                </a:lnTo>
                <a:lnTo>
                  <a:pt x="2456" y="1085"/>
                </a:lnTo>
                <a:lnTo>
                  <a:pt x="2455" y="1085"/>
                </a:lnTo>
                <a:lnTo>
                  <a:pt x="2454" y="1085"/>
                </a:lnTo>
                <a:lnTo>
                  <a:pt x="2454" y="1086"/>
                </a:lnTo>
                <a:lnTo>
                  <a:pt x="2454" y="1089"/>
                </a:lnTo>
                <a:lnTo>
                  <a:pt x="2453" y="1091"/>
                </a:lnTo>
                <a:lnTo>
                  <a:pt x="2451" y="1092"/>
                </a:lnTo>
                <a:lnTo>
                  <a:pt x="2450" y="1094"/>
                </a:lnTo>
                <a:lnTo>
                  <a:pt x="2449" y="1098"/>
                </a:lnTo>
                <a:lnTo>
                  <a:pt x="2448" y="1100"/>
                </a:lnTo>
                <a:lnTo>
                  <a:pt x="2447" y="1101"/>
                </a:lnTo>
                <a:lnTo>
                  <a:pt x="2446" y="1102"/>
                </a:lnTo>
                <a:lnTo>
                  <a:pt x="2446" y="1103"/>
                </a:lnTo>
                <a:lnTo>
                  <a:pt x="2446" y="1104"/>
                </a:lnTo>
                <a:lnTo>
                  <a:pt x="2445" y="1104"/>
                </a:lnTo>
                <a:lnTo>
                  <a:pt x="2445" y="1106"/>
                </a:lnTo>
                <a:lnTo>
                  <a:pt x="2444" y="1107"/>
                </a:lnTo>
                <a:lnTo>
                  <a:pt x="2442" y="1107"/>
                </a:lnTo>
                <a:lnTo>
                  <a:pt x="2442" y="1108"/>
                </a:lnTo>
                <a:lnTo>
                  <a:pt x="2442" y="1109"/>
                </a:lnTo>
                <a:lnTo>
                  <a:pt x="2444" y="1112"/>
                </a:lnTo>
                <a:lnTo>
                  <a:pt x="2444" y="1114"/>
                </a:lnTo>
                <a:lnTo>
                  <a:pt x="2444" y="1115"/>
                </a:lnTo>
                <a:lnTo>
                  <a:pt x="2444" y="1116"/>
                </a:lnTo>
                <a:lnTo>
                  <a:pt x="2442" y="1117"/>
                </a:lnTo>
                <a:lnTo>
                  <a:pt x="2441" y="1118"/>
                </a:lnTo>
                <a:lnTo>
                  <a:pt x="2440" y="1118"/>
                </a:lnTo>
                <a:lnTo>
                  <a:pt x="2440" y="1119"/>
                </a:lnTo>
                <a:lnTo>
                  <a:pt x="2440" y="1120"/>
                </a:lnTo>
                <a:lnTo>
                  <a:pt x="2440" y="1121"/>
                </a:lnTo>
                <a:lnTo>
                  <a:pt x="2441" y="1123"/>
                </a:lnTo>
                <a:lnTo>
                  <a:pt x="2442" y="1125"/>
                </a:lnTo>
                <a:lnTo>
                  <a:pt x="2444" y="1126"/>
                </a:lnTo>
                <a:lnTo>
                  <a:pt x="2445" y="1127"/>
                </a:lnTo>
                <a:lnTo>
                  <a:pt x="2446" y="1126"/>
                </a:lnTo>
                <a:lnTo>
                  <a:pt x="2445" y="1125"/>
                </a:lnTo>
                <a:lnTo>
                  <a:pt x="2446" y="1123"/>
                </a:lnTo>
                <a:lnTo>
                  <a:pt x="2446" y="1120"/>
                </a:lnTo>
                <a:lnTo>
                  <a:pt x="2446" y="1119"/>
                </a:lnTo>
                <a:lnTo>
                  <a:pt x="2446" y="1118"/>
                </a:lnTo>
                <a:lnTo>
                  <a:pt x="2447" y="1117"/>
                </a:lnTo>
                <a:lnTo>
                  <a:pt x="2447" y="1116"/>
                </a:lnTo>
                <a:lnTo>
                  <a:pt x="2448" y="1115"/>
                </a:lnTo>
                <a:lnTo>
                  <a:pt x="2449" y="1112"/>
                </a:lnTo>
                <a:lnTo>
                  <a:pt x="2450" y="1110"/>
                </a:lnTo>
                <a:lnTo>
                  <a:pt x="2451" y="1110"/>
                </a:lnTo>
                <a:lnTo>
                  <a:pt x="2451" y="1111"/>
                </a:lnTo>
                <a:lnTo>
                  <a:pt x="2453" y="1111"/>
                </a:lnTo>
                <a:lnTo>
                  <a:pt x="2453" y="1112"/>
                </a:lnTo>
                <a:lnTo>
                  <a:pt x="2454" y="1115"/>
                </a:lnTo>
                <a:lnTo>
                  <a:pt x="2455" y="1116"/>
                </a:lnTo>
                <a:lnTo>
                  <a:pt x="2455" y="1117"/>
                </a:lnTo>
                <a:lnTo>
                  <a:pt x="2454" y="1118"/>
                </a:lnTo>
                <a:lnTo>
                  <a:pt x="2455" y="1118"/>
                </a:lnTo>
                <a:lnTo>
                  <a:pt x="2455" y="1119"/>
                </a:lnTo>
                <a:lnTo>
                  <a:pt x="2454" y="1120"/>
                </a:lnTo>
                <a:lnTo>
                  <a:pt x="2454" y="1121"/>
                </a:lnTo>
                <a:lnTo>
                  <a:pt x="2454" y="1123"/>
                </a:lnTo>
                <a:lnTo>
                  <a:pt x="2455" y="1124"/>
                </a:lnTo>
                <a:lnTo>
                  <a:pt x="2455" y="1125"/>
                </a:lnTo>
                <a:lnTo>
                  <a:pt x="2456" y="1126"/>
                </a:lnTo>
                <a:lnTo>
                  <a:pt x="2456" y="1127"/>
                </a:lnTo>
                <a:lnTo>
                  <a:pt x="2456" y="1128"/>
                </a:lnTo>
                <a:lnTo>
                  <a:pt x="2456" y="1129"/>
                </a:lnTo>
                <a:lnTo>
                  <a:pt x="2455" y="1131"/>
                </a:lnTo>
                <a:lnTo>
                  <a:pt x="2455" y="1132"/>
                </a:lnTo>
                <a:lnTo>
                  <a:pt x="2455" y="1135"/>
                </a:lnTo>
                <a:lnTo>
                  <a:pt x="2455" y="1136"/>
                </a:lnTo>
                <a:lnTo>
                  <a:pt x="2455" y="1137"/>
                </a:lnTo>
                <a:lnTo>
                  <a:pt x="2455" y="1139"/>
                </a:lnTo>
                <a:lnTo>
                  <a:pt x="2456" y="1140"/>
                </a:lnTo>
                <a:lnTo>
                  <a:pt x="2457" y="1140"/>
                </a:lnTo>
                <a:lnTo>
                  <a:pt x="2458" y="1140"/>
                </a:lnTo>
                <a:lnTo>
                  <a:pt x="2458" y="1139"/>
                </a:lnTo>
                <a:lnTo>
                  <a:pt x="2458" y="1137"/>
                </a:lnTo>
                <a:lnTo>
                  <a:pt x="2459" y="1137"/>
                </a:lnTo>
                <a:lnTo>
                  <a:pt x="2459" y="1136"/>
                </a:lnTo>
                <a:lnTo>
                  <a:pt x="2460" y="1136"/>
                </a:lnTo>
                <a:lnTo>
                  <a:pt x="2463" y="1135"/>
                </a:lnTo>
                <a:lnTo>
                  <a:pt x="2464" y="1135"/>
                </a:lnTo>
                <a:lnTo>
                  <a:pt x="2465" y="1135"/>
                </a:lnTo>
                <a:lnTo>
                  <a:pt x="2465" y="1134"/>
                </a:lnTo>
                <a:lnTo>
                  <a:pt x="2466" y="1133"/>
                </a:lnTo>
                <a:lnTo>
                  <a:pt x="2467" y="1132"/>
                </a:lnTo>
                <a:lnTo>
                  <a:pt x="2468" y="1132"/>
                </a:lnTo>
                <a:lnTo>
                  <a:pt x="2470" y="1132"/>
                </a:lnTo>
                <a:lnTo>
                  <a:pt x="2470" y="1133"/>
                </a:lnTo>
                <a:lnTo>
                  <a:pt x="2470" y="1134"/>
                </a:lnTo>
                <a:lnTo>
                  <a:pt x="2470" y="1135"/>
                </a:lnTo>
                <a:lnTo>
                  <a:pt x="2471" y="1135"/>
                </a:lnTo>
                <a:lnTo>
                  <a:pt x="2471" y="1136"/>
                </a:lnTo>
                <a:lnTo>
                  <a:pt x="2472" y="1136"/>
                </a:lnTo>
                <a:lnTo>
                  <a:pt x="2473" y="1136"/>
                </a:lnTo>
                <a:lnTo>
                  <a:pt x="2474" y="1135"/>
                </a:lnTo>
                <a:lnTo>
                  <a:pt x="2475" y="1135"/>
                </a:lnTo>
                <a:lnTo>
                  <a:pt x="2476" y="1135"/>
                </a:lnTo>
                <a:lnTo>
                  <a:pt x="2477" y="1134"/>
                </a:lnTo>
                <a:lnTo>
                  <a:pt x="2479" y="1133"/>
                </a:lnTo>
                <a:lnTo>
                  <a:pt x="2480" y="1133"/>
                </a:lnTo>
                <a:lnTo>
                  <a:pt x="2481" y="1132"/>
                </a:lnTo>
                <a:lnTo>
                  <a:pt x="2482" y="1131"/>
                </a:lnTo>
                <a:lnTo>
                  <a:pt x="2483" y="1128"/>
                </a:lnTo>
                <a:lnTo>
                  <a:pt x="2484" y="1128"/>
                </a:lnTo>
                <a:lnTo>
                  <a:pt x="2485" y="1127"/>
                </a:lnTo>
                <a:lnTo>
                  <a:pt x="2485" y="1126"/>
                </a:lnTo>
                <a:lnTo>
                  <a:pt x="2486" y="1125"/>
                </a:lnTo>
                <a:lnTo>
                  <a:pt x="2486" y="1124"/>
                </a:lnTo>
                <a:lnTo>
                  <a:pt x="2488" y="1123"/>
                </a:lnTo>
                <a:lnTo>
                  <a:pt x="2488" y="1121"/>
                </a:lnTo>
                <a:lnTo>
                  <a:pt x="2489" y="1120"/>
                </a:lnTo>
                <a:lnTo>
                  <a:pt x="2490" y="1119"/>
                </a:lnTo>
                <a:lnTo>
                  <a:pt x="2491" y="1119"/>
                </a:lnTo>
                <a:lnTo>
                  <a:pt x="2493" y="1118"/>
                </a:lnTo>
                <a:lnTo>
                  <a:pt x="2494" y="1117"/>
                </a:lnTo>
                <a:lnTo>
                  <a:pt x="2496" y="1116"/>
                </a:lnTo>
                <a:lnTo>
                  <a:pt x="2497" y="1116"/>
                </a:lnTo>
                <a:lnTo>
                  <a:pt x="2497" y="1115"/>
                </a:lnTo>
                <a:lnTo>
                  <a:pt x="2498" y="1115"/>
                </a:lnTo>
                <a:lnTo>
                  <a:pt x="2498" y="1114"/>
                </a:lnTo>
                <a:lnTo>
                  <a:pt x="2499" y="1114"/>
                </a:lnTo>
                <a:lnTo>
                  <a:pt x="2499" y="1112"/>
                </a:lnTo>
                <a:lnTo>
                  <a:pt x="2500" y="1112"/>
                </a:lnTo>
                <a:lnTo>
                  <a:pt x="2501" y="1112"/>
                </a:lnTo>
                <a:lnTo>
                  <a:pt x="2502" y="1111"/>
                </a:lnTo>
                <a:lnTo>
                  <a:pt x="2503" y="1111"/>
                </a:lnTo>
                <a:lnTo>
                  <a:pt x="2505" y="1111"/>
                </a:lnTo>
                <a:lnTo>
                  <a:pt x="2505" y="1110"/>
                </a:lnTo>
                <a:lnTo>
                  <a:pt x="2506" y="1109"/>
                </a:lnTo>
                <a:lnTo>
                  <a:pt x="2507" y="1110"/>
                </a:lnTo>
                <a:lnTo>
                  <a:pt x="2507" y="1111"/>
                </a:lnTo>
                <a:lnTo>
                  <a:pt x="2507" y="1112"/>
                </a:lnTo>
                <a:lnTo>
                  <a:pt x="2507" y="1114"/>
                </a:lnTo>
                <a:lnTo>
                  <a:pt x="2506" y="1114"/>
                </a:lnTo>
                <a:lnTo>
                  <a:pt x="2506" y="1115"/>
                </a:lnTo>
                <a:lnTo>
                  <a:pt x="2505" y="1114"/>
                </a:lnTo>
                <a:lnTo>
                  <a:pt x="2505" y="1115"/>
                </a:lnTo>
                <a:lnTo>
                  <a:pt x="2503" y="1115"/>
                </a:lnTo>
                <a:lnTo>
                  <a:pt x="2503" y="1116"/>
                </a:lnTo>
                <a:lnTo>
                  <a:pt x="2502" y="1117"/>
                </a:lnTo>
                <a:lnTo>
                  <a:pt x="2502" y="1118"/>
                </a:lnTo>
                <a:lnTo>
                  <a:pt x="2503" y="1118"/>
                </a:lnTo>
                <a:lnTo>
                  <a:pt x="2505" y="1119"/>
                </a:lnTo>
                <a:lnTo>
                  <a:pt x="2505" y="1120"/>
                </a:lnTo>
                <a:lnTo>
                  <a:pt x="2503" y="1120"/>
                </a:lnTo>
                <a:lnTo>
                  <a:pt x="2502" y="1120"/>
                </a:lnTo>
                <a:lnTo>
                  <a:pt x="2501" y="1120"/>
                </a:lnTo>
                <a:lnTo>
                  <a:pt x="2500" y="1120"/>
                </a:lnTo>
                <a:lnTo>
                  <a:pt x="2499" y="1120"/>
                </a:lnTo>
                <a:lnTo>
                  <a:pt x="2498" y="1120"/>
                </a:lnTo>
                <a:lnTo>
                  <a:pt x="2498" y="1121"/>
                </a:lnTo>
                <a:lnTo>
                  <a:pt x="2497" y="1121"/>
                </a:lnTo>
                <a:lnTo>
                  <a:pt x="2497" y="1123"/>
                </a:lnTo>
                <a:lnTo>
                  <a:pt x="2496" y="1124"/>
                </a:lnTo>
                <a:lnTo>
                  <a:pt x="2494" y="1125"/>
                </a:lnTo>
                <a:lnTo>
                  <a:pt x="2494" y="1126"/>
                </a:lnTo>
                <a:lnTo>
                  <a:pt x="2494" y="1127"/>
                </a:lnTo>
                <a:lnTo>
                  <a:pt x="2493" y="1128"/>
                </a:lnTo>
                <a:lnTo>
                  <a:pt x="2494" y="1131"/>
                </a:lnTo>
                <a:lnTo>
                  <a:pt x="2493" y="1132"/>
                </a:lnTo>
                <a:lnTo>
                  <a:pt x="2493" y="1133"/>
                </a:lnTo>
                <a:lnTo>
                  <a:pt x="2493" y="1134"/>
                </a:lnTo>
                <a:lnTo>
                  <a:pt x="2492" y="1136"/>
                </a:lnTo>
                <a:lnTo>
                  <a:pt x="2491" y="1137"/>
                </a:lnTo>
                <a:lnTo>
                  <a:pt x="2489" y="1140"/>
                </a:lnTo>
                <a:lnTo>
                  <a:pt x="2486" y="1143"/>
                </a:lnTo>
                <a:lnTo>
                  <a:pt x="2483" y="1148"/>
                </a:lnTo>
                <a:lnTo>
                  <a:pt x="2482" y="1149"/>
                </a:lnTo>
                <a:lnTo>
                  <a:pt x="2482" y="1150"/>
                </a:lnTo>
                <a:lnTo>
                  <a:pt x="2481" y="1150"/>
                </a:lnTo>
                <a:lnTo>
                  <a:pt x="2480" y="1151"/>
                </a:lnTo>
                <a:lnTo>
                  <a:pt x="2480" y="1152"/>
                </a:lnTo>
                <a:lnTo>
                  <a:pt x="2479" y="1152"/>
                </a:lnTo>
                <a:lnTo>
                  <a:pt x="2477" y="1152"/>
                </a:lnTo>
                <a:lnTo>
                  <a:pt x="2476" y="1153"/>
                </a:lnTo>
                <a:lnTo>
                  <a:pt x="2476" y="1154"/>
                </a:lnTo>
                <a:lnTo>
                  <a:pt x="2475" y="1154"/>
                </a:lnTo>
                <a:lnTo>
                  <a:pt x="2475" y="1156"/>
                </a:lnTo>
                <a:lnTo>
                  <a:pt x="2475" y="1154"/>
                </a:lnTo>
                <a:lnTo>
                  <a:pt x="2474" y="1154"/>
                </a:lnTo>
                <a:lnTo>
                  <a:pt x="2472" y="1154"/>
                </a:lnTo>
                <a:lnTo>
                  <a:pt x="2471" y="1154"/>
                </a:lnTo>
                <a:lnTo>
                  <a:pt x="2470" y="1154"/>
                </a:lnTo>
                <a:lnTo>
                  <a:pt x="2470" y="1153"/>
                </a:lnTo>
                <a:lnTo>
                  <a:pt x="2468" y="1153"/>
                </a:lnTo>
                <a:lnTo>
                  <a:pt x="2468" y="1154"/>
                </a:lnTo>
                <a:lnTo>
                  <a:pt x="2467" y="1154"/>
                </a:lnTo>
                <a:lnTo>
                  <a:pt x="2466" y="1154"/>
                </a:lnTo>
                <a:lnTo>
                  <a:pt x="2466" y="1156"/>
                </a:lnTo>
                <a:lnTo>
                  <a:pt x="2465" y="1157"/>
                </a:lnTo>
                <a:lnTo>
                  <a:pt x="2465" y="1158"/>
                </a:lnTo>
                <a:lnTo>
                  <a:pt x="2465" y="1159"/>
                </a:lnTo>
                <a:lnTo>
                  <a:pt x="2465" y="1160"/>
                </a:lnTo>
                <a:lnTo>
                  <a:pt x="2466" y="1161"/>
                </a:lnTo>
                <a:lnTo>
                  <a:pt x="2467" y="1161"/>
                </a:lnTo>
                <a:lnTo>
                  <a:pt x="2468" y="1161"/>
                </a:lnTo>
                <a:lnTo>
                  <a:pt x="2470" y="1161"/>
                </a:lnTo>
                <a:lnTo>
                  <a:pt x="2471" y="1161"/>
                </a:lnTo>
                <a:lnTo>
                  <a:pt x="2472" y="1162"/>
                </a:lnTo>
                <a:lnTo>
                  <a:pt x="2472" y="1163"/>
                </a:lnTo>
                <a:lnTo>
                  <a:pt x="2473" y="1166"/>
                </a:lnTo>
                <a:lnTo>
                  <a:pt x="2473" y="1167"/>
                </a:lnTo>
                <a:lnTo>
                  <a:pt x="2473" y="1168"/>
                </a:lnTo>
                <a:lnTo>
                  <a:pt x="2473" y="1169"/>
                </a:lnTo>
                <a:lnTo>
                  <a:pt x="2474" y="1169"/>
                </a:lnTo>
                <a:lnTo>
                  <a:pt x="2474" y="1170"/>
                </a:lnTo>
                <a:lnTo>
                  <a:pt x="2475" y="1170"/>
                </a:lnTo>
                <a:lnTo>
                  <a:pt x="2475" y="1171"/>
                </a:lnTo>
                <a:lnTo>
                  <a:pt x="2476" y="1173"/>
                </a:lnTo>
                <a:lnTo>
                  <a:pt x="2476" y="1174"/>
                </a:lnTo>
                <a:lnTo>
                  <a:pt x="2477" y="1174"/>
                </a:lnTo>
                <a:lnTo>
                  <a:pt x="2477" y="1175"/>
                </a:lnTo>
                <a:lnTo>
                  <a:pt x="2477" y="1176"/>
                </a:lnTo>
                <a:lnTo>
                  <a:pt x="2479" y="1177"/>
                </a:lnTo>
                <a:lnTo>
                  <a:pt x="2479" y="1178"/>
                </a:lnTo>
                <a:lnTo>
                  <a:pt x="2479" y="1179"/>
                </a:lnTo>
                <a:lnTo>
                  <a:pt x="2480" y="1179"/>
                </a:lnTo>
                <a:lnTo>
                  <a:pt x="2481" y="1181"/>
                </a:lnTo>
                <a:lnTo>
                  <a:pt x="2481" y="1183"/>
                </a:lnTo>
                <a:lnTo>
                  <a:pt x="2482" y="1185"/>
                </a:lnTo>
                <a:lnTo>
                  <a:pt x="2482" y="1187"/>
                </a:lnTo>
                <a:lnTo>
                  <a:pt x="2482" y="1188"/>
                </a:lnTo>
                <a:lnTo>
                  <a:pt x="2483" y="1190"/>
                </a:lnTo>
                <a:lnTo>
                  <a:pt x="2484" y="1191"/>
                </a:lnTo>
                <a:lnTo>
                  <a:pt x="2484" y="1192"/>
                </a:lnTo>
                <a:lnTo>
                  <a:pt x="2485" y="1192"/>
                </a:lnTo>
                <a:lnTo>
                  <a:pt x="2485" y="1194"/>
                </a:lnTo>
                <a:lnTo>
                  <a:pt x="2486" y="1194"/>
                </a:lnTo>
                <a:lnTo>
                  <a:pt x="2488" y="1195"/>
                </a:lnTo>
                <a:lnTo>
                  <a:pt x="2489" y="1195"/>
                </a:lnTo>
                <a:lnTo>
                  <a:pt x="2491" y="1195"/>
                </a:lnTo>
                <a:lnTo>
                  <a:pt x="2491" y="1193"/>
                </a:lnTo>
                <a:lnTo>
                  <a:pt x="2491" y="1192"/>
                </a:lnTo>
                <a:lnTo>
                  <a:pt x="2491" y="1191"/>
                </a:lnTo>
                <a:lnTo>
                  <a:pt x="2491" y="1190"/>
                </a:lnTo>
                <a:lnTo>
                  <a:pt x="2493" y="1187"/>
                </a:lnTo>
                <a:lnTo>
                  <a:pt x="2494" y="1186"/>
                </a:lnTo>
                <a:lnTo>
                  <a:pt x="2496" y="1184"/>
                </a:lnTo>
                <a:lnTo>
                  <a:pt x="2497" y="1183"/>
                </a:lnTo>
                <a:lnTo>
                  <a:pt x="2499" y="1179"/>
                </a:lnTo>
                <a:lnTo>
                  <a:pt x="2500" y="1179"/>
                </a:lnTo>
                <a:lnTo>
                  <a:pt x="2501" y="1179"/>
                </a:lnTo>
                <a:lnTo>
                  <a:pt x="2505" y="1179"/>
                </a:lnTo>
                <a:lnTo>
                  <a:pt x="2506" y="1179"/>
                </a:lnTo>
                <a:lnTo>
                  <a:pt x="2506" y="1181"/>
                </a:lnTo>
                <a:lnTo>
                  <a:pt x="2507" y="1181"/>
                </a:lnTo>
                <a:lnTo>
                  <a:pt x="2508" y="1181"/>
                </a:lnTo>
                <a:lnTo>
                  <a:pt x="2513" y="1179"/>
                </a:lnTo>
                <a:lnTo>
                  <a:pt x="2515" y="1178"/>
                </a:lnTo>
                <a:lnTo>
                  <a:pt x="2516" y="1178"/>
                </a:lnTo>
                <a:lnTo>
                  <a:pt x="2517" y="1178"/>
                </a:lnTo>
                <a:lnTo>
                  <a:pt x="2518" y="1177"/>
                </a:lnTo>
                <a:lnTo>
                  <a:pt x="2519" y="1177"/>
                </a:lnTo>
                <a:lnTo>
                  <a:pt x="2520" y="1178"/>
                </a:lnTo>
                <a:lnTo>
                  <a:pt x="2522" y="1179"/>
                </a:lnTo>
                <a:lnTo>
                  <a:pt x="2525" y="1183"/>
                </a:lnTo>
                <a:lnTo>
                  <a:pt x="2526" y="1183"/>
                </a:lnTo>
                <a:lnTo>
                  <a:pt x="2526" y="1184"/>
                </a:lnTo>
                <a:lnTo>
                  <a:pt x="2527" y="1184"/>
                </a:lnTo>
                <a:lnTo>
                  <a:pt x="2528" y="1184"/>
                </a:lnTo>
                <a:lnTo>
                  <a:pt x="2529" y="1184"/>
                </a:lnTo>
                <a:lnTo>
                  <a:pt x="2529" y="1185"/>
                </a:lnTo>
                <a:lnTo>
                  <a:pt x="2529" y="1186"/>
                </a:lnTo>
                <a:lnTo>
                  <a:pt x="2528" y="1187"/>
                </a:lnTo>
                <a:lnTo>
                  <a:pt x="2527" y="1188"/>
                </a:lnTo>
                <a:lnTo>
                  <a:pt x="2526" y="1190"/>
                </a:lnTo>
                <a:lnTo>
                  <a:pt x="2526" y="1192"/>
                </a:lnTo>
                <a:lnTo>
                  <a:pt x="2525" y="1192"/>
                </a:lnTo>
                <a:lnTo>
                  <a:pt x="2524" y="1192"/>
                </a:lnTo>
                <a:lnTo>
                  <a:pt x="2524" y="1191"/>
                </a:lnTo>
                <a:lnTo>
                  <a:pt x="2523" y="1191"/>
                </a:lnTo>
                <a:lnTo>
                  <a:pt x="2522" y="1190"/>
                </a:lnTo>
                <a:lnTo>
                  <a:pt x="2520" y="1190"/>
                </a:lnTo>
                <a:lnTo>
                  <a:pt x="2519" y="1188"/>
                </a:lnTo>
                <a:lnTo>
                  <a:pt x="2518" y="1188"/>
                </a:lnTo>
                <a:lnTo>
                  <a:pt x="2517" y="1188"/>
                </a:lnTo>
                <a:lnTo>
                  <a:pt x="2517" y="1187"/>
                </a:lnTo>
                <a:lnTo>
                  <a:pt x="2516" y="1187"/>
                </a:lnTo>
                <a:lnTo>
                  <a:pt x="2515" y="1187"/>
                </a:lnTo>
                <a:lnTo>
                  <a:pt x="2515" y="1188"/>
                </a:lnTo>
                <a:lnTo>
                  <a:pt x="2514" y="1190"/>
                </a:lnTo>
                <a:lnTo>
                  <a:pt x="2513" y="1190"/>
                </a:lnTo>
                <a:lnTo>
                  <a:pt x="2513" y="1192"/>
                </a:lnTo>
                <a:lnTo>
                  <a:pt x="2513" y="1194"/>
                </a:lnTo>
                <a:lnTo>
                  <a:pt x="2514" y="1195"/>
                </a:lnTo>
                <a:lnTo>
                  <a:pt x="2513" y="1195"/>
                </a:lnTo>
                <a:lnTo>
                  <a:pt x="2513" y="1196"/>
                </a:lnTo>
                <a:lnTo>
                  <a:pt x="2511" y="1196"/>
                </a:lnTo>
                <a:lnTo>
                  <a:pt x="2510" y="1196"/>
                </a:lnTo>
                <a:lnTo>
                  <a:pt x="2509" y="1196"/>
                </a:lnTo>
                <a:lnTo>
                  <a:pt x="2508" y="1196"/>
                </a:lnTo>
                <a:lnTo>
                  <a:pt x="2507" y="1196"/>
                </a:lnTo>
                <a:lnTo>
                  <a:pt x="2506" y="1196"/>
                </a:lnTo>
                <a:lnTo>
                  <a:pt x="2505" y="1196"/>
                </a:lnTo>
                <a:lnTo>
                  <a:pt x="2503" y="1196"/>
                </a:lnTo>
                <a:lnTo>
                  <a:pt x="2502" y="1196"/>
                </a:lnTo>
                <a:lnTo>
                  <a:pt x="2501" y="1198"/>
                </a:lnTo>
                <a:lnTo>
                  <a:pt x="2500" y="1198"/>
                </a:lnTo>
                <a:lnTo>
                  <a:pt x="2500" y="1199"/>
                </a:lnTo>
                <a:lnTo>
                  <a:pt x="2500" y="1200"/>
                </a:lnTo>
                <a:lnTo>
                  <a:pt x="2499" y="1200"/>
                </a:lnTo>
                <a:lnTo>
                  <a:pt x="2500" y="1201"/>
                </a:lnTo>
                <a:lnTo>
                  <a:pt x="2500" y="1202"/>
                </a:lnTo>
                <a:lnTo>
                  <a:pt x="2500" y="1203"/>
                </a:lnTo>
                <a:lnTo>
                  <a:pt x="2499" y="1204"/>
                </a:lnTo>
                <a:lnTo>
                  <a:pt x="2498" y="1206"/>
                </a:lnTo>
                <a:lnTo>
                  <a:pt x="2497" y="1206"/>
                </a:lnTo>
                <a:lnTo>
                  <a:pt x="2496" y="1207"/>
                </a:lnTo>
                <a:lnTo>
                  <a:pt x="2494" y="1207"/>
                </a:lnTo>
                <a:lnTo>
                  <a:pt x="2496" y="1208"/>
                </a:lnTo>
                <a:lnTo>
                  <a:pt x="2497" y="1209"/>
                </a:lnTo>
                <a:lnTo>
                  <a:pt x="2498" y="1210"/>
                </a:lnTo>
                <a:lnTo>
                  <a:pt x="2499" y="1210"/>
                </a:lnTo>
                <a:lnTo>
                  <a:pt x="2501" y="1211"/>
                </a:lnTo>
                <a:lnTo>
                  <a:pt x="2502" y="1212"/>
                </a:lnTo>
                <a:lnTo>
                  <a:pt x="2503" y="1212"/>
                </a:lnTo>
                <a:lnTo>
                  <a:pt x="2505" y="1213"/>
                </a:lnTo>
                <a:lnTo>
                  <a:pt x="2506" y="1215"/>
                </a:lnTo>
                <a:lnTo>
                  <a:pt x="2506" y="1216"/>
                </a:lnTo>
                <a:lnTo>
                  <a:pt x="2507" y="1216"/>
                </a:lnTo>
                <a:lnTo>
                  <a:pt x="2507" y="1217"/>
                </a:lnTo>
                <a:lnTo>
                  <a:pt x="2508" y="1217"/>
                </a:lnTo>
                <a:lnTo>
                  <a:pt x="2509" y="1217"/>
                </a:lnTo>
                <a:lnTo>
                  <a:pt x="2509" y="1218"/>
                </a:lnTo>
                <a:lnTo>
                  <a:pt x="2510" y="1219"/>
                </a:lnTo>
                <a:lnTo>
                  <a:pt x="2511" y="1220"/>
                </a:lnTo>
                <a:lnTo>
                  <a:pt x="2513" y="1221"/>
                </a:lnTo>
                <a:lnTo>
                  <a:pt x="2514" y="1221"/>
                </a:lnTo>
                <a:lnTo>
                  <a:pt x="2515" y="1221"/>
                </a:lnTo>
                <a:lnTo>
                  <a:pt x="2515" y="1223"/>
                </a:lnTo>
                <a:lnTo>
                  <a:pt x="2516" y="1224"/>
                </a:lnTo>
                <a:lnTo>
                  <a:pt x="2517" y="1225"/>
                </a:lnTo>
                <a:lnTo>
                  <a:pt x="2518" y="1225"/>
                </a:lnTo>
                <a:lnTo>
                  <a:pt x="2519" y="1225"/>
                </a:lnTo>
                <a:lnTo>
                  <a:pt x="2520" y="1224"/>
                </a:lnTo>
                <a:lnTo>
                  <a:pt x="2522" y="1225"/>
                </a:lnTo>
                <a:lnTo>
                  <a:pt x="2522" y="1226"/>
                </a:lnTo>
                <a:lnTo>
                  <a:pt x="2523" y="1226"/>
                </a:lnTo>
                <a:lnTo>
                  <a:pt x="2523" y="1227"/>
                </a:lnTo>
                <a:lnTo>
                  <a:pt x="2522" y="1228"/>
                </a:lnTo>
                <a:lnTo>
                  <a:pt x="2520" y="1229"/>
                </a:lnTo>
                <a:lnTo>
                  <a:pt x="2520" y="1230"/>
                </a:lnTo>
                <a:lnTo>
                  <a:pt x="2519" y="1232"/>
                </a:lnTo>
                <a:lnTo>
                  <a:pt x="2519" y="1233"/>
                </a:lnTo>
                <a:lnTo>
                  <a:pt x="2519" y="1234"/>
                </a:lnTo>
                <a:lnTo>
                  <a:pt x="2519" y="1235"/>
                </a:lnTo>
                <a:lnTo>
                  <a:pt x="2520" y="1236"/>
                </a:lnTo>
                <a:lnTo>
                  <a:pt x="2522" y="1237"/>
                </a:lnTo>
                <a:lnTo>
                  <a:pt x="2523" y="1240"/>
                </a:lnTo>
                <a:lnTo>
                  <a:pt x="2524" y="1241"/>
                </a:lnTo>
                <a:lnTo>
                  <a:pt x="2525" y="1242"/>
                </a:lnTo>
                <a:lnTo>
                  <a:pt x="2526" y="1242"/>
                </a:lnTo>
                <a:lnTo>
                  <a:pt x="2527" y="1242"/>
                </a:lnTo>
                <a:lnTo>
                  <a:pt x="2527" y="1243"/>
                </a:lnTo>
                <a:lnTo>
                  <a:pt x="2528" y="1243"/>
                </a:lnTo>
                <a:lnTo>
                  <a:pt x="2527" y="1244"/>
                </a:lnTo>
                <a:lnTo>
                  <a:pt x="2527" y="1245"/>
                </a:lnTo>
                <a:lnTo>
                  <a:pt x="2527" y="1246"/>
                </a:lnTo>
                <a:lnTo>
                  <a:pt x="2527" y="1248"/>
                </a:lnTo>
                <a:lnTo>
                  <a:pt x="2526" y="1249"/>
                </a:lnTo>
                <a:lnTo>
                  <a:pt x="2528" y="1249"/>
                </a:lnTo>
                <a:lnTo>
                  <a:pt x="2529" y="1249"/>
                </a:lnTo>
                <a:lnTo>
                  <a:pt x="2531" y="1249"/>
                </a:lnTo>
                <a:lnTo>
                  <a:pt x="2532" y="1249"/>
                </a:lnTo>
                <a:lnTo>
                  <a:pt x="2533" y="1250"/>
                </a:lnTo>
                <a:lnTo>
                  <a:pt x="2534" y="1251"/>
                </a:lnTo>
                <a:lnTo>
                  <a:pt x="2534" y="1252"/>
                </a:lnTo>
                <a:lnTo>
                  <a:pt x="2534" y="1254"/>
                </a:lnTo>
                <a:lnTo>
                  <a:pt x="2534" y="1259"/>
                </a:lnTo>
                <a:lnTo>
                  <a:pt x="2535" y="1259"/>
                </a:lnTo>
                <a:lnTo>
                  <a:pt x="2536" y="1259"/>
                </a:lnTo>
                <a:lnTo>
                  <a:pt x="2536" y="1258"/>
                </a:lnTo>
                <a:lnTo>
                  <a:pt x="2535" y="1252"/>
                </a:lnTo>
                <a:lnTo>
                  <a:pt x="2536" y="1252"/>
                </a:lnTo>
                <a:lnTo>
                  <a:pt x="2537" y="1252"/>
                </a:lnTo>
                <a:lnTo>
                  <a:pt x="2537" y="1251"/>
                </a:lnTo>
                <a:lnTo>
                  <a:pt x="2537" y="1250"/>
                </a:lnTo>
                <a:lnTo>
                  <a:pt x="2537" y="1249"/>
                </a:lnTo>
                <a:lnTo>
                  <a:pt x="2539" y="1249"/>
                </a:lnTo>
                <a:lnTo>
                  <a:pt x="2545" y="1249"/>
                </a:lnTo>
                <a:lnTo>
                  <a:pt x="2544" y="1252"/>
                </a:lnTo>
                <a:lnTo>
                  <a:pt x="2544" y="1254"/>
                </a:lnTo>
                <a:lnTo>
                  <a:pt x="2546" y="1255"/>
                </a:lnTo>
                <a:lnTo>
                  <a:pt x="2543" y="1258"/>
                </a:lnTo>
                <a:lnTo>
                  <a:pt x="2544" y="1259"/>
                </a:lnTo>
                <a:lnTo>
                  <a:pt x="2546" y="1259"/>
                </a:lnTo>
                <a:lnTo>
                  <a:pt x="2552" y="1258"/>
                </a:lnTo>
                <a:lnTo>
                  <a:pt x="2553" y="1257"/>
                </a:lnTo>
                <a:lnTo>
                  <a:pt x="2554" y="1255"/>
                </a:lnTo>
                <a:lnTo>
                  <a:pt x="2554" y="1254"/>
                </a:lnTo>
                <a:lnTo>
                  <a:pt x="2555" y="1254"/>
                </a:lnTo>
                <a:lnTo>
                  <a:pt x="2555" y="1253"/>
                </a:lnTo>
                <a:lnTo>
                  <a:pt x="2557" y="1252"/>
                </a:lnTo>
                <a:lnTo>
                  <a:pt x="2557" y="1253"/>
                </a:lnTo>
                <a:lnTo>
                  <a:pt x="2558" y="1253"/>
                </a:lnTo>
                <a:lnTo>
                  <a:pt x="2558" y="1251"/>
                </a:lnTo>
                <a:lnTo>
                  <a:pt x="2562" y="1249"/>
                </a:lnTo>
                <a:lnTo>
                  <a:pt x="2565" y="1249"/>
                </a:lnTo>
                <a:lnTo>
                  <a:pt x="2565" y="1250"/>
                </a:lnTo>
                <a:lnTo>
                  <a:pt x="2560" y="1251"/>
                </a:lnTo>
                <a:lnTo>
                  <a:pt x="2560" y="1252"/>
                </a:lnTo>
                <a:lnTo>
                  <a:pt x="2560" y="1253"/>
                </a:lnTo>
                <a:lnTo>
                  <a:pt x="2559" y="1254"/>
                </a:lnTo>
                <a:lnTo>
                  <a:pt x="2558" y="1255"/>
                </a:lnTo>
                <a:lnTo>
                  <a:pt x="2557" y="1257"/>
                </a:lnTo>
                <a:lnTo>
                  <a:pt x="2555" y="1258"/>
                </a:lnTo>
                <a:lnTo>
                  <a:pt x="2554" y="1259"/>
                </a:lnTo>
                <a:lnTo>
                  <a:pt x="2553" y="1260"/>
                </a:lnTo>
                <a:lnTo>
                  <a:pt x="2552" y="1261"/>
                </a:lnTo>
                <a:lnTo>
                  <a:pt x="2551" y="1262"/>
                </a:lnTo>
                <a:lnTo>
                  <a:pt x="2551" y="1263"/>
                </a:lnTo>
                <a:lnTo>
                  <a:pt x="2551" y="1265"/>
                </a:lnTo>
                <a:lnTo>
                  <a:pt x="2551" y="1266"/>
                </a:lnTo>
                <a:lnTo>
                  <a:pt x="2552" y="1266"/>
                </a:lnTo>
                <a:lnTo>
                  <a:pt x="2553" y="1267"/>
                </a:lnTo>
                <a:lnTo>
                  <a:pt x="2554" y="1267"/>
                </a:lnTo>
                <a:lnTo>
                  <a:pt x="2557" y="1267"/>
                </a:lnTo>
                <a:lnTo>
                  <a:pt x="2557" y="1266"/>
                </a:lnTo>
                <a:lnTo>
                  <a:pt x="2558" y="1265"/>
                </a:lnTo>
                <a:lnTo>
                  <a:pt x="2558" y="1266"/>
                </a:lnTo>
                <a:lnTo>
                  <a:pt x="2558" y="1267"/>
                </a:lnTo>
                <a:lnTo>
                  <a:pt x="2558" y="1268"/>
                </a:lnTo>
                <a:lnTo>
                  <a:pt x="2560" y="1269"/>
                </a:lnTo>
                <a:lnTo>
                  <a:pt x="2561" y="1270"/>
                </a:lnTo>
                <a:lnTo>
                  <a:pt x="2565" y="1269"/>
                </a:lnTo>
                <a:lnTo>
                  <a:pt x="2565" y="1270"/>
                </a:lnTo>
                <a:lnTo>
                  <a:pt x="2563" y="1270"/>
                </a:lnTo>
                <a:lnTo>
                  <a:pt x="2562" y="1270"/>
                </a:lnTo>
                <a:lnTo>
                  <a:pt x="2562" y="1271"/>
                </a:lnTo>
                <a:lnTo>
                  <a:pt x="2560" y="1271"/>
                </a:lnTo>
                <a:lnTo>
                  <a:pt x="2559" y="1271"/>
                </a:lnTo>
                <a:lnTo>
                  <a:pt x="2558" y="1271"/>
                </a:lnTo>
                <a:lnTo>
                  <a:pt x="2557" y="1271"/>
                </a:lnTo>
                <a:lnTo>
                  <a:pt x="2555" y="1271"/>
                </a:lnTo>
                <a:lnTo>
                  <a:pt x="2554" y="1271"/>
                </a:lnTo>
                <a:lnTo>
                  <a:pt x="2553" y="1271"/>
                </a:lnTo>
                <a:lnTo>
                  <a:pt x="2551" y="1271"/>
                </a:lnTo>
                <a:lnTo>
                  <a:pt x="2551" y="1270"/>
                </a:lnTo>
                <a:lnTo>
                  <a:pt x="2550" y="1270"/>
                </a:lnTo>
                <a:lnTo>
                  <a:pt x="2549" y="1270"/>
                </a:lnTo>
                <a:lnTo>
                  <a:pt x="2546" y="1270"/>
                </a:lnTo>
                <a:lnTo>
                  <a:pt x="2545" y="1269"/>
                </a:lnTo>
                <a:lnTo>
                  <a:pt x="2543" y="1269"/>
                </a:lnTo>
                <a:lnTo>
                  <a:pt x="2542" y="1269"/>
                </a:lnTo>
                <a:lnTo>
                  <a:pt x="2541" y="1269"/>
                </a:lnTo>
                <a:lnTo>
                  <a:pt x="2540" y="1268"/>
                </a:lnTo>
                <a:lnTo>
                  <a:pt x="2539" y="1269"/>
                </a:lnTo>
                <a:lnTo>
                  <a:pt x="2537" y="1268"/>
                </a:lnTo>
                <a:lnTo>
                  <a:pt x="2536" y="1267"/>
                </a:lnTo>
                <a:lnTo>
                  <a:pt x="2536" y="1266"/>
                </a:lnTo>
                <a:lnTo>
                  <a:pt x="2536" y="1261"/>
                </a:lnTo>
                <a:lnTo>
                  <a:pt x="2535" y="1261"/>
                </a:lnTo>
                <a:lnTo>
                  <a:pt x="2534" y="1261"/>
                </a:lnTo>
                <a:lnTo>
                  <a:pt x="2534" y="1265"/>
                </a:lnTo>
                <a:lnTo>
                  <a:pt x="2534" y="1268"/>
                </a:lnTo>
                <a:lnTo>
                  <a:pt x="2531" y="1270"/>
                </a:lnTo>
                <a:lnTo>
                  <a:pt x="2529" y="1274"/>
                </a:lnTo>
                <a:lnTo>
                  <a:pt x="2528" y="1276"/>
                </a:lnTo>
                <a:lnTo>
                  <a:pt x="2528" y="1277"/>
                </a:lnTo>
                <a:lnTo>
                  <a:pt x="2527" y="1277"/>
                </a:lnTo>
                <a:lnTo>
                  <a:pt x="2526" y="1277"/>
                </a:lnTo>
                <a:lnTo>
                  <a:pt x="2524" y="1277"/>
                </a:lnTo>
                <a:lnTo>
                  <a:pt x="2524" y="1278"/>
                </a:lnTo>
                <a:lnTo>
                  <a:pt x="2523" y="1278"/>
                </a:lnTo>
                <a:lnTo>
                  <a:pt x="2523" y="1279"/>
                </a:lnTo>
                <a:lnTo>
                  <a:pt x="2523" y="1280"/>
                </a:lnTo>
                <a:lnTo>
                  <a:pt x="2520" y="1284"/>
                </a:lnTo>
                <a:lnTo>
                  <a:pt x="2520" y="1285"/>
                </a:lnTo>
                <a:lnTo>
                  <a:pt x="2519" y="1287"/>
                </a:lnTo>
                <a:lnTo>
                  <a:pt x="2518" y="1290"/>
                </a:lnTo>
                <a:lnTo>
                  <a:pt x="2518" y="1291"/>
                </a:lnTo>
                <a:lnTo>
                  <a:pt x="2517" y="1293"/>
                </a:lnTo>
                <a:lnTo>
                  <a:pt x="2522" y="1293"/>
                </a:lnTo>
                <a:lnTo>
                  <a:pt x="2526" y="1293"/>
                </a:lnTo>
                <a:lnTo>
                  <a:pt x="2526" y="1311"/>
                </a:lnTo>
                <a:lnTo>
                  <a:pt x="2532" y="1311"/>
                </a:lnTo>
                <a:lnTo>
                  <a:pt x="2532" y="1313"/>
                </a:lnTo>
                <a:lnTo>
                  <a:pt x="2532" y="1319"/>
                </a:lnTo>
                <a:lnTo>
                  <a:pt x="2532" y="1330"/>
                </a:lnTo>
                <a:lnTo>
                  <a:pt x="2532" y="1336"/>
                </a:lnTo>
                <a:lnTo>
                  <a:pt x="2532" y="1337"/>
                </a:lnTo>
                <a:lnTo>
                  <a:pt x="2526" y="1337"/>
                </a:lnTo>
                <a:lnTo>
                  <a:pt x="2526" y="1338"/>
                </a:lnTo>
                <a:lnTo>
                  <a:pt x="2526" y="1358"/>
                </a:lnTo>
                <a:lnTo>
                  <a:pt x="2524" y="1361"/>
                </a:lnTo>
                <a:lnTo>
                  <a:pt x="2522" y="1363"/>
                </a:lnTo>
                <a:lnTo>
                  <a:pt x="2515" y="1370"/>
                </a:lnTo>
                <a:lnTo>
                  <a:pt x="2500" y="1369"/>
                </a:lnTo>
                <a:lnTo>
                  <a:pt x="2496" y="1400"/>
                </a:lnTo>
                <a:lnTo>
                  <a:pt x="2494" y="1412"/>
                </a:lnTo>
                <a:lnTo>
                  <a:pt x="2491" y="1428"/>
                </a:lnTo>
                <a:lnTo>
                  <a:pt x="2489" y="1437"/>
                </a:lnTo>
                <a:lnTo>
                  <a:pt x="2481" y="1467"/>
                </a:lnTo>
                <a:lnTo>
                  <a:pt x="2477" y="1479"/>
                </a:lnTo>
                <a:lnTo>
                  <a:pt x="2476" y="1478"/>
                </a:lnTo>
                <a:lnTo>
                  <a:pt x="2465" y="1476"/>
                </a:lnTo>
                <a:lnTo>
                  <a:pt x="2464" y="1476"/>
                </a:lnTo>
                <a:lnTo>
                  <a:pt x="2466" y="1470"/>
                </a:lnTo>
                <a:lnTo>
                  <a:pt x="2467" y="1467"/>
                </a:lnTo>
                <a:lnTo>
                  <a:pt x="2471" y="1452"/>
                </a:lnTo>
                <a:lnTo>
                  <a:pt x="2471" y="1447"/>
                </a:lnTo>
                <a:lnTo>
                  <a:pt x="2445" y="1412"/>
                </a:lnTo>
                <a:lnTo>
                  <a:pt x="2439" y="1404"/>
                </a:lnTo>
                <a:lnTo>
                  <a:pt x="2437" y="1393"/>
                </a:lnTo>
                <a:lnTo>
                  <a:pt x="2436" y="1391"/>
                </a:lnTo>
                <a:lnTo>
                  <a:pt x="2386" y="1390"/>
                </a:lnTo>
                <a:lnTo>
                  <a:pt x="2386" y="1371"/>
                </a:lnTo>
                <a:lnTo>
                  <a:pt x="2386" y="1369"/>
                </a:lnTo>
                <a:lnTo>
                  <a:pt x="2386" y="1359"/>
                </a:lnTo>
                <a:lnTo>
                  <a:pt x="2386" y="1353"/>
                </a:lnTo>
                <a:lnTo>
                  <a:pt x="2386" y="1351"/>
                </a:lnTo>
                <a:lnTo>
                  <a:pt x="2385" y="1351"/>
                </a:lnTo>
                <a:lnTo>
                  <a:pt x="2384" y="1351"/>
                </a:lnTo>
                <a:lnTo>
                  <a:pt x="2382" y="1351"/>
                </a:lnTo>
                <a:lnTo>
                  <a:pt x="2370" y="1352"/>
                </a:lnTo>
                <a:lnTo>
                  <a:pt x="2367" y="1352"/>
                </a:lnTo>
                <a:lnTo>
                  <a:pt x="2364" y="1352"/>
                </a:lnTo>
                <a:lnTo>
                  <a:pt x="2360" y="1353"/>
                </a:lnTo>
                <a:lnTo>
                  <a:pt x="2359" y="1352"/>
                </a:lnTo>
                <a:lnTo>
                  <a:pt x="2355" y="1352"/>
                </a:lnTo>
                <a:lnTo>
                  <a:pt x="2354" y="1352"/>
                </a:lnTo>
                <a:lnTo>
                  <a:pt x="2353" y="1352"/>
                </a:lnTo>
                <a:lnTo>
                  <a:pt x="2352" y="1352"/>
                </a:lnTo>
                <a:lnTo>
                  <a:pt x="2346" y="1350"/>
                </a:lnTo>
                <a:lnTo>
                  <a:pt x="2345" y="1350"/>
                </a:lnTo>
                <a:lnTo>
                  <a:pt x="2344" y="1349"/>
                </a:lnTo>
                <a:lnTo>
                  <a:pt x="2342" y="1347"/>
                </a:lnTo>
                <a:lnTo>
                  <a:pt x="2341" y="1347"/>
                </a:lnTo>
                <a:lnTo>
                  <a:pt x="2339" y="1347"/>
                </a:lnTo>
                <a:lnTo>
                  <a:pt x="2338" y="1346"/>
                </a:lnTo>
                <a:lnTo>
                  <a:pt x="2337" y="1346"/>
                </a:lnTo>
                <a:lnTo>
                  <a:pt x="2336" y="1346"/>
                </a:lnTo>
                <a:lnTo>
                  <a:pt x="2335" y="1345"/>
                </a:lnTo>
                <a:lnTo>
                  <a:pt x="2333" y="1344"/>
                </a:lnTo>
                <a:lnTo>
                  <a:pt x="2329" y="1342"/>
                </a:lnTo>
                <a:lnTo>
                  <a:pt x="2326" y="1340"/>
                </a:lnTo>
                <a:lnTo>
                  <a:pt x="2322" y="1338"/>
                </a:lnTo>
                <a:lnTo>
                  <a:pt x="2309" y="1305"/>
                </a:lnTo>
                <a:lnTo>
                  <a:pt x="2309" y="1302"/>
                </a:lnTo>
                <a:lnTo>
                  <a:pt x="2309" y="1279"/>
                </a:lnTo>
                <a:lnTo>
                  <a:pt x="2308" y="1276"/>
                </a:lnTo>
                <a:lnTo>
                  <a:pt x="2311" y="1263"/>
                </a:lnTo>
                <a:lnTo>
                  <a:pt x="2308" y="1263"/>
                </a:lnTo>
                <a:lnTo>
                  <a:pt x="2308" y="1259"/>
                </a:lnTo>
                <a:lnTo>
                  <a:pt x="2315" y="1259"/>
                </a:lnTo>
                <a:lnTo>
                  <a:pt x="2315" y="1248"/>
                </a:lnTo>
                <a:lnTo>
                  <a:pt x="2319" y="1248"/>
                </a:lnTo>
                <a:lnTo>
                  <a:pt x="2315" y="1240"/>
                </a:lnTo>
                <a:lnTo>
                  <a:pt x="2308" y="1241"/>
                </a:lnTo>
                <a:lnTo>
                  <a:pt x="2278" y="1220"/>
                </a:lnTo>
                <a:lnTo>
                  <a:pt x="2270" y="1207"/>
                </a:lnTo>
                <a:lnTo>
                  <a:pt x="2272" y="1199"/>
                </a:lnTo>
                <a:lnTo>
                  <a:pt x="2269" y="1196"/>
                </a:lnTo>
                <a:lnTo>
                  <a:pt x="2266" y="1194"/>
                </a:lnTo>
                <a:lnTo>
                  <a:pt x="2266" y="1187"/>
                </a:lnTo>
                <a:lnTo>
                  <a:pt x="2274" y="1188"/>
                </a:lnTo>
                <a:lnTo>
                  <a:pt x="2289" y="1161"/>
                </a:lnTo>
                <a:lnTo>
                  <a:pt x="2276" y="1162"/>
                </a:lnTo>
                <a:lnTo>
                  <a:pt x="2273" y="1158"/>
                </a:lnTo>
                <a:lnTo>
                  <a:pt x="2266" y="1154"/>
                </a:lnTo>
                <a:lnTo>
                  <a:pt x="2267" y="1128"/>
                </a:lnTo>
                <a:lnTo>
                  <a:pt x="2265" y="1128"/>
                </a:lnTo>
                <a:lnTo>
                  <a:pt x="2264" y="1128"/>
                </a:lnTo>
                <a:lnTo>
                  <a:pt x="2263" y="1128"/>
                </a:lnTo>
                <a:lnTo>
                  <a:pt x="2259" y="1128"/>
                </a:lnTo>
                <a:lnTo>
                  <a:pt x="2256" y="1128"/>
                </a:lnTo>
                <a:lnTo>
                  <a:pt x="2256" y="1126"/>
                </a:lnTo>
                <a:lnTo>
                  <a:pt x="2256" y="1104"/>
                </a:lnTo>
                <a:lnTo>
                  <a:pt x="2256" y="1102"/>
                </a:lnTo>
                <a:lnTo>
                  <a:pt x="2256" y="1099"/>
                </a:lnTo>
                <a:lnTo>
                  <a:pt x="2256" y="1089"/>
                </a:lnTo>
                <a:lnTo>
                  <a:pt x="2256" y="1086"/>
                </a:lnTo>
                <a:lnTo>
                  <a:pt x="2267" y="1086"/>
                </a:lnTo>
                <a:lnTo>
                  <a:pt x="2267" y="1058"/>
                </a:lnTo>
                <a:lnTo>
                  <a:pt x="2252" y="1056"/>
                </a:lnTo>
                <a:lnTo>
                  <a:pt x="2249" y="1056"/>
                </a:lnTo>
                <a:lnTo>
                  <a:pt x="2244" y="1054"/>
                </a:lnTo>
                <a:lnTo>
                  <a:pt x="2239" y="1048"/>
                </a:lnTo>
                <a:lnTo>
                  <a:pt x="2234" y="1047"/>
                </a:lnTo>
                <a:lnTo>
                  <a:pt x="2234" y="1042"/>
                </a:lnTo>
                <a:lnTo>
                  <a:pt x="2237" y="1040"/>
                </a:lnTo>
                <a:lnTo>
                  <a:pt x="2238" y="1041"/>
                </a:lnTo>
                <a:lnTo>
                  <a:pt x="2239" y="1042"/>
                </a:lnTo>
                <a:lnTo>
                  <a:pt x="2239" y="1043"/>
                </a:lnTo>
                <a:lnTo>
                  <a:pt x="2240" y="1043"/>
                </a:lnTo>
                <a:lnTo>
                  <a:pt x="2241" y="1043"/>
                </a:lnTo>
                <a:lnTo>
                  <a:pt x="2242" y="1044"/>
                </a:lnTo>
                <a:lnTo>
                  <a:pt x="2243" y="1044"/>
                </a:lnTo>
                <a:lnTo>
                  <a:pt x="2243" y="1045"/>
                </a:lnTo>
                <a:lnTo>
                  <a:pt x="2243" y="1047"/>
                </a:lnTo>
                <a:lnTo>
                  <a:pt x="2244" y="1047"/>
                </a:lnTo>
                <a:lnTo>
                  <a:pt x="2244" y="1048"/>
                </a:lnTo>
                <a:lnTo>
                  <a:pt x="2246" y="1048"/>
                </a:lnTo>
                <a:lnTo>
                  <a:pt x="2247" y="1048"/>
                </a:lnTo>
                <a:lnTo>
                  <a:pt x="2247" y="1049"/>
                </a:lnTo>
                <a:lnTo>
                  <a:pt x="2250" y="1051"/>
                </a:lnTo>
                <a:lnTo>
                  <a:pt x="2251" y="1051"/>
                </a:lnTo>
                <a:lnTo>
                  <a:pt x="2252" y="1052"/>
                </a:lnTo>
                <a:lnTo>
                  <a:pt x="2253" y="1053"/>
                </a:lnTo>
                <a:lnTo>
                  <a:pt x="2255" y="1053"/>
                </a:lnTo>
                <a:lnTo>
                  <a:pt x="2256" y="1053"/>
                </a:lnTo>
                <a:lnTo>
                  <a:pt x="2256" y="1052"/>
                </a:lnTo>
                <a:lnTo>
                  <a:pt x="2257" y="1052"/>
                </a:lnTo>
                <a:lnTo>
                  <a:pt x="2258" y="1051"/>
                </a:lnTo>
                <a:lnTo>
                  <a:pt x="2259" y="1050"/>
                </a:lnTo>
                <a:lnTo>
                  <a:pt x="2259" y="1049"/>
                </a:lnTo>
                <a:lnTo>
                  <a:pt x="2259" y="1048"/>
                </a:lnTo>
                <a:lnTo>
                  <a:pt x="2259" y="1047"/>
                </a:lnTo>
                <a:lnTo>
                  <a:pt x="2259" y="1045"/>
                </a:lnTo>
                <a:lnTo>
                  <a:pt x="2259" y="1044"/>
                </a:lnTo>
                <a:lnTo>
                  <a:pt x="2258" y="1043"/>
                </a:lnTo>
                <a:lnTo>
                  <a:pt x="2258" y="1042"/>
                </a:lnTo>
                <a:lnTo>
                  <a:pt x="2257" y="1041"/>
                </a:lnTo>
                <a:lnTo>
                  <a:pt x="2256" y="1040"/>
                </a:lnTo>
                <a:lnTo>
                  <a:pt x="2255" y="1040"/>
                </a:lnTo>
                <a:lnTo>
                  <a:pt x="2255" y="1039"/>
                </a:lnTo>
                <a:lnTo>
                  <a:pt x="2253" y="1039"/>
                </a:lnTo>
                <a:lnTo>
                  <a:pt x="2253" y="1037"/>
                </a:lnTo>
                <a:lnTo>
                  <a:pt x="2252" y="1037"/>
                </a:lnTo>
                <a:lnTo>
                  <a:pt x="2252" y="1036"/>
                </a:lnTo>
                <a:lnTo>
                  <a:pt x="2251" y="1036"/>
                </a:lnTo>
                <a:lnTo>
                  <a:pt x="2251" y="1035"/>
                </a:lnTo>
                <a:lnTo>
                  <a:pt x="2251" y="1034"/>
                </a:lnTo>
                <a:lnTo>
                  <a:pt x="2250" y="1034"/>
                </a:lnTo>
                <a:lnTo>
                  <a:pt x="2250" y="1033"/>
                </a:lnTo>
                <a:lnTo>
                  <a:pt x="2250" y="1032"/>
                </a:lnTo>
                <a:lnTo>
                  <a:pt x="2251" y="1032"/>
                </a:lnTo>
                <a:lnTo>
                  <a:pt x="2251" y="1031"/>
                </a:lnTo>
                <a:lnTo>
                  <a:pt x="2251" y="1029"/>
                </a:lnTo>
                <a:lnTo>
                  <a:pt x="2251" y="1028"/>
                </a:lnTo>
                <a:lnTo>
                  <a:pt x="2250" y="1028"/>
                </a:lnTo>
                <a:lnTo>
                  <a:pt x="2250" y="1027"/>
                </a:lnTo>
                <a:lnTo>
                  <a:pt x="2250" y="1026"/>
                </a:lnTo>
                <a:lnTo>
                  <a:pt x="2249" y="1026"/>
                </a:lnTo>
                <a:lnTo>
                  <a:pt x="2248" y="1026"/>
                </a:lnTo>
                <a:lnTo>
                  <a:pt x="2248" y="1025"/>
                </a:lnTo>
                <a:lnTo>
                  <a:pt x="2247" y="1025"/>
                </a:lnTo>
                <a:lnTo>
                  <a:pt x="2247" y="1024"/>
                </a:lnTo>
                <a:lnTo>
                  <a:pt x="2246" y="1024"/>
                </a:lnTo>
                <a:lnTo>
                  <a:pt x="2246" y="1023"/>
                </a:lnTo>
                <a:lnTo>
                  <a:pt x="2244" y="1023"/>
                </a:lnTo>
                <a:lnTo>
                  <a:pt x="2244" y="1022"/>
                </a:lnTo>
                <a:lnTo>
                  <a:pt x="2243" y="1022"/>
                </a:lnTo>
                <a:lnTo>
                  <a:pt x="2243" y="1020"/>
                </a:lnTo>
                <a:lnTo>
                  <a:pt x="2243" y="1019"/>
                </a:lnTo>
                <a:lnTo>
                  <a:pt x="2243" y="1018"/>
                </a:lnTo>
                <a:lnTo>
                  <a:pt x="2244" y="1018"/>
                </a:lnTo>
                <a:lnTo>
                  <a:pt x="2244" y="1017"/>
                </a:lnTo>
                <a:lnTo>
                  <a:pt x="2244" y="1016"/>
                </a:lnTo>
                <a:lnTo>
                  <a:pt x="2244" y="1015"/>
                </a:lnTo>
                <a:lnTo>
                  <a:pt x="2244" y="1014"/>
                </a:lnTo>
                <a:lnTo>
                  <a:pt x="2244" y="1012"/>
                </a:lnTo>
                <a:lnTo>
                  <a:pt x="2246" y="1011"/>
                </a:lnTo>
                <a:lnTo>
                  <a:pt x="2246" y="1010"/>
                </a:lnTo>
                <a:lnTo>
                  <a:pt x="2247" y="1009"/>
                </a:lnTo>
                <a:lnTo>
                  <a:pt x="2247" y="1008"/>
                </a:lnTo>
                <a:lnTo>
                  <a:pt x="2248" y="1008"/>
                </a:lnTo>
                <a:lnTo>
                  <a:pt x="2248" y="1007"/>
                </a:lnTo>
                <a:lnTo>
                  <a:pt x="2249" y="1007"/>
                </a:lnTo>
                <a:lnTo>
                  <a:pt x="2249" y="1006"/>
                </a:lnTo>
                <a:lnTo>
                  <a:pt x="2250" y="1006"/>
                </a:lnTo>
                <a:lnTo>
                  <a:pt x="2250" y="1004"/>
                </a:lnTo>
                <a:lnTo>
                  <a:pt x="2250" y="1003"/>
                </a:lnTo>
                <a:lnTo>
                  <a:pt x="2251" y="1002"/>
                </a:lnTo>
                <a:lnTo>
                  <a:pt x="2251" y="1001"/>
                </a:lnTo>
                <a:lnTo>
                  <a:pt x="2251" y="1000"/>
                </a:lnTo>
                <a:lnTo>
                  <a:pt x="2250" y="999"/>
                </a:lnTo>
                <a:lnTo>
                  <a:pt x="2250" y="998"/>
                </a:lnTo>
                <a:lnTo>
                  <a:pt x="2249" y="998"/>
                </a:lnTo>
                <a:lnTo>
                  <a:pt x="2249" y="997"/>
                </a:lnTo>
                <a:lnTo>
                  <a:pt x="2249" y="995"/>
                </a:lnTo>
                <a:lnTo>
                  <a:pt x="2248" y="995"/>
                </a:lnTo>
                <a:lnTo>
                  <a:pt x="2248" y="994"/>
                </a:lnTo>
                <a:lnTo>
                  <a:pt x="2247" y="994"/>
                </a:lnTo>
                <a:lnTo>
                  <a:pt x="2246" y="994"/>
                </a:lnTo>
                <a:lnTo>
                  <a:pt x="2246" y="993"/>
                </a:lnTo>
                <a:lnTo>
                  <a:pt x="2246" y="992"/>
                </a:lnTo>
                <a:lnTo>
                  <a:pt x="2247" y="991"/>
                </a:lnTo>
                <a:lnTo>
                  <a:pt x="2247" y="990"/>
                </a:lnTo>
                <a:lnTo>
                  <a:pt x="2247" y="989"/>
                </a:lnTo>
                <a:lnTo>
                  <a:pt x="2246" y="987"/>
                </a:lnTo>
                <a:lnTo>
                  <a:pt x="2246" y="986"/>
                </a:lnTo>
                <a:lnTo>
                  <a:pt x="2244" y="986"/>
                </a:lnTo>
                <a:lnTo>
                  <a:pt x="2244" y="985"/>
                </a:lnTo>
                <a:lnTo>
                  <a:pt x="2243" y="984"/>
                </a:lnTo>
                <a:lnTo>
                  <a:pt x="2242" y="984"/>
                </a:lnTo>
                <a:lnTo>
                  <a:pt x="2242" y="983"/>
                </a:lnTo>
                <a:lnTo>
                  <a:pt x="2241" y="983"/>
                </a:lnTo>
                <a:lnTo>
                  <a:pt x="2240" y="983"/>
                </a:lnTo>
                <a:lnTo>
                  <a:pt x="2240" y="982"/>
                </a:lnTo>
                <a:lnTo>
                  <a:pt x="2239" y="982"/>
                </a:lnTo>
                <a:lnTo>
                  <a:pt x="2239" y="981"/>
                </a:lnTo>
                <a:lnTo>
                  <a:pt x="2238" y="981"/>
                </a:lnTo>
                <a:lnTo>
                  <a:pt x="2237" y="981"/>
                </a:lnTo>
                <a:lnTo>
                  <a:pt x="2237" y="982"/>
                </a:lnTo>
                <a:lnTo>
                  <a:pt x="2235" y="982"/>
                </a:lnTo>
                <a:lnTo>
                  <a:pt x="2234" y="982"/>
                </a:lnTo>
                <a:lnTo>
                  <a:pt x="2233" y="982"/>
                </a:lnTo>
                <a:lnTo>
                  <a:pt x="2233" y="983"/>
                </a:lnTo>
                <a:lnTo>
                  <a:pt x="2232" y="983"/>
                </a:lnTo>
                <a:lnTo>
                  <a:pt x="2232" y="982"/>
                </a:lnTo>
                <a:lnTo>
                  <a:pt x="2231" y="981"/>
                </a:lnTo>
                <a:lnTo>
                  <a:pt x="2231" y="982"/>
                </a:lnTo>
                <a:lnTo>
                  <a:pt x="2230" y="982"/>
                </a:lnTo>
                <a:lnTo>
                  <a:pt x="2230" y="981"/>
                </a:lnTo>
                <a:lnTo>
                  <a:pt x="2231" y="981"/>
                </a:lnTo>
                <a:lnTo>
                  <a:pt x="2231" y="980"/>
                </a:lnTo>
                <a:lnTo>
                  <a:pt x="2232" y="980"/>
                </a:lnTo>
                <a:lnTo>
                  <a:pt x="2232" y="981"/>
                </a:lnTo>
                <a:lnTo>
                  <a:pt x="2233" y="981"/>
                </a:lnTo>
                <a:lnTo>
                  <a:pt x="2233" y="980"/>
                </a:lnTo>
                <a:lnTo>
                  <a:pt x="2234" y="980"/>
                </a:lnTo>
                <a:lnTo>
                  <a:pt x="2234" y="981"/>
                </a:lnTo>
                <a:lnTo>
                  <a:pt x="2235" y="981"/>
                </a:lnTo>
                <a:lnTo>
                  <a:pt x="2235" y="980"/>
                </a:lnTo>
                <a:lnTo>
                  <a:pt x="2237" y="978"/>
                </a:lnTo>
                <a:lnTo>
                  <a:pt x="2238" y="978"/>
                </a:lnTo>
                <a:lnTo>
                  <a:pt x="2239" y="978"/>
                </a:lnTo>
                <a:lnTo>
                  <a:pt x="2240" y="978"/>
                </a:lnTo>
                <a:lnTo>
                  <a:pt x="2241" y="978"/>
                </a:lnTo>
                <a:lnTo>
                  <a:pt x="2242" y="978"/>
                </a:lnTo>
                <a:lnTo>
                  <a:pt x="2243" y="978"/>
                </a:lnTo>
                <a:lnTo>
                  <a:pt x="2243" y="980"/>
                </a:lnTo>
                <a:lnTo>
                  <a:pt x="2244" y="980"/>
                </a:lnTo>
                <a:lnTo>
                  <a:pt x="2246" y="980"/>
                </a:lnTo>
                <a:lnTo>
                  <a:pt x="2247" y="980"/>
                </a:lnTo>
                <a:lnTo>
                  <a:pt x="2247" y="981"/>
                </a:lnTo>
                <a:lnTo>
                  <a:pt x="2248" y="981"/>
                </a:lnTo>
                <a:lnTo>
                  <a:pt x="2249" y="981"/>
                </a:lnTo>
                <a:lnTo>
                  <a:pt x="2249" y="982"/>
                </a:lnTo>
                <a:lnTo>
                  <a:pt x="2250" y="982"/>
                </a:lnTo>
                <a:lnTo>
                  <a:pt x="2251" y="982"/>
                </a:lnTo>
                <a:lnTo>
                  <a:pt x="2252" y="982"/>
                </a:lnTo>
                <a:lnTo>
                  <a:pt x="2252" y="983"/>
                </a:lnTo>
                <a:lnTo>
                  <a:pt x="2253" y="983"/>
                </a:lnTo>
                <a:lnTo>
                  <a:pt x="2255" y="983"/>
                </a:lnTo>
                <a:lnTo>
                  <a:pt x="2255" y="984"/>
                </a:lnTo>
                <a:lnTo>
                  <a:pt x="2256" y="984"/>
                </a:lnTo>
                <a:lnTo>
                  <a:pt x="2257" y="984"/>
                </a:lnTo>
                <a:lnTo>
                  <a:pt x="2257" y="985"/>
                </a:lnTo>
                <a:lnTo>
                  <a:pt x="2258" y="985"/>
                </a:lnTo>
                <a:lnTo>
                  <a:pt x="2259" y="985"/>
                </a:lnTo>
                <a:lnTo>
                  <a:pt x="2260" y="985"/>
                </a:lnTo>
                <a:lnTo>
                  <a:pt x="2261" y="984"/>
                </a:lnTo>
                <a:lnTo>
                  <a:pt x="2263" y="984"/>
                </a:lnTo>
                <a:lnTo>
                  <a:pt x="2264" y="984"/>
                </a:lnTo>
                <a:lnTo>
                  <a:pt x="2265" y="984"/>
                </a:lnTo>
                <a:lnTo>
                  <a:pt x="2265" y="985"/>
                </a:lnTo>
                <a:lnTo>
                  <a:pt x="2266" y="985"/>
                </a:lnTo>
                <a:lnTo>
                  <a:pt x="2267" y="985"/>
                </a:lnTo>
                <a:lnTo>
                  <a:pt x="2268" y="985"/>
                </a:lnTo>
                <a:lnTo>
                  <a:pt x="2269" y="985"/>
                </a:lnTo>
                <a:lnTo>
                  <a:pt x="2270" y="985"/>
                </a:lnTo>
                <a:lnTo>
                  <a:pt x="2270" y="986"/>
                </a:lnTo>
                <a:lnTo>
                  <a:pt x="2272" y="986"/>
                </a:lnTo>
                <a:lnTo>
                  <a:pt x="2273" y="986"/>
                </a:lnTo>
                <a:lnTo>
                  <a:pt x="2274" y="986"/>
                </a:lnTo>
                <a:lnTo>
                  <a:pt x="2275" y="986"/>
                </a:lnTo>
                <a:lnTo>
                  <a:pt x="2276" y="985"/>
                </a:lnTo>
                <a:lnTo>
                  <a:pt x="2277" y="985"/>
                </a:lnTo>
                <a:lnTo>
                  <a:pt x="2277" y="986"/>
                </a:lnTo>
                <a:lnTo>
                  <a:pt x="2278" y="986"/>
                </a:lnTo>
                <a:lnTo>
                  <a:pt x="2280" y="986"/>
                </a:lnTo>
                <a:lnTo>
                  <a:pt x="2281" y="986"/>
                </a:lnTo>
                <a:lnTo>
                  <a:pt x="2282" y="986"/>
                </a:lnTo>
                <a:lnTo>
                  <a:pt x="2283" y="985"/>
                </a:lnTo>
                <a:lnTo>
                  <a:pt x="2284" y="985"/>
                </a:lnTo>
                <a:lnTo>
                  <a:pt x="2285" y="985"/>
                </a:lnTo>
                <a:lnTo>
                  <a:pt x="2285" y="984"/>
                </a:lnTo>
                <a:lnTo>
                  <a:pt x="2286" y="984"/>
                </a:lnTo>
                <a:lnTo>
                  <a:pt x="2286" y="983"/>
                </a:lnTo>
                <a:lnTo>
                  <a:pt x="2287" y="983"/>
                </a:lnTo>
                <a:lnTo>
                  <a:pt x="2289" y="982"/>
                </a:lnTo>
                <a:lnTo>
                  <a:pt x="2289" y="981"/>
                </a:lnTo>
                <a:lnTo>
                  <a:pt x="2290" y="981"/>
                </a:lnTo>
                <a:lnTo>
                  <a:pt x="2290" y="980"/>
                </a:lnTo>
                <a:lnTo>
                  <a:pt x="2290" y="978"/>
                </a:lnTo>
                <a:lnTo>
                  <a:pt x="2291" y="978"/>
                </a:lnTo>
                <a:lnTo>
                  <a:pt x="2291" y="977"/>
                </a:lnTo>
                <a:lnTo>
                  <a:pt x="2291" y="976"/>
                </a:lnTo>
                <a:lnTo>
                  <a:pt x="2291" y="975"/>
                </a:lnTo>
                <a:lnTo>
                  <a:pt x="2291" y="974"/>
                </a:lnTo>
                <a:lnTo>
                  <a:pt x="2292" y="973"/>
                </a:lnTo>
                <a:lnTo>
                  <a:pt x="2292" y="972"/>
                </a:lnTo>
                <a:lnTo>
                  <a:pt x="2292" y="970"/>
                </a:lnTo>
                <a:lnTo>
                  <a:pt x="2291" y="970"/>
                </a:lnTo>
                <a:lnTo>
                  <a:pt x="2292" y="970"/>
                </a:lnTo>
                <a:lnTo>
                  <a:pt x="2292" y="969"/>
                </a:lnTo>
                <a:lnTo>
                  <a:pt x="2292" y="968"/>
                </a:lnTo>
                <a:lnTo>
                  <a:pt x="2292" y="967"/>
                </a:lnTo>
                <a:lnTo>
                  <a:pt x="2292" y="966"/>
                </a:lnTo>
                <a:lnTo>
                  <a:pt x="2292" y="965"/>
                </a:lnTo>
                <a:lnTo>
                  <a:pt x="2292" y="964"/>
                </a:lnTo>
                <a:lnTo>
                  <a:pt x="2292" y="962"/>
                </a:lnTo>
                <a:lnTo>
                  <a:pt x="2292" y="961"/>
                </a:lnTo>
                <a:lnTo>
                  <a:pt x="2292" y="960"/>
                </a:lnTo>
                <a:lnTo>
                  <a:pt x="2292" y="959"/>
                </a:lnTo>
                <a:lnTo>
                  <a:pt x="2293" y="959"/>
                </a:lnTo>
                <a:lnTo>
                  <a:pt x="2292" y="959"/>
                </a:lnTo>
                <a:lnTo>
                  <a:pt x="2292" y="958"/>
                </a:lnTo>
                <a:lnTo>
                  <a:pt x="2292" y="957"/>
                </a:lnTo>
                <a:lnTo>
                  <a:pt x="2291" y="957"/>
                </a:lnTo>
                <a:lnTo>
                  <a:pt x="2291" y="956"/>
                </a:lnTo>
                <a:lnTo>
                  <a:pt x="2291" y="955"/>
                </a:lnTo>
                <a:lnTo>
                  <a:pt x="2290" y="955"/>
                </a:lnTo>
                <a:lnTo>
                  <a:pt x="2290" y="953"/>
                </a:lnTo>
                <a:lnTo>
                  <a:pt x="2289" y="953"/>
                </a:lnTo>
                <a:lnTo>
                  <a:pt x="2289" y="952"/>
                </a:lnTo>
                <a:lnTo>
                  <a:pt x="2287" y="952"/>
                </a:lnTo>
                <a:lnTo>
                  <a:pt x="2286" y="951"/>
                </a:lnTo>
                <a:lnTo>
                  <a:pt x="2285" y="951"/>
                </a:lnTo>
                <a:lnTo>
                  <a:pt x="2285" y="950"/>
                </a:lnTo>
                <a:lnTo>
                  <a:pt x="2285" y="949"/>
                </a:lnTo>
                <a:lnTo>
                  <a:pt x="2284" y="949"/>
                </a:lnTo>
                <a:lnTo>
                  <a:pt x="2284" y="948"/>
                </a:lnTo>
                <a:lnTo>
                  <a:pt x="2285" y="948"/>
                </a:lnTo>
                <a:lnTo>
                  <a:pt x="2286" y="948"/>
                </a:lnTo>
                <a:lnTo>
                  <a:pt x="2287" y="949"/>
                </a:lnTo>
                <a:lnTo>
                  <a:pt x="2289" y="949"/>
                </a:lnTo>
                <a:lnTo>
                  <a:pt x="2289" y="950"/>
                </a:lnTo>
                <a:lnTo>
                  <a:pt x="2290" y="950"/>
                </a:lnTo>
                <a:lnTo>
                  <a:pt x="2291" y="950"/>
                </a:lnTo>
                <a:lnTo>
                  <a:pt x="2291" y="949"/>
                </a:lnTo>
                <a:lnTo>
                  <a:pt x="2292" y="949"/>
                </a:lnTo>
                <a:lnTo>
                  <a:pt x="2293" y="949"/>
                </a:lnTo>
                <a:lnTo>
                  <a:pt x="2293" y="948"/>
                </a:lnTo>
                <a:lnTo>
                  <a:pt x="2294" y="948"/>
                </a:lnTo>
                <a:lnTo>
                  <a:pt x="2294" y="947"/>
                </a:lnTo>
                <a:lnTo>
                  <a:pt x="2295" y="945"/>
                </a:lnTo>
                <a:lnTo>
                  <a:pt x="2296" y="945"/>
                </a:lnTo>
                <a:lnTo>
                  <a:pt x="2296" y="944"/>
                </a:lnTo>
                <a:lnTo>
                  <a:pt x="2296" y="943"/>
                </a:lnTo>
                <a:lnTo>
                  <a:pt x="2298" y="943"/>
                </a:lnTo>
                <a:lnTo>
                  <a:pt x="2298" y="942"/>
                </a:lnTo>
                <a:lnTo>
                  <a:pt x="2296" y="942"/>
                </a:lnTo>
                <a:lnTo>
                  <a:pt x="2296" y="941"/>
                </a:lnTo>
                <a:lnTo>
                  <a:pt x="2296" y="940"/>
                </a:lnTo>
                <a:lnTo>
                  <a:pt x="2298" y="940"/>
                </a:lnTo>
                <a:lnTo>
                  <a:pt x="2298" y="939"/>
                </a:lnTo>
                <a:lnTo>
                  <a:pt x="2298" y="937"/>
                </a:lnTo>
                <a:lnTo>
                  <a:pt x="2296" y="937"/>
                </a:lnTo>
                <a:lnTo>
                  <a:pt x="2296" y="936"/>
                </a:lnTo>
                <a:lnTo>
                  <a:pt x="2296" y="935"/>
                </a:lnTo>
                <a:lnTo>
                  <a:pt x="2296" y="934"/>
                </a:lnTo>
                <a:lnTo>
                  <a:pt x="2296" y="933"/>
                </a:lnTo>
                <a:lnTo>
                  <a:pt x="2298" y="933"/>
                </a:lnTo>
                <a:lnTo>
                  <a:pt x="2298" y="932"/>
                </a:lnTo>
                <a:lnTo>
                  <a:pt x="2296" y="931"/>
                </a:lnTo>
                <a:lnTo>
                  <a:pt x="2295" y="931"/>
                </a:lnTo>
                <a:lnTo>
                  <a:pt x="2294" y="931"/>
                </a:lnTo>
                <a:lnTo>
                  <a:pt x="2294" y="930"/>
                </a:lnTo>
                <a:lnTo>
                  <a:pt x="2294" y="928"/>
                </a:lnTo>
                <a:lnTo>
                  <a:pt x="2294" y="927"/>
                </a:lnTo>
                <a:lnTo>
                  <a:pt x="2295" y="927"/>
                </a:lnTo>
                <a:lnTo>
                  <a:pt x="2295" y="925"/>
                </a:lnTo>
                <a:lnTo>
                  <a:pt x="2294" y="924"/>
                </a:lnTo>
                <a:lnTo>
                  <a:pt x="2293" y="924"/>
                </a:lnTo>
                <a:lnTo>
                  <a:pt x="2292" y="924"/>
                </a:lnTo>
                <a:lnTo>
                  <a:pt x="2289" y="924"/>
                </a:lnTo>
                <a:lnTo>
                  <a:pt x="2287" y="924"/>
                </a:lnTo>
                <a:lnTo>
                  <a:pt x="2286" y="924"/>
                </a:lnTo>
                <a:lnTo>
                  <a:pt x="2285" y="924"/>
                </a:lnTo>
                <a:lnTo>
                  <a:pt x="2284" y="924"/>
                </a:lnTo>
                <a:lnTo>
                  <a:pt x="2283" y="924"/>
                </a:lnTo>
                <a:lnTo>
                  <a:pt x="2282" y="924"/>
                </a:lnTo>
                <a:lnTo>
                  <a:pt x="2282" y="925"/>
                </a:lnTo>
                <a:lnTo>
                  <a:pt x="2281" y="925"/>
                </a:lnTo>
                <a:lnTo>
                  <a:pt x="2280" y="925"/>
                </a:lnTo>
                <a:lnTo>
                  <a:pt x="2278" y="926"/>
                </a:lnTo>
                <a:lnTo>
                  <a:pt x="2277" y="926"/>
                </a:lnTo>
                <a:lnTo>
                  <a:pt x="2276" y="926"/>
                </a:lnTo>
                <a:lnTo>
                  <a:pt x="2275" y="926"/>
                </a:lnTo>
                <a:lnTo>
                  <a:pt x="2274" y="926"/>
                </a:lnTo>
                <a:lnTo>
                  <a:pt x="2273" y="926"/>
                </a:lnTo>
                <a:lnTo>
                  <a:pt x="2272" y="926"/>
                </a:lnTo>
                <a:lnTo>
                  <a:pt x="2270" y="926"/>
                </a:lnTo>
                <a:lnTo>
                  <a:pt x="2270" y="925"/>
                </a:lnTo>
                <a:lnTo>
                  <a:pt x="2269" y="925"/>
                </a:lnTo>
                <a:lnTo>
                  <a:pt x="2268" y="925"/>
                </a:lnTo>
                <a:lnTo>
                  <a:pt x="2267" y="925"/>
                </a:lnTo>
                <a:lnTo>
                  <a:pt x="2267" y="924"/>
                </a:lnTo>
                <a:lnTo>
                  <a:pt x="2266" y="924"/>
                </a:lnTo>
                <a:lnTo>
                  <a:pt x="2265" y="924"/>
                </a:lnTo>
                <a:lnTo>
                  <a:pt x="2264" y="924"/>
                </a:lnTo>
                <a:lnTo>
                  <a:pt x="2263" y="924"/>
                </a:lnTo>
                <a:lnTo>
                  <a:pt x="2261" y="924"/>
                </a:lnTo>
                <a:lnTo>
                  <a:pt x="2260" y="924"/>
                </a:lnTo>
                <a:lnTo>
                  <a:pt x="2260" y="925"/>
                </a:lnTo>
                <a:lnTo>
                  <a:pt x="2259" y="925"/>
                </a:lnTo>
                <a:lnTo>
                  <a:pt x="2259" y="926"/>
                </a:lnTo>
                <a:lnTo>
                  <a:pt x="2258" y="926"/>
                </a:lnTo>
                <a:lnTo>
                  <a:pt x="2257" y="926"/>
                </a:lnTo>
                <a:lnTo>
                  <a:pt x="2256" y="926"/>
                </a:lnTo>
                <a:lnTo>
                  <a:pt x="2255" y="926"/>
                </a:lnTo>
                <a:lnTo>
                  <a:pt x="2253" y="926"/>
                </a:lnTo>
                <a:lnTo>
                  <a:pt x="2252" y="926"/>
                </a:lnTo>
                <a:lnTo>
                  <a:pt x="2251" y="926"/>
                </a:lnTo>
                <a:lnTo>
                  <a:pt x="2250" y="926"/>
                </a:lnTo>
                <a:lnTo>
                  <a:pt x="2249" y="926"/>
                </a:lnTo>
                <a:lnTo>
                  <a:pt x="2249" y="927"/>
                </a:lnTo>
                <a:lnTo>
                  <a:pt x="2249" y="928"/>
                </a:lnTo>
                <a:lnTo>
                  <a:pt x="2249" y="930"/>
                </a:lnTo>
                <a:lnTo>
                  <a:pt x="2249" y="931"/>
                </a:lnTo>
                <a:lnTo>
                  <a:pt x="2249" y="932"/>
                </a:lnTo>
                <a:lnTo>
                  <a:pt x="2249" y="933"/>
                </a:lnTo>
                <a:lnTo>
                  <a:pt x="2249" y="934"/>
                </a:lnTo>
                <a:lnTo>
                  <a:pt x="2248" y="934"/>
                </a:lnTo>
                <a:lnTo>
                  <a:pt x="2248" y="935"/>
                </a:lnTo>
                <a:lnTo>
                  <a:pt x="2248" y="936"/>
                </a:lnTo>
                <a:lnTo>
                  <a:pt x="2248" y="937"/>
                </a:lnTo>
                <a:lnTo>
                  <a:pt x="2247" y="937"/>
                </a:lnTo>
                <a:lnTo>
                  <a:pt x="2247" y="939"/>
                </a:lnTo>
                <a:lnTo>
                  <a:pt x="2247" y="940"/>
                </a:lnTo>
                <a:lnTo>
                  <a:pt x="2247" y="941"/>
                </a:lnTo>
                <a:lnTo>
                  <a:pt x="2246" y="941"/>
                </a:lnTo>
                <a:lnTo>
                  <a:pt x="2246" y="942"/>
                </a:lnTo>
                <a:lnTo>
                  <a:pt x="2246" y="943"/>
                </a:lnTo>
                <a:lnTo>
                  <a:pt x="2244" y="943"/>
                </a:lnTo>
                <a:lnTo>
                  <a:pt x="2243" y="944"/>
                </a:lnTo>
                <a:lnTo>
                  <a:pt x="2243" y="945"/>
                </a:lnTo>
                <a:lnTo>
                  <a:pt x="2242" y="945"/>
                </a:lnTo>
                <a:lnTo>
                  <a:pt x="2241" y="945"/>
                </a:lnTo>
                <a:lnTo>
                  <a:pt x="2241" y="947"/>
                </a:lnTo>
                <a:lnTo>
                  <a:pt x="2240" y="947"/>
                </a:lnTo>
                <a:lnTo>
                  <a:pt x="2240" y="948"/>
                </a:lnTo>
                <a:lnTo>
                  <a:pt x="2239" y="948"/>
                </a:lnTo>
                <a:lnTo>
                  <a:pt x="2239" y="949"/>
                </a:lnTo>
                <a:lnTo>
                  <a:pt x="2238" y="949"/>
                </a:lnTo>
                <a:lnTo>
                  <a:pt x="2237" y="949"/>
                </a:lnTo>
                <a:lnTo>
                  <a:pt x="2237" y="950"/>
                </a:lnTo>
                <a:lnTo>
                  <a:pt x="2235" y="950"/>
                </a:lnTo>
                <a:lnTo>
                  <a:pt x="2235" y="951"/>
                </a:lnTo>
                <a:lnTo>
                  <a:pt x="2234" y="951"/>
                </a:lnTo>
                <a:lnTo>
                  <a:pt x="2233" y="951"/>
                </a:lnTo>
                <a:lnTo>
                  <a:pt x="2232" y="951"/>
                </a:lnTo>
                <a:lnTo>
                  <a:pt x="2232" y="952"/>
                </a:lnTo>
                <a:lnTo>
                  <a:pt x="2231" y="952"/>
                </a:lnTo>
                <a:lnTo>
                  <a:pt x="2230" y="952"/>
                </a:lnTo>
                <a:lnTo>
                  <a:pt x="2229" y="953"/>
                </a:lnTo>
                <a:lnTo>
                  <a:pt x="2229" y="955"/>
                </a:lnTo>
                <a:lnTo>
                  <a:pt x="2227" y="955"/>
                </a:lnTo>
                <a:lnTo>
                  <a:pt x="2226" y="955"/>
                </a:lnTo>
                <a:lnTo>
                  <a:pt x="2226" y="956"/>
                </a:lnTo>
                <a:lnTo>
                  <a:pt x="2225" y="956"/>
                </a:lnTo>
                <a:lnTo>
                  <a:pt x="2225" y="957"/>
                </a:lnTo>
                <a:lnTo>
                  <a:pt x="2224" y="957"/>
                </a:lnTo>
                <a:lnTo>
                  <a:pt x="2224" y="958"/>
                </a:lnTo>
                <a:lnTo>
                  <a:pt x="2223" y="958"/>
                </a:lnTo>
                <a:lnTo>
                  <a:pt x="2223" y="959"/>
                </a:lnTo>
                <a:lnTo>
                  <a:pt x="2222" y="959"/>
                </a:lnTo>
                <a:lnTo>
                  <a:pt x="2222" y="960"/>
                </a:lnTo>
                <a:lnTo>
                  <a:pt x="2221" y="960"/>
                </a:lnTo>
                <a:lnTo>
                  <a:pt x="2220" y="960"/>
                </a:lnTo>
                <a:lnTo>
                  <a:pt x="2218" y="960"/>
                </a:lnTo>
                <a:lnTo>
                  <a:pt x="2218" y="961"/>
                </a:lnTo>
                <a:lnTo>
                  <a:pt x="2217" y="961"/>
                </a:lnTo>
                <a:lnTo>
                  <a:pt x="2216" y="961"/>
                </a:lnTo>
                <a:lnTo>
                  <a:pt x="2215" y="961"/>
                </a:lnTo>
                <a:lnTo>
                  <a:pt x="2214" y="961"/>
                </a:lnTo>
                <a:lnTo>
                  <a:pt x="2213" y="961"/>
                </a:lnTo>
                <a:lnTo>
                  <a:pt x="2213" y="960"/>
                </a:lnTo>
                <a:lnTo>
                  <a:pt x="2212" y="960"/>
                </a:lnTo>
                <a:lnTo>
                  <a:pt x="2211" y="960"/>
                </a:lnTo>
                <a:lnTo>
                  <a:pt x="2209" y="960"/>
                </a:lnTo>
                <a:lnTo>
                  <a:pt x="2208" y="960"/>
                </a:lnTo>
                <a:lnTo>
                  <a:pt x="2208" y="959"/>
                </a:lnTo>
                <a:lnTo>
                  <a:pt x="2208" y="960"/>
                </a:lnTo>
                <a:lnTo>
                  <a:pt x="2207" y="960"/>
                </a:lnTo>
                <a:lnTo>
                  <a:pt x="2207" y="959"/>
                </a:lnTo>
                <a:lnTo>
                  <a:pt x="2206" y="959"/>
                </a:lnTo>
                <a:lnTo>
                  <a:pt x="2205" y="959"/>
                </a:lnTo>
                <a:lnTo>
                  <a:pt x="2205" y="960"/>
                </a:lnTo>
                <a:lnTo>
                  <a:pt x="2204" y="959"/>
                </a:lnTo>
                <a:lnTo>
                  <a:pt x="2203" y="959"/>
                </a:lnTo>
                <a:lnTo>
                  <a:pt x="2201" y="959"/>
                </a:lnTo>
                <a:lnTo>
                  <a:pt x="2200" y="959"/>
                </a:lnTo>
                <a:lnTo>
                  <a:pt x="2200" y="958"/>
                </a:lnTo>
                <a:lnTo>
                  <a:pt x="2199" y="958"/>
                </a:lnTo>
                <a:lnTo>
                  <a:pt x="2198" y="958"/>
                </a:lnTo>
                <a:lnTo>
                  <a:pt x="2197" y="958"/>
                </a:lnTo>
                <a:lnTo>
                  <a:pt x="2196" y="958"/>
                </a:lnTo>
                <a:lnTo>
                  <a:pt x="2196" y="957"/>
                </a:lnTo>
                <a:lnTo>
                  <a:pt x="2195" y="957"/>
                </a:lnTo>
                <a:lnTo>
                  <a:pt x="2194" y="957"/>
                </a:lnTo>
                <a:lnTo>
                  <a:pt x="2194" y="956"/>
                </a:lnTo>
                <a:lnTo>
                  <a:pt x="2192" y="956"/>
                </a:lnTo>
                <a:lnTo>
                  <a:pt x="2191" y="956"/>
                </a:lnTo>
                <a:lnTo>
                  <a:pt x="2191" y="955"/>
                </a:lnTo>
                <a:lnTo>
                  <a:pt x="2190" y="955"/>
                </a:lnTo>
                <a:lnTo>
                  <a:pt x="2190" y="953"/>
                </a:lnTo>
                <a:lnTo>
                  <a:pt x="2189" y="953"/>
                </a:lnTo>
                <a:lnTo>
                  <a:pt x="2188" y="953"/>
                </a:lnTo>
                <a:lnTo>
                  <a:pt x="2187" y="953"/>
                </a:lnTo>
                <a:lnTo>
                  <a:pt x="2187" y="952"/>
                </a:lnTo>
                <a:lnTo>
                  <a:pt x="2186" y="952"/>
                </a:lnTo>
                <a:lnTo>
                  <a:pt x="2184" y="952"/>
                </a:lnTo>
                <a:lnTo>
                  <a:pt x="2183" y="952"/>
                </a:lnTo>
                <a:lnTo>
                  <a:pt x="2182" y="952"/>
                </a:lnTo>
                <a:lnTo>
                  <a:pt x="2181" y="952"/>
                </a:lnTo>
                <a:lnTo>
                  <a:pt x="2180" y="952"/>
                </a:lnTo>
                <a:lnTo>
                  <a:pt x="2179" y="952"/>
                </a:lnTo>
                <a:lnTo>
                  <a:pt x="2178" y="952"/>
                </a:lnTo>
                <a:lnTo>
                  <a:pt x="2178" y="953"/>
                </a:lnTo>
                <a:lnTo>
                  <a:pt x="2177" y="953"/>
                </a:lnTo>
                <a:lnTo>
                  <a:pt x="2175" y="953"/>
                </a:lnTo>
                <a:lnTo>
                  <a:pt x="2174" y="953"/>
                </a:lnTo>
                <a:lnTo>
                  <a:pt x="2174" y="955"/>
                </a:lnTo>
                <a:lnTo>
                  <a:pt x="2173" y="955"/>
                </a:lnTo>
                <a:lnTo>
                  <a:pt x="2173" y="956"/>
                </a:lnTo>
                <a:lnTo>
                  <a:pt x="2172" y="956"/>
                </a:lnTo>
                <a:lnTo>
                  <a:pt x="2172" y="955"/>
                </a:lnTo>
                <a:lnTo>
                  <a:pt x="2171" y="955"/>
                </a:lnTo>
                <a:lnTo>
                  <a:pt x="2171" y="956"/>
                </a:lnTo>
                <a:lnTo>
                  <a:pt x="2170" y="956"/>
                </a:lnTo>
                <a:lnTo>
                  <a:pt x="2169" y="956"/>
                </a:lnTo>
                <a:lnTo>
                  <a:pt x="2168" y="956"/>
                </a:lnTo>
                <a:lnTo>
                  <a:pt x="2168" y="957"/>
                </a:lnTo>
                <a:lnTo>
                  <a:pt x="2166" y="957"/>
                </a:lnTo>
                <a:lnTo>
                  <a:pt x="2165" y="957"/>
                </a:lnTo>
                <a:lnTo>
                  <a:pt x="2164" y="957"/>
                </a:lnTo>
                <a:lnTo>
                  <a:pt x="2163" y="957"/>
                </a:lnTo>
                <a:lnTo>
                  <a:pt x="2162" y="957"/>
                </a:lnTo>
                <a:lnTo>
                  <a:pt x="2163" y="957"/>
                </a:lnTo>
                <a:lnTo>
                  <a:pt x="2162" y="957"/>
                </a:lnTo>
                <a:lnTo>
                  <a:pt x="2161" y="957"/>
                </a:lnTo>
                <a:lnTo>
                  <a:pt x="2160" y="957"/>
                </a:lnTo>
                <a:lnTo>
                  <a:pt x="2158" y="957"/>
                </a:lnTo>
                <a:lnTo>
                  <a:pt x="2158" y="956"/>
                </a:lnTo>
                <a:lnTo>
                  <a:pt x="2157" y="956"/>
                </a:lnTo>
                <a:lnTo>
                  <a:pt x="2156" y="956"/>
                </a:lnTo>
                <a:lnTo>
                  <a:pt x="2156" y="955"/>
                </a:lnTo>
                <a:lnTo>
                  <a:pt x="2155" y="955"/>
                </a:lnTo>
                <a:lnTo>
                  <a:pt x="2154" y="955"/>
                </a:lnTo>
                <a:lnTo>
                  <a:pt x="2154" y="953"/>
                </a:lnTo>
                <a:lnTo>
                  <a:pt x="2153" y="953"/>
                </a:lnTo>
                <a:lnTo>
                  <a:pt x="2153" y="952"/>
                </a:lnTo>
                <a:lnTo>
                  <a:pt x="2152" y="952"/>
                </a:lnTo>
                <a:lnTo>
                  <a:pt x="2152" y="951"/>
                </a:lnTo>
                <a:lnTo>
                  <a:pt x="2151" y="951"/>
                </a:lnTo>
                <a:lnTo>
                  <a:pt x="2149" y="951"/>
                </a:lnTo>
                <a:lnTo>
                  <a:pt x="2148" y="950"/>
                </a:lnTo>
                <a:lnTo>
                  <a:pt x="2147" y="950"/>
                </a:lnTo>
                <a:lnTo>
                  <a:pt x="2147" y="951"/>
                </a:lnTo>
                <a:lnTo>
                  <a:pt x="2146" y="951"/>
                </a:lnTo>
                <a:lnTo>
                  <a:pt x="2146" y="950"/>
                </a:lnTo>
                <a:lnTo>
                  <a:pt x="2146" y="949"/>
                </a:lnTo>
                <a:lnTo>
                  <a:pt x="2146" y="948"/>
                </a:lnTo>
                <a:lnTo>
                  <a:pt x="2146" y="947"/>
                </a:lnTo>
                <a:lnTo>
                  <a:pt x="2145" y="947"/>
                </a:lnTo>
                <a:lnTo>
                  <a:pt x="2145" y="945"/>
                </a:lnTo>
                <a:lnTo>
                  <a:pt x="2144" y="945"/>
                </a:lnTo>
                <a:lnTo>
                  <a:pt x="2144" y="944"/>
                </a:lnTo>
                <a:lnTo>
                  <a:pt x="2145" y="944"/>
                </a:lnTo>
                <a:lnTo>
                  <a:pt x="2145" y="943"/>
                </a:lnTo>
                <a:lnTo>
                  <a:pt x="2144" y="943"/>
                </a:lnTo>
                <a:lnTo>
                  <a:pt x="2144" y="942"/>
                </a:lnTo>
                <a:lnTo>
                  <a:pt x="2143" y="942"/>
                </a:lnTo>
                <a:lnTo>
                  <a:pt x="2143" y="941"/>
                </a:lnTo>
                <a:lnTo>
                  <a:pt x="2142" y="941"/>
                </a:lnTo>
                <a:lnTo>
                  <a:pt x="2142" y="940"/>
                </a:lnTo>
                <a:lnTo>
                  <a:pt x="2140" y="940"/>
                </a:lnTo>
                <a:lnTo>
                  <a:pt x="2140" y="939"/>
                </a:lnTo>
                <a:lnTo>
                  <a:pt x="2139" y="939"/>
                </a:lnTo>
                <a:lnTo>
                  <a:pt x="2139" y="937"/>
                </a:lnTo>
                <a:lnTo>
                  <a:pt x="2138" y="937"/>
                </a:lnTo>
                <a:lnTo>
                  <a:pt x="2137" y="936"/>
                </a:lnTo>
                <a:lnTo>
                  <a:pt x="2136" y="936"/>
                </a:lnTo>
                <a:lnTo>
                  <a:pt x="2136" y="935"/>
                </a:lnTo>
                <a:lnTo>
                  <a:pt x="2135" y="935"/>
                </a:lnTo>
                <a:lnTo>
                  <a:pt x="2134" y="935"/>
                </a:lnTo>
                <a:lnTo>
                  <a:pt x="2134" y="934"/>
                </a:lnTo>
                <a:lnTo>
                  <a:pt x="2132" y="934"/>
                </a:lnTo>
                <a:lnTo>
                  <a:pt x="2131" y="934"/>
                </a:lnTo>
                <a:lnTo>
                  <a:pt x="2131" y="933"/>
                </a:lnTo>
                <a:lnTo>
                  <a:pt x="2130" y="933"/>
                </a:lnTo>
                <a:lnTo>
                  <a:pt x="2129" y="933"/>
                </a:lnTo>
                <a:lnTo>
                  <a:pt x="2129" y="932"/>
                </a:lnTo>
                <a:lnTo>
                  <a:pt x="2128" y="932"/>
                </a:lnTo>
                <a:lnTo>
                  <a:pt x="2127" y="932"/>
                </a:lnTo>
                <a:lnTo>
                  <a:pt x="2127" y="931"/>
                </a:lnTo>
                <a:lnTo>
                  <a:pt x="2126" y="931"/>
                </a:lnTo>
                <a:lnTo>
                  <a:pt x="2126" y="932"/>
                </a:lnTo>
                <a:lnTo>
                  <a:pt x="2126" y="931"/>
                </a:lnTo>
                <a:lnTo>
                  <a:pt x="2127" y="928"/>
                </a:lnTo>
                <a:lnTo>
                  <a:pt x="2127" y="926"/>
                </a:lnTo>
                <a:lnTo>
                  <a:pt x="2128" y="925"/>
                </a:lnTo>
                <a:lnTo>
                  <a:pt x="2128" y="924"/>
                </a:lnTo>
                <a:lnTo>
                  <a:pt x="2128" y="923"/>
                </a:lnTo>
                <a:lnTo>
                  <a:pt x="2127" y="923"/>
                </a:lnTo>
                <a:lnTo>
                  <a:pt x="2126" y="923"/>
                </a:lnTo>
                <a:lnTo>
                  <a:pt x="2125" y="923"/>
                </a:lnTo>
                <a:lnTo>
                  <a:pt x="2125" y="924"/>
                </a:lnTo>
                <a:lnTo>
                  <a:pt x="2125" y="927"/>
                </a:lnTo>
                <a:lnTo>
                  <a:pt x="2125" y="928"/>
                </a:lnTo>
                <a:lnTo>
                  <a:pt x="2123" y="931"/>
                </a:lnTo>
                <a:lnTo>
                  <a:pt x="2123" y="932"/>
                </a:lnTo>
                <a:lnTo>
                  <a:pt x="2123" y="933"/>
                </a:lnTo>
                <a:lnTo>
                  <a:pt x="2122" y="933"/>
                </a:lnTo>
                <a:lnTo>
                  <a:pt x="2122" y="934"/>
                </a:lnTo>
                <a:lnTo>
                  <a:pt x="2121" y="934"/>
                </a:lnTo>
                <a:lnTo>
                  <a:pt x="2121" y="935"/>
                </a:lnTo>
                <a:lnTo>
                  <a:pt x="2120" y="935"/>
                </a:lnTo>
                <a:lnTo>
                  <a:pt x="2119" y="936"/>
                </a:lnTo>
                <a:lnTo>
                  <a:pt x="2118" y="936"/>
                </a:lnTo>
                <a:lnTo>
                  <a:pt x="2118" y="937"/>
                </a:lnTo>
                <a:lnTo>
                  <a:pt x="2117" y="937"/>
                </a:lnTo>
                <a:lnTo>
                  <a:pt x="2115" y="937"/>
                </a:lnTo>
                <a:lnTo>
                  <a:pt x="2114" y="937"/>
                </a:lnTo>
                <a:lnTo>
                  <a:pt x="2113" y="937"/>
                </a:lnTo>
                <a:lnTo>
                  <a:pt x="2112" y="937"/>
                </a:lnTo>
                <a:lnTo>
                  <a:pt x="2111" y="937"/>
                </a:lnTo>
                <a:lnTo>
                  <a:pt x="2110" y="937"/>
                </a:lnTo>
                <a:lnTo>
                  <a:pt x="2110" y="936"/>
                </a:lnTo>
                <a:lnTo>
                  <a:pt x="2109" y="936"/>
                </a:lnTo>
                <a:lnTo>
                  <a:pt x="2101" y="935"/>
                </a:lnTo>
                <a:lnTo>
                  <a:pt x="2100" y="935"/>
                </a:lnTo>
                <a:lnTo>
                  <a:pt x="2100" y="934"/>
                </a:lnTo>
                <a:lnTo>
                  <a:pt x="2099" y="934"/>
                </a:lnTo>
                <a:lnTo>
                  <a:pt x="2097" y="934"/>
                </a:lnTo>
                <a:lnTo>
                  <a:pt x="2096" y="934"/>
                </a:lnTo>
                <a:lnTo>
                  <a:pt x="2096" y="933"/>
                </a:lnTo>
                <a:lnTo>
                  <a:pt x="2095" y="933"/>
                </a:lnTo>
                <a:lnTo>
                  <a:pt x="2094" y="933"/>
                </a:lnTo>
                <a:lnTo>
                  <a:pt x="2094" y="932"/>
                </a:lnTo>
                <a:lnTo>
                  <a:pt x="2094" y="931"/>
                </a:lnTo>
                <a:lnTo>
                  <a:pt x="2093" y="931"/>
                </a:lnTo>
                <a:lnTo>
                  <a:pt x="2093" y="930"/>
                </a:lnTo>
                <a:lnTo>
                  <a:pt x="2092" y="930"/>
                </a:lnTo>
                <a:lnTo>
                  <a:pt x="2091" y="928"/>
                </a:lnTo>
                <a:lnTo>
                  <a:pt x="2089" y="928"/>
                </a:lnTo>
                <a:lnTo>
                  <a:pt x="2089" y="930"/>
                </a:lnTo>
                <a:lnTo>
                  <a:pt x="2088" y="930"/>
                </a:lnTo>
                <a:lnTo>
                  <a:pt x="2087" y="930"/>
                </a:lnTo>
                <a:lnTo>
                  <a:pt x="2086" y="930"/>
                </a:lnTo>
                <a:lnTo>
                  <a:pt x="2086" y="928"/>
                </a:lnTo>
                <a:lnTo>
                  <a:pt x="2085" y="928"/>
                </a:lnTo>
                <a:lnTo>
                  <a:pt x="2084" y="928"/>
                </a:lnTo>
                <a:lnTo>
                  <a:pt x="2084" y="927"/>
                </a:lnTo>
                <a:lnTo>
                  <a:pt x="2083" y="927"/>
                </a:lnTo>
                <a:lnTo>
                  <a:pt x="2082" y="927"/>
                </a:lnTo>
                <a:lnTo>
                  <a:pt x="2082" y="928"/>
                </a:lnTo>
                <a:lnTo>
                  <a:pt x="2080" y="928"/>
                </a:lnTo>
                <a:lnTo>
                  <a:pt x="2080" y="927"/>
                </a:lnTo>
                <a:lnTo>
                  <a:pt x="2079" y="927"/>
                </a:lnTo>
                <a:lnTo>
                  <a:pt x="2079" y="926"/>
                </a:lnTo>
                <a:lnTo>
                  <a:pt x="2079" y="925"/>
                </a:lnTo>
                <a:lnTo>
                  <a:pt x="2078" y="925"/>
                </a:lnTo>
                <a:lnTo>
                  <a:pt x="2077" y="924"/>
                </a:lnTo>
                <a:lnTo>
                  <a:pt x="2077" y="923"/>
                </a:lnTo>
                <a:lnTo>
                  <a:pt x="2077" y="924"/>
                </a:lnTo>
                <a:lnTo>
                  <a:pt x="2076" y="924"/>
                </a:lnTo>
                <a:lnTo>
                  <a:pt x="2075" y="924"/>
                </a:lnTo>
                <a:lnTo>
                  <a:pt x="2076" y="924"/>
                </a:lnTo>
                <a:lnTo>
                  <a:pt x="2076" y="923"/>
                </a:lnTo>
                <a:lnTo>
                  <a:pt x="2077" y="922"/>
                </a:lnTo>
                <a:lnTo>
                  <a:pt x="2077" y="920"/>
                </a:lnTo>
                <a:lnTo>
                  <a:pt x="2076" y="920"/>
                </a:lnTo>
                <a:lnTo>
                  <a:pt x="2076" y="919"/>
                </a:lnTo>
                <a:lnTo>
                  <a:pt x="2076" y="918"/>
                </a:lnTo>
                <a:lnTo>
                  <a:pt x="2075" y="918"/>
                </a:lnTo>
                <a:lnTo>
                  <a:pt x="2075" y="917"/>
                </a:lnTo>
                <a:lnTo>
                  <a:pt x="2075" y="916"/>
                </a:lnTo>
                <a:lnTo>
                  <a:pt x="2074" y="916"/>
                </a:lnTo>
                <a:lnTo>
                  <a:pt x="2074" y="915"/>
                </a:lnTo>
                <a:lnTo>
                  <a:pt x="2074" y="914"/>
                </a:lnTo>
                <a:lnTo>
                  <a:pt x="2073" y="914"/>
                </a:lnTo>
                <a:lnTo>
                  <a:pt x="2071" y="914"/>
                </a:lnTo>
                <a:lnTo>
                  <a:pt x="2070" y="914"/>
                </a:lnTo>
                <a:lnTo>
                  <a:pt x="2069" y="914"/>
                </a:lnTo>
                <a:lnTo>
                  <a:pt x="2068" y="914"/>
                </a:lnTo>
                <a:lnTo>
                  <a:pt x="2067" y="914"/>
                </a:lnTo>
                <a:lnTo>
                  <a:pt x="2066" y="915"/>
                </a:lnTo>
                <a:lnTo>
                  <a:pt x="2065" y="915"/>
                </a:lnTo>
                <a:lnTo>
                  <a:pt x="2065" y="914"/>
                </a:lnTo>
                <a:lnTo>
                  <a:pt x="2065" y="912"/>
                </a:lnTo>
                <a:lnTo>
                  <a:pt x="2065" y="911"/>
                </a:lnTo>
                <a:lnTo>
                  <a:pt x="2065" y="910"/>
                </a:lnTo>
                <a:lnTo>
                  <a:pt x="2063" y="910"/>
                </a:lnTo>
                <a:lnTo>
                  <a:pt x="2063" y="909"/>
                </a:lnTo>
                <a:lnTo>
                  <a:pt x="2062" y="909"/>
                </a:lnTo>
                <a:lnTo>
                  <a:pt x="2062" y="908"/>
                </a:lnTo>
                <a:lnTo>
                  <a:pt x="2061" y="908"/>
                </a:lnTo>
                <a:lnTo>
                  <a:pt x="2061" y="907"/>
                </a:lnTo>
                <a:lnTo>
                  <a:pt x="2060" y="907"/>
                </a:lnTo>
                <a:lnTo>
                  <a:pt x="2059" y="907"/>
                </a:lnTo>
                <a:lnTo>
                  <a:pt x="2059" y="906"/>
                </a:lnTo>
                <a:lnTo>
                  <a:pt x="2058" y="906"/>
                </a:lnTo>
                <a:lnTo>
                  <a:pt x="2058" y="905"/>
                </a:lnTo>
                <a:lnTo>
                  <a:pt x="2057" y="905"/>
                </a:lnTo>
                <a:lnTo>
                  <a:pt x="2056" y="905"/>
                </a:lnTo>
                <a:lnTo>
                  <a:pt x="2054" y="905"/>
                </a:lnTo>
                <a:lnTo>
                  <a:pt x="2054" y="903"/>
                </a:lnTo>
                <a:lnTo>
                  <a:pt x="2054" y="902"/>
                </a:lnTo>
                <a:lnTo>
                  <a:pt x="2054" y="901"/>
                </a:lnTo>
                <a:lnTo>
                  <a:pt x="2056" y="901"/>
                </a:lnTo>
                <a:lnTo>
                  <a:pt x="2056" y="900"/>
                </a:lnTo>
                <a:lnTo>
                  <a:pt x="2056" y="899"/>
                </a:lnTo>
                <a:lnTo>
                  <a:pt x="2054" y="899"/>
                </a:lnTo>
                <a:lnTo>
                  <a:pt x="2053" y="899"/>
                </a:lnTo>
                <a:lnTo>
                  <a:pt x="2052" y="899"/>
                </a:lnTo>
                <a:lnTo>
                  <a:pt x="2052" y="900"/>
                </a:lnTo>
                <a:lnTo>
                  <a:pt x="2051" y="900"/>
                </a:lnTo>
                <a:lnTo>
                  <a:pt x="2051" y="899"/>
                </a:lnTo>
                <a:lnTo>
                  <a:pt x="2052" y="899"/>
                </a:lnTo>
                <a:lnTo>
                  <a:pt x="2052" y="898"/>
                </a:lnTo>
                <a:lnTo>
                  <a:pt x="2053" y="898"/>
                </a:lnTo>
                <a:lnTo>
                  <a:pt x="2054" y="898"/>
                </a:lnTo>
                <a:lnTo>
                  <a:pt x="2056" y="898"/>
                </a:lnTo>
                <a:lnTo>
                  <a:pt x="2057" y="898"/>
                </a:lnTo>
                <a:lnTo>
                  <a:pt x="2057" y="897"/>
                </a:lnTo>
                <a:lnTo>
                  <a:pt x="2058" y="897"/>
                </a:lnTo>
                <a:lnTo>
                  <a:pt x="2058" y="895"/>
                </a:lnTo>
                <a:lnTo>
                  <a:pt x="2058" y="894"/>
                </a:lnTo>
                <a:lnTo>
                  <a:pt x="2057" y="894"/>
                </a:lnTo>
                <a:lnTo>
                  <a:pt x="2057" y="893"/>
                </a:lnTo>
                <a:lnTo>
                  <a:pt x="2056" y="893"/>
                </a:lnTo>
                <a:lnTo>
                  <a:pt x="2056" y="892"/>
                </a:lnTo>
                <a:lnTo>
                  <a:pt x="2054" y="892"/>
                </a:lnTo>
                <a:lnTo>
                  <a:pt x="2053" y="892"/>
                </a:lnTo>
                <a:lnTo>
                  <a:pt x="2052" y="892"/>
                </a:lnTo>
                <a:lnTo>
                  <a:pt x="2051" y="892"/>
                </a:lnTo>
                <a:lnTo>
                  <a:pt x="2051" y="891"/>
                </a:lnTo>
                <a:lnTo>
                  <a:pt x="2050" y="891"/>
                </a:lnTo>
                <a:lnTo>
                  <a:pt x="2050" y="890"/>
                </a:lnTo>
                <a:lnTo>
                  <a:pt x="2049" y="890"/>
                </a:lnTo>
                <a:lnTo>
                  <a:pt x="2048" y="890"/>
                </a:lnTo>
                <a:lnTo>
                  <a:pt x="2048" y="889"/>
                </a:lnTo>
                <a:lnTo>
                  <a:pt x="2048" y="888"/>
                </a:lnTo>
                <a:lnTo>
                  <a:pt x="2046" y="888"/>
                </a:lnTo>
                <a:lnTo>
                  <a:pt x="2046" y="886"/>
                </a:lnTo>
                <a:lnTo>
                  <a:pt x="2045" y="886"/>
                </a:lnTo>
                <a:lnTo>
                  <a:pt x="2044" y="886"/>
                </a:lnTo>
                <a:lnTo>
                  <a:pt x="2043" y="886"/>
                </a:lnTo>
                <a:lnTo>
                  <a:pt x="2043" y="885"/>
                </a:lnTo>
                <a:lnTo>
                  <a:pt x="2043" y="884"/>
                </a:lnTo>
                <a:lnTo>
                  <a:pt x="2042" y="884"/>
                </a:lnTo>
                <a:lnTo>
                  <a:pt x="2043" y="884"/>
                </a:lnTo>
                <a:lnTo>
                  <a:pt x="2043" y="883"/>
                </a:lnTo>
                <a:lnTo>
                  <a:pt x="2043" y="882"/>
                </a:lnTo>
                <a:lnTo>
                  <a:pt x="2042" y="882"/>
                </a:lnTo>
                <a:lnTo>
                  <a:pt x="2042" y="881"/>
                </a:lnTo>
                <a:lnTo>
                  <a:pt x="2041" y="881"/>
                </a:lnTo>
                <a:lnTo>
                  <a:pt x="2040" y="881"/>
                </a:lnTo>
                <a:lnTo>
                  <a:pt x="2039" y="880"/>
                </a:lnTo>
                <a:lnTo>
                  <a:pt x="2037" y="880"/>
                </a:lnTo>
                <a:lnTo>
                  <a:pt x="2037" y="878"/>
                </a:lnTo>
                <a:lnTo>
                  <a:pt x="2036" y="877"/>
                </a:lnTo>
                <a:lnTo>
                  <a:pt x="2035" y="876"/>
                </a:lnTo>
                <a:lnTo>
                  <a:pt x="2034" y="875"/>
                </a:lnTo>
                <a:lnTo>
                  <a:pt x="2033" y="873"/>
                </a:lnTo>
                <a:lnTo>
                  <a:pt x="2033" y="872"/>
                </a:lnTo>
                <a:lnTo>
                  <a:pt x="2032" y="870"/>
                </a:lnTo>
                <a:lnTo>
                  <a:pt x="2032" y="869"/>
                </a:lnTo>
                <a:lnTo>
                  <a:pt x="2031" y="868"/>
                </a:lnTo>
                <a:lnTo>
                  <a:pt x="2030" y="868"/>
                </a:lnTo>
                <a:lnTo>
                  <a:pt x="2030" y="867"/>
                </a:lnTo>
                <a:lnTo>
                  <a:pt x="2028" y="867"/>
                </a:lnTo>
                <a:lnTo>
                  <a:pt x="2028" y="866"/>
                </a:lnTo>
                <a:lnTo>
                  <a:pt x="2027" y="866"/>
                </a:lnTo>
                <a:lnTo>
                  <a:pt x="2027" y="865"/>
                </a:lnTo>
                <a:lnTo>
                  <a:pt x="2027" y="864"/>
                </a:lnTo>
                <a:lnTo>
                  <a:pt x="2027" y="863"/>
                </a:lnTo>
                <a:lnTo>
                  <a:pt x="2026" y="860"/>
                </a:lnTo>
                <a:lnTo>
                  <a:pt x="2026" y="858"/>
                </a:lnTo>
                <a:lnTo>
                  <a:pt x="2026" y="856"/>
                </a:lnTo>
                <a:lnTo>
                  <a:pt x="2025" y="856"/>
                </a:lnTo>
                <a:lnTo>
                  <a:pt x="2025" y="855"/>
                </a:lnTo>
                <a:lnTo>
                  <a:pt x="2025" y="853"/>
                </a:lnTo>
                <a:lnTo>
                  <a:pt x="2026" y="851"/>
                </a:lnTo>
                <a:lnTo>
                  <a:pt x="2026" y="849"/>
                </a:lnTo>
                <a:lnTo>
                  <a:pt x="2026" y="848"/>
                </a:lnTo>
                <a:lnTo>
                  <a:pt x="2026" y="847"/>
                </a:lnTo>
                <a:lnTo>
                  <a:pt x="2025" y="847"/>
                </a:lnTo>
                <a:lnTo>
                  <a:pt x="2025" y="845"/>
                </a:lnTo>
                <a:lnTo>
                  <a:pt x="2024" y="844"/>
                </a:lnTo>
                <a:lnTo>
                  <a:pt x="2024" y="843"/>
                </a:lnTo>
                <a:lnTo>
                  <a:pt x="2024" y="842"/>
                </a:lnTo>
                <a:lnTo>
                  <a:pt x="2023" y="842"/>
                </a:lnTo>
                <a:lnTo>
                  <a:pt x="2023" y="841"/>
                </a:lnTo>
                <a:lnTo>
                  <a:pt x="2023" y="840"/>
                </a:lnTo>
                <a:lnTo>
                  <a:pt x="2023" y="839"/>
                </a:lnTo>
                <a:lnTo>
                  <a:pt x="2023" y="838"/>
                </a:lnTo>
                <a:lnTo>
                  <a:pt x="2023" y="836"/>
                </a:lnTo>
                <a:lnTo>
                  <a:pt x="2022" y="836"/>
                </a:lnTo>
                <a:lnTo>
                  <a:pt x="2020" y="835"/>
                </a:lnTo>
                <a:lnTo>
                  <a:pt x="2019" y="835"/>
                </a:lnTo>
                <a:lnTo>
                  <a:pt x="2019" y="836"/>
                </a:lnTo>
                <a:lnTo>
                  <a:pt x="2018" y="836"/>
                </a:lnTo>
                <a:lnTo>
                  <a:pt x="2017" y="836"/>
                </a:lnTo>
                <a:lnTo>
                  <a:pt x="2017" y="838"/>
                </a:lnTo>
                <a:lnTo>
                  <a:pt x="2018" y="838"/>
                </a:lnTo>
                <a:lnTo>
                  <a:pt x="2018" y="839"/>
                </a:lnTo>
                <a:lnTo>
                  <a:pt x="2018" y="840"/>
                </a:lnTo>
                <a:lnTo>
                  <a:pt x="2017" y="840"/>
                </a:lnTo>
                <a:lnTo>
                  <a:pt x="2016" y="839"/>
                </a:lnTo>
                <a:lnTo>
                  <a:pt x="2016" y="838"/>
                </a:lnTo>
                <a:lnTo>
                  <a:pt x="2015" y="836"/>
                </a:lnTo>
                <a:lnTo>
                  <a:pt x="2017" y="835"/>
                </a:lnTo>
                <a:lnTo>
                  <a:pt x="2017" y="834"/>
                </a:lnTo>
                <a:lnTo>
                  <a:pt x="2018" y="834"/>
                </a:lnTo>
                <a:lnTo>
                  <a:pt x="2019" y="833"/>
                </a:lnTo>
                <a:lnTo>
                  <a:pt x="2019" y="834"/>
                </a:lnTo>
                <a:lnTo>
                  <a:pt x="2020" y="834"/>
                </a:lnTo>
                <a:lnTo>
                  <a:pt x="2020" y="833"/>
                </a:lnTo>
                <a:lnTo>
                  <a:pt x="2019" y="832"/>
                </a:lnTo>
                <a:lnTo>
                  <a:pt x="2018" y="832"/>
                </a:lnTo>
                <a:lnTo>
                  <a:pt x="2017" y="833"/>
                </a:lnTo>
                <a:lnTo>
                  <a:pt x="2016" y="833"/>
                </a:lnTo>
                <a:lnTo>
                  <a:pt x="2016" y="834"/>
                </a:lnTo>
                <a:lnTo>
                  <a:pt x="2015" y="834"/>
                </a:lnTo>
                <a:lnTo>
                  <a:pt x="2014" y="833"/>
                </a:lnTo>
                <a:lnTo>
                  <a:pt x="2013" y="832"/>
                </a:lnTo>
                <a:lnTo>
                  <a:pt x="2011" y="832"/>
                </a:lnTo>
                <a:lnTo>
                  <a:pt x="2011" y="831"/>
                </a:lnTo>
                <a:lnTo>
                  <a:pt x="2010" y="831"/>
                </a:lnTo>
                <a:lnTo>
                  <a:pt x="2009" y="831"/>
                </a:lnTo>
                <a:lnTo>
                  <a:pt x="2009" y="830"/>
                </a:lnTo>
                <a:lnTo>
                  <a:pt x="2010" y="830"/>
                </a:lnTo>
                <a:lnTo>
                  <a:pt x="2010" y="828"/>
                </a:lnTo>
                <a:lnTo>
                  <a:pt x="2011" y="827"/>
                </a:lnTo>
                <a:lnTo>
                  <a:pt x="2011" y="828"/>
                </a:lnTo>
                <a:lnTo>
                  <a:pt x="2013" y="828"/>
                </a:lnTo>
                <a:lnTo>
                  <a:pt x="2015" y="830"/>
                </a:lnTo>
                <a:lnTo>
                  <a:pt x="2016" y="831"/>
                </a:lnTo>
                <a:lnTo>
                  <a:pt x="2017" y="831"/>
                </a:lnTo>
                <a:lnTo>
                  <a:pt x="2017" y="830"/>
                </a:lnTo>
                <a:lnTo>
                  <a:pt x="2018" y="830"/>
                </a:lnTo>
                <a:lnTo>
                  <a:pt x="2018" y="828"/>
                </a:lnTo>
                <a:lnTo>
                  <a:pt x="2019" y="830"/>
                </a:lnTo>
                <a:lnTo>
                  <a:pt x="2019" y="828"/>
                </a:lnTo>
                <a:lnTo>
                  <a:pt x="2019" y="827"/>
                </a:lnTo>
                <a:lnTo>
                  <a:pt x="2020" y="827"/>
                </a:lnTo>
                <a:lnTo>
                  <a:pt x="2022" y="825"/>
                </a:lnTo>
                <a:lnTo>
                  <a:pt x="2023" y="825"/>
                </a:lnTo>
                <a:lnTo>
                  <a:pt x="2023" y="824"/>
                </a:lnTo>
                <a:lnTo>
                  <a:pt x="2022" y="823"/>
                </a:lnTo>
                <a:lnTo>
                  <a:pt x="2022" y="822"/>
                </a:lnTo>
                <a:lnTo>
                  <a:pt x="2020" y="822"/>
                </a:lnTo>
                <a:lnTo>
                  <a:pt x="2019" y="822"/>
                </a:lnTo>
                <a:lnTo>
                  <a:pt x="2018" y="823"/>
                </a:lnTo>
                <a:lnTo>
                  <a:pt x="2018" y="822"/>
                </a:lnTo>
                <a:lnTo>
                  <a:pt x="2017" y="820"/>
                </a:lnTo>
                <a:lnTo>
                  <a:pt x="2017" y="819"/>
                </a:lnTo>
                <a:lnTo>
                  <a:pt x="2016" y="818"/>
                </a:lnTo>
                <a:lnTo>
                  <a:pt x="2015" y="817"/>
                </a:lnTo>
                <a:lnTo>
                  <a:pt x="2015" y="816"/>
                </a:lnTo>
                <a:lnTo>
                  <a:pt x="2014" y="815"/>
                </a:lnTo>
                <a:lnTo>
                  <a:pt x="2011" y="813"/>
                </a:lnTo>
                <a:lnTo>
                  <a:pt x="2010" y="810"/>
                </a:lnTo>
                <a:lnTo>
                  <a:pt x="2009" y="810"/>
                </a:lnTo>
                <a:lnTo>
                  <a:pt x="2008" y="809"/>
                </a:lnTo>
                <a:lnTo>
                  <a:pt x="2007" y="808"/>
                </a:lnTo>
                <a:lnTo>
                  <a:pt x="2006" y="808"/>
                </a:lnTo>
                <a:lnTo>
                  <a:pt x="2005" y="807"/>
                </a:lnTo>
                <a:lnTo>
                  <a:pt x="2004" y="806"/>
                </a:lnTo>
                <a:lnTo>
                  <a:pt x="2004" y="802"/>
                </a:lnTo>
                <a:lnTo>
                  <a:pt x="2004" y="801"/>
                </a:lnTo>
                <a:lnTo>
                  <a:pt x="2004" y="800"/>
                </a:lnTo>
                <a:lnTo>
                  <a:pt x="2002" y="799"/>
                </a:lnTo>
                <a:lnTo>
                  <a:pt x="2002" y="798"/>
                </a:lnTo>
                <a:lnTo>
                  <a:pt x="2002" y="797"/>
                </a:lnTo>
                <a:lnTo>
                  <a:pt x="2002" y="796"/>
                </a:lnTo>
                <a:lnTo>
                  <a:pt x="2002" y="794"/>
                </a:lnTo>
                <a:lnTo>
                  <a:pt x="2002" y="793"/>
                </a:lnTo>
                <a:lnTo>
                  <a:pt x="2002" y="792"/>
                </a:lnTo>
                <a:lnTo>
                  <a:pt x="2002" y="791"/>
                </a:lnTo>
                <a:lnTo>
                  <a:pt x="2000" y="791"/>
                </a:lnTo>
                <a:lnTo>
                  <a:pt x="2000" y="790"/>
                </a:lnTo>
                <a:lnTo>
                  <a:pt x="1999" y="790"/>
                </a:lnTo>
                <a:lnTo>
                  <a:pt x="1999" y="789"/>
                </a:lnTo>
                <a:lnTo>
                  <a:pt x="2000" y="789"/>
                </a:lnTo>
                <a:lnTo>
                  <a:pt x="2000" y="788"/>
                </a:lnTo>
                <a:lnTo>
                  <a:pt x="2000" y="786"/>
                </a:lnTo>
                <a:lnTo>
                  <a:pt x="2001" y="786"/>
                </a:lnTo>
                <a:lnTo>
                  <a:pt x="2001" y="785"/>
                </a:lnTo>
                <a:lnTo>
                  <a:pt x="2001" y="784"/>
                </a:lnTo>
                <a:lnTo>
                  <a:pt x="2002" y="784"/>
                </a:lnTo>
                <a:lnTo>
                  <a:pt x="2002" y="783"/>
                </a:lnTo>
                <a:lnTo>
                  <a:pt x="2004" y="783"/>
                </a:lnTo>
                <a:lnTo>
                  <a:pt x="2004" y="782"/>
                </a:lnTo>
                <a:lnTo>
                  <a:pt x="2005" y="782"/>
                </a:lnTo>
                <a:lnTo>
                  <a:pt x="2005" y="781"/>
                </a:lnTo>
                <a:lnTo>
                  <a:pt x="2006" y="781"/>
                </a:lnTo>
                <a:lnTo>
                  <a:pt x="2006" y="780"/>
                </a:lnTo>
                <a:lnTo>
                  <a:pt x="2007" y="780"/>
                </a:lnTo>
                <a:lnTo>
                  <a:pt x="2007" y="778"/>
                </a:lnTo>
                <a:lnTo>
                  <a:pt x="2008" y="778"/>
                </a:lnTo>
                <a:lnTo>
                  <a:pt x="2008" y="777"/>
                </a:lnTo>
                <a:lnTo>
                  <a:pt x="2008" y="776"/>
                </a:lnTo>
                <a:lnTo>
                  <a:pt x="2009" y="776"/>
                </a:lnTo>
                <a:lnTo>
                  <a:pt x="2009" y="775"/>
                </a:lnTo>
                <a:lnTo>
                  <a:pt x="2009" y="774"/>
                </a:lnTo>
                <a:lnTo>
                  <a:pt x="2010" y="774"/>
                </a:lnTo>
                <a:lnTo>
                  <a:pt x="2010" y="773"/>
                </a:lnTo>
                <a:lnTo>
                  <a:pt x="2011" y="773"/>
                </a:lnTo>
                <a:lnTo>
                  <a:pt x="2011" y="772"/>
                </a:lnTo>
                <a:lnTo>
                  <a:pt x="2013" y="772"/>
                </a:lnTo>
                <a:lnTo>
                  <a:pt x="2014" y="772"/>
                </a:lnTo>
                <a:lnTo>
                  <a:pt x="2015" y="772"/>
                </a:lnTo>
                <a:lnTo>
                  <a:pt x="2016" y="773"/>
                </a:lnTo>
                <a:lnTo>
                  <a:pt x="2016" y="774"/>
                </a:lnTo>
                <a:lnTo>
                  <a:pt x="2017" y="775"/>
                </a:lnTo>
                <a:lnTo>
                  <a:pt x="2017" y="776"/>
                </a:lnTo>
                <a:lnTo>
                  <a:pt x="2017" y="777"/>
                </a:lnTo>
                <a:lnTo>
                  <a:pt x="2017" y="776"/>
                </a:lnTo>
                <a:lnTo>
                  <a:pt x="2017" y="775"/>
                </a:lnTo>
                <a:lnTo>
                  <a:pt x="2018" y="775"/>
                </a:lnTo>
                <a:lnTo>
                  <a:pt x="2018" y="774"/>
                </a:lnTo>
                <a:lnTo>
                  <a:pt x="2019" y="774"/>
                </a:lnTo>
                <a:lnTo>
                  <a:pt x="2019" y="775"/>
                </a:lnTo>
                <a:lnTo>
                  <a:pt x="2019" y="776"/>
                </a:lnTo>
                <a:lnTo>
                  <a:pt x="2019" y="777"/>
                </a:lnTo>
                <a:lnTo>
                  <a:pt x="2019" y="778"/>
                </a:lnTo>
                <a:lnTo>
                  <a:pt x="2019" y="780"/>
                </a:lnTo>
                <a:lnTo>
                  <a:pt x="2020" y="780"/>
                </a:lnTo>
                <a:lnTo>
                  <a:pt x="2022" y="780"/>
                </a:lnTo>
                <a:lnTo>
                  <a:pt x="2022" y="778"/>
                </a:lnTo>
                <a:lnTo>
                  <a:pt x="2023" y="778"/>
                </a:lnTo>
                <a:lnTo>
                  <a:pt x="2023" y="780"/>
                </a:lnTo>
                <a:lnTo>
                  <a:pt x="2023" y="781"/>
                </a:lnTo>
                <a:lnTo>
                  <a:pt x="2023" y="782"/>
                </a:lnTo>
                <a:lnTo>
                  <a:pt x="2023" y="783"/>
                </a:lnTo>
                <a:lnTo>
                  <a:pt x="2023" y="784"/>
                </a:lnTo>
                <a:lnTo>
                  <a:pt x="2023" y="785"/>
                </a:lnTo>
                <a:lnTo>
                  <a:pt x="2024" y="785"/>
                </a:lnTo>
                <a:lnTo>
                  <a:pt x="2024" y="786"/>
                </a:lnTo>
                <a:lnTo>
                  <a:pt x="2024" y="788"/>
                </a:lnTo>
                <a:lnTo>
                  <a:pt x="2025" y="788"/>
                </a:lnTo>
                <a:lnTo>
                  <a:pt x="2025" y="789"/>
                </a:lnTo>
                <a:lnTo>
                  <a:pt x="2025" y="790"/>
                </a:lnTo>
                <a:lnTo>
                  <a:pt x="2025" y="791"/>
                </a:lnTo>
                <a:lnTo>
                  <a:pt x="2025" y="792"/>
                </a:lnTo>
                <a:lnTo>
                  <a:pt x="2025" y="793"/>
                </a:lnTo>
                <a:lnTo>
                  <a:pt x="2025" y="794"/>
                </a:lnTo>
                <a:lnTo>
                  <a:pt x="2026" y="794"/>
                </a:lnTo>
                <a:lnTo>
                  <a:pt x="2027" y="794"/>
                </a:lnTo>
                <a:lnTo>
                  <a:pt x="2027" y="796"/>
                </a:lnTo>
                <a:lnTo>
                  <a:pt x="2028" y="796"/>
                </a:lnTo>
                <a:lnTo>
                  <a:pt x="2030" y="796"/>
                </a:lnTo>
                <a:lnTo>
                  <a:pt x="2032" y="799"/>
                </a:lnTo>
                <a:lnTo>
                  <a:pt x="2033" y="799"/>
                </a:lnTo>
                <a:lnTo>
                  <a:pt x="2035" y="799"/>
                </a:lnTo>
                <a:lnTo>
                  <a:pt x="2037" y="802"/>
                </a:lnTo>
                <a:lnTo>
                  <a:pt x="2041" y="805"/>
                </a:lnTo>
                <a:lnTo>
                  <a:pt x="2043" y="806"/>
                </a:lnTo>
                <a:lnTo>
                  <a:pt x="2044" y="807"/>
                </a:lnTo>
                <a:lnTo>
                  <a:pt x="2045" y="807"/>
                </a:lnTo>
                <a:lnTo>
                  <a:pt x="2048" y="807"/>
                </a:lnTo>
                <a:lnTo>
                  <a:pt x="2050" y="806"/>
                </a:lnTo>
                <a:lnTo>
                  <a:pt x="2052" y="805"/>
                </a:lnTo>
                <a:lnTo>
                  <a:pt x="2054" y="806"/>
                </a:lnTo>
                <a:lnTo>
                  <a:pt x="2057" y="807"/>
                </a:lnTo>
                <a:lnTo>
                  <a:pt x="2058" y="808"/>
                </a:lnTo>
                <a:lnTo>
                  <a:pt x="2059" y="809"/>
                </a:lnTo>
                <a:lnTo>
                  <a:pt x="2062" y="810"/>
                </a:lnTo>
                <a:lnTo>
                  <a:pt x="2067" y="810"/>
                </a:lnTo>
                <a:lnTo>
                  <a:pt x="2070" y="811"/>
                </a:lnTo>
                <a:lnTo>
                  <a:pt x="2074" y="814"/>
                </a:lnTo>
                <a:lnTo>
                  <a:pt x="2078" y="816"/>
                </a:lnTo>
                <a:lnTo>
                  <a:pt x="2082" y="819"/>
                </a:lnTo>
                <a:lnTo>
                  <a:pt x="2084" y="822"/>
                </a:lnTo>
                <a:lnTo>
                  <a:pt x="2085" y="824"/>
                </a:lnTo>
                <a:lnTo>
                  <a:pt x="2085" y="826"/>
                </a:lnTo>
                <a:lnTo>
                  <a:pt x="2085" y="831"/>
                </a:lnTo>
                <a:lnTo>
                  <a:pt x="2086" y="835"/>
                </a:lnTo>
                <a:lnTo>
                  <a:pt x="2086" y="839"/>
                </a:lnTo>
                <a:lnTo>
                  <a:pt x="2086" y="841"/>
                </a:lnTo>
                <a:lnTo>
                  <a:pt x="2086" y="847"/>
                </a:lnTo>
                <a:lnTo>
                  <a:pt x="2086" y="849"/>
                </a:lnTo>
                <a:lnTo>
                  <a:pt x="2086" y="850"/>
                </a:lnTo>
                <a:lnTo>
                  <a:pt x="2086" y="851"/>
                </a:lnTo>
                <a:lnTo>
                  <a:pt x="2087" y="851"/>
                </a:lnTo>
                <a:lnTo>
                  <a:pt x="2087" y="853"/>
                </a:lnTo>
                <a:lnTo>
                  <a:pt x="2088" y="855"/>
                </a:lnTo>
                <a:lnTo>
                  <a:pt x="2089" y="857"/>
                </a:lnTo>
                <a:lnTo>
                  <a:pt x="2091" y="857"/>
                </a:lnTo>
                <a:lnTo>
                  <a:pt x="2092" y="858"/>
                </a:lnTo>
                <a:lnTo>
                  <a:pt x="2093" y="859"/>
                </a:lnTo>
                <a:lnTo>
                  <a:pt x="2093" y="860"/>
                </a:lnTo>
                <a:lnTo>
                  <a:pt x="2094" y="861"/>
                </a:lnTo>
                <a:lnTo>
                  <a:pt x="2095" y="861"/>
                </a:lnTo>
                <a:lnTo>
                  <a:pt x="2097" y="863"/>
                </a:lnTo>
                <a:lnTo>
                  <a:pt x="2100" y="863"/>
                </a:lnTo>
                <a:lnTo>
                  <a:pt x="2101" y="864"/>
                </a:lnTo>
                <a:lnTo>
                  <a:pt x="2104" y="864"/>
                </a:lnTo>
                <a:lnTo>
                  <a:pt x="2105" y="863"/>
                </a:lnTo>
                <a:lnTo>
                  <a:pt x="2105" y="864"/>
                </a:lnTo>
                <a:lnTo>
                  <a:pt x="2108" y="864"/>
                </a:lnTo>
                <a:lnTo>
                  <a:pt x="2109" y="865"/>
                </a:lnTo>
                <a:lnTo>
                  <a:pt x="2110" y="865"/>
                </a:lnTo>
                <a:lnTo>
                  <a:pt x="2112" y="865"/>
                </a:lnTo>
                <a:lnTo>
                  <a:pt x="2117" y="866"/>
                </a:lnTo>
                <a:lnTo>
                  <a:pt x="2117" y="867"/>
                </a:lnTo>
                <a:lnTo>
                  <a:pt x="2118" y="867"/>
                </a:lnTo>
                <a:lnTo>
                  <a:pt x="2119" y="868"/>
                </a:lnTo>
                <a:lnTo>
                  <a:pt x="2120" y="868"/>
                </a:lnTo>
                <a:lnTo>
                  <a:pt x="2120" y="869"/>
                </a:lnTo>
                <a:lnTo>
                  <a:pt x="2121" y="869"/>
                </a:lnTo>
                <a:lnTo>
                  <a:pt x="2122" y="869"/>
                </a:lnTo>
                <a:lnTo>
                  <a:pt x="2122" y="870"/>
                </a:lnTo>
                <a:lnTo>
                  <a:pt x="2123" y="872"/>
                </a:lnTo>
                <a:lnTo>
                  <a:pt x="2123" y="873"/>
                </a:lnTo>
                <a:lnTo>
                  <a:pt x="2125" y="873"/>
                </a:lnTo>
                <a:lnTo>
                  <a:pt x="2125" y="874"/>
                </a:lnTo>
                <a:lnTo>
                  <a:pt x="2126" y="873"/>
                </a:lnTo>
                <a:lnTo>
                  <a:pt x="2126" y="874"/>
                </a:lnTo>
                <a:lnTo>
                  <a:pt x="2127" y="874"/>
                </a:lnTo>
                <a:lnTo>
                  <a:pt x="2127" y="873"/>
                </a:lnTo>
                <a:lnTo>
                  <a:pt x="2128" y="872"/>
                </a:lnTo>
                <a:lnTo>
                  <a:pt x="2128" y="870"/>
                </a:lnTo>
                <a:lnTo>
                  <a:pt x="2128" y="872"/>
                </a:lnTo>
                <a:lnTo>
                  <a:pt x="2128" y="873"/>
                </a:lnTo>
                <a:lnTo>
                  <a:pt x="2129" y="874"/>
                </a:lnTo>
                <a:lnTo>
                  <a:pt x="2128" y="874"/>
                </a:lnTo>
                <a:lnTo>
                  <a:pt x="2129" y="875"/>
                </a:lnTo>
                <a:lnTo>
                  <a:pt x="2129" y="876"/>
                </a:lnTo>
                <a:lnTo>
                  <a:pt x="2130" y="876"/>
                </a:lnTo>
                <a:lnTo>
                  <a:pt x="2130" y="877"/>
                </a:lnTo>
                <a:lnTo>
                  <a:pt x="2130" y="878"/>
                </a:lnTo>
                <a:lnTo>
                  <a:pt x="2131" y="878"/>
                </a:lnTo>
                <a:lnTo>
                  <a:pt x="2132" y="878"/>
                </a:lnTo>
                <a:lnTo>
                  <a:pt x="2134" y="880"/>
                </a:lnTo>
                <a:lnTo>
                  <a:pt x="2135" y="880"/>
                </a:lnTo>
                <a:lnTo>
                  <a:pt x="2135" y="881"/>
                </a:lnTo>
                <a:lnTo>
                  <a:pt x="2136" y="882"/>
                </a:lnTo>
                <a:lnTo>
                  <a:pt x="2134" y="891"/>
                </a:lnTo>
                <a:lnTo>
                  <a:pt x="2132" y="895"/>
                </a:lnTo>
                <a:lnTo>
                  <a:pt x="2131" y="898"/>
                </a:lnTo>
                <a:lnTo>
                  <a:pt x="2131" y="899"/>
                </a:lnTo>
                <a:lnTo>
                  <a:pt x="2131" y="900"/>
                </a:lnTo>
                <a:lnTo>
                  <a:pt x="2130" y="901"/>
                </a:lnTo>
                <a:lnTo>
                  <a:pt x="2130" y="902"/>
                </a:lnTo>
                <a:lnTo>
                  <a:pt x="2130" y="903"/>
                </a:lnTo>
                <a:lnTo>
                  <a:pt x="2130" y="905"/>
                </a:lnTo>
                <a:lnTo>
                  <a:pt x="2131" y="905"/>
                </a:lnTo>
                <a:lnTo>
                  <a:pt x="2132" y="905"/>
                </a:lnTo>
                <a:lnTo>
                  <a:pt x="2132" y="903"/>
                </a:lnTo>
                <a:lnTo>
                  <a:pt x="2132" y="902"/>
                </a:lnTo>
                <a:lnTo>
                  <a:pt x="2134" y="901"/>
                </a:lnTo>
                <a:lnTo>
                  <a:pt x="2134" y="900"/>
                </a:lnTo>
                <a:lnTo>
                  <a:pt x="2134" y="899"/>
                </a:lnTo>
                <a:lnTo>
                  <a:pt x="2134" y="898"/>
                </a:lnTo>
                <a:lnTo>
                  <a:pt x="2134" y="897"/>
                </a:lnTo>
                <a:lnTo>
                  <a:pt x="2135" y="897"/>
                </a:lnTo>
                <a:lnTo>
                  <a:pt x="2135" y="895"/>
                </a:lnTo>
                <a:lnTo>
                  <a:pt x="2135" y="894"/>
                </a:lnTo>
                <a:lnTo>
                  <a:pt x="2135" y="893"/>
                </a:lnTo>
                <a:lnTo>
                  <a:pt x="2136" y="892"/>
                </a:lnTo>
                <a:lnTo>
                  <a:pt x="2136" y="891"/>
                </a:lnTo>
                <a:lnTo>
                  <a:pt x="2137" y="888"/>
                </a:lnTo>
                <a:lnTo>
                  <a:pt x="2137" y="886"/>
                </a:lnTo>
                <a:lnTo>
                  <a:pt x="2138" y="886"/>
                </a:lnTo>
                <a:lnTo>
                  <a:pt x="2139" y="888"/>
                </a:lnTo>
                <a:lnTo>
                  <a:pt x="2140" y="888"/>
                </a:lnTo>
                <a:lnTo>
                  <a:pt x="2142" y="888"/>
                </a:lnTo>
                <a:lnTo>
                  <a:pt x="2143" y="888"/>
                </a:lnTo>
                <a:lnTo>
                  <a:pt x="2143" y="886"/>
                </a:lnTo>
                <a:lnTo>
                  <a:pt x="2144" y="886"/>
                </a:lnTo>
                <a:lnTo>
                  <a:pt x="2144" y="885"/>
                </a:lnTo>
                <a:lnTo>
                  <a:pt x="2145" y="885"/>
                </a:lnTo>
                <a:lnTo>
                  <a:pt x="2146" y="885"/>
                </a:lnTo>
                <a:lnTo>
                  <a:pt x="2147" y="885"/>
                </a:lnTo>
                <a:lnTo>
                  <a:pt x="2148" y="886"/>
                </a:lnTo>
                <a:lnTo>
                  <a:pt x="2149" y="886"/>
                </a:lnTo>
                <a:lnTo>
                  <a:pt x="2149" y="888"/>
                </a:lnTo>
                <a:lnTo>
                  <a:pt x="2151" y="889"/>
                </a:lnTo>
                <a:lnTo>
                  <a:pt x="2152" y="888"/>
                </a:lnTo>
                <a:lnTo>
                  <a:pt x="2152" y="889"/>
                </a:lnTo>
                <a:lnTo>
                  <a:pt x="2154" y="890"/>
                </a:lnTo>
                <a:lnTo>
                  <a:pt x="2155" y="890"/>
                </a:lnTo>
                <a:lnTo>
                  <a:pt x="2156" y="890"/>
                </a:lnTo>
                <a:lnTo>
                  <a:pt x="2157" y="890"/>
                </a:lnTo>
                <a:lnTo>
                  <a:pt x="2157" y="891"/>
                </a:lnTo>
                <a:lnTo>
                  <a:pt x="2158" y="891"/>
                </a:lnTo>
                <a:lnTo>
                  <a:pt x="2160" y="891"/>
                </a:lnTo>
                <a:lnTo>
                  <a:pt x="2160" y="892"/>
                </a:lnTo>
                <a:lnTo>
                  <a:pt x="2161" y="892"/>
                </a:lnTo>
                <a:lnTo>
                  <a:pt x="2162" y="892"/>
                </a:lnTo>
                <a:lnTo>
                  <a:pt x="2162" y="893"/>
                </a:lnTo>
                <a:lnTo>
                  <a:pt x="2163" y="893"/>
                </a:lnTo>
                <a:lnTo>
                  <a:pt x="2164" y="894"/>
                </a:lnTo>
                <a:lnTo>
                  <a:pt x="2164" y="893"/>
                </a:lnTo>
                <a:lnTo>
                  <a:pt x="2165" y="893"/>
                </a:lnTo>
                <a:lnTo>
                  <a:pt x="2168" y="893"/>
                </a:lnTo>
                <a:lnTo>
                  <a:pt x="2169" y="893"/>
                </a:lnTo>
                <a:lnTo>
                  <a:pt x="2171" y="893"/>
                </a:lnTo>
                <a:lnTo>
                  <a:pt x="2174" y="893"/>
                </a:lnTo>
                <a:lnTo>
                  <a:pt x="2175" y="893"/>
                </a:lnTo>
                <a:lnTo>
                  <a:pt x="2177" y="893"/>
                </a:lnTo>
                <a:lnTo>
                  <a:pt x="2177" y="892"/>
                </a:lnTo>
                <a:lnTo>
                  <a:pt x="2177" y="891"/>
                </a:lnTo>
                <a:lnTo>
                  <a:pt x="2175" y="890"/>
                </a:lnTo>
                <a:lnTo>
                  <a:pt x="2175" y="888"/>
                </a:lnTo>
                <a:lnTo>
                  <a:pt x="2174" y="888"/>
                </a:lnTo>
                <a:lnTo>
                  <a:pt x="2174" y="886"/>
                </a:lnTo>
                <a:lnTo>
                  <a:pt x="2175" y="886"/>
                </a:lnTo>
                <a:lnTo>
                  <a:pt x="2175" y="885"/>
                </a:lnTo>
                <a:lnTo>
                  <a:pt x="2177" y="885"/>
                </a:lnTo>
                <a:lnTo>
                  <a:pt x="2178" y="885"/>
                </a:lnTo>
                <a:lnTo>
                  <a:pt x="2179" y="885"/>
                </a:lnTo>
                <a:lnTo>
                  <a:pt x="2180" y="885"/>
                </a:lnTo>
                <a:lnTo>
                  <a:pt x="2181" y="885"/>
                </a:lnTo>
                <a:lnTo>
                  <a:pt x="2181" y="884"/>
                </a:lnTo>
                <a:lnTo>
                  <a:pt x="2181" y="883"/>
                </a:lnTo>
                <a:lnTo>
                  <a:pt x="2181" y="882"/>
                </a:lnTo>
                <a:lnTo>
                  <a:pt x="2181" y="881"/>
                </a:lnTo>
                <a:lnTo>
                  <a:pt x="2182" y="881"/>
                </a:lnTo>
                <a:lnTo>
                  <a:pt x="2183" y="880"/>
                </a:lnTo>
                <a:lnTo>
                  <a:pt x="2183" y="878"/>
                </a:lnTo>
                <a:lnTo>
                  <a:pt x="2184" y="878"/>
                </a:lnTo>
                <a:lnTo>
                  <a:pt x="2186" y="878"/>
                </a:lnTo>
                <a:lnTo>
                  <a:pt x="2187" y="878"/>
                </a:lnTo>
                <a:lnTo>
                  <a:pt x="2187" y="877"/>
                </a:lnTo>
                <a:lnTo>
                  <a:pt x="2187" y="876"/>
                </a:lnTo>
                <a:lnTo>
                  <a:pt x="2187" y="875"/>
                </a:lnTo>
                <a:lnTo>
                  <a:pt x="2187" y="874"/>
                </a:lnTo>
                <a:lnTo>
                  <a:pt x="2186" y="874"/>
                </a:lnTo>
                <a:lnTo>
                  <a:pt x="2186" y="873"/>
                </a:lnTo>
                <a:lnTo>
                  <a:pt x="2187" y="873"/>
                </a:lnTo>
                <a:lnTo>
                  <a:pt x="2186" y="872"/>
                </a:lnTo>
                <a:lnTo>
                  <a:pt x="2187" y="872"/>
                </a:lnTo>
                <a:lnTo>
                  <a:pt x="2187" y="870"/>
                </a:lnTo>
                <a:lnTo>
                  <a:pt x="2187" y="869"/>
                </a:lnTo>
                <a:lnTo>
                  <a:pt x="2187" y="868"/>
                </a:lnTo>
                <a:lnTo>
                  <a:pt x="2187" y="867"/>
                </a:lnTo>
                <a:lnTo>
                  <a:pt x="2187" y="866"/>
                </a:lnTo>
                <a:lnTo>
                  <a:pt x="2187" y="865"/>
                </a:lnTo>
                <a:lnTo>
                  <a:pt x="2187" y="864"/>
                </a:lnTo>
                <a:lnTo>
                  <a:pt x="2188" y="863"/>
                </a:lnTo>
                <a:lnTo>
                  <a:pt x="2188" y="864"/>
                </a:lnTo>
                <a:lnTo>
                  <a:pt x="2188" y="863"/>
                </a:lnTo>
                <a:lnTo>
                  <a:pt x="2188" y="861"/>
                </a:lnTo>
                <a:lnTo>
                  <a:pt x="2187" y="861"/>
                </a:lnTo>
                <a:lnTo>
                  <a:pt x="2187" y="860"/>
                </a:lnTo>
                <a:lnTo>
                  <a:pt x="2186" y="858"/>
                </a:lnTo>
                <a:lnTo>
                  <a:pt x="2186" y="856"/>
                </a:lnTo>
                <a:lnTo>
                  <a:pt x="2186" y="855"/>
                </a:lnTo>
                <a:lnTo>
                  <a:pt x="2186" y="853"/>
                </a:lnTo>
                <a:lnTo>
                  <a:pt x="2186" y="852"/>
                </a:lnTo>
                <a:lnTo>
                  <a:pt x="2186" y="851"/>
                </a:lnTo>
                <a:lnTo>
                  <a:pt x="2186" y="850"/>
                </a:lnTo>
                <a:lnTo>
                  <a:pt x="2186" y="849"/>
                </a:lnTo>
                <a:lnTo>
                  <a:pt x="2186" y="848"/>
                </a:lnTo>
                <a:lnTo>
                  <a:pt x="2187" y="847"/>
                </a:lnTo>
                <a:lnTo>
                  <a:pt x="2187" y="845"/>
                </a:lnTo>
                <a:lnTo>
                  <a:pt x="2187" y="844"/>
                </a:lnTo>
                <a:lnTo>
                  <a:pt x="2187" y="843"/>
                </a:lnTo>
                <a:lnTo>
                  <a:pt x="2187" y="841"/>
                </a:lnTo>
                <a:lnTo>
                  <a:pt x="2188" y="840"/>
                </a:lnTo>
                <a:lnTo>
                  <a:pt x="2188" y="839"/>
                </a:lnTo>
                <a:lnTo>
                  <a:pt x="2187" y="839"/>
                </a:lnTo>
                <a:lnTo>
                  <a:pt x="2186" y="838"/>
                </a:lnTo>
                <a:lnTo>
                  <a:pt x="2184" y="836"/>
                </a:lnTo>
                <a:lnTo>
                  <a:pt x="2184" y="835"/>
                </a:lnTo>
                <a:lnTo>
                  <a:pt x="2184" y="834"/>
                </a:lnTo>
                <a:lnTo>
                  <a:pt x="2184" y="833"/>
                </a:lnTo>
                <a:lnTo>
                  <a:pt x="2186" y="832"/>
                </a:lnTo>
                <a:lnTo>
                  <a:pt x="2186" y="831"/>
                </a:lnTo>
                <a:lnTo>
                  <a:pt x="2186" y="830"/>
                </a:lnTo>
                <a:lnTo>
                  <a:pt x="2184" y="830"/>
                </a:lnTo>
                <a:lnTo>
                  <a:pt x="2186" y="828"/>
                </a:lnTo>
                <a:lnTo>
                  <a:pt x="2186" y="830"/>
                </a:lnTo>
                <a:lnTo>
                  <a:pt x="2187" y="831"/>
                </a:lnTo>
                <a:lnTo>
                  <a:pt x="2187" y="832"/>
                </a:lnTo>
                <a:lnTo>
                  <a:pt x="2186" y="833"/>
                </a:lnTo>
                <a:lnTo>
                  <a:pt x="2186" y="834"/>
                </a:lnTo>
                <a:lnTo>
                  <a:pt x="2186" y="835"/>
                </a:lnTo>
                <a:lnTo>
                  <a:pt x="2186" y="836"/>
                </a:lnTo>
                <a:lnTo>
                  <a:pt x="2187" y="836"/>
                </a:lnTo>
                <a:lnTo>
                  <a:pt x="2187" y="838"/>
                </a:lnTo>
                <a:lnTo>
                  <a:pt x="2188" y="836"/>
                </a:lnTo>
                <a:lnTo>
                  <a:pt x="2188" y="838"/>
                </a:lnTo>
                <a:lnTo>
                  <a:pt x="2187" y="838"/>
                </a:lnTo>
                <a:lnTo>
                  <a:pt x="2188" y="838"/>
                </a:lnTo>
                <a:lnTo>
                  <a:pt x="2189" y="839"/>
                </a:lnTo>
                <a:lnTo>
                  <a:pt x="2189" y="838"/>
                </a:lnTo>
                <a:lnTo>
                  <a:pt x="2189" y="839"/>
                </a:lnTo>
                <a:lnTo>
                  <a:pt x="2189" y="840"/>
                </a:lnTo>
                <a:lnTo>
                  <a:pt x="2190" y="841"/>
                </a:lnTo>
                <a:lnTo>
                  <a:pt x="2190" y="842"/>
                </a:lnTo>
                <a:lnTo>
                  <a:pt x="2190" y="843"/>
                </a:lnTo>
                <a:lnTo>
                  <a:pt x="2190" y="844"/>
                </a:lnTo>
                <a:lnTo>
                  <a:pt x="2189" y="845"/>
                </a:lnTo>
                <a:lnTo>
                  <a:pt x="2189" y="847"/>
                </a:lnTo>
                <a:lnTo>
                  <a:pt x="2190" y="847"/>
                </a:lnTo>
                <a:lnTo>
                  <a:pt x="2190" y="845"/>
                </a:lnTo>
                <a:lnTo>
                  <a:pt x="2191" y="847"/>
                </a:lnTo>
                <a:lnTo>
                  <a:pt x="2190" y="848"/>
                </a:lnTo>
                <a:lnTo>
                  <a:pt x="2190" y="849"/>
                </a:lnTo>
                <a:lnTo>
                  <a:pt x="2190" y="850"/>
                </a:lnTo>
                <a:lnTo>
                  <a:pt x="2190" y="851"/>
                </a:lnTo>
                <a:lnTo>
                  <a:pt x="2190" y="852"/>
                </a:lnTo>
                <a:lnTo>
                  <a:pt x="2190" y="853"/>
                </a:lnTo>
                <a:lnTo>
                  <a:pt x="2191" y="855"/>
                </a:lnTo>
                <a:lnTo>
                  <a:pt x="2191" y="856"/>
                </a:lnTo>
                <a:lnTo>
                  <a:pt x="2192" y="857"/>
                </a:lnTo>
                <a:lnTo>
                  <a:pt x="2192" y="858"/>
                </a:lnTo>
                <a:lnTo>
                  <a:pt x="2194" y="858"/>
                </a:lnTo>
                <a:lnTo>
                  <a:pt x="2194" y="859"/>
                </a:lnTo>
                <a:lnTo>
                  <a:pt x="2195" y="859"/>
                </a:lnTo>
                <a:lnTo>
                  <a:pt x="2196" y="860"/>
                </a:lnTo>
                <a:lnTo>
                  <a:pt x="2196" y="861"/>
                </a:lnTo>
                <a:lnTo>
                  <a:pt x="2197" y="861"/>
                </a:lnTo>
                <a:lnTo>
                  <a:pt x="2197" y="863"/>
                </a:lnTo>
                <a:lnTo>
                  <a:pt x="2198" y="863"/>
                </a:lnTo>
                <a:lnTo>
                  <a:pt x="2198" y="864"/>
                </a:lnTo>
                <a:lnTo>
                  <a:pt x="2199" y="863"/>
                </a:lnTo>
                <a:lnTo>
                  <a:pt x="2199" y="864"/>
                </a:lnTo>
                <a:lnTo>
                  <a:pt x="2200" y="864"/>
                </a:lnTo>
                <a:lnTo>
                  <a:pt x="2200" y="865"/>
                </a:lnTo>
                <a:lnTo>
                  <a:pt x="2201" y="867"/>
                </a:lnTo>
                <a:lnTo>
                  <a:pt x="2201" y="868"/>
                </a:lnTo>
                <a:lnTo>
                  <a:pt x="2201" y="869"/>
                </a:lnTo>
                <a:lnTo>
                  <a:pt x="2204" y="873"/>
                </a:lnTo>
                <a:lnTo>
                  <a:pt x="2205" y="874"/>
                </a:lnTo>
                <a:lnTo>
                  <a:pt x="2205" y="873"/>
                </a:lnTo>
                <a:lnTo>
                  <a:pt x="2206" y="873"/>
                </a:lnTo>
                <a:lnTo>
                  <a:pt x="2207" y="872"/>
                </a:lnTo>
                <a:lnTo>
                  <a:pt x="2208" y="870"/>
                </a:lnTo>
                <a:lnTo>
                  <a:pt x="2209" y="870"/>
                </a:lnTo>
                <a:lnTo>
                  <a:pt x="2211" y="870"/>
                </a:lnTo>
                <a:lnTo>
                  <a:pt x="2211" y="872"/>
                </a:lnTo>
                <a:lnTo>
                  <a:pt x="2211" y="873"/>
                </a:lnTo>
                <a:lnTo>
                  <a:pt x="2212" y="873"/>
                </a:lnTo>
                <a:lnTo>
                  <a:pt x="2212" y="874"/>
                </a:lnTo>
                <a:lnTo>
                  <a:pt x="2212" y="875"/>
                </a:lnTo>
                <a:lnTo>
                  <a:pt x="2212" y="876"/>
                </a:lnTo>
                <a:lnTo>
                  <a:pt x="2212" y="877"/>
                </a:lnTo>
                <a:lnTo>
                  <a:pt x="2212" y="878"/>
                </a:lnTo>
                <a:lnTo>
                  <a:pt x="2211" y="880"/>
                </a:lnTo>
                <a:lnTo>
                  <a:pt x="2212" y="881"/>
                </a:lnTo>
                <a:lnTo>
                  <a:pt x="2212" y="882"/>
                </a:lnTo>
                <a:lnTo>
                  <a:pt x="2215" y="884"/>
                </a:lnTo>
                <a:lnTo>
                  <a:pt x="2216" y="884"/>
                </a:lnTo>
                <a:lnTo>
                  <a:pt x="2216" y="885"/>
                </a:lnTo>
                <a:lnTo>
                  <a:pt x="2216" y="884"/>
                </a:lnTo>
                <a:lnTo>
                  <a:pt x="2217" y="884"/>
                </a:lnTo>
                <a:lnTo>
                  <a:pt x="2217" y="883"/>
                </a:lnTo>
                <a:lnTo>
                  <a:pt x="2217" y="882"/>
                </a:lnTo>
                <a:lnTo>
                  <a:pt x="2218" y="881"/>
                </a:lnTo>
                <a:lnTo>
                  <a:pt x="2220" y="881"/>
                </a:lnTo>
                <a:lnTo>
                  <a:pt x="2221" y="881"/>
                </a:lnTo>
                <a:lnTo>
                  <a:pt x="2222" y="881"/>
                </a:lnTo>
                <a:lnTo>
                  <a:pt x="2222" y="882"/>
                </a:lnTo>
                <a:lnTo>
                  <a:pt x="2223" y="882"/>
                </a:lnTo>
                <a:lnTo>
                  <a:pt x="2224" y="882"/>
                </a:lnTo>
                <a:lnTo>
                  <a:pt x="2225" y="882"/>
                </a:lnTo>
                <a:lnTo>
                  <a:pt x="2226" y="882"/>
                </a:lnTo>
                <a:lnTo>
                  <a:pt x="2227" y="882"/>
                </a:lnTo>
                <a:lnTo>
                  <a:pt x="2229" y="882"/>
                </a:lnTo>
                <a:lnTo>
                  <a:pt x="2229" y="881"/>
                </a:lnTo>
                <a:lnTo>
                  <a:pt x="2230" y="881"/>
                </a:lnTo>
                <a:lnTo>
                  <a:pt x="2231" y="881"/>
                </a:lnTo>
                <a:lnTo>
                  <a:pt x="2232" y="881"/>
                </a:lnTo>
                <a:lnTo>
                  <a:pt x="2233" y="880"/>
                </a:lnTo>
                <a:lnTo>
                  <a:pt x="2234" y="880"/>
                </a:lnTo>
                <a:lnTo>
                  <a:pt x="2235" y="878"/>
                </a:lnTo>
                <a:lnTo>
                  <a:pt x="2237" y="877"/>
                </a:lnTo>
                <a:lnTo>
                  <a:pt x="2238" y="877"/>
                </a:lnTo>
                <a:lnTo>
                  <a:pt x="2239" y="877"/>
                </a:lnTo>
                <a:lnTo>
                  <a:pt x="2239" y="876"/>
                </a:lnTo>
                <a:lnTo>
                  <a:pt x="2239" y="877"/>
                </a:lnTo>
                <a:lnTo>
                  <a:pt x="2240" y="876"/>
                </a:lnTo>
                <a:lnTo>
                  <a:pt x="2241" y="876"/>
                </a:lnTo>
                <a:lnTo>
                  <a:pt x="2242" y="876"/>
                </a:lnTo>
                <a:lnTo>
                  <a:pt x="2243" y="876"/>
                </a:lnTo>
                <a:lnTo>
                  <a:pt x="2243" y="875"/>
                </a:lnTo>
                <a:lnTo>
                  <a:pt x="2244" y="875"/>
                </a:lnTo>
                <a:lnTo>
                  <a:pt x="2244" y="874"/>
                </a:lnTo>
                <a:lnTo>
                  <a:pt x="2244" y="873"/>
                </a:lnTo>
                <a:lnTo>
                  <a:pt x="2243" y="872"/>
                </a:lnTo>
                <a:lnTo>
                  <a:pt x="2243" y="870"/>
                </a:lnTo>
                <a:lnTo>
                  <a:pt x="2241" y="870"/>
                </a:lnTo>
                <a:lnTo>
                  <a:pt x="2240" y="869"/>
                </a:lnTo>
                <a:lnTo>
                  <a:pt x="2239" y="868"/>
                </a:lnTo>
                <a:lnTo>
                  <a:pt x="2238" y="867"/>
                </a:lnTo>
                <a:lnTo>
                  <a:pt x="2237" y="866"/>
                </a:lnTo>
                <a:lnTo>
                  <a:pt x="2237" y="865"/>
                </a:lnTo>
                <a:lnTo>
                  <a:pt x="2235" y="864"/>
                </a:lnTo>
                <a:lnTo>
                  <a:pt x="2234" y="863"/>
                </a:lnTo>
                <a:lnTo>
                  <a:pt x="2234" y="861"/>
                </a:lnTo>
                <a:lnTo>
                  <a:pt x="2234" y="860"/>
                </a:lnTo>
                <a:lnTo>
                  <a:pt x="2234" y="859"/>
                </a:lnTo>
                <a:lnTo>
                  <a:pt x="2234" y="858"/>
                </a:lnTo>
                <a:lnTo>
                  <a:pt x="2233" y="858"/>
                </a:lnTo>
                <a:lnTo>
                  <a:pt x="2233" y="857"/>
                </a:lnTo>
                <a:lnTo>
                  <a:pt x="2233" y="856"/>
                </a:lnTo>
                <a:lnTo>
                  <a:pt x="2233" y="855"/>
                </a:lnTo>
                <a:lnTo>
                  <a:pt x="2233" y="853"/>
                </a:lnTo>
                <a:lnTo>
                  <a:pt x="2234" y="852"/>
                </a:lnTo>
                <a:lnTo>
                  <a:pt x="2233" y="852"/>
                </a:lnTo>
                <a:lnTo>
                  <a:pt x="2234" y="851"/>
                </a:lnTo>
                <a:lnTo>
                  <a:pt x="2234" y="850"/>
                </a:lnTo>
                <a:lnTo>
                  <a:pt x="2234" y="849"/>
                </a:lnTo>
                <a:lnTo>
                  <a:pt x="2234" y="848"/>
                </a:lnTo>
                <a:lnTo>
                  <a:pt x="2234" y="847"/>
                </a:lnTo>
                <a:lnTo>
                  <a:pt x="2233" y="847"/>
                </a:lnTo>
                <a:lnTo>
                  <a:pt x="2233" y="845"/>
                </a:lnTo>
                <a:lnTo>
                  <a:pt x="2233" y="844"/>
                </a:lnTo>
                <a:lnTo>
                  <a:pt x="2234" y="844"/>
                </a:lnTo>
                <a:lnTo>
                  <a:pt x="2234" y="843"/>
                </a:lnTo>
                <a:lnTo>
                  <a:pt x="2235" y="843"/>
                </a:lnTo>
                <a:lnTo>
                  <a:pt x="2237" y="843"/>
                </a:lnTo>
                <a:lnTo>
                  <a:pt x="2237" y="842"/>
                </a:lnTo>
                <a:lnTo>
                  <a:pt x="2238" y="841"/>
                </a:lnTo>
                <a:lnTo>
                  <a:pt x="2238" y="840"/>
                </a:lnTo>
                <a:lnTo>
                  <a:pt x="2238" y="839"/>
                </a:lnTo>
                <a:lnTo>
                  <a:pt x="2239" y="838"/>
                </a:lnTo>
                <a:lnTo>
                  <a:pt x="2239" y="836"/>
                </a:lnTo>
                <a:lnTo>
                  <a:pt x="2239" y="835"/>
                </a:lnTo>
                <a:lnTo>
                  <a:pt x="2239" y="834"/>
                </a:lnTo>
                <a:lnTo>
                  <a:pt x="2239" y="833"/>
                </a:lnTo>
                <a:lnTo>
                  <a:pt x="2239" y="832"/>
                </a:lnTo>
                <a:lnTo>
                  <a:pt x="2239" y="831"/>
                </a:lnTo>
                <a:lnTo>
                  <a:pt x="2239" y="830"/>
                </a:lnTo>
                <a:lnTo>
                  <a:pt x="2239" y="828"/>
                </a:lnTo>
                <a:lnTo>
                  <a:pt x="2239" y="827"/>
                </a:lnTo>
                <a:lnTo>
                  <a:pt x="2239" y="826"/>
                </a:lnTo>
                <a:lnTo>
                  <a:pt x="2239" y="825"/>
                </a:lnTo>
                <a:lnTo>
                  <a:pt x="2238" y="825"/>
                </a:lnTo>
                <a:lnTo>
                  <a:pt x="2239" y="824"/>
                </a:lnTo>
                <a:lnTo>
                  <a:pt x="2239" y="823"/>
                </a:lnTo>
                <a:lnTo>
                  <a:pt x="2239" y="822"/>
                </a:lnTo>
                <a:lnTo>
                  <a:pt x="2239" y="820"/>
                </a:lnTo>
                <a:lnTo>
                  <a:pt x="2240" y="819"/>
                </a:lnTo>
                <a:lnTo>
                  <a:pt x="2239" y="819"/>
                </a:lnTo>
                <a:lnTo>
                  <a:pt x="2239" y="818"/>
                </a:lnTo>
                <a:lnTo>
                  <a:pt x="2239" y="817"/>
                </a:lnTo>
                <a:lnTo>
                  <a:pt x="2239" y="816"/>
                </a:lnTo>
                <a:lnTo>
                  <a:pt x="2239" y="815"/>
                </a:lnTo>
                <a:lnTo>
                  <a:pt x="2239" y="814"/>
                </a:lnTo>
                <a:lnTo>
                  <a:pt x="2238" y="813"/>
                </a:lnTo>
                <a:lnTo>
                  <a:pt x="2238" y="811"/>
                </a:lnTo>
                <a:lnTo>
                  <a:pt x="2238" y="810"/>
                </a:lnTo>
                <a:lnTo>
                  <a:pt x="2238" y="809"/>
                </a:lnTo>
                <a:lnTo>
                  <a:pt x="2238" y="808"/>
                </a:lnTo>
                <a:lnTo>
                  <a:pt x="2238" y="807"/>
                </a:lnTo>
                <a:lnTo>
                  <a:pt x="2238" y="806"/>
                </a:lnTo>
                <a:lnTo>
                  <a:pt x="2237" y="800"/>
                </a:lnTo>
                <a:lnTo>
                  <a:pt x="2237" y="799"/>
                </a:lnTo>
                <a:lnTo>
                  <a:pt x="2237" y="798"/>
                </a:lnTo>
                <a:lnTo>
                  <a:pt x="2237" y="797"/>
                </a:lnTo>
                <a:lnTo>
                  <a:pt x="2235" y="796"/>
                </a:lnTo>
                <a:lnTo>
                  <a:pt x="2235" y="794"/>
                </a:lnTo>
                <a:lnTo>
                  <a:pt x="2235" y="793"/>
                </a:lnTo>
                <a:lnTo>
                  <a:pt x="2237" y="792"/>
                </a:lnTo>
                <a:lnTo>
                  <a:pt x="2235" y="792"/>
                </a:lnTo>
                <a:lnTo>
                  <a:pt x="2235" y="791"/>
                </a:lnTo>
                <a:lnTo>
                  <a:pt x="2237" y="789"/>
                </a:lnTo>
                <a:lnTo>
                  <a:pt x="2237" y="788"/>
                </a:lnTo>
                <a:lnTo>
                  <a:pt x="2238" y="786"/>
                </a:lnTo>
                <a:lnTo>
                  <a:pt x="2239" y="786"/>
                </a:lnTo>
                <a:lnTo>
                  <a:pt x="2239" y="785"/>
                </a:lnTo>
                <a:lnTo>
                  <a:pt x="2240" y="785"/>
                </a:lnTo>
                <a:lnTo>
                  <a:pt x="2242" y="785"/>
                </a:lnTo>
                <a:lnTo>
                  <a:pt x="2243" y="785"/>
                </a:lnTo>
                <a:lnTo>
                  <a:pt x="2244" y="785"/>
                </a:lnTo>
                <a:lnTo>
                  <a:pt x="2249" y="785"/>
                </a:lnTo>
                <a:lnTo>
                  <a:pt x="2249" y="784"/>
                </a:lnTo>
                <a:lnTo>
                  <a:pt x="2253" y="784"/>
                </a:lnTo>
                <a:lnTo>
                  <a:pt x="2265" y="784"/>
                </a:lnTo>
                <a:lnTo>
                  <a:pt x="2269" y="785"/>
                </a:lnTo>
                <a:lnTo>
                  <a:pt x="2270" y="785"/>
                </a:lnTo>
                <a:lnTo>
                  <a:pt x="2273" y="785"/>
                </a:lnTo>
                <a:lnTo>
                  <a:pt x="2274" y="785"/>
                </a:lnTo>
                <a:lnTo>
                  <a:pt x="2278" y="785"/>
                </a:lnTo>
                <a:lnTo>
                  <a:pt x="2280" y="785"/>
                </a:lnTo>
                <a:lnTo>
                  <a:pt x="2280" y="784"/>
                </a:lnTo>
                <a:lnTo>
                  <a:pt x="2280" y="783"/>
                </a:lnTo>
                <a:lnTo>
                  <a:pt x="2278" y="783"/>
                </a:lnTo>
                <a:lnTo>
                  <a:pt x="2276" y="783"/>
                </a:lnTo>
                <a:lnTo>
                  <a:pt x="2272" y="784"/>
                </a:lnTo>
                <a:lnTo>
                  <a:pt x="2266" y="783"/>
                </a:lnTo>
                <a:lnTo>
                  <a:pt x="2260" y="783"/>
                </a:lnTo>
                <a:lnTo>
                  <a:pt x="2256" y="783"/>
                </a:lnTo>
                <a:lnTo>
                  <a:pt x="2251" y="783"/>
                </a:lnTo>
                <a:lnTo>
                  <a:pt x="2244" y="783"/>
                </a:lnTo>
                <a:lnTo>
                  <a:pt x="2243" y="783"/>
                </a:lnTo>
                <a:lnTo>
                  <a:pt x="2240" y="783"/>
                </a:lnTo>
                <a:lnTo>
                  <a:pt x="2240" y="782"/>
                </a:lnTo>
                <a:lnTo>
                  <a:pt x="2240" y="781"/>
                </a:lnTo>
                <a:lnTo>
                  <a:pt x="2241" y="781"/>
                </a:lnTo>
                <a:lnTo>
                  <a:pt x="2241" y="780"/>
                </a:lnTo>
                <a:lnTo>
                  <a:pt x="2241" y="778"/>
                </a:lnTo>
                <a:lnTo>
                  <a:pt x="2241" y="780"/>
                </a:lnTo>
                <a:lnTo>
                  <a:pt x="2241" y="778"/>
                </a:lnTo>
                <a:lnTo>
                  <a:pt x="2242" y="777"/>
                </a:lnTo>
                <a:lnTo>
                  <a:pt x="2242" y="776"/>
                </a:lnTo>
                <a:lnTo>
                  <a:pt x="2243" y="776"/>
                </a:lnTo>
                <a:lnTo>
                  <a:pt x="2243" y="775"/>
                </a:lnTo>
                <a:lnTo>
                  <a:pt x="2244" y="775"/>
                </a:lnTo>
                <a:lnTo>
                  <a:pt x="2244" y="774"/>
                </a:lnTo>
                <a:lnTo>
                  <a:pt x="2246" y="774"/>
                </a:lnTo>
                <a:lnTo>
                  <a:pt x="2244" y="774"/>
                </a:lnTo>
                <a:lnTo>
                  <a:pt x="2246" y="773"/>
                </a:lnTo>
                <a:lnTo>
                  <a:pt x="2247" y="772"/>
                </a:lnTo>
                <a:lnTo>
                  <a:pt x="2247" y="771"/>
                </a:lnTo>
                <a:lnTo>
                  <a:pt x="2246" y="771"/>
                </a:lnTo>
                <a:lnTo>
                  <a:pt x="2246" y="769"/>
                </a:lnTo>
                <a:lnTo>
                  <a:pt x="2247" y="768"/>
                </a:lnTo>
                <a:lnTo>
                  <a:pt x="2246" y="767"/>
                </a:lnTo>
                <a:lnTo>
                  <a:pt x="2247" y="767"/>
                </a:lnTo>
                <a:lnTo>
                  <a:pt x="2247" y="766"/>
                </a:lnTo>
                <a:lnTo>
                  <a:pt x="2248" y="766"/>
                </a:lnTo>
                <a:lnTo>
                  <a:pt x="2248" y="767"/>
                </a:lnTo>
                <a:lnTo>
                  <a:pt x="2249" y="767"/>
                </a:lnTo>
                <a:lnTo>
                  <a:pt x="2250" y="767"/>
                </a:lnTo>
                <a:lnTo>
                  <a:pt x="2250" y="766"/>
                </a:lnTo>
                <a:lnTo>
                  <a:pt x="2251" y="766"/>
                </a:lnTo>
                <a:lnTo>
                  <a:pt x="2252" y="766"/>
                </a:lnTo>
                <a:lnTo>
                  <a:pt x="2253" y="766"/>
                </a:lnTo>
                <a:lnTo>
                  <a:pt x="2253" y="765"/>
                </a:lnTo>
                <a:lnTo>
                  <a:pt x="2255" y="765"/>
                </a:lnTo>
                <a:lnTo>
                  <a:pt x="2256" y="765"/>
                </a:lnTo>
                <a:lnTo>
                  <a:pt x="2256" y="764"/>
                </a:lnTo>
                <a:lnTo>
                  <a:pt x="2257" y="764"/>
                </a:lnTo>
                <a:lnTo>
                  <a:pt x="2257" y="763"/>
                </a:lnTo>
                <a:lnTo>
                  <a:pt x="2258" y="763"/>
                </a:lnTo>
                <a:lnTo>
                  <a:pt x="2259" y="761"/>
                </a:lnTo>
                <a:lnTo>
                  <a:pt x="2259" y="760"/>
                </a:lnTo>
                <a:lnTo>
                  <a:pt x="2259" y="761"/>
                </a:lnTo>
                <a:lnTo>
                  <a:pt x="2260" y="760"/>
                </a:lnTo>
                <a:lnTo>
                  <a:pt x="2260" y="759"/>
                </a:lnTo>
                <a:lnTo>
                  <a:pt x="2260" y="760"/>
                </a:lnTo>
                <a:lnTo>
                  <a:pt x="2261" y="759"/>
                </a:lnTo>
                <a:lnTo>
                  <a:pt x="2261" y="758"/>
                </a:lnTo>
                <a:lnTo>
                  <a:pt x="2263" y="757"/>
                </a:lnTo>
                <a:lnTo>
                  <a:pt x="2263" y="756"/>
                </a:lnTo>
                <a:lnTo>
                  <a:pt x="2263" y="755"/>
                </a:lnTo>
                <a:lnTo>
                  <a:pt x="2264" y="755"/>
                </a:lnTo>
                <a:lnTo>
                  <a:pt x="2264" y="753"/>
                </a:lnTo>
                <a:lnTo>
                  <a:pt x="2264" y="752"/>
                </a:lnTo>
                <a:lnTo>
                  <a:pt x="2264" y="751"/>
                </a:lnTo>
                <a:lnTo>
                  <a:pt x="2264" y="750"/>
                </a:lnTo>
                <a:lnTo>
                  <a:pt x="2265" y="749"/>
                </a:lnTo>
                <a:lnTo>
                  <a:pt x="2265" y="748"/>
                </a:lnTo>
                <a:lnTo>
                  <a:pt x="2265" y="747"/>
                </a:lnTo>
                <a:lnTo>
                  <a:pt x="2265" y="746"/>
                </a:lnTo>
                <a:lnTo>
                  <a:pt x="2265" y="744"/>
                </a:lnTo>
                <a:lnTo>
                  <a:pt x="2266" y="744"/>
                </a:lnTo>
                <a:lnTo>
                  <a:pt x="2266" y="743"/>
                </a:lnTo>
                <a:lnTo>
                  <a:pt x="2266" y="742"/>
                </a:lnTo>
                <a:lnTo>
                  <a:pt x="2265" y="741"/>
                </a:lnTo>
                <a:lnTo>
                  <a:pt x="2266" y="741"/>
                </a:lnTo>
                <a:lnTo>
                  <a:pt x="2275" y="749"/>
                </a:lnTo>
                <a:lnTo>
                  <a:pt x="2278" y="753"/>
                </a:lnTo>
                <a:lnTo>
                  <a:pt x="2281" y="756"/>
                </a:lnTo>
                <a:lnTo>
                  <a:pt x="2289" y="765"/>
                </a:lnTo>
                <a:lnTo>
                  <a:pt x="2290" y="766"/>
                </a:lnTo>
                <a:lnTo>
                  <a:pt x="2290" y="767"/>
                </a:lnTo>
                <a:lnTo>
                  <a:pt x="2291" y="767"/>
                </a:lnTo>
                <a:lnTo>
                  <a:pt x="2292" y="767"/>
                </a:lnTo>
                <a:lnTo>
                  <a:pt x="2292" y="766"/>
                </a:lnTo>
                <a:lnTo>
                  <a:pt x="2291" y="765"/>
                </a:lnTo>
                <a:lnTo>
                  <a:pt x="2289" y="763"/>
                </a:lnTo>
                <a:lnTo>
                  <a:pt x="2284" y="756"/>
                </a:lnTo>
                <a:lnTo>
                  <a:pt x="2278" y="751"/>
                </a:lnTo>
                <a:lnTo>
                  <a:pt x="2265" y="738"/>
                </a:lnTo>
                <a:lnTo>
                  <a:pt x="2265" y="736"/>
                </a:lnTo>
                <a:lnTo>
                  <a:pt x="2264" y="736"/>
                </a:lnTo>
                <a:lnTo>
                  <a:pt x="2265" y="736"/>
                </a:lnTo>
                <a:lnTo>
                  <a:pt x="2266" y="736"/>
                </a:lnTo>
                <a:lnTo>
                  <a:pt x="2265" y="736"/>
                </a:lnTo>
                <a:lnTo>
                  <a:pt x="2265" y="735"/>
                </a:lnTo>
                <a:lnTo>
                  <a:pt x="2264" y="735"/>
                </a:lnTo>
                <a:lnTo>
                  <a:pt x="2264" y="734"/>
                </a:lnTo>
                <a:lnTo>
                  <a:pt x="2263" y="734"/>
                </a:lnTo>
                <a:lnTo>
                  <a:pt x="2263" y="733"/>
                </a:lnTo>
                <a:lnTo>
                  <a:pt x="2263" y="732"/>
                </a:lnTo>
                <a:lnTo>
                  <a:pt x="2263" y="731"/>
                </a:lnTo>
                <a:lnTo>
                  <a:pt x="2264" y="731"/>
                </a:lnTo>
                <a:lnTo>
                  <a:pt x="2264" y="730"/>
                </a:lnTo>
                <a:lnTo>
                  <a:pt x="2263" y="730"/>
                </a:lnTo>
                <a:lnTo>
                  <a:pt x="2264" y="730"/>
                </a:lnTo>
                <a:lnTo>
                  <a:pt x="2263" y="730"/>
                </a:lnTo>
                <a:lnTo>
                  <a:pt x="2263" y="729"/>
                </a:lnTo>
                <a:lnTo>
                  <a:pt x="2263" y="727"/>
                </a:lnTo>
                <a:lnTo>
                  <a:pt x="2261" y="727"/>
                </a:lnTo>
                <a:lnTo>
                  <a:pt x="2261" y="726"/>
                </a:lnTo>
                <a:lnTo>
                  <a:pt x="2260" y="726"/>
                </a:lnTo>
                <a:lnTo>
                  <a:pt x="2260" y="725"/>
                </a:lnTo>
                <a:lnTo>
                  <a:pt x="2259" y="725"/>
                </a:lnTo>
                <a:lnTo>
                  <a:pt x="2260" y="725"/>
                </a:lnTo>
                <a:lnTo>
                  <a:pt x="2259" y="725"/>
                </a:lnTo>
                <a:lnTo>
                  <a:pt x="2259" y="724"/>
                </a:lnTo>
                <a:lnTo>
                  <a:pt x="2258" y="724"/>
                </a:lnTo>
                <a:lnTo>
                  <a:pt x="2258" y="723"/>
                </a:lnTo>
                <a:lnTo>
                  <a:pt x="2257" y="723"/>
                </a:lnTo>
                <a:lnTo>
                  <a:pt x="2257" y="722"/>
                </a:lnTo>
                <a:lnTo>
                  <a:pt x="2256" y="722"/>
                </a:lnTo>
                <a:lnTo>
                  <a:pt x="2256" y="721"/>
                </a:lnTo>
                <a:lnTo>
                  <a:pt x="2256" y="719"/>
                </a:lnTo>
                <a:lnTo>
                  <a:pt x="2256" y="718"/>
                </a:lnTo>
                <a:lnTo>
                  <a:pt x="2256" y="717"/>
                </a:lnTo>
                <a:lnTo>
                  <a:pt x="2255" y="716"/>
                </a:lnTo>
                <a:lnTo>
                  <a:pt x="2255" y="715"/>
                </a:lnTo>
                <a:lnTo>
                  <a:pt x="2256" y="715"/>
                </a:lnTo>
                <a:lnTo>
                  <a:pt x="2257" y="714"/>
                </a:lnTo>
                <a:lnTo>
                  <a:pt x="2256" y="714"/>
                </a:lnTo>
                <a:lnTo>
                  <a:pt x="2255" y="714"/>
                </a:lnTo>
                <a:lnTo>
                  <a:pt x="2255" y="713"/>
                </a:lnTo>
                <a:lnTo>
                  <a:pt x="2253" y="713"/>
                </a:lnTo>
                <a:lnTo>
                  <a:pt x="2253" y="711"/>
                </a:lnTo>
                <a:lnTo>
                  <a:pt x="2253" y="710"/>
                </a:lnTo>
                <a:lnTo>
                  <a:pt x="2253" y="709"/>
                </a:lnTo>
                <a:lnTo>
                  <a:pt x="2253" y="708"/>
                </a:lnTo>
                <a:lnTo>
                  <a:pt x="2253" y="707"/>
                </a:lnTo>
                <a:lnTo>
                  <a:pt x="2253" y="706"/>
                </a:lnTo>
                <a:lnTo>
                  <a:pt x="2252" y="706"/>
                </a:lnTo>
                <a:lnTo>
                  <a:pt x="2253" y="704"/>
                </a:lnTo>
                <a:lnTo>
                  <a:pt x="2252" y="702"/>
                </a:lnTo>
                <a:lnTo>
                  <a:pt x="2253" y="701"/>
                </a:lnTo>
                <a:lnTo>
                  <a:pt x="2253" y="700"/>
                </a:lnTo>
                <a:lnTo>
                  <a:pt x="2253" y="699"/>
                </a:lnTo>
                <a:lnTo>
                  <a:pt x="2252" y="699"/>
                </a:lnTo>
                <a:lnTo>
                  <a:pt x="2251" y="699"/>
                </a:lnTo>
                <a:lnTo>
                  <a:pt x="2250" y="699"/>
                </a:lnTo>
                <a:lnTo>
                  <a:pt x="2249" y="699"/>
                </a:lnTo>
                <a:lnTo>
                  <a:pt x="2248" y="699"/>
                </a:lnTo>
                <a:lnTo>
                  <a:pt x="2246" y="699"/>
                </a:lnTo>
                <a:lnTo>
                  <a:pt x="2244" y="699"/>
                </a:lnTo>
                <a:lnTo>
                  <a:pt x="2243" y="699"/>
                </a:lnTo>
                <a:lnTo>
                  <a:pt x="2242" y="699"/>
                </a:lnTo>
                <a:lnTo>
                  <a:pt x="2242" y="698"/>
                </a:lnTo>
                <a:lnTo>
                  <a:pt x="2244" y="698"/>
                </a:lnTo>
                <a:lnTo>
                  <a:pt x="2246" y="698"/>
                </a:lnTo>
                <a:lnTo>
                  <a:pt x="2247" y="698"/>
                </a:lnTo>
                <a:lnTo>
                  <a:pt x="2248" y="698"/>
                </a:lnTo>
                <a:lnTo>
                  <a:pt x="2249" y="698"/>
                </a:lnTo>
                <a:lnTo>
                  <a:pt x="2250" y="698"/>
                </a:lnTo>
                <a:lnTo>
                  <a:pt x="2251" y="697"/>
                </a:lnTo>
                <a:lnTo>
                  <a:pt x="2252" y="697"/>
                </a:lnTo>
                <a:lnTo>
                  <a:pt x="2252" y="696"/>
                </a:lnTo>
                <a:lnTo>
                  <a:pt x="2253" y="696"/>
                </a:lnTo>
                <a:lnTo>
                  <a:pt x="2253" y="694"/>
                </a:lnTo>
                <a:lnTo>
                  <a:pt x="2253" y="693"/>
                </a:lnTo>
                <a:lnTo>
                  <a:pt x="2255" y="692"/>
                </a:lnTo>
                <a:lnTo>
                  <a:pt x="2253" y="691"/>
                </a:lnTo>
                <a:lnTo>
                  <a:pt x="2255" y="691"/>
                </a:lnTo>
                <a:lnTo>
                  <a:pt x="2255" y="690"/>
                </a:lnTo>
                <a:lnTo>
                  <a:pt x="2256" y="690"/>
                </a:lnTo>
                <a:lnTo>
                  <a:pt x="2257" y="690"/>
                </a:lnTo>
                <a:lnTo>
                  <a:pt x="2258" y="690"/>
                </a:lnTo>
                <a:lnTo>
                  <a:pt x="2260" y="690"/>
                </a:lnTo>
                <a:lnTo>
                  <a:pt x="2263" y="690"/>
                </a:lnTo>
                <a:lnTo>
                  <a:pt x="2272" y="690"/>
                </a:lnTo>
                <a:lnTo>
                  <a:pt x="2275" y="690"/>
                </a:lnTo>
                <a:lnTo>
                  <a:pt x="2276" y="690"/>
                </a:lnTo>
                <a:lnTo>
                  <a:pt x="2277" y="690"/>
                </a:lnTo>
                <a:lnTo>
                  <a:pt x="2278" y="689"/>
                </a:lnTo>
                <a:lnTo>
                  <a:pt x="2278" y="688"/>
                </a:lnTo>
                <a:lnTo>
                  <a:pt x="2277" y="688"/>
                </a:lnTo>
                <a:lnTo>
                  <a:pt x="2277" y="686"/>
                </a:lnTo>
                <a:lnTo>
                  <a:pt x="2273" y="688"/>
                </a:lnTo>
                <a:lnTo>
                  <a:pt x="2270" y="688"/>
                </a:lnTo>
                <a:lnTo>
                  <a:pt x="2269" y="688"/>
                </a:lnTo>
                <a:lnTo>
                  <a:pt x="2268" y="688"/>
                </a:lnTo>
                <a:lnTo>
                  <a:pt x="2265" y="688"/>
                </a:lnTo>
                <a:lnTo>
                  <a:pt x="2261" y="688"/>
                </a:lnTo>
                <a:lnTo>
                  <a:pt x="2258" y="688"/>
                </a:lnTo>
                <a:lnTo>
                  <a:pt x="2255" y="688"/>
                </a:lnTo>
                <a:lnTo>
                  <a:pt x="2253" y="686"/>
                </a:lnTo>
                <a:lnTo>
                  <a:pt x="2253" y="685"/>
                </a:lnTo>
                <a:lnTo>
                  <a:pt x="2252" y="684"/>
                </a:lnTo>
                <a:lnTo>
                  <a:pt x="2251" y="684"/>
                </a:lnTo>
                <a:lnTo>
                  <a:pt x="2251" y="683"/>
                </a:lnTo>
                <a:lnTo>
                  <a:pt x="2251" y="682"/>
                </a:lnTo>
                <a:lnTo>
                  <a:pt x="2251" y="681"/>
                </a:lnTo>
                <a:lnTo>
                  <a:pt x="2250" y="681"/>
                </a:lnTo>
                <a:lnTo>
                  <a:pt x="2250" y="680"/>
                </a:lnTo>
                <a:lnTo>
                  <a:pt x="2249" y="680"/>
                </a:lnTo>
                <a:lnTo>
                  <a:pt x="2248" y="680"/>
                </a:lnTo>
                <a:lnTo>
                  <a:pt x="2248" y="679"/>
                </a:lnTo>
                <a:lnTo>
                  <a:pt x="2247" y="677"/>
                </a:lnTo>
                <a:lnTo>
                  <a:pt x="2246" y="676"/>
                </a:lnTo>
                <a:lnTo>
                  <a:pt x="2246" y="675"/>
                </a:lnTo>
                <a:lnTo>
                  <a:pt x="2244" y="675"/>
                </a:lnTo>
                <a:lnTo>
                  <a:pt x="2244" y="674"/>
                </a:lnTo>
                <a:lnTo>
                  <a:pt x="2243" y="674"/>
                </a:lnTo>
                <a:lnTo>
                  <a:pt x="2242" y="673"/>
                </a:lnTo>
                <a:lnTo>
                  <a:pt x="2242" y="672"/>
                </a:lnTo>
                <a:lnTo>
                  <a:pt x="2243" y="673"/>
                </a:lnTo>
                <a:lnTo>
                  <a:pt x="2244" y="674"/>
                </a:lnTo>
                <a:lnTo>
                  <a:pt x="2246" y="673"/>
                </a:lnTo>
                <a:lnTo>
                  <a:pt x="2246" y="672"/>
                </a:lnTo>
                <a:lnTo>
                  <a:pt x="2244" y="672"/>
                </a:lnTo>
                <a:lnTo>
                  <a:pt x="2244" y="671"/>
                </a:lnTo>
                <a:lnTo>
                  <a:pt x="2243" y="671"/>
                </a:lnTo>
                <a:lnTo>
                  <a:pt x="2242" y="671"/>
                </a:lnTo>
                <a:lnTo>
                  <a:pt x="2242" y="669"/>
                </a:lnTo>
                <a:lnTo>
                  <a:pt x="2243" y="669"/>
                </a:lnTo>
                <a:lnTo>
                  <a:pt x="2243" y="668"/>
                </a:lnTo>
                <a:lnTo>
                  <a:pt x="2244" y="668"/>
                </a:lnTo>
                <a:lnTo>
                  <a:pt x="2244" y="667"/>
                </a:lnTo>
                <a:lnTo>
                  <a:pt x="2246" y="667"/>
                </a:lnTo>
                <a:lnTo>
                  <a:pt x="2246" y="668"/>
                </a:lnTo>
                <a:lnTo>
                  <a:pt x="2247" y="668"/>
                </a:lnTo>
                <a:lnTo>
                  <a:pt x="2246" y="667"/>
                </a:lnTo>
                <a:lnTo>
                  <a:pt x="2246" y="666"/>
                </a:lnTo>
                <a:lnTo>
                  <a:pt x="2246" y="665"/>
                </a:lnTo>
                <a:lnTo>
                  <a:pt x="2246" y="664"/>
                </a:lnTo>
                <a:lnTo>
                  <a:pt x="2246" y="663"/>
                </a:lnTo>
                <a:lnTo>
                  <a:pt x="2247" y="663"/>
                </a:lnTo>
                <a:lnTo>
                  <a:pt x="2247" y="661"/>
                </a:lnTo>
                <a:lnTo>
                  <a:pt x="2248" y="661"/>
                </a:lnTo>
                <a:lnTo>
                  <a:pt x="2248" y="660"/>
                </a:lnTo>
                <a:lnTo>
                  <a:pt x="2249" y="660"/>
                </a:lnTo>
                <a:lnTo>
                  <a:pt x="2249" y="659"/>
                </a:lnTo>
                <a:lnTo>
                  <a:pt x="2249" y="658"/>
                </a:lnTo>
                <a:lnTo>
                  <a:pt x="2249" y="657"/>
                </a:lnTo>
                <a:lnTo>
                  <a:pt x="2250" y="657"/>
                </a:lnTo>
                <a:lnTo>
                  <a:pt x="2249" y="657"/>
                </a:lnTo>
                <a:lnTo>
                  <a:pt x="2250" y="656"/>
                </a:lnTo>
                <a:lnTo>
                  <a:pt x="2250" y="655"/>
                </a:lnTo>
                <a:lnTo>
                  <a:pt x="2250" y="654"/>
                </a:lnTo>
                <a:lnTo>
                  <a:pt x="2249" y="654"/>
                </a:lnTo>
                <a:lnTo>
                  <a:pt x="2249" y="652"/>
                </a:lnTo>
                <a:lnTo>
                  <a:pt x="2248" y="652"/>
                </a:lnTo>
                <a:lnTo>
                  <a:pt x="2248" y="651"/>
                </a:lnTo>
                <a:lnTo>
                  <a:pt x="2248" y="650"/>
                </a:lnTo>
                <a:lnTo>
                  <a:pt x="2248" y="649"/>
                </a:lnTo>
                <a:lnTo>
                  <a:pt x="2248" y="648"/>
                </a:lnTo>
                <a:lnTo>
                  <a:pt x="2248" y="647"/>
                </a:lnTo>
                <a:lnTo>
                  <a:pt x="2248" y="646"/>
                </a:lnTo>
                <a:lnTo>
                  <a:pt x="2249" y="646"/>
                </a:lnTo>
                <a:lnTo>
                  <a:pt x="2249" y="644"/>
                </a:lnTo>
                <a:lnTo>
                  <a:pt x="2249" y="643"/>
                </a:lnTo>
                <a:lnTo>
                  <a:pt x="2249" y="642"/>
                </a:lnTo>
                <a:lnTo>
                  <a:pt x="2249" y="641"/>
                </a:lnTo>
                <a:lnTo>
                  <a:pt x="2249" y="640"/>
                </a:lnTo>
                <a:lnTo>
                  <a:pt x="2249" y="639"/>
                </a:lnTo>
                <a:lnTo>
                  <a:pt x="2248" y="639"/>
                </a:lnTo>
                <a:lnTo>
                  <a:pt x="2248" y="638"/>
                </a:lnTo>
                <a:lnTo>
                  <a:pt x="2248" y="637"/>
                </a:lnTo>
                <a:lnTo>
                  <a:pt x="2248" y="635"/>
                </a:lnTo>
                <a:lnTo>
                  <a:pt x="2248" y="634"/>
                </a:lnTo>
                <a:lnTo>
                  <a:pt x="2248" y="633"/>
                </a:lnTo>
                <a:lnTo>
                  <a:pt x="2248" y="632"/>
                </a:lnTo>
                <a:lnTo>
                  <a:pt x="2249" y="632"/>
                </a:lnTo>
                <a:lnTo>
                  <a:pt x="2250" y="632"/>
                </a:lnTo>
                <a:lnTo>
                  <a:pt x="2250" y="631"/>
                </a:lnTo>
                <a:lnTo>
                  <a:pt x="2250" y="630"/>
                </a:lnTo>
                <a:lnTo>
                  <a:pt x="2251" y="630"/>
                </a:lnTo>
                <a:lnTo>
                  <a:pt x="2252" y="629"/>
                </a:lnTo>
                <a:lnTo>
                  <a:pt x="2252" y="627"/>
                </a:lnTo>
                <a:lnTo>
                  <a:pt x="2252" y="626"/>
                </a:lnTo>
                <a:lnTo>
                  <a:pt x="2251" y="626"/>
                </a:lnTo>
                <a:lnTo>
                  <a:pt x="2252" y="626"/>
                </a:lnTo>
                <a:lnTo>
                  <a:pt x="2252" y="625"/>
                </a:lnTo>
                <a:lnTo>
                  <a:pt x="2252" y="624"/>
                </a:lnTo>
                <a:lnTo>
                  <a:pt x="2253" y="624"/>
                </a:lnTo>
                <a:lnTo>
                  <a:pt x="2255" y="624"/>
                </a:lnTo>
                <a:lnTo>
                  <a:pt x="2255" y="625"/>
                </a:lnTo>
                <a:lnTo>
                  <a:pt x="2256" y="626"/>
                </a:lnTo>
                <a:lnTo>
                  <a:pt x="2257" y="626"/>
                </a:lnTo>
                <a:lnTo>
                  <a:pt x="2257" y="627"/>
                </a:lnTo>
                <a:lnTo>
                  <a:pt x="2258" y="627"/>
                </a:lnTo>
                <a:lnTo>
                  <a:pt x="2259" y="627"/>
                </a:lnTo>
                <a:lnTo>
                  <a:pt x="2260" y="627"/>
                </a:lnTo>
                <a:lnTo>
                  <a:pt x="2260" y="629"/>
                </a:lnTo>
                <a:lnTo>
                  <a:pt x="2261" y="627"/>
                </a:lnTo>
                <a:lnTo>
                  <a:pt x="2260" y="626"/>
                </a:lnTo>
                <a:lnTo>
                  <a:pt x="2261" y="626"/>
                </a:lnTo>
                <a:lnTo>
                  <a:pt x="2261" y="627"/>
                </a:lnTo>
                <a:lnTo>
                  <a:pt x="2261" y="626"/>
                </a:lnTo>
                <a:lnTo>
                  <a:pt x="2263" y="627"/>
                </a:lnTo>
                <a:lnTo>
                  <a:pt x="2264" y="627"/>
                </a:lnTo>
                <a:lnTo>
                  <a:pt x="2265" y="627"/>
                </a:lnTo>
                <a:lnTo>
                  <a:pt x="2266" y="627"/>
                </a:lnTo>
                <a:lnTo>
                  <a:pt x="2267" y="627"/>
                </a:lnTo>
                <a:lnTo>
                  <a:pt x="2268" y="626"/>
                </a:lnTo>
                <a:lnTo>
                  <a:pt x="2267" y="625"/>
                </a:lnTo>
                <a:lnTo>
                  <a:pt x="2267" y="624"/>
                </a:lnTo>
                <a:lnTo>
                  <a:pt x="2268" y="622"/>
                </a:lnTo>
                <a:lnTo>
                  <a:pt x="2267" y="622"/>
                </a:lnTo>
                <a:lnTo>
                  <a:pt x="2266" y="622"/>
                </a:lnTo>
                <a:lnTo>
                  <a:pt x="2267" y="622"/>
                </a:lnTo>
                <a:lnTo>
                  <a:pt x="2267" y="621"/>
                </a:lnTo>
                <a:lnTo>
                  <a:pt x="2268" y="621"/>
                </a:lnTo>
                <a:lnTo>
                  <a:pt x="2268" y="619"/>
                </a:lnTo>
                <a:lnTo>
                  <a:pt x="2268" y="618"/>
                </a:lnTo>
                <a:lnTo>
                  <a:pt x="2268" y="619"/>
                </a:lnTo>
                <a:lnTo>
                  <a:pt x="2269" y="618"/>
                </a:lnTo>
                <a:lnTo>
                  <a:pt x="2269" y="617"/>
                </a:lnTo>
                <a:lnTo>
                  <a:pt x="2269" y="616"/>
                </a:lnTo>
                <a:lnTo>
                  <a:pt x="2270" y="615"/>
                </a:lnTo>
                <a:lnTo>
                  <a:pt x="2269" y="614"/>
                </a:lnTo>
                <a:lnTo>
                  <a:pt x="2270" y="613"/>
                </a:lnTo>
                <a:lnTo>
                  <a:pt x="2272" y="610"/>
                </a:lnTo>
                <a:lnTo>
                  <a:pt x="2273" y="610"/>
                </a:lnTo>
                <a:lnTo>
                  <a:pt x="2273" y="612"/>
                </a:lnTo>
                <a:lnTo>
                  <a:pt x="2273" y="614"/>
                </a:lnTo>
                <a:lnTo>
                  <a:pt x="2274" y="614"/>
                </a:lnTo>
                <a:lnTo>
                  <a:pt x="2276" y="614"/>
                </a:lnTo>
                <a:lnTo>
                  <a:pt x="2276" y="615"/>
                </a:lnTo>
                <a:lnTo>
                  <a:pt x="2275" y="615"/>
                </a:lnTo>
                <a:lnTo>
                  <a:pt x="2274" y="615"/>
                </a:lnTo>
                <a:lnTo>
                  <a:pt x="2273" y="615"/>
                </a:lnTo>
                <a:lnTo>
                  <a:pt x="2272" y="615"/>
                </a:lnTo>
                <a:lnTo>
                  <a:pt x="2273" y="615"/>
                </a:lnTo>
                <a:lnTo>
                  <a:pt x="2274" y="615"/>
                </a:lnTo>
                <a:lnTo>
                  <a:pt x="2275" y="616"/>
                </a:lnTo>
                <a:lnTo>
                  <a:pt x="2276" y="616"/>
                </a:lnTo>
                <a:lnTo>
                  <a:pt x="2277" y="616"/>
                </a:lnTo>
                <a:lnTo>
                  <a:pt x="2277" y="615"/>
                </a:lnTo>
                <a:lnTo>
                  <a:pt x="2277" y="614"/>
                </a:lnTo>
                <a:lnTo>
                  <a:pt x="2276" y="613"/>
                </a:lnTo>
                <a:lnTo>
                  <a:pt x="2275" y="613"/>
                </a:lnTo>
                <a:lnTo>
                  <a:pt x="2276" y="613"/>
                </a:lnTo>
                <a:lnTo>
                  <a:pt x="2277" y="613"/>
                </a:lnTo>
                <a:lnTo>
                  <a:pt x="2277" y="614"/>
                </a:lnTo>
                <a:lnTo>
                  <a:pt x="2278" y="614"/>
                </a:lnTo>
                <a:lnTo>
                  <a:pt x="2278" y="615"/>
                </a:lnTo>
                <a:lnTo>
                  <a:pt x="2280" y="615"/>
                </a:lnTo>
                <a:lnTo>
                  <a:pt x="2281" y="614"/>
                </a:lnTo>
                <a:lnTo>
                  <a:pt x="2282" y="614"/>
                </a:lnTo>
                <a:lnTo>
                  <a:pt x="2282" y="613"/>
                </a:lnTo>
                <a:lnTo>
                  <a:pt x="2283" y="612"/>
                </a:lnTo>
                <a:lnTo>
                  <a:pt x="2282" y="612"/>
                </a:lnTo>
                <a:lnTo>
                  <a:pt x="2283" y="612"/>
                </a:lnTo>
                <a:lnTo>
                  <a:pt x="2284" y="612"/>
                </a:lnTo>
                <a:lnTo>
                  <a:pt x="2284" y="613"/>
                </a:lnTo>
                <a:lnTo>
                  <a:pt x="2285" y="613"/>
                </a:lnTo>
                <a:lnTo>
                  <a:pt x="2285" y="614"/>
                </a:lnTo>
                <a:lnTo>
                  <a:pt x="2285" y="615"/>
                </a:lnTo>
                <a:lnTo>
                  <a:pt x="2285" y="614"/>
                </a:lnTo>
                <a:lnTo>
                  <a:pt x="2284" y="615"/>
                </a:lnTo>
                <a:lnTo>
                  <a:pt x="2285" y="616"/>
                </a:lnTo>
                <a:lnTo>
                  <a:pt x="2286" y="616"/>
                </a:lnTo>
                <a:lnTo>
                  <a:pt x="2286" y="617"/>
                </a:lnTo>
                <a:lnTo>
                  <a:pt x="2287" y="617"/>
                </a:lnTo>
                <a:lnTo>
                  <a:pt x="2286" y="617"/>
                </a:lnTo>
                <a:lnTo>
                  <a:pt x="2286" y="618"/>
                </a:lnTo>
                <a:lnTo>
                  <a:pt x="2285" y="619"/>
                </a:lnTo>
                <a:lnTo>
                  <a:pt x="2284" y="621"/>
                </a:lnTo>
                <a:lnTo>
                  <a:pt x="2284" y="622"/>
                </a:lnTo>
                <a:lnTo>
                  <a:pt x="2284" y="623"/>
                </a:lnTo>
                <a:lnTo>
                  <a:pt x="2283" y="623"/>
                </a:lnTo>
                <a:lnTo>
                  <a:pt x="2283" y="624"/>
                </a:lnTo>
                <a:lnTo>
                  <a:pt x="2284" y="625"/>
                </a:lnTo>
                <a:lnTo>
                  <a:pt x="2284" y="626"/>
                </a:lnTo>
                <a:lnTo>
                  <a:pt x="2283" y="627"/>
                </a:lnTo>
                <a:lnTo>
                  <a:pt x="2283" y="629"/>
                </a:lnTo>
                <a:lnTo>
                  <a:pt x="2284" y="629"/>
                </a:lnTo>
                <a:lnTo>
                  <a:pt x="2284" y="630"/>
                </a:lnTo>
                <a:lnTo>
                  <a:pt x="2283" y="631"/>
                </a:lnTo>
                <a:lnTo>
                  <a:pt x="2284" y="631"/>
                </a:lnTo>
                <a:lnTo>
                  <a:pt x="2285" y="631"/>
                </a:lnTo>
                <a:lnTo>
                  <a:pt x="2286" y="631"/>
                </a:lnTo>
                <a:lnTo>
                  <a:pt x="2286" y="632"/>
                </a:lnTo>
                <a:lnTo>
                  <a:pt x="2286" y="633"/>
                </a:lnTo>
                <a:lnTo>
                  <a:pt x="2287" y="634"/>
                </a:lnTo>
                <a:lnTo>
                  <a:pt x="2286" y="634"/>
                </a:lnTo>
                <a:lnTo>
                  <a:pt x="2286" y="635"/>
                </a:lnTo>
                <a:lnTo>
                  <a:pt x="2287" y="635"/>
                </a:lnTo>
                <a:lnTo>
                  <a:pt x="2287" y="637"/>
                </a:lnTo>
                <a:lnTo>
                  <a:pt x="2286" y="637"/>
                </a:lnTo>
                <a:lnTo>
                  <a:pt x="2286" y="638"/>
                </a:lnTo>
                <a:lnTo>
                  <a:pt x="2286" y="639"/>
                </a:lnTo>
                <a:lnTo>
                  <a:pt x="2286" y="641"/>
                </a:lnTo>
                <a:lnTo>
                  <a:pt x="2286" y="643"/>
                </a:lnTo>
                <a:lnTo>
                  <a:pt x="2287" y="644"/>
                </a:lnTo>
                <a:lnTo>
                  <a:pt x="2287" y="646"/>
                </a:lnTo>
                <a:lnTo>
                  <a:pt x="2286" y="646"/>
                </a:lnTo>
                <a:lnTo>
                  <a:pt x="2286" y="647"/>
                </a:lnTo>
                <a:lnTo>
                  <a:pt x="2285" y="647"/>
                </a:lnTo>
                <a:lnTo>
                  <a:pt x="2285" y="648"/>
                </a:lnTo>
                <a:lnTo>
                  <a:pt x="2285" y="649"/>
                </a:lnTo>
                <a:lnTo>
                  <a:pt x="2284" y="649"/>
                </a:lnTo>
                <a:lnTo>
                  <a:pt x="2284" y="650"/>
                </a:lnTo>
                <a:lnTo>
                  <a:pt x="2283" y="651"/>
                </a:lnTo>
                <a:lnTo>
                  <a:pt x="2282" y="651"/>
                </a:lnTo>
                <a:lnTo>
                  <a:pt x="2281" y="651"/>
                </a:lnTo>
                <a:lnTo>
                  <a:pt x="2282" y="651"/>
                </a:lnTo>
                <a:lnTo>
                  <a:pt x="2282" y="652"/>
                </a:lnTo>
                <a:lnTo>
                  <a:pt x="2281" y="652"/>
                </a:lnTo>
                <a:lnTo>
                  <a:pt x="2281" y="654"/>
                </a:lnTo>
                <a:lnTo>
                  <a:pt x="2281" y="655"/>
                </a:lnTo>
                <a:lnTo>
                  <a:pt x="2282" y="655"/>
                </a:lnTo>
                <a:lnTo>
                  <a:pt x="2282" y="656"/>
                </a:lnTo>
                <a:lnTo>
                  <a:pt x="2282" y="658"/>
                </a:lnTo>
                <a:lnTo>
                  <a:pt x="2283" y="659"/>
                </a:lnTo>
                <a:lnTo>
                  <a:pt x="2283" y="660"/>
                </a:lnTo>
                <a:lnTo>
                  <a:pt x="2283" y="661"/>
                </a:lnTo>
                <a:lnTo>
                  <a:pt x="2284" y="663"/>
                </a:lnTo>
                <a:lnTo>
                  <a:pt x="2284" y="664"/>
                </a:lnTo>
                <a:lnTo>
                  <a:pt x="2285" y="664"/>
                </a:lnTo>
                <a:lnTo>
                  <a:pt x="2286" y="665"/>
                </a:lnTo>
                <a:lnTo>
                  <a:pt x="2287" y="665"/>
                </a:lnTo>
                <a:lnTo>
                  <a:pt x="2289" y="665"/>
                </a:lnTo>
                <a:lnTo>
                  <a:pt x="2290" y="665"/>
                </a:lnTo>
                <a:lnTo>
                  <a:pt x="2291" y="664"/>
                </a:lnTo>
                <a:lnTo>
                  <a:pt x="2291" y="665"/>
                </a:lnTo>
                <a:lnTo>
                  <a:pt x="2290" y="665"/>
                </a:lnTo>
                <a:lnTo>
                  <a:pt x="2290" y="666"/>
                </a:lnTo>
                <a:lnTo>
                  <a:pt x="2291" y="666"/>
                </a:lnTo>
                <a:lnTo>
                  <a:pt x="2290" y="667"/>
                </a:lnTo>
                <a:lnTo>
                  <a:pt x="2289" y="669"/>
                </a:lnTo>
                <a:lnTo>
                  <a:pt x="2289" y="671"/>
                </a:lnTo>
                <a:lnTo>
                  <a:pt x="2289" y="672"/>
                </a:lnTo>
                <a:lnTo>
                  <a:pt x="2289" y="673"/>
                </a:lnTo>
                <a:lnTo>
                  <a:pt x="2290" y="674"/>
                </a:lnTo>
                <a:lnTo>
                  <a:pt x="2290" y="676"/>
                </a:lnTo>
                <a:lnTo>
                  <a:pt x="2291" y="677"/>
                </a:lnTo>
                <a:lnTo>
                  <a:pt x="2291" y="679"/>
                </a:lnTo>
                <a:lnTo>
                  <a:pt x="2291" y="680"/>
                </a:lnTo>
                <a:lnTo>
                  <a:pt x="2291" y="681"/>
                </a:lnTo>
                <a:lnTo>
                  <a:pt x="2292" y="681"/>
                </a:lnTo>
                <a:lnTo>
                  <a:pt x="2292" y="682"/>
                </a:lnTo>
                <a:lnTo>
                  <a:pt x="2293" y="682"/>
                </a:lnTo>
                <a:lnTo>
                  <a:pt x="2293" y="683"/>
                </a:lnTo>
                <a:lnTo>
                  <a:pt x="2293" y="684"/>
                </a:lnTo>
                <a:lnTo>
                  <a:pt x="2292" y="684"/>
                </a:lnTo>
                <a:lnTo>
                  <a:pt x="2292" y="685"/>
                </a:lnTo>
                <a:lnTo>
                  <a:pt x="2292" y="686"/>
                </a:lnTo>
                <a:lnTo>
                  <a:pt x="2292" y="688"/>
                </a:lnTo>
                <a:lnTo>
                  <a:pt x="2291" y="688"/>
                </a:lnTo>
                <a:lnTo>
                  <a:pt x="2290" y="688"/>
                </a:lnTo>
                <a:lnTo>
                  <a:pt x="2289" y="688"/>
                </a:lnTo>
                <a:lnTo>
                  <a:pt x="2287" y="688"/>
                </a:lnTo>
                <a:lnTo>
                  <a:pt x="2286" y="688"/>
                </a:lnTo>
                <a:lnTo>
                  <a:pt x="2285" y="688"/>
                </a:lnTo>
                <a:lnTo>
                  <a:pt x="2284" y="688"/>
                </a:lnTo>
                <a:lnTo>
                  <a:pt x="2283" y="688"/>
                </a:lnTo>
                <a:lnTo>
                  <a:pt x="2283" y="689"/>
                </a:lnTo>
                <a:lnTo>
                  <a:pt x="2283" y="690"/>
                </a:lnTo>
                <a:lnTo>
                  <a:pt x="2284" y="690"/>
                </a:lnTo>
                <a:lnTo>
                  <a:pt x="2285" y="690"/>
                </a:lnTo>
                <a:lnTo>
                  <a:pt x="2286" y="690"/>
                </a:lnTo>
                <a:lnTo>
                  <a:pt x="2290" y="690"/>
                </a:lnTo>
                <a:lnTo>
                  <a:pt x="2291" y="691"/>
                </a:lnTo>
                <a:lnTo>
                  <a:pt x="2291" y="692"/>
                </a:lnTo>
                <a:lnTo>
                  <a:pt x="2291" y="693"/>
                </a:lnTo>
                <a:lnTo>
                  <a:pt x="2290" y="694"/>
                </a:lnTo>
                <a:lnTo>
                  <a:pt x="2291" y="696"/>
                </a:lnTo>
                <a:lnTo>
                  <a:pt x="2292" y="697"/>
                </a:lnTo>
                <a:lnTo>
                  <a:pt x="2293" y="698"/>
                </a:lnTo>
                <a:lnTo>
                  <a:pt x="2293" y="699"/>
                </a:lnTo>
                <a:lnTo>
                  <a:pt x="2293" y="700"/>
                </a:lnTo>
                <a:lnTo>
                  <a:pt x="2293" y="701"/>
                </a:lnTo>
                <a:lnTo>
                  <a:pt x="2293" y="702"/>
                </a:lnTo>
                <a:lnTo>
                  <a:pt x="2293" y="704"/>
                </a:lnTo>
                <a:lnTo>
                  <a:pt x="2292" y="704"/>
                </a:lnTo>
                <a:lnTo>
                  <a:pt x="2292" y="705"/>
                </a:lnTo>
                <a:lnTo>
                  <a:pt x="2291" y="705"/>
                </a:lnTo>
                <a:lnTo>
                  <a:pt x="2291" y="706"/>
                </a:lnTo>
                <a:lnTo>
                  <a:pt x="2292" y="706"/>
                </a:lnTo>
                <a:lnTo>
                  <a:pt x="2292" y="707"/>
                </a:lnTo>
                <a:lnTo>
                  <a:pt x="2293" y="707"/>
                </a:lnTo>
                <a:lnTo>
                  <a:pt x="2294" y="707"/>
                </a:lnTo>
                <a:lnTo>
                  <a:pt x="2294" y="706"/>
                </a:lnTo>
                <a:lnTo>
                  <a:pt x="2295" y="705"/>
                </a:lnTo>
                <a:lnTo>
                  <a:pt x="2295" y="704"/>
                </a:lnTo>
                <a:lnTo>
                  <a:pt x="2296" y="704"/>
                </a:lnTo>
                <a:lnTo>
                  <a:pt x="2298" y="704"/>
                </a:lnTo>
                <a:lnTo>
                  <a:pt x="2299" y="704"/>
                </a:lnTo>
                <a:lnTo>
                  <a:pt x="2300" y="704"/>
                </a:lnTo>
                <a:lnTo>
                  <a:pt x="2301" y="704"/>
                </a:lnTo>
                <a:lnTo>
                  <a:pt x="2302" y="704"/>
                </a:lnTo>
                <a:lnTo>
                  <a:pt x="2303" y="704"/>
                </a:lnTo>
                <a:lnTo>
                  <a:pt x="2303" y="705"/>
                </a:lnTo>
                <a:lnTo>
                  <a:pt x="2304" y="705"/>
                </a:lnTo>
                <a:lnTo>
                  <a:pt x="2304" y="704"/>
                </a:lnTo>
                <a:lnTo>
                  <a:pt x="2304" y="705"/>
                </a:lnTo>
                <a:lnTo>
                  <a:pt x="2306" y="705"/>
                </a:lnTo>
                <a:lnTo>
                  <a:pt x="2307" y="706"/>
                </a:lnTo>
                <a:lnTo>
                  <a:pt x="2307" y="707"/>
                </a:lnTo>
                <a:lnTo>
                  <a:pt x="2307" y="708"/>
                </a:lnTo>
                <a:lnTo>
                  <a:pt x="2307" y="709"/>
                </a:lnTo>
                <a:lnTo>
                  <a:pt x="2308" y="709"/>
                </a:lnTo>
                <a:lnTo>
                  <a:pt x="2308" y="711"/>
                </a:lnTo>
                <a:lnTo>
                  <a:pt x="2309" y="711"/>
                </a:lnTo>
                <a:lnTo>
                  <a:pt x="2309" y="713"/>
                </a:lnTo>
                <a:lnTo>
                  <a:pt x="2310" y="714"/>
                </a:lnTo>
                <a:lnTo>
                  <a:pt x="2311" y="714"/>
                </a:lnTo>
                <a:lnTo>
                  <a:pt x="2311" y="715"/>
                </a:lnTo>
                <a:lnTo>
                  <a:pt x="2312" y="715"/>
                </a:lnTo>
                <a:lnTo>
                  <a:pt x="2311" y="715"/>
                </a:lnTo>
                <a:lnTo>
                  <a:pt x="2311" y="716"/>
                </a:lnTo>
                <a:lnTo>
                  <a:pt x="2310" y="716"/>
                </a:lnTo>
                <a:lnTo>
                  <a:pt x="2310" y="717"/>
                </a:lnTo>
                <a:lnTo>
                  <a:pt x="2309" y="717"/>
                </a:lnTo>
                <a:lnTo>
                  <a:pt x="2309" y="718"/>
                </a:lnTo>
                <a:lnTo>
                  <a:pt x="2310" y="718"/>
                </a:lnTo>
                <a:lnTo>
                  <a:pt x="2310" y="719"/>
                </a:lnTo>
                <a:lnTo>
                  <a:pt x="2309" y="721"/>
                </a:lnTo>
                <a:lnTo>
                  <a:pt x="2309" y="722"/>
                </a:lnTo>
                <a:lnTo>
                  <a:pt x="2309" y="723"/>
                </a:lnTo>
                <a:lnTo>
                  <a:pt x="2309" y="724"/>
                </a:lnTo>
                <a:lnTo>
                  <a:pt x="2308" y="725"/>
                </a:lnTo>
                <a:lnTo>
                  <a:pt x="2309" y="726"/>
                </a:lnTo>
                <a:lnTo>
                  <a:pt x="2309" y="727"/>
                </a:lnTo>
                <a:lnTo>
                  <a:pt x="2309" y="729"/>
                </a:lnTo>
                <a:lnTo>
                  <a:pt x="2308" y="730"/>
                </a:lnTo>
                <a:lnTo>
                  <a:pt x="2307" y="731"/>
                </a:lnTo>
                <a:lnTo>
                  <a:pt x="2307" y="732"/>
                </a:lnTo>
                <a:lnTo>
                  <a:pt x="2306" y="732"/>
                </a:lnTo>
                <a:lnTo>
                  <a:pt x="2306" y="733"/>
                </a:lnTo>
                <a:lnTo>
                  <a:pt x="2307" y="733"/>
                </a:lnTo>
                <a:lnTo>
                  <a:pt x="2308" y="734"/>
                </a:lnTo>
                <a:lnTo>
                  <a:pt x="2309" y="734"/>
                </a:lnTo>
                <a:lnTo>
                  <a:pt x="2308" y="736"/>
                </a:lnTo>
                <a:lnTo>
                  <a:pt x="2308" y="739"/>
                </a:lnTo>
                <a:lnTo>
                  <a:pt x="2309" y="740"/>
                </a:lnTo>
                <a:lnTo>
                  <a:pt x="2309" y="741"/>
                </a:lnTo>
                <a:lnTo>
                  <a:pt x="2308" y="742"/>
                </a:lnTo>
                <a:lnTo>
                  <a:pt x="2309" y="743"/>
                </a:lnTo>
                <a:lnTo>
                  <a:pt x="2309" y="744"/>
                </a:lnTo>
                <a:lnTo>
                  <a:pt x="2309" y="746"/>
                </a:lnTo>
                <a:lnTo>
                  <a:pt x="2309" y="747"/>
                </a:lnTo>
                <a:lnTo>
                  <a:pt x="2308" y="748"/>
                </a:lnTo>
                <a:lnTo>
                  <a:pt x="2308" y="749"/>
                </a:lnTo>
                <a:lnTo>
                  <a:pt x="2307" y="750"/>
                </a:lnTo>
                <a:lnTo>
                  <a:pt x="2307" y="751"/>
                </a:lnTo>
                <a:lnTo>
                  <a:pt x="2306" y="753"/>
                </a:lnTo>
                <a:lnTo>
                  <a:pt x="2304" y="756"/>
                </a:lnTo>
                <a:lnTo>
                  <a:pt x="2304" y="758"/>
                </a:lnTo>
                <a:lnTo>
                  <a:pt x="2303" y="759"/>
                </a:lnTo>
                <a:lnTo>
                  <a:pt x="2304" y="760"/>
                </a:lnTo>
                <a:lnTo>
                  <a:pt x="2303" y="760"/>
                </a:lnTo>
                <a:lnTo>
                  <a:pt x="2303" y="761"/>
                </a:lnTo>
                <a:lnTo>
                  <a:pt x="2302" y="763"/>
                </a:lnTo>
                <a:lnTo>
                  <a:pt x="2302" y="764"/>
                </a:lnTo>
                <a:lnTo>
                  <a:pt x="2302" y="765"/>
                </a:lnTo>
                <a:lnTo>
                  <a:pt x="2302" y="766"/>
                </a:lnTo>
                <a:lnTo>
                  <a:pt x="2302" y="768"/>
                </a:lnTo>
                <a:lnTo>
                  <a:pt x="2302" y="769"/>
                </a:lnTo>
                <a:lnTo>
                  <a:pt x="2302" y="771"/>
                </a:lnTo>
                <a:lnTo>
                  <a:pt x="2302" y="772"/>
                </a:lnTo>
                <a:lnTo>
                  <a:pt x="2301" y="773"/>
                </a:lnTo>
                <a:lnTo>
                  <a:pt x="2301" y="774"/>
                </a:lnTo>
                <a:lnTo>
                  <a:pt x="2300" y="775"/>
                </a:lnTo>
                <a:lnTo>
                  <a:pt x="2296" y="772"/>
                </a:lnTo>
                <a:lnTo>
                  <a:pt x="2295" y="771"/>
                </a:lnTo>
                <a:lnTo>
                  <a:pt x="2294" y="771"/>
                </a:lnTo>
                <a:lnTo>
                  <a:pt x="2294" y="772"/>
                </a:lnTo>
                <a:lnTo>
                  <a:pt x="2294" y="773"/>
                </a:lnTo>
                <a:lnTo>
                  <a:pt x="2299" y="778"/>
                </a:lnTo>
                <a:lnTo>
                  <a:pt x="2300" y="778"/>
                </a:lnTo>
                <a:lnTo>
                  <a:pt x="2299" y="780"/>
                </a:lnTo>
                <a:lnTo>
                  <a:pt x="2299" y="781"/>
                </a:lnTo>
                <a:lnTo>
                  <a:pt x="2298" y="782"/>
                </a:lnTo>
                <a:lnTo>
                  <a:pt x="2299" y="783"/>
                </a:lnTo>
                <a:lnTo>
                  <a:pt x="2298" y="783"/>
                </a:lnTo>
                <a:lnTo>
                  <a:pt x="2298" y="784"/>
                </a:lnTo>
                <a:lnTo>
                  <a:pt x="2296" y="784"/>
                </a:lnTo>
                <a:lnTo>
                  <a:pt x="2292" y="784"/>
                </a:lnTo>
                <a:lnTo>
                  <a:pt x="2284" y="783"/>
                </a:lnTo>
                <a:lnTo>
                  <a:pt x="2283" y="783"/>
                </a:lnTo>
                <a:lnTo>
                  <a:pt x="2282" y="784"/>
                </a:lnTo>
                <a:lnTo>
                  <a:pt x="2282" y="785"/>
                </a:lnTo>
                <a:lnTo>
                  <a:pt x="2283" y="785"/>
                </a:lnTo>
                <a:lnTo>
                  <a:pt x="2285" y="785"/>
                </a:lnTo>
                <a:lnTo>
                  <a:pt x="2291" y="785"/>
                </a:lnTo>
                <a:lnTo>
                  <a:pt x="2295" y="785"/>
                </a:lnTo>
                <a:lnTo>
                  <a:pt x="2298" y="785"/>
                </a:lnTo>
                <a:lnTo>
                  <a:pt x="2299" y="785"/>
                </a:lnTo>
                <a:lnTo>
                  <a:pt x="2299" y="786"/>
                </a:lnTo>
                <a:lnTo>
                  <a:pt x="2298" y="786"/>
                </a:lnTo>
                <a:lnTo>
                  <a:pt x="2296" y="786"/>
                </a:lnTo>
                <a:lnTo>
                  <a:pt x="2296" y="788"/>
                </a:lnTo>
                <a:lnTo>
                  <a:pt x="2295" y="790"/>
                </a:lnTo>
                <a:lnTo>
                  <a:pt x="2294" y="790"/>
                </a:lnTo>
                <a:lnTo>
                  <a:pt x="2294" y="791"/>
                </a:lnTo>
                <a:lnTo>
                  <a:pt x="2293" y="792"/>
                </a:lnTo>
                <a:lnTo>
                  <a:pt x="2293" y="793"/>
                </a:lnTo>
                <a:lnTo>
                  <a:pt x="2292" y="793"/>
                </a:lnTo>
                <a:lnTo>
                  <a:pt x="2292" y="794"/>
                </a:lnTo>
                <a:lnTo>
                  <a:pt x="2291" y="794"/>
                </a:lnTo>
                <a:lnTo>
                  <a:pt x="2290" y="794"/>
                </a:lnTo>
                <a:lnTo>
                  <a:pt x="2290" y="796"/>
                </a:lnTo>
                <a:lnTo>
                  <a:pt x="2289" y="796"/>
                </a:lnTo>
                <a:lnTo>
                  <a:pt x="2287" y="796"/>
                </a:lnTo>
                <a:lnTo>
                  <a:pt x="2287" y="797"/>
                </a:lnTo>
                <a:lnTo>
                  <a:pt x="2285" y="797"/>
                </a:lnTo>
                <a:lnTo>
                  <a:pt x="2284" y="797"/>
                </a:lnTo>
                <a:lnTo>
                  <a:pt x="2284" y="798"/>
                </a:lnTo>
                <a:lnTo>
                  <a:pt x="2283" y="798"/>
                </a:lnTo>
                <a:lnTo>
                  <a:pt x="2282" y="798"/>
                </a:lnTo>
                <a:lnTo>
                  <a:pt x="2281" y="799"/>
                </a:lnTo>
                <a:lnTo>
                  <a:pt x="2280" y="800"/>
                </a:lnTo>
                <a:lnTo>
                  <a:pt x="2278" y="800"/>
                </a:lnTo>
                <a:lnTo>
                  <a:pt x="2277" y="800"/>
                </a:lnTo>
                <a:lnTo>
                  <a:pt x="2277" y="802"/>
                </a:lnTo>
                <a:lnTo>
                  <a:pt x="2277" y="803"/>
                </a:lnTo>
                <a:lnTo>
                  <a:pt x="2277" y="805"/>
                </a:lnTo>
                <a:lnTo>
                  <a:pt x="2277" y="806"/>
                </a:lnTo>
                <a:lnTo>
                  <a:pt x="2278" y="806"/>
                </a:lnTo>
                <a:lnTo>
                  <a:pt x="2278" y="807"/>
                </a:lnTo>
                <a:lnTo>
                  <a:pt x="2278" y="808"/>
                </a:lnTo>
                <a:lnTo>
                  <a:pt x="2280" y="809"/>
                </a:lnTo>
                <a:lnTo>
                  <a:pt x="2280" y="811"/>
                </a:lnTo>
                <a:lnTo>
                  <a:pt x="2280" y="813"/>
                </a:lnTo>
                <a:lnTo>
                  <a:pt x="2281" y="813"/>
                </a:lnTo>
                <a:lnTo>
                  <a:pt x="2281" y="814"/>
                </a:lnTo>
                <a:lnTo>
                  <a:pt x="2281" y="815"/>
                </a:lnTo>
                <a:lnTo>
                  <a:pt x="2281" y="816"/>
                </a:lnTo>
                <a:lnTo>
                  <a:pt x="2280" y="817"/>
                </a:lnTo>
                <a:lnTo>
                  <a:pt x="2281" y="817"/>
                </a:lnTo>
                <a:lnTo>
                  <a:pt x="2280" y="817"/>
                </a:lnTo>
                <a:lnTo>
                  <a:pt x="2280" y="818"/>
                </a:lnTo>
                <a:lnTo>
                  <a:pt x="2280" y="819"/>
                </a:lnTo>
                <a:lnTo>
                  <a:pt x="2278" y="820"/>
                </a:lnTo>
                <a:lnTo>
                  <a:pt x="2278" y="823"/>
                </a:lnTo>
                <a:lnTo>
                  <a:pt x="2278" y="824"/>
                </a:lnTo>
                <a:lnTo>
                  <a:pt x="2278" y="825"/>
                </a:lnTo>
                <a:lnTo>
                  <a:pt x="2278" y="826"/>
                </a:lnTo>
                <a:lnTo>
                  <a:pt x="2278" y="827"/>
                </a:lnTo>
                <a:lnTo>
                  <a:pt x="2278" y="828"/>
                </a:lnTo>
                <a:lnTo>
                  <a:pt x="2278" y="831"/>
                </a:lnTo>
                <a:lnTo>
                  <a:pt x="2278" y="832"/>
                </a:lnTo>
                <a:lnTo>
                  <a:pt x="2280" y="832"/>
                </a:lnTo>
                <a:lnTo>
                  <a:pt x="2280" y="833"/>
                </a:lnTo>
                <a:lnTo>
                  <a:pt x="2280" y="834"/>
                </a:lnTo>
                <a:lnTo>
                  <a:pt x="2281" y="834"/>
                </a:lnTo>
                <a:lnTo>
                  <a:pt x="2281" y="835"/>
                </a:lnTo>
                <a:lnTo>
                  <a:pt x="2281" y="836"/>
                </a:lnTo>
                <a:lnTo>
                  <a:pt x="2281" y="838"/>
                </a:lnTo>
                <a:lnTo>
                  <a:pt x="2282" y="839"/>
                </a:lnTo>
                <a:lnTo>
                  <a:pt x="2283" y="840"/>
                </a:lnTo>
                <a:lnTo>
                  <a:pt x="2284" y="841"/>
                </a:lnTo>
                <a:lnTo>
                  <a:pt x="2285" y="842"/>
                </a:lnTo>
                <a:lnTo>
                  <a:pt x="2285" y="843"/>
                </a:lnTo>
                <a:lnTo>
                  <a:pt x="2284" y="843"/>
                </a:lnTo>
                <a:lnTo>
                  <a:pt x="2284" y="844"/>
                </a:lnTo>
                <a:lnTo>
                  <a:pt x="2285" y="844"/>
                </a:lnTo>
                <a:lnTo>
                  <a:pt x="2285" y="845"/>
                </a:lnTo>
                <a:lnTo>
                  <a:pt x="2286" y="845"/>
                </a:lnTo>
                <a:lnTo>
                  <a:pt x="2287" y="847"/>
                </a:lnTo>
                <a:lnTo>
                  <a:pt x="2287" y="848"/>
                </a:lnTo>
                <a:lnTo>
                  <a:pt x="2287" y="849"/>
                </a:lnTo>
                <a:lnTo>
                  <a:pt x="2289" y="849"/>
                </a:lnTo>
                <a:lnTo>
                  <a:pt x="2289" y="850"/>
                </a:lnTo>
                <a:lnTo>
                  <a:pt x="2290" y="850"/>
                </a:lnTo>
                <a:lnTo>
                  <a:pt x="2290" y="849"/>
                </a:lnTo>
                <a:lnTo>
                  <a:pt x="2291" y="849"/>
                </a:lnTo>
                <a:lnTo>
                  <a:pt x="2294" y="848"/>
                </a:lnTo>
                <a:lnTo>
                  <a:pt x="2295" y="848"/>
                </a:lnTo>
                <a:lnTo>
                  <a:pt x="2295" y="849"/>
                </a:lnTo>
                <a:lnTo>
                  <a:pt x="2296" y="850"/>
                </a:lnTo>
                <a:lnTo>
                  <a:pt x="2298" y="850"/>
                </a:lnTo>
                <a:lnTo>
                  <a:pt x="2298" y="849"/>
                </a:lnTo>
                <a:lnTo>
                  <a:pt x="2298" y="848"/>
                </a:lnTo>
                <a:lnTo>
                  <a:pt x="2299" y="848"/>
                </a:lnTo>
                <a:lnTo>
                  <a:pt x="2299" y="847"/>
                </a:lnTo>
                <a:lnTo>
                  <a:pt x="2300" y="847"/>
                </a:lnTo>
                <a:lnTo>
                  <a:pt x="2301" y="847"/>
                </a:lnTo>
                <a:lnTo>
                  <a:pt x="2302" y="847"/>
                </a:lnTo>
                <a:lnTo>
                  <a:pt x="2303" y="847"/>
                </a:lnTo>
                <a:lnTo>
                  <a:pt x="2304" y="847"/>
                </a:lnTo>
                <a:lnTo>
                  <a:pt x="2306" y="847"/>
                </a:lnTo>
                <a:lnTo>
                  <a:pt x="2306" y="848"/>
                </a:lnTo>
                <a:lnTo>
                  <a:pt x="2307" y="848"/>
                </a:lnTo>
                <a:lnTo>
                  <a:pt x="2307" y="847"/>
                </a:lnTo>
                <a:lnTo>
                  <a:pt x="2307" y="848"/>
                </a:lnTo>
                <a:lnTo>
                  <a:pt x="2308" y="848"/>
                </a:lnTo>
                <a:lnTo>
                  <a:pt x="2309" y="848"/>
                </a:lnTo>
                <a:lnTo>
                  <a:pt x="2310" y="849"/>
                </a:lnTo>
                <a:lnTo>
                  <a:pt x="2310" y="850"/>
                </a:lnTo>
                <a:lnTo>
                  <a:pt x="2311" y="850"/>
                </a:lnTo>
                <a:lnTo>
                  <a:pt x="2312" y="850"/>
                </a:lnTo>
                <a:lnTo>
                  <a:pt x="2313" y="850"/>
                </a:lnTo>
                <a:lnTo>
                  <a:pt x="2316" y="850"/>
                </a:lnTo>
                <a:lnTo>
                  <a:pt x="2318" y="850"/>
                </a:lnTo>
                <a:lnTo>
                  <a:pt x="2320" y="850"/>
                </a:lnTo>
                <a:lnTo>
                  <a:pt x="2320" y="851"/>
                </a:lnTo>
                <a:lnTo>
                  <a:pt x="2321" y="851"/>
                </a:lnTo>
                <a:lnTo>
                  <a:pt x="2322" y="851"/>
                </a:lnTo>
                <a:lnTo>
                  <a:pt x="2324" y="851"/>
                </a:lnTo>
                <a:lnTo>
                  <a:pt x="2325" y="851"/>
                </a:lnTo>
                <a:lnTo>
                  <a:pt x="2326" y="851"/>
                </a:lnTo>
                <a:lnTo>
                  <a:pt x="2327" y="851"/>
                </a:lnTo>
                <a:lnTo>
                  <a:pt x="2328" y="852"/>
                </a:lnTo>
                <a:lnTo>
                  <a:pt x="2330" y="853"/>
                </a:lnTo>
                <a:lnTo>
                  <a:pt x="2332" y="855"/>
                </a:lnTo>
                <a:lnTo>
                  <a:pt x="2332" y="857"/>
                </a:lnTo>
                <a:lnTo>
                  <a:pt x="2333" y="857"/>
                </a:lnTo>
                <a:lnTo>
                  <a:pt x="2334" y="858"/>
                </a:lnTo>
                <a:lnTo>
                  <a:pt x="2336" y="859"/>
                </a:lnTo>
                <a:lnTo>
                  <a:pt x="2337" y="859"/>
                </a:lnTo>
                <a:lnTo>
                  <a:pt x="2338" y="859"/>
                </a:lnTo>
                <a:lnTo>
                  <a:pt x="2341" y="863"/>
                </a:lnTo>
                <a:lnTo>
                  <a:pt x="2342" y="863"/>
                </a:lnTo>
                <a:lnTo>
                  <a:pt x="2342" y="864"/>
                </a:lnTo>
                <a:lnTo>
                  <a:pt x="2342" y="863"/>
                </a:lnTo>
                <a:lnTo>
                  <a:pt x="2341" y="861"/>
                </a:lnTo>
                <a:lnTo>
                  <a:pt x="2339" y="859"/>
                </a:lnTo>
                <a:lnTo>
                  <a:pt x="2338" y="858"/>
                </a:lnTo>
                <a:lnTo>
                  <a:pt x="2339" y="857"/>
                </a:lnTo>
                <a:lnTo>
                  <a:pt x="2339" y="855"/>
                </a:lnTo>
                <a:lnTo>
                  <a:pt x="2341" y="853"/>
                </a:lnTo>
                <a:lnTo>
                  <a:pt x="2341" y="852"/>
                </a:lnTo>
                <a:lnTo>
                  <a:pt x="2341" y="851"/>
                </a:lnTo>
                <a:lnTo>
                  <a:pt x="2341" y="850"/>
                </a:lnTo>
                <a:lnTo>
                  <a:pt x="2341" y="849"/>
                </a:lnTo>
                <a:lnTo>
                  <a:pt x="2341" y="848"/>
                </a:lnTo>
                <a:lnTo>
                  <a:pt x="2342" y="847"/>
                </a:lnTo>
                <a:lnTo>
                  <a:pt x="2343" y="847"/>
                </a:lnTo>
                <a:lnTo>
                  <a:pt x="2343" y="848"/>
                </a:lnTo>
                <a:lnTo>
                  <a:pt x="2343" y="849"/>
                </a:lnTo>
                <a:lnTo>
                  <a:pt x="2344" y="852"/>
                </a:lnTo>
                <a:lnTo>
                  <a:pt x="2345" y="853"/>
                </a:lnTo>
                <a:lnTo>
                  <a:pt x="2345" y="855"/>
                </a:lnTo>
                <a:lnTo>
                  <a:pt x="2345" y="856"/>
                </a:lnTo>
                <a:lnTo>
                  <a:pt x="2346" y="856"/>
                </a:lnTo>
                <a:lnTo>
                  <a:pt x="2346" y="857"/>
                </a:lnTo>
                <a:lnTo>
                  <a:pt x="2346" y="856"/>
                </a:lnTo>
                <a:lnTo>
                  <a:pt x="2346" y="857"/>
                </a:lnTo>
                <a:lnTo>
                  <a:pt x="2346" y="858"/>
                </a:lnTo>
                <a:lnTo>
                  <a:pt x="2347" y="858"/>
                </a:lnTo>
                <a:lnTo>
                  <a:pt x="2348" y="859"/>
                </a:lnTo>
                <a:lnTo>
                  <a:pt x="2348" y="860"/>
                </a:lnTo>
                <a:lnTo>
                  <a:pt x="2350" y="860"/>
                </a:lnTo>
                <a:lnTo>
                  <a:pt x="2351" y="861"/>
                </a:lnTo>
                <a:lnTo>
                  <a:pt x="2353" y="863"/>
                </a:lnTo>
                <a:lnTo>
                  <a:pt x="2354" y="863"/>
                </a:lnTo>
                <a:lnTo>
                  <a:pt x="2355" y="863"/>
                </a:lnTo>
                <a:lnTo>
                  <a:pt x="2359" y="865"/>
                </a:lnTo>
                <a:lnTo>
                  <a:pt x="2360" y="867"/>
                </a:lnTo>
                <a:lnTo>
                  <a:pt x="2360" y="868"/>
                </a:lnTo>
                <a:lnTo>
                  <a:pt x="2361" y="869"/>
                </a:lnTo>
                <a:lnTo>
                  <a:pt x="2362" y="873"/>
                </a:lnTo>
                <a:lnTo>
                  <a:pt x="2363" y="874"/>
                </a:lnTo>
                <a:lnTo>
                  <a:pt x="2363" y="875"/>
                </a:lnTo>
                <a:lnTo>
                  <a:pt x="2364" y="876"/>
                </a:lnTo>
                <a:lnTo>
                  <a:pt x="2364" y="877"/>
                </a:lnTo>
                <a:lnTo>
                  <a:pt x="2365" y="877"/>
                </a:lnTo>
                <a:lnTo>
                  <a:pt x="2365" y="878"/>
                </a:lnTo>
                <a:lnTo>
                  <a:pt x="2367" y="878"/>
                </a:lnTo>
                <a:lnTo>
                  <a:pt x="2367" y="880"/>
                </a:lnTo>
                <a:lnTo>
                  <a:pt x="2367" y="881"/>
                </a:lnTo>
                <a:lnTo>
                  <a:pt x="2368" y="883"/>
                </a:lnTo>
                <a:lnTo>
                  <a:pt x="2368" y="884"/>
                </a:lnTo>
                <a:lnTo>
                  <a:pt x="2369" y="884"/>
                </a:lnTo>
                <a:lnTo>
                  <a:pt x="2369" y="885"/>
                </a:lnTo>
                <a:lnTo>
                  <a:pt x="2369" y="886"/>
                </a:lnTo>
                <a:lnTo>
                  <a:pt x="2370" y="888"/>
                </a:lnTo>
                <a:lnTo>
                  <a:pt x="2371" y="890"/>
                </a:lnTo>
                <a:lnTo>
                  <a:pt x="2372" y="891"/>
                </a:lnTo>
                <a:lnTo>
                  <a:pt x="2372" y="892"/>
                </a:lnTo>
                <a:lnTo>
                  <a:pt x="2373" y="892"/>
                </a:lnTo>
                <a:lnTo>
                  <a:pt x="2373" y="893"/>
                </a:lnTo>
                <a:lnTo>
                  <a:pt x="2373" y="894"/>
                </a:lnTo>
                <a:lnTo>
                  <a:pt x="2373" y="895"/>
                </a:lnTo>
                <a:lnTo>
                  <a:pt x="2373" y="897"/>
                </a:lnTo>
                <a:lnTo>
                  <a:pt x="2375" y="897"/>
                </a:lnTo>
                <a:lnTo>
                  <a:pt x="2375" y="898"/>
                </a:lnTo>
                <a:lnTo>
                  <a:pt x="2376" y="898"/>
                </a:lnTo>
                <a:lnTo>
                  <a:pt x="2377" y="898"/>
                </a:lnTo>
                <a:lnTo>
                  <a:pt x="2378" y="898"/>
                </a:lnTo>
                <a:lnTo>
                  <a:pt x="2379" y="899"/>
                </a:lnTo>
                <a:lnTo>
                  <a:pt x="2379" y="900"/>
                </a:lnTo>
                <a:lnTo>
                  <a:pt x="2381" y="903"/>
                </a:lnTo>
                <a:lnTo>
                  <a:pt x="2381" y="905"/>
                </a:lnTo>
                <a:lnTo>
                  <a:pt x="2382" y="907"/>
                </a:lnTo>
                <a:lnTo>
                  <a:pt x="2381" y="908"/>
                </a:lnTo>
                <a:lnTo>
                  <a:pt x="2380" y="909"/>
                </a:lnTo>
                <a:lnTo>
                  <a:pt x="2379" y="909"/>
                </a:lnTo>
                <a:lnTo>
                  <a:pt x="2380" y="911"/>
                </a:lnTo>
                <a:lnTo>
                  <a:pt x="2381" y="912"/>
                </a:lnTo>
                <a:lnTo>
                  <a:pt x="2380" y="915"/>
                </a:lnTo>
                <a:lnTo>
                  <a:pt x="2381" y="917"/>
                </a:lnTo>
                <a:lnTo>
                  <a:pt x="2381" y="919"/>
                </a:lnTo>
                <a:lnTo>
                  <a:pt x="2382" y="922"/>
                </a:lnTo>
                <a:lnTo>
                  <a:pt x="2381" y="924"/>
                </a:lnTo>
                <a:lnTo>
                  <a:pt x="2381" y="926"/>
                </a:lnTo>
                <a:lnTo>
                  <a:pt x="2381" y="927"/>
                </a:lnTo>
                <a:lnTo>
                  <a:pt x="2382" y="927"/>
                </a:lnTo>
                <a:lnTo>
                  <a:pt x="2382" y="928"/>
                </a:lnTo>
                <a:lnTo>
                  <a:pt x="2384" y="930"/>
                </a:lnTo>
                <a:lnTo>
                  <a:pt x="2384" y="931"/>
                </a:lnTo>
                <a:lnTo>
                  <a:pt x="2384" y="930"/>
                </a:lnTo>
                <a:lnTo>
                  <a:pt x="2385" y="930"/>
                </a:lnTo>
                <a:lnTo>
                  <a:pt x="2385" y="931"/>
                </a:lnTo>
                <a:lnTo>
                  <a:pt x="2386" y="931"/>
                </a:lnTo>
                <a:lnTo>
                  <a:pt x="2387" y="930"/>
                </a:lnTo>
                <a:lnTo>
                  <a:pt x="2388" y="930"/>
                </a:lnTo>
                <a:lnTo>
                  <a:pt x="2388" y="928"/>
                </a:lnTo>
                <a:lnTo>
                  <a:pt x="2389" y="930"/>
                </a:lnTo>
                <a:lnTo>
                  <a:pt x="2390" y="930"/>
                </a:lnTo>
                <a:lnTo>
                  <a:pt x="2391" y="930"/>
                </a:lnTo>
                <a:lnTo>
                  <a:pt x="2394" y="930"/>
                </a:lnTo>
                <a:lnTo>
                  <a:pt x="2395" y="928"/>
                </a:lnTo>
                <a:lnTo>
                  <a:pt x="2396" y="927"/>
                </a:lnTo>
                <a:lnTo>
                  <a:pt x="2398" y="926"/>
                </a:lnTo>
                <a:lnTo>
                  <a:pt x="2398" y="925"/>
                </a:lnTo>
                <a:lnTo>
                  <a:pt x="2399" y="924"/>
                </a:lnTo>
                <a:lnTo>
                  <a:pt x="2401" y="922"/>
                </a:lnTo>
                <a:lnTo>
                  <a:pt x="2402" y="920"/>
                </a:lnTo>
                <a:lnTo>
                  <a:pt x="2403" y="918"/>
                </a:lnTo>
                <a:lnTo>
                  <a:pt x="2403" y="917"/>
                </a:lnTo>
                <a:lnTo>
                  <a:pt x="2403" y="916"/>
                </a:lnTo>
                <a:lnTo>
                  <a:pt x="2404" y="915"/>
                </a:lnTo>
                <a:lnTo>
                  <a:pt x="2404" y="914"/>
                </a:lnTo>
                <a:lnTo>
                  <a:pt x="2405" y="912"/>
                </a:lnTo>
                <a:lnTo>
                  <a:pt x="2406" y="911"/>
                </a:lnTo>
                <a:lnTo>
                  <a:pt x="2410" y="907"/>
                </a:lnTo>
                <a:lnTo>
                  <a:pt x="2414" y="903"/>
                </a:lnTo>
                <a:lnTo>
                  <a:pt x="2417" y="900"/>
                </a:lnTo>
                <a:lnTo>
                  <a:pt x="2420" y="898"/>
                </a:lnTo>
                <a:lnTo>
                  <a:pt x="2421" y="897"/>
                </a:lnTo>
                <a:lnTo>
                  <a:pt x="2422" y="895"/>
                </a:lnTo>
                <a:lnTo>
                  <a:pt x="2424" y="894"/>
                </a:lnTo>
                <a:lnTo>
                  <a:pt x="2428" y="893"/>
                </a:lnTo>
                <a:lnTo>
                  <a:pt x="2422" y="895"/>
                </a:lnTo>
                <a:lnTo>
                  <a:pt x="2421" y="894"/>
                </a:lnTo>
                <a:lnTo>
                  <a:pt x="2422" y="894"/>
                </a:lnTo>
                <a:lnTo>
                  <a:pt x="2421" y="893"/>
                </a:lnTo>
                <a:lnTo>
                  <a:pt x="2420" y="893"/>
                </a:lnTo>
                <a:lnTo>
                  <a:pt x="2420" y="892"/>
                </a:lnTo>
                <a:lnTo>
                  <a:pt x="2419" y="891"/>
                </a:lnTo>
                <a:lnTo>
                  <a:pt x="2417" y="889"/>
                </a:lnTo>
                <a:lnTo>
                  <a:pt x="2416" y="889"/>
                </a:lnTo>
                <a:lnTo>
                  <a:pt x="2416" y="888"/>
                </a:lnTo>
                <a:lnTo>
                  <a:pt x="2414" y="889"/>
                </a:lnTo>
                <a:lnTo>
                  <a:pt x="2412" y="890"/>
                </a:lnTo>
                <a:lnTo>
                  <a:pt x="2408" y="892"/>
                </a:lnTo>
                <a:lnTo>
                  <a:pt x="2405" y="892"/>
                </a:lnTo>
                <a:lnTo>
                  <a:pt x="2399" y="888"/>
                </a:lnTo>
                <a:lnTo>
                  <a:pt x="2399" y="886"/>
                </a:lnTo>
                <a:lnTo>
                  <a:pt x="2399" y="885"/>
                </a:lnTo>
                <a:lnTo>
                  <a:pt x="2401" y="884"/>
                </a:lnTo>
                <a:lnTo>
                  <a:pt x="2401" y="883"/>
                </a:lnTo>
                <a:lnTo>
                  <a:pt x="2403" y="883"/>
                </a:lnTo>
                <a:lnTo>
                  <a:pt x="2404" y="882"/>
                </a:lnTo>
                <a:lnTo>
                  <a:pt x="2405" y="882"/>
                </a:lnTo>
                <a:lnTo>
                  <a:pt x="2406" y="881"/>
                </a:lnTo>
                <a:lnTo>
                  <a:pt x="2407" y="881"/>
                </a:lnTo>
                <a:lnTo>
                  <a:pt x="2407" y="880"/>
                </a:lnTo>
                <a:lnTo>
                  <a:pt x="2407" y="878"/>
                </a:lnTo>
                <a:lnTo>
                  <a:pt x="2406" y="877"/>
                </a:lnTo>
                <a:lnTo>
                  <a:pt x="2405" y="877"/>
                </a:lnTo>
                <a:lnTo>
                  <a:pt x="2405" y="876"/>
                </a:lnTo>
                <a:lnTo>
                  <a:pt x="2403" y="875"/>
                </a:lnTo>
                <a:lnTo>
                  <a:pt x="2402" y="875"/>
                </a:lnTo>
                <a:lnTo>
                  <a:pt x="2402" y="874"/>
                </a:lnTo>
                <a:lnTo>
                  <a:pt x="2401" y="874"/>
                </a:lnTo>
                <a:lnTo>
                  <a:pt x="2399" y="873"/>
                </a:lnTo>
                <a:lnTo>
                  <a:pt x="2399" y="872"/>
                </a:lnTo>
                <a:lnTo>
                  <a:pt x="2398" y="869"/>
                </a:lnTo>
                <a:lnTo>
                  <a:pt x="2396" y="872"/>
                </a:lnTo>
                <a:lnTo>
                  <a:pt x="2394" y="873"/>
                </a:lnTo>
                <a:lnTo>
                  <a:pt x="2390" y="874"/>
                </a:lnTo>
                <a:lnTo>
                  <a:pt x="2390" y="870"/>
                </a:lnTo>
                <a:lnTo>
                  <a:pt x="2391" y="869"/>
                </a:lnTo>
                <a:lnTo>
                  <a:pt x="2393" y="868"/>
                </a:lnTo>
                <a:lnTo>
                  <a:pt x="2397" y="866"/>
                </a:lnTo>
                <a:lnTo>
                  <a:pt x="2403" y="863"/>
                </a:lnTo>
                <a:lnTo>
                  <a:pt x="2401" y="861"/>
                </a:lnTo>
                <a:lnTo>
                  <a:pt x="2396" y="860"/>
                </a:lnTo>
                <a:lnTo>
                  <a:pt x="2395" y="857"/>
                </a:lnTo>
                <a:lnTo>
                  <a:pt x="2393" y="851"/>
                </a:lnTo>
                <a:lnTo>
                  <a:pt x="2394" y="849"/>
                </a:lnTo>
                <a:lnTo>
                  <a:pt x="2393" y="848"/>
                </a:lnTo>
                <a:lnTo>
                  <a:pt x="2391" y="843"/>
                </a:lnTo>
                <a:lnTo>
                  <a:pt x="2393" y="843"/>
                </a:lnTo>
                <a:lnTo>
                  <a:pt x="2395" y="841"/>
                </a:lnTo>
                <a:lnTo>
                  <a:pt x="2396" y="836"/>
                </a:lnTo>
                <a:lnTo>
                  <a:pt x="2399" y="831"/>
                </a:lnTo>
                <a:lnTo>
                  <a:pt x="2401" y="831"/>
                </a:lnTo>
                <a:lnTo>
                  <a:pt x="2402" y="828"/>
                </a:lnTo>
                <a:lnTo>
                  <a:pt x="2402" y="819"/>
                </a:lnTo>
                <a:lnTo>
                  <a:pt x="2399" y="815"/>
                </a:lnTo>
                <a:lnTo>
                  <a:pt x="2402" y="810"/>
                </a:lnTo>
                <a:lnTo>
                  <a:pt x="2399" y="808"/>
                </a:lnTo>
                <a:lnTo>
                  <a:pt x="2398" y="806"/>
                </a:lnTo>
                <a:lnTo>
                  <a:pt x="2398" y="805"/>
                </a:lnTo>
                <a:lnTo>
                  <a:pt x="2397" y="805"/>
                </a:lnTo>
                <a:lnTo>
                  <a:pt x="2394" y="803"/>
                </a:lnTo>
                <a:lnTo>
                  <a:pt x="2394" y="802"/>
                </a:lnTo>
                <a:lnTo>
                  <a:pt x="2393" y="800"/>
                </a:lnTo>
                <a:lnTo>
                  <a:pt x="2393" y="797"/>
                </a:lnTo>
                <a:lnTo>
                  <a:pt x="2391" y="798"/>
                </a:lnTo>
                <a:lnTo>
                  <a:pt x="2391" y="797"/>
                </a:lnTo>
                <a:lnTo>
                  <a:pt x="2391" y="796"/>
                </a:lnTo>
                <a:lnTo>
                  <a:pt x="2391" y="794"/>
                </a:lnTo>
                <a:lnTo>
                  <a:pt x="2391" y="792"/>
                </a:lnTo>
                <a:lnTo>
                  <a:pt x="2393" y="792"/>
                </a:lnTo>
                <a:lnTo>
                  <a:pt x="2398" y="792"/>
                </a:lnTo>
                <a:lnTo>
                  <a:pt x="2399" y="790"/>
                </a:lnTo>
                <a:lnTo>
                  <a:pt x="2402" y="790"/>
                </a:lnTo>
                <a:lnTo>
                  <a:pt x="2402" y="789"/>
                </a:lnTo>
                <a:lnTo>
                  <a:pt x="2402" y="788"/>
                </a:lnTo>
                <a:lnTo>
                  <a:pt x="2403" y="788"/>
                </a:lnTo>
                <a:lnTo>
                  <a:pt x="2403" y="785"/>
                </a:lnTo>
                <a:lnTo>
                  <a:pt x="2403" y="784"/>
                </a:lnTo>
                <a:lnTo>
                  <a:pt x="2403" y="783"/>
                </a:lnTo>
                <a:lnTo>
                  <a:pt x="2403" y="782"/>
                </a:lnTo>
                <a:lnTo>
                  <a:pt x="2404" y="782"/>
                </a:lnTo>
                <a:lnTo>
                  <a:pt x="2404" y="781"/>
                </a:lnTo>
                <a:lnTo>
                  <a:pt x="2404" y="780"/>
                </a:lnTo>
                <a:lnTo>
                  <a:pt x="2405" y="778"/>
                </a:lnTo>
                <a:lnTo>
                  <a:pt x="2404" y="778"/>
                </a:lnTo>
                <a:lnTo>
                  <a:pt x="2405" y="777"/>
                </a:lnTo>
                <a:lnTo>
                  <a:pt x="2405" y="776"/>
                </a:lnTo>
                <a:lnTo>
                  <a:pt x="2406" y="776"/>
                </a:lnTo>
                <a:lnTo>
                  <a:pt x="2406" y="775"/>
                </a:lnTo>
                <a:lnTo>
                  <a:pt x="2406" y="774"/>
                </a:lnTo>
                <a:lnTo>
                  <a:pt x="2405" y="774"/>
                </a:lnTo>
                <a:lnTo>
                  <a:pt x="2405" y="773"/>
                </a:lnTo>
                <a:lnTo>
                  <a:pt x="2404" y="772"/>
                </a:lnTo>
                <a:lnTo>
                  <a:pt x="2403" y="772"/>
                </a:lnTo>
                <a:lnTo>
                  <a:pt x="2403" y="771"/>
                </a:lnTo>
                <a:lnTo>
                  <a:pt x="2402" y="771"/>
                </a:lnTo>
                <a:lnTo>
                  <a:pt x="2401" y="771"/>
                </a:lnTo>
                <a:lnTo>
                  <a:pt x="2401" y="769"/>
                </a:lnTo>
                <a:lnTo>
                  <a:pt x="2399" y="768"/>
                </a:lnTo>
                <a:lnTo>
                  <a:pt x="2398" y="767"/>
                </a:lnTo>
                <a:lnTo>
                  <a:pt x="2396" y="765"/>
                </a:lnTo>
                <a:lnTo>
                  <a:pt x="2395" y="765"/>
                </a:lnTo>
                <a:lnTo>
                  <a:pt x="2395" y="764"/>
                </a:lnTo>
                <a:lnTo>
                  <a:pt x="2395" y="763"/>
                </a:lnTo>
                <a:lnTo>
                  <a:pt x="2394" y="763"/>
                </a:lnTo>
                <a:lnTo>
                  <a:pt x="2394" y="761"/>
                </a:lnTo>
                <a:lnTo>
                  <a:pt x="2394" y="763"/>
                </a:lnTo>
                <a:lnTo>
                  <a:pt x="2395" y="763"/>
                </a:lnTo>
                <a:lnTo>
                  <a:pt x="2396" y="763"/>
                </a:lnTo>
                <a:lnTo>
                  <a:pt x="2397" y="764"/>
                </a:lnTo>
                <a:lnTo>
                  <a:pt x="2398" y="765"/>
                </a:lnTo>
                <a:lnTo>
                  <a:pt x="2399" y="766"/>
                </a:lnTo>
                <a:lnTo>
                  <a:pt x="2401" y="767"/>
                </a:lnTo>
                <a:lnTo>
                  <a:pt x="2402" y="767"/>
                </a:lnTo>
                <a:lnTo>
                  <a:pt x="2403" y="767"/>
                </a:lnTo>
                <a:lnTo>
                  <a:pt x="2404" y="766"/>
                </a:lnTo>
                <a:lnTo>
                  <a:pt x="2405" y="765"/>
                </a:lnTo>
                <a:lnTo>
                  <a:pt x="2406" y="765"/>
                </a:lnTo>
                <a:lnTo>
                  <a:pt x="2406" y="766"/>
                </a:lnTo>
                <a:lnTo>
                  <a:pt x="2407" y="766"/>
                </a:lnTo>
                <a:lnTo>
                  <a:pt x="2408" y="767"/>
                </a:lnTo>
                <a:lnTo>
                  <a:pt x="2410" y="767"/>
                </a:lnTo>
                <a:lnTo>
                  <a:pt x="2410" y="766"/>
                </a:lnTo>
                <a:lnTo>
                  <a:pt x="2411" y="766"/>
                </a:lnTo>
                <a:lnTo>
                  <a:pt x="2411" y="765"/>
                </a:lnTo>
                <a:lnTo>
                  <a:pt x="2411" y="764"/>
                </a:lnTo>
                <a:lnTo>
                  <a:pt x="2412" y="764"/>
                </a:lnTo>
                <a:lnTo>
                  <a:pt x="2412" y="763"/>
                </a:lnTo>
                <a:lnTo>
                  <a:pt x="2412" y="761"/>
                </a:lnTo>
                <a:lnTo>
                  <a:pt x="2413" y="760"/>
                </a:lnTo>
                <a:lnTo>
                  <a:pt x="2413" y="759"/>
                </a:lnTo>
                <a:lnTo>
                  <a:pt x="2413" y="758"/>
                </a:lnTo>
                <a:lnTo>
                  <a:pt x="2414" y="758"/>
                </a:lnTo>
                <a:lnTo>
                  <a:pt x="2414" y="757"/>
                </a:lnTo>
                <a:lnTo>
                  <a:pt x="2415" y="756"/>
                </a:lnTo>
                <a:lnTo>
                  <a:pt x="2415" y="755"/>
                </a:lnTo>
                <a:lnTo>
                  <a:pt x="2416" y="752"/>
                </a:lnTo>
                <a:lnTo>
                  <a:pt x="2417" y="751"/>
                </a:lnTo>
                <a:lnTo>
                  <a:pt x="2419" y="748"/>
                </a:lnTo>
                <a:lnTo>
                  <a:pt x="2421" y="744"/>
                </a:lnTo>
                <a:lnTo>
                  <a:pt x="2414" y="742"/>
                </a:lnTo>
                <a:lnTo>
                  <a:pt x="2414" y="741"/>
                </a:lnTo>
                <a:lnTo>
                  <a:pt x="2414" y="739"/>
                </a:lnTo>
                <a:lnTo>
                  <a:pt x="2414" y="735"/>
                </a:lnTo>
                <a:lnTo>
                  <a:pt x="2414" y="731"/>
                </a:lnTo>
                <a:lnTo>
                  <a:pt x="2415" y="722"/>
                </a:lnTo>
                <a:lnTo>
                  <a:pt x="2415" y="721"/>
                </a:lnTo>
                <a:lnTo>
                  <a:pt x="2421" y="722"/>
                </a:lnTo>
                <a:lnTo>
                  <a:pt x="2422" y="729"/>
                </a:lnTo>
                <a:lnTo>
                  <a:pt x="2424" y="729"/>
                </a:lnTo>
                <a:lnTo>
                  <a:pt x="2427" y="729"/>
                </a:lnTo>
                <a:lnTo>
                  <a:pt x="2432" y="718"/>
                </a:lnTo>
                <a:lnTo>
                  <a:pt x="2437" y="710"/>
                </a:lnTo>
                <a:lnTo>
                  <a:pt x="2437" y="708"/>
                </a:lnTo>
                <a:lnTo>
                  <a:pt x="2437" y="705"/>
                </a:lnTo>
                <a:lnTo>
                  <a:pt x="2439" y="699"/>
                </a:lnTo>
                <a:lnTo>
                  <a:pt x="2439" y="698"/>
                </a:lnTo>
                <a:lnTo>
                  <a:pt x="2438" y="696"/>
                </a:lnTo>
                <a:lnTo>
                  <a:pt x="2437" y="696"/>
                </a:lnTo>
                <a:lnTo>
                  <a:pt x="2436" y="696"/>
                </a:lnTo>
                <a:lnTo>
                  <a:pt x="2434" y="694"/>
                </a:lnTo>
                <a:lnTo>
                  <a:pt x="2433" y="694"/>
                </a:lnTo>
                <a:lnTo>
                  <a:pt x="2432" y="693"/>
                </a:lnTo>
                <a:lnTo>
                  <a:pt x="2430" y="691"/>
                </a:lnTo>
                <a:lnTo>
                  <a:pt x="2429" y="691"/>
                </a:lnTo>
                <a:lnTo>
                  <a:pt x="2427" y="684"/>
                </a:lnTo>
                <a:lnTo>
                  <a:pt x="2429" y="683"/>
                </a:lnTo>
                <a:lnTo>
                  <a:pt x="2430" y="684"/>
                </a:lnTo>
                <a:lnTo>
                  <a:pt x="2432" y="684"/>
                </a:lnTo>
                <a:lnTo>
                  <a:pt x="2433" y="684"/>
                </a:lnTo>
                <a:lnTo>
                  <a:pt x="2436" y="685"/>
                </a:lnTo>
                <a:lnTo>
                  <a:pt x="2442" y="684"/>
                </a:lnTo>
                <a:lnTo>
                  <a:pt x="2444" y="684"/>
                </a:lnTo>
                <a:lnTo>
                  <a:pt x="2444" y="683"/>
                </a:lnTo>
                <a:lnTo>
                  <a:pt x="2445" y="683"/>
                </a:lnTo>
                <a:lnTo>
                  <a:pt x="2447" y="682"/>
                </a:lnTo>
                <a:lnTo>
                  <a:pt x="2448" y="680"/>
                </a:lnTo>
                <a:lnTo>
                  <a:pt x="2447" y="679"/>
                </a:lnTo>
                <a:lnTo>
                  <a:pt x="2447" y="677"/>
                </a:lnTo>
                <a:lnTo>
                  <a:pt x="2450" y="677"/>
                </a:lnTo>
                <a:lnTo>
                  <a:pt x="2456" y="674"/>
                </a:lnTo>
                <a:lnTo>
                  <a:pt x="2458" y="669"/>
                </a:lnTo>
                <a:lnTo>
                  <a:pt x="2458" y="667"/>
                </a:lnTo>
                <a:lnTo>
                  <a:pt x="2458" y="666"/>
                </a:lnTo>
                <a:lnTo>
                  <a:pt x="2458" y="665"/>
                </a:lnTo>
                <a:lnTo>
                  <a:pt x="2458" y="664"/>
                </a:lnTo>
                <a:lnTo>
                  <a:pt x="2458" y="663"/>
                </a:lnTo>
                <a:lnTo>
                  <a:pt x="2457" y="661"/>
                </a:lnTo>
                <a:lnTo>
                  <a:pt x="2457" y="660"/>
                </a:lnTo>
                <a:lnTo>
                  <a:pt x="2458" y="660"/>
                </a:lnTo>
                <a:lnTo>
                  <a:pt x="2460" y="660"/>
                </a:lnTo>
                <a:lnTo>
                  <a:pt x="2462" y="661"/>
                </a:lnTo>
                <a:lnTo>
                  <a:pt x="2462" y="659"/>
                </a:lnTo>
                <a:lnTo>
                  <a:pt x="2463" y="657"/>
                </a:lnTo>
                <a:lnTo>
                  <a:pt x="2463" y="655"/>
                </a:lnTo>
                <a:lnTo>
                  <a:pt x="2464" y="655"/>
                </a:lnTo>
                <a:lnTo>
                  <a:pt x="2465" y="654"/>
                </a:lnTo>
                <a:lnTo>
                  <a:pt x="2465" y="655"/>
                </a:lnTo>
                <a:lnTo>
                  <a:pt x="2466" y="657"/>
                </a:lnTo>
                <a:lnTo>
                  <a:pt x="2468" y="655"/>
                </a:lnTo>
                <a:lnTo>
                  <a:pt x="2470" y="654"/>
                </a:lnTo>
                <a:lnTo>
                  <a:pt x="2470" y="652"/>
                </a:lnTo>
                <a:lnTo>
                  <a:pt x="2471" y="651"/>
                </a:lnTo>
                <a:lnTo>
                  <a:pt x="2473" y="651"/>
                </a:lnTo>
                <a:lnTo>
                  <a:pt x="2474" y="650"/>
                </a:lnTo>
                <a:lnTo>
                  <a:pt x="2474" y="649"/>
                </a:lnTo>
                <a:lnTo>
                  <a:pt x="2474" y="648"/>
                </a:lnTo>
                <a:lnTo>
                  <a:pt x="2473" y="647"/>
                </a:lnTo>
                <a:lnTo>
                  <a:pt x="2472" y="646"/>
                </a:lnTo>
                <a:lnTo>
                  <a:pt x="2471" y="643"/>
                </a:lnTo>
                <a:lnTo>
                  <a:pt x="2470" y="642"/>
                </a:lnTo>
                <a:lnTo>
                  <a:pt x="2468" y="641"/>
                </a:lnTo>
                <a:lnTo>
                  <a:pt x="2468" y="640"/>
                </a:lnTo>
                <a:lnTo>
                  <a:pt x="2467" y="640"/>
                </a:lnTo>
                <a:lnTo>
                  <a:pt x="2466" y="640"/>
                </a:lnTo>
                <a:lnTo>
                  <a:pt x="2465" y="640"/>
                </a:lnTo>
                <a:lnTo>
                  <a:pt x="2465" y="639"/>
                </a:lnTo>
                <a:lnTo>
                  <a:pt x="2465" y="638"/>
                </a:lnTo>
                <a:lnTo>
                  <a:pt x="2463" y="633"/>
                </a:lnTo>
                <a:lnTo>
                  <a:pt x="2463" y="632"/>
                </a:lnTo>
                <a:lnTo>
                  <a:pt x="2462" y="631"/>
                </a:lnTo>
                <a:lnTo>
                  <a:pt x="2462" y="630"/>
                </a:lnTo>
                <a:lnTo>
                  <a:pt x="2462" y="629"/>
                </a:lnTo>
                <a:lnTo>
                  <a:pt x="2462" y="626"/>
                </a:lnTo>
                <a:lnTo>
                  <a:pt x="2460" y="625"/>
                </a:lnTo>
                <a:lnTo>
                  <a:pt x="2460" y="624"/>
                </a:lnTo>
                <a:lnTo>
                  <a:pt x="2460" y="622"/>
                </a:lnTo>
                <a:lnTo>
                  <a:pt x="2460" y="621"/>
                </a:lnTo>
                <a:lnTo>
                  <a:pt x="2459" y="619"/>
                </a:lnTo>
                <a:lnTo>
                  <a:pt x="2458" y="615"/>
                </a:lnTo>
                <a:lnTo>
                  <a:pt x="2456" y="613"/>
                </a:lnTo>
                <a:lnTo>
                  <a:pt x="2455" y="612"/>
                </a:lnTo>
                <a:lnTo>
                  <a:pt x="2455" y="610"/>
                </a:lnTo>
                <a:lnTo>
                  <a:pt x="2454" y="609"/>
                </a:lnTo>
                <a:lnTo>
                  <a:pt x="2454" y="608"/>
                </a:lnTo>
                <a:lnTo>
                  <a:pt x="2455" y="607"/>
                </a:lnTo>
                <a:lnTo>
                  <a:pt x="2455" y="606"/>
                </a:lnTo>
                <a:lnTo>
                  <a:pt x="2456" y="605"/>
                </a:lnTo>
                <a:lnTo>
                  <a:pt x="2456" y="604"/>
                </a:lnTo>
                <a:lnTo>
                  <a:pt x="2455" y="601"/>
                </a:lnTo>
                <a:lnTo>
                  <a:pt x="2454" y="600"/>
                </a:lnTo>
                <a:lnTo>
                  <a:pt x="2450" y="598"/>
                </a:lnTo>
                <a:lnTo>
                  <a:pt x="2450" y="597"/>
                </a:lnTo>
                <a:lnTo>
                  <a:pt x="2449" y="596"/>
                </a:lnTo>
                <a:lnTo>
                  <a:pt x="2448" y="596"/>
                </a:lnTo>
                <a:lnTo>
                  <a:pt x="2445" y="592"/>
                </a:lnTo>
                <a:lnTo>
                  <a:pt x="2441" y="592"/>
                </a:lnTo>
                <a:lnTo>
                  <a:pt x="2438" y="594"/>
                </a:lnTo>
                <a:lnTo>
                  <a:pt x="2437" y="593"/>
                </a:lnTo>
                <a:lnTo>
                  <a:pt x="2438" y="589"/>
                </a:lnTo>
                <a:lnTo>
                  <a:pt x="2437" y="587"/>
                </a:lnTo>
                <a:lnTo>
                  <a:pt x="2434" y="584"/>
                </a:lnTo>
                <a:lnTo>
                  <a:pt x="2421" y="576"/>
                </a:lnTo>
                <a:lnTo>
                  <a:pt x="2412" y="573"/>
                </a:lnTo>
                <a:lnTo>
                  <a:pt x="2410" y="567"/>
                </a:lnTo>
                <a:lnTo>
                  <a:pt x="2405" y="563"/>
                </a:lnTo>
                <a:lnTo>
                  <a:pt x="2403" y="559"/>
                </a:lnTo>
                <a:lnTo>
                  <a:pt x="2399" y="543"/>
                </a:lnTo>
                <a:lnTo>
                  <a:pt x="2399" y="537"/>
                </a:lnTo>
                <a:lnTo>
                  <a:pt x="2399" y="531"/>
                </a:lnTo>
                <a:lnTo>
                  <a:pt x="2402" y="524"/>
                </a:lnTo>
                <a:lnTo>
                  <a:pt x="2403" y="523"/>
                </a:lnTo>
                <a:lnTo>
                  <a:pt x="2402" y="521"/>
                </a:lnTo>
                <a:lnTo>
                  <a:pt x="2402" y="517"/>
                </a:lnTo>
                <a:lnTo>
                  <a:pt x="2398" y="510"/>
                </a:lnTo>
                <a:lnTo>
                  <a:pt x="2398" y="509"/>
                </a:lnTo>
                <a:lnTo>
                  <a:pt x="2397" y="508"/>
                </a:lnTo>
                <a:lnTo>
                  <a:pt x="2396" y="508"/>
                </a:lnTo>
                <a:lnTo>
                  <a:pt x="2395" y="508"/>
                </a:lnTo>
                <a:lnTo>
                  <a:pt x="2394" y="508"/>
                </a:lnTo>
                <a:lnTo>
                  <a:pt x="2390" y="508"/>
                </a:lnTo>
                <a:lnTo>
                  <a:pt x="2379" y="508"/>
                </a:lnTo>
                <a:lnTo>
                  <a:pt x="2377" y="508"/>
                </a:lnTo>
                <a:lnTo>
                  <a:pt x="2377" y="512"/>
                </a:lnTo>
                <a:lnTo>
                  <a:pt x="2372" y="512"/>
                </a:lnTo>
                <a:lnTo>
                  <a:pt x="2372" y="513"/>
                </a:lnTo>
                <a:lnTo>
                  <a:pt x="2369" y="513"/>
                </a:lnTo>
                <a:lnTo>
                  <a:pt x="2367" y="508"/>
                </a:lnTo>
                <a:lnTo>
                  <a:pt x="2368" y="507"/>
                </a:lnTo>
                <a:lnTo>
                  <a:pt x="2370" y="506"/>
                </a:lnTo>
                <a:lnTo>
                  <a:pt x="2372" y="504"/>
                </a:lnTo>
                <a:lnTo>
                  <a:pt x="2373" y="502"/>
                </a:lnTo>
                <a:lnTo>
                  <a:pt x="2373" y="501"/>
                </a:lnTo>
                <a:lnTo>
                  <a:pt x="2375" y="501"/>
                </a:lnTo>
                <a:lnTo>
                  <a:pt x="2375" y="502"/>
                </a:lnTo>
                <a:lnTo>
                  <a:pt x="2375" y="501"/>
                </a:lnTo>
                <a:lnTo>
                  <a:pt x="2375" y="500"/>
                </a:lnTo>
                <a:lnTo>
                  <a:pt x="2373" y="498"/>
                </a:lnTo>
                <a:lnTo>
                  <a:pt x="2376" y="495"/>
                </a:lnTo>
                <a:lnTo>
                  <a:pt x="2376" y="490"/>
                </a:lnTo>
                <a:lnTo>
                  <a:pt x="2376" y="489"/>
                </a:lnTo>
                <a:lnTo>
                  <a:pt x="2376" y="488"/>
                </a:lnTo>
                <a:lnTo>
                  <a:pt x="2375" y="487"/>
                </a:lnTo>
                <a:lnTo>
                  <a:pt x="2376" y="485"/>
                </a:lnTo>
                <a:lnTo>
                  <a:pt x="2377" y="484"/>
                </a:lnTo>
                <a:lnTo>
                  <a:pt x="2379" y="487"/>
                </a:lnTo>
                <a:lnTo>
                  <a:pt x="2378" y="487"/>
                </a:lnTo>
                <a:lnTo>
                  <a:pt x="2377" y="488"/>
                </a:lnTo>
                <a:lnTo>
                  <a:pt x="2381" y="492"/>
                </a:lnTo>
                <a:lnTo>
                  <a:pt x="2382" y="491"/>
                </a:lnTo>
                <a:lnTo>
                  <a:pt x="2384" y="490"/>
                </a:lnTo>
                <a:lnTo>
                  <a:pt x="2385" y="490"/>
                </a:lnTo>
                <a:lnTo>
                  <a:pt x="2389" y="493"/>
                </a:lnTo>
                <a:lnTo>
                  <a:pt x="2390" y="492"/>
                </a:lnTo>
                <a:lnTo>
                  <a:pt x="2391" y="492"/>
                </a:lnTo>
                <a:lnTo>
                  <a:pt x="2391" y="489"/>
                </a:lnTo>
                <a:lnTo>
                  <a:pt x="2391" y="488"/>
                </a:lnTo>
                <a:lnTo>
                  <a:pt x="2390" y="484"/>
                </a:lnTo>
                <a:lnTo>
                  <a:pt x="2390" y="483"/>
                </a:lnTo>
                <a:lnTo>
                  <a:pt x="2390" y="482"/>
                </a:lnTo>
                <a:lnTo>
                  <a:pt x="2388" y="479"/>
                </a:lnTo>
                <a:lnTo>
                  <a:pt x="2387" y="479"/>
                </a:lnTo>
                <a:lnTo>
                  <a:pt x="2390" y="473"/>
                </a:lnTo>
                <a:lnTo>
                  <a:pt x="2390" y="472"/>
                </a:lnTo>
                <a:lnTo>
                  <a:pt x="2391" y="472"/>
                </a:lnTo>
                <a:lnTo>
                  <a:pt x="2391" y="473"/>
                </a:lnTo>
                <a:lnTo>
                  <a:pt x="2394" y="472"/>
                </a:lnTo>
                <a:lnTo>
                  <a:pt x="2396" y="467"/>
                </a:lnTo>
                <a:lnTo>
                  <a:pt x="2396" y="463"/>
                </a:lnTo>
                <a:lnTo>
                  <a:pt x="2395" y="464"/>
                </a:lnTo>
                <a:lnTo>
                  <a:pt x="2395" y="455"/>
                </a:lnTo>
                <a:lnTo>
                  <a:pt x="2394" y="449"/>
                </a:lnTo>
                <a:lnTo>
                  <a:pt x="2387" y="441"/>
                </a:lnTo>
                <a:lnTo>
                  <a:pt x="2384" y="440"/>
                </a:lnTo>
                <a:lnTo>
                  <a:pt x="2382" y="440"/>
                </a:lnTo>
                <a:lnTo>
                  <a:pt x="2381" y="438"/>
                </a:lnTo>
                <a:lnTo>
                  <a:pt x="2380" y="437"/>
                </a:lnTo>
                <a:lnTo>
                  <a:pt x="2382" y="434"/>
                </a:lnTo>
                <a:lnTo>
                  <a:pt x="2381" y="432"/>
                </a:lnTo>
                <a:lnTo>
                  <a:pt x="2382" y="430"/>
                </a:lnTo>
                <a:lnTo>
                  <a:pt x="2386" y="428"/>
                </a:lnTo>
                <a:lnTo>
                  <a:pt x="2386" y="426"/>
                </a:lnTo>
                <a:lnTo>
                  <a:pt x="2385" y="420"/>
                </a:lnTo>
                <a:lnTo>
                  <a:pt x="2384" y="414"/>
                </a:lnTo>
                <a:lnTo>
                  <a:pt x="2379" y="409"/>
                </a:lnTo>
                <a:lnTo>
                  <a:pt x="2378" y="405"/>
                </a:lnTo>
                <a:lnTo>
                  <a:pt x="2376" y="401"/>
                </a:lnTo>
                <a:lnTo>
                  <a:pt x="2377" y="397"/>
                </a:lnTo>
                <a:lnTo>
                  <a:pt x="2377" y="392"/>
                </a:lnTo>
                <a:lnTo>
                  <a:pt x="2376" y="389"/>
                </a:lnTo>
                <a:lnTo>
                  <a:pt x="2376" y="381"/>
                </a:lnTo>
                <a:lnTo>
                  <a:pt x="2377" y="381"/>
                </a:lnTo>
                <a:lnTo>
                  <a:pt x="2378" y="381"/>
                </a:lnTo>
                <a:lnTo>
                  <a:pt x="2380" y="382"/>
                </a:lnTo>
                <a:lnTo>
                  <a:pt x="2381" y="383"/>
                </a:lnTo>
                <a:lnTo>
                  <a:pt x="2385" y="396"/>
                </a:lnTo>
                <a:lnTo>
                  <a:pt x="2385" y="397"/>
                </a:lnTo>
                <a:lnTo>
                  <a:pt x="2385" y="399"/>
                </a:lnTo>
                <a:lnTo>
                  <a:pt x="2386" y="400"/>
                </a:lnTo>
                <a:lnTo>
                  <a:pt x="2386" y="403"/>
                </a:lnTo>
                <a:lnTo>
                  <a:pt x="2388" y="407"/>
                </a:lnTo>
                <a:lnTo>
                  <a:pt x="2391" y="409"/>
                </a:lnTo>
                <a:lnTo>
                  <a:pt x="2394" y="412"/>
                </a:lnTo>
                <a:lnTo>
                  <a:pt x="2395" y="412"/>
                </a:lnTo>
                <a:lnTo>
                  <a:pt x="2395" y="413"/>
                </a:lnTo>
                <a:lnTo>
                  <a:pt x="2396" y="414"/>
                </a:lnTo>
                <a:lnTo>
                  <a:pt x="2396" y="416"/>
                </a:lnTo>
                <a:lnTo>
                  <a:pt x="2396" y="414"/>
                </a:lnTo>
                <a:lnTo>
                  <a:pt x="2397" y="415"/>
                </a:lnTo>
                <a:lnTo>
                  <a:pt x="2401" y="422"/>
                </a:lnTo>
                <a:lnTo>
                  <a:pt x="2402" y="422"/>
                </a:lnTo>
                <a:lnTo>
                  <a:pt x="2402" y="423"/>
                </a:lnTo>
                <a:lnTo>
                  <a:pt x="2403" y="424"/>
                </a:lnTo>
                <a:lnTo>
                  <a:pt x="2405" y="424"/>
                </a:lnTo>
                <a:lnTo>
                  <a:pt x="2407" y="420"/>
                </a:lnTo>
                <a:lnTo>
                  <a:pt x="2405" y="416"/>
                </a:lnTo>
                <a:lnTo>
                  <a:pt x="2403" y="413"/>
                </a:lnTo>
                <a:lnTo>
                  <a:pt x="2402" y="410"/>
                </a:lnTo>
                <a:lnTo>
                  <a:pt x="2401" y="409"/>
                </a:lnTo>
                <a:lnTo>
                  <a:pt x="2401" y="408"/>
                </a:lnTo>
                <a:lnTo>
                  <a:pt x="2401" y="407"/>
                </a:lnTo>
                <a:lnTo>
                  <a:pt x="2401" y="403"/>
                </a:lnTo>
                <a:lnTo>
                  <a:pt x="2401" y="400"/>
                </a:lnTo>
                <a:lnTo>
                  <a:pt x="2402" y="392"/>
                </a:lnTo>
                <a:lnTo>
                  <a:pt x="2405" y="378"/>
                </a:lnTo>
                <a:lnTo>
                  <a:pt x="2407" y="376"/>
                </a:lnTo>
                <a:lnTo>
                  <a:pt x="2410" y="374"/>
                </a:lnTo>
                <a:lnTo>
                  <a:pt x="2411" y="372"/>
                </a:lnTo>
                <a:lnTo>
                  <a:pt x="2410" y="371"/>
                </a:lnTo>
                <a:lnTo>
                  <a:pt x="2416" y="364"/>
                </a:lnTo>
                <a:lnTo>
                  <a:pt x="2415" y="363"/>
                </a:lnTo>
                <a:lnTo>
                  <a:pt x="2419" y="361"/>
                </a:lnTo>
                <a:lnTo>
                  <a:pt x="2428" y="357"/>
                </a:lnTo>
                <a:lnTo>
                  <a:pt x="2436" y="351"/>
                </a:lnTo>
                <a:lnTo>
                  <a:pt x="2438" y="345"/>
                </a:lnTo>
                <a:lnTo>
                  <a:pt x="2439" y="339"/>
                </a:lnTo>
                <a:lnTo>
                  <a:pt x="2441" y="330"/>
                </a:lnTo>
                <a:lnTo>
                  <a:pt x="2444" y="323"/>
                </a:lnTo>
                <a:lnTo>
                  <a:pt x="2446" y="319"/>
                </a:lnTo>
                <a:lnTo>
                  <a:pt x="2447" y="313"/>
                </a:lnTo>
                <a:lnTo>
                  <a:pt x="2447" y="308"/>
                </a:lnTo>
                <a:lnTo>
                  <a:pt x="2450" y="300"/>
                </a:lnTo>
                <a:lnTo>
                  <a:pt x="2451" y="298"/>
                </a:lnTo>
                <a:lnTo>
                  <a:pt x="2453" y="284"/>
                </a:lnTo>
                <a:lnTo>
                  <a:pt x="2453" y="279"/>
                </a:lnTo>
                <a:lnTo>
                  <a:pt x="2451" y="274"/>
                </a:lnTo>
                <a:lnTo>
                  <a:pt x="2453" y="270"/>
                </a:lnTo>
                <a:lnTo>
                  <a:pt x="2451" y="266"/>
                </a:lnTo>
                <a:lnTo>
                  <a:pt x="2453" y="265"/>
                </a:lnTo>
                <a:lnTo>
                  <a:pt x="2454" y="263"/>
                </a:lnTo>
                <a:lnTo>
                  <a:pt x="2454" y="259"/>
                </a:lnTo>
                <a:lnTo>
                  <a:pt x="2454" y="257"/>
                </a:lnTo>
                <a:lnTo>
                  <a:pt x="2454" y="254"/>
                </a:lnTo>
                <a:lnTo>
                  <a:pt x="2453" y="253"/>
                </a:lnTo>
                <a:lnTo>
                  <a:pt x="2451" y="244"/>
                </a:lnTo>
                <a:lnTo>
                  <a:pt x="2446" y="244"/>
                </a:lnTo>
                <a:lnTo>
                  <a:pt x="2447" y="244"/>
                </a:lnTo>
                <a:lnTo>
                  <a:pt x="2449" y="241"/>
                </a:lnTo>
                <a:lnTo>
                  <a:pt x="2451" y="238"/>
                </a:lnTo>
                <a:lnTo>
                  <a:pt x="2453" y="233"/>
                </a:lnTo>
                <a:lnTo>
                  <a:pt x="2455" y="231"/>
                </a:lnTo>
                <a:lnTo>
                  <a:pt x="2457" y="228"/>
                </a:lnTo>
                <a:lnTo>
                  <a:pt x="2457" y="225"/>
                </a:lnTo>
                <a:lnTo>
                  <a:pt x="2457" y="222"/>
                </a:lnTo>
                <a:lnTo>
                  <a:pt x="2456" y="219"/>
                </a:lnTo>
                <a:lnTo>
                  <a:pt x="2453" y="211"/>
                </a:lnTo>
                <a:lnTo>
                  <a:pt x="2446" y="197"/>
                </a:lnTo>
                <a:lnTo>
                  <a:pt x="2446" y="195"/>
                </a:lnTo>
                <a:lnTo>
                  <a:pt x="2449" y="192"/>
                </a:lnTo>
                <a:lnTo>
                  <a:pt x="2453" y="191"/>
                </a:lnTo>
                <a:lnTo>
                  <a:pt x="2457" y="190"/>
                </a:lnTo>
                <a:lnTo>
                  <a:pt x="2459" y="191"/>
                </a:lnTo>
                <a:lnTo>
                  <a:pt x="2462" y="195"/>
                </a:lnTo>
                <a:lnTo>
                  <a:pt x="2466" y="200"/>
                </a:lnTo>
                <a:lnTo>
                  <a:pt x="2470" y="206"/>
                </a:lnTo>
                <a:lnTo>
                  <a:pt x="2474" y="211"/>
                </a:lnTo>
                <a:lnTo>
                  <a:pt x="2476" y="213"/>
                </a:lnTo>
                <a:lnTo>
                  <a:pt x="2479" y="213"/>
                </a:lnTo>
                <a:lnTo>
                  <a:pt x="2482" y="213"/>
                </a:lnTo>
                <a:lnTo>
                  <a:pt x="2484" y="212"/>
                </a:lnTo>
                <a:lnTo>
                  <a:pt x="2488" y="212"/>
                </a:lnTo>
                <a:lnTo>
                  <a:pt x="2497" y="206"/>
                </a:lnTo>
                <a:lnTo>
                  <a:pt x="2500" y="198"/>
                </a:lnTo>
                <a:lnTo>
                  <a:pt x="2496" y="180"/>
                </a:lnTo>
                <a:lnTo>
                  <a:pt x="2493" y="175"/>
                </a:lnTo>
                <a:lnTo>
                  <a:pt x="2493" y="174"/>
                </a:lnTo>
                <a:lnTo>
                  <a:pt x="2493" y="172"/>
                </a:lnTo>
                <a:lnTo>
                  <a:pt x="2493" y="171"/>
                </a:lnTo>
                <a:lnTo>
                  <a:pt x="2494" y="165"/>
                </a:lnTo>
                <a:lnTo>
                  <a:pt x="2493" y="158"/>
                </a:lnTo>
                <a:lnTo>
                  <a:pt x="2491" y="148"/>
                </a:lnTo>
                <a:lnTo>
                  <a:pt x="2493" y="142"/>
                </a:lnTo>
                <a:lnTo>
                  <a:pt x="2494" y="138"/>
                </a:lnTo>
                <a:lnTo>
                  <a:pt x="2496" y="136"/>
                </a:lnTo>
                <a:lnTo>
                  <a:pt x="2496" y="135"/>
                </a:lnTo>
                <a:lnTo>
                  <a:pt x="2497" y="133"/>
                </a:lnTo>
                <a:lnTo>
                  <a:pt x="2497" y="128"/>
                </a:lnTo>
                <a:lnTo>
                  <a:pt x="2497" y="124"/>
                </a:lnTo>
                <a:lnTo>
                  <a:pt x="2499" y="121"/>
                </a:lnTo>
                <a:lnTo>
                  <a:pt x="2502" y="114"/>
                </a:lnTo>
                <a:lnTo>
                  <a:pt x="2508" y="107"/>
                </a:lnTo>
                <a:lnTo>
                  <a:pt x="2513" y="102"/>
                </a:lnTo>
                <a:lnTo>
                  <a:pt x="2515" y="98"/>
                </a:lnTo>
                <a:lnTo>
                  <a:pt x="2518" y="95"/>
                </a:lnTo>
                <a:lnTo>
                  <a:pt x="2522" y="96"/>
                </a:lnTo>
                <a:lnTo>
                  <a:pt x="2523" y="97"/>
                </a:lnTo>
                <a:lnTo>
                  <a:pt x="2524" y="91"/>
                </a:lnTo>
                <a:lnTo>
                  <a:pt x="2527" y="91"/>
                </a:lnTo>
                <a:lnTo>
                  <a:pt x="2528" y="91"/>
                </a:lnTo>
                <a:lnTo>
                  <a:pt x="2528" y="90"/>
                </a:lnTo>
                <a:lnTo>
                  <a:pt x="2528" y="88"/>
                </a:lnTo>
                <a:lnTo>
                  <a:pt x="2528" y="85"/>
                </a:lnTo>
                <a:lnTo>
                  <a:pt x="2528" y="81"/>
                </a:lnTo>
                <a:lnTo>
                  <a:pt x="2528" y="72"/>
                </a:lnTo>
                <a:lnTo>
                  <a:pt x="2529" y="68"/>
                </a:lnTo>
                <a:lnTo>
                  <a:pt x="2532" y="63"/>
                </a:lnTo>
                <a:lnTo>
                  <a:pt x="2533" y="61"/>
                </a:lnTo>
                <a:lnTo>
                  <a:pt x="2535" y="57"/>
                </a:lnTo>
                <a:lnTo>
                  <a:pt x="2539" y="53"/>
                </a:lnTo>
                <a:lnTo>
                  <a:pt x="2549" y="53"/>
                </a:lnTo>
                <a:lnTo>
                  <a:pt x="2550" y="40"/>
                </a:lnTo>
                <a:lnTo>
                  <a:pt x="2550" y="32"/>
                </a:lnTo>
                <a:lnTo>
                  <a:pt x="2550" y="29"/>
                </a:lnTo>
                <a:lnTo>
                  <a:pt x="2550" y="23"/>
                </a:lnTo>
                <a:lnTo>
                  <a:pt x="2549" y="21"/>
                </a:lnTo>
                <a:lnTo>
                  <a:pt x="2549" y="19"/>
                </a:lnTo>
                <a:lnTo>
                  <a:pt x="2549" y="16"/>
                </a:lnTo>
                <a:lnTo>
                  <a:pt x="2549" y="14"/>
                </a:lnTo>
                <a:lnTo>
                  <a:pt x="2549" y="7"/>
                </a:lnTo>
                <a:lnTo>
                  <a:pt x="2550" y="5"/>
                </a:lnTo>
                <a:lnTo>
                  <a:pt x="2554" y="3"/>
                </a:lnTo>
                <a:lnTo>
                  <a:pt x="2557" y="2"/>
                </a:lnTo>
                <a:lnTo>
                  <a:pt x="2560" y="0"/>
                </a:lnTo>
                <a:lnTo>
                  <a:pt x="2567" y="3"/>
                </a:lnTo>
                <a:lnTo>
                  <a:pt x="2583" y="7"/>
                </a:lnTo>
                <a:lnTo>
                  <a:pt x="2595" y="12"/>
                </a:lnTo>
                <a:lnTo>
                  <a:pt x="2597" y="13"/>
                </a:lnTo>
                <a:lnTo>
                  <a:pt x="2600" y="14"/>
                </a:lnTo>
                <a:lnTo>
                  <a:pt x="2627" y="22"/>
                </a:lnTo>
                <a:lnTo>
                  <a:pt x="2638" y="2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41" name="Freeform 729">
            <a:extLst>
              <a:ext uri="{FF2B5EF4-FFF2-40B4-BE49-F238E27FC236}">
                <a16:creationId xmlns:a16="http://schemas.microsoft.com/office/drawing/2014/main" id="{83174A01-2346-F9B3-9A23-40D1BD541BBF}"/>
              </a:ext>
            </a:extLst>
          </p:cNvPr>
          <p:cNvSpPr>
            <a:spLocks/>
          </p:cNvSpPr>
          <p:nvPr/>
        </p:nvSpPr>
        <p:spPr bwMode="auto">
          <a:xfrm>
            <a:off x="1832615" y="1685256"/>
            <a:ext cx="942020" cy="1406470"/>
          </a:xfrm>
          <a:custGeom>
            <a:avLst/>
            <a:gdLst>
              <a:gd name="T0" fmla="*/ 369 w 718"/>
              <a:gd name="T1" fmla="*/ 16 h 1072"/>
              <a:gd name="T2" fmla="*/ 405 w 718"/>
              <a:gd name="T3" fmla="*/ 20 h 1072"/>
              <a:gd name="T4" fmla="*/ 447 w 718"/>
              <a:gd name="T5" fmla="*/ 31 h 1072"/>
              <a:gd name="T6" fmla="*/ 457 w 718"/>
              <a:gd name="T7" fmla="*/ 66 h 1072"/>
              <a:gd name="T8" fmla="*/ 476 w 718"/>
              <a:gd name="T9" fmla="*/ 90 h 1072"/>
              <a:gd name="T10" fmla="*/ 491 w 718"/>
              <a:gd name="T11" fmla="*/ 93 h 1072"/>
              <a:gd name="T12" fmla="*/ 470 w 718"/>
              <a:gd name="T13" fmla="*/ 107 h 1072"/>
              <a:gd name="T14" fmla="*/ 495 w 718"/>
              <a:gd name="T15" fmla="*/ 135 h 1072"/>
              <a:gd name="T16" fmla="*/ 491 w 718"/>
              <a:gd name="T17" fmla="*/ 151 h 1072"/>
              <a:gd name="T18" fmla="*/ 484 w 718"/>
              <a:gd name="T19" fmla="*/ 159 h 1072"/>
              <a:gd name="T20" fmla="*/ 476 w 718"/>
              <a:gd name="T21" fmla="*/ 185 h 1072"/>
              <a:gd name="T22" fmla="*/ 477 w 718"/>
              <a:gd name="T23" fmla="*/ 221 h 1072"/>
              <a:gd name="T24" fmla="*/ 493 w 718"/>
              <a:gd name="T25" fmla="*/ 239 h 1072"/>
              <a:gd name="T26" fmla="*/ 508 w 718"/>
              <a:gd name="T27" fmla="*/ 269 h 1072"/>
              <a:gd name="T28" fmla="*/ 533 w 718"/>
              <a:gd name="T29" fmla="*/ 314 h 1072"/>
              <a:gd name="T30" fmla="*/ 525 w 718"/>
              <a:gd name="T31" fmla="*/ 336 h 1072"/>
              <a:gd name="T32" fmla="*/ 530 w 718"/>
              <a:gd name="T33" fmla="*/ 355 h 1072"/>
              <a:gd name="T34" fmla="*/ 515 w 718"/>
              <a:gd name="T35" fmla="*/ 366 h 1072"/>
              <a:gd name="T36" fmla="*/ 516 w 718"/>
              <a:gd name="T37" fmla="*/ 389 h 1072"/>
              <a:gd name="T38" fmla="*/ 506 w 718"/>
              <a:gd name="T39" fmla="*/ 406 h 1072"/>
              <a:gd name="T40" fmla="*/ 519 w 718"/>
              <a:gd name="T41" fmla="*/ 427 h 1072"/>
              <a:gd name="T42" fmla="*/ 519 w 718"/>
              <a:gd name="T43" fmla="*/ 453 h 1072"/>
              <a:gd name="T44" fmla="*/ 510 w 718"/>
              <a:gd name="T45" fmla="*/ 473 h 1072"/>
              <a:gd name="T46" fmla="*/ 527 w 718"/>
              <a:gd name="T47" fmla="*/ 495 h 1072"/>
              <a:gd name="T48" fmla="*/ 532 w 718"/>
              <a:gd name="T49" fmla="*/ 512 h 1072"/>
              <a:gd name="T50" fmla="*/ 545 w 718"/>
              <a:gd name="T51" fmla="*/ 519 h 1072"/>
              <a:gd name="T52" fmla="*/ 555 w 718"/>
              <a:gd name="T53" fmla="*/ 545 h 1072"/>
              <a:gd name="T54" fmla="*/ 569 w 718"/>
              <a:gd name="T55" fmla="*/ 565 h 1072"/>
              <a:gd name="T56" fmla="*/ 585 w 718"/>
              <a:gd name="T57" fmla="*/ 573 h 1072"/>
              <a:gd name="T58" fmla="*/ 604 w 718"/>
              <a:gd name="T59" fmla="*/ 562 h 1072"/>
              <a:gd name="T60" fmla="*/ 625 w 718"/>
              <a:gd name="T61" fmla="*/ 573 h 1072"/>
              <a:gd name="T62" fmla="*/ 644 w 718"/>
              <a:gd name="T63" fmla="*/ 597 h 1072"/>
              <a:gd name="T64" fmla="*/ 684 w 718"/>
              <a:gd name="T65" fmla="*/ 606 h 1072"/>
              <a:gd name="T66" fmla="*/ 699 w 718"/>
              <a:gd name="T67" fmla="*/ 627 h 1072"/>
              <a:gd name="T68" fmla="*/ 713 w 718"/>
              <a:gd name="T69" fmla="*/ 653 h 1072"/>
              <a:gd name="T70" fmla="*/ 714 w 718"/>
              <a:gd name="T71" fmla="*/ 681 h 1072"/>
              <a:gd name="T72" fmla="*/ 705 w 718"/>
              <a:gd name="T73" fmla="*/ 736 h 1072"/>
              <a:gd name="T74" fmla="*/ 637 w 718"/>
              <a:gd name="T75" fmla="*/ 810 h 1072"/>
              <a:gd name="T76" fmla="*/ 647 w 718"/>
              <a:gd name="T77" fmla="*/ 880 h 1072"/>
              <a:gd name="T78" fmla="*/ 629 w 718"/>
              <a:gd name="T79" fmla="*/ 922 h 1072"/>
              <a:gd name="T80" fmla="*/ 613 w 718"/>
              <a:gd name="T81" fmla="*/ 958 h 1072"/>
              <a:gd name="T82" fmla="*/ 589 w 718"/>
              <a:gd name="T83" fmla="*/ 999 h 1072"/>
              <a:gd name="T84" fmla="*/ 544 w 718"/>
              <a:gd name="T85" fmla="*/ 1006 h 1072"/>
              <a:gd name="T86" fmla="*/ 492 w 718"/>
              <a:gd name="T87" fmla="*/ 1027 h 1072"/>
              <a:gd name="T88" fmla="*/ 456 w 718"/>
              <a:gd name="T89" fmla="*/ 1057 h 1072"/>
              <a:gd name="T90" fmla="*/ 441 w 718"/>
              <a:gd name="T91" fmla="*/ 1044 h 1072"/>
              <a:gd name="T92" fmla="*/ 404 w 718"/>
              <a:gd name="T93" fmla="*/ 1056 h 1072"/>
              <a:gd name="T94" fmla="*/ 407 w 718"/>
              <a:gd name="T95" fmla="*/ 1030 h 1072"/>
              <a:gd name="T96" fmla="*/ 386 w 718"/>
              <a:gd name="T97" fmla="*/ 1050 h 1072"/>
              <a:gd name="T98" fmla="*/ 373 w 718"/>
              <a:gd name="T99" fmla="*/ 1066 h 1072"/>
              <a:gd name="T100" fmla="*/ 356 w 718"/>
              <a:gd name="T101" fmla="*/ 1006 h 1072"/>
              <a:gd name="T102" fmla="*/ 286 w 718"/>
              <a:gd name="T103" fmla="*/ 1011 h 1072"/>
              <a:gd name="T104" fmla="*/ 192 w 718"/>
              <a:gd name="T105" fmla="*/ 1017 h 1072"/>
              <a:gd name="T106" fmla="*/ 197 w 718"/>
              <a:gd name="T107" fmla="*/ 851 h 1072"/>
              <a:gd name="T108" fmla="*/ 197 w 718"/>
              <a:gd name="T109" fmla="*/ 812 h 1072"/>
              <a:gd name="T110" fmla="*/ 1 w 718"/>
              <a:gd name="T111" fmla="*/ 741 h 1072"/>
              <a:gd name="T112" fmla="*/ 6 w 718"/>
              <a:gd name="T113" fmla="*/ 452 h 1072"/>
              <a:gd name="T114" fmla="*/ 43 w 718"/>
              <a:gd name="T115" fmla="*/ 53 h 1072"/>
              <a:gd name="T116" fmla="*/ 105 w 718"/>
              <a:gd name="T117" fmla="*/ 75 h 1072"/>
              <a:gd name="T118" fmla="*/ 188 w 718"/>
              <a:gd name="T119" fmla="*/ 175 h 1072"/>
              <a:gd name="T120" fmla="*/ 292 w 718"/>
              <a:gd name="T121" fmla="*/ 162 h 1072"/>
              <a:gd name="T122" fmla="*/ 318 w 718"/>
              <a:gd name="T123" fmla="*/ 2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8" h="1072">
                <a:moveTo>
                  <a:pt x="337" y="0"/>
                </a:moveTo>
                <a:lnTo>
                  <a:pt x="339" y="2"/>
                </a:lnTo>
                <a:lnTo>
                  <a:pt x="343" y="6"/>
                </a:lnTo>
                <a:lnTo>
                  <a:pt x="353" y="16"/>
                </a:lnTo>
                <a:lnTo>
                  <a:pt x="354" y="16"/>
                </a:lnTo>
                <a:lnTo>
                  <a:pt x="355" y="16"/>
                </a:lnTo>
                <a:lnTo>
                  <a:pt x="355" y="17"/>
                </a:lnTo>
                <a:lnTo>
                  <a:pt x="356" y="17"/>
                </a:lnTo>
                <a:lnTo>
                  <a:pt x="357" y="18"/>
                </a:lnTo>
                <a:lnTo>
                  <a:pt x="357" y="19"/>
                </a:lnTo>
                <a:lnTo>
                  <a:pt x="358" y="20"/>
                </a:lnTo>
                <a:lnTo>
                  <a:pt x="358" y="21"/>
                </a:lnTo>
                <a:lnTo>
                  <a:pt x="360" y="21"/>
                </a:lnTo>
                <a:lnTo>
                  <a:pt x="362" y="21"/>
                </a:lnTo>
                <a:lnTo>
                  <a:pt x="362" y="20"/>
                </a:lnTo>
                <a:lnTo>
                  <a:pt x="363" y="20"/>
                </a:lnTo>
                <a:lnTo>
                  <a:pt x="364" y="19"/>
                </a:lnTo>
                <a:lnTo>
                  <a:pt x="365" y="19"/>
                </a:lnTo>
                <a:lnTo>
                  <a:pt x="366" y="18"/>
                </a:lnTo>
                <a:lnTo>
                  <a:pt x="368" y="18"/>
                </a:lnTo>
                <a:lnTo>
                  <a:pt x="368" y="17"/>
                </a:lnTo>
                <a:lnTo>
                  <a:pt x="369" y="16"/>
                </a:lnTo>
                <a:lnTo>
                  <a:pt x="369" y="15"/>
                </a:lnTo>
                <a:lnTo>
                  <a:pt x="370" y="15"/>
                </a:lnTo>
                <a:lnTo>
                  <a:pt x="371" y="15"/>
                </a:lnTo>
                <a:lnTo>
                  <a:pt x="373" y="15"/>
                </a:lnTo>
                <a:lnTo>
                  <a:pt x="373" y="16"/>
                </a:lnTo>
                <a:lnTo>
                  <a:pt x="374" y="16"/>
                </a:lnTo>
                <a:lnTo>
                  <a:pt x="375" y="15"/>
                </a:lnTo>
                <a:lnTo>
                  <a:pt x="377" y="15"/>
                </a:lnTo>
                <a:lnTo>
                  <a:pt x="378" y="15"/>
                </a:lnTo>
                <a:lnTo>
                  <a:pt x="379" y="15"/>
                </a:lnTo>
                <a:lnTo>
                  <a:pt x="380" y="15"/>
                </a:lnTo>
                <a:lnTo>
                  <a:pt x="382" y="15"/>
                </a:lnTo>
                <a:lnTo>
                  <a:pt x="385" y="13"/>
                </a:lnTo>
                <a:lnTo>
                  <a:pt x="386" y="13"/>
                </a:lnTo>
                <a:lnTo>
                  <a:pt x="388" y="13"/>
                </a:lnTo>
                <a:lnTo>
                  <a:pt x="390" y="13"/>
                </a:lnTo>
                <a:lnTo>
                  <a:pt x="391" y="15"/>
                </a:lnTo>
                <a:lnTo>
                  <a:pt x="392" y="15"/>
                </a:lnTo>
                <a:lnTo>
                  <a:pt x="397" y="16"/>
                </a:lnTo>
                <a:lnTo>
                  <a:pt x="399" y="16"/>
                </a:lnTo>
                <a:lnTo>
                  <a:pt x="401" y="18"/>
                </a:lnTo>
                <a:lnTo>
                  <a:pt x="405" y="20"/>
                </a:lnTo>
                <a:lnTo>
                  <a:pt x="406" y="21"/>
                </a:lnTo>
                <a:lnTo>
                  <a:pt x="408" y="23"/>
                </a:lnTo>
                <a:lnTo>
                  <a:pt x="411" y="23"/>
                </a:lnTo>
                <a:lnTo>
                  <a:pt x="415" y="26"/>
                </a:lnTo>
                <a:lnTo>
                  <a:pt x="416" y="26"/>
                </a:lnTo>
                <a:lnTo>
                  <a:pt x="421" y="28"/>
                </a:lnTo>
                <a:lnTo>
                  <a:pt x="422" y="28"/>
                </a:lnTo>
                <a:lnTo>
                  <a:pt x="424" y="27"/>
                </a:lnTo>
                <a:lnTo>
                  <a:pt x="426" y="27"/>
                </a:lnTo>
                <a:lnTo>
                  <a:pt x="429" y="28"/>
                </a:lnTo>
                <a:lnTo>
                  <a:pt x="432" y="28"/>
                </a:lnTo>
                <a:lnTo>
                  <a:pt x="433" y="28"/>
                </a:lnTo>
                <a:lnTo>
                  <a:pt x="435" y="29"/>
                </a:lnTo>
                <a:lnTo>
                  <a:pt x="437" y="28"/>
                </a:lnTo>
                <a:lnTo>
                  <a:pt x="438" y="28"/>
                </a:lnTo>
                <a:lnTo>
                  <a:pt x="440" y="28"/>
                </a:lnTo>
                <a:lnTo>
                  <a:pt x="441" y="28"/>
                </a:lnTo>
                <a:lnTo>
                  <a:pt x="442" y="28"/>
                </a:lnTo>
                <a:lnTo>
                  <a:pt x="443" y="28"/>
                </a:lnTo>
                <a:lnTo>
                  <a:pt x="443" y="29"/>
                </a:lnTo>
                <a:lnTo>
                  <a:pt x="446" y="31"/>
                </a:lnTo>
                <a:lnTo>
                  <a:pt x="447" y="31"/>
                </a:lnTo>
                <a:lnTo>
                  <a:pt x="448" y="32"/>
                </a:lnTo>
                <a:lnTo>
                  <a:pt x="450" y="33"/>
                </a:lnTo>
                <a:lnTo>
                  <a:pt x="451" y="34"/>
                </a:lnTo>
                <a:lnTo>
                  <a:pt x="452" y="36"/>
                </a:lnTo>
                <a:lnTo>
                  <a:pt x="454" y="37"/>
                </a:lnTo>
                <a:lnTo>
                  <a:pt x="455" y="40"/>
                </a:lnTo>
                <a:lnTo>
                  <a:pt x="455" y="41"/>
                </a:lnTo>
                <a:lnTo>
                  <a:pt x="455" y="43"/>
                </a:lnTo>
                <a:lnTo>
                  <a:pt x="455" y="44"/>
                </a:lnTo>
                <a:lnTo>
                  <a:pt x="455" y="45"/>
                </a:lnTo>
                <a:lnTo>
                  <a:pt x="455" y="46"/>
                </a:lnTo>
                <a:lnTo>
                  <a:pt x="456" y="48"/>
                </a:lnTo>
                <a:lnTo>
                  <a:pt x="456" y="49"/>
                </a:lnTo>
                <a:lnTo>
                  <a:pt x="456" y="50"/>
                </a:lnTo>
                <a:lnTo>
                  <a:pt x="456" y="51"/>
                </a:lnTo>
                <a:lnTo>
                  <a:pt x="456" y="52"/>
                </a:lnTo>
                <a:lnTo>
                  <a:pt x="456" y="53"/>
                </a:lnTo>
                <a:lnTo>
                  <a:pt x="456" y="54"/>
                </a:lnTo>
                <a:lnTo>
                  <a:pt x="456" y="56"/>
                </a:lnTo>
                <a:lnTo>
                  <a:pt x="457" y="57"/>
                </a:lnTo>
                <a:lnTo>
                  <a:pt x="457" y="60"/>
                </a:lnTo>
                <a:lnTo>
                  <a:pt x="457" y="66"/>
                </a:lnTo>
                <a:lnTo>
                  <a:pt x="458" y="69"/>
                </a:lnTo>
                <a:lnTo>
                  <a:pt x="458" y="73"/>
                </a:lnTo>
                <a:lnTo>
                  <a:pt x="458" y="76"/>
                </a:lnTo>
                <a:lnTo>
                  <a:pt x="459" y="80"/>
                </a:lnTo>
                <a:lnTo>
                  <a:pt x="459" y="82"/>
                </a:lnTo>
                <a:lnTo>
                  <a:pt x="459" y="83"/>
                </a:lnTo>
                <a:lnTo>
                  <a:pt x="460" y="84"/>
                </a:lnTo>
                <a:lnTo>
                  <a:pt x="461" y="85"/>
                </a:lnTo>
                <a:lnTo>
                  <a:pt x="463" y="85"/>
                </a:lnTo>
                <a:lnTo>
                  <a:pt x="465" y="86"/>
                </a:lnTo>
                <a:lnTo>
                  <a:pt x="466" y="86"/>
                </a:lnTo>
                <a:lnTo>
                  <a:pt x="467" y="86"/>
                </a:lnTo>
                <a:lnTo>
                  <a:pt x="467" y="87"/>
                </a:lnTo>
                <a:lnTo>
                  <a:pt x="468" y="87"/>
                </a:lnTo>
                <a:lnTo>
                  <a:pt x="468" y="88"/>
                </a:lnTo>
                <a:lnTo>
                  <a:pt x="469" y="90"/>
                </a:lnTo>
                <a:lnTo>
                  <a:pt x="470" y="90"/>
                </a:lnTo>
                <a:lnTo>
                  <a:pt x="472" y="90"/>
                </a:lnTo>
                <a:lnTo>
                  <a:pt x="473" y="90"/>
                </a:lnTo>
                <a:lnTo>
                  <a:pt x="474" y="90"/>
                </a:lnTo>
                <a:lnTo>
                  <a:pt x="475" y="90"/>
                </a:lnTo>
                <a:lnTo>
                  <a:pt x="476" y="90"/>
                </a:lnTo>
                <a:lnTo>
                  <a:pt x="476" y="91"/>
                </a:lnTo>
                <a:lnTo>
                  <a:pt x="475" y="92"/>
                </a:lnTo>
                <a:lnTo>
                  <a:pt x="476" y="93"/>
                </a:lnTo>
                <a:lnTo>
                  <a:pt x="477" y="92"/>
                </a:lnTo>
                <a:lnTo>
                  <a:pt x="478" y="91"/>
                </a:lnTo>
                <a:lnTo>
                  <a:pt x="478" y="90"/>
                </a:lnTo>
                <a:lnTo>
                  <a:pt x="478" y="88"/>
                </a:lnTo>
                <a:lnTo>
                  <a:pt x="478" y="87"/>
                </a:lnTo>
                <a:lnTo>
                  <a:pt x="480" y="87"/>
                </a:lnTo>
                <a:lnTo>
                  <a:pt x="480" y="88"/>
                </a:lnTo>
                <a:lnTo>
                  <a:pt x="480" y="90"/>
                </a:lnTo>
                <a:lnTo>
                  <a:pt x="480" y="91"/>
                </a:lnTo>
                <a:lnTo>
                  <a:pt x="481" y="91"/>
                </a:lnTo>
                <a:lnTo>
                  <a:pt x="483" y="92"/>
                </a:lnTo>
                <a:lnTo>
                  <a:pt x="484" y="93"/>
                </a:lnTo>
                <a:lnTo>
                  <a:pt x="486" y="95"/>
                </a:lnTo>
                <a:lnTo>
                  <a:pt x="487" y="95"/>
                </a:lnTo>
                <a:lnTo>
                  <a:pt x="489" y="95"/>
                </a:lnTo>
                <a:lnTo>
                  <a:pt x="489" y="94"/>
                </a:lnTo>
                <a:lnTo>
                  <a:pt x="489" y="93"/>
                </a:lnTo>
                <a:lnTo>
                  <a:pt x="490" y="93"/>
                </a:lnTo>
                <a:lnTo>
                  <a:pt x="491" y="93"/>
                </a:lnTo>
                <a:lnTo>
                  <a:pt x="491" y="95"/>
                </a:lnTo>
                <a:lnTo>
                  <a:pt x="491" y="96"/>
                </a:lnTo>
                <a:lnTo>
                  <a:pt x="491" y="98"/>
                </a:lnTo>
                <a:lnTo>
                  <a:pt x="491" y="102"/>
                </a:lnTo>
                <a:lnTo>
                  <a:pt x="491" y="104"/>
                </a:lnTo>
                <a:lnTo>
                  <a:pt x="491" y="105"/>
                </a:lnTo>
                <a:lnTo>
                  <a:pt x="491" y="107"/>
                </a:lnTo>
                <a:lnTo>
                  <a:pt x="490" y="107"/>
                </a:lnTo>
                <a:lnTo>
                  <a:pt x="489" y="107"/>
                </a:lnTo>
                <a:lnTo>
                  <a:pt x="486" y="107"/>
                </a:lnTo>
                <a:lnTo>
                  <a:pt x="484" y="105"/>
                </a:lnTo>
                <a:lnTo>
                  <a:pt x="482" y="104"/>
                </a:lnTo>
                <a:lnTo>
                  <a:pt x="480" y="103"/>
                </a:lnTo>
                <a:lnTo>
                  <a:pt x="478" y="103"/>
                </a:lnTo>
                <a:lnTo>
                  <a:pt x="477" y="103"/>
                </a:lnTo>
                <a:lnTo>
                  <a:pt x="476" y="103"/>
                </a:lnTo>
                <a:lnTo>
                  <a:pt x="475" y="103"/>
                </a:lnTo>
                <a:lnTo>
                  <a:pt x="474" y="103"/>
                </a:lnTo>
                <a:lnTo>
                  <a:pt x="473" y="104"/>
                </a:lnTo>
                <a:lnTo>
                  <a:pt x="472" y="105"/>
                </a:lnTo>
                <a:lnTo>
                  <a:pt x="470" y="105"/>
                </a:lnTo>
                <a:lnTo>
                  <a:pt x="470" y="107"/>
                </a:lnTo>
                <a:lnTo>
                  <a:pt x="470" y="108"/>
                </a:lnTo>
                <a:lnTo>
                  <a:pt x="468" y="110"/>
                </a:lnTo>
                <a:lnTo>
                  <a:pt x="467" y="112"/>
                </a:lnTo>
                <a:lnTo>
                  <a:pt x="467" y="115"/>
                </a:lnTo>
                <a:lnTo>
                  <a:pt x="466" y="115"/>
                </a:lnTo>
                <a:lnTo>
                  <a:pt x="466" y="116"/>
                </a:lnTo>
                <a:lnTo>
                  <a:pt x="466" y="117"/>
                </a:lnTo>
                <a:lnTo>
                  <a:pt x="466" y="118"/>
                </a:lnTo>
                <a:lnTo>
                  <a:pt x="466" y="120"/>
                </a:lnTo>
                <a:lnTo>
                  <a:pt x="466" y="121"/>
                </a:lnTo>
                <a:lnTo>
                  <a:pt x="466" y="123"/>
                </a:lnTo>
                <a:lnTo>
                  <a:pt x="467" y="123"/>
                </a:lnTo>
                <a:lnTo>
                  <a:pt x="467" y="124"/>
                </a:lnTo>
                <a:lnTo>
                  <a:pt x="470" y="126"/>
                </a:lnTo>
                <a:lnTo>
                  <a:pt x="474" y="128"/>
                </a:lnTo>
                <a:lnTo>
                  <a:pt x="482" y="133"/>
                </a:lnTo>
                <a:lnTo>
                  <a:pt x="485" y="135"/>
                </a:lnTo>
                <a:lnTo>
                  <a:pt x="486" y="135"/>
                </a:lnTo>
                <a:lnTo>
                  <a:pt x="487" y="135"/>
                </a:lnTo>
                <a:lnTo>
                  <a:pt x="493" y="135"/>
                </a:lnTo>
                <a:lnTo>
                  <a:pt x="494" y="135"/>
                </a:lnTo>
                <a:lnTo>
                  <a:pt x="495" y="135"/>
                </a:lnTo>
                <a:lnTo>
                  <a:pt x="496" y="136"/>
                </a:lnTo>
                <a:lnTo>
                  <a:pt x="498" y="136"/>
                </a:lnTo>
                <a:lnTo>
                  <a:pt x="499" y="136"/>
                </a:lnTo>
                <a:lnTo>
                  <a:pt x="500" y="137"/>
                </a:lnTo>
                <a:lnTo>
                  <a:pt x="500" y="138"/>
                </a:lnTo>
                <a:lnTo>
                  <a:pt x="501" y="138"/>
                </a:lnTo>
                <a:lnTo>
                  <a:pt x="501" y="140"/>
                </a:lnTo>
                <a:lnTo>
                  <a:pt x="502" y="141"/>
                </a:lnTo>
                <a:lnTo>
                  <a:pt x="502" y="142"/>
                </a:lnTo>
                <a:lnTo>
                  <a:pt x="502" y="143"/>
                </a:lnTo>
                <a:lnTo>
                  <a:pt x="502" y="144"/>
                </a:lnTo>
                <a:lnTo>
                  <a:pt x="501" y="145"/>
                </a:lnTo>
                <a:lnTo>
                  <a:pt x="500" y="146"/>
                </a:lnTo>
                <a:lnTo>
                  <a:pt x="500" y="148"/>
                </a:lnTo>
                <a:lnTo>
                  <a:pt x="499" y="148"/>
                </a:lnTo>
                <a:lnTo>
                  <a:pt x="498" y="149"/>
                </a:lnTo>
                <a:lnTo>
                  <a:pt x="496" y="149"/>
                </a:lnTo>
                <a:lnTo>
                  <a:pt x="495" y="150"/>
                </a:lnTo>
                <a:lnTo>
                  <a:pt x="494" y="150"/>
                </a:lnTo>
                <a:lnTo>
                  <a:pt x="493" y="151"/>
                </a:lnTo>
                <a:lnTo>
                  <a:pt x="492" y="151"/>
                </a:lnTo>
                <a:lnTo>
                  <a:pt x="491" y="151"/>
                </a:lnTo>
                <a:lnTo>
                  <a:pt x="490" y="151"/>
                </a:lnTo>
                <a:lnTo>
                  <a:pt x="489" y="151"/>
                </a:lnTo>
                <a:lnTo>
                  <a:pt x="487" y="151"/>
                </a:lnTo>
                <a:lnTo>
                  <a:pt x="487" y="150"/>
                </a:lnTo>
                <a:lnTo>
                  <a:pt x="486" y="150"/>
                </a:lnTo>
                <a:lnTo>
                  <a:pt x="484" y="148"/>
                </a:lnTo>
                <a:lnTo>
                  <a:pt x="484" y="146"/>
                </a:lnTo>
                <a:lnTo>
                  <a:pt x="483" y="146"/>
                </a:lnTo>
                <a:lnTo>
                  <a:pt x="482" y="146"/>
                </a:lnTo>
                <a:lnTo>
                  <a:pt x="481" y="146"/>
                </a:lnTo>
                <a:lnTo>
                  <a:pt x="481" y="148"/>
                </a:lnTo>
                <a:lnTo>
                  <a:pt x="480" y="148"/>
                </a:lnTo>
                <a:lnTo>
                  <a:pt x="480" y="149"/>
                </a:lnTo>
                <a:lnTo>
                  <a:pt x="480" y="150"/>
                </a:lnTo>
                <a:lnTo>
                  <a:pt x="480" y="151"/>
                </a:lnTo>
                <a:lnTo>
                  <a:pt x="481" y="152"/>
                </a:lnTo>
                <a:lnTo>
                  <a:pt x="481" y="153"/>
                </a:lnTo>
                <a:lnTo>
                  <a:pt x="482" y="154"/>
                </a:lnTo>
                <a:lnTo>
                  <a:pt x="482" y="155"/>
                </a:lnTo>
                <a:lnTo>
                  <a:pt x="483" y="157"/>
                </a:lnTo>
                <a:lnTo>
                  <a:pt x="483" y="158"/>
                </a:lnTo>
                <a:lnTo>
                  <a:pt x="484" y="159"/>
                </a:lnTo>
                <a:lnTo>
                  <a:pt x="485" y="160"/>
                </a:lnTo>
                <a:lnTo>
                  <a:pt x="486" y="160"/>
                </a:lnTo>
                <a:lnTo>
                  <a:pt x="486" y="161"/>
                </a:lnTo>
                <a:lnTo>
                  <a:pt x="487" y="162"/>
                </a:lnTo>
                <a:lnTo>
                  <a:pt x="487" y="163"/>
                </a:lnTo>
                <a:lnTo>
                  <a:pt x="487" y="165"/>
                </a:lnTo>
                <a:lnTo>
                  <a:pt x="487" y="166"/>
                </a:lnTo>
                <a:lnTo>
                  <a:pt x="487" y="167"/>
                </a:lnTo>
                <a:lnTo>
                  <a:pt x="486" y="168"/>
                </a:lnTo>
                <a:lnTo>
                  <a:pt x="485" y="170"/>
                </a:lnTo>
                <a:lnTo>
                  <a:pt x="484" y="171"/>
                </a:lnTo>
                <a:lnTo>
                  <a:pt x="482" y="172"/>
                </a:lnTo>
                <a:lnTo>
                  <a:pt x="480" y="174"/>
                </a:lnTo>
                <a:lnTo>
                  <a:pt x="477" y="175"/>
                </a:lnTo>
                <a:lnTo>
                  <a:pt x="476" y="176"/>
                </a:lnTo>
                <a:lnTo>
                  <a:pt x="476" y="177"/>
                </a:lnTo>
                <a:lnTo>
                  <a:pt x="475" y="178"/>
                </a:lnTo>
                <a:lnTo>
                  <a:pt x="475" y="179"/>
                </a:lnTo>
                <a:lnTo>
                  <a:pt x="475" y="180"/>
                </a:lnTo>
                <a:lnTo>
                  <a:pt x="475" y="182"/>
                </a:lnTo>
                <a:lnTo>
                  <a:pt x="475" y="183"/>
                </a:lnTo>
                <a:lnTo>
                  <a:pt x="476" y="185"/>
                </a:lnTo>
                <a:lnTo>
                  <a:pt x="476" y="186"/>
                </a:lnTo>
                <a:lnTo>
                  <a:pt x="476" y="187"/>
                </a:lnTo>
                <a:lnTo>
                  <a:pt x="476" y="188"/>
                </a:lnTo>
                <a:lnTo>
                  <a:pt x="476" y="190"/>
                </a:lnTo>
                <a:lnTo>
                  <a:pt x="476" y="191"/>
                </a:lnTo>
                <a:lnTo>
                  <a:pt x="475" y="193"/>
                </a:lnTo>
                <a:lnTo>
                  <a:pt x="475" y="195"/>
                </a:lnTo>
                <a:lnTo>
                  <a:pt x="474" y="197"/>
                </a:lnTo>
                <a:lnTo>
                  <a:pt x="474" y="200"/>
                </a:lnTo>
                <a:lnTo>
                  <a:pt x="474" y="203"/>
                </a:lnTo>
                <a:lnTo>
                  <a:pt x="474" y="205"/>
                </a:lnTo>
                <a:lnTo>
                  <a:pt x="474" y="207"/>
                </a:lnTo>
                <a:lnTo>
                  <a:pt x="475" y="208"/>
                </a:lnTo>
                <a:lnTo>
                  <a:pt x="476" y="210"/>
                </a:lnTo>
                <a:lnTo>
                  <a:pt x="477" y="211"/>
                </a:lnTo>
                <a:lnTo>
                  <a:pt x="477" y="213"/>
                </a:lnTo>
                <a:lnTo>
                  <a:pt x="478" y="215"/>
                </a:lnTo>
                <a:lnTo>
                  <a:pt x="478" y="216"/>
                </a:lnTo>
                <a:lnTo>
                  <a:pt x="478" y="218"/>
                </a:lnTo>
                <a:lnTo>
                  <a:pt x="478" y="219"/>
                </a:lnTo>
                <a:lnTo>
                  <a:pt x="478" y="220"/>
                </a:lnTo>
                <a:lnTo>
                  <a:pt x="477" y="221"/>
                </a:lnTo>
                <a:lnTo>
                  <a:pt x="476" y="224"/>
                </a:lnTo>
                <a:lnTo>
                  <a:pt x="476" y="226"/>
                </a:lnTo>
                <a:lnTo>
                  <a:pt x="475" y="226"/>
                </a:lnTo>
                <a:lnTo>
                  <a:pt x="475" y="227"/>
                </a:lnTo>
                <a:lnTo>
                  <a:pt x="475" y="228"/>
                </a:lnTo>
                <a:lnTo>
                  <a:pt x="475" y="229"/>
                </a:lnTo>
                <a:lnTo>
                  <a:pt x="475" y="230"/>
                </a:lnTo>
                <a:lnTo>
                  <a:pt x="475" y="232"/>
                </a:lnTo>
                <a:lnTo>
                  <a:pt x="476" y="233"/>
                </a:lnTo>
                <a:lnTo>
                  <a:pt x="476" y="234"/>
                </a:lnTo>
                <a:lnTo>
                  <a:pt x="477" y="235"/>
                </a:lnTo>
                <a:lnTo>
                  <a:pt x="478" y="236"/>
                </a:lnTo>
                <a:lnTo>
                  <a:pt x="480" y="236"/>
                </a:lnTo>
                <a:lnTo>
                  <a:pt x="480" y="237"/>
                </a:lnTo>
                <a:lnTo>
                  <a:pt x="482" y="238"/>
                </a:lnTo>
                <a:lnTo>
                  <a:pt x="483" y="238"/>
                </a:lnTo>
                <a:lnTo>
                  <a:pt x="484" y="238"/>
                </a:lnTo>
                <a:lnTo>
                  <a:pt x="485" y="239"/>
                </a:lnTo>
                <a:lnTo>
                  <a:pt x="487" y="239"/>
                </a:lnTo>
                <a:lnTo>
                  <a:pt x="490" y="239"/>
                </a:lnTo>
                <a:lnTo>
                  <a:pt x="492" y="239"/>
                </a:lnTo>
                <a:lnTo>
                  <a:pt x="493" y="239"/>
                </a:lnTo>
                <a:lnTo>
                  <a:pt x="498" y="241"/>
                </a:lnTo>
                <a:lnTo>
                  <a:pt x="499" y="241"/>
                </a:lnTo>
                <a:lnTo>
                  <a:pt x="501" y="242"/>
                </a:lnTo>
                <a:lnTo>
                  <a:pt x="502" y="243"/>
                </a:lnTo>
                <a:lnTo>
                  <a:pt x="504" y="244"/>
                </a:lnTo>
                <a:lnTo>
                  <a:pt x="507" y="245"/>
                </a:lnTo>
                <a:lnTo>
                  <a:pt x="507" y="246"/>
                </a:lnTo>
                <a:lnTo>
                  <a:pt x="508" y="247"/>
                </a:lnTo>
                <a:lnTo>
                  <a:pt x="509" y="249"/>
                </a:lnTo>
                <a:lnTo>
                  <a:pt x="510" y="253"/>
                </a:lnTo>
                <a:lnTo>
                  <a:pt x="511" y="254"/>
                </a:lnTo>
                <a:lnTo>
                  <a:pt x="511" y="257"/>
                </a:lnTo>
                <a:lnTo>
                  <a:pt x="511" y="258"/>
                </a:lnTo>
                <a:lnTo>
                  <a:pt x="511" y="259"/>
                </a:lnTo>
                <a:lnTo>
                  <a:pt x="511" y="260"/>
                </a:lnTo>
                <a:lnTo>
                  <a:pt x="511" y="261"/>
                </a:lnTo>
                <a:lnTo>
                  <a:pt x="510" y="263"/>
                </a:lnTo>
                <a:lnTo>
                  <a:pt x="510" y="264"/>
                </a:lnTo>
                <a:lnTo>
                  <a:pt x="509" y="266"/>
                </a:lnTo>
                <a:lnTo>
                  <a:pt x="508" y="267"/>
                </a:lnTo>
                <a:lnTo>
                  <a:pt x="508" y="268"/>
                </a:lnTo>
                <a:lnTo>
                  <a:pt x="508" y="269"/>
                </a:lnTo>
                <a:lnTo>
                  <a:pt x="509" y="271"/>
                </a:lnTo>
                <a:lnTo>
                  <a:pt x="509" y="272"/>
                </a:lnTo>
                <a:lnTo>
                  <a:pt x="512" y="275"/>
                </a:lnTo>
                <a:lnTo>
                  <a:pt x="517" y="277"/>
                </a:lnTo>
                <a:lnTo>
                  <a:pt x="521" y="278"/>
                </a:lnTo>
                <a:lnTo>
                  <a:pt x="526" y="280"/>
                </a:lnTo>
                <a:lnTo>
                  <a:pt x="529" y="283"/>
                </a:lnTo>
                <a:lnTo>
                  <a:pt x="532" y="286"/>
                </a:lnTo>
                <a:lnTo>
                  <a:pt x="533" y="289"/>
                </a:lnTo>
                <a:lnTo>
                  <a:pt x="534" y="292"/>
                </a:lnTo>
                <a:lnTo>
                  <a:pt x="534" y="295"/>
                </a:lnTo>
                <a:lnTo>
                  <a:pt x="533" y="296"/>
                </a:lnTo>
                <a:lnTo>
                  <a:pt x="533" y="297"/>
                </a:lnTo>
                <a:lnTo>
                  <a:pt x="533" y="299"/>
                </a:lnTo>
                <a:lnTo>
                  <a:pt x="530" y="302"/>
                </a:lnTo>
                <a:lnTo>
                  <a:pt x="529" y="303"/>
                </a:lnTo>
                <a:lnTo>
                  <a:pt x="529" y="304"/>
                </a:lnTo>
                <a:lnTo>
                  <a:pt x="529" y="305"/>
                </a:lnTo>
                <a:lnTo>
                  <a:pt x="529" y="309"/>
                </a:lnTo>
                <a:lnTo>
                  <a:pt x="529" y="310"/>
                </a:lnTo>
                <a:lnTo>
                  <a:pt x="532" y="312"/>
                </a:lnTo>
                <a:lnTo>
                  <a:pt x="533" y="314"/>
                </a:lnTo>
                <a:lnTo>
                  <a:pt x="535" y="317"/>
                </a:lnTo>
                <a:lnTo>
                  <a:pt x="538" y="319"/>
                </a:lnTo>
                <a:lnTo>
                  <a:pt x="542" y="319"/>
                </a:lnTo>
                <a:lnTo>
                  <a:pt x="546" y="318"/>
                </a:lnTo>
                <a:lnTo>
                  <a:pt x="549" y="316"/>
                </a:lnTo>
                <a:lnTo>
                  <a:pt x="551" y="314"/>
                </a:lnTo>
                <a:lnTo>
                  <a:pt x="553" y="316"/>
                </a:lnTo>
                <a:lnTo>
                  <a:pt x="555" y="317"/>
                </a:lnTo>
                <a:lnTo>
                  <a:pt x="555" y="319"/>
                </a:lnTo>
                <a:lnTo>
                  <a:pt x="555" y="322"/>
                </a:lnTo>
                <a:lnTo>
                  <a:pt x="554" y="325"/>
                </a:lnTo>
                <a:lnTo>
                  <a:pt x="553" y="326"/>
                </a:lnTo>
                <a:lnTo>
                  <a:pt x="552" y="327"/>
                </a:lnTo>
                <a:lnTo>
                  <a:pt x="550" y="328"/>
                </a:lnTo>
                <a:lnTo>
                  <a:pt x="546" y="328"/>
                </a:lnTo>
                <a:lnTo>
                  <a:pt x="542" y="327"/>
                </a:lnTo>
                <a:lnTo>
                  <a:pt x="535" y="327"/>
                </a:lnTo>
                <a:lnTo>
                  <a:pt x="532" y="327"/>
                </a:lnTo>
                <a:lnTo>
                  <a:pt x="529" y="328"/>
                </a:lnTo>
                <a:lnTo>
                  <a:pt x="527" y="331"/>
                </a:lnTo>
                <a:lnTo>
                  <a:pt x="526" y="335"/>
                </a:lnTo>
                <a:lnTo>
                  <a:pt x="525" y="336"/>
                </a:lnTo>
                <a:lnTo>
                  <a:pt x="524" y="337"/>
                </a:lnTo>
                <a:lnTo>
                  <a:pt x="524" y="338"/>
                </a:lnTo>
                <a:lnTo>
                  <a:pt x="524" y="339"/>
                </a:lnTo>
                <a:lnTo>
                  <a:pt x="524" y="341"/>
                </a:lnTo>
                <a:lnTo>
                  <a:pt x="525" y="341"/>
                </a:lnTo>
                <a:lnTo>
                  <a:pt x="524" y="342"/>
                </a:lnTo>
                <a:lnTo>
                  <a:pt x="525" y="342"/>
                </a:lnTo>
                <a:lnTo>
                  <a:pt x="524" y="342"/>
                </a:lnTo>
                <a:lnTo>
                  <a:pt x="524" y="343"/>
                </a:lnTo>
                <a:lnTo>
                  <a:pt x="525" y="343"/>
                </a:lnTo>
                <a:lnTo>
                  <a:pt x="525" y="344"/>
                </a:lnTo>
                <a:lnTo>
                  <a:pt x="526" y="345"/>
                </a:lnTo>
                <a:lnTo>
                  <a:pt x="525" y="345"/>
                </a:lnTo>
                <a:lnTo>
                  <a:pt x="526" y="346"/>
                </a:lnTo>
                <a:lnTo>
                  <a:pt x="527" y="347"/>
                </a:lnTo>
                <a:lnTo>
                  <a:pt x="528" y="349"/>
                </a:lnTo>
                <a:lnTo>
                  <a:pt x="528" y="350"/>
                </a:lnTo>
                <a:lnTo>
                  <a:pt x="529" y="351"/>
                </a:lnTo>
                <a:lnTo>
                  <a:pt x="530" y="352"/>
                </a:lnTo>
                <a:lnTo>
                  <a:pt x="530" y="353"/>
                </a:lnTo>
                <a:lnTo>
                  <a:pt x="530" y="354"/>
                </a:lnTo>
                <a:lnTo>
                  <a:pt x="530" y="355"/>
                </a:lnTo>
                <a:lnTo>
                  <a:pt x="530" y="358"/>
                </a:lnTo>
                <a:lnTo>
                  <a:pt x="530" y="359"/>
                </a:lnTo>
                <a:lnTo>
                  <a:pt x="530" y="360"/>
                </a:lnTo>
                <a:lnTo>
                  <a:pt x="530" y="361"/>
                </a:lnTo>
                <a:lnTo>
                  <a:pt x="530" y="362"/>
                </a:lnTo>
                <a:lnTo>
                  <a:pt x="529" y="362"/>
                </a:lnTo>
                <a:lnTo>
                  <a:pt x="529" y="363"/>
                </a:lnTo>
                <a:lnTo>
                  <a:pt x="528" y="363"/>
                </a:lnTo>
                <a:lnTo>
                  <a:pt x="528" y="364"/>
                </a:lnTo>
                <a:lnTo>
                  <a:pt x="527" y="364"/>
                </a:lnTo>
                <a:lnTo>
                  <a:pt x="527" y="366"/>
                </a:lnTo>
                <a:lnTo>
                  <a:pt x="526" y="366"/>
                </a:lnTo>
                <a:lnTo>
                  <a:pt x="525" y="366"/>
                </a:lnTo>
                <a:lnTo>
                  <a:pt x="524" y="366"/>
                </a:lnTo>
                <a:lnTo>
                  <a:pt x="523" y="366"/>
                </a:lnTo>
                <a:lnTo>
                  <a:pt x="521" y="366"/>
                </a:lnTo>
                <a:lnTo>
                  <a:pt x="520" y="366"/>
                </a:lnTo>
                <a:lnTo>
                  <a:pt x="519" y="366"/>
                </a:lnTo>
                <a:lnTo>
                  <a:pt x="518" y="366"/>
                </a:lnTo>
                <a:lnTo>
                  <a:pt x="517" y="366"/>
                </a:lnTo>
                <a:lnTo>
                  <a:pt x="516" y="366"/>
                </a:lnTo>
                <a:lnTo>
                  <a:pt x="515" y="366"/>
                </a:lnTo>
                <a:lnTo>
                  <a:pt x="515" y="367"/>
                </a:lnTo>
                <a:lnTo>
                  <a:pt x="513" y="367"/>
                </a:lnTo>
                <a:lnTo>
                  <a:pt x="512" y="368"/>
                </a:lnTo>
                <a:lnTo>
                  <a:pt x="511" y="369"/>
                </a:lnTo>
                <a:lnTo>
                  <a:pt x="511" y="370"/>
                </a:lnTo>
                <a:lnTo>
                  <a:pt x="511" y="371"/>
                </a:lnTo>
                <a:lnTo>
                  <a:pt x="511" y="372"/>
                </a:lnTo>
                <a:lnTo>
                  <a:pt x="511" y="374"/>
                </a:lnTo>
                <a:lnTo>
                  <a:pt x="511" y="375"/>
                </a:lnTo>
                <a:lnTo>
                  <a:pt x="512" y="376"/>
                </a:lnTo>
                <a:lnTo>
                  <a:pt x="512" y="377"/>
                </a:lnTo>
                <a:lnTo>
                  <a:pt x="512" y="378"/>
                </a:lnTo>
                <a:lnTo>
                  <a:pt x="513" y="378"/>
                </a:lnTo>
                <a:lnTo>
                  <a:pt x="513" y="379"/>
                </a:lnTo>
                <a:lnTo>
                  <a:pt x="513" y="380"/>
                </a:lnTo>
                <a:lnTo>
                  <a:pt x="515" y="381"/>
                </a:lnTo>
                <a:lnTo>
                  <a:pt x="515" y="383"/>
                </a:lnTo>
                <a:lnTo>
                  <a:pt x="516" y="385"/>
                </a:lnTo>
                <a:lnTo>
                  <a:pt x="516" y="386"/>
                </a:lnTo>
                <a:lnTo>
                  <a:pt x="516" y="387"/>
                </a:lnTo>
                <a:lnTo>
                  <a:pt x="516" y="388"/>
                </a:lnTo>
                <a:lnTo>
                  <a:pt x="516" y="389"/>
                </a:lnTo>
                <a:lnTo>
                  <a:pt x="516" y="391"/>
                </a:lnTo>
                <a:lnTo>
                  <a:pt x="515" y="391"/>
                </a:lnTo>
                <a:lnTo>
                  <a:pt x="515" y="392"/>
                </a:lnTo>
                <a:lnTo>
                  <a:pt x="513" y="392"/>
                </a:lnTo>
                <a:lnTo>
                  <a:pt x="513" y="393"/>
                </a:lnTo>
                <a:lnTo>
                  <a:pt x="512" y="393"/>
                </a:lnTo>
                <a:lnTo>
                  <a:pt x="512" y="394"/>
                </a:lnTo>
                <a:lnTo>
                  <a:pt x="511" y="394"/>
                </a:lnTo>
                <a:lnTo>
                  <a:pt x="511" y="395"/>
                </a:lnTo>
                <a:lnTo>
                  <a:pt x="510" y="395"/>
                </a:lnTo>
                <a:lnTo>
                  <a:pt x="509" y="396"/>
                </a:lnTo>
                <a:lnTo>
                  <a:pt x="509" y="397"/>
                </a:lnTo>
                <a:lnTo>
                  <a:pt x="508" y="397"/>
                </a:lnTo>
                <a:lnTo>
                  <a:pt x="508" y="398"/>
                </a:lnTo>
                <a:lnTo>
                  <a:pt x="507" y="398"/>
                </a:lnTo>
                <a:lnTo>
                  <a:pt x="507" y="400"/>
                </a:lnTo>
                <a:lnTo>
                  <a:pt x="507" y="401"/>
                </a:lnTo>
                <a:lnTo>
                  <a:pt x="506" y="402"/>
                </a:lnTo>
                <a:lnTo>
                  <a:pt x="506" y="403"/>
                </a:lnTo>
                <a:lnTo>
                  <a:pt x="506" y="404"/>
                </a:lnTo>
                <a:lnTo>
                  <a:pt x="506" y="405"/>
                </a:lnTo>
                <a:lnTo>
                  <a:pt x="506" y="406"/>
                </a:lnTo>
                <a:lnTo>
                  <a:pt x="506" y="408"/>
                </a:lnTo>
                <a:lnTo>
                  <a:pt x="507" y="409"/>
                </a:lnTo>
                <a:lnTo>
                  <a:pt x="508" y="411"/>
                </a:lnTo>
                <a:lnTo>
                  <a:pt x="508" y="412"/>
                </a:lnTo>
                <a:lnTo>
                  <a:pt x="510" y="413"/>
                </a:lnTo>
                <a:lnTo>
                  <a:pt x="511" y="414"/>
                </a:lnTo>
                <a:lnTo>
                  <a:pt x="515" y="414"/>
                </a:lnTo>
                <a:lnTo>
                  <a:pt x="516" y="414"/>
                </a:lnTo>
                <a:lnTo>
                  <a:pt x="517" y="414"/>
                </a:lnTo>
                <a:lnTo>
                  <a:pt x="519" y="413"/>
                </a:lnTo>
                <a:lnTo>
                  <a:pt x="523" y="412"/>
                </a:lnTo>
                <a:lnTo>
                  <a:pt x="524" y="412"/>
                </a:lnTo>
                <a:lnTo>
                  <a:pt x="525" y="413"/>
                </a:lnTo>
                <a:lnTo>
                  <a:pt x="526" y="416"/>
                </a:lnTo>
                <a:lnTo>
                  <a:pt x="526" y="418"/>
                </a:lnTo>
                <a:lnTo>
                  <a:pt x="525" y="419"/>
                </a:lnTo>
                <a:lnTo>
                  <a:pt x="523" y="422"/>
                </a:lnTo>
                <a:lnTo>
                  <a:pt x="521" y="423"/>
                </a:lnTo>
                <a:lnTo>
                  <a:pt x="520" y="423"/>
                </a:lnTo>
                <a:lnTo>
                  <a:pt x="520" y="425"/>
                </a:lnTo>
                <a:lnTo>
                  <a:pt x="519" y="426"/>
                </a:lnTo>
                <a:lnTo>
                  <a:pt x="519" y="427"/>
                </a:lnTo>
                <a:lnTo>
                  <a:pt x="519" y="428"/>
                </a:lnTo>
                <a:lnTo>
                  <a:pt x="518" y="428"/>
                </a:lnTo>
                <a:lnTo>
                  <a:pt x="518" y="429"/>
                </a:lnTo>
                <a:lnTo>
                  <a:pt x="518" y="430"/>
                </a:lnTo>
                <a:lnTo>
                  <a:pt x="518" y="431"/>
                </a:lnTo>
                <a:lnTo>
                  <a:pt x="518" y="433"/>
                </a:lnTo>
                <a:lnTo>
                  <a:pt x="518" y="434"/>
                </a:lnTo>
                <a:lnTo>
                  <a:pt x="518" y="435"/>
                </a:lnTo>
                <a:lnTo>
                  <a:pt x="519" y="436"/>
                </a:lnTo>
                <a:lnTo>
                  <a:pt x="518" y="437"/>
                </a:lnTo>
                <a:lnTo>
                  <a:pt x="519" y="438"/>
                </a:lnTo>
                <a:lnTo>
                  <a:pt x="519" y="439"/>
                </a:lnTo>
                <a:lnTo>
                  <a:pt x="519" y="442"/>
                </a:lnTo>
                <a:lnTo>
                  <a:pt x="519" y="443"/>
                </a:lnTo>
                <a:lnTo>
                  <a:pt x="519" y="444"/>
                </a:lnTo>
                <a:lnTo>
                  <a:pt x="519" y="445"/>
                </a:lnTo>
                <a:lnTo>
                  <a:pt x="519" y="447"/>
                </a:lnTo>
                <a:lnTo>
                  <a:pt x="519" y="448"/>
                </a:lnTo>
                <a:lnTo>
                  <a:pt x="519" y="450"/>
                </a:lnTo>
                <a:lnTo>
                  <a:pt x="519" y="451"/>
                </a:lnTo>
                <a:lnTo>
                  <a:pt x="519" y="452"/>
                </a:lnTo>
                <a:lnTo>
                  <a:pt x="519" y="453"/>
                </a:lnTo>
                <a:lnTo>
                  <a:pt x="519" y="454"/>
                </a:lnTo>
                <a:lnTo>
                  <a:pt x="518" y="454"/>
                </a:lnTo>
                <a:lnTo>
                  <a:pt x="518" y="455"/>
                </a:lnTo>
                <a:lnTo>
                  <a:pt x="518" y="456"/>
                </a:lnTo>
                <a:lnTo>
                  <a:pt x="518" y="458"/>
                </a:lnTo>
                <a:lnTo>
                  <a:pt x="517" y="458"/>
                </a:lnTo>
                <a:lnTo>
                  <a:pt x="517" y="459"/>
                </a:lnTo>
                <a:lnTo>
                  <a:pt x="517" y="460"/>
                </a:lnTo>
                <a:lnTo>
                  <a:pt x="516" y="461"/>
                </a:lnTo>
                <a:lnTo>
                  <a:pt x="516" y="462"/>
                </a:lnTo>
                <a:lnTo>
                  <a:pt x="515" y="463"/>
                </a:lnTo>
                <a:lnTo>
                  <a:pt x="515" y="464"/>
                </a:lnTo>
                <a:lnTo>
                  <a:pt x="513" y="464"/>
                </a:lnTo>
                <a:lnTo>
                  <a:pt x="513" y="466"/>
                </a:lnTo>
                <a:lnTo>
                  <a:pt x="512" y="466"/>
                </a:lnTo>
                <a:lnTo>
                  <a:pt x="512" y="467"/>
                </a:lnTo>
                <a:lnTo>
                  <a:pt x="513" y="467"/>
                </a:lnTo>
                <a:lnTo>
                  <a:pt x="512" y="469"/>
                </a:lnTo>
                <a:lnTo>
                  <a:pt x="511" y="471"/>
                </a:lnTo>
                <a:lnTo>
                  <a:pt x="510" y="471"/>
                </a:lnTo>
                <a:lnTo>
                  <a:pt x="510" y="472"/>
                </a:lnTo>
                <a:lnTo>
                  <a:pt x="510" y="473"/>
                </a:lnTo>
                <a:lnTo>
                  <a:pt x="509" y="476"/>
                </a:lnTo>
                <a:lnTo>
                  <a:pt x="509" y="478"/>
                </a:lnTo>
                <a:lnTo>
                  <a:pt x="509" y="479"/>
                </a:lnTo>
                <a:lnTo>
                  <a:pt x="509" y="480"/>
                </a:lnTo>
                <a:lnTo>
                  <a:pt x="509" y="481"/>
                </a:lnTo>
                <a:lnTo>
                  <a:pt x="509" y="483"/>
                </a:lnTo>
                <a:lnTo>
                  <a:pt x="509" y="484"/>
                </a:lnTo>
                <a:lnTo>
                  <a:pt x="510" y="485"/>
                </a:lnTo>
                <a:lnTo>
                  <a:pt x="510" y="486"/>
                </a:lnTo>
                <a:lnTo>
                  <a:pt x="511" y="486"/>
                </a:lnTo>
                <a:lnTo>
                  <a:pt x="511" y="487"/>
                </a:lnTo>
                <a:lnTo>
                  <a:pt x="513" y="488"/>
                </a:lnTo>
                <a:lnTo>
                  <a:pt x="515" y="488"/>
                </a:lnTo>
                <a:lnTo>
                  <a:pt x="515" y="489"/>
                </a:lnTo>
                <a:lnTo>
                  <a:pt x="516" y="489"/>
                </a:lnTo>
                <a:lnTo>
                  <a:pt x="518" y="490"/>
                </a:lnTo>
                <a:lnTo>
                  <a:pt x="519" y="492"/>
                </a:lnTo>
                <a:lnTo>
                  <a:pt x="520" y="492"/>
                </a:lnTo>
                <a:lnTo>
                  <a:pt x="521" y="493"/>
                </a:lnTo>
                <a:lnTo>
                  <a:pt x="523" y="494"/>
                </a:lnTo>
                <a:lnTo>
                  <a:pt x="525" y="494"/>
                </a:lnTo>
                <a:lnTo>
                  <a:pt x="527" y="495"/>
                </a:lnTo>
                <a:lnTo>
                  <a:pt x="529" y="495"/>
                </a:lnTo>
                <a:lnTo>
                  <a:pt x="530" y="495"/>
                </a:lnTo>
                <a:lnTo>
                  <a:pt x="532" y="495"/>
                </a:lnTo>
                <a:lnTo>
                  <a:pt x="533" y="494"/>
                </a:lnTo>
                <a:lnTo>
                  <a:pt x="534" y="493"/>
                </a:lnTo>
                <a:lnTo>
                  <a:pt x="536" y="489"/>
                </a:lnTo>
                <a:lnTo>
                  <a:pt x="537" y="488"/>
                </a:lnTo>
                <a:lnTo>
                  <a:pt x="538" y="487"/>
                </a:lnTo>
                <a:lnTo>
                  <a:pt x="539" y="486"/>
                </a:lnTo>
                <a:lnTo>
                  <a:pt x="541" y="486"/>
                </a:lnTo>
                <a:lnTo>
                  <a:pt x="542" y="486"/>
                </a:lnTo>
                <a:lnTo>
                  <a:pt x="542" y="502"/>
                </a:lnTo>
                <a:lnTo>
                  <a:pt x="541" y="503"/>
                </a:lnTo>
                <a:lnTo>
                  <a:pt x="538" y="503"/>
                </a:lnTo>
                <a:lnTo>
                  <a:pt x="537" y="504"/>
                </a:lnTo>
                <a:lnTo>
                  <a:pt x="535" y="505"/>
                </a:lnTo>
                <a:lnTo>
                  <a:pt x="534" y="508"/>
                </a:lnTo>
                <a:lnTo>
                  <a:pt x="533" y="509"/>
                </a:lnTo>
                <a:lnTo>
                  <a:pt x="532" y="509"/>
                </a:lnTo>
                <a:lnTo>
                  <a:pt x="532" y="510"/>
                </a:lnTo>
                <a:lnTo>
                  <a:pt x="532" y="511"/>
                </a:lnTo>
                <a:lnTo>
                  <a:pt x="532" y="512"/>
                </a:lnTo>
                <a:lnTo>
                  <a:pt x="532" y="513"/>
                </a:lnTo>
                <a:lnTo>
                  <a:pt x="533" y="514"/>
                </a:lnTo>
                <a:lnTo>
                  <a:pt x="533" y="515"/>
                </a:lnTo>
                <a:lnTo>
                  <a:pt x="533" y="517"/>
                </a:lnTo>
                <a:lnTo>
                  <a:pt x="534" y="518"/>
                </a:lnTo>
                <a:lnTo>
                  <a:pt x="535" y="518"/>
                </a:lnTo>
                <a:lnTo>
                  <a:pt x="535" y="519"/>
                </a:lnTo>
                <a:lnTo>
                  <a:pt x="536" y="519"/>
                </a:lnTo>
                <a:lnTo>
                  <a:pt x="536" y="518"/>
                </a:lnTo>
                <a:lnTo>
                  <a:pt x="537" y="518"/>
                </a:lnTo>
                <a:lnTo>
                  <a:pt x="538" y="518"/>
                </a:lnTo>
                <a:lnTo>
                  <a:pt x="539" y="517"/>
                </a:lnTo>
                <a:lnTo>
                  <a:pt x="541" y="517"/>
                </a:lnTo>
                <a:lnTo>
                  <a:pt x="542" y="515"/>
                </a:lnTo>
                <a:lnTo>
                  <a:pt x="543" y="515"/>
                </a:lnTo>
                <a:lnTo>
                  <a:pt x="544" y="515"/>
                </a:lnTo>
                <a:lnTo>
                  <a:pt x="545" y="515"/>
                </a:lnTo>
                <a:lnTo>
                  <a:pt x="545" y="517"/>
                </a:lnTo>
                <a:lnTo>
                  <a:pt x="546" y="517"/>
                </a:lnTo>
                <a:lnTo>
                  <a:pt x="546" y="518"/>
                </a:lnTo>
                <a:lnTo>
                  <a:pt x="546" y="519"/>
                </a:lnTo>
                <a:lnTo>
                  <a:pt x="545" y="519"/>
                </a:lnTo>
                <a:lnTo>
                  <a:pt x="545" y="520"/>
                </a:lnTo>
                <a:lnTo>
                  <a:pt x="542" y="527"/>
                </a:lnTo>
                <a:lnTo>
                  <a:pt x="541" y="528"/>
                </a:lnTo>
                <a:lnTo>
                  <a:pt x="541" y="529"/>
                </a:lnTo>
                <a:lnTo>
                  <a:pt x="541" y="530"/>
                </a:lnTo>
                <a:lnTo>
                  <a:pt x="541" y="533"/>
                </a:lnTo>
                <a:lnTo>
                  <a:pt x="542" y="533"/>
                </a:lnTo>
                <a:lnTo>
                  <a:pt x="543" y="534"/>
                </a:lnTo>
                <a:lnTo>
                  <a:pt x="544" y="534"/>
                </a:lnTo>
                <a:lnTo>
                  <a:pt x="550" y="535"/>
                </a:lnTo>
                <a:lnTo>
                  <a:pt x="551" y="535"/>
                </a:lnTo>
                <a:lnTo>
                  <a:pt x="552" y="535"/>
                </a:lnTo>
                <a:lnTo>
                  <a:pt x="553" y="536"/>
                </a:lnTo>
                <a:lnTo>
                  <a:pt x="553" y="537"/>
                </a:lnTo>
                <a:lnTo>
                  <a:pt x="554" y="537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5" y="542"/>
                </a:lnTo>
                <a:lnTo>
                  <a:pt x="555" y="543"/>
                </a:lnTo>
                <a:lnTo>
                  <a:pt x="555" y="544"/>
                </a:lnTo>
                <a:lnTo>
                  <a:pt x="555" y="545"/>
                </a:lnTo>
                <a:lnTo>
                  <a:pt x="554" y="545"/>
                </a:lnTo>
                <a:lnTo>
                  <a:pt x="554" y="546"/>
                </a:lnTo>
                <a:lnTo>
                  <a:pt x="545" y="550"/>
                </a:lnTo>
                <a:lnTo>
                  <a:pt x="544" y="551"/>
                </a:lnTo>
                <a:lnTo>
                  <a:pt x="543" y="551"/>
                </a:lnTo>
                <a:lnTo>
                  <a:pt x="542" y="552"/>
                </a:lnTo>
                <a:lnTo>
                  <a:pt x="541" y="553"/>
                </a:lnTo>
                <a:lnTo>
                  <a:pt x="541" y="554"/>
                </a:lnTo>
                <a:lnTo>
                  <a:pt x="541" y="555"/>
                </a:lnTo>
                <a:lnTo>
                  <a:pt x="541" y="556"/>
                </a:lnTo>
                <a:lnTo>
                  <a:pt x="541" y="558"/>
                </a:lnTo>
                <a:lnTo>
                  <a:pt x="542" y="558"/>
                </a:lnTo>
                <a:lnTo>
                  <a:pt x="542" y="559"/>
                </a:lnTo>
                <a:lnTo>
                  <a:pt x="543" y="559"/>
                </a:lnTo>
                <a:lnTo>
                  <a:pt x="545" y="560"/>
                </a:lnTo>
                <a:lnTo>
                  <a:pt x="547" y="560"/>
                </a:lnTo>
                <a:lnTo>
                  <a:pt x="549" y="561"/>
                </a:lnTo>
                <a:lnTo>
                  <a:pt x="551" y="561"/>
                </a:lnTo>
                <a:lnTo>
                  <a:pt x="558" y="563"/>
                </a:lnTo>
                <a:lnTo>
                  <a:pt x="560" y="563"/>
                </a:lnTo>
                <a:lnTo>
                  <a:pt x="565" y="564"/>
                </a:lnTo>
                <a:lnTo>
                  <a:pt x="569" y="565"/>
                </a:lnTo>
                <a:lnTo>
                  <a:pt x="570" y="565"/>
                </a:lnTo>
                <a:lnTo>
                  <a:pt x="571" y="565"/>
                </a:lnTo>
                <a:lnTo>
                  <a:pt x="572" y="564"/>
                </a:lnTo>
                <a:lnTo>
                  <a:pt x="573" y="564"/>
                </a:lnTo>
                <a:lnTo>
                  <a:pt x="575" y="564"/>
                </a:lnTo>
                <a:lnTo>
                  <a:pt x="575" y="563"/>
                </a:lnTo>
                <a:lnTo>
                  <a:pt x="576" y="562"/>
                </a:lnTo>
                <a:lnTo>
                  <a:pt x="578" y="560"/>
                </a:lnTo>
                <a:lnTo>
                  <a:pt x="579" y="559"/>
                </a:lnTo>
                <a:lnTo>
                  <a:pt x="580" y="559"/>
                </a:lnTo>
                <a:lnTo>
                  <a:pt x="581" y="559"/>
                </a:lnTo>
                <a:lnTo>
                  <a:pt x="582" y="560"/>
                </a:lnTo>
                <a:lnTo>
                  <a:pt x="582" y="561"/>
                </a:lnTo>
                <a:lnTo>
                  <a:pt x="582" y="562"/>
                </a:lnTo>
                <a:lnTo>
                  <a:pt x="582" y="563"/>
                </a:lnTo>
                <a:lnTo>
                  <a:pt x="582" y="564"/>
                </a:lnTo>
                <a:lnTo>
                  <a:pt x="581" y="570"/>
                </a:lnTo>
                <a:lnTo>
                  <a:pt x="582" y="571"/>
                </a:lnTo>
                <a:lnTo>
                  <a:pt x="582" y="572"/>
                </a:lnTo>
                <a:lnTo>
                  <a:pt x="584" y="572"/>
                </a:lnTo>
                <a:lnTo>
                  <a:pt x="584" y="573"/>
                </a:lnTo>
                <a:lnTo>
                  <a:pt x="585" y="573"/>
                </a:lnTo>
                <a:lnTo>
                  <a:pt x="586" y="573"/>
                </a:lnTo>
                <a:lnTo>
                  <a:pt x="587" y="573"/>
                </a:lnTo>
                <a:lnTo>
                  <a:pt x="589" y="575"/>
                </a:lnTo>
                <a:lnTo>
                  <a:pt x="590" y="573"/>
                </a:lnTo>
                <a:lnTo>
                  <a:pt x="591" y="573"/>
                </a:lnTo>
                <a:lnTo>
                  <a:pt x="593" y="573"/>
                </a:lnTo>
                <a:lnTo>
                  <a:pt x="595" y="572"/>
                </a:lnTo>
                <a:lnTo>
                  <a:pt x="596" y="571"/>
                </a:lnTo>
                <a:lnTo>
                  <a:pt x="596" y="570"/>
                </a:lnTo>
                <a:lnTo>
                  <a:pt x="596" y="569"/>
                </a:lnTo>
                <a:lnTo>
                  <a:pt x="596" y="568"/>
                </a:lnTo>
                <a:lnTo>
                  <a:pt x="597" y="565"/>
                </a:lnTo>
                <a:lnTo>
                  <a:pt x="597" y="564"/>
                </a:lnTo>
                <a:lnTo>
                  <a:pt x="597" y="563"/>
                </a:lnTo>
                <a:lnTo>
                  <a:pt x="597" y="562"/>
                </a:lnTo>
                <a:lnTo>
                  <a:pt x="598" y="562"/>
                </a:lnTo>
                <a:lnTo>
                  <a:pt x="599" y="561"/>
                </a:lnTo>
                <a:lnTo>
                  <a:pt x="601" y="561"/>
                </a:lnTo>
                <a:lnTo>
                  <a:pt x="602" y="561"/>
                </a:lnTo>
                <a:lnTo>
                  <a:pt x="603" y="561"/>
                </a:lnTo>
                <a:lnTo>
                  <a:pt x="603" y="562"/>
                </a:lnTo>
                <a:lnTo>
                  <a:pt x="604" y="562"/>
                </a:lnTo>
                <a:lnTo>
                  <a:pt x="604" y="563"/>
                </a:lnTo>
                <a:lnTo>
                  <a:pt x="605" y="564"/>
                </a:lnTo>
                <a:lnTo>
                  <a:pt x="605" y="565"/>
                </a:lnTo>
                <a:lnTo>
                  <a:pt x="605" y="569"/>
                </a:lnTo>
                <a:lnTo>
                  <a:pt x="606" y="572"/>
                </a:lnTo>
                <a:lnTo>
                  <a:pt x="606" y="573"/>
                </a:lnTo>
                <a:lnTo>
                  <a:pt x="607" y="575"/>
                </a:lnTo>
                <a:lnTo>
                  <a:pt x="607" y="576"/>
                </a:lnTo>
                <a:lnTo>
                  <a:pt x="608" y="577"/>
                </a:lnTo>
                <a:lnTo>
                  <a:pt x="610" y="578"/>
                </a:lnTo>
                <a:lnTo>
                  <a:pt x="611" y="578"/>
                </a:lnTo>
                <a:lnTo>
                  <a:pt x="612" y="578"/>
                </a:lnTo>
                <a:lnTo>
                  <a:pt x="613" y="578"/>
                </a:lnTo>
                <a:lnTo>
                  <a:pt x="614" y="578"/>
                </a:lnTo>
                <a:lnTo>
                  <a:pt x="615" y="577"/>
                </a:lnTo>
                <a:lnTo>
                  <a:pt x="616" y="577"/>
                </a:lnTo>
                <a:lnTo>
                  <a:pt x="620" y="575"/>
                </a:lnTo>
                <a:lnTo>
                  <a:pt x="621" y="573"/>
                </a:lnTo>
                <a:lnTo>
                  <a:pt x="622" y="573"/>
                </a:lnTo>
                <a:lnTo>
                  <a:pt x="623" y="573"/>
                </a:lnTo>
                <a:lnTo>
                  <a:pt x="624" y="573"/>
                </a:lnTo>
                <a:lnTo>
                  <a:pt x="625" y="573"/>
                </a:lnTo>
                <a:lnTo>
                  <a:pt x="627" y="575"/>
                </a:lnTo>
                <a:lnTo>
                  <a:pt x="628" y="575"/>
                </a:lnTo>
                <a:lnTo>
                  <a:pt x="628" y="576"/>
                </a:lnTo>
                <a:lnTo>
                  <a:pt x="629" y="576"/>
                </a:lnTo>
                <a:lnTo>
                  <a:pt x="629" y="577"/>
                </a:lnTo>
                <a:lnTo>
                  <a:pt x="629" y="578"/>
                </a:lnTo>
                <a:lnTo>
                  <a:pt x="630" y="580"/>
                </a:lnTo>
                <a:lnTo>
                  <a:pt x="631" y="582"/>
                </a:lnTo>
                <a:lnTo>
                  <a:pt x="632" y="584"/>
                </a:lnTo>
                <a:lnTo>
                  <a:pt x="632" y="585"/>
                </a:lnTo>
                <a:lnTo>
                  <a:pt x="633" y="585"/>
                </a:lnTo>
                <a:lnTo>
                  <a:pt x="634" y="586"/>
                </a:lnTo>
                <a:lnTo>
                  <a:pt x="636" y="586"/>
                </a:lnTo>
                <a:lnTo>
                  <a:pt x="637" y="586"/>
                </a:lnTo>
                <a:lnTo>
                  <a:pt x="638" y="587"/>
                </a:lnTo>
                <a:lnTo>
                  <a:pt x="636" y="589"/>
                </a:lnTo>
                <a:lnTo>
                  <a:pt x="632" y="597"/>
                </a:lnTo>
                <a:lnTo>
                  <a:pt x="640" y="597"/>
                </a:lnTo>
                <a:lnTo>
                  <a:pt x="641" y="597"/>
                </a:lnTo>
                <a:lnTo>
                  <a:pt x="641" y="596"/>
                </a:lnTo>
                <a:lnTo>
                  <a:pt x="642" y="596"/>
                </a:lnTo>
                <a:lnTo>
                  <a:pt x="644" y="597"/>
                </a:lnTo>
                <a:lnTo>
                  <a:pt x="649" y="597"/>
                </a:lnTo>
                <a:lnTo>
                  <a:pt x="651" y="597"/>
                </a:lnTo>
                <a:lnTo>
                  <a:pt x="656" y="597"/>
                </a:lnTo>
                <a:lnTo>
                  <a:pt x="660" y="597"/>
                </a:lnTo>
                <a:lnTo>
                  <a:pt x="662" y="597"/>
                </a:lnTo>
                <a:lnTo>
                  <a:pt x="663" y="597"/>
                </a:lnTo>
                <a:lnTo>
                  <a:pt x="664" y="597"/>
                </a:lnTo>
                <a:lnTo>
                  <a:pt x="670" y="597"/>
                </a:lnTo>
                <a:lnTo>
                  <a:pt x="671" y="597"/>
                </a:lnTo>
                <a:lnTo>
                  <a:pt x="676" y="597"/>
                </a:lnTo>
                <a:lnTo>
                  <a:pt x="676" y="598"/>
                </a:lnTo>
                <a:lnTo>
                  <a:pt x="672" y="602"/>
                </a:lnTo>
                <a:lnTo>
                  <a:pt x="672" y="603"/>
                </a:lnTo>
                <a:lnTo>
                  <a:pt x="672" y="604"/>
                </a:lnTo>
                <a:lnTo>
                  <a:pt x="672" y="605"/>
                </a:lnTo>
                <a:lnTo>
                  <a:pt x="673" y="606"/>
                </a:lnTo>
                <a:lnTo>
                  <a:pt x="674" y="606"/>
                </a:lnTo>
                <a:lnTo>
                  <a:pt x="675" y="607"/>
                </a:lnTo>
                <a:lnTo>
                  <a:pt x="677" y="607"/>
                </a:lnTo>
                <a:lnTo>
                  <a:pt x="679" y="607"/>
                </a:lnTo>
                <a:lnTo>
                  <a:pt x="682" y="606"/>
                </a:lnTo>
                <a:lnTo>
                  <a:pt x="684" y="606"/>
                </a:lnTo>
                <a:lnTo>
                  <a:pt x="685" y="605"/>
                </a:lnTo>
                <a:lnTo>
                  <a:pt x="689" y="604"/>
                </a:lnTo>
                <a:lnTo>
                  <a:pt x="691" y="604"/>
                </a:lnTo>
                <a:lnTo>
                  <a:pt x="692" y="604"/>
                </a:lnTo>
                <a:lnTo>
                  <a:pt x="693" y="605"/>
                </a:lnTo>
                <a:lnTo>
                  <a:pt x="696" y="607"/>
                </a:lnTo>
                <a:lnTo>
                  <a:pt x="696" y="609"/>
                </a:lnTo>
                <a:lnTo>
                  <a:pt x="697" y="610"/>
                </a:lnTo>
                <a:lnTo>
                  <a:pt x="697" y="611"/>
                </a:lnTo>
                <a:lnTo>
                  <a:pt x="697" y="612"/>
                </a:lnTo>
                <a:lnTo>
                  <a:pt x="696" y="614"/>
                </a:lnTo>
                <a:lnTo>
                  <a:pt x="696" y="615"/>
                </a:lnTo>
                <a:lnTo>
                  <a:pt x="696" y="618"/>
                </a:lnTo>
                <a:lnTo>
                  <a:pt x="697" y="618"/>
                </a:lnTo>
                <a:lnTo>
                  <a:pt x="697" y="619"/>
                </a:lnTo>
                <a:lnTo>
                  <a:pt x="697" y="620"/>
                </a:lnTo>
                <a:lnTo>
                  <a:pt x="698" y="620"/>
                </a:lnTo>
                <a:lnTo>
                  <a:pt x="699" y="621"/>
                </a:lnTo>
                <a:lnTo>
                  <a:pt x="699" y="622"/>
                </a:lnTo>
                <a:lnTo>
                  <a:pt x="698" y="623"/>
                </a:lnTo>
                <a:lnTo>
                  <a:pt x="697" y="625"/>
                </a:lnTo>
                <a:lnTo>
                  <a:pt x="699" y="627"/>
                </a:lnTo>
                <a:lnTo>
                  <a:pt x="701" y="628"/>
                </a:lnTo>
                <a:lnTo>
                  <a:pt x="705" y="629"/>
                </a:lnTo>
                <a:lnTo>
                  <a:pt x="707" y="629"/>
                </a:lnTo>
                <a:lnTo>
                  <a:pt x="710" y="629"/>
                </a:lnTo>
                <a:lnTo>
                  <a:pt x="713" y="628"/>
                </a:lnTo>
                <a:lnTo>
                  <a:pt x="715" y="626"/>
                </a:lnTo>
                <a:lnTo>
                  <a:pt x="716" y="623"/>
                </a:lnTo>
                <a:lnTo>
                  <a:pt x="717" y="623"/>
                </a:lnTo>
                <a:lnTo>
                  <a:pt x="718" y="625"/>
                </a:lnTo>
                <a:lnTo>
                  <a:pt x="718" y="626"/>
                </a:lnTo>
                <a:lnTo>
                  <a:pt x="717" y="629"/>
                </a:lnTo>
                <a:lnTo>
                  <a:pt x="716" y="631"/>
                </a:lnTo>
                <a:lnTo>
                  <a:pt x="715" y="634"/>
                </a:lnTo>
                <a:lnTo>
                  <a:pt x="714" y="635"/>
                </a:lnTo>
                <a:lnTo>
                  <a:pt x="714" y="637"/>
                </a:lnTo>
                <a:lnTo>
                  <a:pt x="713" y="638"/>
                </a:lnTo>
                <a:lnTo>
                  <a:pt x="713" y="642"/>
                </a:lnTo>
                <a:lnTo>
                  <a:pt x="714" y="643"/>
                </a:lnTo>
                <a:lnTo>
                  <a:pt x="714" y="644"/>
                </a:lnTo>
                <a:lnTo>
                  <a:pt x="714" y="646"/>
                </a:lnTo>
                <a:lnTo>
                  <a:pt x="714" y="653"/>
                </a:lnTo>
                <a:lnTo>
                  <a:pt x="713" y="653"/>
                </a:lnTo>
                <a:lnTo>
                  <a:pt x="713" y="656"/>
                </a:lnTo>
                <a:lnTo>
                  <a:pt x="714" y="659"/>
                </a:lnTo>
                <a:lnTo>
                  <a:pt x="714" y="661"/>
                </a:lnTo>
                <a:lnTo>
                  <a:pt x="711" y="661"/>
                </a:lnTo>
                <a:lnTo>
                  <a:pt x="707" y="661"/>
                </a:lnTo>
                <a:lnTo>
                  <a:pt x="706" y="661"/>
                </a:lnTo>
                <a:lnTo>
                  <a:pt x="706" y="665"/>
                </a:lnTo>
                <a:lnTo>
                  <a:pt x="706" y="672"/>
                </a:lnTo>
                <a:lnTo>
                  <a:pt x="706" y="676"/>
                </a:lnTo>
                <a:lnTo>
                  <a:pt x="706" y="677"/>
                </a:lnTo>
                <a:lnTo>
                  <a:pt x="706" y="680"/>
                </a:lnTo>
                <a:lnTo>
                  <a:pt x="706" y="682"/>
                </a:lnTo>
                <a:lnTo>
                  <a:pt x="706" y="684"/>
                </a:lnTo>
                <a:lnTo>
                  <a:pt x="709" y="684"/>
                </a:lnTo>
                <a:lnTo>
                  <a:pt x="709" y="679"/>
                </a:lnTo>
                <a:lnTo>
                  <a:pt x="709" y="680"/>
                </a:lnTo>
                <a:lnTo>
                  <a:pt x="709" y="664"/>
                </a:lnTo>
                <a:lnTo>
                  <a:pt x="711" y="664"/>
                </a:lnTo>
                <a:lnTo>
                  <a:pt x="714" y="664"/>
                </a:lnTo>
                <a:lnTo>
                  <a:pt x="714" y="667"/>
                </a:lnTo>
                <a:lnTo>
                  <a:pt x="714" y="674"/>
                </a:lnTo>
                <a:lnTo>
                  <a:pt x="714" y="681"/>
                </a:lnTo>
                <a:lnTo>
                  <a:pt x="714" y="684"/>
                </a:lnTo>
                <a:lnTo>
                  <a:pt x="713" y="686"/>
                </a:lnTo>
                <a:lnTo>
                  <a:pt x="713" y="688"/>
                </a:lnTo>
                <a:lnTo>
                  <a:pt x="713" y="692"/>
                </a:lnTo>
                <a:lnTo>
                  <a:pt x="713" y="695"/>
                </a:lnTo>
                <a:lnTo>
                  <a:pt x="715" y="698"/>
                </a:lnTo>
                <a:lnTo>
                  <a:pt x="715" y="701"/>
                </a:lnTo>
                <a:lnTo>
                  <a:pt x="714" y="707"/>
                </a:lnTo>
                <a:lnTo>
                  <a:pt x="714" y="710"/>
                </a:lnTo>
                <a:lnTo>
                  <a:pt x="713" y="712"/>
                </a:lnTo>
                <a:lnTo>
                  <a:pt x="713" y="713"/>
                </a:lnTo>
                <a:lnTo>
                  <a:pt x="711" y="719"/>
                </a:lnTo>
                <a:lnTo>
                  <a:pt x="710" y="719"/>
                </a:lnTo>
                <a:lnTo>
                  <a:pt x="709" y="721"/>
                </a:lnTo>
                <a:lnTo>
                  <a:pt x="709" y="722"/>
                </a:lnTo>
                <a:lnTo>
                  <a:pt x="708" y="723"/>
                </a:lnTo>
                <a:lnTo>
                  <a:pt x="711" y="726"/>
                </a:lnTo>
                <a:lnTo>
                  <a:pt x="710" y="728"/>
                </a:lnTo>
                <a:lnTo>
                  <a:pt x="708" y="731"/>
                </a:lnTo>
                <a:lnTo>
                  <a:pt x="707" y="732"/>
                </a:lnTo>
                <a:lnTo>
                  <a:pt x="706" y="734"/>
                </a:lnTo>
                <a:lnTo>
                  <a:pt x="705" y="736"/>
                </a:lnTo>
                <a:lnTo>
                  <a:pt x="705" y="737"/>
                </a:lnTo>
                <a:lnTo>
                  <a:pt x="703" y="738"/>
                </a:lnTo>
                <a:lnTo>
                  <a:pt x="700" y="740"/>
                </a:lnTo>
                <a:lnTo>
                  <a:pt x="697" y="744"/>
                </a:lnTo>
                <a:lnTo>
                  <a:pt x="692" y="749"/>
                </a:lnTo>
                <a:lnTo>
                  <a:pt x="689" y="753"/>
                </a:lnTo>
                <a:lnTo>
                  <a:pt x="688" y="754"/>
                </a:lnTo>
                <a:lnTo>
                  <a:pt x="688" y="757"/>
                </a:lnTo>
                <a:lnTo>
                  <a:pt x="681" y="756"/>
                </a:lnTo>
                <a:lnTo>
                  <a:pt x="677" y="761"/>
                </a:lnTo>
                <a:lnTo>
                  <a:pt x="670" y="769"/>
                </a:lnTo>
                <a:lnTo>
                  <a:pt x="666" y="774"/>
                </a:lnTo>
                <a:lnTo>
                  <a:pt x="664" y="777"/>
                </a:lnTo>
                <a:lnTo>
                  <a:pt x="658" y="782"/>
                </a:lnTo>
                <a:lnTo>
                  <a:pt x="650" y="793"/>
                </a:lnTo>
                <a:lnTo>
                  <a:pt x="649" y="794"/>
                </a:lnTo>
                <a:lnTo>
                  <a:pt x="645" y="799"/>
                </a:lnTo>
                <a:lnTo>
                  <a:pt x="642" y="802"/>
                </a:lnTo>
                <a:lnTo>
                  <a:pt x="640" y="805"/>
                </a:lnTo>
                <a:lnTo>
                  <a:pt x="639" y="805"/>
                </a:lnTo>
                <a:lnTo>
                  <a:pt x="639" y="807"/>
                </a:lnTo>
                <a:lnTo>
                  <a:pt x="637" y="810"/>
                </a:lnTo>
                <a:lnTo>
                  <a:pt x="637" y="811"/>
                </a:lnTo>
                <a:lnTo>
                  <a:pt x="637" y="813"/>
                </a:lnTo>
                <a:lnTo>
                  <a:pt x="636" y="816"/>
                </a:lnTo>
                <a:lnTo>
                  <a:pt x="636" y="821"/>
                </a:lnTo>
                <a:lnTo>
                  <a:pt x="636" y="823"/>
                </a:lnTo>
                <a:lnTo>
                  <a:pt x="634" y="848"/>
                </a:lnTo>
                <a:lnTo>
                  <a:pt x="634" y="849"/>
                </a:lnTo>
                <a:lnTo>
                  <a:pt x="636" y="852"/>
                </a:lnTo>
                <a:lnTo>
                  <a:pt x="636" y="853"/>
                </a:lnTo>
                <a:lnTo>
                  <a:pt x="636" y="854"/>
                </a:lnTo>
                <a:lnTo>
                  <a:pt x="636" y="858"/>
                </a:lnTo>
                <a:lnTo>
                  <a:pt x="637" y="860"/>
                </a:lnTo>
                <a:lnTo>
                  <a:pt x="637" y="862"/>
                </a:lnTo>
                <a:lnTo>
                  <a:pt x="638" y="863"/>
                </a:lnTo>
                <a:lnTo>
                  <a:pt x="639" y="866"/>
                </a:lnTo>
                <a:lnTo>
                  <a:pt x="641" y="870"/>
                </a:lnTo>
                <a:lnTo>
                  <a:pt x="642" y="872"/>
                </a:lnTo>
                <a:lnTo>
                  <a:pt x="644" y="873"/>
                </a:lnTo>
                <a:lnTo>
                  <a:pt x="645" y="876"/>
                </a:lnTo>
                <a:lnTo>
                  <a:pt x="645" y="877"/>
                </a:lnTo>
                <a:lnTo>
                  <a:pt x="646" y="878"/>
                </a:lnTo>
                <a:lnTo>
                  <a:pt x="647" y="880"/>
                </a:lnTo>
                <a:lnTo>
                  <a:pt x="649" y="885"/>
                </a:lnTo>
                <a:lnTo>
                  <a:pt x="654" y="893"/>
                </a:lnTo>
                <a:lnTo>
                  <a:pt x="658" y="902"/>
                </a:lnTo>
                <a:lnTo>
                  <a:pt x="665" y="911"/>
                </a:lnTo>
                <a:lnTo>
                  <a:pt x="667" y="912"/>
                </a:lnTo>
                <a:lnTo>
                  <a:pt x="668" y="914"/>
                </a:lnTo>
                <a:lnTo>
                  <a:pt x="673" y="916"/>
                </a:lnTo>
                <a:lnTo>
                  <a:pt x="668" y="916"/>
                </a:lnTo>
                <a:lnTo>
                  <a:pt x="665" y="916"/>
                </a:lnTo>
                <a:lnTo>
                  <a:pt x="663" y="918"/>
                </a:lnTo>
                <a:lnTo>
                  <a:pt x="662" y="918"/>
                </a:lnTo>
                <a:lnTo>
                  <a:pt x="659" y="918"/>
                </a:lnTo>
                <a:lnTo>
                  <a:pt x="655" y="916"/>
                </a:lnTo>
                <a:lnTo>
                  <a:pt x="648" y="916"/>
                </a:lnTo>
                <a:lnTo>
                  <a:pt x="646" y="916"/>
                </a:lnTo>
                <a:lnTo>
                  <a:pt x="645" y="916"/>
                </a:lnTo>
                <a:lnTo>
                  <a:pt x="644" y="916"/>
                </a:lnTo>
                <a:lnTo>
                  <a:pt x="641" y="916"/>
                </a:lnTo>
                <a:lnTo>
                  <a:pt x="633" y="920"/>
                </a:lnTo>
                <a:lnTo>
                  <a:pt x="631" y="921"/>
                </a:lnTo>
                <a:lnTo>
                  <a:pt x="630" y="922"/>
                </a:lnTo>
                <a:lnTo>
                  <a:pt x="629" y="922"/>
                </a:lnTo>
                <a:lnTo>
                  <a:pt x="629" y="923"/>
                </a:lnTo>
                <a:lnTo>
                  <a:pt x="628" y="924"/>
                </a:lnTo>
                <a:lnTo>
                  <a:pt x="627" y="925"/>
                </a:lnTo>
                <a:lnTo>
                  <a:pt x="625" y="927"/>
                </a:lnTo>
                <a:lnTo>
                  <a:pt x="624" y="929"/>
                </a:lnTo>
                <a:lnTo>
                  <a:pt x="624" y="930"/>
                </a:lnTo>
                <a:lnTo>
                  <a:pt x="624" y="931"/>
                </a:lnTo>
                <a:lnTo>
                  <a:pt x="623" y="933"/>
                </a:lnTo>
                <a:lnTo>
                  <a:pt x="622" y="936"/>
                </a:lnTo>
                <a:lnTo>
                  <a:pt x="621" y="937"/>
                </a:lnTo>
                <a:lnTo>
                  <a:pt x="621" y="938"/>
                </a:lnTo>
                <a:lnTo>
                  <a:pt x="620" y="939"/>
                </a:lnTo>
                <a:lnTo>
                  <a:pt x="620" y="940"/>
                </a:lnTo>
                <a:lnTo>
                  <a:pt x="618" y="943"/>
                </a:lnTo>
                <a:lnTo>
                  <a:pt x="616" y="945"/>
                </a:lnTo>
                <a:lnTo>
                  <a:pt x="615" y="947"/>
                </a:lnTo>
                <a:lnTo>
                  <a:pt x="615" y="948"/>
                </a:lnTo>
                <a:lnTo>
                  <a:pt x="614" y="952"/>
                </a:lnTo>
                <a:lnTo>
                  <a:pt x="614" y="953"/>
                </a:lnTo>
                <a:lnTo>
                  <a:pt x="613" y="954"/>
                </a:lnTo>
                <a:lnTo>
                  <a:pt x="613" y="956"/>
                </a:lnTo>
                <a:lnTo>
                  <a:pt x="613" y="958"/>
                </a:lnTo>
                <a:lnTo>
                  <a:pt x="613" y="961"/>
                </a:lnTo>
                <a:lnTo>
                  <a:pt x="613" y="965"/>
                </a:lnTo>
                <a:lnTo>
                  <a:pt x="613" y="966"/>
                </a:lnTo>
                <a:lnTo>
                  <a:pt x="612" y="969"/>
                </a:lnTo>
                <a:lnTo>
                  <a:pt x="611" y="973"/>
                </a:lnTo>
                <a:lnTo>
                  <a:pt x="610" y="975"/>
                </a:lnTo>
                <a:lnTo>
                  <a:pt x="608" y="979"/>
                </a:lnTo>
                <a:lnTo>
                  <a:pt x="607" y="982"/>
                </a:lnTo>
                <a:lnTo>
                  <a:pt x="605" y="986"/>
                </a:lnTo>
                <a:lnTo>
                  <a:pt x="604" y="990"/>
                </a:lnTo>
                <a:lnTo>
                  <a:pt x="602" y="992"/>
                </a:lnTo>
                <a:lnTo>
                  <a:pt x="601" y="994"/>
                </a:lnTo>
                <a:lnTo>
                  <a:pt x="598" y="996"/>
                </a:lnTo>
                <a:lnTo>
                  <a:pt x="597" y="997"/>
                </a:lnTo>
                <a:lnTo>
                  <a:pt x="596" y="997"/>
                </a:lnTo>
                <a:lnTo>
                  <a:pt x="596" y="998"/>
                </a:lnTo>
                <a:lnTo>
                  <a:pt x="595" y="998"/>
                </a:lnTo>
                <a:lnTo>
                  <a:pt x="594" y="998"/>
                </a:lnTo>
                <a:lnTo>
                  <a:pt x="593" y="998"/>
                </a:lnTo>
                <a:lnTo>
                  <a:pt x="591" y="999"/>
                </a:lnTo>
                <a:lnTo>
                  <a:pt x="590" y="999"/>
                </a:lnTo>
                <a:lnTo>
                  <a:pt x="589" y="999"/>
                </a:lnTo>
                <a:lnTo>
                  <a:pt x="588" y="998"/>
                </a:lnTo>
                <a:lnTo>
                  <a:pt x="587" y="998"/>
                </a:lnTo>
                <a:lnTo>
                  <a:pt x="586" y="997"/>
                </a:lnTo>
                <a:lnTo>
                  <a:pt x="582" y="996"/>
                </a:lnTo>
                <a:lnTo>
                  <a:pt x="581" y="995"/>
                </a:lnTo>
                <a:lnTo>
                  <a:pt x="580" y="994"/>
                </a:lnTo>
                <a:lnTo>
                  <a:pt x="579" y="994"/>
                </a:lnTo>
                <a:lnTo>
                  <a:pt x="578" y="992"/>
                </a:lnTo>
                <a:lnTo>
                  <a:pt x="577" y="991"/>
                </a:lnTo>
                <a:lnTo>
                  <a:pt x="576" y="990"/>
                </a:lnTo>
                <a:lnTo>
                  <a:pt x="575" y="990"/>
                </a:lnTo>
                <a:lnTo>
                  <a:pt x="573" y="990"/>
                </a:lnTo>
                <a:lnTo>
                  <a:pt x="572" y="990"/>
                </a:lnTo>
                <a:lnTo>
                  <a:pt x="571" y="990"/>
                </a:lnTo>
                <a:lnTo>
                  <a:pt x="570" y="991"/>
                </a:lnTo>
                <a:lnTo>
                  <a:pt x="568" y="992"/>
                </a:lnTo>
                <a:lnTo>
                  <a:pt x="565" y="994"/>
                </a:lnTo>
                <a:lnTo>
                  <a:pt x="562" y="995"/>
                </a:lnTo>
                <a:lnTo>
                  <a:pt x="558" y="998"/>
                </a:lnTo>
                <a:lnTo>
                  <a:pt x="555" y="999"/>
                </a:lnTo>
                <a:lnTo>
                  <a:pt x="551" y="1003"/>
                </a:lnTo>
                <a:lnTo>
                  <a:pt x="544" y="1006"/>
                </a:lnTo>
                <a:lnTo>
                  <a:pt x="541" y="1008"/>
                </a:lnTo>
                <a:lnTo>
                  <a:pt x="539" y="1008"/>
                </a:lnTo>
                <a:lnTo>
                  <a:pt x="536" y="1012"/>
                </a:lnTo>
                <a:lnTo>
                  <a:pt x="535" y="1012"/>
                </a:lnTo>
                <a:lnTo>
                  <a:pt x="533" y="1012"/>
                </a:lnTo>
                <a:lnTo>
                  <a:pt x="533" y="1013"/>
                </a:lnTo>
                <a:lnTo>
                  <a:pt x="530" y="1014"/>
                </a:lnTo>
                <a:lnTo>
                  <a:pt x="528" y="1014"/>
                </a:lnTo>
                <a:lnTo>
                  <a:pt x="526" y="1015"/>
                </a:lnTo>
                <a:lnTo>
                  <a:pt x="524" y="1015"/>
                </a:lnTo>
                <a:lnTo>
                  <a:pt x="521" y="1016"/>
                </a:lnTo>
                <a:lnTo>
                  <a:pt x="520" y="1016"/>
                </a:lnTo>
                <a:lnTo>
                  <a:pt x="519" y="1017"/>
                </a:lnTo>
                <a:lnTo>
                  <a:pt x="517" y="1019"/>
                </a:lnTo>
                <a:lnTo>
                  <a:pt x="515" y="1020"/>
                </a:lnTo>
                <a:lnTo>
                  <a:pt x="511" y="1020"/>
                </a:lnTo>
                <a:lnTo>
                  <a:pt x="510" y="1021"/>
                </a:lnTo>
                <a:lnTo>
                  <a:pt x="507" y="1022"/>
                </a:lnTo>
                <a:lnTo>
                  <a:pt x="503" y="1023"/>
                </a:lnTo>
                <a:lnTo>
                  <a:pt x="499" y="1024"/>
                </a:lnTo>
                <a:lnTo>
                  <a:pt x="496" y="1025"/>
                </a:lnTo>
                <a:lnTo>
                  <a:pt x="492" y="1027"/>
                </a:lnTo>
                <a:lnTo>
                  <a:pt x="489" y="1028"/>
                </a:lnTo>
                <a:lnTo>
                  <a:pt x="485" y="1029"/>
                </a:lnTo>
                <a:lnTo>
                  <a:pt x="481" y="1031"/>
                </a:lnTo>
                <a:lnTo>
                  <a:pt x="473" y="1033"/>
                </a:lnTo>
                <a:lnTo>
                  <a:pt x="470" y="1035"/>
                </a:lnTo>
                <a:lnTo>
                  <a:pt x="467" y="1036"/>
                </a:lnTo>
                <a:lnTo>
                  <a:pt x="465" y="1036"/>
                </a:lnTo>
                <a:lnTo>
                  <a:pt x="464" y="1036"/>
                </a:lnTo>
                <a:lnTo>
                  <a:pt x="461" y="1037"/>
                </a:lnTo>
                <a:lnTo>
                  <a:pt x="460" y="1037"/>
                </a:lnTo>
                <a:lnTo>
                  <a:pt x="459" y="1038"/>
                </a:lnTo>
                <a:lnTo>
                  <a:pt x="457" y="1039"/>
                </a:lnTo>
                <a:lnTo>
                  <a:pt x="455" y="1040"/>
                </a:lnTo>
                <a:lnTo>
                  <a:pt x="455" y="1041"/>
                </a:lnTo>
                <a:lnTo>
                  <a:pt x="455" y="1042"/>
                </a:lnTo>
                <a:lnTo>
                  <a:pt x="455" y="1047"/>
                </a:lnTo>
                <a:lnTo>
                  <a:pt x="455" y="1048"/>
                </a:lnTo>
                <a:lnTo>
                  <a:pt x="455" y="1050"/>
                </a:lnTo>
                <a:lnTo>
                  <a:pt x="455" y="1052"/>
                </a:lnTo>
                <a:lnTo>
                  <a:pt x="456" y="1055"/>
                </a:lnTo>
                <a:lnTo>
                  <a:pt x="456" y="1056"/>
                </a:lnTo>
                <a:lnTo>
                  <a:pt x="456" y="1057"/>
                </a:lnTo>
                <a:lnTo>
                  <a:pt x="456" y="1058"/>
                </a:lnTo>
                <a:lnTo>
                  <a:pt x="457" y="1059"/>
                </a:lnTo>
                <a:lnTo>
                  <a:pt x="456" y="1063"/>
                </a:lnTo>
                <a:lnTo>
                  <a:pt x="452" y="1064"/>
                </a:lnTo>
                <a:lnTo>
                  <a:pt x="451" y="1065"/>
                </a:lnTo>
                <a:lnTo>
                  <a:pt x="447" y="1064"/>
                </a:lnTo>
                <a:lnTo>
                  <a:pt x="446" y="1061"/>
                </a:lnTo>
                <a:lnTo>
                  <a:pt x="446" y="1059"/>
                </a:lnTo>
                <a:lnTo>
                  <a:pt x="447" y="1057"/>
                </a:lnTo>
                <a:lnTo>
                  <a:pt x="447" y="1056"/>
                </a:lnTo>
                <a:lnTo>
                  <a:pt x="447" y="1055"/>
                </a:lnTo>
                <a:lnTo>
                  <a:pt x="447" y="1054"/>
                </a:lnTo>
                <a:lnTo>
                  <a:pt x="447" y="1053"/>
                </a:lnTo>
                <a:lnTo>
                  <a:pt x="447" y="1052"/>
                </a:lnTo>
                <a:lnTo>
                  <a:pt x="447" y="1050"/>
                </a:lnTo>
                <a:lnTo>
                  <a:pt x="447" y="1049"/>
                </a:lnTo>
                <a:lnTo>
                  <a:pt x="447" y="1048"/>
                </a:lnTo>
                <a:lnTo>
                  <a:pt x="446" y="1047"/>
                </a:lnTo>
                <a:lnTo>
                  <a:pt x="446" y="1046"/>
                </a:lnTo>
                <a:lnTo>
                  <a:pt x="444" y="1045"/>
                </a:lnTo>
                <a:lnTo>
                  <a:pt x="443" y="1044"/>
                </a:lnTo>
                <a:lnTo>
                  <a:pt x="441" y="1044"/>
                </a:lnTo>
                <a:lnTo>
                  <a:pt x="441" y="1042"/>
                </a:lnTo>
                <a:lnTo>
                  <a:pt x="439" y="1042"/>
                </a:lnTo>
                <a:lnTo>
                  <a:pt x="437" y="1042"/>
                </a:lnTo>
                <a:lnTo>
                  <a:pt x="435" y="1042"/>
                </a:lnTo>
                <a:lnTo>
                  <a:pt x="433" y="1042"/>
                </a:lnTo>
                <a:lnTo>
                  <a:pt x="432" y="1045"/>
                </a:lnTo>
                <a:lnTo>
                  <a:pt x="430" y="1047"/>
                </a:lnTo>
                <a:lnTo>
                  <a:pt x="430" y="1048"/>
                </a:lnTo>
                <a:lnTo>
                  <a:pt x="429" y="1049"/>
                </a:lnTo>
                <a:lnTo>
                  <a:pt x="426" y="1052"/>
                </a:lnTo>
                <a:lnTo>
                  <a:pt x="424" y="1053"/>
                </a:lnTo>
                <a:lnTo>
                  <a:pt x="420" y="1054"/>
                </a:lnTo>
                <a:lnTo>
                  <a:pt x="418" y="1054"/>
                </a:lnTo>
                <a:lnTo>
                  <a:pt x="416" y="1054"/>
                </a:lnTo>
                <a:lnTo>
                  <a:pt x="415" y="1054"/>
                </a:lnTo>
                <a:lnTo>
                  <a:pt x="414" y="1054"/>
                </a:lnTo>
                <a:lnTo>
                  <a:pt x="413" y="1054"/>
                </a:lnTo>
                <a:lnTo>
                  <a:pt x="412" y="1055"/>
                </a:lnTo>
                <a:lnTo>
                  <a:pt x="411" y="1055"/>
                </a:lnTo>
                <a:lnTo>
                  <a:pt x="409" y="1055"/>
                </a:lnTo>
                <a:lnTo>
                  <a:pt x="407" y="1056"/>
                </a:lnTo>
                <a:lnTo>
                  <a:pt x="404" y="1056"/>
                </a:lnTo>
                <a:lnTo>
                  <a:pt x="403" y="1056"/>
                </a:lnTo>
                <a:lnTo>
                  <a:pt x="401" y="1054"/>
                </a:lnTo>
                <a:lnTo>
                  <a:pt x="400" y="1052"/>
                </a:lnTo>
                <a:lnTo>
                  <a:pt x="400" y="1049"/>
                </a:lnTo>
                <a:lnTo>
                  <a:pt x="400" y="1048"/>
                </a:lnTo>
                <a:lnTo>
                  <a:pt x="400" y="1047"/>
                </a:lnTo>
                <a:lnTo>
                  <a:pt x="400" y="1046"/>
                </a:lnTo>
                <a:lnTo>
                  <a:pt x="400" y="1045"/>
                </a:lnTo>
                <a:lnTo>
                  <a:pt x="401" y="1045"/>
                </a:lnTo>
                <a:lnTo>
                  <a:pt x="401" y="1044"/>
                </a:lnTo>
                <a:lnTo>
                  <a:pt x="403" y="1044"/>
                </a:lnTo>
                <a:lnTo>
                  <a:pt x="404" y="1042"/>
                </a:lnTo>
                <a:lnTo>
                  <a:pt x="409" y="1040"/>
                </a:lnTo>
                <a:lnTo>
                  <a:pt x="411" y="1039"/>
                </a:lnTo>
                <a:lnTo>
                  <a:pt x="413" y="1037"/>
                </a:lnTo>
                <a:lnTo>
                  <a:pt x="415" y="1035"/>
                </a:lnTo>
                <a:lnTo>
                  <a:pt x="415" y="1033"/>
                </a:lnTo>
                <a:lnTo>
                  <a:pt x="415" y="1031"/>
                </a:lnTo>
                <a:lnTo>
                  <a:pt x="413" y="1030"/>
                </a:lnTo>
                <a:lnTo>
                  <a:pt x="411" y="1029"/>
                </a:lnTo>
                <a:lnTo>
                  <a:pt x="409" y="1029"/>
                </a:lnTo>
                <a:lnTo>
                  <a:pt x="407" y="1030"/>
                </a:lnTo>
                <a:lnTo>
                  <a:pt x="404" y="1031"/>
                </a:lnTo>
                <a:lnTo>
                  <a:pt x="403" y="1031"/>
                </a:lnTo>
                <a:lnTo>
                  <a:pt x="398" y="1031"/>
                </a:lnTo>
                <a:lnTo>
                  <a:pt x="398" y="1032"/>
                </a:lnTo>
                <a:lnTo>
                  <a:pt x="397" y="1032"/>
                </a:lnTo>
                <a:lnTo>
                  <a:pt x="395" y="1033"/>
                </a:lnTo>
                <a:lnTo>
                  <a:pt x="394" y="1033"/>
                </a:lnTo>
                <a:lnTo>
                  <a:pt x="394" y="1035"/>
                </a:lnTo>
                <a:lnTo>
                  <a:pt x="392" y="1035"/>
                </a:lnTo>
                <a:lnTo>
                  <a:pt x="391" y="1036"/>
                </a:lnTo>
                <a:lnTo>
                  <a:pt x="390" y="1038"/>
                </a:lnTo>
                <a:lnTo>
                  <a:pt x="390" y="1039"/>
                </a:lnTo>
                <a:lnTo>
                  <a:pt x="389" y="1040"/>
                </a:lnTo>
                <a:lnTo>
                  <a:pt x="388" y="1041"/>
                </a:lnTo>
                <a:lnTo>
                  <a:pt x="388" y="1042"/>
                </a:lnTo>
                <a:lnTo>
                  <a:pt x="387" y="1042"/>
                </a:lnTo>
                <a:lnTo>
                  <a:pt x="387" y="1044"/>
                </a:lnTo>
                <a:lnTo>
                  <a:pt x="387" y="1045"/>
                </a:lnTo>
                <a:lnTo>
                  <a:pt x="387" y="1047"/>
                </a:lnTo>
                <a:lnTo>
                  <a:pt x="387" y="1048"/>
                </a:lnTo>
                <a:lnTo>
                  <a:pt x="386" y="1049"/>
                </a:lnTo>
                <a:lnTo>
                  <a:pt x="386" y="1050"/>
                </a:lnTo>
                <a:lnTo>
                  <a:pt x="386" y="1052"/>
                </a:lnTo>
                <a:lnTo>
                  <a:pt x="385" y="1053"/>
                </a:lnTo>
                <a:lnTo>
                  <a:pt x="385" y="1054"/>
                </a:lnTo>
                <a:lnTo>
                  <a:pt x="383" y="1056"/>
                </a:lnTo>
                <a:lnTo>
                  <a:pt x="383" y="1057"/>
                </a:lnTo>
                <a:lnTo>
                  <a:pt x="385" y="1057"/>
                </a:lnTo>
                <a:lnTo>
                  <a:pt x="385" y="1058"/>
                </a:lnTo>
                <a:lnTo>
                  <a:pt x="386" y="1061"/>
                </a:lnTo>
                <a:lnTo>
                  <a:pt x="386" y="1062"/>
                </a:lnTo>
                <a:lnTo>
                  <a:pt x="387" y="1062"/>
                </a:lnTo>
                <a:lnTo>
                  <a:pt x="387" y="1063"/>
                </a:lnTo>
                <a:lnTo>
                  <a:pt x="387" y="1064"/>
                </a:lnTo>
                <a:lnTo>
                  <a:pt x="387" y="1065"/>
                </a:lnTo>
                <a:lnTo>
                  <a:pt x="385" y="1067"/>
                </a:lnTo>
                <a:lnTo>
                  <a:pt x="383" y="1069"/>
                </a:lnTo>
                <a:lnTo>
                  <a:pt x="382" y="1071"/>
                </a:lnTo>
                <a:lnTo>
                  <a:pt x="381" y="1071"/>
                </a:lnTo>
                <a:lnTo>
                  <a:pt x="378" y="1072"/>
                </a:lnTo>
                <a:lnTo>
                  <a:pt x="375" y="1071"/>
                </a:lnTo>
                <a:lnTo>
                  <a:pt x="374" y="1071"/>
                </a:lnTo>
                <a:lnTo>
                  <a:pt x="373" y="1069"/>
                </a:lnTo>
                <a:lnTo>
                  <a:pt x="373" y="1066"/>
                </a:lnTo>
                <a:lnTo>
                  <a:pt x="373" y="1065"/>
                </a:lnTo>
                <a:lnTo>
                  <a:pt x="372" y="1064"/>
                </a:lnTo>
                <a:lnTo>
                  <a:pt x="371" y="1063"/>
                </a:lnTo>
                <a:lnTo>
                  <a:pt x="369" y="1063"/>
                </a:lnTo>
                <a:lnTo>
                  <a:pt x="368" y="1063"/>
                </a:lnTo>
                <a:lnTo>
                  <a:pt x="368" y="1062"/>
                </a:lnTo>
                <a:lnTo>
                  <a:pt x="368" y="1059"/>
                </a:lnTo>
                <a:lnTo>
                  <a:pt x="369" y="1040"/>
                </a:lnTo>
                <a:lnTo>
                  <a:pt x="369" y="1033"/>
                </a:lnTo>
                <a:lnTo>
                  <a:pt x="368" y="1033"/>
                </a:lnTo>
                <a:lnTo>
                  <a:pt x="365" y="1033"/>
                </a:lnTo>
                <a:lnTo>
                  <a:pt x="365" y="1027"/>
                </a:lnTo>
                <a:lnTo>
                  <a:pt x="365" y="1023"/>
                </a:lnTo>
                <a:lnTo>
                  <a:pt x="368" y="1023"/>
                </a:lnTo>
                <a:lnTo>
                  <a:pt x="369" y="1023"/>
                </a:lnTo>
                <a:lnTo>
                  <a:pt x="369" y="1019"/>
                </a:lnTo>
                <a:lnTo>
                  <a:pt x="369" y="1016"/>
                </a:lnTo>
                <a:lnTo>
                  <a:pt x="369" y="1006"/>
                </a:lnTo>
                <a:lnTo>
                  <a:pt x="368" y="1006"/>
                </a:lnTo>
                <a:lnTo>
                  <a:pt x="366" y="1006"/>
                </a:lnTo>
                <a:lnTo>
                  <a:pt x="361" y="1006"/>
                </a:lnTo>
                <a:lnTo>
                  <a:pt x="356" y="1006"/>
                </a:lnTo>
                <a:lnTo>
                  <a:pt x="352" y="1006"/>
                </a:lnTo>
                <a:lnTo>
                  <a:pt x="347" y="1006"/>
                </a:lnTo>
                <a:lnTo>
                  <a:pt x="338" y="1006"/>
                </a:lnTo>
                <a:lnTo>
                  <a:pt x="332" y="1006"/>
                </a:lnTo>
                <a:lnTo>
                  <a:pt x="328" y="1006"/>
                </a:lnTo>
                <a:lnTo>
                  <a:pt x="325" y="1006"/>
                </a:lnTo>
                <a:lnTo>
                  <a:pt x="321" y="1006"/>
                </a:lnTo>
                <a:lnTo>
                  <a:pt x="319" y="1006"/>
                </a:lnTo>
                <a:lnTo>
                  <a:pt x="316" y="1006"/>
                </a:lnTo>
                <a:lnTo>
                  <a:pt x="313" y="1006"/>
                </a:lnTo>
                <a:lnTo>
                  <a:pt x="310" y="1006"/>
                </a:lnTo>
                <a:lnTo>
                  <a:pt x="308" y="1006"/>
                </a:lnTo>
                <a:lnTo>
                  <a:pt x="304" y="1006"/>
                </a:lnTo>
                <a:lnTo>
                  <a:pt x="302" y="1006"/>
                </a:lnTo>
                <a:lnTo>
                  <a:pt x="299" y="1006"/>
                </a:lnTo>
                <a:lnTo>
                  <a:pt x="297" y="1006"/>
                </a:lnTo>
                <a:lnTo>
                  <a:pt x="296" y="1006"/>
                </a:lnTo>
                <a:lnTo>
                  <a:pt x="292" y="1007"/>
                </a:lnTo>
                <a:lnTo>
                  <a:pt x="291" y="1008"/>
                </a:lnTo>
                <a:lnTo>
                  <a:pt x="289" y="1008"/>
                </a:lnTo>
                <a:lnTo>
                  <a:pt x="288" y="1010"/>
                </a:lnTo>
                <a:lnTo>
                  <a:pt x="286" y="1011"/>
                </a:lnTo>
                <a:lnTo>
                  <a:pt x="285" y="1012"/>
                </a:lnTo>
                <a:lnTo>
                  <a:pt x="284" y="1013"/>
                </a:lnTo>
                <a:lnTo>
                  <a:pt x="283" y="1014"/>
                </a:lnTo>
                <a:lnTo>
                  <a:pt x="282" y="1015"/>
                </a:lnTo>
                <a:lnTo>
                  <a:pt x="279" y="1019"/>
                </a:lnTo>
                <a:lnTo>
                  <a:pt x="276" y="1024"/>
                </a:lnTo>
                <a:lnTo>
                  <a:pt x="274" y="1029"/>
                </a:lnTo>
                <a:lnTo>
                  <a:pt x="271" y="1030"/>
                </a:lnTo>
                <a:lnTo>
                  <a:pt x="270" y="1032"/>
                </a:lnTo>
                <a:lnTo>
                  <a:pt x="268" y="1033"/>
                </a:lnTo>
                <a:lnTo>
                  <a:pt x="266" y="1035"/>
                </a:lnTo>
                <a:lnTo>
                  <a:pt x="265" y="1036"/>
                </a:lnTo>
                <a:lnTo>
                  <a:pt x="261" y="1036"/>
                </a:lnTo>
                <a:lnTo>
                  <a:pt x="260" y="1037"/>
                </a:lnTo>
                <a:lnTo>
                  <a:pt x="258" y="1037"/>
                </a:lnTo>
                <a:lnTo>
                  <a:pt x="237" y="1037"/>
                </a:lnTo>
                <a:lnTo>
                  <a:pt x="199" y="1036"/>
                </a:lnTo>
                <a:lnTo>
                  <a:pt x="197" y="1037"/>
                </a:lnTo>
                <a:lnTo>
                  <a:pt x="196" y="1037"/>
                </a:lnTo>
                <a:lnTo>
                  <a:pt x="192" y="1037"/>
                </a:lnTo>
                <a:lnTo>
                  <a:pt x="192" y="1036"/>
                </a:lnTo>
                <a:lnTo>
                  <a:pt x="192" y="1017"/>
                </a:lnTo>
                <a:lnTo>
                  <a:pt x="192" y="1003"/>
                </a:lnTo>
                <a:lnTo>
                  <a:pt x="193" y="963"/>
                </a:lnTo>
                <a:lnTo>
                  <a:pt x="193" y="950"/>
                </a:lnTo>
                <a:lnTo>
                  <a:pt x="193" y="929"/>
                </a:lnTo>
                <a:lnTo>
                  <a:pt x="193" y="921"/>
                </a:lnTo>
                <a:lnTo>
                  <a:pt x="193" y="915"/>
                </a:lnTo>
                <a:lnTo>
                  <a:pt x="193" y="914"/>
                </a:lnTo>
                <a:lnTo>
                  <a:pt x="193" y="902"/>
                </a:lnTo>
                <a:lnTo>
                  <a:pt x="193" y="896"/>
                </a:lnTo>
                <a:lnTo>
                  <a:pt x="193" y="890"/>
                </a:lnTo>
                <a:lnTo>
                  <a:pt x="193" y="880"/>
                </a:lnTo>
                <a:lnTo>
                  <a:pt x="191" y="876"/>
                </a:lnTo>
                <a:lnTo>
                  <a:pt x="192" y="874"/>
                </a:lnTo>
                <a:lnTo>
                  <a:pt x="193" y="865"/>
                </a:lnTo>
                <a:lnTo>
                  <a:pt x="193" y="864"/>
                </a:lnTo>
                <a:lnTo>
                  <a:pt x="193" y="863"/>
                </a:lnTo>
                <a:lnTo>
                  <a:pt x="194" y="863"/>
                </a:lnTo>
                <a:lnTo>
                  <a:pt x="194" y="862"/>
                </a:lnTo>
                <a:lnTo>
                  <a:pt x="194" y="858"/>
                </a:lnTo>
                <a:lnTo>
                  <a:pt x="196" y="854"/>
                </a:lnTo>
                <a:lnTo>
                  <a:pt x="196" y="852"/>
                </a:lnTo>
                <a:lnTo>
                  <a:pt x="197" y="851"/>
                </a:lnTo>
                <a:lnTo>
                  <a:pt x="197" y="847"/>
                </a:lnTo>
                <a:lnTo>
                  <a:pt x="197" y="841"/>
                </a:lnTo>
                <a:lnTo>
                  <a:pt x="197" y="840"/>
                </a:lnTo>
                <a:lnTo>
                  <a:pt x="197" y="839"/>
                </a:lnTo>
                <a:lnTo>
                  <a:pt x="197" y="838"/>
                </a:lnTo>
                <a:lnTo>
                  <a:pt x="196" y="837"/>
                </a:lnTo>
                <a:lnTo>
                  <a:pt x="194" y="837"/>
                </a:lnTo>
                <a:lnTo>
                  <a:pt x="193" y="837"/>
                </a:lnTo>
                <a:lnTo>
                  <a:pt x="193" y="836"/>
                </a:lnTo>
                <a:lnTo>
                  <a:pt x="193" y="835"/>
                </a:lnTo>
                <a:lnTo>
                  <a:pt x="193" y="830"/>
                </a:lnTo>
                <a:lnTo>
                  <a:pt x="193" y="829"/>
                </a:lnTo>
                <a:lnTo>
                  <a:pt x="192" y="826"/>
                </a:lnTo>
                <a:lnTo>
                  <a:pt x="192" y="821"/>
                </a:lnTo>
                <a:lnTo>
                  <a:pt x="192" y="818"/>
                </a:lnTo>
                <a:lnTo>
                  <a:pt x="194" y="818"/>
                </a:lnTo>
                <a:lnTo>
                  <a:pt x="194" y="816"/>
                </a:lnTo>
                <a:lnTo>
                  <a:pt x="194" y="815"/>
                </a:lnTo>
                <a:lnTo>
                  <a:pt x="196" y="815"/>
                </a:lnTo>
                <a:lnTo>
                  <a:pt x="196" y="814"/>
                </a:lnTo>
                <a:lnTo>
                  <a:pt x="197" y="813"/>
                </a:lnTo>
                <a:lnTo>
                  <a:pt x="197" y="812"/>
                </a:lnTo>
                <a:lnTo>
                  <a:pt x="173" y="811"/>
                </a:lnTo>
                <a:lnTo>
                  <a:pt x="158" y="811"/>
                </a:lnTo>
                <a:lnTo>
                  <a:pt x="130" y="810"/>
                </a:lnTo>
                <a:lnTo>
                  <a:pt x="99" y="810"/>
                </a:lnTo>
                <a:lnTo>
                  <a:pt x="98" y="810"/>
                </a:lnTo>
                <a:lnTo>
                  <a:pt x="80" y="808"/>
                </a:lnTo>
                <a:lnTo>
                  <a:pt x="79" y="808"/>
                </a:lnTo>
                <a:lnTo>
                  <a:pt x="76" y="808"/>
                </a:lnTo>
                <a:lnTo>
                  <a:pt x="70" y="808"/>
                </a:lnTo>
                <a:lnTo>
                  <a:pt x="69" y="808"/>
                </a:lnTo>
                <a:lnTo>
                  <a:pt x="60" y="808"/>
                </a:lnTo>
                <a:lnTo>
                  <a:pt x="43" y="808"/>
                </a:lnTo>
                <a:lnTo>
                  <a:pt x="43" y="806"/>
                </a:lnTo>
                <a:lnTo>
                  <a:pt x="19" y="806"/>
                </a:lnTo>
                <a:lnTo>
                  <a:pt x="18" y="806"/>
                </a:lnTo>
                <a:lnTo>
                  <a:pt x="8" y="805"/>
                </a:lnTo>
                <a:lnTo>
                  <a:pt x="7" y="805"/>
                </a:lnTo>
                <a:lnTo>
                  <a:pt x="0" y="805"/>
                </a:lnTo>
                <a:lnTo>
                  <a:pt x="0" y="797"/>
                </a:lnTo>
                <a:lnTo>
                  <a:pt x="1" y="774"/>
                </a:lnTo>
                <a:lnTo>
                  <a:pt x="1" y="773"/>
                </a:lnTo>
                <a:lnTo>
                  <a:pt x="1" y="741"/>
                </a:lnTo>
                <a:lnTo>
                  <a:pt x="1" y="740"/>
                </a:lnTo>
                <a:lnTo>
                  <a:pt x="2" y="703"/>
                </a:lnTo>
                <a:lnTo>
                  <a:pt x="2" y="692"/>
                </a:lnTo>
                <a:lnTo>
                  <a:pt x="2" y="690"/>
                </a:lnTo>
                <a:lnTo>
                  <a:pt x="2" y="689"/>
                </a:lnTo>
                <a:lnTo>
                  <a:pt x="2" y="687"/>
                </a:lnTo>
                <a:lnTo>
                  <a:pt x="2" y="686"/>
                </a:lnTo>
                <a:lnTo>
                  <a:pt x="2" y="684"/>
                </a:lnTo>
                <a:lnTo>
                  <a:pt x="2" y="682"/>
                </a:lnTo>
                <a:lnTo>
                  <a:pt x="2" y="679"/>
                </a:lnTo>
                <a:lnTo>
                  <a:pt x="2" y="677"/>
                </a:lnTo>
                <a:lnTo>
                  <a:pt x="3" y="593"/>
                </a:lnTo>
                <a:lnTo>
                  <a:pt x="3" y="592"/>
                </a:lnTo>
                <a:lnTo>
                  <a:pt x="4" y="538"/>
                </a:lnTo>
                <a:lnTo>
                  <a:pt x="4" y="537"/>
                </a:lnTo>
                <a:lnTo>
                  <a:pt x="4" y="513"/>
                </a:lnTo>
                <a:lnTo>
                  <a:pt x="6" y="487"/>
                </a:lnTo>
                <a:lnTo>
                  <a:pt x="6" y="486"/>
                </a:lnTo>
                <a:lnTo>
                  <a:pt x="6" y="471"/>
                </a:lnTo>
                <a:lnTo>
                  <a:pt x="6" y="459"/>
                </a:lnTo>
                <a:lnTo>
                  <a:pt x="6" y="453"/>
                </a:lnTo>
                <a:lnTo>
                  <a:pt x="6" y="452"/>
                </a:lnTo>
                <a:lnTo>
                  <a:pt x="6" y="442"/>
                </a:lnTo>
                <a:lnTo>
                  <a:pt x="6" y="441"/>
                </a:lnTo>
                <a:lnTo>
                  <a:pt x="6" y="436"/>
                </a:lnTo>
                <a:lnTo>
                  <a:pt x="8" y="287"/>
                </a:lnTo>
                <a:lnTo>
                  <a:pt x="9" y="201"/>
                </a:lnTo>
                <a:lnTo>
                  <a:pt x="9" y="193"/>
                </a:lnTo>
                <a:lnTo>
                  <a:pt x="9" y="191"/>
                </a:lnTo>
                <a:lnTo>
                  <a:pt x="10" y="161"/>
                </a:lnTo>
                <a:lnTo>
                  <a:pt x="10" y="160"/>
                </a:lnTo>
                <a:lnTo>
                  <a:pt x="10" y="153"/>
                </a:lnTo>
                <a:lnTo>
                  <a:pt x="10" y="141"/>
                </a:lnTo>
                <a:lnTo>
                  <a:pt x="10" y="140"/>
                </a:lnTo>
                <a:lnTo>
                  <a:pt x="10" y="134"/>
                </a:lnTo>
                <a:lnTo>
                  <a:pt x="10" y="133"/>
                </a:lnTo>
                <a:lnTo>
                  <a:pt x="11" y="112"/>
                </a:lnTo>
                <a:lnTo>
                  <a:pt x="11" y="90"/>
                </a:lnTo>
                <a:lnTo>
                  <a:pt x="11" y="70"/>
                </a:lnTo>
                <a:lnTo>
                  <a:pt x="11" y="53"/>
                </a:lnTo>
                <a:lnTo>
                  <a:pt x="12" y="53"/>
                </a:lnTo>
                <a:lnTo>
                  <a:pt x="25" y="52"/>
                </a:lnTo>
                <a:lnTo>
                  <a:pt x="36" y="52"/>
                </a:lnTo>
                <a:lnTo>
                  <a:pt x="43" y="53"/>
                </a:lnTo>
                <a:lnTo>
                  <a:pt x="44" y="53"/>
                </a:lnTo>
                <a:lnTo>
                  <a:pt x="46" y="53"/>
                </a:lnTo>
                <a:lnTo>
                  <a:pt x="47" y="53"/>
                </a:lnTo>
                <a:lnTo>
                  <a:pt x="49" y="53"/>
                </a:lnTo>
                <a:lnTo>
                  <a:pt x="52" y="53"/>
                </a:lnTo>
                <a:lnTo>
                  <a:pt x="55" y="53"/>
                </a:lnTo>
                <a:lnTo>
                  <a:pt x="56" y="53"/>
                </a:lnTo>
                <a:lnTo>
                  <a:pt x="58" y="53"/>
                </a:lnTo>
                <a:lnTo>
                  <a:pt x="59" y="53"/>
                </a:lnTo>
                <a:lnTo>
                  <a:pt x="60" y="53"/>
                </a:lnTo>
                <a:lnTo>
                  <a:pt x="63" y="53"/>
                </a:lnTo>
                <a:lnTo>
                  <a:pt x="81" y="54"/>
                </a:lnTo>
                <a:lnTo>
                  <a:pt x="85" y="57"/>
                </a:lnTo>
                <a:lnTo>
                  <a:pt x="87" y="59"/>
                </a:lnTo>
                <a:lnTo>
                  <a:pt x="90" y="61"/>
                </a:lnTo>
                <a:lnTo>
                  <a:pt x="94" y="62"/>
                </a:lnTo>
                <a:lnTo>
                  <a:pt x="96" y="65"/>
                </a:lnTo>
                <a:lnTo>
                  <a:pt x="97" y="66"/>
                </a:lnTo>
                <a:lnTo>
                  <a:pt x="98" y="67"/>
                </a:lnTo>
                <a:lnTo>
                  <a:pt x="101" y="69"/>
                </a:lnTo>
                <a:lnTo>
                  <a:pt x="103" y="73"/>
                </a:lnTo>
                <a:lnTo>
                  <a:pt x="105" y="75"/>
                </a:lnTo>
                <a:lnTo>
                  <a:pt x="109" y="78"/>
                </a:lnTo>
                <a:lnTo>
                  <a:pt x="111" y="83"/>
                </a:lnTo>
                <a:lnTo>
                  <a:pt x="127" y="104"/>
                </a:lnTo>
                <a:lnTo>
                  <a:pt x="128" y="107"/>
                </a:lnTo>
                <a:lnTo>
                  <a:pt x="129" y="108"/>
                </a:lnTo>
                <a:lnTo>
                  <a:pt x="129" y="109"/>
                </a:lnTo>
                <a:lnTo>
                  <a:pt x="131" y="111"/>
                </a:lnTo>
                <a:lnTo>
                  <a:pt x="131" y="112"/>
                </a:lnTo>
                <a:lnTo>
                  <a:pt x="144" y="128"/>
                </a:lnTo>
                <a:lnTo>
                  <a:pt x="149" y="137"/>
                </a:lnTo>
                <a:lnTo>
                  <a:pt x="155" y="144"/>
                </a:lnTo>
                <a:lnTo>
                  <a:pt x="156" y="145"/>
                </a:lnTo>
                <a:lnTo>
                  <a:pt x="158" y="149"/>
                </a:lnTo>
                <a:lnTo>
                  <a:pt x="161" y="151"/>
                </a:lnTo>
                <a:lnTo>
                  <a:pt x="164" y="154"/>
                </a:lnTo>
                <a:lnTo>
                  <a:pt x="167" y="158"/>
                </a:lnTo>
                <a:lnTo>
                  <a:pt x="170" y="160"/>
                </a:lnTo>
                <a:lnTo>
                  <a:pt x="173" y="162"/>
                </a:lnTo>
                <a:lnTo>
                  <a:pt x="178" y="167"/>
                </a:lnTo>
                <a:lnTo>
                  <a:pt x="181" y="170"/>
                </a:lnTo>
                <a:lnTo>
                  <a:pt x="183" y="172"/>
                </a:lnTo>
                <a:lnTo>
                  <a:pt x="188" y="175"/>
                </a:lnTo>
                <a:lnTo>
                  <a:pt x="191" y="176"/>
                </a:lnTo>
                <a:lnTo>
                  <a:pt x="194" y="177"/>
                </a:lnTo>
                <a:lnTo>
                  <a:pt x="198" y="178"/>
                </a:lnTo>
                <a:lnTo>
                  <a:pt x="200" y="179"/>
                </a:lnTo>
                <a:lnTo>
                  <a:pt x="200" y="176"/>
                </a:lnTo>
                <a:lnTo>
                  <a:pt x="200" y="172"/>
                </a:lnTo>
                <a:lnTo>
                  <a:pt x="201" y="168"/>
                </a:lnTo>
                <a:lnTo>
                  <a:pt x="201" y="161"/>
                </a:lnTo>
                <a:lnTo>
                  <a:pt x="201" y="160"/>
                </a:lnTo>
                <a:lnTo>
                  <a:pt x="208" y="160"/>
                </a:lnTo>
                <a:lnTo>
                  <a:pt x="213" y="160"/>
                </a:lnTo>
                <a:lnTo>
                  <a:pt x="216" y="160"/>
                </a:lnTo>
                <a:lnTo>
                  <a:pt x="217" y="160"/>
                </a:lnTo>
                <a:lnTo>
                  <a:pt x="231" y="160"/>
                </a:lnTo>
                <a:lnTo>
                  <a:pt x="237" y="160"/>
                </a:lnTo>
                <a:lnTo>
                  <a:pt x="244" y="160"/>
                </a:lnTo>
                <a:lnTo>
                  <a:pt x="249" y="161"/>
                </a:lnTo>
                <a:lnTo>
                  <a:pt x="259" y="161"/>
                </a:lnTo>
                <a:lnTo>
                  <a:pt x="260" y="161"/>
                </a:lnTo>
                <a:lnTo>
                  <a:pt x="276" y="161"/>
                </a:lnTo>
                <a:lnTo>
                  <a:pt x="277" y="161"/>
                </a:lnTo>
                <a:lnTo>
                  <a:pt x="292" y="162"/>
                </a:lnTo>
                <a:lnTo>
                  <a:pt x="300" y="162"/>
                </a:lnTo>
                <a:lnTo>
                  <a:pt x="303" y="162"/>
                </a:lnTo>
                <a:lnTo>
                  <a:pt x="306" y="162"/>
                </a:lnTo>
                <a:lnTo>
                  <a:pt x="308" y="162"/>
                </a:lnTo>
                <a:lnTo>
                  <a:pt x="319" y="162"/>
                </a:lnTo>
                <a:lnTo>
                  <a:pt x="326" y="162"/>
                </a:lnTo>
                <a:lnTo>
                  <a:pt x="327" y="162"/>
                </a:lnTo>
                <a:lnTo>
                  <a:pt x="329" y="162"/>
                </a:lnTo>
                <a:lnTo>
                  <a:pt x="330" y="162"/>
                </a:lnTo>
                <a:lnTo>
                  <a:pt x="330" y="152"/>
                </a:lnTo>
                <a:lnTo>
                  <a:pt x="330" y="151"/>
                </a:lnTo>
                <a:lnTo>
                  <a:pt x="331" y="102"/>
                </a:lnTo>
                <a:lnTo>
                  <a:pt x="330" y="83"/>
                </a:lnTo>
                <a:lnTo>
                  <a:pt x="330" y="77"/>
                </a:lnTo>
                <a:lnTo>
                  <a:pt x="330" y="67"/>
                </a:lnTo>
                <a:lnTo>
                  <a:pt x="330" y="32"/>
                </a:lnTo>
                <a:lnTo>
                  <a:pt x="328" y="32"/>
                </a:lnTo>
                <a:lnTo>
                  <a:pt x="327" y="32"/>
                </a:lnTo>
                <a:lnTo>
                  <a:pt x="326" y="32"/>
                </a:lnTo>
                <a:lnTo>
                  <a:pt x="323" y="32"/>
                </a:lnTo>
                <a:lnTo>
                  <a:pt x="318" y="21"/>
                </a:lnTo>
                <a:lnTo>
                  <a:pt x="318" y="20"/>
                </a:lnTo>
                <a:lnTo>
                  <a:pt x="318" y="19"/>
                </a:lnTo>
                <a:lnTo>
                  <a:pt x="319" y="7"/>
                </a:lnTo>
                <a:lnTo>
                  <a:pt x="319" y="3"/>
                </a:lnTo>
                <a:lnTo>
                  <a:pt x="327" y="3"/>
                </a:lnTo>
                <a:lnTo>
                  <a:pt x="327" y="0"/>
                </a:lnTo>
                <a:lnTo>
                  <a:pt x="337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21" name="Freeform 709">
            <a:extLst>
              <a:ext uri="{FF2B5EF4-FFF2-40B4-BE49-F238E27FC236}">
                <a16:creationId xmlns:a16="http://schemas.microsoft.com/office/drawing/2014/main" id="{5077BF39-FCE4-9F7E-1A2E-FAC509E10B14}"/>
              </a:ext>
            </a:extLst>
          </p:cNvPr>
          <p:cNvSpPr>
            <a:spLocks/>
          </p:cNvSpPr>
          <p:nvPr/>
        </p:nvSpPr>
        <p:spPr bwMode="auto">
          <a:xfrm>
            <a:off x="3969872" y="1430727"/>
            <a:ext cx="1142757" cy="1209669"/>
          </a:xfrm>
          <a:custGeom>
            <a:avLst/>
            <a:gdLst>
              <a:gd name="T0" fmla="*/ 474 w 871"/>
              <a:gd name="T1" fmla="*/ 85 h 922"/>
              <a:gd name="T2" fmla="*/ 535 w 871"/>
              <a:gd name="T3" fmla="*/ 143 h 922"/>
              <a:gd name="T4" fmla="*/ 595 w 871"/>
              <a:gd name="T5" fmla="*/ 252 h 922"/>
              <a:gd name="T6" fmla="*/ 730 w 871"/>
              <a:gd name="T7" fmla="*/ 225 h 922"/>
              <a:gd name="T8" fmla="*/ 768 w 871"/>
              <a:gd name="T9" fmla="*/ 210 h 922"/>
              <a:gd name="T10" fmla="*/ 759 w 871"/>
              <a:gd name="T11" fmla="*/ 186 h 922"/>
              <a:gd name="T12" fmla="*/ 765 w 871"/>
              <a:gd name="T13" fmla="*/ 167 h 922"/>
              <a:gd name="T14" fmla="*/ 763 w 871"/>
              <a:gd name="T15" fmla="*/ 148 h 922"/>
              <a:gd name="T16" fmla="*/ 780 w 871"/>
              <a:gd name="T17" fmla="*/ 207 h 922"/>
              <a:gd name="T18" fmla="*/ 770 w 871"/>
              <a:gd name="T19" fmla="*/ 238 h 922"/>
              <a:gd name="T20" fmla="*/ 750 w 871"/>
              <a:gd name="T21" fmla="*/ 230 h 922"/>
              <a:gd name="T22" fmla="*/ 634 w 871"/>
              <a:gd name="T23" fmla="*/ 272 h 922"/>
              <a:gd name="T24" fmla="*/ 568 w 871"/>
              <a:gd name="T25" fmla="*/ 386 h 922"/>
              <a:gd name="T26" fmla="*/ 558 w 871"/>
              <a:gd name="T27" fmla="*/ 413 h 922"/>
              <a:gd name="T28" fmla="*/ 557 w 871"/>
              <a:gd name="T29" fmla="*/ 445 h 922"/>
              <a:gd name="T30" fmla="*/ 561 w 871"/>
              <a:gd name="T31" fmla="*/ 472 h 922"/>
              <a:gd name="T32" fmla="*/ 563 w 871"/>
              <a:gd name="T33" fmla="*/ 566 h 922"/>
              <a:gd name="T34" fmla="*/ 555 w 871"/>
              <a:gd name="T35" fmla="*/ 548 h 922"/>
              <a:gd name="T36" fmla="*/ 538 w 871"/>
              <a:gd name="T37" fmla="*/ 560 h 922"/>
              <a:gd name="T38" fmla="*/ 556 w 871"/>
              <a:gd name="T39" fmla="*/ 594 h 922"/>
              <a:gd name="T40" fmla="*/ 553 w 871"/>
              <a:gd name="T41" fmla="*/ 606 h 922"/>
              <a:gd name="T42" fmla="*/ 561 w 871"/>
              <a:gd name="T43" fmla="*/ 613 h 922"/>
              <a:gd name="T44" fmla="*/ 573 w 871"/>
              <a:gd name="T45" fmla="*/ 648 h 922"/>
              <a:gd name="T46" fmla="*/ 594 w 871"/>
              <a:gd name="T47" fmla="*/ 664 h 922"/>
              <a:gd name="T48" fmla="*/ 597 w 871"/>
              <a:gd name="T49" fmla="*/ 678 h 922"/>
              <a:gd name="T50" fmla="*/ 615 w 871"/>
              <a:gd name="T51" fmla="*/ 694 h 922"/>
              <a:gd name="T52" fmla="*/ 632 w 871"/>
              <a:gd name="T53" fmla="*/ 704 h 922"/>
              <a:gd name="T54" fmla="*/ 663 w 871"/>
              <a:gd name="T55" fmla="*/ 699 h 922"/>
              <a:gd name="T56" fmla="*/ 678 w 871"/>
              <a:gd name="T57" fmla="*/ 711 h 922"/>
              <a:gd name="T58" fmla="*/ 694 w 871"/>
              <a:gd name="T59" fmla="*/ 727 h 922"/>
              <a:gd name="T60" fmla="*/ 718 w 871"/>
              <a:gd name="T61" fmla="*/ 724 h 922"/>
              <a:gd name="T62" fmla="*/ 745 w 871"/>
              <a:gd name="T63" fmla="*/ 731 h 922"/>
              <a:gd name="T64" fmla="*/ 768 w 871"/>
              <a:gd name="T65" fmla="*/ 724 h 922"/>
              <a:gd name="T66" fmla="*/ 786 w 871"/>
              <a:gd name="T67" fmla="*/ 706 h 922"/>
              <a:gd name="T68" fmla="*/ 808 w 871"/>
              <a:gd name="T69" fmla="*/ 698 h 922"/>
              <a:gd name="T70" fmla="*/ 834 w 871"/>
              <a:gd name="T71" fmla="*/ 705 h 922"/>
              <a:gd name="T72" fmla="*/ 822 w 871"/>
              <a:gd name="T73" fmla="*/ 721 h 922"/>
              <a:gd name="T74" fmla="*/ 830 w 871"/>
              <a:gd name="T75" fmla="*/ 745 h 922"/>
              <a:gd name="T76" fmla="*/ 807 w 871"/>
              <a:gd name="T77" fmla="*/ 757 h 922"/>
              <a:gd name="T78" fmla="*/ 780 w 871"/>
              <a:gd name="T79" fmla="*/ 750 h 922"/>
              <a:gd name="T80" fmla="*/ 778 w 871"/>
              <a:gd name="T81" fmla="*/ 754 h 922"/>
              <a:gd name="T82" fmla="*/ 787 w 871"/>
              <a:gd name="T83" fmla="*/ 779 h 922"/>
              <a:gd name="T84" fmla="*/ 789 w 871"/>
              <a:gd name="T85" fmla="*/ 803 h 922"/>
              <a:gd name="T86" fmla="*/ 789 w 871"/>
              <a:gd name="T87" fmla="*/ 823 h 922"/>
              <a:gd name="T88" fmla="*/ 758 w 871"/>
              <a:gd name="T89" fmla="*/ 822 h 922"/>
              <a:gd name="T90" fmla="*/ 721 w 871"/>
              <a:gd name="T91" fmla="*/ 895 h 922"/>
              <a:gd name="T92" fmla="*/ 553 w 871"/>
              <a:gd name="T93" fmla="*/ 898 h 922"/>
              <a:gd name="T94" fmla="*/ 529 w 871"/>
              <a:gd name="T95" fmla="*/ 890 h 922"/>
              <a:gd name="T96" fmla="*/ 477 w 871"/>
              <a:gd name="T97" fmla="*/ 906 h 922"/>
              <a:gd name="T98" fmla="*/ 515 w 871"/>
              <a:gd name="T99" fmla="*/ 855 h 922"/>
              <a:gd name="T100" fmla="*/ 453 w 871"/>
              <a:gd name="T101" fmla="*/ 862 h 922"/>
              <a:gd name="T102" fmla="*/ 341 w 871"/>
              <a:gd name="T103" fmla="*/ 830 h 922"/>
              <a:gd name="T104" fmla="*/ 181 w 871"/>
              <a:gd name="T105" fmla="*/ 704 h 922"/>
              <a:gd name="T106" fmla="*/ 86 w 871"/>
              <a:gd name="T107" fmla="*/ 633 h 922"/>
              <a:gd name="T108" fmla="*/ 70 w 871"/>
              <a:gd name="T109" fmla="*/ 513 h 922"/>
              <a:gd name="T110" fmla="*/ 12 w 871"/>
              <a:gd name="T111" fmla="*/ 409 h 922"/>
              <a:gd name="T112" fmla="*/ 113 w 871"/>
              <a:gd name="T113" fmla="*/ 321 h 922"/>
              <a:gd name="T114" fmla="*/ 114 w 871"/>
              <a:gd name="T115" fmla="*/ 215 h 922"/>
              <a:gd name="T116" fmla="*/ 115 w 871"/>
              <a:gd name="T117" fmla="*/ 73 h 922"/>
              <a:gd name="T118" fmla="*/ 131 w 871"/>
              <a:gd name="T119" fmla="*/ 3 h 922"/>
              <a:gd name="T120" fmla="*/ 201 w 871"/>
              <a:gd name="T121" fmla="*/ 4 h 922"/>
              <a:gd name="T122" fmla="*/ 366 w 871"/>
              <a:gd name="T123" fmla="*/ 2 h 922"/>
              <a:gd name="T124" fmla="*/ 426 w 871"/>
              <a:gd name="T125" fmla="*/ 4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71" h="922">
                <a:moveTo>
                  <a:pt x="458" y="6"/>
                </a:moveTo>
                <a:lnTo>
                  <a:pt x="458" y="8"/>
                </a:lnTo>
                <a:lnTo>
                  <a:pt x="458" y="9"/>
                </a:lnTo>
                <a:lnTo>
                  <a:pt x="458" y="10"/>
                </a:lnTo>
                <a:lnTo>
                  <a:pt x="458" y="11"/>
                </a:lnTo>
                <a:lnTo>
                  <a:pt x="458" y="12"/>
                </a:lnTo>
                <a:lnTo>
                  <a:pt x="458" y="19"/>
                </a:lnTo>
                <a:lnTo>
                  <a:pt x="457" y="28"/>
                </a:lnTo>
                <a:lnTo>
                  <a:pt x="457" y="33"/>
                </a:lnTo>
                <a:lnTo>
                  <a:pt x="457" y="37"/>
                </a:lnTo>
                <a:lnTo>
                  <a:pt x="457" y="43"/>
                </a:lnTo>
                <a:lnTo>
                  <a:pt x="457" y="45"/>
                </a:lnTo>
                <a:lnTo>
                  <a:pt x="457" y="47"/>
                </a:lnTo>
                <a:lnTo>
                  <a:pt x="457" y="51"/>
                </a:lnTo>
                <a:lnTo>
                  <a:pt x="457" y="55"/>
                </a:lnTo>
                <a:lnTo>
                  <a:pt x="457" y="59"/>
                </a:lnTo>
                <a:lnTo>
                  <a:pt x="457" y="61"/>
                </a:lnTo>
                <a:lnTo>
                  <a:pt x="457" y="62"/>
                </a:lnTo>
                <a:lnTo>
                  <a:pt x="458" y="64"/>
                </a:lnTo>
                <a:lnTo>
                  <a:pt x="458" y="66"/>
                </a:lnTo>
                <a:lnTo>
                  <a:pt x="459" y="68"/>
                </a:lnTo>
                <a:lnTo>
                  <a:pt x="459" y="69"/>
                </a:lnTo>
                <a:lnTo>
                  <a:pt x="460" y="70"/>
                </a:lnTo>
                <a:lnTo>
                  <a:pt x="461" y="71"/>
                </a:lnTo>
                <a:lnTo>
                  <a:pt x="462" y="72"/>
                </a:lnTo>
                <a:lnTo>
                  <a:pt x="466" y="76"/>
                </a:lnTo>
                <a:lnTo>
                  <a:pt x="469" y="80"/>
                </a:lnTo>
                <a:lnTo>
                  <a:pt x="470" y="80"/>
                </a:lnTo>
                <a:lnTo>
                  <a:pt x="471" y="81"/>
                </a:lnTo>
                <a:lnTo>
                  <a:pt x="473" y="83"/>
                </a:lnTo>
                <a:lnTo>
                  <a:pt x="474" y="85"/>
                </a:lnTo>
                <a:lnTo>
                  <a:pt x="480" y="91"/>
                </a:lnTo>
                <a:lnTo>
                  <a:pt x="483" y="93"/>
                </a:lnTo>
                <a:lnTo>
                  <a:pt x="483" y="94"/>
                </a:lnTo>
                <a:lnTo>
                  <a:pt x="484" y="95"/>
                </a:lnTo>
                <a:lnTo>
                  <a:pt x="485" y="96"/>
                </a:lnTo>
                <a:lnTo>
                  <a:pt x="486" y="97"/>
                </a:lnTo>
                <a:lnTo>
                  <a:pt x="488" y="98"/>
                </a:lnTo>
                <a:lnTo>
                  <a:pt x="488" y="100"/>
                </a:lnTo>
                <a:lnTo>
                  <a:pt x="489" y="100"/>
                </a:lnTo>
                <a:lnTo>
                  <a:pt x="489" y="101"/>
                </a:lnTo>
                <a:lnTo>
                  <a:pt x="491" y="102"/>
                </a:lnTo>
                <a:lnTo>
                  <a:pt x="493" y="103"/>
                </a:lnTo>
                <a:lnTo>
                  <a:pt x="495" y="103"/>
                </a:lnTo>
                <a:lnTo>
                  <a:pt x="497" y="104"/>
                </a:lnTo>
                <a:lnTo>
                  <a:pt x="500" y="106"/>
                </a:lnTo>
                <a:lnTo>
                  <a:pt x="501" y="108"/>
                </a:lnTo>
                <a:lnTo>
                  <a:pt x="506" y="114"/>
                </a:lnTo>
                <a:lnTo>
                  <a:pt x="508" y="114"/>
                </a:lnTo>
                <a:lnTo>
                  <a:pt x="508" y="115"/>
                </a:lnTo>
                <a:lnTo>
                  <a:pt x="509" y="115"/>
                </a:lnTo>
                <a:lnTo>
                  <a:pt x="509" y="117"/>
                </a:lnTo>
                <a:lnTo>
                  <a:pt x="510" y="118"/>
                </a:lnTo>
                <a:lnTo>
                  <a:pt x="515" y="123"/>
                </a:lnTo>
                <a:lnTo>
                  <a:pt x="517" y="125"/>
                </a:lnTo>
                <a:lnTo>
                  <a:pt x="518" y="127"/>
                </a:lnTo>
                <a:lnTo>
                  <a:pt x="519" y="127"/>
                </a:lnTo>
                <a:lnTo>
                  <a:pt x="522" y="130"/>
                </a:lnTo>
                <a:lnTo>
                  <a:pt x="525" y="133"/>
                </a:lnTo>
                <a:lnTo>
                  <a:pt x="527" y="135"/>
                </a:lnTo>
                <a:lnTo>
                  <a:pt x="529" y="137"/>
                </a:lnTo>
                <a:lnTo>
                  <a:pt x="535" y="143"/>
                </a:lnTo>
                <a:lnTo>
                  <a:pt x="543" y="151"/>
                </a:lnTo>
                <a:lnTo>
                  <a:pt x="552" y="161"/>
                </a:lnTo>
                <a:lnTo>
                  <a:pt x="555" y="163"/>
                </a:lnTo>
                <a:lnTo>
                  <a:pt x="560" y="168"/>
                </a:lnTo>
                <a:lnTo>
                  <a:pt x="565" y="175"/>
                </a:lnTo>
                <a:lnTo>
                  <a:pt x="579" y="187"/>
                </a:lnTo>
                <a:lnTo>
                  <a:pt x="579" y="188"/>
                </a:lnTo>
                <a:lnTo>
                  <a:pt x="580" y="189"/>
                </a:lnTo>
                <a:lnTo>
                  <a:pt x="582" y="192"/>
                </a:lnTo>
                <a:lnTo>
                  <a:pt x="583" y="193"/>
                </a:lnTo>
                <a:lnTo>
                  <a:pt x="588" y="197"/>
                </a:lnTo>
                <a:lnTo>
                  <a:pt x="586" y="200"/>
                </a:lnTo>
                <a:lnTo>
                  <a:pt x="581" y="203"/>
                </a:lnTo>
                <a:lnTo>
                  <a:pt x="579" y="205"/>
                </a:lnTo>
                <a:lnTo>
                  <a:pt x="578" y="209"/>
                </a:lnTo>
                <a:lnTo>
                  <a:pt x="578" y="211"/>
                </a:lnTo>
                <a:lnTo>
                  <a:pt x="578" y="212"/>
                </a:lnTo>
                <a:lnTo>
                  <a:pt x="578" y="215"/>
                </a:lnTo>
                <a:lnTo>
                  <a:pt x="578" y="221"/>
                </a:lnTo>
                <a:lnTo>
                  <a:pt x="579" y="226"/>
                </a:lnTo>
                <a:lnTo>
                  <a:pt x="575" y="228"/>
                </a:lnTo>
                <a:lnTo>
                  <a:pt x="580" y="232"/>
                </a:lnTo>
                <a:lnTo>
                  <a:pt x="581" y="234"/>
                </a:lnTo>
                <a:lnTo>
                  <a:pt x="581" y="235"/>
                </a:lnTo>
                <a:lnTo>
                  <a:pt x="582" y="237"/>
                </a:lnTo>
                <a:lnTo>
                  <a:pt x="582" y="238"/>
                </a:lnTo>
                <a:lnTo>
                  <a:pt x="582" y="239"/>
                </a:lnTo>
                <a:lnTo>
                  <a:pt x="583" y="239"/>
                </a:lnTo>
                <a:lnTo>
                  <a:pt x="583" y="240"/>
                </a:lnTo>
                <a:lnTo>
                  <a:pt x="591" y="248"/>
                </a:lnTo>
                <a:lnTo>
                  <a:pt x="595" y="252"/>
                </a:lnTo>
                <a:lnTo>
                  <a:pt x="603" y="260"/>
                </a:lnTo>
                <a:lnTo>
                  <a:pt x="603" y="261"/>
                </a:lnTo>
                <a:lnTo>
                  <a:pt x="604" y="261"/>
                </a:lnTo>
                <a:lnTo>
                  <a:pt x="605" y="261"/>
                </a:lnTo>
                <a:lnTo>
                  <a:pt x="606" y="261"/>
                </a:lnTo>
                <a:lnTo>
                  <a:pt x="607" y="260"/>
                </a:lnTo>
                <a:lnTo>
                  <a:pt x="608" y="259"/>
                </a:lnTo>
                <a:lnTo>
                  <a:pt x="616" y="252"/>
                </a:lnTo>
                <a:lnTo>
                  <a:pt x="648" y="221"/>
                </a:lnTo>
                <a:lnTo>
                  <a:pt x="649" y="221"/>
                </a:lnTo>
                <a:lnTo>
                  <a:pt x="666" y="220"/>
                </a:lnTo>
                <a:lnTo>
                  <a:pt x="669" y="220"/>
                </a:lnTo>
                <a:lnTo>
                  <a:pt x="681" y="220"/>
                </a:lnTo>
                <a:lnTo>
                  <a:pt x="687" y="220"/>
                </a:lnTo>
                <a:lnTo>
                  <a:pt x="693" y="220"/>
                </a:lnTo>
                <a:lnTo>
                  <a:pt x="695" y="220"/>
                </a:lnTo>
                <a:lnTo>
                  <a:pt x="699" y="220"/>
                </a:lnTo>
                <a:lnTo>
                  <a:pt x="701" y="220"/>
                </a:lnTo>
                <a:lnTo>
                  <a:pt x="702" y="220"/>
                </a:lnTo>
                <a:lnTo>
                  <a:pt x="708" y="219"/>
                </a:lnTo>
                <a:lnTo>
                  <a:pt x="713" y="219"/>
                </a:lnTo>
                <a:lnTo>
                  <a:pt x="716" y="219"/>
                </a:lnTo>
                <a:lnTo>
                  <a:pt x="719" y="219"/>
                </a:lnTo>
                <a:lnTo>
                  <a:pt x="721" y="219"/>
                </a:lnTo>
                <a:lnTo>
                  <a:pt x="722" y="219"/>
                </a:lnTo>
                <a:lnTo>
                  <a:pt x="726" y="221"/>
                </a:lnTo>
                <a:lnTo>
                  <a:pt x="727" y="222"/>
                </a:lnTo>
                <a:lnTo>
                  <a:pt x="728" y="223"/>
                </a:lnTo>
                <a:lnTo>
                  <a:pt x="729" y="223"/>
                </a:lnTo>
                <a:lnTo>
                  <a:pt x="729" y="225"/>
                </a:lnTo>
                <a:lnTo>
                  <a:pt x="730" y="225"/>
                </a:lnTo>
                <a:lnTo>
                  <a:pt x="732" y="225"/>
                </a:lnTo>
                <a:lnTo>
                  <a:pt x="733" y="225"/>
                </a:lnTo>
                <a:lnTo>
                  <a:pt x="735" y="226"/>
                </a:lnTo>
                <a:lnTo>
                  <a:pt x="737" y="226"/>
                </a:lnTo>
                <a:lnTo>
                  <a:pt x="738" y="226"/>
                </a:lnTo>
                <a:lnTo>
                  <a:pt x="739" y="226"/>
                </a:lnTo>
                <a:lnTo>
                  <a:pt x="741" y="226"/>
                </a:lnTo>
                <a:lnTo>
                  <a:pt x="741" y="227"/>
                </a:lnTo>
                <a:lnTo>
                  <a:pt x="743" y="227"/>
                </a:lnTo>
                <a:lnTo>
                  <a:pt x="744" y="227"/>
                </a:lnTo>
                <a:lnTo>
                  <a:pt x="745" y="228"/>
                </a:lnTo>
                <a:lnTo>
                  <a:pt x="749" y="229"/>
                </a:lnTo>
                <a:lnTo>
                  <a:pt x="751" y="226"/>
                </a:lnTo>
                <a:lnTo>
                  <a:pt x="751" y="221"/>
                </a:lnTo>
                <a:lnTo>
                  <a:pt x="753" y="219"/>
                </a:lnTo>
                <a:lnTo>
                  <a:pt x="762" y="219"/>
                </a:lnTo>
                <a:lnTo>
                  <a:pt x="763" y="219"/>
                </a:lnTo>
                <a:lnTo>
                  <a:pt x="763" y="218"/>
                </a:lnTo>
                <a:lnTo>
                  <a:pt x="761" y="215"/>
                </a:lnTo>
                <a:lnTo>
                  <a:pt x="761" y="214"/>
                </a:lnTo>
                <a:lnTo>
                  <a:pt x="761" y="213"/>
                </a:lnTo>
                <a:lnTo>
                  <a:pt x="762" y="214"/>
                </a:lnTo>
                <a:lnTo>
                  <a:pt x="763" y="214"/>
                </a:lnTo>
                <a:lnTo>
                  <a:pt x="763" y="213"/>
                </a:lnTo>
                <a:lnTo>
                  <a:pt x="763" y="212"/>
                </a:lnTo>
                <a:lnTo>
                  <a:pt x="764" y="213"/>
                </a:lnTo>
                <a:lnTo>
                  <a:pt x="767" y="212"/>
                </a:lnTo>
                <a:lnTo>
                  <a:pt x="767" y="211"/>
                </a:lnTo>
                <a:lnTo>
                  <a:pt x="765" y="211"/>
                </a:lnTo>
                <a:lnTo>
                  <a:pt x="765" y="210"/>
                </a:lnTo>
                <a:lnTo>
                  <a:pt x="768" y="210"/>
                </a:lnTo>
                <a:lnTo>
                  <a:pt x="769" y="209"/>
                </a:lnTo>
                <a:lnTo>
                  <a:pt x="768" y="207"/>
                </a:lnTo>
                <a:lnTo>
                  <a:pt x="767" y="207"/>
                </a:lnTo>
                <a:lnTo>
                  <a:pt x="765" y="206"/>
                </a:lnTo>
                <a:lnTo>
                  <a:pt x="765" y="205"/>
                </a:lnTo>
                <a:lnTo>
                  <a:pt x="768" y="206"/>
                </a:lnTo>
                <a:lnTo>
                  <a:pt x="769" y="205"/>
                </a:lnTo>
                <a:lnTo>
                  <a:pt x="769" y="204"/>
                </a:lnTo>
                <a:lnTo>
                  <a:pt x="768" y="204"/>
                </a:lnTo>
                <a:lnTo>
                  <a:pt x="767" y="203"/>
                </a:lnTo>
                <a:lnTo>
                  <a:pt x="768" y="202"/>
                </a:lnTo>
                <a:lnTo>
                  <a:pt x="768" y="201"/>
                </a:lnTo>
                <a:lnTo>
                  <a:pt x="767" y="201"/>
                </a:lnTo>
                <a:lnTo>
                  <a:pt x="767" y="200"/>
                </a:lnTo>
                <a:lnTo>
                  <a:pt x="765" y="198"/>
                </a:lnTo>
                <a:lnTo>
                  <a:pt x="767" y="198"/>
                </a:lnTo>
                <a:lnTo>
                  <a:pt x="764" y="196"/>
                </a:lnTo>
                <a:lnTo>
                  <a:pt x="763" y="197"/>
                </a:lnTo>
                <a:lnTo>
                  <a:pt x="762" y="196"/>
                </a:lnTo>
                <a:lnTo>
                  <a:pt x="761" y="194"/>
                </a:lnTo>
                <a:lnTo>
                  <a:pt x="761" y="192"/>
                </a:lnTo>
                <a:lnTo>
                  <a:pt x="760" y="192"/>
                </a:lnTo>
                <a:lnTo>
                  <a:pt x="759" y="192"/>
                </a:lnTo>
                <a:lnTo>
                  <a:pt x="758" y="192"/>
                </a:lnTo>
                <a:lnTo>
                  <a:pt x="756" y="189"/>
                </a:lnTo>
                <a:lnTo>
                  <a:pt x="758" y="189"/>
                </a:lnTo>
                <a:lnTo>
                  <a:pt x="760" y="189"/>
                </a:lnTo>
                <a:lnTo>
                  <a:pt x="761" y="188"/>
                </a:lnTo>
                <a:lnTo>
                  <a:pt x="760" y="187"/>
                </a:lnTo>
                <a:lnTo>
                  <a:pt x="759" y="187"/>
                </a:lnTo>
                <a:lnTo>
                  <a:pt x="759" y="186"/>
                </a:lnTo>
                <a:lnTo>
                  <a:pt x="761" y="186"/>
                </a:lnTo>
                <a:lnTo>
                  <a:pt x="761" y="185"/>
                </a:lnTo>
                <a:lnTo>
                  <a:pt x="758" y="182"/>
                </a:lnTo>
                <a:lnTo>
                  <a:pt x="756" y="181"/>
                </a:lnTo>
                <a:lnTo>
                  <a:pt x="758" y="180"/>
                </a:lnTo>
                <a:lnTo>
                  <a:pt x="759" y="180"/>
                </a:lnTo>
                <a:lnTo>
                  <a:pt x="760" y="179"/>
                </a:lnTo>
                <a:lnTo>
                  <a:pt x="762" y="180"/>
                </a:lnTo>
                <a:lnTo>
                  <a:pt x="763" y="179"/>
                </a:lnTo>
                <a:lnTo>
                  <a:pt x="763" y="178"/>
                </a:lnTo>
                <a:lnTo>
                  <a:pt x="762" y="178"/>
                </a:lnTo>
                <a:lnTo>
                  <a:pt x="761" y="176"/>
                </a:lnTo>
                <a:lnTo>
                  <a:pt x="763" y="176"/>
                </a:lnTo>
                <a:lnTo>
                  <a:pt x="763" y="175"/>
                </a:lnTo>
                <a:lnTo>
                  <a:pt x="762" y="173"/>
                </a:lnTo>
                <a:lnTo>
                  <a:pt x="761" y="175"/>
                </a:lnTo>
                <a:lnTo>
                  <a:pt x="761" y="172"/>
                </a:lnTo>
                <a:lnTo>
                  <a:pt x="762" y="172"/>
                </a:lnTo>
                <a:lnTo>
                  <a:pt x="763" y="172"/>
                </a:lnTo>
                <a:lnTo>
                  <a:pt x="764" y="172"/>
                </a:lnTo>
                <a:lnTo>
                  <a:pt x="763" y="170"/>
                </a:lnTo>
                <a:lnTo>
                  <a:pt x="764" y="169"/>
                </a:lnTo>
                <a:lnTo>
                  <a:pt x="765" y="170"/>
                </a:lnTo>
                <a:lnTo>
                  <a:pt x="767" y="170"/>
                </a:lnTo>
                <a:lnTo>
                  <a:pt x="768" y="170"/>
                </a:lnTo>
                <a:lnTo>
                  <a:pt x="767" y="168"/>
                </a:lnTo>
                <a:lnTo>
                  <a:pt x="768" y="167"/>
                </a:lnTo>
                <a:lnTo>
                  <a:pt x="768" y="165"/>
                </a:lnTo>
                <a:lnTo>
                  <a:pt x="767" y="165"/>
                </a:lnTo>
                <a:lnTo>
                  <a:pt x="765" y="165"/>
                </a:lnTo>
                <a:lnTo>
                  <a:pt x="765" y="167"/>
                </a:lnTo>
                <a:lnTo>
                  <a:pt x="763" y="168"/>
                </a:lnTo>
                <a:lnTo>
                  <a:pt x="762" y="168"/>
                </a:lnTo>
                <a:lnTo>
                  <a:pt x="763" y="167"/>
                </a:lnTo>
                <a:lnTo>
                  <a:pt x="763" y="165"/>
                </a:lnTo>
                <a:lnTo>
                  <a:pt x="762" y="165"/>
                </a:lnTo>
                <a:lnTo>
                  <a:pt x="761" y="164"/>
                </a:lnTo>
                <a:lnTo>
                  <a:pt x="761" y="163"/>
                </a:lnTo>
                <a:lnTo>
                  <a:pt x="762" y="163"/>
                </a:lnTo>
                <a:lnTo>
                  <a:pt x="763" y="164"/>
                </a:lnTo>
                <a:lnTo>
                  <a:pt x="764" y="164"/>
                </a:lnTo>
                <a:lnTo>
                  <a:pt x="764" y="163"/>
                </a:lnTo>
                <a:lnTo>
                  <a:pt x="764" y="161"/>
                </a:lnTo>
                <a:lnTo>
                  <a:pt x="764" y="160"/>
                </a:lnTo>
                <a:lnTo>
                  <a:pt x="762" y="161"/>
                </a:lnTo>
                <a:lnTo>
                  <a:pt x="762" y="160"/>
                </a:lnTo>
                <a:lnTo>
                  <a:pt x="762" y="159"/>
                </a:lnTo>
                <a:lnTo>
                  <a:pt x="763" y="158"/>
                </a:lnTo>
                <a:lnTo>
                  <a:pt x="763" y="156"/>
                </a:lnTo>
                <a:lnTo>
                  <a:pt x="762" y="158"/>
                </a:lnTo>
                <a:lnTo>
                  <a:pt x="760" y="158"/>
                </a:lnTo>
                <a:lnTo>
                  <a:pt x="760" y="156"/>
                </a:lnTo>
                <a:lnTo>
                  <a:pt x="760" y="155"/>
                </a:lnTo>
                <a:lnTo>
                  <a:pt x="760" y="154"/>
                </a:lnTo>
                <a:lnTo>
                  <a:pt x="761" y="153"/>
                </a:lnTo>
                <a:lnTo>
                  <a:pt x="761" y="152"/>
                </a:lnTo>
                <a:lnTo>
                  <a:pt x="760" y="152"/>
                </a:lnTo>
                <a:lnTo>
                  <a:pt x="760" y="150"/>
                </a:lnTo>
                <a:lnTo>
                  <a:pt x="762" y="151"/>
                </a:lnTo>
                <a:lnTo>
                  <a:pt x="762" y="152"/>
                </a:lnTo>
                <a:lnTo>
                  <a:pt x="763" y="151"/>
                </a:lnTo>
                <a:lnTo>
                  <a:pt x="763" y="148"/>
                </a:lnTo>
                <a:lnTo>
                  <a:pt x="764" y="147"/>
                </a:lnTo>
                <a:lnTo>
                  <a:pt x="764" y="146"/>
                </a:lnTo>
                <a:lnTo>
                  <a:pt x="787" y="130"/>
                </a:lnTo>
                <a:lnTo>
                  <a:pt x="803" y="146"/>
                </a:lnTo>
                <a:lnTo>
                  <a:pt x="833" y="118"/>
                </a:lnTo>
                <a:lnTo>
                  <a:pt x="834" y="118"/>
                </a:lnTo>
                <a:lnTo>
                  <a:pt x="837" y="120"/>
                </a:lnTo>
                <a:lnTo>
                  <a:pt x="841" y="125"/>
                </a:lnTo>
                <a:lnTo>
                  <a:pt x="842" y="126"/>
                </a:lnTo>
                <a:lnTo>
                  <a:pt x="844" y="128"/>
                </a:lnTo>
                <a:lnTo>
                  <a:pt x="845" y="127"/>
                </a:lnTo>
                <a:lnTo>
                  <a:pt x="856" y="115"/>
                </a:lnTo>
                <a:lnTo>
                  <a:pt x="860" y="120"/>
                </a:lnTo>
                <a:lnTo>
                  <a:pt x="863" y="121"/>
                </a:lnTo>
                <a:lnTo>
                  <a:pt x="871" y="130"/>
                </a:lnTo>
                <a:lnTo>
                  <a:pt x="868" y="133"/>
                </a:lnTo>
                <a:lnTo>
                  <a:pt x="866" y="135"/>
                </a:lnTo>
                <a:lnTo>
                  <a:pt x="863" y="138"/>
                </a:lnTo>
                <a:lnTo>
                  <a:pt x="863" y="139"/>
                </a:lnTo>
                <a:lnTo>
                  <a:pt x="860" y="140"/>
                </a:lnTo>
                <a:lnTo>
                  <a:pt x="859" y="138"/>
                </a:lnTo>
                <a:lnTo>
                  <a:pt x="858" y="139"/>
                </a:lnTo>
                <a:lnTo>
                  <a:pt x="859" y="142"/>
                </a:lnTo>
                <a:lnTo>
                  <a:pt x="858" y="143"/>
                </a:lnTo>
                <a:lnTo>
                  <a:pt x="856" y="140"/>
                </a:lnTo>
                <a:lnTo>
                  <a:pt x="854" y="138"/>
                </a:lnTo>
                <a:lnTo>
                  <a:pt x="841" y="151"/>
                </a:lnTo>
                <a:lnTo>
                  <a:pt x="832" y="160"/>
                </a:lnTo>
                <a:lnTo>
                  <a:pt x="824" y="168"/>
                </a:lnTo>
                <a:lnTo>
                  <a:pt x="823" y="167"/>
                </a:lnTo>
                <a:lnTo>
                  <a:pt x="780" y="207"/>
                </a:lnTo>
                <a:lnTo>
                  <a:pt x="780" y="209"/>
                </a:lnTo>
                <a:lnTo>
                  <a:pt x="804" y="232"/>
                </a:lnTo>
                <a:lnTo>
                  <a:pt x="806" y="235"/>
                </a:lnTo>
                <a:lnTo>
                  <a:pt x="808" y="237"/>
                </a:lnTo>
                <a:lnTo>
                  <a:pt x="801" y="244"/>
                </a:lnTo>
                <a:lnTo>
                  <a:pt x="779" y="264"/>
                </a:lnTo>
                <a:lnTo>
                  <a:pt x="772" y="259"/>
                </a:lnTo>
                <a:lnTo>
                  <a:pt x="771" y="255"/>
                </a:lnTo>
                <a:lnTo>
                  <a:pt x="771" y="254"/>
                </a:lnTo>
                <a:lnTo>
                  <a:pt x="771" y="253"/>
                </a:lnTo>
                <a:lnTo>
                  <a:pt x="771" y="252"/>
                </a:lnTo>
                <a:lnTo>
                  <a:pt x="770" y="252"/>
                </a:lnTo>
                <a:lnTo>
                  <a:pt x="770" y="251"/>
                </a:lnTo>
                <a:lnTo>
                  <a:pt x="770" y="250"/>
                </a:lnTo>
                <a:lnTo>
                  <a:pt x="771" y="250"/>
                </a:lnTo>
                <a:lnTo>
                  <a:pt x="770" y="248"/>
                </a:lnTo>
                <a:lnTo>
                  <a:pt x="770" y="247"/>
                </a:lnTo>
                <a:lnTo>
                  <a:pt x="770" y="246"/>
                </a:lnTo>
                <a:lnTo>
                  <a:pt x="771" y="246"/>
                </a:lnTo>
                <a:lnTo>
                  <a:pt x="772" y="246"/>
                </a:lnTo>
                <a:lnTo>
                  <a:pt x="772" y="244"/>
                </a:lnTo>
                <a:lnTo>
                  <a:pt x="771" y="244"/>
                </a:lnTo>
                <a:lnTo>
                  <a:pt x="771" y="243"/>
                </a:lnTo>
                <a:lnTo>
                  <a:pt x="772" y="242"/>
                </a:lnTo>
                <a:lnTo>
                  <a:pt x="772" y="240"/>
                </a:lnTo>
                <a:lnTo>
                  <a:pt x="773" y="240"/>
                </a:lnTo>
                <a:lnTo>
                  <a:pt x="773" y="239"/>
                </a:lnTo>
                <a:lnTo>
                  <a:pt x="772" y="239"/>
                </a:lnTo>
                <a:lnTo>
                  <a:pt x="771" y="240"/>
                </a:lnTo>
                <a:lnTo>
                  <a:pt x="770" y="239"/>
                </a:lnTo>
                <a:lnTo>
                  <a:pt x="770" y="238"/>
                </a:lnTo>
                <a:lnTo>
                  <a:pt x="771" y="236"/>
                </a:lnTo>
                <a:lnTo>
                  <a:pt x="772" y="236"/>
                </a:lnTo>
                <a:lnTo>
                  <a:pt x="772" y="232"/>
                </a:lnTo>
                <a:lnTo>
                  <a:pt x="773" y="231"/>
                </a:lnTo>
                <a:lnTo>
                  <a:pt x="773" y="229"/>
                </a:lnTo>
                <a:lnTo>
                  <a:pt x="773" y="228"/>
                </a:lnTo>
                <a:lnTo>
                  <a:pt x="772" y="227"/>
                </a:lnTo>
                <a:lnTo>
                  <a:pt x="771" y="226"/>
                </a:lnTo>
                <a:lnTo>
                  <a:pt x="770" y="226"/>
                </a:lnTo>
                <a:lnTo>
                  <a:pt x="769" y="227"/>
                </a:lnTo>
                <a:lnTo>
                  <a:pt x="768" y="228"/>
                </a:lnTo>
                <a:lnTo>
                  <a:pt x="767" y="228"/>
                </a:lnTo>
                <a:lnTo>
                  <a:pt x="767" y="227"/>
                </a:lnTo>
                <a:lnTo>
                  <a:pt x="768" y="226"/>
                </a:lnTo>
                <a:lnTo>
                  <a:pt x="768" y="225"/>
                </a:lnTo>
                <a:lnTo>
                  <a:pt x="768" y="223"/>
                </a:lnTo>
                <a:lnTo>
                  <a:pt x="767" y="223"/>
                </a:lnTo>
                <a:lnTo>
                  <a:pt x="765" y="225"/>
                </a:lnTo>
                <a:lnTo>
                  <a:pt x="764" y="223"/>
                </a:lnTo>
                <a:lnTo>
                  <a:pt x="765" y="223"/>
                </a:lnTo>
                <a:lnTo>
                  <a:pt x="767" y="222"/>
                </a:lnTo>
                <a:lnTo>
                  <a:pt x="765" y="221"/>
                </a:lnTo>
                <a:lnTo>
                  <a:pt x="765" y="220"/>
                </a:lnTo>
                <a:lnTo>
                  <a:pt x="763" y="220"/>
                </a:lnTo>
                <a:lnTo>
                  <a:pt x="762" y="220"/>
                </a:lnTo>
                <a:lnTo>
                  <a:pt x="754" y="220"/>
                </a:lnTo>
                <a:lnTo>
                  <a:pt x="752" y="221"/>
                </a:lnTo>
                <a:lnTo>
                  <a:pt x="753" y="227"/>
                </a:lnTo>
                <a:lnTo>
                  <a:pt x="752" y="228"/>
                </a:lnTo>
                <a:lnTo>
                  <a:pt x="751" y="229"/>
                </a:lnTo>
                <a:lnTo>
                  <a:pt x="750" y="230"/>
                </a:lnTo>
                <a:lnTo>
                  <a:pt x="749" y="230"/>
                </a:lnTo>
                <a:lnTo>
                  <a:pt x="745" y="229"/>
                </a:lnTo>
                <a:lnTo>
                  <a:pt x="744" y="229"/>
                </a:lnTo>
                <a:lnTo>
                  <a:pt x="742" y="228"/>
                </a:lnTo>
                <a:lnTo>
                  <a:pt x="730" y="226"/>
                </a:lnTo>
                <a:lnTo>
                  <a:pt x="726" y="222"/>
                </a:lnTo>
                <a:lnTo>
                  <a:pt x="724" y="221"/>
                </a:lnTo>
                <a:lnTo>
                  <a:pt x="719" y="221"/>
                </a:lnTo>
                <a:lnTo>
                  <a:pt x="704" y="221"/>
                </a:lnTo>
                <a:lnTo>
                  <a:pt x="701" y="221"/>
                </a:lnTo>
                <a:lnTo>
                  <a:pt x="699" y="221"/>
                </a:lnTo>
                <a:lnTo>
                  <a:pt x="694" y="221"/>
                </a:lnTo>
                <a:lnTo>
                  <a:pt x="691" y="222"/>
                </a:lnTo>
                <a:lnTo>
                  <a:pt x="669" y="222"/>
                </a:lnTo>
                <a:lnTo>
                  <a:pt x="663" y="222"/>
                </a:lnTo>
                <a:lnTo>
                  <a:pt x="650" y="222"/>
                </a:lnTo>
                <a:lnTo>
                  <a:pt x="611" y="259"/>
                </a:lnTo>
                <a:lnTo>
                  <a:pt x="611" y="260"/>
                </a:lnTo>
                <a:lnTo>
                  <a:pt x="612" y="260"/>
                </a:lnTo>
                <a:lnTo>
                  <a:pt x="616" y="265"/>
                </a:lnTo>
                <a:lnTo>
                  <a:pt x="623" y="272"/>
                </a:lnTo>
                <a:lnTo>
                  <a:pt x="624" y="272"/>
                </a:lnTo>
                <a:lnTo>
                  <a:pt x="624" y="273"/>
                </a:lnTo>
                <a:lnTo>
                  <a:pt x="625" y="273"/>
                </a:lnTo>
                <a:lnTo>
                  <a:pt x="626" y="273"/>
                </a:lnTo>
                <a:lnTo>
                  <a:pt x="627" y="272"/>
                </a:lnTo>
                <a:lnTo>
                  <a:pt x="630" y="271"/>
                </a:lnTo>
                <a:lnTo>
                  <a:pt x="631" y="271"/>
                </a:lnTo>
                <a:lnTo>
                  <a:pt x="632" y="271"/>
                </a:lnTo>
                <a:lnTo>
                  <a:pt x="633" y="271"/>
                </a:lnTo>
                <a:lnTo>
                  <a:pt x="634" y="272"/>
                </a:lnTo>
                <a:lnTo>
                  <a:pt x="635" y="273"/>
                </a:lnTo>
                <a:lnTo>
                  <a:pt x="638" y="276"/>
                </a:lnTo>
                <a:lnTo>
                  <a:pt x="639" y="278"/>
                </a:lnTo>
                <a:lnTo>
                  <a:pt x="647" y="290"/>
                </a:lnTo>
                <a:lnTo>
                  <a:pt x="646" y="290"/>
                </a:lnTo>
                <a:lnTo>
                  <a:pt x="638" y="298"/>
                </a:lnTo>
                <a:lnTo>
                  <a:pt x="629" y="307"/>
                </a:lnTo>
                <a:lnTo>
                  <a:pt x="623" y="313"/>
                </a:lnTo>
                <a:lnTo>
                  <a:pt x="618" y="318"/>
                </a:lnTo>
                <a:lnTo>
                  <a:pt x="616" y="320"/>
                </a:lnTo>
                <a:lnTo>
                  <a:pt x="615" y="321"/>
                </a:lnTo>
                <a:lnTo>
                  <a:pt x="611" y="323"/>
                </a:lnTo>
                <a:lnTo>
                  <a:pt x="605" y="328"/>
                </a:lnTo>
                <a:lnTo>
                  <a:pt x="600" y="331"/>
                </a:lnTo>
                <a:lnTo>
                  <a:pt x="598" y="332"/>
                </a:lnTo>
                <a:lnTo>
                  <a:pt x="595" y="336"/>
                </a:lnTo>
                <a:lnTo>
                  <a:pt x="592" y="337"/>
                </a:lnTo>
                <a:lnTo>
                  <a:pt x="592" y="338"/>
                </a:lnTo>
                <a:lnTo>
                  <a:pt x="591" y="339"/>
                </a:lnTo>
                <a:lnTo>
                  <a:pt x="589" y="343"/>
                </a:lnTo>
                <a:lnTo>
                  <a:pt x="587" y="348"/>
                </a:lnTo>
                <a:lnTo>
                  <a:pt x="578" y="366"/>
                </a:lnTo>
                <a:lnTo>
                  <a:pt x="575" y="371"/>
                </a:lnTo>
                <a:lnTo>
                  <a:pt x="574" y="373"/>
                </a:lnTo>
                <a:lnTo>
                  <a:pt x="573" y="374"/>
                </a:lnTo>
                <a:lnTo>
                  <a:pt x="573" y="377"/>
                </a:lnTo>
                <a:lnTo>
                  <a:pt x="571" y="380"/>
                </a:lnTo>
                <a:lnTo>
                  <a:pt x="571" y="381"/>
                </a:lnTo>
                <a:lnTo>
                  <a:pt x="569" y="385"/>
                </a:lnTo>
                <a:lnTo>
                  <a:pt x="569" y="386"/>
                </a:lnTo>
                <a:lnTo>
                  <a:pt x="568" y="386"/>
                </a:lnTo>
                <a:lnTo>
                  <a:pt x="568" y="387"/>
                </a:lnTo>
                <a:lnTo>
                  <a:pt x="566" y="387"/>
                </a:lnTo>
                <a:lnTo>
                  <a:pt x="565" y="388"/>
                </a:lnTo>
                <a:lnTo>
                  <a:pt x="564" y="388"/>
                </a:lnTo>
                <a:lnTo>
                  <a:pt x="563" y="389"/>
                </a:lnTo>
                <a:lnTo>
                  <a:pt x="562" y="389"/>
                </a:lnTo>
                <a:lnTo>
                  <a:pt x="561" y="389"/>
                </a:lnTo>
                <a:lnTo>
                  <a:pt x="560" y="389"/>
                </a:lnTo>
                <a:lnTo>
                  <a:pt x="558" y="389"/>
                </a:lnTo>
                <a:lnTo>
                  <a:pt x="557" y="389"/>
                </a:lnTo>
                <a:lnTo>
                  <a:pt x="557" y="390"/>
                </a:lnTo>
                <a:lnTo>
                  <a:pt x="557" y="391"/>
                </a:lnTo>
                <a:lnTo>
                  <a:pt x="557" y="393"/>
                </a:lnTo>
                <a:lnTo>
                  <a:pt x="557" y="394"/>
                </a:lnTo>
                <a:lnTo>
                  <a:pt x="557" y="395"/>
                </a:lnTo>
                <a:lnTo>
                  <a:pt x="557" y="396"/>
                </a:lnTo>
                <a:lnTo>
                  <a:pt x="557" y="397"/>
                </a:lnTo>
                <a:lnTo>
                  <a:pt x="557" y="398"/>
                </a:lnTo>
                <a:lnTo>
                  <a:pt x="557" y="399"/>
                </a:lnTo>
                <a:lnTo>
                  <a:pt x="557" y="401"/>
                </a:lnTo>
                <a:lnTo>
                  <a:pt x="557" y="402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6"/>
                </a:lnTo>
                <a:lnTo>
                  <a:pt x="558" y="407"/>
                </a:lnTo>
                <a:lnTo>
                  <a:pt x="558" y="409"/>
                </a:lnTo>
                <a:lnTo>
                  <a:pt x="558" y="410"/>
                </a:lnTo>
                <a:lnTo>
                  <a:pt x="558" y="411"/>
                </a:lnTo>
                <a:lnTo>
                  <a:pt x="558" y="412"/>
                </a:lnTo>
                <a:lnTo>
                  <a:pt x="558" y="413"/>
                </a:lnTo>
                <a:lnTo>
                  <a:pt x="557" y="413"/>
                </a:lnTo>
                <a:lnTo>
                  <a:pt x="557" y="414"/>
                </a:lnTo>
                <a:lnTo>
                  <a:pt x="557" y="415"/>
                </a:lnTo>
                <a:lnTo>
                  <a:pt x="557" y="416"/>
                </a:lnTo>
                <a:lnTo>
                  <a:pt x="557" y="418"/>
                </a:lnTo>
                <a:lnTo>
                  <a:pt x="557" y="419"/>
                </a:lnTo>
                <a:lnTo>
                  <a:pt x="557" y="420"/>
                </a:lnTo>
                <a:lnTo>
                  <a:pt x="557" y="421"/>
                </a:lnTo>
                <a:lnTo>
                  <a:pt x="557" y="422"/>
                </a:lnTo>
                <a:lnTo>
                  <a:pt x="557" y="423"/>
                </a:lnTo>
                <a:lnTo>
                  <a:pt x="557" y="424"/>
                </a:lnTo>
                <a:lnTo>
                  <a:pt x="557" y="426"/>
                </a:lnTo>
                <a:lnTo>
                  <a:pt x="557" y="427"/>
                </a:lnTo>
                <a:lnTo>
                  <a:pt x="557" y="428"/>
                </a:lnTo>
                <a:lnTo>
                  <a:pt x="557" y="429"/>
                </a:lnTo>
                <a:lnTo>
                  <a:pt x="557" y="430"/>
                </a:lnTo>
                <a:lnTo>
                  <a:pt x="557" y="431"/>
                </a:lnTo>
                <a:lnTo>
                  <a:pt x="557" y="432"/>
                </a:lnTo>
                <a:lnTo>
                  <a:pt x="557" y="433"/>
                </a:lnTo>
                <a:lnTo>
                  <a:pt x="557" y="435"/>
                </a:lnTo>
                <a:lnTo>
                  <a:pt x="557" y="436"/>
                </a:lnTo>
                <a:lnTo>
                  <a:pt x="557" y="437"/>
                </a:lnTo>
                <a:lnTo>
                  <a:pt x="557" y="438"/>
                </a:lnTo>
                <a:lnTo>
                  <a:pt x="557" y="439"/>
                </a:lnTo>
                <a:lnTo>
                  <a:pt x="557" y="440"/>
                </a:lnTo>
                <a:lnTo>
                  <a:pt x="557" y="441"/>
                </a:lnTo>
                <a:lnTo>
                  <a:pt x="557" y="443"/>
                </a:lnTo>
                <a:lnTo>
                  <a:pt x="557" y="444"/>
                </a:lnTo>
                <a:lnTo>
                  <a:pt x="556" y="444"/>
                </a:lnTo>
                <a:lnTo>
                  <a:pt x="556" y="445"/>
                </a:lnTo>
                <a:lnTo>
                  <a:pt x="557" y="445"/>
                </a:lnTo>
                <a:lnTo>
                  <a:pt x="557" y="446"/>
                </a:lnTo>
                <a:lnTo>
                  <a:pt x="556" y="446"/>
                </a:lnTo>
                <a:lnTo>
                  <a:pt x="556" y="447"/>
                </a:lnTo>
                <a:lnTo>
                  <a:pt x="557" y="447"/>
                </a:lnTo>
                <a:lnTo>
                  <a:pt x="557" y="448"/>
                </a:lnTo>
                <a:lnTo>
                  <a:pt x="556" y="448"/>
                </a:lnTo>
                <a:lnTo>
                  <a:pt x="556" y="449"/>
                </a:lnTo>
                <a:lnTo>
                  <a:pt x="557" y="449"/>
                </a:lnTo>
                <a:lnTo>
                  <a:pt x="557" y="451"/>
                </a:lnTo>
                <a:lnTo>
                  <a:pt x="557" y="452"/>
                </a:lnTo>
                <a:lnTo>
                  <a:pt x="557" y="453"/>
                </a:lnTo>
                <a:lnTo>
                  <a:pt x="557" y="454"/>
                </a:lnTo>
                <a:lnTo>
                  <a:pt x="557" y="455"/>
                </a:lnTo>
                <a:lnTo>
                  <a:pt x="557" y="456"/>
                </a:lnTo>
                <a:lnTo>
                  <a:pt x="556" y="457"/>
                </a:lnTo>
                <a:lnTo>
                  <a:pt x="556" y="458"/>
                </a:lnTo>
                <a:lnTo>
                  <a:pt x="557" y="460"/>
                </a:lnTo>
                <a:lnTo>
                  <a:pt x="557" y="461"/>
                </a:lnTo>
                <a:lnTo>
                  <a:pt x="558" y="461"/>
                </a:lnTo>
                <a:lnTo>
                  <a:pt x="558" y="462"/>
                </a:lnTo>
                <a:lnTo>
                  <a:pt x="558" y="463"/>
                </a:lnTo>
                <a:lnTo>
                  <a:pt x="558" y="464"/>
                </a:lnTo>
                <a:lnTo>
                  <a:pt x="560" y="464"/>
                </a:lnTo>
                <a:lnTo>
                  <a:pt x="560" y="465"/>
                </a:lnTo>
                <a:lnTo>
                  <a:pt x="560" y="466"/>
                </a:lnTo>
                <a:lnTo>
                  <a:pt x="560" y="468"/>
                </a:lnTo>
                <a:lnTo>
                  <a:pt x="560" y="469"/>
                </a:lnTo>
                <a:lnTo>
                  <a:pt x="561" y="469"/>
                </a:lnTo>
                <a:lnTo>
                  <a:pt x="561" y="470"/>
                </a:lnTo>
                <a:lnTo>
                  <a:pt x="561" y="471"/>
                </a:lnTo>
                <a:lnTo>
                  <a:pt x="561" y="472"/>
                </a:lnTo>
                <a:lnTo>
                  <a:pt x="561" y="477"/>
                </a:lnTo>
                <a:lnTo>
                  <a:pt x="561" y="495"/>
                </a:lnTo>
                <a:lnTo>
                  <a:pt x="561" y="512"/>
                </a:lnTo>
                <a:lnTo>
                  <a:pt x="561" y="513"/>
                </a:lnTo>
                <a:lnTo>
                  <a:pt x="561" y="514"/>
                </a:lnTo>
                <a:lnTo>
                  <a:pt x="561" y="515"/>
                </a:lnTo>
                <a:lnTo>
                  <a:pt x="561" y="516"/>
                </a:lnTo>
                <a:lnTo>
                  <a:pt x="561" y="518"/>
                </a:lnTo>
                <a:lnTo>
                  <a:pt x="561" y="519"/>
                </a:lnTo>
                <a:lnTo>
                  <a:pt x="561" y="521"/>
                </a:lnTo>
                <a:lnTo>
                  <a:pt x="561" y="522"/>
                </a:lnTo>
                <a:lnTo>
                  <a:pt x="561" y="527"/>
                </a:lnTo>
                <a:lnTo>
                  <a:pt x="561" y="531"/>
                </a:lnTo>
                <a:lnTo>
                  <a:pt x="562" y="535"/>
                </a:lnTo>
                <a:lnTo>
                  <a:pt x="562" y="537"/>
                </a:lnTo>
                <a:lnTo>
                  <a:pt x="562" y="540"/>
                </a:lnTo>
                <a:lnTo>
                  <a:pt x="562" y="541"/>
                </a:lnTo>
                <a:lnTo>
                  <a:pt x="562" y="543"/>
                </a:lnTo>
                <a:lnTo>
                  <a:pt x="562" y="546"/>
                </a:lnTo>
                <a:lnTo>
                  <a:pt x="564" y="550"/>
                </a:lnTo>
                <a:lnTo>
                  <a:pt x="564" y="554"/>
                </a:lnTo>
                <a:lnTo>
                  <a:pt x="565" y="556"/>
                </a:lnTo>
                <a:lnTo>
                  <a:pt x="566" y="558"/>
                </a:lnTo>
                <a:lnTo>
                  <a:pt x="568" y="565"/>
                </a:lnTo>
                <a:lnTo>
                  <a:pt x="570" y="571"/>
                </a:lnTo>
                <a:lnTo>
                  <a:pt x="568" y="568"/>
                </a:lnTo>
                <a:lnTo>
                  <a:pt x="566" y="568"/>
                </a:lnTo>
                <a:lnTo>
                  <a:pt x="565" y="568"/>
                </a:lnTo>
                <a:lnTo>
                  <a:pt x="565" y="566"/>
                </a:lnTo>
                <a:lnTo>
                  <a:pt x="564" y="566"/>
                </a:lnTo>
                <a:lnTo>
                  <a:pt x="563" y="566"/>
                </a:lnTo>
                <a:lnTo>
                  <a:pt x="563" y="565"/>
                </a:lnTo>
                <a:lnTo>
                  <a:pt x="563" y="564"/>
                </a:lnTo>
                <a:lnTo>
                  <a:pt x="563" y="563"/>
                </a:lnTo>
                <a:lnTo>
                  <a:pt x="563" y="562"/>
                </a:lnTo>
                <a:lnTo>
                  <a:pt x="563" y="561"/>
                </a:lnTo>
                <a:lnTo>
                  <a:pt x="563" y="560"/>
                </a:lnTo>
                <a:lnTo>
                  <a:pt x="562" y="560"/>
                </a:lnTo>
                <a:lnTo>
                  <a:pt x="562" y="558"/>
                </a:lnTo>
                <a:lnTo>
                  <a:pt x="562" y="557"/>
                </a:lnTo>
                <a:lnTo>
                  <a:pt x="561" y="557"/>
                </a:lnTo>
                <a:lnTo>
                  <a:pt x="561" y="556"/>
                </a:lnTo>
                <a:lnTo>
                  <a:pt x="561" y="555"/>
                </a:lnTo>
                <a:lnTo>
                  <a:pt x="561" y="554"/>
                </a:lnTo>
                <a:lnTo>
                  <a:pt x="561" y="553"/>
                </a:lnTo>
                <a:lnTo>
                  <a:pt x="561" y="552"/>
                </a:lnTo>
                <a:lnTo>
                  <a:pt x="561" y="550"/>
                </a:lnTo>
                <a:lnTo>
                  <a:pt x="560" y="550"/>
                </a:lnTo>
                <a:lnTo>
                  <a:pt x="560" y="552"/>
                </a:lnTo>
                <a:lnTo>
                  <a:pt x="558" y="552"/>
                </a:lnTo>
                <a:lnTo>
                  <a:pt x="557" y="552"/>
                </a:lnTo>
                <a:lnTo>
                  <a:pt x="557" y="550"/>
                </a:lnTo>
                <a:lnTo>
                  <a:pt x="557" y="549"/>
                </a:lnTo>
                <a:lnTo>
                  <a:pt x="557" y="548"/>
                </a:lnTo>
                <a:lnTo>
                  <a:pt x="557" y="547"/>
                </a:lnTo>
                <a:lnTo>
                  <a:pt x="557" y="546"/>
                </a:lnTo>
                <a:lnTo>
                  <a:pt x="556" y="546"/>
                </a:lnTo>
                <a:lnTo>
                  <a:pt x="556" y="547"/>
                </a:lnTo>
                <a:lnTo>
                  <a:pt x="555" y="547"/>
                </a:lnTo>
                <a:lnTo>
                  <a:pt x="555" y="548"/>
                </a:lnTo>
                <a:lnTo>
                  <a:pt x="555" y="549"/>
                </a:lnTo>
                <a:lnTo>
                  <a:pt x="555" y="548"/>
                </a:lnTo>
                <a:lnTo>
                  <a:pt x="555" y="547"/>
                </a:lnTo>
                <a:lnTo>
                  <a:pt x="554" y="546"/>
                </a:lnTo>
                <a:lnTo>
                  <a:pt x="554" y="545"/>
                </a:lnTo>
                <a:lnTo>
                  <a:pt x="553" y="544"/>
                </a:lnTo>
                <a:lnTo>
                  <a:pt x="552" y="544"/>
                </a:lnTo>
                <a:lnTo>
                  <a:pt x="551" y="544"/>
                </a:lnTo>
                <a:lnTo>
                  <a:pt x="549" y="544"/>
                </a:lnTo>
                <a:lnTo>
                  <a:pt x="549" y="545"/>
                </a:lnTo>
                <a:lnTo>
                  <a:pt x="548" y="545"/>
                </a:lnTo>
                <a:lnTo>
                  <a:pt x="548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8"/>
                </a:lnTo>
                <a:lnTo>
                  <a:pt x="546" y="548"/>
                </a:lnTo>
                <a:lnTo>
                  <a:pt x="546" y="549"/>
                </a:lnTo>
                <a:lnTo>
                  <a:pt x="546" y="550"/>
                </a:lnTo>
                <a:lnTo>
                  <a:pt x="545" y="550"/>
                </a:lnTo>
                <a:lnTo>
                  <a:pt x="545" y="552"/>
                </a:lnTo>
                <a:lnTo>
                  <a:pt x="544" y="552"/>
                </a:lnTo>
                <a:lnTo>
                  <a:pt x="544" y="553"/>
                </a:lnTo>
                <a:lnTo>
                  <a:pt x="543" y="553"/>
                </a:lnTo>
                <a:lnTo>
                  <a:pt x="543" y="554"/>
                </a:lnTo>
                <a:lnTo>
                  <a:pt x="542" y="554"/>
                </a:lnTo>
                <a:lnTo>
                  <a:pt x="542" y="555"/>
                </a:lnTo>
                <a:lnTo>
                  <a:pt x="540" y="555"/>
                </a:lnTo>
                <a:lnTo>
                  <a:pt x="540" y="556"/>
                </a:lnTo>
                <a:lnTo>
                  <a:pt x="539" y="556"/>
                </a:lnTo>
                <a:lnTo>
                  <a:pt x="539" y="557"/>
                </a:lnTo>
                <a:lnTo>
                  <a:pt x="539" y="558"/>
                </a:lnTo>
                <a:lnTo>
                  <a:pt x="538" y="558"/>
                </a:lnTo>
                <a:lnTo>
                  <a:pt x="538" y="560"/>
                </a:lnTo>
                <a:lnTo>
                  <a:pt x="538" y="561"/>
                </a:lnTo>
                <a:lnTo>
                  <a:pt x="537" y="561"/>
                </a:lnTo>
                <a:lnTo>
                  <a:pt x="537" y="562"/>
                </a:lnTo>
                <a:lnTo>
                  <a:pt x="538" y="562"/>
                </a:lnTo>
                <a:lnTo>
                  <a:pt x="538" y="563"/>
                </a:lnTo>
                <a:lnTo>
                  <a:pt x="540" y="563"/>
                </a:lnTo>
                <a:lnTo>
                  <a:pt x="540" y="564"/>
                </a:lnTo>
                <a:lnTo>
                  <a:pt x="540" y="565"/>
                </a:lnTo>
                <a:lnTo>
                  <a:pt x="540" y="566"/>
                </a:lnTo>
                <a:lnTo>
                  <a:pt x="540" y="568"/>
                </a:lnTo>
                <a:lnTo>
                  <a:pt x="540" y="569"/>
                </a:lnTo>
                <a:lnTo>
                  <a:pt x="540" y="570"/>
                </a:lnTo>
                <a:lnTo>
                  <a:pt x="540" y="571"/>
                </a:lnTo>
                <a:lnTo>
                  <a:pt x="542" y="572"/>
                </a:lnTo>
                <a:lnTo>
                  <a:pt x="542" y="573"/>
                </a:lnTo>
                <a:lnTo>
                  <a:pt x="542" y="574"/>
                </a:lnTo>
                <a:lnTo>
                  <a:pt x="542" y="578"/>
                </a:lnTo>
                <a:lnTo>
                  <a:pt x="543" y="579"/>
                </a:lnTo>
                <a:lnTo>
                  <a:pt x="544" y="580"/>
                </a:lnTo>
                <a:lnTo>
                  <a:pt x="545" y="580"/>
                </a:lnTo>
                <a:lnTo>
                  <a:pt x="546" y="581"/>
                </a:lnTo>
                <a:lnTo>
                  <a:pt x="547" y="582"/>
                </a:lnTo>
                <a:lnTo>
                  <a:pt x="548" y="582"/>
                </a:lnTo>
                <a:lnTo>
                  <a:pt x="549" y="585"/>
                </a:lnTo>
                <a:lnTo>
                  <a:pt x="552" y="587"/>
                </a:lnTo>
                <a:lnTo>
                  <a:pt x="553" y="588"/>
                </a:lnTo>
                <a:lnTo>
                  <a:pt x="553" y="589"/>
                </a:lnTo>
                <a:lnTo>
                  <a:pt x="554" y="590"/>
                </a:lnTo>
                <a:lnTo>
                  <a:pt x="555" y="591"/>
                </a:lnTo>
                <a:lnTo>
                  <a:pt x="555" y="592"/>
                </a:lnTo>
                <a:lnTo>
                  <a:pt x="556" y="594"/>
                </a:lnTo>
                <a:lnTo>
                  <a:pt x="556" y="595"/>
                </a:lnTo>
                <a:lnTo>
                  <a:pt x="557" y="594"/>
                </a:lnTo>
                <a:lnTo>
                  <a:pt x="558" y="594"/>
                </a:lnTo>
                <a:lnTo>
                  <a:pt x="560" y="594"/>
                </a:lnTo>
                <a:lnTo>
                  <a:pt x="560" y="595"/>
                </a:lnTo>
                <a:lnTo>
                  <a:pt x="561" y="596"/>
                </a:lnTo>
                <a:lnTo>
                  <a:pt x="561" y="597"/>
                </a:lnTo>
                <a:lnTo>
                  <a:pt x="560" y="597"/>
                </a:lnTo>
                <a:lnTo>
                  <a:pt x="558" y="599"/>
                </a:lnTo>
                <a:lnTo>
                  <a:pt x="557" y="599"/>
                </a:lnTo>
                <a:lnTo>
                  <a:pt x="557" y="600"/>
                </a:lnTo>
                <a:lnTo>
                  <a:pt x="557" y="602"/>
                </a:lnTo>
                <a:lnTo>
                  <a:pt x="556" y="600"/>
                </a:lnTo>
                <a:lnTo>
                  <a:pt x="556" y="602"/>
                </a:lnTo>
                <a:lnTo>
                  <a:pt x="555" y="602"/>
                </a:lnTo>
                <a:lnTo>
                  <a:pt x="555" y="603"/>
                </a:lnTo>
                <a:lnTo>
                  <a:pt x="554" y="603"/>
                </a:lnTo>
                <a:lnTo>
                  <a:pt x="553" y="602"/>
                </a:lnTo>
                <a:lnTo>
                  <a:pt x="551" y="600"/>
                </a:lnTo>
                <a:lnTo>
                  <a:pt x="549" y="600"/>
                </a:lnTo>
                <a:lnTo>
                  <a:pt x="549" y="599"/>
                </a:lnTo>
                <a:lnTo>
                  <a:pt x="548" y="600"/>
                </a:lnTo>
                <a:lnTo>
                  <a:pt x="548" y="602"/>
                </a:lnTo>
                <a:lnTo>
                  <a:pt x="547" y="602"/>
                </a:lnTo>
                <a:lnTo>
                  <a:pt x="547" y="603"/>
                </a:lnTo>
                <a:lnTo>
                  <a:pt x="548" y="603"/>
                </a:lnTo>
                <a:lnTo>
                  <a:pt x="549" y="603"/>
                </a:lnTo>
                <a:lnTo>
                  <a:pt x="549" y="604"/>
                </a:lnTo>
                <a:lnTo>
                  <a:pt x="551" y="604"/>
                </a:lnTo>
                <a:lnTo>
                  <a:pt x="552" y="605"/>
                </a:lnTo>
                <a:lnTo>
                  <a:pt x="553" y="606"/>
                </a:lnTo>
                <a:lnTo>
                  <a:pt x="554" y="606"/>
                </a:lnTo>
                <a:lnTo>
                  <a:pt x="554" y="605"/>
                </a:lnTo>
                <a:lnTo>
                  <a:pt x="555" y="605"/>
                </a:lnTo>
                <a:lnTo>
                  <a:pt x="556" y="604"/>
                </a:lnTo>
                <a:lnTo>
                  <a:pt x="557" y="604"/>
                </a:lnTo>
                <a:lnTo>
                  <a:pt x="558" y="605"/>
                </a:lnTo>
                <a:lnTo>
                  <a:pt x="558" y="606"/>
                </a:lnTo>
                <a:lnTo>
                  <a:pt x="557" y="606"/>
                </a:lnTo>
                <a:lnTo>
                  <a:pt x="557" y="605"/>
                </a:lnTo>
                <a:lnTo>
                  <a:pt x="556" y="606"/>
                </a:lnTo>
                <a:lnTo>
                  <a:pt x="555" y="606"/>
                </a:lnTo>
                <a:lnTo>
                  <a:pt x="555" y="607"/>
                </a:lnTo>
                <a:lnTo>
                  <a:pt x="553" y="608"/>
                </a:lnTo>
                <a:lnTo>
                  <a:pt x="554" y="610"/>
                </a:lnTo>
                <a:lnTo>
                  <a:pt x="554" y="611"/>
                </a:lnTo>
                <a:lnTo>
                  <a:pt x="555" y="612"/>
                </a:lnTo>
                <a:lnTo>
                  <a:pt x="556" y="612"/>
                </a:lnTo>
                <a:lnTo>
                  <a:pt x="556" y="611"/>
                </a:lnTo>
                <a:lnTo>
                  <a:pt x="556" y="610"/>
                </a:lnTo>
                <a:lnTo>
                  <a:pt x="555" y="610"/>
                </a:lnTo>
                <a:lnTo>
                  <a:pt x="555" y="608"/>
                </a:lnTo>
                <a:lnTo>
                  <a:pt x="556" y="608"/>
                </a:lnTo>
                <a:lnTo>
                  <a:pt x="557" y="608"/>
                </a:lnTo>
                <a:lnTo>
                  <a:pt x="557" y="607"/>
                </a:lnTo>
                <a:lnTo>
                  <a:pt x="558" y="607"/>
                </a:lnTo>
                <a:lnTo>
                  <a:pt x="560" y="608"/>
                </a:lnTo>
                <a:lnTo>
                  <a:pt x="561" y="608"/>
                </a:lnTo>
                <a:lnTo>
                  <a:pt x="561" y="610"/>
                </a:lnTo>
                <a:lnTo>
                  <a:pt x="561" y="611"/>
                </a:lnTo>
                <a:lnTo>
                  <a:pt x="561" y="612"/>
                </a:lnTo>
                <a:lnTo>
                  <a:pt x="561" y="613"/>
                </a:lnTo>
                <a:lnTo>
                  <a:pt x="561" y="614"/>
                </a:lnTo>
                <a:lnTo>
                  <a:pt x="562" y="614"/>
                </a:lnTo>
                <a:lnTo>
                  <a:pt x="562" y="615"/>
                </a:lnTo>
                <a:lnTo>
                  <a:pt x="562" y="616"/>
                </a:lnTo>
                <a:lnTo>
                  <a:pt x="563" y="617"/>
                </a:lnTo>
                <a:lnTo>
                  <a:pt x="563" y="619"/>
                </a:lnTo>
                <a:lnTo>
                  <a:pt x="564" y="619"/>
                </a:lnTo>
                <a:lnTo>
                  <a:pt x="564" y="620"/>
                </a:lnTo>
                <a:lnTo>
                  <a:pt x="564" y="621"/>
                </a:lnTo>
                <a:lnTo>
                  <a:pt x="564" y="623"/>
                </a:lnTo>
                <a:lnTo>
                  <a:pt x="563" y="625"/>
                </a:lnTo>
                <a:lnTo>
                  <a:pt x="563" y="627"/>
                </a:lnTo>
                <a:lnTo>
                  <a:pt x="563" y="628"/>
                </a:lnTo>
                <a:lnTo>
                  <a:pt x="564" y="628"/>
                </a:lnTo>
                <a:lnTo>
                  <a:pt x="564" y="630"/>
                </a:lnTo>
                <a:lnTo>
                  <a:pt x="564" y="632"/>
                </a:lnTo>
                <a:lnTo>
                  <a:pt x="565" y="635"/>
                </a:lnTo>
                <a:lnTo>
                  <a:pt x="565" y="636"/>
                </a:lnTo>
                <a:lnTo>
                  <a:pt x="565" y="637"/>
                </a:lnTo>
                <a:lnTo>
                  <a:pt x="565" y="638"/>
                </a:lnTo>
                <a:lnTo>
                  <a:pt x="566" y="638"/>
                </a:lnTo>
                <a:lnTo>
                  <a:pt x="566" y="639"/>
                </a:lnTo>
                <a:lnTo>
                  <a:pt x="568" y="639"/>
                </a:lnTo>
                <a:lnTo>
                  <a:pt x="568" y="640"/>
                </a:lnTo>
                <a:lnTo>
                  <a:pt x="569" y="640"/>
                </a:lnTo>
                <a:lnTo>
                  <a:pt x="570" y="641"/>
                </a:lnTo>
                <a:lnTo>
                  <a:pt x="570" y="642"/>
                </a:lnTo>
                <a:lnTo>
                  <a:pt x="571" y="644"/>
                </a:lnTo>
                <a:lnTo>
                  <a:pt x="571" y="645"/>
                </a:lnTo>
                <a:lnTo>
                  <a:pt x="572" y="647"/>
                </a:lnTo>
                <a:lnTo>
                  <a:pt x="573" y="648"/>
                </a:lnTo>
                <a:lnTo>
                  <a:pt x="574" y="649"/>
                </a:lnTo>
                <a:lnTo>
                  <a:pt x="575" y="650"/>
                </a:lnTo>
                <a:lnTo>
                  <a:pt x="575" y="652"/>
                </a:lnTo>
                <a:lnTo>
                  <a:pt x="577" y="652"/>
                </a:lnTo>
                <a:lnTo>
                  <a:pt x="578" y="653"/>
                </a:lnTo>
                <a:lnTo>
                  <a:pt x="579" y="653"/>
                </a:lnTo>
                <a:lnTo>
                  <a:pt x="580" y="653"/>
                </a:lnTo>
                <a:lnTo>
                  <a:pt x="580" y="654"/>
                </a:lnTo>
                <a:lnTo>
                  <a:pt x="581" y="654"/>
                </a:lnTo>
                <a:lnTo>
                  <a:pt x="581" y="655"/>
                </a:lnTo>
                <a:lnTo>
                  <a:pt x="581" y="656"/>
                </a:lnTo>
                <a:lnTo>
                  <a:pt x="580" y="656"/>
                </a:lnTo>
                <a:lnTo>
                  <a:pt x="581" y="656"/>
                </a:lnTo>
                <a:lnTo>
                  <a:pt x="581" y="657"/>
                </a:lnTo>
                <a:lnTo>
                  <a:pt x="581" y="658"/>
                </a:lnTo>
                <a:lnTo>
                  <a:pt x="582" y="658"/>
                </a:lnTo>
                <a:lnTo>
                  <a:pt x="583" y="658"/>
                </a:lnTo>
                <a:lnTo>
                  <a:pt x="584" y="658"/>
                </a:lnTo>
                <a:lnTo>
                  <a:pt x="584" y="660"/>
                </a:lnTo>
                <a:lnTo>
                  <a:pt x="586" y="660"/>
                </a:lnTo>
                <a:lnTo>
                  <a:pt x="586" y="661"/>
                </a:lnTo>
                <a:lnTo>
                  <a:pt x="586" y="662"/>
                </a:lnTo>
                <a:lnTo>
                  <a:pt x="587" y="662"/>
                </a:lnTo>
                <a:lnTo>
                  <a:pt x="588" y="662"/>
                </a:lnTo>
                <a:lnTo>
                  <a:pt x="588" y="663"/>
                </a:lnTo>
                <a:lnTo>
                  <a:pt x="589" y="663"/>
                </a:lnTo>
                <a:lnTo>
                  <a:pt x="589" y="664"/>
                </a:lnTo>
                <a:lnTo>
                  <a:pt x="590" y="664"/>
                </a:lnTo>
                <a:lnTo>
                  <a:pt x="591" y="664"/>
                </a:lnTo>
                <a:lnTo>
                  <a:pt x="592" y="664"/>
                </a:lnTo>
                <a:lnTo>
                  <a:pt x="594" y="664"/>
                </a:lnTo>
                <a:lnTo>
                  <a:pt x="594" y="665"/>
                </a:lnTo>
                <a:lnTo>
                  <a:pt x="595" y="665"/>
                </a:lnTo>
                <a:lnTo>
                  <a:pt x="595" y="666"/>
                </a:lnTo>
                <a:lnTo>
                  <a:pt x="596" y="666"/>
                </a:lnTo>
                <a:lnTo>
                  <a:pt x="596" y="667"/>
                </a:lnTo>
                <a:lnTo>
                  <a:pt x="596" y="669"/>
                </a:lnTo>
                <a:lnTo>
                  <a:pt x="595" y="669"/>
                </a:lnTo>
                <a:lnTo>
                  <a:pt x="595" y="670"/>
                </a:lnTo>
                <a:lnTo>
                  <a:pt x="594" y="670"/>
                </a:lnTo>
                <a:lnTo>
                  <a:pt x="592" y="670"/>
                </a:lnTo>
                <a:lnTo>
                  <a:pt x="591" y="670"/>
                </a:lnTo>
                <a:lnTo>
                  <a:pt x="590" y="670"/>
                </a:lnTo>
                <a:lnTo>
                  <a:pt x="590" y="671"/>
                </a:lnTo>
                <a:lnTo>
                  <a:pt x="589" y="671"/>
                </a:lnTo>
                <a:lnTo>
                  <a:pt x="589" y="672"/>
                </a:lnTo>
                <a:lnTo>
                  <a:pt x="590" y="672"/>
                </a:lnTo>
                <a:lnTo>
                  <a:pt x="590" y="671"/>
                </a:lnTo>
                <a:lnTo>
                  <a:pt x="591" y="671"/>
                </a:lnTo>
                <a:lnTo>
                  <a:pt x="592" y="671"/>
                </a:lnTo>
                <a:lnTo>
                  <a:pt x="594" y="671"/>
                </a:lnTo>
                <a:lnTo>
                  <a:pt x="594" y="672"/>
                </a:lnTo>
                <a:lnTo>
                  <a:pt x="594" y="673"/>
                </a:lnTo>
                <a:lnTo>
                  <a:pt x="592" y="673"/>
                </a:lnTo>
                <a:lnTo>
                  <a:pt x="592" y="674"/>
                </a:lnTo>
                <a:lnTo>
                  <a:pt x="592" y="675"/>
                </a:lnTo>
                <a:lnTo>
                  <a:pt x="592" y="677"/>
                </a:lnTo>
                <a:lnTo>
                  <a:pt x="594" y="677"/>
                </a:lnTo>
                <a:lnTo>
                  <a:pt x="595" y="677"/>
                </a:lnTo>
                <a:lnTo>
                  <a:pt x="596" y="677"/>
                </a:lnTo>
                <a:lnTo>
                  <a:pt x="596" y="678"/>
                </a:lnTo>
                <a:lnTo>
                  <a:pt x="597" y="678"/>
                </a:lnTo>
                <a:lnTo>
                  <a:pt x="597" y="679"/>
                </a:lnTo>
                <a:lnTo>
                  <a:pt x="598" y="679"/>
                </a:lnTo>
                <a:lnTo>
                  <a:pt x="599" y="679"/>
                </a:lnTo>
                <a:lnTo>
                  <a:pt x="599" y="680"/>
                </a:lnTo>
                <a:lnTo>
                  <a:pt x="600" y="680"/>
                </a:lnTo>
                <a:lnTo>
                  <a:pt x="600" y="681"/>
                </a:lnTo>
                <a:lnTo>
                  <a:pt x="601" y="681"/>
                </a:lnTo>
                <a:lnTo>
                  <a:pt x="601" y="682"/>
                </a:lnTo>
                <a:lnTo>
                  <a:pt x="603" y="682"/>
                </a:lnTo>
                <a:lnTo>
                  <a:pt x="603" y="683"/>
                </a:lnTo>
                <a:lnTo>
                  <a:pt x="603" y="684"/>
                </a:lnTo>
                <a:lnTo>
                  <a:pt x="603" y="686"/>
                </a:lnTo>
                <a:lnTo>
                  <a:pt x="603" y="687"/>
                </a:lnTo>
                <a:lnTo>
                  <a:pt x="604" y="687"/>
                </a:lnTo>
                <a:lnTo>
                  <a:pt x="605" y="686"/>
                </a:lnTo>
                <a:lnTo>
                  <a:pt x="606" y="686"/>
                </a:lnTo>
                <a:lnTo>
                  <a:pt x="607" y="686"/>
                </a:lnTo>
                <a:lnTo>
                  <a:pt x="608" y="686"/>
                </a:lnTo>
                <a:lnTo>
                  <a:pt x="609" y="686"/>
                </a:lnTo>
                <a:lnTo>
                  <a:pt x="611" y="686"/>
                </a:lnTo>
                <a:lnTo>
                  <a:pt x="612" y="686"/>
                </a:lnTo>
                <a:lnTo>
                  <a:pt x="612" y="687"/>
                </a:lnTo>
                <a:lnTo>
                  <a:pt x="612" y="688"/>
                </a:lnTo>
                <a:lnTo>
                  <a:pt x="613" y="688"/>
                </a:lnTo>
                <a:lnTo>
                  <a:pt x="613" y="689"/>
                </a:lnTo>
                <a:lnTo>
                  <a:pt x="613" y="690"/>
                </a:lnTo>
                <a:lnTo>
                  <a:pt x="614" y="690"/>
                </a:lnTo>
                <a:lnTo>
                  <a:pt x="614" y="691"/>
                </a:lnTo>
                <a:lnTo>
                  <a:pt x="614" y="692"/>
                </a:lnTo>
                <a:lnTo>
                  <a:pt x="615" y="692"/>
                </a:lnTo>
                <a:lnTo>
                  <a:pt x="615" y="694"/>
                </a:lnTo>
                <a:lnTo>
                  <a:pt x="614" y="695"/>
                </a:lnTo>
                <a:lnTo>
                  <a:pt x="614" y="696"/>
                </a:lnTo>
                <a:lnTo>
                  <a:pt x="613" y="696"/>
                </a:lnTo>
                <a:lnTo>
                  <a:pt x="614" y="696"/>
                </a:lnTo>
                <a:lnTo>
                  <a:pt x="615" y="696"/>
                </a:lnTo>
                <a:lnTo>
                  <a:pt x="615" y="695"/>
                </a:lnTo>
                <a:lnTo>
                  <a:pt x="615" y="696"/>
                </a:lnTo>
                <a:lnTo>
                  <a:pt x="616" y="697"/>
                </a:lnTo>
                <a:lnTo>
                  <a:pt x="617" y="697"/>
                </a:lnTo>
                <a:lnTo>
                  <a:pt x="617" y="698"/>
                </a:lnTo>
                <a:lnTo>
                  <a:pt x="617" y="699"/>
                </a:lnTo>
                <a:lnTo>
                  <a:pt x="618" y="699"/>
                </a:lnTo>
                <a:lnTo>
                  <a:pt x="618" y="700"/>
                </a:lnTo>
                <a:lnTo>
                  <a:pt x="620" y="700"/>
                </a:lnTo>
                <a:lnTo>
                  <a:pt x="620" y="699"/>
                </a:lnTo>
                <a:lnTo>
                  <a:pt x="621" y="699"/>
                </a:lnTo>
                <a:lnTo>
                  <a:pt x="622" y="699"/>
                </a:lnTo>
                <a:lnTo>
                  <a:pt x="622" y="700"/>
                </a:lnTo>
                <a:lnTo>
                  <a:pt x="623" y="700"/>
                </a:lnTo>
                <a:lnTo>
                  <a:pt x="624" y="700"/>
                </a:lnTo>
                <a:lnTo>
                  <a:pt x="624" y="702"/>
                </a:lnTo>
                <a:lnTo>
                  <a:pt x="625" y="702"/>
                </a:lnTo>
                <a:lnTo>
                  <a:pt x="626" y="702"/>
                </a:lnTo>
                <a:lnTo>
                  <a:pt x="627" y="702"/>
                </a:lnTo>
                <a:lnTo>
                  <a:pt x="627" y="700"/>
                </a:lnTo>
                <a:lnTo>
                  <a:pt x="629" y="700"/>
                </a:lnTo>
                <a:lnTo>
                  <a:pt x="630" y="702"/>
                </a:lnTo>
                <a:lnTo>
                  <a:pt x="631" y="702"/>
                </a:lnTo>
                <a:lnTo>
                  <a:pt x="631" y="703"/>
                </a:lnTo>
                <a:lnTo>
                  <a:pt x="632" y="703"/>
                </a:lnTo>
                <a:lnTo>
                  <a:pt x="632" y="704"/>
                </a:lnTo>
                <a:lnTo>
                  <a:pt x="632" y="705"/>
                </a:lnTo>
                <a:lnTo>
                  <a:pt x="633" y="705"/>
                </a:lnTo>
                <a:lnTo>
                  <a:pt x="634" y="705"/>
                </a:lnTo>
                <a:lnTo>
                  <a:pt x="634" y="706"/>
                </a:lnTo>
                <a:lnTo>
                  <a:pt x="635" y="706"/>
                </a:lnTo>
                <a:lnTo>
                  <a:pt x="637" y="706"/>
                </a:lnTo>
                <a:lnTo>
                  <a:pt x="638" y="706"/>
                </a:lnTo>
                <a:lnTo>
                  <a:pt x="638" y="707"/>
                </a:lnTo>
                <a:lnTo>
                  <a:pt x="639" y="707"/>
                </a:lnTo>
                <a:lnTo>
                  <a:pt x="647" y="708"/>
                </a:lnTo>
                <a:lnTo>
                  <a:pt x="648" y="708"/>
                </a:lnTo>
                <a:lnTo>
                  <a:pt x="648" y="709"/>
                </a:lnTo>
                <a:lnTo>
                  <a:pt x="649" y="709"/>
                </a:lnTo>
                <a:lnTo>
                  <a:pt x="650" y="709"/>
                </a:lnTo>
                <a:lnTo>
                  <a:pt x="651" y="709"/>
                </a:lnTo>
                <a:lnTo>
                  <a:pt x="652" y="709"/>
                </a:lnTo>
                <a:lnTo>
                  <a:pt x="653" y="709"/>
                </a:lnTo>
                <a:lnTo>
                  <a:pt x="655" y="709"/>
                </a:lnTo>
                <a:lnTo>
                  <a:pt x="656" y="709"/>
                </a:lnTo>
                <a:lnTo>
                  <a:pt x="656" y="708"/>
                </a:lnTo>
                <a:lnTo>
                  <a:pt x="657" y="708"/>
                </a:lnTo>
                <a:lnTo>
                  <a:pt x="658" y="707"/>
                </a:lnTo>
                <a:lnTo>
                  <a:pt x="659" y="707"/>
                </a:lnTo>
                <a:lnTo>
                  <a:pt x="659" y="706"/>
                </a:lnTo>
                <a:lnTo>
                  <a:pt x="660" y="706"/>
                </a:lnTo>
                <a:lnTo>
                  <a:pt x="660" y="705"/>
                </a:lnTo>
                <a:lnTo>
                  <a:pt x="661" y="705"/>
                </a:lnTo>
                <a:lnTo>
                  <a:pt x="661" y="704"/>
                </a:lnTo>
                <a:lnTo>
                  <a:pt x="661" y="703"/>
                </a:lnTo>
                <a:lnTo>
                  <a:pt x="663" y="700"/>
                </a:lnTo>
                <a:lnTo>
                  <a:pt x="663" y="699"/>
                </a:lnTo>
                <a:lnTo>
                  <a:pt x="663" y="696"/>
                </a:lnTo>
                <a:lnTo>
                  <a:pt x="663" y="695"/>
                </a:lnTo>
                <a:lnTo>
                  <a:pt x="664" y="695"/>
                </a:lnTo>
                <a:lnTo>
                  <a:pt x="665" y="695"/>
                </a:lnTo>
                <a:lnTo>
                  <a:pt x="666" y="695"/>
                </a:lnTo>
                <a:lnTo>
                  <a:pt x="666" y="696"/>
                </a:lnTo>
                <a:lnTo>
                  <a:pt x="666" y="697"/>
                </a:lnTo>
                <a:lnTo>
                  <a:pt x="665" y="698"/>
                </a:lnTo>
                <a:lnTo>
                  <a:pt x="665" y="700"/>
                </a:lnTo>
                <a:lnTo>
                  <a:pt x="664" y="703"/>
                </a:lnTo>
                <a:lnTo>
                  <a:pt x="664" y="704"/>
                </a:lnTo>
                <a:lnTo>
                  <a:pt x="664" y="703"/>
                </a:lnTo>
                <a:lnTo>
                  <a:pt x="665" y="703"/>
                </a:lnTo>
                <a:lnTo>
                  <a:pt x="665" y="704"/>
                </a:lnTo>
                <a:lnTo>
                  <a:pt x="666" y="704"/>
                </a:lnTo>
                <a:lnTo>
                  <a:pt x="667" y="704"/>
                </a:lnTo>
                <a:lnTo>
                  <a:pt x="667" y="705"/>
                </a:lnTo>
                <a:lnTo>
                  <a:pt x="668" y="705"/>
                </a:lnTo>
                <a:lnTo>
                  <a:pt x="669" y="705"/>
                </a:lnTo>
                <a:lnTo>
                  <a:pt x="669" y="706"/>
                </a:lnTo>
                <a:lnTo>
                  <a:pt x="670" y="706"/>
                </a:lnTo>
                <a:lnTo>
                  <a:pt x="672" y="706"/>
                </a:lnTo>
                <a:lnTo>
                  <a:pt x="672" y="707"/>
                </a:lnTo>
                <a:lnTo>
                  <a:pt x="673" y="707"/>
                </a:lnTo>
                <a:lnTo>
                  <a:pt x="674" y="707"/>
                </a:lnTo>
                <a:lnTo>
                  <a:pt x="674" y="708"/>
                </a:lnTo>
                <a:lnTo>
                  <a:pt x="675" y="708"/>
                </a:lnTo>
                <a:lnTo>
                  <a:pt x="676" y="709"/>
                </a:lnTo>
                <a:lnTo>
                  <a:pt x="677" y="709"/>
                </a:lnTo>
                <a:lnTo>
                  <a:pt x="677" y="711"/>
                </a:lnTo>
                <a:lnTo>
                  <a:pt x="678" y="711"/>
                </a:lnTo>
                <a:lnTo>
                  <a:pt x="678" y="712"/>
                </a:lnTo>
                <a:lnTo>
                  <a:pt x="680" y="712"/>
                </a:lnTo>
                <a:lnTo>
                  <a:pt x="680" y="713"/>
                </a:lnTo>
                <a:lnTo>
                  <a:pt x="681" y="713"/>
                </a:lnTo>
                <a:lnTo>
                  <a:pt x="681" y="714"/>
                </a:lnTo>
                <a:lnTo>
                  <a:pt x="682" y="714"/>
                </a:lnTo>
                <a:lnTo>
                  <a:pt x="682" y="715"/>
                </a:lnTo>
                <a:lnTo>
                  <a:pt x="683" y="715"/>
                </a:lnTo>
                <a:lnTo>
                  <a:pt x="683" y="716"/>
                </a:lnTo>
                <a:lnTo>
                  <a:pt x="682" y="716"/>
                </a:lnTo>
                <a:lnTo>
                  <a:pt x="682" y="717"/>
                </a:lnTo>
                <a:lnTo>
                  <a:pt x="683" y="717"/>
                </a:lnTo>
                <a:lnTo>
                  <a:pt x="683" y="719"/>
                </a:lnTo>
                <a:lnTo>
                  <a:pt x="684" y="719"/>
                </a:lnTo>
                <a:lnTo>
                  <a:pt x="684" y="720"/>
                </a:lnTo>
                <a:lnTo>
                  <a:pt x="684" y="721"/>
                </a:lnTo>
                <a:lnTo>
                  <a:pt x="684" y="722"/>
                </a:lnTo>
                <a:lnTo>
                  <a:pt x="684" y="723"/>
                </a:lnTo>
                <a:lnTo>
                  <a:pt x="685" y="723"/>
                </a:lnTo>
                <a:lnTo>
                  <a:pt x="685" y="722"/>
                </a:lnTo>
                <a:lnTo>
                  <a:pt x="686" y="722"/>
                </a:lnTo>
                <a:lnTo>
                  <a:pt x="687" y="723"/>
                </a:lnTo>
                <a:lnTo>
                  <a:pt x="689" y="723"/>
                </a:lnTo>
                <a:lnTo>
                  <a:pt x="690" y="723"/>
                </a:lnTo>
                <a:lnTo>
                  <a:pt x="690" y="724"/>
                </a:lnTo>
                <a:lnTo>
                  <a:pt x="691" y="724"/>
                </a:lnTo>
                <a:lnTo>
                  <a:pt x="691" y="725"/>
                </a:lnTo>
                <a:lnTo>
                  <a:pt x="692" y="725"/>
                </a:lnTo>
                <a:lnTo>
                  <a:pt x="692" y="727"/>
                </a:lnTo>
                <a:lnTo>
                  <a:pt x="693" y="727"/>
                </a:lnTo>
                <a:lnTo>
                  <a:pt x="694" y="727"/>
                </a:lnTo>
                <a:lnTo>
                  <a:pt x="694" y="728"/>
                </a:lnTo>
                <a:lnTo>
                  <a:pt x="695" y="728"/>
                </a:lnTo>
                <a:lnTo>
                  <a:pt x="696" y="728"/>
                </a:lnTo>
                <a:lnTo>
                  <a:pt x="696" y="729"/>
                </a:lnTo>
                <a:lnTo>
                  <a:pt x="698" y="729"/>
                </a:lnTo>
                <a:lnTo>
                  <a:pt x="699" y="729"/>
                </a:lnTo>
                <a:lnTo>
                  <a:pt x="700" y="729"/>
                </a:lnTo>
                <a:lnTo>
                  <a:pt x="701" y="729"/>
                </a:lnTo>
                <a:lnTo>
                  <a:pt x="700" y="729"/>
                </a:lnTo>
                <a:lnTo>
                  <a:pt x="701" y="729"/>
                </a:lnTo>
                <a:lnTo>
                  <a:pt x="702" y="729"/>
                </a:lnTo>
                <a:lnTo>
                  <a:pt x="703" y="729"/>
                </a:lnTo>
                <a:lnTo>
                  <a:pt x="704" y="729"/>
                </a:lnTo>
                <a:lnTo>
                  <a:pt x="706" y="729"/>
                </a:lnTo>
                <a:lnTo>
                  <a:pt x="706" y="728"/>
                </a:lnTo>
                <a:lnTo>
                  <a:pt x="707" y="728"/>
                </a:lnTo>
                <a:lnTo>
                  <a:pt x="708" y="728"/>
                </a:lnTo>
                <a:lnTo>
                  <a:pt x="709" y="728"/>
                </a:lnTo>
                <a:lnTo>
                  <a:pt x="709" y="727"/>
                </a:lnTo>
                <a:lnTo>
                  <a:pt x="710" y="727"/>
                </a:lnTo>
                <a:lnTo>
                  <a:pt x="710" y="728"/>
                </a:lnTo>
                <a:lnTo>
                  <a:pt x="711" y="728"/>
                </a:lnTo>
                <a:lnTo>
                  <a:pt x="711" y="727"/>
                </a:lnTo>
                <a:lnTo>
                  <a:pt x="712" y="727"/>
                </a:lnTo>
                <a:lnTo>
                  <a:pt x="712" y="725"/>
                </a:lnTo>
                <a:lnTo>
                  <a:pt x="713" y="725"/>
                </a:lnTo>
                <a:lnTo>
                  <a:pt x="715" y="725"/>
                </a:lnTo>
                <a:lnTo>
                  <a:pt x="716" y="725"/>
                </a:lnTo>
                <a:lnTo>
                  <a:pt x="716" y="724"/>
                </a:lnTo>
                <a:lnTo>
                  <a:pt x="717" y="724"/>
                </a:lnTo>
                <a:lnTo>
                  <a:pt x="718" y="724"/>
                </a:lnTo>
                <a:lnTo>
                  <a:pt x="719" y="724"/>
                </a:lnTo>
                <a:lnTo>
                  <a:pt x="720" y="724"/>
                </a:lnTo>
                <a:lnTo>
                  <a:pt x="721" y="724"/>
                </a:lnTo>
                <a:lnTo>
                  <a:pt x="722" y="724"/>
                </a:lnTo>
                <a:lnTo>
                  <a:pt x="724" y="724"/>
                </a:lnTo>
                <a:lnTo>
                  <a:pt x="725" y="724"/>
                </a:lnTo>
                <a:lnTo>
                  <a:pt x="725" y="725"/>
                </a:lnTo>
                <a:lnTo>
                  <a:pt x="726" y="725"/>
                </a:lnTo>
                <a:lnTo>
                  <a:pt x="727" y="725"/>
                </a:lnTo>
                <a:lnTo>
                  <a:pt x="728" y="725"/>
                </a:lnTo>
                <a:lnTo>
                  <a:pt x="728" y="727"/>
                </a:lnTo>
                <a:lnTo>
                  <a:pt x="729" y="727"/>
                </a:lnTo>
                <a:lnTo>
                  <a:pt x="729" y="728"/>
                </a:lnTo>
                <a:lnTo>
                  <a:pt x="730" y="728"/>
                </a:lnTo>
                <a:lnTo>
                  <a:pt x="732" y="728"/>
                </a:lnTo>
                <a:lnTo>
                  <a:pt x="732" y="729"/>
                </a:lnTo>
                <a:lnTo>
                  <a:pt x="733" y="729"/>
                </a:lnTo>
                <a:lnTo>
                  <a:pt x="734" y="729"/>
                </a:lnTo>
                <a:lnTo>
                  <a:pt x="734" y="730"/>
                </a:lnTo>
                <a:lnTo>
                  <a:pt x="735" y="730"/>
                </a:lnTo>
                <a:lnTo>
                  <a:pt x="736" y="730"/>
                </a:lnTo>
                <a:lnTo>
                  <a:pt x="737" y="730"/>
                </a:lnTo>
                <a:lnTo>
                  <a:pt x="738" y="730"/>
                </a:lnTo>
                <a:lnTo>
                  <a:pt x="738" y="731"/>
                </a:lnTo>
                <a:lnTo>
                  <a:pt x="739" y="731"/>
                </a:lnTo>
                <a:lnTo>
                  <a:pt x="741" y="731"/>
                </a:lnTo>
                <a:lnTo>
                  <a:pt x="742" y="731"/>
                </a:lnTo>
                <a:lnTo>
                  <a:pt x="743" y="732"/>
                </a:lnTo>
                <a:lnTo>
                  <a:pt x="743" y="731"/>
                </a:lnTo>
                <a:lnTo>
                  <a:pt x="744" y="731"/>
                </a:lnTo>
                <a:lnTo>
                  <a:pt x="745" y="731"/>
                </a:lnTo>
                <a:lnTo>
                  <a:pt x="745" y="732"/>
                </a:lnTo>
                <a:lnTo>
                  <a:pt x="746" y="732"/>
                </a:lnTo>
                <a:lnTo>
                  <a:pt x="746" y="731"/>
                </a:lnTo>
                <a:lnTo>
                  <a:pt x="746" y="732"/>
                </a:lnTo>
                <a:lnTo>
                  <a:pt x="747" y="732"/>
                </a:lnTo>
                <a:lnTo>
                  <a:pt x="749" y="732"/>
                </a:lnTo>
                <a:lnTo>
                  <a:pt x="750" y="732"/>
                </a:lnTo>
                <a:lnTo>
                  <a:pt x="751" y="732"/>
                </a:lnTo>
                <a:lnTo>
                  <a:pt x="751" y="733"/>
                </a:lnTo>
                <a:lnTo>
                  <a:pt x="752" y="733"/>
                </a:lnTo>
                <a:lnTo>
                  <a:pt x="753" y="733"/>
                </a:lnTo>
                <a:lnTo>
                  <a:pt x="754" y="733"/>
                </a:lnTo>
                <a:lnTo>
                  <a:pt x="755" y="733"/>
                </a:lnTo>
                <a:lnTo>
                  <a:pt x="756" y="733"/>
                </a:lnTo>
                <a:lnTo>
                  <a:pt x="756" y="732"/>
                </a:lnTo>
                <a:lnTo>
                  <a:pt x="758" y="732"/>
                </a:lnTo>
                <a:lnTo>
                  <a:pt x="759" y="732"/>
                </a:lnTo>
                <a:lnTo>
                  <a:pt x="760" y="732"/>
                </a:lnTo>
                <a:lnTo>
                  <a:pt x="760" y="731"/>
                </a:lnTo>
                <a:lnTo>
                  <a:pt x="761" y="731"/>
                </a:lnTo>
                <a:lnTo>
                  <a:pt x="761" y="730"/>
                </a:lnTo>
                <a:lnTo>
                  <a:pt x="762" y="730"/>
                </a:lnTo>
                <a:lnTo>
                  <a:pt x="762" y="729"/>
                </a:lnTo>
                <a:lnTo>
                  <a:pt x="763" y="729"/>
                </a:lnTo>
                <a:lnTo>
                  <a:pt x="763" y="728"/>
                </a:lnTo>
                <a:lnTo>
                  <a:pt x="764" y="728"/>
                </a:lnTo>
                <a:lnTo>
                  <a:pt x="764" y="727"/>
                </a:lnTo>
                <a:lnTo>
                  <a:pt x="765" y="727"/>
                </a:lnTo>
                <a:lnTo>
                  <a:pt x="767" y="727"/>
                </a:lnTo>
                <a:lnTo>
                  <a:pt x="767" y="725"/>
                </a:lnTo>
                <a:lnTo>
                  <a:pt x="768" y="724"/>
                </a:lnTo>
                <a:lnTo>
                  <a:pt x="769" y="724"/>
                </a:lnTo>
                <a:lnTo>
                  <a:pt x="770" y="724"/>
                </a:lnTo>
                <a:lnTo>
                  <a:pt x="770" y="723"/>
                </a:lnTo>
                <a:lnTo>
                  <a:pt x="771" y="723"/>
                </a:lnTo>
                <a:lnTo>
                  <a:pt x="772" y="723"/>
                </a:lnTo>
                <a:lnTo>
                  <a:pt x="773" y="723"/>
                </a:lnTo>
                <a:lnTo>
                  <a:pt x="773" y="722"/>
                </a:lnTo>
                <a:lnTo>
                  <a:pt x="775" y="722"/>
                </a:lnTo>
                <a:lnTo>
                  <a:pt x="775" y="721"/>
                </a:lnTo>
                <a:lnTo>
                  <a:pt x="776" y="721"/>
                </a:lnTo>
                <a:lnTo>
                  <a:pt x="777" y="721"/>
                </a:lnTo>
                <a:lnTo>
                  <a:pt x="777" y="720"/>
                </a:lnTo>
                <a:lnTo>
                  <a:pt x="778" y="720"/>
                </a:lnTo>
                <a:lnTo>
                  <a:pt x="778" y="719"/>
                </a:lnTo>
                <a:lnTo>
                  <a:pt x="779" y="719"/>
                </a:lnTo>
                <a:lnTo>
                  <a:pt x="779" y="717"/>
                </a:lnTo>
                <a:lnTo>
                  <a:pt x="780" y="717"/>
                </a:lnTo>
                <a:lnTo>
                  <a:pt x="781" y="717"/>
                </a:lnTo>
                <a:lnTo>
                  <a:pt x="781" y="716"/>
                </a:lnTo>
                <a:lnTo>
                  <a:pt x="782" y="715"/>
                </a:lnTo>
                <a:lnTo>
                  <a:pt x="784" y="715"/>
                </a:lnTo>
                <a:lnTo>
                  <a:pt x="784" y="714"/>
                </a:lnTo>
                <a:lnTo>
                  <a:pt x="784" y="713"/>
                </a:lnTo>
                <a:lnTo>
                  <a:pt x="785" y="713"/>
                </a:lnTo>
                <a:lnTo>
                  <a:pt x="785" y="712"/>
                </a:lnTo>
                <a:lnTo>
                  <a:pt x="785" y="711"/>
                </a:lnTo>
                <a:lnTo>
                  <a:pt x="785" y="709"/>
                </a:lnTo>
                <a:lnTo>
                  <a:pt x="786" y="709"/>
                </a:lnTo>
                <a:lnTo>
                  <a:pt x="786" y="708"/>
                </a:lnTo>
                <a:lnTo>
                  <a:pt x="786" y="707"/>
                </a:lnTo>
                <a:lnTo>
                  <a:pt x="786" y="706"/>
                </a:lnTo>
                <a:lnTo>
                  <a:pt x="787" y="706"/>
                </a:lnTo>
                <a:lnTo>
                  <a:pt x="787" y="705"/>
                </a:lnTo>
                <a:lnTo>
                  <a:pt x="787" y="704"/>
                </a:lnTo>
                <a:lnTo>
                  <a:pt x="787" y="703"/>
                </a:lnTo>
                <a:lnTo>
                  <a:pt x="787" y="702"/>
                </a:lnTo>
                <a:lnTo>
                  <a:pt x="787" y="700"/>
                </a:lnTo>
                <a:lnTo>
                  <a:pt x="787" y="699"/>
                </a:lnTo>
                <a:lnTo>
                  <a:pt x="787" y="698"/>
                </a:lnTo>
                <a:lnTo>
                  <a:pt x="788" y="698"/>
                </a:lnTo>
                <a:lnTo>
                  <a:pt x="789" y="698"/>
                </a:lnTo>
                <a:lnTo>
                  <a:pt x="790" y="698"/>
                </a:lnTo>
                <a:lnTo>
                  <a:pt x="791" y="698"/>
                </a:lnTo>
                <a:lnTo>
                  <a:pt x="793" y="698"/>
                </a:lnTo>
                <a:lnTo>
                  <a:pt x="794" y="698"/>
                </a:lnTo>
                <a:lnTo>
                  <a:pt x="795" y="698"/>
                </a:lnTo>
                <a:lnTo>
                  <a:pt x="796" y="698"/>
                </a:lnTo>
                <a:lnTo>
                  <a:pt x="797" y="698"/>
                </a:lnTo>
                <a:lnTo>
                  <a:pt x="797" y="697"/>
                </a:lnTo>
                <a:lnTo>
                  <a:pt x="798" y="697"/>
                </a:lnTo>
                <a:lnTo>
                  <a:pt x="798" y="696"/>
                </a:lnTo>
                <a:lnTo>
                  <a:pt x="799" y="696"/>
                </a:lnTo>
                <a:lnTo>
                  <a:pt x="801" y="696"/>
                </a:lnTo>
                <a:lnTo>
                  <a:pt x="802" y="696"/>
                </a:lnTo>
                <a:lnTo>
                  <a:pt x="803" y="696"/>
                </a:lnTo>
                <a:lnTo>
                  <a:pt x="804" y="696"/>
                </a:lnTo>
                <a:lnTo>
                  <a:pt x="805" y="696"/>
                </a:lnTo>
                <a:lnTo>
                  <a:pt x="805" y="697"/>
                </a:lnTo>
                <a:lnTo>
                  <a:pt x="806" y="697"/>
                </a:lnTo>
                <a:lnTo>
                  <a:pt x="807" y="697"/>
                </a:lnTo>
                <a:lnTo>
                  <a:pt x="808" y="697"/>
                </a:lnTo>
                <a:lnTo>
                  <a:pt x="808" y="698"/>
                </a:lnTo>
                <a:lnTo>
                  <a:pt x="810" y="698"/>
                </a:lnTo>
                <a:lnTo>
                  <a:pt x="811" y="698"/>
                </a:lnTo>
                <a:lnTo>
                  <a:pt x="812" y="698"/>
                </a:lnTo>
                <a:lnTo>
                  <a:pt x="813" y="698"/>
                </a:lnTo>
                <a:lnTo>
                  <a:pt x="814" y="698"/>
                </a:lnTo>
                <a:lnTo>
                  <a:pt x="815" y="698"/>
                </a:lnTo>
                <a:lnTo>
                  <a:pt x="816" y="698"/>
                </a:lnTo>
                <a:lnTo>
                  <a:pt x="818" y="697"/>
                </a:lnTo>
                <a:lnTo>
                  <a:pt x="819" y="697"/>
                </a:lnTo>
                <a:lnTo>
                  <a:pt x="820" y="697"/>
                </a:lnTo>
                <a:lnTo>
                  <a:pt x="820" y="696"/>
                </a:lnTo>
                <a:lnTo>
                  <a:pt x="821" y="696"/>
                </a:lnTo>
                <a:lnTo>
                  <a:pt x="822" y="696"/>
                </a:lnTo>
                <a:lnTo>
                  <a:pt x="823" y="696"/>
                </a:lnTo>
                <a:lnTo>
                  <a:pt x="824" y="696"/>
                </a:lnTo>
                <a:lnTo>
                  <a:pt x="825" y="696"/>
                </a:lnTo>
                <a:lnTo>
                  <a:pt x="827" y="696"/>
                </a:lnTo>
                <a:lnTo>
                  <a:pt x="830" y="696"/>
                </a:lnTo>
                <a:lnTo>
                  <a:pt x="831" y="696"/>
                </a:lnTo>
                <a:lnTo>
                  <a:pt x="832" y="696"/>
                </a:lnTo>
                <a:lnTo>
                  <a:pt x="833" y="697"/>
                </a:lnTo>
                <a:lnTo>
                  <a:pt x="833" y="699"/>
                </a:lnTo>
                <a:lnTo>
                  <a:pt x="832" y="699"/>
                </a:lnTo>
                <a:lnTo>
                  <a:pt x="832" y="700"/>
                </a:lnTo>
                <a:lnTo>
                  <a:pt x="832" y="702"/>
                </a:lnTo>
                <a:lnTo>
                  <a:pt x="832" y="703"/>
                </a:lnTo>
                <a:lnTo>
                  <a:pt x="833" y="703"/>
                </a:lnTo>
                <a:lnTo>
                  <a:pt x="834" y="703"/>
                </a:lnTo>
                <a:lnTo>
                  <a:pt x="836" y="704"/>
                </a:lnTo>
                <a:lnTo>
                  <a:pt x="836" y="705"/>
                </a:lnTo>
                <a:lnTo>
                  <a:pt x="834" y="705"/>
                </a:lnTo>
                <a:lnTo>
                  <a:pt x="834" y="706"/>
                </a:lnTo>
                <a:lnTo>
                  <a:pt x="834" y="707"/>
                </a:lnTo>
                <a:lnTo>
                  <a:pt x="834" y="708"/>
                </a:lnTo>
                <a:lnTo>
                  <a:pt x="834" y="709"/>
                </a:lnTo>
                <a:lnTo>
                  <a:pt x="836" y="709"/>
                </a:lnTo>
                <a:lnTo>
                  <a:pt x="836" y="711"/>
                </a:lnTo>
                <a:lnTo>
                  <a:pt x="836" y="712"/>
                </a:lnTo>
                <a:lnTo>
                  <a:pt x="834" y="712"/>
                </a:lnTo>
                <a:lnTo>
                  <a:pt x="834" y="713"/>
                </a:lnTo>
                <a:lnTo>
                  <a:pt x="834" y="714"/>
                </a:lnTo>
                <a:lnTo>
                  <a:pt x="836" y="714"/>
                </a:lnTo>
                <a:lnTo>
                  <a:pt x="836" y="715"/>
                </a:lnTo>
                <a:lnTo>
                  <a:pt x="834" y="715"/>
                </a:lnTo>
                <a:lnTo>
                  <a:pt x="834" y="716"/>
                </a:lnTo>
                <a:lnTo>
                  <a:pt x="834" y="717"/>
                </a:lnTo>
                <a:lnTo>
                  <a:pt x="833" y="717"/>
                </a:lnTo>
                <a:lnTo>
                  <a:pt x="832" y="719"/>
                </a:lnTo>
                <a:lnTo>
                  <a:pt x="832" y="720"/>
                </a:lnTo>
                <a:lnTo>
                  <a:pt x="831" y="720"/>
                </a:lnTo>
                <a:lnTo>
                  <a:pt x="831" y="721"/>
                </a:lnTo>
                <a:lnTo>
                  <a:pt x="830" y="721"/>
                </a:lnTo>
                <a:lnTo>
                  <a:pt x="829" y="721"/>
                </a:lnTo>
                <a:lnTo>
                  <a:pt x="829" y="722"/>
                </a:lnTo>
                <a:lnTo>
                  <a:pt x="828" y="722"/>
                </a:lnTo>
                <a:lnTo>
                  <a:pt x="827" y="722"/>
                </a:lnTo>
                <a:lnTo>
                  <a:pt x="827" y="721"/>
                </a:lnTo>
                <a:lnTo>
                  <a:pt x="825" y="721"/>
                </a:lnTo>
                <a:lnTo>
                  <a:pt x="824" y="720"/>
                </a:lnTo>
                <a:lnTo>
                  <a:pt x="823" y="720"/>
                </a:lnTo>
                <a:lnTo>
                  <a:pt x="822" y="720"/>
                </a:lnTo>
                <a:lnTo>
                  <a:pt x="822" y="721"/>
                </a:lnTo>
                <a:lnTo>
                  <a:pt x="823" y="721"/>
                </a:lnTo>
                <a:lnTo>
                  <a:pt x="823" y="722"/>
                </a:lnTo>
                <a:lnTo>
                  <a:pt x="823" y="723"/>
                </a:lnTo>
                <a:lnTo>
                  <a:pt x="824" y="723"/>
                </a:lnTo>
                <a:lnTo>
                  <a:pt x="825" y="724"/>
                </a:lnTo>
                <a:lnTo>
                  <a:pt x="827" y="724"/>
                </a:lnTo>
                <a:lnTo>
                  <a:pt x="827" y="725"/>
                </a:lnTo>
                <a:lnTo>
                  <a:pt x="828" y="725"/>
                </a:lnTo>
                <a:lnTo>
                  <a:pt x="828" y="727"/>
                </a:lnTo>
                <a:lnTo>
                  <a:pt x="829" y="727"/>
                </a:lnTo>
                <a:lnTo>
                  <a:pt x="829" y="728"/>
                </a:lnTo>
                <a:lnTo>
                  <a:pt x="829" y="729"/>
                </a:lnTo>
                <a:lnTo>
                  <a:pt x="830" y="729"/>
                </a:lnTo>
                <a:lnTo>
                  <a:pt x="830" y="730"/>
                </a:lnTo>
                <a:lnTo>
                  <a:pt x="830" y="731"/>
                </a:lnTo>
                <a:lnTo>
                  <a:pt x="831" y="731"/>
                </a:lnTo>
                <a:lnTo>
                  <a:pt x="830" y="731"/>
                </a:lnTo>
                <a:lnTo>
                  <a:pt x="830" y="732"/>
                </a:lnTo>
                <a:lnTo>
                  <a:pt x="830" y="733"/>
                </a:lnTo>
                <a:lnTo>
                  <a:pt x="830" y="734"/>
                </a:lnTo>
                <a:lnTo>
                  <a:pt x="830" y="736"/>
                </a:lnTo>
                <a:lnTo>
                  <a:pt x="830" y="737"/>
                </a:lnTo>
                <a:lnTo>
                  <a:pt x="830" y="738"/>
                </a:lnTo>
                <a:lnTo>
                  <a:pt x="830" y="739"/>
                </a:lnTo>
                <a:lnTo>
                  <a:pt x="830" y="740"/>
                </a:lnTo>
                <a:lnTo>
                  <a:pt x="830" y="741"/>
                </a:lnTo>
                <a:lnTo>
                  <a:pt x="830" y="742"/>
                </a:lnTo>
                <a:lnTo>
                  <a:pt x="829" y="742"/>
                </a:lnTo>
                <a:lnTo>
                  <a:pt x="830" y="742"/>
                </a:lnTo>
                <a:lnTo>
                  <a:pt x="830" y="744"/>
                </a:lnTo>
                <a:lnTo>
                  <a:pt x="830" y="745"/>
                </a:lnTo>
                <a:lnTo>
                  <a:pt x="829" y="746"/>
                </a:lnTo>
                <a:lnTo>
                  <a:pt x="829" y="747"/>
                </a:lnTo>
                <a:lnTo>
                  <a:pt x="829" y="748"/>
                </a:lnTo>
                <a:lnTo>
                  <a:pt x="829" y="749"/>
                </a:lnTo>
                <a:lnTo>
                  <a:pt x="829" y="750"/>
                </a:lnTo>
                <a:lnTo>
                  <a:pt x="828" y="750"/>
                </a:lnTo>
                <a:lnTo>
                  <a:pt x="828" y="752"/>
                </a:lnTo>
                <a:lnTo>
                  <a:pt x="828" y="753"/>
                </a:lnTo>
                <a:lnTo>
                  <a:pt x="827" y="753"/>
                </a:lnTo>
                <a:lnTo>
                  <a:pt x="827" y="754"/>
                </a:lnTo>
                <a:lnTo>
                  <a:pt x="825" y="755"/>
                </a:lnTo>
                <a:lnTo>
                  <a:pt x="824" y="755"/>
                </a:lnTo>
                <a:lnTo>
                  <a:pt x="824" y="756"/>
                </a:lnTo>
                <a:lnTo>
                  <a:pt x="823" y="756"/>
                </a:lnTo>
                <a:lnTo>
                  <a:pt x="823" y="757"/>
                </a:lnTo>
                <a:lnTo>
                  <a:pt x="822" y="757"/>
                </a:lnTo>
                <a:lnTo>
                  <a:pt x="821" y="757"/>
                </a:lnTo>
                <a:lnTo>
                  <a:pt x="820" y="758"/>
                </a:lnTo>
                <a:lnTo>
                  <a:pt x="819" y="758"/>
                </a:lnTo>
                <a:lnTo>
                  <a:pt x="818" y="758"/>
                </a:lnTo>
                <a:lnTo>
                  <a:pt x="816" y="758"/>
                </a:lnTo>
                <a:lnTo>
                  <a:pt x="815" y="758"/>
                </a:lnTo>
                <a:lnTo>
                  <a:pt x="815" y="757"/>
                </a:lnTo>
                <a:lnTo>
                  <a:pt x="814" y="757"/>
                </a:lnTo>
                <a:lnTo>
                  <a:pt x="813" y="758"/>
                </a:lnTo>
                <a:lnTo>
                  <a:pt x="812" y="758"/>
                </a:lnTo>
                <a:lnTo>
                  <a:pt x="811" y="758"/>
                </a:lnTo>
                <a:lnTo>
                  <a:pt x="810" y="758"/>
                </a:lnTo>
                <a:lnTo>
                  <a:pt x="808" y="758"/>
                </a:lnTo>
                <a:lnTo>
                  <a:pt x="808" y="757"/>
                </a:lnTo>
                <a:lnTo>
                  <a:pt x="807" y="757"/>
                </a:lnTo>
                <a:lnTo>
                  <a:pt x="806" y="757"/>
                </a:lnTo>
                <a:lnTo>
                  <a:pt x="805" y="757"/>
                </a:lnTo>
                <a:lnTo>
                  <a:pt x="804" y="757"/>
                </a:lnTo>
                <a:lnTo>
                  <a:pt x="803" y="757"/>
                </a:lnTo>
                <a:lnTo>
                  <a:pt x="803" y="756"/>
                </a:lnTo>
                <a:lnTo>
                  <a:pt x="802" y="756"/>
                </a:lnTo>
                <a:lnTo>
                  <a:pt x="801" y="756"/>
                </a:lnTo>
                <a:lnTo>
                  <a:pt x="799" y="756"/>
                </a:lnTo>
                <a:lnTo>
                  <a:pt x="798" y="757"/>
                </a:lnTo>
                <a:lnTo>
                  <a:pt x="797" y="757"/>
                </a:lnTo>
                <a:lnTo>
                  <a:pt x="796" y="757"/>
                </a:lnTo>
                <a:lnTo>
                  <a:pt x="795" y="757"/>
                </a:lnTo>
                <a:lnTo>
                  <a:pt x="795" y="756"/>
                </a:lnTo>
                <a:lnTo>
                  <a:pt x="794" y="756"/>
                </a:lnTo>
                <a:lnTo>
                  <a:pt x="793" y="756"/>
                </a:lnTo>
                <a:lnTo>
                  <a:pt x="793" y="755"/>
                </a:lnTo>
                <a:lnTo>
                  <a:pt x="791" y="755"/>
                </a:lnTo>
                <a:lnTo>
                  <a:pt x="790" y="755"/>
                </a:lnTo>
                <a:lnTo>
                  <a:pt x="790" y="754"/>
                </a:lnTo>
                <a:lnTo>
                  <a:pt x="789" y="754"/>
                </a:lnTo>
                <a:lnTo>
                  <a:pt x="788" y="754"/>
                </a:lnTo>
                <a:lnTo>
                  <a:pt x="787" y="754"/>
                </a:lnTo>
                <a:lnTo>
                  <a:pt x="787" y="753"/>
                </a:lnTo>
                <a:lnTo>
                  <a:pt x="786" y="753"/>
                </a:lnTo>
                <a:lnTo>
                  <a:pt x="785" y="753"/>
                </a:lnTo>
                <a:lnTo>
                  <a:pt x="785" y="752"/>
                </a:lnTo>
                <a:lnTo>
                  <a:pt x="784" y="752"/>
                </a:lnTo>
                <a:lnTo>
                  <a:pt x="782" y="752"/>
                </a:lnTo>
                <a:lnTo>
                  <a:pt x="781" y="752"/>
                </a:lnTo>
                <a:lnTo>
                  <a:pt x="781" y="750"/>
                </a:lnTo>
                <a:lnTo>
                  <a:pt x="780" y="750"/>
                </a:lnTo>
                <a:lnTo>
                  <a:pt x="779" y="750"/>
                </a:lnTo>
                <a:lnTo>
                  <a:pt x="778" y="750"/>
                </a:lnTo>
                <a:lnTo>
                  <a:pt x="777" y="750"/>
                </a:lnTo>
                <a:lnTo>
                  <a:pt x="776" y="750"/>
                </a:lnTo>
                <a:lnTo>
                  <a:pt x="775" y="750"/>
                </a:lnTo>
                <a:lnTo>
                  <a:pt x="773" y="752"/>
                </a:lnTo>
                <a:lnTo>
                  <a:pt x="773" y="753"/>
                </a:lnTo>
                <a:lnTo>
                  <a:pt x="772" y="753"/>
                </a:lnTo>
                <a:lnTo>
                  <a:pt x="772" y="752"/>
                </a:lnTo>
                <a:lnTo>
                  <a:pt x="771" y="752"/>
                </a:lnTo>
                <a:lnTo>
                  <a:pt x="771" y="753"/>
                </a:lnTo>
                <a:lnTo>
                  <a:pt x="770" y="753"/>
                </a:lnTo>
                <a:lnTo>
                  <a:pt x="770" y="752"/>
                </a:lnTo>
                <a:lnTo>
                  <a:pt x="769" y="752"/>
                </a:lnTo>
                <a:lnTo>
                  <a:pt x="769" y="753"/>
                </a:lnTo>
                <a:lnTo>
                  <a:pt x="768" y="753"/>
                </a:lnTo>
                <a:lnTo>
                  <a:pt x="768" y="754"/>
                </a:lnTo>
                <a:lnTo>
                  <a:pt x="769" y="754"/>
                </a:lnTo>
                <a:lnTo>
                  <a:pt x="769" y="753"/>
                </a:lnTo>
                <a:lnTo>
                  <a:pt x="770" y="754"/>
                </a:lnTo>
                <a:lnTo>
                  <a:pt x="770" y="755"/>
                </a:lnTo>
                <a:lnTo>
                  <a:pt x="771" y="755"/>
                </a:lnTo>
                <a:lnTo>
                  <a:pt x="771" y="754"/>
                </a:lnTo>
                <a:lnTo>
                  <a:pt x="772" y="754"/>
                </a:lnTo>
                <a:lnTo>
                  <a:pt x="773" y="754"/>
                </a:lnTo>
                <a:lnTo>
                  <a:pt x="775" y="754"/>
                </a:lnTo>
                <a:lnTo>
                  <a:pt x="775" y="753"/>
                </a:lnTo>
                <a:lnTo>
                  <a:pt x="776" y="753"/>
                </a:lnTo>
                <a:lnTo>
                  <a:pt x="777" y="753"/>
                </a:lnTo>
                <a:lnTo>
                  <a:pt x="777" y="754"/>
                </a:lnTo>
                <a:lnTo>
                  <a:pt x="778" y="754"/>
                </a:lnTo>
                <a:lnTo>
                  <a:pt x="778" y="755"/>
                </a:lnTo>
                <a:lnTo>
                  <a:pt x="779" y="755"/>
                </a:lnTo>
                <a:lnTo>
                  <a:pt x="780" y="755"/>
                </a:lnTo>
                <a:lnTo>
                  <a:pt x="780" y="756"/>
                </a:lnTo>
                <a:lnTo>
                  <a:pt x="781" y="756"/>
                </a:lnTo>
                <a:lnTo>
                  <a:pt x="782" y="757"/>
                </a:lnTo>
                <a:lnTo>
                  <a:pt x="782" y="758"/>
                </a:lnTo>
                <a:lnTo>
                  <a:pt x="784" y="758"/>
                </a:lnTo>
                <a:lnTo>
                  <a:pt x="784" y="759"/>
                </a:lnTo>
                <a:lnTo>
                  <a:pt x="785" y="761"/>
                </a:lnTo>
                <a:lnTo>
                  <a:pt x="785" y="762"/>
                </a:lnTo>
                <a:lnTo>
                  <a:pt x="785" y="763"/>
                </a:lnTo>
                <a:lnTo>
                  <a:pt x="784" y="764"/>
                </a:lnTo>
                <a:lnTo>
                  <a:pt x="784" y="765"/>
                </a:lnTo>
                <a:lnTo>
                  <a:pt x="784" y="766"/>
                </a:lnTo>
                <a:lnTo>
                  <a:pt x="785" y="766"/>
                </a:lnTo>
                <a:lnTo>
                  <a:pt x="786" y="766"/>
                </a:lnTo>
                <a:lnTo>
                  <a:pt x="786" y="767"/>
                </a:lnTo>
                <a:lnTo>
                  <a:pt x="787" y="767"/>
                </a:lnTo>
                <a:lnTo>
                  <a:pt x="787" y="769"/>
                </a:lnTo>
                <a:lnTo>
                  <a:pt x="787" y="770"/>
                </a:lnTo>
                <a:lnTo>
                  <a:pt x="788" y="770"/>
                </a:lnTo>
                <a:lnTo>
                  <a:pt x="788" y="771"/>
                </a:lnTo>
                <a:lnTo>
                  <a:pt x="789" y="772"/>
                </a:lnTo>
                <a:lnTo>
                  <a:pt x="789" y="773"/>
                </a:lnTo>
                <a:lnTo>
                  <a:pt x="789" y="774"/>
                </a:lnTo>
                <a:lnTo>
                  <a:pt x="788" y="775"/>
                </a:lnTo>
                <a:lnTo>
                  <a:pt x="788" y="776"/>
                </a:lnTo>
                <a:lnTo>
                  <a:pt x="788" y="778"/>
                </a:lnTo>
                <a:lnTo>
                  <a:pt x="787" y="778"/>
                </a:lnTo>
                <a:lnTo>
                  <a:pt x="787" y="779"/>
                </a:lnTo>
                <a:lnTo>
                  <a:pt x="786" y="779"/>
                </a:lnTo>
                <a:lnTo>
                  <a:pt x="786" y="780"/>
                </a:lnTo>
                <a:lnTo>
                  <a:pt x="785" y="780"/>
                </a:lnTo>
                <a:lnTo>
                  <a:pt x="785" y="781"/>
                </a:lnTo>
                <a:lnTo>
                  <a:pt x="784" y="782"/>
                </a:lnTo>
                <a:lnTo>
                  <a:pt x="784" y="783"/>
                </a:lnTo>
                <a:lnTo>
                  <a:pt x="782" y="784"/>
                </a:lnTo>
                <a:lnTo>
                  <a:pt x="782" y="786"/>
                </a:lnTo>
                <a:lnTo>
                  <a:pt x="782" y="787"/>
                </a:lnTo>
                <a:lnTo>
                  <a:pt x="782" y="788"/>
                </a:lnTo>
                <a:lnTo>
                  <a:pt x="782" y="789"/>
                </a:lnTo>
                <a:lnTo>
                  <a:pt x="782" y="790"/>
                </a:lnTo>
                <a:lnTo>
                  <a:pt x="781" y="790"/>
                </a:lnTo>
                <a:lnTo>
                  <a:pt x="781" y="791"/>
                </a:lnTo>
                <a:lnTo>
                  <a:pt x="781" y="792"/>
                </a:lnTo>
                <a:lnTo>
                  <a:pt x="781" y="794"/>
                </a:lnTo>
                <a:lnTo>
                  <a:pt x="782" y="794"/>
                </a:lnTo>
                <a:lnTo>
                  <a:pt x="782" y="795"/>
                </a:lnTo>
                <a:lnTo>
                  <a:pt x="784" y="795"/>
                </a:lnTo>
                <a:lnTo>
                  <a:pt x="784" y="796"/>
                </a:lnTo>
                <a:lnTo>
                  <a:pt x="785" y="796"/>
                </a:lnTo>
                <a:lnTo>
                  <a:pt x="785" y="797"/>
                </a:lnTo>
                <a:lnTo>
                  <a:pt x="786" y="797"/>
                </a:lnTo>
                <a:lnTo>
                  <a:pt x="786" y="798"/>
                </a:lnTo>
                <a:lnTo>
                  <a:pt x="787" y="798"/>
                </a:lnTo>
                <a:lnTo>
                  <a:pt x="788" y="798"/>
                </a:lnTo>
                <a:lnTo>
                  <a:pt x="788" y="799"/>
                </a:lnTo>
                <a:lnTo>
                  <a:pt x="788" y="800"/>
                </a:lnTo>
                <a:lnTo>
                  <a:pt x="789" y="800"/>
                </a:lnTo>
                <a:lnTo>
                  <a:pt x="789" y="801"/>
                </a:lnTo>
                <a:lnTo>
                  <a:pt x="789" y="803"/>
                </a:lnTo>
                <a:lnTo>
                  <a:pt x="789" y="804"/>
                </a:lnTo>
                <a:lnTo>
                  <a:pt x="788" y="804"/>
                </a:lnTo>
                <a:lnTo>
                  <a:pt x="788" y="805"/>
                </a:lnTo>
                <a:lnTo>
                  <a:pt x="788" y="806"/>
                </a:lnTo>
                <a:lnTo>
                  <a:pt x="789" y="806"/>
                </a:lnTo>
                <a:lnTo>
                  <a:pt x="789" y="807"/>
                </a:lnTo>
                <a:lnTo>
                  <a:pt x="789" y="808"/>
                </a:lnTo>
                <a:lnTo>
                  <a:pt x="790" y="808"/>
                </a:lnTo>
                <a:lnTo>
                  <a:pt x="790" y="809"/>
                </a:lnTo>
                <a:lnTo>
                  <a:pt x="791" y="809"/>
                </a:lnTo>
                <a:lnTo>
                  <a:pt x="791" y="811"/>
                </a:lnTo>
                <a:lnTo>
                  <a:pt x="793" y="811"/>
                </a:lnTo>
                <a:lnTo>
                  <a:pt x="793" y="812"/>
                </a:lnTo>
                <a:lnTo>
                  <a:pt x="794" y="812"/>
                </a:lnTo>
                <a:lnTo>
                  <a:pt x="795" y="813"/>
                </a:lnTo>
                <a:lnTo>
                  <a:pt x="796" y="814"/>
                </a:lnTo>
                <a:lnTo>
                  <a:pt x="796" y="815"/>
                </a:lnTo>
                <a:lnTo>
                  <a:pt x="797" y="816"/>
                </a:lnTo>
                <a:lnTo>
                  <a:pt x="797" y="817"/>
                </a:lnTo>
                <a:lnTo>
                  <a:pt x="797" y="819"/>
                </a:lnTo>
                <a:lnTo>
                  <a:pt x="797" y="820"/>
                </a:lnTo>
                <a:lnTo>
                  <a:pt x="797" y="821"/>
                </a:lnTo>
                <a:lnTo>
                  <a:pt x="797" y="822"/>
                </a:lnTo>
                <a:lnTo>
                  <a:pt x="796" y="823"/>
                </a:lnTo>
                <a:lnTo>
                  <a:pt x="795" y="824"/>
                </a:lnTo>
                <a:lnTo>
                  <a:pt x="794" y="824"/>
                </a:lnTo>
                <a:lnTo>
                  <a:pt x="794" y="825"/>
                </a:lnTo>
                <a:lnTo>
                  <a:pt x="793" y="825"/>
                </a:lnTo>
                <a:lnTo>
                  <a:pt x="791" y="825"/>
                </a:lnTo>
                <a:lnTo>
                  <a:pt x="790" y="824"/>
                </a:lnTo>
                <a:lnTo>
                  <a:pt x="789" y="823"/>
                </a:lnTo>
                <a:lnTo>
                  <a:pt x="788" y="823"/>
                </a:lnTo>
                <a:lnTo>
                  <a:pt x="785" y="821"/>
                </a:lnTo>
                <a:lnTo>
                  <a:pt x="785" y="820"/>
                </a:lnTo>
                <a:lnTo>
                  <a:pt x="784" y="820"/>
                </a:lnTo>
                <a:lnTo>
                  <a:pt x="782" y="820"/>
                </a:lnTo>
                <a:lnTo>
                  <a:pt x="782" y="819"/>
                </a:lnTo>
                <a:lnTo>
                  <a:pt x="781" y="819"/>
                </a:lnTo>
                <a:lnTo>
                  <a:pt x="781" y="817"/>
                </a:lnTo>
                <a:lnTo>
                  <a:pt x="781" y="816"/>
                </a:lnTo>
                <a:lnTo>
                  <a:pt x="780" y="816"/>
                </a:lnTo>
                <a:lnTo>
                  <a:pt x="779" y="815"/>
                </a:lnTo>
                <a:lnTo>
                  <a:pt x="778" y="815"/>
                </a:lnTo>
                <a:lnTo>
                  <a:pt x="777" y="815"/>
                </a:lnTo>
                <a:lnTo>
                  <a:pt x="777" y="814"/>
                </a:lnTo>
                <a:lnTo>
                  <a:pt x="776" y="813"/>
                </a:lnTo>
                <a:lnTo>
                  <a:pt x="775" y="812"/>
                </a:lnTo>
                <a:lnTo>
                  <a:pt x="772" y="814"/>
                </a:lnTo>
                <a:lnTo>
                  <a:pt x="769" y="814"/>
                </a:lnTo>
                <a:lnTo>
                  <a:pt x="768" y="814"/>
                </a:lnTo>
                <a:lnTo>
                  <a:pt x="768" y="815"/>
                </a:lnTo>
                <a:lnTo>
                  <a:pt x="768" y="819"/>
                </a:lnTo>
                <a:lnTo>
                  <a:pt x="764" y="817"/>
                </a:lnTo>
                <a:lnTo>
                  <a:pt x="763" y="817"/>
                </a:lnTo>
                <a:lnTo>
                  <a:pt x="762" y="819"/>
                </a:lnTo>
                <a:lnTo>
                  <a:pt x="761" y="819"/>
                </a:lnTo>
                <a:lnTo>
                  <a:pt x="760" y="819"/>
                </a:lnTo>
                <a:lnTo>
                  <a:pt x="760" y="820"/>
                </a:lnTo>
                <a:lnTo>
                  <a:pt x="759" y="820"/>
                </a:lnTo>
                <a:lnTo>
                  <a:pt x="758" y="821"/>
                </a:lnTo>
                <a:lnTo>
                  <a:pt x="759" y="822"/>
                </a:lnTo>
                <a:lnTo>
                  <a:pt x="758" y="822"/>
                </a:lnTo>
                <a:lnTo>
                  <a:pt x="756" y="822"/>
                </a:lnTo>
                <a:lnTo>
                  <a:pt x="755" y="822"/>
                </a:lnTo>
                <a:lnTo>
                  <a:pt x="755" y="823"/>
                </a:lnTo>
                <a:lnTo>
                  <a:pt x="753" y="822"/>
                </a:lnTo>
                <a:lnTo>
                  <a:pt x="751" y="822"/>
                </a:lnTo>
                <a:lnTo>
                  <a:pt x="747" y="822"/>
                </a:lnTo>
                <a:lnTo>
                  <a:pt x="747" y="823"/>
                </a:lnTo>
                <a:lnTo>
                  <a:pt x="746" y="823"/>
                </a:lnTo>
                <a:lnTo>
                  <a:pt x="745" y="823"/>
                </a:lnTo>
                <a:lnTo>
                  <a:pt x="744" y="823"/>
                </a:lnTo>
                <a:lnTo>
                  <a:pt x="743" y="823"/>
                </a:lnTo>
                <a:lnTo>
                  <a:pt x="742" y="823"/>
                </a:lnTo>
                <a:lnTo>
                  <a:pt x="741" y="823"/>
                </a:lnTo>
                <a:lnTo>
                  <a:pt x="741" y="857"/>
                </a:lnTo>
                <a:lnTo>
                  <a:pt x="721" y="857"/>
                </a:lnTo>
                <a:lnTo>
                  <a:pt x="720" y="857"/>
                </a:lnTo>
                <a:lnTo>
                  <a:pt x="719" y="857"/>
                </a:lnTo>
                <a:lnTo>
                  <a:pt x="719" y="859"/>
                </a:lnTo>
                <a:lnTo>
                  <a:pt x="719" y="866"/>
                </a:lnTo>
                <a:lnTo>
                  <a:pt x="719" y="868"/>
                </a:lnTo>
                <a:lnTo>
                  <a:pt x="719" y="871"/>
                </a:lnTo>
                <a:lnTo>
                  <a:pt x="719" y="873"/>
                </a:lnTo>
                <a:lnTo>
                  <a:pt x="719" y="875"/>
                </a:lnTo>
                <a:lnTo>
                  <a:pt x="719" y="878"/>
                </a:lnTo>
                <a:lnTo>
                  <a:pt x="719" y="880"/>
                </a:lnTo>
                <a:lnTo>
                  <a:pt x="719" y="882"/>
                </a:lnTo>
                <a:lnTo>
                  <a:pt x="719" y="886"/>
                </a:lnTo>
                <a:lnTo>
                  <a:pt x="719" y="888"/>
                </a:lnTo>
                <a:lnTo>
                  <a:pt x="720" y="890"/>
                </a:lnTo>
                <a:lnTo>
                  <a:pt x="721" y="892"/>
                </a:lnTo>
                <a:lnTo>
                  <a:pt x="721" y="895"/>
                </a:lnTo>
                <a:lnTo>
                  <a:pt x="722" y="896"/>
                </a:lnTo>
                <a:lnTo>
                  <a:pt x="722" y="897"/>
                </a:lnTo>
                <a:lnTo>
                  <a:pt x="722" y="900"/>
                </a:lnTo>
                <a:lnTo>
                  <a:pt x="719" y="900"/>
                </a:lnTo>
                <a:lnTo>
                  <a:pt x="717" y="903"/>
                </a:lnTo>
                <a:lnTo>
                  <a:pt x="715" y="906"/>
                </a:lnTo>
                <a:lnTo>
                  <a:pt x="710" y="911"/>
                </a:lnTo>
                <a:lnTo>
                  <a:pt x="707" y="914"/>
                </a:lnTo>
                <a:lnTo>
                  <a:pt x="706" y="915"/>
                </a:lnTo>
                <a:lnTo>
                  <a:pt x="703" y="918"/>
                </a:lnTo>
                <a:lnTo>
                  <a:pt x="702" y="920"/>
                </a:lnTo>
                <a:lnTo>
                  <a:pt x="701" y="921"/>
                </a:lnTo>
                <a:lnTo>
                  <a:pt x="700" y="922"/>
                </a:lnTo>
                <a:lnTo>
                  <a:pt x="700" y="921"/>
                </a:lnTo>
                <a:lnTo>
                  <a:pt x="700" y="920"/>
                </a:lnTo>
                <a:lnTo>
                  <a:pt x="699" y="918"/>
                </a:lnTo>
                <a:lnTo>
                  <a:pt x="691" y="897"/>
                </a:lnTo>
                <a:lnTo>
                  <a:pt x="691" y="896"/>
                </a:lnTo>
                <a:lnTo>
                  <a:pt x="686" y="897"/>
                </a:lnTo>
                <a:lnTo>
                  <a:pt x="684" y="897"/>
                </a:lnTo>
                <a:lnTo>
                  <a:pt x="682" y="897"/>
                </a:lnTo>
                <a:lnTo>
                  <a:pt x="678" y="897"/>
                </a:lnTo>
                <a:lnTo>
                  <a:pt x="667" y="897"/>
                </a:lnTo>
                <a:lnTo>
                  <a:pt x="666" y="897"/>
                </a:lnTo>
                <a:lnTo>
                  <a:pt x="631" y="897"/>
                </a:lnTo>
                <a:lnTo>
                  <a:pt x="630" y="897"/>
                </a:lnTo>
                <a:lnTo>
                  <a:pt x="629" y="897"/>
                </a:lnTo>
                <a:lnTo>
                  <a:pt x="587" y="897"/>
                </a:lnTo>
                <a:lnTo>
                  <a:pt x="554" y="897"/>
                </a:lnTo>
                <a:lnTo>
                  <a:pt x="554" y="898"/>
                </a:lnTo>
                <a:lnTo>
                  <a:pt x="553" y="898"/>
                </a:lnTo>
                <a:lnTo>
                  <a:pt x="552" y="898"/>
                </a:lnTo>
                <a:lnTo>
                  <a:pt x="551" y="898"/>
                </a:lnTo>
                <a:lnTo>
                  <a:pt x="549" y="898"/>
                </a:lnTo>
                <a:lnTo>
                  <a:pt x="548" y="898"/>
                </a:lnTo>
                <a:lnTo>
                  <a:pt x="547" y="898"/>
                </a:lnTo>
                <a:lnTo>
                  <a:pt x="546" y="898"/>
                </a:lnTo>
                <a:lnTo>
                  <a:pt x="545" y="898"/>
                </a:lnTo>
                <a:lnTo>
                  <a:pt x="545" y="901"/>
                </a:lnTo>
                <a:lnTo>
                  <a:pt x="545" y="903"/>
                </a:lnTo>
                <a:lnTo>
                  <a:pt x="540" y="900"/>
                </a:lnTo>
                <a:lnTo>
                  <a:pt x="539" y="900"/>
                </a:lnTo>
                <a:lnTo>
                  <a:pt x="539" y="899"/>
                </a:lnTo>
                <a:lnTo>
                  <a:pt x="538" y="899"/>
                </a:lnTo>
                <a:lnTo>
                  <a:pt x="538" y="898"/>
                </a:lnTo>
                <a:lnTo>
                  <a:pt x="539" y="897"/>
                </a:lnTo>
                <a:lnTo>
                  <a:pt x="539" y="896"/>
                </a:lnTo>
                <a:lnTo>
                  <a:pt x="539" y="895"/>
                </a:lnTo>
                <a:lnTo>
                  <a:pt x="538" y="895"/>
                </a:lnTo>
                <a:lnTo>
                  <a:pt x="537" y="895"/>
                </a:lnTo>
                <a:lnTo>
                  <a:pt x="536" y="895"/>
                </a:lnTo>
                <a:lnTo>
                  <a:pt x="535" y="895"/>
                </a:lnTo>
                <a:lnTo>
                  <a:pt x="535" y="893"/>
                </a:lnTo>
                <a:lnTo>
                  <a:pt x="534" y="893"/>
                </a:lnTo>
                <a:lnTo>
                  <a:pt x="534" y="892"/>
                </a:lnTo>
                <a:lnTo>
                  <a:pt x="532" y="892"/>
                </a:lnTo>
                <a:lnTo>
                  <a:pt x="531" y="892"/>
                </a:lnTo>
                <a:lnTo>
                  <a:pt x="530" y="892"/>
                </a:lnTo>
                <a:lnTo>
                  <a:pt x="529" y="891"/>
                </a:lnTo>
                <a:lnTo>
                  <a:pt x="530" y="891"/>
                </a:lnTo>
                <a:lnTo>
                  <a:pt x="529" y="891"/>
                </a:lnTo>
                <a:lnTo>
                  <a:pt x="529" y="890"/>
                </a:lnTo>
                <a:lnTo>
                  <a:pt x="528" y="890"/>
                </a:lnTo>
                <a:lnTo>
                  <a:pt x="528" y="889"/>
                </a:lnTo>
                <a:lnTo>
                  <a:pt x="527" y="889"/>
                </a:lnTo>
                <a:lnTo>
                  <a:pt x="526" y="889"/>
                </a:lnTo>
                <a:lnTo>
                  <a:pt x="526" y="888"/>
                </a:lnTo>
                <a:lnTo>
                  <a:pt x="526" y="887"/>
                </a:lnTo>
                <a:lnTo>
                  <a:pt x="526" y="886"/>
                </a:lnTo>
                <a:lnTo>
                  <a:pt x="525" y="886"/>
                </a:lnTo>
                <a:lnTo>
                  <a:pt x="523" y="886"/>
                </a:lnTo>
                <a:lnTo>
                  <a:pt x="523" y="884"/>
                </a:lnTo>
                <a:lnTo>
                  <a:pt x="522" y="884"/>
                </a:lnTo>
                <a:lnTo>
                  <a:pt x="522" y="886"/>
                </a:lnTo>
                <a:lnTo>
                  <a:pt x="521" y="886"/>
                </a:lnTo>
                <a:lnTo>
                  <a:pt x="520" y="887"/>
                </a:lnTo>
                <a:lnTo>
                  <a:pt x="519" y="887"/>
                </a:lnTo>
                <a:lnTo>
                  <a:pt x="517" y="888"/>
                </a:lnTo>
                <a:lnTo>
                  <a:pt x="510" y="891"/>
                </a:lnTo>
                <a:lnTo>
                  <a:pt x="509" y="891"/>
                </a:lnTo>
                <a:lnTo>
                  <a:pt x="506" y="893"/>
                </a:lnTo>
                <a:lnTo>
                  <a:pt x="502" y="896"/>
                </a:lnTo>
                <a:lnTo>
                  <a:pt x="501" y="896"/>
                </a:lnTo>
                <a:lnTo>
                  <a:pt x="496" y="898"/>
                </a:lnTo>
                <a:lnTo>
                  <a:pt x="494" y="899"/>
                </a:lnTo>
                <a:lnTo>
                  <a:pt x="493" y="900"/>
                </a:lnTo>
                <a:lnTo>
                  <a:pt x="492" y="900"/>
                </a:lnTo>
                <a:lnTo>
                  <a:pt x="489" y="901"/>
                </a:lnTo>
                <a:lnTo>
                  <a:pt x="485" y="904"/>
                </a:lnTo>
                <a:lnTo>
                  <a:pt x="484" y="905"/>
                </a:lnTo>
                <a:lnTo>
                  <a:pt x="479" y="906"/>
                </a:lnTo>
                <a:lnTo>
                  <a:pt x="477" y="907"/>
                </a:lnTo>
                <a:lnTo>
                  <a:pt x="477" y="906"/>
                </a:lnTo>
                <a:lnTo>
                  <a:pt x="476" y="904"/>
                </a:lnTo>
                <a:lnTo>
                  <a:pt x="475" y="899"/>
                </a:lnTo>
                <a:lnTo>
                  <a:pt x="474" y="898"/>
                </a:lnTo>
                <a:lnTo>
                  <a:pt x="474" y="896"/>
                </a:lnTo>
                <a:lnTo>
                  <a:pt x="473" y="895"/>
                </a:lnTo>
                <a:lnTo>
                  <a:pt x="473" y="893"/>
                </a:lnTo>
                <a:lnTo>
                  <a:pt x="474" y="893"/>
                </a:lnTo>
                <a:lnTo>
                  <a:pt x="478" y="891"/>
                </a:lnTo>
                <a:lnTo>
                  <a:pt x="487" y="887"/>
                </a:lnTo>
                <a:lnTo>
                  <a:pt x="491" y="886"/>
                </a:lnTo>
                <a:lnTo>
                  <a:pt x="494" y="884"/>
                </a:lnTo>
                <a:lnTo>
                  <a:pt x="495" y="883"/>
                </a:lnTo>
                <a:lnTo>
                  <a:pt x="511" y="875"/>
                </a:lnTo>
                <a:lnTo>
                  <a:pt x="515" y="873"/>
                </a:lnTo>
                <a:lnTo>
                  <a:pt x="517" y="873"/>
                </a:lnTo>
                <a:lnTo>
                  <a:pt x="518" y="873"/>
                </a:lnTo>
                <a:lnTo>
                  <a:pt x="519" y="873"/>
                </a:lnTo>
                <a:lnTo>
                  <a:pt x="520" y="872"/>
                </a:lnTo>
                <a:lnTo>
                  <a:pt x="523" y="871"/>
                </a:lnTo>
                <a:lnTo>
                  <a:pt x="523" y="870"/>
                </a:lnTo>
                <a:lnTo>
                  <a:pt x="522" y="870"/>
                </a:lnTo>
                <a:lnTo>
                  <a:pt x="522" y="868"/>
                </a:lnTo>
                <a:lnTo>
                  <a:pt x="522" y="867"/>
                </a:lnTo>
                <a:lnTo>
                  <a:pt x="521" y="867"/>
                </a:lnTo>
                <a:lnTo>
                  <a:pt x="521" y="866"/>
                </a:lnTo>
                <a:lnTo>
                  <a:pt x="521" y="865"/>
                </a:lnTo>
                <a:lnTo>
                  <a:pt x="520" y="865"/>
                </a:lnTo>
                <a:lnTo>
                  <a:pt x="520" y="864"/>
                </a:lnTo>
                <a:lnTo>
                  <a:pt x="518" y="858"/>
                </a:lnTo>
                <a:lnTo>
                  <a:pt x="517" y="857"/>
                </a:lnTo>
                <a:lnTo>
                  <a:pt x="515" y="855"/>
                </a:lnTo>
                <a:lnTo>
                  <a:pt x="515" y="854"/>
                </a:lnTo>
                <a:lnTo>
                  <a:pt x="514" y="853"/>
                </a:lnTo>
                <a:lnTo>
                  <a:pt x="514" y="851"/>
                </a:lnTo>
                <a:lnTo>
                  <a:pt x="511" y="853"/>
                </a:lnTo>
                <a:lnTo>
                  <a:pt x="502" y="843"/>
                </a:lnTo>
                <a:lnTo>
                  <a:pt x="501" y="843"/>
                </a:lnTo>
                <a:lnTo>
                  <a:pt x="500" y="843"/>
                </a:lnTo>
                <a:lnTo>
                  <a:pt x="499" y="841"/>
                </a:lnTo>
                <a:lnTo>
                  <a:pt x="496" y="839"/>
                </a:lnTo>
                <a:lnTo>
                  <a:pt x="494" y="838"/>
                </a:lnTo>
                <a:lnTo>
                  <a:pt x="489" y="843"/>
                </a:lnTo>
                <a:lnTo>
                  <a:pt x="493" y="850"/>
                </a:lnTo>
                <a:lnTo>
                  <a:pt x="495" y="854"/>
                </a:lnTo>
                <a:lnTo>
                  <a:pt x="493" y="857"/>
                </a:lnTo>
                <a:lnTo>
                  <a:pt x="491" y="862"/>
                </a:lnTo>
                <a:lnTo>
                  <a:pt x="487" y="861"/>
                </a:lnTo>
                <a:lnTo>
                  <a:pt x="486" y="862"/>
                </a:lnTo>
                <a:lnTo>
                  <a:pt x="484" y="862"/>
                </a:lnTo>
                <a:lnTo>
                  <a:pt x="482" y="862"/>
                </a:lnTo>
                <a:lnTo>
                  <a:pt x="480" y="862"/>
                </a:lnTo>
                <a:lnTo>
                  <a:pt x="478" y="862"/>
                </a:lnTo>
                <a:lnTo>
                  <a:pt x="477" y="862"/>
                </a:lnTo>
                <a:lnTo>
                  <a:pt x="476" y="862"/>
                </a:lnTo>
                <a:lnTo>
                  <a:pt x="475" y="862"/>
                </a:lnTo>
                <a:lnTo>
                  <a:pt x="474" y="862"/>
                </a:lnTo>
                <a:lnTo>
                  <a:pt x="473" y="862"/>
                </a:lnTo>
                <a:lnTo>
                  <a:pt x="470" y="861"/>
                </a:lnTo>
                <a:lnTo>
                  <a:pt x="469" y="861"/>
                </a:lnTo>
                <a:lnTo>
                  <a:pt x="463" y="861"/>
                </a:lnTo>
                <a:lnTo>
                  <a:pt x="459" y="862"/>
                </a:lnTo>
                <a:lnTo>
                  <a:pt x="453" y="862"/>
                </a:lnTo>
                <a:lnTo>
                  <a:pt x="447" y="862"/>
                </a:lnTo>
                <a:lnTo>
                  <a:pt x="444" y="864"/>
                </a:lnTo>
                <a:lnTo>
                  <a:pt x="443" y="864"/>
                </a:lnTo>
                <a:lnTo>
                  <a:pt x="441" y="866"/>
                </a:lnTo>
                <a:lnTo>
                  <a:pt x="437" y="864"/>
                </a:lnTo>
                <a:lnTo>
                  <a:pt x="432" y="857"/>
                </a:lnTo>
                <a:lnTo>
                  <a:pt x="431" y="856"/>
                </a:lnTo>
                <a:lnTo>
                  <a:pt x="415" y="840"/>
                </a:lnTo>
                <a:lnTo>
                  <a:pt x="414" y="840"/>
                </a:lnTo>
                <a:lnTo>
                  <a:pt x="404" y="829"/>
                </a:lnTo>
                <a:lnTo>
                  <a:pt x="397" y="822"/>
                </a:lnTo>
                <a:lnTo>
                  <a:pt x="387" y="812"/>
                </a:lnTo>
                <a:lnTo>
                  <a:pt x="385" y="811"/>
                </a:lnTo>
                <a:lnTo>
                  <a:pt x="384" y="808"/>
                </a:lnTo>
                <a:lnTo>
                  <a:pt x="383" y="808"/>
                </a:lnTo>
                <a:lnTo>
                  <a:pt x="382" y="809"/>
                </a:lnTo>
                <a:lnTo>
                  <a:pt x="380" y="812"/>
                </a:lnTo>
                <a:lnTo>
                  <a:pt x="373" y="819"/>
                </a:lnTo>
                <a:lnTo>
                  <a:pt x="365" y="826"/>
                </a:lnTo>
                <a:lnTo>
                  <a:pt x="356" y="834"/>
                </a:lnTo>
                <a:lnTo>
                  <a:pt x="354" y="838"/>
                </a:lnTo>
                <a:lnTo>
                  <a:pt x="351" y="839"/>
                </a:lnTo>
                <a:lnTo>
                  <a:pt x="351" y="840"/>
                </a:lnTo>
                <a:lnTo>
                  <a:pt x="349" y="842"/>
                </a:lnTo>
                <a:lnTo>
                  <a:pt x="348" y="842"/>
                </a:lnTo>
                <a:lnTo>
                  <a:pt x="348" y="843"/>
                </a:lnTo>
                <a:lnTo>
                  <a:pt x="345" y="837"/>
                </a:lnTo>
                <a:lnTo>
                  <a:pt x="345" y="834"/>
                </a:lnTo>
                <a:lnTo>
                  <a:pt x="344" y="832"/>
                </a:lnTo>
                <a:lnTo>
                  <a:pt x="342" y="831"/>
                </a:lnTo>
                <a:lnTo>
                  <a:pt x="341" y="830"/>
                </a:lnTo>
                <a:lnTo>
                  <a:pt x="339" y="828"/>
                </a:lnTo>
                <a:lnTo>
                  <a:pt x="338" y="825"/>
                </a:lnTo>
                <a:lnTo>
                  <a:pt x="336" y="824"/>
                </a:lnTo>
                <a:lnTo>
                  <a:pt x="311" y="798"/>
                </a:lnTo>
                <a:lnTo>
                  <a:pt x="298" y="786"/>
                </a:lnTo>
                <a:lnTo>
                  <a:pt x="294" y="781"/>
                </a:lnTo>
                <a:lnTo>
                  <a:pt x="290" y="779"/>
                </a:lnTo>
                <a:lnTo>
                  <a:pt x="286" y="774"/>
                </a:lnTo>
                <a:lnTo>
                  <a:pt x="280" y="771"/>
                </a:lnTo>
                <a:lnTo>
                  <a:pt x="280" y="770"/>
                </a:lnTo>
                <a:lnTo>
                  <a:pt x="270" y="763"/>
                </a:lnTo>
                <a:lnTo>
                  <a:pt x="235" y="737"/>
                </a:lnTo>
                <a:lnTo>
                  <a:pt x="225" y="730"/>
                </a:lnTo>
                <a:lnTo>
                  <a:pt x="213" y="721"/>
                </a:lnTo>
                <a:lnTo>
                  <a:pt x="212" y="720"/>
                </a:lnTo>
                <a:lnTo>
                  <a:pt x="211" y="720"/>
                </a:lnTo>
                <a:lnTo>
                  <a:pt x="200" y="711"/>
                </a:lnTo>
                <a:lnTo>
                  <a:pt x="199" y="711"/>
                </a:lnTo>
                <a:lnTo>
                  <a:pt x="198" y="711"/>
                </a:lnTo>
                <a:lnTo>
                  <a:pt x="198" y="708"/>
                </a:lnTo>
                <a:lnTo>
                  <a:pt x="190" y="703"/>
                </a:lnTo>
                <a:lnTo>
                  <a:pt x="187" y="700"/>
                </a:lnTo>
                <a:lnTo>
                  <a:pt x="186" y="700"/>
                </a:lnTo>
                <a:lnTo>
                  <a:pt x="185" y="700"/>
                </a:lnTo>
                <a:lnTo>
                  <a:pt x="185" y="699"/>
                </a:lnTo>
                <a:lnTo>
                  <a:pt x="185" y="700"/>
                </a:lnTo>
                <a:lnTo>
                  <a:pt x="184" y="700"/>
                </a:lnTo>
                <a:lnTo>
                  <a:pt x="182" y="706"/>
                </a:lnTo>
                <a:lnTo>
                  <a:pt x="181" y="705"/>
                </a:lnTo>
                <a:lnTo>
                  <a:pt x="180" y="705"/>
                </a:lnTo>
                <a:lnTo>
                  <a:pt x="181" y="704"/>
                </a:lnTo>
                <a:lnTo>
                  <a:pt x="181" y="703"/>
                </a:lnTo>
                <a:lnTo>
                  <a:pt x="180" y="699"/>
                </a:lnTo>
                <a:lnTo>
                  <a:pt x="175" y="691"/>
                </a:lnTo>
                <a:lnTo>
                  <a:pt x="172" y="689"/>
                </a:lnTo>
                <a:lnTo>
                  <a:pt x="166" y="687"/>
                </a:lnTo>
                <a:lnTo>
                  <a:pt x="161" y="686"/>
                </a:lnTo>
                <a:lnTo>
                  <a:pt x="160" y="686"/>
                </a:lnTo>
                <a:lnTo>
                  <a:pt x="147" y="682"/>
                </a:lnTo>
                <a:lnTo>
                  <a:pt x="141" y="681"/>
                </a:lnTo>
                <a:lnTo>
                  <a:pt x="140" y="680"/>
                </a:lnTo>
                <a:lnTo>
                  <a:pt x="137" y="678"/>
                </a:lnTo>
                <a:lnTo>
                  <a:pt x="133" y="677"/>
                </a:lnTo>
                <a:lnTo>
                  <a:pt x="130" y="675"/>
                </a:lnTo>
                <a:lnTo>
                  <a:pt x="125" y="672"/>
                </a:lnTo>
                <a:lnTo>
                  <a:pt x="121" y="669"/>
                </a:lnTo>
                <a:lnTo>
                  <a:pt x="116" y="666"/>
                </a:lnTo>
                <a:lnTo>
                  <a:pt x="114" y="664"/>
                </a:lnTo>
                <a:lnTo>
                  <a:pt x="112" y="662"/>
                </a:lnTo>
                <a:lnTo>
                  <a:pt x="108" y="658"/>
                </a:lnTo>
                <a:lnTo>
                  <a:pt x="107" y="656"/>
                </a:lnTo>
                <a:lnTo>
                  <a:pt x="105" y="654"/>
                </a:lnTo>
                <a:lnTo>
                  <a:pt x="103" y="652"/>
                </a:lnTo>
                <a:lnTo>
                  <a:pt x="95" y="644"/>
                </a:lnTo>
                <a:lnTo>
                  <a:pt x="92" y="641"/>
                </a:lnTo>
                <a:lnTo>
                  <a:pt x="88" y="638"/>
                </a:lnTo>
                <a:lnTo>
                  <a:pt x="87" y="638"/>
                </a:lnTo>
                <a:lnTo>
                  <a:pt x="85" y="637"/>
                </a:lnTo>
                <a:lnTo>
                  <a:pt x="83" y="636"/>
                </a:lnTo>
                <a:lnTo>
                  <a:pt x="81" y="635"/>
                </a:lnTo>
                <a:lnTo>
                  <a:pt x="80" y="633"/>
                </a:lnTo>
                <a:lnTo>
                  <a:pt x="86" y="633"/>
                </a:lnTo>
                <a:lnTo>
                  <a:pt x="88" y="633"/>
                </a:lnTo>
                <a:lnTo>
                  <a:pt x="91" y="633"/>
                </a:lnTo>
                <a:lnTo>
                  <a:pt x="92" y="633"/>
                </a:lnTo>
                <a:lnTo>
                  <a:pt x="95" y="633"/>
                </a:lnTo>
                <a:lnTo>
                  <a:pt x="104" y="633"/>
                </a:lnTo>
                <a:lnTo>
                  <a:pt x="105" y="633"/>
                </a:lnTo>
                <a:lnTo>
                  <a:pt x="107" y="633"/>
                </a:lnTo>
                <a:lnTo>
                  <a:pt x="109" y="632"/>
                </a:lnTo>
                <a:lnTo>
                  <a:pt x="112" y="632"/>
                </a:lnTo>
                <a:lnTo>
                  <a:pt x="112" y="631"/>
                </a:lnTo>
                <a:lnTo>
                  <a:pt x="112" y="616"/>
                </a:lnTo>
                <a:lnTo>
                  <a:pt x="112" y="607"/>
                </a:lnTo>
                <a:lnTo>
                  <a:pt x="112" y="590"/>
                </a:lnTo>
                <a:lnTo>
                  <a:pt x="107" y="590"/>
                </a:lnTo>
                <a:lnTo>
                  <a:pt x="74" y="590"/>
                </a:lnTo>
                <a:lnTo>
                  <a:pt x="76" y="579"/>
                </a:lnTo>
                <a:lnTo>
                  <a:pt x="76" y="571"/>
                </a:lnTo>
                <a:lnTo>
                  <a:pt x="76" y="564"/>
                </a:lnTo>
                <a:lnTo>
                  <a:pt x="70" y="564"/>
                </a:lnTo>
                <a:lnTo>
                  <a:pt x="60" y="564"/>
                </a:lnTo>
                <a:lnTo>
                  <a:pt x="60" y="556"/>
                </a:lnTo>
                <a:lnTo>
                  <a:pt x="60" y="540"/>
                </a:lnTo>
                <a:lnTo>
                  <a:pt x="61" y="540"/>
                </a:lnTo>
                <a:lnTo>
                  <a:pt x="66" y="540"/>
                </a:lnTo>
                <a:lnTo>
                  <a:pt x="68" y="540"/>
                </a:lnTo>
                <a:lnTo>
                  <a:pt x="69" y="540"/>
                </a:lnTo>
                <a:lnTo>
                  <a:pt x="69" y="539"/>
                </a:lnTo>
                <a:lnTo>
                  <a:pt x="69" y="531"/>
                </a:lnTo>
                <a:lnTo>
                  <a:pt x="70" y="518"/>
                </a:lnTo>
                <a:lnTo>
                  <a:pt x="70" y="516"/>
                </a:lnTo>
                <a:lnTo>
                  <a:pt x="70" y="513"/>
                </a:lnTo>
                <a:lnTo>
                  <a:pt x="69" y="510"/>
                </a:lnTo>
                <a:lnTo>
                  <a:pt x="69" y="505"/>
                </a:lnTo>
                <a:lnTo>
                  <a:pt x="69" y="495"/>
                </a:lnTo>
                <a:lnTo>
                  <a:pt x="69" y="490"/>
                </a:lnTo>
                <a:lnTo>
                  <a:pt x="69" y="482"/>
                </a:lnTo>
                <a:lnTo>
                  <a:pt x="68" y="483"/>
                </a:lnTo>
                <a:lnTo>
                  <a:pt x="65" y="485"/>
                </a:lnTo>
                <a:lnTo>
                  <a:pt x="65" y="482"/>
                </a:lnTo>
                <a:lnTo>
                  <a:pt x="61" y="485"/>
                </a:lnTo>
                <a:lnTo>
                  <a:pt x="59" y="485"/>
                </a:lnTo>
                <a:lnTo>
                  <a:pt x="55" y="487"/>
                </a:lnTo>
                <a:lnTo>
                  <a:pt x="52" y="488"/>
                </a:lnTo>
                <a:lnTo>
                  <a:pt x="48" y="488"/>
                </a:lnTo>
                <a:lnTo>
                  <a:pt x="40" y="491"/>
                </a:lnTo>
                <a:lnTo>
                  <a:pt x="40" y="488"/>
                </a:lnTo>
                <a:lnTo>
                  <a:pt x="40" y="480"/>
                </a:lnTo>
                <a:lnTo>
                  <a:pt x="40" y="473"/>
                </a:lnTo>
                <a:lnTo>
                  <a:pt x="40" y="463"/>
                </a:lnTo>
                <a:lnTo>
                  <a:pt x="40" y="454"/>
                </a:lnTo>
                <a:lnTo>
                  <a:pt x="39" y="454"/>
                </a:lnTo>
                <a:lnTo>
                  <a:pt x="37" y="454"/>
                </a:lnTo>
                <a:lnTo>
                  <a:pt x="26" y="454"/>
                </a:lnTo>
                <a:lnTo>
                  <a:pt x="26" y="453"/>
                </a:lnTo>
                <a:lnTo>
                  <a:pt x="26" y="441"/>
                </a:lnTo>
                <a:lnTo>
                  <a:pt x="26" y="436"/>
                </a:lnTo>
                <a:lnTo>
                  <a:pt x="26" y="431"/>
                </a:lnTo>
                <a:lnTo>
                  <a:pt x="26" y="428"/>
                </a:lnTo>
                <a:lnTo>
                  <a:pt x="26" y="421"/>
                </a:lnTo>
                <a:lnTo>
                  <a:pt x="26" y="409"/>
                </a:lnTo>
                <a:lnTo>
                  <a:pt x="19" y="409"/>
                </a:lnTo>
                <a:lnTo>
                  <a:pt x="12" y="409"/>
                </a:lnTo>
                <a:lnTo>
                  <a:pt x="5" y="409"/>
                </a:lnTo>
                <a:lnTo>
                  <a:pt x="0" y="409"/>
                </a:lnTo>
                <a:lnTo>
                  <a:pt x="0" y="407"/>
                </a:lnTo>
                <a:lnTo>
                  <a:pt x="0" y="399"/>
                </a:lnTo>
                <a:lnTo>
                  <a:pt x="0" y="379"/>
                </a:lnTo>
                <a:lnTo>
                  <a:pt x="0" y="364"/>
                </a:lnTo>
                <a:lnTo>
                  <a:pt x="0" y="343"/>
                </a:lnTo>
                <a:lnTo>
                  <a:pt x="0" y="335"/>
                </a:lnTo>
                <a:lnTo>
                  <a:pt x="0" y="331"/>
                </a:lnTo>
                <a:lnTo>
                  <a:pt x="0" y="329"/>
                </a:lnTo>
                <a:lnTo>
                  <a:pt x="0" y="328"/>
                </a:lnTo>
                <a:lnTo>
                  <a:pt x="0" y="326"/>
                </a:lnTo>
                <a:lnTo>
                  <a:pt x="0" y="323"/>
                </a:lnTo>
                <a:lnTo>
                  <a:pt x="0" y="322"/>
                </a:lnTo>
                <a:lnTo>
                  <a:pt x="0" y="321"/>
                </a:lnTo>
                <a:lnTo>
                  <a:pt x="0" y="320"/>
                </a:lnTo>
                <a:lnTo>
                  <a:pt x="1" y="321"/>
                </a:lnTo>
                <a:lnTo>
                  <a:pt x="2" y="321"/>
                </a:lnTo>
                <a:lnTo>
                  <a:pt x="4" y="321"/>
                </a:lnTo>
                <a:lnTo>
                  <a:pt x="5" y="321"/>
                </a:lnTo>
                <a:lnTo>
                  <a:pt x="7" y="321"/>
                </a:lnTo>
                <a:lnTo>
                  <a:pt x="13" y="321"/>
                </a:lnTo>
                <a:lnTo>
                  <a:pt x="18" y="321"/>
                </a:lnTo>
                <a:lnTo>
                  <a:pt x="27" y="320"/>
                </a:lnTo>
                <a:lnTo>
                  <a:pt x="28" y="320"/>
                </a:lnTo>
                <a:lnTo>
                  <a:pt x="44" y="321"/>
                </a:lnTo>
                <a:lnTo>
                  <a:pt x="47" y="321"/>
                </a:lnTo>
                <a:lnTo>
                  <a:pt x="60" y="321"/>
                </a:lnTo>
                <a:lnTo>
                  <a:pt x="73" y="321"/>
                </a:lnTo>
                <a:lnTo>
                  <a:pt x="97" y="321"/>
                </a:lnTo>
                <a:lnTo>
                  <a:pt x="113" y="321"/>
                </a:lnTo>
                <a:lnTo>
                  <a:pt x="114" y="321"/>
                </a:lnTo>
                <a:lnTo>
                  <a:pt x="114" y="320"/>
                </a:lnTo>
                <a:lnTo>
                  <a:pt x="114" y="319"/>
                </a:lnTo>
                <a:lnTo>
                  <a:pt x="114" y="315"/>
                </a:lnTo>
                <a:lnTo>
                  <a:pt x="114" y="312"/>
                </a:lnTo>
                <a:lnTo>
                  <a:pt x="114" y="307"/>
                </a:lnTo>
                <a:lnTo>
                  <a:pt x="114" y="302"/>
                </a:lnTo>
                <a:lnTo>
                  <a:pt x="114" y="297"/>
                </a:lnTo>
                <a:lnTo>
                  <a:pt x="114" y="292"/>
                </a:lnTo>
                <a:lnTo>
                  <a:pt x="114" y="286"/>
                </a:lnTo>
                <a:lnTo>
                  <a:pt x="114" y="282"/>
                </a:lnTo>
                <a:lnTo>
                  <a:pt x="114" y="281"/>
                </a:lnTo>
                <a:lnTo>
                  <a:pt x="114" y="279"/>
                </a:lnTo>
                <a:lnTo>
                  <a:pt x="114" y="278"/>
                </a:lnTo>
                <a:lnTo>
                  <a:pt x="114" y="268"/>
                </a:lnTo>
                <a:lnTo>
                  <a:pt x="114" y="267"/>
                </a:lnTo>
                <a:lnTo>
                  <a:pt x="114" y="262"/>
                </a:lnTo>
                <a:lnTo>
                  <a:pt x="114" y="257"/>
                </a:lnTo>
                <a:lnTo>
                  <a:pt x="114" y="253"/>
                </a:lnTo>
                <a:lnTo>
                  <a:pt x="114" y="247"/>
                </a:lnTo>
                <a:lnTo>
                  <a:pt x="114" y="245"/>
                </a:lnTo>
                <a:lnTo>
                  <a:pt x="114" y="239"/>
                </a:lnTo>
                <a:lnTo>
                  <a:pt x="114" y="238"/>
                </a:lnTo>
                <a:lnTo>
                  <a:pt x="114" y="236"/>
                </a:lnTo>
                <a:lnTo>
                  <a:pt x="114" y="232"/>
                </a:lnTo>
                <a:lnTo>
                  <a:pt x="114" y="231"/>
                </a:lnTo>
                <a:lnTo>
                  <a:pt x="114" y="226"/>
                </a:lnTo>
                <a:lnTo>
                  <a:pt x="114" y="223"/>
                </a:lnTo>
                <a:lnTo>
                  <a:pt x="114" y="220"/>
                </a:lnTo>
                <a:lnTo>
                  <a:pt x="114" y="218"/>
                </a:lnTo>
                <a:lnTo>
                  <a:pt x="114" y="215"/>
                </a:lnTo>
                <a:lnTo>
                  <a:pt x="114" y="210"/>
                </a:lnTo>
                <a:lnTo>
                  <a:pt x="114" y="205"/>
                </a:lnTo>
                <a:lnTo>
                  <a:pt x="114" y="202"/>
                </a:lnTo>
                <a:lnTo>
                  <a:pt x="114" y="201"/>
                </a:lnTo>
                <a:lnTo>
                  <a:pt x="114" y="197"/>
                </a:lnTo>
                <a:lnTo>
                  <a:pt x="114" y="196"/>
                </a:lnTo>
                <a:lnTo>
                  <a:pt x="114" y="192"/>
                </a:lnTo>
                <a:lnTo>
                  <a:pt x="114" y="187"/>
                </a:lnTo>
                <a:lnTo>
                  <a:pt x="114" y="180"/>
                </a:lnTo>
                <a:lnTo>
                  <a:pt x="114" y="177"/>
                </a:lnTo>
                <a:lnTo>
                  <a:pt x="114" y="171"/>
                </a:lnTo>
                <a:lnTo>
                  <a:pt x="115" y="169"/>
                </a:lnTo>
                <a:lnTo>
                  <a:pt x="115" y="167"/>
                </a:lnTo>
                <a:lnTo>
                  <a:pt x="115" y="163"/>
                </a:lnTo>
                <a:lnTo>
                  <a:pt x="115" y="148"/>
                </a:lnTo>
                <a:lnTo>
                  <a:pt x="115" y="147"/>
                </a:lnTo>
                <a:lnTo>
                  <a:pt x="115" y="135"/>
                </a:lnTo>
                <a:lnTo>
                  <a:pt x="115" y="130"/>
                </a:lnTo>
                <a:lnTo>
                  <a:pt x="115" y="128"/>
                </a:lnTo>
                <a:lnTo>
                  <a:pt x="115" y="125"/>
                </a:lnTo>
                <a:lnTo>
                  <a:pt x="115" y="123"/>
                </a:lnTo>
                <a:lnTo>
                  <a:pt x="115" y="120"/>
                </a:lnTo>
                <a:lnTo>
                  <a:pt x="115" y="119"/>
                </a:lnTo>
                <a:lnTo>
                  <a:pt x="115" y="115"/>
                </a:lnTo>
                <a:lnTo>
                  <a:pt x="115" y="114"/>
                </a:lnTo>
                <a:lnTo>
                  <a:pt x="115" y="105"/>
                </a:lnTo>
                <a:lnTo>
                  <a:pt x="115" y="104"/>
                </a:lnTo>
                <a:lnTo>
                  <a:pt x="115" y="93"/>
                </a:lnTo>
                <a:lnTo>
                  <a:pt x="115" y="91"/>
                </a:lnTo>
                <a:lnTo>
                  <a:pt x="115" y="89"/>
                </a:lnTo>
                <a:lnTo>
                  <a:pt x="115" y="73"/>
                </a:lnTo>
                <a:lnTo>
                  <a:pt x="115" y="72"/>
                </a:lnTo>
                <a:lnTo>
                  <a:pt x="114" y="68"/>
                </a:lnTo>
                <a:lnTo>
                  <a:pt x="114" y="62"/>
                </a:lnTo>
                <a:lnTo>
                  <a:pt x="114" y="52"/>
                </a:lnTo>
                <a:lnTo>
                  <a:pt x="114" y="51"/>
                </a:lnTo>
                <a:lnTo>
                  <a:pt x="115" y="47"/>
                </a:lnTo>
                <a:lnTo>
                  <a:pt x="115" y="46"/>
                </a:lnTo>
                <a:lnTo>
                  <a:pt x="115" y="43"/>
                </a:lnTo>
                <a:lnTo>
                  <a:pt x="116" y="43"/>
                </a:lnTo>
                <a:lnTo>
                  <a:pt x="117" y="43"/>
                </a:lnTo>
                <a:lnTo>
                  <a:pt x="117" y="44"/>
                </a:lnTo>
                <a:lnTo>
                  <a:pt x="118" y="43"/>
                </a:lnTo>
                <a:lnTo>
                  <a:pt x="118" y="42"/>
                </a:lnTo>
                <a:lnTo>
                  <a:pt x="120" y="42"/>
                </a:lnTo>
                <a:lnTo>
                  <a:pt x="120" y="41"/>
                </a:lnTo>
                <a:lnTo>
                  <a:pt x="120" y="39"/>
                </a:lnTo>
                <a:lnTo>
                  <a:pt x="118" y="39"/>
                </a:lnTo>
                <a:lnTo>
                  <a:pt x="117" y="39"/>
                </a:lnTo>
                <a:lnTo>
                  <a:pt x="117" y="38"/>
                </a:lnTo>
                <a:lnTo>
                  <a:pt x="116" y="38"/>
                </a:lnTo>
                <a:lnTo>
                  <a:pt x="116" y="35"/>
                </a:lnTo>
                <a:lnTo>
                  <a:pt x="116" y="33"/>
                </a:lnTo>
                <a:lnTo>
                  <a:pt x="116" y="31"/>
                </a:lnTo>
                <a:lnTo>
                  <a:pt x="115" y="31"/>
                </a:lnTo>
                <a:lnTo>
                  <a:pt x="115" y="28"/>
                </a:lnTo>
                <a:lnTo>
                  <a:pt x="115" y="19"/>
                </a:lnTo>
                <a:lnTo>
                  <a:pt x="116" y="3"/>
                </a:lnTo>
                <a:lnTo>
                  <a:pt x="116" y="2"/>
                </a:lnTo>
                <a:lnTo>
                  <a:pt x="124" y="2"/>
                </a:lnTo>
                <a:lnTo>
                  <a:pt x="130" y="3"/>
                </a:lnTo>
                <a:lnTo>
                  <a:pt x="131" y="3"/>
                </a:lnTo>
                <a:lnTo>
                  <a:pt x="132" y="3"/>
                </a:lnTo>
                <a:lnTo>
                  <a:pt x="133" y="3"/>
                </a:lnTo>
                <a:lnTo>
                  <a:pt x="138" y="3"/>
                </a:lnTo>
                <a:lnTo>
                  <a:pt x="140" y="3"/>
                </a:lnTo>
                <a:lnTo>
                  <a:pt x="141" y="3"/>
                </a:lnTo>
                <a:lnTo>
                  <a:pt x="144" y="2"/>
                </a:lnTo>
                <a:lnTo>
                  <a:pt x="147" y="2"/>
                </a:lnTo>
                <a:lnTo>
                  <a:pt x="149" y="2"/>
                </a:lnTo>
                <a:lnTo>
                  <a:pt x="150" y="2"/>
                </a:lnTo>
                <a:lnTo>
                  <a:pt x="152" y="1"/>
                </a:lnTo>
                <a:lnTo>
                  <a:pt x="160" y="1"/>
                </a:lnTo>
                <a:lnTo>
                  <a:pt x="163" y="1"/>
                </a:lnTo>
                <a:lnTo>
                  <a:pt x="164" y="2"/>
                </a:lnTo>
                <a:lnTo>
                  <a:pt x="165" y="2"/>
                </a:lnTo>
                <a:lnTo>
                  <a:pt x="166" y="2"/>
                </a:lnTo>
                <a:lnTo>
                  <a:pt x="167" y="2"/>
                </a:lnTo>
                <a:lnTo>
                  <a:pt x="169" y="3"/>
                </a:lnTo>
                <a:lnTo>
                  <a:pt x="174" y="5"/>
                </a:lnTo>
                <a:lnTo>
                  <a:pt x="177" y="8"/>
                </a:lnTo>
                <a:lnTo>
                  <a:pt x="178" y="8"/>
                </a:lnTo>
                <a:lnTo>
                  <a:pt x="178" y="5"/>
                </a:lnTo>
                <a:lnTo>
                  <a:pt x="180" y="3"/>
                </a:lnTo>
                <a:lnTo>
                  <a:pt x="190" y="3"/>
                </a:lnTo>
                <a:lnTo>
                  <a:pt x="193" y="3"/>
                </a:lnTo>
                <a:lnTo>
                  <a:pt x="194" y="3"/>
                </a:lnTo>
                <a:lnTo>
                  <a:pt x="195" y="3"/>
                </a:lnTo>
                <a:lnTo>
                  <a:pt x="197" y="3"/>
                </a:lnTo>
                <a:lnTo>
                  <a:pt x="198" y="3"/>
                </a:lnTo>
                <a:lnTo>
                  <a:pt x="200" y="3"/>
                </a:lnTo>
                <a:lnTo>
                  <a:pt x="201" y="3"/>
                </a:lnTo>
                <a:lnTo>
                  <a:pt x="201" y="4"/>
                </a:lnTo>
                <a:lnTo>
                  <a:pt x="201" y="6"/>
                </a:lnTo>
                <a:lnTo>
                  <a:pt x="202" y="6"/>
                </a:lnTo>
                <a:lnTo>
                  <a:pt x="203" y="6"/>
                </a:lnTo>
                <a:lnTo>
                  <a:pt x="216" y="6"/>
                </a:lnTo>
                <a:lnTo>
                  <a:pt x="221" y="6"/>
                </a:lnTo>
                <a:lnTo>
                  <a:pt x="223" y="6"/>
                </a:lnTo>
                <a:lnTo>
                  <a:pt x="224" y="6"/>
                </a:lnTo>
                <a:lnTo>
                  <a:pt x="226" y="6"/>
                </a:lnTo>
                <a:lnTo>
                  <a:pt x="236" y="6"/>
                </a:lnTo>
                <a:lnTo>
                  <a:pt x="268" y="6"/>
                </a:lnTo>
                <a:lnTo>
                  <a:pt x="269" y="6"/>
                </a:lnTo>
                <a:lnTo>
                  <a:pt x="270" y="6"/>
                </a:lnTo>
                <a:lnTo>
                  <a:pt x="273" y="6"/>
                </a:lnTo>
                <a:lnTo>
                  <a:pt x="282" y="6"/>
                </a:lnTo>
                <a:lnTo>
                  <a:pt x="284" y="6"/>
                </a:lnTo>
                <a:lnTo>
                  <a:pt x="286" y="6"/>
                </a:lnTo>
                <a:lnTo>
                  <a:pt x="287" y="6"/>
                </a:lnTo>
                <a:lnTo>
                  <a:pt x="287" y="5"/>
                </a:lnTo>
                <a:lnTo>
                  <a:pt x="287" y="4"/>
                </a:lnTo>
                <a:lnTo>
                  <a:pt x="287" y="3"/>
                </a:lnTo>
                <a:lnTo>
                  <a:pt x="290" y="3"/>
                </a:lnTo>
                <a:lnTo>
                  <a:pt x="294" y="3"/>
                </a:lnTo>
                <a:lnTo>
                  <a:pt x="297" y="3"/>
                </a:lnTo>
                <a:lnTo>
                  <a:pt x="315" y="3"/>
                </a:lnTo>
                <a:lnTo>
                  <a:pt x="321" y="3"/>
                </a:lnTo>
                <a:lnTo>
                  <a:pt x="321" y="1"/>
                </a:lnTo>
                <a:lnTo>
                  <a:pt x="321" y="0"/>
                </a:lnTo>
                <a:lnTo>
                  <a:pt x="322" y="0"/>
                </a:lnTo>
                <a:lnTo>
                  <a:pt x="338" y="1"/>
                </a:lnTo>
                <a:lnTo>
                  <a:pt x="353" y="1"/>
                </a:lnTo>
                <a:lnTo>
                  <a:pt x="366" y="2"/>
                </a:lnTo>
                <a:lnTo>
                  <a:pt x="378" y="2"/>
                </a:lnTo>
                <a:lnTo>
                  <a:pt x="379" y="4"/>
                </a:lnTo>
                <a:lnTo>
                  <a:pt x="379" y="5"/>
                </a:lnTo>
                <a:lnTo>
                  <a:pt x="381" y="8"/>
                </a:lnTo>
                <a:lnTo>
                  <a:pt x="382" y="8"/>
                </a:lnTo>
                <a:lnTo>
                  <a:pt x="383" y="9"/>
                </a:lnTo>
                <a:lnTo>
                  <a:pt x="385" y="8"/>
                </a:lnTo>
                <a:lnTo>
                  <a:pt x="384" y="5"/>
                </a:lnTo>
                <a:lnTo>
                  <a:pt x="383" y="3"/>
                </a:lnTo>
                <a:lnTo>
                  <a:pt x="385" y="3"/>
                </a:lnTo>
                <a:lnTo>
                  <a:pt x="406" y="3"/>
                </a:lnTo>
                <a:lnTo>
                  <a:pt x="407" y="3"/>
                </a:lnTo>
                <a:lnTo>
                  <a:pt x="407" y="5"/>
                </a:lnTo>
                <a:lnTo>
                  <a:pt x="407" y="6"/>
                </a:lnTo>
                <a:lnTo>
                  <a:pt x="409" y="6"/>
                </a:lnTo>
                <a:lnTo>
                  <a:pt x="410" y="6"/>
                </a:lnTo>
                <a:lnTo>
                  <a:pt x="411" y="6"/>
                </a:lnTo>
                <a:lnTo>
                  <a:pt x="411" y="8"/>
                </a:lnTo>
                <a:lnTo>
                  <a:pt x="413" y="9"/>
                </a:lnTo>
                <a:lnTo>
                  <a:pt x="414" y="9"/>
                </a:lnTo>
                <a:lnTo>
                  <a:pt x="416" y="8"/>
                </a:lnTo>
                <a:lnTo>
                  <a:pt x="417" y="6"/>
                </a:lnTo>
                <a:lnTo>
                  <a:pt x="418" y="6"/>
                </a:lnTo>
                <a:lnTo>
                  <a:pt x="419" y="6"/>
                </a:lnTo>
                <a:lnTo>
                  <a:pt x="422" y="6"/>
                </a:lnTo>
                <a:lnTo>
                  <a:pt x="423" y="5"/>
                </a:lnTo>
                <a:lnTo>
                  <a:pt x="424" y="5"/>
                </a:lnTo>
                <a:lnTo>
                  <a:pt x="424" y="4"/>
                </a:lnTo>
                <a:lnTo>
                  <a:pt x="425" y="3"/>
                </a:lnTo>
                <a:lnTo>
                  <a:pt x="426" y="3"/>
                </a:lnTo>
                <a:lnTo>
                  <a:pt x="426" y="4"/>
                </a:lnTo>
                <a:lnTo>
                  <a:pt x="427" y="4"/>
                </a:lnTo>
                <a:lnTo>
                  <a:pt x="427" y="5"/>
                </a:lnTo>
                <a:lnTo>
                  <a:pt x="428" y="5"/>
                </a:lnTo>
                <a:lnTo>
                  <a:pt x="428" y="4"/>
                </a:lnTo>
                <a:lnTo>
                  <a:pt x="430" y="4"/>
                </a:lnTo>
                <a:lnTo>
                  <a:pt x="430" y="3"/>
                </a:lnTo>
                <a:lnTo>
                  <a:pt x="431" y="3"/>
                </a:lnTo>
                <a:lnTo>
                  <a:pt x="432" y="3"/>
                </a:lnTo>
                <a:lnTo>
                  <a:pt x="433" y="3"/>
                </a:lnTo>
                <a:lnTo>
                  <a:pt x="434" y="4"/>
                </a:lnTo>
                <a:lnTo>
                  <a:pt x="434" y="5"/>
                </a:lnTo>
                <a:lnTo>
                  <a:pt x="434" y="6"/>
                </a:lnTo>
                <a:lnTo>
                  <a:pt x="458" y="6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04A0301A-1112-C4A5-A8C0-450DE752D4B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46848" y="261958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8" name="肘形连接符 164">
            <a:extLst>
              <a:ext uri="{FF2B5EF4-FFF2-40B4-BE49-F238E27FC236}">
                <a16:creationId xmlns:a16="http://schemas.microsoft.com/office/drawing/2014/main" id="{C700BF3E-633C-888C-38E0-7AA1F545EB7E}"/>
              </a:ext>
            </a:extLst>
          </p:cNvPr>
          <p:cNvCxnSpPr>
            <a:cxnSpLocks/>
            <a:stCxn id="9" idx="3"/>
            <a:endCxn id="7" idx="0"/>
          </p:cNvCxnSpPr>
          <p:nvPr/>
        </p:nvCxnSpPr>
        <p:spPr>
          <a:xfrm>
            <a:off x="1798691" y="2348783"/>
            <a:ext cx="190365" cy="27080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464974C9-A705-BEA5-9772-95251590BA28}"/>
              </a:ext>
            </a:extLst>
          </p:cNvPr>
          <p:cNvSpPr/>
          <p:nvPr/>
        </p:nvSpPr>
        <p:spPr>
          <a:xfrm>
            <a:off x="467401" y="21848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Irving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13DF898D-0A2E-BE16-046F-841E5DF745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54529" y="22643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230CF3D4-3750-89CA-D2D2-681BDFD36183}"/>
              </a:ext>
            </a:extLst>
          </p:cNvPr>
          <p:cNvCxnSpPr>
            <a:cxnSpLocks/>
            <a:stCxn id="18" idx="1"/>
            <a:endCxn id="13" idx="4"/>
          </p:cNvCxnSpPr>
          <p:nvPr/>
        </p:nvCxnSpPr>
        <p:spPr>
          <a:xfrm rot="10800000">
            <a:off x="4496738" y="2348784"/>
            <a:ext cx="794511" cy="84419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5034638F-D27C-C1E5-5D33-85D882AF77CC}"/>
              </a:ext>
            </a:extLst>
          </p:cNvPr>
          <p:cNvSpPr/>
          <p:nvPr/>
        </p:nvSpPr>
        <p:spPr>
          <a:xfrm>
            <a:off x="5291248" y="302899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Garland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92FD81C4-C6C1-C7EA-299E-4F3E01D1AFC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14476" y="338934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25DFB760-8C75-88FD-AC7A-89DA5F0A5983}"/>
              </a:ext>
            </a:extLst>
          </p:cNvPr>
          <p:cNvCxnSpPr>
            <a:cxnSpLocks/>
            <a:stCxn id="21" idx="3"/>
            <a:endCxn id="19" idx="4"/>
          </p:cNvCxnSpPr>
          <p:nvPr/>
        </p:nvCxnSpPr>
        <p:spPr>
          <a:xfrm flipV="1">
            <a:off x="1694199" y="3473761"/>
            <a:ext cx="1162485" cy="16398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683AF352-207D-5748-EC53-C31DA3CDC55A}"/>
              </a:ext>
            </a:extLst>
          </p:cNvPr>
          <p:cNvSpPr/>
          <p:nvPr/>
        </p:nvSpPr>
        <p:spPr>
          <a:xfrm>
            <a:off x="362909" y="347376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Dallas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1409BE4-A173-716F-3594-AF90D27E44E7}"/>
              </a:ext>
            </a:extLst>
          </p:cNvPr>
          <p:cNvGrpSpPr/>
          <p:nvPr/>
        </p:nvGrpSpPr>
        <p:grpSpPr>
          <a:xfrm>
            <a:off x="5783028" y="1294273"/>
            <a:ext cx="2828248" cy="1360893"/>
            <a:chOff x="7613862" y="1275606"/>
            <a:chExt cx="4086930" cy="196654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2A8FE23-A634-1604-4171-6E5CC6AFEAE6}"/>
                </a:ext>
              </a:extLst>
            </p:cNvPr>
            <p:cNvSpPr/>
            <p:nvPr/>
          </p:nvSpPr>
          <p:spPr>
            <a:xfrm>
              <a:off x="7613862" y="1733166"/>
              <a:ext cx="4086930" cy="1508984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38B14C6-0C3F-FD18-B96E-0BBE76177C3C}"/>
                </a:ext>
              </a:extLst>
            </p:cNvPr>
            <p:cNvSpPr/>
            <p:nvPr/>
          </p:nvSpPr>
          <p:spPr>
            <a:xfrm>
              <a:off x="7818209" y="1275606"/>
              <a:ext cx="2860851" cy="915120"/>
            </a:xfrm>
            <a:custGeom>
              <a:avLst/>
              <a:gdLst>
                <a:gd name="csX0" fmla="*/ 0 w 4267200"/>
                <a:gd name="csY0" fmla="*/ 152523 h 915120"/>
                <a:gd name="csX1" fmla="*/ 152523 w 4267200"/>
                <a:gd name="csY1" fmla="*/ 0 h 915120"/>
                <a:gd name="csX2" fmla="*/ 4114677 w 4267200"/>
                <a:gd name="csY2" fmla="*/ 0 h 915120"/>
                <a:gd name="csX3" fmla="*/ 4267200 w 4267200"/>
                <a:gd name="csY3" fmla="*/ 152523 h 915120"/>
                <a:gd name="csX4" fmla="*/ 4267200 w 4267200"/>
                <a:gd name="csY4" fmla="*/ 762597 h 915120"/>
                <a:gd name="csX5" fmla="*/ 4114677 w 4267200"/>
                <a:gd name="csY5" fmla="*/ 915120 h 915120"/>
                <a:gd name="csX6" fmla="*/ 152523 w 4267200"/>
                <a:gd name="csY6" fmla="*/ 915120 h 915120"/>
                <a:gd name="csX7" fmla="*/ 0 w 4267200"/>
                <a:gd name="csY7" fmla="*/ 762597 h 915120"/>
                <a:gd name="csX8" fmla="*/ 0 w 4267200"/>
                <a:gd name="csY8" fmla="*/ 152523 h 915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267200" h="915120">
                  <a:moveTo>
                    <a:pt x="0" y="152523"/>
                  </a:moveTo>
                  <a:cubicBezTo>
                    <a:pt x="0" y="68287"/>
                    <a:pt x="68287" y="0"/>
                    <a:pt x="152523" y="0"/>
                  </a:cubicBezTo>
                  <a:lnTo>
                    <a:pt x="4114677" y="0"/>
                  </a:lnTo>
                  <a:cubicBezTo>
                    <a:pt x="4198913" y="0"/>
                    <a:pt x="4267200" y="68287"/>
                    <a:pt x="4267200" y="152523"/>
                  </a:cubicBezTo>
                  <a:lnTo>
                    <a:pt x="4267200" y="762597"/>
                  </a:lnTo>
                  <a:cubicBezTo>
                    <a:pt x="4267200" y="846833"/>
                    <a:pt x="4198913" y="915120"/>
                    <a:pt x="4114677" y="915120"/>
                  </a:cubicBezTo>
                  <a:lnTo>
                    <a:pt x="152523" y="915120"/>
                  </a:lnTo>
                  <a:cubicBezTo>
                    <a:pt x="68287" y="915120"/>
                    <a:pt x="0" y="846833"/>
                    <a:pt x="0" y="762597"/>
                  </a:cubicBezTo>
                  <a:lnTo>
                    <a:pt x="0" y="152523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5962" tIns="44672" rIns="205962" bIns="4467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100" kern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3A07FC8-49F7-E61A-EAAC-C289F00590AF}"/>
              </a:ext>
            </a:extLst>
          </p:cNvPr>
          <p:cNvGrpSpPr/>
          <p:nvPr/>
        </p:nvGrpSpPr>
        <p:grpSpPr>
          <a:xfrm>
            <a:off x="5593894" y="3452111"/>
            <a:ext cx="2828248" cy="1360892"/>
            <a:chOff x="7613862" y="1275606"/>
            <a:chExt cx="4086930" cy="1966543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CB8E962-D9B6-239C-C70E-0B2E3CC3AE77}"/>
                </a:ext>
              </a:extLst>
            </p:cNvPr>
            <p:cNvSpPr/>
            <p:nvPr/>
          </p:nvSpPr>
          <p:spPr>
            <a:xfrm>
              <a:off x="7613862" y="1733165"/>
              <a:ext cx="4086930" cy="1508984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CAE7C29-34EF-50F5-2C45-1A111717EF11}"/>
                </a:ext>
              </a:extLst>
            </p:cNvPr>
            <p:cNvSpPr/>
            <p:nvPr/>
          </p:nvSpPr>
          <p:spPr>
            <a:xfrm>
              <a:off x="7818209" y="1275606"/>
              <a:ext cx="2860851" cy="915120"/>
            </a:xfrm>
            <a:custGeom>
              <a:avLst/>
              <a:gdLst>
                <a:gd name="csX0" fmla="*/ 0 w 4267200"/>
                <a:gd name="csY0" fmla="*/ 152523 h 915120"/>
                <a:gd name="csX1" fmla="*/ 152523 w 4267200"/>
                <a:gd name="csY1" fmla="*/ 0 h 915120"/>
                <a:gd name="csX2" fmla="*/ 4114677 w 4267200"/>
                <a:gd name="csY2" fmla="*/ 0 h 915120"/>
                <a:gd name="csX3" fmla="*/ 4267200 w 4267200"/>
                <a:gd name="csY3" fmla="*/ 152523 h 915120"/>
                <a:gd name="csX4" fmla="*/ 4267200 w 4267200"/>
                <a:gd name="csY4" fmla="*/ 762597 h 915120"/>
                <a:gd name="csX5" fmla="*/ 4114677 w 4267200"/>
                <a:gd name="csY5" fmla="*/ 915120 h 915120"/>
                <a:gd name="csX6" fmla="*/ 152523 w 4267200"/>
                <a:gd name="csY6" fmla="*/ 915120 h 915120"/>
                <a:gd name="csX7" fmla="*/ 0 w 4267200"/>
                <a:gd name="csY7" fmla="*/ 762597 h 915120"/>
                <a:gd name="csX8" fmla="*/ 0 w 4267200"/>
                <a:gd name="csY8" fmla="*/ 152523 h 915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267200" h="915120">
                  <a:moveTo>
                    <a:pt x="0" y="152523"/>
                  </a:moveTo>
                  <a:cubicBezTo>
                    <a:pt x="0" y="68287"/>
                    <a:pt x="68287" y="0"/>
                    <a:pt x="152523" y="0"/>
                  </a:cubicBezTo>
                  <a:lnTo>
                    <a:pt x="4114677" y="0"/>
                  </a:lnTo>
                  <a:cubicBezTo>
                    <a:pt x="4198913" y="0"/>
                    <a:pt x="4267200" y="68287"/>
                    <a:pt x="4267200" y="152523"/>
                  </a:cubicBezTo>
                  <a:lnTo>
                    <a:pt x="4267200" y="762597"/>
                  </a:lnTo>
                  <a:cubicBezTo>
                    <a:pt x="4267200" y="846833"/>
                    <a:pt x="4198913" y="915120"/>
                    <a:pt x="4114677" y="915120"/>
                  </a:cubicBezTo>
                  <a:lnTo>
                    <a:pt x="152523" y="915120"/>
                  </a:lnTo>
                  <a:cubicBezTo>
                    <a:pt x="68287" y="915120"/>
                    <a:pt x="0" y="846833"/>
                    <a:pt x="0" y="762597"/>
                  </a:cubicBezTo>
                  <a:lnTo>
                    <a:pt x="0" y="15252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5962" tIns="44672" rIns="205962" bIns="4467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100" kern="120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FC1190C1-F602-6AB0-F75F-307DBE1B6A98}"/>
              </a:ext>
            </a:extLst>
          </p:cNvPr>
          <p:cNvSpPr txBox="1"/>
          <p:nvPr/>
        </p:nvSpPr>
        <p:spPr>
          <a:xfrm>
            <a:off x="5898209" y="1971823"/>
            <a:ext cx="2544894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EAC4FD-F0B3-7DBF-D7A5-474E593823CC}"/>
              </a:ext>
            </a:extLst>
          </p:cNvPr>
          <p:cNvSpPr txBox="1"/>
          <p:nvPr/>
        </p:nvSpPr>
        <p:spPr>
          <a:xfrm>
            <a:off x="5756267" y="4141603"/>
            <a:ext cx="2544894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55" name="Text Box 18">
            <a:extLst>
              <a:ext uri="{FF2B5EF4-FFF2-40B4-BE49-F238E27FC236}">
                <a16:creationId xmlns:a16="http://schemas.microsoft.com/office/drawing/2014/main" id="{5FC6C492-0FBB-5931-5026-2BCFAEC87A57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153430" y="1469698"/>
            <a:ext cx="15217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1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6" name="Text Box 18">
            <a:extLst>
              <a:ext uri="{FF2B5EF4-FFF2-40B4-BE49-F238E27FC236}">
                <a16:creationId xmlns:a16="http://schemas.microsoft.com/office/drawing/2014/main" id="{8DB45EF3-D8E0-7E14-A1BB-DF2D7B3BC65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964296" y="3627928"/>
            <a:ext cx="15217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1" dirty="0"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01689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AC6D-3734-D59A-8768-65123286E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2D802-3F53-6354-2585-2FD6944B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Tarrant County: The Aerospace Frontier</a:t>
            </a:r>
          </a:p>
        </p:txBody>
      </p:sp>
      <p:sp>
        <p:nvSpPr>
          <p:cNvPr id="670" name="Freeform 17">
            <a:extLst>
              <a:ext uri="{FF2B5EF4-FFF2-40B4-BE49-F238E27FC236}">
                <a16:creationId xmlns:a16="http://schemas.microsoft.com/office/drawing/2014/main" id="{E9C59481-E691-C8DA-7E55-9C9F30B19291}"/>
              </a:ext>
            </a:extLst>
          </p:cNvPr>
          <p:cNvSpPr>
            <a:spLocks/>
          </p:cNvSpPr>
          <p:nvPr/>
        </p:nvSpPr>
        <p:spPr bwMode="auto">
          <a:xfrm>
            <a:off x="771128" y="1419622"/>
            <a:ext cx="3067050" cy="3138488"/>
          </a:xfrm>
          <a:custGeom>
            <a:avLst/>
            <a:gdLst>
              <a:gd name="T0" fmla="*/ 660 w 1932"/>
              <a:gd name="T1" fmla="*/ 12 h 1977"/>
              <a:gd name="T2" fmla="*/ 738 w 1932"/>
              <a:gd name="T3" fmla="*/ 12 h 1977"/>
              <a:gd name="T4" fmla="*/ 914 w 1932"/>
              <a:gd name="T5" fmla="*/ 13 h 1977"/>
              <a:gd name="T6" fmla="*/ 1014 w 1932"/>
              <a:gd name="T7" fmla="*/ 14 h 1977"/>
              <a:gd name="T8" fmla="*/ 1105 w 1932"/>
              <a:gd name="T9" fmla="*/ 14 h 1977"/>
              <a:gd name="T10" fmla="*/ 1284 w 1932"/>
              <a:gd name="T11" fmla="*/ 15 h 1977"/>
              <a:gd name="T12" fmla="*/ 1380 w 1932"/>
              <a:gd name="T13" fmla="*/ 16 h 1977"/>
              <a:gd name="T14" fmla="*/ 1434 w 1932"/>
              <a:gd name="T15" fmla="*/ 16 h 1977"/>
              <a:gd name="T16" fmla="*/ 1641 w 1932"/>
              <a:gd name="T17" fmla="*/ 17 h 1977"/>
              <a:gd name="T18" fmla="*/ 1795 w 1932"/>
              <a:gd name="T19" fmla="*/ 18 h 1977"/>
              <a:gd name="T20" fmla="*/ 1932 w 1932"/>
              <a:gd name="T21" fmla="*/ 29 h 1977"/>
              <a:gd name="T22" fmla="*/ 1931 w 1932"/>
              <a:gd name="T23" fmla="*/ 117 h 1977"/>
              <a:gd name="T24" fmla="*/ 1927 w 1932"/>
              <a:gd name="T25" fmla="*/ 289 h 1977"/>
              <a:gd name="T26" fmla="*/ 1924 w 1932"/>
              <a:gd name="T27" fmla="*/ 549 h 1977"/>
              <a:gd name="T28" fmla="*/ 1920 w 1932"/>
              <a:gd name="T29" fmla="*/ 740 h 1977"/>
              <a:gd name="T30" fmla="*/ 1919 w 1932"/>
              <a:gd name="T31" fmla="*/ 866 h 1977"/>
              <a:gd name="T32" fmla="*/ 1917 w 1932"/>
              <a:gd name="T33" fmla="*/ 979 h 1977"/>
              <a:gd name="T34" fmla="*/ 1917 w 1932"/>
              <a:gd name="T35" fmla="*/ 1038 h 1977"/>
              <a:gd name="T36" fmla="*/ 1916 w 1932"/>
              <a:gd name="T37" fmla="*/ 1083 h 1977"/>
              <a:gd name="T38" fmla="*/ 1915 w 1932"/>
              <a:gd name="T39" fmla="*/ 1147 h 1977"/>
              <a:gd name="T40" fmla="*/ 1914 w 1932"/>
              <a:gd name="T41" fmla="*/ 1264 h 1977"/>
              <a:gd name="T42" fmla="*/ 1911 w 1932"/>
              <a:gd name="T43" fmla="*/ 1372 h 1977"/>
              <a:gd name="T44" fmla="*/ 1910 w 1932"/>
              <a:gd name="T45" fmla="*/ 1493 h 1977"/>
              <a:gd name="T46" fmla="*/ 1909 w 1932"/>
              <a:gd name="T47" fmla="*/ 1541 h 1977"/>
              <a:gd name="T48" fmla="*/ 1909 w 1932"/>
              <a:gd name="T49" fmla="*/ 1604 h 1977"/>
              <a:gd name="T50" fmla="*/ 1906 w 1932"/>
              <a:gd name="T51" fmla="*/ 1781 h 1977"/>
              <a:gd name="T52" fmla="*/ 1905 w 1932"/>
              <a:gd name="T53" fmla="*/ 1931 h 1977"/>
              <a:gd name="T54" fmla="*/ 1809 w 1932"/>
              <a:gd name="T55" fmla="*/ 1976 h 1977"/>
              <a:gd name="T56" fmla="*/ 1683 w 1932"/>
              <a:gd name="T57" fmla="*/ 1973 h 1977"/>
              <a:gd name="T58" fmla="*/ 1608 w 1932"/>
              <a:gd name="T59" fmla="*/ 1974 h 1977"/>
              <a:gd name="T60" fmla="*/ 1523 w 1932"/>
              <a:gd name="T61" fmla="*/ 1972 h 1977"/>
              <a:gd name="T62" fmla="*/ 1441 w 1932"/>
              <a:gd name="T63" fmla="*/ 1971 h 1977"/>
              <a:gd name="T64" fmla="*/ 1314 w 1932"/>
              <a:gd name="T65" fmla="*/ 1967 h 1977"/>
              <a:gd name="T66" fmla="*/ 1245 w 1932"/>
              <a:gd name="T67" fmla="*/ 1967 h 1977"/>
              <a:gd name="T68" fmla="*/ 1173 w 1932"/>
              <a:gd name="T69" fmla="*/ 1965 h 1977"/>
              <a:gd name="T70" fmla="*/ 1103 w 1932"/>
              <a:gd name="T71" fmla="*/ 1964 h 1977"/>
              <a:gd name="T72" fmla="*/ 1062 w 1932"/>
              <a:gd name="T73" fmla="*/ 1963 h 1977"/>
              <a:gd name="T74" fmla="*/ 948 w 1932"/>
              <a:gd name="T75" fmla="*/ 1962 h 1977"/>
              <a:gd name="T76" fmla="*/ 877 w 1932"/>
              <a:gd name="T77" fmla="*/ 1960 h 1977"/>
              <a:gd name="T78" fmla="*/ 830 w 1932"/>
              <a:gd name="T79" fmla="*/ 1959 h 1977"/>
              <a:gd name="T80" fmla="*/ 781 w 1932"/>
              <a:gd name="T81" fmla="*/ 1959 h 1977"/>
              <a:gd name="T82" fmla="*/ 750 w 1932"/>
              <a:gd name="T83" fmla="*/ 1958 h 1977"/>
              <a:gd name="T84" fmla="*/ 676 w 1932"/>
              <a:gd name="T85" fmla="*/ 1957 h 1977"/>
              <a:gd name="T86" fmla="*/ 512 w 1932"/>
              <a:gd name="T87" fmla="*/ 1955 h 1977"/>
              <a:gd name="T88" fmla="*/ 305 w 1932"/>
              <a:gd name="T89" fmla="*/ 1950 h 1977"/>
              <a:gd name="T90" fmla="*/ 13 w 1932"/>
              <a:gd name="T91" fmla="*/ 1948 h 1977"/>
              <a:gd name="T92" fmla="*/ 1 w 1932"/>
              <a:gd name="T93" fmla="*/ 1824 h 1977"/>
              <a:gd name="T94" fmla="*/ 2 w 1932"/>
              <a:gd name="T95" fmla="*/ 1709 h 1977"/>
              <a:gd name="T96" fmla="*/ 2 w 1932"/>
              <a:gd name="T97" fmla="*/ 1549 h 1977"/>
              <a:gd name="T98" fmla="*/ 5 w 1932"/>
              <a:gd name="T99" fmla="*/ 1312 h 1977"/>
              <a:gd name="T100" fmla="*/ 5 w 1932"/>
              <a:gd name="T101" fmla="*/ 1213 h 1977"/>
              <a:gd name="T102" fmla="*/ 9 w 1932"/>
              <a:gd name="T103" fmla="*/ 969 h 1977"/>
              <a:gd name="T104" fmla="*/ 11 w 1932"/>
              <a:gd name="T105" fmla="*/ 745 h 1977"/>
              <a:gd name="T106" fmla="*/ 13 w 1932"/>
              <a:gd name="T107" fmla="*/ 611 h 1977"/>
              <a:gd name="T108" fmla="*/ 17 w 1932"/>
              <a:gd name="T109" fmla="*/ 482 h 1977"/>
              <a:gd name="T110" fmla="*/ 18 w 1932"/>
              <a:gd name="T111" fmla="*/ 401 h 1977"/>
              <a:gd name="T112" fmla="*/ 20 w 1932"/>
              <a:gd name="T113" fmla="*/ 320 h 1977"/>
              <a:gd name="T114" fmla="*/ 20 w 1932"/>
              <a:gd name="T115" fmla="*/ 264 h 1977"/>
              <a:gd name="T116" fmla="*/ 23 w 1932"/>
              <a:gd name="T117" fmla="*/ 87 h 1977"/>
              <a:gd name="T118" fmla="*/ 72 w 1932"/>
              <a:gd name="T119" fmla="*/ 0 h 1977"/>
              <a:gd name="T120" fmla="*/ 176 w 1932"/>
              <a:gd name="T121" fmla="*/ 1 h 1977"/>
              <a:gd name="T122" fmla="*/ 339 w 1932"/>
              <a:gd name="T123" fmla="*/ 7 h 1977"/>
              <a:gd name="T124" fmla="*/ 485 w 1932"/>
              <a:gd name="T125" fmla="*/ 8 h 1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32" h="1977">
                <a:moveTo>
                  <a:pt x="565" y="10"/>
                </a:moveTo>
                <a:lnTo>
                  <a:pt x="570" y="10"/>
                </a:lnTo>
                <a:lnTo>
                  <a:pt x="571" y="10"/>
                </a:lnTo>
                <a:lnTo>
                  <a:pt x="574" y="10"/>
                </a:lnTo>
                <a:lnTo>
                  <a:pt x="586" y="10"/>
                </a:lnTo>
                <a:lnTo>
                  <a:pt x="591" y="10"/>
                </a:lnTo>
                <a:lnTo>
                  <a:pt x="603" y="10"/>
                </a:lnTo>
                <a:lnTo>
                  <a:pt x="605" y="12"/>
                </a:lnTo>
                <a:lnTo>
                  <a:pt x="612" y="12"/>
                </a:lnTo>
                <a:lnTo>
                  <a:pt x="614" y="12"/>
                </a:lnTo>
                <a:lnTo>
                  <a:pt x="621" y="12"/>
                </a:lnTo>
                <a:lnTo>
                  <a:pt x="624" y="12"/>
                </a:lnTo>
                <a:lnTo>
                  <a:pt x="627" y="12"/>
                </a:lnTo>
                <a:lnTo>
                  <a:pt x="650" y="12"/>
                </a:lnTo>
                <a:lnTo>
                  <a:pt x="660" y="12"/>
                </a:lnTo>
                <a:lnTo>
                  <a:pt x="665" y="12"/>
                </a:lnTo>
                <a:lnTo>
                  <a:pt x="667" y="12"/>
                </a:lnTo>
                <a:lnTo>
                  <a:pt x="673" y="12"/>
                </a:lnTo>
                <a:lnTo>
                  <a:pt x="678" y="12"/>
                </a:lnTo>
                <a:lnTo>
                  <a:pt x="682" y="12"/>
                </a:lnTo>
                <a:lnTo>
                  <a:pt x="692" y="12"/>
                </a:lnTo>
                <a:lnTo>
                  <a:pt x="707" y="12"/>
                </a:lnTo>
                <a:lnTo>
                  <a:pt x="709" y="12"/>
                </a:lnTo>
                <a:lnTo>
                  <a:pt x="724" y="12"/>
                </a:lnTo>
                <a:lnTo>
                  <a:pt x="727" y="12"/>
                </a:lnTo>
                <a:lnTo>
                  <a:pt x="732" y="12"/>
                </a:lnTo>
                <a:lnTo>
                  <a:pt x="733" y="12"/>
                </a:lnTo>
                <a:lnTo>
                  <a:pt x="734" y="12"/>
                </a:lnTo>
                <a:lnTo>
                  <a:pt x="735" y="12"/>
                </a:lnTo>
                <a:lnTo>
                  <a:pt x="738" y="12"/>
                </a:lnTo>
                <a:lnTo>
                  <a:pt x="742" y="12"/>
                </a:lnTo>
                <a:lnTo>
                  <a:pt x="756" y="12"/>
                </a:lnTo>
                <a:lnTo>
                  <a:pt x="775" y="12"/>
                </a:lnTo>
                <a:lnTo>
                  <a:pt x="824" y="13"/>
                </a:lnTo>
                <a:lnTo>
                  <a:pt x="829" y="13"/>
                </a:lnTo>
                <a:lnTo>
                  <a:pt x="830" y="13"/>
                </a:lnTo>
                <a:lnTo>
                  <a:pt x="831" y="13"/>
                </a:lnTo>
                <a:lnTo>
                  <a:pt x="833" y="13"/>
                </a:lnTo>
                <a:lnTo>
                  <a:pt x="834" y="13"/>
                </a:lnTo>
                <a:lnTo>
                  <a:pt x="848" y="13"/>
                </a:lnTo>
                <a:lnTo>
                  <a:pt x="854" y="13"/>
                </a:lnTo>
                <a:lnTo>
                  <a:pt x="855" y="13"/>
                </a:lnTo>
                <a:lnTo>
                  <a:pt x="863" y="13"/>
                </a:lnTo>
                <a:lnTo>
                  <a:pt x="868" y="13"/>
                </a:lnTo>
                <a:lnTo>
                  <a:pt x="914" y="13"/>
                </a:lnTo>
                <a:lnTo>
                  <a:pt x="915" y="13"/>
                </a:lnTo>
                <a:lnTo>
                  <a:pt x="927" y="13"/>
                </a:lnTo>
                <a:lnTo>
                  <a:pt x="931" y="13"/>
                </a:lnTo>
                <a:lnTo>
                  <a:pt x="932" y="13"/>
                </a:lnTo>
                <a:lnTo>
                  <a:pt x="933" y="13"/>
                </a:lnTo>
                <a:lnTo>
                  <a:pt x="934" y="13"/>
                </a:lnTo>
                <a:lnTo>
                  <a:pt x="936" y="13"/>
                </a:lnTo>
                <a:lnTo>
                  <a:pt x="951" y="13"/>
                </a:lnTo>
                <a:lnTo>
                  <a:pt x="963" y="13"/>
                </a:lnTo>
                <a:lnTo>
                  <a:pt x="965" y="13"/>
                </a:lnTo>
                <a:lnTo>
                  <a:pt x="966" y="13"/>
                </a:lnTo>
                <a:lnTo>
                  <a:pt x="974" y="13"/>
                </a:lnTo>
                <a:lnTo>
                  <a:pt x="994" y="13"/>
                </a:lnTo>
                <a:lnTo>
                  <a:pt x="998" y="13"/>
                </a:lnTo>
                <a:lnTo>
                  <a:pt x="1014" y="14"/>
                </a:lnTo>
                <a:lnTo>
                  <a:pt x="1018" y="14"/>
                </a:lnTo>
                <a:lnTo>
                  <a:pt x="1035" y="14"/>
                </a:lnTo>
                <a:lnTo>
                  <a:pt x="1037" y="14"/>
                </a:lnTo>
                <a:lnTo>
                  <a:pt x="1048" y="14"/>
                </a:lnTo>
                <a:lnTo>
                  <a:pt x="1051" y="14"/>
                </a:lnTo>
                <a:lnTo>
                  <a:pt x="1057" y="14"/>
                </a:lnTo>
                <a:lnTo>
                  <a:pt x="1058" y="14"/>
                </a:lnTo>
                <a:lnTo>
                  <a:pt x="1061" y="14"/>
                </a:lnTo>
                <a:lnTo>
                  <a:pt x="1065" y="14"/>
                </a:lnTo>
                <a:lnTo>
                  <a:pt x="1070" y="14"/>
                </a:lnTo>
                <a:lnTo>
                  <a:pt x="1081" y="14"/>
                </a:lnTo>
                <a:lnTo>
                  <a:pt x="1099" y="14"/>
                </a:lnTo>
                <a:lnTo>
                  <a:pt x="1101" y="14"/>
                </a:lnTo>
                <a:lnTo>
                  <a:pt x="1103" y="14"/>
                </a:lnTo>
                <a:lnTo>
                  <a:pt x="1105" y="14"/>
                </a:lnTo>
                <a:lnTo>
                  <a:pt x="1147" y="14"/>
                </a:lnTo>
                <a:lnTo>
                  <a:pt x="1172" y="14"/>
                </a:lnTo>
                <a:lnTo>
                  <a:pt x="1173" y="14"/>
                </a:lnTo>
                <a:lnTo>
                  <a:pt x="1174" y="14"/>
                </a:lnTo>
                <a:lnTo>
                  <a:pt x="1175" y="14"/>
                </a:lnTo>
                <a:lnTo>
                  <a:pt x="1196" y="15"/>
                </a:lnTo>
                <a:lnTo>
                  <a:pt x="1211" y="15"/>
                </a:lnTo>
                <a:lnTo>
                  <a:pt x="1218" y="15"/>
                </a:lnTo>
                <a:lnTo>
                  <a:pt x="1237" y="15"/>
                </a:lnTo>
                <a:lnTo>
                  <a:pt x="1242" y="15"/>
                </a:lnTo>
                <a:lnTo>
                  <a:pt x="1243" y="15"/>
                </a:lnTo>
                <a:lnTo>
                  <a:pt x="1252" y="15"/>
                </a:lnTo>
                <a:lnTo>
                  <a:pt x="1265" y="15"/>
                </a:lnTo>
                <a:lnTo>
                  <a:pt x="1280" y="15"/>
                </a:lnTo>
                <a:lnTo>
                  <a:pt x="1284" y="15"/>
                </a:lnTo>
                <a:lnTo>
                  <a:pt x="1308" y="15"/>
                </a:lnTo>
                <a:lnTo>
                  <a:pt x="1312" y="15"/>
                </a:lnTo>
                <a:lnTo>
                  <a:pt x="1329" y="15"/>
                </a:lnTo>
                <a:lnTo>
                  <a:pt x="1330" y="15"/>
                </a:lnTo>
                <a:lnTo>
                  <a:pt x="1345" y="15"/>
                </a:lnTo>
                <a:lnTo>
                  <a:pt x="1350" y="15"/>
                </a:lnTo>
                <a:lnTo>
                  <a:pt x="1354" y="15"/>
                </a:lnTo>
                <a:lnTo>
                  <a:pt x="1358" y="15"/>
                </a:lnTo>
                <a:lnTo>
                  <a:pt x="1360" y="15"/>
                </a:lnTo>
                <a:lnTo>
                  <a:pt x="1362" y="15"/>
                </a:lnTo>
                <a:lnTo>
                  <a:pt x="1363" y="15"/>
                </a:lnTo>
                <a:lnTo>
                  <a:pt x="1364" y="15"/>
                </a:lnTo>
                <a:lnTo>
                  <a:pt x="1366" y="16"/>
                </a:lnTo>
                <a:lnTo>
                  <a:pt x="1377" y="16"/>
                </a:lnTo>
                <a:lnTo>
                  <a:pt x="1380" y="16"/>
                </a:lnTo>
                <a:lnTo>
                  <a:pt x="1381" y="16"/>
                </a:lnTo>
                <a:lnTo>
                  <a:pt x="1383" y="16"/>
                </a:lnTo>
                <a:lnTo>
                  <a:pt x="1388" y="16"/>
                </a:lnTo>
                <a:lnTo>
                  <a:pt x="1391" y="16"/>
                </a:lnTo>
                <a:lnTo>
                  <a:pt x="1394" y="16"/>
                </a:lnTo>
                <a:lnTo>
                  <a:pt x="1399" y="16"/>
                </a:lnTo>
                <a:lnTo>
                  <a:pt x="1406" y="16"/>
                </a:lnTo>
                <a:lnTo>
                  <a:pt x="1408" y="16"/>
                </a:lnTo>
                <a:lnTo>
                  <a:pt x="1409" y="16"/>
                </a:lnTo>
                <a:lnTo>
                  <a:pt x="1414" y="16"/>
                </a:lnTo>
                <a:lnTo>
                  <a:pt x="1418" y="16"/>
                </a:lnTo>
                <a:lnTo>
                  <a:pt x="1425" y="16"/>
                </a:lnTo>
                <a:lnTo>
                  <a:pt x="1426" y="16"/>
                </a:lnTo>
                <a:lnTo>
                  <a:pt x="1428" y="16"/>
                </a:lnTo>
                <a:lnTo>
                  <a:pt x="1434" y="16"/>
                </a:lnTo>
                <a:lnTo>
                  <a:pt x="1437" y="16"/>
                </a:lnTo>
                <a:lnTo>
                  <a:pt x="1440" y="16"/>
                </a:lnTo>
                <a:lnTo>
                  <a:pt x="1446" y="16"/>
                </a:lnTo>
                <a:lnTo>
                  <a:pt x="1449" y="16"/>
                </a:lnTo>
                <a:lnTo>
                  <a:pt x="1451" y="16"/>
                </a:lnTo>
                <a:lnTo>
                  <a:pt x="1457" y="16"/>
                </a:lnTo>
                <a:lnTo>
                  <a:pt x="1459" y="16"/>
                </a:lnTo>
                <a:lnTo>
                  <a:pt x="1465" y="16"/>
                </a:lnTo>
                <a:lnTo>
                  <a:pt x="1475" y="16"/>
                </a:lnTo>
                <a:lnTo>
                  <a:pt x="1523" y="17"/>
                </a:lnTo>
                <a:lnTo>
                  <a:pt x="1536" y="17"/>
                </a:lnTo>
                <a:lnTo>
                  <a:pt x="1563" y="17"/>
                </a:lnTo>
                <a:lnTo>
                  <a:pt x="1586" y="17"/>
                </a:lnTo>
                <a:lnTo>
                  <a:pt x="1639" y="17"/>
                </a:lnTo>
                <a:lnTo>
                  <a:pt x="1641" y="17"/>
                </a:lnTo>
                <a:lnTo>
                  <a:pt x="1645" y="17"/>
                </a:lnTo>
                <a:lnTo>
                  <a:pt x="1650" y="17"/>
                </a:lnTo>
                <a:lnTo>
                  <a:pt x="1690" y="18"/>
                </a:lnTo>
                <a:lnTo>
                  <a:pt x="1719" y="18"/>
                </a:lnTo>
                <a:lnTo>
                  <a:pt x="1726" y="18"/>
                </a:lnTo>
                <a:lnTo>
                  <a:pt x="1762" y="18"/>
                </a:lnTo>
                <a:lnTo>
                  <a:pt x="1768" y="18"/>
                </a:lnTo>
                <a:lnTo>
                  <a:pt x="1772" y="18"/>
                </a:lnTo>
                <a:lnTo>
                  <a:pt x="1779" y="18"/>
                </a:lnTo>
                <a:lnTo>
                  <a:pt x="1782" y="18"/>
                </a:lnTo>
                <a:lnTo>
                  <a:pt x="1786" y="18"/>
                </a:lnTo>
                <a:lnTo>
                  <a:pt x="1789" y="18"/>
                </a:lnTo>
                <a:lnTo>
                  <a:pt x="1790" y="18"/>
                </a:lnTo>
                <a:lnTo>
                  <a:pt x="1791" y="18"/>
                </a:lnTo>
                <a:lnTo>
                  <a:pt x="1795" y="18"/>
                </a:lnTo>
                <a:lnTo>
                  <a:pt x="1805" y="18"/>
                </a:lnTo>
                <a:lnTo>
                  <a:pt x="1816" y="18"/>
                </a:lnTo>
                <a:lnTo>
                  <a:pt x="1817" y="18"/>
                </a:lnTo>
                <a:lnTo>
                  <a:pt x="1832" y="19"/>
                </a:lnTo>
                <a:lnTo>
                  <a:pt x="1878" y="19"/>
                </a:lnTo>
                <a:lnTo>
                  <a:pt x="1893" y="19"/>
                </a:lnTo>
                <a:lnTo>
                  <a:pt x="1924" y="19"/>
                </a:lnTo>
                <a:lnTo>
                  <a:pt x="1925" y="19"/>
                </a:lnTo>
                <a:lnTo>
                  <a:pt x="1927" y="19"/>
                </a:lnTo>
                <a:lnTo>
                  <a:pt x="1932" y="19"/>
                </a:lnTo>
                <a:lnTo>
                  <a:pt x="1932" y="21"/>
                </a:lnTo>
                <a:lnTo>
                  <a:pt x="1932" y="22"/>
                </a:lnTo>
                <a:lnTo>
                  <a:pt x="1932" y="26"/>
                </a:lnTo>
                <a:lnTo>
                  <a:pt x="1932" y="27"/>
                </a:lnTo>
                <a:lnTo>
                  <a:pt x="1932" y="29"/>
                </a:lnTo>
                <a:lnTo>
                  <a:pt x="1932" y="32"/>
                </a:lnTo>
                <a:lnTo>
                  <a:pt x="1932" y="42"/>
                </a:lnTo>
                <a:lnTo>
                  <a:pt x="1932" y="58"/>
                </a:lnTo>
                <a:lnTo>
                  <a:pt x="1931" y="75"/>
                </a:lnTo>
                <a:lnTo>
                  <a:pt x="1931" y="94"/>
                </a:lnTo>
                <a:lnTo>
                  <a:pt x="1931" y="96"/>
                </a:lnTo>
                <a:lnTo>
                  <a:pt x="1931" y="104"/>
                </a:lnTo>
                <a:lnTo>
                  <a:pt x="1931" y="105"/>
                </a:lnTo>
                <a:lnTo>
                  <a:pt x="1931" y="107"/>
                </a:lnTo>
                <a:lnTo>
                  <a:pt x="1931" y="108"/>
                </a:lnTo>
                <a:lnTo>
                  <a:pt x="1931" y="109"/>
                </a:lnTo>
                <a:lnTo>
                  <a:pt x="1931" y="110"/>
                </a:lnTo>
                <a:lnTo>
                  <a:pt x="1931" y="113"/>
                </a:lnTo>
                <a:lnTo>
                  <a:pt x="1931" y="115"/>
                </a:lnTo>
                <a:lnTo>
                  <a:pt x="1931" y="117"/>
                </a:lnTo>
                <a:lnTo>
                  <a:pt x="1929" y="163"/>
                </a:lnTo>
                <a:lnTo>
                  <a:pt x="1929" y="174"/>
                </a:lnTo>
                <a:lnTo>
                  <a:pt x="1929" y="200"/>
                </a:lnTo>
                <a:lnTo>
                  <a:pt x="1929" y="201"/>
                </a:lnTo>
                <a:lnTo>
                  <a:pt x="1929" y="202"/>
                </a:lnTo>
                <a:lnTo>
                  <a:pt x="1929" y="205"/>
                </a:lnTo>
                <a:lnTo>
                  <a:pt x="1928" y="215"/>
                </a:lnTo>
                <a:lnTo>
                  <a:pt x="1928" y="216"/>
                </a:lnTo>
                <a:lnTo>
                  <a:pt x="1928" y="224"/>
                </a:lnTo>
                <a:lnTo>
                  <a:pt x="1928" y="236"/>
                </a:lnTo>
                <a:lnTo>
                  <a:pt x="1928" y="251"/>
                </a:lnTo>
                <a:lnTo>
                  <a:pt x="1928" y="268"/>
                </a:lnTo>
                <a:lnTo>
                  <a:pt x="1928" y="284"/>
                </a:lnTo>
                <a:lnTo>
                  <a:pt x="1927" y="284"/>
                </a:lnTo>
                <a:lnTo>
                  <a:pt x="1927" y="289"/>
                </a:lnTo>
                <a:lnTo>
                  <a:pt x="1927" y="290"/>
                </a:lnTo>
                <a:lnTo>
                  <a:pt x="1927" y="299"/>
                </a:lnTo>
                <a:lnTo>
                  <a:pt x="1927" y="305"/>
                </a:lnTo>
                <a:lnTo>
                  <a:pt x="1927" y="327"/>
                </a:lnTo>
                <a:lnTo>
                  <a:pt x="1927" y="330"/>
                </a:lnTo>
                <a:lnTo>
                  <a:pt x="1927" y="334"/>
                </a:lnTo>
                <a:lnTo>
                  <a:pt x="1926" y="400"/>
                </a:lnTo>
                <a:lnTo>
                  <a:pt x="1924" y="511"/>
                </a:lnTo>
                <a:lnTo>
                  <a:pt x="1924" y="515"/>
                </a:lnTo>
                <a:lnTo>
                  <a:pt x="1924" y="516"/>
                </a:lnTo>
                <a:lnTo>
                  <a:pt x="1924" y="523"/>
                </a:lnTo>
                <a:lnTo>
                  <a:pt x="1924" y="524"/>
                </a:lnTo>
                <a:lnTo>
                  <a:pt x="1924" y="528"/>
                </a:lnTo>
                <a:lnTo>
                  <a:pt x="1924" y="537"/>
                </a:lnTo>
                <a:lnTo>
                  <a:pt x="1924" y="549"/>
                </a:lnTo>
                <a:lnTo>
                  <a:pt x="1924" y="550"/>
                </a:lnTo>
                <a:lnTo>
                  <a:pt x="1924" y="569"/>
                </a:lnTo>
                <a:lnTo>
                  <a:pt x="1923" y="587"/>
                </a:lnTo>
                <a:lnTo>
                  <a:pt x="1923" y="628"/>
                </a:lnTo>
                <a:lnTo>
                  <a:pt x="1923" y="629"/>
                </a:lnTo>
                <a:lnTo>
                  <a:pt x="1921" y="692"/>
                </a:lnTo>
                <a:lnTo>
                  <a:pt x="1921" y="694"/>
                </a:lnTo>
                <a:lnTo>
                  <a:pt x="1921" y="696"/>
                </a:lnTo>
                <a:lnTo>
                  <a:pt x="1921" y="698"/>
                </a:lnTo>
                <a:lnTo>
                  <a:pt x="1921" y="699"/>
                </a:lnTo>
                <a:lnTo>
                  <a:pt x="1921" y="701"/>
                </a:lnTo>
                <a:lnTo>
                  <a:pt x="1921" y="702"/>
                </a:lnTo>
                <a:lnTo>
                  <a:pt x="1921" y="703"/>
                </a:lnTo>
                <a:lnTo>
                  <a:pt x="1921" y="711"/>
                </a:lnTo>
                <a:lnTo>
                  <a:pt x="1920" y="740"/>
                </a:lnTo>
                <a:lnTo>
                  <a:pt x="1920" y="765"/>
                </a:lnTo>
                <a:lnTo>
                  <a:pt x="1920" y="766"/>
                </a:lnTo>
                <a:lnTo>
                  <a:pt x="1920" y="782"/>
                </a:lnTo>
                <a:lnTo>
                  <a:pt x="1920" y="788"/>
                </a:lnTo>
                <a:lnTo>
                  <a:pt x="1920" y="790"/>
                </a:lnTo>
                <a:lnTo>
                  <a:pt x="1920" y="791"/>
                </a:lnTo>
                <a:lnTo>
                  <a:pt x="1920" y="792"/>
                </a:lnTo>
                <a:lnTo>
                  <a:pt x="1919" y="820"/>
                </a:lnTo>
                <a:lnTo>
                  <a:pt x="1919" y="821"/>
                </a:lnTo>
                <a:lnTo>
                  <a:pt x="1919" y="838"/>
                </a:lnTo>
                <a:lnTo>
                  <a:pt x="1919" y="841"/>
                </a:lnTo>
                <a:lnTo>
                  <a:pt x="1919" y="849"/>
                </a:lnTo>
                <a:lnTo>
                  <a:pt x="1919" y="850"/>
                </a:lnTo>
                <a:lnTo>
                  <a:pt x="1919" y="852"/>
                </a:lnTo>
                <a:lnTo>
                  <a:pt x="1919" y="866"/>
                </a:lnTo>
                <a:lnTo>
                  <a:pt x="1918" y="894"/>
                </a:lnTo>
                <a:lnTo>
                  <a:pt x="1918" y="896"/>
                </a:lnTo>
                <a:lnTo>
                  <a:pt x="1918" y="913"/>
                </a:lnTo>
                <a:lnTo>
                  <a:pt x="1918" y="914"/>
                </a:lnTo>
                <a:lnTo>
                  <a:pt x="1918" y="916"/>
                </a:lnTo>
                <a:lnTo>
                  <a:pt x="1918" y="926"/>
                </a:lnTo>
                <a:lnTo>
                  <a:pt x="1918" y="929"/>
                </a:lnTo>
                <a:lnTo>
                  <a:pt x="1918" y="930"/>
                </a:lnTo>
                <a:lnTo>
                  <a:pt x="1918" y="931"/>
                </a:lnTo>
                <a:lnTo>
                  <a:pt x="1918" y="936"/>
                </a:lnTo>
                <a:lnTo>
                  <a:pt x="1918" y="939"/>
                </a:lnTo>
                <a:lnTo>
                  <a:pt x="1917" y="944"/>
                </a:lnTo>
                <a:lnTo>
                  <a:pt x="1917" y="945"/>
                </a:lnTo>
                <a:lnTo>
                  <a:pt x="1917" y="952"/>
                </a:lnTo>
                <a:lnTo>
                  <a:pt x="1917" y="979"/>
                </a:lnTo>
                <a:lnTo>
                  <a:pt x="1917" y="980"/>
                </a:lnTo>
                <a:lnTo>
                  <a:pt x="1917" y="985"/>
                </a:lnTo>
                <a:lnTo>
                  <a:pt x="1917" y="1006"/>
                </a:lnTo>
                <a:lnTo>
                  <a:pt x="1917" y="1008"/>
                </a:lnTo>
                <a:lnTo>
                  <a:pt x="1917" y="1009"/>
                </a:lnTo>
                <a:lnTo>
                  <a:pt x="1917" y="1017"/>
                </a:lnTo>
                <a:lnTo>
                  <a:pt x="1917" y="1018"/>
                </a:lnTo>
                <a:lnTo>
                  <a:pt x="1917" y="1021"/>
                </a:lnTo>
                <a:lnTo>
                  <a:pt x="1917" y="1025"/>
                </a:lnTo>
                <a:lnTo>
                  <a:pt x="1917" y="1027"/>
                </a:lnTo>
                <a:lnTo>
                  <a:pt x="1917" y="1028"/>
                </a:lnTo>
                <a:lnTo>
                  <a:pt x="1917" y="1030"/>
                </a:lnTo>
                <a:lnTo>
                  <a:pt x="1917" y="1031"/>
                </a:lnTo>
                <a:lnTo>
                  <a:pt x="1917" y="1034"/>
                </a:lnTo>
                <a:lnTo>
                  <a:pt x="1917" y="1038"/>
                </a:lnTo>
                <a:lnTo>
                  <a:pt x="1917" y="1039"/>
                </a:lnTo>
                <a:lnTo>
                  <a:pt x="1917" y="1042"/>
                </a:lnTo>
                <a:lnTo>
                  <a:pt x="1917" y="1043"/>
                </a:lnTo>
                <a:lnTo>
                  <a:pt x="1917" y="1044"/>
                </a:lnTo>
                <a:lnTo>
                  <a:pt x="1917" y="1045"/>
                </a:lnTo>
                <a:lnTo>
                  <a:pt x="1917" y="1050"/>
                </a:lnTo>
                <a:lnTo>
                  <a:pt x="1917" y="1053"/>
                </a:lnTo>
                <a:lnTo>
                  <a:pt x="1917" y="1054"/>
                </a:lnTo>
                <a:lnTo>
                  <a:pt x="1916" y="1063"/>
                </a:lnTo>
                <a:lnTo>
                  <a:pt x="1916" y="1068"/>
                </a:lnTo>
                <a:lnTo>
                  <a:pt x="1916" y="1071"/>
                </a:lnTo>
                <a:lnTo>
                  <a:pt x="1916" y="1076"/>
                </a:lnTo>
                <a:lnTo>
                  <a:pt x="1916" y="1078"/>
                </a:lnTo>
                <a:lnTo>
                  <a:pt x="1916" y="1080"/>
                </a:lnTo>
                <a:lnTo>
                  <a:pt x="1916" y="1083"/>
                </a:lnTo>
                <a:lnTo>
                  <a:pt x="1916" y="1086"/>
                </a:lnTo>
                <a:lnTo>
                  <a:pt x="1916" y="1090"/>
                </a:lnTo>
                <a:lnTo>
                  <a:pt x="1916" y="1094"/>
                </a:lnTo>
                <a:lnTo>
                  <a:pt x="1916" y="1097"/>
                </a:lnTo>
                <a:lnTo>
                  <a:pt x="1916" y="1109"/>
                </a:lnTo>
                <a:lnTo>
                  <a:pt x="1916" y="1114"/>
                </a:lnTo>
                <a:lnTo>
                  <a:pt x="1916" y="1120"/>
                </a:lnTo>
                <a:lnTo>
                  <a:pt x="1915" y="1127"/>
                </a:lnTo>
                <a:lnTo>
                  <a:pt x="1915" y="1130"/>
                </a:lnTo>
                <a:lnTo>
                  <a:pt x="1915" y="1131"/>
                </a:lnTo>
                <a:lnTo>
                  <a:pt x="1915" y="1133"/>
                </a:lnTo>
                <a:lnTo>
                  <a:pt x="1915" y="1134"/>
                </a:lnTo>
                <a:lnTo>
                  <a:pt x="1915" y="1139"/>
                </a:lnTo>
                <a:lnTo>
                  <a:pt x="1915" y="1143"/>
                </a:lnTo>
                <a:lnTo>
                  <a:pt x="1915" y="1147"/>
                </a:lnTo>
                <a:lnTo>
                  <a:pt x="1915" y="1152"/>
                </a:lnTo>
                <a:lnTo>
                  <a:pt x="1915" y="1156"/>
                </a:lnTo>
                <a:lnTo>
                  <a:pt x="1915" y="1160"/>
                </a:lnTo>
                <a:lnTo>
                  <a:pt x="1915" y="1161"/>
                </a:lnTo>
                <a:lnTo>
                  <a:pt x="1915" y="1178"/>
                </a:lnTo>
                <a:lnTo>
                  <a:pt x="1915" y="1192"/>
                </a:lnTo>
                <a:lnTo>
                  <a:pt x="1915" y="1204"/>
                </a:lnTo>
                <a:lnTo>
                  <a:pt x="1914" y="1211"/>
                </a:lnTo>
                <a:lnTo>
                  <a:pt x="1914" y="1215"/>
                </a:lnTo>
                <a:lnTo>
                  <a:pt x="1914" y="1234"/>
                </a:lnTo>
                <a:lnTo>
                  <a:pt x="1914" y="1235"/>
                </a:lnTo>
                <a:lnTo>
                  <a:pt x="1914" y="1249"/>
                </a:lnTo>
                <a:lnTo>
                  <a:pt x="1914" y="1257"/>
                </a:lnTo>
                <a:lnTo>
                  <a:pt x="1914" y="1259"/>
                </a:lnTo>
                <a:lnTo>
                  <a:pt x="1914" y="1264"/>
                </a:lnTo>
                <a:lnTo>
                  <a:pt x="1914" y="1265"/>
                </a:lnTo>
                <a:lnTo>
                  <a:pt x="1914" y="1269"/>
                </a:lnTo>
                <a:lnTo>
                  <a:pt x="1914" y="1276"/>
                </a:lnTo>
                <a:lnTo>
                  <a:pt x="1914" y="1280"/>
                </a:lnTo>
                <a:lnTo>
                  <a:pt x="1912" y="1314"/>
                </a:lnTo>
                <a:lnTo>
                  <a:pt x="1912" y="1322"/>
                </a:lnTo>
                <a:lnTo>
                  <a:pt x="1912" y="1324"/>
                </a:lnTo>
                <a:lnTo>
                  <a:pt x="1912" y="1326"/>
                </a:lnTo>
                <a:lnTo>
                  <a:pt x="1912" y="1332"/>
                </a:lnTo>
                <a:lnTo>
                  <a:pt x="1912" y="1336"/>
                </a:lnTo>
                <a:lnTo>
                  <a:pt x="1912" y="1337"/>
                </a:lnTo>
                <a:lnTo>
                  <a:pt x="1912" y="1339"/>
                </a:lnTo>
                <a:lnTo>
                  <a:pt x="1912" y="1346"/>
                </a:lnTo>
                <a:lnTo>
                  <a:pt x="1912" y="1354"/>
                </a:lnTo>
                <a:lnTo>
                  <a:pt x="1911" y="1372"/>
                </a:lnTo>
                <a:lnTo>
                  <a:pt x="1911" y="1378"/>
                </a:lnTo>
                <a:lnTo>
                  <a:pt x="1911" y="1406"/>
                </a:lnTo>
                <a:lnTo>
                  <a:pt x="1911" y="1412"/>
                </a:lnTo>
                <a:lnTo>
                  <a:pt x="1911" y="1413"/>
                </a:lnTo>
                <a:lnTo>
                  <a:pt x="1911" y="1414"/>
                </a:lnTo>
                <a:lnTo>
                  <a:pt x="1911" y="1415"/>
                </a:lnTo>
                <a:lnTo>
                  <a:pt x="1911" y="1431"/>
                </a:lnTo>
                <a:lnTo>
                  <a:pt x="1910" y="1457"/>
                </a:lnTo>
                <a:lnTo>
                  <a:pt x="1910" y="1471"/>
                </a:lnTo>
                <a:lnTo>
                  <a:pt x="1910" y="1472"/>
                </a:lnTo>
                <a:lnTo>
                  <a:pt x="1910" y="1478"/>
                </a:lnTo>
                <a:lnTo>
                  <a:pt x="1910" y="1487"/>
                </a:lnTo>
                <a:lnTo>
                  <a:pt x="1910" y="1488"/>
                </a:lnTo>
                <a:lnTo>
                  <a:pt x="1910" y="1491"/>
                </a:lnTo>
                <a:lnTo>
                  <a:pt x="1910" y="1493"/>
                </a:lnTo>
                <a:lnTo>
                  <a:pt x="1910" y="1495"/>
                </a:lnTo>
                <a:lnTo>
                  <a:pt x="1910" y="1497"/>
                </a:lnTo>
                <a:lnTo>
                  <a:pt x="1910" y="1503"/>
                </a:lnTo>
                <a:lnTo>
                  <a:pt x="1910" y="1506"/>
                </a:lnTo>
                <a:lnTo>
                  <a:pt x="1910" y="1510"/>
                </a:lnTo>
                <a:lnTo>
                  <a:pt x="1910" y="1514"/>
                </a:lnTo>
                <a:lnTo>
                  <a:pt x="1910" y="1516"/>
                </a:lnTo>
                <a:lnTo>
                  <a:pt x="1910" y="1519"/>
                </a:lnTo>
                <a:lnTo>
                  <a:pt x="1910" y="1522"/>
                </a:lnTo>
                <a:lnTo>
                  <a:pt x="1910" y="1527"/>
                </a:lnTo>
                <a:lnTo>
                  <a:pt x="1910" y="1530"/>
                </a:lnTo>
                <a:lnTo>
                  <a:pt x="1909" y="1533"/>
                </a:lnTo>
                <a:lnTo>
                  <a:pt x="1909" y="1537"/>
                </a:lnTo>
                <a:lnTo>
                  <a:pt x="1909" y="1539"/>
                </a:lnTo>
                <a:lnTo>
                  <a:pt x="1909" y="1541"/>
                </a:lnTo>
                <a:lnTo>
                  <a:pt x="1909" y="1545"/>
                </a:lnTo>
                <a:lnTo>
                  <a:pt x="1909" y="1547"/>
                </a:lnTo>
                <a:lnTo>
                  <a:pt x="1909" y="1549"/>
                </a:lnTo>
                <a:lnTo>
                  <a:pt x="1909" y="1550"/>
                </a:lnTo>
                <a:lnTo>
                  <a:pt x="1909" y="1558"/>
                </a:lnTo>
                <a:lnTo>
                  <a:pt x="1909" y="1563"/>
                </a:lnTo>
                <a:lnTo>
                  <a:pt x="1909" y="1564"/>
                </a:lnTo>
                <a:lnTo>
                  <a:pt x="1909" y="1572"/>
                </a:lnTo>
                <a:lnTo>
                  <a:pt x="1909" y="1580"/>
                </a:lnTo>
                <a:lnTo>
                  <a:pt x="1909" y="1581"/>
                </a:lnTo>
                <a:lnTo>
                  <a:pt x="1909" y="1590"/>
                </a:lnTo>
                <a:lnTo>
                  <a:pt x="1909" y="1597"/>
                </a:lnTo>
                <a:lnTo>
                  <a:pt x="1909" y="1602"/>
                </a:lnTo>
                <a:lnTo>
                  <a:pt x="1909" y="1603"/>
                </a:lnTo>
                <a:lnTo>
                  <a:pt x="1909" y="1604"/>
                </a:lnTo>
                <a:lnTo>
                  <a:pt x="1909" y="1608"/>
                </a:lnTo>
                <a:lnTo>
                  <a:pt x="1909" y="1612"/>
                </a:lnTo>
                <a:lnTo>
                  <a:pt x="1909" y="1613"/>
                </a:lnTo>
                <a:lnTo>
                  <a:pt x="1908" y="1614"/>
                </a:lnTo>
                <a:lnTo>
                  <a:pt x="1908" y="1615"/>
                </a:lnTo>
                <a:lnTo>
                  <a:pt x="1908" y="1617"/>
                </a:lnTo>
                <a:lnTo>
                  <a:pt x="1908" y="1649"/>
                </a:lnTo>
                <a:lnTo>
                  <a:pt x="1908" y="1669"/>
                </a:lnTo>
                <a:lnTo>
                  <a:pt x="1908" y="1671"/>
                </a:lnTo>
                <a:lnTo>
                  <a:pt x="1908" y="1678"/>
                </a:lnTo>
                <a:lnTo>
                  <a:pt x="1908" y="1687"/>
                </a:lnTo>
                <a:lnTo>
                  <a:pt x="1908" y="1692"/>
                </a:lnTo>
                <a:lnTo>
                  <a:pt x="1908" y="1694"/>
                </a:lnTo>
                <a:lnTo>
                  <a:pt x="1907" y="1727"/>
                </a:lnTo>
                <a:lnTo>
                  <a:pt x="1906" y="1781"/>
                </a:lnTo>
                <a:lnTo>
                  <a:pt x="1906" y="1782"/>
                </a:lnTo>
                <a:lnTo>
                  <a:pt x="1906" y="1784"/>
                </a:lnTo>
                <a:lnTo>
                  <a:pt x="1906" y="1795"/>
                </a:lnTo>
                <a:lnTo>
                  <a:pt x="1906" y="1796"/>
                </a:lnTo>
                <a:lnTo>
                  <a:pt x="1906" y="1812"/>
                </a:lnTo>
                <a:lnTo>
                  <a:pt x="1906" y="1814"/>
                </a:lnTo>
                <a:lnTo>
                  <a:pt x="1906" y="1824"/>
                </a:lnTo>
                <a:lnTo>
                  <a:pt x="1906" y="1828"/>
                </a:lnTo>
                <a:lnTo>
                  <a:pt x="1906" y="1840"/>
                </a:lnTo>
                <a:lnTo>
                  <a:pt x="1905" y="1868"/>
                </a:lnTo>
                <a:lnTo>
                  <a:pt x="1905" y="1898"/>
                </a:lnTo>
                <a:lnTo>
                  <a:pt x="1905" y="1921"/>
                </a:lnTo>
                <a:lnTo>
                  <a:pt x="1905" y="1924"/>
                </a:lnTo>
                <a:lnTo>
                  <a:pt x="1905" y="1928"/>
                </a:lnTo>
                <a:lnTo>
                  <a:pt x="1905" y="1931"/>
                </a:lnTo>
                <a:lnTo>
                  <a:pt x="1903" y="1949"/>
                </a:lnTo>
                <a:lnTo>
                  <a:pt x="1903" y="1953"/>
                </a:lnTo>
                <a:lnTo>
                  <a:pt x="1903" y="1977"/>
                </a:lnTo>
                <a:lnTo>
                  <a:pt x="1882" y="1977"/>
                </a:lnTo>
                <a:lnTo>
                  <a:pt x="1877" y="1977"/>
                </a:lnTo>
                <a:lnTo>
                  <a:pt x="1876" y="1977"/>
                </a:lnTo>
                <a:lnTo>
                  <a:pt x="1866" y="1977"/>
                </a:lnTo>
                <a:lnTo>
                  <a:pt x="1863" y="1977"/>
                </a:lnTo>
                <a:lnTo>
                  <a:pt x="1862" y="1977"/>
                </a:lnTo>
                <a:lnTo>
                  <a:pt x="1855" y="1977"/>
                </a:lnTo>
                <a:lnTo>
                  <a:pt x="1851" y="1977"/>
                </a:lnTo>
                <a:lnTo>
                  <a:pt x="1829" y="1977"/>
                </a:lnTo>
                <a:lnTo>
                  <a:pt x="1822" y="1976"/>
                </a:lnTo>
                <a:lnTo>
                  <a:pt x="1821" y="1976"/>
                </a:lnTo>
                <a:lnTo>
                  <a:pt x="1809" y="1976"/>
                </a:lnTo>
                <a:lnTo>
                  <a:pt x="1808" y="1976"/>
                </a:lnTo>
                <a:lnTo>
                  <a:pt x="1805" y="1976"/>
                </a:lnTo>
                <a:lnTo>
                  <a:pt x="1798" y="1976"/>
                </a:lnTo>
                <a:lnTo>
                  <a:pt x="1794" y="1976"/>
                </a:lnTo>
                <a:lnTo>
                  <a:pt x="1757" y="1976"/>
                </a:lnTo>
                <a:lnTo>
                  <a:pt x="1730" y="1975"/>
                </a:lnTo>
                <a:lnTo>
                  <a:pt x="1725" y="1975"/>
                </a:lnTo>
                <a:lnTo>
                  <a:pt x="1724" y="1975"/>
                </a:lnTo>
                <a:lnTo>
                  <a:pt x="1721" y="1975"/>
                </a:lnTo>
                <a:lnTo>
                  <a:pt x="1717" y="1975"/>
                </a:lnTo>
                <a:lnTo>
                  <a:pt x="1714" y="1975"/>
                </a:lnTo>
                <a:lnTo>
                  <a:pt x="1688" y="1974"/>
                </a:lnTo>
                <a:lnTo>
                  <a:pt x="1686" y="1974"/>
                </a:lnTo>
                <a:lnTo>
                  <a:pt x="1685" y="1973"/>
                </a:lnTo>
                <a:lnTo>
                  <a:pt x="1683" y="1973"/>
                </a:lnTo>
                <a:lnTo>
                  <a:pt x="1681" y="1973"/>
                </a:lnTo>
                <a:lnTo>
                  <a:pt x="1677" y="1973"/>
                </a:lnTo>
                <a:lnTo>
                  <a:pt x="1674" y="1973"/>
                </a:lnTo>
                <a:lnTo>
                  <a:pt x="1672" y="1973"/>
                </a:lnTo>
                <a:lnTo>
                  <a:pt x="1665" y="1973"/>
                </a:lnTo>
                <a:lnTo>
                  <a:pt x="1651" y="1974"/>
                </a:lnTo>
                <a:lnTo>
                  <a:pt x="1645" y="1974"/>
                </a:lnTo>
                <a:lnTo>
                  <a:pt x="1642" y="1974"/>
                </a:lnTo>
                <a:lnTo>
                  <a:pt x="1641" y="1974"/>
                </a:lnTo>
                <a:lnTo>
                  <a:pt x="1639" y="1974"/>
                </a:lnTo>
                <a:lnTo>
                  <a:pt x="1627" y="1974"/>
                </a:lnTo>
                <a:lnTo>
                  <a:pt x="1625" y="1974"/>
                </a:lnTo>
                <a:lnTo>
                  <a:pt x="1621" y="1974"/>
                </a:lnTo>
                <a:lnTo>
                  <a:pt x="1614" y="1974"/>
                </a:lnTo>
                <a:lnTo>
                  <a:pt x="1608" y="1974"/>
                </a:lnTo>
                <a:lnTo>
                  <a:pt x="1605" y="1973"/>
                </a:lnTo>
                <a:lnTo>
                  <a:pt x="1600" y="1973"/>
                </a:lnTo>
                <a:lnTo>
                  <a:pt x="1597" y="1973"/>
                </a:lnTo>
                <a:lnTo>
                  <a:pt x="1592" y="1973"/>
                </a:lnTo>
                <a:lnTo>
                  <a:pt x="1591" y="1973"/>
                </a:lnTo>
                <a:lnTo>
                  <a:pt x="1590" y="1973"/>
                </a:lnTo>
                <a:lnTo>
                  <a:pt x="1569" y="1973"/>
                </a:lnTo>
                <a:lnTo>
                  <a:pt x="1567" y="1973"/>
                </a:lnTo>
                <a:lnTo>
                  <a:pt x="1565" y="1973"/>
                </a:lnTo>
                <a:lnTo>
                  <a:pt x="1564" y="1973"/>
                </a:lnTo>
                <a:lnTo>
                  <a:pt x="1563" y="1973"/>
                </a:lnTo>
                <a:lnTo>
                  <a:pt x="1558" y="1973"/>
                </a:lnTo>
                <a:lnTo>
                  <a:pt x="1541" y="1973"/>
                </a:lnTo>
                <a:lnTo>
                  <a:pt x="1524" y="1972"/>
                </a:lnTo>
                <a:lnTo>
                  <a:pt x="1523" y="1972"/>
                </a:lnTo>
                <a:lnTo>
                  <a:pt x="1518" y="1972"/>
                </a:lnTo>
                <a:lnTo>
                  <a:pt x="1517" y="1972"/>
                </a:lnTo>
                <a:lnTo>
                  <a:pt x="1515" y="1972"/>
                </a:lnTo>
                <a:lnTo>
                  <a:pt x="1514" y="1972"/>
                </a:lnTo>
                <a:lnTo>
                  <a:pt x="1509" y="1972"/>
                </a:lnTo>
                <a:lnTo>
                  <a:pt x="1504" y="1972"/>
                </a:lnTo>
                <a:lnTo>
                  <a:pt x="1503" y="1972"/>
                </a:lnTo>
                <a:lnTo>
                  <a:pt x="1494" y="1971"/>
                </a:lnTo>
                <a:lnTo>
                  <a:pt x="1493" y="1971"/>
                </a:lnTo>
                <a:lnTo>
                  <a:pt x="1491" y="1971"/>
                </a:lnTo>
                <a:lnTo>
                  <a:pt x="1488" y="1971"/>
                </a:lnTo>
                <a:lnTo>
                  <a:pt x="1481" y="1971"/>
                </a:lnTo>
                <a:lnTo>
                  <a:pt x="1468" y="1971"/>
                </a:lnTo>
                <a:lnTo>
                  <a:pt x="1449" y="1971"/>
                </a:lnTo>
                <a:lnTo>
                  <a:pt x="1441" y="1971"/>
                </a:lnTo>
                <a:lnTo>
                  <a:pt x="1440" y="1971"/>
                </a:lnTo>
                <a:lnTo>
                  <a:pt x="1438" y="1971"/>
                </a:lnTo>
                <a:lnTo>
                  <a:pt x="1437" y="1971"/>
                </a:lnTo>
                <a:lnTo>
                  <a:pt x="1432" y="1970"/>
                </a:lnTo>
                <a:lnTo>
                  <a:pt x="1429" y="1970"/>
                </a:lnTo>
                <a:lnTo>
                  <a:pt x="1426" y="1970"/>
                </a:lnTo>
                <a:lnTo>
                  <a:pt x="1424" y="1970"/>
                </a:lnTo>
                <a:lnTo>
                  <a:pt x="1401" y="1970"/>
                </a:lnTo>
                <a:lnTo>
                  <a:pt x="1389" y="1970"/>
                </a:lnTo>
                <a:lnTo>
                  <a:pt x="1362" y="1967"/>
                </a:lnTo>
                <a:lnTo>
                  <a:pt x="1357" y="1967"/>
                </a:lnTo>
                <a:lnTo>
                  <a:pt x="1355" y="1967"/>
                </a:lnTo>
                <a:lnTo>
                  <a:pt x="1351" y="1967"/>
                </a:lnTo>
                <a:lnTo>
                  <a:pt x="1348" y="1967"/>
                </a:lnTo>
                <a:lnTo>
                  <a:pt x="1314" y="1967"/>
                </a:lnTo>
                <a:lnTo>
                  <a:pt x="1308" y="1967"/>
                </a:lnTo>
                <a:lnTo>
                  <a:pt x="1307" y="1967"/>
                </a:lnTo>
                <a:lnTo>
                  <a:pt x="1304" y="1967"/>
                </a:lnTo>
                <a:lnTo>
                  <a:pt x="1297" y="1967"/>
                </a:lnTo>
                <a:lnTo>
                  <a:pt x="1291" y="1967"/>
                </a:lnTo>
                <a:lnTo>
                  <a:pt x="1282" y="1967"/>
                </a:lnTo>
                <a:lnTo>
                  <a:pt x="1279" y="1967"/>
                </a:lnTo>
                <a:lnTo>
                  <a:pt x="1278" y="1967"/>
                </a:lnTo>
                <a:lnTo>
                  <a:pt x="1269" y="1967"/>
                </a:lnTo>
                <a:lnTo>
                  <a:pt x="1267" y="1967"/>
                </a:lnTo>
                <a:lnTo>
                  <a:pt x="1263" y="1967"/>
                </a:lnTo>
                <a:lnTo>
                  <a:pt x="1254" y="1967"/>
                </a:lnTo>
                <a:lnTo>
                  <a:pt x="1251" y="1967"/>
                </a:lnTo>
                <a:lnTo>
                  <a:pt x="1247" y="1967"/>
                </a:lnTo>
                <a:lnTo>
                  <a:pt x="1245" y="1967"/>
                </a:lnTo>
                <a:lnTo>
                  <a:pt x="1242" y="1967"/>
                </a:lnTo>
                <a:lnTo>
                  <a:pt x="1235" y="1966"/>
                </a:lnTo>
                <a:lnTo>
                  <a:pt x="1230" y="1966"/>
                </a:lnTo>
                <a:lnTo>
                  <a:pt x="1228" y="1966"/>
                </a:lnTo>
                <a:lnTo>
                  <a:pt x="1227" y="1966"/>
                </a:lnTo>
                <a:lnTo>
                  <a:pt x="1226" y="1966"/>
                </a:lnTo>
                <a:lnTo>
                  <a:pt x="1222" y="1966"/>
                </a:lnTo>
                <a:lnTo>
                  <a:pt x="1216" y="1966"/>
                </a:lnTo>
                <a:lnTo>
                  <a:pt x="1213" y="1966"/>
                </a:lnTo>
                <a:lnTo>
                  <a:pt x="1208" y="1966"/>
                </a:lnTo>
                <a:lnTo>
                  <a:pt x="1207" y="1966"/>
                </a:lnTo>
                <a:lnTo>
                  <a:pt x="1205" y="1966"/>
                </a:lnTo>
                <a:lnTo>
                  <a:pt x="1182" y="1965"/>
                </a:lnTo>
                <a:lnTo>
                  <a:pt x="1174" y="1965"/>
                </a:lnTo>
                <a:lnTo>
                  <a:pt x="1173" y="1965"/>
                </a:lnTo>
                <a:lnTo>
                  <a:pt x="1168" y="1965"/>
                </a:lnTo>
                <a:lnTo>
                  <a:pt x="1167" y="1965"/>
                </a:lnTo>
                <a:lnTo>
                  <a:pt x="1166" y="1965"/>
                </a:lnTo>
                <a:lnTo>
                  <a:pt x="1164" y="1965"/>
                </a:lnTo>
                <a:lnTo>
                  <a:pt x="1158" y="1965"/>
                </a:lnTo>
                <a:lnTo>
                  <a:pt x="1157" y="1965"/>
                </a:lnTo>
                <a:lnTo>
                  <a:pt x="1149" y="1965"/>
                </a:lnTo>
                <a:lnTo>
                  <a:pt x="1144" y="1965"/>
                </a:lnTo>
                <a:lnTo>
                  <a:pt x="1122" y="1965"/>
                </a:lnTo>
                <a:lnTo>
                  <a:pt x="1115" y="1964"/>
                </a:lnTo>
                <a:lnTo>
                  <a:pt x="1109" y="1964"/>
                </a:lnTo>
                <a:lnTo>
                  <a:pt x="1108" y="1964"/>
                </a:lnTo>
                <a:lnTo>
                  <a:pt x="1105" y="1964"/>
                </a:lnTo>
                <a:lnTo>
                  <a:pt x="1104" y="1964"/>
                </a:lnTo>
                <a:lnTo>
                  <a:pt x="1103" y="1964"/>
                </a:lnTo>
                <a:lnTo>
                  <a:pt x="1087" y="1964"/>
                </a:lnTo>
                <a:lnTo>
                  <a:pt x="1086" y="1964"/>
                </a:lnTo>
                <a:lnTo>
                  <a:pt x="1083" y="1964"/>
                </a:lnTo>
                <a:lnTo>
                  <a:pt x="1081" y="1964"/>
                </a:lnTo>
                <a:lnTo>
                  <a:pt x="1079" y="1964"/>
                </a:lnTo>
                <a:lnTo>
                  <a:pt x="1078" y="1964"/>
                </a:lnTo>
                <a:lnTo>
                  <a:pt x="1077" y="1964"/>
                </a:lnTo>
                <a:lnTo>
                  <a:pt x="1073" y="1964"/>
                </a:lnTo>
                <a:lnTo>
                  <a:pt x="1072" y="1963"/>
                </a:lnTo>
                <a:lnTo>
                  <a:pt x="1071" y="1963"/>
                </a:lnTo>
                <a:lnTo>
                  <a:pt x="1070" y="1963"/>
                </a:lnTo>
                <a:lnTo>
                  <a:pt x="1069" y="1963"/>
                </a:lnTo>
                <a:lnTo>
                  <a:pt x="1066" y="1963"/>
                </a:lnTo>
                <a:lnTo>
                  <a:pt x="1065" y="1963"/>
                </a:lnTo>
                <a:lnTo>
                  <a:pt x="1062" y="1963"/>
                </a:lnTo>
                <a:lnTo>
                  <a:pt x="1061" y="1963"/>
                </a:lnTo>
                <a:lnTo>
                  <a:pt x="1060" y="1963"/>
                </a:lnTo>
                <a:lnTo>
                  <a:pt x="1047" y="1963"/>
                </a:lnTo>
                <a:lnTo>
                  <a:pt x="1045" y="1963"/>
                </a:lnTo>
                <a:lnTo>
                  <a:pt x="1041" y="1963"/>
                </a:lnTo>
                <a:lnTo>
                  <a:pt x="1040" y="1963"/>
                </a:lnTo>
                <a:lnTo>
                  <a:pt x="1039" y="1963"/>
                </a:lnTo>
                <a:lnTo>
                  <a:pt x="1015" y="1963"/>
                </a:lnTo>
                <a:lnTo>
                  <a:pt x="1013" y="1963"/>
                </a:lnTo>
                <a:lnTo>
                  <a:pt x="1012" y="1963"/>
                </a:lnTo>
                <a:lnTo>
                  <a:pt x="977" y="1962"/>
                </a:lnTo>
                <a:lnTo>
                  <a:pt x="965" y="1962"/>
                </a:lnTo>
                <a:lnTo>
                  <a:pt x="954" y="1962"/>
                </a:lnTo>
                <a:lnTo>
                  <a:pt x="951" y="1962"/>
                </a:lnTo>
                <a:lnTo>
                  <a:pt x="948" y="1962"/>
                </a:lnTo>
                <a:lnTo>
                  <a:pt x="932" y="1962"/>
                </a:lnTo>
                <a:lnTo>
                  <a:pt x="917" y="1962"/>
                </a:lnTo>
                <a:lnTo>
                  <a:pt x="916" y="1960"/>
                </a:lnTo>
                <a:lnTo>
                  <a:pt x="914" y="1960"/>
                </a:lnTo>
                <a:lnTo>
                  <a:pt x="911" y="1960"/>
                </a:lnTo>
                <a:lnTo>
                  <a:pt x="909" y="1960"/>
                </a:lnTo>
                <a:lnTo>
                  <a:pt x="908" y="1960"/>
                </a:lnTo>
                <a:lnTo>
                  <a:pt x="907" y="1960"/>
                </a:lnTo>
                <a:lnTo>
                  <a:pt x="898" y="1960"/>
                </a:lnTo>
                <a:lnTo>
                  <a:pt x="896" y="1960"/>
                </a:lnTo>
                <a:lnTo>
                  <a:pt x="893" y="1960"/>
                </a:lnTo>
                <a:lnTo>
                  <a:pt x="892" y="1960"/>
                </a:lnTo>
                <a:lnTo>
                  <a:pt x="880" y="1960"/>
                </a:lnTo>
                <a:lnTo>
                  <a:pt x="879" y="1960"/>
                </a:lnTo>
                <a:lnTo>
                  <a:pt x="877" y="1960"/>
                </a:lnTo>
                <a:lnTo>
                  <a:pt x="874" y="1960"/>
                </a:lnTo>
                <a:lnTo>
                  <a:pt x="864" y="1960"/>
                </a:lnTo>
                <a:lnTo>
                  <a:pt x="862" y="1960"/>
                </a:lnTo>
                <a:lnTo>
                  <a:pt x="861" y="1960"/>
                </a:lnTo>
                <a:lnTo>
                  <a:pt x="859" y="1960"/>
                </a:lnTo>
                <a:lnTo>
                  <a:pt x="858" y="1960"/>
                </a:lnTo>
                <a:lnTo>
                  <a:pt x="851" y="1960"/>
                </a:lnTo>
                <a:lnTo>
                  <a:pt x="850" y="1960"/>
                </a:lnTo>
                <a:lnTo>
                  <a:pt x="849" y="1960"/>
                </a:lnTo>
                <a:lnTo>
                  <a:pt x="847" y="1960"/>
                </a:lnTo>
                <a:lnTo>
                  <a:pt x="845" y="1960"/>
                </a:lnTo>
                <a:lnTo>
                  <a:pt x="841" y="1960"/>
                </a:lnTo>
                <a:lnTo>
                  <a:pt x="832" y="1959"/>
                </a:lnTo>
                <a:lnTo>
                  <a:pt x="831" y="1959"/>
                </a:lnTo>
                <a:lnTo>
                  <a:pt x="830" y="1959"/>
                </a:lnTo>
                <a:lnTo>
                  <a:pt x="829" y="1959"/>
                </a:lnTo>
                <a:lnTo>
                  <a:pt x="828" y="1959"/>
                </a:lnTo>
                <a:lnTo>
                  <a:pt x="827" y="1959"/>
                </a:lnTo>
                <a:lnTo>
                  <a:pt x="822" y="1959"/>
                </a:lnTo>
                <a:lnTo>
                  <a:pt x="821" y="1959"/>
                </a:lnTo>
                <a:lnTo>
                  <a:pt x="814" y="1959"/>
                </a:lnTo>
                <a:lnTo>
                  <a:pt x="807" y="1959"/>
                </a:lnTo>
                <a:lnTo>
                  <a:pt x="802" y="1959"/>
                </a:lnTo>
                <a:lnTo>
                  <a:pt x="801" y="1959"/>
                </a:lnTo>
                <a:lnTo>
                  <a:pt x="797" y="1959"/>
                </a:lnTo>
                <a:lnTo>
                  <a:pt x="796" y="1959"/>
                </a:lnTo>
                <a:lnTo>
                  <a:pt x="795" y="1959"/>
                </a:lnTo>
                <a:lnTo>
                  <a:pt x="794" y="1959"/>
                </a:lnTo>
                <a:lnTo>
                  <a:pt x="785" y="1959"/>
                </a:lnTo>
                <a:lnTo>
                  <a:pt x="781" y="1959"/>
                </a:lnTo>
                <a:lnTo>
                  <a:pt x="780" y="1959"/>
                </a:lnTo>
                <a:lnTo>
                  <a:pt x="779" y="1959"/>
                </a:lnTo>
                <a:lnTo>
                  <a:pt x="778" y="1959"/>
                </a:lnTo>
                <a:lnTo>
                  <a:pt x="777" y="1959"/>
                </a:lnTo>
                <a:lnTo>
                  <a:pt x="776" y="1959"/>
                </a:lnTo>
                <a:lnTo>
                  <a:pt x="775" y="1959"/>
                </a:lnTo>
                <a:lnTo>
                  <a:pt x="770" y="1959"/>
                </a:lnTo>
                <a:lnTo>
                  <a:pt x="765" y="1959"/>
                </a:lnTo>
                <a:lnTo>
                  <a:pt x="760" y="1959"/>
                </a:lnTo>
                <a:lnTo>
                  <a:pt x="759" y="1959"/>
                </a:lnTo>
                <a:lnTo>
                  <a:pt x="756" y="1959"/>
                </a:lnTo>
                <a:lnTo>
                  <a:pt x="755" y="1959"/>
                </a:lnTo>
                <a:lnTo>
                  <a:pt x="753" y="1959"/>
                </a:lnTo>
                <a:lnTo>
                  <a:pt x="751" y="1958"/>
                </a:lnTo>
                <a:lnTo>
                  <a:pt x="750" y="1958"/>
                </a:lnTo>
                <a:lnTo>
                  <a:pt x="746" y="1958"/>
                </a:lnTo>
                <a:lnTo>
                  <a:pt x="744" y="1958"/>
                </a:lnTo>
                <a:lnTo>
                  <a:pt x="743" y="1958"/>
                </a:lnTo>
                <a:lnTo>
                  <a:pt x="741" y="1958"/>
                </a:lnTo>
                <a:lnTo>
                  <a:pt x="738" y="1958"/>
                </a:lnTo>
                <a:lnTo>
                  <a:pt x="737" y="1957"/>
                </a:lnTo>
                <a:lnTo>
                  <a:pt x="735" y="1957"/>
                </a:lnTo>
                <a:lnTo>
                  <a:pt x="734" y="1957"/>
                </a:lnTo>
                <a:lnTo>
                  <a:pt x="699" y="1957"/>
                </a:lnTo>
                <a:lnTo>
                  <a:pt x="695" y="1957"/>
                </a:lnTo>
                <a:lnTo>
                  <a:pt x="694" y="1957"/>
                </a:lnTo>
                <a:lnTo>
                  <a:pt x="692" y="1957"/>
                </a:lnTo>
                <a:lnTo>
                  <a:pt x="690" y="1957"/>
                </a:lnTo>
                <a:lnTo>
                  <a:pt x="689" y="1957"/>
                </a:lnTo>
                <a:lnTo>
                  <a:pt x="676" y="1957"/>
                </a:lnTo>
                <a:lnTo>
                  <a:pt x="669" y="1957"/>
                </a:lnTo>
                <a:lnTo>
                  <a:pt x="655" y="1957"/>
                </a:lnTo>
                <a:lnTo>
                  <a:pt x="638" y="1957"/>
                </a:lnTo>
                <a:lnTo>
                  <a:pt x="612" y="1956"/>
                </a:lnTo>
                <a:lnTo>
                  <a:pt x="611" y="1956"/>
                </a:lnTo>
                <a:lnTo>
                  <a:pt x="595" y="1956"/>
                </a:lnTo>
                <a:lnTo>
                  <a:pt x="573" y="1956"/>
                </a:lnTo>
                <a:lnTo>
                  <a:pt x="572" y="1956"/>
                </a:lnTo>
                <a:lnTo>
                  <a:pt x="563" y="1956"/>
                </a:lnTo>
                <a:lnTo>
                  <a:pt x="554" y="1956"/>
                </a:lnTo>
                <a:lnTo>
                  <a:pt x="528" y="1955"/>
                </a:lnTo>
                <a:lnTo>
                  <a:pt x="526" y="1955"/>
                </a:lnTo>
                <a:lnTo>
                  <a:pt x="525" y="1955"/>
                </a:lnTo>
                <a:lnTo>
                  <a:pt x="522" y="1955"/>
                </a:lnTo>
                <a:lnTo>
                  <a:pt x="512" y="1955"/>
                </a:lnTo>
                <a:lnTo>
                  <a:pt x="488" y="1955"/>
                </a:lnTo>
                <a:lnTo>
                  <a:pt x="484" y="1955"/>
                </a:lnTo>
                <a:lnTo>
                  <a:pt x="475" y="1955"/>
                </a:lnTo>
                <a:lnTo>
                  <a:pt x="467" y="1955"/>
                </a:lnTo>
                <a:lnTo>
                  <a:pt x="445" y="1954"/>
                </a:lnTo>
                <a:lnTo>
                  <a:pt x="444" y="1954"/>
                </a:lnTo>
                <a:lnTo>
                  <a:pt x="441" y="1954"/>
                </a:lnTo>
                <a:lnTo>
                  <a:pt x="440" y="1954"/>
                </a:lnTo>
                <a:lnTo>
                  <a:pt x="426" y="1954"/>
                </a:lnTo>
                <a:lnTo>
                  <a:pt x="413" y="1954"/>
                </a:lnTo>
                <a:lnTo>
                  <a:pt x="398" y="1954"/>
                </a:lnTo>
                <a:lnTo>
                  <a:pt x="356" y="1953"/>
                </a:lnTo>
                <a:lnTo>
                  <a:pt x="337" y="1951"/>
                </a:lnTo>
                <a:lnTo>
                  <a:pt x="312" y="1950"/>
                </a:lnTo>
                <a:lnTo>
                  <a:pt x="305" y="1950"/>
                </a:lnTo>
                <a:lnTo>
                  <a:pt x="304" y="1950"/>
                </a:lnTo>
                <a:lnTo>
                  <a:pt x="303" y="1950"/>
                </a:lnTo>
                <a:lnTo>
                  <a:pt x="295" y="1950"/>
                </a:lnTo>
                <a:lnTo>
                  <a:pt x="292" y="1950"/>
                </a:lnTo>
                <a:lnTo>
                  <a:pt x="290" y="1950"/>
                </a:lnTo>
                <a:lnTo>
                  <a:pt x="285" y="1950"/>
                </a:lnTo>
                <a:lnTo>
                  <a:pt x="264" y="1949"/>
                </a:lnTo>
                <a:lnTo>
                  <a:pt x="253" y="1949"/>
                </a:lnTo>
                <a:lnTo>
                  <a:pt x="252" y="1949"/>
                </a:lnTo>
                <a:lnTo>
                  <a:pt x="250" y="1949"/>
                </a:lnTo>
                <a:lnTo>
                  <a:pt x="209" y="1948"/>
                </a:lnTo>
                <a:lnTo>
                  <a:pt x="175" y="1948"/>
                </a:lnTo>
                <a:lnTo>
                  <a:pt x="114" y="1948"/>
                </a:lnTo>
                <a:lnTo>
                  <a:pt x="63" y="1948"/>
                </a:lnTo>
                <a:lnTo>
                  <a:pt x="13" y="1948"/>
                </a:lnTo>
                <a:lnTo>
                  <a:pt x="0" y="1948"/>
                </a:lnTo>
                <a:lnTo>
                  <a:pt x="0" y="1945"/>
                </a:lnTo>
                <a:lnTo>
                  <a:pt x="0" y="1943"/>
                </a:lnTo>
                <a:lnTo>
                  <a:pt x="0" y="1917"/>
                </a:lnTo>
                <a:lnTo>
                  <a:pt x="0" y="1916"/>
                </a:lnTo>
                <a:lnTo>
                  <a:pt x="0" y="1915"/>
                </a:lnTo>
                <a:lnTo>
                  <a:pt x="0" y="1913"/>
                </a:lnTo>
                <a:lnTo>
                  <a:pt x="1" y="1865"/>
                </a:lnTo>
                <a:lnTo>
                  <a:pt x="1" y="1851"/>
                </a:lnTo>
                <a:lnTo>
                  <a:pt x="1" y="1838"/>
                </a:lnTo>
                <a:lnTo>
                  <a:pt x="1" y="1834"/>
                </a:lnTo>
                <a:lnTo>
                  <a:pt x="1" y="1833"/>
                </a:lnTo>
                <a:lnTo>
                  <a:pt x="1" y="1828"/>
                </a:lnTo>
                <a:lnTo>
                  <a:pt x="1" y="1826"/>
                </a:lnTo>
                <a:lnTo>
                  <a:pt x="1" y="1824"/>
                </a:lnTo>
                <a:lnTo>
                  <a:pt x="1" y="1821"/>
                </a:lnTo>
                <a:lnTo>
                  <a:pt x="1" y="1804"/>
                </a:lnTo>
                <a:lnTo>
                  <a:pt x="1" y="1800"/>
                </a:lnTo>
                <a:lnTo>
                  <a:pt x="1" y="1794"/>
                </a:lnTo>
                <a:lnTo>
                  <a:pt x="1" y="1790"/>
                </a:lnTo>
                <a:lnTo>
                  <a:pt x="1" y="1789"/>
                </a:lnTo>
                <a:lnTo>
                  <a:pt x="1" y="1763"/>
                </a:lnTo>
                <a:lnTo>
                  <a:pt x="1" y="1751"/>
                </a:lnTo>
                <a:lnTo>
                  <a:pt x="1" y="1747"/>
                </a:lnTo>
                <a:lnTo>
                  <a:pt x="1" y="1738"/>
                </a:lnTo>
                <a:lnTo>
                  <a:pt x="1" y="1728"/>
                </a:lnTo>
                <a:lnTo>
                  <a:pt x="1" y="1720"/>
                </a:lnTo>
                <a:lnTo>
                  <a:pt x="1" y="1716"/>
                </a:lnTo>
                <a:lnTo>
                  <a:pt x="1" y="1713"/>
                </a:lnTo>
                <a:lnTo>
                  <a:pt x="2" y="1709"/>
                </a:lnTo>
                <a:lnTo>
                  <a:pt x="2" y="1707"/>
                </a:lnTo>
                <a:lnTo>
                  <a:pt x="2" y="1706"/>
                </a:lnTo>
                <a:lnTo>
                  <a:pt x="2" y="1705"/>
                </a:lnTo>
                <a:lnTo>
                  <a:pt x="2" y="1704"/>
                </a:lnTo>
                <a:lnTo>
                  <a:pt x="2" y="1703"/>
                </a:lnTo>
                <a:lnTo>
                  <a:pt x="2" y="1702"/>
                </a:lnTo>
                <a:lnTo>
                  <a:pt x="2" y="1700"/>
                </a:lnTo>
                <a:lnTo>
                  <a:pt x="2" y="1681"/>
                </a:lnTo>
                <a:lnTo>
                  <a:pt x="2" y="1671"/>
                </a:lnTo>
                <a:lnTo>
                  <a:pt x="2" y="1653"/>
                </a:lnTo>
                <a:lnTo>
                  <a:pt x="2" y="1652"/>
                </a:lnTo>
                <a:lnTo>
                  <a:pt x="2" y="1635"/>
                </a:lnTo>
                <a:lnTo>
                  <a:pt x="2" y="1617"/>
                </a:lnTo>
                <a:lnTo>
                  <a:pt x="2" y="1599"/>
                </a:lnTo>
                <a:lnTo>
                  <a:pt x="2" y="1549"/>
                </a:lnTo>
                <a:lnTo>
                  <a:pt x="3" y="1499"/>
                </a:lnTo>
                <a:lnTo>
                  <a:pt x="3" y="1449"/>
                </a:lnTo>
                <a:lnTo>
                  <a:pt x="3" y="1446"/>
                </a:lnTo>
                <a:lnTo>
                  <a:pt x="3" y="1427"/>
                </a:lnTo>
                <a:lnTo>
                  <a:pt x="4" y="1411"/>
                </a:lnTo>
                <a:lnTo>
                  <a:pt x="4" y="1410"/>
                </a:lnTo>
                <a:lnTo>
                  <a:pt x="4" y="1397"/>
                </a:lnTo>
                <a:lnTo>
                  <a:pt x="4" y="1391"/>
                </a:lnTo>
                <a:lnTo>
                  <a:pt x="4" y="1390"/>
                </a:lnTo>
                <a:lnTo>
                  <a:pt x="4" y="1389"/>
                </a:lnTo>
                <a:lnTo>
                  <a:pt x="4" y="1387"/>
                </a:lnTo>
                <a:lnTo>
                  <a:pt x="4" y="1384"/>
                </a:lnTo>
                <a:lnTo>
                  <a:pt x="4" y="1369"/>
                </a:lnTo>
                <a:lnTo>
                  <a:pt x="4" y="1359"/>
                </a:lnTo>
                <a:lnTo>
                  <a:pt x="5" y="1312"/>
                </a:lnTo>
                <a:lnTo>
                  <a:pt x="5" y="1295"/>
                </a:lnTo>
                <a:lnTo>
                  <a:pt x="5" y="1294"/>
                </a:lnTo>
                <a:lnTo>
                  <a:pt x="5" y="1293"/>
                </a:lnTo>
                <a:lnTo>
                  <a:pt x="5" y="1277"/>
                </a:lnTo>
                <a:lnTo>
                  <a:pt x="5" y="1268"/>
                </a:lnTo>
                <a:lnTo>
                  <a:pt x="5" y="1262"/>
                </a:lnTo>
                <a:lnTo>
                  <a:pt x="5" y="1248"/>
                </a:lnTo>
                <a:lnTo>
                  <a:pt x="5" y="1220"/>
                </a:lnTo>
                <a:lnTo>
                  <a:pt x="5" y="1219"/>
                </a:lnTo>
                <a:lnTo>
                  <a:pt x="5" y="1218"/>
                </a:lnTo>
                <a:lnTo>
                  <a:pt x="5" y="1217"/>
                </a:lnTo>
                <a:lnTo>
                  <a:pt x="5" y="1215"/>
                </a:lnTo>
                <a:lnTo>
                  <a:pt x="5" y="1214"/>
                </a:lnTo>
                <a:lnTo>
                  <a:pt x="7" y="1213"/>
                </a:lnTo>
                <a:lnTo>
                  <a:pt x="5" y="1213"/>
                </a:lnTo>
                <a:lnTo>
                  <a:pt x="5" y="1212"/>
                </a:lnTo>
                <a:lnTo>
                  <a:pt x="5" y="1211"/>
                </a:lnTo>
                <a:lnTo>
                  <a:pt x="7" y="1194"/>
                </a:lnTo>
                <a:lnTo>
                  <a:pt x="7" y="1189"/>
                </a:lnTo>
                <a:lnTo>
                  <a:pt x="7" y="1187"/>
                </a:lnTo>
                <a:lnTo>
                  <a:pt x="7" y="1155"/>
                </a:lnTo>
                <a:lnTo>
                  <a:pt x="7" y="1154"/>
                </a:lnTo>
                <a:lnTo>
                  <a:pt x="7" y="1139"/>
                </a:lnTo>
                <a:lnTo>
                  <a:pt x="8" y="1131"/>
                </a:lnTo>
                <a:lnTo>
                  <a:pt x="8" y="1110"/>
                </a:lnTo>
                <a:lnTo>
                  <a:pt x="8" y="1060"/>
                </a:lnTo>
                <a:lnTo>
                  <a:pt x="9" y="977"/>
                </a:lnTo>
                <a:lnTo>
                  <a:pt x="9" y="975"/>
                </a:lnTo>
                <a:lnTo>
                  <a:pt x="9" y="970"/>
                </a:lnTo>
                <a:lnTo>
                  <a:pt x="9" y="969"/>
                </a:lnTo>
                <a:lnTo>
                  <a:pt x="10" y="872"/>
                </a:lnTo>
                <a:lnTo>
                  <a:pt x="10" y="870"/>
                </a:lnTo>
                <a:lnTo>
                  <a:pt x="10" y="869"/>
                </a:lnTo>
                <a:lnTo>
                  <a:pt x="10" y="859"/>
                </a:lnTo>
                <a:lnTo>
                  <a:pt x="10" y="833"/>
                </a:lnTo>
                <a:lnTo>
                  <a:pt x="10" y="809"/>
                </a:lnTo>
                <a:lnTo>
                  <a:pt x="10" y="803"/>
                </a:lnTo>
                <a:lnTo>
                  <a:pt x="11" y="792"/>
                </a:lnTo>
                <a:lnTo>
                  <a:pt x="11" y="787"/>
                </a:lnTo>
                <a:lnTo>
                  <a:pt x="11" y="783"/>
                </a:lnTo>
                <a:lnTo>
                  <a:pt x="11" y="775"/>
                </a:lnTo>
                <a:lnTo>
                  <a:pt x="11" y="774"/>
                </a:lnTo>
                <a:lnTo>
                  <a:pt x="11" y="767"/>
                </a:lnTo>
                <a:lnTo>
                  <a:pt x="11" y="766"/>
                </a:lnTo>
                <a:lnTo>
                  <a:pt x="11" y="745"/>
                </a:lnTo>
                <a:lnTo>
                  <a:pt x="11" y="744"/>
                </a:lnTo>
                <a:lnTo>
                  <a:pt x="11" y="743"/>
                </a:lnTo>
                <a:lnTo>
                  <a:pt x="11" y="700"/>
                </a:lnTo>
                <a:lnTo>
                  <a:pt x="11" y="684"/>
                </a:lnTo>
                <a:lnTo>
                  <a:pt x="11" y="680"/>
                </a:lnTo>
                <a:lnTo>
                  <a:pt x="11" y="679"/>
                </a:lnTo>
                <a:lnTo>
                  <a:pt x="12" y="650"/>
                </a:lnTo>
                <a:lnTo>
                  <a:pt x="12" y="649"/>
                </a:lnTo>
                <a:lnTo>
                  <a:pt x="12" y="644"/>
                </a:lnTo>
                <a:lnTo>
                  <a:pt x="12" y="637"/>
                </a:lnTo>
                <a:lnTo>
                  <a:pt x="12" y="629"/>
                </a:lnTo>
                <a:lnTo>
                  <a:pt x="12" y="628"/>
                </a:lnTo>
                <a:lnTo>
                  <a:pt x="13" y="620"/>
                </a:lnTo>
                <a:lnTo>
                  <a:pt x="13" y="619"/>
                </a:lnTo>
                <a:lnTo>
                  <a:pt x="13" y="611"/>
                </a:lnTo>
                <a:lnTo>
                  <a:pt x="13" y="582"/>
                </a:lnTo>
                <a:lnTo>
                  <a:pt x="13" y="581"/>
                </a:lnTo>
                <a:lnTo>
                  <a:pt x="14" y="567"/>
                </a:lnTo>
                <a:lnTo>
                  <a:pt x="16" y="542"/>
                </a:lnTo>
                <a:lnTo>
                  <a:pt x="16" y="520"/>
                </a:lnTo>
                <a:lnTo>
                  <a:pt x="16" y="506"/>
                </a:lnTo>
                <a:lnTo>
                  <a:pt x="16" y="502"/>
                </a:lnTo>
                <a:lnTo>
                  <a:pt x="16" y="492"/>
                </a:lnTo>
                <a:lnTo>
                  <a:pt x="16" y="491"/>
                </a:lnTo>
                <a:lnTo>
                  <a:pt x="16" y="490"/>
                </a:lnTo>
                <a:lnTo>
                  <a:pt x="16" y="489"/>
                </a:lnTo>
                <a:lnTo>
                  <a:pt x="17" y="486"/>
                </a:lnTo>
                <a:lnTo>
                  <a:pt x="17" y="485"/>
                </a:lnTo>
                <a:lnTo>
                  <a:pt x="17" y="483"/>
                </a:lnTo>
                <a:lnTo>
                  <a:pt x="17" y="482"/>
                </a:lnTo>
                <a:lnTo>
                  <a:pt x="17" y="477"/>
                </a:lnTo>
                <a:lnTo>
                  <a:pt x="17" y="474"/>
                </a:lnTo>
                <a:lnTo>
                  <a:pt x="17" y="473"/>
                </a:lnTo>
                <a:lnTo>
                  <a:pt x="17" y="465"/>
                </a:lnTo>
                <a:lnTo>
                  <a:pt x="17" y="444"/>
                </a:lnTo>
                <a:lnTo>
                  <a:pt x="17" y="443"/>
                </a:lnTo>
                <a:lnTo>
                  <a:pt x="18" y="434"/>
                </a:lnTo>
                <a:lnTo>
                  <a:pt x="18" y="428"/>
                </a:lnTo>
                <a:lnTo>
                  <a:pt x="18" y="423"/>
                </a:lnTo>
                <a:lnTo>
                  <a:pt x="18" y="420"/>
                </a:lnTo>
                <a:lnTo>
                  <a:pt x="18" y="418"/>
                </a:lnTo>
                <a:lnTo>
                  <a:pt x="18" y="417"/>
                </a:lnTo>
                <a:lnTo>
                  <a:pt x="18" y="416"/>
                </a:lnTo>
                <a:lnTo>
                  <a:pt x="18" y="415"/>
                </a:lnTo>
                <a:lnTo>
                  <a:pt x="18" y="401"/>
                </a:lnTo>
                <a:lnTo>
                  <a:pt x="18" y="395"/>
                </a:lnTo>
                <a:lnTo>
                  <a:pt x="18" y="392"/>
                </a:lnTo>
                <a:lnTo>
                  <a:pt x="18" y="391"/>
                </a:lnTo>
                <a:lnTo>
                  <a:pt x="18" y="389"/>
                </a:lnTo>
                <a:lnTo>
                  <a:pt x="18" y="386"/>
                </a:lnTo>
                <a:lnTo>
                  <a:pt x="18" y="385"/>
                </a:lnTo>
                <a:lnTo>
                  <a:pt x="19" y="370"/>
                </a:lnTo>
                <a:lnTo>
                  <a:pt x="19" y="361"/>
                </a:lnTo>
                <a:lnTo>
                  <a:pt x="19" y="353"/>
                </a:lnTo>
                <a:lnTo>
                  <a:pt x="19" y="350"/>
                </a:lnTo>
                <a:lnTo>
                  <a:pt x="19" y="327"/>
                </a:lnTo>
                <a:lnTo>
                  <a:pt x="19" y="326"/>
                </a:lnTo>
                <a:lnTo>
                  <a:pt x="19" y="325"/>
                </a:lnTo>
                <a:lnTo>
                  <a:pt x="19" y="323"/>
                </a:lnTo>
                <a:lnTo>
                  <a:pt x="20" y="320"/>
                </a:lnTo>
                <a:lnTo>
                  <a:pt x="20" y="318"/>
                </a:lnTo>
                <a:lnTo>
                  <a:pt x="20" y="317"/>
                </a:lnTo>
                <a:lnTo>
                  <a:pt x="20" y="315"/>
                </a:lnTo>
                <a:lnTo>
                  <a:pt x="20" y="313"/>
                </a:lnTo>
                <a:lnTo>
                  <a:pt x="20" y="311"/>
                </a:lnTo>
                <a:lnTo>
                  <a:pt x="20" y="302"/>
                </a:lnTo>
                <a:lnTo>
                  <a:pt x="20" y="299"/>
                </a:lnTo>
                <a:lnTo>
                  <a:pt x="20" y="293"/>
                </a:lnTo>
                <a:lnTo>
                  <a:pt x="20" y="286"/>
                </a:lnTo>
                <a:lnTo>
                  <a:pt x="20" y="285"/>
                </a:lnTo>
                <a:lnTo>
                  <a:pt x="20" y="282"/>
                </a:lnTo>
                <a:lnTo>
                  <a:pt x="20" y="273"/>
                </a:lnTo>
                <a:lnTo>
                  <a:pt x="20" y="268"/>
                </a:lnTo>
                <a:lnTo>
                  <a:pt x="20" y="267"/>
                </a:lnTo>
                <a:lnTo>
                  <a:pt x="20" y="264"/>
                </a:lnTo>
                <a:lnTo>
                  <a:pt x="20" y="261"/>
                </a:lnTo>
                <a:lnTo>
                  <a:pt x="20" y="260"/>
                </a:lnTo>
                <a:lnTo>
                  <a:pt x="21" y="247"/>
                </a:lnTo>
                <a:lnTo>
                  <a:pt x="21" y="239"/>
                </a:lnTo>
                <a:lnTo>
                  <a:pt x="21" y="221"/>
                </a:lnTo>
                <a:lnTo>
                  <a:pt x="21" y="216"/>
                </a:lnTo>
                <a:lnTo>
                  <a:pt x="21" y="208"/>
                </a:lnTo>
                <a:lnTo>
                  <a:pt x="21" y="206"/>
                </a:lnTo>
                <a:lnTo>
                  <a:pt x="21" y="198"/>
                </a:lnTo>
                <a:lnTo>
                  <a:pt x="22" y="183"/>
                </a:lnTo>
                <a:lnTo>
                  <a:pt x="22" y="155"/>
                </a:lnTo>
                <a:lnTo>
                  <a:pt x="22" y="136"/>
                </a:lnTo>
                <a:lnTo>
                  <a:pt x="23" y="116"/>
                </a:lnTo>
                <a:lnTo>
                  <a:pt x="23" y="110"/>
                </a:lnTo>
                <a:lnTo>
                  <a:pt x="23" y="87"/>
                </a:lnTo>
                <a:lnTo>
                  <a:pt x="23" y="74"/>
                </a:lnTo>
                <a:lnTo>
                  <a:pt x="23" y="66"/>
                </a:lnTo>
                <a:lnTo>
                  <a:pt x="23" y="65"/>
                </a:lnTo>
                <a:lnTo>
                  <a:pt x="23" y="54"/>
                </a:lnTo>
                <a:lnTo>
                  <a:pt x="23" y="34"/>
                </a:lnTo>
                <a:lnTo>
                  <a:pt x="23" y="33"/>
                </a:lnTo>
                <a:lnTo>
                  <a:pt x="23" y="21"/>
                </a:lnTo>
                <a:lnTo>
                  <a:pt x="23" y="7"/>
                </a:lnTo>
                <a:lnTo>
                  <a:pt x="23" y="6"/>
                </a:lnTo>
                <a:lnTo>
                  <a:pt x="23" y="0"/>
                </a:lnTo>
                <a:lnTo>
                  <a:pt x="27" y="0"/>
                </a:lnTo>
                <a:lnTo>
                  <a:pt x="45" y="0"/>
                </a:lnTo>
                <a:lnTo>
                  <a:pt x="56" y="0"/>
                </a:lnTo>
                <a:lnTo>
                  <a:pt x="57" y="0"/>
                </a:lnTo>
                <a:lnTo>
                  <a:pt x="72" y="0"/>
                </a:lnTo>
                <a:lnTo>
                  <a:pt x="82" y="0"/>
                </a:lnTo>
                <a:lnTo>
                  <a:pt x="85" y="0"/>
                </a:lnTo>
                <a:lnTo>
                  <a:pt x="92" y="0"/>
                </a:lnTo>
                <a:lnTo>
                  <a:pt x="96" y="0"/>
                </a:lnTo>
                <a:lnTo>
                  <a:pt x="113" y="0"/>
                </a:lnTo>
                <a:lnTo>
                  <a:pt x="114" y="0"/>
                </a:lnTo>
                <a:lnTo>
                  <a:pt x="132" y="0"/>
                </a:lnTo>
                <a:lnTo>
                  <a:pt x="141" y="1"/>
                </a:lnTo>
                <a:lnTo>
                  <a:pt x="143" y="1"/>
                </a:lnTo>
                <a:lnTo>
                  <a:pt x="146" y="1"/>
                </a:lnTo>
                <a:lnTo>
                  <a:pt x="155" y="1"/>
                </a:lnTo>
                <a:lnTo>
                  <a:pt x="163" y="1"/>
                </a:lnTo>
                <a:lnTo>
                  <a:pt x="167" y="1"/>
                </a:lnTo>
                <a:lnTo>
                  <a:pt x="172" y="1"/>
                </a:lnTo>
                <a:lnTo>
                  <a:pt x="176" y="1"/>
                </a:lnTo>
                <a:lnTo>
                  <a:pt x="177" y="1"/>
                </a:lnTo>
                <a:lnTo>
                  <a:pt x="194" y="2"/>
                </a:lnTo>
                <a:lnTo>
                  <a:pt x="195" y="2"/>
                </a:lnTo>
                <a:lnTo>
                  <a:pt x="237" y="4"/>
                </a:lnTo>
                <a:lnTo>
                  <a:pt x="238" y="4"/>
                </a:lnTo>
                <a:lnTo>
                  <a:pt x="244" y="4"/>
                </a:lnTo>
                <a:lnTo>
                  <a:pt x="301" y="5"/>
                </a:lnTo>
                <a:lnTo>
                  <a:pt x="305" y="5"/>
                </a:lnTo>
                <a:lnTo>
                  <a:pt x="309" y="6"/>
                </a:lnTo>
                <a:lnTo>
                  <a:pt x="310" y="6"/>
                </a:lnTo>
                <a:lnTo>
                  <a:pt x="311" y="6"/>
                </a:lnTo>
                <a:lnTo>
                  <a:pt x="327" y="6"/>
                </a:lnTo>
                <a:lnTo>
                  <a:pt x="330" y="7"/>
                </a:lnTo>
                <a:lnTo>
                  <a:pt x="333" y="7"/>
                </a:lnTo>
                <a:lnTo>
                  <a:pt x="339" y="7"/>
                </a:lnTo>
                <a:lnTo>
                  <a:pt x="341" y="7"/>
                </a:lnTo>
                <a:lnTo>
                  <a:pt x="353" y="7"/>
                </a:lnTo>
                <a:lnTo>
                  <a:pt x="356" y="7"/>
                </a:lnTo>
                <a:lnTo>
                  <a:pt x="358" y="7"/>
                </a:lnTo>
                <a:lnTo>
                  <a:pt x="363" y="8"/>
                </a:lnTo>
                <a:lnTo>
                  <a:pt x="370" y="8"/>
                </a:lnTo>
                <a:lnTo>
                  <a:pt x="372" y="8"/>
                </a:lnTo>
                <a:lnTo>
                  <a:pt x="374" y="8"/>
                </a:lnTo>
                <a:lnTo>
                  <a:pt x="389" y="8"/>
                </a:lnTo>
                <a:lnTo>
                  <a:pt x="398" y="8"/>
                </a:lnTo>
                <a:lnTo>
                  <a:pt x="443" y="8"/>
                </a:lnTo>
                <a:lnTo>
                  <a:pt x="444" y="8"/>
                </a:lnTo>
                <a:lnTo>
                  <a:pt x="445" y="8"/>
                </a:lnTo>
                <a:lnTo>
                  <a:pt x="447" y="8"/>
                </a:lnTo>
                <a:lnTo>
                  <a:pt x="485" y="8"/>
                </a:lnTo>
                <a:lnTo>
                  <a:pt x="502" y="9"/>
                </a:lnTo>
                <a:lnTo>
                  <a:pt x="504" y="9"/>
                </a:lnTo>
                <a:lnTo>
                  <a:pt x="565" y="15"/>
                </a:lnTo>
                <a:lnTo>
                  <a:pt x="565" y="1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78" name="Freeform 125">
            <a:extLst>
              <a:ext uri="{FF2B5EF4-FFF2-40B4-BE49-F238E27FC236}">
                <a16:creationId xmlns:a16="http://schemas.microsoft.com/office/drawing/2014/main" id="{44706711-1114-146B-56C3-A3866D97D6EE}"/>
              </a:ext>
            </a:extLst>
          </p:cNvPr>
          <p:cNvSpPr>
            <a:spLocks noEditPoints="1"/>
          </p:cNvSpPr>
          <p:nvPr/>
        </p:nvSpPr>
        <p:spPr bwMode="auto">
          <a:xfrm>
            <a:off x="479028" y="1030685"/>
            <a:ext cx="3341688" cy="3516313"/>
          </a:xfrm>
          <a:custGeom>
            <a:avLst/>
            <a:gdLst>
              <a:gd name="T0" fmla="*/ 1142 w 2105"/>
              <a:gd name="T1" fmla="*/ 2060 h 2215"/>
              <a:gd name="T2" fmla="*/ 1333 w 2105"/>
              <a:gd name="T3" fmla="*/ 2180 h 2215"/>
              <a:gd name="T4" fmla="*/ 1026 w 2105"/>
              <a:gd name="T5" fmla="*/ 2127 h 2215"/>
              <a:gd name="T6" fmla="*/ 821 w 2105"/>
              <a:gd name="T7" fmla="*/ 2056 h 2215"/>
              <a:gd name="T8" fmla="*/ 616 w 2105"/>
              <a:gd name="T9" fmla="*/ 1948 h 2215"/>
              <a:gd name="T10" fmla="*/ 595 w 2105"/>
              <a:gd name="T11" fmla="*/ 1870 h 2215"/>
              <a:gd name="T12" fmla="*/ 600 w 2105"/>
              <a:gd name="T13" fmla="*/ 1809 h 2215"/>
              <a:gd name="T14" fmla="*/ 619 w 2105"/>
              <a:gd name="T15" fmla="*/ 1655 h 2215"/>
              <a:gd name="T16" fmla="*/ 640 w 2105"/>
              <a:gd name="T17" fmla="*/ 1608 h 2215"/>
              <a:gd name="T18" fmla="*/ 548 w 2105"/>
              <a:gd name="T19" fmla="*/ 1506 h 2215"/>
              <a:gd name="T20" fmla="*/ 509 w 2105"/>
              <a:gd name="T21" fmla="*/ 1614 h 2215"/>
              <a:gd name="T22" fmla="*/ 384 w 2105"/>
              <a:gd name="T23" fmla="*/ 1660 h 2215"/>
              <a:gd name="T24" fmla="*/ 455 w 2105"/>
              <a:gd name="T25" fmla="*/ 1537 h 2215"/>
              <a:gd name="T26" fmla="*/ 295 w 2105"/>
              <a:gd name="T27" fmla="*/ 1532 h 2215"/>
              <a:gd name="T28" fmla="*/ 85 w 2105"/>
              <a:gd name="T29" fmla="*/ 1356 h 2215"/>
              <a:gd name="T30" fmla="*/ 295 w 2105"/>
              <a:gd name="T31" fmla="*/ 1368 h 2215"/>
              <a:gd name="T32" fmla="*/ 367 w 2105"/>
              <a:gd name="T33" fmla="*/ 1205 h 2215"/>
              <a:gd name="T34" fmla="*/ 452 w 2105"/>
              <a:gd name="T35" fmla="*/ 1032 h 2215"/>
              <a:gd name="T36" fmla="*/ 351 w 2105"/>
              <a:gd name="T37" fmla="*/ 816 h 2215"/>
              <a:gd name="T38" fmla="*/ 581 w 2105"/>
              <a:gd name="T39" fmla="*/ 975 h 2215"/>
              <a:gd name="T40" fmla="*/ 559 w 2105"/>
              <a:gd name="T41" fmla="*/ 763 h 2215"/>
              <a:gd name="T42" fmla="*/ 555 w 2105"/>
              <a:gd name="T43" fmla="*/ 713 h 2215"/>
              <a:gd name="T44" fmla="*/ 572 w 2105"/>
              <a:gd name="T45" fmla="*/ 682 h 2215"/>
              <a:gd name="T46" fmla="*/ 577 w 2105"/>
              <a:gd name="T47" fmla="*/ 689 h 2215"/>
              <a:gd name="T48" fmla="*/ 787 w 2105"/>
              <a:gd name="T49" fmla="*/ 601 h 2215"/>
              <a:gd name="T50" fmla="*/ 747 w 2105"/>
              <a:gd name="T51" fmla="*/ 386 h 2215"/>
              <a:gd name="T52" fmla="*/ 919 w 2105"/>
              <a:gd name="T53" fmla="*/ 127 h 2215"/>
              <a:gd name="T54" fmla="*/ 1059 w 2105"/>
              <a:gd name="T55" fmla="*/ 79 h 2215"/>
              <a:gd name="T56" fmla="*/ 1224 w 2105"/>
              <a:gd name="T57" fmla="*/ 138 h 2215"/>
              <a:gd name="T58" fmla="*/ 1285 w 2105"/>
              <a:gd name="T59" fmla="*/ 418 h 2215"/>
              <a:gd name="T60" fmla="*/ 1194 w 2105"/>
              <a:gd name="T61" fmla="*/ 837 h 2215"/>
              <a:gd name="T62" fmla="*/ 1276 w 2105"/>
              <a:gd name="T63" fmla="*/ 1191 h 2215"/>
              <a:gd name="T64" fmla="*/ 1651 w 2105"/>
              <a:gd name="T65" fmla="*/ 1070 h 2215"/>
              <a:gd name="T66" fmla="*/ 1999 w 2105"/>
              <a:gd name="T67" fmla="*/ 930 h 2215"/>
              <a:gd name="T68" fmla="*/ 2098 w 2105"/>
              <a:gd name="T69" fmla="*/ 1121 h 2215"/>
              <a:gd name="T70" fmla="*/ 1988 w 2105"/>
              <a:gd name="T71" fmla="*/ 1035 h 2215"/>
              <a:gd name="T72" fmla="*/ 1669 w 2105"/>
              <a:gd name="T73" fmla="*/ 1253 h 2215"/>
              <a:gd name="T74" fmla="*/ 1455 w 2105"/>
              <a:gd name="T75" fmla="*/ 1435 h 2215"/>
              <a:gd name="T76" fmla="*/ 1427 w 2105"/>
              <a:gd name="T77" fmla="*/ 1446 h 2215"/>
              <a:gd name="T78" fmla="*/ 1416 w 2105"/>
              <a:gd name="T79" fmla="*/ 1493 h 2215"/>
              <a:gd name="T80" fmla="*/ 1405 w 2105"/>
              <a:gd name="T81" fmla="*/ 1531 h 2215"/>
              <a:gd name="T82" fmla="*/ 1394 w 2105"/>
              <a:gd name="T83" fmla="*/ 1567 h 2215"/>
              <a:gd name="T84" fmla="*/ 1377 w 2105"/>
              <a:gd name="T85" fmla="*/ 1652 h 2215"/>
              <a:gd name="T86" fmla="*/ 1189 w 2105"/>
              <a:gd name="T87" fmla="*/ 1693 h 2215"/>
              <a:gd name="T88" fmla="*/ 1356 w 2105"/>
              <a:gd name="T89" fmla="*/ 1831 h 2215"/>
              <a:gd name="T90" fmla="*/ 986 w 2105"/>
              <a:gd name="T91" fmla="*/ 1777 h 2215"/>
              <a:gd name="T92" fmla="*/ 707 w 2105"/>
              <a:gd name="T93" fmla="*/ 1339 h 2215"/>
              <a:gd name="T94" fmla="*/ 713 w 2105"/>
              <a:gd name="T95" fmla="*/ 1263 h 2215"/>
              <a:gd name="T96" fmla="*/ 483 w 2105"/>
              <a:gd name="T97" fmla="*/ 1196 h 2215"/>
              <a:gd name="T98" fmla="*/ 552 w 2105"/>
              <a:gd name="T99" fmla="*/ 1381 h 2215"/>
              <a:gd name="T100" fmla="*/ 775 w 2105"/>
              <a:gd name="T101" fmla="*/ 1280 h 2215"/>
              <a:gd name="T102" fmla="*/ 778 w 2105"/>
              <a:gd name="T103" fmla="*/ 1089 h 2215"/>
              <a:gd name="T104" fmla="*/ 574 w 2105"/>
              <a:gd name="T105" fmla="*/ 1033 h 2215"/>
              <a:gd name="T106" fmla="*/ 698 w 2105"/>
              <a:gd name="T107" fmla="*/ 1114 h 2215"/>
              <a:gd name="T108" fmla="*/ 966 w 2105"/>
              <a:gd name="T109" fmla="*/ 1002 h 2215"/>
              <a:gd name="T110" fmla="*/ 899 w 2105"/>
              <a:gd name="T111" fmla="*/ 724 h 2215"/>
              <a:gd name="T112" fmla="*/ 672 w 2105"/>
              <a:gd name="T113" fmla="*/ 748 h 2215"/>
              <a:gd name="T114" fmla="*/ 998 w 2105"/>
              <a:gd name="T115" fmla="*/ 540 h 2215"/>
              <a:gd name="T116" fmla="*/ 839 w 2105"/>
              <a:gd name="T117" fmla="*/ 458 h 2215"/>
              <a:gd name="T118" fmla="*/ 1219 w 2105"/>
              <a:gd name="T119" fmla="*/ 325 h 2215"/>
              <a:gd name="T120" fmla="*/ 1155 w 2105"/>
              <a:gd name="T121" fmla="*/ 327 h 2215"/>
              <a:gd name="T122" fmla="*/ 1077 w 2105"/>
              <a:gd name="T123" fmla="*/ 116 h 2215"/>
              <a:gd name="T124" fmla="*/ 188 w 2105"/>
              <a:gd name="T125" fmla="*/ 1513 h 2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05" h="2215">
                <a:moveTo>
                  <a:pt x="1163" y="1923"/>
                </a:moveTo>
                <a:lnTo>
                  <a:pt x="1163" y="1907"/>
                </a:lnTo>
                <a:lnTo>
                  <a:pt x="1163" y="1903"/>
                </a:lnTo>
                <a:lnTo>
                  <a:pt x="1163" y="1893"/>
                </a:lnTo>
                <a:lnTo>
                  <a:pt x="1163" y="1891"/>
                </a:lnTo>
                <a:lnTo>
                  <a:pt x="1164" y="1891"/>
                </a:lnTo>
                <a:lnTo>
                  <a:pt x="1166" y="1890"/>
                </a:lnTo>
                <a:lnTo>
                  <a:pt x="1168" y="1890"/>
                </a:lnTo>
                <a:lnTo>
                  <a:pt x="1171" y="1890"/>
                </a:lnTo>
                <a:lnTo>
                  <a:pt x="1176" y="1890"/>
                </a:lnTo>
                <a:lnTo>
                  <a:pt x="1186" y="1890"/>
                </a:lnTo>
                <a:lnTo>
                  <a:pt x="1187" y="1890"/>
                </a:lnTo>
                <a:lnTo>
                  <a:pt x="1188" y="1890"/>
                </a:lnTo>
                <a:lnTo>
                  <a:pt x="1192" y="1890"/>
                </a:lnTo>
                <a:lnTo>
                  <a:pt x="1197" y="1891"/>
                </a:lnTo>
                <a:lnTo>
                  <a:pt x="1201" y="1891"/>
                </a:lnTo>
                <a:lnTo>
                  <a:pt x="1210" y="1891"/>
                </a:lnTo>
                <a:lnTo>
                  <a:pt x="1213" y="1891"/>
                </a:lnTo>
                <a:lnTo>
                  <a:pt x="1216" y="1891"/>
                </a:lnTo>
                <a:lnTo>
                  <a:pt x="1219" y="1891"/>
                </a:lnTo>
                <a:lnTo>
                  <a:pt x="1228" y="1891"/>
                </a:lnTo>
                <a:lnTo>
                  <a:pt x="1228" y="1884"/>
                </a:lnTo>
                <a:lnTo>
                  <a:pt x="1228" y="1882"/>
                </a:lnTo>
                <a:lnTo>
                  <a:pt x="1228" y="1869"/>
                </a:lnTo>
                <a:lnTo>
                  <a:pt x="1228" y="1865"/>
                </a:lnTo>
                <a:lnTo>
                  <a:pt x="1228" y="1864"/>
                </a:lnTo>
                <a:lnTo>
                  <a:pt x="1228" y="1862"/>
                </a:lnTo>
                <a:lnTo>
                  <a:pt x="1228" y="1861"/>
                </a:lnTo>
                <a:lnTo>
                  <a:pt x="1235" y="1861"/>
                </a:lnTo>
                <a:lnTo>
                  <a:pt x="1235" y="1867"/>
                </a:lnTo>
                <a:lnTo>
                  <a:pt x="1241" y="1867"/>
                </a:lnTo>
                <a:lnTo>
                  <a:pt x="1244" y="1867"/>
                </a:lnTo>
                <a:lnTo>
                  <a:pt x="1259" y="1866"/>
                </a:lnTo>
                <a:lnTo>
                  <a:pt x="1259" y="1868"/>
                </a:lnTo>
                <a:lnTo>
                  <a:pt x="1259" y="1872"/>
                </a:lnTo>
                <a:lnTo>
                  <a:pt x="1254" y="1873"/>
                </a:lnTo>
                <a:lnTo>
                  <a:pt x="1254" y="1877"/>
                </a:lnTo>
                <a:lnTo>
                  <a:pt x="1254" y="1878"/>
                </a:lnTo>
                <a:lnTo>
                  <a:pt x="1253" y="1885"/>
                </a:lnTo>
                <a:lnTo>
                  <a:pt x="1247" y="1885"/>
                </a:lnTo>
                <a:lnTo>
                  <a:pt x="1247" y="1891"/>
                </a:lnTo>
                <a:lnTo>
                  <a:pt x="1241" y="1891"/>
                </a:lnTo>
                <a:lnTo>
                  <a:pt x="1233" y="1891"/>
                </a:lnTo>
                <a:lnTo>
                  <a:pt x="1232" y="1891"/>
                </a:lnTo>
                <a:lnTo>
                  <a:pt x="1231" y="1891"/>
                </a:lnTo>
                <a:lnTo>
                  <a:pt x="1231" y="1886"/>
                </a:lnTo>
                <a:lnTo>
                  <a:pt x="1231" y="1885"/>
                </a:lnTo>
                <a:lnTo>
                  <a:pt x="1232" y="1882"/>
                </a:lnTo>
                <a:lnTo>
                  <a:pt x="1230" y="1882"/>
                </a:lnTo>
                <a:lnTo>
                  <a:pt x="1230" y="1891"/>
                </a:lnTo>
                <a:lnTo>
                  <a:pt x="1230" y="1892"/>
                </a:lnTo>
                <a:lnTo>
                  <a:pt x="1228" y="1892"/>
                </a:lnTo>
                <a:lnTo>
                  <a:pt x="1228" y="1893"/>
                </a:lnTo>
                <a:lnTo>
                  <a:pt x="1228" y="1897"/>
                </a:lnTo>
                <a:lnTo>
                  <a:pt x="1228" y="1910"/>
                </a:lnTo>
                <a:lnTo>
                  <a:pt x="1228" y="1911"/>
                </a:lnTo>
                <a:lnTo>
                  <a:pt x="1228" y="1916"/>
                </a:lnTo>
                <a:lnTo>
                  <a:pt x="1228" y="1918"/>
                </a:lnTo>
                <a:lnTo>
                  <a:pt x="1228" y="1920"/>
                </a:lnTo>
                <a:lnTo>
                  <a:pt x="1228" y="1922"/>
                </a:lnTo>
                <a:lnTo>
                  <a:pt x="1228" y="1923"/>
                </a:lnTo>
                <a:lnTo>
                  <a:pt x="1193" y="1923"/>
                </a:lnTo>
                <a:lnTo>
                  <a:pt x="1163" y="1923"/>
                </a:lnTo>
                <a:close/>
                <a:moveTo>
                  <a:pt x="1204" y="1892"/>
                </a:moveTo>
                <a:lnTo>
                  <a:pt x="1196" y="1892"/>
                </a:lnTo>
                <a:lnTo>
                  <a:pt x="1196" y="1899"/>
                </a:lnTo>
                <a:lnTo>
                  <a:pt x="1199" y="1899"/>
                </a:lnTo>
                <a:lnTo>
                  <a:pt x="1204" y="1899"/>
                </a:lnTo>
                <a:lnTo>
                  <a:pt x="1204" y="1892"/>
                </a:lnTo>
                <a:close/>
                <a:moveTo>
                  <a:pt x="247" y="1233"/>
                </a:moveTo>
                <a:lnTo>
                  <a:pt x="247" y="1234"/>
                </a:lnTo>
                <a:lnTo>
                  <a:pt x="236" y="1232"/>
                </a:lnTo>
                <a:lnTo>
                  <a:pt x="237" y="1224"/>
                </a:lnTo>
                <a:lnTo>
                  <a:pt x="237" y="1221"/>
                </a:lnTo>
                <a:lnTo>
                  <a:pt x="238" y="1223"/>
                </a:lnTo>
                <a:lnTo>
                  <a:pt x="239" y="1228"/>
                </a:lnTo>
                <a:lnTo>
                  <a:pt x="243" y="1230"/>
                </a:lnTo>
                <a:lnTo>
                  <a:pt x="246" y="1233"/>
                </a:lnTo>
                <a:lnTo>
                  <a:pt x="247" y="1233"/>
                </a:lnTo>
                <a:close/>
                <a:moveTo>
                  <a:pt x="1163" y="1923"/>
                </a:moveTo>
                <a:lnTo>
                  <a:pt x="1163" y="1924"/>
                </a:lnTo>
                <a:lnTo>
                  <a:pt x="1163" y="1935"/>
                </a:lnTo>
                <a:lnTo>
                  <a:pt x="1163" y="1937"/>
                </a:lnTo>
                <a:lnTo>
                  <a:pt x="1163" y="1941"/>
                </a:lnTo>
                <a:lnTo>
                  <a:pt x="1163" y="1947"/>
                </a:lnTo>
                <a:lnTo>
                  <a:pt x="1163" y="1948"/>
                </a:lnTo>
                <a:lnTo>
                  <a:pt x="1163" y="1949"/>
                </a:lnTo>
                <a:lnTo>
                  <a:pt x="1164" y="1950"/>
                </a:lnTo>
                <a:lnTo>
                  <a:pt x="1166" y="1950"/>
                </a:lnTo>
                <a:lnTo>
                  <a:pt x="1167" y="1950"/>
                </a:lnTo>
                <a:lnTo>
                  <a:pt x="1168" y="1950"/>
                </a:lnTo>
                <a:lnTo>
                  <a:pt x="1169" y="1950"/>
                </a:lnTo>
                <a:lnTo>
                  <a:pt x="1169" y="1951"/>
                </a:lnTo>
                <a:lnTo>
                  <a:pt x="1169" y="1959"/>
                </a:lnTo>
                <a:lnTo>
                  <a:pt x="1169" y="1961"/>
                </a:lnTo>
                <a:lnTo>
                  <a:pt x="1168" y="1965"/>
                </a:lnTo>
                <a:lnTo>
                  <a:pt x="1169" y="1965"/>
                </a:lnTo>
                <a:lnTo>
                  <a:pt x="1169" y="1966"/>
                </a:lnTo>
                <a:lnTo>
                  <a:pt x="1170" y="1966"/>
                </a:lnTo>
                <a:lnTo>
                  <a:pt x="1171" y="1966"/>
                </a:lnTo>
                <a:lnTo>
                  <a:pt x="1171" y="1967"/>
                </a:lnTo>
                <a:lnTo>
                  <a:pt x="1172" y="1967"/>
                </a:lnTo>
                <a:lnTo>
                  <a:pt x="1172" y="1968"/>
                </a:lnTo>
                <a:lnTo>
                  <a:pt x="1172" y="1969"/>
                </a:lnTo>
                <a:lnTo>
                  <a:pt x="1172" y="1972"/>
                </a:lnTo>
                <a:lnTo>
                  <a:pt x="1172" y="1978"/>
                </a:lnTo>
                <a:lnTo>
                  <a:pt x="1175" y="1978"/>
                </a:lnTo>
                <a:lnTo>
                  <a:pt x="1175" y="1981"/>
                </a:lnTo>
                <a:lnTo>
                  <a:pt x="1176" y="1999"/>
                </a:lnTo>
                <a:lnTo>
                  <a:pt x="1176" y="2001"/>
                </a:lnTo>
                <a:lnTo>
                  <a:pt x="1176" y="2003"/>
                </a:lnTo>
                <a:lnTo>
                  <a:pt x="1175" y="2004"/>
                </a:lnTo>
                <a:lnTo>
                  <a:pt x="1175" y="2006"/>
                </a:lnTo>
                <a:lnTo>
                  <a:pt x="1175" y="2007"/>
                </a:lnTo>
                <a:lnTo>
                  <a:pt x="1173" y="2007"/>
                </a:lnTo>
                <a:lnTo>
                  <a:pt x="1163" y="2007"/>
                </a:lnTo>
                <a:lnTo>
                  <a:pt x="1160" y="2006"/>
                </a:lnTo>
                <a:lnTo>
                  <a:pt x="1156" y="2006"/>
                </a:lnTo>
                <a:lnTo>
                  <a:pt x="1151" y="2007"/>
                </a:lnTo>
                <a:lnTo>
                  <a:pt x="1150" y="2007"/>
                </a:lnTo>
                <a:lnTo>
                  <a:pt x="1143" y="2007"/>
                </a:lnTo>
                <a:lnTo>
                  <a:pt x="1143" y="2008"/>
                </a:lnTo>
                <a:lnTo>
                  <a:pt x="1143" y="2011"/>
                </a:lnTo>
                <a:lnTo>
                  <a:pt x="1142" y="2032"/>
                </a:lnTo>
                <a:lnTo>
                  <a:pt x="1142" y="2034"/>
                </a:lnTo>
                <a:lnTo>
                  <a:pt x="1142" y="2037"/>
                </a:lnTo>
                <a:lnTo>
                  <a:pt x="1142" y="2039"/>
                </a:lnTo>
                <a:lnTo>
                  <a:pt x="1142" y="2040"/>
                </a:lnTo>
                <a:lnTo>
                  <a:pt x="1142" y="2042"/>
                </a:lnTo>
                <a:lnTo>
                  <a:pt x="1142" y="2050"/>
                </a:lnTo>
                <a:lnTo>
                  <a:pt x="1142" y="2054"/>
                </a:lnTo>
                <a:lnTo>
                  <a:pt x="1142" y="2056"/>
                </a:lnTo>
                <a:lnTo>
                  <a:pt x="1142" y="2060"/>
                </a:lnTo>
                <a:lnTo>
                  <a:pt x="1142" y="2061"/>
                </a:lnTo>
                <a:lnTo>
                  <a:pt x="1142" y="2065"/>
                </a:lnTo>
                <a:lnTo>
                  <a:pt x="1143" y="2065"/>
                </a:lnTo>
                <a:lnTo>
                  <a:pt x="1143" y="2066"/>
                </a:lnTo>
                <a:lnTo>
                  <a:pt x="1143" y="2068"/>
                </a:lnTo>
                <a:lnTo>
                  <a:pt x="1143" y="2071"/>
                </a:lnTo>
                <a:lnTo>
                  <a:pt x="1143" y="2085"/>
                </a:lnTo>
                <a:lnTo>
                  <a:pt x="1146" y="2085"/>
                </a:lnTo>
                <a:lnTo>
                  <a:pt x="1150" y="2085"/>
                </a:lnTo>
                <a:lnTo>
                  <a:pt x="1151" y="2085"/>
                </a:lnTo>
                <a:lnTo>
                  <a:pt x="1152" y="2085"/>
                </a:lnTo>
                <a:lnTo>
                  <a:pt x="1151" y="2085"/>
                </a:lnTo>
                <a:lnTo>
                  <a:pt x="1151" y="2086"/>
                </a:lnTo>
                <a:lnTo>
                  <a:pt x="1151" y="2088"/>
                </a:lnTo>
                <a:lnTo>
                  <a:pt x="1151" y="2091"/>
                </a:lnTo>
                <a:lnTo>
                  <a:pt x="1151" y="2100"/>
                </a:lnTo>
                <a:lnTo>
                  <a:pt x="1151" y="2103"/>
                </a:lnTo>
                <a:lnTo>
                  <a:pt x="1153" y="2103"/>
                </a:lnTo>
                <a:lnTo>
                  <a:pt x="1156" y="2103"/>
                </a:lnTo>
                <a:lnTo>
                  <a:pt x="1159" y="2103"/>
                </a:lnTo>
                <a:lnTo>
                  <a:pt x="1159" y="2094"/>
                </a:lnTo>
                <a:lnTo>
                  <a:pt x="1179" y="2094"/>
                </a:lnTo>
                <a:lnTo>
                  <a:pt x="1179" y="2111"/>
                </a:lnTo>
                <a:lnTo>
                  <a:pt x="1177" y="2111"/>
                </a:lnTo>
                <a:lnTo>
                  <a:pt x="1177" y="2125"/>
                </a:lnTo>
                <a:lnTo>
                  <a:pt x="1178" y="2128"/>
                </a:lnTo>
                <a:lnTo>
                  <a:pt x="1178" y="2131"/>
                </a:lnTo>
                <a:lnTo>
                  <a:pt x="1175" y="2131"/>
                </a:lnTo>
                <a:lnTo>
                  <a:pt x="1175" y="2126"/>
                </a:lnTo>
                <a:lnTo>
                  <a:pt x="1171" y="2126"/>
                </a:lnTo>
                <a:lnTo>
                  <a:pt x="1171" y="2131"/>
                </a:lnTo>
                <a:lnTo>
                  <a:pt x="1158" y="2131"/>
                </a:lnTo>
                <a:lnTo>
                  <a:pt x="1158" y="2119"/>
                </a:lnTo>
                <a:lnTo>
                  <a:pt x="1166" y="2119"/>
                </a:lnTo>
                <a:lnTo>
                  <a:pt x="1166" y="2111"/>
                </a:lnTo>
                <a:lnTo>
                  <a:pt x="1151" y="2111"/>
                </a:lnTo>
                <a:lnTo>
                  <a:pt x="1150" y="2110"/>
                </a:lnTo>
                <a:lnTo>
                  <a:pt x="1149" y="2111"/>
                </a:lnTo>
                <a:lnTo>
                  <a:pt x="1146" y="2111"/>
                </a:lnTo>
                <a:lnTo>
                  <a:pt x="1145" y="2111"/>
                </a:lnTo>
                <a:lnTo>
                  <a:pt x="1144" y="2112"/>
                </a:lnTo>
                <a:lnTo>
                  <a:pt x="1144" y="2113"/>
                </a:lnTo>
                <a:lnTo>
                  <a:pt x="1144" y="2115"/>
                </a:lnTo>
                <a:lnTo>
                  <a:pt x="1143" y="2116"/>
                </a:lnTo>
                <a:lnTo>
                  <a:pt x="1141" y="2119"/>
                </a:lnTo>
                <a:lnTo>
                  <a:pt x="1141" y="2120"/>
                </a:lnTo>
                <a:lnTo>
                  <a:pt x="1140" y="2121"/>
                </a:lnTo>
                <a:lnTo>
                  <a:pt x="1140" y="2126"/>
                </a:lnTo>
                <a:lnTo>
                  <a:pt x="1140" y="2127"/>
                </a:lnTo>
                <a:lnTo>
                  <a:pt x="1140" y="2136"/>
                </a:lnTo>
                <a:lnTo>
                  <a:pt x="1140" y="2137"/>
                </a:lnTo>
                <a:lnTo>
                  <a:pt x="1138" y="2137"/>
                </a:lnTo>
                <a:lnTo>
                  <a:pt x="1123" y="2137"/>
                </a:lnTo>
                <a:lnTo>
                  <a:pt x="1121" y="2137"/>
                </a:lnTo>
                <a:lnTo>
                  <a:pt x="1121" y="2138"/>
                </a:lnTo>
                <a:lnTo>
                  <a:pt x="1121" y="2140"/>
                </a:lnTo>
                <a:lnTo>
                  <a:pt x="1121" y="2142"/>
                </a:lnTo>
                <a:lnTo>
                  <a:pt x="1121" y="2143"/>
                </a:lnTo>
                <a:lnTo>
                  <a:pt x="1121" y="2144"/>
                </a:lnTo>
                <a:lnTo>
                  <a:pt x="1120" y="2145"/>
                </a:lnTo>
                <a:lnTo>
                  <a:pt x="1120" y="2146"/>
                </a:lnTo>
                <a:lnTo>
                  <a:pt x="1119" y="2146"/>
                </a:lnTo>
                <a:lnTo>
                  <a:pt x="1119" y="2148"/>
                </a:lnTo>
                <a:lnTo>
                  <a:pt x="1118" y="2148"/>
                </a:lnTo>
                <a:lnTo>
                  <a:pt x="1115" y="2151"/>
                </a:lnTo>
                <a:lnTo>
                  <a:pt x="1112" y="2153"/>
                </a:lnTo>
                <a:lnTo>
                  <a:pt x="1112" y="2154"/>
                </a:lnTo>
                <a:lnTo>
                  <a:pt x="1112" y="2155"/>
                </a:lnTo>
                <a:lnTo>
                  <a:pt x="1112" y="2158"/>
                </a:lnTo>
                <a:lnTo>
                  <a:pt x="1111" y="2169"/>
                </a:lnTo>
                <a:lnTo>
                  <a:pt x="1110" y="2169"/>
                </a:lnTo>
                <a:lnTo>
                  <a:pt x="1102" y="2169"/>
                </a:lnTo>
                <a:lnTo>
                  <a:pt x="1102" y="2170"/>
                </a:lnTo>
                <a:lnTo>
                  <a:pt x="1103" y="2170"/>
                </a:lnTo>
                <a:lnTo>
                  <a:pt x="1104" y="2170"/>
                </a:lnTo>
                <a:lnTo>
                  <a:pt x="1109" y="2170"/>
                </a:lnTo>
                <a:lnTo>
                  <a:pt x="1111" y="2170"/>
                </a:lnTo>
                <a:lnTo>
                  <a:pt x="1120" y="2170"/>
                </a:lnTo>
                <a:lnTo>
                  <a:pt x="1137" y="2170"/>
                </a:lnTo>
                <a:lnTo>
                  <a:pt x="1143" y="2170"/>
                </a:lnTo>
                <a:lnTo>
                  <a:pt x="1149" y="2170"/>
                </a:lnTo>
                <a:lnTo>
                  <a:pt x="1150" y="2170"/>
                </a:lnTo>
                <a:lnTo>
                  <a:pt x="1155" y="2170"/>
                </a:lnTo>
                <a:lnTo>
                  <a:pt x="1161" y="2170"/>
                </a:lnTo>
                <a:lnTo>
                  <a:pt x="1163" y="2170"/>
                </a:lnTo>
                <a:lnTo>
                  <a:pt x="1164" y="2170"/>
                </a:lnTo>
                <a:lnTo>
                  <a:pt x="1166" y="2170"/>
                </a:lnTo>
                <a:lnTo>
                  <a:pt x="1167" y="2169"/>
                </a:lnTo>
                <a:lnTo>
                  <a:pt x="1168" y="2169"/>
                </a:lnTo>
                <a:lnTo>
                  <a:pt x="1170" y="2169"/>
                </a:lnTo>
                <a:lnTo>
                  <a:pt x="1171" y="2169"/>
                </a:lnTo>
                <a:lnTo>
                  <a:pt x="1172" y="2169"/>
                </a:lnTo>
                <a:lnTo>
                  <a:pt x="1173" y="2169"/>
                </a:lnTo>
                <a:lnTo>
                  <a:pt x="1176" y="2169"/>
                </a:lnTo>
                <a:lnTo>
                  <a:pt x="1177" y="2169"/>
                </a:lnTo>
                <a:lnTo>
                  <a:pt x="1177" y="2170"/>
                </a:lnTo>
                <a:lnTo>
                  <a:pt x="1176" y="2170"/>
                </a:lnTo>
                <a:lnTo>
                  <a:pt x="1176" y="2171"/>
                </a:lnTo>
                <a:lnTo>
                  <a:pt x="1175" y="2173"/>
                </a:lnTo>
                <a:lnTo>
                  <a:pt x="1172" y="2173"/>
                </a:lnTo>
                <a:lnTo>
                  <a:pt x="1168" y="2173"/>
                </a:lnTo>
                <a:lnTo>
                  <a:pt x="1166" y="2177"/>
                </a:lnTo>
                <a:lnTo>
                  <a:pt x="1166" y="2183"/>
                </a:lnTo>
                <a:lnTo>
                  <a:pt x="1169" y="2183"/>
                </a:lnTo>
                <a:lnTo>
                  <a:pt x="1170" y="2183"/>
                </a:lnTo>
                <a:lnTo>
                  <a:pt x="1172" y="2183"/>
                </a:lnTo>
                <a:lnTo>
                  <a:pt x="1172" y="2185"/>
                </a:lnTo>
                <a:lnTo>
                  <a:pt x="1171" y="2191"/>
                </a:lnTo>
                <a:lnTo>
                  <a:pt x="1169" y="2195"/>
                </a:lnTo>
                <a:lnTo>
                  <a:pt x="1167" y="2199"/>
                </a:lnTo>
                <a:lnTo>
                  <a:pt x="1163" y="2202"/>
                </a:lnTo>
                <a:lnTo>
                  <a:pt x="1161" y="2205"/>
                </a:lnTo>
                <a:lnTo>
                  <a:pt x="1162" y="2205"/>
                </a:lnTo>
                <a:lnTo>
                  <a:pt x="1193" y="2207"/>
                </a:lnTo>
                <a:lnTo>
                  <a:pt x="1201" y="2207"/>
                </a:lnTo>
                <a:lnTo>
                  <a:pt x="1203" y="2207"/>
                </a:lnTo>
                <a:lnTo>
                  <a:pt x="1205" y="2207"/>
                </a:lnTo>
                <a:lnTo>
                  <a:pt x="1224" y="2207"/>
                </a:lnTo>
                <a:lnTo>
                  <a:pt x="1242" y="2207"/>
                </a:lnTo>
                <a:lnTo>
                  <a:pt x="1245" y="2207"/>
                </a:lnTo>
                <a:lnTo>
                  <a:pt x="1250" y="2207"/>
                </a:lnTo>
                <a:lnTo>
                  <a:pt x="1256" y="2207"/>
                </a:lnTo>
                <a:lnTo>
                  <a:pt x="1262" y="2207"/>
                </a:lnTo>
                <a:lnTo>
                  <a:pt x="1294" y="2208"/>
                </a:lnTo>
                <a:lnTo>
                  <a:pt x="1300" y="2208"/>
                </a:lnTo>
                <a:lnTo>
                  <a:pt x="1305" y="2208"/>
                </a:lnTo>
                <a:lnTo>
                  <a:pt x="1334" y="2208"/>
                </a:lnTo>
                <a:lnTo>
                  <a:pt x="1340" y="2208"/>
                </a:lnTo>
                <a:lnTo>
                  <a:pt x="1348" y="2209"/>
                </a:lnTo>
                <a:lnTo>
                  <a:pt x="1342" y="2199"/>
                </a:lnTo>
                <a:lnTo>
                  <a:pt x="1339" y="2191"/>
                </a:lnTo>
                <a:lnTo>
                  <a:pt x="1333" y="2182"/>
                </a:lnTo>
                <a:lnTo>
                  <a:pt x="1333" y="2180"/>
                </a:lnTo>
                <a:lnTo>
                  <a:pt x="1332" y="2179"/>
                </a:lnTo>
                <a:lnTo>
                  <a:pt x="1332" y="2177"/>
                </a:lnTo>
                <a:lnTo>
                  <a:pt x="1332" y="2174"/>
                </a:lnTo>
                <a:lnTo>
                  <a:pt x="1332" y="2151"/>
                </a:lnTo>
                <a:lnTo>
                  <a:pt x="1332" y="2142"/>
                </a:lnTo>
                <a:lnTo>
                  <a:pt x="1332" y="2141"/>
                </a:lnTo>
                <a:lnTo>
                  <a:pt x="1332" y="2133"/>
                </a:lnTo>
                <a:lnTo>
                  <a:pt x="1333" y="2127"/>
                </a:lnTo>
                <a:lnTo>
                  <a:pt x="1333" y="2119"/>
                </a:lnTo>
                <a:lnTo>
                  <a:pt x="1333" y="2113"/>
                </a:lnTo>
                <a:lnTo>
                  <a:pt x="1333" y="2107"/>
                </a:lnTo>
                <a:lnTo>
                  <a:pt x="1333" y="2103"/>
                </a:lnTo>
                <a:lnTo>
                  <a:pt x="1333" y="2101"/>
                </a:lnTo>
                <a:lnTo>
                  <a:pt x="1333" y="2098"/>
                </a:lnTo>
                <a:lnTo>
                  <a:pt x="1333" y="2091"/>
                </a:lnTo>
                <a:lnTo>
                  <a:pt x="1333" y="2085"/>
                </a:lnTo>
                <a:lnTo>
                  <a:pt x="1334" y="2074"/>
                </a:lnTo>
                <a:lnTo>
                  <a:pt x="1333" y="2073"/>
                </a:lnTo>
                <a:lnTo>
                  <a:pt x="1336" y="2073"/>
                </a:lnTo>
                <a:lnTo>
                  <a:pt x="1334" y="2073"/>
                </a:lnTo>
                <a:lnTo>
                  <a:pt x="1334" y="2085"/>
                </a:lnTo>
                <a:lnTo>
                  <a:pt x="1334" y="2095"/>
                </a:lnTo>
                <a:lnTo>
                  <a:pt x="1334" y="2101"/>
                </a:lnTo>
                <a:lnTo>
                  <a:pt x="1333" y="2119"/>
                </a:lnTo>
                <a:lnTo>
                  <a:pt x="1333" y="2120"/>
                </a:lnTo>
                <a:lnTo>
                  <a:pt x="1333" y="2131"/>
                </a:lnTo>
                <a:lnTo>
                  <a:pt x="1333" y="2133"/>
                </a:lnTo>
                <a:lnTo>
                  <a:pt x="1333" y="2137"/>
                </a:lnTo>
                <a:lnTo>
                  <a:pt x="1333" y="2142"/>
                </a:lnTo>
                <a:lnTo>
                  <a:pt x="1333" y="2144"/>
                </a:lnTo>
                <a:lnTo>
                  <a:pt x="1333" y="2149"/>
                </a:lnTo>
                <a:lnTo>
                  <a:pt x="1333" y="2168"/>
                </a:lnTo>
                <a:lnTo>
                  <a:pt x="1333" y="2174"/>
                </a:lnTo>
                <a:lnTo>
                  <a:pt x="1333" y="2177"/>
                </a:lnTo>
                <a:lnTo>
                  <a:pt x="1333" y="2179"/>
                </a:lnTo>
                <a:lnTo>
                  <a:pt x="1334" y="2180"/>
                </a:lnTo>
                <a:lnTo>
                  <a:pt x="1340" y="2191"/>
                </a:lnTo>
                <a:lnTo>
                  <a:pt x="1349" y="2209"/>
                </a:lnTo>
                <a:lnTo>
                  <a:pt x="1350" y="2210"/>
                </a:lnTo>
                <a:lnTo>
                  <a:pt x="1348" y="2210"/>
                </a:lnTo>
                <a:lnTo>
                  <a:pt x="1342" y="2210"/>
                </a:lnTo>
                <a:lnTo>
                  <a:pt x="1341" y="2210"/>
                </a:lnTo>
                <a:lnTo>
                  <a:pt x="1333" y="2210"/>
                </a:lnTo>
                <a:lnTo>
                  <a:pt x="1328" y="2210"/>
                </a:lnTo>
                <a:lnTo>
                  <a:pt x="1306" y="2210"/>
                </a:lnTo>
                <a:lnTo>
                  <a:pt x="1299" y="2209"/>
                </a:lnTo>
                <a:lnTo>
                  <a:pt x="1293" y="2209"/>
                </a:lnTo>
                <a:lnTo>
                  <a:pt x="1292" y="2209"/>
                </a:lnTo>
                <a:lnTo>
                  <a:pt x="1289" y="2209"/>
                </a:lnTo>
                <a:lnTo>
                  <a:pt x="1288" y="2209"/>
                </a:lnTo>
                <a:lnTo>
                  <a:pt x="1287" y="2209"/>
                </a:lnTo>
                <a:lnTo>
                  <a:pt x="1271" y="2209"/>
                </a:lnTo>
                <a:lnTo>
                  <a:pt x="1270" y="2209"/>
                </a:lnTo>
                <a:lnTo>
                  <a:pt x="1267" y="2209"/>
                </a:lnTo>
                <a:lnTo>
                  <a:pt x="1265" y="2209"/>
                </a:lnTo>
                <a:lnTo>
                  <a:pt x="1263" y="2209"/>
                </a:lnTo>
                <a:lnTo>
                  <a:pt x="1262" y="2209"/>
                </a:lnTo>
                <a:lnTo>
                  <a:pt x="1261" y="2209"/>
                </a:lnTo>
                <a:lnTo>
                  <a:pt x="1257" y="2209"/>
                </a:lnTo>
                <a:lnTo>
                  <a:pt x="1256" y="2208"/>
                </a:lnTo>
                <a:lnTo>
                  <a:pt x="1255" y="2208"/>
                </a:lnTo>
                <a:lnTo>
                  <a:pt x="1254" y="2208"/>
                </a:lnTo>
                <a:lnTo>
                  <a:pt x="1253" y="2208"/>
                </a:lnTo>
                <a:lnTo>
                  <a:pt x="1250" y="2208"/>
                </a:lnTo>
                <a:lnTo>
                  <a:pt x="1249" y="2208"/>
                </a:lnTo>
                <a:lnTo>
                  <a:pt x="1246" y="2208"/>
                </a:lnTo>
                <a:lnTo>
                  <a:pt x="1245" y="2208"/>
                </a:lnTo>
                <a:lnTo>
                  <a:pt x="1244" y="2208"/>
                </a:lnTo>
                <a:lnTo>
                  <a:pt x="1231" y="2208"/>
                </a:lnTo>
                <a:lnTo>
                  <a:pt x="1229" y="2208"/>
                </a:lnTo>
                <a:lnTo>
                  <a:pt x="1225" y="2208"/>
                </a:lnTo>
                <a:lnTo>
                  <a:pt x="1224" y="2208"/>
                </a:lnTo>
                <a:lnTo>
                  <a:pt x="1223" y="2208"/>
                </a:lnTo>
                <a:lnTo>
                  <a:pt x="1199" y="2208"/>
                </a:lnTo>
                <a:lnTo>
                  <a:pt x="1197" y="2208"/>
                </a:lnTo>
                <a:lnTo>
                  <a:pt x="1196" y="2208"/>
                </a:lnTo>
                <a:lnTo>
                  <a:pt x="1161" y="2207"/>
                </a:lnTo>
                <a:lnTo>
                  <a:pt x="1149" y="2207"/>
                </a:lnTo>
                <a:lnTo>
                  <a:pt x="1138" y="2207"/>
                </a:lnTo>
                <a:lnTo>
                  <a:pt x="1135" y="2207"/>
                </a:lnTo>
                <a:lnTo>
                  <a:pt x="1132" y="2207"/>
                </a:lnTo>
                <a:lnTo>
                  <a:pt x="1116" y="2207"/>
                </a:lnTo>
                <a:lnTo>
                  <a:pt x="1101" y="2207"/>
                </a:lnTo>
                <a:lnTo>
                  <a:pt x="1100" y="2205"/>
                </a:lnTo>
                <a:lnTo>
                  <a:pt x="1092" y="2211"/>
                </a:lnTo>
                <a:lnTo>
                  <a:pt x="1092" y="2215"/>
                </a:lnTo>
                <a:lnTo>
                  <a:pt x="1083" y="2215"/>
                </a:lnTo>
                <a:lnTo>
                  <a:pt x="1080" y="2215"/>
                </a:lnTo>
                <a:lnTo>
                  <a:pt x="1065" y="2215"/>
                </a:lnTo>
                <a:lnTo>
                  <a:pt x="1065" y="2213"/>
                </a:lnTo>
                <a:lnTo>
                  <a:pt x="1064" y="2213"/>
                </a:lnTo>
                <a:lnTo>
                  <a:pt x="1064" y="2212"/>
                </a:lnTo>
                <a:lnTo>
                  <a:pt x="1064" y="2211"/>
                </a:lnTo>
                <a:lnTo>
                  <a:pt x="1064" y="2210"/>
                </a:lnTo>
                <a:lnTo>
                  <a:pt x="1064" y="2208"/>
                </a:lnTo>
                <a:lnTo>
                  <a:pt x="1064" y="2207"/>
                </a:lnTo>
                <a:lnTo>
                  <a:pt x="1064" y="2205"/>
                </a:lnTo>
                <a:lnTo>
                  <a:pt x="1064" y="2196"/>
                </a:lnTo>
                <a:lnTo>
                  <a:pt x="1064" y="2195"/>
                </a:lnTo>
                <a:lnTo>
                  <a:pt x="1064" y="2194"/>
                </a:lnTo>
                <a:lnTo>
                  <a:pt x="1064" y="2193"/>
                </a:lnTo>
                <a:lnTo>
                  <a:pt x="1064" y="2192"/>
                </a:lnTo>
                <a:lnTo>
                  <a:pt x="1064" y="2191"/>
                </a:lnTo>
                <a:lnTo>
                  <a:pt x="1064" y="2190"/>
                </a:lnTo>
                <a:lnTo>
                  <a:pt x="1064" y="2188"/>
                </a:lnTo>
                <a:lnTo>
                  <a:pt x="1064" y="2187"/>
                </a:lnTo>
                <a:lnTo>
                  <a:pt x="1064" y="2184"/>
                </a:lnTo>
                <a:lnTo>
                  <a:pt x="1064" y="2183"/>
                </a:lnTo>
                <a:lnTo>
                  <a:pt x="1064" y="2182"/>
                </a:lnTo>
                <a:lnTo>
                  <a:pt x="1064" y="2160"/>
                </a:lnTo>
                <a:lnTo>
                  <a:pt x="1063" y="2160"/>
                </a:lnTo>
                <a:lnTo>
                  <a:pt x="1051" y="2160"/>
                </a:lnTo>
                <a:lnTo>
                  <a:pt x="1050" y="2160"/>
                </a:lnTo>
                <a:lnTo>
                  <a:pt x="1050" y="2159"/>
                </a:lnTo>
                <a:lnTo>
                  <a:pt x="1050" y="2158"/>
                </a:lnTo>
                <a:lnTo>
                  <a:pt x="1050" y="2157"/>
                </a:lnTo>
                <a:lnTo>
                  <a:pt x="1050" y="2155"/>
                </a:lnTo>
                <a:lnTo>
                  <a:pt x="1049" y="2154"/>
                </a:lnTo>
                <a:lnTo>
                  <a:pt x="1049" y="2151"/>
                </a:lnTo>
                <a:lnTo>
                  <a:pt x="1048" y="2150"/>
                </a:lnTo>
                <a:lnTo>
                  <a:pt x="1048" y="2149"/>
                </a:lnTo>
                <a:lnTo>
                  <a:pt x="1048" y="2148"/>
                </a:lnTo>
                <a:lnTo>
                  <a:pt x="1048" y="2146"/>
                </a:lnTo>
                <a:lnTo>
                  <a:pt x="1048" y="2144"/>
                </a:lnTo>
                <a:lnTo>
                  <a:pt x="1048" y="2135"/>
                </a:lnTo>
                <a:lnTo>
                  <a:pt x="1048" y="2133"/>
                </a:lnTo>
                <a:lnTo>
                  <a:pt x="1048" y="2132"/>
                </a:lnTo>
                <a:lnTo>
                  <a:pt x="1047" y="2132"/>
                </a:lnTo>
                <a:lnTo>
                  <a:pt x="1046" y="2132"/>
                </a:lnTo>
                <a:lnTo>
                  <a:pt x="1045" y="2132"/>
                </a:lnTo>
                <a:lnTo>
                  <a:pt x="1028" y="2132"/>
                </a:lnTo>
                <a:lnTo>
                  <a:pt x="1026" y="2132"/>
                </a:lnTo>
                <a:lnTo>
                  <a:pt x="1026" y="2127"/>
                </a:lnTo>
                <a:lnTo>
                  <a:pt x="1025" y="2120"/>
                </a:lnTo>
                <a:lnTo>
                  <a:pt x="1018" y="2120"/>
                </a:lnTo>
                <a:lnTo>
                  <a:pt x="1017" y="2120"/>
                </a:lnTo>
                <a:lnTo>
                  <a:pt x="1016" y="2120"/>
                </a:lnTo>
                <a:lnTo>
                  <a:pt x="1015" y="2120"/>
                </a:lnTo>
                <a:lnTo>
                  <a:pt x="1014" y="2120"/>
                </a:lnTo>
                <a:lnTo>
                  <a:pt x="1012" y="2120"/>
                </a:lnTo>
                <a:lnTo>
                  <a:pt x="1011" y="2120"/>
                </a:lnTo>
                <a:lnTo>
                  <a:pt x="1009" y="2120"/>
                </a:lnTo>
                <a:lnTo>
                  <a:pt x="1007" y="2120"/>
                </a:lnTo>
                <a:lnTo>
                  <a:pt x="1006" y="2120"/>
                </a:lnTo>
                <a:lnTo>
                  <a:pt x="1005" y="2120"/>
                </a:lnTo>
                <a:lnTo>
                  <a:pt x="1004" y="2120"/>
                </a:lnTo>
                <a:lnTo>
                  <a:pt x="1003" y="2120"/>
                </a:lnTo>
                <a:lnTo>
                  <a:pt x="1002" y="2120"/>
                </a:lnTo>
                <a:lnTo>
                  <a:pt x="1000" y="2120"/>
                </a:lnTo>
                <a:lnTo>
                  <a:pt x="999" y="2120"/>
                </a:lnTo>
                <a:lnTo>
                  <a:pt x="998" y="2120"/>
                </a:lnTo>
                <a:lnTo>
                  <a:pt x="997" y="2120"/>
                </a:lnTo>
                <a:lnTo>
                  <a:pt x="996" y="2120"/>
                </a:lnTo>
                <a:lnTo>
                  <a:pt x="995" y="2120"/>
                </a:lnTo>
                <a:lnTo>
                  <a:pt x="994" y="2120"/>
                </a:lnTo>
                <a:lnTo>
                  <a:pt x="992" y="2120"/>
                </a:lnTo>
                <a:lnTo>
                  <a:pt x="991" y="2120"/>
                </a:lnTo>
                <a:lnTo>
                  <a:pt x="990" y="2120"/>
                </a:lnTo>
                <a:lnTo>
                  <a:pt x="989" y="2120"/>
                </a:lnTo>
                <a:lnTo>
                  <a:pt x="988" y="2120"/>
                </a:lnTo>
                <a:lnTo>
                  <a:pt x="987" y="2120"/>
                </a:lnTo>
                <a:lnTo>
                  <a:pt x="987" y="2112"/>
                </a:lnTo>
                <a:lnTo>
                  <a:pt x="987" y="2108"/>
                </a:lnTo>
                <a:lnTo>
                  <a:pt x="987" y="2107"/>
                </a:lnTo>
                <a:lnTo>
                  <a:pt x="987" y="2102"/>
                </a:lnTo>
                <a:lnTo>
                  <a:pt x="987" y="2101"/>
                </a:lnTo>
                <a:lnTo>
                  <a:pt x="987" y="2099"/>
                </a:lnTo>
                <a:lnTo>
                  <a:pt x="988" y="2098"/>
                </a:lnTo>
                <a:lnTo>
                  <a:pt x="988" y="2096"/>
                </a:lnTo>
                <a:lnTo>
                  <a:pt x="988" y="2095"/>
                </a:lnTo>
                <a:lnTo>
                  <a:pt x="988" y="2093"/>
                </a:lnTo>
                <a:lnTo>
                  <a:pt x="988" y="2088"/>
                </a:lnTo>
                <a:lnTo>
                  <a:pt x="988" y="2074"/>
                </a:lnTo>
                <a:lnTo>
                  <a:pt x="988" y="2053"/>
                </a:lnTo>
                <a:lnTo>
                  <a:pt x="988" y="2045"/>
                </a:lnTo>
                <a:lnTo>
                  <a:pt x="988" y="2044"/>
                </a:lnTo>
                <a:lnTo>
                  <a:pt x="988" y="2043"/>
                </a:lnTo>
                <a:lnTo>
                  <a:pt x="988" y="2035"/>
                </a:lnTo>
                <a:lnTo>
                  <a:pt x="997" y="2035"/>
                </a:lnTo>
                <a:lnTo>
                  <a:pt x="997" y="2029"/>
                </a:lnTo>
                <a:lnTo>
                  <a:pt x="995" y="2023"/>
                </a:lnTo>
                <a:lnTo>
                  <a:pt x="994" y="2019"/>
                </a:lnTo>
                <a:lnTo>
                  <a:pt x="994" y="2015"/>
                </a:lnTo>
                <a:lnTo>
                  <a:pt x="992" y="2008"/>
                </a:lnTo>
                <a:lnTo>
                  <a:pt x="992" y="2003"/>
                </a:lnTo>
                <a:lnTo>
                  <a:pt x="988" y="2003"/>
                </a:lnTo>
                <a:lnTo>
                  <a:pt x="988" y="1996"/>
                </a:lnTo>
                <a:lnTo>
                  <a:pt x="927" y="1995"/>
                </a:lnTo>
                <a:lnTo>
                  <a:pt x="927" y="1994"/>
                </a:lnTo>
                <a:lnTo>
                  <a:pt x="927" y="1993"/>
                </a:lnTo>
                <a:lnTo>
                  <a:pt x="927" y="1985"/>
                </a:lnTo>
                <a:lnTo>
                  <a:pt x="927" y="1983"/>
                </a:lnTo>
                <a:lnTo>
                  <a:pt x="910" y="1983"/>
                </a:lnTo>
                <a:lnTo>
                  <a:pt x="910" y="1981"/>
                </a:lnTo>
                <a:lnTo>
                  <a:pt x="910" y="1975"/>
                </a:lnTo>
                <a:lnTo>
                  <a:pt x="911" y="1973"/>
                </a:lnTo>
                <a:lnTo>
                  <a:pt x="911" y="1968"/>
                </a:lnTo>
                <a:lnTo>
                  <a:pt x="911" y="1966"/>
                </a:lnTo>
                <a:lnTo>
                  <a:pt x="913" y="1966"/>
                </a:lnTo>
                <a:lnTo>
                  <a:pt x="917" y="1966"/>
                </a:lnTo>
                <a:lnTo>
                  <a:pt x="923" y="1966"/>
                </a:lnTo>
                <a:lnTo>
                  <a:pt x="925" y="1966"/>
                </a:lnTo>
                <a:lnTo>
                  <a:pt x="925" y="1965"/>
                </a:lnTo>
                <a:lnTo>
                  <a:pt x="925" y="1962"/>
                </a:lnTo>
                <a:lnTo>
                  <a:pt x="925" y="1960"/>
                </a:lnTo>
                <a:lnTo>
                  <a:pt x="925" y="1956"/>
                </a:lnTo>
                <a:lnTo>
                  <a:pt x="925" y="1952"/>
                </a:lnTo>
                <a:lnTo>
                  <a:pt x="925" y="1951"/>
                </a:lnTo>
                <a:lnTo>
                  <a:pt x="925" y="1950"/>
                </a:lnTo>
                <a:lnTo>
                  <a:pt x="925" y="1948"/>
                </a:lnTo>
                <a:lnTo>
                  <a:pt x="926" y="1945"/>
                </a:lnTo>
                <a:lnTo>
                  <a:pt x="926" y="1943"/>
                </a:lnTo>
                <a:lnTo>
                  <a:pt x="923" y="1942"/>
                </a:lnTo>
                <a:lnTo>
                  <a:pt x="922" y="1942"/>
                </a:lnTo>
                <a:lnTo>
                  <a:pt x="912" y="1942"/>
                </a:lnTo>
                <a:lnTo>
                  <a:pt x="912" y="1937"/>
                </a:lnTo>
                <a:lnTo>
                  <a:pt x="919" y="1937"/>
                </a:lnTo>
                <a:lnTo>
                  <a:pt x="922" y="1937"/>
                </a:lnTo>
                <a:lnTo>
                  <a:pt x="925" y="1937"/>
                </a:lnTo>
                <a:lnTo>
                  <a:pt x="925" y="1939"/>
                </a:lnTo>
                <a:lnTo>
                  <a:pt x="925" y="1940"/>
                </a:lnTo>
                <a:lnTo>
                  <a:pt x="925" y="1939"/>
                </a:lnTo>
                <a:lnTo>
                  <a:pt x="926" y="1939"/>
                </a:lnTo>
                <a:lnTo>
                  <a:pt x="926" y="1937"/>
                </a:lnTo>
                <a:lnTo>
                  <a:pt x="926" y="1936"/>
                </a:lnTo>
                <a:lnTo>
                  <a:pt x="927" y="1936"/>
                </a:lnTo>
                <a:lnTo>
                  <a:pt x="927" y="1935"/>
                </a:lnTo>
                <a:lnTo>
                  <a:pt x="928" y="1934"/>
                </a:lnTo>
                <a:lnTo>
                  <a:pt x="929" y="1933"/>
                </a:lnTo>
                <a:lnTo>
                  <a:pt x="928" y="1933"/>
                </a:lnTo>
                <a:lnTo>
                  <a:pt x="925" y="1933"/>
                </a:lnTo>
                <a:lnTo>
                  <a:pt x="920" y="1933"/>
                </a:lnTo>
                <a:lnTo>
                  <a:pt x="919" y="1933"/>
                </a:lnTo>
                <a:lnTo>
                  <a:pt x="919" y="1932"/>
                </a:lnTo>
                <a:lnTo>
                  <a:pt x="919" y="1931"/>
                </a:lnTo>
                <a:lnTo>
                  <a:pt x="918" y="1931"/>
                </a:lnTo>
                <a:lnTo>
                  <a:pt x="917" y="1931"/>
                </a:lnTo>
                <a:lnTo>
                  <a:pt x="912" y="1931"/>
                </a:lnTo>
                <a:lnTo>
                  <a:pt x="911" y="1931"/>
                </a:lnTo>
                <a:lnTo>
                  <a:pt x="910" y="1960"/>
                </a:lnTo>
                <a:lnTo>
                  <a:pt x="910" y="1965"/>
                </a:lnTo>
                <a:lnTo>
                  <a:pt x="910" y="1966"/>
                </a:lnTo>
                <a:lnTo>
                  <a:pt x="907" y="1966"/>
                </a:lnTo>
                <a:lnTo>
                  <a:pt x="905" y="1966"/>
                </a:lnTo>
                <a:lnTo>
                  <a:pt x="904" y="1966"/>
                </a:lnTo>
                <a:lnTo>
                  <a:pt x="903" y="1966"/>
                </a:lnTo>
                <a:lnTo>
                  <a:pt x="896" y="1966"/>
                </a:lnTo>
                <a:lnTo>
                  <a:pt x="892" y="1966"/>
                </a:lnTo>
                <a:lnTo>
                  <a:pt x="878" y="1965"/>
                </a:lnTo>
                <a:lnTo>
                  <a:pt x="877" y="1965"/>
                </a:lnTo>
                <a:lnTo>
                  <a:pt x="869" y="1965"/>
                </a:lnTo>
                <a:lnTo>
                  <a:pt x="862" y="1965"/>
                </a:lnTo>
                <a:lnTo>
                  <a:pt x="853" y="1965"/>
                </a:lnTo>
                <a:lnTo>
                  <a:pt x="845" y="1965"/>
                </a:lnTo>
                <a:lnTo>
                  <a:pt x="838" y="1965"/>
                </a:lnTo>
                <a:lnTo>
                  <a:pt x="833" y="1965"/>
                </a:lnTo>
                <a:lnTo>
                  <a:pt x="832" y="1965"/>
                </a:lnTo>
                <a:lnTo>
                  <a:pt x="832" y="1990"/>
                </a:lnTo>
                <a:lnTo>
                  <a:pt x="832" y="2012"/>
                </a:lnTo>
                <a:lnTo>
                  <a:pt x="832" y="2018"/>
                </a:lnTo>
                <a:lnTo>
                  <a:pt x="832" y="2025"/>
                </a:lnTo>
                <a:lnTo>
                  <a:pt x="831" y="2053"/>
                </a:lnTo>
                <a:lnTo>
                  <a:pt x="831" y="2056"/>
                </a:lnTo>
                <a:lnTo>
                  <a:pt x="825" y="2056"/>
                </a:lnTo>
                <a:lnTo>
                  <a:pt x="823" y="2056"/>
                </a:lnTo>
                <a:lnTo>
                  <a:pt x="821" y="2056"/>
                </a:lnTo>
                <a:lnTo>
                  <a:pt x="821" y="2060"/>
                </a:lnTo>
                <a:lnTo>
                  <a:pt x="819" y="2060"/>
                </a:lnTo>
                <a:lnTo>
                  <a:pt x="819" y="2062"/>
                </a:lnTo>
                <a:lnTo>
                  <a:pt x="821" y="2068"/>
                </a:lnTo>
                <a:lnTo>
                  <a:pt x="819" y="2070"/>
                </a:lnTo>
                <a:lnTo>
                  <a:pt x="819" y="2073"/>
                </a:lnTo>
                <a:lnTo>
                  <a:pt x="815" y="2073"/>
                </a:lnTo>
                <a:lnTo>
                  <a:pt x="811" y="2073"/>
                </a:lnTo>
                <a:lnTo>
                  <a:pt x="811" y="2077"/>
                </a:lnTo>
                <a:lnTo>
                  <a:pt x="809" y="2077"/>
                </a:lnTo>
                <a:lnTo>
                  <a:pt x="807" y="2077"/>
                </a:lnTo>
                <a:lnTo>
                  <a:pt x="802" y="2077"/>
                </a:lnTo>
                <a:lnTo>
                  <a:pt x="793" y="2077"/>
                </a:lnTo>
                <a:lnTo>
                  <a:pt x="793" y="2076"/>
                </a:lnTo>
                <a:lnTo>
                  <a:pt x="795" y="2065"/>
                </a:lnTo>
                <a:lnTo>
                  <a:pt x="791" y="2065"/>
                </a:lnTo>
                <a:lnTo>
                  <a:pt x="791" y="2056"/>
                </a:lnTo>
                <a:lnTo>
                  <a:pt x="797" y="2056"/>
                </a:lnTo>
                <a:lnTo>
                  <a:pt x="800" y="2052"/>
                </a:lnTo>
                <a:lnTo>
                  <a:pt x="801" y="2051"/>
                </a:lnTo>
                <a:lnTo>
                  <a:pt x="801" y="2046"/>
                </a:lnTo>
                <a:lnTo>
                  <a:pt x="801" y="2044"/>
                </a:lnTo>
                <a:lnTo>
                  <a:pt x="797" y="2044"/>
                </a:lnTo>
                <a:lnTo>
                  <a:pt x="789" y="2044"/>
                </a:lnTo>
                <a:lnTo>
                  <a:pt x="787" y="2044"/>
                </a:lnTo>
                <a:lnTo>
                  <a:pt x="787" y="2049"/>
                </a:lnTo>
                <a:lnTo>
                  <a:pt x="788" y="2056"/>
                </a:lnTo>
                <a:lnTo>
                  <a:pt x="788" y="2067"/>
                </a:lnTo>
                <a:lnTo>
                  <a:pt x="788" y="2070"/>
                </a:lnTo>
                <a:lnTo>
                  <a:pt x="788" y="2076"/>
                </a:lnTo>
                <a:lnTo>
                  <a:pt x="788" y="2077"/>
                </a:lnTo>
                <a:lnTo>
                  <a:pt x="788" y="2078"/>
                </a:lnTo>
                <a:lnTo>
                  <a:pt x="788" y="2094"/>
                </a:lnTo>
                <a:lnTo>
                  <a:pt x="787" y="2106"/>
                </a:lnTo>
                <a:lnTo>
                  <a:pt x="787" y="2107"/>
                </a:lnTo>
                <a:lnTo>
                  <a:pt x="779" y="2106"/>
                </a:lnTo>
                <a:lnTo>
                  <a:pt x="773" y="2106"/>
                </a:lnTo>
                <a:lnTo>
                  <a:pt x="772" y="2106"/>
                </a:lnTo>
                <a:lnTo>
                  <a:pt x="767" y="2106"/>
                </a:lnTo>
                <a:lnTo>
                  <a:pt x="766" y="2106"/>
                </a:lnTo>
                <a:lnTo>
                  <a:pt x="765" y="2106"/>
                </a:lnTo>
                <a:lnTo>
                  <a:pt x="765" y="2079"/>
                </a:lnTo>
                <a:lnTo>
                  <a:pt x="765" y="2078"/>
                </a:lnTo>
                <a:lnTo>
                  <a:pt x="741" y="2078"/>
                </a:lnTo>
                <a:lnTo>
                  <a:pt x="731" y="2078"/>
                </a:lnTo>
                <a:lnTo>
                  <a:pt x="730" y="2078"/>
                </a:lnTo>
                <a:lnTo>
                  <a:pt x="730" y="2077"/>
                </a:lnTo>
                <a:lnTo>
                  <a:pt x="729" y="2077"/>
                </a:lnTo>
                <a:lnTo>
                  <a:pt x="729" y="2076"/>
                </a:lnTo>
                <a:lnTo>
                  <a:pt x="729" y="2075"/>
                </a:lnTo>
                <a:lnTo>
                  <a:pt x="728" y="2074"/>
                </a:lnTo>
                <a:lnTo>
                  <a:pt x="728" y="2073"/>
                </a:lnTo>
                <a:lnTo>
                  <a:pt x="728" y="2067"/>
                </a:lnTo>
                <a:lnTo>
                  <a:pt x="728" y="2065"/>
                </a:lnTo>
                <a:lnTo>
                  <a:pt x="728" y="2060"/>
                </a:lnTo>
                <a:lnTo>
                  <a:pt x="728" y="2054"/>
                </a:lnTo>
                <a:lnTo>
                  <a:pt x="728" y="2053"/>
                </a:lnTo>
                <a:lnTo>
                  <a:pt x="730" y="2053"/>
                </a:lnTo>
                <a:lnTo>
                  <a:pt x="733" y="2053"/>
                </a:lnTo>
                <a:lnTo>
                  <a:pt x="733" y="2052"/>
                </a:lnTo>
                <a:lnTo>
                  <a:pt x="733" y="2040"/>
                </a:lnTo>
                <a:lnTo>
                  <a:pt x="737" y="2040"/>
                </a:lnTo>
                <a:lnTo>
                  <a:pt x="753" y="2040"/>
                </a:lnTo>
                <a:lnTo>
                  <a:pt x="754" y="2040"/>
                </a:lnTo>
                <a:lnTo>
                  <a:pt x="754" y="2023"/>
                </a:lnTo>
                <a:lnTo>
                  <a:pt x="754" y="2021"/>
                </a:lnTo>
                <a:lnTo>
                  <a:pt x="754" y="2019"/>
                </a:lnTo>
                <a:lnTo>
                  <a:pt x="733" y="2019"/>
                </a:lnTo>
                <a:lnTo>
                  <a:pt x="733" y="2023"/>
                </a:lnTo>
                <a:lnTo>
                  <a:pt x="733" y="2039"/>
                </a:lnTo>
                <a:lnTo>
                  <a:pt x="732" y="2039"/>
                </a:lnTo>
                <a:lnTo>
                  <a:pt x="728" y="2039"/>
                </a:lnTo>
                <a:lnTo>
                  <a:pt x="728" y="2052"/>
                </a:lnTo>
                <a:lnTo>
                  <a:pt x="723" y="2052"/>
                </a:lnTo>
                <a:lnTo>
                  <a:pt x="719" y="2052"/>
                </a:lnTo>
                <a:lnTo>
                  <a:pt x="718" y="2052"/>
                </a:lnTo>
                <a:lnTo>
                  <a:pt x="718" y="2053"/>
                </a:lnTo>
                <a:lnTo>
                  <a:pt x="709" y="2053"/>
                </a:lnTo>
                <a:lnTo>
                  <a:pt x="707" y="2053"/>
                </a:lnTo>
                <a:lnTo>
                  <a:pt x="706" y="2111"/>
                </a:lnTo>
                <a:lnTo>
                  <a:pt x="703" y="2111"/>
                </a:lnTo>
                <a:lnTo>
                  <a:pt x="700" y="2111"/>
                </a:lnTo>
                <a:lnTo>
                  <a:pt x="698" y="2111"/>
                </a:lnTo>
                <a:lnTo>
                  <a:pt x="647" y="2110"/>
                </a:lnTo>
                <a:lnTo>
                  <a:pt x="645" y="2110"/>
                </a:lnTo>
                <a:lnTo>
                  <a:pt x="640" y="2110"/>
                </a:lnTo>
                <a:lnTo>
                  <a:pt x="637" y="2110"/>
                </a:lnTo>
                <a:lnTo>
                  <a:pt x="637" y="2109"/>
                </a:lnTo>
                <a:lnTo>
                  <a:pt x="637" y="2108"/>
                </a:lnTo>
                <a:lnTo>
                  <a:pt x="620" y="2108"/>
                </a:lnTo>
                <a:lnTo>
                  <a:pt x="619" y="2108"/>
                </a:lnTo>
                <a:lnTo>
                  <a:pt x="618" y="2108"/>
                </a:lnTo>
                <a:lnTo>
                  <a:pt x="617" y="2108"/>
                </a:lnTo>
                <a:lnTo>
                  <a:pt x="615" y="2108"/>
                </a:lnTo>
                <a:lnTo>
                  <a:pt x="607" y="2110"/>
                </a:lnTo>
                <a:lnTo>
                  <a:pt x="606" y="2108"/>
                </a:lnTo>
                <a:lnTo>
                  <a:pt x="600" y="2108"/>
                </a:lnTo>
                <a:lnTo>
                  <a:pt x="601" y="2107"/>
                </a:lnTo>
                <a:lnTo>
                  <a:pt x="600" y="2107"/>
                </a:lnTo>
                <a:lnTo>
                  <a:pt x="595" y="2103"/>
                </a:lnTo>
                <a:lnTo>
                  <a:pt x="590" y="2103"/>
                </a:lnTo>
                <a:lnTo>
                  <a:pt x="584" y="2098"/>
                </a:lnTo>
                <a:lnTo>
                  <a:pt x="585" y="2091"/>
                </a:lnTo>
                <a:lnTo>
                  <a:pt x="586" y="2088"/>
                </a:lnTo>
                <a:lnTo>
                  <a:pt x="581" y="2079"/>
                </a:lnTo>
                <a:lnTo>
                  <a:pt x="568" y="2078"/>
                </a:lnTo>
                <a:lnTo>
                  <a:pt x="564" y="2073"/>
                </a:lnTo>
                <a:lnTo>
                  <a:pt x="563" y="2070"/>
                </a:lnTo>
                <a:lnTo>
                  <a:pt x="556" y="2067"/>
                </a:lnTo>
                <a:lnTo>
                  <a:pt x="566" y="2049"/>
                </a:lnTo>
                <a:lnTo>
                  <a:pt x="568" y="2045"/>
                </a:lnTo>
                <a:lnTo>
                  <a:pt x="574" y="2045"/>
                </a:lnTo>
                <a:lnTo>
                  <a:pt x="577" y="2045"/>
                </a:lnTo>
                <a:lnTo>
                  <a:pt x="578" y="2045"/>
                </a:lnTo>
                <a:lnTo>
                  <a:pt x="624" y="2045"/>
                </a:lnTo>
                <a:lnTo>
                  <a:pt x="623" y="2045"/>
                </a:lnTo>
                <a:lnTo>
                  <a:pt x="623" y="2044"/>
                </a:lnTo>
                <a:lnTo>
                  <a:pt x="623" y="2031"/>
                </a:lnTo>
                <a:lnTo>
                  <a:pt x="623" y="2000"/>
                </a:lnTo>
                <a:lnTo>
                  <a:pt x="621" y="2000"/>
                </a:lnTo>
                <a:lnTo>
                  <a:pt x="598" y="2000"/>
                </a:lnTo>
                <a:lnTo>
                  <a:pt x="590" y="2000"/>
                </a:lnTo>
                <a:lnTo>
                  <a:pt x="594" y="1991"/>
                </a:lnTo>
                <a:lnTo>
                  <a:pt x="597" y="1989"/>
                </a:lnTo>
                <a:lnTo>
                  <a:pt x="601" y="1981"/>
                </a:lnTo>
                <a:lnTo>
                  <a:pt x="600" y="1981"/>
                </a:lnTo>
                <a:lnTo>
                  <a:pt x="609" y="1965"/>
                </a:lnTo>
                <a:lnTo>
                  <a:pt x="615" y="1956"/>
                </a:lnTo>
                <a:lnTo>
                  <a:pt x="618" y="1949"/>
                </a:lnTo>
                <a:lnTo>
                  <a:pt x="619" y="1948"/>
                </a:lnTo>
                <a:lnTo>
                  <a:pt x="618" y="1948"/>
                </a:lnTo>
                <a:lnTo>
                  <a:pt x="617" y="1948"/>
                </a:lnTo>
                <a:lnTo>
                  <a:pt x="616" y="1948"/>
                </a:lnTo>
                <a:lnTo>
                  <a:pt x="615" y="1948"/>
                </a:lnTo>
                <a:lnTo>
                  <a:pt x="588" y="1948"/>
                </a:lnTo>
                <a:lnTo>
                  <a:pt x="584" y="1948"/>
                </a:lnTo>
                <a:lnTo>
                  <a:pt x="581" y="1948"/>
                </a:lnTo>
                <a:lnTo>
                  <a:pt x="572" y="1948"/>
                </a:lnTo>
                <a:lnTo>
                  <a:pt x="569" y="1948"/>
                </a:lnTo>
                <a:lnTo>
                  <a:pt x="571" y="1947"/>
                </a:lnTo>
                <a:lnTo>
                  <a:pt x="571" y="1919"/>
                </a:lnTo>
                <a:lnTo>
                  <a:pt x="571" y="1917"/>
                </a:lnTo>
                <a:lnTo>
                  <a:pt x="545" y="1917"/>
                </a:lnTo>
                <a:lnTo>
                  <a:pt x="545" y="1912"/>
                </a:lnTo>
                <a:lnTo>
                  <a:pt x="540" y="1912"/>
                </a:lnTo>
                <a:lnTo>
                  <a:pt x="534" y="1912"/>
                </a:lnTo>
                <a:lnTo>
                  <a:pt x="534" y="1911"/>
                </a:lnTo>
                <a:lnTo>
                  <a:pt x="533" y="1911"/>
                </a:lnTo>
                <a:lnTo>
                  <a:pt x="531" y="1911"/>
                </a:lnTo>
                <a:lnTo>
                  <a:pt x="528" y="1911"/>
                </a:lnTo>
                <a:lnTo>
                  <a:pt x="525" y="1909"/>
                </a:lnTo>
                <a:lnTo>
                  <a:pt x="522" y="1912"/>
                </a:lnTo>
                <a:lnTo>
                  <a:pt x="521" y="1912"/>
                </a:lnTo>
                <a:lnTo>
                  <a:pt x="517" y="1911"/>
                </a:lnTo>
                <a:lnTo>
                  <a:pt x="517" y="1908"/>
                </a:lnTo>
                <a:lnTo>
                  <a:pt x="519" y="1902"/>
                </a:lnTo>
                <a:lnTo>
                  <a:pt x="522" y="1901"/>
                </a:lnTo>
                <a:lnTo>
                  <a:pt x="524" y="1902"/>
                </a:lnTo>
                <a:lnTo>
                  <a:pt x="525" y="1901"/>
                </a:lnTo>
                <a:lnTo>
                  <a:pt x="526" y="1901"/>
                </a:lnTo>
                <a:lnTo>
                  <a:pt x="529" y="1901"/>
                </a:lnTo>
                <a:lnTo>
                  <a:pt x="530" y="1901"/>
                </a:lnTo>
                <a:lnTo>
                  <a:pt x="533" y="1900"/>
                </a:lnTo>
                <a:lnTo>
                  <a:pt x="532" y="1897"/>
                </a:lnTo>
                <a:lnTo>
                  <a:pt x="531" y="1895"/>
                </a:lnTo>
                <a:lnTo>
                  <a:pt x="529" y="1894"/>
                </a:lnTo>
                <a:lnTo>
                  <a:pt x="530" y="1890"/>
                </a:lnTo>
                <a:lnTo>
                  <a:pt x="531" y="1886"/>
                </a:lnTo>
                <a:lnTo>
                  <a:pt x="531" y="1884"/>
                </a:lnTo>
                <a:lnTo>
                  <a:pt x="532" y="1883"/>
                </a:lnTo>
                <a:lnTo>
                  <a:pt x="536" y="1886"/>
                </a:lnTo>
                <a:lnTo>
                  <a:pt x="537" y="1886"/>
                </a:lnTo>
                <a:lnTo>
                  <a:pt x="539" y="1887"/>
                </a:lnTo>
                <a:lnTo>
                  <a:pt x="540" y="1889"/>
                </a:lnTo>
                <a:lnTo>
                  <a:pt x="543" y="1889"/>
                </a:lnTo>
                <a:lnTo>
                  <a:pt x="542" y="1885"/>
                </a:lnTo>
                <a:lnTo>
                  <a:pt x="540" y="1881"/>
                </a:lnTo>
                <a:lnTo>
                  <a:pt x="537" y="1876"/>
                </a:lnTo>
                <a:lnTo>
                  <a:pt x="538" y="1872"/>
                </a:lnTo>
                <a:lnTo>
                  <a:pt x="539" y="1868"/>
                </a:lnTo>
                <a:lnTo>
                  <a:pt x="541" y="1859"/>
                </a:lnTo>
                <a:lnTo>
                  <a:pt x="542" y="1861"/>
                </a:lnTo>
                <a:lnTo>
                  <a:pt x="543" y="1862"/>
                </a:lnTo>
                <a:lnTo>
                  <a:pt x="543" y="1864"/>
                </a:lnTo>
                <a:lnTo>
                  <a:pt x="545" y="1864"/>
                </a:lnTo>
                <a:lnTo>
                  <a:pt x="546" y="1862"/>
                </a:lnTo>
                <a:lnTo>
                  <a:pt x="547" y="1866"/>
                </a:lnTo>
                <a:lnTo>
                  <a:pt x="549" y="1872"/>
                </a:lnTo>
                <a:lnTo>
                  <a:pt x="548" y="1874"/>
                </a:lnTo>
                <a:lnTo>
                  <a:pt x="548" y="1875"/>
                </a:lnTo>
                <a:lnTo>
                  <a:pt x="551" y="1874"/>
                </a:lnTo>
                <a:lnTo>
                  <a:pt x="555" y="1877"/>
                </a:lnTo>
                <a:lnTo>
                  <a:pt x="555" y="1880"/>
                </a:lnTo>
                <a:lnTo>
                  <a:pt x="556" y="1880"/>
                </a:lnTo>
                <a:lnTo>
                  <a:pt x="557" y="1882"/>
                </a:lnTo>
                <a:lnTo>
                  <a:pt x="557" y="1877"/>
                </a:lnTo>
                <a:lnTo>
                  <a:pt x="556" y="1872"/>
                </a:lnTo>
                <a:lnTo>
                  <a:pt x="555" y="1868"/>
                </a:lnTo>
                <a:lnTo>
                  <a:pt x="556" y="1862"/>
                </a:lnTo>
                <a:lnTo>
                  <a:pt x="559" y="1862"/>
                </a:lnTo>
                <a:lnTo>
                  <a:pt x="560" y="1860"/>
                </a:lnTo>
                <a:lnTo>
                  <a:pt x="560" y="1859"/>
                </a:lnTo>
                <a:lnTo>
                  <a:pt x="559" y="1859"/>
                </a:lnTo>
                <a:lnTo>
                  <a:pt x="557" y="1858"/>
                </a:lnTo>
                <a:lnTo>
                  <a:pt x="555" y="1856"/>
                </a:lnTo>
                <a:lnTo>
                  <a:pt x="554" y="1855"/>
                </a:lnTo>
                <a:lnTo>
                  <a:pt x="554" y="1853"/>
                </a:lnTo>
                <a:lnTo>
                  <a:pt x="555" y="1853"/>
                </a:lnTo>
                <a:lnTo>
                  <a:pt x="556" y="1853"/>
                </a:lnTo>
                <a:lnTo>
                  <a:pt x="557" y="1855"/>
                </a:lnTo>
                <a:lnTo>
                  <a:pt x="559" y="1856"/>
                </a:lnTo>
                <a:lnTo>
                  <a:pt x="562" y="1857"/>
                </a:lnTo>
                <a:lnTo>
                  <a:pt x="563" y="1857"/>
                </a:lnTo>
                <a:lnTo>
                  <a:pt x="564" y="1858"/>
                </a:lnTo>
                <a:lnTo>
                  <a:pt x="565" y="1858"/>
                </a:lnTo>
                <a:lnTo>
                  <a:pt x="572" y="1861"/>
                </a:lnTo>
                <a:lnTo>
                  <a:pt x="568" y="1862"/>
                </a:lnTo>
                <a:lnTo>
                  <a:pt x="567" y="1869"/>
                </a:lnTo>
                <a:lnTo>
                  <a:pt x="568" y="1870"/>
                </a:lnTo>
                <a:lnTo>
                  <a:pt x="569" y="1872"/>
                </a:lnTo>
                <a:lnTo>
                  <a:pt x="571" y="1868"/>
                </a:lnTo>
                <a:lnTo>
                  <a:pt x="572" y="1868"/>
                </a:lnTo>
                <a:lnTo>
                  <a:pt x="573" y="1868"/>
                </a:lnTo>
                <a:lnTo>
                  <a:pt x="574" y="1870"/>
                </a:lnTo>
                <a:lnTo>
                  <a:pt x="575" y="1874"/>
                </a:lnTo>
                <a:lnTo>
                  <a:pt x="577" y="1878"/>
                </a:lnTo>
                <a:lnTo>
                  <a:pt x="576" y="1882"/>
                </a:lnTo>
                <a:lnTo>
                  <a:pt x="573" y="1883"/>
                </a:lnTo>
                <a:lnTo>
                  <a:pt x="575" y="1885"/>
                </a:lnTo>
                <a:lnTo>
                  <a:pt x="577" y="1885"/>
                </a:lnTo>
                <a:lnTo>
                  <a:pt x="576" y="1891"/>
                </a:lnTo>
                <a:lnTo>
                  <a:pt x="576" y="1892"/>
                </a:lnTo>
                <a:lnTo>
                  <a:pt x="578" y="1891"/>
                </a:lnTo>
                <a:lnTo>
                  <a:pt x="582" y="1886"/>
                </a:lnTo>
                <a:lnTo>
                  <a:pt x="582" y="1883"/>
                </a:lnTo>
                <a:lnTo>
                  <a:pt x="583" y="1883"/>
                </a:lnTo>
                <a:lnTo>
                  <a:pt x="584" y="1882"/>
                </a:lnTo>
                <a:lnTo>
                  <a:pt x="585" y="1880"/>
                </a:lnTo>
                <a:lnTo>
                  <a:pt x="588" y="1881"/>
                </a:lnTo>
                <a:lnTo>
                  <a:pt x="589" y="1887"/>
                </a:lnTo>
                <a:lnTo>
                  <a:pt x="586" y="1899"/>
                </a:lnTo>
                <a:lnTo>
                  <a:pt x="584" y="1903"/>
                </a:lnTo>
                <a:lnTo>
                  <a:pt x="586" y="1907"/>
                </a:lnTo>
                <a:lnTo>
                  <a:pt x="591" y="1900"/>
                </a:lnTo>
                <a:lnTo>
                  <a:pt x="594" y="1897"/>
                </a:lnTo>
                <a:lnTo>
                  <a:pt x="597" y="1900"/>
                </a:lnTo>
                <a:lnTo>
                  <a:pt x="601" y="1911"/>
                </a:lnTo>
                <a:lnTo>
                  <a:pt x="600" y="1916"/>
                </a:lnTo>
                <a:lnTo>
                  <a:pt x="603" y="1919"/>
                </a:lnTo>
                <a:lnTo>
                  <a:pt x="605" y="1920"/>
                </a:lnTo>
                <a:lnTo>
                  <a:pt x="607" y="1923"/>
                </a:lnTo>
                <a:lnTo>
                  <a:pt x="607" y="1922"/>
                </a:lnTo>
                <a:lnTo>
                  <a:pt x="606" y="1916"/>
                </a:lnTo>
                <a:lnTo>
                  <a:pt x="606" y="1915"/>
                </a:lnTo>
                <a:lnTo>
                  <a:pt x="606" y="1910"/>
                </a:lnTo>
                <a:lnTo>
                  <a:pt x="603" y="1902"/>
                </a:lnTo>
                <a:lnTo>
                  <a:pt x="605" y="1900"/>
                </a:lnTo>
                <a:lnTo>
                  <a:pt x="601" y="1891"/>
                </a:lnTo>
                <a:lnTo>
                  <a:pt x="598" y="1887"/>
                </a:lnTo>
                <a:lnTo>
                  <a:pt x="598" y="1882"/>
                </a:lnTo>
                <a:lnTo>
                  <a:pt x="598" y="1881"/>
                </a:lnTo>
                <a:lnTo>
                  <a:pt x="599" y="1875"/>
                </a:lnTo>
                <a:lnTo>
                  <a:pt x="603" y="1872"/>
                </a:lnTo>
                <a:lnTo>
                  <a:pt x="602" y="1872"/>
                </a:lnTo>
                <a:lnTo>
                  <a:pt x="598" y="1870"/>
                </a:lnTo>
                <a:lnTo>
                  <a:pt x="595" y="1870"/>
                </a:lnTo>
                <a:lnTo>
                  <a:pt x="594" y="1864"/>
                </a:lnTo>
                <a:lnTo>
                  <a:pt x="593" y="1864"/>
                </a:lnTo>
                <a:lnTo>
                  <a:pt x="593" y="1865"/>
                </a:lnTo>
                <a:lnTo>
                  <a:pt x="591" y="1866"/>
                </a:lnTo>
                <a:lnTo>
                  <a:pt x="590" y="1866"/>
                </a:lnTo>
                <a:lnTo>
                  <a:pt x="589" y="1865"/>
                </a:lnTo>
                <a:lnTo>
                  <a:pt x="589" y="1864"/>
                </a:lnTo>
                <a:lnTo>
                  <a:pt x="588" y="1860"/>
                </a:lnTo>
                <a:lnTo>
                  <a:pt x="590" y="1860"/>
                </a:lnTo>
                <a:lnTo>
                  <a:pt x="590" y="1858"/>
                </a:lnTo>
                <a:lnTo>
                  <a:pt x="588" y="1855"/>
                </a:lnTo>
                <a:lnTo>
                  <a:pt x="589" y="1855"/>
                </a:lnTo>
                <a:lnTo>
                  <a:pt x="590" y="1856"/>
                </a:lnTo>
                <a:lnTo>
                  <a:pt x="592" y="1855"/>
                </a:lnTo>
                <a:lnTo>
                  <a:pt x="592" y="1853"/>
                </a:lnTo>
                <a:lnTo>
                  <a:pt x="595" y="1852"/>
                </a:lnTo>
                <a:lnTo>
                  <a:pt x="597" y="1858"/>
                </a:lnTo>
                <a:lnTo>
                  <a:pt x="600" y="1856"/>
                </a:lnTo>
                <a:lnTo>
                  <a:pt x="601" y="1857"/>
                </a:lnTo>
                <a:lnTo>
                  <a:pt x="601" y="1861"/>
                </a:lnTo>
                <a:lnTo>
                  <a:pt x="602" y="1862"/>
                </a:lnTo>
                <a:lnTo>
                  <a:pt x="603" y="1860"/>
                </a:lnTo>
                <a:lnTo>
                  <a:pt x="605" y="1860"/>
                </a:lnTo>
                <a:lnTo>
                  <a:pt x="606" y="1862"/>
                </a:lnTo>
                <a:lnTo>
                  <a:pt x="609" y="1861"/>
                </a:lnTo>
                <a:lnTo>
                  <a:pt x="610" y="1862"/>
                </a:lnTo>
                <a:lnTo>
                  <a:pt x="610" y="1864"/>
                </a:lnTo>
                <a:lnTo>
                  <a:pt x="610" y="1865"/>
                </a:lnTo>
                <a:lnTo>
                  <a:pt x="610" y="1866"/>
                </a:lnTo>
                <a:lnTo>
                  <a:pt x="611" y="1867"/>
                </a:lnTo>
                <a:lnTo>
                  <a:pt x="615" y="1874"/>
                </a:lnTo>
                <a:lnTo>
                  <a:pt x="612" y="1877"/>
                </a:lnTo>
                <a:lnTo>
                  <a:pt x="616" y="1880"/>
                </a:lnTo>
                <a:lnTo>
                  <a:pt x="618" y="1883"/>
                </a:lnTo>
                <a:lnTo>
                  <a:pt x="614" y="1886"/>
                </a:lnTo>
                <a:lnTo>
                  <a:pt x="617" y="1887"/>
                </a:lnTo>
                <a:lnTo>
                  <a:pt x="619" y="1887"/>
                </a:lnTo>
                <a:lnTo>
                  <a:pt x="620" y="1892"/>
                </a:lnTo>
                <a:lnTo>
                  <a:pt x="621" y="1897"/>
                </a:lnTo>
                <a:lnTo>
                  <a:pt x="623" y="1895"/>
                </a:lnTo>
                <a:lnTo>
                  <a:pt x="626" y="1898"/>
                </a:lnTo>
                <a:lnTo>
                  <a:pt x="625" y="1895"/>
                </a:lnTo>
                <a:lnTo>
                  <a:pt x="624" y="1892"/>
                </a:lnTo>
                <a:lnTo>
                  <a:pt x="623" y="1889"/>
                </a:lnTo>
                <a:lnTo>
                  <a:pt x="624" y="1885"/>
                </a:lnTo>
                <a:lnTo>
                  <a:pt x="624" y="1881"/>
                </a:lnTo>
                <a:lnTo>
                  <a:pt x="626" y="1881"/>
                </a:lnTo>
                <a:lnTo>
                  <a:pt x="629" y="1881"/>
                </a:lnTo>
                <a:lnTo>
                  <a:pt x="631" y="1882"/>
                </a:lnTo>
                <a:lnTo>
                  <a:pt x="632" y="1883"/>
                </a:lnTo>
                <a:lnTo>
                  <a:pt x="632" y="1886"/>
                </a:lnTo>
                <a:lnTo>
                  <a:pt x="633" y="1886"/>
                </a:lnTo>
                <a:lnTo>
                  <a:pt x="635" y="1889"/>
                </a:lnTo>
                <a:lnTo>
                  <a:pt x="635" y="1887"/>
                </a:lnTo>
                <a:lnTo>
                  <a:pt x="637" y="1885"/>
                </a:lnTo>
                <a:lnTo>
                  <a:pt x="638" y="1885"/>
                </a:lnTo>
                <a:lnTo>
                  <a:pt x="640" y="1893"/>
                </a:lnTo>
                <a:lnTo>
                  <a:pt x="642" y="1895"/>
                </a:lnTo>
                <a:lnTo>
                  <a:pt x="642" y="1897"/>
                </a:lnTo>
                <a:lnTo>
                  <a:pt x="643" y="1899"/>
                </a:lnTo>
                <a:lnTo>
                  <a:pt x="642" y="1901"/>
                </a:lnTo>
                <a:lnTo>
                  <a:pt x="641" y="1902"/>
                </a:lnTo>
                <a:lnTo>
                  <a:pt x="643" y="1901"/>
                </a:lnTo>
                <a:lnTo>
                  <a:pt x="646" y="1901"/>
                </a:lnTo>
                <a:lnTo>
                  <a:pt x="645" y="1899"/>
                </a:lnTo>
                <a:lnTo>
                  <a:pt x="646" y="1893"/>
                </a:lnTo>
                <a:lnTo>
                  <a:pt x="645" y="1887"/>
                </a:lnTo>
                <a:lnTo>
                  <a:pt x="646" y="1885"/>
                </a:lnTo>
                <a:lnTo>
                  <a:pt x="646" y="1884"/>
                </a:lnTo>
                <a:lnTo>
                  <a:pt x="649" y="1884"/>
                </a:lnTo>
                <a:lnTo>
                  <a:pt x="650" y="1885"/>
                </a:lnTo>
                <a:lnTo>
                  <a:pt x="652" y="1886"/>
                </a:lnTo>
                <a:lnTo>
                  <a:pt x="653" y="1885"/>
                </a:lnTo>
                <a:lnTo>
                  <a:pt x="654" y="1884"/>
                </a:lnTo>
                <a:lnTo>
                  <a:pt x="657" y="1878"/>
                </a:lnTo>
                <a:lnTo>
                  <a:pt x="661" y="1872"/>
                </a:lnTo>
                <a:lnTo>
                  <a:pt x="661" y="1870"/>
                </a:lnTo>
                <a:lnTo>
                  <a:pt x="655" y="1870"/>
                </a:lnTo>
                <a:lnTo>
                  <a:pt x="651" y="1867"/>
                </a:lnTo>
                <a:lnTo>
                  <a:pt x="649" y="1868"/>
                </a:lnTo>
                <a:lnTo>
                  <a:pt x="645" y="1869"/>
                </a:lnTo>
                <a:lnTo>
                  <a:pt x="643" y="1870"/>
                </a:lnTo>
                <a:lnTo>
                  <a:pt x="642" y="1870"/>
                </a:lnTo>
                <a:lnTo>
                  <a:pt x="641" y="1869"/>
                </a:lnTo>
                <a:lnTo>
                  <a:pt x="646" y="1868"/>
                </a:lnTo>
                <a:lnTo>
                  <a:pt x="647" y="1866"/>
                </a:lnTo>
                <a:lnTo>
                  <a:pt x="650" y="1864"/>
                </a:lnTo>
                <a:lnTo>
                  <a:pt x="652" y="1858"/>
                </a:lnTo>
                <a:lnTo>
                  <a:pt x="649" y="1860"/>
                </a:lnTo>
                <a:lnTo>
                  <a:pt x="647" y="1860"/>
                </a:lnTo>
                <a:lnTo>
                  <a:pt x="645" y="1861"/>
                </a:lnTo>
                <a:lnTo>
                  <a:pt x="644" y="1861"/>
                </a:lnTo>
                <a:lnTo>
                  <a:pt x="636" y="1859"/>
                </a:lnTo>
                <a:lnTo>
                  <a:pt x="637" y="1852"/>
                </a:lnTo>
                <a:lnTo>
                  <a:pt x="635" y="1851"/>
                </a:lnTo>
                <a:lnTo>
                  <a:pt x="635" y="1847"/>
                </a:lnTo>
                <a:lnTo>
                  <a:pt x="628" y="1850"/>
                </a:lnTo>
                <a:lnTo>
                  <a:pt x="623" y="1850"/>
                </a:lnTo>
                <a:lnTo>
                  <a:pt x="621" y="1849"/>
                </a:lnTo>
                <a:lnTo>
                  <a:pt x="623" y="1849"/>
                </a:lnTo>
                <a:lnTo>
                  <a:pt x="621" y="1849"/>
                </a:lnTo>
                <a:lnTo>
                  <a:pt x="620" y="1847"/>
                </a:lnTo>
                <a:lnTo>
                  <a:pt x="620" y="1845"/>
                </a:lnTo>
                <a:lnTo>
                  <a:pt x="621" y="1843"/>
                </a:lnTo>
                <a:lnTo>
                  <a:pt x="623" y="1842"/>
                </a:lnTo>
                <a:lnTo>
                  <a:pt x="621" y="1840"/>
                </a:lnTo>
                <a:lnTo>
                  <a:pt x="620" y="1840"/>
                </a:lnTo>
                <a:lnTo>
                  <a:pt x="623" y="1835"/>
                </a:lnTo>
                <a:lnTo>
                  <a:pt x="624" y="1833"/>
                </a:lnTo>
                <a:lnTo>
                  <a:pt x="623" y="1833"/>
                </a:lnTo>
                <a:lnTo>
                  <a:pt x="618" y="1833"/>
                </a:lnTo>
                <a:lnTo>
                  <a:pt x="614" y="1834"/>
                </a:lnTo>
                <a:lnTo>
                  <a:pt x="612" y="1834"/>
                </a:lnTo>
                <a:lnTo>
                  <a:pt x="609" y="1834"/>
                </a:lnTo>
                <a:lnTo>
                  <a:pt x="608" y="1834"/>
                </a:lnTo>
                <a:lnTo>
                  <a:pt x="615" y="1825"/>
                </a:lnTo>
                <a:lnTo>
                  <a:pt x="617" y="1825"/>
                </a:lnTo>
                <a:lnTo>
                  <a:pt x="620" y="1823"/>
                </a:lnTo>
                <a:lnTo>
                  <a:pt x="623" y="1822"/>
                </a:lnTo>
                <a:lnTo>
                  <a:pt x="632" y="1818"/>
                </a:lnTo>
                <a:lnTo>
                  <a:pt x="618" y="1816"/>
                </a:lnTo>
                <a:lnTo>
                  <a:pt x="617" y="1812"/>
                </a:lnTo>
                <a:lnTo>
                  <a:pt x="616" y="1811"/>
                </a:lnTo>
                <a:lnTo>
                  <a:pt x="617" y="1811"/>
                </a:lnTo>
                <a:lnTo>
                  <a:pt x="618" y="1809"/>
                </a:lnTo>
                <a:lnTo>
                  <a:pt x="616" y="1809"/>
                </a:lnTo>
                <a:lnTo>
                  <a:pt x="615" y="1807"/>
                </a:lnTo>
                <a:lnTo>
                  <a:pt x="610" y="1816"/>
                </a:lnTo>
                <a:lnTo>
                  <a:pt x="605" y="1819"/>
                </a:lnTo>
                <a:lnTo>
                  <a:pt x="602" y="1819"/>
                </a:lnTo>
                <a:lnTo>
                  <a:pt x="602" y="1818"/>
                </a:lnTo>
                <a:lnTo>
                  <a:pt x="602" y="1814"/>
                </a:lnTo>
                <a:lnTo>
                  <a:pt x="600" y="1809"/>
                </a:lnTo>
                <a:lnTo>
                  <a:pt x="597" y="1808"/>
                </a:lnTo>
                <a:lnTo>
                  <a:pt x="595" y="1810"/>
                </a:lnTo>
                <a:lnTo>
                  <a:pt x="595" y="1811"/>
                </a:lnTo>
                <a:lnTo>
                  <a:pt x="597" y="1812"/>
                </a:lnTo>
                <a:lnTo>
                  <a:pt x="595" y="1812"/>
                </a:lnTo>
                <a:lnTo>
                  <a:pt x="589" y="1811"/>
                </a:lnTo>
                <a:lnTo>
                  <a:pt x="589" y="1807"/>
                </a:lnTo>
                <a:lnTo>
                  <a:pt x="589" y="1805"/>
                </a:lnTo>
                <a:lnTo>
                  <a:pt x="589" y="1793"/>
                </a:lnTo>
                <a:lnTo>
                  <a:pt x="586" y="1793"/>
                </a:lnTo>
                <a:lnTo>
                  <a:pt x="575" y="1793"/>
                </a:lnTo>
                <a:lnTo>
                  <a:pt x="571" y="1793"/>
                </a:lnTo>
                <a:lnTo>
                  <a:pt x="562" y="1793"/>
                </a:lnTo>
                <a:lnTo>
                  <a:pt x="542" y="1793"/>
                </a:lnTo>
                <a:lnTo>
                  <a:pt x="530" y="1793"/>
                </a:lnTo>
                <a:lnTo>
                  <a:pt x="505" y="1793"/>
                </a:lnTo>
                <a:lnTo>
                  <a:pt x="505" y="1790"/>
                </a:lnTo>
                <a:lnTo>
                  <a:pt x="505" y="1786"/>
                </a:lnTo>
                <a:lnTo>
                  <a:pt x="505" y="1785"/>
                </a:lnTo>
                <a:lnTo>
                  <a:pt x="505" y="1752"/>
                </a:lnTo>
                <a:lnTo>
                  <a:pt x="507" y="1752"/>
                </a:lnTo>
                <a:lnTo>
                  <a:pt x="507" y="1755"/>
                </a:lnTo>
                <a:lnTo>
                  <a:pt x="508" y="1757"/>
                </a:lnTo>
                <a:lnTo>
                  <a:pt x="509" y="1757"/>
                </a:lnTo>
                <a:lnTo>
                  <a:pt x="511" y="1755"/>
                </a:lnTo>
                <a:lnTo>
                  <a:pt x="512" y="1753"/>
                </a:lnTo>
                <a:lnTo>
                  <a:pt x="513" y="1753"/>
                </a:lnTo>
                <a:lnTo>
                  <a:pt x="514" y="1753"/>
                </a:lnTo>
                <a:lnTo>
                  <a:pt x="515" y="1755"/>
                </a:lnTo>
                <a:lnTo>
                  <a:pt x="517" y="1755"/>
                </a:lnTo>
                <a:lnTo>
                  <a:pt x="517" y="1752"/>
                </a:lnTo>
                <a:lnTo>
                  <a:pt x="508" y="1749"/>
                </a:lnTo>
                <a:lnTo>
                  <a:pt x="506" y="1749"/>
                </a:lnTo>
                <a:lnTo>
                  <a:pt x="506" y="1748"/>
                </a:lnTo>
                <a:lnTo>
                  <a:pt x="504" y="1748"/>
                </a:lnTo>
                <a:lnTo>
                  <a:pt x="503" y="1747"/>
                </a:lnTo>
                <a:lnTo>
                  <a:pt x="502" y="1747"/>
                </a:lnTo>
                <a:lnTo>
                  <a:pt x="502" y="1745"/>
                </a:lnTo>
                <a:lnTo>
                  <a:pt x="500" y="1745"/>
                </a:lnTo>
                <a:lnTo>
                  <a:pt x="500" y="1744"/>
                </a:lnTo>
                <a:lnTo>
                  <a:pt x="499" y="1744"/>
                </a:lnTo>
                <a:lnTo>
                  <a:pt x="498" y="1743"/>
                </a:lnTo>
                <a:lnTo>
                  <a:pt x="498" y="1742"/>
                </a:lnTo>
                <a:lnTo>
                  <a:pt x="497" y="1742"/>
                </a:lnTo>
                <a:lnTo>
                  <a:pt x="497" y="1741"/>
                </a:lnTo>
                <a:lnTo>
                  <a:pt x="496" y="1740"/>
                </a:lnTo>
                <a:lnTo>
                  <a:pt x="496" y="1739"/>
                </a:lnTo>
                <a:lnTo>
                  <a:pt x="496" y="1738"/>
                </a:lnTo>
                <a:lnTo>
                  <a:pt x="494" y="1732"/>
                </a:lnTo>
                <a:lnTo>
                  <a:pt x="493" y="1728"/>
                </a:lnTo>
                <a:lnTo>
                  <a:pt x="493" y="1727"/>
                </a:lnTo>
                <a:lnTo>
                  <a:pt x="491" y="1727"/>
                </a:lnTo>
                <a:lnTo>
                  <a:pt x="491" y="1726"/>
                </a:lnTo>
                <a:lnTo>
                  <a:pt x="490" y="1726"/>
                </a:lnTo>
                <a:lnTo>
                  <a:pt x="486" y="1721"/>
                </a:lnTo>
                <a:lnTo>
                  <a:pt x="483" y="1718"/>
                </a:lnTo>
                <a:lnTo>
                  <a:pt x="485" y="1717"/>
                </a:lnTo>
                <a:lnTo>
                  <a:pt x="487" y="1715"/>
                </a:lnTo>
                <a:lnTo>
                  <a:pt x="489" y="1715"/>
                </a:lnTo>
                <a:lnTo>
                  <a:pt x="490" y="1716"/>
                </a:lnTo>
                <a:lnTo>
                  <a:pt x="493" y="1716"/>
                </a:lnTo>
                <a:lnTo>
                  <a:pt x="494" y="1717"/>
                </a:lnTo>
                <a:lnTo>
                  <a:pt x="495" y="1717"/>
                </a:lnTo>
                <a:lnTo>
                  <a:pt x="505" y="1719"/>
                </a:lnTo>
                <a:lnTo>
                  <a:pt x="507" y="1719"/>
                </a:lnTo>
                <a:lnTo>
                  <a:pt x="508" y="1719"/>
                </a:lnTo>
                <a:lnTo>
                  <a:pt x="509" y="1719"/>
                </a:lnTo>
                <a:lnTo>
                  <a:pt x="512" y="1718"/>
                </a:lnTo>
                <a:lnTo>
                  <a:pt x="514" y="1718"/>
                </a:lnTo>
                <a:lnTo>
                  <a:pt x="519" y="1717"/>
                </a:lnTo>
                <a:lnTo>
                  <a:pt x="520" y="1716"/>
                </a:lnTo>
                <a:lnTo>
                  <a:pt x="525" y="1715"/>
                </a:lnTo>
                <a:lnTo>
                  <a:pt x="537" y="1711"/>
                </a:lnTo>
                <a:lnTo>
                  <a:pt x="538" y="1711"/>
                </a:lnTo>
                <a:lnTo>
                  <a:pt x="539" y="1711"/>
                </a:lnTo>
                <a:lnTo>
                  <a:pt x="539" y="1710"/>
                </a:lnTo>
                <a:lnTo>
                  <a:pt x="540" y="1710"/>
                </a:lnTo>
                <a:lnTo>
                  <a:pt x="541" y="1709"/>
                </a:lnTo>
                <a:lnTo>
                  <a:pt x="541" y="1708"/>
                </a:lnTo>
                <a:lnTo>
                  <a:pt x="557" y="1707"/>
                </a:lnTo>
                <a:lnTo>
                  <a:pt x="568" y="1706"/>
                </a:lnTo>
                <a:lnTo>
                  <a:pt x="575" y="1706"/>
                </a:lnTo>
                <a:lnTo>
                  <a:pt x="575" y="1709"/>
                </a:lnTo>
                <a:lnTo>
                  <a:pt x="577" y="1709"/>
                </a:lnTo>
                <a:lnTo>
                  <a:pt x="577" y="1710"/>
                </a:lnTo>
                <a:lnTo>
                  <a:pt x="578" y="1710"/>
                </a:lnTo>
                <a:lnTo>
                  <a:pt x="580" y="1711"/>
                </a:lnTo>
                <a:lnTo>
                  <a:pt x="580" y="1713"/>
                </a:lnTo>
                <a:lnTo>
                  <a:pt x="580" y="1714"/>
                </a:lnTo>
                <a:lnTo>
                  <a:pt x="580" y="1715"/>
                </a:lnTo>
                <a:lnTo>
                  <a:pt x="584" y="1715"/>
                </a:lnTo>
                <a:lnTo>
                  <a:pt x="584" y="1714"/>
                </a:lnTo>
                <a:lnTo>
                  <a:pt x="584" y="1713"/>
                </a:lnTo>
                <a:lnTo>
                  <a:pt x="584" y="1711"/>
                </a:lnTo>
                <a:lnTo>
                  <a:pt x="584" y="1710"/>
                </a:lnTo>
                <a:lnTo>
                  <a:pt x="584" y="1708"/>
                </a:lnTo>
                <a:lnTo>
                  <a:pt x="585" y="1707"/>
                </a:lnTo>
                <a:lnTo>
                  <a:pt x="585" y="1706"/>
                </a:lnTo>
                <a:lnTo>
                  <a:pt x="586" y="1706"/>
                </a:lnTo>
                <a:lnTo>
                  <a:pt x="586" y="1705"/>
                </a:lnTo>
                <a:lnTo>
                  <a:pt x="589" y="1703"/>
                </a:lnTo>
                <a:lnTo>
                  <a:pt x="591" y="1701"/>
                </a:lnTo>
                <a:lnTo>
                  <a:pt x="592" y="1701"/>
                </a:lnTo>
                <a:lnTo>
                  <a:pt x="594" y="1700"/>
                </a:lnTo>
                <a:lnTo>
                  <a:pt x="595" y="1700"/>
                </a:lnTo>
                <a:lnTo>
                  <a:pt x="601" y="1698"/>
                </a:lnTo>
                <a:lnTo>
                  <a:pt x="605" y="1698"/>
                </a:lnTo>
                <a:lnTo>
                  <a:pt x="608" y="1691"/>
                </a:lnTo>
                <a:lnTo>
                  <a:pt x="607" y="1689"/>
                </a:lnTo>
                <a:lnTo>
                  <a:pt x="606" y="1688"/>
                </a:lnTo>
                <a:lnTo>
                  <a:pt x="605" y="1686"/>
                </a:lnTo>
                <a:lnTo>
                  <a:pt x="605" y="1685"/>
                </a:lnTo>
                <a:lnTo>
                  <a:pt x="606" y="1684"/>
                </a:lnTo>
                <a:lnTo>
                  <a:pt x="607" y="1683"/>
                </a:lnTo>
                <a:lnTo>
                  <a:pt x="608" y="1682"/>
                </a:lnTo>
                <a:lnTo>
                  <a:pt x="610" y="1682"/>
                </a:lnTo>
                <a:lnTo>
                  <a:pt x="611" y="1681"/>
                </a:lnTo>
                <a:lnTo>
                  <a:pt x="612" y="1680"/>
                </a:lnTo>
                <a:lnTo>
                  <a:pt x="615" y="1676"/>
                </a:lnTo>
                <a:lnTo>
                  <a:pt x="615" y="1674"/>
                </a:lnTo>
                <a:lnTo>
                  <a:pt x="616" y="1673"/>
                </a:lnTo>
                <a:lnTo>
                  <a:pt x="616" y="1671"/>
                </a:lnTo>
                <a:lnTo>
                  <a:pt x="616" y="1669"/>
                </a:lnTo>
                <a:lnTo>
                  <a:pt x="616" y="1668"/>
                </a:lnTo>
                <a:lnTo>
                  <a:pt x="616" y="1667"/>
                </a:lnTo>
                <a:lnTo>
                  <a:pt x="616" y="1666"/>
                </a:lnTo>
                <a:lnTo>
                  <a:pt x="616" y="1664"/>
                </a:lnTo>
                <a:lnTo>
                  <a:pt x="617" y="1663"/>
                </a:lnTo>
                <a:lnTo>
                  <a:pt x="617" y="1661"/>
                </a:lnTo>
                <a:lnTo>
                  <a:pt x="618" y="1659"/>
                </a:lnTo>
                <a:lnTo>
                  <a:pt x="619" y="1658"/>
                </a:lnTo>
                <a:lnTo>
                  <a:pt x="619" y="1657"/>
                </a:lnTo>
                <a:lnTo>
                  <a:pt x="619" y="1655"/>
                </a:lnTo>
                <a:lnTo>
                  <a:pt x="620" y="1655"/>
                </a:lnTo>
                <a:lnTo>
                  <a:pt x="620" y="1653"/>
                </a:lnTo>
                <a:lnTo>
                  <a:pt x="620" y="1652"/>
                </a:lnTo>
                <a:lnTo>
                  <a:pt x="621" y="1652"/>
                </a:lnTo>
                <a:lnTo>
                  <a:pt x="623" y="1651"/>
                </a:lnTo>
                <a:lnTo>
                  <a:pt x="623" y="1650"/>
                </a:lnTo>
                <a:lnTo>
                  <a:pt x="624" y="1650"/>
                </a:lnTo>
                <a:lnTo>
                  <a:pt x="625" y="1650"/>
                </a:lnTo>
                <a:lnTo>
                  <a:pt x="627" y="1649"/>
                </a:lnTo>
                <a:lnTo>
                  <a:pt x="628" y="1648"/>
                </a:lnTo>
                <a:lnTo>
                  <a:pt x="629" y="1647"/>
                </a:lnTo>
                <a:lnTo>
                  <a:pt x="631" y="1644"/>
                </a:lnTo>
                <a:lnTo>
                  <a:pt x="632" y="1643"/>
                </a:lnTo>
                <a:lnTo>
                  <a:pt x="632" y="1640"/>
                </a:lnTo>
                <a:lnTo>
                  <a:pt x="633" y="1638"/>
                </a:lnTo>
                <a:lnTo>
                  <a:pt x="633" y="1636"/>
                </a:lnTo>
                <a:lnTo>
                  <a:pt x="634" y="1635"/>
                </a:lnTo>
                <a:lnTo>
                  <a:pt x="635" y="1633"/>
                </a:lnTo>
                <a:lnTo>
                  <a:pt x="636" y="1632"/>
                </a:lnTo>
                <a:lnTo>
                  <a:pt x="638" y="1632"/>
                </a:lnTo>
                <a:lnTo>
                  <a:pt x="640" y="1632"/>
                </a:lnTo>
                <a:lnTo>
                  <a:pt x="641" y="1631"/>
                </a:lnTo>
                <a:lnTo>
                  <a:pt x="643" y="1631"/>
                </a:lnTo>
                <a:lnTo>
                  <a:pt x="649" y="1632"/>
                </a:lnTo>
                <a:lnTo>
                  <a:pt x="650" y="1632"/>
                </a:lnTo>
                <a:lnTo>
                  <a:pt x="651" y="1632"/>
                </a:lnTo>
                <a:lnTo>
                  <a:pt x="651" y="1630"/>
                </a:lnTo>
                <a:lnTo>
                  <a:pt x="651" y="1627"/>
                </a:lnTo>
                <a:lnTo>
                  <a:pt x="653" y="1627"/>
                </a:lnTo>
                <a:lnTo>
                  <a:pt x="653" y="1626"/>
                </a:lnTo>
                <a:lnTo>
                  <a:pt x="653" y="1625"/>
                </a:lnTo>
                <a:lnTo>
                  <a:pt x="653" y="1624"/>
                </a:lnTo>
                <a:lnTo>
                  <a:pt x="653" y="1622"/>
                </a:lnTo>
                <a:lnTo>
                  <a:pt x="657" y="1622"/>
                </a:lnTo>
                <a:lnTo>
                  <a:pt x="658" y="1622"/>
                </a:lnTo>
                <a:lnTo>
                  <a:pt x="658" y="1621"/>
                </a:lnTo>
                <a:lnTo>
                  <a:pt x="660" y="1621"/>
                </a:lnTo>
                <a:lnTo>
                  <a:pt x="662" y="1621"/>
                </a:lnTo>
                <a:lnTo>
                  <a:pt x="663" y="1621"/>
                </a:lnTo>
                <a:lnTo>
                  <a:pt x="664" y="1621"/>
                </a:lnTo>
                <a:lnTo>
                  <a:pt x="672" y="1621"/>
                </a:lnTo>
                <a:lnTo>
                  <a:pt x="680" y="1621"/>
                </a:lnTo>
                <a:lnTo>
                  <a:pt x="686" y="1621"/>
                </a:lnTo>
                <a:lnTo>
                  <a:pt x="687" y="1621"/>
                </a:lnTo>
                <a:lnTo>
                  <a:pt x="688" y="1621"/>
                </a:lnTo>
                <a:lnTo>
                  <a:pt x="688" y="1619"/>
                </a:lnTo>
                <a:lnTo>
                  <a:pt x="688" y="1618"/>
                </a:lnTo>
                <a:lnTo>
                  <a:pt x="688" y="1608"/>
                </a:lnTo>
                <a:lnTo>
                  <a:pt x="688" y="1601"/>
                </a:lnTo>
                <a:lnTo>
                  <a:pt x="694" y="1601"/>
                </a:lnTo>
                <a:lnTo>
                  <a:pt x="696" y="1601"/>
                </a:lnTo>
                <a:lnTo>
                  <a:pt x="696" y="1600"/>
                </a:lnTo>
                <a:lnTo>
                  <a:pt x="697" y="1600"/>
                </a:lnTo>
                <a:lnTo>
                  <a:pt x="698" y="1599"/>
                </a:lnTo>
                <a:lnTo>
                  <a:pt x="698" y="1598"/>
                </a:lnTo>
                <a:lnTo>
                  <a:pt x="700" y="1598"/>
                </a:lnTo>
                <a:lnTo>
                  <a:pt x="700" y="1597"/>
                </a:lnTo>
                <a:lnTo>
                  <a:pt x="700" y="1592"/>
                </a:lnTo>
                <a:lnTo>
                  <a:pt x="700" y="1591"/>
                </a:lnTo>
                <a:lnTo>
                  <a:pt x="700" y="1589"/>
                </a:lnTo>
                <a:lnTo>
                  <a:pt x="700" y="1586"/>
                </a:lnTo>
                <a:lnTo>
                  <a:pt x="700" y="1580"/>
                </a:lnTo>
                <a:lnTo>
                  <a:pt x="700" y="1577"/>
                </a:lnTo>
                <a:lnTo>
                  <a:pt x="700" y="1576"/>
                </a:lnTo>
                <a:lnTo>
                  <a:pt x="697" y="1576"/>
                </a:lnTo>
                <a:lnTo>
                  <a:pt x="696" y="1576"/>
                </a:lnTo>
                <a:lnTo>
                  <a:pt x="695" y="1576"/>
                </a:lnTo>
                <a:lnTo>
                  <a:pt x="694" y="1577"/>
                </a:lnTo>
                <a:lnTo>
                  <a:pt x="693" y="1577"/>
                </a:lnTo>
                <a:lnTo>
                  <a:pt x="692" y="1577"/>
                </a:lnTo>
                <a:lnTo>
                  <a:pt x="690" y="1577"/>
                </a:lnTo>
                <a:lnTo>
                  <a:pt x="689" y="1577"/>
                </a:lnTo>
                <a:lnTo>
                  <a:pt x="689" y="1576"/>
                </a:lnTo>
                <a:lnTo>
                  <a:pt x="690" y="1575"/>
                </a:lnTo>
                <a:lnTo>
                  <a:pt x="690" y="1574"/>
                </a:lnTo>
                <a:lnTo>
                  <a:pt x="692" y="1573"/>
                </a:lnTo>
                <a:lnTo>
                  <a:pt x="692" y="1572"/>
                </a:lnTo>
                <a:lnTo>
                  <a:pt x="693" y="1572"/>
                </a:lnTo>
                <a:lnTo>
                  <a:pt x="693" y="1571"/>
                </a:lnTo>
                <a:lnTo>
                  <a:pt x="693" y="1569"/>
                </a:lnTo>
                <a:lnTo>
                  <a:pt x="690" y="1569"/>
                </a:lnTo>
                <a:lnTo>
                  <a:pt x="689" y="1569"/>
                </a:lnTo>
                <a:lnTo>
                  <a:pt x="687" y="1568"/>
                </a:lnTo>
                <a:lnTo>
                  <a:pt x="686" y="1568"/>
                </a:lnTo>
                <a:lnTo>
                  <a:pt x="684" y="1568"/>
                </a:lnTo>
                <a:lnTo>
                  <a:pt x="683" y="1568"/>
                </a:lnTo>
                <a:lnTo>
                  <a:pt x="681" y="1568"/>
                </a:lnTo>
                <a:lnTo>
                  <a:pt x="678" y="1569"/>
                </a:lnTo>
                <a:lnTo>
                  <a:pt x="676" y="1568"/>
                </a:lnTo>
                <a:lnTo>
                  <a:pt x="674" y="1568"/>
                </a:lnTo>
                <a:lnTo>
                  <a:pt x="672" y="1568"/>
                </a:lnTo>
                <a:lnTo>
                  <a:pt x="668" y="1569"/>
                </a:lnTo>
                <a:lnTo>
                  <a:pt x="666" y="1568"/>
                </a:lnTo>
                <a:lnTo>
                  <a:pt x="664" y="1568"/>
                </a:lnTo>
                <a:lnTo>
                  <a:pt x="663" y="1568"/>
                </a:lnTo>
                <a:lnTo>
                  <a:pt x="660" y="1567"/>
                </a:lnTo>
                <a:lnTo>
                  <a:pt x="658" y="1567"/>
                </a:lnTo>
                <a:lnTo>
                  <a:pt x="657" y="1567"/>
                </a:lnTo>
                <a:lnTo>
                  <a:pt x="655" y="1568"/>
                </a:lnTo>
                <a:lnTo>
                  <a:pt x="654" y="1568"/>
                </a:lnTo>
                <a:lnTo>
                  <a:pt x="653" y="1568"/>
                </a:lnTo>
                <a:lnTo>
                  <a:pt x="652" y="1568"/>
                </a:lnTo>
                <a:lnTo>
                  <a:pt x="651" y="1568"/>
                </a:lnTo>
                <a:lnTo>
                  <a:pt x="651" y="1569"/>
                </a:lnTo>
                <a:lnTo>
                  <a:pt x="649" y="1569"/>
                </a:lnTo>
                <a:lnTo>
                  <a:pt x="644" y="1569"/>
                </a:lnTo>
                <a:lnTo>
                  <a:pt x="643" y="1568"/>
                </a:lnTo>
                <a:lnTo>
                  <a:pt x="642" y="1569"/>
                </a:lnTo>
                <a:lnTo>
                  <a:pt x="641" y="1569"/>
                </a:lnTo>
                <a:lnTo>
                  <a:pt x="640" y="1571"/>
                </a:lnTo>
                <a:lnTo>
                  <a:pt x="638" y="1571"/>
                </a:lnTo>
                <a:lnTo>
                  <a:pt x="638" y="1572"/>
                </a:lnTo>
                <a:lnTo>
                  <a:pt x="638" y="1574"/>
                </a:lnTo>
                <a:lnTo>
                  <a:pt x="637" y="1575"/>
                </a:lnTo>
                <a:lnTo>
                  <a:pt x="636" y="1576"/>
                </a:lnTo>
                <a:lnTo>
                  <a:pt x="635" y="1576"/>
                </a:lnTo>
                <a:lnTo>
                  <a:pt x="635" y="1577"/>
                </a:lnTo>
                <a:lnTo>
                  <a:pt x="634" y="1579"/>
                </a:lnTo>
                <a:lnTo>
                  <a:pt x="633" y="1579"/>
                </a:lnTo>
                <a:lnTo>
                  <a:pt x="634" y="1582"/>
                </a:lnTo>
                <a:lnTo>
                  <a:pt x="635" y="1582"/>
                </a:lnTo>
                <a:lnTo>
                  <a:pt x="635" y="1583"/>
                </a:lnTo>
                <a:lnTo>
                  <a:pt x="637" y="1590"/>
                </a:lnTo>
                <a:lnTo>
                  <a:pt x="637" y="1594"/>
                </a:lnTo>
                <a:lnTo>
                  <a:pt x="638" y="1599"/>
                </a:lnTo>
                <a:lnTo>
                  <a:pt x="640" y="1599"/>
                </a:lnTo>
                <a:lnTo>
                  <a:pt x="640" y="1600"/>
                </a:lnTo>
                <a:lnTo>
                  <a:pt x="641" y="1601"/>
                </a:lnTo>
                <a:lnTo>
                  <a:pt x="641" y="1602"/>
                </a:lnTo>
                <a:lnTo>
                  <a:pt x="641" y="1604"/>
                </a:lnTo>
                <a:lnTo>
                  <a:pt x="641" y="1605"/>
                </a:lnTo>
                <a:lnTo>
                  <a:pt x="640" y="1607"/>
                </a:lnTo>
                <a:lnTo>
                  <a:pt x="640" y="1608"/>
                </a:lnTo>
                <a:lnTo>
                  <a:pt x="641" y="1609"/>
                </a:lnTo>
                <a:lnTo>
                  <a:pt x="642" y="1611"/>
                </a:lnTo>
                <a:lnTo>
                  <a:pt x="645" y="1617"/>
                </a:lnTo>
                <a:lnTo>
                  <a:pt x="645" y="1618"/>
                </a:lnTo>
                <a:lnTo>
                  <a:pt x="646" y="1618"/>
                </a:lnTo>
                <a:lnTo>
                  <a:pt x="646" y="1619"/>
                </a:lnTo>
                <a:lnTo>
                  <a:pt x="645" y="1621"/>
                </a:lnTo>
                <a:lnTo>
                  <a:pt x="644" y="1621"/>
                </a:lnTo>
                <a:lnTo>
                  <a:pt x="636" y="1621"/>
                </a:lnTo>
                <a:lnTo>
                  <a:pt x="621" y="1621"/>
                </a:lnTo>
                <a:lnTo>
                  <a:pt x="616" y="1621"/>
                </a:lnTo>
                <a:lnTo>
                  <a:pt x="616" y="1619"/>
                </a:lnTo>
                <a:lnTo>
                  <a:pt x="615" y="1618"/>
                </a:lnTo>
                <a:lnTo>
                  <a:pt x="615" y="1616"/>
                </a:lnTo>
                <a:lnTo>
                  <a:pt x="615" y="1615"/>
                </a:lnTo>
                <a:lnTo>
                  <a:pt x="614" y="1609"/>
                </a:lnTo>
                <a:lnTo>
                  <a:pt x="614" y="1608"/>
                </a:lnTo>
                <a:lnTo>
                  <a:pt x="614" y="1607"/>
                </a:lnTo>
                <a:lnTo>
                  <a:pt x="612" y="1606"/>
                </a:lnTo>
                <a:lnTo>
                  <a:pt x="614" y="1605"/>
                </a:lnTo>
                <a:lnTo>
                  <a:pt x="612" y="1601"/>
                </a:lnTo>
                <a:lnTo>
                  <a:pt x="614" y="1601"/>
                </a:lnTo>
                <a:lnTo>
                  <a:pt x="614" y="1600"/>
                </a:lnTo>
                <a:lnTo>
                  <a:pt x="614" y="1599"/>
                </a:lnTo>
                <a:lnTo>
                  <a:pt x="612" y="1598"/>
                </a:lnTo>
                <a:lnTo>
                  <a:pt x="611" y="1597"/>
                </a:lnTo>
                <a:lnTo>
                  <a:pt x="611" y="1596"/>
                </a:lnTo>
                <a:lnTo>
                  <a:pt x="610" y="1594"/>
                </a:lnTo>
                <a:lnTo>
                  <a:pt x="612" y="1592"/>
                </a:lnTo>
                <a:lnTo>
                  <a:pt x="612" y="1591"/>
                </a:lnTo>
                <a:lnTo>
                  <a:pt x="611" y="1590"/>
                </a:lnTo>
                <a:lnTo>
                  <a:pt x="612" y="1590"/>
                </a:lnTo>
                <a:lnTo>
                  <a:pt x="612" y="1589"/>
                </a:lnTo>
                <a:lnTo>
                  <a:pt x="612" y="1588"/>
                </a:lnTo>
                <a:lnTo>
                  <a:pt x="611" y="1589"/>
                </a:lnTo>
                <a:lnTo>
                  <a:pt x="610" y="1589"/>
                </a:lnTo>
                <a:lnTo>
                  <a:pt x="610" y="1583"/>
                </a:lnTo>
                <a:lnTo>
                  <a:pt x="610" y="1575"/>
                </a:lnTo>
                <a:lnTo>
                  <a:pt x="610" y="1571"/>
                </a:lnTo>
                <a:lnTo>
                  <a:pt x="610" y="1566"/>
                </a:lnTo>
                <a:lnTo>
                  <a:pt x="610" y="1559"/>
                </a:lnTo>
                <a:lnTo>
                  <a:pt x="610" y="1556"/>
                </a:lnTo>
                <a:lnTo>
                  <a:pt x="610" y="1555"/>
                </a:lnTo>
                <a:lnTo>
                  <a:pt x="609" y="1555"/>
                </a:lnTo>
                <a:lnTo>
                  <a:pt x="603" y="1555"/>
                </a:lnTo>
                <a:lnTo>
                  <a:pt x="602" y="1555"/>
                </a:lnTo>
                <a:lnTo>
                  <a:pt x="601" y="1555"/>
                </a:lnTo>
                <a:lnTo>
                  <a:pt x="599" y="1555"/>
                </a:lnTo>
                <a:lnTo>
                  <a:pt x="598" y="1555"/>
                </a:lnTo>
                <a:lnTo>
                  <a:pt x="597" y="1555"/>
                </a:lnTo>
                <a:lnTo>
                  <a:pt x="595" y="1555"/>
                </a:lnTo>
                <a:lnTo>
                  <a:pt x="594" y="1555"/>
                </a:lnTo>
                <a:lnTo>
                  <a:pt x="593" y="1555"/>
                </a:lnTo>
                <a:lnTo>
                  <a:pt x="592" y="1556"/>
                </a:lnTo>
                <a:lnTo>
                  <a:pt x="589" y="1558"/>
                </a:lnTo>
                <a:lnTo>
                  <a:pt x="586" y="1560"/>
                </a:lnTo>
                <a:lnTo>
                  <a:pt x="585" y="1562"/>
                </a:lnTo>
                <a:lnTo>
                  <a:pt x="584" y="1562"/>
                </a:lnTo>
                <a:lnTo>
                  <a:pt x="581" y="1564"/>
                </a:lnTo>
                <a:lnTo>
                  <a:pt x="580" y="1565"/>
                </a:lnTo>
                <a:lnTo>
                  <a:pt x="576" y="1566"/>
                </a:lnTo>
                <a:lnTo>
                  <a:pt x="573" y="1568"/>
                </a:lnTo>
                <a:lnTo>
                  <a:pt x="571" y="1569"/>
                </a:lnTo>
                <a:lnTo>
                  <a:pt x="569" y="1569"/>
                </a:lnTo>
                <a:lnTo>
                  <a:pt x="568" y="1572"/>
                </a:lnTo>
                <a:lnTo>
                  <a:pt x="568" y="1573"/>
                </a:lnTo>
                <a:lnTo>
                  <a:pt x="567" y="1573"/>
                </a:lnTo>
                <a:lnTo>
                  <a:pt x="567" y="1574"/>
                </a:lnTo>
                <a:lnTo>
                  <a:pt x="567" y="1575"/>
                </a:lnTo>
                <a:lnTo>
                  <a:pt x="566" y="1575"/>
                </a:lnTo>
                <a:lnTo>
                  <a:pt x="566" y="1576"/>
                </a:lnTo>
                <a:lnTo>
                  <a:pt x="566" y="1577"/>
                </a:lnTo>
                <a:lnTo>
                  <a:pt x="565" y="1579"/>
                </a:lnTo>
                <a:lnTo>
                  <a:pt x="563" y="1581"/>
                </a:lnTo>
                <a:lnTo>
                  <a:pt x="563" y="1582"/>
                </a:lnTo>
                <a:lnTo>
                  <a:pt x="563" y="1583"/>
                </a:lnTo>
                <a:lnTo>
                  <a:pt x="562" y="1583"/>
                </a:lnTo>
                <a:lnTo>
                  <a:pt x="562" y="1584"/>
                </a:lnTo>
                <a:lnTo>
                  <a:pt x="560" y="1585"/>
                </a:lnTo>
                <a:lnTo>
                  <a:pt x="557" y="1591"/>
                </a:lnTo>
                <a:lnTo>
                  <a:pt x="556" y="1592"/>
                </a:lnTo>
                <a:lnTo>
                  <a:pt x="554" y="1596"/>
                </a:lnTo>
                <a:lnTo>
                  <a:pt x="551" y="1597"/>
                </a:lnTo>
                <a:lnTo>
                  <a:pt x="549" y="1599"/>
                </a:lnTo>
                <a:lnTo>
                  <a:pt x="545" y="1604"/>
                </a:lnTo>
                <a:lnTo>
                  <a:pt x="543" y="1604"/>
                </a:lnTo>
                <a:lnTo>
                  <a:pt x="542" y="1605"/>
                </a:lnTo>
                <a:lnTo>
                  <a:pt x="540" y="1606"/>
                </a:lnTo>
                <a:lnTo>
                  <a:pt x="539" y="1606"/>
                </a:lnTo>
                <a:lnTo>
                  <a:pt x="534" y="1609"/>
                </a:lnTo>
                <a:lnTo>
                  <a:pt x="532" y="1609"/>
                </a:lnTo>
                <a:lnTo>
                  <a:pt x="532" y="1606"/>
                </a:lnTo>
                <a:lnTo>
                  <a:pt x="532" y="1599"/>
                </a:lnTo>
                <a:lnTo>
                  <a:pt x="532" y="1598"/>
                </a:lnTo>
                <a:lnTo>
                  <a:pt x="530" y="1600"/>
                </a:lnTo>
                <a:lnTo>
                  <a:pt x="530" y="1599"/>
                </a:lnTo>
                <a:lnTo>
                  <a:pt x="530" y="1596"/>
                </a:lnTo>
                <a:lnTo>
                  <a:pt x="531" y="1593"/>
                </a:lnTo>
                <a:lnTo>
                  <a:pt x="531" y="1592"/>
                </a:lnTo>
                <a:lnTo>
                  <a:pt x="533" y="1588"/>
                </a:lnTo>
                <a:lnTo>
                  <a:pt x="533" y="1586"/>
                </a:lnTo>
                <a:lnTo>
                  <a:pt x="534" y="1583"/>
                </a:lnTo>
                <a:lnTo>
                  <a:pt x="536" y="1581"/>
                </a:lnTo>
                <a:lnTo>
                  <a:pt x="538" y="1577"/>
                </a:lnTo>
                <a:lnTo>
                  <a:pt x="539" y="1575"/>
                </a:lnTo>
                <a:lnTo>
                  <a:pt x="540" y="1572"/>
                </a:lnTo>
                <a:lnTo>
                  <a:pt x="540" y="1571"/>
                </a:lnTo>
                <a:lnTo>
                  <a:pt x="542" y="1567"/>
                </a:lnTo>
                <a:lnTo>
                  <a:pt x="542" y="1566"/>
                </a:lnTo>
                <a:lnTo>
                  <a:pt x="545" y="1562"/>
                </a:lnTo>
                <a:lnTo>
                  <a:pt x="547" y="1557"/>
                </a:lnTo>
                <a:lnTo>
                  <a:pt x="548" y="1554"/>
                </a:lnTo>
                <a:lnTo>
                  <a:pt x="549" y="1551"/>
                </a:lnTo>
                <a:lnTo>
                  <a:pt x="550" y="1550"/>
                </a:lnTo>
                <a:lnTo>
                  <a:pt x="550" y="1548"/>
                </a:lnTo>
                <a:lnTo>
                  <a:pt x="551" y="1546"/>
                </a:lnTo>
                <a:lnTo>
                  <a:pt x="554" y="1541"/>
                </a:lnTo>
                <a:lnTo>
                  <a:pt x="555" y="1540"/>
                </a:lnTo>
                <a:lnTo>
                  <a:pt x="556" y="1535"/>
                </a:lnTo>
                <a:lnTo>
                  <a:pt x="559" y="1529"/>
                </a:lnTo>
                <a:lnTo>
                  <a:pt x="559" y="1527"/>
                </a:lnTo>
                <a:lnTo>
                  <a:pt x="558" y="1527"/>
                </a:lnTo>
                <a:lnTo>
                  <a:pt x="557" y="1527"/>
                </a:lnTo>
                <a:lnTo>
                  <a:pt x="554" y="1525"/>
                </a:lnTo>
                <a:lnTo>
                  <a:pt x="549" y="1525"/>
                </a:lnTo>
                <a:lnTo>
                  <a:pt x="548" y="1525"/>
                </a:lnTo>
                <a:lnTo>
                  <a:pt x="548" y="1524"/>
                </a:lnTo>
                <a:lnTo>
                  <a:pt x="548" y="1521"/>
                </a:lnTo>
                <a:lnTo>
                  <a:pt x="548" y="1517"/>
                </a:lnTo>
                <a:lnTo>
                  <a:pt x="548" y="1514"/>
                </a:lnTo>
                <a:lnTo>
                  <a:pt x="548" y="1509"/>
                </a:lnTo>
                <a:lnTo>
                  <a:pt x="548" y="1508"/>
                </a:lnTo>
                <a:lnTo>
                  <a:pt x="548" y="1506"/>
                </a:lnTo>
                <a:lnTo>
                  <a:pt x="548" y="1504"/>
                </a:lnTo>
                <a:lnTo>
                  <a:pt x="548" y="1501"/>
                </a:lnTo>
                <a:lnTo>
                  <a:pt x="548" y="1497"/>
                </a:lnTo>
                <a:lnTo>
                  <a:pt x="548" y="1493"/>
                </a:lnTo>
                <a:lnTo>
                  <a:pt x="548" y="1491"/>
                </a:lnTo>
                <a:lnTo>
                  <a:pt x="549" y="1491"/>
                </a:lnTo>
                <a:lnTo>
                  <a:pt x="549" y="1490"/>
                </a:lnTo>
                <a:lnTo>
                  <a:pt x="549" y="1488"/>
                </a:lnTo>
                <a:lnTo>
                  <a:pt x="549" y="1487"/>
                </a:lnTo>
                <a:lnTo>
                  <a:pt x="549" y="1485"/>
                </a:lnTo>
                <a:lnTo>
                  <a:pt x="550" y="1485"/>
                </a:lnTo>
                <a:lnTo>
                  <a:pt x="554" y="1485"/>
                </a:lnTo>
                <a:lnTo>
                  <a:pt x="558" y="1485"/>
                </a:lnTo>
                <a:lnTo>
                  <a:pt x="562" y="1485"/>
                </a:lnTo>
                <a:lnTo>
                  <a:pt x="563" y="1485"/>
                </a:lnTo>
                <a:lnTo>
                  <a:pt x="565" y="1480"/>
                </a:lnTo>
                <a:lnTo>
                  <a:pt x="564" y="1480"/>
                </a:lnTo>
                <a:lnTo>
                  <a:pt x="554" y="1480"/>
                </a:lnTo>
                <a:lnTo>
                  <a:pt x="550" y="1480"/>
                </a:lnTo>
                <a:lnTo>
                  <a:pt x="548" y="1480"/>
                </a:lnTo>
                <a:lnTo>
                  <a:pt x="548" y="1476"/>
                </a:lnTo>
                <a:lnTo>
                  <a:pt x="548" y="1475"/>
                </a:lnTo>
                <a:lnTo>
                  <a:pt x="549" y="1473"/>
                </a:lnTo>
                <a:lnTo>
                  <a:pt x="550" y="1470"/>
                </a:lnTo>
                <a:lnTo>
                  <a:pt x="550" y="1465"/>
                </a:lnTo>
                <a:lnTo>
                  <a:pt x="552" y="1460"/>
                </a:lnTo>
                <a:lnTo>
                  <a:pt x="554" y="1458"/>
                </a:lnTo>
                <a:lnTo>
                  <a:pt x="554" y="1456"/>
                </a:lnTo>
                <a:lnTo>
                  <a:pt x="554" y="1455"/>
                </a:lnTo>
                <a:lnTo>
                  <a:pt x="554" y="1454"/>
                </a:lnTo>
                <a:lnTo>
                  <a:pt x="555" y="1452"/>
                </a:lnTo>
                <a:lnTo>
                  <a:pt x="555" y="1450"/>
                </a:lnTo>
                <a:lnTo>
                  <a:pt x="547" y="1449"/>
                </a:lnTo>
                <a:lnTo>
                  <a:pt x="540" y="1448"/>
                </a:lnTo>
                <a:lnTo>
                  <a:pt x="538" y="1448"/>
                </a:lnTo>
                <a:lnTo>
                  <a:pt x="531" y="1447"/>
                </a:lnTo>
                <a:lnTo>
                  <a:pt x="529" y="1447"/>
                </a:lnTo>
                <a:lnTo>
                  <a:pt x="529" y="1452"/>
                </a:lnTo>
                <a:lnTo>
                  <a:pt x="530" y="1458"/>
                </a:lnTo>
                <a:lnTo>
                  <a:pt x="530" y="1466"/>
                </a:lnTo>
                <a:lnTo>
                  <a:pt x="530" y="1473"/>
                </a:lnTo>
                <a:lnTo>
                  <a:pt x="530" y="1477"/>
                </a:lnTo>
                <a:lnTo>
                  <a:pt x="530" y="1480"/>
                </a:lnTo>
                <a:lnTo>
                  <a:pt x="528" y="1480"/>
                </a:lnTo>
                <a:lnTo>
                  <a:pt x="525" y="1480"/>
                </a:lnTo>
                <a:lnTo>
                  <a:pt x="522" y="1480"/>
                </a:lnTo>
                <a:lnTo>
                  <a:pt x="519" y="1480"/>
                </a:lnTo>
                <a:lnTo>
                  <a:pt x="515" y="1480"/>
                </a:lnTo>
                <a:lnTo>
                  <a:pt x="512" y="1480"/>
                </a:lnTo>
                <a:lnTo>
                  <a:pt x="507" y="1480"/>
                </a:lnTo>
                <a:lnTo>
                  <a:pt x="504" y="1480"/>
                </a:lnTo>
                <a:lnTo>
                  <a:pt x="500" y="1480"/>
                </a:lnTo>
                <a:lnTo>
                  <a:pt x="499" y="1480"/>
                </a:lnTo>
                <a:lnTo>
                  <a:pt x="498" y="1480"/>
                </a:lnTo>
                <a:lnTo>
                  <a:pt x="494" y="1477"/>
                </a:lnTo>
                <a:lnTo>
                  <a:pt x="489" y="1476"/>
                </a:lnTo>
                <a:lnTo>
                  <a:pt x="487" y="1475"/>
                </a:lnTo>
                <a:lnTo>
                  <a:pt x="485" y="1474"/>
                </a:lnTo>
                <a:lnTo>
                  <a:pt x="483" y="1474"/>
                </a:lnTo>
                <a:lnTo>
                  <a:pt x="482" y="1474"/>
                </a:lnTo>
                <a:lnTo>
                  <a:pt x="480" y="1474"/>
                </a:lnTo>
                <a:lnTo>
                  <a:pt x="480" y="1473"/>
                </a:lnTo>
                <a:lnTo>
                  <a:pt x="479" y="1473"/>
                </a:lnTo>
                <a:lnTo>
                  <a:pt x="478" y="1473"/>
                </a:lnTo>
                <a:lnTo>
                  <a:pt x="478" y="1472"/>
                </a:lnTo>
                <a:lnTo>
                  <a:pt x="477" y="1472"/>
                </a:lnTo>
                <a:lnTo>
                  <a:pt x="476" y="1472"/>
                </a:lnTo>
                <a:lnTo>
                  <a:pt x="474" y="1472"/>
                </a:lnTo>
                <a:lnTo>
                  <a:pt x="473" y="1472"/>
                </a:lnTo>
                <a:lnTo>
                  <a:pt x="471" y="1472"/>
                </a:lnTo>
                <a:lnTo>
                  <a:pt x="469" y="1472"/>
                </a:lnTo>
                <a:lnTo>
                  <a:pt x="465" y="1472"/>
                </a:lnTo>
                <a:lnTo>
                  <a:pt x="452" y="1472"/>
                </a:lnTo>
                <a:lnTo>
                  <a:pt x="452" y="1473"/>
                </a:lnTo>
                <a:lnTo>
                  <a:pt x="452" y="1475"/>
                </a:lnTo>
                <a:lnTo>
                  <a:pt x="453" y="1476"/>
                </a:lnTo>
                <a:lnTo>
                  <a:pt x="453" y="1479"/>
                </a:lnTo>
                <a:lnTo>
                  <a:pt x="454" y="1482"/>
                </a:lnTo>
                <a:lnTo>
                  <a:pt x="454" y="1484"/>
                </a:lnTo>
                <a:lnTo>
                  <a:pt x="455" y="1487"/>
                </a:lnTo>
                <a:lnTo>
                  <a:pt x="455" y="1488"/>
                </a:lnTo>
                <a:lnTo>
                  <a:pt x="455" y="1489"/>
                </a:lnTo>
                <a:lnTo>
                  <a:pt x="456" y="1490"/>
                </a:lnTo>
                <a:lnTo>
                  <a:pt x="456" y="1492"/>
                </a:lnTo>
                <a:lnTo>
                  <a:pt x="457" y="1496"/>
                </a:lnTo>
                <a:lnTo>
                  <a:pt x="459" y="1497"/>
                </a:lnTo>
                <a:lnTo>
                  <a:pt x="460" y="1500"/>
                </a:lnTo>
                <a:lnTo>
                  <a:pt x="461" y="1502"/>
                </a:lnTo>
                <a:lnTo>
                  <a:pt x="462" y="1505"/>
                </a:lnTo>
                <a:lnTo>
                  <a:pt x="463" y="1508"/>
                </a:lnTo>
                <a:lnTo>
                  <a:pt x="464" y="1513"/>
                </a:lnTo>
                <a:lnTo>
                  <a:pt x="465" y="1516"/>
                </a:lnTo>
                <a:lnTo>
                  <a:pt x="471" y="1526"/>
                </a:lnTo>
                <a:lnTo>
                  <a:pt x="471" y="1527"/>
                </a:lnTo>
                <a:lnTo>
                  <a:pt x="472" y="1530"/>
                </a:lnTo>
                <a:lnTo>
                  <a:pt x="472" y="1531"/>
                </a:lnTo>
                <a:lnTo>
                  <a:pt x="473" y="1532"/>
                </a:lnTo>
                <a:lnTo>
                  <a:pt x="473" y="1533"/>
                </a:lnTo>
                <a:lnTo>
                  <a:pt x="474" y="1535"/>
                </a:lnTo>
                <a:lnTo>
                  <a:pt x="476" y="1538"/>
                </a:lnTo>
                <a:lnTo>
                  <a:pt x="476" y="1539"/>
                </a:lnTo>
                <a:lnTo>
                  <a:pt x="478" y="1544"/>
                </a:lnTo>
                <a:lnTo>
                  <a:pt x="479" y="1546"/>
                </a:lnTo>
                <a:lnTo>
                  <a:pt x="479" y="1547"/>
                </a:lnTo>
                <a:lnTo>
                  <a:pt x="481" y="1550"/>
                </a:lnTo>
                <a:lnTo>
                  <a:pt x="483" y="1554"/>
                </a:lnTo>
                <a:lnTo>
                  <a:pt x="486" y="1557"/>
                </a:lnTo>
                <a:lnTo>
                  <a:pt x="487" y="1559"/>
                </a:lnTo>
                <a:lnTo>
                  <a:pt x="488" y="1562"/>
                </a:lnTo>
                <a:lnTo>
                  <a:pt x="489" y="1563"/>
                </a:lnTo>
                <a:lnTo>
                  <a:pt x="489" y="1565"/>
                </a:lnTo>
                <a:lnTo>
                  <a:pt x="490" y="1568"/>
                </a:lnTo>
                <a:lnTo>
                  <a:pt x="491" y="1571"/>
                </a:lnTo>
                <a:lnTo>
                  <a:pt x="495" y="1580"/>
                </a:lnTo>
                <a:lnTo>
                  <a:pt x="497" y="1583"/>
                </a:lnTo>
                <a:lnTo>
                  <a:pt x="497" y="1586"/>
                </a:lnTo>
                <a:lnTo>
                  <a:pt x="498" y="1588"/>
                </a:lnTo>
                <a:lnTo>
                  <a:pt x="498" y="1591"/>
                </a:lnTo>
                <a:lnTo>
                  <a:pt x="500" y="1599"/>
                </a:lnTo>
                <a:lnTo>
                  <a:pt x="502" y="1601"/>
                </a:lnTo>
                <a:lnTo>
                  <a:pt x="503" y="1602"/>
                </a:lnTo>
                <a:lnTo>
                  <a:pt x="504" y="1605"/>
                </a:lnTo>
                <a:lnTo>
                  <a:pt x="504" y="1606"/>
                </a:lnTo>
                <a:lnTo>
                  <a:pt x="505" y="1606"/>
                </a:lnTo>
                <a:lnTo>
                  <a:pt x="506" y="1607"/>
                </a:lnTo>
                <a:lnTo>
                  <a:pt x="507" y="1608"/>
                </a:lnTo>
                <a:lnTo>
                  <a:pt x="507" y="1609"/>
                </a:lnTo>
                <a:lnTo>
                  <a:pt x="508" y="1609"/>
                </a:lnTo>
                <a:lnTo>
                  <a:pt x="509" y="1610"/>
                </a:lnTo>
                <a:lnTo>
                  <a:pt x="511" y="1611"/>
                </a:lnTo>
                <a:lnTo>
                  <a:pt x="512" y="1613"/>
                </a:lnTo>
                <a:lnTo>
                  <a:pt x="511" y="1613"/>
                </a:lnTo>
                <a:lnTo>
                  <a:pt x="509" y="1614"/>
                </a:lnTo>
                <a:lnTo>
                  <a:pt x="508" y="1614"/>
                </a:lnTo>
                <a:lnTo>
                  <a:pt x="507" y="1615"/>
                </a:lnTo>
                <a:lnTo>
                  <a:pt x="506" y="1616"/>
                </a:lnTo>
                <a:lnTo>
                  <a:pt x="504" y="1617"/>
                </a:lnTo>
                <a:lnTo>
                  <a:pt x="504" y="1616"/>
                </a:lnTo>
                <a:lnTo>
                  <a:pt x="503" y="1616"/>
                </a:lnTo>
                <a:lnTo>
                  <a:pt x="502" y="1615"/>
                </a:lnTo>
                <a:lnTo>
                  <a:pt x="500" y="1614"/>
                </a:lnTo>
                <a:lnTo>
                  <a:pt x="499" y="1613"/>
                </a:lnTo>
                <a:lnTo>
                  <a:pt x="497" y="1611"/>
                </a:lnTo>
                <a:lnTo>
                  <a:pt x="496" y="1609"/>
                </a:lnTo>
                <a:lnTo>
                  <a:pt x="495" y="1607"/>
                </a:lnTo>
                <a:lnTo>
                  <a:pt x="494" y="1606"/>
                </a:lnTo>
                <a:lnTo>
                  <a:pt x="490" y="1600"/>
                </a:lnTo>
                <a:lnTo>
                  <a:pt x="489" y="1598"/>
                </a:lnTo>
                <a:lnTo>
                  <a:pt x="488" y="1594"/>
                </a:lnTo>
                <a:lnTo>
                  <a:pt x="485" y="1585"/>
                </a:lnTo>
                <a:lnTo>
                  <a:pt x="483" y="1582"/>
                </a:lnTo>
                <a:lnTo>
                  <a:pt x="482" y="1581"/>
                </a:lnTo>
                <a:lnTo>
                  <a:pt x="482" y="1580"/>
                </a:lnTo>
                <a:lnTo>
                  <a:pt x="481" y="1579"/>
                </a:lnTo>
                <a:lnTo>
                  <a:pt x="481" y="1577"/>
                </a:lnTo>
                <a:lnTo>
                  <a:pt x="479" y="1573"/>
                </a:lnTo>
                <a:lnTo>
                  <a:pt x="480" y="1573"/>
                </a:lnTo>
                <a:lnTo>
                  <a:pt x="479" y="1569"/>
                </a:lnTo>
                <a:lnTo>
                  <a:pt x="479" y="1568"/>
                </a:lnTo>
                <a:lnTo>
                  <a:pt x="478" y="1568"/>
                </a:lnTo>
                <a:lnTo>
                  <a:pt x="474" y="1568"/>
                </a:lnTo>
                <a:lnTo>
                  <a:pt x="472" y="1568"/>
                </a:lnTo>
                <a:lnTo>
                  <a:pt x="471" y="1568"/>
                </a:lnTo>
                <a:lnTo>
                  <a:pt x="468" y="1568"/>
                </a:lnTo>
                <a:lnTo>
                  <a:pt x="467" y="1568"/>
                </a:lnTo>
                <a:lnTo>
                  <a:pt x="464" y="1568"/>
                </a:lnTo>
                <a:lnTo>
                  <a:pt x="464" y="1569"/>
                </a:lnTo>
                <a:lnTo>
                  <a:pt x="464" y="1572"/>
                </a:lnTo>
                <a:lnTo>
                  <a:pt x="464" y="1573"/>
                </a:lnTo>
                <a:lnTo>
                  <a:pt x="464" y="1574"/>
                </a:lnTo>
                <a:lnTo>
                  <a:pt x="464" y="1580"/>
                </a:lnTo>
                <a:lnTo>
                  <a:pt x="464" y="1593"/>
                </a:lnTo>
                <a:lnTo>
                  <a:pt x="464" y="1597"/>
                </a:lnTo>
                <a:lnTo>
                  <a:pt x="464" y="1598"/>
                </a:lnTo>
                <a:lnTo>
                  <a:pt x="464" y="1604"/>
                </a:lnTo>
                <a:lnTo>
                  <a:pt x="447" y="1604"/>
                </a:lnTo>
                <a:lnTo>
                  <a:pt x="446" y="1604"/>
                </a:lnTo>
                <a:lnTo>
                  <a:pt x="438" y="1604"/>
                </a:lnTo>
                <a:lnTo>
                  <a:pt x="438" y="1627"/>
                </a:lnTo>
                <a:lnTo>
                  <a:pt x="438" y="1629"/>
                </a:lnTo>
                <a:lnTo>
                  <a:pt x="438" y="1630"/>
                </a:lnTo>
                <a:lnTo>
                  <a:pt x="436" y="1630"/>
                </a:lnTo>
                <a:lnTo>
                  <a:pt x="424" y="1630"/>
                </a:lnTo>
                <a:lnTo>
                  <a:pt x="424" y="1652"/>
                </a:lnTo>
                <a:lnTo>
                  <a:pt x="424" y="1655"/>
                </a:lnTo>
                <a:lnTo>
                  <a:pt x="424" y="1656"/>
                </a:lnTo>
                <a:lnTo>
                  <a:pt x="428" y="1656"/>
                </a:lnTo>
                <a:lnTo>
                  <a:pt x="431" y="1655"/>
                </a:lnTo>
                <a:lnTo>
                  <a:pt x="436" y="1653"/>
                </a:lnTo>
                <a:lnTo>
                  <a:pt x="439" y="1653"/>
                </a:lnTo>
                <a:lnTo>
                  <a:pt x="444" y="1651"/>
                </a:lnTo>
                <a:lnTo>
                  <a:pt x="448" y="1649"/>
                </a:lnTo>
                <a:lnTo>
                  <a:pt x="454" y="1647"/>
                </a:lnTo>
                <a:lnTo>
                  <a:pt x="456" y="1646"/>
                </a:lnTo>
                <a:lnTo>
                  <a:pt x="457" y="1646"/>
                </a:lnTo>
                <a:lnTo>
                  <a:pt x="457" y="1648"/>
                </a:lnTo>
                <a:lnTo>
                  <a:pt x="457" y="1650"/>
                </a:lnTo>
                <a:lnTo>
                  <a:pt x="457" y="1651"/>
                </a:lnTo>
                <a:lnTo>
                  <a:pt x="456" y="1653"/>
                </a:lnTo>
                <a:lnTo>
                  <a:pt x="455" y="1655"/>
                </a:lnTo>
                <a:lnTo>
                  <a:pt x="454" y="1656"/>
                </a:lnTo>
                <a:lnTo>
                  <a:pt x="453" y="1657"/>
                </a:lnTo>
                <a:lnTo>
                  <a:pt x="452" y="1657"/>
                </a:lnTo>
                <a:lnTo>
                  <a:pt x="451" y="1658"/>
                </a:lnTo>
                <a:lnTo>
                  <a:pt x="450" y="1659"/>
                </a:lnTo>
                <a:lnTo>
                  <a:pt x="448" y="1659"/>
                </a:lnTo>
                <a:lnTo>
                  <a:pt x="448" y="1660"/>
                </a:lnTo>
                <a:lnTo>
                  <a:pt x="447" y="1661"/>
                </a:lnTo>
                <a:lnTo>
                  <a:pt x="446" y="1663"/>
                </a:lnTo>
                <a:lnTo>
                  <a:pt x="445" y="1664"/>
                </a:lnTo>
                <a:lnTo>
                  <a:pt x="445" y="1665"/>
                </a:lnTo>
                <a:lnTo>
                  <a:pt x="444" y="1665"/>
                </a:lnTo>
                <a:lnTo>
                  <a:pt x="443" y="1666"/>
                </a:lnTo>
                <a:lnTo>
                  <a:pt x="442" y="1666"/>
                </a:lnTo>
                <a:lnTo>
                  <a:pt x="438" y="1666"/>
                </a:lnTo>
                <a:lnTo>
                  <a:pt x="437" y="1666"/>
                </a:lnTo>
                <a:lnTo>
                  <a:pt x="436" y="1666"/>
                </a:lnTo>
                <a:lnTo>
                  <a:pt x="435" y="1666"/>
                </a:lnTo>
                <a:lnTo>
                  <a:pt x="433" y="1667"/>
                </a:lnTo>
                <a:lnTo>
                  <a:pt x="430" y="1668"/>
                </a:lnTo>
                <a:lnTo>
                  <a:pt x="429" y="1669"/>
                </a:lnTo>
                <a:lnTo>
                  <a:pt x="428" y="1669"/>
                </a:lnTo>
                <a:lnTo>
                  <a:pt x="428" y="1671"/>
                </a:lnTo>
                <a:lnTo>
                  <a:pt x="427" y="1671"/>
                </a:lnTo>
                <a:lnTo>
                  <a:pt x="426" y="1671"/>
                </a:lnTo>
                <a:lnTo>
                  <a:pt x="425" y="1671"/>
                </a:lnTo>
                <a:lnTo>
                  <a:pt x="424" y="1669"/>
                </a:lnTo>
                <a:lnTo>
                  <a:pt x="422" y="1669"/>
                </a:lnTo>
                <a:lnTo>
                  <a:pt x="422" y="1668"/>
                </a:lnTo>
                <a:lnTo>
                  <a:pt x="421" y="1667"/>
                </a:lnTo>
                <a:lnTo>
                  <a:pt x="420" y="1667"/>
                </a:lnTo>
                <a:lnTo>
                  <a:pt x="419" y="1667"/>
                </a:lnTo>
                <a:lnTo>
                  <a:pt x="418" y="1667"/>
                </a:lnTo>
                <a:lnTo>
                  <a:pt x="417" y="1668"/>
                </a:lnTo>
                <a:lnTo>
                  <a:pt x="416" y="1668"/>
                </a:lnTo>
                <a:lnTo>
                  <a:pt x="414" y="1668"/>
                </a:lnTo>
                <a:lnTo>
                  <a:pt x="413" y="1668"/>
                </a:lnTo>
                <a:lnTo>
                  <a:pt x="411" y="1668"/>
                </a:lnTo>
                <a:lnTo>
                  <a:pt x="410" y="1668"/>
                </a:lnTo>
                <a:lnTo>
                  <a:pt x="409" y="1669"/>
                </a:lnTo>
                <a:lnTo>
                  <a:pt x="408" y="1669"/>
                </a:lnTo>
                <a:lnTo>
                  <a:pt x="407" y="1669"/>
                </a:lnTo>
                <a:lnTo>
                  <a:pt x="405" y="1669"/>
                </a:lnTo>
                <a:lnTo>
                  <a:pt x="405" y="1668"/>
                </a:lnTo>
                <a:lnTo>
                  <a:pt x="404" y="1667"/>
                </a:lnTo>
                <a:lnTo>
                  <a:pt x="404" y="1666"/>
                </a:lnTo>
                <a:lnTo>
                  <a:pt x="404" y="1665"/>
                </a:lnTo>
                <a:lnTo>
                  <a:pt x="404" y="1664"/>
                </a:lnTo>
                <a:lnTo>
                  <a:pt x="404" y="1663"/>
                </a:lnTo>
                <a:lnTo>
                  <a:pt x="404" y="1661"/>
                </a:lnTo>
                <a:lnTo>
                  <a:pt x="403" y="1660"/>
                </a:lnTo>
                <a:lnTo>
                  <a:pt x="401" y="1658"/>
                </a:lnTo>
                <a:lnTo>
                  <a:pt x="400" y="1657"/>
                </a:lnTo>
                <a:lnTo>
                  <a:pt x="399" y="1657"/>
                </a:lnTo>
                <a:lnTo>
                  <a:pt x="398" y="1658"/>
                </a:lnTo>
                <a:lnTo>
                  <a:pt x="396" y="1658"/>
                </a:lnTo>
                <a:lnTo>
                  <a:pt x="395" y="1660"/>
                </a:lnTo>
                <a:lnTo>
                  <a:pt x="394" y="1663"/>
                </a:lnTo>
                <a:lnTo>
                  <a:pt x="393" y="1663"/>
                </a:lnTo>
                <a:lnTo>
                  <a:pt x="392" y="1664"/>
                </a:lnTo>
                <a:lnTo>
                  <a:pt x="391" y="1664"/>
                </a:lnTo>
                <a:lnTo>
                  <a:pt x="388" y="1664"/>
                </a:lnTo>
                <a:lnTo>
                  <a:pt x="387" y="1663"/>
                </a:lnTo>
                <a:lnTo>
                  <a:pt x="386" y="1661"/>
                </a:lnTo>
                <a:lnTo>
                  <a:pt x="385" y="1660"/>
                </a:lnTo>
                <a:lnTo>
                  <a:pt x="384" y="1660"/>
                </a:lnTo>
                <a:lnTo>
                  <a:pt x="383" y="1659"/>
                </a:lnTo>
                <a:lnTo>
                  <a:pt x="383" y="1658"/>
                </a:lnTo>
                <a:lnTo>
                  <a:pt x="382" y="1657"/>
                </a:lnTo>
                <a:lnTo>
                  <a:pt x="381" y="1656"/>
                </a:lnTo>
                <a:lnTo>
                  <a:pt x="379" y="1653"/>
                </a:lnTo>
                <a:lnTo>
                  <a:pt x="377" y="1655"/>
                </a:lnTo>
                <a:lnTo>
                  <a:pt x="377" y="1656"/>
                </a:lnTo>
                <a:lnTo>
                  <a:pt x="378" y="1656"/>
                </a:lnTo>
                <a:lnTo>
                  <a:pt x="378" y="1657"/>
                </a:lnTo>
                <a:lnTo>
                  <a:pt x="378" y="1658"/>
                </a:lnTo>
                <a:lnTo>
                  <a:pt x="379" y="1659"/>
                </a:lnTo>
                <a:lnTo>
                  <a:pt x="379" y="1660"/>
                </a:lnTo>
                <a:lnTo>
                  <a:pt x="381" y="1663"/>
                </a:lnTo>
                <a:lnTo>
                  <a:pt x="382" y="1664"/>
                </a:lnTo>
                <a:lnTo>
                  <a:pt x="383" y="1665"/>
                </a:lnTo>
                <a:lnTo>
                  <a:pt x="382" y="1665"/>
                </a:lnTo>
                <a:lnTo>
                  <a:pt x="382" y="1666"/>
                </a:lnTo>
                <a:lnTo>
                  <a:pt x="381" y="1666"/>
                </a:lnTo>
                <a:lnTo>
                  <a:pt x="379" y="1667"/>
                </a:lnTo>
                <a:lnTo>
                  <a:pt x="379" y="1668"/>
                </a:lnTo>
                <a:lnTo>
                  <a:pt x="376" y="1669"/>
                </a:lnTo>
                <a:lnTo>
                  <a:pt x="374" y="1672"/>
                </a:lnTo>
                <a:lnTo>
                  <a:pt x="365" y="1672"/>
                </a:lnTo>
                <a:lnTo>
                  <a:pt x="361" y="1672"/>
                </a:lnTo>
                <a:lnTo>
                  <a:pt x="360" y="1672"/>
                </a:lnTo>
                <a:lnTo>
                  <a:pt x="360" y="1671"/>
                </a:lnTo>
                <a:lnTo>
                  <a:pt x="359" y="1671"/>
                </a:lnTo>
                <a:lnTo>
                  <a:pt x="359" y="1672"/>
                </a:lnTo>
                <a:lnTo>
                  <a:pt x="358" y="1672"/>
                </a:lnTo>
                <a:lnTo>
                  <a:pt x="358" y="1677"/>
                </a:lnTo>
                <a:lnTo>
                  <a:pt x="358" y="1688"/>
                </a:lnTo>
                <a:lnTo>
                  <a:pt x="358" y="1722"/>
                </a:lnTo>
                <a:lnTo>
                  <a:pt x="358" y="1739"/>
                </a:lnTo>
                <a:lnTo>
                  <a:pt x="357" y="1786"/>
                </a:lnTo>
                <a:lnTo>
                  <a:pt x="359" y="1786"/>
                </a:lnTo>
                <a:lnTo>
                  <a:pt x="361" y="1786"/>
                </a:lnTo>
                <a:lnTo>
                  <a:pt x="360" y="1788"/>
                </a:lnTo>
                <a:lnTo>
                  <a:pt x="358" y="1790"/>
                </a:lnTo>
                <a:lnTo>
                  <a:pt x="357" y="1791"/>
                </a:lnTo>
                <a:lnTo>
                  <a:pt x="357" y="1792"/>
                </a:lnTo>
                <a:lnTo>
                  <a:pt x="356" y="1792"/>
                </a:lnTo>
                <a:lnTo>
                  <a:pt x="355" y="1793"/>
                </a:lnTo>
                <a:lnTo>
                  <a:pt x="344" y="1802"/>
                </a:lnTo>
                <a:lnTo>
                  <a:pt x="344" y="1819"/>
                </a:lnTo>
                <a:lnTo>
                  <a:pt x="344" y="1851"/>
                </a:lnTo>
                <a:lnTo>
                  <a:pt x="343" y="1851"/>
                </a:lnTo>
                <a:lnTo>
                  <a:pt x="342" y="1851"/>
                </a:lnTo>
                <a:lnTo>
                  <a:pt x="341" y="1851"/>
                </a:lnTo>
                <a:lnTo>
                  <a:pt x="325" y="1851"/>
                </a:lnTo>
                <a:lnTo>
                  <a:pt x="321" y="1851"/>
                </a:lnTo>
                <a:lnTo>
                  <a:pt x="322" y="1862"/>
                </a:lnTo>
                <a:lnTo>
                  <a:pt x="300" y="1862"/>
                </a:lnTo>
                <a:lnTo>
                  <a:pt x="301" y="1861"/>
                </a:lnTo>
                <a:lnTo>
                  <a:pt x="303" y="1859"/>
                </a:lnTo>
                <a:lnTo>
                  <a:pt x="304" y="1857"/>
                </a:lnTo>
                <a:lnTo>
                  <a:pt x="307" y="1853"/>
                </a:lnTo>
                <a:lnTo>
                  <a:pt x="308" y="1852"/>
                </a:lnTo>
                <a:lnTo>
                  <a:pt x="308" y="1851"/>
                </a:lnTo>
                <a:lnTo>
                  <a:pt x="307" y="1850"/>
                </a:lnTo>
                <a:lnTo>
                  <a:pt x="309" y="1845"/>
                </a:lnTo>
                <a:lnTo>
                  <a:pt x="310" y="1843"/>
                </a:lnTo>
                <a:lnTo>
                  <a:pt x="317" y="1828"/>
                </a:lnTo>
                <a:lnTo>
                  <a:pt x="318" y="1827"/>
                </a:lnTo>
                <a:lnTo>
                  <a:pt x="319" y="1826"/>
                </a:lnTo>
                <a:lnTo>
                  <a:pt x="321" y="1824"/>
                </a:lnTo>
                <a:lnTo>
                  <a:pt x="322" y="1823"/>
                </a:lnTo>
                <a:lnTo>
                  <a:pt x="324" y="1820"/>
                </a:lnTo>
                <a:lnTo>
                  <a:pt x="327" y="1817"/>
                </a:lnTo>
                <a:lnTo>
                  <a:pt x="330" y="1815"/>
                </a:lnTo>
                <a:lnTo>
                  <a:pt x="331" y="1814"/>
                </a:lnTo>
                <a:lnTo>
                  <a:pt x="330" y="1812"/>
                </a:lnTo>
                <a:lnTo>
                  <a:pt x="323" y="1805"/>
                </a:lnTo>
                <a:lnTo>
                  <a:pt x="317" y="1809"/>
                </a:lnTo>
                <a:lnTo>
                  <a:pt x="288" y="1809"/>
                </a:lnTo>
                <a:lnTo>
                  <a:pt x="274" y="1809"/>
                </a:lnTo>
                <a:lnTo>
                  <a:pt x="274" y="1805"/>
                </a:lnTo>
                <a:lnTo>
                  <a:pt x="274" y="1763"/>
                </a:lnTo>
                <a:lnTo>
                  <a:pt x="274" y="1758"/>
                </a:lnTo>
                <a:lnTo>
                  <a:pt x="279" y="1758"/>
                </a:lnTo>
                <a:lnTo>
                  <a:pt x="313" y="1758"/>
                </a:lnTo>
                <a:lnTo>
                  <a:pt x="313" y="1755"/>
                </a:lnTo>
                <a:lnTo>
                  <a:pt x="314" y="1753"/>
                </a:lnTo>
                <a:lnTo>
                  <a:pt x="313" y="1748"/>
                </a:lnTo>
                <a:lnTo>
                  <a:pt x="313" y="1731"/>
                </a:lnTo>
                <a:lnTo>
                  <a:pt x="313" y="1672"/>
                </a:lnTo>
                <a:lnTo>
                  <a:pt x="339" y="1672"/>
                </a:lnTo>
                <a:lnTo>
                  <a:pt x="349" y="1672"/>
                </a:lnTo>
                <a:lnTo>
                  <a:pt x="350" y="1672"/>
                </a:lnTo>
                <a:lnTo>
                  <a:pt x="350" y="1669"/>
                </a:lnTo>
                <a:lnTo>
                  <a:pt x="350" y="1660"/>
                </a:lnTo>
                <a:lnTo>
                  <a:pt x="358" y="1660"/>
                </a:lnTo>
                <a:lnTo>
                  <a:pt x="358" y="1649"/>
                </a:lnTo>
                <a:lnTo>
                  <a:pt x="358" y="1647"/>
                </a:lnTo>
                <a:lnTo>
                  <a:pt x="359" y="1647"/>
                </a:lnTo>
                <a:lnTo>
                  <a:pt x="365" y="1648"/>
                </a:lnTo>
                <a:lnTo>
                  <a:pt x="375" y="1650"/>
                </a:lnTo>
                <a:lnTo>
                  <a:pt x="376" y="1650"/>
                </a:lnTo>
                <a:lnTo>
                  <a:pt x="398" y="1653"/>
                </a:lnTo>
                <a:lnTo>
                  <a:pt x="412" y="1656"/>
                </a:lnTo>
                <a:lnTo>
                  <a:pt x="419" y="1656"/>
                </a:lnTo>
                <a:lnTo>
                  <a:pt x="421" y="1656"/>
                </a:lnTo>
                <a:lnTo>
                  <a:pt x="421" y="1655"/>
                </a:lnTo>
                <a:lnTo>
                  <a:pt x="421" y="1653"/>
                </a:lnTo>
                <a:lnTo>
                  <a:pt x="421" y="1651"/>
                </a:lnTo>
                <a:lnTo>
                  <a:pt x="421" y="1627"/>
                </a:lnTo>
                <a:lnTo>
                  <a:pt x="436" y="1627"/>
                </a:lnTo>
                <a:lnTo>
                  <a:pt x="436" y="1601"/>
                </a:lnTo>
                <a:lnTo>
                  <a:pt x="447" y="1601"/>
                </a:lnTo>
                <a:lnTo>
                  <a:pt x="462" y="1601"/>
                </a:lnTo>
                <a:lnTo>
                  <a:pt x="462" y="1597"/>
                </a:lnTo>
                <a:lnTo>
                  <a:pt x="462" y="1592"/>
                </a:lnTo>
                <a:lnTo>
                  <a:pt x="462" y="1579"/>
                </a:lnTo>
                <a:lnTo>
                  <a:pt x="462" y="1573"/>
                </a:lnTo>
                <a:lnTo>
                  <a:pt x="462" y="1572"/>
                </a:lnTo>
                <a:lnTo>
                  <a:pt x="462" y="1571"/>
                </a:lnTo>
                <a:lnTo>
                  <a:pt x="462" y="1569"/>
                </a:lnTo>
                <a:lnTo>
                  <a:pt x="462" y="1566"/>
                </a:lnTo>
                <a:lnTo>
                  <a:pt x="471" y="1566"/>
                </a:lnTo>
                <a:lnTo>
                  <a:pt x="472" y="1566"/>
                </a:lnTo>
                <a:lnTo>
                  <a:pt x="474" y="1566"/>
                </a:lnTo>
                <a:lnTo>
                  <a:pt x="477" y="1566"/>
                </a:lnTo>
                <a:lnTo>
                  <a:pt x="478" y="1566"/>
                </a:lnTo>
                <a:lnTo>
                  <a:pt x="473" y="1551"/>
                </a:lnTo>
                <a:lnTo>
                  <a:pt x="469" y="1541"/>
                </a:lnTo>
                <a:lnTo>
                  <a:pt x="468" y="1541"/>
                </a:lnTo>
                <a:lnTo>
                  <a:pt x="467" y="1540"/>
                </a:lnTo>
                <a:lnTo>
                  <a:pt x="463" y="1539"/>
                </a:lnTo>
                <a:lnTo>
                  <a:pt x="462" y="1539"/>
                </a:lnTo>
                <a:lnTo>
                  <a:pt x="461" y="1538"/>
                </a:lnTo>
                <a:lnTo>
                  <a:pt x="460" y="1538"/>
                </a:lnTo>
                <a:lnTo>
                  <a:pt x="459" y="1538"/>
                </a:lnTo>
                <a:lnTo>
                  <a:pt x="457" y="1538"/>
                </a:lnTo>
                <a:lnTo>
                  <a:pt x="455" y="1537"/>
                </a:lnTo>
                <a:lnTo>
                  <a:pt x="454" y="1537"/>
                </a:lnTo>
                <a:lnTo>
                  <a:pt x="451" y="1538"/>
                </a:lnTo>
                <a:lnTo>
                  <a:pt x="450" y="1538"/>
                </a:lnTo>
                <a:lnTo>
                  <a:pt x="447" y="1538"/>
                </a:lnTo>
                <a:lnTo>
                  <a:pt x="446" y="1538"/>
                </a:lnTo>
                <a:lnTo>
                  <a:pt x="438" y="1538"/>
                </a:lnTo>
                <a:lnTo>
                  <a:pt x="436" y="1537"/>
                </a:lnTo>
                <a:lnTo>
                  <a:pt x="435" y="1537"/>
                </a:lnTo>
                <a:lnTo>
                  <a:pt x="433" y="1535"/>
                </a:lnTo>
                <a:lnTo>
                  <a:pt x="431" y="1535"/>
                </a:lnTo>
                <a:lnTo>
                  <a:pt x="430" y="1535"/>
                </a:lnTo>
                <a:lnTo>
                  <a:pt x="429" y="1535"/>
                </a:lnTo>
                <a:lnTo>
                  <a:pt x="428" y="1535"/>
                </a:lnTo>
                <a:lnTo>
                  <a:pt x="427" y="1537"/>
                </a:lnTo>
                <a:lnTo>
                  <a:pt x="425" y="1537"/>
                </a:lnTo>
                <a:lnTo>
                  <a:pt x="424" y="1537"/>
                </a:lnTo>
                <a:lnTo>
                  <a:pt x="422" y="1537"/>
                </a:lnTo>
                <a:lnTo>
                  <a:pt x="421" y="1537"/>
                </a:lnTo>
                <a:lnTo>
                  <a:pt x="420" y="1538"/>
                </a:lnTo>
                <a:lnTo>
                  <a:pt x="419" y="1538"/>
                </a:lnTo>
                <a:lnTo>
                  <a:pt x="418" y="1538"/>
                </a:lnTo>
                <a:lnTo>
                  <a:pt x="417" y="1538"/>
                </a:lnTo>
                <a:lnTo>
                  <a:pt x="416" y="1538"/>
                </a:lnTo>
                <a:lnTo>
                  <a:pt x="414" y="1538"/>
                </a:lnTo>
                <a:lnTo>
                  <a:pt x="413" y="1538"/>
                </a:lnTo>
                <a:lnTo>
                  <a:pt x="412" y="1539"/>
                </a:lnTo>
                <a:lnTo>
                  <a:pt x="410" y="1539"/>
                </a:lnTo>
                <a:lnTo>
                  <a:pt x="409" y="1539"/>
                </a:lnTo>
                <a:lnTo>
                  <a:pt x="408" y="1539"/>
                </a:lnTo>
                <a:lnTo>
                  <a:pt x="407" y="1539"/>
                </a:lnTo>
                <a:lnTo>
                  <a:pt x="405" y="1539"/>
                </a:lnTo>
                <a:lnTo>
                  <a:pt x="404" y="1540"/>
                </a:lnTo>
                <a:lnTo>
                  <a:pt x="402" y="1540"/>
                </a:lnTo>
                <a:lnTo>
                  <a:pt x="401" y="1540"/>
                </a:lnTo>
                <a:lnTo>
                  <a:pt x="400" y="1541"/>
                </a:lnTo>
                <a:lnTo>
                  <a:pt x="398" y="1541"/>
                </a:lnTo>
                <a:lnTo>
                  <a:pt x="396" y="1541"/>
                </a:lnTo>
                <a:lnTo>
                  <a:pt x="394" y="1542"/>
                </a:lnTo>
                <a:lnTo>
                  <a:pt x="393" y="1542"/>
                </a:lnTo>
                <a:lnTo>
                  <a:pt x="393" y="1526"/>
                </a:lnTo>
                <a:lnTo>
                  <a:pt x="379" y="1526"/>
                </a:lnTo>
                <a:lnTo>
                  <a:pt x="377" y="1522"/>
                </a:lnTo>
                <a:lnTo>
                  <a:pt x="378" y="1516"/>
                </a:lnTo>
                <a:lnTo>
                  <a:pt x="378" y="1514"/>
                </a:lnTo>
                <a:lnTo>
                  <a:pt x="378" y="1506"/>
                </a:lnTo>
                <a:lnTo>
                  <a:pt x="379" y="1505"/>
                </a:lnTo>
                <a:lnTo>
                  <a:pt x="381" y="1505"/>
                </a:lnTo>
                <a:lnTo>
                  <a:pt x="382" y="1504"/>
                </a:lnTo>
                <a:lnTo>
                  <a:pt x="385" y="1504"/>
                </a:lnTo>
                <a:lnTo>
                  <a:pt x="379" y="1504"/>
                </a:lnTo>
                <a:lnTo>
                  <a:pt x="378" y="1504"/>
                </a:lnTo>
                <a:lnTo>
                  <a:pt x="378" y="1502"/>
                </a:lnTo>
                <a:lnTo>
                  <a:pt x="378" y="1501"/>
                </a:lnTo>
                <a:lnTo>
                  <a:pt x="379" y="1500"/>
                </a:lnTo>
                <a:lnTo>
                  <a:pt x="379" y="1499"/>
                </a:lnTo>
                <a:lnTo>
                  <a:pt x="381" y="1498"/>
                </a:lnTo>
                <a:lnTo>
                  <a:pt x="382" y="1496"/>
                </a:lnTo>
                <a:lnTo>
                  <a:pt x="383" y="1494"/>
                </a:lnTo>
                <a:lnTo>
                  <a:pt x="383" y="1493"/>
                </a:lnTo>
                <a:lnTo>
                  <a:pt x="382" y="1493"/>
                </a:lnTo>
                <a:lnTo>
                  <a:pt x="381" y="1492"/>
                </a:lnTo>
                <a:lnTo>
                  <a:pt x="378" y="1491"/>
                </a:lnTo>
                <a:lnTo>
                  <a:pt x="377" y="1491"/>
                </a:lnTo>
                <a:lnTo>
                  <a:pt x="377" y="1490"/>
                </a:lnTo>
                <a:lnTo>
                  <a:pt x="376" y="1490"/>
                </a:lnTo>
                <a:lnTo>
                  <a:pt x="375" y="1490"/>
                </a:lnTo>
                <a:lnTo>
                  <a:pt x="374" y="1491"/>
                </a:lnTo>
                <a:lnTo>
                  <a:pt x="373" y="1491"/>
                </a:lnTo>
                <a:lnTo>
                  <a:pt x="371" y="1490"/>
                </a:lnTo>
                <a:lnTo>
                  <a:pt x="370" y="1489"/>
                </a:lnTo>
                <a:lnTo>
                  <a:pt x="370" y="1488"/>
                </a:lnTo>
                <a:lnTo>
                  <a:pt x="370" y="1487"/>
                </a:lnTo>
                <a:lnTo>
                  <a:pt x="369" y="1484"/>
                </a:lnTo>
                <a:lnTo>
                  <a:pt x="369" y="1483"/>
                </a:lnTo>
                <a:lnTo>
                  <a:pt x="368" y="1482"/>
                </a:lnTo>
                <a:lnTo>
                  <a:pt x="366" y="1482"/>
                </a:lnTo>
                <a:lnTo>
                  <a:pt x="361" y="1484"/>
                </a:lnTo>
                <a:lnTo>
                  <a:pt x="358" y="1484"/>
                </a:lnTo>
                <a:lnTo>
                  <a:pt x="357" y="1483"/>
                </a:lnTo>
                <a:lnTo>
                  <a:pt x="356" y="1483"/>
                </a:lnTo>
                <a:lnTo>
                  <a:pt x="353" y="1483"/>
                </a:lnTo>
                <a:lnTo>
                  <a:pt x="352" y="1482"/>
                </a:lnTo>
                <a:lnTo>
                  <a:pt x="352" y="1481"/>
                </a:lnTo>
                <a:lnTo>
                  <a:pt x="352" y="1480"/>
                </a:lnTo>
                <a:lnTo>
                  <a:pt x="352" y="1479"/>
                </a:lnTo>
                <a:lnTo>
                  <a:pt x="352" y="1477"/>
                </a:lnTo>
                <a:lnTo>
                  <a:pt x="353" y="1477"/>
                </a:lnTo>
                <a:lnTo>
                  <a:pt x="355" y="1476"/>
                </a:lnTo>
                <a:lnTo>
                  <a:pt x="356" y="1475"/>
                </a:lnTo>
                <a:lnTo>
                  <a:pt x="356" y="1474"/>
                </a:lnTo>
                <a:lnTo>
                  <a:pt x="349" y="1470"/>
                </a:lnTo>
                <a:lnTo>
                  <a:pt x="348" y="1468"/>
                </a:lnTo>
                <a:lnTo>
                  <a:pt x="348" y="1467"/>
                </a:lnTo>
                <a:lnTo>
                  <a:pt x="347" y="1466"/>
                </a:lnTo>
                <a:lnTo>
                  <a:pt x="345" y="1466"/>
                </a:lnTo>
                <a:lnTo>
                  <a:pt x="344" y="1466"/>
                </a:lnTo>
                <a:lnTo>
                  <a:pt x="339" y="1468"/>
                </a:lnTo>
                <a:lnTo>
                  <a:pt x="338" y="1468"/>
                </a:lnTo>
                <a:lnTo>
                  <a:pt x="338" y="1470"/>
                </a:lnTo>
                <a:lnTo>
                  <a:pt x="336" y="1468"/>
                </a:lnTo>
                <a:lnTo>
                  <a:pt x="335" y="1466"/>
                </a:lnTo>
                <a:lnTo>
                  <a:pt x="332" y="1463"/>
                </a:lnTo>
                <a:lnTo>
                  <a:pt x="332" y="1462"/>
                </a:lnTo>
                <a:lnTo>
                  <a:pt x="325" y="1462"/>
                </a:lnTo>
                <a:lnTo>
                  <a:pt x="315" y="1462"/>
                </a:lnTo>
                <a:lnTo>
                  <a:pt x="314" y="1462"/>
                </a:lnTo>
                <a:lnTo>
                  <a:pt x="313" y="1462"/>
                </a:lnTo>
                <a:lnTo>
                  <a:pt x="312" y="1462"/>
                </a:lnTo>
                <a:lnTo>
                  <a:pt x="301" y="1462"/>
                </a:lnTo>
                <a:lnTo>
                  <a:pt x="301" y="1463"/>
                </a:lnTo>
                <a:lnTo>
                  <a:pt x="300" y="1463"/>
                </a:lnTo>
                <a:lnTo>
                  <a:pt x="293" y="1463"/>
                </a:lnTo>
                <a:lnTo>
                  <a:pt x="293" y="1464"/>
                </a:lnTo>
                <a:lnTo>
                  <a:pt x="293" y="1465"/>
                </a:lnTo>
                <a:lnTo>
                  <a:pt x="292" y="1500"/>
                </a:lnTo>
                <a:lnTo>
                  <a:pt x="292" y="1501"/>
                </a:lnTo>
                <a:lnTo>
                  <a:pt x="312" y="1501"/>
                </a:lnTo>
                <a:lnTo>
                  <a:pt x="321" y="1501"/>
                </a:lnTo>
                <a:lnTo>
                  <a:pt x="322" y="1501"/>
                </a:lnTo>
                <a:lnTo>
                  <a:pt x="322" y="1517"/>
                </a:lnTo>
                <a:lnTo>
                  <a:pt x="315" y="1517"/>
                </a:lnTo>
                <a:lnTo>
                  <a:pt x="314" y="1517"/>
                </a:lnTo>
                <a:lnTo>
                  <a:pt x="313" y="1517"/>
                </a:lnTo>
                <a:lnTo>
                  <a:pt x="312" y="1517"/>
                </a:lnTo>
                <a:lnTo>
                  <a:pt x="310" y="1517"/>
                </a:lnTo>
                <a:lnTo>
                  <a:pt x="309" y="1517"/>
                </a:lnTo>
                <a:lnTo>
                  <a:pt x="308" y="1517"/>
                </a:lnTo>
                <a:lnTo>
                  <a:pt x="306" y="1517"/>
                </a:lnTo>
                <a:lnTo>
                  <a:pt x="301" y="1517"/>
                </a:lnTo>
                <a:lnTo>
                  <a:pt x="299" y="1517"/>
                </a:lnTo>
                <a:lnTo>
                  <a:pt x="299" y="1526"/>
                </a:lnTo>
                <a:lnTo>
                  <a:pt x="299" y="1532"/>
                </a:lnTo>
                <a:lnTo>
                  <a:pt x="295" y="1532"/>
                </a:lnTo>
                <a:lnTo>
                  <a:pt x="293" y="1532"/>
                </a:lnTo>
                <a:lnTo>
                  <a:pt x="293" y="1533"/>
                </a:lnTo>
                <a:lnTo>
                  <a:pt x="293" y="1542"/>
                </a:lnTo>
                <a:lnTo>
                  <a:pt x="293" y="1543"/>
                </a:lnTo>
                <a:lnTo>
                  <a:pt x="293" y="1559"/>
                </a:lnTo>
                <a:lnTo>
                  <a:pt x="292" y="1573"/>
                </a:lnTo>
                <a:lnTo>
                  <a:pt x="280" y="1573"/>
                </a:lnTo>
                <a:lnTo>
                  <a:pt x="278" y="1573"/>
                </a:lnTo>
                <a:lnTo>
                  <a:pt x="276" y="1573"/>
                </a:lnTo>
                <a:lnTo>
                  <a:pt x="271" y="1573"/>
                </a:lnTo>
                <a:lnTo>
                  <a:pt x="269" y="1573"/>
                </a:lnTo>
                <a:lnTo>
                  <a:pt x="267" y="1573"/>
                </a:lnTo>
                <a:lnTo>
                  <a:pt x="261" y="1573"/>
                </a:lnTo>
                <a:lnTo>
                  <a:pt x="261" y="1575"/>
                </a:lnTo>
                <a:lnTo>
                  <a:pt x="260" y="1604"/>
                </a:lnTo>
                <a:lnTo>
                  <a:pt x="260" y="1622"/>
                </a:lnTo>
                <a:lnTo>
                  <a:pt x="260" y="1634"/>
                </a:lnTo>
                <a:lnTo>
                  <a:pt x="260" y="1640"/>
                </a:lnTo>
                <a:lnTo>
                  <a:pt x="258" y="1639"/>
                </a:lnTo>
                <a:lnTo>
                  <a:pt x="254" y="1639"/>
                </a:lnTo>
                <a:lnTo>
                  <a:pt x="243" y="1636"/>
                </a:lnTo>
                <a:lnTo>
                  <a:pt x="239" y="1635"/>
                </a:lnTo>
                <a:lnTo>
                  <a:pt x="235" y="1635"/>
                </a:lnTo>
                <a:lnTo>
                  <a:pt x="229" y="1634"/>
                </a:lnTo>
                <a:lnTo>
                  <a:pt x="228" y="1633"/>
                </a:lnTo>
                <a:lnTo>
                  <a:pt x="227" y="1633"/>
                </a:lnTo>
                <a:lnTo>
                  <a:pt x="226" y="1634"/>
                </a:lnTo>
                <a:lnTo>
                  <a:pt x="222" y="1634"/>
                </a:lnTo>
                <a:lnTo>
                  <a:pt x="218" y="1633"/>
                </a:lnTo>
                <a:lnTo>
                  <a:pt x="214" y="1633"/>
                </a:lnTo>
                <a:lnTo>
                  <a:pt x="210" y="1633"/>
                </a:lnTo>
                <a:lnTo>
                  <a:pt x="204" y="1633"/>
                </a:lnTo>
                <a:lnTo>
                  <a:pt x="198" y="1634"/>
                </a:lnTo>
                <a:lnTo>
                  <a:pt x="197" y="1634"/>
                </a:lnTo>
                <a:lnTo>
                  <a:pt x="193" y="1634"/>
                </a:lnTo>
                <a:lnTo>
                  <a:pt x="192" y="1634"/>
                </a:lnTo>
                <a:lnTo>
                  <a:pt x="191" y="1635"/>
                </a:lnTo>
                <a:lnTo>
                  <a:pt x="188" y="1635"/>
                </a:lnTo>
                <a:lnTo>
                  <a:pt x="187" y="1635"/>
                </a:lnTo>
                <a:lnTo>
                  <a:pt x="177" y="1635"/>
                </a:lnTo>
                <a:lnTo>
                  <a:pt x="176" y="1635"/>
                </a:lnTo>
                <a:lnTo>
                  <a:pt x="154" y="1636"/>
                </a:lnTo>
                <a:lnTo>
                  <a:pt x="154" y="1638"/>
                </a:lnTo>
                <a:lnTo>
                  <a:pt x="150" y="1638"/>
                </a:lnTo>
                <a:lnTo>
                  <a:pt x="145" y="1639"/>
                </a:lnTo>
                <a:lnTo>
                  <a:pt x="143" y="1639"/>
                </a:lnTo>
                <a:lnTo>
                  <a:pt x="141" y="1639"/>
                </a:lnTo>
                <a:lnTo>
                  <a:pt x="136" y="1640"/>
                </a:lnTo>
                <a:lnTo>
                  <a:pt x="134" y="1641"/>
                </a:lnTo>
                <a:lnTo>
                  <a:pt x="132" y="1642"/>
                </a:lnTo>
                <a:lnTo>
                  <a:pt x="129" y="1643"/>
                </a:lnTo>
                <a:lnTo>
                  <a:pt x="131" y="1642"/>
                </a:lnTo>
                <a:lnTo>
                  <a:pt x="112" y="1653"/>
                </a:lnTo>
                <a:lnTo>
                  <a:pt x="106" y="1658"/>
                </a:lnTo>
                <a:lnTo>
                  <a:pt x="106" y="1643"/>
                </a:lnTo>
                <a:lnTo>
                  <a:pt x="107" y="1484"/>
                </a:lnTo>
                <a:lnTo>
                  <a:pt x="106" y="1477"/>
                </a:lnTo>
                <a:lnTo>
                  <a:pt x="97" y="1479"/>
                </a:lnTo>
                <a:lnTo>
                  <a:pt x="81" y="1473"/>
                </a:lnTo>
                <a:lnTo>
                  <a:pt x="76" y="1471"/>
                </a:lnTo>
                <a:lnTo>
                  <a:pt x="73" y="1470"/>
                </a:lnTo>
                <a:lnTo>
                  <a:pt x="42" y="1470"/>
                </a:lnTo>
                <a:lnTo>
                  <a:pt x="31" y="1470"/>
                </a:lnTo>
                <a:lnTo>
                  <a:pt x="30" y="1471"/>
                </a:lnTo>
                <a:lnTo>
                  <a:pt x="29" y="1449"/>
                </a:lnTo>
                <a:lnTo>
                  <a:pt x="29" y="1442"/>
                </a:lnTo>
                <a:lnTo>
                  <a:pt x="29" y="1438"/>
                </a:lnTo>
                <a:lnTo>
                  <a:pt x="29" y="1430"/>
                </a:lnTo>
                <a:lnTo>
                  <a:pt x="29" y="1429"/>
                </a:lnTo>
                <a:lnTo>
                  <a:pt x="29" y="1427"/>
                </a:lnTo>
                <a:lnTo>
                  <a:pt x="29" y="1426"/>
                </a:lnTo>
                <a:lnTo>
                  <a:pt x="29" y="1425"/>
                </a:lnTo>
                <a:lnTo>
                  <a:pt x="29" y="1424"/>
                </a:lnTo>
                <a:lnTo>
                  <a:pt x="29" y="1421"/>
                </a:lnTo>
                <a:lnTo>
                  <a:pt x="13" y="1421"/>
                </a:lnTo>
                <a:lnTo>
                  <a:pt x="12" y="1421"/>
                </a:lnTo>
                <a:lnTo>
                  <a:pt x="11" y="1420"/>
                </a:lnTo>
                <a:lnTo>
                  <a:pt x="10" y="1420"/>
                </a:lnTo>
                <a:lnTo>
                  <a:pt x="8" y="1420"/>
                </a:lnTo>
                <a:lnTo>
                  <a:pt x="7" y="1418"/>
                </a:lnTo>
                <a:lnTo>
                  <a:pt x="6" y="1418"/>
                </a:lnTo>
                <a:lnTo>
                  <a:pt x="3" y="1418"/>
                </a:lnTo>
                <a:lnTo>
                  <a:pt x="0" y="1418"/>
                </a:lnTo>
                <a:lnTo>
                  <a:pt x="0" y="1408"/>
                </a:lnTo>
                <a:lnTo>
                  <a:pt x="0" y="1397"/>
                </a:lnTo>
                <a:lnTo>
                  <a:pt x="0" y="1383"/>
                </a:lnTo>
                <a:lnTo>
                  <a:pt x="0" y="1382"/>
                </a:lnTo>
                <a:lnTo>
                  <a:pt x="64" y="1381"/>
                </a:lnTo>
                <a:lnTo>
                  <a:pt x="64" y="1358"/>
                </a:lnTo>
                <a:lnTo>
                  <a:pt x="64" y="1357"/>
                </a:lnTo>
                <a:lnTo>
                  <a:pt x="60" y="1357"/>
                </a:lnTo>
                <a:lnTo>
                  <a:pt x="60" y="1356"/>
                </a:lnTo>
                <a:lnTo>
                  <a:pt x="60" y="1354"/>
                </a:lnTo>
                <a:lnTo>
                  <a:pt x="60" y="1338"/>
                </a:lnTo>
                <a:lnTo>
                  <a:pt x="57" y="1338"/>
                </a:lnTo>
                <a:lnTo>
                  <a:pt x="56" y="1339"/>
                </a:lnTo>
                <a:lnTo>
                  <a:pt x="55" y="1339"/>
                </a:lnTo>
                <a:lnTo>
                  <a:pt x="54" y="1338"/>
                </a:lnTo>
                <a:lnTo>
                  <a:pt x="53" y="1338"/>
                </a:lnTo>
                <a:lnTo>
                  <a:pt x="51" y="1339"/>
                </a:lnTo>
                <a:lnTo>
                  <a:pt x="50" y="1340"/>
                </a:lnTo>
                <a:lnTo>
                  <a:pt x="49" y="1340"/>
                </a:lnTo>
                <a:lnTo>
                  <a:pt x="49" y="1334"/>
                </a:lnTo>
                <a:lnTo>
                  <a:pt x="49" y="1318"/>
                </a:lnTo>
                <a:lnTo>
                  <a:pt x="50" y="1320"/>
                </a:lnTo>
                <a:lnTo>
                  <a:pt x="51" y="1320"/>
                </a:lnTo>
                <a:lnTo>
                  <a:pt x="53" y="1322"/>
                </a:lnTo>
                <a:lnTo>
                  <a:pt x="54" y="1326"/>
                </a:lnTo>
                <a:lnTo>
                  <a:pt x="57" y="1326"/>
                </a:lnTo>
                <a:lnTo>
                  <a:pt x="64" y="1324"/>
                </a:lnTo>
                <a:lnTo>
                  <a:pt x="65" y="1325"/>
                </a:lnTo>
                <a:lnTo>
                  <a:pt x="66" y="1328"/>
                </a:lnTo>
                <a:lnTo>
                  <a:pt x="67" y="1328"/>
                </a:lnTo>
                <a:lnTo>
                  <a:pt x="68" y="1328"/>
                </a:lnTo>
                <a:lnTo>
                  <a:pt x="71" y="1330"/>
                </a:lnTo>
                <a:lnTo>
                  <a:pt x="73" y="1331"/>
                </a:lnTo>
                <a:lnTo>
                  <a:pt x="74" y="1333"/>
                </a:lnTo>
                <a:lnTo>
                  <a:pt x="75" y="1333"/>
                </a:lnTo>
                <a:lnTo>
                  <a:pt x="76" y="1333"/>
                </a:lnTo>
                <a:lnTo>
                  <a:pt x="77" y="1333"/>
                </a:lnTo>
                <a:lnTo>
                  <a:pt x="79" y="1333"/>
                </a:lnTo>
                <a:lnTo>
                  <a:pt x="82" y="1334"/>
                </a:lnTo>
                <a:lnTo>
                  <a:pt x="84" y="1337"/>
                </a:lnTo>
                <a:lnTo>
                  <a:pt x="85" y="1337"/>
                </a:lnTo>
                <a:lnTo>
                  <a:pt x="85" y="1335"/>
                </a:lnTo>
                <a:lnTo>
                  <a:pt x="86" y="1335"/>
                </a:lnTo>
                <a:lnTo>
                  <a:pt x="88" y="1335"/>
                </a:lnTo>
                <a:lnTo>
                  <a:pt x="89" y="1335"/>
                </a:lnTo>
                <a:lnTo>
                  <a:pt x="90" y="1337"/>
                </a:lnTo>
                <a:lnTo>
                  <a:pt x="91" y="1338"/>
                </a:lnTo>
                <a:lnTo>
                  <a:pt x="88" y="1351"/>
                </a:lnTo>
                <a:lnTo>
                  <a:pt x="85" y="1351"/>
                </a:lnTo>
                <a:lnTo>
                  <a:pt x="85" y="1356"/>
                </a:lnTo>
                <a:lnTo>
                  <a:pt x="86" y="1357"/>
                </a:lnTo>
                <a:lnTo>
                  <a:pt x="94" y="1357"/>
                </a:lnTo>
                <a:lnTo>
                  <a:pt x="102" y="1357"/>
                </a:lnTo>
                <a:lnTo>
                  <a:pt x="102" y="1354"/>
                </a:lnTo>
                <a:lnTo>
                  <a:pt x="102" y="1341"/>
                </a:lnTo>
                <a:lnTo>
                  <a:pt x="101" y="1297"/>
                </a:lnTo>
                <a:lnTo>
                  <a:pt x="74" y="1298"/>
                </a:lnTo>
                <a:lnTo>
                  <a:pt x="74" y="1267"/>
                </a:lnTo>
                <a:lnTo>
                  <a:pt x="69" y="1265"/>
                </a:lnTo>
                <a:lnTo>
                  <a:pt x="58" y="1262"/>
                </a:lnTo>
                <a:lnTo>
                  <a:pt x="56" y="1257"/>
                </a:lnTo>
                <a:lnTo>
                  <a:pt x="54" y="1255"/>
                </a:lnTo>
                <a:lnTo>
                  <a:pt x="62" y="1232"/>
                </a:lnTo>
                <a:lnTo>
                  <a:pt x="74" y="1232"/>
                </a:lnTo>
                <a:lnTo>
                  <a:pt x="74" y="1216"/>
                </a:lnTo>
                <a:lnTo>
                  <a:pt x="119" y="1209"/>
                </a:lnTo>
                <a:lnTo>
                  <a:pt x="119" y="1226"/>
                </a:lnTo>
                <a:lnTo>
                  <a:pt x="120" y="1226"/>
                </a:lnTo>
                <a:lnTo>
                  <a:pt x="107" y="1266"/>
                </a:lnTo>
                <a:lnTo>
                  <a:pt x="107" y="1289"/>
                </a:lnTo>
                <a:lnTo>
                  <a:pt x="107" y="1324"/>
                </a:lnTo>
                <a:lnTo>
                  <a:pt x="132" y="1324"/>
                </a:lnTo>
                <a:lnTo>
                  <a:pt x="135" y="1326"/>
                </a:lnTo>
                <a:lnTo>
                  <a:pt x="137" y="1329"/>
                </a:lnTo>
                <a:lnTo>
                  <a:pt x="138" y="1330"/>
                </a:lnTo>
                <a:lnTo>
                  <a:pt x="143" y="1332"/>
                </a:lnTo>
                <a:lnTo>
                  <a:pt x="144" y="1333"/>
                </a:lnTo>
                <a:lnTo>
                  <a:pt x="148" y="1342"/>
                </a:lnTo>
                <a:lnTo>
                  <a:pt x="149" y="1342"/>
                </a:lnTo>
                <a:lnTo>
                  <a:pt x="152" y="1346"/>
                </a:lnTo>
                <a:lnTo>
                  <a:pt x="152" y="1350"/>
                </a:lnTo>
                <a:lnTo>
                  <a:pt x="154" y="1350"/>
                </a:lnTo>
                <a:lnTo>
                  <a:pt x="158" y="1350"/>
                </a:lnTo>
                <a:lnTo>
                  <a:pt x="160" y="1349"/>
                </a:lnTo>
                <a:lnTo>
                  <a:pt x="160" y="1351"/>
                </a:lnTo>
                <a:lnTo>
                  <a:pt x="151" y="1353"/>
                </a:lnTo>
                <a:lnTo>
                  <a:pt x="148" y="1353"/>
                </a:lnTo>
                <a:lnTo>
                  <a:pt x="148" y="1354"/>
                </a:lnTo>
                <a:lnTo>
                  <a:pt x="148" y="1357"/>
                </a:lnTo>
                <a:lnTo>
                  <a:pt x="151" y="1357"/>
                </a:lnTo>
                <a:lnTo>
                  <a:pt x="152" y="1357"/>
                </a:lnTo>
                <a:lnTo>
                  <a:pt x="152" y="1359"/>
                </a:lnTo>
                <a:lnTo>
                  <a:pt x="152" y="1380"/>
                </a:lnTo>
                <a:lnTo>
                  <a:pt x="152" y="1388"/>
                </a:lnTo>
                <a:lnTo>
                  <a:pt x="154" y="1387"/>
                </a:lnTo>
                <a:lnTo>
                  <a:pt x="167" y="1387"/>
                </a:lnTo>
                <a:lnTo>
                  <a:pt x="177" y="1387"/>
                </a:lnTo>
                <a:lnTo>
                  <a:pt x="187" y="1385"/>
                </a:lnTo>
                <a:lnTo>
                  <a:pt x="189" y="1385"/>
                </a:lnTo>
                <a:lnTo>
                  <a:pt x="191" y="1385"/>
                </a:lnTo>
                <a:lnTo>
                  <a:pt x="191" y="1399"/>
                </a:lnTo>
                <a:lnTo>
                  <a:pt x="191" y="1400"/>
                </a:lnTo>
                <a:lnTo>
                  <a:pt x="204" y="1401"/>
                </a:lnTo>
                <a:lnTo>
                  <a:pt x="205" y="1390"/>
                </a:lnTo>
                <a:lnTo>
                  <a:pt x="205" y="1389"/>
                </a:lnTo>
                <a:lnTo>
                  <a:pt x="206" y="1388"/>
                </a:lnTo>
                <a:lnTo>
                  <a:pt x="206" y="1387"/>
                </a:lnTo>
                <a:lnTo>
                  <a:pt x="206" y="1385"/>
                </a:lnTo>
                <a:lnTo>
                  <a:pt x="207" y="1385"/>
                </a:lnTo>
                <a:lnTo>
                  <a:pt x="209" y="1385"/>
                </a:lnTo>
                <a:lnTo>
                  <a:pt x="213" y="1385"/>
                </a:lnTo>
                <a:lnTo>
                  <a:pt x="213" y="1383"/>
                </a:lnTo>
                <a:lnTo>
                  <a:pt x="214" y="1383"/>
                </a:lnTo>
                <a:lnTo>
                  <a:pt x="215" y="1383"/>
                </a:lnTo>
                <a:lnTo>
                  <a:pt x="217" y="1382"/>
                </a:lnTo>
                <a:lnTo>
                  <a:pt x="220" y="1380"/>
                </a:lnTo>
                <a:lnTo>
                  <a:pt x="222" y="1379"/>
                </a:lnTo>
                <a:lnTo>
                  <a:pt x="223" y="1378"/>
                </a:lnTo>
                <a:lnTo>
                  <a:pt x="224" y="1378"/>
                </a:lnTo>
                <a:lnTo>
                  <a:pt x="224" y="1379"/>
                </a:lnTo>
                <a:lnTo>
                  <a:pt x="226" y="1379"/>
                </a:lnTo>
                <a:lnTo>
                  <a:pt x="227" y="1379"/>
                </a:lnTo>
                <a:lnTo>
                  <a:pt x="227" y="1380"/>
                </a:lnTo>
                <a:lnTo>
                  <a:pt x="229" y="1382"/>
                </a:lnTo>
                <a:lnTo>
                  <a:pt x="229" y="1383"/>
                </a:lnTo>
                <a:lnTo>
                  <a:pt x="229" y="1384"/>
                </a:lnTo>
                <a:lnTo>
                  <a:pt x="230" y="1384"/>
                </a:lnTo>
                <a:lnTo>
                  <a:pt x="231" y="1385"/>
                </a:lnTo>
                <a:lnTo>
                  <a:pt x="234" y="1387"/>
                </a:lnTo>
                <a:lnTo>
                  <a:pt x="235" y="1388"/>
                </a:lnTo>
                <a:lnTo>
                  <a:pt x="236" y="1388"/>
                </a:lnTo>
                <a:lnTo>
                  <a:pt x="236" y="1389"/>
                </a:lnTo>
                <a:lnTo>
                  <a:pt x="236" y="1390"/>
                </a:lnTo>
                <a:lnTo>
                  <a:pt x="237" y="1392"/>
                </a:lnTo>
                <a:lnTo>
                  <a:pt x="237" y="1393"/>
                </a:lnTo>
                <a:lnTo>
                  <a:pt x="238" y="1397"/>
                </a:lnTo>
                <a:lnTo>
                  <a:pt x="238" y="1398"/>
                </a:lnTo>
                <a:lnTo>
                  <a:pt x="239" y="1399"/>
                </a:lnTo>
                <a:lnTo>
                  <a:pt x="241" y="1401"/>
                </a:lnTo>
                <a:lnTo>
                  <a:pt x="241" y="1402"/>
                </a:lnTo>
                <a:lnTo>
                  <a:pt x="244" y="1408"/>
                </a:lnTo>
                <a:lnTo>
                  <a:pt x="245" y="1409"/>
                </a:lnTo>
                <a:lnTo>
                  <a:pt x="246" y="1410"/>
                </a:lnTo>
                <a:lnTo>
                  <a:pt x="248" y="1412"/>
                </a:lnTo>
                <a:lnTo>
                  <a:pt x="252" y="1413"/>
                </a:lnTo>
                <a:lnTo>
                  <a:pt x="253" y="1413"/>
                </a:lnTo>
                <a:lnTo>
                  <a:pt x="254" y="1414"/>
                </a:lnTo>
                <a:lnTo>
                  <a:pt x="254" y="1415"/>
                </a:lnTo>
                <a:lnTo>
                  <a:pt x="255" y="1417"/>
                </a:lnTo>
                <a:lnTo>
                  <a:pt x="255" y="1418"/>
                </a:lnTo>
                <a:lnTo>
                  <a:pt x="256" y="1420"/>
                </a:lnTo>
                <a:lnTo>
                  <a:pt x="256" y="1421"/>
                </a:lnTo>
                <a:lnTo>
                  <a:pt x="257" y="1421"/>
                </a:lnTo>
                <a:lnTo>
                  <a:pt x="258" y="1421"/>
                </a:lnTo>
                <a:lnTo>
                  <a:pt x="260" y="1421"/>
                </a:lnTo>
                <a:lnTo>
                  <a:pt x="261" y="1421"/>
                </a:lnTo>
                <a:lnTo>
                  <a:pt x="262" y="1421"/>
                </a:lnTo>
                <a:lnTo>
                  <a:pt x="263" y="1421"/>
                </a:lnTo>
                <a:lnTo>
                  <a:pt x="264" y="1421"/>
                </a:lnTo>
                <a:lnTo>
                  <a:pt x="265" y="1421"/>
                </a:lnTo>
                <a:lnTo>
                  <a:pt x="265" y="1422"/>
                </a:lnTo>
                <a:lnTo>
                  <a:pt x="267" y="1423"/>
                </a:lnTo>
                <a:lnTo>
                  <a:pt x="269" y="1424"/>
                </a:lnTo>
                <a:lnTo>
                  <a:pt x="271" y="1425"/>
                </a:lnTo>
                <a:lnTo>
                  <a:pt x="269" y="1434"/>
                </a:lnTo>
                <a:lnTo>
                  <a:pt x="261" y="1434"/>
                </a:lnTo>
                <a:lnTo>
                  <a:pt x="261" y="1458"/>
                </a:lnTo>
                <a:lnTo>
                  <a:pt x="280" y="1458"/>
                </a:lnTo>
                <a:lnTo>
                  <a:pt x="279" y="1455"/>
                </a:lnTo>
                <a:lnTo>
                  <a:pt x="279" y="1448"/>
                </a:lnTo>
                <a:lnTo>
                  <a:pt x="282" y="1440"/>
                </a:lnTo>
                <a:lnTo>
                  <a:pt x="287" y="1429"/>
                </a:lnTo>
                <a:lnTo>
                  <a:pt x="288" y="1404"/>
                </a:lnTo>
                <a:lnTo>
                  <a:pt x="288" y="1402"/>
                </a:lnTo>
                <a:lnTo>
                  <a:pt x="293" y="1402"/>
                </a:lnTo>
                <a:lnTo>
                  <a:pt x="295" y="1383"/>
                </a:lnTo>
                <a:lnTo>
                  <a:pt x="295" y="1382"/>
                </a:lnTo>
                <a:lnTo>
                  <a:pt x="295" y="1379"/>
                </a:lnTo>
                <a:lnTo>
                  <a:pt x="295" y="1378"/>
                </a:lnTo>
                <a:lnTo>
                  <a:pt x="295" y="1375"/>
                </a:lnTo>
                <a:lnTo>
                  <a:pt x="295" y="1374"/>
                </a:lnTo>
                <a:lnTo>
                  <a:pt x="295" y="1372"/>
                </a:lnTo>
                <a:lnTo>
                  <a:pt x="295" y="1368"/>
                </a:lnTo>
                <a:lnTo>
                  <a:pt x="293" y="1368"/>
                </a:lnTo>
                <a:lnTo>
                  <a:pt x="291" y="1368"/>
                </a:lnTo>
                <a:lnTo>
                  <a:pt x="284" y="1368"/>
                </a:lnTo>
                <a:lnTo>
                  <a:pt x="276" y="1368"/>
                </a:lnTo>
                <a:lnTo>
                  <a:pt x="274" y="1368"/>
                </a:lnTo>
                <a:lnTo>
                  <a:pt x="270" y="1368"/>
                </a:lnTo>
                <a:lnTo>
                  <a:pt x="267" y="1368"/>
                </a:lnTo>
                <a:lnTo>
                  <a:pt x="265" y="1368"/>
                </a:lnTo>
                <a:lnTo>
                  <a:pt x="262" y="1368"/>
                </a:lnTo>
                <a:lnTo>
                  <a:pt x="262" y="1351"/>
                </a:lnTo>
                <a:lnTo>
                  <a:pt x="261" y="1351"/>
                </a:lnTo>
                <a:lnTo>
                  <a:pt x="248" y="1351"/>
                </a:lnTo>
                <a:lnTo>
                  <a:pt x="248" y="1366"/>
                </a:lnTo>
                <a:lnTo>
                  <a:pt x="248" y="1368"/>
                </a:lnTo>
                <a:lnTo>
                  <a:pt x="243" y="1368"/>
                </a:lnTo>
                <a:lnTo>
                  <a:pt x="234" y="1368"/>
                </a:lnTo>
                <a:lnTo>
                  <a:pt x="218" y="1368"/>
                </a:lnTo>
                <a:lnTo>
                  <a:pt x="213" y="1368"/>
                </a:lnTo>
                <a:lnTo>
                  <a:pt x="212" y="1367"/>
                </a:lnTo>
                <a:lnTo>
                  <a:pt x="211" y="1367"/>
                </a:lnTo>
                <a:lnTo>
                  <a:pt x="210" y="1359"/>
                </a:lnTo>
                <a:lnTo>
                  <a:pt x="209" y="1354"/>
                </a:lnTo>
                <a:lnTo>
                  <a:pt x="207" y="1353"/>
                </a:lnTo>
                <a:lnTo>
                  <a:pt x="207" y="1351"/>
                </a:lnTo>
                <a:lnTo>
                  <a:pt x="206" y="1351"/>
                </a:lnTo>
                <a:lnTo>
                  <a:pt x="207" y="1351"/>
                </a:lnTo>
                <a:lnTo>
                  <a:pt x="217" y="1351"/>
                </a:lnTo>
                <a:lnTo>
                  <a:pt x="217" y="1340"/>
                </a:lnTo>
                <a:lnTo>
                  <a:pt x="218" y="1326"/>
                </a:lnTo>
                <a:lnTo>
                  <a:pt x="218" y="1316"/>
                </a:lnTo>
                <a:lnTo>
                  <a:pt x="215" y="1316"/>
                </a:lnTo>
                <a:lnTo>
                  <a:pt x="215" y="1311"/>
                </a:lnTo>
                <a:lnTo>
                  <a:pt x="218" y="1311"/>
                </a:lnTo>
                <a:lnTo>
                  <a:pt x="218" y="1308"/>
                </a:lnTo>
                <a:lnTo>
                  <a:pt x="241" y="1308"/>
                </a:lnTo>
                <a:lnTo>
                  <a:pt x="254" y="1308"/>
                </a:lnTo>
                <a:lnTo>
                  <a:pt x="254" y="1307"/>
                </a:lnTo>
                <a:lnTo>
                  <a:pt x="254" y="1240"/>
                </a:lnTo>
                <a:lnTo>
                  <a:pt x="254" y="1238"/>
                </a:lnTo>
                <a:lnTo>
                  <a:pt x="255" y="1239"/>
                </a:lnTo>
                <a:lnTo>
                  <a:pt x="256" y="1239"/>
                </a:lnTo>
                <a:lnTo>
                  <a:pt x="260" y="1240"/>
                </a:lnTo>
                <a:lnTo>
                  <a:pt x="264" y="1242"/>
                </a:lnTo>
                <a:lnTo>
                  <a:pt x="266" y="1243"/>
                </a:lnTo>
                <a:lnTo>
                  <a:pt x="270" y="1246"/>
                </a:lnTo>
                <a:lnTo>
                  <a:pt x="272" y="1247"/>
                </a:lnTo>
                <a:lnTo>
                  <a:pt x="276" y="1248"/>
                </a:lnTo>
                <a:lnTo>
                  <a:pt x="278" y="1248"/>
                </a:lnTo>
                <a:lnTo>
                  <a:pt x="279" y="1249"/>
                </a:lnTo>
                <a:lnTo>
                  <a:pt x="281" y="1250"/>
                </a:lnTo>
                <a:lnTo>
                  <a:pt x="283" y="1251"/>
                </a:lnTo>
                <a:lnTo>
                  <a:pt x="284" y="1253"/>
                </a:lnTo>
                <a:lnTo>
                  <a:pt x="286" y="1253"/>
                </a:lnTo>
                <a:lnTo>
                  <a:pt x="287" y="1254"/>
                </a:lnTo>
                <a:lnTo>
                  <a:pt x="288" y="1254"/>
                </a:lnTo>
                <a:lnTo>
                  <a:pt x="292" y="1255"/>
                </a:lnTo>
                <a:lnTo>
                  <a:pt x="293" y="1255"/>
                </a:lnTo>
                <a:lnTo>
                  <a:pt x="296" y="1255"/>
                </a:lnTo>
                <a:lnTo>
                  <a:pt x="301" y="1256"/>
                </a:lnTo>
                <a:lnTo>
                  <a:pt x="304" y="1256"/>
                </a:lnTo>
                <a:lnTo>
                  <a:pt x="306" y="1257"/>
                </a:lnTo>
                <a:lnTo>
                  <a:pt x="308" y="1258"/>
                </a:lnTo>
                <a:lnTo>
                  <a:pt x="309" y="1258"/>
                </a:lnTo>
                <a:lnTo>
                  <a:pt x="312" y="1258"/>
                </a:lnTo>
                <a:lnTo>
                  <a:pt x="315" y="1259"/>
                </a:lnTo>
                <a:lnTo>
                  <a:pt x="316" y="1259"/>
                </a:lnTo>
                <a:lnTo>
                  <a:pt x="318" y="1261"/>
                </a:lnTo>
                <a:lnTo>
                  <a:pt x="322" y="1262"/>
                </a:lnTo>
                <a:lnTo>
                  <a:pt x="324" y="1262"/>
                </a:lnTo>
                <a:lnTo>
                  <a:pt x="325" y="1263"/>
                </a:lnTo>
                <a:lnTo>
                  <a:pt x="326" y="1263"/>
                </a:lnTo>
                <a:lnTo>
                  <a:pt x="327" y="1264"/>
                </a:lnTo>
                <a:lnTo>
                  <a:pt x="329" y="1265"/>
                </a:lnTo>
                <a:lnTo>
                  <a:pt x="330" y="1265"/>
                </a:lnTo>
                <a:lnTo>
                  <a:pt x="331" y="1267"/>
                </a:lnTo>
                <a:lnTo>
                  <a:pt x="331" y="1256"/>
                </a:lnTo>
                <a:lnTo>
                  <a:pt x="325" y="1246"/>
                </a:lnTo>
                <a:lnTo>
                  <a:pt x="331" y="1246"/>
                </a:lnTo>
                <a:lnTo>
                  <a:pt x="331" y="1238"/>
                </a:lnTo>
                <a:lnTo>
                  <a:pt x="332" y="1238"/>
                </a:lnTo>
                <a:lnTo>
                  <a:pt x="333" y="1238"/>
                </a:lnTo>
                <a:lnTo>
                  <a:pt x="333" y="1237"/>
                </a:lnTo>
                <a:lnTo>
                  <a:pt x="334" y="1237"/>
                </a:lnTo>
                <a:lnTo>
                  <a:pt x="334" y="1236"/>
                </a:lnTo>
                <a:lnTo>
                  <a:pt x="335" y="1236"/>
                </a:lnTo>
                <a:lnTo>
                  <a:pt x="336" y="1236"/>
                </a:lnTo>
                <a:lnTo>
                  <a:pt x="336" y="1234"/>
                </a:lnTo>
                <a:lnTo>
                  <a:pt x="335" y="1234"/>
                </a:lnTo>
                <a:lnTo>
                  <a:pt x="335" y="1233"/>
                </a:lnTo>
                <a:lnTo>
                  <a:pt x="335" y="1232"/>
                </a:lnTo>
                <a:lnTo>
                  <a:pt x="335" y="1231"/>
                </a:lnTo>
                <a:lnTo>
                  <a:pt x="336" y="1231"/>
                </a:lnTo>
                <a:lnTo>
                  <a:pt x="336" y="1230"/>
                </a:lnTo>
                <a:lnTo>
                  <a:pt x="336" y="1228"/>
                </a:lnTo>
                <a:lnTo>
                  <a:pt x="338" y="1226"/>
                </a:lnTo>
                <a:lnTo>
                  <a:pt x="338" y="1225"/>
                </a:lnTo>
                <a:lnTo>
                  <a:pt x="339" y="1225"/>
                </a:lnTo>
                <a:lnTo>
                  <a:pt x="339" y="1224"/>
                </a:lnTo>
                <a:lnTo>
                  <a:pt x="340" y="1224"/>
                </a:lnTo>
                <a:lnTo>
                  <a:pt x="340" y="1222"/>
                </a:lnTo>
                <a:lnTo>
                  <a:pt x="341" y="1222"/>
                </a:lnTo>
                <a:lnTo>
                  <a:pt x="341" y="1221"/>
                </a:lnTo>
                <a:lnTo>
                  <a:pt x="342" y="1220"/>
                </a:lnTo>
                <a:lnTo>
                  <a:pt x="343" y="1220"/>
                </a:lnTo>
                <a:lnTo>
                  <a:pt x="344" y="1220"/>
                </a:lnTo>
                <a:lnTo>
                  <a:pt x="345" y="1220"/>
                </a:lnTo>
                <a:lnTo>
                  <a:pt x="347" y="1220"/>
                </a:lnTo>
                <a:lnTo>
                  <a:pt x="348" y="1220"/>
                </a:lnTo>
                <a:lnTo>
                  <a:pt x="349" y="1220"/>
                </a:lnTo>
                <a:lnTo>
                  <a:pt x="349" y="1219"/>
                </a:lnTo>
                <a:lnTo>
                  <a:pt x="350" y="1219"/>
                </a:lnTo>
                <a:lnTo>
                  <a:pt x="350" y="1220"/>
                </a:lnTo>
                <a:lnTo>
                  <a:pt x="351" y="1220"/>
                </a:lnTo>
                <a:lnTo>
                  <a:pt x="353" y="1221"/>
                </a:lnTo>
                <a:lnTo>
                  <a:pt x="355" y="1221"/>
                </a:lnTo>
                <a:lnTo>
                  <a:pt x="356" y="1221"/>
                </a:lnTo>
                <a:lnTo>
                  <a:pt x="356" y="1220"/>
                </a:lnTo>
                <a:lnTo>
                  <a:pt x="357" y="1219"/>
                </a:lnTo>
                <a:lnTo>
                  <a:pt x="357" y="1217"/>
                </a:lnTo>
                <a:lnTo>
                  <a:pt x="358" y="1219"/>
                </a:lnTo>
                <a:lnTo>
                  <a:pt x="360" y="1219"/>
                </a:lnTo>
                <a:lnTo>
                  <a:pt x="361" y="1219"/>
                </a:lnTo>
                <a:lnTo>
                  <a:pt x="364" y="1216"/>
                </a:lnTo>
                <a:lnTo>
                  <a:pt x="364" y="1214"/>
                </a:lnTo>
                <a:lnTo>
                  <a:pt x="364" y="1213"/>
                </a:lnTo>
                <a:lnTo>
                  <a:pt x="362" y="1212"/>
                </a:lnTo>
                <a:lnTo>
                  <a:pt x="362" y="1211"/>
                </a:lnTo>
                <a:lnTo>
                  <a:pt x="362" y="1209"/>
                </a:lnTo>
                <a:lnTo>
                  <a:pt x="362" y="1208"/>
                </a:lnTo>
                <a:lnTo>
                  <a:pt x="365" y="1208"/>
                </a:lnTo>
                <a:lnTo>
                  <a:pt x="366" y="1207"/>
                </a:lnTo>
                <a:lnTo>
                  <a:pt x="366" y="1206"/>
                </a:lnTo>
                <a:lnTo>
                  <a:pt x="367" y="1205"/>
                </a:lnTo>
                <a:lnTo>
                  <a:pt x="368" y="1205"/>
                </a:lnTo>
                <a:lnTo>
                  <a:pt x="368" y="1204"/>
                </a:lnTo>
                <a:lnTo>
                  <a:pt x="369" y="1204"/>
                </a:lnTo>
                <a:lnTo>
                  <a:pt x="369" y="1203"/>
                </a:lnTo>
                <a:lnTo>
                  <a:pt x="369" y="1200"/>
                </a:lnTo>
                <a:lnTo>
                  <a:pt x="369" y="1198"/>
                </a:lnTo>
                <a:lnTo>
                  <a:pt x="369" y="1196"/>
                </a:lnTo>
                <a:lnTo>
                  <a:pt x="369" y="1195"/>
                </a:lnTo>
                <a:lnTo>
                  <a:pt x="370" y="1195"/>
                </a:lnTo>
                <a:lnTo>
                  <a:pt x="371" y="1194"/>
                </a:lnTo>
                <a:lnTo>
                  <a:pt x="373" y="1194"/>
                </a:lnTo>
                <a:lnTo>
                  <a:pt x="374" y="1194"/>
                </a:lnTo>
                <a:lnTo>
                  <a:pt x="374" y="1192"/>
                </a:lnTo>
                <a:lnTo>
                  <a:pt x="374" y="1191"/>
                </a:lnTo>
                <a:lnTo>
                  <a:pt x="375" y="1191"/>
                </a:lnTo>
                <a:lnTo>
                  <a:pt x="376" y="1190"/>
                </a:lnTo>
                <a:lnTo>
                  <a:pt x="377" y="1190"/>
                </a:lnTo>
                <a:lnTo>
                  <a:pt x="379" y="1188"/>
                </a:lnTo>
                <a:lnTo>
                  <a:pt x="381" y="1187"/>
                </a:lnTo>
                <a:lnTo>
                  <a:pt x="381" y="1186"/>
                </a:lnTo>
                <a:lnTo>
                  <a:pt x="381" y="1184"/>
                </a:lnTo>
                <a:lnTo>
                  <a:pt x="382" y="1184"/>
                </a:lnTo>
                <a:lnTo>
                  <a:pt x="383" y="1182"/>
                </a:lnTo>
                <a:lnTo>
                  <a:pt x="383" y="1180"/>
                </a:lnTo>
                <a:lnTo>
                  <a:pt x="382" y="1180"/>
                </a:lnTo>
                <a:lnTo>
                  <a:pt x="382" y="1179"/>
                </a:lnTo>
                <a:lnTo>
                  <a:pt x="381" y="1178"/>
                </a:lnTo>
                <a:lnTo>
                  <a:pt x="382" y="1178"/>
                </a:lnTo>
                <a:lnTo>
                  <a:pt x="387" y="1170"/>
                </a:lnTo>
                <a:lnTo>
                  <a:pt x="385" y="1163"/>
                </a:lnTo>
                <a:lnTo>
                  <a:pt x="385" y="1162"/>
                </a:lnTo>
                <a:lnTo>
                  <a:pt x="364" y="1162"/>
                </a:lnTo>
                <a:lnTo>
                  <a:pt x="364" y="1145"/>
                </a:lnTo>
                <a:lnTo>
                  <a:pt x="364" y="1129"/>
                </a:lnTo>
                <a:lnTo>
                  <a:pt x="364" y="1122"/>
                </a:lnTo>
                <a:lnTo>
                  <a:pt x="364" y="1107"/>
                </a:lnTo>
                <a:lnTo>
                  <a:pt x="364" y="1097"/>
                </a:lnTo>
                <a:lnTo>
                  <a:pt x="364" y="1096"/>
                </a:lnTo>
                <a:lnTo>
                  <a:pt x="368" y="1096"/>
                </a:lnTo>
                <a:lnTo>
                  <a:pt x="369" y="1096"/>
                </a:lnTo>
                <a:lnTo>
                  <a:pt x="369" y="1095"/>
                </a:lnTo>
                <a:lnTo>
                  <a:pt x="369" y="1086"/>
                </a:lnTo>
                <a:lnTo>
                  <a:pt x="369" y="1080"/>
                </a:lnTo>
                <a:lnTo>
                  <a:pt x="369" y="1077"/>
                </a:lnTo>
                <a:lnTo>
                  <a:pt x="369" y="1064"/>
                </a:lnTo>
                <a:lnTo>
                  <a:pt x="369" y="1061"/>
                </a:lnTo>
                <a:lnTo>
                  <a:pt x="369" y="1046"/>
                </a:lnTo>
                <a:lnTo>
                  <a:pt x="369" y="1042"/>
                </a:lnTo>
                <a:lnTo>
                  <a:pt x="369" y="1040"/>
                </a:lnTo>
                <a:lnTo>
                  <a:pt x="369" y="1038"/>
                </a:lnTo>
                <a:lnTo>
                  <a:pt x="369" y="1037"/>
                </a:lnTo>
                <a:lnTo>
                  <a:pt x="368" y="1037"/>
                </a:lnTo>
                <a:lnTo>
                  <a:pt x="368" y="1036"/>
                </a:lnTo>
                <a:lnTo>
                  <a:pt x="368" y="1033"/>
                </a:lnTo>
                <a:lnTo>
                  <a:pt x="368" y="1032"/>
                </a:lnTo>
                <a:lnTo>
                  <a:pt x="368" y="1030"/>
                </a:lnTo>
                <a:lnTo>
                  <a:pt x="349" y="1030"/>
                </a:lnTo>
                <a:lnTo>
                  <a:pt x="342" y="1029"/>
                </a:lnTo>
                <a:lnTo>
                  <a:pt x="340" y="1029"/>
                </a:lnTo>
                <a:lnTo>
                  <a:pt x="338" y="1029"/>
                </a:lnTo>
                <a:lnTo>
                  <a:pt x="338" y="1027"/>
                </a:lnTo>
                <a:lnTo>
                  <a:pt x="338" y="1025"/>
                </a:lnTo>
                <a:lnTo>
                  <a:pt x="336" y="1023"/>
                </a:lnTo>
                <a:lnTo>
                  <a:pt x="336" y="1020"/>
                </a:lnTo>
                <a:lnTo>
                  <a:pt x="336" y="1017"/>
                </a:lnTo>
                <a:lnTo>
                  <a:pt x="338" y="1007"/>
                </a:lnTo>
                <a:lnTo>
                  <a:pt x="338" y="1006"/>
                </a:lnTo>
                <a:lnTo>
                  <a:pt x="338" y="1005"/>
                </a:lnTo>
                <a:lnTo>
                  <a:pt x="338" y="1004"/>
                </a:lnTo>
                <a:lnTo>
                  <a:pt x="339" y="1004"/>
                </a:lnTo>
                <a:lnTo>
                  <a:pt x="355" y="1004"/>
                </a:lnTo>
                <a:lnTo>
                  <a:pt x="371" y="1005"/>
                </a:lnTo>
                <a:lnTo>
                  <a:pt x="379" y="1005"/>
                </a:lnTo>
                <a:lnTo>
                  <a:pt x="378" y="973"/>
                </a:lnTo>
                <a:lnTo>
                  <a:pt x="378" y="972"/>
                </a:lnTo>
                <a:lnTo>
                  <a:pt x="398" y="973"/>
                </a:lnTo>
                <a:lnTo>
                  <a:pt x="402" y="973"/>
                </a:lnTo>
                <a:lnTo>
                  <a:pt x="430" y="973"/>
                </a:lnTo>
                <a:lnTo>
                  <a:pt x="431" y="974"/>
                </a:lnTo>
                <a:lnTo>
                  <a:pt x="402" y="973"/>
                </a:lnTo>
                <a:lnTo>
                  <a:pt x="396" y="973"/>
                </a:lnTo>
                <a:lnTo>
                  <a:pt x="381" y="973"/>
                </a:lnTo>
                <a:lnTo>
                  <a:pt x="381" y="1006"/>
                </a:lnTo>
                <a:lnTo>
                  <a:pt x="376" y="1006"/>
                </a:lnTo>
                <a:lnTo>
                  <a:pt x="371" y="1006"/>
                </a:lnTo>
                <a:lnTo>
                  <a:pt x="367" y="1006"/>
                </a:lnTo>
                <a:lnTo>
                  <a:pt x="366" y="1006"/>
                </a:lnTo>
                <a:lnTo>
                  <a:pt x="355" y="1006"/>
                </a:lnTo>
                <a:lnTo>
                  <a:pt x="349" y="1006"/>
                </a:lnTo>
                <a:lnTo>
                  <a:pt x="347" y="1006"/>
                </a:lnTo>
                <a:lnTo>
                  <a:pt x="344" y="1005"/>
                </a:lnTo>
                <a:lnTo>
                  <a:pt x="342" y="1005"/>
                </a:lnTo>
                <a:lnTo>
                  <a:pt x="341" y="1005"/>
                </a:lnTo>
                <a:lnTo>
                  <a:pt x="340" y="1005"/>
                </a:lnTo>
                <a:lnTo>
                  <a:pt x="339" y="1005"/>
                </a:lnTo>
                <a:lnTo>
                  <a:pt x="339" y="1006"/>
                </a:lnTo>
                <a:lnTo>
                  <a:pt x="339" y="1008"/>
                </a:lnTo>
                <a:lnTo>
                  <a:pt x="339" y="1017"/>
                </a:lnTo>
                <a:lnTo>
                  <a:pt x="339" y="1020"/>
                </a:lnTo>
                <a:lnTo>
                  <a:pt x="339" y="1022"/>
                </a:lnTo>
                <a:lnTo>
                  <a:pt x="339" y="1023"/>
                </a:lnTo>
                <a:lnTo>
                  <a:pt x="339" y="1024"/>
                </a:lnTo>
                <a:lnTo>
                  <a:pt x="340" y="1025"/>
                </a:lnTo>
                <a:lnTo>
                  <a:pt x="341" y="1028"/>
                </a:lnTo>
                <a:lnTo>
                  <a:pt x="341" y="1029"/>
                </a:lnTo>
                <a:lnTo>
                  <a:pt x="342" y="1029"/>
                </a:lnTo>
                <a:lnTo>
                  <a:pt x="349" y="1029"/>
                </a:lnTo>
                <a:lnTo>
                  <a:pt x="350" y="1029"/>
                </a:lnTo>
                <a:lnTo>
                  <a:pt x="352" y="1029"/>
                </a:lnTo>
                <a:lnTo>
                  <a:pt x="367" y="1029"/>
                </a:lnTo>
                <a:lnTo>
                  <a:pt x="369" y="1029"/>
                </a:lnTo>
                <a:lnTo>
                  <a:pt x="369" y="1031"/>
                </a:lnTo>
                <a:lnTo>
                  <a:pt x="369" y="1036"/>
                </a:lnTo>
                <a:lnTo>
                  <a:pt x="373" y="1036"/>
                </a:lnTo>
                <a:lnTo>
                  <a:pt x="401" y="1036"/>
                </a:lnTo>
                <a:lnTo>
                  <a:pt x="410" y="1036"/>
                </a:lnTo>
                <a:lnTo>
                  <a:pt x="411" y="1036"/>
                </a:lnTo>
                <a:lnTo>
                  <a:pt x="411" y="1037"/>
                </a:lnTo>
                <a:lnTo>
                  <a:pt x="419" y="1037"/>
                </a:lnTo>
                <a:lnTo>
                  <a:pt x="422" y="1037"/>
                </a:lnTo>
                <a:lnTo>
                  <a:pt x="429" y="1036"/>
                </a:lnTo>
                <a:lnTo>
                  <a:pt x="430" y="1036"/>
                </a:lnTo>
                <a:lnTo>
                  <a:pt x="433" y="1035"/>
                </a:lnTo>
                <a:lnTo>
                  <a:pt x="434" y="1036"/>
                </a:lnTo>
                <a:lnTo>
                  <a:pt x="435" y="1036"/>
                </a:lnTo>
                <a:lnTo>
                  <a:pt x="437" y="1037"/>
                </a:lnTo>
                <a:lnTo>
                  <a:pt x="439" y="1037"/>
                </a:lnTo>
                <a:lnTo>
                  <a:pt x="446" y="1037"/>
                </a:lnTo>
                <a:lnTo>
                  <a:pt x="447" y="1036"/>
                </a:lnTo>
                <a:lnTo>
                  <a:pt x="448" y="1035"/>
                </a:lnTo>
                <a:lnTo>
                  <a:pt x="450" y="1033"/>
                </a:lnTo>
                <a:lnTo>
                  <a:pt x="451" y="1032"/>
                </a:lnTo>
                <a:lnTo>
                  <a:pt x="452" y="1032"/>
                </a:lnTo>
                <a:lnTo>
                  <a:pt x="453" y="1032"/>
                </a:lnTo>
                <a:lnTo>
                  <a:pt x="454" y="1032"/>
                </a:lnTo>
                <a:lnTo>
                  <a:pt x="455" y="1032"/>
                </a:lnTo>
                <a:lnTo>
                  <a:pt x="456" y="1032"/>
                </a:lnTo>
                <a:lnTo>
                  <a:pt x="459" y="1033"/>
                </a:lnTo>
                <a:lnTo>
                  <a:pt x="460" y="1033"/>
                </a:lnTo>
                <a:lnTo>
                  <a:pt x="461" y="1035"/>
                </a:lnTo>
                <a:lnTo>
                  <a:pt x="463" y="1037"/>
                </a:lnTo>
                <a:lnTo>
                  <a:pt x="464" y="1037"/>
                </a:lnTo>
                <a:lnTo>
                  <a:pt x="467" y="1037"/>
                </a:lnTo>
                <a:lnTo>
                  <a:pt x="468" y="1037"/>
                </a:lnTo>
                <a:lnTo>
                  <a:pt x="469" y="1037"/>
                </a:lnTo>
                <a:lnTo>
                  <a:pt x="470" y="1037"/>
                </a:lnTo>
                <a:lnTo>
                  <a:pt x="471" y="1036"/>
                </a:lnTo>
                <a:lnTo>
                  <a:pt x="472" y="1038"/>
                </a:lnTo>
                <a:lnTo>
                  <a:pt x="473" y="1039"/>
                </a:lnTo>
                <a:lnTo>
                  <a:pt x="477" y="1038"/>
                </a:lnTo>
                <a:lnTo>
                  <a:pt x="477" y="1036"/>
                </a:lnTo>
                <a:lnTo>
                  <a:pt x="478" y="1032"/>
                </a:lnTo>
                <a:lnTo>
                  <a:pt x="478" y="1030"/>
                </a:lnTo>
                <a:lnTo>
                  <a:pt x="479" y="1030"/>
                </a:lnTo>
                <a:lnTo>
                  <a:pt x="482" y="1028"/>
                </a:lnTo>
                <a:lnTo>
                  <a:pt x="483" y="1027"/>
                </a:lnTo>
                <a:lnTo>
                  <a:pt x="483" y="1025"/>
                </a:lnTo>
                <a:lnTo>
                  <a:pt x="483" y="1023"/>
                </a:lnTo>
                <a:lnTo>
                  <a:pt x="483" y="1022"/>
                </a:lnTo>
                <a:lnTo>
                  <a:pt x="485" y="1019"/>
                </a:lnTo>
                <a:lnTo>
                  <a:pt x="486" y="1012"/>
                </a:lnTo>
                <a:lnTo>
                  <a:pt x="487" y="1011"/>
                </a:lnTo>
                <a:lnTo>
                  <a:pt x="487" y="1010"/>
                </a:lnTo>
                <a:lnTo>
                  <a:pt x="485" y="1008"/>
                </a:lnTo>
                <a:lnTo>
                  <a:pt x="482" y="1007"/>
                </a:lnTo>
                <a:lnTo>
                  <a:pt x="481" y="1007"/>
                </a:lnTo>
                <a:lnTo>
                  <a:pt x="480" y="1006"/>
                </a:lnTo>
                <a:lnTo>
                  <a:pt x="478" y="1005"/>
                </a:lnTo>
                <a:lnTo>
                  <a:pt x="477" y="1004"/>
                </a:lnTo>
                <a:lnTo>
                  <a:pt x="473" y="1003"/>
                </a:lnTo>
                <a:lnTo>
                  <a:pt x="471" y="1002"/>
                </a:lnTo>
                <a:lnTo>
                  <a:pt x="470" y="1002"/>
                </a:lnTo>
                <a:lnTo>
                  <a:pt x="468" y="1000"/>
                </a:lnTo>
                <a:lnTo>
                  <a:pt x="457" y="996"/>
                </a:lnTo>
                <a:lnTo>
                  <a:pt x="455" y="995"/>
                </a:lnTo>
                <a:lnTo>
                  <a:pt x="453" y="992"/>
                </a:lnTo>
                <a:lnTo>
                  <a:pt x="451" y="991"/>
                </a:lnTo>
                <a:lnTo>
                  <a:pt x="448" y="989"/>
                </a:lnTo>
                <a:lnTo>
                  <a:pt x="448" y="988"/>
                </a:lnTo>
                <a:lnTo>
                  <a:pt x="447" y="988"/>
                </a:lnTo>
                <a:lnTo>
                  <a:pt x="446" y="986"/>
                </a:lnTo>
                <a:lnTo>
                  <a:pt x="445" y="985"/>
                </a:lnTo>
                <a:lnTo>
                  <a:pt x="443" y="982"/>
                </a:lnTo>
                <a:lnTo>
                  <a:pt x="442" y="981"/>
                </a:lnTo>
                <a:lnTo>
                  <a:pt x="440" y="979"/>
                </a:lnTo>
                <a:lnTo>
                  <a:pt x="438" y="977"/>
                </a:lnTo>
                <a:lnTo>
                  <a:pt x="436" y="974"/>
                </a:lnTo>
                <a:lnTo>
                  <a:pt x="435" y="973"/>
                </a:lnTo>
                <a:lnTo>
                  <a:pt x="435" y="972"/>
                </a:lnTo>
                <a:lnTo>
                  <a:pt x="434" y="972"/>
                </a:lnTo>
                <a:lnTo>
                  <a:pt x="433" y="970"/>
                </a:lnTo>
                <a:lnTo>
                  <a:pt x="430" y="969"/>
                </a:lnTo>
                <a:lnTo>
                  <a:pt x="429" y="966"/>
                </a:lnTo>
                <a:lnTo>
                  <a:pt x="427" y="964"/>
                </a:lnTo>
                <a:lnTo>
                  <a:pt x="425" y="962"/>
                </a:lnTo>
                <a:lnTo>
                  <a:pt x="421" y="958"/>
                </a:lnTo>
                <a:lnTo>
                  <a:pt x="418" y="954"/>
                </a:lnTo>
                <a:lnTo>
                  <a:pt x="417" y="953"/>
                </a:lnTo>
                <a:lnTo>
                  <a:pt x="410" y="946"/>
                </a:lnTo>
                <a:lnTo>
                  <a:pt x="409" y="944"/>
                </a:lnTo>
                <a:lnTo>
                  <a:pt x="408" y="943"/>
                </a:lnTo>
                <a:lnTo>
                  <a:pt x="407" y="941"/>
                </a:lnTo>
                <a:lnTo>
                  <a:pt x="405" y="940"/>
                </a:lnTo>
                <a:lnTo>
                  <a:pt x="405" y="939"/>
                </a:lnTo>
                <a:lnTo>
                  <a:pt x="404" y="939"/>
                </a:lnTo>
                <a:lnTo>
                  <a:pt x="402" y="939"/>
                </a:lnTo>
                <a:lnTo>
                  <a:pt x="400" y="939"/>
                </a:lnTo>
                <a:lnTo>
                  <a:pt x="395" y="933"/>
                </a:lnTo>
                <a:lnTo>
                  <a:pt x="394" y="932"/>
                </a:lnTo>
                <a:lnTo>
                  <a:pt x="392" y="930"/>
                </a:lnTo>
                <a:lnTo>
                  <a:pt x="391" y="929"/>
                </a:lnTo>
                <a:lnTo>
                  <a:pt x="388" y="927"/>
                </a:lnTo>
                <a:lnTo>
                  <a:pt x="385" y="923"/>
                </a:lnTo>
                <a:lnTo>
                  <a:pt x="382" y="920"/>
                </a:lnTo>
                <a:lnTo>
                  <a:pt x="379" y="916"/>
                </a:lnTo>
                <a:lnTo>
                  <a:pt x="377" y="914"/>
                </a:lnTo>
                <a:lnTo>
                  <a:pt x="376" y="912"/>
                </a:lnTo>
                <a:lnTo>
                  <a:pt x="368" y="903"/>
                </a:lnTo>
                <a:lnTo>
                  <a:pt x="365" y="899"/>
                </a:lnTo>
                <a:lnTo>
                  <a:pt x="360" y="894"/>
                </a:lnTo>
                <a:lnTo>
                  <a:pt x="355" y="888"/>
                </a:lnTo>
                <a:lnTo>
                  <a:pt x="349" y="882"/>
                </a:lnTo>
                <a:lnTo>
                  <a:pt x="347" y="880"/>
                </a:lnTo>
                <a:lnTo>
                  <a:pt x="345" y="879"/>
                </a:lnTo>
                <a:lnTo>
                  <a:pt x="343" y="877"/>
                </a:lnTo>
                <a:lnTo>
                  <a:pt x="342" y="876"/>
                </a:lnTo>
                <a:lnTo>
                  <a:pt x="339" y="873"/>
                </a:lnTo>
                <a:lnTo>
                  <a:pt x="338" y="872"/>
                </a:lnTo>
                <a:lnTo>
                  <a:pt x="334" y="870"/>
                </a:lnTo>
                <a:lnTo>
                  <a:pt x="329" y="865"/>
                </a:lnTo>
                <a:lnTo>
                  <a:pt x="327" y="865"/>
                </a:lnTo>
                <a:lnTo>
                  <a:pt x="324" y="862"/>
                </a:lnTo>
                <a:lnTo>
                  <a:pt x="323" y="861"/>
                </a:lnTo>
                <a:lnTo>
                  <a:pt x="322" y="861"/>
                </a:lnTo>
                <a:lnTo>
                  <a:pt x="318" y="857"/>
                </a:lnTo>
                <a:lnTo>
                  <a:pt x="308" y="849"/>
                </a:lnTo>
                <a:lnTo>
                  <a:pt x="303" y="846"/>
                </a:lnTo>
                <a:lnTo>
                  <a:pt x="301" y="845"/>
                </a:lnTo>
                <a:lnTo>
                  <a:pt x="300" y="844"/>
                </a:lnTo>
                <a:lnTo>
                  <a:pt x="299" y="844"/>
                </a:lnTo>
                <a:lnTo>
                  <a:pt x="297" y="840"/>
                </a:lnTo>
                <a:lnTo>
                  <a:pt x="296" y="840"/>
                </a:lnTo>
                <a:lnTo>
                  <a:pt x="295" y="839"/>
                </a:lnTo>
                <a:lnTo>
                  <a:pt x="293" y="838"/>
                </a:lnTo>
                <a:lnTo>
                  <a:pt x="295" y="838"/>
                </a:lnTo>
                <a:lnTo>
                  <a:pt x="297" y="838"/>
                </a:lnTo>
                <a:lnTo>
                  <a:pt x="299" y="838"/>
                </a:lnTo>
                <a:lnTo>
                  <a:pt x="306" y="838"/>
                </a:lnTo>
                <a:lnTo>
                  <a:pt x="310" y="838"/>
                </a:lnTo>
                <a:lnTo>
                  <a:pt x="313" y="838"/>
                </a:lnTo>
                <a:lnTo>
                  <a:pt x="314" y="838"/>
                </a:lnTo>
                <a:lnTo>
                  <a:pt x="315" y="838"/>
                </a:lnTo>
                <a:lnTo>
                  <a:pt x="318" y="838"/>
                </a:lnTo>
                <a:lnTo>
                  <a:pt x="321" y="838"/>
                </a:lnTo>
                <a:lnTo>
                  <a:pt x="324" y="838"/>
                </a:lnTo>
                <a:lnTo>
                  <a:pt x="325" y="809"/>
                </a:lnTo>
                <a:lnTo>
                  <a:pt x="326" y="809"/>
                </a:lnTo>
                <a:lnTo>
                  <a:pt x="329" y="809"/>
                </a:lnTo>
                <a:lnTo>
                  <a:pt x="331" y="810"/>
                </a:lnTo>
                <a:lnTo>
                  <a:pt x="332" y="810"/>
                </a:lnTo>
                <a:lnTo>
                  <a:pt x="334" y="811"/>
                </a:lnTo>
                <a:lnTo>
                  <a:pt x="336" y="811"/>
                </a:lnTo>
                <a:lnTo>
                  <a:pt x="341" y="811"/>
                </a:lnTo>
                <a:lnTo>
                  <a:pt x="342" y="811"/>
                </a:lnTo>
                <a:lnTo>
                  <a:pt x="344" y="812"/>
                </a:lnTo>
                <a:lnTo>
                  <a:pt x="351" y="816"/>
                </a:lnTo>
                <a:lnTo>
                  <a:pt x="352" y="816"/>
                </a:lnTo>
                <a:lnTo>
                  <a:pt x="353" y="816"/>
                </a:lnTo>
                <a:lnTo>
                  <a:pt x="355" y="815"/>
                </a:lnTo>
                <a:lnTo>
                  <a:pt x="356" y="815"/>
                </a:lnTo>
                <a:lnTo>
                  <a:pt x="357" y="814"/>
                </a:lnTo>
                <a:lnTo>
                  <a:pt x="358" y="814"/>
                </a:lnTo>
                <a:lnTo>
                  <a:pt x="358" y="812"/>
                </a:lnTo>
                <a:lnTo>
                  <a:pt x="358" y="809"/>
                </a:lnTo>
                <a:lnTo>
                  <a:pt x="366" y="809"/>
                </a:lnTo>
                <a:lnTo>
                  <a:pt x="367" y="809"/>
                </a:lnTo>
                <a:lnTo>
                  <a:pt x="369" y="809"/>
                </a:lnTo>
                <a:lnTo>
                  <a:pt x="383" y="809"/>
                </a:lnTo>
                <a:lnTo>
                  <a:pt x="386" y="809"/>
                </a:lnTo>
                <a:lnTo>
                  <a:pt x="387" y="809"/>
                </a:lnTo>
                <a:lnTo>
                  <a:pt x="388" y="809"/>
                </a:lnTo>
                <a:lnTo>
                  <a:pt x="390" y="809"/>
                </a:lnTo>
                <a:lnTo>
                  <a:pt x="390" y="804"/>
                </a:lnTo>
                <a:lnTo>
                  <a:pt x="393" y="805"/>
                </a:lnTo>
                <a:lnTo>
                  <a:pt x="395" y="805"/>
                </a:lnTo>
                <a:lnTo>
                  <a:pt x="398" y="805"/>
                </a:lnTo>
                <a:lnTo>
                  <a:pt x="401" y="805"/>
                </a:lnTo>
                <a:lnTo>
                  <a:pt x="405" y="805"/>
                </a:lnTo>
                <a:lnTo>
                  <a:pt x="409" y="805"/>
                </a:lnTo>
                <a:lnTo>
                  <a:pt x="410" y="805"/>
                </a:lnTo>
                <a:lnTo>
                  <a:pt x="412" y="805"/>
                </a:lnTo>
                <a:lnTo>
                  <a:pt x="416" y="805"/>
                </a:lnTo>
                <a:lnTo>
                  <a:pt x="424" y="805"/>
                </a:lnTo>
                <a:lnTo>
                  <a:pt x="425" y="805"/>
                </a:lnTo>
                <a:lnTo>
                  <a:pt x="425" y="806"/>
                </a:lnTo>
                <a:lnTo>
                  <a:pt x="425" y="807"/>
                </a:lnTo>
                <a:lnTo>
                  <a:pt x="425" y="809"/>
                </a:lnTo>
                <a:lnTo>
                  <a:pt x="425" y="813"/>
                </a:lnTo>
                <a:lnTo>
                  <a:pt x="424" y="814"/>
                </a:lnTo>
                <a:lnTo>
                  <a:pt x="424" y="815"/>
                </a:lnTo>
                <a:lnTo>
                  <a:pt x="424" y="816"/>
                </a:lnTo>
                <a:lnTo>
                  <a:pt x="425" y="818"/>
                </a:lnTo>
                <a:lnTo>
                  <a:pt x="425" y="819"/>
                </a:lnTo>
                <a:lnTo>
                  <a:pt x="428" y="820"/>
                </a:lnTo>
                <a:lnTo>
                  <a:pt x="430" y="820"/>
                </a:lnTo>
                <a:lnTo>
                  <a:pt x="433" y="820"/>
                </a:lnTo>
                <a:lnTo>
                  <a:pt x="434" y="820"/>
                </a:lnTo>
                <a:lnTo>
                  <a:pt x="436" y="820"/>
                </a:lnTo>
                <a:lnTo>
                  <a:pt x="438" y="821"/>
                </a:lnTo>
                <a:lnTo>
                  <a:pt x="440" y="821"/>
                </a:lnTo>
                <a:lnTo>
                  <a:pt x="444" y="821"/>
                </a:lnTo>
                <a:lnTo>
                  <a:pt x="447" y="822"/>
                </a:lnTo>
                <a:lnTo>
                  <a:pt x="450" y="822"/>
                </a:lnTo>
                <a:lnTo>
                  <a:pt x="451" y="822"/>
                </a:lnTo>
                <a:lnTo>
                  <a:pt x="452" y="822"/>
                </a:lnTo>
                <a:lnTo>
                  <a:pt x="452" y="823"/>
                </a:lnTo>
                <a:lnTo>
                  <a:pt x="452" y="826"/>
                </a:lnTo>
                <a:lnTo>
                  <a:pt x="454" y="826"/>
                </a:lnTo>
                <a:lnTo>
                  <a:pt x="454" y="824"/>
                </a:lnTo>
                <a:lnTo>
                  <a:pt x="454" y="823"/>
                </a:lnTo>
                <a:lnTo>
                  <a:pt x="454" y="822"/>
                </a:lnTo>
                <a:lnTo>
                  <a:pt x="459" y="822"/>
                </a:lnTo>
                <a:lnTo>
                  <a:pt x="461" y="823"/>
                </a:lnTo>
                <a:lnTo>
                  <a:pt x="470" y="823"/>
                </a:lnTo>
                <a:lnTo>
                  <a:pt x="472" y="823"/>
                </a:lnTo>
                <a:lnTo>
                  <a:pt x="478" y="823"/>
                </a:lnTo>
                <a:lnTo>
                  <a:pt x="479" y="823"/>
                </a:lnTo>
                <a:lnTo>
                  <a:pt x="481" y="823"/>
                </a:lnTo>
                <a:lnTo>
                  <a:pt x="483" y="823"/>
                </a:lnTo>
                <a:lnTo>
                  <a:pt x="485" y="823"/>
                </a:lnTo>
                <a:lnTo>
                  <a:pt x="486" y="823"/>
                </a:lnTo>
                <a:lnTo>
                  <a:pt x="486" y="824"/>
                </a:lnTo>
                <a:lnTo>
                  <a:pt x="488" y="826"/>
                </a:lnTo>
                <a:lnTo>
                  <a:pt x="489" y="826"/>
                </a:lnTo>
                <a:lnTo>
                  <a:pt x="490" y="827"/>
                </a:lnTo>
                <a:lnTo>
                  <a:pt x="491" y="828"/>
                </a:lnTo>
                <a:lnTo>
                  <a:pt x="493" y="829"/>
                </a:lnTo>
                <a:lnTo>
                  <a:pt x="494" y="831"/>
                </a:lnTo>
                <a:lnTo>
                  <a:pt x="496" y="833"/>
                </a:lnTo>
                <a:lnTo>
                  <a:pt x="497" y="833"/>
                </a:lnTo>
                <a:lnTo>
                  <a:pt x="497" y="835"/>
                </a:lnTo>
                <a:lnTo>
                  <a:pt x="498" y="836"/>
                </a:lnTo>
                <a:lnTo>
                  <a:pt x="499" y="837"/>
                </a:lnTo>
                <a:lnTo>
                  <a:pt x="499" y="838"/>
                </a:lnTo>
                <a:lnTo>
                  <a:pt x="500" y="839"/>
                </a:lnTo>
                <a:lnTo>
                  <a:pt x="500" y="840"/>
                </a:lnTo>
                <a:lnTo>
                  <a:pt x="502" y="841"/>
                </a:lnTo>
                <a:lnTo>
                  <a:pt x="503" y="849"/>
                </a:lnTo>
                <a:lnTo>
                  <a:pt x="504" y="853"/>
                </a:lnTo>
                <a:lnTo>
                  <a:pt x="479" y="852"/>
                </a:lnTo>
                <a:lnTo>
                  <a:pt x="486" y="869"/>
                </a:lnTo>
                <a:lnTo>
                  <a:pt x="493" y="876"/>
                </a:lnTo>
                <a:lnTo>
                  <a:pt x="496" y="869"/>
                </a:lnTo>
                <a:lnTo>
                  <a:pt x="497" y="866"/>
                </a:lnTo>
                <a:lnTo>
                  <a:pt x="499" y="861"/>
                </a:lnTo>
                <a:lnTo>
                  <a:pt x="511" y="872"/>
                </a:lnTo>
                <a:lnTo>
                  <a:pt x="521" y="886"/>
                </a:lnTo>
                <a:lnTo>
                  <a:pt x="523" y="887"/>
                </a:lnTo>
                <a:lnTo>
                  <a:pt x="524" y="889"/>
                </a:lnTo>
                <a:lnTo>
                  <a:pt x="520" y="915"/>
                </a:lnTo>
                <a:lnTo>
                  <a:pt x="517" y="915"/>
                </a:lnTo>
                <a:lnTo>
                  <a:pt x="522" y="929"/>
                </a:lnTo>
                <a:lnTo>
                  <a:pt x="523" y="935"/>
                </a:lnTo>
                <a:lnTo>
                  <a:pt x="524" y="938"/>
                </a:lnTo>
                <a:lnTo>
                  <a:pt x="526" y="938"/>
                </a:lnTo>
                <a:lnTo>
                  <a:pt x="529" y="937"/>
                </a:lnTo>
                <a:lnTo>
                  <a:pt x="529" y="948"/>
                </a:lnTo>
                <a:lnTo>
                  <a:pt x="531" y="953"/>
                </a:lnTo>
                <a:lnTo>
                  <a:pt x="532" y="953"/>
                </a:lnTo>
                <a:lnTo>
                  <a:pt x="536" y="952"/>
                </a:lnTo>
                <a:lnTo>
                  <a:pt x="546" y="954"/>
                </a:lnTo>
                <a:lnTo>
                  <a:pt x="552" y="946"/>
                </a:lnTo>
                <a:lnTo>
                  <a:pt x="562" y="935"/>
                </a:lnTo>
                <a:lnTo>
                  <a:pt x="564" y="928"/>
                </a:lnTo>
                <a:lnTo>
                  <a:pt x="566" y="929"/>
                </a:lnTo>
                <a:lnTo>
                  <a:pt x="568" y="930"/>
                </a:lnTo>
                <a:lnTo>
                  <a:pt x="568" y="931"/>
                </a:lnTo>
                <a:lnTo>
                  <a:pt x="568" y="937"/>
                </a:lnTo>
                <a:lnTo>
                  <a:pt x="566" y="940"/>
                </a:lnTo>
                <a:lnTo>
                  <a:pt x="560" y="946"/>
                </a:lnTo>
                <a:lnTo>
                  <a:pt x="560" y="950"/>
                </a:lnTo>
                <a:lnTo>
                  <a:pt x="560" y="953"/>
                </a:lnTo>
                <a:lnTo>
                  <a:pt x="564" y="954"/>
                </a:lnTo>
                <a:lnTo>
                  <a:pt x="565" y="954"/>
                </a:lnTo>
                <a:lnTo>
                  <a:pt x="565" y="956"/>
                </a:lnTo>
                <a:lnTo>
                  <a:pt x="565" y="958"/>
                </a:lnTo>
                <a:lnTo>
                  <a:pt x="563" y="958"/>
                </a:lnTo>
                <a:lnTo>
                  <a:pt x="562" y="958"/>
                </a:lnTo>
                <a:lnTo>
                  <a:pt x="563" y="960"/>
                </a:lnTo>
                <a:lnTo>
                  <a:pt x="564" y="964"/>
                </a:lnTo>
                <a:lnTo>
                  <a:pt x="566" y="969"/>
                </a:lnTo>
                <a:lnTo>
                  <a:pt x="566" y="970"/>
                </a:lnTo>
                <a:lnTo>
                  <a:pt x="569" y="970"/>
                </a:lnTo>
                <a:lnTo>
                  <a:pt x="571" y="970"/>
                </a:lnTo>
                <a:lnTo>
                  <a:pt x="573" y="972"/>
                </a:lnTo>
                <a:lnTo>
                  <a:pt x="575" y="973"/>
                </a:lnTo>
                <a:lnTo>
                  <a:pt x="577" y="974"/>
                </a:lnTo>
                <a:lnTo>
                  <a:pt x="580" y="975"/>
                </a:lnTo>
                <a:lnTo>
                  <a:pt x="581" y="975"/>
                </a:lnTo>
                <a:lnTo>
                  <a:pt x="582" y="975"/>
                </a:lnTo>
                <a:lnTo>
                  <a:pt x="583" y="975"/>
                </a:lnTo>
                <a:lnTo>
                  <a:pt x="584" y="975"/>
                </a:lnTo>
                <a:lnTo>
                  <a:pt x="585" y="974"/>
                </a:lnTo>
                <a:lnTo>
                  <a:pt x="585" y="973"/>
                </a:lnTo>
                <a:lnTo>
                  <a:pt x="585" y="972"/>
                </a:lnTo>
                <a:lnTo>
                  <a:pt x="589" y="973"/>
                </a:lnTo>
                <a:lnTo>
                  <a:pt x="591" y="974"/>
                </a:lnTo>
                <a:lnTo>
                  <a:pt x="592" y="978"/>
                </a:lnTo>
                <a:lnTo>
                  <a:pt x="590" y="979"/>
                </a:lnTo>
                <a:lnTo>
                  <a:pt x="588" y="980"/>
                </a:lnTo>
                <a:lnTo>
                  <a:pt x="586" y="981"/>
                </a:lnTo>
                <a:lnTo>
                  <a:pt x="586" y="982"/>
                </a:lnTo>
                <a:lnTo>
                  <a:pt x="585" y="983"/>
                </a:lnTo>
                <a:lnTo>
                  <a:pt x="585" y="985"/>
                </a:lnTo>
                <a:lnTo>
                  <a:pt x="589" y="985"/>
                </a:lnTo>
                <a:lnTo>
                  <a:pt x="595" y="985"/>
                </a:lnTo>
                <a:lnTo>
                  <a:pt x="605" y="985"/>
                </a:lnTo>
                <a:lnTo>
                  <a:pt x="605" y="983"/>
                </a:lnTo>
                <a:lnTo>
                  <a:pt x="605" y="981"/>
                </a:lnTo>
                <a:lnTo>
                  <a:pt x="605" y="980"/>
                </a:lnTo>
                <a:lnTo>
                  <a:pt x="605" y="979"/>
                </a:lnTo>
                <a:lnTo>
                  <a:pt x="605" y="978"/>
                </a:lnTo>
                <a:lnTo>
                  <a:pt x="606" y="978"/>
                </a:lnTo>
                <a:lnTo>
                  <a:pt x="606" y="977"/>
                </a:lnTo>
                <a:lnTo>
                  <a:pt x="607" y="975"/>
                </a:lnTo>
                <a:lnTo>
                  <a:pt x="607" y="974"/>
                </a:lnTo>
                <a:lnTo>
                  <a:pt x="608" y="973"/>
                </a:lnTo>
                <a:lnTo>
                  <a:pt x="609" y="972"/>
                </a:lnTo>
                <a:lnTo>
                  <a:pt x="610" y="970"/>
                </a:lnTo>
                <a:lnTo>
                  <a:pt x="612" y="969"/>
                </a:lnTo>
                <a:lnTo>
                  <a:pt x="612" y="968"/>
                </a:lnTo>
                <a:lnTo>
                  <a:pt x="614" y="966"/>
                </a:lnTo>
                <a:lnTo>
                  <a:pt x="614" y="965"/>
                </a:lnTo>
                <a:lnTo>
                  <a:pt x="614" y="964"/>
                </a:lnTo>
                <a:lnTo>
                  <a:pt x="616" y="954"/>
                </a:lnTo>
                <a:lnTo>
                  <a:pt x="618" y="946"/>
                </a:lnTo>
                <a:lnTo>
                  <a:pt x="619" y="939"/>
                </a:lnTo>
                <a:lnTo>
                  <a:pt x="618" y="939"/>
                </a:lnTo>
                <a:lnTo>
                  <a:pt x="616" y="938"/>
                </a:lnTo>
                <a:lnTo>
                  <a:pt x="615" y="938"/>
                </a:lnTo>
                <a:lnTo>
                  <a:pt x="614" y="938"/>
                </a:lnTo>
                <a:lnTo>
                  <a:pt x="612" y="937"/>
                </a:lnTo>
                <a:lnTo>
                  <a:pt x="611" y="937"/>
                </a:lnTo>
                <a:lnTo>
                  <a:pt x="611" y="936"/>
                </a:lnTo>
                <a:lnTo>
                  <a:pt x="605" y="931"/>
                </a:lnTo>
                <a:lnTo>
                  <a:pt x="603" y="930"/>
                </a:lnTo>
                <a:lnTo>
                  <a:pt x="602" y="928"/>
                </a:lnTo>
                <a:lnTo>
                  <a:pt x="601" y="927"/>
                </a:lnTo>
                <a:lnTo>
                  <a:pt x="600" y="924"/>
                </a:lnTo>
                <a:lnTo>
                  <a:pt x="598" y="922"/>
                </a:lnTo>
                <a:lnTo>
                  <a:pt x="597" y="921"/>
                </a:lnTo>
                <a:lnTo>
                  <a:pt x="594" y="918"/>
                </a:lnTo>
                <a:lnTo>
                  <a:pt x="593" y="916"/>
                </a:lnTo>
                <a:lnTo>
                  <a:pt x="592" y="915"/>
                </a:lnTo>
                <a:lnTo>
                  <a:pt x="591" y="915"/>
                </a:lnTo>
                <a:lnTo>
                  <a:pt x="592" y="898"/>
                </a:lnTo>
                <a:lnTo>
                  <a:pt x="592" y="896"/>
                </a:lnTo>
                <a:lnTo>
                  <a:pt x="592" y="886"/>
                </a:lnTo>
                <a:lnTo>
                  <a:pt x="602" y="886"/>
                </a:lnTo>
                <a:lnTo>
                  <a:pt x="638" y="886"/>
                </a:lnTo>
                <a:lnTo>
                  <a:pt x="638" y="910"/>
                </a:lnTo>
                <a:lnTo>
                  <a:pt x="645" y="910"/>
                </a:lnTo>
                <a:lnTo>
                  <a:pt x="646" y="893"/>
                </a:lnTo>
                <a:lnTo>
                  <a:pt x="646" y="882"/>
                </a:lnTo>
                <a:lnTo>
                  <a:pt x="646" y="877"/>
                </a:lnTo>
                <a:lnTo>
                  <a:pt x="646" y="876"/>
                </a:lnTo>
                <a:lnTo>
                  <a:pt x="646" y="871"/>
                </a:lnTo>
                <a:lnTo>
                  <a:pt x="646" y="854"/>
                </a:lnTo>
                <a:lnTo>
                  <a:pt x="646" y="853"/>
                </a:lnTo>
                <a:lnTo>
                  <a:pt x="644" y="853"/>
                </a:lnTo>
                <a:lnTo>
                  <a:pt x="632" y="853"/>
                </a:lnTo>
                <a:lnTo>
                  <a:pt x="629" y="853"/>
                </a:lnTo>
                <a:lnTo>
                  <a:pt x="616" y="853"/>
                </a:lnTo>
                <a:lnTo>
                  <a:pt x="614" y="852"/>
                </a:lnTo>
                <a:lnTo>
                  <a:pt x="591" y="852"/>
                </a:lnTo>
                <a:lnTo>
                  <a:pt x="591" y="828"/>
                </a:lnTo>
                <a:lnTo>
                  <a:pt x="577" y="828"/>
                </a:lnTo>
                <a:lnTo>
                  <a:pt x="574" y="828"/>
                </a:lnTo>
                <a:lnTo>
                  <a:pt x="574" y="826"/>
                </a:lnTo>
                <a:lnTo>
                  <a:pt x="574" y="810"/>
                </a:lnTo>
                <a:lnTo>
                  <a:pt x="574" y="791"/>
                </a:lnTo>
                <a:lnTo>
                  <a:pt x="569" y="780"/>
                </a:lnTo>
                <a:lnTo>
                  <a:pt x="569" y="779"/>
                </a:lnTo>
                <a:lnTo>
                  <a:pt x="568" y="777"/>
                </a:lnTo>
                <a:lnTo>
                  <a:pt x="567" y="774"/>
                </a:lnTo>
                <a:lnTo>
                  <a:pt x="566" y="772"/>
                </a:lnTo>
                <a:lnTo>
                  <a:pt x="566" y="771"/>
                </a:lnTo>
                <a:lnTo>
                  <a:pt x="565" y="771"/>
                </a:lnTo>
                <a:lnTo>
                  <a:pt x="566" y="771"/>
                </a:lnTo>
                <a:lnTo>
                  <a:pt x="566" y="770"/>
                </a:lnTo>
                <a:lnTo>
                  <a:pt x="567" y="770"/>
                </a:lnTo>
                <a:lnTo>
                  <a:pt x="567" y="771"/>
                </a:lnTo>
                <a:lnTo>
                  <a:pt x="568" y="771"/>
                </a:lnTo>
                <a:lnTo>
                  <a:pt x="568" y="770"/>
                </a:lnTo>
                <a:lnTo>
                  <a:pt x="569" y="770"/>
                </a:lnTo>
                <a:lnTo>
                  <a:pt x="571" y="770"/>
                </a:lnTo>
                <a:lnTo>
                  <a:pt x="572" y="769"/>
                </a:lnTo>
                <a:lnTo>
                  <a:pt x="573" y="768"/>
                </a:lnTo>
                <a:lnTo>
                  <a:pt x="575" y="768"/>
                </a:lnTo>
                <a:lnTo>
                  <a:pt x="576" y="768"/>
                </a:lnTo>
                <a:lnTo>
                  <a:pt x="577" y="768"/>
                </a:lnTo>
                <a:lnTo>
                  <a:pt x="578" y="768"/>
                </a:lnTo>
                <a:lnTo>
                  <a:pt x="578" y="769"/>
                </a:lnTo>
                <a:lnTo>
                  <a:pt x="580" y="769"/>
                </a:lnTo>
                <a:lnTo>
                  <a:pt x="581" y="769"/>
                </a:lnTo>
                <a:lnTo>
                  <a:pt x="581" y="768"/>
                </a:lnTo>
                <a:lnTo>
                  <a:pt x="580" y="766"/>
                </a:lnTo>
                <a:lnTo>
                  <a:pt x="578" y="766"/>
                </a:lnTo>
                <a:lnTo>
                  <a:pt x="577" y="766"/>
                </a:lnTo>
                <a:lnTo>
                  <a:pt x="576" y="765"/>
                </a:lnTo>
                <a:lnTo>
                  <a:pt x="575" y="765"/>
                </a:lnTo>
                <a:lnTo>
                  <a:pt x="574" y="765"/>
                </a:lnTo>
                <a:lnTo>
                  <a:pt x="573" y="765"/>
                </a:lnTo>
                <a:lnTo>
                  <a:pt x="572" y="765"/>
                </a:lnTo>
                <a:lnTo>
                  <a:pt x="572" y="766"/>
                </a:lnTo>
                <a:lnTo>
                  <a:pt x="571" y="766"/>
                </a:lnTo>
                <a:lnTo>
                  <a:pt x="569" y="766"/>
                </a:lnTo>
                <a:lnTo>
                  <a:pt x="567" y="766"/>
                </a:lnTo>
                <a:lnTo>
                  <a:pt x="567" y="765"/>
                </a:lnTo>
                <a:lnTo>
                  <a:pt x="567" y="764"/>
                </a:lnTo>
                <a:lnTo>
                  <a:pt x="567" y="765"/>
                </a:lnTo>
                <a:lnTo>
                  <a:pt x="566" y="765"/>
                </a:lnTo>
                <a:lnTo>
                  <a:pt x="565" y="765"/>
                </a:lnTo>
                <a:lnTo>
                  <a:pt x="565" y="764"/>
                </a:lnTo>
                <a:lnTo>
                  <a:pt x="565" y="765"/>
                </a:lnTo>
                <a:lnTo>
                  <a:pt x="564" y="765"/>
                </a:lnTo>
                <a:lnTo>
                  <a:pt x="563" y="765"/>
                </a:lnTo>
                <a:lnTo>
                  <a:pt x="562" y="765"/>
                </a:lnTo>
                <a:lnTo>
                  <a:pt x="560" y="765"/>
                </a:lnTo>
                <a:lnTo>
                  <a:pt x="560" y="764"/>
                </a:lnTo>
                <a:lnTo>
                  <a:pt x="560" y="763"/>
                </a:lnTo>
                <a:lnTo>
                  <a:pt x="559" y="763"/>
                </a:lnTo>
                <a:lnTo>
                  <a:pt x="559" y="764"/>
                </a:lnTo>
                <a:lnTo>
                  <a:pt x="559" y="765"/>
                </a:lnTo>
                <a:lnTo>
                  <a:pt x="560" y="765"/>
                </a:lnTo>
                <a:lnTo>
                  <a:pt x="560" y="766"/>
                </a:lnTo>
                <a:lnTo>
                  <a:pt x="559" y="766"/>
                </a:lnTo>
                <a:lnTo>
                  <a:pt x="559" y="768"/>
                </a:lnTo>
                <a:lnTo>
                  <a:pt x="558" y="768"/>
                </a:lnTo>
                <a:lnTo>
                  <a:pt x="557" y="768"/>
                </a:lnTo>
                <a:lnTo>
                  <a:pt x="556" y="766"/>
                </a:lnTo>
                <a:lnTo>
                  <a:pt x="555" y="765"/>
                </a:lnTo>
                <a:lnTo>
                  <a:pt x="554" y="764"/>
                </a:lnTo>
                <a:lnTo>
                  <a:pt x="555" y="763"/>
                </a:lnTo>
                <a:lnTo>
                  <a:pt x="555" y="762"/>
                </a:lnTo>
                <a:lnTo>
                  <a:pt x="555" y="761"/>
                </a:lnTo>
                <a:lnTo>
                  <a:pt x="556" y="761"/>
                </a:lnTo>
                <a:lnTo>
                  <a:pt x="556" y="760"/>
                </a:lnTo>
                <a:lnTo>
                  <a:pt x="556" y="759"/>
                </a:lnTo>
                <a:lnTo>
                  <a:pt x="557" y="759"/>
                </a:lnTo>
                <a:lnTo>
                  <a:pt x="558" y="757"/>
                </a:lnTo>
                <a:lnTo>
                  <a:pt x="558" y="756"/>
                </a:lnTo>
                <a:lnTo>
                  <a:pt x="558" y="755"/>
                </a:lnTo>
                <a:lnTo>
                  <a:pt x="558" y="754"/>
                </a:lnTo>
                <a:lnTo>
                  <a:pt x="557" y="754"/>
                </a:lnTo>
                <a:lnTo>
                  <a:pt x="557" y="755"/>
                </a:lnTo>
                <a:lnTo>
                  <a:pt x="556" y="756"/>
                </a:lnTo>
                <a:lnTo>
                  <a:pt x="556" y="757"/>
                </a:lnTo>
                <a:lnTo>
                  <a:pt x="555" y="757"/>
                </a:lnTo>
                <a:lnTo>
                  <a:pt x="554" y="757"/>
                </a:lnTo>
                <a:lnTo>
                  <a:pt x="552" y="757"/>
                </a:lnTo>
                <a:lnTo>
                  <a:pt x="552" y="759"/>
                </a:lnTo>
                <a:lnTo>
                  <a:pt x="554" y="759"/>
                </a:lnTo>
                <a:lnTo>
                  <a:pt x="554" y="760"/>
                </a:lnTo>
                <a:lnTo>
                  <a:pt x="552" y="760"/>
                </a:lnTo>
                <a:lnTo>
                  <a:pt x="551" y="761"/>
                </a:lnTo>
                <a:lnTo>
                  <a:pt x="550" y="760"/>
                </a:lnTo>
                <a:lnTo>
                  <a:pt x="550" y="759"/>
                </a:lnTo>
                <a:lnTo>
                  <a:pt x="550" y="757"/>
                </a:lnTo>
                <a:lnTo>
                  <a:pt x="549" y="757"/>
                </a:lnTo>
                <a:lnTo>
                  <a:pt x="548" y="757"/>
                </a:lnTo>
                <a:lnTo>
                  <a:pt x="547" y="757"/>
                </a:lnTo>
                <a:lnTo>
                  <a:pt x="547" y="756"/>
                </a:lnTo>
                <a:lnTo>
                  <a:pt x="546" y="755"/>
                </a:lnTo>
                <a:lnTo>
                  <a:pt x="547" y="754"/>
                </a:lnTo>
                <a:lnTo>
                  <a:pt x="546" y="753"/>
                </a:lnTo>
                <a:lnTo>
                  <a:pt x="546" y="752"/>
                </a:lnTo>
                <a:lnTo>
                  <a:pt x="545" y="752"/>
                </a:lnTo>
                <a:lnTo>
                  <a:pt x="543" y="752"/>
                </a:lnTo>
                <a:lnTo>
                  <a:pt x="543" y="753"/>
                </a:lnTo>
                <a:lnTo>
                  <a:pt x="542" y="753"/>
                </a:lnTo>
                <a:lnTo>
                  <a:pt x="542" y="754"/>
                </a:lnTo>
                <a:lnTo>
                  <a:pt x="542" y="755"/>
                </a:lnTo>
                <a:lnTo>
                  <a:pt x="541" y="755"/>
                </a:lnTo>
                <a:lnTo>
                  <a:pt x="540" y="755"/>
                </a:lnTo>
                <a:lnTo>
                  <a:pt x="539" y="754"/>
                </a:lnTo>
                <a:lnTo>
                  <a:pt x="539" y="753"/>
                </a:lnTo>
                <a:lnTo>
                  <a:pt x="538" y="752"/>
                </a:lnTo>
                <a:lnTo>
                  <a:pt x="538" y="751"/>
                </a:lnTo>
                <a:lnTo>
                  <a:pt x="537" y="749"/>
                </a:lnTo>
                <a:lnTo>
                  <a:pt x="537" y="748"/>
                </a:lnTo>
                <a:lnTo>
                  <a:pt x="538" y="748"/>
                </a:lnTo>
                <a:lnTo>
                  <a:pt x="538" y="747"/>
                </a:lnTo>
                <a:lnTo>
                  <a:pt x="538" y="745"/>
                </a:lnTo>
                <a:lnTo>
                  <a:pt x="539" y="744"/>
                </a:lnTo>
                <a:lnTo>
                  <a:pt x="540" y="744"/>
                </a:lnTo>
                <a:lnTo>
                  <a:pt x="542" y="744"/>
                </a:lnTo>
                <a:lnTo>
                  <a:pt x="542" y="745"/>
                </a:lnTo>
                <a:lnTo>
                  <a:pt x="543" y="745"/>
                </a:lnTo>
                <a:lnTo>
                  <a:pt x="545" y="745"/>
                </a:lnTo>
                <a:lnTo>
                  <a:pt x="546" y="744"/>
                </a:lnTo>
                <a:lnTo>
                  <a:pt x="547" y="744"/>
                </a:lnTo>
                <a:lnTo>
                  <a:pt x="548" y="743"/>
                </a:lnTo>
                <a:lnTo>
                  <a:pt x="549" y="743"/>
                </a:lnTo>
                <a:lnTo>
                  <a:pt x="551" y="743"/>
                </a:lnTo>
                <a:lnTo>
                  <a:pt x="552" y="743"/>
                </a:lnTo>
                <a:lnTo>
                  <a:pt x="552" y="742"/>
                </a:lnTo>
                <a:lnTo>
                  <a:pt x="552" y="740"/>
                </a:lnTo>
                <a:lnTo>
                  <a:pt x="552" y="739"/>
                </a:lnTo>
                <a:lnTo>
                  <a:pt x="552" y="738"/>
                </a:lnTo>
                <a:lnTo>
                  <a:pt x="554" y="738"/>
                </a:lnTo>
                <a:lnTo>
                  <a:pt x="552" y="738"/>
                </a:lnTo>
                <a:lnTo>
                  <a:pt x="554" y="737"/>
                </a:lnTo>
                <a:lnTo>
                  <a:pt x="555" y="737"/>
                </a:lnTo>
                <a:lnTo>
                  <a:pt x="556" y="737"/>
                </a:lnTo>
                <a:lnTo>
                  <a:pt x="556" y="736"/>
                </a:lnTo>
                <a:lnTo>
                  <a:pt x="556" y="737"/>
                </a:lnTo>
                <a:lnTo>
                  <a:pt x="557" y="737"/>
                </a:lnTo>
                <a:lnTo>
                  <a:pt x="557" y="736"/>
                </a:lnTo>
                <a:lnTo>
                  <a:pt x="556" y="736"/>
                </a:lnTo>
                <a:lnTo>
                  <a:pt x="556" y="735"/>
                </a:lnTo>
                <a:lnTo>
                  <a:pt x="555" y="735"/>
                </a:lnTo>
                <a:lnTo>
                  <a:pt x="555" y="734"/>
                </a:lnTo>
                <a:lnTo>
                  <a:pt x="556" y="732"/>
                </a:lnTo>
                <a:lnTo>
                  <a:pt x="557" y="732"/>
                </a:lnTo>
                <a:lnTo>
                  <a:pt x="558" y="732"/>
                </a:lnTo>
                <a:lnTo>
                  <a:pt x="557" y="732"/>
                </a:lnTo>
                <a:lnTo>
                  <a:pt x="556" y="732"/>
                </a:lnTo>
                <a:lnTo>
                  <a:pt x="556" y="731"/>
                </a:lnTo>
                <a:lnTo>
                  <a:pt x="555" y="731"/>
                </a:lnTo>
                <a:lnTo>
                  <a:pt x="555" y="732"/>
                </a:lnTo>
                <a:lnTo>
                  <a:pt x="554" y="732"/>
                </a:lnTo>
                <a:lnTo>
                  <a:pt x="554" y="734"/>
                </a:lnTo>
                <a:lnTo>
                  <a:pt x="554" y="735"/>
                </a:lnTo>
                <a:lnTo>
                  <a:pt x="552" y="735"/>
                </a:lnTo>
                <a:lnTo>
                  <a:pt x="551" y="735"/>
                </a:lnTo>
                <a:lnTo>
                  <a:pt x="551" y="736"/>
                </a:lnTo>
                <a:lnTo>
                  <a:pt x="550" y="736"/>
                </a:lnTo>
                <a:lnTo>
                  <a:pt x="550" y="737"/>
                </a:lnTo>
                <a:lnTo>
                  <a:pt x="550" y="738"/>
                </a:lnTo>
                <a:lnTo>
                  <a:pt x="549" y="738"/>
                </a:lnTo>
                <a:lnTo>
                  <a:pt x="548" y="737"/>
                </a:lnTo>
                <a:lnTo>
                  <a:pt x="547" y="736"/>
                </a:lnTo>
                <a:lnTo>
                  <a:pt x="547" y="735"/>
                </a:lnTo>
                <a:lnTo>
                  <a:pt x="547" y="734"/>
                </a:lnTo>
                <a:lnTo>
                  <a:pt x="547" y="732"/>
                </a:lnTo>
                <a:lnTo>
                  <a:pt x="546" y="731"/>
                </a:lnTo>
                <a:lnTo>
                  <a:pt x="545" y="731"/>
                </a:lnTo>
                <a:lnTo>
                  <a:pt x="545" y="730"/>
                </a:lnTo>
                <a:lnTo>
                  <a:pt x="545" y="729"/>
                </a:lnTo>
                <a:lnTo>
                  <a:pt x="545" y="728"/>
                </a:lnTo>
                <a:lnTo>
                  <a:pt x="545" y="727"/>
                </a:lnTo>
                <a:lnTo>
                  <a:pt x="545" y="726"/>
                </a:lnTo>
                <a:lnTo>
                  <a:pt x="546" y="722"/>
                </a:lnTo>
                <a:lnTo>
                  <a:pt x="547" y="722"/>
                </a:lnTo>
                <a:lnTo>
                  <a:pt x="547" y="721"/>
                </a:lnTo>
                <a:lnTo>
                  <a:pt x="547" y="720"/>
                </a:lnTo>
                <a:lnTo>
                  <a:pt x="548" y="720"/>
                </a:lnTo>
                <a:lnTo>
                  <a:pt x="548" y="719"/>
                </a:lnTo>
                <a:lnTo>
                  <a:pt x="549" y="718"/>
                </a:lnTo>
                <a:lnTo>
                  <a:pt x="550" y="718"/>
                </a:lnTo>
                <a:lnTo>
                  <a:pt x="551" y="717"/>
                </a:lnTo>
                <a:lnTo>
                  <a:pt x="552" y="715"/>
                </a:lnTo>
                <a:lnTo>
                  <a:pt x="554" y="713"/>
                </a:lnTo>
                <a:lnTo>
                  <a:pt x="555" y="713"/>
                </a:lnTo>
                <a:lnTo>
                  <a:pt x="555" y="714"/>
                </a:lnTo>
                <a:lnTo>
                  <a:pt x="554" y="717"/>
                </a:lnTo>
                <a:lnTo>
                  <a:pt x="554" y="718"/>
                </a:lnTo>
                <a:lnTo>
                  <a:pt x="552" y="719"/>
                </a:lnTo>
                <a:lnTo>
                  <a:pt x="552" y="720"/>
                </a:lnTo>
                <a:lnTo>
                  <a:pt x="552" y="719"/>
                </a:lnTo>
                <a:lnTo>
                  <a:pt x="554" y="718"/>
                </a:lnTo>
                <a:lnTo>
                  <a:pt x="555" y="718"/>
                </a:lnTo>
                <a:lnTo>
                  <a:pt x="555" y="717"/>
                </a:lnTo>
                <a:lnTo>
                  <a:pt x="556" y="717"/>
                </a:lnTo>
                <a:lnTo>
                  <a:pt x="556" y="715"/>
                </a:lnTo>
                <a:lnTo>
                  <a:pt x="557" y="715"/>
                </a:lnTo>
                <a:lnTo>
                  <a:pt x="557" y="717"/>
                </a:lnTo>
                <a:lnTo>
                  <a:pt x="557" y="718"/>
                </a:lnTo>
                <a:lnTo>
                  <a:pt x="557" y="719"/>
                </a:lnTo>
                <a:lnTo>
                  <a:pt x="558" y="719"/>
                </a:lnTo>
                <a:lnTo>
                  <a:pt x="558" y="718"/>
                </a:lnTo>
                <a:lnTo>
                  <a:pt x="558" y="717"/>
                </a:lnTo>
                <a:lnTo>
                  <a:pt x="559" y="717"/>
                </a:lnTo>
                <a:lnTo>
                  <a:pt x="559" y="715"/>
                </a:lnTo>
                <a:lnTo>
                  <a:pt x="558" y="714"/>
                </a:lnTo>
                <a:lnTo>
                  <a:pt x="558" y="713"/>
                </a:lnTo>
                <a:lnTo>
                  <a:pt x="558" y="712"/>
                </a:lnTo>
                <a:lnTo>
                  <a:pt x="559" y="711"/>
                </a:lnTo>
                <a:lnTo>
                  <a:pt x="560" y="711"/>
                </a:lnTo>
                <a:lnTo>
                  <a:pt x="560" y="710"/>
                </a:lnTo>
                <a:lnTo>
                  <a:pt x="560" y="709"/>
                </a:lnTo>
                <a:lnTo>
                  <a:pt x="562" y="709"/>
                </a:lnTo>
                <a:lnTo>
                  <a:pt x="562" y="707"/>
                </a:lnTo>
                <a:lnTo>
                  <a:pt x="562" y="706"/>
                </a:lnTo>
                <a:lnTo>
                  <a:pt x="563" y="705"/>
                </a:lnTo>
                <a:lnTo>
                  <a:pt x="564" y="705"/>
                </a:lnTo>
                <a:lnTo>
                  <a:pt x="565" y="705"/>
                </a:lnTo>
                <a:lnTo>
                  <a:pt x="566" y="705"/>
                </a:lnTo>
                <a:lnTo>
                  <a:pt x="566" y="706"/>
                </a:lnTo>
                <a:lnTo>
                  <a:pt x="567" y="706"/>
                </a:lnTo>
                <a:lnTo>
                  <a:pt x="567" y="707"/>
                </a:lnTo>
                <a:lnTo>
                  <a:pt x="568" y="707"/>
                </a:lnTo>
                <a:lnTo>
                  <a:pt x="569" y="709"/>
                </a:lnTo>
                <a:lnTo>
                  <a:pt x="569" y="710"/>
                </a:lnTo>
                <a:lnTo>
                  <a:pt x="571" y="709"/>
                </a:lnTo>
                <a:lnTo>
                  <a:pt x="571" y="707"/>
                </a:lnTo>
                <a:lnTo>
                  <a:pt x="572" y="707"/>
                </a:lnTo>
                <a:lnTo>
                  <a:pt x="573" y="706"/>
                </a:lnTo>
                <a:lnTo>
                  <a:pt x="574" y="705"/>
                </a:lnTo>
                <a:lnTo>
                  <a:pt x="575" y="705"/>
                </a:lnTo>
                <a:lnTo>
                  <a:pt x="576" y="705"/>
                </a:lnTo>
                <a:lnTo>
                  <a:pt x="577" y="704"/>
                </a:lnTo>
                <a:lnTo>
                  <a:pt x="578" y="704"/>
                </a:lnTo>
                <a:lnTo>
                  <a:pt x="578" y="705"/>
                </a:lnTo>
                <a:lnTo>
                  <a:pt x="580" y="705"/>
                </a:lnTo>
                <a:lnTo>
                  <a:pt x="581" y="705"/>
                </a:lnTo>
                <a:lnTo>
                  <a:pt x="582" y="705"/>
                </a:lnTo>
                <a:lnTo>
                  <a:pt x="582" y="706"/>
                </a:lnTo>
                <a:lnTo>
                  <a:pt x="583" y="706"/>
                </a:lnTo>
                <a:lnTo>
                  <a:pt x="583" y="707"/>
                </a:lnTo>
                <a:lnTo>
                  <a:pt x="584" y="707"/>
                </a:lnTo>
                <a:lnTo>
                  <a:pt x="585" y="707"/>
                </a:lnTo>
                <a:lnTo>
                  <a:pt x="585" y="709"/>
                </a:lnTo>
                <a:lnTo>
                  <a:pt x="586" y="709"/>
                </a:lnTo>
                <a:lnTo>
                  <a:pt x="588" y="709"/>
                </a:lnTo>
                <a:lnTo>
                  <a:pt x="589" y="709"/>
                </a:lnTo>
                <a:lnTo>
                  <a:pt x="589" y="707"/>
                </a:lnTo>
                <a:lnTo>
                  <a:pt x="590" y="706"/>
                </a:lnTo>
                <a:lnTo>
                  <a:pt x="590" y="705"/>
                </a:lnTo>
                <a:lnTo>
                  <a:pt x="591" y="705"/>
                </a:lnTo>
                <a:lnTo>
                  <a:pt x="591" y="704"/>
                </a:lnTo>
                <a:lnTo>
                  <a:pt x="591" y="703"/>
                </a:lnTo>
                <a:lnTo>
                  <a:pt x="591" y="702"/>
                </a:lnTo>
                <a:lnTo>
                  <a:pt x="591" y="701"/>
                </a:lnTo>
                <a:lnTo>
                  <a:pt x="591" y="699"/>
                </a:lnTo>
                <a:lnTo>
                  <a:pt x="592" y="699"/>
                </a:lnTo>
                <a:lnTo>
                  <a:pt x="592" y="698"/>
                </a:lnTo>
                <a:lnTo>
                  <a:pt x="593" y="698"/>
                </a:lnTo>
                <a:lnTo>
                  <a:pt x="594" y="698"/>
                </a:lnTo>
                <a:lnTo>
                  <a:pt x="595" y="698"/>
                </a:lnTo>
                <a:lnTo>
                  <a:pt x="595" y="697"/>
                </a:lnTo>
                <a:lnTo>
                  <a:pt x="597" y="697"/>
                </a:lnTo>
                <a:lnTo>
                  <a:pt x="598" y="697"/>
                </a:lnTo>
                <a:lnTo>
                  <a:pt x="599" y="697"/>
                </a:lnTo>
                <a:lnTo>
                  <a:pt x="599" y="698"/>
                </a:lnTo>
                <a:lnTo>
                  <a:pt x="600" y="697"/>
                </a:lnTo>
                <a:lnTo>
                  <a:pt x="599" y="697"/>
                </a:lnTo>
                <a:lnTo>
                  <a:pt x="598" y="697"/>
                </a:lnTo>
                <a:lnTo>
                  <a:pt x="597" y="697"/>
                </a:lnTo>
                <a:lnTo>
                  <a:pt x="595" y="697"/>
                </a:lnTo>
                <a:lnTo>
                  <a:pt x="594" y="697"/>
                </a:lnTo>
                <a:lnTo>
                  <a:pt x="593" y="696"/>
                </a:lnTo>
                <a:lnTo>
                  <a:pt x="593" y="697"/>
                </a:lnTo>
                <a:lnTo>
                  <a:pt x="592" y="697"/>
                </a:lnTo>
                <a:lnTo>
                  <a:pt x="591" y="698"/>
                </a:lnTo>
                <a:lnTo>
                  <a:pt x="591" y="699"/>
                </a:lnTo>
                <a:lnTo>
                  <a:pt x="590" y="699"/>
                </a:lnTo>
                <a:lnTo>
                  <a:pt x="590" y="701"/>
                </a:lnTo>
                <a:lnTo>
                  <a:pt x="590" y="702"/>
                </a:lnTo>
                <a:lnTo>
                  <a:pt x="590" y="703"/>
                </a:lnTo>
                <a:lnTo>
                  <a:pt x="590" y="704"/>
                </a:lnTo>
                <a:lnTo>
                  <a:pt x="589" y="704"/>
                </a:lnTo>
                <a:lnTo>
                  <a:pt x="589" y="705"/>
                </a:lnTo>
                <a:lnTo>
                  <a:pt x="588" y="705"/>
                </a:lnTo>
                <a:lnTo>
                  <a:pt x="586" y="705"/>
                </a:lnTo>
                <a:lnTo>
                  <a:pt x="586" y="704"/>
                </a:lnTo>
                <a:lnTo>
                  <a:pt x="584" y="703"/>
                </a:lnTo>
                <a:lnTo>
                  <a:pt x="584" y="702"/>
                </a:lnTo>
                <a:lnTo>
                  <a:pt x="583" y="702"/>
                </a:lnTo>
                <a:lnTo>
                  <a:pt x="582" y="702"/>
                </a:lnTo>
                <a:lnTo>
                  <a:pt x="581" y="702"/>
                </a:lnTo>
                <a:lnTo>
                  <a:pt x="580" y="702"/>
                </a:lnTo>
                <a:lnTo>
                  <a:pt x="580" y="701"/>
                </a:lnTo>
                <a:lnTo>
                  <a:pt x="578" y="701"/>
                </a:lnTo>
                <a:lnTo>
                  <a:pt x="577" y="701"/>
                </a:lnTo>
                <a:lnTo>
                  <a:pt x="576" y="701"/>
                </a:lnTo>
                <a:lnTo>
                  <a:pt x="575" y="701"/>
                </a:lnTo>
                <a:lnTo>
                  <a:pt x="574" y="699"/>
                </a:lnTo>
                <a:lnTo>
                  <a:pt x="573" y="699"/>
                </a:lnTo>
                <a:lnTo>
                  <a:pt x="572" y="699"/>
                </a:lnTo>
                <a:lnTo>
                  <a:pt x="572" y="698"/>
                </a:lnTo>
                <a:lnTo>
                  <a:pt x="571" y="698"/>
                </a:lnTo>
                <a:lnTo>
                  <a:pt x="572" y="698"/>
                </a:lnTo>
                <a:lnTo>
                  <a:pt x="573" y="696"/>
                </a:lnTo>
                <a:lnTo>
                  <a:pt x="574" y="695"/>
                </a:lnTo>
                <a:lnTo>
                  <a:pt x="575" y="694"/>
                </a:lnTo>
                <a:lnTo>
                  <a:pt x="575" y="693"/>
                </a:lnTo>
                <a:lnTo>
                  <a:pt x="575" y="692"/>
                </a:lnTo>
                <a:lnTo>
                  <a:pt x="574" y="690"/>
                </a:lnTo>
                <a:lnTo>
                  <a:pt x="571" y="687"/>
                </a:lnTo>
                <a:lnTo>
                  <a:pt x="571" y="686"/>
                </a:lnTo>
                <a:lnTo>
                  <a:pt x="569" y="686"/>
                </a:lnTo>
                <a:lnTo>
                  <a:pt x="571" y="686"/>
                </a:lnTo>
                <a:lnTo>
                  <a:pt x="571" y="685"/>
                </a:lnTo>
                <a:lnTo>
                  <a:pt x="572" y="685"/>
                </a:lnTo>
                <a:lnTo>
                  <a:pt x="572" y="684"/>
                </a:lnTo>
                <a:lnTo>
                  <a:pt x="572" y="682"/>
                </a:lnTo>
                <a:lnTo>
                  <a:pt x="571" y="682"/>
                </a:lnTo>
                <a:lnTo>
                  <a:pt x="569" y="681"/>
                </a:lnTo>
                <a:lnTo>
                  <a:pt x="568" y="681"/>
                </a:lnTo>
                <a:lnTo>
                  <a:pt x="567" y="679"/>
                </a:lnTo>
                <a:lnTo>
                  <a:pt x="566" y="679"/>
                </a:lnTo>
                <a:lnTo>
                  <a:pt x="567" y="680"/>
                </a:lnTo>
                <a:lnTo>
                  <a:pt x="569" y="682"/>
                </a:lnTo>
                <a:lnTo>
                  <a:pt x="565" y="687"/>
                </a:lnTo>
                <a:lnTo>
                  <a:pt x="566" y="687"/>
                </a:lnTo>
                <a:lnTo>
                  <a:pt x="566" y="688"/>
                </a:lnTo>
                <a:lnTo>
                  <a:pt x="566" y="689"/>
                </a:lnTo>
                <a:lnTo>
                  <a:pt x="568" y="692"/>
                </a:lnTo>
                <a:lnTo>
                  <a:pt x="569" y="693"/>
                </a:lnTo>
                <a:lnTo>
                  <a:pt x="571" y="694"/>
                </a:lnTo>
                <a:lnTo>
                  <a:pt x="569" y="694"/>
                </a:lnTo>
                <a:lnTo>
                  <a:pt x="568" y="694"/>
                </a:lnTo>
                <a:lnTo>
                  <a:pt x="567" y="694"/>
                </a:lnTo>
                <a:lnTo>
                  <a:pt x="567" y="695"/>
                </a:lnTo>
                <a:lnTo>
                  <a:pt x="566" y="695"/>
                </a:lnTo>
                <a:lnTo>
                  <a:pt x="566" y="696"/>
                </a:lnTo>
                <a:lnTo>
                  <a:pt x="565" y="696"/>
                </a:lnTo>
                <a:lnTo>
                  <a:pt x="564" y="696"/>
                </a:lnTo>
                <a:lnTo>
                  <a:pt x="563" y="696"/>
                </a:lnTo>
                <a:lnTo>
                  <a:pt x="562" y="696"/>
                </a:lnTo>
                <a:lnTo>
                  <a:pt x="560" y="692"/>
                </a:lnTo>
                <a:lnTo>
                  <a:pt x="560" y="693"/>
                </a:lnTo>
                <a:lnTo>
                  <a:pt x="559" y="694"/>
                </a:lnTo>
                <a:lnTo>
                  <a:pt x="559" y="695"/>
                </a:lnTo>
                <a:lnTo>
                  <a:pt x="559" y="696"/>
                </a:lnTo>
                <a:lnTo>
                  <a:pt x="556" y="698"/>
                </a:lnTo>
                <a:lnTo>
                  <a:pt x="555" y="698"/>
                </a:lnTo>
                <a:lnTo>
                  <a:pt x="555" y="699"/>
                </a:lnTo>
                <a:lnTo>
                  <a:pt x="554" y="699"/>
                </a:lnTo>
                <a:lnTo>
                  <a:pt x="554" y="701"/>
                </a:lnTo>
                <a:lnTo>
                  <a:pt x="552" y="701"/>
                </a:lnTo>
                <a:lnTo>
                  <a:pt x="552" y="702"/>
                </a:lnTo>
                <a:lnTo>
                  <a:pt x="551" y="703"/>
                </a:lnTo>
                <a:lnTo>
                  <a:pt x="550" y="703"/>
                </a:lnTo>
                <a:lnTo>
                  <a:pt x="549" y="703"/>
                </a:lnTo>
                <a:lnTo>
                  <a:pt x="549" y="704"/>
                </a:lnTo>
                <a:lnTo>
                  <a:pt x="548" y="703"/>
                </a:lnTo>
                <a:lnTo>
                  <a:pt x="547" y="703"/>
                </a:lnTo>
                <a:lnTo>
                  <a:pt x="547" y="702"/>
                </a:lnTo>
                <a:lnTo>
                  <a:pt x="546" y="702"/>
                </a:lnTo>
                <a:lnTo>
                  <a:pt x="546" y="701"/>
                </a:lnTo>
                <a:lnTo>
                  <a:pt x="545" y="699"/>
                </a:lnTo>
                <a:lnTo>
                  <a:pt x="543" y="698"/>
                </a:lnTo>
                <a:lnTo>
                  <a:pt x="543" y="697"/>
                </a:lnTo>
                <a:lnTo>
                  <a:pt x="542" y="695"/>
                </a:lnTo>
                <a:lnTo>
                  <a:pt x="543" y="695"/>
                </a:lnTo>
                <a:lnTo>
                  <a:pt x="543" y="694"/>
                </a:lnTo>
                <a:lnTo>
                  <a:pt x="545" y="694"/>
                </a:lnTo>
                <a:lnTo>
                  <a:pt x="543" y="694"/>
                </a:lnTo>
                <a:lnTo>
                  <a:pt x="543" y="693"/>
                </a:lnTo>
                <a:lnTo>
                  <a:pt x="543" y="692"/>
                </a:lnTo>
                <a:lnTo>
                  <a:pt x="543" y="690"/>
                </a:lnTo>
                <a:lnTo>
                  <a:pt x="543" y="689"/>
                </a:lnTo>
                <a:lnTo>
                  <a:pt x="543" y="688"/>
                </a:lnTo>
                <a:lnTo>
                  <a:pt x="543" y="687"/>
                </a:lnTo>
                <a:lnTo>
                  <a:pt x="545" y="686"/>
                </a:lnTo>
                <a:lnTo>
                  <a:pt x="546" y="685"/>
                </a:lnTo>
                <a:lnTo>
                  <a:pt x="546" y="684"/>
                </a:lnTo>
                <a:lnTo>
                  <a:pt x="547" y="684"/>
                </a:lnTo>
                <a:lnTo>
                  <a:pt x="547" y="682"/>
                </a:lnTo>
                <a:lnTo>
                  <a:pt x="546" y="682"/>
                </a:lnTo>
                <a:lnTo>
                  <a:pt x="546" y="684"/>
                </a:lnTo>
                <a:lnTo>
                  <a:pt x="545" y="684"/>
                </a:lnTo>
                <a:lnTo>
                  <a:pt x="545" y="685"/>
                </a:lnTo>
                <a:lnTo>
                  <a:pt x="543" y="685"/>
                </a:lnTo>
                <a:lnTo>
                  <a:pt x="543" y="684"/>
                </a:lnTo>
                <a:lnTo>
                  <a:pt x="543" y="682"/>
                </a:lnTo>
                <a:lnTo>
                  <a:pt x="542" y="682"/>
                </a:lnTo>
                <a:lnTo>
                  <a:pt x="542" y="681"/>
                </a:lnTo>
                <a:lnTo>
                  <a:pt x="541" y="679"/>
                </a:lnTo>
                <a:lnTo>
                  <a:pt x="540" y="678"/>
                </a:lnTo>
                <a:lnTo>
                  <a:pt x="539" y="677"/>
                </a:lnTo>
                <a:lnTo>
                  <a:pt x="539" y="676"/>
                </a:lnTo>
                <a:lnTo>
                  <a:pt x="539" y="674"/>
                </a:lnTo>
                <a:lnTo>
                  <a:pt x="539" y="673"/>
                </a:lnTo>
                <a:lnTo>
                  <a:pt x="538" y="674"/>
                </a:lnTo>
                <a:lnTo>
                  <a:pt x="538" y="673"/>
                </a:lnTo>
                <a:lnTo>
                  <a:pt x="538" y="672"/>
                </a:lnTo>
                <a:lnTo>
                  <a:pt x="539" y="672"/>
                </a:lnTo>
                <a:lnTo>
                  <a:pt x="539" y="671"/>
                </a:lnTo>
                <a:lnTo>
                  <a:pt x="539" y="670"/>
                </a:lnTo>
                <a:lnTo>
                  <a:pt x="539" y="659"/>
                </a:lnTo>
                <a:lnTo>
                  <a:pt x="539" y="640"/>
                </a:lnTo>
                <a:lnTo>
                  <a:pt x="539" y="629"/>
                </a:lnTo>
                <a:lnTo>
                  <a:pt x="540" y="629"/>
                </a:lnTo>
                <a:lnTo>
                  <a:pt x="562" y="630"/>
                </a:lnTo>
                <a:lnTo>
                  <a:pt x="562" y="637"/>
                </a:lnTo>
                <a:lnTo>
                  <a:pt x="566" y="637"/>
                </a:lnTo>
                <a:lnTo>
                  <a:pt x="566" y="631"/>
                </a:lnTo>
                <a:lnTo>
                  <a:pt x="566" y="629"/>
                </a:lnTo>
                <a:lnTo>
                  <a:pt x="578" y="630"/>
                </a:lnTo>
                <a:lnTo>
                  <a:pt x="578" y="631"/>
                </a:lnTo>
                <a:lnTo>
                  <a:pt x="578" y="632"/>
                </a:lnTo>
                <a:lnTo>
                  <a:pt x="577" y="635"/>
                </a:lnTo>
                <a:lnTo>
                  <a:pt x="577" y="637"/>
                </a:lnTo>
                <a:lnTo>
                  <a:pt x="577" y="639"/>
                </a:lnTo>
                <a:lnTo>
                  <a:pt x="576" y="643"/>
                </a:lnTo>
                <a:lnTo>
                  <a:pt x="576" y="644"/>
                </a:lnTo>
                <a:lnTo>
                  <a:pt x="575" y="646"/>
                </a:lnTo>
                <a:lnTo>
                  <a:pt x="573" y="648"/>
                </a:lnTo>
                <a:lnTo>
                  <a:pt x="572" y="652"/>
                </a:lnTo>
                <a:lnTo>
                  <a:pt x="569" y="653"/>
                </a:lnTo>
                <a:lnTo>
                  <a:pt x="569" y="654"/>
                </a:lnTo>
                <a:lnTo>
                  <a:pt x="571" y="655"/>
                </a:lnTo>
                <a:lnTo>
                  <a:pt x="572" y="656"/>
                </a:lnTo>
                <a:lnTo>
                  <a:pt x="572" y="659"/>
                </a:lnTo>
                <a:lnTo>
                  <a:pt x="572" y="660"/>
                </a:lnTo>
                <a:lnTo>
                  <a:pt x="572" y="661"/>
                </a:lnTo>
                <a:lnTo>
                  <a:pt x="572" y="662"/>
                </a:lnTo>
                <a:lnTo>
                  <a:pt x="573" y="662"/>
                </a:lnTo>
                <a:lnTo>
                  <a:pt x="574" y="663"/>
                </a:lnTo>
                <a:lnTo>
                  <a:pt x="574" y="664"/>
                </a:lnTo>
                <a:lnTo>
                  <a:pt x="574" y="670"/>
                </a:lnTo>
                <a:lnTo>
                  <a:pt x="573" y="670"/>
                </a:lnTo>
                <a:lnTo>
                  <a:pt x="572" y="670"/>
                </a:lnTo>
                <a:lnTo>
                  <a:pt x="572" y="671"/>
                </a:lnTo>
                <a:lnTo>
                  <a:pt x="571" y="671"/>
                </a:lnTo>
                <a:lnTo>
                  <a:pt x="566" y="672"/>
                </a:lnTo>
                <a:lnTo>
                  <a:pt x="567" y="673"/>
                </a:lnTo>
                <a:lnTo>
                  <a:pt x="569" y="676"/>
                </a:lnTo>
                <a:lnTo>
                  <a:pt x="572" y="679"/>
                </a:lnTo>
                <a:lnTo>
                  <a:pt x="572" y="680"/>
                </a:lnTo>
                <a:lnTo>
                  <a:pt x="574" y="685"/>
                </a:lnTo>
                <a:lnTo>
                  <a:pt x="574" y="686"/>
                </a:lnTo>
                <a:lnTo>
                  <a:pt x="575" y="687"/>
                </a:lnTo>
                <a:lnTo>
                  <a:pt x="576" y="687"/>
                </a:lnTo>
                <a:lnTo>
                  <a:pt x="576" y="688"/>
                </a:lnTo>
                <a:lnTo>
                  <a:pt x="577" y="688"/>
                </a:lnTo>
                <a:lnTo>
                  <a:pt x="577" y="689"/>
                </a:lnTo>
                <a:lnTo>
                  <a:pt x="578" y="689"/>
                </a:lnTo>
                <a:lnTo>
                  <a:pt x="580" y="690"/>
                </a:lnTo>
                <a:lnTo>
                  <a:pt x="582" y="692"/>
                </a:lnTo>
                <a:lnTo>
                  <a:pt x="583" y="692"/>
                </a:lnTo>
                <a:lnTo>
                  <a:pt x="585" y="692"/>
                </a:lnTo>
                <a:lnTo>
                  <a:pt x="586" y="672"/>
                </a:lnTo>
                <a:lnTo>
                  <a:pt x="586" y="659"/>
                </a:lnTo>
                <a:lnTo>
                  <a:pt x="586" y="654"/>
                </a:lnTo>
                <a:lnTo>
                  <a:pt x="597" y="654"/>
                </a:lnTo>
                <a:lnTo>
                  <a:pt x="607" y="654"/>
                </a:lnTo>
                <a:lnTo>
                  <a:pt x="619" y="654"/>
                </a:lnTo>
                <a:lnTo>
                  <a:pt x="619" y="630"/>
                </a:lnTo>
                <a:lnTo>
                  <a:pt x="598" y="626"/>
                </a:lnTo>
                <a:lnTo>
                  <a:pt x="584" y="626"/>
                </a:lnTo>
                <a:lnTo>
                  <a:pt x="580" y="626"/>
                </a:lnTo>
                <a:lnTo>
                  <a:pt x="577" y="626"/>
                </a:lnTo>
                <a:lnTo>
                  <a:pt x="563" y="626"/>
                </a:lnTo>
                <a:lnTo>
                  <a:pt x="538" y="626"/>
                </a:lnTo>
                <a:lnTo>
                  <a:pt x="538" y="615"/>
                </a:lnTo>
                <a:lnTo>
                  <a:pt x="539" y="597"/>
                </a:lnTo>
                <a:lnTo>
                  <a:pt x="539" y="592"/>
                </a:lnTo>
                <a:lnTo>
                  <a:pt x="539" y="578"/>
                </a:lnTo>
                <a:lnTo>
                  <a:pt x="540" y="568"/>
                </a:lnTo>
                <a:lnTo>
                  <a:pt x="540" y="563"/>
                </a:lnTo>
                <a:lnTo>
                  <a:pt x="540" y="559"/>
                </a:lnTo>
                <a:lnTo>
                  <a:pt x="539" y="559"/>
                </a:lnTo>
                <a:lnTo>
                  <a:pt x="539" y="567"/>
                </a:lnTo>
                <a:lnTo>
                  <a:pt x="534" y="565"/>
                </a:lnTo>
                <a:lnTo>
                  <a:pt x="534" y="573"/>
                </a:lnTo>
                <a:lnTo>
                  <a:pt x="538" y="573"/>
                </a:lnTo>
                <a:lnTo>
                  <a:pt x="538" y="614"/>
                </a:lnTo>
                <a:lnTo>
                  <a:pt x="532" y="614"/>
                </a:lnTo>
                <a:lnTo>
                  <a:pt x="532" y="620"/>
                </a:lnTo>
                <a:lnTo>
                  <a:pt x="526" y="620"/>
                </a:lnTo>
                <a:lnTo>
                  <a:pt x="520" y="620"/>
                </a:lnTo>
                <a:lnTo>
                  <a:pt x="520" y="615"/>
                </a:lnTo>
                <a:lnTo>
                  <a:pt x="520" y="613"/>
                </a:lnTo>
                <a:lnTo>
                  <a:pt x="517" y="613"/>
                </a:lnTo>
                <a:lnTo>
                  <a:pt x="517" y="620"/>
                </a:lnTo>
                <a:lnTo>
                  <a:pt x="497" y="620"/>
                </a:lnTo>
                <a:lnTo>
                  <a:pt x="496" y="615"/>
                </a:lnTo>
                <a:lnTo>
                  <a:pt x="496" y="614"/>
                </a:lnTo>
                <a:lnTo>
                  <a:pt x="494" y="609"/>
                </a:lnTo>
                <a:lnTo>
                  <a:pt x="494" y="604"/>
                </a:lnTo>
                <a:lnTo>
                  <a:pt x="491" y="597"/>
                </a:lnTo>
                <a:lnTo>
                  <a:pt x="490" y="593"/>
                </a:lnTo>
                <a:lnTo>
                  <a:pt x="493" y="593"/>
                </a:lnTo>
                <a:lnTo>
                  <a:pt x="494" y="592"/>
                </a:lnTo>
                <a:lnTo>
                  <a:pt x="496" y="592"/>
                </a:lnTo>
                <a:lnTo>
                  <a:pt x="499" y="590"/>
                </a:lnTo>
                <a:lnTo>
                  <a:pt x="503" y="589"/>
                </a:lnTo>
                <a:lnTo>
                  <a:pt x="505" y="588"/>
                </a:lnTo>
                <a:lnTo>
                  <a:pt x="507" y="587"/>
                </a:lnTo>
                <a:lnTo>
                  <a:pt x="509" y="586"/>
                </a:lnTo>
                <a:lnTo>
                  <a:pt x="511" y="584"/>
                </a:lnTo>
                <a:lnTo>
                  <a:pt x="514" y="581"/>
                </a:lnTo>
                <a:lnTo>
                  <a:pt x="525" y="568"/>
                </a:lnTo>
                <a:lnTo>
                  <a:pt x="529" y="564"/>
                </a:lnTo>
                <a:lnTo>
                  <a:pt x="531" y="562"/>
                </a:lnTo>
                <a:lnTo>
                  <a:pt x="532" y="561"/>
                </a:lnTo>
                <a:lnTo>
                  <a:pt x="533" y="560"/>
                </a:lnTo>
                <a:lnTo>
                  <a:pt x="534" y="560"/>
                </a:lnTo>
                <a:lnTo>
                  <a:pt x="536" y="559"/>
                </a:lnTo>
                <a:lnTo>
                  <a:pt x="537" y="559"/>
                </a:lnTo>
                <a:lnTo>
                  <a:pt x="538" y="559"/>
                </a:lnTo>
                <a:lnTo>
                  <a:pt x="538" y="558"/>
                </a:lnTo>
                <a:lnTo>
                  <a:pt x="539" y="558"/>
                </a:lnTo>
                <a:lnTo>
                  <a:pt x="540" y="558"/>
                </a:lnTo>
                <a:lnTo>
                  <a:pt x="541" y="558"/>
                </a:lnTo>
                <a:lnTo>
                  <a:pt x="542" y="558"/>
                </a:lnTo>
                <a:lnTo>
                  <a:pt x="547" y="558"/>
                </a:lnTo>
                <a:lnTo>
                  <a:pt x="550" y="558"/>
                </a:lnTo>
                <a:lnTo>
                  <a:pt x="552" y="558"/>
                </a:lnTo>
                <a:lnTo>
                  <a:pt x="562" y="558"/>
                </a:lnTo>
                <a:lnTo>
                  <a:pt x="563" y="558"/>
                </a:lnTo>
                <a:lnTo>
                  <a:pt x="568" y="558"/>
                </a:lnTo>
                <a:lnTo>
                  <a:pt x="574" y="558"/>
                </a:lnTo>
                <a:lnTo>
                  <a:pt x="583" y="558"/>
                </a:lnTo>
                <a:lnTo>
                  <a:pt x="588" y="558"/>
                </a:lnTo>
                <a:lnTo>
                  <a:pt x="599" y="558"/>
                </a:lnTo>
                <a:lnTo>
                  <a:pt x="599" y="559"/>
                </a:lnTo>
                <a:lnTo>
                  <a:pt x="602" y="559"/>
                </a:lnTo>
                <a:lnTo>
                  <a:pt x="607" y="559"/>
                </a:lnTo>
                <a:lnTo>
                  <a:pt x="620" y="559"/>
                </a:lnTo>
                <a:lnTo>
                  <a:pt x="633" y="559"/>
                </a:lnTo>
                <a:lnTo>
                  <a:pt x="635" y="559"/>
                </a:lnTo>
                <a:lnTo>
                  <a:pt x="638" y="559"/>
                </a:lnTo>
                <a:lnTo>
                  <a:pt x="642" y="559"/>
                </a:lnTo>
                <a:lnTo>
                  <a:pt x="644" y="558"/>
                </a:lnTo>
                <a:lnTo>
                  <a:pt x="646" y="558"/>
                </a:lnTo>
                <a:lnTo>
                  <a:pt x="647" y="556"/>
                </a:lnTo>
                <a:lnTo>
                  <a:pt x="651" y="556"/>
                </a:lnTo>
                <a:lnTo>
                  <a:pt x="652" y="555"/>
                </a:lnTo>
                <a:lnTo>
                  <a:pt x="653" y="555"/>
                </a:lnTo>
                <a:lnTo>
                  <a:pt x="654" y="555"/>
                </a:lnTo>
                <a:lnTo>
                  <a:pt x="655" y="555"/>
                </a:lnTo>
                <a:lnTo>
                  <a:pt x="658" y="555"/>
                </a:lnTo>
                <a:lnTo>
                  <a:pt x="660" y="555"/>
                </a:lnTo>
                <a:lnTo>
                  <a:pt x="661" y="555"/>
                </a:lnTo>
                <a:lnTo>
                  <a:pt x="663" y="555"/>
                </a:lnTo>
                <a:lnTo>
                  <a:pt x="663" y="559"/>
                </a:lnTo>
                <a:lnTo>
                  <a:pt x="663" y="563"/>
                </a:lnTo>
                <a:lnTo>
                  <a:pt x="663" y="577"/>
                </a:lnTo>
                <a:lnTo>
                  <a:pt x="663" y="586"/>
                </a:lnTo>
                <a:lnTo>
                  <a:pt x="677" y="584"/>
                </a:lnTo>
                <a:lnTo>
                  <a:pt x="690" y="582"/>
                </a:lnTo>
                <a:lnTo>
                  <a:pt x="694" y="581"/>
                </a:lnTo>
                <a:lnTo>
                  <a:pt x="710" y="579"/>
                </a:lnTo>
                <a:lnTo>
                  <a:pt x="709" y="578"/>
                </a:lnTo>
                <a:lnTo>
                  <a:pt x="707" y="573"/>
                </a:lnTo>
                <a:lnTo>
                  <a:pt x="704" y="565"/>
                </a:lnTo>
                <a:lnTo>
                  <a:pt x="704" y="564"/>
                </a:lnTo>
                <a:lnTo>
                  <a:pt x="702" y="561"/>
                </a:lnTo>
                <a:lnTo>
                  <a:pt x="701" y="559"/>
                </a:lnTo>
                <a:lnTo>
                  <a:pt x="701" y="558"/>
                </a:lnTo>
                <a:lnTo>
                  <a:pt x="703" y="556"/>
                </a:lnTo>
                <a:lnTo>
                  <a:pt x="704" y="555"/>
                </a:lnTo>
                <a:lnTo>
                  <a:pt x="705" y="555"/>
                </a:lnTo>
                <a:lnTo>
                  <a:pt x="706" y="555"/>
                </a:lnTo>
                <a:lnTo>
                  <a:pt x="712" y="555"/>
                </a:lnTo>
                <a:lnTo>
                  <a:pt x="713" y="555"/>
                </a:lnTo>
                <a:lnTo>
                  <a:pt x="714" y="555"/>
                </a:lnTo>
                <a:lnTo>
                  <a:pt x="715" y="555"/>
                </a:lnTo>
                <a:lnTo>
                  <a:pt x="719" y="562"/>
                </a:lnTo>
                <a:lnTo>
                  <a:pt x="727" y="576"/>
                </a:lnTo>
                <a:lnTo>
                  <a:pt x="733" y="576"/>
                </a:lnTo>
                <a:lnTo>
                  <a:pt x="756" y="576"/>
                </a:lnTo>
                <a:lnTo>
                  <a:pt x="774" y="576"/>
                </a:lnTo>
                <a:lnTo>
                  <a:pt x="787" y="576"/>
                </a:lnTo>
                <a:lnTo>
                  <a:pt x="787" y="577"/>
                </a:lnTo>
                <a:lnTo>
                  <a:pt x="787" y="578"/>
                </a:lnTo>
                <a:lnTo>
                  <a:pt x="787" y="586"/>
                </a:lnTo>
                <a:lnTo>
                  <a:pt x="787" y="601"/>
                </a:lnTo>
                <a:lnTo>
                  <a:pt x="788" y="600"/>
                </a:lnTo>
                <a:lnTo>
                  <a:pt x="788" y="603"/>
                </a:lnTo>
                <a:lnTo>
                  <a:pt x="795" y="603"/>
                </a:lnTo>
                <a:lnTo>
                  <a:pt x="827" y="603"/>
                </a:lnTo>
                <a:lnTo>
                  <a:pt x="838" y="603"/>
                </a:lnTo>
                <a:lnTo>
                  <a:pt x="838" y="594"/>
                </a:lnTo>
                <a:lnTo>
                  <a:pt x="838" y="585"/>
                </a:lnTo>
                <a:lnTo>
                  <a:pt x="838" y="582"/>
                </a:lnTo>
                <a:lnTo>
                  <a:pt x="838" y="579"/>
                </a:lnTo>
                <a:lnTo>
                  <a:pt x="838" y="575"/>
                </a:lnTo>
                <a:lnTo>
                  <a:pt x="838" y="565"/>
                </a:lnTo>
                <a:lnTo>
                  <a:pt x="838" y="564"/>
                </a:lnTo>
                <a:lnTo>
                  <a:pt x="838" y="562"/>
                </a:lnTo>
                <a:lnTo>
                  <a:pt x="838" y="556"/>
                </a:lnTo>
                <a:lnTo>
                  <a:pt x="838" y="555"/>
                </a:lnTo>
                <a:lnTo>
                  <a:pt x="841" y="555"/>
                </a:lnTo>
                <a:lnTo>
                  <a:pt x="843" y="555"/>
                </a:lnTo>
                <a:lnTo>
                  <a:pt x="845" y="555"/>
                </a:lnTo>
                <a:lnTo>
                  <a:pt x="845" y="552"/>
                </a:lnTo>
                <a:lnTo>
                  <a:pt x="840" y="552"/>
                </a:lnTo>
                <a:lnTo>
                  <a:pt x="838" y="552"/>
                </a:lnTo>
                <a:lnTo>
                  <a:pt x="838" y="551"/>
                </a:lnTo>
                <a:lnTo>
                  <a:pt x="838" y="550"/>
                </a:lnTo>
                <a:lnTo>
                  <a:pt x="838" y="545"/>
                </a:lnTo>
                <a:lnTo>
                  <a:pt x="838" y="538"/>
                </a:lnTo>
                <a:lnTo>
                  <a:pt x="838" y="526"/>
                </a:lnTo>
                <a:lnTo>
                  <a:pt x="838" y="521"/>
                </a:lnTo>
                <a:lnTo>
                  <a:pt x="839" y="519"/>
                </a:lnTo>
                <a:lnTo>
                  <a:pt x="809" y="518"/>
                </a:lnTo>
                <a:lnTo>
                  <a:pt x="780" y="518"/>
                </a:lnTo>
                <a:lnTo>
                  <a:pt x="774" y="518"/>
                </a:lnTo>
                <a:lnTo>
                  <a:pt x="774" y="528"/>
                </a:lnTo>
                <a:lnTo>
                  <a:pt x="774" y="538"/>
                </a:lnTo>
                <a:lnTo>
                  <a:pt x="774" y="551"/>
                </a:lnTo>
                <a:lnTo>
                  <a:pt x="774" y="553"/>
                </a:lnTo>
                <a:lnTo>
                  <a:pt x="774" y="554"/>
                </a:lnTo>
                <a:lnTo>
                  <a:pt x="774" y="555"/>
                </a:lnTo>
                <a:lnTo>
                  <a:pt x="765" y="555"/>
                </a:lnTo>
                <a:lnTo>
                  <a:pt x="750" y="554"/>
                </a:lnTo>
                <a:lnTo>
                  <a:pt x="748" y="554"/>
                </a:lnTo>
                <a:lnTo>
                  <a:pt x="742" y="555"/>
                </a:lnTo>
                <a:lnTo>
                  <a:pt x="741" y="555"/>
                </a:lnTo>
                <a:lnTo>
                  <a:pt x="741" y="550"/>
                </a:lnTo>
                <a:lnTo>
                  <a:pt x="741" y="523"/>
                </a:lnTo>
                <a:lnTo>
                  <a:pt x="741" y="498"/>
                </a:lnTo>
                <a:lnTo>
                  <a:pt x="729" y="497"/>
                </a:lnTo>
                <a:lnTo>
                  <a:pt x="729" y="495"/>
                </a:lnTo>
                <a:lnTo>
                  <a:pt x="729" y="488"/>
                </a:lnTo>
                <a:lnTo>
                  <a:pt x="727" y="488"/>
                </a:lnTo>
                <a:lnTo>
                  <a:pt x="718" y="488"/>
                </a:lnTo>
                <a:lnTo>
                  <a:pt x="710" y="487"/>
                </a:lnTo>
                <a:lnTo>
                  <a:pt x="711" y="484"/>
                </a:lnTo>
                <a:lnTo>
                  <a:pt x="710" y="456"/>
                </a:lnTo>
                <a:lnTo>
                  <a:pt x="710" y="442"/>
                </a:lnTo>
                <a:lnTo>
                  <a:pt x="710" y="441"/>
                </a:lnTo>
                <a:lnTo>
                  <a:pt x="709" y="441"/>
                </a:lnTo>
                <a:lnTo>
                  <a:pt x="707" y="439"/>
                </a:lnTo>
                <a:lnTo>
                  <a:pt x="706" y="439"/>
                </a:lnTo>
                <a:lnTo>
                  <a:pt x="685" y="439"/>
                </a:lnTo>
                <a:lnTo>
                  <a:pt x="685" y="441"/>
                </a:lnTo>
                <a:lnTo>
                  <a:pt x="684" y="441"/>
                </a:lnTo>
                <a:lnTo>
                  <a:pt x="685" y="439"/>
                </a:lnTo>
                <a:lnTo>
                  <a:pt x="701" y="419"/>
                </a:lnTo>
                <a:lnTo>
                  <a:pt x="709" y="409"/>
                </a:lnTo>
                <a:lnTo>
                  <a:pt x="696" y="409"/>
                </a:lnTo>
                <a:lnTo>
                  <a:pt x="667" y="409"/>
                </a:lnTo>
                <a:lnTo>
                  <a:pt x="657" y="409"/>
                </a:lnTo>
                <a:lnTo>
                  <a:pt x="655" y="409"/>
                </a:lnTo>
                <a:lnTo>
                  <a:pt x="655" y="408"/>
                </a:lnTo>
                <a:lnTo>
                  <a:pt x="657" y="400"/>
                </a:lnTo>
                <a:lnTo>
                  <a:pt x="658" y="372"/>
                </a:lnTo>
                <a:lnTo>
                  <a:pt x="658" y="371"/>
                </a:lnTo>
                <a:lnTo>
                  <a:pt x="658" y="369"/>
                </a:lnTo>
                <a:lnTo>
                  <a:pt x="657" y="369"/>
                </a:lnTo>
                <a:lnTo>
                  <a:pt x="657" y="367"/>
                </a:lnTo>
                <a:lnTo>
                  <a:pt x="657" y="366"/>
                </a:lnTo>
                <a:lnTo>
                  <a:pt x="657" y="363"/>
                </a:lnTo>
                <a:lnTo>
                  <a:pt x="655" y="362"/>
                </a:lnTo>
                <a:lnTo>
                  <a:pt x="657" y="362"/>
                </a:lnTo>
                <a:lnTo>
                  <a:pt x="658" y="362"/>
                </a:lnTo>
                <a:lnTo>
                  <a:pt x="660" y="362"/>
                </a:lnTo>
                <a:lnTo>
                  <a:pt x="663" y="362"/>
                </a:lnTo>
                <a:lnTo>
                  <a:pt x="666" y="362"/>
                </a:lnTo>
                <a:lnTo>
                  <a:pt x="668" y="362"/>
                </a:lnTo>
                <a:lnTo>
                  <a:pt x="669" y="362"/>
                </a:lnTo>
                <a:lnTo>
                  <a:pt x="671" y="362"/>
                </a:lnTo>
                <a:lnTo>
                  <a:pt x="674" y="362"/>
                </a:lnTo>
                <a:lnTo>
                  <a:pt x="676" y="362"/>
                </a:lnTo>
                <a:lnTo>
                  <a:pt x="677" y="362"/>
                </a:lnTo>
                <a:lnTo>
                  <a:pt x="679" y="362"/>
                </a:lnTo>
                <a:lnTo>
                  <a:pt x="680" y="362"/>
                </a:lnTo>
                <a:lnTo>
                  <a:pt x="681" y="362"/>
                </a:lnTo>
                <a:lnTo>
                  <a:pt x="687" y="362"/>
                </a:lnTo>
                <a:lnTo>
                  <a:pt x="688" y="362"/>
                </a:lnTo>
                <a:lnTo>
                  <a:pt x="687" y="361"/>
                </a:lnTo>
                <a:lnTo>
                  <a:pt x="685" y="359"/>
                </a:lnTo>
                <a:lnTo>
                  <a:pt x="690" y="356"/>
                </a:lnTo>
                <a:lnTo>
                  <a:pt x="695" y="356"/>
                </a:lnTo>
                <a:lnTo>
                  <a:pt x="696" y="356"/>
                </a:lnTo>
                <a:lnTo>
                  <a:pt x="698" y="356"/>
                </a:lnTo>
                <a:lnTo>
                  <a:pt x="704" y="356"/>
                </a:lnTo>
                <a:lnTo>
                  <a:pt x="705" y="356"/>
                </a:lnTo>
                <a:lnTo>
                  <a:pt x="706" y="356"/>
                </a:lnTo>
                <a:lnTo>
                  <a:pt x="706" y="358"/>
                </a:lnTo>
                <a:lnTo>
                  <a:pt x="707" y="358"/>
                </a:lnTo>
                <a:lnTo>
                  <a:pt x="707" y="356"/>
                </a:lnTo>
                <a:lnTo>
                  <a:pt x="712" y="356"/>
                </a:lnTo>
                <a:lnTo>
                  <a:pt x="713" y="356"/>
                </a:lnTo>
                <a:lnTo>
                  <a:pt x="720" y="356"/>
                </a:lnTo>
                <a:lnTo>
                  <a:pt x="729" y="356"/>
                </a:lnTo>
                <a:lnTo>
                  <a:pt x="731" y="356"/>
                </a:lnTo>
                <a:lnTo>
                  <a:pt x="731" y="358"/>
                </a:lnTo>
                <a:lnTo>
                  <a:pt x="731" y="362"/>
                </a:lnTo>
                <a:lnTo>
                  <a:pt x="731" y="367"/>
                </a:lnTo>
                <a:lnTo>
                  <a:pt x="731" y="368"/>
                </a:lnTo>
                <a:lnTo>
                  <a:pt x="731" y="369"/>
                </a:lnTo>
                <a:lnTo>
                  <a:pt x="731" y="371"/>
                </a:lnTo>
                <a:lnTo>
                  <a:pt x="731" y="372"/>
                </a:lnTo>
                <a:lnTo>
                  <a:pt x="730" y="375"/>
                </a:lnTo>
                <a:lnTo>
                  <a:pt x="730" y="376"/>
                </a:lnTo>
                <a:lnTo>
                  <a:pt x="729" y="377"/>
                </a:lnTo>
                <a:lnTo>
                  <a:pt x="730" y="377"/>
                </a:lnTo>
                <a:lnTo>
                  <a:pt x="731" y="377"/>
                </a:lnTo>
                <a:lnTo>
                  <a:pt x="732" y="377"/>
                </a:lnTo>
                <a:lnTo>
                  <a:pt x="733" y="377"/>
                </a:lnTo>
                <a:lnTo>
                  <a:pt x="733" y="378"/>
                </a:lnTo>
                <a:lnTo>
                  <a:pt x="733" y="380"/>
                </a:lnTo>
                <a:lnTo>
                  <a:pt x="733" y="384"/>
                </a:lnTo>
                <a:lnTo>
                  <a:pt x="733" y="405"/>
                </a:lnTo>
                <a:lnTo>
                  <a:pt x="736" y="406"/>
                </a:lnTo>
                <a:lnTo>
                  <a:pt x="738" y="409"/>
                </a:lnTo>
                <a:lnTo>
                  <a:pt x="747" y="409"/>
                </a:lnTo>
                <a:lnTo>
                  <a:pt x="747" y="386"/>
                </a:lnTo>
                <a:lnTo>
                  <a:pt x="746" y="358"/>
                </a:lnTo>
                <a:lnTo>
                  <a:pt x="748" y="358"/>
                </a:lnTo>
                <a:lnTo>
                  <a:pt x="752" y="358"/>
                </a:lnTo>
                <a:lnTo>
                  <a:pt x="752" y="355"/>
                </a:lnTo>
                <a:lnTo>
                  <a:pt x="752" y="353"/>
                </a:lnTo>
                <a:lnTo>
                  <a:pt x="754" y="353"/>
                </a:lnTo>
                <a:lnTo>
                  <a:pt x="755" y="353"/>
                </a:lnTo>
                <a:lnTo>
                  <a:pt x="755" y="351"/>
                </a:lnTo>
                <a:lnTo>
                  <a:pt x="754" y="351"/>
                </a:lnTo>
                <a:lnTo>
                  <a:pt x="754" y="334"/>
                </a:lnTo>
                <a:lnTo>
                  <a:pt x="754" y="333"/>
                </a:lnTo>
                <a:lnTo>
                  <a:pt x="754" y="332"/>
                </a:lnTo>
                <a:lnTo>
                  <a:pt x="752" y="332"/>
                </a:lnTo>
                <a:lnTo>
                  <a:pt x="752" y="330"/>
                </a:lnTo>
                <a:lnTo>
                  <a:pt x="754" y="330"/>
                </a:lnTo>
                <a:lnTo>
                  <a:pt x="755" y="330"/>
                </a:lnTo>
                <a:lnTo>
                  <a:pt x="756" y="329"/>
                </a:lnTo>
                <a:lnTo>
                  <a:pt x="756" y="320"/>
                </a:lnTo>
                <a:lnTo>
                  <a:pt x="756" y="319"/>
                </a:lnTo>
                <a:lnTo>
                  <a:pt x="752" y="319"/>
                </a:lnTo>
                <a:lnTo>
                  <a:pt x="752" y="317"/>
                </a:lnTo>
                <a:lnTo>
                  <a:pt x="752" y="313"/>
                </a:lnTo>
                <a:lnTo>
                  <a:pt x="752" y="311"/>
                </a:lnTo>
                <a:lnTo>
                  <a:pt x="752" y="310"/>
                </a:lnTo>
                <a:lnTo>
                  <a:pt x="752" y="305"/>
                </a:lnTo>
                <a:lnTo>
                  <a:pt x="752" y="304"/>
                </a:lnTo>
                <a:lnTo>
                  <a:pt x="752" y="301"/>
                </a:lnTo>
                <a:lnTo>
                  <a:pt x="752" y="300"/>
                </a:lnTo>
                <a:lnTo>
                  <a:pt x="752" y="296"/>
                </a:lnTo>
                <a:lnTo>
                  <a:pt x="752" y="292"/>
                </a:lnTo>
                <a:lnTo>
                  <a:pt x="752" y="288"/>
                </a:lnTo>
                <a:lnTo>
                  <a:pt x="752" y="287"/>
                </a:lnTo>
                <a:lnTo>
                  <a:pt x="752" y="286"/>
                </a:lnTo>
                <a:lnTo>
                  <a:pt x="754" y="284"/>
                </a:lnTo>
                <a:lnTo>
                  <a:pt x="754" y="283"/>
                </a:lnTo>
                <a:lnTo>
                  <a:pt x="754" y="263"/>
                </a:lnTo>
                <a:lnTo>
                  <a:pt x="754" y="262"/>
                </a:lnTo>
                <a:lnTo>
                  <a:pt x="754" y="261"/>
                </a:lnTo>
                <a:lnTo>
                  <a:pt x="754" y="260"/>
                </a:lnTo>
                <a:lnTo>
                  <a:pt x="754" y="259"/>
                </a:lnTo>
                <a:lnTo>
                  <a:pt x="754" y="255"/>
                </a:lnTo>
                <a:lnTo>
                  <a:pt x="754" y="253"/>
                </a:lnTo>
                <a:lnTo>
                  <a:pt x="754" y="232"/>
                </a:lnTo>
                <a:lnTo>
                  <a:pt x="755" y="219"/>
                </a:lnTo>
                <a:lnTo>
                  <a:pt x="750" y="219"/>
                </a:lnTo>
                <a:lnTo>
                  <a:pt x="742" y="219"/>
                </a:lnTo>
                <a:lnTo>
                  <a:pt x="738" y="219"/>
                </a:lnTo>
                <a:lnTo>
                  <a:pt x="738" y="211"/>
                </a:lnTo>
                <a:lnTo>
                  <a:pt x="738" y="203"/>
                </a:lnTo>
                <a:lnTo>
                  <a:pt x="718" y="203"/>
                </a:lnTo>
                <a:lnTo>
                  <a:pt x="718" y="188"/>
                </a:lnTo>
                <a:lnTo>
                  <a:pt x="703" y="190"/>
                </a:lnTo>
                <a:lnTo>
                  <a:pt x="702" y="190"/>
                </a:lnTo>
                <a:lnTo>
                  <a:pt x="703" y="208"/>
                </a:lnTo>
                <a:lnTo>
                  <a:pt x="701" y="208"/>
                </a:lnTo>
                <a:lnTo>
                  <a:pt x="667" y="208"/>
                </a:lnTo>
                <a:lnTo>
                  <a:pt x="701" y="208"/>
                </a:lnTo>
                <a:lnTo>
                  <a:pt x="702" y="208"/>
                </a:lnTo>
                <a:lnTo>
                  <a:pt x="702" y="204"/>
                </a:lnTo>
                <a:lnTo>
                  <a:pt x="702" y="192"/>
                </a:lnTo>
                <a:lnTo>
                  <a:pt x="702" y="190"/>
                </a:lnTo>
                <a:lnTo>
                  <a:pt x="702" y="175"/>
                </a:lnTo>
                <a:lnTo>
                  <a:pt x="702" y="161"/>
                </a:lnTo>
                <a:lnTo>
                  <a:pt x="746" y="160"/>
                </a:lnTo>
                <a:lnTo>
                  <a:pt x="752" y="160"/>
                </a:lnTo>
                <a:lnTo>
                  <a:pt x="754" y="160"/>
                </a:lnTo>
                <a:lnTo>
                  <a:pt x="767" y="160"/>
                </a:lnTo>
                <a:lnTo>
                  <a:pt x="769" y="160"/>
                </a:lnTo>
                <a:lnTo>
                  <a:pt x="810" y="161"/>
                </a:lnTo>
                <a:lnTo>
                  <a:pt x="811" y="161"/>
                </a:lnTo>
                <a:lnTo>
                  <a:pt x="810" y="161"/>
                </a:lnTo>
                <a:lnTo>
                  <a:pt x="810" y="162"/>
                </a:lnTo>
                <a:lnTo>
                  <a:pt x="810" y="176"/>
                </a:lnTo>
                <a:lnTo>
                  <a:pt x="810" y="177"/>
                </a:lnTo>
                <a:lnTo>
                  <a:pt x="810" y="183"/>
                </a:lnTo>
                <a:lnTo>
                  <a:pt x="810" y="191"/>
                </a:lnTo>
                <a:lnTo>
                  <a:pt x="810" y="194"/>
                </a:lnTo>
                <a:lnTo>
                  <a:pt x="810" y="204"/>
                </a:lnTo>
                <a:lnTo>
                  <a:pt x="810" y="207"/>
                </a:lnTo>
                <a:lnTo>
                  <a:pt x="810" y="208"/>
                </a:lnTo>
                <a:lnTo>
                  <a:pt x="810" y="216"/>
                </a:lnTo>
                <a:lnTo>
                  <a:pt x="810" y="217"/>
                </a:lnTo>
                <a:lnTo>
                  <a:pt x="813" y="217"/>
                </a:lnTo>
                <a:lnTo>
                  <a:pt x="832" y="217"/>
                </a:lnTo>
                <a:lnTo>
                  <a:pt x="848" y="217"/>
                </a:lnTo>
                <a:lnTo>
                  <a:pt x="852" y="217"/>
                </a:lnTo>
                <a:lnTo>
                  <a:pt x="877" y="217"/>
                </a:lnTo>
                <a:lnTo>
                  <a:pt x="896" y="217"/>
                </a:lnTo>
                <a:lnTo>
                  <a:pt x="896" y="199"/>
                </a:lnTo>
                <a:lnTo>
                  <a:pt x="896" y="197"/>
                </a:lnTo>
                <a:lnTo>
                  <a:pt x="896" y="196"/>
                </a:lnTo>
                <a:lnTo>
                  <a:pt x="896" y="194"/>
                </a:lnTo>
                <a:lnTo>
                  <a:pt x="897" y="194"/>
                </a:lnTo>
                <a:lnTo>
                  <a:pt x="897" y="192"/>
                </a:lnTo>
                <a:lnTo>
                  <a:pt x="896" y="192"/>
                </a:lnTo>
                <a:lnTo>
                  <a:pt x="896" y="191"/>
                </a:lnTo>
                <a:lnTo>
                  <a:pt x="899" y="191"/>
                </a:lnTo>
                <a:lnTo>
                  <a:pt x="899" y="188"/>
                </a:lnTo>
                <a:lnTo>
                  <a:pt x="899" y="187"/>
                </a:lnTo>
                <a:lnTo>
                  <a:pt x="900" y="186"/>
                </a:lnTo>
                <a:lnTo>
                  <a:pt x="901" y="185"/>
                </a:lnTo>
                <a:lnTo>
                  <a:pt x="901" y="184"/>
                </a:lnTo>
                <a:lnTo>
                  <a:pt x="905" y="177"/>
                </a:lnTo>
                <a:lnTo>
                  <a:pt x="907" y="176"/>
                </a:lnTo>
                <a:lnTo>
                  <a:pt x="907" y="175"/>
                </a:lnTo>
                <a:lnTo>
                  <a:pt x="907" y="174"/>
                </a:lnTo>
                <a:lnTo>
                  <a:pt x="908" y="174"/>
                </a:lnTo>
                <a:lnTo>
                  <a:pt x="908" y="172"/>
                </a:lnTo>
                <a:lnTo>
                  <a:pt x="909" y="163"/>
                </a:lnTo>
                <a:lnTo>
                  <a:pt x="908" y="163"/>
                </a:lnTo>
                <a:lnTo>
                  <a:pt x="908" y="162"/>
                </a:lnTo>
                <a:lnTo>
                  <a:pt x="908" y="161"/>
                </a:lnTo>
                <a:lnTo>
                  <a:pt x="907" y="160"/>
                </a:lnTo>
                <a:lnTo>
                  <a:pt x="907" y="159"/>
                </a:lnTo>
                <a:lnTo>
                  <a:pt x="905" y="159"/>
                </a:lnTo>
                <a:lnTo>
                  <a:pt x="905" y="158"/>
                </a:lnTo>
                <a:lnTo>
                  <a:pt x="904" y="158"/>
                </a:lnTo>
                <a:lnTo>
                  <a:pt x="904" y="157"/>
                </a:lnTo>
                <a:lnTo>
                  <a:pt x="903" y="157"/>
                </a:lnTo>
                <a:lnTo>
                  <a:pt x="902" y="155"/>
                </a:lnTo>
                <a:lnTo>
                  <a:pt x="909" y="159"/>
                </a:lnTo>
                <a:lnTo>
                  <a:pt x="910" y="160"/>
                </a:lnTo>
                <a:lnTo>
                  <a:pt x="911" y="160"/>
                </a:lnTo>
                <a:lnTo>
                  <a:pt x="912" y="161"/>
                </a:lnTo>
                <a:lnTo>
                  <a:pt x="912" y="158"/>
                </a:lnTo>
                <a:lnTo>
                  <a:pt x="913" y="149"/>
                </a:lnTo>
                <a:lnTo>
                  <a:pt x="916" y="140"/>
                </a:lnTo>
                <a:lnTo>
                  <a:pt x="914" y="138"/>
                </a:lnTo>
                <a:lnTo>
                  <a:pt x="916" y="137"/>
                </a:lnTo>
                <a:lnTo>
                  <a:pt x="917" y="133"/>
                </a:lnTo>
                <a:lnTo>
                  <a:pt x="917" y="127"/>
                </a:lnTo>
                <a:lnTo>
                  <a:pt x="918" y="127"/>
                </a:lnTo>
                <a:lnTo>
                  <a:pt x="919" y="127"/>
                </a:lnTo>
                <a:lnTo>
                  <a:pt x="919" y="166"/>
                </a:lnTo>
                <a:lnTo>
                  <a:pt x="919" y="167"/>
                </a:lnTo>
                <a:lnTo>
                  <a:pt x="922" y="176"/>
                </a:lnTo>
                <a:lnTo>
                  <a:pt x="927" y="187"/>
                </a:lnTo>
                <a:lnTo>
                  <a:pt x="927" y="194"/>
                </a:lnTo>
                <a:lnTo>
                  <a:pt x="927" y="196"/>
                </a:lnTo>
                <a:lnTo>
                  <a:pt x="929" y="196"/>
                </a:lnTo>
                <a:lnTo>
                  <a:pt x="942" y="196"/>
                </a:lnTo>
                <a:lnTo>
                  <a:pt x="943" y="196"/>
                </a:lnTo>
                <a:lnTo>
                  <a:pt x="943" y="195"/>
                </a:lnTo>
                <a:lnTo>
                  <a:pt x="943" y="194"/>
                </a:lnTo>
                <a:lnTo>
                  <a:pt x="943" y="193"/>
                </a:lnTo>
                <a:lnTo>
                  <a:pt x="942" y="193"/>
                </a:lnTo>
                <a:lnTo>
                  <a:pt x="942" y="192"/>
                </a:lnTo>
                <a:lnTo>
                  <a:pt x="935" y="182"/>
                </a:lnTo>
                <a:lnTo>
                  <a:pt x="936" y="174"/>
                </a:lnTo>
                <a:lnTo>
                  <a:pt x="943" y="162"/>
                </a:lnTo>
                <a:lnTo>
                  <a:pt x="949" y="151"/>
                </a:lnTo>
                <a:lnTo>
                  <a:pt x="948" y="150"/>
                </a:lnTo>
                <a:lnTo>
                  <a:pt x="947" y="150"/>
                </a:lnTo>
                <a:lnTo>
                  <a:pt x="947" y="149"/>
                </a:lnTo>
                <a:lnTo>
                  <a:pt x="945" y="149"/>
                </a:lnTo>
                <a:lnTo>
                  <a:pt x="945" y="148"/>
                </a:lnTo>
                <a:lnTo>
                  <a:pt x="944" y="148"/>
                </a:lnTo>
                <a:lnTo>
                  <a:pt x="943" y="146"/>
                </a:lnTo>
                <a:lnTo>
                  <a:pt x="943" y="145"/>
                </a:lnTo>
                <a:lnTo>
                  <a:pt x="942" y="145"/>
                </a:lnTo>
                <a:lnTo>
                  <a:pt x="942" y="144"/>
                </a:lnTo>
                <a:lnTo>
                  <a:pt x="942" y="143"/>
                </a:lnTo>
                <a:lnTo>
                  <a:pt x="942" y="142"/>
                </a:lnTo>
                <a:lnTo>
                  <a:pt x="942" y="123"/>
                </a:lnTo>
                <a:lnTo>
                  <a:pt x="942" y="121"/>
                </a:lnTo>
                <a:lnTo>
                  <a:pt x="940" y="121"/>
                </a:lnTo>
                <a:lnTo>
                  <a:pt x="940" y="120"/>
                </a:lnTo>
                <a:lnTo>
                  <a:pt x="942" y="120"/>
                </a:lnTo>
                <a:lnTo>
                  <a:pt x="943" y="120"/>
                </a:lnTo>
                <a:lnTo>
                  <a:pt x="943" y="121"/>
                </a:lnTo>
                <a:lnTo>
                  <a:pt x="943" y="123"/>
                </a:lnTo>
                <a:lnTo>
                  <a:pt x="953" y="123"/>
                </a:lnTo>
                <a:lnTo>
                  <a:pt x="962" y="112"/>
                </a:lnTo>
                <a:lnTo>
                  <a:pt x="962" y="111"/>
                </a:lnTo>
                <a:lnTo>
                  <a:pt x="962" y="110"/>
                </a:lnTo>
                <a:lnTo>
                  <a:pt x="962" y="108"/>
                </a:lnTo>
                <a:lnTo>
                  <a:pt x="961" y="108"/>
                </a:lnTo>
                <a:lnTo>
                  <a:pt x="961" y="107"/>
                </a:lnTo>
                <a:lnTo>
                  <a:pt x="960" y="107"/>
                </a:lnTo>
                <a:lnTo>
                  <a:pt x="959" y="107"/>
                </a:lnTo>
                <a:lnTo>
                  <a:pt x="957" y="107"/>
                </a:lnTo>
                <a:lnTo>
                  <a:pt x="956" y="107"/>
                </a:lnTo>
                <a:lnTo>
                  <a:pt x="955" y="107"/>
                </a:lnTo>
                <a:lnTo>
                  <a:pt x="953" y="105"/>
                </a:lnTo>
                <a:lnTo>
                  <a:pt x="952" y="104"/>
                </a:lnTo>
                <a:lnTo>
                  <a:pt x="951" y="104"/>
                </a:lnTo>
                <a:lnTo>
                  <a:pt x="951" y="103"/>
                </a:lnTo>
                <a:lnTo>
                  <a:pt x="951" y="102"/>
                </a:lnTo>
                <a:lnTo>
                  <a:pt x="951" y="101"/>
                </a:lnTo>
                <a:lnTo>
                  <a:pt x="952" y="100"/>
                </a:lnTo>
                <a:lnTo>
                  <a:pt x="951" y="100"/>
                </a:lnTo>
                <a:lnTo>
                  <a:pt x="949" y="99"/>
                </a:lnTo>
                <a:lnTo>
                  <a:pt x="948" y="98"/>
                </a:lnTo>
                <a:lnTo>
                  <a:pt x="947" y="98"/>
                </a:lnTo>
                <a:lnTo>
                  <a:pt x="946" y="98"/>
                </a:lnTo>
                <a:lnTo>
                  <a:pt x="945" y="96"/>
                </a:lnTo>
                <a:lnTo>
                  <a:pt x="944" y="95"/>
                </a:lnTo>
                <a:lnTo>
                  <a:pt x="943" y="95"/>
                </a:lnTo>
                <a:lnTo>
                  <a:pt x="942" y="95"/>
                </a:lnTo>
                <a:lnTo>
                  <a:pt x="940" y="95"/>
                </a:lnTo>
                <a:lnTo>
                  <a:pt x="939" y="96"/>
                </a:lnTo>
                <a:lnTo>
                  <a:pt x="938" y="96"/>
                </a:lnTo>
                <a:lnTo>
                  <a:pt x="937" y="96"/>
                </a:lnTo>
                <a:lnTo>
                  <a:pt x="937" y="98"/>
                </a:lnTo>
                <a:lnTo>
                  <a:pt x="937" y="99"/>
                </a:lnTo>
                <a:lnTo>
                  <a:pt x="935" y="99"/>
                </a:lnTo>
                <a:lnTo>
                  <a:pt x="933" y="98"/>
                </a:lnTo>
                <a:lnTo>
                  <a:pt x="930" y="95"/>
                </a:lnTo>
                <a:lnTo>
                  <a:pt x="931" y="94"/>
                </a:lnTo>
                <a:lnTo>
                  <a:pt x="945" y="82"/>
                </a:lnTo>
                <a:lnTo>
                  <a:pt x="944" y="81"/>
                </a:lnTo>
                <a:lnTo>
                  <a:pt x="947" y="77"/>
                </a:lnTo>
                <a:lnTo>
                  <a:pt x="960" y="65"/>
                </a:lnTo>
                <a:lnTo>
                  <a:pt x="963" y="62"/>
                </a:lnTo>
                <a:lnTo>
                  <a:pt x="966" y="59"/>
                </a:lnTo>
                <a:lnTo>
                  <a:pt x="990" y="35"/>
                </a:lnTo>
                <a:lnTo>
                  <a:pt x="995" y="31"/>
                </a:lnTo>
                <a:lnTo>
                  <a:pt x="998" y="27"/>
                </a:lnTo>
                <a:lnTo>
                  <a:pt x="1000" y="25"/>
                </a:lnTo>
                <a:lnTo>
                  <a:pt x="1005" y="20"/>
                </a:lnTo>
                <a:lnTo>
                  <a:pt x="1005" y="19"/>
                </a:lnTo>
                <a:lnTo>
                  <a:pt x="1006" y="18"/>
                </a:lnTo>
                <a:lnTo>
                  <a:pt x="1007" y="17"/>
                </a:lnTo>
                <a:lnTo>
                  <a:pt x="1012" y="13"/>
                </a:lnTo>
                <a:lnTo>
                  <a:pt x="1017" y="10"/>
                </a:lnTo>
                <a:lnTo>
                  <a:pt x="1021" y="9"/>
                </a:lnTo>
                <a:lnTo>
                  <a:pt x="1023" y="8"/>
                </a:lnTo>
                <a:lnTo>
                  <a:pt x="1023" y="7"/>
                </a:lnTo>
                <a:lnTo>
                  <a:pt x="1024" y="7"/>
                </a:lnTo>
                <a:lnTo>
                  <a:pt x="1025" y="6"/>
                </a:lnTo>
                <a:lnTo>
                  <a:pt x="1028" y="4"/>
                </a:lnTo>
                <a:lnTo>
                  <a:pt x="1030" y="3"/>
                </a:lnTo>
                <a:lnTo>
                  <a:pt x="1030" y="4"/>
                </a:lnTo>
                <a:lnTo>
                  <a:pt x="1031" y="3"/>
                </a:lnTo>
                <a:lnTo>
                  <a:pt x="1033" y="3"/>
                </a:lnTo>
                <a:lnTo>
                  <a:pt x="1037" y="2"/>
                </a:lnTo>
                <a:lnTo>
                  <a:pt x="1040" y="1"/>
                </a:lnTo>
                <a:lnTo>
                  <a:pt x="1041" y="1"/>
                </a:lnTo>
                <a:lnTo>
                  <a:pt x="1043" y="1"/>
                </a:lnTo>
                <a:lnTo>
                  <a:pt x="1046" y="0"/>
                </a:lnTo>
                <a:lnTo>
                  <a:pt x="1048" y="0"/>
                </a:lnTo>
                <a:lnTo>
                  <a:pt x="1049" y="0"/>
                </a:lnTo>
                <a:lnTo>
                  <a:pt x="1049" y="7"/>
                </a:lnTo>
                <a:lnTo>
                  <a:pt x="1049" y="8"/>
                </a:lnTo>
                <a:lnTo>
                  <a:pt x="1051" y="8"/>
                </a:lnTo>
                <a:lnTo>
                  <a:pt x="1058" y="8"/>
                </a:lnTo>
                <a:lnTo>
                  <a:pt x="1059" y="8"/>
                </a:lnTo>
                <a:lnTo>
                  <a:pt x="1059" y="18"/>
                </a:lnTo>
                <a:lnTo>
                  <a:pt x="1059" y="25"/>
                </a:lnTo>
                <a:lnTo>
                  <a:pt x="1059" y="41"/>
                </a:lnTo>
                <a:lnTo>
                  <a:pt x="1059" y="45"/>
                </a:lnTo>
                <a:lnTo>
                  <a:pt x="1060" y="45"/>
                </a:lnTo>
                <a:lnTo>
                  <a:pt x="1078" y="45"/>
                </a:lnTo>
                <a:lnTo>
                  <a:pt x="1077" y="51"/>
                </a:lnTo>
                <a:lnTo>
                  <a:pt x="1075" y="56"/>
                </a:lnTo>
                <a:lnTo>
                  <a:pt x="1075" y="57"/>
                </a:lnTo>
                <a:lnTo>
                  <a:pt x="1075" y="58"/>
                </a:lnTo>
                <a:lnTo>
                  <a:pt x="1073" y="62"/>
                </a:lnTo>
                <a:lnTo>
                  <a:pt x="1060" y="59"/>
                </a:lnTo>
                <a:lnTo>
                  <a:pt x="1059" y="58"/>
                </a:lnTo>
                <a:lnTo>
                  <a:pt x="1059" y="63"/>
                </a:lnTo>
                <a:lnTo>
                  <a:pt x="1055" y="63"/>
                </a:lnTo>
                <a:lnTo>
                  <a:pt x="1055" y="67"/>
                </a:lnTo>
                <a:lnTo>
                  <a:pt x="1055" y="77"/>
                </a:lnTo>
                <a:lnTo>
                  <a:pt x="1057" y="78"/>
                </a:lnTo>
                <a:lnTo>
                  <a:pt x="1059" y="79"/>
                </a:lnTo>
                <a:lnTo>
                  <a:pt x="1063" y="81"/>
                </a:lnTo>
                <a:lnTo>
                  <a:pt x="1066" y="83"/>
                </a:lnTo>
                <a:lnTo>
                  <a:pt x="1069" y="84"/>
                </a:lnTo>
                <a:lnTo>
                  <a:pt x="1074" y="86"/>
                </a:lnTo>
                <a:lnTo>
                  <a:pt x="1080" y="88"/>
                </a:lnTo>
                <a:lnTo>
                  <a:pt x="1081" y="90"/>
                </a:lnTo>
                <a:lnTo>
                  <a:pt x="1082" y="86"/>
                </a:lnTo>
                <a:lnTo>
                  <a:pt x="1083" y="83"/>
                </a:lnTo>
                <a:lnTo>
                  <a:pt x="1083" y="81"/>
                </a:lnTo>
                <a:lnTo>
                  <a:pt x="1083" y="79"/>
                </a:lnTo>
                <a:lnTo>
                  <a:pt x="1084" y="75"/>
                </a:lnTo>
                <a:lnTo>
                  <a:pt x="1085" y="74"/>
                </a:lnTo>
                <a:lnTo>
                  <a:pt x="1089" y="60"/>
                </a:lnTo>
                <a:lnTo>
                  <a:pt x="1089" y="59"/>
                </a:lnTo>
                <a:lnTo>
                  <a:pt x="1089" y="56"/>
                </a:lnTo>
                <a:lnTo>
                  <a:pt x="1090" y="54"/>
                </a:lnTo>
                <a:lnTo>
                  <a:pt x="1091" y="51"/>
                </a:lnTo>
                <a:lnTo>
                  <a:pt x="1091" y="50"/>
                </a:lnTo>
                <a:lnTo>
                  <a:pt x="1091" y="49"/>
                </a:lnTo>
                <a:lnTo>
                  <a:pt x="1092" y="45"/>
                </a:lnTo>
                <a:lnTo>
                  <a:pt x="1093" y="42"/>
                </a:lnTo>
                <a:lnTo>
                  <a:pt x="1093" y="41"/>
                </a:lnTo>
                <a:lnTo>
                  <a:pt x="1094" y="40"/>
                </a:lnTo>
                <a:lnTo>
                  <a:pt x="1095" y="35"/>
                </a:lnTo>
                <a:lnTo>
                  <a:pt x="1098" y="29"/>
                </a:lnTo>
                <a:lnTo>
                  <a:pt x="1098" y="28"/>
                </a:lnTo>
                <a:lnTo>
                  <a:pt x="1098" y="27"/>
                </a:lnTo>
                <a:lnTo>
                  <a:pt x="1099" y="27"/>
                </a:lnTo>
                <a:lnTo>
                  <a:pt x="1107" y="27"/>
                </a:lnTo>
                <a:lnTo>
                  <a:pt x="1121" y="27"/>
                </a:lnTo>
                <a:lnTo>
                  <a:pt x="1141" y="27"/>
                </a:lnTo>
                <a:lnTo>
                  <a:pt x="1144" y="27"/>
                </a:lnTo>
                <a:lnTo>
                  <a:pt x="1159" y="19"/>
                </a:lnTo>
                <a:lnTo>
                  <a:pt x="1166" y="16"/>
                </a:lnTo>
                <a:lnTo>
                  <a:pt x="1173" y="12"/>
                </a:lnTo>
                <a:lnTo>
                  <a:pt x="1177" y="11"/>
                </a:lnTo>
                <a:lnTo>
                  <a:pt x="1179" y="10"/>
                </a:lnTo>
                <a:lnTo>
                  <a:pt x="1181" y="9"/>
                </a:lnTo>
                <a:lnTo>
                  <a:pt x="1182" y="9"/>
                </a:lnTo>
                <a:lnTo>
                  <a:pt x="1185" y="9"/>
                </a:lnTo>
                <a:lnTo>
                  <a:pt x="1187" y="9"/>
                </a:lnTo>
                <a:lnTo>
                  <a:pt x="1189" y="10"/>
                </a:lnTo>
                <a:lnTo>
                  <a:pt x="1190" y="12"/>
                </a:lnTo>
                <a:lnTo>
                  <a:pt x="1192" y="12"/>
                </a:lnTo>
                <a:lnTo>
                  <a:pt x="1194" y="16"/>
                </a:lnTo>
                <a:lnTo>
                  <a:pt x="1195" y="17"/>
                </a:lnTo>
                <a:lnTo>
                  <a:pt x="1196" y="18"/>
                </a:lnTo>
                <a:lnTo>
                  <a:pt x="1197" y="18"/>
                </a:lnTo>
                <a:lnTo>
                  <a:pt x="1198" y="19"/>
                </a:lnTo>
                <a:lnTo>
                  <a:pt x="1201" y="19"/>
                </a:lnTo>
                <a:lnTo>
                  <a:pt x="1202" y="19"/>
                </a:lnTo>
                <a:lnTo>
                  <a:pt x="1203" y="19"/>
                </a:lnTo>
                <a:lnTo>
                  <a:pt x="1214" y="20"/>
                </a:lnTo>
                <a:lnTo>
                  <a:pt x="1222" y="20"/>
                </a:lnTo>
                <a:lnTo>
                  <a:pt x="1224" y="20"/>
                </a:lnTo>
                <a:lnTo>
                  <a:pt x="1225" y="21"/>
                </a:lnTo>
                <a:lnTo>
                  <a:pt x="1227" y="21"/>
                </a:lnTo>
                <a:lnTo>
                  <a:pt x="1229" y="21"/>
                </a:lnTo>
                <a:lnTo>
                  <a:pt x="1231" y="23"/>
                </a:lnTo>
                <a:lnTo>
                  <a:pt x="1233" y="24"/>
                </a:lnTo>
                <a:lnTo>
                  <a:pt x="1236" y="26"/>
                </a:lnTo>
                <a:lnTo>
                  <a:pt x="1240" y="29"/>
                </a:lnTo>
                <a:lnTo>
                  <a:pt x="1242" y="26"/>
                </a:lnTo>
                <a:lnTo>
                  <a:pt x="1246" y="25"/>
                </a:lnTo>
                <a:lnTo>
                  <a:pt x="1247" y="24"/>
                </a:lnTo>
                <a:lnTo>
                  <a:pt x="1248" y="24"/>
                </a:lnTo>
                <a:lnTo>
                  <a:pt x="1249" y="24"/>
                </a:lnTo>
                <a:lnTo>
                  <a:pt x="1251" y="24"/>
                </a:lnTo>
                <a:lnTo>
                  <a:pt x="1254" y="25"/>
                </a:lnTo>
                <a:lnTo>
                  <a:pt x="1264" y="32"/>
                </a:lnTo>
                <a:lnTo>
                  <a:pt x="1263" y="32"/>
                </a:lnTo>
                <a:lnTo>
                  <a:pt x="1262" y="34"/>
                </a:lnTo>
                <a:lnTo>
                  <a:pt x="1258" y="38"/>
                </a:lnTo>
                <a:lnTo>
                  <a:pt x="1255" y="45"/>
                </a:lnTo>
                <a:lnTo>
                  <a:pt x="1253" y="48"/>
                </a:lnTo>
                <a:lnTo>
                  <a:pt x="1253" y="49"/>
                </a:lnTo>
                <a:lnTo>
                  <a:pt x="1249" y="52"/>
                </a:lnTo>
                <a:lnTo>
                  <a:pt x="1236" y="70"/>
                </a:lnTo>
                <a:lnTo>
                  <a:pt x="1233" y="74"/>
                </a:lnTo>
                <a:lnTo>
                  <a:pt x="1232" y="75"/>
                </a:lnTo>
                <a:lnTo>
                  <a:pt x="1231" y="76"/>
                </a:lnTo>
                <a:lnTo>
                  <a:pt x="1230" y="77"/>
                </a:lnTo>
                <a:lnTo>
                  <a:pt x="1228" y="81"/>
                </a:lnTo>
                <a:lnTo>
                  <a:pt x="1221" y="88"/>
                </a:lnTo>
                <a:lnTo>
                  <a:pt x="1220" y="91"/>
                </a:lnTo>
                <a:lnTo>
                  <a:pt x="1218" y="93"/>
                </a:lnTo>
                <a:lnTo>
                  <a:pt x="1215" y="96"/>
                </a:lnTo>
                <a:lnTo>
                  <a:pt x="1214" y="98"/>
                </a:lnTo>
                <a:lnTo>
                  <a:pt x="1213" y="99"/>
                </a:lnTo>
                <a:lnTo>
                  <a:pt x="1212" y="100"/>
                </a:lnTo>
                <a:lnTo>
                  <a:pt x="1212" y="101"/>
                </a:lnTo>
                <a:lnTo>
                  <a:pt x="1211" y="102"/>
                </a:lnTo>
                <a:lnTo>
                  <a:pt x="1211" y="103"/>
                </a:lnTo>
                <a:lnTo>
                  <a:pt x="1210" y="104"/>
                </a:lnTo>
                <a:lnTo>
                  <a:pt x="1207" y="107"/>
                </a:lnTo>
                <a:lnTo>
                  <a:pt x="1209" y="107"/>
                </a:lnTo>
                <a:lnTo>
                  <a:pt x="1210" y="108"/>
                </a:lnTo>
                <a:lnTo>
                  <a:pt x="1211" y="109"/>
                </a:lnTo>
                <a:lnTo>
                  <a:pt x="1212" y="109"/>
                </a:lnTo>
                <a:lnTo>
                  <a:pt x="1211" y="110"/>
                </a:lnTo>
                <a:lnTo>
                  <a:pt x="1210" y="110"/>
                </a:lnTo>
                <a:lnTo>
                  <a:pt x="1207" y="113"/>
                </a:lnTo>
                <a:lnTo>
                  <a:pt x="1206" y="115"/>
                </a:lnTo>
                <a:lnTo>
                  <a:pt x="1206" y="116"/>
                </a:lnTo>
                <a:lnTo>
                  <a:pt x="1205" y="117"/>
                </a:lnTo>
                <a:lnTo>
                  <a:pt x="1204" y="118"/>
                </a:lnTo>
                <a:lnTo>
                  <a:pt x="1204" y="119"/>
                </a:lnTo>
                <a:lnTo>
                  <a:pt x="1203" y="120"/>
                </a:lnTo>
                <a:lnTo>
                  <a:pt x="1203" y="121"/>
                </a:lnTo>
                <a:lnTo>
                  <a:pt x="1201" y="124"/>
                </a:lnTo>
                <a:lnTo>
                  <a:pt x="1201" y="125"/>
                </a:lnTo>
                <a:lnTo>
                  <a:pt x="1198" y="127"/>
                </a:lnTo>
                <a:lnTo>
                  <a:pt x="1197" y="129"/>
                </a:lnTo>
                <a:lnTo>
                  <a:pt x="1193" y="137"/>
                </a:lnTo>
                <a:lnTo>
                  <a:pt x="1187" y="145"/>
                </a:lnTo>
                <a:lnTo>
                  <a:pt x="1188" y="145"/>
                </a:lnTo>
                <a:lnTo>
                  <a:pt x="1187" y="146"/>
                </a:lnTo>
                <a:lnTo>
                  <a:pt x="1186" y="149"/>
                </a:lnTo>
                <a:lnTo>
                  <a:pt x="1185" y="150"/>
                </a:lnTo>
                <a:lnTo>
                  <a:pt x="1193" y="150"/>
                </a:lnTo>
                <a:lnTo>
                  <a:pt x="1195" y="150"/>
                </a:lnTo>
                <a:lnTo>
                  <a:pt x="1197" y="150"/>
                </a:lnTo>
                <a:lnTo>
                  <a:pt x="1202" y="150"/>
                </a:lnTo>
                <a:lnTo>
                  <a:pt x="1206" y="150"/>
                </a:lnTo>
                <a:lnTo>
                  <a:pt x="1220" y="150"/>
                </a:lnTo>
                <a:lnTo>
                  <a:pt x="1221" y="150"/>
                </a:lnTo>
                <a:lnTo>
                  <a:pt x="1221" y="151"/>
                </a:lnTo>
                <a:lnTo>
                  <a:pt x="1223" y="151"/>
                </a:lnTo>
                <a:lnTo>
                  <a:pt x="1223" y="152"/>
                </a:lnTo>
                <a:lnTo>
                  <a:pt x="1224" y="152"/>
                </a:lnTo>
                <a:lnTo>
                  <a:pt x="1224" y="145"/>
                </a:lnTo>
                <a:lnTo>
                  <a:pt x="1224" y="141"/>
                </a:lnTo>
                <a:lnTo>
                  <a:pt x="1224" y="138"/>
                </a:lnTo>
                <a:lnTo>
                  <a:pt x="1224" y="136"/>
                </a:lnTo>
                <a:lnTo>
                  <a:pt x="1225" y="136"/>
                </a:lnTo>
                <a:lnTo>
                  <a:pt x="1227" y="136"/>
                </a:lnTo>
                <a:lnTo>
                  <a:pt x="1227" y="135"/>
                </a:lnTo>
                <a:lnTo>
                  <a:pt x="1228" y="135"/>
                </a:lnTo>
                <a:lnTo>
                  <a:pt x="1228" y="134"/>
                </a:lnTo>
                <a:lnTo>
                  <a:pt x="1229" y="134"/>
                </a:lnTo>
                <a:lnTo>
                  <a:pt x="1229" y="133"/>
                </a:lnTo>
                <a:lnTo>
                  <a:pt x="1230" y="133"/>
                </a:lnTo>
                <a:lnTo>
                  <a:pt x="1230" y="132"/>
                </a:lnTo>
                <a:lnTo>
                  <a:pt x="1231" y="132"/>
                </a:lnTo>
                <a:lnTo>
                  <a:pt x="1233" y="130"/>
                </a:lnTo>
                <a:lnTo>
                  <a:pt x="1236" y="130"/>
                </a:lnTo>
                <a:lnTo>
                  <a:pt x="1237" y="130"/>
                </a:lnTo>
                <a:lnTo>
                  <a:pt x="1237" y="132"/>
                </a:lnTo>
                <a:lnTo>
                  <a:pt x="1238" y="132"/>
                </a:lnTo>
                <a:lnTo>
                  <a:pt x="1240" y="132"/>
                </a:lnTo>
                <a:lnTo>
                  <a:pt x="1242" y="132"/>
                </a:lnTo>
                <a:lnTo>
                  <a:pt x="1244" y="133"/>
                </a:lnTo>
                <a:lnTo>
                  <a:pt x="1247" y="136"/>
                </a:lnTo>
                <a:lnTo>
                  <a:pt x="1249" y="141"/>
                </a:lnTo>
                <a:lnTo>
                  <a:pt x="1250" y="142"/>
                </a:lnTo>
                <a:lnTo>
                  <a:pt x="1251" y="143"/>
                </a:lnTo>
                <a:lnTo>
                  <a:pt x="1255" y="144"/>
                </a:lnTo>
                <a:lnTo>
                  <a:pt x="1256" y="142"/>
                </a:lnTo>
                <a:lnTo>
                  <a:pt x="1258" y="140"/>
                </a:lnTo>
                <a:lnTo>
                  <a:pt x="1259" y="138"/>
                </a:lnTo>
                <a:lnTo>
                  <a:pt x="1259" y="137"/>
                </a:lnTo>
                <a:lnTo>
                  <a:pt x="1261" y="136"/>
                </a:lnTo>
                <a:lnTo>
                  <a:pt x="1262" y="135"/>
                </a:lnTo>
                <a:lnTo>
                  <a:pt x="1268" y="135"/>
                </a:lnTo>
                <a:lnTo>
                  <a:pt x="1271" y="135"/>
                </a:lnTo>
                <a:lnTo>
                  <a:pt x="1272" y="135"/>
                </a:lnTo>
                <a:lnTo>
                  <a:pt x="1272" y="136"/>
                </a:lnTo>
                <a:lnTo>
                  <a:pt x="1272" y="142"/>
                </a:lnTo>
                <a:lnTo>
                  <a:pt x="1271" y="149"/>
                </a:lnTo>
                <a:lnTo>
                  <a:pt x="1271" y="150"/>
                </a:lnTo>
                <a:lnTo>
                  <a:pt x="1271" y="151"/>
                </a:lnTo>
                <a:lnTo>
                  <a:pt x="1266" y="151"/>
                </a:lnTo>
                <a:lnTo>
                  <a:pt x="1265" y="153"/>
                </a:lnTo>
                <a:lnTo>
                  <a:pt x="1266" y="153"/>
                </a:lnTo>
                <a:lnTo>
                  <a:pt x="1265" y="154"/>
                </a:lnTo>
                <a:lnTo>
                  <a:pt x="1263" y="171"/>
                </a:lnTo>
                <a:lnTo>
                  <a:pt x="1263" y="174"/>
                </a:lnTo>
                <a:lnTo>
                  <a:pt x="1261" y="182"/>
                </a:lnTo>
                <a:lnTo>
                  <a:pt x="1262" y="182"/>
                </a:lnTo>
                <a:lnTo>
                  <a:pt x="1264" y="183"/>
                </a:lnTo>
                <a:lnTo>
                  <a:pt x="1267" y="177"/>
                </a:lnTo>
                <a:lnTo>
                  <a:pt x="1273" y="168"/>
                </a:lnTo>
                <a:lnTo>
                  <a:pt x="1273" y="167"/>
                </a:lnTo>
                <a:lnTo>
                  <a:pt x="1270" y="165"/>
                </a:lnTo>
                <a:lnTo>
                  <a:pt x="1273" y="160"/>
                </a:lnTo>
                <a:lnTo>
                  <a:pt x="1275" y="159"/>
                </a:lnTo>
                <a:lnTo>
                  <a:pt x="1288" y="159"/>
                </a:lnTo>
                <a:lnTo>
                  <a:pt x="1288" y="166"/>
                </a:lnTo>
                <a:lnTo>
                  <a:pt x="1288" y="176"/>
                </a:lnTo>
                <a:lnTo>
                  <a:pt x="1288" y="180"/>
                </a:lnTo>
                <a:lnTo>
                  <a:pt x="1288" y="182"/>
                </a:lnTo>
                <a:lnTo>
                  <a:pt x="1288" y="183"/>
                </a:lnTo>
                <a:lnTo>
                  <a:pt x="1289" y="183"/>
                </a:lnTo>
                <a:lnTo>
                  <a:pt x="1292" y="183"/>
                </a:lnTo>
                <a:lnTo>
                  <a:pt x="1294" y="183"/>
                </a:lnTo>
                <a:lnTo>
                  <a:pt x="1299" y="184"/>
                </a:lnTo>
                <a:lnTo>
                  <a:pt x="1301" y="184"/>
                </a:lnTo>
                <a:lnTo>
                  <a:pt x="1304" y="184"/>
                </a:lnTo>
                <a:lnTo>
                  <a:pt x="1306" y="184"/>
                </a:lnTo>
                <a:lnTo>
                  <a:pt x="1306" y="208"/>
                </a:lnTo>
                <a:lnTo>
                  <a:pt x="1306" y="209"/>
                </a:lnTo>
                <a:lnTo>
                  <a:pt x="1305" y="209"/>
                </a:lnTo>
                <a:lnTo>
                  <a:pt x="1305" y="210"/>
                </a:lnTo>
                <a:lnTo>
                  <a:pt x="1305" y="211"/>
                </a:lnTo>
                <a:lnTo>
                  <a:pt x="1305" y="212"/>
                </a:lnTo>
                <a:lnTo>
                  <a:pt x="1305" y="213"/>
                </a:lnTo>
                <a:lnTo>
                  <a:pt x="1304" y="213"/>
                </a:lnTo>
                <a:lnTo>
                  <a:pt x="1304" y="215"/>
                </a:lnTo>
                <a:lnTo>
                  <a:pt x="1304" y="216"/>
                </a:lnTo>
                <a:lnTo>
                  <a:pt x="1302" y="216"/>
                </a:lnTo>
                <a:lnTo>
                  <a:pt x="1302" y="217"/>
                </a:lnTo>
                <a:lnTo>
                  <a:pt x="1301" y="217"/>
                </a:lnTo>
                <a:lnTo>
                  <a:pt x="1301" y="218"/>
                </a:lnTo>
                <a:lnTo>
                  <a:pt x="1299" y="220"/>
                </a:lnTo>
                <a:lnTo>
                  <a:pt x="1300" y="221"/>
                </a:lnTo>
                <a:lnTo>
                  <a:pt x="1301" y="222"/>
                </a:lnTo>
                <a:lnTo>
                  <a:pt x="1302" y="222"/>
                </a:lnTo>
                <a:lnTo>
                  <a:pt x="1302" y="224"/>
                </a:lnTo>
                <a:lnTo>
                  <a:pt x="1304" y="224"/>
                </a:lnTo>
                <a:lnTo>
                  <a:pt x="1304" y="227"/>
                </a:lnTo>
                <a:lnTo>
                  <a:pt x="1304" y="230"/>
                </a:lnTo>
                <a:lnTo>
                  <a:pt x="1304" y="234"/>
                </a:lnTo>
                <a:lnTo>
                  <a:pt x="1304" y="251"/>
                </a:lnTo>
                <a:lnTo>
                  <a:pt x="1300" y="251"/>
                </a:lnTo>
                <a:lnTo>
                  <a:pt x="1297" y="251"/>
                </a:lnTo>
                <a:lnTo>
                  <a:pt x="1287" y="251"/>
                </a:lnTo>
                <a:lnTo>
                  <a:pt x="1285" y="251"/>
                </a:lnTo>
                <a:lnTo>
                  <a:pt x="1285" y="253"/>
                </a:lnTo>
                <a:lnTo>
                  <a:pt x="1285" y="254"/>
                </a:lnTo>
                <a:lnTo>
                  <a:pt x="1285" y="257"/>
                </a:lnTo>
                <a:lnTo>
                  <a:pt x="1287" y="259"/>
                </a:lnTo>
                <a:lnTo>
                  <a:pt x="1287" y="260"/>
                </a:lnTo>
                <a:lnTo>
                  <a:pt x="1287" y="261"/>
                </a:lnTo>
                <a:lnTo>
                  <a:pt x="1288" y="262"/>
                </a:lnTo>
                <a:lnTo>
                  <a:pt x="1288" y="264"/>
                </a:lnTo>
                <a:lnTo>
                  <a:pt x="1289" y="266"/>
                </a:lnTo>
                <a:lnTo>
                  <a:pt x="1291" y="269"/>
                </a:lnTo>
                <a:lnTo>
                  <a:pt x="1292" y="270"/>
                </a:lnTo>
                <a:lnTo>
                  <a:pt x="1304" y="270"/>
                </a:lnTo>
                <a:lnTo>
                  <a:pt x="1316" y="270"/>
                </a:lnTo>
                <a:lnTo>
                  <a:pt x="1337" y="270"/>
                </a:lnTo>
                <a:lnTo>
                  <a:pt x="1350" y="270"/>
                </a:lnTo>
                <a:lnTo>
                  <a:pt x="1347" y="277"/>
                </a:lnTo>
                <a:lnTo>
                  <a:pt x="1345" y="280"/>
                </a:lnTo>
                <a:lnTo>
                  <a:pt x="1343" y="285"/>
                </a:lnTo>
                <a:lnTo>
                  <a:pt x="1332" y="310"/>
                </a:lnTo>
                <a:lnTo>
                  <a:pt x="1326" y="321"/>
                </a:lnTo>
                <a:lnTo>
                  <a:pt x="1319" y="337"/>
                </a:lnTo>
                <a:lnTo>
                  <a:pt x="1317" y="343"/>
                </a:lnTo>
                <a:lnTo>
                  <a:pt x="1316" y="345"/>
                </a:lnTo>
                <a:lnTo>
                  <a:pt x="1315" y="346"/>
                </a:lnTo>
                <a:lnTo>
                  <a:pt x="1314" y="349"/>
                </a:lnTo>
                <a:lnTo>
                  <a:pt x="1314" y="350"/>
                </a:lnTo>
                <a:lnTo>
                  <a:pt x="1314" y="351"/>
                </a:lnTo>
                <a:lnTo>
                  <a:pt x="1308" y="361"/>
                </a:lnTo>
                <a:lnTo>
                  <a:pt x="1309" y="361"/>
                </a:lnTo>
                <a:lnTo>
                  <a:pt x="1308" y="362"/>
                </a:lnTo>
                <a:lnTo>
                  <a:pt x="1309" y="362"/>
                </a:lnTo>
                <a:lnTo>
                  <a:pt x="1307" y="367"/>
                </a:lnTo>
                <a:lnTo>
                  <a:pt x="1305" y="370"/>
                </a:lnTo>
                <a:lnTo>
                  <a:pt x="1300" y="381"/>
                </a:lnTo>
                <a:lnTo>
                  <a:pt x="1290" y="402"/>
                </a:lnTo>
                <a:lnTo>
                  <a:pt x="1287" y="411"/>
                </a:lnTo>
                <a:lnTo>
                  <a:pt x="1287" y="412"/>
                </a:lnTo>
                <a:lnTo>
                  <a:pt x="1285" y="416"/>
                </a:lnTo>
                <a:lnTo>
                  <a:pt x="1285" y="418"/>
                </a:lnTo>
                <a:lnTo>
                  <a:pt x="1284" y="420"/>
                </a:lnTo>
                <a:lnTo>
                  <a:pt x="1284" y="426"/>
                </a:lnTo>
                <a:lnTo>
                  <a:pt x="1284" y="427"/>
                </a:lnTo>
                <a:lnTo>
                  <a:pt x="1284" y="428"/>
                </a:lnTo>
                <a:lnTo>
                  <a:pt x="1283" y="428"/>
                </a:lnTo>
                <a:lnTo>
                  <a:pt x="1282" y="429"/>
                </a:lnTo>
                <a:lnTo>
                  <a:pt x="1282" y="437"/>
                </a:lnTo>
                <a:lnTo>
                  <a:pt x="1282" y="447"/>
                </a:lnTo>
                <a:lnTo>
                  <a:pt x="1282" y="448"/>
                </a:lnTo>
                <a:lnTo>
                  <a:pt x="1282" y="450"/>
                </a:lnTo>
                <a:lnTo>
                  <a:pt x="1282" y="451"/>
                </a:lnTo>
                <a:lnTo>
                  <a:pt x="1282" y="454"/>
                </a:lnTo>
                <a:lnTo>
                  <a:pt x="1282" y="455"/>
                </a:lnTo>
                <a:lnTo>
                  <a:pt x="1282" y="458"/>
                </a:lnTo>
                <a:lnTo>
                  <a:pt x="1282" y="459"/>
                </a:lnTo>
                <a:lnTo>
                  <a:pt x="1282" y="460"/>
                </a:lnTo>
                <a:lnTo>
                  <a:pt x="1282" y="463"/>
                </a:lnTo>
                <a:lnTo>
                  <a:pt x="1282" y="466"/>
                </a:lnTo>
                <a:lnTo>
                  <a:pt x="1282" y="468"/>
                </a:lnTo>
                <a:lnTo>
                  <a:pt x="1282" y="471"/>
                </a:lnTo>
                <a:lnTo>
                  <a:pt x="1282" y="476"/>
                </a:lnTo>
                <a:lnTo>
                  <a:pt x="1282" y="478"/>
                </a:lnTo>
                <a:lnTo>
                  <a:pt x="1281" y="478"/>
                </a:lnTo>
                <a:lnTo>
                  <a:pt x="1281" y="480"/>
                </a:lnTo>
                <a:lnTo>
                  <a:pt x="1281" y="492"/>
                </a:lnTo>
                <a:lnTo>
                  <a:pt x="1282" y="492"/>
                </a:lnTo>
                <a:lnTo>
                  <a:pt x="1282" y="493"/>
                </a:lnTo>
                <a:lnTo>
                  <a:pt x="1282" y="504"/>
                </a:lnTo>
                <a:lnTo>
                  <a:pt x="1282" y="505"/>
                </a:lnTo>
                <a:lnTo>
                  <a:pt x="1282" y="508"/>
                </a:lnTo>
                <a:lnTo>
                  <a:pt x="1282" y="510"/>
                </a:lnTo>
                <a:lnTo>
                  <a:pt x="1281" y="510"/>
                </a:lnTo>
                <a:lnTo>
                  <a:pt x="1274" y="510"/>
                </a:lnTo>
                <a:lnTo>
                  <a:pt x="1271" y="510"/>
                </a:lnTo>
                <a:lnTo>
                  <a:pt x="1268" y="510"/>
                </a:lnTo>
                <a:lnTo>
                  <a:pt x="1266" y="510"/>
                </a:lnTo>
                <a:lnTo>
                  <a:pt x="1265" y="510"/>
                </a:lnTo>
                <a:lnTo>
                  <a:pt x="1264" y="510"/>
                </a:lnTo>
                <a:lnTo>
                  <a:pt x="1256" y="510"/>
                </a:lnTo>
                <a:lnTo>
                  <a:pt x="1254" y="509"/>
                </a:lnTo>
                <a:lnTo>
                  <a:pt x="1253" y="509"/>
                </a:lnTo>
                <a:lnTo>
                  <a:pt x="1250" y="509"/>
                </a:lnTo>
                <a:lnTo>
                  <a:pt x="1249" y="509"/>
                </a:lnTo>
                <a:lnTo>
                  <a:pt x="1248" y="510"/>
                </a:lnTo>
                <a:lnTo>
                  <a:pt x="1244" y="512"/>
                </a:lnTo>
                <a:lnTo>
                  <a:pt x="1242" y="513"/>
                </a:lnTo>
                <a:lnTo>
                  <a:pt x="1242" y="518"/>
                </a:lnTo>
                <a:lnTo>
                  <a:pt x="1242" y="521"/>
                </a:lnTo>
                <a:lnTo>
                  <a:pt x="1241" y="535"/>
                </a:lnTo>
                <a:lnTo>
                  <a:pt x="1239" y="535"/>
                </a:lnTo>
                <a:lnTo>
                  <a:pt x="1239" y="536"/>
                </a:lnTo>
                <a:lnTo>
                  <a:pt x="1239" y="539"/>
                </a:lnTo>
                <a:lnTo>
                  <a:pt x="1239" y="589"/>
                </a:lnTo>
                <a:lnTo>
                  <a:pt x="1242" y="589"/>
                </a:lnTo>
                <a:lnTo>
                  <a:pt x="1249" y="589"/>
                </a:lnTo>
                <a:lnTo>
                  <a:pt x="1256" y="589"/>
                </a:lnTo>
                <a:lnTo>
                  <a:pt x="1259" y="589"/>
                </a:lnTo>
                <a:lnTo>
                  <a:pt x="1259" y="590"/>
                </a:lnTo>
                <a:lnTo>
                  <a:pt x="1262" y="590"/>
                </a:lnTo>
                <a:lnTo>
                  <a:pt x="1265" y="589"/>
                </a:lnTo>
                <a:lnTo>
                  <a:pt x="1267" y="589"/>
                </a:lnTo>
                <a:lnTo>
                  <a:pt x="1268" y="589"/>
                </a:lnTo>
                <a:lnTo>
                  <a:pt x="1272" y="589"/>
                </a:lnTo>
                <a:lnTo>
                  <a:pt x="1278" y="589"/>
                </a:lnTo>
                <a:lnTo>
                  <a:pt x="1279" y="589"/>
                </a:lnTo>
                <a:lnTo>
                  <a:pt x="1280" y="589"/>
                </a:lnTo>
                <a:lnTo>
                  <a:pt x="1280" y="590"/>
                </a:lnTo>
                <a:lnTo>
                  <a:pt x="1282" y="590"/>
                </a:lnTo>
                <a:lnTo>
                  <a:pt x="1280" y="604"/>
                </a:lnTo>
                <a:lnTo>
                  <a:pt x="1280" y="609"/>
                </a:lnTo>
                <a:lnTo>
                  <a:pt x="1279" y="613"/>
                </a:lnTo>
                <a:lnTo>
                  <a:pt x="1279" y="614"/>
                </a:lnTo>
                <a:lnTo>
                  <a:pt x="1279" y="617"/>
                </a:lnTo>
                <a:lnTo>
                  <a:pt x="1276" y="629"/>
                </a:lnTo>
                <a:lnTo>
                  <a:pt x="1275" y="639"/>
                </a:lnTo>
                <a:lnTo>
                  <a:pt x="1274" y="645"/>
                </a:lnTo>
                <a:lnTo>
                  <a:pt x="1273" y="654"/>
                </a:lnTo>
                <a:lnTo>
                  <a:pt x="1272" y="660"/>
                </a:lnTo>
                <a:lnTo>
                  <a:pt x="1272" y="661"/>
                </a:lnTo>
                <a:lnTo>
                  <a:pt x="1272" y="662"/>
                </a:lnTo>
                <a:lnTo>
                  <a:pt x="1272" y="664"/>
                </a:lnTo>
                <a:lnTo>
                  <a:pt x="1271" y="669"/>
                </a:lnTo>
                <a:lnTo>
                  <a:pt x="1271" y="670"/>
                </a:lnTo>
                <a:lnTo>
                  <a:pt x="1270" y="678"/>
                </a:lnTo>
                <a:lnTo>
                  <a:pt x="1270" y="684"/>
                </a:lnTo>
                <a:lnTo>
                  <a:pt x="1268" y="686"/>
                </a:lnTo>
                <a:lnTo>
                  <a:pt x="1268" y="687"/>
                </a:lnTo>
                <a:lnTo>
                  <a:pt x="1268" y="689"/>
                </a:lnTo>
                <a:lnTo>
                  <a:pt x="1265" y="717"/>
                </a:lnTo>
                <a:lnTo>
                  <a:pt x="1264" y="722"/>
                </a:lnTo>
                <a:lnTo>
                  <a:pt x="1261" y="749"/>
                </a:lnTo>
                <a:lnTo>
                  <a:pt x="1261" y="751"/>
                </a:lnTo>
                <a:lnTo>
                  <a:pt x="1258" y="762"/>
                </a:lnTo>
                <a:lnTo>
                  <a:pt x="1256" y="778"/>
                </a:lnTo>
                <a:lnTo>
                  <a:pt x="1256" y="779"/>
                </a:lnTo>
                <a:lnTo>
                  <a:pt x="1255" y="790"/>
                </a:lnTo>
                <a:lnTo>
                  <a:pt x="1253" y="801"/>
                </a:lnTo>
                <a:lnTo>
                  <a:pt x="1253" y="804"/>
                </a:lnTo>
                <a:lnTo>
                  <a:pt x="1253" y="805"/>
                </a:lnTo>
                <a:lnTo>
                  <a:pt x="1251" y="805"/>
                </a:lnTo>
                <a:lnTo>
                  <a:pt x="1250" y="805"/>
                </a:lnTo>
                <a:lnTo>
                  <a:pt x="1247" y="805"/>
                </a:lnTo>
                <a:lnTo>
                  <a:pt x="1246" y="805"/>
                </a:lnTo>
                <a:lnTo>
                  <a:pt x="1246" y="803"/>
                </a:lnTo>
                <a:lnTo>
                  <a:pt x="1246" y="802"/>
                </a:lnTo>
                <a:lnTo>
                  <a:pt x="1247" y="801"/>
                </a:lnTo>
                <a:lnTo>
                  <a:pt x="1239" y="801"/>
                </a:lnTo>
                <a:lnTo>
                  <a:pt x="1237" y="801"/>
                </a:lnTo>
                <a:lnTo>
                  <a:pt x="1232" y="801"/>
                </a:lnTo>
                <a:lnTo>
                  <a:pt x="1219" y="801"/>
                </a:lnTo>
                <a:lnTo>
                  <a:pt x="1218" y="801"/>
                </a:lnTo>
                <a:lnTo>
                  <a:pt x="1218" y="803"/>
                </a:lnTo>
                <a:lnTo>
                  <a:pt x="1218" y="811"/>
                </a:lnTo>
                <a:lnTo>
                  <a:pt x="1218" y="813"/>
                </a:lnTo>
                <a:lnTo>
                  <a:pt x="1218" y="819"/>
                </a:lnTo>
                <a:lnTo>
                  <a:pt x="1218" y="821"/>
                </a:lnTo>
                <a:lnTo>
                  <a:pt x="1218" y="822"/>
                </a:lnTo>
                <a:lnTo>
                  <a:pt x="1216" y="822"/>
                </a:lnTo>
                <a:lnTo>
                  <a:pt x="1215" y="822"/>
                </a:lnTo>
                <a:lnTo>
                  <a:pt x="1213" y="822"/>
                </a:lnTo>
                <a:lnTo>
                  <a:pt x="1212" y="833"/>
                </a:lnTo>
                <a:lnTo>
                  <a:pt x="1212" y="837"/>
                </a:lnTo>
                <a:lnTo>
                  <a:pt x="1216" y="837"/>
                </a:lnTo>
                <a:lnTo>
                  <a:pt x="1218" y="837"/>
                </a:lnTo>
                <a:lnTo>
                  <a:pt x="1216" y="837"/>
                </a:lnTo>
                <a:lnTo>
                  <a:pt x="1213" y="837"/>
                </a:lnTo>
                <a:lnTo>
                  <a:pt x="1212" y="837"/>
                </a:lnTo>
                <a:lnTo>
                  <a:pt x="1209" y="837"/>
                </a:lnTo>
                <a:lnTo>
                  <a:pt x="1207" y="837"/>
                </a:lnTo>
                <a:lnTo>
                  <a:pt x="1204" y="837"/>
                </a:lnTo>
                <a:lnTo>
                  <a:pt x="1203" y="837"/>
                </a:lnTo>
                <a:lnTo>
                  <a:pt x="1197" y="837"/>
                </a:lnTo>
                <a:lnTo>
                  <a:pt x="1194" y="837"/>
                </a:lnTo>
                <a:lnTo>
                  <a:pt x="1190" y="837"/>
                </a:lnTo>
                <a:lnTo>
                  <a:pt x="1188" y="837"/>
                </a:lnTo>
                <a:lnTo>
                  <a:pt x="1185" y="837"/>
                </a:lnTo>
                <a:lnTo>
                  <a:pt x="1181" y="837"/>
                </a:lnTo>
                <a:lnTo>
                  <a:pt x="1177" y="837"/>
                </a:lnTo>
                <a:lnTo>
                  <a:pt x="1173" y="837"/>
                </a:lnTo>
                <a:lnTo>
                  <a:pt x="1170" y="837"/>
                </a:lnTo>
                <a:lnTo>
                  <a:pt x="1167" y="837"/>
                </a:lnTo>
                <a:lnTo>
                  <a:pt x="1163" y="837"/>
                </a:lnTo>
                <a:lnTo>
                  <a:pt x="1162" y="837"/>
                </a:lnTo>
                <a:lnTo>
                  <a:pt x="1159" y="837"/>
                </a:lnTo>
                <a:lnTo>
                  <a:pt x="1153" y="837"/>
                </a:lnTo>
                <a:lnTo>
                  <a:pt x="1153" y="838"/>
                </a:lnTo>
                <a:lnTo>
                  <a:pt x="1153" y="843"/>
                </a:lnTo>
                <a:lnTo>
                  <a:pt x="1153" y="844"/>
                </a:lnTo>
                <a:lnTo>
                  <a:pt x="1153" y="851"/>
                </a:lnTo>
                <a:lnTo>
                  <a:pt x="1154" y="856"/>
                </a:lnTo>
                <a:lnTo>
                  <a:pt x="1153" y="857"/>
                </a:lnTo>
                <a:lnTo>
                  <a:pt x="1153" y="860"/>
                </a:lnTo>
                <a:lnTo>
                  <a:pt x="1153" y="863"/>
                </a:lnTo>
                <a:lnTo>
                  <a:pt x="1153" y="864"/>
                </a:lnTo>
                <a:lnTo>
                  <a:pt x="1153" y="869"/>
                </a:lnTo>
                <a:lnTo>
                  <a:pt x="1153" y="870"/>
                </a:lnTo>
                <a:lnTo>
                  <a:pt x="1153" y="871"/>
                </a:lnTo>
                <a:lnTo>
                  <a:pt x="1153" y="887"/>
                </a:lnTo>
                <a:lnTo>
                  <a:pt x="1153" y="888"/>
                </a:lnTo>
                <a:lnTo>
                  <a:pt x="1153" y="889"/>
                </a:lnTo>
                <a:lnTo>
                  <a:pt x="1153" y="893"/>
                </a:lnTo>
                <a:lnTo>
                  <a:pt x="1153" y="896"/>
                </a:lnTo>
                <a:lnTo>
                  <a:pt x="1154" y="901"/>
                </a:lnTo>
                <a:lnTo>
                  <a:pt x="1153" y="903"/>
                </a:lnTo>
                <a:lnTo>
                  <a:pt x="1152" y="906"/>
                </a:lnTo>
                <a:lnTo>
                  <a:pt x="1152" y="908"/>
                </a:lnTo>
                <a:lnTo>
                  <a:pt x="1152" y="914"/>
                </a:lnTo>
                <a:lnTo>
                  <a:pt x="1152" y="924"/>
                </a:lnTo>
                <a:lnTo>
                  <a:pt x="1152" y="931"/>
                </a:lnTo>
                <a:lnTo>
                  <a:pt x="1152" y="932"/>
                </a:lnTo>
                <a:lnTo>
                  <a:pt x="1152" y="933"/>
                </a:lnTo>
                <a:lnTo>
                  <a:pt x="1152" y="935"/>
                </a:lnTo>
                <a:lnTo>
                  <a:pt x="1152" y="936"/>
                </a:lnTo>
                <a:lnTo>
                  <a:pt x="1152" y="944"/>
                </a:lnTo>
                <a:lnTo>
                  <a:pt x="1152" y="954"/>
                </a:lnTo>
                <a:lnTo>
                  <a:pt x="1152" y="968"/>
                </a:lnTo>
                <a:lnTo>
                  <a:pt x="1152" y="974"/>
                </a:lnTo>
                <a:lnTo>
                  <a:pt x="1152" y="980"/>
                </a:lnTo>
                <a:lnTo>
                  <a:pt x="1152" y="994"/>
                </a:lnTo>
                <a:lnTo>
                  <a:pt x="1152" y="1000"/>
                </a:lnTo>
                <a:lnTo>
                  <a:pt x="1152" y="1007"/>
                </a:lnTo>
                <a:lnTo>
                  <a:pt x="1152" y="1008"/>
                </a:lnTo>
                <a:lnTo>
                  <a:pt x="1152" y="1013"/>
                </a:lnTo>
                <a:lnTo>
                  <a:pt x="1152" y="1016"/>
                </a:lnTo>
                <a:lnTo>
                  <a:pt x="1152" y="1024"/>
                </a:lnTo>
                <a:lnTo>
                  <a:pt x="1152" y="1030"/>
                </a:lnTo>
                <a:lnTo>
                  <a:pt x="1152" y="1037"/>
                </a:lnTo>
                <a:lnTo>
                  <a:pt x="1152" y="1039"/>
                </a:lnTo>
                <a:lnTo>
                  <a:pt x="1152" y="1041"/>
                </a:lnTo>
                <a:lnTo>
                  <a:pt x="1152" y="1052"/>
                </a:lnTo>
                <a:lnTo>
                  <a:pt x="1152" y="1057"/>
                </a:lnTo>
                <a:lnTo>
                  <a:pt x="1152" y="1065"/>
                </a:lnTo>
                <a:lnTo>
                  <a:pt x="1151" y="1069"/>
                </a:lnTo>
                <a:lnTo>
                  <a:pt x="1151" y="1070"/>
                </a:lnTo>
                <a:lnTo>
                  <a:pt x="1151" y="1071"/>
                </a:lnTo>
                <a:lnTo>
                  <a:pt x="1151" y="1080"/>
                </a:lnTo>
                <a:lnTo>
                  <a:pt x="1151" y="1081"/>
                </a:lnTo>
                <a:lnTo>
                  <a:pt x="1151" y="1083"/>
                </a:lnTo>
                <a:lnTo>
                  <a:pt x="1151" y="1090"/>
                </a:lnTo>
                <a:lnTo>
                  <a:pt x="1151" y="1091"/>
                </a:lnTo>
                <a:lnTo>
                  <a:pt x="1151" y="1095"/>
                </a:lnTo>
                <a:lnTo>
                  <a:pt x="1151" y="1097"/>
                </a:lnTo>
                <a:lnTo>
                  <a:pt x="1151" y="1102"/>
                </a:lnTo>
                <a:lnTo>
                  <a:pt x="1151" y="1103"/>
                </a:lnTo>
                <a:lnTo>
                  <a:pt x="1151" y="1112"/>
                </a:lnTo>
                <a:lnTo>
                  <a:pt x="1151" y="1130"/>
                </a:lnTo>
                <a:lnTo>
                  <a:pt x="1145" y="1130"/>
                </a:lnTo>
                <a:lnTo>
                  <a:pt x="1141" y="1130"/>
                </a:lnTo>
                <a:lnTo>
                  <a:pt x="1141" y="1131"/>
                </a:lnTo>
                <a:lnTo>
                  <a:pt x="1141" y="1132"/>
                </a:lnTo>
                <a:lnTo>
                  <a:pt x="1141" y="1136"/>
                </a:lnTo>
                <a:lnTo>
                  <a:pt x="1141" y="1137"/>
                </a:lnTo>
                <a:lnTo>
                  <a:pt x="1141" y="1140"/>
                </a:lnTo>
                <a:lnTo>
                  <a:pt x="1141" y="1142"/>
                </a:lnTo>
                <a:lnTo>
                  <a:pt x="1140" y="1146"/>
                </a:lnTo>
                <a:lnTo>
                  <a:pt x="1140" y="1152"/>
                </a:lnTo>
                <a:lnTo>
                  <a:pt x="1140" y="1153"/>
                </a:lnTo>
                <a:lnTo>
                  <a:pt x="1140" y="1154"/>
                </a:lnTo>
                <a:lnTo>
                  <a:pt x="1140" y="1155"/>
                </a:lnTo>
                <a:lnTo>
                  <a:pt x="1140" y="1162"/>
                </a:lnTo>
                <a:lnTo>
                  <a:pt x="1141" y="1162"/>
                </a:lnTo>
                <a:lnTo>
                  <a:pt x="1142" y="1162"/>
                </a:lnTo>
                <a:lnTo>
                  <a:pt x="1151" y="1162"/>
                </a:lnTo>
                <a:lnTo>
                  <a:pt x="1151" y="1165"/>
                </a:lnTo>
                <a:lnTo>
                  <a:pt x="1151" y="1166"/>
                </a:lnTo>
                <a:lnTo>
                  <a:pt x="1151" y="1169"/>
                </a:lnTo>
                <a:lnTo>
                  <a:pt x="1151" y="1170"/>
                </a:lnTo>
                <a:lnTo>
                  <a:pt x="1151" y="1174"/>
                </a:lnTo>
                <a:lnTo>
                  <a:pt x="1151" y="1179"/>
                </a:lnTo>
                <a:lnTo>
                  <a:pt x="1151" y="1180"/>
                </a:lnTo>
                <a:lnTo>
                  <a:pt x="1151" y="1183"/>
                </a:lnTo>
                <a:lnTo>
                  <a:pt x="1151" y="1187"/>
                </a:lnTo>
                <a:lnTo>
                  <a:pt x="1151" y="1189"/>
                </a:lnTo>
                <a:lnTo>
                  <a:pt x="1151" y="1192"/>
                </a:lnTo>
                <a:lnTo>
                  <a:pt x="1152" y="1192"/>
                </a:lnTo>
                <a:lnTo>
                  <a:pt x="1152" y="1191"/>
                </a:lnTo>
                <a:lnTo>
                  <a:pt x="1154" y="1189"/>
                </a:lnTo>
                <a:lnTo>
                  <a:pt x="1155" y="1189"/>
                </a:lnTo>
                <a:lnTo>
                  <a:pt x="1162" y="1189"/>
                </a:lnTo>
                <a:lnTo>
                  <a:pt x="1162" y="1199"/>
                </a:lnTo>
                <a:lnTo>
                  <a:pt x="1168" y="1199"/>
                </a:lnTo>
                <a:lnTo>
                  <a:pt x="1171" y="1199"/>
                </a:lnTo>
                <a:lnTo>
                  <a:pt x="1175" y="1199"/>
                </a:lnTo>
                <a:lnTo>
                  <a:pt x="1179" y="1199"/>
                </a:lnTo>
                <a:lnTo>
                  <a:pt x="1182" y="1199"/>
                </a:lnTo>
                <a:lnTo>
                  <a:pt x="1187" y="1199"/>
                </a:lnTo>
                <a:lnTo>
                  <a:pt x="1192" y="1199"/>
                </a:lnTo>
                <a:lnTo>
                  <a:pt x="1194" y="1199"/>
                </a:lnTo>
                <a:lnTo>
                  <a:pt x="1195" y="1199"/>
                </a:lnTo>
                <a:lnTo>
                  <a:pt x="1196" y="1199"/>
                </a:lnTo>
                <a:lnTo>
                  <a:pt x="1197" y="1199"/>
                </a:lnTo>
                <a:lnTo>
                  <a:pt x="1198" y="1199"/>
                </a:lnTo>
                <a:lnTo>
                  <a:pt x="1202" y="1199"/>
                </a:lnTo>
                <a:lnTo>
                  <a:pt x="1212" y="1199"/>
                </a:lnTo>
                <a:lnTo>
                  <a:pt x="1215" y="1199"/>
                </a:lnTo>
                <a:lnTo>
                  <a:pt x="1215" y="1195"/>
                </a:lnTo>
                <a:lnTo>
                  <a:pt x="1227" y="1195"/>
                </a:lnTo>
                <a:lnTo>
                  <a:pt x="1231" y="1195"/>
                </a:lnTo>
                <a:lnTo>
                  <a:pt x="1233" y="1195"/>
                </a:lnTo>
                <a:lnTo>
                  <a:pt x="1238" y="1195"/>
                </a:lnTo>
                <a:lnTo>
                  <a:pt x="1250" y="1195"/>
                </a:lnTo>
                <a:lnTo>
                  <a:pt x="1263" y="1196"/>
                </a:lnTo>
                <a:lnTo>
                  <a:pt x="1268" y="1196"/>
                </a:lnTo>
                <a:lnTo>
                  <a:pt x="1274" y="1196"/>
                </a:lnTo>
                <a:lnTo>
                  <a:pt x="1276" y="1196"/>
                </a:lnTo>
                <a:lnTo>
                  <a:pt x="1276" y="1191"/>
                </a:lnTo>
                <a:lnTo>
                  <a:pt x="1276" y="1187"/>
                </a:lnTo>
                <a:lnTo>
                  <a:pt x="1276" y="1183"/>
                </a:lnTo>
                <a:lnTo>
                  <a:pt x="1276" y="1181"/>
                </a:lnTo>
                <a:lnTo>
                  <a:pt x="1288" y="1181"/>
                </a:lnTo>
                <a:lnTo>
                  <a:pt x="1289" y="1181"/>
                </a:lnTo>
                <a:lnTo>
                  <a:pt x="1291" y="1181"/>
                </a:lnTo>
                <a:lnTo>
                  <a:pt x="1297" y="1181"/>
                </a:lnTo>
                <a:lnTo>
                  <a:pt x="1299" y="1181"/>
                </a:lnTo>
                <a:lnTo>
                  <a:pt x="1299" y="1179"/>
                </a:lnTo>
                <a:lnTo>
                  <a:pt x="1299" y="1172"/>
                </a:lnTo>
                <a:lnTo>
                  <a:pt x="1300" y="1164"/>
                </a:lnTo>
                <a:lnTo>
                  <a:pt x="1302" y="1164"/>
                </a:lnTo>
                <a:lnTo>
                  <a:pt x="1304" y="1164"/>
                </a:lnTo>
                <a:lnTo>
                  <a:pt x="1315" y="1163"/>
                </a:lnTo>
                <a:lnTo>
                  <a:pt x="1317" y="1163"/>
                </a:lnTo>
                <a:lnTo>
                  <a:pt x="1318" y="1164"/>
                </a:lnTo>
                <a:lnTo>
                  <a:pt x="1318" y="1165"/>
                </a:lnTo>
                <a:lnTo>
                  <a:pt x="1319" y="1165"/>
                </a:lnTo>
                <a:lnTo>
                  <a:pt x="1319" y="1166"/>
                </a:lnTo>
                <a:lnTo>
                  <a:pt x="1322" y="1166"/>
                </a:lnTo>
                <a:lnTo>
                  <a:pt x="1327" y="1166"/>
                </a:lnTo>
                <a:lnTo>
                  <a:pt x="1327" y="1163"/>
                </a:lnTo>
                <a:lnTo>
                  <a:pt x="1327" y="1153"/>
                </a:lnTo>
                <a:lnTo>
                  <a:pt x="1327" y="1149"/>
                </a:lnTo>
                <a:lnTo>
                  <a:pt x="1327" y="1148"/>
                </a:lnTo>
                <a:lnTo>
                  <a:pt x="1327" y="1147"/>
                </a:lnTo>
                <a:lnTo>
                  <a:pt x="1328" y="1147"/>
                </a:lnTo>
                <a:lnTo>
                  <a:pt x="1331" y="1146"/>
                </a:lnTo>
                <a:lnTo>
                  <a:pt x="1333" y="1145"/>
                </a:lnTo>
                <a:lnTo>
                  <a:pt x="1336" y="1142"/>
                </a:lnTo>
                <a:lnTo>
                  <a:pt x="1340" y="1141"/>
                </a:lnTo>
                <a:lnTo>
                  <a:pt x="1341" y="1141"/>
                </a:lnTo>
                <a:lnTo>
                  <a:pt x="1345" y="1139"/>
                </a:lnTo>
                <a:lnTo>
                  <a:pt x="1349" y="1137"/>
                </a:lnTo>
                <a:lnTo>
                  <a:pt x="1352" y="1134"/>
                </a:lnTo>
                <a:lnTo>
                  <a:pt x="1353" y="1136"/>
                </a:lnTo>
                <a:lnTo>
                  <a:pt x="1353" y="1137"/>
                </a:lnTo>
                <a:lnTo>
                  <a:pt x="1354" y="1137"/>
                </a:lnTo>
                <a:lnTo>
                  <a:pt x="1356" y="1137"/>
                </a:lnTo>
                <a:lnTo>
                  <a:pt x="1357" y="1137"/>
                </a:lnTo>
                <a:lnTo>
                  <a:pt x="1358" y="1136"/>
                </a:lnTo>
                <a:lnTo>
                  <a:pt x="1361" y="1133"/>
                </a:lnTo>
                <a:lnTo>
                  <a:pt x="1362" y="1133"/>
                </a:lnTo>
                <a:lnTo>
                  <a:pt x="1363" y="1132"/>
                </a:lnTo>
                <a:lnTo>
                  <a:pt x="1365" y="1132"/>
                </a:lnTo>
                <a:lnTo>
                  <a:pt x="1366" y="1132"/>
                </a:lnTo>
                <a:lnTo>
                  <a:pt x="1367" y="1132"/>
                </a:lnTo>
                <a:lnTo>
                  <a:pt x="1370" y="1132"/>
                </a:lnTo>
                <a:lnTo>
                  <a:pt x="1374" y="1132"/>
                </a:lnTo>
                <a:lnTo>
                  <a:pt x="1374" y="1137"/>
                </a:lnTo>
                <a:lnTo>
                  <a:pt x="1374" y="1140"/>
                </a:lnTo>
                <a:lnTo>
                  <a:pt x="1374" y="1147"/>
                </a:lnTo>
                <a:lnTo>
                  <a:pt x="1376" y="1147"/>
                </a:lnTo>
                <a:lnTo>
                  <a:pt x="1380" y="1147"/>
                </a:lnTo>
                <a:lnTo>
                  <a:pt x="1380" y="1144"/>
                </a:lnTo>
                <a:lnTo>
                  <a:pt x="1380" y="1133"/>
                </a:lnTo>
                <a:lnTo>
                  <a:pt x="1380" y="1132"/>
                </a:lnTo>
                <a:lnTo>
                  <a:pt x="1382" y="1132"/>
                </a:lnTo>
                <a:lnTo>
                  <a:pt x="1385" y="1132"/>
                </a:lnTo>
                <a:lnTo>
                  <a:pt x="1388" y="1132"/>
                </a:lnTo>
                <a:lnTo>
                  <a:pt x="1389" y="1132"/>
                </a:lnTo>
                <a:lnTo>
                  <a:pt x="1395" y="1132"/>
                </a:lnTo>
                <a:lnTo>
                  <a:pt x="1402" y="1132"/>
                </a:lnTo>
                <a:lnTo>
                  <a:pt x="1403" y="1132"/>
                </a:lnTo>
                <a:lnTo>
                  <a:pt x="1406" y="1132"/>
                </a:lnTo>
                <a:lnTo>
                  <a:pt x="1409" y="1132"/>
                </a:lnTo>
                <a:lnTo>
                  <a:pt x="1409" y="1125"/>
                </a:lnTo>
                <a:lnTo>
                  <a:pt x="1409" y="1123"/>
                </a:lnTo>
                <a:lnTo>
                  <a:pt x="1409" y="1117"/>
                </a:lnTo>
                <a:lnTo>
                  <a:pt x="1409" y="1116"/>
                </a:lnTo>
                <a:lnTo>
                  <a:pt x="1409" y="1114"/>
                </a:lnTo>
                <a:lnTo>
                  <a:pt x="1409" y="1109"/>
                </a:lnTo>
                <a:lnTo>
                  <a:pt x="1409" y="1107"/>
                </a:lnTo>
                <a:lnTo>
                  <a:pt x="1409" y="1106"/>
                </a:lnTo>
                <a:lnTo>
                  <a:pt x="1410" y="1106"/>
                </a:lnTo>
                <a:lnTo>
                  <a:pt x="1419" y="1100"/>
                </a:lnTo>
                <a:lnTo>
                  <a:pt x="1425" y="1098"/>
                </a:lnTo>
                <a:lnTo>
                  <a:pt x="1427" y="1097"/>
                </a:lnTo>
                <a:lnTo>
                  <a:pt x="1437" y="1091"/>
                </a:lnTo>
                <a:lnTo>
                  <a:pt x="1438" y="1091"/>
                </a:lnTo>
                <a:lnTo>
                  <a:pt x="1442" y="1089"/>
                </a:lnTo>
                <a:lnTo>
                  <a:pt x="1443" y="1089"/>
                </a:lnTo>
                <a:lnTo>
                  <a:pt x="1445" y="1088"/>
                </a:lnTo>
                <a:lnTo>
                  <a:pt x="1446" y="1088"/>
                </a:lnTo>
                <a:lnTo>
                  <a:pt x="1449" y="1086"/>
                </a:lnTo>
                <a:lnTo>
                  <a:pt x="1456" y="1082"/>
                </a:lnTo>
                <a:lnTo>
                  <a:pt x="1462" y="1080"/>
                </a:lnTo>
                <a:lnTo>
                  <a:pt x="1463" y="1079"/>
                </a:lnTo>
                <a:lnTo>
                  <a:pt x="1468" y="1078"/>
                </a:lnTo>
                <a:lnTo>
                  <a:pt x="1472" y="1077"/>
                </a:lnTo>
                <a:lnTo>
                  <a:pt x="1475" y="1075"/>
                </a:lnTo>
                <a:lnTo>
                  <a:pt x="1480" y="1074"/>
                </a:lnTo>
                <a:lnTo>
                  <a:pt x="1483" y="1074"/>
                </a:lnTo>
                <a:lnTo>
                  <a:pt x="1487" y="1074"/>
                </a:lnTo>
                <a:lnTo>
                  <a:pt x="1488" y="1074"/>
                </a:lnTo>
                <a:lnTo>
                  <a:pt x="1492" y="1074"/>
                </a:lnTo>
                <a:lnTo>
                  <a:pt x="1495" y="1074"/>
                </a:lnTo>
                <a:lnTo>
                  <a:pt x="1500" y="1075"/>
                </a:lnTo>
                <a:lnTo>
                  <a:pt x="1504" y="1075"/>
                </a:lnTo>
                <a:lnTo>
                  <a:pt x="1506" y="1075"/>
                </a:lnTo>
                <a:lnTo>
                  <a:pt x="1511" y="1075"/>
                </a:lnTo>
                <a:lnTo>
                  <a:pt x="1523" y="1077"/>
                </a:lnTo>
                <a:lnTo>
                  <a:pt x="1524" y="1077"/>
                </a:lnTo>
                <a:lnTo>
                  <a:pt x="1527" y="1078"/>
                </a:lnTo>
                <a:lnTo>
                  <a:pt x="1530" y="1078"/>
                </a:lnTo>
                <a:lnTo>
                  <a:pt x="1534" y="1078"/>
                </a:lnTo>
                <a:lnTo>
                  <a:pt x="1535" y="1078"/>
                </a:lnTo>
                <a:lnTo>
                  <a:pt x="1538" y="1079"/>
                </a:lnTo>
                <a:lnTo>
                  <a:pt x="1544" y="1079"/>
                </a:lnTo>
                <a:lnTo>
                  <a:pt x="1555" y="1080"/>
                </a:lnTo>
                <a:lnTo>
                  <a:pt x="1564" y="1080"/>
                </a:lnTo>
                <a:lnTo>
                  <a:pt x="1570" y="1081"/>
                </a:lnTo>
                <a:lnTo>
                  <a:pt x="1575" y="1081"/>
                </a:lnTo>
                <a:lnTo>
                  <a:pt x="1586" y="1082"/>
                </a:lnTo>
                <a:lnTo>
                  <a:pt x="1601" y="1083"/>
                </a:lnTo>
                <a:lnTo>
                  <a:pt x="1602" y="1083"/>
                </a:lnTo>
                <a:lnTo>
                  <a:pt x="1602" y="1081"/>
                </a:lnTo>
                <a:lnTo>
                  <a:pt x="1602" y="1078"/>
                </a:lnTo>
                <a:lnTo>
                  <a:pt x="1602" y="1073"/>
                </a:lnTo>
                <a:lnTo>
                  <a:pt x="1602" y="1070"/>
                </a:lnTo>
                <a:lnTo>
                  <a:pt x="1609" y="1070"/>
                </a:lnTo>
                <a:lnTo>
                  <a:pt x="1610" y="1070"/>
                </a:lnTo>
                <a:lnTo>
                  <a:pt x="1612" y="1070"/>
                </a:lnTo>
                <a:lnTo>
                  <a:pt x="1613" y="1070"/>
                </a:lnTo>
                <a:lnTo>
                  <a:pt x="1615" y="1070"/>
                </a:lnTo>
                <a:lnTo>
                  <a:pt x="1619" y="1070"/>
                </a:lnTo>
                <a:lnTo>
                  <a:pt x="1628" y="1070"/>
                </a:lnTo>
                <a:lnTo>
                  <a:pt x="1629" y="1070"/>
                </a:lnTo>
                <a:lnTo>
                  <a:pt x="1632" y="1070"/>
                </a:lnTo>
                <a:lnTo>
                  <a:pt x="1637" y="1070"/>
                </a:lnTo>
                <a:lnTo>
                  <a:pt x="1639" y="1070"/>
                </a:lnTo>
                <a:lnTo>
                  <a:pt x="1647" y="1070"/>
                </a:lnTo>
                <a:lnTo>
                  <a:pt x="1651" y="1070"/>
                </a:lnTo>
                <a:lnTo>
                  <a:pt x="1653" y="1069"/>
                </a:lnTo>
                <a:lnTo>
                  <a:pt x="1656" y="1067"/>
                </a:lnTo>
                <a:lnTo>
                  <a:pt x="1663" y="1065"/>
                </a:lnTo>
                <a:lnTo>
                  <a:pt x="1673" y="1061"/>
                </a:lnTo>
                <a:lnTo>
                  <a:pt x="1677" y="1058"/>
                </a:lnTo>
                <a:lnTo>
                  <a:pt x="1678" y="1058"/>
                </a:lnTo>
                <a:lnTo>
                  <a:pt x="1690" y="1054"/>
                </a:lnTo>
                <a:lnTo>
                  <a:pt x="1696" y="1052"/>
                </a:lnTo>
                <a:lnTo>
                  <a:pt x="1698" y="1050"/>
                </a:lnTo>
                <a:lnTo>
                  <a:pt x="1703" y="1048"/>
                </a:lnTo>
                <a:lnTo>
                  <a:pt x="1714" y="1044"/>
                </a:lnTo>
                <a:lnTo>
                  <a:pt x="1716" y="1042"/>
                </a:lnTo>
                <a:lnTo>
                  <a:pt x="1718" y="1042"/>
                </a:lnTo>
                <a:lnTo>
                  <a:pt x="1727" y="1042"/>
                </a:lnTo>
                <a:lnTo>
                  <a:pt x="1730" y="1042"/>
                </a:lnTo>
                <a:lnTo>
                  <a:pt x="1734" y="1042"/>
                </a:lnTo>
                <a:lnTo>
                  <a:pt x="1744" y="1042"/>
                </a:lnTo>
                <a:lnTo>
                  <a:pt x="1747" y="1042"/>
                </a:lnTo>
                <a:lnTo>
                  <a:pt x="1750" y="1044"/>
                </a:lnTo>
                <a:lnTo>
                  <a:pt x="1754" y="1044"/>
                </a:lnTo>
                <a:lnTo>
                  <a:pt x="1759" y="1044"/>
                </a:lnTo>
                <a:lnTo>
                  <a:pt x="1767" y="1044"/>
                </a:lnTo>
                <a:lnTo>
                  <a:pt x="1774" y="1044"/>
                </a:lnTo>
                <a:lnTo>
                  <a:pt x="1788" y="1044"/>
                </a:lnTo>
                <a:lnTo>
                  <a:pt x="1789" y="1044"/>
                </a:lnTo>
                <a:lnTo>
                  <a:pt x="1790" y="1044"/>
                </a:lnTo>
                <a:lnTo>
                  <a:pt x="1791" y="1044"/>
                </a:lnTo>
                <a:lnTo>
                  <a:pt x="1792" y="1044"/>
                </a:lnTo>
                <a:lnTo>
                  <a:pt x="1794" y="1042"/>
                </a:lnTo>
                <a:lnTo>
                  <a:pt x="1796" y="1042"/>
                </a:lnTo>
                <a:lnTo>
                  <a:pt x="1794" y="1058"/>
                </a:lnTo>
                <a:lnTo>
                  <a:pt x="1794" y="1061"/>
                </a:lnTo>
                <a:lnTo>
                  <a:pt x="1798" y="1061"/>
                </a:lnTo>
                <a:lnTo>
                  <a:pt x="1800" y="1061"/>
                </a:lnTo>
                <a:lnTo>
                  <a:pt x="1802" y="1061"/>
                </a:lnTo>
                <a:lnTo>
                  <a:pt x="1803" y="1061"/>
                </a:lnTo>
                <a:lnTo>
                  <a:pt x="1805" y="1060"/>
                </a:lnTo>
                <a:lnTo>
                  <a:pt x="1807" y="1060"/>
                </a:lnTo>
                <a:lnTo>
                  <a:pt x="1808" y="1058"/>
                </a:lnTo>
                <a:lnTo>
                  <a:pt x="1810" y="1058"/>
                </a:lnTo>
                <a:lnTo>
                  <a:pt x="1814" y="1056"/>
                </a:lnTo>
                <a:lnTo>
                  <a:pt x="1818" y="1054"/>
                </a:lnTo>
                <a:lnTo>
                  <a:pt x="1816" y="1050"/>
                </a:lnTo>
                <a:lnTo>
                  <a:pt x="1814" y="1044"/>
                </a:lnTo>
                <a:lnTo>
                  <a:pt x="1814" y="1037"/>
                </a:lnTo>
                <a:lnTo>
                  <a:pt x="1823" y="1036"/>
                </a:lnTo>
                <a:lnTo>
                  <a:pt x="1827" y="1035"/>
                </a:lnTo>
                <a:lnTo>
                  <a:pt x="1829" y="1035"/>
                </a:lnTo>
                <a:lnTo>
                  <a:pt x="1846" y="1030"/>
                </a:lnTo>
                <a:lnTo>
                  <a:pt x="1846" y="1028"/>
                </a:lnTo>
                <a:lnTo>
                  <a:pt x="1848" y="1021"/>
                </a:lnTo>
                <a:lnTo>
                  <a:pt x="1841" y="1022"/>
                </a:lnTo>
                <a:lnTo>
                  <a:pt x="1841" y="1020"/>
                </a:lnTo>
                <a:lnTo>
                  <a:pt x="1841" y="1008"/>
                </a:lnTo>
                <a:lnTo>
                  <a:pt x="1850" y="1008"/>
                </a:lnTo>
                <a:lnTo>
                  <a:pt x="1856" y="1008"/>
                </a:lnTo>
                <a:lnTo>
                  <a:pt x="1861" y="1008"/>
                </a:lnTo>
                <a:lnTo>
                  <a:pt x="1869" y="1008"/>
                </a:lnTo>
                <a:lnTo>
                  <a:pt x="1870" y="1008"/>
                </a:lnTo>
                <a:lnTo>
                  <a:pt x="1876" y="1008"/>
                </a:lnTo>
                <a:lnTo>
                  <a:pt x="1878" y="1008"/>
                </a:lnTo>
                <a:lnTo>
                  <a:pt x="1880" y="1008"/>
                </a:lnTo>
                <a:lnTo>
                  <a:pt x="1883" y="1008"/>
                </a:lnTo>
                <a:lnTo>
                  <a:pt x="1886" y="1008"/>
                </a:lnTo>
                <a:lnTo>
                  <a:pt x="1891" y="1008"/>
                </a:lnTo>
                <a:lnTo>
                  <a:pt x="1895" y="1008"/>
                </a:lnTo>
                <a:lnTo>
                  <a:pt x="1900" y="1008"/>
                </a:lnTo>
                <a:lnTo>
                  <a:pt x="1903" y="1008"/>
                </a:lnTo>
                <a:lnTo>
                  <a:pt x="1908" y="1008"/>
                </a:lnTo>
                <a:lnTo>
                  <a:pt x="1917" y="1008"/>
                </a:lnTo>
                <a:lnTo>
                  <a:pt x="1924" y="1008"/>
                </a:lnTo>
                <a:lnTo>
                  <a:pt x="1926" y="1008"/>
                </a:lnTo>
                <a:lnTo>
                  <a:pt x="1927" y="1008"/>
                </a:lnTo>
                <a:lnTo>
                  <a:pt x="1930" y="1008"/>
                </a:lnTo>
                <a:lnTo>
                  <a:pt x="1931" y="1008"/>
                </a:lnTo>
                <a:lnTo>
                  <a:pt x="1935" y="1010"/>
                </a:lnTo>
                <a:lnTo>
                  <a:pt x="1938" y="1010"/>
                </a:lnTo>
                <a:lnTo>
                  <a:pt x="1944" y="1010"/>
                </a:lnTo>
                <a:lnTo>
                  <a:pt x="1946" y="1008"/>
                </a:lnTo>
                <a:lnTo>
                  <a:pt x="1948" y="1008"/>
                </a:lnTo>
                <a:lnTo>
                  <a:pt x="1949" y="1008"/>
                </a:lnTo>
                <a:lnTo>
                  <a:pt x="1951" y="1010"/>
                </a:lnTo>
                <a:lnTo>
                  <a:pt x="1952" y="1010"/>
                </a:lnTo>
                <a:lnTo>
                  <a:pt x="1954" y="1010"/>
                </a:lnTo>
                <a:lnTo>
                  <a:pt x="1955" y="1008"/>
                </a:lnTo>
                <a:lnTo>
                  <a:pt x="1957" y="1008"/>
                </a:lnTo>
                <a:lnTo>
                  <a:pt x="1957" y="980"/>
                </a:lnTo>
                <a:lnTo>
                  <a:pt x="1957" y="977"/>
                </a:lnTo>
                <a:lnTo>
                  <a:pt x="1969" y="977"/>
                </a:lnTo>
                <a:lnTo>
                  <a:pt x="1969" y="974"/>
                </a:lnTo>
                <a:lnTo>
                  <a:pt x="1969" y="973"/>
                </a:lnTo>
                <a:lnTo>
                  <a:pt x="1969" y="971"/>
                </a:lnTo>
                <a:lnTo>
                  <a:pt x="1969" y="969"/>
                </a:lnTo>
                <a:lnTo>
                  <a:pt x="1969" y="968"/>
                </a:lnTo>
                <a:lnTo>
                  <a:pt x="1967" y="966"/>
                </a:lnTo>
                <a:lnTo>
                  <a:pt x="1966" y="965"/>
                </a:lnTo>
                <a:lnTo>
                  <a:pt x="1966" y="964"/>
                </a:lnTo>
                <a:lnTo>
                  <a:pt x="1966" y="963"/>
                </a:lnTo>
                <a:lnTo>
                  <a:pt x="1965" y="962"/>
                </a:lnTo>
                <a:lnTo>
                  <a:pt x="1965" y="961"/>
                </a:lnTo>
                <a:lnTo>
                  <a:pt x="1964" y="957"/>
                </a:lnTo>
                <a:lnTo>
                  <a:pt x="1963" y="955"/>
                </a:lnTo>
                <a:lnTo>
                  <a:pt x="1962" y="954"/>
                </a:lnTo>
                <a:lnTo>
                  <a:pt x="1962" y="952"/>
                </a:lnTo>
                <a:lnTo>
                  <a:pt x="1961" y="950"/>
                </a:lnTo>
                <a:lnTo>
                  <a:pt x="1961" y="949"/>
                </a:lnTo>
                <a:lnTo>
                  <a:pt x="1961" y="948"/>
                </a:lnTo>
                <a:lnTo>
                  <a:pt x="1961" y="945"/>
                </a:lnTo>
                <a:lnTo>
                  <a:pt x="1962" y="945"/>
                </a:lnTo>
                <a:lnTo>
                  <a:pt x="1970" y="945"/>
                </a:lnTo>
                <a:lnTo>
                  <a:pt x="1971" y="945"/>
                </a:lnTo>
                <a:lnTo>
                  <a:pt x="1972" y="945"/>
                </a:lnTo>
                <a:lnTo>
                  <a:pt x="1973" y="945"/>
                </a:lnTo>
                <a:lnTo>
                  <a:pt x="1974" y="945"/>
                </a:lnTo>
                <a:lnTo>
                  <a:pt x="1975" y="945"/>
                </a:lnTo>
                <a:lnTo>
                  <a:pt x="1975" y="944"/>
                </a:lnTo>
                <a:lnTo>
                  <a:pt x="1975" y="943"/>
                </a:lnTo>
                <a:lnTo>
                  <a:pt x="1975" y="941"/>
                </a:lnTo>
                <a:lnTo>
                  <a:pt x="1977" y="941"/>
                </a:lnTo>
                <a:lnTo>
                  <a:pt x="1982" y="941"/>
                </a:lnTo>
                <a:lnTo>
                  <a:pt x="1983" y="941"/>
                </a:lnTo>
                <a:lnTo>
                  <a:pt x="1984" y="941"/>
                </a:lnTo>
                <a:lnTo>
                  <a:pt x="1986" y="941"/>
                </a:lnTo>
                <a:lnTo>
                  <a:pt x="1987" y="941"/>
                </a:lnTo>
                <a:lnTo>
                  <a:pt x="1988" y="940"/>
                </a:lnTo>
                <a:lnTo>
                  <a:pt x="1989" y="940"/>
                </a:lnTo>
                <a:lnTo>
                  <a:pt x="1990" y="939"/>
                </a:lnTo>
                <a:lnTo>
                  <a:pt x="1992" y="938"/>
                </a:lnTo>
                <a:lnTo>
                  <a:pt x="1995" y="937"/>
                </a:lnTo>
                <a:lnTo>
                  <a:pt x="1997" y="936"/>
                </a:lnTo>
                <a:lnTo>
                  <a:pt x="1998" y="933"/>
                </a:lnTo>
                <a:lnTo>
                  <a:pt x="1999" y="931"/>
                </a:lnTo>
                <a:lnTo>
                  <a:pt x="1999" y="930"/>
                </a:lnTo>
                <a:lnTo>
                  <a:pt x="2000" y="928"/>
                </a:lnTo>
                <a:lnTo>
                  <a:pt x="2000" y="923"/>
                </a:lnTo>
                <a:lnTo>
                  <a:pt x="1999" y="916"/>
                </a:lnTo>
                <a:lnTo>
                  <a:pt x="2000" y="916"/>
                </a:lnTo>
                <a:lnTo>
                  <a:pt x="2001" y="916"/>
                </a:lnTo>
                <a:lnTo>
                  <a:pt x="2003" y="915"/>
                </a:lnTo>
                <a:lnTo>
                  <a:pt x="2005" y="915"/>
                </a:lnTo>
                <a:lnTo>
                  <a:pt x="2006" y="915"/>
                </a:lnTo>
                <a:lnTo>
                  <a:pt x="2006" y="916"/>
                </a:lnTo>
                <a:lnTo>
                  <a:pt x="2006" y="918"/>
                </a:lnTo>
                <a:lnTo>
                  <a:pt x="2007" y="919"/>
                </a:lnTo>
                <a:lnTo>
                  <a:pt x="2008" y="921"/>
                </a:lnTo>
                <a:lnTo>
                  <a:pt x="2009" y="922"/>
                </a:lnTo>
                <a:lnTo>
                  <a:pt x="2010" y="923"/>
                </a:lnTo>
                <a:lnTo>
                  <a:pt x="2012" y="924"/>
                </a:lnTo>
                <a:lnTo>
                  <a:pt x="2013" y="924"/>
                </a:lnTo>
                <a:lnTo>
                  <a:pt x="2015" y="925"/>
                </a:lnTo>
                <a:lnTo>
                  <a:pt x="2018" y="927"/>
                </a:lnTo>
                <a:lnTo>
                  <a:pt x="2023" y="927"/>
                </a:lnTo>
                <a:lnTo>
                  <a:pt x="2025" y="928"/>
                </a:lnTo>
                <a:lnTo>
                  <a:pt x="2027" y="928"/>
                </a:lnTo>
                <a:lnTo>
                  <a:pt x="2036" y="931"/>
                </a:lnTo>
                <a:lnTo>
                  <a:pt x="2044" y="935"/>
                </a:lnTo>
                <a:lnTo>
                  <a:pt x="2048" y="936"/>
                </a:lnTo>
                <a:lnTo>
                  <a:pt x="2049" y="936"/>
                </a:lnTo>
                <a:lnTo>
                  <a:pt x="2051" y="936"/>
                </a:lnTo>
                <a:lnTo>
                  <a:pt x="2056" y="936"/>
                </a:lnTo>
                <a:lnTo>
                  <a:pt x="2057" y="936"/>
                </a:lnTo>
                <a:lnTo>
                  <a:pt x="2059" y="936"/>
                </a:lnTo>
                <a:lnTo>
                  <a:pt x="2061" y="935"/>
                </a:lnTo>
                <a:lnTo>
                  <a:pt x="2062" y="935"/>
                </a:lnTo>
                <a:lnTo>
                  <a:pt x="2065" y="933"/>
                </a:lnTo>
                <a:lnTo>
                  <a:pt x="2067" y="932"/>
                </a:lnTo>
                <a:lnTo>
                  <a:pt x="2068" y="931"/>
                </a:lnTo>
                <a:lnTo>
                  <a:pt x="2069" y="930"/>
                </a:lnTo>
                <a:lnTo>
                  <a:pt x="2070" y="929"/>
                </a:lnTo>
                <a:lnTo>
                  <a:pt x="2072" y="928"/>
                </a:lnTo>
                <a:lnTo>
                  <a:pt x="2073" y="927"/>
                </a:lnTo>
                <a:lnTo>
                  <a:pt x="2074" y="924"/>
                </a:lnTo>
                <a:lnTo>
                  <a:pt x="2074" y="923"/>
                </a:lnTo>
                <a:lnTo>
                  <a:pt x="2075" y="922"/>
                </a:lnTo>
                <a:lnTo>
                  <a:pt x="2075" y="921"/>
                </a:lnTo>
                <a:lnTo>
                  <a:pt x="2075" y="919"/>
                </a:lnTo>
                <a:lnTo>
                  <a:pt x="2076" y="916"/>
                </a:lnTo>
                <a:lnTo>
                  <a:pt x="2076" y="914"/>
                </a:lnTo>
                <a:lnTo>
                  <a:pt x="2076" y="911"/>
                </a:lnTo>
                <a:lnTo>
                  <a:pt x="2078" y="911"/>
                </a:lnTo>
                <a:lnTo>
                  <a:pt x="2081" y="911"/>
                </a:lnTo>
                <a:lnTo>
                  <a:pt x="2083" y="911"/>
                </a:lnTo>
                <a:lnTo>
                  <a:pt x="2083" y="913"/>
                </a:lnTo>
                <a:lnTo>
                  <a:pt x="2084" y="915"/>
                </a:lnTo>
                <a:lnTo>
                  <a:pt x="2084" y="918"/>
                </a:lnTo>
                <a:lnTo>
                  <a:pt x="2085" y="920"/>
                </a:lnTo>
                <a:lnTo>
                  <a:pt x="2087" y="924"/>
                </a:lnTo>
                <a:lnTo>
                  <a:pt x="2089" y="928"/>
                </a:lnTo>
                <a:lnTo>
                  <a:pt x="2090" y="928"/>
                </a:lnTo>
                <a:lnTo>
                  <a:pt x="2091" y="930"/>
                </a:lnTo>
                <a:lnTo>
                  <a:pt x="2093" y="931"/>
                </a:lnTo>
                <a:lnTo>
                  <a:pt x="2095" y="933"/>
                </a:lnTo>
                <a:lnTo>
                  <a:pt x="2098" y="935"/>
                </a:lnTo>
                <a:lnTo>
                  <a:pt x="2101" y="936"/>
                </a:lnTo>
                <a:lnTo>
                  <a:pt x="2103" y="937"/>
                </a:lnTo>
                <a:lnTo>
                  <a:pt x="2105" y="937"/>
                </a:lnTo>
                <a:lnTo>
                  <a:pt x="2105" y="939"/>
                </a:lnTo>
                <a:lnTo>
                  <a:pt x="2105" y="941"/>
                </a:lnTo>
                <a:lnTo>
                  <a:pt x="2105" y="943"/>
                </a:lnTo>
                <a:lnTo>
                  <a:pt x="2105" y="944"/>
                </a:lnTo>
                <a:lnTo>
                  <a:pt x="2105" y="946"/>
                </a:lnTo>
                <a:lnTo>
                  <a:pt x="2105" y="947"/>
                </a:lnTo>
                <a:lnTo>
                  <a:pt x="2105" y="948"/>
                </a:lnTo>
                <a:lnTo>
                  <a:pt x="2105" y="956"/>
                </a:lnTo>
                <a:lnTo>
                  <a:pt x="2104" y="985"/>
                </a:lnTo>
                <a:lnTo>
                  <a:pt x="2104" y="1010"/>
                </a:lnTo>
                <a:lnTo>
                  <a:pt x="2104" y="1011"/>
                </a:lnTo>
                <a:lnTo>
                  <a:pt x="2104" y="1027"/>
                </a:lnTo>
                <a:lnTo>
                  <a:pt x="2104" y="1033"/>
                </a:lnTo>
                <a:lnTo>
                  <a:pt x="2104" y="1035"/>
                </a:lnTo>
                <a:lnTo>
                  <a:pt x="2104" y="1036"/>
                </a:lnTo>
                <a:lnTo>
                  <a:pt x="2104" y="1037"/>
                </a:lnTo>
                <a:lnTo>
                  <a:pt x="2103" y="1065"/>
                </a:lnTo>
                <a:lnTo>
                  <a:pt x="2103" y="1066"/>
                </a:lnTo>
                <a:lnTo>
                  <a:pt x="2103" y="1083"/>
                </a:lnTo>
                <a:lnTo>
                  <a:pt x="2103" y="1086"/>
                </a:lnTo>
                <a:lnTo>
                  <a:pt x="2096" y="1086"/>
                </a:lnTo>
                <a:lnTo>
                  <a:pt x="2102" y="1096"/>
                </a:lnTo>
                <a:lnTo>
                  <a:pt x="2103" y="1096"/>
                </a:lnTo>
                <a:lnTo>
                  <a:pt x="2103" y="1095"/>
                </a:lnTo>
                <a:lnTo>
                  <a:pt x="2103" y="1097"/>
                </a:lnTo>
                <a:lnTo>
                  <a:pt x="2103" y="1111"/>
                </a:lnTo>
                <a:lnTo>
                  <a:pt x="2102" y="1139"/>
                </a:lnTo>
                <a:lnTo>
                  <a:pt x="2102" y="1141"/>
                </a:lnTo>
                <a:lnTo>
                  <a:pt x="2102" y="1158"/>
                </a:lnTo>
                <a:lnTo>
                  <a:pt x="2102" y="1159"/>
                </a:lnTo>
                <a:lnTo>
                  <a:pt x="2100" y="1159"/>
                </a:lnTo>
                <a:lnTo>
                  <a:pt x="2099" y="1159"/>
                </a:lnTo>
                <a:lnTo>
                  <a:pt x="2098" y="1158"/>
                </a:lnTo>
                <a:lnTo>
                  <a:pt x="2098" y="1157"/>
                </a:lnTo>
                <a:lnTo>
                  <a:pt x="2098" y="1156"/>
                </a:lnTo>
                <a:lnTo>
                  <a:pt x="2099" y="1155"/>
                </a:lnTo>
                <a:lnTo>
                  <a:pt x="2099" y="1154"/>
                </a:lnTo>
                <a:lnTo>
                  <a:pt x="2099" y="1153"/>
                </a:lnTo>
                <a:lnTo>
                  <a:pt x="2099" y="1152"/>
                </a:lnTo>
                <a:lnTo>
                  <a:pt x="2099" y="1150"/>
                </a:lnTo>
                <a:lnTo>
                  <a:pt x="2098" y="1149"/>
                </a:lnTo>
                <a:lnTo>
                  <a:pt x="2096" y="1147"/>
                </a:lnTo>
                <a:lnTo>
                  <a:pt x="2095" y="1145"/>
                </a:lnTo>
                <a:lnTo>
                  <a:pt x="2094" y="1144"/>
                </a:lnTo>
                <a:lnTo>
                  <a:pt x="2093" y="1142"/>
                </a:lnTo>
                <a:lnTo>
                  <a:pt x="2093" y="1141"/>
                </a:lnTo>
                <a:lnTo>
                  <a:pt x="2093" y="1140"/>
                </a:lnTo>
                <a:lnTo>
                  <a:pt x="2093" y="1139"/>
                </a:lnTo>
                <a:lnTo>
                  <a:pt x="2094" y="1138"/>
                </a:lnTo>
                <a:lnTo>
                  <a:pt x="2095" y="1138"/>
                </a:lnTo>
                <a:lnTo>
                  <a:pt x="2096" y="1139"/>
                </a:lnTo>
                <a:lnTo>
                  <a:pt x="2098" y="1139"/>
                </a:lnTo>
                <a:lnTo>
                  <a:pt x="2099" y="1140"/>
                </a:lnTo>
                <a:lnTo>
                  <a:pt x="2100" y="1140"/>
                </a:lnTo>
                <a:lnTo>
                  <a:pt x="2100" y="1139"/>
                </a:lnTo>
                <a:lnTo>
                  <a:pt x="2101" y="1139"/>
                </a:lnTo>
                <a:lnTo>
                  <a:pt x="2101" y="1138"/>
                </a:lnTo>
                <a:lnTo>
                  <a:pt x="2101" y="1137"/>
                </a:lnTo>
                <a:lnTo>
                  <a:pt x="2102" y="1137"/>
                </a:lnTo>
                <a:lnTo>
                  <a:pt x="2102" y="1130"/>
                </a:lnTo>
                <a:lnTo>
                  <a:pt x="2102" y="1129"/>
                </a:lnTo>
                <a:lnTo>
                  <a:pt x="2102" y="1128"/>
                </a:lnTo>
                <a:lnTo>
                  <a:pt x="2101" y="1125"/>
                </a:lnTo>
                <a:lnTo>
                  <a:pt x="2101" y="1124"/>
                </a:lnTo>
                <a:lnTo>
                  <a:pt x="2101" y="1123"/>
                </a:lnTo>
                <a:lnTo>
                  <a:pt x="2101" y="1122"/>
                </a:lnTo>
                <a:lnTo>
                  <a:pt x="2100" y="1122"/>
                </a:lnTo>
                <a:lnTo>
                  <a:pt x="2100" y="1121"/>
                </a:lnTo>
                <a:lnTo>
                  <a:pt x="2099" y="1121"/>
                </a:lnTo>
                <a:lnTo>
                  <a:pt x="2098" y="1121"/>
                </a:lnTo>
                <a:lnTo>
                  <a:pt x="2096" y="1121"/>
                </a:lnTo>
                <a:lnTo>
                  <a:pt x="2095" y="1121"/>
                </a:lnTo>
                <a:lnTo>
                  <a:pt x="2095" y="1120"/>
                </a:lnTo>
                <a:lnTo>
                  <a:pt x="2094" y="1120"/>
                </a:lnTo>
                <a:lnTo>
                  <a:pt x="2094" y="1119"/>
                </a:lnTo>
                <a:lnTo>
                  <a:pt x="2093" y="1117"/>
                </a:lnTo>
                <a:lnTo>
                  <a:pt x="2093" y="1116"/>
                </a:lnTo>
                <a:lnTo>
                  <a:pt x="2093" y="1114"/>
                </a:lnTo>
                <a:lnTo>
                  <a:pt x="2093" y="1113"/>
                </a:lnTo>
                <a:lnTo>
                  <a:pt x="2093" y="1111"/>
                </a:lnTo>
                <a:lnTo>
                  <a:pt x="2093" y="1109"/>
                </a:lnTo>
                <a:lnTo>
                  <a:pt x="2093" y="1108"/>
                </a:lnTo>
                <a:lnTo>
                  <a:pt x="2094" y="1106"/>
                </a:lnTo>
                <a:lnTo>
                  <a:pt x="2094" y="1104"/>
                </a:lnTo>
                <a:lnTo>
                  <a:pt x="2094" y="1103"/>
                </a:lnTo>
                <a:lnTo>
                  <a:pt x="2094" y="1102"/>
                </a:lnTo>
                <a:lnTo>
                  <a:pt x="2095" y="1100"/>
                </a:lnTo>
                <a:lnTo>
                  <a:pt x="2095" y="1099"/>
                </a:lnTo>
                <a:lnTo>
                  <a:pt x="2095" y="1097"/>
                </a:lnTo>
                <a:lnTo>
                  <a:pt x="2095" y="1095"/>
                </a:lnTo>
                <a:lnTo>
                  <a:pt x="2095" y="1094"/>
                </a:lnTo>
                <a:lnTo>
                  <a:pt x="2095" y="1091"/>
                </a:lnTo>
                <a:lnTo>
                  <a:pt x="2095" y="1090"/>
                </a:lnTo>
                <a:lnTo>
                  <a:pt x="2094" y="1088"/>
                </a:lnTo>
                <a:lnTo>
                  <a:pt x="2094" y="1086"/>
                </a:lnTo>
                <a:lnTo>
                  <a:pt x="2093" y="1084"/>
                </a:lnTo>
                <a:lnTo>
                  <a:pt x="2093" y="1082"/>
                </a:lnTo>
                <a:lnTo>
                  <a:pt x="2092" y="1081"/>
                </a:lnTo>
                <a:lnTo>
                  <a:pt x="2092" y="1080"/>
                </a:lnTo>
                <a:lnTo>
                  <a:pt x="2091" y="1079"/>
                </a:lnTo>
                <a:lnTo>
                  <a:pt x="2090" y="1079"/>
                </a:lnTo>
                <a:lnTo>
                  <a:pt x="2089" y="1078"/>
                </a:lnTo>
                <a:lnTo>
                  <a:pt x="2087" y="1078"/>
                </a:lnTo>
                <a:lnTo>
                  <a:pt x="2086" y="1078"/>
                </a:lnTo>
                <a:lnTo>
                  <a:pt x="2085" y="1078"/>
                </a:lnTo>
                <a:lnTo>
                  <a:pt x="2084" y="1078"/>
                </a:lnTo>
                <a:lnTo>
                  <a:pt x="2083" y="1078"/>
                </a:lnTo>
                <a:lnTo>
                  <a:pt x="2082" y="1078"/>
                </a:lnTo>
                <a:lnTo>
                  <a:pt x="2081" y="1078"/>
                </a:lnTo>
                <a:lnTo>
                  <a:pt x="2079" y="1077"/>
                </a:lnTo>
                <a:lnTo>
                  <a:pt x="2078" y="1077"/>
                </a:lnTo>
                <a:lnTo>
                  <a:pt x="2077" y="1077"/>
                </a:lnTo>
                <a:lnTo>
                  <a:pt x="2077" y="1075"/>
                </a:lnTo>
                <a:lnTo>
                  <a:pt x="2076" y="1075"/>
                </a:lnTo>
                <a:lnTo>
                  <a:pt x="2076" y="1074"/>
                </a:lnTo>
                <a:lnTo>
                  <a:pt x="2076" y="1073"/>
                </a:lnTo>
                <a:lnTo>
                  <a:pt x="2076" y="1071"/>
                </a:lnTo>
                <a:lnTo>
                  <a:pt x="2076" y="1070"/>
                </a:lnTo>
                <a:lnTo>
                  <a:pt x="2075" y="1069"/>
                </a:lnTo>
                <a:lnTo>
                  <a:pt x="2075" y="1067"/>
                </a:lnTo>
                <a:lnTo>
                  <a:pt x="2074" y="1067"/>
                </a:lnTo>
                <a:lnTo>
                  <a:pt x="2073" y="1067"/>
                </a:lnTo>
                <a:lnTo>
                  <a:pt x="2072" y="1067"/>
                </a:lnTo>
                <a:lnTo>
                  <a:pt x="2070" y="1069"/>
                </a:lnTo>
                <a:lnTo>
                  <a:pt x="2069" y="1070"/>
                </a:lnTo>
                <a:lnTo>
                  <a:pt x="2068" y="1071"/>
                </a:lnTo>
                <a:lnTo>
                  <a:pt x="2066" y="1072"/>
                </a:lnTo>
                <a:lnTo>
                  <a:pt x="2065" y="1073"/>
                </a:lnTo>
                <a:lnTo>
                  <a:pt x="2064" y="1073"/>
                </a:lnTo>
                <a:lnTo>
                  <a:pt x="2062" y="1073"/>
                </a:lnTo>
                <a:lnTo>
                  <a:pt x="2062" y="1072"/>
                </a:lnTo>
                <a:lnTo>
                  <a:pt x="2061" y="1071"/>
                </a:lnTo>
                <a:lnTo>
                  <a:pt x="2060" y="1070"/>
                </a:lnTo>
                <a:lnTo>
                  <a:pt x="2059" y="1069"/>
                </a:lnTo>
                <a:lnTo>
                  <a:pt x="2059" y="1067"/>
                </a:lnTo>
                <a:lnTo>
                  <a:pt x="2058" y="1064"/>
                </a:lnTo>
                <a:lnTo>
                  <a:pt x="2056" y="1057"/>
                </a:lnTo>
                <a:lnTo>
                  <a:pt x="2055" y="1056"/>
                </a:lnTo>
                <a:lnTo>
                  <a:pt x="2055" y="1054"/>
                </a:lnTo>
                <a:lnTo>
                  <a:pt x="2053" y="1053"/>
                </a:lnTo>
                <a:lnTo>
                  <a:pt x="2053" y="1050"/>
                </a:lnTo>
                <a:lnTo>
                  <a:pt x="2052" y="1049"/>
                </a:lnTo>
                <a:lnTo>
                  <a:pt x="2051" y="1047"/>
                </a:lnTo>
                <a:lnTo>
                  <a:pt x="2050" y="1046"/>
                </a:lnTo>
                <a:lnTo>
                  <a:pt x="2049" y="1046"/>
                </a:lnTo>
                <a:lnTo>
                  <a:pt x="2049" y="1047"/>
                </a:lnTo>
                <a:lnTo>
                  <a:pt x="2048" y="1047"/>
                </a:lnTo>
                <a:lnTo>
                  <a:pt x="2048" y="1048"/>
                </a:lnTo>
                <a:lnTo>
                  <a:pt x="2048" y="1050"/>
                </a:lnTo>
                <a:lnTo>
                  <a:pt x="2049" y="1052"/>
                </a:lnTo>
                <a:lnTo>
                  <a:pt x="2049" y="1053"/>
                </a:lnTo>
                <a:lnTo>
                  <a:pt x="2050" y="1054"/>
                </a:lnTo>
                <a:lnTo>
                  <a:pt x="2050" y="1055"/>
                </a:lnTo>
                <a:lnTo>
                  <a:pt x="2050" y="1056"/>
                </a:lnTo>
                <a:lnTo>
                  <a:pt x="2050" y="1057"/>
                </a:lnTo>
                <a:lnTo>
                  <a:pt x="2049" y="1058"/>
                </a:lnTo>
                <a:lnTo>
                  <a:pt x="2048" y="1060"/>
                </a:lnTo>
                <a:lnTo>
                  <a:pt x="2046" y="1060"/>
                </a:lnTo>
                <a:lnTo>
                  <a:pt x="2044" y="1060"/>
                </a:lnTo>
                <a:lnTo>
                  <a:pt x="2042" y="1057"/>
                </a:lnTo>
                <a:lnTo>
                  <a:pt x="2041" y="1057"/>
                </a:lnTo>
                <a:lnTo>
                  <a:pt x="2040" y="1056"/>
                </a:lnTo>
                <a:lnTo>
                  <a:pt x="2039" y="1056"/>
                </a:lnTo>
                <a:lnTo>
                  <a:pt x="2038" y="1055"/>
                </a:lnTo>
                <a:lnTo>
                  <a:pt x="2035" y="1055"/>
                </a:lnTo>
                <a:lnTo>
                  <a:pt x="2034" y="1055"/>
                </a:lnTo>
                <a:lnTo>
                  <a:pt x="2033" y="1055"/>
                </a:lnTo>
                <a:lnTo>
                  <a:pt x="2032" y="1054"/>
                </a:lnTo>
                <a:lnTo>
                  <a:pt x="2032" y="1053"/>
                </a:lnTo>
                <a:lnTo>
                  <a:pt x="2032" y="1052"/>
                </a:lnTo>
                <a:lnTo>
                  <a:pt x="2031" y="1050"/>
                </a:lnTo>
                <a:lnTo>
                  <a:pt x="2031" y="1048"/>
                </a:lnTo>
                <a:lnTo>
                  <a:pt x="2031" y="1045"/>
                </a:lnTo>
                <a:lnTo>
                  <a:pt x="2031" y="1044"/>
                </a:lnTo>
                <a:lnTo>
                  <a:pt x="2031" y="1042"/>
                </a:lnTo>
                <a:lnTo>
                  <a:pt x="2030" y="1041"/>
                </a:lnTo>
                <a:lnTo>
                  <a:pt x="2030" y="1040"/>
                </a:lnTo>
                <a:lnTo>
                  <a:pt x="2029" y="1040"/>
                </a:lnTo>
                <a:lnTo>
                  <a:pt x="2027" y="1040"/>
                </a:lnTo>
                <a:lnTo>
                  <a:pt x="2026" y="1040"/>
                </a:lnTo>
                <a:lnTo>
                  <a:pt x="2026" y="1041"/>
                </a:lnTo>
                <a:lnTo>
                  <a:pt x="2024" y="1042"/>
                </a:lnTo>
                <a:lnTo>
                  <a:pt x="2024" y="1045"/>
                </a:lnTo>
                <a:lnTo>
                  <a:pt x="2023" y="1046"/>
                </a:lnTo>
                <a:lnTo>
                  <a:pt x="2022" y="1046"/>
                </a:lnTo>
                <a:lnTo>
                  <a:pt x="2022" y="1047"/>
                </a:lnTo>
                <a:lnTo>
                  <a:pt x="2021" y="1048"/>
                </a:lnTo>
                <a:lnTo>
                  <a:pt x="2021" y="1046"/>
                </a:lnTo>
                <a:lnTo>
                  <a:pt x="2017" y="1042"/>
                </a:lnTo>
                <a:lnTo>
                  <a:pt x="2016" y="1039"/>
                </a:lnTo>
                <a:lnTo>
                  <a:pt x="2015" y="1038"/>
                </a:lnTo>
                <a:lnTo>
                  <a:pt x="2013" y="1033"/>
                </a:lnTo>
                <a:lnTo>
                  <a:pt x="2013" y="1032"/>
                </a:lnTo>
                <a:lnTo>
                  <a:pt x="2012" y="1032"/>
                </a:lnTo>
                <a:lnTo>
                  <a:pt x="2010" y="1032"/>
                </a:lnTo>
                <a:lnTo>
                  <a:pt x="2009" y="1032"/>
                </a:lnTo>
                <a:lnTo>
                  <a:pt x="2001" y="1033"/>
                </a:lnTo>
                <a:lnTo>
                  <a:pt x="1998" y="1033"/>
                </a:lnTo>
                <a:lnTo>
                  <a:pt x="1997" y="1033"/>
                </a:lnTo>
                <a:lnTo>
                  <a:pt x="1995" y="1033"/>
                </a:lnTo>
                <a:lnTo>
                  <a:pt x="1992" y="1033"/>
                </a:lnTo>
                <a:lnTo>
                  <a:pt x="1991" y="1035"/>
                </a:lnTo>
                <a:lnTo>
                  <a:pt x="1988" y="1035"/>
                </a:lnTo>
                <a:lnTo>
                  <a:pt x="1987" y="1036"/>
                </a:lnTo>
                <a:lnTo>
                  <a:pt x="1981" y="1037"/>
                </a:lnTo>
                <a:lnTo>
                  <a:pt x="1979" y="1037"/>
                </a:lnTo>
                <a:lnTo>
                  <a:pt x="1978" y="1037"/>
                </a:lnTo>
                <a:lnTo>
                  <a:pt x="1974" y="1038"/>
                </a:lnTo>
                <a:lnTo>
                  <a:pt x="1958" y="1042"/>
                </a:lnTo>
                <a:lnTo>
                  <a:pt x="1957" y="1042"/>
                </a:lnTo>
                <a:lnTo>
                  <a:pt x="1953" y="1045"/>
                </a:lnTo>
                <a:lnTo>
                  <a:pt x="1947" y="1046"/>
                </a:lnTo>
                <a:lnTo>
                  <a:pt x="1935" y="1049"/>
                </a:lnTo>
                <a:lnTo>
                  <a:pt x="1926" y="1052"/>
                </a:lnTo>
                <a:lnTo>
                  <a:pt x="1924" y="1052"/>
                </a:lnTo>
                <a:lnTo>
                  <a:pt x="1923" y="1052"/>
                </a:lnTo>
                <a:lnTo>
                  <a:pt x="1921" y="1053"/>
                </a:lnTo>
                <a:lnTo>
                  <a:pt x="1915" y="1054"/>
                </a:lnTo>
                <a:lnTo>
                  <a:pt x="1911" y="1056"/>
                </a:lnTo>
                <a:lnTo>
                  <a:pt x="1900" y="1058"/>
                </a:lnTo>
                <a:lnTo>
                  <a:pt x="1895" y="1060"/>
                </a:lnTo>
                <a:lnTo>
                  <a:pt x="1889" y="1062"/>
                </a:lnTo>
                <a:lnTo>
                  <a:pt x="1878" y="1065"/>
                </a:lnTo>
                <a:lnTo>
                  <a:pt x="1872" y="1066"/>
                </a:lnTo>
                <a:lnTo>
                  <a:pt x="1868" y="1067"/>
                </a:lnTo>
                <a:lnTo>
                  <a:pt x="1861" y="1070"/>
                </a:lnTo>
                <a:lnTo>
                  <a:pt x="1845" y="1074"/>
                </a:lnTo>
                <a:lnTo>
                  <a:pt x="1836" y="1077"/>
                </a:lnTo>
                <a:lnTo>
                  <a:pt x="1829" y="1078"/>
                </a:lnTo>
                <a:lnTo>
                  <a:pt x="1822" y="1080"/>
                </a:lnTo>
                <a:lnTo>
                  <a:pt x="1818" y="1081"/>
                </a:lnTo>
                <a:lnTo>
                  <a:pt x="1800" y="1087"/>
                </a:lnTo>
                <a:lnTo>
                  <a:pt x="1788" y="1090"/>
                </a:lnTo>
                <a:lnTo>
                  <a:pt x="1781" y="1091"/>
                </a:lnTo>
                <a:lnTo>
                  <a:pt x="1779" y="1092"/>
                </a:lnTo>
                <a:lnTo>
                  <a:pt x="1775" y="1094"/>
                </a:lnTo>
                <a:lnTo>
                  <a:pt x="1772" y="1095"/>
                </a:lnTo>
                <a:lnTo>
                  <a:pt x="1770" y="1095"/>
                </a:lnTo>
                <a:lnTo>
                  <a:pt x="1766" y="1096"/>
                </a:lnTo>
                <a:lnTo>
                  <a:pt x="1765" y="1096"/>
                </a:lnTo>
                <a:lnTo>
                  <a:pt x="1762" y="1096"/>
                </a:lnTo>
                <a:lnTo>
                  <a:pt x="1757" y="1096"/>
                </a:lnTo>
                <a:lnTo>
                  <a:pt x="1751" y="1096"/>
                </a:lnTo>
                <a:lnTo>
                  <a:pt x="1747" y="1096"/>
                </a:lnTo>
                <a:lnTo>
                  <a:pt x="1744" y="1096"/>
                </a:lnTo>
                <a:lnTo>
                  <a:pt x="1742" y="1096"/>
                </a:lnTo>
                <a:lnTo>
                  <a:pt x="1741" y="1108"/>
                </a:lnTo>
                <a:lnTo>
                  <a:pt x="1741" y="1114"/>
                </a:lnTo>
                <a:lnTo>
                  <a:pt x="1741" y="1123"/>
                </a:lnTo>
                <a:lnTo>
                  <a:pt x="1741" y="1136"/>
                </a:lnTo>
                <a:lnTo>
                  <a:pt x="1742" y="1136"/>
                </a:lnTo>
                <a:lnTo>
                  <a:pt x="1745" y="1136"/>
                </a:lnTo>
                <a:lnTo>
                  <a:pt x="1747" y="1136"/>
                </a:lnTo>
                <a:lnTo>
                  <a:pt x="1748" y="1136"/>
                </a:lnTo>
                <a:lnTo>
                  <a:pt x="1750" y="1136"/>
                </a:lnTo>
                <a:lnTo>
                  <a:pt x="1753" y="1136"/>
                </a:lnTo>
                <a:lnTo>
                  <a:pt x="1755" y="1136"/>
                </a:lnTo>
                <a:lnTo>
                  <a:pt x="1758" y="1136"/>
                </a:lnTo>
                <a:lnTo>
                  <a:pt x="1760" y="1136"/>
                </a:lnTo>
                <a:lnTo>
                  <a:pt x="1760" y="1149"/>
                </a:lnTo>
                <a:lnTo>
                  <a:pt x="1760" y="1150"/>
                </a:lnTo>
                <a:lnTo>
                  <a:pt x="1765" y="1150"/>
                </a:lnTo>
                <a:lnTo>
                  <a:pt x="1785" y="1150"/>
                </a:lnTo>
                <a:lnTo>
                  <a:pt x="1796" y="1150"/>
                </a:lnTo>
                <a:lnTo>
                  <a:pt x="1796" y="1153"/>
                </a:lnTo>
                <a:lnTo>
                  <a:pt x="1796" y="1161"/>
                </a:lnTo>
                <a:lnTo>
                  <a:pt x="1797" y="1163"/>
                </a:lnTo>
                <a:lnTo>
                  <a:pt x="1797" y="1173"/>
                </a:lnTo>
                <a:lnTo>
                  <a:pt x="1797" y="1186"/>
                </a:lnTo>
                <a:lnTo>
                  <a:pt x="1797" y="1187"/>
                </a:lnTo>
                <a:lnTo>
                  <a:pt x="1796" y="1187"/>
                </a:lnTo>
                <a:lnTo>
                  <a:pt x="1793" y="1187"/>
                </a:lnTo>
                <a:lnTo>
                  <a:pt x="1790" y="1187"/>
                </a:lnTo>
                <a:lnTo>
                  <a:pt x="1787" y="1187"/>
                </a:lnTo>
                <a:lnTo>
                  <a:pt x="1760" y="1186"/>
                </a:lnTo>
                <a:lnTo>
                  <a:pt x="1736" y="1186"/>
                </a:lnTo>
                <a:lnTo>
                  <a:pt x="1734" y="1186"/>
                </a:lnTo>
                <a:lnTo>
                  <a:pt x="1716" y="1186"/>
                </a:lnTo>
                <a:lnTo>
                  <a:pt x="1716" y="1189"/>
                </a:lnTo>
                <a:lnTo>
                  <a:pt x="1716" y="1191"/>
                </a:lnTo>
                <a:lnTo>
                  <a:pt x="1716" y="1198"/>
                </a:lnTo>
                <a:lnTo>
                  <a:pt x="1716" y="1200"/>
                </a:lnTo>
                <a:lnTo>
                  <a:pt x="1716" y="1201"/>
                </a:lnTo>
                <a:lnTo>
                  <a:pt x="1716" y="1204"/>
                </a:lnTo>
                <a:lnTo>
                  <a:pt x="1716" y="1211"/>
                </a:lnTo>
                <a:lnTo>
                  <a:pt x="1716" y="1216"/>
                </a:lnTo>
                <a:lnTo>
                  <a:pt x="1715" y="1223"/>
                </a:lnTo>
                <a:lnTo>
                  <a:pt x="1715" y="1229"/>
                </a:lnTo>
                <a:lnTo>
                  <a:pt x="1715" y="1230"/>
                </a:lnTo>
                <a:lnTo>
                  <a:pt x="1711" y="1230"/>
                </a:lnTo>
                <a:lnTo>
                  <a:pt x="1710" y="1230"/>
                </a:lnTo>
                <a:lnTo>
                  <a:pt x="1703" y="1230"/>
                </a:lnTo>
                <a:lnTo>
                  <a:pt x="1698" y="1230"/>
                </a:lnTo>
                <a:lnTo>
                  <a:pt x="1695" y="1230"/>
                </a:lnTo>
                <a:lnTo>
                  <a:pt x="1694" y="1230"/>
                </a:lnTo>
                <a:lnTo>
                  <a:pt x="1693" y="1231"/>
                </a:lnTo>
                <a:lnTo>
                  <a:pt x="1691" y="1232"/>
                </a:lnTo>
                <a:lnTo>
                  <a:pt x="1690" y="1232"/>
                </a:lnTo>
                <a:lnTo>
                  <a:pt x="1688" y="1232"/>
                </a:lnTo>
                <a:lnTo>
                  <a:pt x="1686" y="1232"/>
                </a:lnTo>
                <a:lnTo>
                  <a:pt x="1685" y="1232"/>
                </a:lnTo>
                <a:lnTo>
                  <a:pt x="1682" y="1232"/>
                </a:lnTo>
                <a:lnTo>
                  <a:pt x="1681" y="1232"/>
                </a:lnTo>
                <a:lnTo>
                  <a:pt x="1680" y="1232"/>
                </a:lnTo>
                <a:lnTo>
                  <a:pt x="1679" y="1232"/>
                </a:lnTo>
                <a:lnTo>
                  <a:pt x="1678" y="1236"/>
                </a:lnTo>
                <a:lnTo>
                  <a:pt x="1677" y="1236"/>
                </a:lnTo>
                <a:lnTo>
                  <a:pt x="1677" y="1237"/>
                </a:lnTo>
                <a:lnTo>
                  <a:pt x="1676" y="1237"/>
                </a:lnTo>
                <a:lnTo>
                  <a:pt x="1676" y="1236"/>
                </a:lnTo>
                <a:lnTo>
                  <a:pt x="1675" y="1236"/>
                </a:lnTo>
                <a:lnTo>
                  <a:pt x="1673" y="1236"/>
                </a:lnTo>
                <a:lnTo>
                  <a:pt x="1672" y="1237"/>
                </a:lnTo>
                <a:lnTo>
                  <a:pt x="1671" y="1237"/>
                </a:lnTo>
                <a:lnTo>
                  <a:pt x="1671" y="1238"/>
                </a:lnTo>
                <a:lnTo>
                  <a:pt x="1670" y="1238"/>
                </a:lnTo>
                <a:lnTo>
                  <a:pt x="1669" y="1240"/>
                </a:lnTo>
                <a:lnTo>
                  <a:pt x="1669" y="1241"/>
                </a:lnTo>
                <a:lnTo>
                  <a:pt x="1668" y="1241"/>
                </a:lnTo>
                <a:lnTo>
                  <a:pt x="1668" y="1242"/>
                </a:lnTo>
                <a:lnTo>
                  <a:pt x="1667" y="1242"/>
                </a:lnTo>
                <a:lnTo>
                  <a:pt x="1665" y="1242"/>
                </a:lnTo>
                <a:lnTo>
                  <a:pt x="1665" y="1243"/>
                </a:lnTo>
                <a:lnTo>
                  <a:pt x="1664" y="1245"/>
                </a:lnTo>
                <a:lnTo>
                  <a:pt x="1663" y="1246"/>
                </a:lnTo>
                <a:lnTo>
                  <a:pt x="1663" y="1247"/>
                </a:lnTo>
                <a:lnTo>
                  <a:pt x="1663" y="1249"/>
                </a:lnTo>
                <a:lnTo>
                  <a:pt x="1663" y="1250"/>
                </a:lnTo>
                <a:lnTo>
                  <a:pt x="1663" y="1251"/>
                </a:lnTo>
                <a:lnTo>
                  <a:pt x="1664" y="1254"/>
                </a:lnTo>
                <a:lnTo>
                  <a:pt x="1665" y="1254"/>
                </a:lnTo>
                <a:lnTo>
                  <a:pt x="1665" y="1255"/>
                </a:lnTo>
                <a:lnTo>
                  <a:pt x="1667" y="1255"/>
                </a:lnTo>
                <a:lnTo>
                  <a:pt x="1668" y="1255"/>
                </a:lnTo>
                <a:lnTo>
                  <a:pt x="1669" y="1254"/>
                </a:lnTo>
                <a:lnTo>
                  <a:pt x="1669" y="1253"/>
                </a:lnTo>
                <a:lnTo>
                  <a:pt x="1669" y="1251"/>
                </a:lnTo>
                <a:lnTo>
                  <a:pt x="1669" y="1250"/>
                </a:lnTo>
                <a:lnTo>
                  <a:pt x="1669" y="1249"/>
                </a:lnTo>
                <a:lnTo>
                  <a:pt x="1669" y="1248"/>
                </a:lnTo>
                <a:lnTo>
                  <a:pt x="1669" y="1247"/>
                </a:lnTo>
                <a:lnTo>
                  <a:pt x="1669" y="1246"/>
                </a:lnTo>
                <a:lnTo>
                  <a:pt x="1671" y="1245"/>
                </a:lnTo>
                <a:lnTo>
                  <a:pt x="1672" y="1245"/>
                </a:lnTo>
                <a:lnTo>
                  <a:pt x="1672" y="1248"/>
                </a:lnTo>
                <a:lnTo>
                  <a:pt x="1672" y="1249"/>
                </a:lnTo>
                <a:lnTo>
                  <a:pt x="1672" y="1250"/>
                </a:lnTo>
                <a:lnTo>
                  <a:pt x="1673" y="1250"/>
                </a:lnTo>
                <a:lnTo>
                  <a:pt x="1673" y="1251"/>
                </a:lnTo>
                <a:lnTo>
                  <a:pt x="1675" y="1251"/>
                </a:lnTo>
                <a:lnTo>
                  <a:pt x="1675" y="1265"/>
                </a:lnTo>
                <a:lnTo>
                  <a:pt x="1668" y="1265"/>
                </a:lnTo>
                <a:lnTo>
                  <a:pt x="1667" y="1265"/>
                </a:lnTo>
                <a:lnTo>
                  <a:pt x="1667" y="1275"/>
                </a:lnTo>
                <a:lnTo>
                  <a:pt x="1667" y="1276"/>
                </a:lnTo>
                <a:lnTo>
                  <a:pt x="1667" y="1279"/>
                </a:lnTo>
                <a:lnTo>
                  <a:pt x="1667" y="1281"/>
                </a:lnTo>
                <a:lnTo>
                  <a:pt x="1667" y="1282"/>
                </a:lnTo>
                <a:lnTo>
                  <a:pt x="1667" y="1283"/>
                </a:lnTo>
                <a:lnTo>
                  <a:pt x="1667" y="1284"/>
                </a:lnTo>
                <a:lnTo>
                  <a:pt x="1667" y="1286"/>
                </a:lnTo>
                <a:lnTo>
                  <a:pt x="1667" y="1288"/>
                </a:lnTo>
                <a:lnTo>
                  <a:pt x="1660" y="1288"/>
                </a:lnTo>
                <a:lnTo>
                  <a:pt x="1658" y="1291"/>
                </a:lnTo>
                <a:lnTo>
                  <a:pt x="1655" y="1295"/>
                </a:lnTo>
                <a:lnTo>
                  <a:pt x="1655" y="1296"/>
                </a:lnTo>
                <a:lnTo>
                  <a:pt x="1654" y="1297"/>
                </a:lnTo>
                <a:lnTo>
                  <a:pt x="1654" y="1298"/>
                </a:lnTo>
                <a:lnTo>
                  <a:pt x="1652" y="1298"/>
                </a:lnTo>
                <a:lnTo>
                  <a:pt x="1650" y="1297"/>
                </a:lnTo>
                <a:lnTo>
                  <a:pt x="1649" y="1297"/>
                </a:lnTo>
                <a:lnTo>
                  <a:pt x="1647" y="1297"/>
                </a:lnTo>
                <a:lnTo>
                  <a:pt x="1645" y="1297"/>
                </a:lnTo>
                <a:lnTo>
                  <a:pt x="1644" y="1297"/>
                </a:lnTo>
                <a:lnTo>
                  <a:pt x="1637" y="1297"/>
                </a:lnTo>
                <a:lnTo>
                  <a:pt x="1636" y="1297"/>
                </a:lnTo>
                <a:lnTo>
                  <a:pt x="1635" y="1297"/>
                </a:lnTo>
                <a:lnTo>
                  <a:pt x="1634" y="1297"/>
                </a:lnTo>
                <a:lnTo>
                  <a:pt x="1633" y="1297"/>
                </a:lnTo>
                <a:lnTo>
                  <a:pt x="1633" y="1298"/>
                </a:lnTo>
                <a:lnTo>
                  <a:pt x="1633" y="1299"/>
                </a:lnTo>
                <a:lnTo>
                  <a:pt x="1633" y="1300"/>
                </a:lnTo>
                <a:lnTo>
                  <a:pt x="1633" y="1301"/>
                </a:lnTo>
                <a:lnTo>
                  <a:pt x="1632" y="1301"/>
                </a:lnTo>
                <a:lnTo>
                  <a:pt x="1630" y="1303"/>
                </a:lnTo>
                <a:lnTo>
                  <a:pt x="1629" y="1303"/>
                </a:lnTo>
                <a:lnTo>
                  <a:pt x="1628" y="1304"/>
                </a:lnTo>
                <a:lnTo>
                  <a:pt x="1627" y="1304"/>
                </a:lnTo>
                <a:lnTo>
                  <a:pt x="1626" y="1304"/>
                </a:lnTo>
                <a:lnTo>
                  <a:pt x="1625" y="1305"/>
                </a:lnTo>
                <a:lnTo>
                  <a:pt x="1625" y="1315"/>
                </a:lnTo>
                <a:lnTo>
                  <a:pt x="1625" y="1325"/>
                </a:lnTo>
                <a:lnTo>
                  <a:pt x="1625" y="1335"/>
                </a:lnTo>
                <a:lnTo>
                  <a:pt x="1625" y="1349"/>
                </a:lnTo>
                <a:lnTo>
                  <a:pt x="1625" y="1350"/>
                </a:lnTo>
                <a:lnTo>
                  <a:pt x="1622" y="1350"/>
                </a:lnTo>
                <a:lnTo>
                  <a:pt x="1621" y="1350"/>
                </a:lnTo>
                <a:lnTo>
                  <a:pt x="1615" y="1353"/>
                </a:lnTo>
                <a:lnTo>
                  <a:pt x="1611" y="1354"/>
                </a:lnTo>
                <a:lnTo>
                  <a:pt x="1609" y="1355"/>
                </a:lnTo>
                <a:lnTo>
                  <a:pt x="1602" y="1357"/>
                </a:lnTo>
                <a:lnTo>
                  <a:pt x="1594" y="1359"/>
                </a:lnTo>
                <a:lnTo>
                  <a:pt x="1587" y="1367"/>
                </a:lnTo>
                <a:lnTo>
                  <a:pt x="1587" y="1368"/>
                </a:lnTo>
                <a:lnTo>
                  <a:pt x="1586" y="1368"/>
                </a:lnTo>
                <a:lnTo>
                  <a:pt x="1586" y="1370"/>
                </a:lnTo>
                <a:lnTo>
                  <a:pt x="1580" y="1375"/>
                </a:lnTo>
                <a:lnTo>
                  <a:pt x="1570" y="1384"/>
                </a:lnTo>
                <a:lnTo>
                  <a:pt x="1569" y="1384"/>
                </a:lnTo>
                <a:lnTo>
                  <a:pt x="1567" y="1387"/>
                </a:lnTo>
                <a:lnTo>
                  <a:pt x="1566" y="1388"/>
                </a:lnTo>
                <a:lnTo>
                  <a:pt x="1565" y="1389"/>
                </a:lnTo>
                <a:lnTo>
                  <a:pt x="1564" y="1395"/>
                </a:lnTo>
                <a:lnTo>
                  <a:pt x="1564" y="1396"/>
                </a:lnTo>
                <a:lnTo>
                  <a:pt x="1564" y="1399"/>
                </a:lnTo>
                <a:lnTo>
                  <a:pt x="1563" y="1402"/>
                </a:lnTo>
                <a:lnTo>
                  <a:pt x="1563" y="1406"/>
                </a:lnTo>
                <a:lnTo>
                  <a:pt x="1563" y="1409"/>
                </a:lnTo>
                <a:lnTo>
                  <a:pt x="1563" y="1413"/>
                </a:lnTo>
                <a:lnTo>
                  <a:pt x="1563" y="1414"/>
                </a:lnTo>
                <a:lnTo>
                  <a:pt x="1563" y="1415"/>
                </a:lnTo>
                <a:lnTo>
                  <a:pt x="1561" y="1415"/>
                </a:lnTo>
                <a:lnTo>
                  <a:pt x="1561" y="1416"/>
                </a:lnTo>
                <a:lnTo>
                  <a:pt x="1561" y="1417"/>
                </a:lnTo>
                <a:lnTo>
                  <a:pt x="1558" y="1418"/>
                </a:lnTo>
                <a:lnTo>
                  <a:pt x="1557" y="1418"/>
                </a:lnTo>
                <a:lnTo>
                  <a:pt x="1552" y="1418"/>
                </a:lnTo>
                <a:lnTo>
                  <a:pt x="1550" y="1420"/>
                </a:lnTo>
                <a:lnTo>
                  <a:pt x="1547" y="1420"/>
                </a:lnTo>
                <a:lnTo>
                  <a:pt x="1543" y="1421"/>
                </a:lnTo>
                <a:lnTo>
                  <a:pt x="1533" y="1422"/>
                </a:lnTo>
                <a:lnTo>
                  <a:pt x="1532" y="1422"/>
                </a:lnTo>
                <a:lnTo>
                  <a:pt x="1525" y="1423"/>
                </a:lnTo>
                <a:lnTo>
                  <a:pt x="1521" y="1424"/>
                </a:lnTo>
                <a:lnTo>
                  <a:pt x="1520" y="1424"/>
                </a:lnTo>
                <a:lnTo>
                  <a:pt x="1512" y="1425"/>
                </a:lnTo>
                <a:lnTo>
                  <a:pt x="1511" y="1425"/>
                </a:lnTo>
                <a:lnTo>
                  <a:pt x="1509" y="1426"/>
                </a:lnTo>
                <a:lnTo>
                  <a:pt x="1508" y="1426"/>
                </a:lnTo>
                <a:lnTo>
                  <a:pt x="1506" y="1426"/>
                </a:lnTo>
                <a:lnTo>
                  <a:pt x="1504" y="1426"/>
                </a:lnTo>
                <a:lnTo>
                  <a:pt x="1503" y="1427"/>
                </a:lnTo>
                <a:lnTo>
                  <a:pt x="1501" y="1427"/>
                </a:lnTo>
                <a:lnTo>
                  <a:pt x="1500" y="1427"/>
                </a:lnTo>
                <a:lnTo>
                  <a:pt x="1499" y="1427"/>
                </a:lnTo>
                <a:lnTo>
                  <a:pt x="1498" y="1427"/>
                </a:lnTo>
                <a:lnTo>
                  <a:pt x="1496" y="1427"/>
                </a:lnTo>
                <a:lnTo>
                  <a:pt x="1495" y="1427"/>
                </a:lnTo>
                <a:lnTo>
                  <a:pt x="1492" y="1427"/>
                </a:lnTo>
                <a:lnTo>
                  <a:pt x="1492" y="1426"/>
                </a:lnTo>
                <a:lnTo>
                  <a:pt x="1489" y="1427"/>
                </a:lnTo>
                <a:lnTo>
                  <a:pt x="1485" y="1429"/>
                </a:lnTo>
                <a:lnTo>
                  <a:pt x="1480" y="1429"/>
                </a:lnTo>
                <a:lnTo>
                  <a:pt x="1477" y="1429"/>
                </a:lnTo>
                <a:lnTo>
                  <a:pt x="1474" y="1429"/>
                </a:lnTo>
                <a:lnTo>
                  <a:pt x="1472" y="1429"/>
                </a:lnTo>
                <a:lnTo>
                  <a:pt x="1468" y="1429"/>
                </a:lnTo>
                <a:lnTo>
                  <a:pt x="1460" y="1427"/>
                </a:lnTo>
                <a:lnTo>
                  <a:pt x="1458" y="1427"/>
                </a:lnTo>
                <a:lnTo>
                  <a:pt x="1458" y="1429"/>
                </a:lnTo>
                <a:lnTo>
                  <a:pt x="1458" y="1430"/>
                </a:lnTo>
                <a:lnTo>
                  <a:pt x="1458" y="1439"/>
                </a:lnTo>
                <a:lnTo>
                  <a:pt x="1458" y="1441"/>
                </a:lnTo>
                <a:lnTo>
                  <a:pt x="1457" y="1440"/>
                </a:lnTo>
                <a:lnTo>
                  <a:pt x="1457" y="1439"/>
                </a:lnTo>
                <a:lnTo>
                  <a:pt x="1456" y="1439"/>
                </a:lnTo>
                <a:lnTo>
                  <a:pt x="1456" y="1438"/>
                </a:lnTo>
                <a:lnTo>
                  <a:pt x="1455" y="1437"/>
                </a:lnTo>
                <a:lnTo>
                  <a:pt x="1455" y="1435"/>
                </a:lnTo>
                <a:lnTo>
                  <a:pt x="1454" y="1435"/>
                </a:lnTo>
                <a:lnTo>
                  <a:pt x="1454" y="1437"/>
                </a:lnTo>
                <a:lnTo>
                  <a:pt x="1453" y="1437"/>
                </a:lnTo>
                <a:lnTo>
                  <a:pt x="1453" y="1438"/>
                </a:lnTo>
                <a:lnTo>
                  <a:pt x="1454" y="1439"/>
                </a:lnTo>
                <a:lnTo>
                  <a:pt x="1454" y="1440"/>
                </a:lnTo>
                <a:lnTo>
                  <a:pt x="1454" y="1441"/>
                </a:lnTo>
                <a:lnTo>
                  <a:pt x="1454" y="1442"/>
                </a:lnTo>
                <a:lnTo>
                  <a:pt x="1455" y="1442"/>
                </a:lnTo>
                <a:lnTo>
                  <a:pt x="1455" y="1443"/>
                </a:lnTo>
                <a:lnTo>
                  <a:pt x="1455" y="1445"/>
                </a:lnTo>
                <a:lnTo>
                  <a:pt x="1456" y="1446"/>
                </a:lnTo>
                <a:lnTo>
                  <a:pt x="1457" y="1446"/>
                </a:lnTo>
                <a:lnTo>
                  <a:pt x="1457" y="1447"/>
                </a:lnTo>
                <a:lnTo>
                  <a:pt x="1456" y="1447"/>
                </a:lnTo>
                <a:lnTo>
                  <a:pt x="1456" y="1448"/>
                </a:lnTo>
                <a:lnTo>
                  <a:pt x="1456" y="1450"/>
                </a:lnTo>
                <a:lnTo>
                  <a:pt x="1455" y="1450"/>
                </a:lnTo>
                <a:lnTo>
                  <a:pt x="1454" y="1451"/>
                </a:lnTo>
                <a:lnTo>
                  <a:pt x="1454" y="1452"/>
                </a:lnTo>
                <a:lnTo>
                  <a:pt x="1453" y="1452"/>
                </a:lnTo>
                <a:lnTo>
                  <a:pt x="1452" y="1452"/>
                </a:lnTo>
                <a:lnTo>
                  <a:pt x="1452" y="1454"/>
                </a:lnTo>
                <a:lnTo>
                  <a:pt x="1452" y="1455"/>
                </a:lnTo>
                <a:lnTo>
                  <a:pt x="1452" y="1456"/>
                </a:lnTo>
                <a:lnTo>
                  <a:pt x="1451" y="1456"/>
                </a:lnTo>
                <a:lnTo>
                  <a:pt x="1449" y="1457"/>
                </a:lnTo>
                <a:lnTo>
                  <a:pt x="1449" y="1456"/>
                </a:lnTo>
                <a:lnTo>
                  <a:pt x="1448" y="1456"/>
                </a:lnTo>
                <a:lnTo>
                  <a:pt x="1447" y="1456"/>
                </a:lnTo>
                <a:lnTo>
                  <a:pt x="1447" y="1455"/>
                </a:lnTo>
                <a:lnTo>
                  <a:pt x="1446" y="1455"/>
                </a:lnTo>
                <a:lnTo>
                  <a:pt x="1445" y="1454"/>
                </a:lnTo>
                <a:lnTo>
                  <a:pt x="1445" y="1452"/>
                </a:lnTo>
                <a:lnTo>
                  <a:pt x="1444" y="1451"/>
                </a:lnTo>
                <a:lnTo>
                  <a:pt x="1443" y="1451"/>
                </a:lnTo>
                <a:lnTo>
                  <a:pt x="1443" y="1450"/>
                </a:lnTo>
                <a:lnTo>
                  <a:pt x="1442" y="1449"/>
                </a:lnTo>
                <a:lnTo>
                  <a:pt x="1442" y="1448"/>
                </a:lnTo>
                <a:lnTo>
                  <a:pt x="1442" y="1447"/>
                </a:lnTo>
                <a:lnTo>
                  <a:pt x="1442" y="1446"/>
                </a:lnTo>
                <a:lnTo>
                  <a:pt x="1442" y="1445"/>
                </a:lnTo>
                <a:lnTo>
                  <a:pt x="1443" y="1445"/>
                </a:lnTo>
                <a:lnTo>
                  <a:pt x="1443" y="1443"/>
                </a:lnTo>
                <a:lnTo>
                  <a:pt x="1443" y="1442"/>
                </a:lnTo>
                <a:lnTo>
                  <a:pt x="1444" y="1442"/>
                </a:lnTo>
                <a:lnTo>
                  <a:pt x="1444" y="1441"/>
                </a:lnTo>
                <a:lnTo>
                  <a:pt x="1445" y="1441"/>
                </a:lnTo>
                <a:lnTo>
                  <a:pt x="1444" y="1441"/>
                </a:lnTo>
                <a:lnTo>
                  <a:pt x="1444" y="1440"/>
                </a:lnTo>
                <a:lnTo>
                  <a:pt x="1444" y="1439"/>
                </a:lnTo>
                <a:lnTo>
                  <a:pt x="1444" y="1438"/>
                </a:lnTo>
                <a:lnTo>
                  <a:pt x="1443" y="1438"/>
                </a:lnTo>
                <a:lnTo>
                  <a:pt x="1443" y="1437"/>
                </a:lnTo>
                <a:lnTo>
                  <a:pt x="1443" y="1435"/>
                </a:lnTo>
                <a:lnTo>
                  <a:pt x="1444" y="1434"/>
                </a:lnTo>
                <a:lnTo>
                  <a:pt x="1444" y="1433"/>
                </a:lnTo>
                <a:lnTo>
                  <a:pt x="1443" y="1433"/>
                </a:lnTo>
                <a:lnTo>
                  <a:pt x="1443" y="1434"/>
                </a:lnTo>
                <a:lnTo>
                  <a:pt x="1442" y="1434"/>
                </a:lnTo>
                <a:lnTo>
                  <a:pt x="1440" y="1434"/>
                </a:lnTo>
                <a:lnTo>
                  <a:pt x="1440" y="1433"/>
                </a:lnTo>
                <a:lnTo>
                  <a:pt x="1439" y="1433"/>
                </a:lnTo>
                <a:lnTo>
                  <a:pt x="1439" y="1432"/>
                </a:lnTo>
                <a:lnTo>
                  <a:pt x="1438" y="1432"/>
                </a:lnTo>
                <a:lnTo>
                  <a:pt x="1438" y="1431"/>
                </a:lnTo>
                <a:lnTo>
                  <a:pt x="1437" y="1431"/>
                </a:lnTo>
                <a:lnTo>
                  <a:pt x="1436" y="1431"/>
                </a:lnTo>
                <a:lnTo>
                  <a:pt x="1436" y="1430"/>
                </a:lnTo>
                <a:lnTo>
                  <a:pt x="1435" y="1430"/>
                </a:lnTo>
                <a:lnTo>
                  <a:pt x="1435" y="1431"/>
                </a:lnTo>
                <a:lnTo>
                  <a:pt x="1434" y="1431"/>
                </a:lnTo>
                <a:lnTo>
                  <a:pt x="1434" y="1430"/>
                </a:lnTo>
                <a:lnTo>
                  <a:pt x="1434" y="1429"/>
                </a:lnTo>
                <a:lnTo>
                  <a:pt x="1434" y="1430"/>
                </a:lnTo>
                <a:lnTo>
                  <a:pt x="1434" y="1431"/>
                </a:lnTo>
                <a:lnTo>
                  <a:pt x="1434" y="1432"/>
                </a:lnTo>
                <a:lnTo>
                  <a:pt x="1435" y="1432"/>
                </a:lnTo>
                <a:lnTo>
                  <a:pt x="1436" y="1432"/>
                </a:lnTo>
                <a:lnTo>
                  <a:pt x="1436" y="1433"/>
                </a:lnTo>
                <a:lnTo>
                  <a:pt x="1436" y="1434"/>
                </a:lnTo>
                <a:lnTo>
                  <a:pt x="1437" y="1435"/>
                </a:lnTo>
                <a:lnTo>
                  <a:pt x="1437" y="1437"/>
                </a:lnTo>
                <a:lnTo>
                  <a:pt x="1438" y="1437"/>
                </a:lnTo>
                <a:lnTo>
                  <a:pt x="1438" y="1438"/>
                </a:lnTo>
                <a:lnTo>
                  <a:pt x="1438" y="1439"/>
                </a:lnTo>
                <a:lnTo>
                  <a:pt x="1439" y="1440"/>
                </a:lnTo>
                <a:lnTo>
                  <a:pt x="1438" y="1442"/>
                </a:lnTo>
                <a:lnTo>
                  <a:pt x="1438" y="1443"/>
                </a:lnTo>
                <a:lnTo>
                  <a:pt x="1437" y="1443"/>
                </a:lnTo>
                <a:lnTo>
                  <a:pt x="1436" y="1443"/>
                </a:lnTo>
                <a:lnTo>
                  <a:pt x="1435" y="1442"/>
                </a:lnTo>
                <a:lnTo>
                  <a:pt x="1434" y="1441"/>
                </a:lnTo>
                <a:lnTo>
                  <a:pt x="1434" y="1440"/>
                </a:lnTo>
                <a:lnTo>
                  <a:pt x="1432" y="1440"/>
                </a:lnTo>
                <a:lnTo>
                  <a:pt x="1431" y="1440"/>
                </a:lnTo>
                <a:lnTo>
                  <a:pt x="1431" y="1439"/>
                </a:lnTo>
                <a:lnTo>
                  <a:pt x="1430" y="1439"/>
                </a:lnTo>
                <a:lnTo>
                  <a:pt x="1429" y="1439"/>
                </a:lnTo>
                <a:lnTo>
                  <a:pt x="1428" y="1439"/>
                </a:lnTo>
                <a:lnTo>
                  <a:pt x="1428" y="1438"/>
                </a:lnTo>
                <a:lnTo>
                  <a:pt x="1427" y="1438"/>
                </a:lnTo>
                <a:lnTo>
                  <a:pt x="1427" y="1437"/>
                </a:lnTo>
                <a:lnTo>
                  <a:pt x="1426" y="1437"/>
                </a:lnTo>
                <a:lnTo>
                  <a:pt x="1425" y="1437"/>
                </a:lnTo>
                <a:lnTo>
                  <a:pt x="1425" y="1438"/>
                </a:lnTo>
                <a:lnTo>
                  <a:pt x="1423" y="1438"/>
                </a:lnTo>
                <a:lnTo>
                  <a:pt x="1422" y="1438"/>
                </a:lnTo>
                <a:lnTo>
                  <a:pt x="1422" y="1437"/>
                </a:lnTo>
                <a:lnTo>
                  <a:pt x="1421" y="1435"/>
                </a:lnTo>
                <a:lnTo>
                  <a:pt x="1420" y="1435"/>
                </a:lnTo>
                <a:lnTo>
                  <a:pt x="1418" y="1433"/>
                </a:lnTo>
                <a:lnTo>
                  <a:pt x="1417" y="1434"/>
                </a:lnTo>
                <a:lnTo>
                  <a:pt x="1416" y="1434"/>
                </a:lnTo>
                <a:lnTo>
                  <a:pt x="1417" y="1435"/>
                </a:lnTo>
                <a:lnTo>
                  <a:pt x="1418" y="1435"/>
                </a:lnTo>
                <a:lnTo>
                  <a:pt x="1419" y="1435"/>
                </a:lnTo>
                <a:lnTo>
                  <a:pt x="1419" y="1437"/>
                </a:lnTo>
                <a:lnTo>
                  <a:pt x="1420" y="1437"/>
                </a:lnTo>
                <a:lnTo>
                  <a:pt x="1420" y="1438"/>
                </a:lnTo>
                <a:lnTo>
                  <a:pt x="1421" y="1438"/>
                </a:lnTo>
                <a:lnTo>
                  <a:pt x="1421" y="1439"/>
                </a:lnTo>
                <a:lnTo>
                  <a:pt x="1422" y="1439"/>
                </a:lnTo>
                <a:lnTo>
                  <a:pt x="1422" y="1440"/>
                </a:lnTo>
                <a:lnTo>
                  <a:pt x="1421" y="1441"/>
                </a:lnTo>
                <a:lnTo>
                  <a:pt x="1421" y="1442"/>
                </a:lnTo>
                <a:lnTo>
                  <a:pt x="1422" y="1443"/>
                </a:lnTo>
                <a:lnTo>
                  <a:pt x="1423" y="1443"/>
                </a:lnTo>
                <a:lnTo>
                  <a:pt x="1425" y="1443"/>
                </a:lnTo>
                <a:lnTo>
                  <a:pt x="1425" y="1445"/>
                </a:lnTo>
                <a:lnTo>
                  <a:pt x="1426" y="1445"/>
                </a:lnTo>
                <a:lnTo>
                  <a:pt x="1426" y="1446"/>
                </a:lnTo>
                <a:lnTo>
                  <a:pt x="1427" y="1446"/>
                </a:lnTo>
                <a:lnTo>
                  <a:pt x="1427" y="1447"/>
                </a:lnTo>
                <a:lnTo>
                  <a:pt x="1428" y="1448"/>
                </a:lnTo>
                <a:lnTo>
                  <a:pt x="1429" y="1448"/>
                </a:lnTo>
                <a:lnTo>
                  <a:pt x="1429" y="1449"/>
                </a:lnTo>
                <a:lnTo>
                  <a:pt x="1430" y="1450"/>
                </a:lnTo>
                <a:lnTo>
                  <a:pt x="1431" y="1451"/>
                </a:lnTo>
                <a:lnTo>
                  <a:pt x="1432" y="1452"/>
                </a:lnTo>
                <a:lnTo>
                  <a:pt x="1432" y="1454"/>
                </a:lnTo>
                <a:lnTo>
                  <a:pt x="1432" y="1455"/>
                </a:lnTo>
                <a:lnTo>
                  <a:pt x="1431" y="1455"/>
                </a:lnTo>
                <a:lnTo>
                  <a:pt x="1431" y="1456"/>
                </a:lnTo>
                <a:lnTo>
                  <a:pt x="1432" y="1456"/>
                </a:lnTo>
                <a:lnTo>
                  <a:pt x="1434" y="1457"/>
                </a:lnTo>
                <a:lnTo>
                  <a:pt x="1435" y="1456"/>
                </a:lnTo>
                <a:lnTo>
                  <a:pt x="1435" y="1457"/>
                </a:lnTo>
                <a:lnTo>
                  <a:pt x="1436" y="1457"/>
                </a:lnTo>
                <a:lnTo>
                  <a:pt x="1437" y="1457"/>
                </a:lnTo>
                <a:lnTo>
                  <a:pt x="1437" y="1458"/>
                </a:lnTo>
                <a:lnTo>
                  <a:pt x="1436" y="1458"/>
                </a:lnTo>
                <a:lnTo>
                  <a:pt x="1436" y="1459"/>
                </a:lnTo>
                <a:lnTo>
                  <a:pt x="1435" y="1459"/>
                </a:lnTo>
                <a:lnTo>
                  <a:pt x="1434" y="1459"/>
                </a:lnTo>
                <a:lnTo>
                  <a:pt x="1434" y="1460"/>
                </a:lnTo>
                <a:lnTo>
                  <a:pt x="1432" y="1460"/>
                </a:lnTo>
                <a:lnTo>
                  <a:pt x="1432" y="1462"/>
                </a:lnTo>
                <a:lnTo>
                  <a:pt x="1431" y="1462"/>
                </a:lnTo>
                <a:lnTo>
                  <a:pt x="1432" y="1462"/>
                </a:lnTo>
                <a:lnTo>
                  <a:pt x="1434" y="1462"/>
                </a:lnTo>
                <a:lnTo>
                  <a:pt x="1435" y="1462"/>
                </a:lnTo>
                <a:lnTo>
                  <a:pt x="1436" y="1462"/>
                </a:lnTo>
                <a:lnTo>
                  <a:pt x="1437" y="1462"/>
                </a:lnTo>
                <a:lnTo>
                  <a:pt x="1438" y="1462"/>
                </a:lnTo>
                <a:lnTo>
                  <a:pt x="1438" y="1460"/>
                </a:lnTo>
                <a:lnTo>
                  <a:pt x="1438" y="1462"/>
                </a:lnTo>
                <a:lnTo>
                  <a:pt x="1439" y="1462"/>
                </a:lnTo>
                <a:lnTo>
                  <a:pt x="1440" y="1462"/>
                </a:lnTo>
                <a:lnTo>
                  <a:pt x="1440" y="1463"/>
                </a:lnTo>
                <a:lnTo>
                  <a:pt x="1442" y="1463"/>
                </a:lnTo>
                <a:lnTo>
                  <a:pt x="1442" y="1464"/>
                </a:lnTo>
                <a:lnTo>
                  <a:pt x="1442" y="1465"/>
                </a:lnTo>
                <a:lnTo>
                  <a:pt x="1440" y="1465"/>
                </a:lnTo>
                <a:lnTo>
                  <a:pt x="1440" y="1466"/>
                </a:lnTo>
                <a:lnTo>
                  <a:pt x="1439" y="1466"/>
                </a:lnTo>
                <a:lnTo>
                  <a:pt x="1438" y="1466"/>
                </a:lnTo>
                <a:lnTo>
                  <a:pt x="1437" y="1467"/>
                </a:lnTo>
                <a:lnTo>
                  <a:pt x="1436" y="1467"/>
                </a:lnTo>
                <a:lnTo>
                  <a:pt x="1435" y="1467"/>
                </a:lnTo>
                <a:lnTo>
                  <a:pt x="1434" y="1468"/>
                </a:lnTo>
                <a:lnTo>
                  <a:pt x="1435" y="1468"/>
                </a:lnTo>
                <a:lnTo>
                  <a:pt x="1436" y="1468"/>
                </a:lnTo>
                <a:lnTo>
                  <a:pt x="1437" y="1468"/>
                </a:lnTo>
                <a:lnTo>
                  <a:pt x="1438" y="1468"/>
                </a:lnTo>
                <a:lnTo>
                  <a:pt x="1439" y="1468"/>
                </a:lnTo>
                <a:lnTo>
                  <a:pt x="1439" y="1470"/>
                </a:lnTo>
                <a:lnTo>
                  <a:pt x="1438" y="1470"/>
                </a:lnTo>
                <a:lnTo>
                  <a:pt x="1438" y="1471"/>
                </a:lnTo>
                <a:lnTo>
                  <a:pt x="1437" y="1471"/>
                </a:lnTo>
                <a:lnTo>
                  <a:pt x="1436" y="1472"/>
                </a:lnTo>
                <a:lnTo>
                  <a:pt x="1436" y="1473"/>
                </a:lnTo>
                <a:lnTo>
                  <a:pt x="1435" y="1473"/>
                </a:lnTo>
                <a:lnTo>
                  <a:pt x="1435" y="1474"/>
                </a:lnTo>
                <a:lnTo>
                  <a:pt x="1434" y="1475"/>
                </a:lnTo>
                <a:lnTo>
                  <a:pt x="1434" y="1477"/>
                </a:lnTo>
                <a:lnTo>
                  <a:pt x="1432" y="1477"/>
                </a:lnTo>
                <a:lnTo>
                  <a:pt x="1432" y="1479"/>
                </a:lnTo>
                <a:lnTo>
                  <a:pt x="1432" y="1480"/>
                </a:lnTo>
                <a:lnTo>
                  <a:pt x="1431" y="1481"/>
                </a:lnTo>
                <a:lnTo>
                  <a:pt x="1431" y="1482"/>
                </a:lnTo>
                <a:lnTo>
                  <a:pt x="1430" y="1483"/>
                </a:lnTo>
                <a:lnTo>
                  <a:pt x="1429" y="1483"/>
                </a:lnTo>
                <a:lnTo>
                  <a:pt x="1428" y="1483"/>
                </a:lnTo>
                <a:lnTo>
                  <a:pt x="1428" y="1482"/>
                </a:lnTo>
                <a:lnTo>
                  <a:pt x="1427" y="1482"/>
                </a:lnTo>
                <a:lnTo>
                  <a:pt x="1427" y="1483"/>
                </a:lnTo>
                <a:lnTo>
                  <a:pt x="1426" y="1483"/>
                </a:lnTo>
                <a:lnTo>
                  <a:pt x="1425" y="1483"/>
                </a:lnTo>
                <a:lnTo>
                  <a:pt x="1425" y="1484"/>
                </a:lnTo>
                <a:lnTo>
                  <a:pt x="1425" y="1483"/>
                </a:lnTo>
                <a:lnTo>
                  <a:pt x="1423" y="1482"/>
                </a:lnTo>
                <a:lnTo>
                  <a:pt x="1422" y="1482"/>
                </a:lnTo>
                <a:lnTo>
                  <a:pt x="1422" y="1481"/>
                </a:lnTo>
                <a:lnTo>
                  <a:pt x="1423" y="1480"/>
                </a:lnTo>
                <a:lnTo>
                  <a:pt x="1423" y="1479"/>
                </a:lnTo>
                <a:lnTo>
                  <a:pt x="1423" y="1477"/>
                </a:lnTo>
                <a:lnTo>
                  <a:pt x="1425" y="1477"/>
                </a:lnTo>
                <a:lnTo>
                  <a:pt x="1425" y="1476"/>
                </a:lnTo>
                <a:lnTo>
                  <a:pt x="1423" y="1476"/>
                </a:lnTo>
                <a:lnTo>
                  <a:pt x="1423" y="1477"/>
                </a:lnTo>
                <a:lnTo>
                  <a:pt x="1422" y="1477"/>
                </a:lnTo>
                <a:lnTo>
                  <a:pt x="1421" y="1479"/>
                </a:lnTo>
                <a:lnTo>
                  <a:pt x="1421" y="1480"/>
                </a:lnTo>
                <a:lnTo>
                  <a:pt x="1421" y="1481"/>
                </a:lnTo>
                <a:lnTo>
                  <a:pt x="1421" y="1482"/>
                </a:lnTo>
                <a:lnTo>
                  <a:pt x="1421" y="1484"/>
                </a:lnTo>
                <a:lnTo>
                  <a:pt x="1420" y="1483"/>
                </a:lnTo>
                <a:lnTo>
                  <a:pt x="1419" y="1482"/>
                </a:lnTo>
                <a:lnTo>
                  <a:pt x="1418" y="1482"/>
                </a:lnTo>
                <a:lnTo>
                  <a:pt x="1417" y="1482"/>
                </a:lnTo>
                <a:lnTo>
                  <a:pt x="1417" y="1481"/>
                </a:lnTo>
                <a:lnTo>
                  <a:pt x="1416" y="1481"/>
                </a:lnTo>
                <a:lnTo>
                  <a:pt x="1414" y="1481"/>
                </a:lnTo>
                <a:lnTo>
                  <a:pt x="1414" y="1480"/>
                </a:lnTo>
                <a:lnTo>
                  <a:pt x="1414" y="1479"/>
                </a:lnTo>
                <a:lnTo>
                  <a:pt x="1413" y="1479"/>
                </a:lnTo>
                <a:lnTo>
                  <a:pt x="1414" y="1479"/>
                </a:lnTo>
                <a:lnTo>
                  <a:pt x="1413" y="1479"/>
                </a:lnTo>
                <a:lnTo>
                  <a:pt x="1413" y="1477"/>
                </a:lnTo>
                <a:lnTo>
                  <a:pt x="1412" y="1477"/>
                </a:lnTo>
                <a:lnTo>
                  <a:pt x="1413" y="1479"/>
                </a:lnTo>
                <a:lnTo>
                  <a:pt x="1413" y="1480"/>
                </a:lnTo>
                <a:lnTo>
                  <a:pt x="1412" y="1480"/>
                </a:lnTo>
                <a:lnTo>
                  <a:pt x="1411" y="1480"/>
                </a:lnTo>
                <a:lnTo>
                  <a:pt x="1410" y="1480"/>
                </a:lnTo>
                <a:lnTo>
                  <a:pt x="1410" y="1481"/>
                </a:lnTo>
                <a:lnTo>
                  <a:pt x="1411" y="1481"/>
                </a:lnTo>
                <a:lnTo>
                  <a:pt x="1412" y="1482"/>
                </a:lnTo>
                <a:lnTo>
                  <a:pt x="1413" y="1482"/>
                </a:lnTo>
                <a:lnTo>
                  <a:pt x="1414" y="1482"/>
                </a:lnTo>
                <a:lnTo>
                  <a:pt x="1414" y="1483"/>
                </a:lnTo>
                <a:lnTo>
                  <a:pt x="1416" y="1484"/>
                </a:lnTo>
                <a:lnTo>
                  <a:pt x="1417" y="1484"/>
                </a:lnTo>
                <a:lnTo>
                  <a:pt x="1417" y="1485"/>
                </a:lnTo>
                <a:lnTo>
                  <a:pt x="1418" y="1485"/>
                </a:lnTo>
                <a:lnTo>
                  <a:pt x="1418" y="1487"/>
                </a:lnTo>
                <a:lnTo>
                  <a:pt x="1418" y="1488"/>
                </a:lnTo>
                <a:lnTo>
                  <a:pt x="1418" y="1489"/>
                </a:lnTo>
                <a:lnTo>
                  <a:pt x="1417" y="1489"/>
                </a:lnTo>
                <a:lnTo>
                  <a:pt x="1416" y="1490"/>
                </a:lnTo>
                <a:lnTo>
                  <a:pt x="1414" y="1490"/>
                </a:lnTo>
                <a:lnTo>
                  <a:pt x="1414" y="1491"/>
                </a:lnTo>
                <a:lnTo>
                  <a:pt x="1414" y="1492"/>
                </a:lnTo>
                <a:lnTo>
                  <a:pt x="1414" y="1493"/>
                </a:lnTo>
                <a:lnTo>
                  <a:pt x="1416" y="1493"/>
                </a:lnTo>
                <a:lnTo>
                  <a:pt x="1416" y="1494"/>
                </a:lnTo>
                <a:lnTo>
                  <a:pt x="1416" y="1496"/>
                </a:lnTo>
                <a:lnTo>
                  <a:pt x="1417" y="1497"/>
                </a:lnTo>
                <a:lnTo>
                  <a:pt x="1418" y="1498"/>
                </a:lnTo>
                <a:lnTo>
                  <a:pt x="1418" y="1499"/>
                </a:lnTo>
                <a:lnTo>
                  <a:pt x="1417" y="1501"/>
                </a:lnTo>
                <a:lnTo>
                  <a:pt x="1417" y="1502"/>
                </a:lnTo>
                <a:lnTo>
                  <a:pt x="1417" y="1504"/>
                </a:lnTo>
                <a:lnTo>
                  <a:pt x="1416" y="1505"/>
                </a:lnTo>
                <a:lnTo>
                  <a:pt x="1414" y="1505"/>
                </a:lnTo>
                <a:lnTo>
                  <a:pt x="1413" y="1505"/>
                </a:lnTo>
                <a:lnTo>
                  <a:pt x="1413" y="1506"/>
                </a:lnTo>
                <a:lnTo>
                  <a:pt x="1412" y="1506"/>
                </a:lnTo>
                <a:lnTo>
                  <a:pt x="1412" y="1507"/>
                </a:lnTo>
                <a:lnTo>
                  <a:pt x="1411" y="1507"/>
                </a:lnTo>
                <a:lnTo>
                  <a:pt x="1411" y="1508"/>
                </a:lnTo>
                <a:lnTo>
                  <a:pt x="1411" y="1509"/>
                </a:lnTo>
                <a:lnTo>
                  <a:pt x="1410" y="1509"/>
                </a:lnTo>
                <a:lnTo>
                  <a:pt x="1409" y="1509"/>
                </a:lnTo>
                <a:lnTo>
                  <a:pt x="1408" y="1508"/>
                </a:lnTo>
                <a:lnTo>
                  <a:pt x="1408" y="1507"/>
                </a:lnTo>
                <a:lnTo>
                  <a:pt x="1406" y="1507"/>
                </a:lnTo>
                <a:lnTo>
                  <a:pt x="1406" y="1506"/>
                </a:lnTo>
                <a:lnTo>
                  <a:pt x="1405" y="1506"/>
                </a:lnTo>
                <a:lnTo>
                  <a:pt x="1406" y="1507"/>
                </a:lnTo>
                <a:lnTo>
                  <a:pt x="1408" y="1507"/>
                </a:lnTo>
                <a:lnTo>
                  <a:pt x="1408" y="1508"/>
                </a:lnTo>
                <a:lnTo>
                  <a:pt x="1408" y="1509"/>
                </a:lnTo>
                <a:lnTo>
                  <a:pt x="1406" y="1509"/>
                </a:lnTo>
                <a:lnTo>
                  <a:pt x="1405" y="1509"/>
                </a:lnTo>
                <a:lnTo>
                  <a:pt x="1405" y="1508"/>
                </a:lnTo>
                <a:lnTo>
                  <a:pt x="1404" y="1509"/>
                </a:lnTo>
                <a:lnTo>
                  <a:pt x="1403" y="1508"/>
                </a:lnTo>
                <a:lnTo>
                  <a:pt x="1402" y="1508"/>
                </a:lnTo>
                <a:lnTo>
                  <a:pt x="1401" y="1508"/>
                </a:lnTo>
                <a:lnTo>
                  <a:pt x="1401" y="1507"/>
                </a:lnTo>
                <a:lnTo>
                  <a:pt x="1400" y="1507"/>
                </a:lnTo>
                <a:lnTo>
                  <a:pt x="1399" y="1507"/>
                </a:lnTo>
                <a:lnTo>
                  <a:pt x="1397" y="1507"/>
                </a:lnTo>
                <a:lnTo>
                  <a:pt x="1396" y="1506"/>
                </a:lnTo>
                <a:lnTo>
                  <a:pt x="1395" y="1506"/>
                </a:lnTo>
                <a:lnTo>
                  <a:pt x="1394" y="1506"/>
                </a:lnTo>
                <a:lnTo>
                  <a:pt x="1394" y="1507"/>
                </a:lnTo>
                <a:lnTo>
                  <a:pt x="1394" y="1508"/>
                </a:lnTo>
                <a:lnTo>
                  <a:pt x="1393" y="1508"/>
                </a:lnTo>
                <a:lnTo>
                  <a:pt x="1393" y="1509"/>
                </a:lnTo>
                <a:lnTo>
                  <a:pt x="1393" y="1508"/>
                </a:lnTo>
                <a:lnTo>
                  <a:pt x="1392" y="1509"/>
                </a:lnTo>
                <a:lnTo>
                  <a:pt x="1391" y="1509"/>
                </a:lnTo>
                <a:lnTo>
                  <a:pt x="1389" y="1509"/>
                </a:lnTo>
                <a:lnTo>
                  <a:pt x="1388" y="1510"/>
                </a:lnTo>
                <a:lnTo>
                  <a:pt x="1387" y="1510"/>
                </a:lnTo>
                <a:lnTo>
                  <a:pt x="1386" y="1510"/>
                </a:lnTo>
                <a:lnTo>
                  <a:pt x="1386" y="1512"/>
                </a:lnTo>
                <a:lnTo>
                  <a:pt x="1386" y="1513"/>
                </a:lnTo>
                <a:lnTo>
                  <a:pt x="1387" y="1513"/>
                </a:lnTo>
                <a:lnTo>
                  <a:pt x="1387" y="1512"/>
                </a:lnTo>
                <a:lnTo>
                  <a:pt x="1388" y="1512"/>
                </a:lnTo>
                <a:lnTo>
                  <a:pt x="1389" y="1512"/>
                </a:lnTo>
                <a:lnTo>
                  <a:pt x="1389" y="1510"/>
                </a:lnTo>
                <a:lnTo>
                  <a:pt x="1391" y="1510"/>
                </a:lnTo>
                <a:lnTo>
                  <a:pt x="1391" y="1509"/>
                </a:lnTo>
                <a:lnTo>
                  <a:pt x="1392" y="1509"/>
                </a:lnTo>
                <a:lnTo>
                  <a:pt x="1393" y="1509"/>
                </a:lnTo>
                <a:lnTo>
                  <a:pt x="1394" y="1509"/>
                </a:lnTo>
                <a:lnTo>
                  <a:pt x="1394" y="1508"/>
                </a:lnTo>
                <a:lnTo>
                  <a:pt x="1395" y="1508"/>
                </a:lnTo>
                <a:lnTo>
                  <a:pt x="1395" y="1507"/>
                </a:lnTo>
                <a:lnTo>
                  <a:pt x="1396" y="1507"/>
                </a:lnTo>
                <a:lnTo>
                  <a:pt x="1396" y="1508"/>
                </a:lnTo>
                <a:lnTo>
                  <a:pt x="1397" y="1508"/>
                </a:lnTo>
                <a:lnTo>
                  <a:pt x="1399" y="1508"/>
                </a:lnTo>
                <a:lnTo>
                  <a:pt x="1400" y="1508"/>
                </a:lnTo>
                <a:lnTo>
                  <a:pt x="1401" y="1508"/>
                </a:lnTo>
                <a:lnTo>
                  <a:pt x="1401" y="1509"/>
                </a:lnTo>
                <a:lnTo>
                  <a:pt x="1401" y="1510"/>
                </a:lnTo>
                <a:lnTo>
                  <a:pt x="1402" y="1510"/>
                </a:lnTo>
                <a:lnTo>
                  <a:pt x="1402" y="1512"/>
                </a:lnTo>
                <a:lnTo>
                  <a:pt x="1403" y="1513"/>
                </a:lnTo>
                <a:lnTo>
                  <a:pt x="1404" y="1513"/>
                </a:lnTo>
                <a:lnTo>
                  <a:pt x="1405" y="1513"/>
                </a:lnTo>
                <a:lnTo>
                  <a:pt x="1406" y="1513"/>
                </a:lnTo>
                <a:lnTo>
                  <a:pt x="1406" y="1514"/>
                </a:lnTo>
                <a:lnTo>
                  <a:pt x="1408" y="1514"/>
                </a:lnTo>
                <a:lnTo>
                  <a:pt x="1409" y="1514"/>
                </a:lnTo>
                <a:lnTo>
                  <a:pt x="1410" y="1514"/>
                </a:lnTo>
                <a:lnTo>
                  <a:pt x="1411" y="1515"/>
                </a:lnTo>
                <a:lnTo>
                  <a:pt x="1412" y="1515"/>
                </a:lnTo>
                <a:lnTo>
                  <a:pt x="1412" y="1514"/>
                </a:lnTo>
                <a:lnTo>
                  <a:pt x="1413" y="1514"/>
                </a:lnTo>
                <a:lnTo>
                  <a:pt x="1414" y="1514"/>
                </a:lnTo>
                <a:lnTo>
                  <a:pt x="1414" y="1513"/>
                </a:lnTo>
                <a:lnTo>
                  <a:pt x="1416" y="1513"/>
                </a:lnTo>
                <a:lnTo>
                  <a:pt x="1417" y="1514"/>
                </a:lnTo>
                <a:lnTo>
                  <a:pt x="1417" y="1515"/>
                </a:lnTo>
                <a:lnTo>
                  <a:pt x="1416" y="1515"/>
                </a:lnTo>
                <a:lnTo>
                  <a:pt x="1413" y="1516"/>
                </a:lnTo>
                <a:lnTo>
                  <a:pt x="1413" y="1517"/>
                </a:lnTo>
                <a:lnTo>
                  <a:pt x="1411" y="1517"/>
                </a:lnTo>
                <a:lnTo>
                  <a:pt x="1410" y="1517"/>
                </a:lnTo>
                <a:lnTo>
                  <a:pt x="1409" y="1518"/>
                </a:lnTo>
                <a:lnTo>
                  <a:pt x="1408" y="1518"/>
                </a:lnTo>
                <a:lnTo>
                  <a:pt x="1408" y="1519"/>
                </a:lnTo>
                <a:lnTo>
                  <a:pt x="1406" y="1519"/>
                </a:lnTo>
                <a:lnTo>
                  <a:pt x="1405" y="1519"/>
                </a:lnTo>
                <a:lnTo>
                  <a:pt x="1404" y="1521"/>
                </a:lnTo>
                <a:lnTo>
                  <a:pt x="1404" y="1522"/>
                </a:lnTo>
                <a:lnTo>
                  <a:pt x="1403" y="1522"/>
                </a:lnTo>
                <a:lnTo>
                  <a:pt x="1402" y="1522"/>
                </a:lnTo>
                <a:lnTo>
                  <a:pt x="1401" y="1522"/>
                </a:lnTo>
                <a:lnTo>
                  <a:pt x="1400" y="1522"/>
                </a:lnTo>
                <a:lnTo>
                  <a:pt x="1399" y="1522"/>
                </a:lnTo>
                <a:lnTo>
                  <a:pt x="1400" y="1522"/>
                </a:lnTo>
                <a:lnTo>
                  <a:pt x="1400" y="1523"/>
                </a:lnTo>
                <a:lnTo>
                  <a:pt x="1401" y="1523"/>
                </a:lnTo>
                <a:lnTo>
                  <a:pt x="1402" y="1523"/>
                </a:lnTo>
                <a:lnTo>
                  <a:pt x="1402" y="1524"/>
                </a:lnTo>
                <a:lnTo>
                  <a:pt x="1402" y="1525"/>
                </a:lnTo>
                <a:lnTo>
                  <a:pt x="1402" y="1526"/>
                </a:lnTo>
                <a:lnTo>
                  <a:pt x="1402" y="1527"/>
                </a:lnTo>
                <a:lnTo>
                  <a:pt x="1402" y="1529"/>
                </a:lnTo>
                <a:lnTo>
                  <a:pt x="1402" y="1530"/>
                </a:lnTo>
                <a:lnTo>
                  <a:pt x="1402" y="1531"/>
                </a:lnTo>
                <a:lnTo>
                  <a:pt x="1401" y="1531"/>
                </a:lnTo>
                <a:lnTo>
                  <a:pt x="1401" y="1532"/>
                </a:lnTo>
                <a:lnTo>
                  <a:pt x="1401" y="1533"/>
                </a:lnTo>
                <a:lnTo>
                  <a:pt x="1402" y="1533"/>
                </a:lnTo>
                <a:lnTo>
                  <a:pt x="1403" y="1534"/>
                </a:lnTo>
                <a:lnTo>
                  <a:pt x="1403" y="1533"/>
                </a:lnTo>
                <a:lnTo>
                  <a:pt x="1404" y="1533"/>
                </a:lnTo>
                <a:lnTo>
                  <a:pt x="1404" y="1532"/>
                </a:lnTo>
                <a:lnTo>
                  <a:pt x="1405" y="1532"/>
                </a:lnTo>
                <a:lnTo>
                  <a:pt x="1405" y="1531"/>
                </a:lnTo>
                <a:lnTo>
                  <a:pt x="1406" y="1531"/>
                </a:lnTo>
                <a:lnTo>
                  <a:pt x="1408" y="1531"/>
                </a:lnTo>
                <a:lnTo>
                  <a:pt x="1408" y="1530"/>
                </a:lnTo>
                <a:lnTo>
                  <a:pt x="1408" y="1529"/>
                </a:lnTo>
                <a:lnTo>
                  <a:pt x="1406" y="1529"/>
                </a:lnTo>
                <a:lnTo>
                  <a:pt x="1406" y="1527"/>
                </a:lnTo>
                <a:lnTo>
                  <a:pt x="1405" y="1526"/>
                </a:lnTo>
                <a:lnTo>
                  <a:pt x="1404" y="1526"/>
                </a:lnTo>
                <a:lnTo>
                  <a:pt x="1405" y="1526"/>
                </a:lnTo>
                <a:lnTo>
                  <a:pt x="1405" y="1525"/>
                </a:lnTo>
                <a:lnTo>
                  <a:pt x="1406" y="1524"/>
                </a:lnTo>
                <a:lnTo>
                  <a:pt x="1408" y="1524"/>
                </a:lnTo>
                <a:lnTo>
                  <a:pt x="1409" y="1524"/>
                </a:lnTo>
                <a:lnTo>
                  <a:pt x="1410" y="1524"/>
                </a:lnTo>
                <a:lnTo>
                  <a:pt x="1411" y="1523"/>
                </a:lnTo>
                <a:lnTo>
                  <a:pt x="1412" y="1523"/>
                </a:lnTo>
                <a:lnTo>
                  <a:pt x="1413" y="1523"/>
                </a:lnTo>
                <a:lnTo>
                  <a:pt x="1414" y="1523"/>
                </a:lnTo>
                <a:lnTo>
                  <a:pt x="1414" y="1524"/>
                </a:lnTo>
                <a:lnTo>
                  <a:pt x="1416" y="1524"/>
                </a:lnTo>
                <a:lnTo>
                  <a:pt x="1416" y="1525"/>
                </a:lnTo>
                <a:lnTo>
                  <a:pt x="1416" y="1526"/>
                </a:lnTo>
                <a:lnTo>
                  <a:pt x="1416" y="1525"/>
                </a:lnTo>
                <a:lnTo>
                  <a:pt x="1416" y="1524"/>
                </a:lnTo>
                <a:lnTo>
                  <a:pt x="1417" y="1524"/>
                </a:lnTo>
                <a:lnTo>
                  <a:pt x="1417" y="1523"/>
                </a:lnTo>
                <a:lnTo>
                  <a:pt x="1417" y="1522"/>
                </a:lnTo>
                <a:lnTo>
                  <a:pt x="1418" y="1522"/>
                </a:lnTo>
                <a:lnTo>
                  <a:pt x="1419" y="1522"/>
                </a:lnTo>
                <a:lnTo>
                  <a:pt x="1420" y="1522"/>
                </a:lnTo>
                <a:lnTo>
                  <a:pt x="1423" y="1522"/>
                </a:lnTo>
                <a:lnTo>
                  <a:pt x="1425" y="1522"/>
                </a:lnTo>
                <a:lnTo>
                  <a:pt x="1426" y="1521"/>
                </a:lnTo>
                <a:lnTo>
                  <a:pt x="1427" y="1521"/>
                </a:lnTo>
                <a:lnTo>
                  <a:pt x="1428" y="1521"/>
                </a:lnTo>
                <a:lnTo>
                  <a:pt x="1428" y="1522"/>
                </a:lnTo>
                <a:lnTo>
                  <a:pt x="1429" y="1522"/>
                </a:lnTo>
                <a:lnTo>
                  <a:pt x="1429" y="1523"/>
                </a:lnTo>
                <a:lnTo>
                  <a:pt x="1430" y="1523"/>
                </a:lnTo>
                <a:lnTo>
                  <a:pt x="1430" y="1524"/>
                </a:lnTo>
                <a:lnTo>
                  <a:pt x="1431" y="1524"/>
                </a:lnTo>
                <a:lnTo>
                  <a:pt x="1431" y="1525"/>
                </a:lnTo>
                <a:lnTo>
                  <a:pt x="1430" y="1525"/>
                </a:lnTo>
                <a:lnTo>
                  <a:pt x="1429" y="1525"/>
                </a:lnTo>
                <a:lnTo>
                  <a:pt x="1429" y="1526"/>
                </a:lnTo>
                <a:lnTo>
                  <a:pt x="1428" y="1526"/>
                </a:lnTo>
                <a:lnTo>
                  <a:pt x="1428" y="1527"/>
                </a:lnTo>
                <a:lnTo>
                  <a:pt x="1427" y="1527"/>
                </a:lnTo>
                <a:lnTo>
                  <a:pt x="1426" y="1527"/>
                </a:lnTo>
                <a:lnTo>
                  <a:pt x="1426" y="1529"/>
                </a:lnTo>
                <a:lnTo>
                  <a:pt x="1425" y="1529"/>
                </a:lnTo>
                <a:lnTo>
                  <a:pt x="1425" y="1530"/>
                </a:lnTo>
                <a:lnTo>
                  <a:pt x="1423" y="1530"/>
                </a:lnTo>
                <a:lnTo>
                  <a:pt x="1422" y="1530"/>
                </a:lnTo>
                <a:lnTo>
                  <a:pt x="1422" y="1531"/>
                </a:lnTo>
                <a:lnTo>
                  <a:pt x="1421" y="1531"/>
                </a:lnTo>
                <a:lnTo>
                  <a:pt x="1421" y="1532"/>
                </a:lnTo>
                <a:lnTo>
                  <a:pt x="1420" y="1533"/>
                </a:lnTo>
                <a:lnTo>
                  <a:pt x="1420" y="1534"/>
                </a:lnTo>
                <a:lnTo>
                  <a:pt x="1420" y="1535"/>
                </a:lnTo>
                <a:lnTo>
                  <a:pt x="1419" y="1535"/>
                </a:lnTo>
                <a:lnTo>
                  <a:pt x="1419" y="1537"/>
                </a:lnTo>
                <a:lnTo>
                  <a:pt x="1419" y="1538"/>
                </a:lnTo>
                <a:lnTo>
                  <a:pt x="1419" y="1539"/>
                </a:lnTo>
                <a:lnTo>
                  <a:pt x="1419" y="1540"/>
                </a:lnTo>
                <a:lnTo>
                  <a:pt x="1419" y="1541"/>
                </a:lnTo>
                <a:lnTo>
                  <a:pt x="1420" y="1541"/>
                </a:lnTo>
                <a:lnTo>
                  <a:pt x="1420" y="1542"/>
                </a:lnTo>
                <a:lnTo>
                  <a:pt x="1421" y="1543"/>
                </a:lnTo>
                <a:lnTo>
                  <a:pt x="1422" y="1544"/>
                </a:lnTo>
                <a:lnTo>
                  <a:pt x="1423" y="1544"/>
                </a:lnTo>
                <a:lnTo>
                  <a:pt x="1423" y="1546"/>
                </a:lnTo>
                <a:lnTo>
                  <a:pt x="1425" y="1546"/>
                </a:lnTo>
                <a:lnTo>
                  <a:pt x="1426" y="1547"/>
                </a:lnTo>
                <a:lnTo>
                  <a:pt x="1426" y="1548"/>
                </a:lnTo>
                <a:lnTo>
                  <a:pt x="1426" y="1549"/>
                </a:lnTo>
                <a:lnTo>
                  <a:pt x="1426" y="1550"/>
                </a:lnTo>
                <a:lnTo>
                  <a:pt x="1426" y="1551"/>
                </a:lnTo>
                <a:lnTo>
                  <a:pt x="1425" y="1551"/>
                </a:lnTo>
                <a:lnTo>
                  <a:pt x="1425" y="1552"/>
                </a:lnTo>
                <a:lnTo>
                  <a:pt x="1425" y="1554"/>
                </a:lnTo>
                <a:lnTo>
                  <a:pt x="1423" y="1554"/>
                </a:lnTo>
                <a:lnTo>
                  <a:pt x="1423" y="1555"/>
                </a:lnTo>
                <a:lnTo>
                  <a:pt x="1423" y="1556"/>
                </a:lnTo>
                <a:lnTo>
                  <a:pt x="1423" y="1557"/>
                </a:lnTo>
                <a:lnTo>
                  <a:pt x="1422" y="1557"/>
                </a:lnTo>
                <a:lnTo>
                  <a:pt x="1422" y="1558"/>
                </a:lnTo>
                <a:lnTo>
                  <a:pt x="1422" y="1559"/>
                </a:lnTo>
                <a:lnTo>
                  <a:pt x="1421" y="1560"/>
                </a:lnTo>
                <a:lnTo>
                  <a:pt x="1421" y="1562"/>
                </a:lnTo>
                <a:lnTo>
                  <a:pt x="1420" y="1562"/>
                </a:lnTo>
                <a:lnTo>
                  <a:pt x="1420" y="1563"/>
                </a:lnTo>
                <a:lnTo>
                  <a:pt x="1419" y="1563"/>
                </a:lnTo>
                <a:lnTo>
                  <a:pt x="1419" y="1564"/>
                </a:lnTo>
                <a:lnTo>
                  <a:pt x="1418" y="1564"/>
                </a:lnTo>
                <a:lnTo>
                  <a:pt x="1417" y="1564"/>
                </a:lnTo>
                <a:lnTo>
                  <a:pt x="1416" y="1564"/>
                </a:lnTo>
                <a:lnTo>
                  <a:pt x="1414" y="1564"/>
                </a:lnTo>
                <a:lnTo>
                  <a:pt x="1414" y="1565"/>
                </a:lnTo>
                <a:lnTo>
                  <a:pt x="1413" y="1565"/>
                </a:lnTo>
                <a:lnTo>
                  <a:pt x="1412" y="1565"/>
                </a:lnTo>
                <a:lnTo>
                  <a:pt x="1412" y="1564"/>
                </a:lnTo>
                <a:lnTo>
                  <a:pt x="1411" y="1564"/>
                </a:lnTo>
                <a:lnTo>
                  <a:pt x="1410" y="1564"/>
                </a:lnTo>
                <a:lnTo>
                  <a:pt x="1410" y="1563"/>
                </a:lnTo>
                <a:lnTo>
                  <a:pt x="1409" y="1562"/>
                </a:lnTo>
                <a:lnTo>
                  <a:pt x="1409" y="1560"/>
                </a:lnTo>
                <a:lnTo>
                  <a:pt x="1409" y="1559"/>
                </a:lnTo>
                <a:lnTo>
                  <a:pt x="1408" y="1559"/>
                </a:lnTo>
                <a:lnTo>
                  <a:pt x="1408" y="1558"/>
                </a:lnTo>
                <a:lnTo>
                  <a:pt x="1406" y="1558"/>
                </a:lnTo>
                <a:lnTo>
                  <a:pt x="1406" y="1557"/>
                </a:lnTo>
                <a:lnTo>
                  <a:pt x="1405" y="1557"/>
                </a:lnTo>
                <a:lnTo>
                  <a:pt x="1405" y="1558"/>
                </a:lnTo>
                <a:lnTo>
                  <a:pt x="1404" y="1558"/>
                </a:lnTo>
                <a:lnTo>
                  <a:pt x="1403" y="1558"/>
                </a:lnTo>
                <a:lnTo>
                  <a:pt x="1402" y="1558"/>
                </a:lnTo>
                <a:lnTo>
                  <a:pt x="1402" y="1559"/>
                </a:lnTo>
                <a:lnTo>
                  <a:pt x="1402" y="1560"/>
                </a:lnTo>
                <a:lnTo>
                  <a:pt x="1401" y="1560"/>
                </a:lnTo>
                <a:lnTo>
                  <a:pt x="1401" y="1562"/>
                </a:lnTo>
                <a:lnTo>
                  <a:pt x="1401" y="1563"/>
                </a:lnTo>
                <a:lnTo>
                  <a:pt x="1400" y="1563"/>
                </a:lnTo>
                <a:lnTo>
                  <a:pt x="1399" y="1563"/>
                </a:lnTo>
                <a:lnTo>
                  <a:pt x="1397" y="1563"/>
                </a:lnTo>
                <a:lnTo>
                  <a:pt x="1396" y="1563"/>
                </a:lnTo>
                <a:lnTo>
                  <a:pt x="1396" y="1564"/>
                </a:lnTo>
                <a:lnTo>
                  <a:pt x="1395" y="1564"/>
                </a:lnTo>
                <a:lnTo>
                  <a:pt x="1395" y="1565"/>
                </a:lnTo>
                <a:lnTo>
                  <a:pt x="1394" y="1565"/>
                </a:lnTo>
                <a:lnTo>
                  <a:pt x="1394" y="1566"/>
                </a:lnTo>
                <a:lnTo>
                  <a:pt x="1393" y="1567"/>
                </a:lnTo>
                <a:lnTo>
                  <a:pt x="1394" y="1567"/>
                </a:lnTo>
                <a:lnTo>
                  <a:pt x="1394" y="1568"/>
                </a:lnTo>
                <a:lnTo>
                  <a:pt x="1393" y="1568"/>
                </a:lnTo>
                <a:lnTo>
                  <a:pt x="1393" y="1569"/>
                </a:lnTo>
                <a:lnTo>
                  <a:pt x="1392" y="1569"/>
                </a:lnTo>
                <a:lnTo>
                  <a:pt x="1393" y="1569"/>
                </a:lnTo>
                <a:lnTo>
                  <a:pt x="1393" y="1568"/>
                </a:lnTo>
                <a:lnTo>
                  <a:pt x="1393" y="1567"/>
                </a:lnTo>
                <a:lnTo>
                  <a:pt x="1393" y="1566"/>
                </a:lnTo>
                <a:lnTo>
                  <a:pt x="1392" y="1566"/>
                </a:lnTo>
                <a:lnTo>
                  <a:pt x="1392" y="1567"/>
                </a:lnTo>
                <a:lnTo>
                  <a:pt x="1392" y="1568"/>
                </a:lnTo>
                <a:lnTo>
                  <a:pt x="1392" y="1567"/>
                </a:lnTo>
                <a:lnTo>
                  <a:pt x="1391" y="1567"/>
                </a:lnTo>
                <a:lnTo>
                  <a:pt x="1391" y="1566"/>
                </a:lnTo>
                <a:lnTo>
                  <a:pt x="1391" y="1565"/>
                </a:lnTo>
                <a:lnTo>
                  <a:pt x="1389" y="1565"/>
                </a:lnTo>
                <a:lnTo>
                  <a:pt x="1389" y="1564"/>
                </a:lnTo>
                <a:lnTo>
                  <a:pt x="1388" y="1564"/>
                </a:lnTo>
                <a:lnTo>
                  <a:pt x="1388" y="1565"/>
                </a:lnTo>
                <a:lnTo>
                  <a:pt x="1389" y="1565"/>
                </a:lnTo>
                <a:lnTo>
                  <a:pt x="1389" y="1566"/>
                </a:lnTo>
                <a:lnTo>
                  <a:pt x="1389" y="1567"/>
                </a:lnTo>
                <a:lnTo>
                  <a:pt x="1391" y="1567"/>
                </a:lnTo>
                <a:lnTo>
                  <a:pt x="1391" y="1568"/>
                </a:lnTo>
                <a:lnTo>
                  <a:pt x="1389" y="1569"/>
                </a:lnTo>
                <a:lnTo>
                  <a:pt x="1388" y="1569"/>
                </a:lnTo>
                <a:lnTo>
                  <a:pt x="1387" y="1569"/>
                </a:lnTo>
                <a:lnTo>
                  <a:pt x="1386" y="1571"/>
                </a:lnTo>
                <a:lnTo>
                  <a:pt x="1385" y="1572"/>
                </a:lnTo>
                <a:lnTo>
                  <a:pt x="1384" y="1572"/>
                </a:lnTo>
                <a:lnTo>
                  <a:pt x="1380" y="1572"/>
                </a:lnTo>
                <a:lnTo>
                  <a:pt x="1376" y="1572"/>
                </a:lnTo>
                <a:lnTo>
                  <a:pt x="1375" y="1572"/>
                </a:lnTo>
                <a:lnTo>
                  <a:pt x="1374" y="1572"/>
                </a:lnTo>
                <a:lnTo>
                  <a:pt x="1370" y="1572"/>
                </a:lnTo>
                <a:lnTo>
                  <a:pt x="1369" y="1573"/>
                </a:lnTo>
                <a:lnTo>
                  <a:pt x="1368" y="1573"/>
                </a:lnTo>
                <a:lnTo>
                  <a:pt x="1367" y="1573"/>
                </a:lnTo>
                <a:lnTo>
                  <a:pt x="1367" y="1574"/>
                </a:lnTo>
                <a:lnTo>
                  <a:pt x="1366" y="1574"/>
                </a:lnTo>
                <a:lnTo>
                  <a:pt x="1366" y="1575"/>
                </a:lnTo>
                <a:lnTo>
                  <a:pt x="1367" y="1575"/>
                </a:lnTo>
                <a:lnTo>
                  <a:pt x="1368" y="1575"/>
                </a:lnTo>
                <a:lnTo>
                  <a:pt x="1368" y="1576"/>
                </a:lnTo>
                <a:lnTo>
                  <a:pt x="1368" y="1577"/>
                </a:lnTo>
                <a:lnTo>
                  <a:pt x="1367" y="1577"/>
                </a:lnTo>
                <a:lnTo>
                  <a:pt x="1366" y="1577"/>
                </a:lnTo>
                <a:lnTo>
                  <a:pt x="1367" y="1577"/>
                </a:lnTo>
                <a:lnTo>
                  <a:pt x="1366" y="1579"/>
                </a:lnTo>
                <a:lnTo>
                  <a:pt x="1366" y="1580"/>
                </a:lnTo>
                <a:lnTo>
                  <a:pt x="1365" y="1580"/>
                </a:lnTo>
                <a:lnTo>
                  <a:pt x="1365" y="1581"/>
                </a:lnTo>
                <a:lnTo>
                  <a:pt x="1365" y="1582"/>
                </a:lnTo>
                <a:lnTo>
                  <a:pt x="1363" y="1582"/>
                </a:lnTo>
                <a:lnTo>
                  <a:pt x="1363" y="1583"/>
                </a:lnTo>
                <a:lnTo>
                  <a:pt x="1362" y="1583"/>
                </a:lnTo>
                <a:lnTo>
                  <a:pt x="1361" y="1584"/>
                </a:lnTo>
                <a:lnTo>
                  <a:pt x="1362" y="1584"/>
                </a:lnTo>
                <a:lnTo>
                  <a:pt x="1362" y="1585"/>
                </a:lnTo>
                <a:lnTo>
                  <a:pt x="1362" y="1586"/>
                </a:lnTo>
                <a:lnTo>
                  <a:pt x="1362" y="1588"/>
                </a:lnTo>
                <a:lnTo>
                  <a:pt x="1363" y="1588"/>
                </a:lnTo>
                <a:lnTo>
                  <a:pt x="1363" y="1589"/>
                </a:lnTo>
                <a:lnTo>
                  <a:pt x="1365" y="1589"/>
                </a:lnTo>
                <a:lnTo>
                  <a:pt x="1366" y="1591"/>
                </a:lnTo>
                <a:lnTo>
                  <a:pt x="1366" y="1592"/>
                </a:lnTo>
                <a:lnTo>
                  <a:pt x="1366" y="1593"/>
                </a:lnTo>
                <a:lnTo>
                  <a:pt x="1366" y="1594"/>
                </a:lnTo>
                <a:lnTo>
                  <a:pt x="1367" y="1594"/>
                </a:lnTo>
                <a:lnTo>
                  <a:pt x="1367" y="1596"/>
                </a:lnTo>
                <a:lnTo>
                  <a:pt x="1367" y="1597"/>
                </a:lnTo>
                <a:lnTo>
                  <a:pt x="1367" y="1598"/>
                </a:lnTo>
                <a:lnTo>
                  <a:pt x="1367" y="1599"/>
                </a:lnTo>
                <a:lnTo>
                  <a:pt x="1368" y="1599"/>
                </a:lnTo>
                <a:lnTo>
                  <a:pt x="1368" y="1600"/>
                </a:lnTo>
                <a:lnTo>
                  <a:pt x="1367" y="1600"/>
                </a:lnTo>
                <a:lnTo>
                  <a:pt x="1368" y="1601"/>
                </a:lnTo>
                <a:lnTo>
                  <a:pt x="1367" y="1601"/>
                </a:lnTo>
                <a:lnTo>
                  <a:pt x="1368" y="1602"/>
                </a:lnTo>
                <a:lnTo>
                  <a:pt x="1367" y="1604"/>
                </a:lnTo>
                <a:lnTo>
                  <a:pt x="1368" y="1605"/>
                </a:lnTo>
                <a:lnTo>
                  <a:pt x="1367" y="1605"/>
                </a:lnTo>
                <a:lnTo>
                  <a:pt x="1367" y="1606"/>
                </a:lnTo>
                <a:lnTo>
                  <a:pt x="1366" y="1606"/>
                </a:lnTo>
                <a:lnTo>
                  <a:pt x="1365" y="1606"/>
                </a:lnTo>
                <a:lnTo>
                  <a:pt x="1363" y="1606"/>
                </a:lnTo>
                <a:lnTo>
                  <a:pt x="1363" y="1607"/>
                </a:lnTo>
                <a:lnTo>
                  <a:pt x="1365" y="1606"/>
                </a:lnTo>
                <a:lnTo>
                  <a:pt x="1366" y="1607"/>
                </a:lnTo>
                <a:lnTo>
                  <a:pt x="1367" y="1606"/>
                </a:lnTo>
                <a:lnTo>
                  <a:pt x="1368" y="1607"/>
                </a:lnTo>
                <a:lnTo>
                  <a:pt x="1367" y="1608"/>
                </a:lnTo>
                <a:lnTo>
                  <a:pt x="1368" y="1608"/>
                </a:lnTo>
                <a:lnTo>
                  <a:pt x="1368" y="1609"/>
                </a:lnTo>
                <a:lnTo>
                  <a:pt x="1369" y="1610"/>
                </a:lnTo>
                <a:lnTo>
                  <a:pt x="1370" y="1611"/>
                </a:lnTo>
                <a:lnTo>
                  <a:pt x="1370" y="1616"/>
                </a:lnTo>
                <a:lnTo>
                  <a:pt x="1371" y="1617"/>
                </a:lnTo>
                <a:lnTo>
                  <a:pt x="1371" y="1618"/>
                </a:lnTo>
                <a:lnTo>
                  <a:pt x="1371" y="1619"/>
                </a:lnTo>
                <a:lnTo>
                  <a:pt x="1370" y="1621"/>
                </a:lnTo>
                <a:lnTo>
                  <a:pt x="1370" y="1622"/>
                </a:lnTo>
                <a:lnTo>
                  <a:pt x="1370" y="1623"/>
                </a:lnTo>
                <a:lnTo>
                  <a:pt x="1369" y="1623"/>
                </a:lnTo>
                <a:lnTo>
                  <a:pt x="1368" y="1623"/>
                </a:lnTo>
                <a:lnTo>
                  <a:pt x="1367" y="1624"/>
                </a:lnTo>
                <a:lnTo>
                  <a:pt x="1368" y="1624"/>
                </a:lnTo>
                <a:lnTo>
                  <a:pt x="1369" y="1624"/>
                </a:lnTo>
                <a:lnTo>
                  <a:pt x="1369" y="1625"/>
                </a:lnTo>
                <a:lnTo>
                  <a:pt x="1368" y="1625"/>
                </a:lnTo>
                <a:lnTo>
                  <a:pt x="1368" y="1626"/>
                </a:lnTo>
                <a:lnTo>
                  <a:pt x="1368" y="1627"/>
                </a:lnTo>
                <a:lnTo>
                  <a:pt x="1368" y="1629"/>
                </a:lnTo>
                <a:lnTo>
                  <a:pt x="1368" y="1630"/>
                </a:lnTo>
                <a:lnTo>
                  <a:pt x="1368" y="1631"/>
                </a:lnTo>
                <a:lnTo>
                  <a:pt x="1369" y="1631"/>
                </a:lnTo>
                <a:lnTo>
                  <a:pt x="1370" y="1632"/>
                </a:lnTo>
                <a:lnTo>
                  <a:pt x="1370" y="1633"/>
                </a:lnTo>
                <a:lnTo>
                  <a:pt x="1371" y="1633"/>
                </a:lnTo>
                <a:lnTo>
                  <a:pt x="1374" y="1633"/>
                </a:lnTo>
                <a:lnTo>
                  <a:pt x="1375" y="1633"/>
                </a:lnTo>
                <a:lnTo>
                  <a:pt x="1376" y="1634"/>
                </a:lnTo>
                <a:lnTo>
                  <a:pt x="1376" y="1635"/>
                </a:lnTo>
                <a:lnTo>
                  <a:pt x="1376" y="1636"/>
                </a:lnTo>
                <a:lnTo>
                  <a:pt x="1376" y="1639"/>
                </a:lnTo>
                <a:lnTo>
                  <a:pt x="1375" y="1639"/>
                </a:lnTo>
                <a:lnTo>
                  <a:pt x="1375" y="1640"/>
                </a:lnTo>
                <a:lnTo>
                  <a:pt x="1375" y="1641"/>
                </a:lnTo>
                <a:lnTo>
                  <a:pt x="1375" y="1642"/>
                </a:lnTo>
                <a:lnTo>
                  <a:pt x="1376" y="1643"/>
                </a:lnTo>
                <a:lnTo>
                  <a:pt x="1376" y="1647"/>
                </a:lnTo>
                <a:lnTo>
                  <a:pt x="1377" y="1650"/>
                </a:lnTo>
                <a:lnTo>
                  <a:pt x="1377" y="1652"/>
                </a:lnTo>
                <a:lnTo>
                  <a:pt x="1377" y="1653"/>
                </a:lnTo>
                <a:lnTo>
                  <a:pt x="1377" y="1655"/>
                </a:lnTo>
                <a:lnTo>
                  <a:pt x="1376" y="1656"/>
                </a:lnTo>
                <a:lnTo>
                  <a:pt x="1376" y="1657"/>
                </a:lnTo>
                <a:lnTo>
                  <a:pt x="1375" y="1657"/>
                </a:lnTo>
                <a:lnTo>
                  <a:pt x="1375" y="1658"/>
                </a:lnTo>
                <a:lnTo>
                  <a:pt x="1375" y="1659"/>
                </a:lnTo>
                <a:lnTo>
                  <a:pt x="1374" y="1660"/>
                </a:lnTo>
                <a:lnTo>
                  <a:pt x="1374" y="1661"/>
                </a:lnTo>
                <a:lnTo>
                  <a:pt x="1373" y="1663"/>
                </a:lnTo>
                <a:lnTo>
                  <a:pt x="1373" y="1664"/>
                </a:lnTo>
                <a:lnTo>
                  <a:pt x="1371" y="1664"/>
                </a:lnTo>
                <a:lnTo>
                  <a:pt x="1370" y="1665"/>
                </a:lnTo>
                <a:lnTo>
                  <a:pt x="1369" y="1665"/>
                </a:lnTo>
                <a:lnTo>
                  <a:pt x="1368" y="1665"/>
                </a:lnTo>
                <a:lnTo>
                  <a:pt x="1368" y="1666"/>
                </a:lnTo>
                <a:lnTo>
                  <a:pt x="1367" y="1666"/>
                </a:lnTo>
                <a:lnTo>
                  <a:pt x="1367" y="1667"/>
                </a:lnTo>
                <a:lnTo>
                  <a:pt x="1366" y="1667"/>
                </a:lnTo>
                <a:lnTo>
                  <a:pt x="1366" y="1669"/>
                </a:lnTo>
                <a:lnTo>
                  <a:pt x="1365" y="1671"/>
                </a:lnTo>
                <a:lnTo>
                  <a:pt x="1365" y="1672"/>
                </a:lnTo>
                <a:lnTo>
                  <a:pt x="1363" y="1674"/>
                </a:lnTo>
                <a:lnTo>
                  <a:pt x="1363" y="1675"/>
                </a:lnTo>
                <a:lnTo>
                  <a:pt x="1363" y="1676"/>
                </a:lnTo>
                <a:lnTo>
                  <a:pt x="1362" y="1677"/>
                </a:lnTo>
                <a:lnTo>
                  <a:pt x="1362" y="1678"/>
                </a:lnTo>
                <a:lnTo>
                  <a:pt x="1362" y="1680"/>
                </a:lnTo>
                <a:lnTo>
                  <a:pt x="1363" y="1682"/>
                </a:lnTo>
                <a:lnTo>
                  <a:pt x="1365" y="1684"/>
                </a:lnTo>
                <a:lnTo>
                  <a:pt x="1366" y="1685"/>
                </a:lnTo>
                <a:lnTo>
                  <a:pt x="1366" y="1686"/>
                </a:lnTo>
                <a:lnTo>
                  <a:pt x="1367" y="1686"/>
                </a:lnTo>
                <a:lnTo>
                  <a:pt x="1367" y="1688"/>
                </a:lnTo>
                <a:lnTo>
                  <a:pt x="1368" y="1688"/>
                </a:lnTo>
                <a:lnTo>
                  <a:pt x="1369" y="1688"/>
                </a:lnTo>
                <a:lnTo>
                  <a:pt x="1370" y="1689"/>
                </a:lnTo>
                <a:lnTo>
                  <a:pt x="1370" y="1690"/>
                </a:lnTo>
                <a:lnTo>
                  <a:pt x="1371" y="1690"/>
                </a:lnTo>
                <a:lnTo>
                  <a:pt x="1371" y="1691"/>
                </a:lnTo>
                <a:lnTo>
                  <a:pt x="1371" y="1692"/>
                </a:lnTo>
                <a:lnTo>
                  <a:pt x="1371" y="1693"/>
                </a:lnTo>
                <a:lnTo>
                  <a:pt x="1370" y="1693"/>
                </a:lnTo>
                <a:lnTo>
                  <a:pt x="1370" y="1694"/>
                </a:lnTo>
                <a:lnTo>
                  <a:pt x="1370" y="1696"/>
                </a:lnTo>
                <a:lnTo>
                  <a:pt x="1369" y="1696"/>
                </a:lnTo>
                <a:lnTo>
                  <a:pt x="1367" y="1696"/>
                </a:lnTo>
                <a:lnTo>
                  <a:pt x="1365" y="1696"/>
                </a:lnTo>
                <a:lnTo>
                  <a:pt x="1363" y="1696"/>
                </a:lnTo>
                <a:lnTo>
                  <a:pt x="1362" y="1696"/>
                </a:lnTo>
                <a:lnTo>
                  <a:pt x="1357" y="1696"/>
                </a:lnTo>
                <a:lnTo>
                  <a:pt x="1356" y="1696"/>
                </a:lnTo>
                <a:lnTo>
                  <a:pt x="1352" y="1696"/>
                </a:lnTo>
                <a:lnTo>
                  <a:pt x="1351" y="1696"/>
                </a:lnTo>
                <a:lnTo>
                  <a:pt x="1350" y="1696"/>
                </a:lnTo>
                <a:lnTo>
                  <a:pt x="1349" y="1697"/>
                </a:lnTo>
                <a:lnTo>
                  <a:pt x="1348" y="1697"/>
                </a:lnTo>
                <a:lnTo>
                  <a:pt x="1345" y="1698"/>
                </a:lnTo>
                <a:lnTo>
                  <a:pt x="1343" y="1699"/>
                </a:lnTo>
                <a:lnTo>
                  <a:pt x="1342" y="1700"/>
                </a:lnTo>
                <a:lnTo>
                  <a:pt x="1339" y="1702"/>
                </a:lnTo>
                <a:lnTo>
                  <a:pt x="1337" y="1703"/>
                </a:lnTo>
                <a:lnTo>
                  <a:pt x="1337" y="1705"/>
                </a:lnTo>
                <a:lnTo>
                  <a:pt x="1336" y="1706"/>
                </a:lnTo>
                <a:lnTo>
                  <a:pt x="1335" y="1707"/>
                </a:lnTo>
                <a:lnTo>
                  <a:pt x="1334" y="1706"/>
                </a:lnTo>
                <a:lnTo>
                  <a:pt x="1333" y="1706"/>
                </a:lnTo>
                <a:lnTo>
                  <a:pt x="1332" y="1705"/>
                </a:lnTo>
                <a:lnTo>
                  <a:pt x="1331" y="1703"/>
                </a:lnTo>
                <a:lnTo>
                  <a:pt x="1330" y="1702"/>
                </a:lnTo>
                <a:lnTo>
                  <a:pt x="1327" y="1702"/>
                </a:lnTo>
                <a:lnTo>
                  <a:pt x="1319" y="1698"/>
                </a:lnTo>
                <a:lnTo>
                  <a:pt x="1318" y="1697"/>
                </a:lnTo>
                <a:lnTo>
                  <a:pt x="1316" y="1696"/>
                </a:lnTo>
                <a:lnTo>
                  <a:pt x="1310" y="1692"/>
                </a:lnTo>
                <a:lnTo>
                  <a:pt x="1308" y="1691"/>
                </a:lnTo>
                <a:lnTo>
                  <a:pt x="1297" y="1685"/>
                </a:lnTo>
                <a:lnTo>
                  <a:pt x="1293" y="1683"/>
                </a:lnTo>
                <a:lnTo>
                  <a:pt x="1292" y="1682"/>
                </a:lnTo>
                <a:lnTo>
                  <a:pt x="1291" y="1682"/>
                </a:lnTo>
                <a:lnTo>
                  <a:pt x="1281" y="1676"/>
                </a:lnTo>
                <a:lnTo>
                  <a:pt x="1279" y="1675"/>
                </a:lnTo>
                <a:lnTo>
                  <a:pt x="1271" y="1671"/>
                </a:lnTo>
                <a:lnTo>
                  <a:pt x="1265" y="1668"/>
                </a:lnTo>
                <a:lnTo>
                  <a:pt x="1256" y="1663"/>
                </a:lnTo>
                <a:lnTo>
                  <a:pt x="1251" y="1660"/>
                </a:lnTo>
                <a:lnTo>
                  <a:pt x="1250" y="1660"/>
                </a:lnTo>
                <a:lnTo>
                  <a:pt x="1245" y="1657"/>
                </a:lnTo>
                <a:lnTo>
                  <a:pt x="1236" y="1651"/>
                </a:lnTo>
                <a:lnTo>
                  <a:pt x="1228" y="1648"/>
                </a:lnTo>
                <a:lnTo>
                  <a:pt x="1221" y="1644"/>
                </a:lnTo>
                <a:lnTo>
                  <a:pt x="1215" y="1641"/>
                </a:lnTo>
                <a:lnTo>
                  <a:pt x="1212" y="1639"/>
                </a:lnTo>
                <a:lnTo>
                  <a:pt x="1211" y="1639"/>
                </a:lnTo>
                <a:lnTo>
                  <a:pt x="1206" y="1635"/>
                </a:lnTo>
                <a:lnTo>
                  <a:pt x="1202" y="1634"/>
                </a:lnTo>
                <a:lnTo>
                  <a:pt x="1198" y="1632"/>
                </a:lnTo>
                <a:lnTo>
                  <a:pt x="1195" y="1630"/>
                </a:lnTo>
                <a:lnTo>
                  <a:pt x="1192" y="1627"/>
                </a:lnTo>
                <a:lnTo>
                  <a:pt x="1189" y="1626"/>
                </a:lnTo>
                <a:lnTo>
                  <a:pt x="1184" y="1623"/>
                </a:lnTo>
                <a:lnTo>
                  <a:pt x="1179" y="1621"/>
                </a:lnTo>
                <a:lnTo>
                  <a:pt x="1177" y="1619"/>
                </a:lnTo>
                <a:lnTo>
                  <a:pt x="1176" y="1619"/>
                </a:lnTo>
                <a:lnTo>
                  <a:pt x="1173" y="1618"/>
                </a:lnTo>
                <a:lnTo>
                  <a:pt x="1171" y="1616"/>
                </a:lnTo>
                <a:lnTo>
                  <a:pt x="1161" y="1611"/>
                </a:lnTo>
                <a:lnTo>
                  <a:pt x="1150" y="1605"/>
                </a:lnTo>
                <a:lnTo>
                  <a:pt x="1147" y="1604"/>
                </a:lnTo>
                <a:lnTo>
                  <a:pt x="1150" y="1606"/>
                </a:lnTo>
                <a:lnTo>
                  <a:pt x="1150" y="1607"/>
                </a:lnTo>
                <a:lnTo>
                  <a:pt x="1154" y="1611"/>
                </a:lnTo>
                <a:lnTo>
                  <a:pt x="1162" y="1619"/>
                </a:lnTo>
                <a:lnTo>
                  <a:pt x="1163" y="1619"/>
                </a:lnTo>
                <a:lnTo>
                  <a:pt x="1166" y="1623"/>
                </a:lnTo>
                <a:lnTo>
                  <a:pt x="1167" y="1624"/>
                </a:lnTo>
                <a:lnTo>
                  <a:pt x="1169" y="1626"/>
                </a:lnTo>
                <a:lnTo>
                  <a:pt x="1173" y="1631"/>
                </a:lnTo>
                <a:lnTo>
                  <a:pt x="1175" y="1632"/>
                </a:lnTo>
                <a:lnTo>
                  <a:pt x="1177" y="1634"/>
                </a:lnTo>
                <a:lnTo>
                  <a:pt x="1177" y="1635"/>
                </a:lnTo>
                <a:lnTo>
                  <a:pt x="1178" y="1636"/>
                </a:lnTo>
                <a:lnTo>
                  <a:pt x="1181" y="1640"/>
                </a:lnTo>
                <a:lnTo>
                  <a:pt x="1187" y="1647"/>
                </a:lnTo>
                <a:lnTo>
                  <a:pt x="1189" y="1649"/>
                </a:lnTo>
                <a:lnTo>
                  <a:pt x="1189" y="1652"/>
                </a:lnTo>
                <a:lnTo>
                  <a:pt x="1189" y="1655"/>
                </a:lnTo>
                <a:lnTo>
                  <a:pt x="1189" y="1658"/>
                </a:lnTo>
                <a:lnTo>
                  <a:pt x="1189" y="1664"/>
                </a:lnTo>
                <a:lnTo>
                  <a:pt x="1189" y="1672"/>
                </a:lnTo>
                <a:lnTo>
                  <a:pt x="1189" y="1677"/>
                </a:lnTo>
                <a:lnTo>
                  <a:pt x="1189" y="1685"/>
                </a:lnTo>
                <a:lnTo>
                  <a:pt x="1189" y="1693"/>
                </a:lnTo>
                <a:lnTo>
                  <a:pt x="1189" y="1698"/>
                </a:lnTo>
                <a:lnTo>
                  <a:pt x="1189" y="1702"/>
                </a:lnTo>
                <a:lnTo>
                  <a:pt x="1189" y="1703"/>
                </a:lnTo>
                <a:lnTo>
                  <a:pt x="1188" y="1707"/>
                </a:lnTo>
                <a:lnTo>
                  <a:pt x="1188" y="1709"/>
                </a:lnTo>
                <a:lnTo>
                  <a:pt x="1187" y="1716"/>
                </a:lnTo>
                <a:lnTo>
                  <a:pt x="1185" y="1722"/>
                </a:lnTo>
                <a:lnTo>
                  <a:pt x="1185" y="1723"/>
                </a:lnTo>
                <a:lnTo>
                  <a:pt x="1185" y="1724"/>
                </a:lnTo>
                <a:lnTo>
                  <a:pt x="1185" y="1725"/>
                </a:lnTo>
                <a:lnTo>
                  <a:pt x="1184" y="1728"/>
                </a:lnTo>
                <a:lnTo>
                  <a:pt x="1184" y="1730"/>
                </a:lnTo>
                <a:lnTo>
                  <a:pt x="1180" y="1743"/>
                </a:lnTo>
                <a:lnTo>
                  <a:pt x="1179" y="1748"/>
                </a:lnTo>
                <a:lnTo>
                  <a:pt x="1177" y="1756"/>
                </a:lnTo>
                <a:lnTo>
                  <a:pt x="1177" y="1758"/>
                </a:lnTo>
                <a:lnTo>
                  <a:pt x="1177" y="1761"/>
                </a:lnTo>
                <a:lnTo>
                  <a:pt x="1176" y="1764"/>
                </a:lnTo>
                <a:lnTo>
                  <a:pt x="1175" y="1767"/>
                </a:lnTo>
                <a:lnTo>
                  <a:pt x="1173" y="1775"/>
                </a:lnTo>
                <a:lnTo>
                  <a:pt x="1172" y="1780"/>
                </a:lnTo>
                <a:lnTo>
                  <a:pt x="1172" y="1781"/>
                </a:lnTo>
                <a:lnTo>
                  <a:pt x="1173" y="1781"/>
                </a:lnTo>
                <a:lnTo>
                  <a:pt x="1179" y="1781"/>
                </a:lnTo>
                <a:lnTo>
                  <a:pt x="1188" y="1781"/>
                </a:lnTo>
                <a:lnTo>
                  <a:pt x="1196" y="1781"/>
                </a:lnTo>
                <a:lnTo>
                  <a:pt x="1198" y="1781"/>
                </a:lnTo>
                <a:lnTo>
                  <a:pt x="1198" y="1786"/>
                </a:lnTo>
                <a:lnTo>
                  <a:pt x="1198" y="1793"/>
                </a:lnTo>
                <a:lnTo>
                  <a:pt x="1207" y="1793"/>
                </a:lnTo>
                <a:lnTo>
                  <a:pt x="1218" y="1793"/>
                </a:lnTo>
                <a:lnTo>
                  <a:pt x="1220" y="1793"/>
                </a:lnTo>
                <a:lnTo>
                  <a:pt x="1220" y="1791"/>
                </a:lnTo>
                <a:lnTo>
                  <a:pt x="1222" y="1791"/>
                </a:lnTo>
                <a:lnTo>
                  <a:pt x="1227" y="1791"/>
                </a:lnTo>
                <a:lnTo>
                  <a:pt x="1227" y="1793"/>
                </a:lnTo>
                <a:lnTo>
                  <a:pt x="1227" y="1794"/>
                </a:lnTo>
                <a:lnTo>
                  <a:pt x="1228" y="1794"/>
                </a:lnTo>
                <a:lnTo>
                  <a:pt x="1230" y="1794"/>
                </a:lnTo>
                <a:lnTo>
                  <a:pt x="1235" y="1794"/>
                </a:lnTo>
                <a:lnTo>
                  <a:pt x="1241" y="1794"/>
                </a:lnTo>
                <a:lnTo>
                  <a:pt x="1276" y="1794"/>
                </a:lnTo>
                <a:lnTo>
                  <a:pt x="1292" y="1794"/>
                </a:lnTo>
                <a:lnTo>
                  <a:pt x="1292" y="1793"/>
                </a:lnTo>
                <a:lnTo>
                  <a:pt x="1292" y="1777"/>
                </a:lnTo>
                <a:lnTo>
                  <a:pt x="1292" y="1769"/>
                </a:lnTo>
                <a:lnTo>
                  <a:pt x="1292" y="1765"/>
                </a:lnTo>
                <a:lnTo>
                  <a:pt x="1292" y="1764"/>
                </a:lnTo>
                <a:lnTo>
                  <a:pt x="1292" y="1763"/>
                </a:lnTo>
                <a:lnTo>
                  <a:pt x="1292" y="1761"/>
                </a:lnTo>
                <a:lnTo>
                  <a:pt x="1293" y="1761"/>
                </a:lnTo>
                <a:lnTo>
                  <a:pt x="1294" y="1761"/>
                </a:lnTo>
                <a:lnTo>
                  <a:pt x="1296" y="1761"/>
                </a:lnTo>
                <a:lnTo>
                  <a:pt x="1298" y="1761"/>
                </a:lnTo>
                <a:lnTo>
                  <a:pt x="1298" y="1751"/>
                </a:lnTo>
                <a:lnTo>
                  <a:pt x="1292" y="1750"/>
                </a:lnTo>
                <a:lnTo>
                  <a:pt x="1292" y="1745"/>
                </a:lnTo>
                <a:lnTo>
                  <a:pt x="1326" y="1745"/>
                </a:lnTo>
                <a:lnTo>
                  <a:pt x="1326" y="1744"/>
                </a:lnTo>
                <a:lnTo>
                  <a:pt x="1323" y="1739"/>
                </a:lnTo>
                <a:lnTo>
                  <a:pt x="1323" y="1738"/>
                </a:lnTo>
                <a:lnTo>
                  <a:pt x="1322" y="1736"/>
                </a:lnTo>
                <a:lnTo>
                  <a:pt x="1322" y="1735"/>
                </a:lnTo>
                <a:lnTo>
                  <a:pt x="1322" y="1734"/>
                </a:lnTo>
                <a:lnTo>
                  <a:pt x="1322" y="1733"/>
                </a:lnTo>
                <a:lnTo>
                  <a:pt x="1322" y="1730"/>
                </a:lnTo>
                <a:lnTo>
                  <a:pt x="1320" y="1730"/>
                </a:lnTo>
                <a:lnTo>
                  <a:pt x="1320" y="1728"/>
                </a:lnTo>
                <a:lnTo>
                  <a:pt x="1318" y="1728"/>
                </a:lnTo>
                <a:lnTo>
                  <a:pt x="1317" y="1723"/>
                </a:lnTo>
                <a:lnTo>
                  <a:pt x="1317" y="1722"/>
                </a:lnTo>
                <a:lnTo>
                  <a:pt x="1318" y="1722"/>
                </a:lnTo>
                <a:lnTo>
                  <a:pt x="1319" y="1721"/>
                </a:lnTo>
                <a:lnTo>
                  <a:pt x="1319" y="1722"/>
                </a:lnTo>
                <a:lnTo>
                  <a:pt x="1319" y="1723"/>
                </a:lnTo>
                <a:lnTo>
                  <a:pt x="1319" y="1724"/>
                </a:lnTo>
                <a:lnTo>
                  <a:pt x="1319" y="1725"/>
                </a:lnTo>
                <a:lnTo>
                  <a:pt x="1319" y="1726"/>
                </a:lnTo>
                <a:lnTo>
                  <a:pt x="1320" y="1726"/>
                </a:lnTo>
                <a:lnTo>
                  <a:pt x="1320" y="1727"/>
                </a:lnTo>
                <a:lnTo>
                  <a:pt x="1322" y="1727"/>
                </a:lnTo>
                <a:lnTo>
                  <a:pt x="1322" y="1728"/>
                </a:lnTo>
                <a:lnTo>
                  <a:pt x="1323" y="1733"/>
                </a:lnTo>
                <a:lnTo>
                  <a:pt x="1323" y="1734"/>
                </a:lnTo>
                <a:lnTo>
                  <a:pt x="1323" y="1735"/>
                </a:lnTo>
                <a:lnTo>
                  <a:pt x="1323" y="1736"/>
                </a:lnTo>
                <a:lnTo>
                  <a:pt x="1324" y="1738"/>
                </a:lnTo>
                <a:lnTo>
                  <a:pt x="1324" y="1739"/>
                </a:lnTo>
                <a:lnTo>
                  <a:pt x="1327" y="1743"/>
                </a:lnTo>
                <a:lnTo>
                  <a:pt x="1327" y="1745"/>
                </a:lnTo>
                <a:lnTo>
                  <a:pt x="1328" y="1745"/>
                </a:lnTo>
                <a:lnTo>
                  <a:pt x="1328" y="1747"/>
                </a:lnTo>
                <a:lnTo>
                  <a:pt x="1330" y="1749"/>
                </a:lnTo>
                <a:lnTo>
                  <a:pt x="1331" y="1750"/>
                </a:lnTo>
                <a:lnTo>
                  <a:pt x="1332" y="1751"/>
                </a:lnTo>
                <a:lnTo>
                  <a:pt x="1333" y="1752"/>
                </a:lnTo>
                <a:lnTo>
                  <a:pt x="1334" y="1753"/>
                </a:lnTo>
                <a:lnTo>
                  <a:pt x="1335" y="1755"/>
                </a:lnTo>
                <a:lnTo>
                  <a:pt x="1336" y="1756"/>
                </a:lnTo>
                <a:lnTo>
                  <a:pt x="1337" y="1756"/>
                </a:lnTo>
                <a:lnTo>
                  <a:pt x="1340" y="1757"/>
                </a:lnTo>
                <a:lnTo>
                  <a:pt x="1341" y="1757"/>
                </a:lnTo>
                <a:lnTo>
                  <a:pt x="1342" y="1758"/>
                </a:lnTo>
                <a:lnTo>
                  <a:pt x="1347" y="1760"/>
                </a:lnTo>
                <a:lnTo>
                  <a:pt x="1354" y="1764"/>
                </a:lnTo>
                <a:lnTo>
                  <a:pt x="1357" y="1765"/>
                </a:lnTo>
                <a:lnTo>
                  <a:pt x="1361" y="1766"/>
                </a:lnTo>
                <a:lnTo>
                  <a:pt x="1361" y="1767"/>
                </a:lnTo>
                <a:lnTo>
                  <a:pt x="1361" y="1769"/>
                </a:lnTo>
                <a:lnTo>
                  <a:pt x="1361" y="1777"/>
                </a:lnTo>
                <a:lnTo>
                  <a:pt x="1361" y="1786"/>
                </a:lnTo>
                <a:lnTo>
                  <a:pt x="1361" y="1790"/>
                </a:lnTo>
                <a:lnTo>
                  <a:pt x="1361" y="1794"/>
                </a:lnTo>
                <a:lnTo>
                  <a:pt x="1356" y="1794"/>
                </a:lnTo>
                <a:lnTo>
                  <a:pt x="1352" y="1794"/>
                </a:lnTo>
                <a:lnTo>
                  <a:pt x="1351" y="1794"/>
                </a:lnTo>
                <a:lnTo>
                  <a:pt x="1351" y="1798"/>
                </a:lnTo>
                <a:lnTo>
                  <a:pt x="1351" y="1803"/>
                </a:lnTo>
                <a:lnTo>
                  <a:pt x="1351" y="1805"/>
                </a:lnTo>
                <a:lnTo>
                  <a:pt x="1337" y="1805"/>
                </a:lnTo>
                <a:lnTo>
                  <a:pt x="1336" y="1805"/>
                </a:lnTo>
                <a:lnTo>
                  <a:pt x="1335" y="1825"/>
                </a:lnTo>
                <a:lnTo>
                  <a:pt x="1336" y="1825"/>
                </a:lnTo>
                <a:lnTo>
                  <a:pt x="1337" y="1825"/>
                </a:lnTo>
                <a:lnTo>
                  <a:pt x="1339" y="1825"/>
                </a:lnTo>
                <a:lnTo>
                  <a:pt x="1341" y="1825"/>
                </a:lnTo>
                <a:lnTo>
                  <a:pt x="1344" y="1826"/>
                </a:lnTo>
                <a:lnTo>
                  <a:pt x="1345" y="1826"/>
                </a:lnTo>
                <a:lnTo>
                  <a:pt x="1347" y="1826"/>
                </a:lnTo>
                <a:lnTo>
                  <a:pt x="1350" y="1826"/>
                </a:lnTo>
                <a:lnTo>
                  <a:pt x="1356" y="1826"/>
                </a:lnTo>
                <a:lnTo>
                  <a:pt x="1356" y="1828"/>
                </a:lnTo>
                <a:lnTo>
                  <a:pt x="1356" y="1831"/>
                </a:lnTo>
                <a:lnTo>
                  <a:pt x="1356" y="1835"/>
                </a:lnTo>
                <a:lnTo>
                  <a:pt x="1354" y="1835"/>
                </a:lnTo>
                <a:lnTo>
                  <a:pt x="1354" y="1839"/>
                </a:lnTo>
                <a:lnTo>
                  <a:pt x="1351" y="1839"/>
                </a:lnTo>
                <a:lnTo>
                  <a:pt x="1339" y="1832"/>
                </a:lnTo>
                <a:lnTo>
                  <a:pt x="1337" y="1832"/>
                </a:lnTo>
                <a:lnTo>
                  <a:pt x="1335" y="1832"/>
                </a:lnTo>
                <a:lnTo>
                  <a:pt x="1334" y="1833"/>
                </a:lnTo>
                <a:lnTo>
                  <a:pt x="1333" y="1834"/>
                </a:lnTo>
                <a:lnTo>
                  <a:pt x="1331" y="1834"/>
                </a:lnTo>
                <a:lnTo>
                  <a:pt x="1331" y="1835"/>
                </a:lnTo>
                <a:lnTo>
                  <a:pt x="1330" y="1835"/>
                </a:lnTo>
                <a:lnTo>
                  <a:pt x="1327" y="1836"/>
                </a:lnTo>
                <a:lnTo>
                  <a:pt x="1326" y="1836"/>
                </a:lnTo>
                <a:lnTo>
                  <a:pt x="1326" y="1837"/>
                </a:lnTo>
                <a:lnTo>
                  <a:pt x="1326" y="1839"/>
                </a:lnTo>
                <a:lnTo>
                  <a:pt x="1324" y="1839"/>
                </a:lnTo>
                <a:lnTo>
                  <a:pt x="1324" y="1826"/>
                </a:lnTo>
                <a:lnTo>
                  <a:pt x="1324" y="1810"/>
                </a:lnTo>
                <a:lnTo>
                  <a:pt x="1324" y="1809"/>
                </a:lnTo>
                <a:lnTo>
                  <a:pt x="1323" y="1808"/>
                </a:lnTo>
                <a:lnTo>
                  <a:pt x="1322" y="1807"/>
                </a:lnTo>
                <a:lnTo>
                  <a:pt x="1320" y="1806"/>
                </a:lnTo>
                <a:lnTo>
                  <a:pt x="1320" y="1805"/>
                </a:lnTo>
                <a:lnTo>
                  <a:pt x="1320" y="1803"/>
                </a:lnTo>
                <a:lnTo>
                  <a:pt x="1319" y="1802"/>
                </a:lnTo>
                <a:lnTo>
                  <a:pt x="1318" y="1800"/>
                </a:lnTo>
                <a:lnTo>
                  <a:pt x="1317" y="1799"/>
                </a:lnTo>
                <a:lnTo>
                  <a:pt x="1316" y="1798"/>
                </a:lnTo>
                <a:lnTo>
                  <a:pt x="1314" y="1795"/>
                </a:lnTo>
                <a:lnTo>
                  <a:pt x="1311" y="1794"/>
                </a:lnTo>
                <a:lnTo>
                  <a:pt x="1310" y="1794"/>
                </a:lnTo>
                <a:lnTo>
                  <a:pt x="1294" y="1793"/>
                </a:lnTo>
                <a:lnTo>
                  <a:pt x="1294" y="1795"/>
                </a:lnTo>
                <a:lnTo>
                  <a:pt x="1293" y="1826"/>
                </a:lnTo>
                <a:lnTo>
                  <a:pt x="1293" y="1859"/>
                </a:lnTo>
                <a:lnTo>
                  <a:pt x="1292" y="1858"/>
                </a:lnTo>
                <a:lnTo>
                  <a:pt x="1291" y="1858"/>
                </a:lnTo>
                <a:lnTo>
                  <a:pt x="1289" y="1858"/>
                </a:lnTo>
                <a:lnTo>
                  <a:pt x="1288" y="1858"/>
                </a:lnTo>
                <a:lnTo>
                  <a:pt x="1278" y="1858"/>
                </a:lnTo>
                <a:lnTo>
                  <a:pt x="1275" y="1858"/>
                </a:lnTo>
                <a:lnTo>
                  <a:pt x="1273" y="1858"/>
                </a:lnTo>
                <a:lnTo>
                  <a:pt x="1266" y="1858"/>
                </a:lnTo>
                <a:lnTo>
                  <a:pt x="1259" y="1858"/>
                </a:lnTo>
                <a:lnTo>
                  <a:pt x="1259" y="1851"/>
                </a:lnTo>
                <a:lnTo>
                  <a:pt x="1259" y="1840"/>
                </a:lnTo>
                <a:lnTo>
                  <a:pt x="1228" y="1840"/>
                </a:lnTo>
                <a:lnTo>
                  <a:pt x="1228" y="1841"/>
                </a:lnTo>
                <a:lnTo>
                  <a:pt x="1228" y="1842"/>
                </a:lnTo>
                <a:lnTo>
                  <a:pt x="1225" y="1843"/>
                </a:lnTo>
                <a:lnTo>
                  <a:pt x="1221" y="1843"/>
                </a:lnTo>
                <a:lnTo>
                  <a:pt x="1219" y="1843"/>
                </a:lnTo>
                <a:lnTo>
                  <a:pt x="1219" y="1845"/>
                </a:lnTo>
                <a:lnTo>
                  <a:pt x="1189" y="1845"/>
                </a:lnTo>
                <a:lnTo>
                  <a:pt x="1189" y="1825"/>
                </a:lnTo>
                <a:lnTo>
                  <a:pt x="1189" y="1823"/>
                </a:lnTo>
                <a:lnTo>
                  <a:pt x="1189" y="1805"/>
                </a:lnTo>
                <a:lnTo>
                  <a:pt x="1182" y="1805"/>
                </a:lnTo>
                <a:lnTo>
                  <a:pt x="1167" y="1805"/>
                </a:lnTo>
                <a:lnTo>
                  <a:pt x="1167" y="1806"/>
                </a:lnTo>
                <a:lnTo>
                  <a:pt x="1167" y="1808"/>
                </a:lnTo>
                <a:lnTo>
                  <a:pt x="1166" y="1814"/>
                </a:lnTo>
                <a:lnTo>
                  <a:pt x="1164" y="1815"/>
                </a:lnTo>
                <a:lnTo>
                  <a:pt x="1164" y="1816"/>
                </a:lnTo>
                <a:lnTo>
                  <a:pt x="1163" y="1819"/>
                </a:lnTo>
                <a:lnTo>
                  <a:pt x="1163" y="1822"/>
                </a:lnTo>
                <a:lnTo>
                  <a:pt x="1162" y="1824"/>
                </a:lnTo>
                <a:lnTo>
                  <a:pt x="1162" y="1826"/>
                </a:lnTo>
                <a:lnTo>
                  <a:pt x="1162" y="1827"/>
                </a:lnTo>
                <a:lnTo>
                  <a:pt x="1162" y="1828"/>
                </a:lnTo>
                <a:lnTo>
                  <a:pt x="1160" y="1835"/>
                </a:lnTo>
                <a:lnTo>
                  <a:pt x="1159" y="1842"/>
                </a:lnTo>
                <a:lnTo>
                  <a:pt x="1158" y="1845"/>
                </a:lnTo>
                <a:lnTo>
                  <a:pt x="1155" y="1845"/>
                </a:lnTo>
                <a:lnTo>
                  <a:pt x="1150" y="1845"/>
                </a:lnTo>
                <a:lnTo>
                  <a:pt x="1149" y="1845"/>
                </a:lnTo>
                <a:lnTo>
                  <a:pt x="1145" y="1845"/>
                </a:lnTo>
                <a:lnTo>
                  <a:pt x="1145" y="1847"/>
                </a:lnTo>
                <a:lnTo>
                  <a:pt x="1145" y="1858"/>
                </a:lnTo>
                <a:lnTo>
                  <a:pt x="1143" y="1858"/>
                </a:lnTo>
                <a:lnTo>
                  <a:pt x="1140" y="1858"/>
                </a:lnTo>
                <a:lnTo>
                  <a:pt x="1121" y="1858"/>
                </a:lnTo>
                <a:lnTo>
                  <a:pt x="1118" y="1858"/>
                </a:lnTo>
                <a:lnTo>
                  <a:pt x="1115" y="1858"/>
                </a:lnTo>
                <a:lnTo>
                  <a:pt x="1112" y="1858"/>
                </a:lnTo>
                <a:lnTo>
                  <a:pt x="1112" y="1876"/>
                </a:lnTo>
                <a:lnTo>
                  <a:pt x="1113" y="1877"/>
                </a:lnTo>
                <a:lnTo>
                  <a:pt x="1115" y="1878"/>
                </a:lnTo>
                <a:lnTo>
                  <a:pt x="1116" y="1878"/>
                </a:lnTo>
                <a:lnTo>
                  <a:pt x="1120" y="1883"/>
                </a:lnTo>
                <a:lnTo>
                  <a:pt x="1123" y="1884"/>
                </a:lnTo>
                <a:lnTo>
                  <a:pt x="1124" y="1885"/>
                </a:lnTo>
                <a:lnTo>
                  <a:pt x="1125" y="1886"/>
                </a:lnTo>
                <a:lnTo>
                  <a:pt x="1126" y="1886"/>
                </a:lnTo>
                <a:lnTo>
                  <a:pt x="1127" y="1886"/>
                </a:lnTo>
                <a:lnTo>
                  <a:pt x="1128" y="1887"/>
                </a:lnTo>
                <a:lnTo>
                  <a:pt x="1129" y="1889"/>
                </a:lnTo>
                <a:lnTo>
                  <a:pt x="1132" y="1889"/>
                </a:lnTo>
                <a:lnTo>
                  <a:pt x="1134" y="1890"/>
                </a:lnTo>
                <a:lnTo>
                  <a:pt x="1136" y="1890"/>
                </a:lnTo>
                <a:lnTo>
                  <a:pt x="1138" y="1891"/>
                </a:lnTo>
                <a:lnTo>
                  <a:pt x="1141" y="1891"/>
                </a:lnTo>
                <a:lnTo>
                  <a:pt x="1141" y="1892"/>
                </a:lnTo>
                <a:lnTo>
                  <a:pt x="1141" y="1893"/>
                </a:lnTo>
                <a:lnTo>
                  <a:pt x="1141" y="1904"/>
                </a:lnTo>
                <a:lnTo>
                  <a:pt x="1141" y="1907"/>
                </a:lnTo>
                <a:lnTo>
                  <a:pt x="1136" y="1923"/>
                </a:lnTo>
                <a:lnTo>
                  <a:pt x="1138" y="1923"/>
                </a:lnTo>
                <a:lnTo>
                  <a:pt x="1140" y="1923"/>
                </a:lnTo>
                <a:lnTo>
                  <a:pt x="1150" y="1923"/>
                </a:lnTo>
                <a:lnTo>
                  <a:pt x="1163" y="1923"/>
                </a:lnTo>
                <a:close/>
                <a:moveTo>
                  <a:pt x="968" y="1778"/>
                </a:moveTo>
                <a:lnTo>
                  <a:pt x="968" y="1775"/>
                </a:lnTo>
                <a:lnTo>
                  <a:pt x="970" y="1775"/>
                </a:lnTo>
                <a:lnTo>
                  <a:pt x="971" y="1775"/>
                </a:lnTo>
                <a:lnTo>
                  <a:pt x="971" y="1774"/>
                </a:lnTo>
                <a:lnTo>
                  <a:pt x="972" y="1774"/>
                </a:lnTo>
                <a:lnTo>
                  <a:pt x="973" y="1774"/>
                </a:lnTo>
                <a:lnTo>
                  <a:pt x="973" y="1773"/>
                </a:lnTo>
                <a:lnTo>
                  <a:pt x="974" y="1773"/>
                </a:lnTo>
                <a:lnTo>
                  <a:pt x="976" y="1773"/>
                </a:lnTo>
                <a:lnTo>
                  <a:pt x="977" y="1772"/>
                </a:lnTo>
                <a:lnTo>
                  <a:pt x="978" y="1772"/>
                </a:lnTo>
                <a:lnTo>
                  <a:pt x="979" y="1772"/>
                </a:lnTo>
                <a:lnTo>
                  <a:pt x="980" y="1772"/>
                </a:lnTo>
                <a:lnTo>
                  <a:pt x="981" y="1772"/>
                </a:lnTo>
                <a:lnTo>
                  <a:pt x="982" y="1772"/>
                </a:lnTo>
                <a:lnTo>
                  <a:pt x="982" y="1773"/>
                </a:lnTo>
                <a:lnTo>
                  <a:pt x="983" y="1774"/>
                </a:lnTo>
                <a:lnTo>
                  <a:pt x="983" y="1776"/>
                </a:lnTo>
                <a:lnTo>
                  <a:pt x="985" y="1777"/>
                </a:lnTo>
                <a:lnTo>
                  <a:pt x="986" y="1777"/>
                </a:lnTo>
                <a:lnTo>
                  <a:pt x="989" y="1776"/>
                </a:lnTo>
                <a:lnTo>
                  <a:pt x="1002" y="1770"/>
                </a:lnTo>
                <a:lnTo>
                  <a:pt x="1003" y="1768"/>
                </a:lnTo>
                <a:lnTo>
                  <a:pt x="1004" y="1763"/>
                </a:lnTo>
                <a:lnTo>
                  <a:pt x="1005" y="1759"/>
                </a:lnTo>
                <a:lnTo>
                  <a:pt x="1011" y="1742"/>
                </a:lnTo>
                <a:lnTo>
                  <a:pt x="1011" y="1740"/>
                </a:lnTo>
                <a:lnTo>
                  <a:pt x="1012" y="1736"/>
                </a:lnTo>
                <a:lnTo>
                  <a:pt x="1012" y="1735"/>
                </a:lnTo>
                <a:lnTo>
                  <a:pt x="1013" y="1735"/>
                </a:lnTo>
                <a:lnTo>
                  <a:pt x="1014" y="1731"/>
                </a:lnTo>
                <a:lnTo>
                  <a:pt x="1014" y="1728"/>
                </a:lnTo>
                <a:lnTo>
                  <a:pt x="1014" y="1726"/>
                </a:lnTo>
                <a:lnTo>
                  <a:pt x="1015" y="1723"/>
                </a:lnTo>
                <a:lnTo>
                  <a:pt x="1015" y="1722"/>
                </a:lnTo>
                <a:lnTo>
                  <a:pt x="1015" y="1719"/>
                </a:lnTo>
                <a:lnTo>
                  <a:pt x="1015" y="1718"/>
                </a:lnTo>
                <a:lnTo>
                  <a:pt x="1015" y="1717"/>
                </a:lnTo>
                <a:lnTo>
                  <a:pt x="1015" y="1714"/>
                </a:lnTo>
                <a:lnTo>
                  <a:pt x="1016" y="1709"/>
                </a:lnTo>
                <a:lnTo>
                  <a:pt x="1013" y="1709"/>
                </a:lnTo>
                <a:lnTo>
                  <a:pt x="1009" y="1710"/>
                </a:lnTo>
                <a:lnTo>
                  <a:pt x="1007" y="1710"/>
                </a:lnTo>
                <a:lnTo>
                  <a:pt x="1006" y="1711"/>
                </a:lnTo>
                <a:lnTo>
                  <a:pt x="1004" y="1711"/>
                </a:lnTo>
                <a:lnTo>
                  <a:pt x="1002" y="1711"/>
                </a:lnTo>
                <a:lnTo>
                  <a:pt x="999" y="1711"/>
                </a:lnTo>
                <a:lnTo>
                  <a:pt x="997" y="1711"/>
                </a:lnTo>
                <a:lnTo>
                  <a:pt x="998" y="1714"/>
                </a:lnTo>
                <a:lnTo>
                  <a:pt x="997" y="1715"/>
                </a:lnTo>
                <a:lnTo>
                  <a:pt x="997" y="1717"/>
                </a:lnTo>
                <a:lnTo>
                  <a:pt x="997" y="1718"/>
                </a:lnTo>
                <a:lnTo>
                  <a:pt x="997" y="1719"/>
                </a:lnTo>
                <a:lnTo>
                  <a:pt x="996" y="1721"/>
                </a:lnTo>
                <a:lnTo>
                  <a:pt x="996" y="1722"/>
                </a:lnTo>
                <a:lnTo>
                  <a:pt x="994" y="1724"/>
                </a:lnTo>
                <a:lnTo>
                  <a:pt x="990" y="1723"/>
                </a:lnTo>
                <a:lnTo>
                  <a:pt x="988" y="1723"/>
                </a:lnTo>
                <a:lnTo>
                  <a:pt x="985" y="1723"/>
                </a:lnTo>
                <a:lnTo>
                  <a:pt x="980" y="1723"/>
                </a:lnTo>
                <a:lnTo>
                  <a:pt x="977" y="1723"/>
                </a:lnTo>
                <a:lnTo>
                  <a:pt x="972" y="1723"/>
                </a:lnTo>
                <a:lnTo>
                  <a:pt x="963" y="1723"/>
                </a:lnTo>
                <a:lnTo>
                  <a:pt x="959" y="1723"/>
                </a:lnTo>
                <a:lnTo>
                  <a:pt x="956" y="1723"/>
                </a:lnTo>
                <a:lnTo>
                  <a:pt x="955" y="1723"/>
                </a:lnTo>
                <a:lnTo>
                  <a:pt x="953" y="1723"/>
                </a:lnTo>
                <a:lnTo>
                  <a:pt x="948" y="1723"/>
                </a:lnTo>
                <a:lnTo>
                  <a:pt x="943" y="1723"/>
                </a:lnTo>
                <a:lnTo>
                  <a:pt x="940" y="1723"/>
                </a:lnTo>
                <a:lnTo>
                  <a:pt x="935" y="1723"/>
                </a:lnTo>
                <a:lnTo>
                  <a:pt x="929" y="1723"/>
                </a:lnTo>
                <a:lnTo>
                  <a:pt x="926" y="1723"/>
                </a:lnTo>
                <a:lnTo>
                  <a:pt x="921" y="1723"/>
                </a:lnTo>
                <a:lnTo>
                  <a:pt x="919" y="1723"/>
                </a:lnTo>
                <a:lnTo>
                  <a:pt x="919" y="1743"/>
                </a:lnTo>
                <a:lnTo>
                  <a:pt x="919" y="1751"/>
                </a:lnTo>
                <a:lnTo>
                  <a:pt x="918" y="1756"/>
                </a:lnTo>
                <a:lnTo>
                  <a:pt x="918" y="1758"/>
                </a:lnTo>
                <a:lnTo>
                  <a:pt x="918" y="1767"/>
                </a:lnTo>
                <a:lnTo>
                  <a:pt x="918" y="1775"/>
                </a:lnTo>
                <a:lnTo>
                  <a:pt x="918" y="1778"/>
                </a:lnTo>
                <a:lnTo>
                  <a:pt x="926" y="1778"/>
                </a:lnTo>
                <a:lnTo>
                  <a:pt x="930" y="1778"/>
                </a:lnTo>
                <a:lnTo>
                  <a:pt x="933" y="1778"/>
                </a:lnTo>
                <a:lnTo>
                  <a:pt x="933" y="1775"/>
                </a:lnTo>
                <a:lnTo>
                  <a:pt x="935" y="1775"/>
                </a:lnTo>
                <a:lnTo>
                  <a:pt x="936" y="1775"/>
                </a:lnTo>
                <a:lnTo>
                  <a:pt x="937" y="1775"/>
                </a:lnTo>
                <a:lnTo>
                  <a:pt x="939" y="1775"/>
                </a:lnTo>
                <a:lnTo>
                  <a:pt x="942" y="1775"/>
                </a:lnTo>
                <a:lnTo>
                  <a:pt x="943" y="1775"/>
                </a:lnTo>
                <a:lnTo>
                  <a:pt x="948" y="1775"/>
                </a:lnTo>
                <a:lnTo>
                  <a:pt x="956" y="1774"/>
                </a:lnTo>
                <a:lnTo>
                  <a:pt x="965" y="1775"/>
                </a:lnTo>
                <a:lnTo>
                  <a:pt x="964" y="1777"/>
                </a:lnTo>
                <a:lnTo>
                  <a:pt x="964" y="1778"/>
                </a:lnTo>
                <a:lnTo>
                  <a:pt x="965" y="1778"/>
                </a:lnTo>
                <a:lnTo>
                  <a:pt x="966" y="1778"/>
                </a:lnTo>
                <a:lnTo>
                  <a:pt x="968" y="1778"/>
                </a:lnTo>
                <a:close/>
                <a:moveTo>
                  <a:pt x="689" y="1387"/>
                </a:moveTo>
                <a:lnTo>
                  <a:pt x="689" y="1385"/>
                </a:lnTo>
                <a:lnTo>
                  <a:pt x="695" y="1385"/>
                </a:lnTo>
                <a:lnTo>
                  <a:pt x="707" y="1385"/>
                </a:lnTo>
                <a:lnTo>
                  <a:pt x="707" y="1387"/>
                </a:lnTo>
                <a:lnTo>
                  <a:pt x="709" y="1387"/>
                </a:lnTo>
                <a:lnTo>
                  <a:pt x="709" y="1385"/>
                </a:lnTo>
                <a:lnTo>
                  <a:pt x="709" y="1383"/>
                </a:lnTo>
                <a:lnTo>
                  <a:pt x="709" y="1379"/>
                </a:lnTo>
                <a:lnTo>
                  <a:pt x="709" y="1376"/>
                </a:lnTo>
                <a:lnTo>
                  <a:pt x="711" y="1376"/>
                </a:lnTo>
                <a:lnTo>
                  <a:pt x="713" y="1376"/>
                </a:lnTo>
                <a:lnTo>
                  <a:pt x="715" y="1375"/>
                </a:lnTo>
                <a:lnTo>
                  <a:pt x="716" y="1375"/>
                </a:lnTo>
                <a:lnTo>
                  <a:pt x="723" y="1376"/>
                </a:lnTo>
                <a:lnTo>
                  <a:pt x="726" y="1376"/>
                </a:lnTo>
                <a:lnTo>
                  <a:pt x="727" y="1376"/>
                </a:lnTo>
                <a:lnTo>
                  <a:pt x="728" y="1376"/>
                </a:lnTo>
                <a:lnTo>
                  <a:pt x="729" y="1378"/>
                </a:lnTo>
                <a:lnTo>
                  <a:pt x="730" y="1378"/>
                </a:lnTo>
                <a:lnTo>
                  <a:pt x="731" y="1378"/>
                </a:lnTo>
                <a:lnTo>
                  <a:pt x="731" y="1376"/>
                </a:lnTo>
                <a:lnTo>
                  <a:pt x="731" y="1375"/>
                </a:lnTo>
                <a:lnTo>
                  <a:pt x="732" y="1374"/>
                </a:lnTo>
                <a:lnTo>
                  <a:pt x="732" y="1373"/>
                </a:lnTo>
                <a:lnTo>
                  <a:pt x="733" y="1372"/>
                </a:lnTo>
                <a:lnTo>
                  <a:pt x="735" y="1371"/>
                </a:lnTo>
                <a:lnTo>
                  <a:pt x="735" y="1370"/>
                </a:lnTo>
                <a:lnTo>
                  <a:pt x="735" y="1368"/>
                </a:lnTo>
                <a:lnTo>
                  <a:pt x="735" y="1367"/>
                </a:lnTo>
                <a:lnTo>
                  <a:pt x="735" y="1366"/>
                </a:lnTo>
                <a:lnTo>
                  <a:pt x="736" y="1365"/>
                </a:lnTo>
                <a:lnTo>
                  <a:pt x="737" y="1363"/>
                </a:lnTo>
                <a:lnTo>
                  <a:pt x="738" y="1363"/>
                </a:lnTo>
                <a:lnTo>
                  <a:pt x="739" y="1362"/>
                </a:lnTo>
                <a:lnTo>
                  <a:pt x="741" y="1363"/>
                </a:lnTo>
                <a:lnTo>
                  <a:pt x="742" y="1363"/>
                </a:lnTo>
                <a:lnTo>
                  <a:pt x="742" y="1362"/>
                </a:lnTo>
                <a:lnTo>
                  <a:pt x="740" y="1359"/>
                </a:lnTo>
                <a:lnTo>
                  <a:pt x="739" y="1358"/>
                </a:lnTo>
                <a:lnTo>
                  <a:pt x="738" y="1356"/>
                </a:lnTo>
                <a:lnTo>
                  <a:pt x="732" y="1351"/>
                </a:lnTo>
                <a:lnTo>
                  <a:pt x="729" y="1346"/>
                </a:lnTo>
                <a:lnTo>
                  <a:pt x="727" y="1345"/>
                </a:lnTo>
                <a:lnTo>
                  <a:pt x="727" y="1343"/>
                </a:lnTo>
                <a:lnTo>
                  <a:pt x="726" y="1343"/>
                </a:lnTo>
                <a:lnTo>
                  <a:pt x="724" y="1342"/>
                </a:lnTo>
                <a:lnTo>
                  <a:pt x="723" y="1341"/>
                </a:lnTo>
                <a:lnTo>
                  <a:pt x="721" y="1343"/>
                </a:lnTo>
                <a:lnTo>
                  <a:pt x="718" y="1342"/>
                </a:lnTo>
                <a:lnTo>
                  <a:pt x="711" y="1340"/>
                </a:lnTo>
                <a:lnTo>
                  <a:pt x="710" y="1339"/>
                </a:lnTo>
                <a:lnTo>
                  <a:pt x="707" y="1339"/>
                </a:lnTo>
                <a:lnTo>
                  <a:pt x="706" y="1338"/>
                </a:lnTo>
                <a:lnTo>
                  <a:pt x="705" y="1338"/>
                </a:lnTo>
                <a:lnTo>
                  <a:pt x="704" y="1339"/>
                </a:lnTo>
                <a:lnTo>
                  <a:pt x="703" y="1340"/>
                </a:lnTo>
                <a:lnTo>
                  <a:pt x="703" y="1341"/>
                </a:lnTo>
                <a:lnTo>
                  <a:pt x="701" y="1343"/>
                </a:lnTo>
                <a:lnTo>
                  <a:pt x="701" y="1345"/>
                </a:lnTo>
                <a:lnTo>
                  <a:pt x="701" y="1347"/>
                </a:lnTo>
                <a:lnTo>
                  <a:pt x="700" y="1348"/>
                </a:lnTo>
                <a:lnTo>
                  <a:pt x="698" y="1347"/>
                </a:lnTo>
                <a:lnTo>
                  <a:pt x="698" y="1348"/>
                </a:lnTo>
                <a:lnTo>
                  <a:pt x="698" y="1350"/>
                </a:lnTo>
                <a:lnTo>
                  <a:pt x="697" y="1350"/>
                </a:lnTo>
                <a:lnTo>
                  <a:pt x="696" y="1350"/>
                </a:lnTo>
                <a:lnTo>
                  <a:pt x="697" y="1335"/>
                </a:lnTo>
                <a:lnTo>
                  <a:pt x="696" y="1335"/>
                </a:lnTo>
                <a:lnTo>
                  <a:pt x="695" y="1334"/>
                </a:lnTo>
                <a:lnTo>
                  <a:pt x="693" y="1331"/>
                </a:lnTo>
                <a:lnTo>
                  <a:pt x="693" y="1330"/>
                </a:lnTo>
                <a:lnTo>
                  <a:pt x="690" y="1328"/>
                </a:lnTo>
                <a:lnTo>
                  <a:pt x="690" y="1326"/>
                </a:lnTo>
                <a:lnTo>
                  <a:pt x="685" y="1326"/>
                </a:lnTo>
                <a:lnTo>
                  <a:pt x="681" y="1326"/>
                </a:lnTo>
                <a:lnTo>
                  <a:pt x="683" y="1325"/>
                </a:lnTo>
                <a:lnTo>
                  <a:pt x="681" y="1323"/>
                </a:lnTo>
                <a:lnTo>
                  <a:pt x="680" y="1323"/>
                </a:lnTo>
                <a:lnTo>
                  <a:pt x="678" y="1322"/>
                </a:lnTo>
                <a:lnTo>
                  <a:pt x="675" y="1323"/>
                </a:lnTo>
                <a:lnTo>
                  <a:pt x="674" y="1326"/>
                </a:lnTo>
                <a:lnTo>
                  <a:pt x="672" y="1326"/>
                </a:lnTo>
                <a:lnTo>
                  <a:pt x="670" y="1326"/>
                </a:lnTo>
                <a:lnTo>
                  <a:pt x="670" y="1328"/>
                </a:lnTo>
                <a:lnTo>
                  <a:pt x="670" y="1329"/>
                </a:lnTo>
                <a:lnTo>
                  <a:pt x="670" y="1330"/>
                </a:lnTo>
                <a:lnTo>
                  <a:pt x="671" y="1331"/>
                </a:lnTo>
                <a:lnTo>
                  <a:pt x="672" y="1332"/>
                </a:lnTo>
                <a:lnTo>
                  <a:pt x="670" y="1333"/>
                </a:lnTo>
                <a:lnTo>
                  <a:pt x="668" y="1334"/>
                </a:lnTo>
                <a:lnTo>
                  <a:pt x="669" y="1337"/>
                </a:lnTo>
                <a:lnTo>
                  <a:pt x="670" y="1339"/>
                </a:lnTo>
                <a:lnTo>
                  <a:pt x="671" y="1342"/>
                </a:lnTo>
                <a:lnTo>
                  <a:pt x="672" y="1342"/>
                </a:lnTo>
                <a:lnTo>
                  <a:pt x="672" y="1343"/>
                </a:lnTo>
                <a:lnTo>
                  <a:pt x="671" y="1345"/>
                </a:lnTo>
                <a:lnTo>
                  <a:pt x="670" y="1346"/>
                </a:lnTo>
                <a:lnTo>
                  <a:pt x="675" y="1349"/>
                </a:lnTo>
                <a:lnTo>
                  <a:pt x="674" y="1351"/>
                </a:lnTo>
                <a:lnTo>
                  <a:pt x="671" y="1355"/>
                </a:lnTo>
                <a:lnTo>
                  <a:pt x="669" y="1356"/>
                </a:lnTo>
                <a:lnTo>
                  <a:pt x="670" y="1357"/>
                </a:lnTo>
                <a:lnTo>
                  <a:pt x="671" y="1358"/>
                </a:lnTo>
                <a:lnTo>
                  <a:pt x="672" y="1359"/>
                </a:lnTo>
                <a:lnTo>
                  <a:pt x="671" y="1362"/>
                </a:lnTo>
                <a:lnTo>
                  <a:pt x="670" y="1366"/>
                </a:lnTo>
                <a:lnTo>
                  <a:pt x="670" y="1367"/>
                </a:lnTo>
                <a:lnTo>
                  <a:pt x="670" y="1370"/>
                </a:lnTo>
                <a:lnTo>
                  <a:pt x="670" y="1382"/>
                </a:lnTo>
                <a:lnTo>
                  <a:pt x="674" y="1382"/>
                </a:lnTo>
                <a:lnTo>
                  <a:pt x="675" y="1383"/>
                </a:lnTo>
                <a:lnTo>
                  <a:pt x="676" y="1383"/>
                </a:lnTo>
                <a:lnTo>
                  <a:pt x="677" y="1384"/>
                </a:lnTo>
                <a:lnTo>
                  <a:pt x="677" y="1387"/>
                </a:lnTo>
                <a:lnTo>
                  <a:pt x="689" y="1387"/>
                </a:lnTo>
                <a:close/>
                <a:moveTo>
                  <a:pt x="617" y="1331"/>
                </a:moveTo>
                <a:lnTo>
                  <a:pt x="620" y="1326"/>
                </a:lnTo>
                <a:lnTo>
                  <a:pt x="624" y="1323"/>
                </a:lnTo>
                <a:lnTo>
                  <a:pt x="626" y="1321"/>
                </a:lnTo>
                <a:lnTo>
                  <a:pt x="628" y="1318"/>
                </a:lnTo>
                <a:lnTo>
                  <a:pt x="629" y="1316"/>
                </a:lnTo>
                <a:lnTo>
                  <a:pt x="633" y="1313"/>
                </a:lnTo>
                <a:lnTo>
                  <a:pt x="634" y="1312"/>
                </a:lnTo>
                <a:lnTo>
                  <a:pt x="635" y="1311"/>
                </a:lnTo>
                <a:lnTo>
                  <a:pt x="636" y="1312"/>
                </a:lnTo>
                <a:lnTo>
                  <a:pt x="637" y="1313"/>
                </a:lnTo>
                <a:lnTo>
                  <a:pt x="638" y="1313"/>
                </a:lnTo>
                <a:lnTo>
                  <a:pt x="637" y="1314"/>
                </a:lnTo>
                <a:lnTo>
                  <a:pt x="638" y="1314"/>
                </a:lnTo>
                <a:lnTo>
                  <a:pt x="638" y="1315"/>
                </a:lnTo>
                <a:lnTo>
                  <a:pt x="638" y="1314"/>
                </a:lnTo>
                <a:lnTo>
                  <a:pt x="640" y="1314"/>
                </a:lnTo>
                <a:lnTo>
                  <a:pt x="641" y="1313"/>
                </a:lnTo>
                <a:lnTo>
                  <a:pt x="643" y="1313"/>
                </a:lnTo>
                <a:lnTo>
                  <a:pt x="644" y="1313"/>
                </a:lnTo>
                <a:lnTo>
                  <a:pt x="645" y="1313"/>
                </a:lnTo>
                <a:lnTo>
                  <a:pt x="649" y="1313"/>
                </a:lnTo>
                <a:lnTo>
                  <a:pt x="652" y="1313"/>
                </a:lnTo>
                <a:lnTo>
                  <a:pt x="661" y="1313"/>
                </a:lnTo>
                <a:lnTo>
                  <a:pt x="684" y="1313"/>
                </a:lnTo>
                <a:lnTo>
                  <a:pt x="685" y="1313"/>
                </a:lnTo>
                <a:lnTo>
                  <a:pt x="686" y="1313"/>
                </a:lnTo>
                <a:lnTo>
                  <a:pt x="688" y="1317"/>
                </a:lnTo>
                <a:lnTo>
                  <a:pt x="694" y="1317"/>
                </a:lnTo>
                <a:lnTo>
                  <a:pt x="702" y="1317"/>
                </a:lnTo>
                <a:lnTo>
                  <a:pt x="707" y="1317"/>
                </a:lnTo>
                <a:lnTo>
                  <a:pt x="714" y="1317"/>
                </a:lnTo>
                <a:lnTo>
                  <a:pt x="722" y="1317"/>
                </a:lnTo>
                <a:lnTo>
                  <a:pt x="729" y="1317"/>
                </a:lnTo>
                <a:lnTo>
                  <a:pt x="737" y="1317"/>
                </a:lnTo>
                <a:lnTo>
                  <a:pt x="738" y="1317"/>
                </a:lnTo>
                <a:lnTo>
                  <a:pt x="739" y="1317"/>
                </a:lnTo>
                <a:lnTo>
                  <a:pt x="741" y="1317"/>
                </a:lnTo>
                <a:lnTo>
                  <a:pt x="740" y="1316"/>
                </a:lnTo>
                <a:lnTo>
                  <a:pt x="738" y="1313"/>
                </a:lnTo>
                <a:lnTo>
                  <a:pt x="737" y="1311"/>
                </a:lnTo>
                <a:lnTo>
                  <a:pt x="735" y="1307"/>
                </a:lnTo>
                <a:lnTo>
                  <a:pt x="733" y="1306"/>
                </a:lnTo>
                <a:lnTo>
                  <a:pt x="732" y="1305"/>
                </a:lnTo>
                <a:lnTo>
                  <a:pt x="731" y="1301"/>
                </a:lnTo>
                <a:lnTo>
                  <a:pt x="729" y="1299"/>
                </a:lnTo>
                <a:lnTo>
                  <a:pt x="728" y="1297"/>
                </a:lnTo>
                <a:lnTo>
                  <a:pt x="728" y="1296"/>
                </a:lnTo>
                <a:lnTo>
                  <a:pt x="727" y="1295"/>
                </a:lnTo>
                <a:lnTo>
                  <a:pt x="727" y="1293"/>
                </a:lnTo>
                <a:lnTo>
                  <a:pt x="727" y="1292"/>
                </a:lnTo>
                <a:lnTo>
                  <a:pt x="727" y="1291"/>
                </a:lnTo>
                <a:lnTo>
                  <a:pt x="727" y="1289"/>
                </a:lnTo>
                <a:lnTo>
                  <a:pt x="727" y="1288"/>
                </a:lnTo>
                <a:lnTo>
                  <a:pt x="727" y="1284"/>
                </a:lnTo>
                <a:lnTo>
                  <a:pt x="728" y="1282"/>
                </a:lnTo>
                <a:lnTo>
                  <a:pt x="728" y="1281"/>
                </a:lnTo>
                <a:lnTo>
                  <a:pt x="728" y="1280"/>
                </a:lnTo>
                <a:lnTo>
                  <a:pt x="728" y="1279"/>
                </a:lnTo>
                <a:lnTo>
                  <a:pt x="727" y="1279"/>
                </a:lnTo>
                <a:lnTo>
                  <a:pt x="727" y="1278"/>
                </a:lnTo>
                <a:lnTo>
                  <a:pt x="726" y="1275"/>
                </a:lnTo>
                <a:lnTo>
                  <a:pt x="726" y="1274"/>
                </a:lnTo>
                <a:lnTo>
                  <a:pt x="724" y="1273"/>
                </a:lnTo>
                <a:lnTo>
                  <a:pt x="723" y="1271"/>
                </a:lnTo>
                <a:lnTo>
                  <a:pt x="722" y="1270"/>
                </a:lnTo>
                <a:lnTo>
                  <a:pt x="721" y="1268"/>
                </a:lnTo>
                <a:lnTo>
                  <a:pt x="720" y="1267"/>
                </a:lnTo>
                <a:lnTo>
                  <a:pt x="715" y="1264"/>
                </a:lnTo>
                <a:lnTo>
                  <a:pt x="713" y="1263"/>
                </a:lnTo>
                <a:lnTo>
                  <a:pt x="712" y="1263"/>
                </a:lnTo>
                <a:lnTo>
                  <a:pt x="712" y="1262"/>
                </a:lnTo>
                <a:lnTo>
                  <a:pt x="710" y="1262"/>
                </a:lnTo>
                <a:lnTo>
                  <a:pt x="709" y="1261"/>
                </a:lnTo>
                <a:lnTo>
                  <a:pt x="706" y="1259"/>
                </a:lnTo>
                <a:lnTo>
                  <a:pt x="704" y="1258"/>
                </a:lnTo>
                <a:lnTo>
                  <a:pt x="703" y="1258"/>
                </a:lnTo>
                <a:lnTo>
                  <a:pt x="702" y="1257"/>
                </a:lnTo>
                <a:lnTo>
                  <a:pt x="701" y="1257"/>
                </a:lnTo>
                <a:lnTo>
                  <a:pt x="701" y="1256"/>
                </a:lnTo>
                <a:lnTo>
                  <a:pt x="697" y="1256"/>
                </a:lnTo>
                <a:lnTo>
                  <a:pt x="694" y="1255"/>
                </a:lnTo>
                <a:lnTo>
                  <a:pt x="692" y="1254"/>
                </a:lnTo>
                <a:lnTo>
                  <a:pt x="689" y="1253"/>
                </a:lnTo>
                <a:lnTo>
                  <a:pt x="688" y="1251"/>
                </a:lnTo>
                <a:lnTo>
                  <a:pt x="687" y="1250"/>
                </a:lnTo>
                <a:lnTo>
                  <a:pt x="684" y="1250"/>
                </a:lnTo>
                <a:lnTo>
                  <a:pt x="672" y="1250"/>
                </a:lnTo>
                <a:lnTo>
                  <a:pt x="671" y="1250"/>
                </a:lnTo>
                <a:lnTo>
                  <a:pt x="668" y="1250"/>
                </a:lnTo>
                <a:lnTo>
                  <a:pt x="667" y="1250"/>
                </a:lnTo>
                <a:lnTo>
                  <a:pt x="664" y="1250"/>
                </a:lnTo>
                <a:lnTo>
                  <a:pt x="661" y="1250"/>
                </a:lnTo>
                <a:lnTo>
                  <a:pt x="652" y="1249"/>
                </a:lnTo>
                <a:lnTo>
                  <a:pt x="651" y="1249"/>
                </a:lnTo>
                <a:lnTo>
                  <a:pt x="641" y="1249"/>
                </a:lnTo>
                <a:lnTo>
                  <a:pt x="641" y="1261"/>
                </a:lnTo>
                <a:lnTo>
                  <a:pt x="640" y="1261"/>
                </a:lnTo>
                <a:lnTo>
                  <a:pt x="635" y="1261"/>
                </a:lnTo>
                <a:lnTo>
                  <a:pt x="626" y="1261"/>
                </a:lnTo>
                <a:lnTo>
                  <a:pt x="625" y="1261"/>
                </a:lnTo>
                <a:lnTo>
                  <a:pt x="617" y="1261"/>
                </a:lnTo>
                <a:lnTo>
                  <a:pt x="612" y="1261"/>
                </a:lnTo>
                <a:lnTo>
                  <a:pt x="612" y="1262"/>
                </a:lnTo>
                <a:lnTo>
                  <a:pt x="612" y="1267"/>
                </a:lnTo>
                <a:lnTo>
                  <a:pt x="612" y="1271"/>
                </a:lnTo>
                <a:lnTo>
                  <a:pt x="599" y="1271"/>
                </a:lnTo>
                <a:lnTo>
                  <a:pt x="597" y="1271"/>
                </a:lnTo>
                <a:lnTo>
                  <a:pt x="595" y="1271"/>
                </a:lnTo>
                <a:lnTo>
                  <a:pt x="594" y="1262"/>
                </a:lnTo>
                <a:lnTo>
                  <a:pt x="591" y="1262"/>
                </a:lnTo>
                <a:lnTo>
                  <a:pt x="583" y="1262"/>
                </a:lnTo>
                <a:lnTo>
                  <a:pt x="581" y="1262"/>
                </a:lnTo>
                <a:lnTo>
                  <a:pt x="580" y="1262"/>
                </a:lnTo>
                <a:lnTo>
                  <a:pt x="574" y="1262"/>
                </a:lnTo>
                <a:lnTo>
                  <a:pt x="573" y="1262"/>
                </a:lnTo>
                <a:lnTo>
                  <a:pt x="560" y="1262"/>
                </a:lnTo>
                <a:lnTo>
                  <a:pt x="557" y="1262"/>
                </a:lnTo>
                <a:lnTo>
                  <a:pt x="556" y="1262"/>
                </a:lnTo>
                <a:lnTo>
                  <a:pt x="555" y="1262"/>
                </a:lnTo>
                <a:lnTo>
                  <a:pt x="547" y="1262"/>
                </a:lnTo>
                <a:lnTo>
                  <a:pt x="537" y="1262"/>
                </a:lnTo>
                <a:lnTo>
                  <a:pt x="532" y="1262"/>
                </a:lnTo>
                <a:lnTo>
                  <a:pt x="528" y="1262"/>
                </a:lnTo>
                <a:lnTo>
                  <a:pt x="522" y="1262"/>
                </a:lnTo>
                <a:lnTo>
                  <a:pt x="520" y="1262"/>
                </a:lnTo>
                <a:lnTo>
                  <a:pt x="520" y="1261"/>
                </a:lnTo>
                <a:lnTo>
                  <a:pt x="520" y="1257"/>
                </a:lnTo>
                <a:lnTo>
                  <a:pt x="520" y="1255"/>
                </a:lnTo>
                <a:lnTo>
                  <a:pt x="521" y="1253"/>
                </a:lnTo>
                <a:lnTo>
                  <a:pt x="521" y="1251"/>
                </a:lnTo>
                <a:lnTo>
                  <a:pt x="521" y="1250"/>
                </a:lnTo>
                <a:lnTo>
                  <a:pt x="522" y="1249"/>
                </a:lnTo>
                <a:lnTo>
                  <a:pt x="523" y="1248"/>
                </a:lnTo>
                <a:lnTo>
                  <a:pt x="524" y="1247"/>
                </a:lnTo>
                <a:lnTo>
                  <a:pt x="525" y="1246"/>
                </a:lnTo>
                <a:lnTo>
                  <a:pt x="530" y="1242"/>
                </a:lnTo>
                <a:lnTo>
                  <a:pt x="533" y="1240"/>
                </a:lnTo>
                <a:lnTo>
                  <a:pt x="534" y="1239"/>
                </a:lnTo>
                <a:lnTo>
                  <a:pt x="537" y="1237"/>
                </a:lnTo>
                <a:lnTo>
                  <a:pt x="540" y="1234"/>
                </a:lnTo>
                <a:lnTo>
                  <a:pt x="541" y="1233"/>
                </a:lnTo>
                <a:lnTo>
                  <a:pt x="541" y="1232"/>
                </a:lnTo>
                <a:lnTo>
                  <a:pt x="542" y="1232"/>
                </a:lnTo>
                <a:lnTo>
                  <a:pt x="542" y="1231"/>
                </a:lnTo>
                <a:lnTo>
                  <a:pt x="545" y="1221"/>
                </a:lnTo>
                <a:lnTo>
                  <a:pt x="545" y="1217"/>
                </a:lnTo>
                <a:lnTo>
                  <a:pt x="546" y="1216"/>
                </a:lnTo>
                <a:lnTo>
                  <a:pt x="545" y="1216"/>
                </a:lnTo>
                <a:lnTo>
                  <a:pt x="543" y="1216"/>
                </a:lnTo>
                <a:lnTo>
                  <a:pt x="540" y="1216"/>
                </a:lnTo>
                <a:lnTo>
                  <a:pt x="538" y="1216"/>
                </a:lnTo>
                <a:lnTo>
                  <a:pt x="533" y="1215"/>
                </a:lnTo>
                <a:lnTo>
                  <a:pt x="529" y="1215"/>
                </a:lnTo>
                <a:lnTo>
                  <a:pt x="524" y="1215"/>
                </a:lnTo>
                <a:lnTo>
                  <a:pt x="520" y="1215"/>
                </a:lnTo>
                <a:lnTo>
                  <a:pt x="514" y="1215"/>
                </a:lnTo>
                <a:lnTo>
                  <a:pt x="514" y="1212"/>
                </a:lnTo>
                <a:lnTo>
                  <a:pt x="514" y="1211"/>
                </a:lnTo>
                <a:lnTo>
                  <a:pt x="514" y="1208"/>
                </a:lnTo>
                <a:lnTo>
                  <a:pt x="511" y="1200"/>
                </a:lnTo>
                <a:lnTo>
                  <a:pt x="511" y="1201"/>
                </a:lnTo>
                <a:lnTo>
                  <a:pt x="509" y="1201"/>
                </a:lnTo>
                <a:lnTo>
                  <a:pt x="508" y="1203"/>
                </a:lnTo>
                <a:lnTo>
                  <a:pt x="506" y="1204"/>
                </a:lnTo>
                <a:lnTo>
                  <a:pt x="505" y="1204"/>
                </a:lnTo>
                <a:lnTo>
                  <a:pt x="504" y="1204"/>
                </a:lnTo>
                <a:lnTo>
                  <a:pt x="504" y="1205"/>
                </a:lnTo>
                <a:lnTo>
                  <a:pt x="503" y="1205"/>
                </a:lnTo>
                <a:lnTo>
                  <a:pt x="502" y="1205"/>
                </a:lnTo>
                <a:lnTo>
                  <a:pt x="500" y="1205"/>
                </a:lnTo>
                <a:lnTo>
                  <a:pt x="499" y="1205"/>
                </a:lnTo>
                <a:lnTo>
                  <a:pt x="498" y="1205"/>
                </a:lnTo>
                <a:lnTo>
                  <a:pt x="497" y="1205"/>
                </a:lnTo>
                <a:lnTo>
                  <a:pt x="496" y="1205"/>
                </a:lnTo>
                <a:lnTo>
                  <a:pt x="495" y="1205"/>
                </a:lnTo>
                <a:lnTo>
                  <a:pt x="494" y="1204"/>
                </a:lnTo>
                <a:lnTo>
                  <a:pt x="494" y="1203"/>
                </a:lnTo>
                <a:lnTo>
                  <a:pt x="494" y="1201"/>
                </a:lnTo>
                <a:lnTo>
                  <a:pt x="494" y="1200"/>
                </a:lnTo>
                <a:lnTo>
                  <a:pt x="495" y="1198"/>
                </a:lnTo>
                <a:lnTo>
                  <a:pt x="495" y="1197"/>
                </a:lnTo>
                <a:lnTo>
                  <a:pt x="507" y="1197"/>
                </a:lnTo>
                <a:lnTo>
                  <a:pt x="507" y="1191"/>
                </a:lnTo>
                <a:lnTo>
                  <a:pt x="508" y="1173"/>
                </a:lnTo>
                <a:lnTo>
                  <a:pt x="507" y="1174"/>
                </a:lnTo>
                <a:lnTo>
                  <a:pt x="505" y="1175"/>
                </a:lnTo>
                <a:lnTo>
                  <a:pt x="504" y="1176"/>
                </a:lnTo>
                <a:lnTo>
                  <a:pt x="503" y="1178"/>
                </a:lnTo>
                <a:lnTo>
                  <a:pt x="503" y="1179"/>
                </a:lnTo>
                <a:lnTo>
                  <a:pt x="502" y="1180"/>
                </a:lnTo>
                <a:lnTo>
                  <a:pt x="499" y="1182"/>
                </a:lnTo>
                <a:lnTo>
                  <a:pt x="498" y="1186"/>
                </a:lnTo>
                <a:lnTo>
                  <a:pt x="497" y="1188"/>
                </a:lnTo>
                <a:lnTo>
                  <a:pt x="495" y="1189"/>
                </a:lnTo>
                <a:lnTo>
                  <a:pt x="494" y="1190"/>
                </a:lnTo>
                <a:lnTo>
                  <a:pt x="494" y="1191"/>
                </a:lnTo>
                <a:lnTo>
                  <a:pt x="493" y="1191"/>
                </a:lnTo>
                <a:lnTo>
                  <a:pt x="490" y="1192"/>
                </a:lnTo>
                <a:lnTo>
                  <a:pt x="489" y="1194"/>
                </a:lnTo>
                <a:lnTo>
                  <a:pt x="487" y="1194"/>
                </a:lnTo>
                <a:lnTo>
                  <a:pt x="486" y="1195"/>
                </a:lnTo>
                <a:lnTo>
                  <a:pt x="483" y="1196"/>
                </a:lnTo>
                <a:lnTo>
                  <a:pt x="482" y="1197"/>
                </a:lnTo>
                <a:lnTo>
                  <a:pt x="481" y="1199"/>
                </a:lnTo>
                <a:lnTo>
                  <a:pt x="479" y="1200"/>
                </a:lnTo>
                <a:lnTo>
                  <a:pt x="478" y="1203"/>
                </a:lnTo>
                <a:lnTo>
                  <a:pt x="477" y="1204"/>
                </a:lnTo>
                <a:lnTo>
                  <a:pt x="476" y="1206"/>
                </a:lnTo>
                <a:lnTo>
                  <a:pt x="474" y="1207"/>
                </a:lnTo>
                <a:lnTo>
                  <a:pt x="473" y="1209"/>
                </a:lnTo>
                <a:lnTo>
                  <a:pt x="472" y="1212"/>
                </a:lnTo>
                <a:lnTo>
                  <a:pt x="471" y="1213"/>
                </a:lnTo>
                <a:lnTo>
                  <a:pt x="471" y="1215"/>
                </a:lnTo>
                <a:lnTo>
                  <a:pt x="470" y="1216"/>
                </a:lnTo>
                <a:lnTo>
                  <a:pt x="469" y="1217"/>
                </a:lnTo>
                <a:lnTo>
                  <a:pt x="469" y="1219"/>
                </a:lnTo>
                <a:lnTo>
                  <a:pt x="469" y="1220"/>
                </a:lnTo>
                <a:lnTo>
                  <a:pt x="469" y="1221"/>
                </a:lnTo>
                <a:lnTo>
                  <a:pt x="468" y="1221"/>
                </a:lnTo>
                <a:lnTo>
                  <a:pt x="468" y="1222"/>
                </a:lnTo>
                <a:lnTo>
                  <a:pt x="468" y="1223"/>
                </a:lnTo>
                <a:lnTo>
                  <a:pt x="468" y="1224"/>
                </a:lnTo>
                <a:lnTo>
                  <a:pt x="467" y="1225"/>
                </a:lnTo>
                <a:lnTo>
                  <a:pt x="467" y="1226"/>
                </a:lnTo>
                <a:lnTo>
                  <a:pt x="467" y="1229"/>
                </a:lnTo>
                <a:lnTo>
                  <a:pt x="465" y="1230"/>
                </a:lnTo>
                <a:lnTo>
                  <a:pt x="465" y="1233"/>
                </a:lnTo>
                <a:lnTo>
                  <a:pt x="464" y="1238"/>
                </a:lnTo>
                <a:lnTo>
                  <a:pt x="464" y="1240"/>
                </a:lnTo>
                <a:lnTo>
                  <a:pt x="464" y="1241"/>
                </a:lnTo>
                <a:lnTo>
                  <a:pt x="463" y="1243"/>
                </a:lnTo>
                <a:lnTo>
                  <a:pt x="463" y="1245"/>
                </a:lnTo>
                <a:lnTo>
                  <a:pt x="463" y="1246"/>
                </a:lnTo>
                <a:lnTo>
                  <a:pt x="462" y="1248"/>
                </a:lnTo>
                <a:lnTo>
                  <a:pt x="462" y="1251"/>
                </a:lnTo>
                <a:lnTo>
                  <a:pt x="461" y="1256"/>
                </a:lnTo>
                <a:lnTo>
                  <a:pt x="461" y="1257"/>
                </a:lnTo>
                <a:lnTo>
                  <a:pt x="462" y="1257"/>
                </a:lnTo>
                <a:lnTo>
                  <a:pt x="462" y="1258"/>
                </a:lnTo>
                <a:lnTo>
                  <a:pt x="463" y="1258"/>
                </a:lnTo>
                <a:lnTo>
                  <a:pt x="462" y="1258"/>
                </a:lnTo>
                <a:lnTo>
                  <a:pt x="461" y="1259"/>
                </a:lnTo>
                <a:lnTo>
                  <a:pt x="461" y="1261"/>
                </a:lnTo>
                <a:lnTo>
                  <a:pt x="461" y="1263"/>
                </a:lnTo>
                <a:lnTo>
                  <a:pt x="461" y="1264"/>
                </a:lnTo>
                <a:lnTo>
                  <a:pt x="461" y="1266"/>
                </a:lnTo>
                <a:lnTo>
                  <a:pt x="461" y="1270"/>
                </a:lnTo>
                <a:lnTo>
                  <a:pt x="461" y="1271"/>
                </a:lnTo>
                <a:lnTo>
                  <a:pt x="461" y="1272"/>
                </a:lnTo>
                <a:lnTo>
                  <a:pt x="461" y="1274"/>
                </a:lnTo>
                <a:lnTo>
                  <a:pt x="461" y="1275"/>
                </a:lnTo>
                <a:lnTo>
                  <a:pt x="461" y="1278"/>
                </a:lnTo>
                <a:lnTo>
                  <a:pt x="461" y="1279"/>
                </a:lnTo>
                <a:lnTo>
                  <a:pt x="461" y="1280"/>
                </a:lnTo>
                <a:lnTo>
                  <a:pt x="461" y="1282"/>
                </a:lnTo>
                <a:lnTo>
                  <a:pt x="461" y="1283"/>
                </a:lnTo>
                <a:lnTo>
                  <a:pt x="461" y="1284"/>
                </a:lnTo>
                <a:lnTo>
                  <a:pt x="460" y="1287"/>
                </a:lnTo>
                <a:lnTo>
                  <a:pt x="459" y="1290"/>
                </a:lnTo>
                <a:lnTo>
                  <a:pt x="457" y="1293"/>
                </a:lnTo>
                <a:lnTo>
                  <a:pt x="456" y="1295"/>
                </a:lnTo>
                <a:lnTo>
                  <a:pt x="455" y="1297"/>
                </a:lnTo>
                <a:lnTo>
                  <a:pt x="455" y="1298"/>
                </a:lnTo>
                <a:lnTo>
                  <a:pt x="454" y="1299"/>
                </a:lnTo>
                <a:lnTo>
                  <a:pt x="453" y="1303"/>
                </a:lnTo>
                <a:lnTo>
                  <a:pt x="453" y="1305"/>
                </a:lnTo>
                <a:lnTo>
                  <a:pt x="452" y="1308"/>
                </a:lnTo>
                <a:lnTo>
                  <a:pt x="451" y="1315"/>
                </a:lnTo>
                <a:lnTo>
                  <a:pt x="451" y="1318"/>
                </a:lnTo>
                <a:lnTo>
                  <a:pt x="450" y="1322"/>
                </a:lnTo>
                <a:lnTo>
                  <a:pt x="450" y="1323"/>
                </a:lnTo>
                <a:lnTo>
                  <a:pt x="448" y="1331"/>
                </a:lnTo>
                <a:lnTo>
                  <a:pt x="447" y="1335"/>
                </a:lnTo>
                <a:lnTo>
                  <a:pt x="447" y="1341"/>
                </a:lnTo>
                <a:lnTo>
                  <a:pt x="446" y="1343"/>
                </a:lnTo>
                <a:lnTo>
                  <a:pt x="446" y="1345"/>
                </a:lnTo>
                <a:lnTo>
                  <a:pt x="446" y="1346"/>
                </a:lnTo>
                <a:lnTo>
                  <a:pt x="446" y="1347"/>
                </a:lnTo>
                <a:lnTo>
                  <a:pt x="446" y="1349"/>
                </a:lnTo>
                <a:lnTo>
                  <a:pt x="447" y="1350"/>
                </a:lnTo>
                <a:lnTo>
                  <a:pt x="447" y="1353"/>
                </a:lnTo>
                <a:lnTo>
                  <a:pt x="447" y="1354"/>
                </a:lnTo>
                <a:lnTo>
                  <a:pt x="448" y="1355"/>
                </a:lnTo>
                <a:lnTo>
                  <a:pt x="448" y="1356"/>
                </a:lnTo>
                <a:lnTo>
                  <a:pt x="447" y="1357"/>
                </a:lnTo>
                <a:lnTo>
                  <a:pt x="446" y="1365"/>
                </a:lnTo>
                <a:lnTo>
                  <a:pt x="446" y="1367"/>
                </a:lnTo>
                <a:lnTo>
                  <a:pt x="446" y="1368"/>
                </a:lnTo>
                <a:lnTo>
                  <a:pt x="446" y="1370"/>
                </a:lnTo>
                <a:lnTo>
                  <a:pt x="446" y="1371"/>
                </a:lnTo>
                <a:lnTo>
                  <a:pt x="447" y="1372"/>
                </a:lnTo>
                <a:lnTo>
                  <a:pt x="447" y="1373"/>
                </a:lnTo>
                <a:lnTo>
                  <a:pt x="448" y="1374"/>
                </a:lnTo>
                <a:lnTo>
                  <a:pt x="448" y="1375"/>
                </a:lnTo>
                <a:lnTo>
                  <a:pt x="450" y="1375"/>
                </a:lnTo>
                <a:lnTo>
                  <a:pt x="451" y="1376"/>
                </a:lnTo>
                <a:lnTo>
                  <a:pt x="452" y="1376"/>
                </a:lnTo>
                <a:lnTo>
                  <a:pt x="453" y="1378"/>
                </a:lnTo>
                <a:lnTo>
                  <a:pt x="454" y="1378"/>
                </a:lnTo>
                <a:lnTo>
                  <a:pt x="455" y="1378"/>
                </a:lnTo>
                <a:lnTo>
                  <a:pt x="456" y="1378"/>
                </a:lnTo>
                <a:lnTo>
                  <a:pt x="459" y="1376"/>
                </a:lnTo>
                <a:lnTo>
                  <a:pt x="460" y="1376"/>
                </a:lnTo>
                <a:lnTo>
                  <a:pt x="462" y="1376"/>
                </a:lnTo>
                <a:lnTo>
                  <a:pt x="463" y="1376"/>
                </a:lnTo>
                <a:lnTo>
                  <a:pt x="464" y="1376"/>
                </a:lnTo>
                <a:lnTo>
                  <a:pt x="465" y="1378"/>
                </a:lnTo>
                <a:lnTo>
                  <a:pt x="467" y="1379"/>
                </a:lnTo>
                <a:lnTo>
                  <a:pt x="468" y="1379"/>
                </a:lnTo>
                <a:lnTo>
                  <a:pt x="469" y="1380"/>
                </a:lnTo>
                <a:lnTo>
                  <a:pt x="470" y="1381"/>
                </a:lnTo>
                <a:lnTo>
                  <a:pt x="472" y="1381"/>
                </a:lnTo>
                <a:lnTo>
                  <a:pt x="473" y="1381"/>
                </a:lnTo>
                <a:lnTo>
                  <a:pt x="478" y="1381"/>
                </a:lnTo>
                <a:lnTo>
                  <a:pt x="485" y="1381"/>
                </a:lnTo>
                <a:lnTo>
                  <a:pt x="490" y="1381"/>
                </a:lnTo>
                <a:lnTo>
                  <a:pt x="495" y="1381"/>
                </a:lnTo>
                <a:lnTo>
                  <a:pt x="496" y="1381"/>
                </a:lnTo>
                <a:lnTo>
                  <a:pt x="497" y="1381"/>
                </a:lnTo>
                <a:lnTo>
                  <a:pt x="498" y="1381"/>
                </a:lnTo>
                <a:lnTo>
                  <a:pt x="502" y="1381"/>
                </a:lnTo>
                <a:lnTo>
                  <a:pt x="507" y="1381"/>
                </a:lnTo>
                <a:lnTo>
                  <a:pt x="512" y="1381"/>
                </a:lnTo>
                <a:lnTo>
                  <a:pt x="516" y="1381"/>
                </a:lnTo>
                <a:lnTo>
                  <a:pt x="520" y="1381"/>
                </a:lnTo>
                <a:lnTo>
                  <a:pt x="522" y="1381"/>
                </a:lnTo>
                <a:lnTo>
                  <a:pt x="524" y="1381"/>
                </a:lnTo>
                <a:lnTo>
                  <a:pt x="529" y="1381"/>
                </a:lnTo>
                <a:lnTo>
                  <a:pt x="532" y="1381"/>
                </a:lnTo>
                <a:lnTo>
                  <a:pt x="537" y="1381"/>
                </a:lnTo>
                <a:lnTo>
                  <a:pt x="542" y="1381"/>
                </a:lnTo>
                <a:lnTo>
                  <a:pt x="546" y="1381"/>
                </a:lnTo>
                <a:lnTo>
                  <a:pt x="548" y="1381"/>
                </a:lnTo>
                <a:lnTo>
                  <a:pt x="551" y="1381"/>
                </a:lnTo>
                <a:lnTo>
                  <a:pt x="552" y="1381"/>
                </a:lnTo>
                <a:lnTo>
                  <a:pt x="556" y="1381"/>
                </a:lnTo>
                <a:lnTo>
                  <a:pt x="560" y="1382"/>
                </a:lnTo>
                <a:lnTo>
                  <a:pt x="564" y="1382"/>
                </a:lnTo>
                <a:lnTo>
                  <a:pt x="565" y="1382"/>
                </a:lnTo>
                <a:lnTo>
                  <a:pt x="566" y="1382"/>
                </a:lnTo>
                <a:lnTo>
                  <a:pt x="567" y="1382"/>
                </a:lnTo>
                <a:lnTo>
                  <a:pt x="568" y="1382"/>
                </a:lnTo>
                <a:lnTo>
                  <a:pt x="569" y="1382"/>
                </a:lnTo>
                <a:lnTo>
                  <a:pt x="571" y="1382"/>
                </a:lnTo>
                <a:lnTo>
                  <a:pt x="573" y="1383"/>
                </a:lnTo>
                <a:lnTo>
                  <a:pt x="574" y="1384"/>
                </a:lnTo>
                <a:lnTo>
                  <a:pt x="575" y="1384"/>
                </a:lnTo>
                <a:lnTo>
                  <a:pt x="576" y="1384"/>
                </a:lnTo>
                <a:lnTo>
                  <a:pt x="577" y="1384"/>
                </a:lnTo>
                <a:lnTo>
                  <a:pt x="580" y="1384"/>
                </a:lnTo>
                <a:lnTo>
                  <a:pt x="581" y="1383"/>
                </a:lnTo>
                <a:lnTo>
                  <a:pt x="582" y="1383"/>
                </a:lnTo>
                <a:lnTo>
                  <a:pt x="586" y="1381"/>
                </a:lnTo>
                <a:lnTo>
                  <a:pt x="588" y="1380"/>
                </a:lnTo>
                <a:lnTo>
                  <a:pt x="589" y="1380"/>
                </a:lnTo>
                <a:lnTo>
                  <a:pt x="589" y="1379"/>
                </a:lnTo>
                <a:lnTo>
                  <a:pt x="590" y="1379"/>
                </a:lnTo>
                <a:lnTo>
                  <a:pt x="590" y="1378"/>
                </a:lnTo>
                <a:lnTo>
                  <a:pt x="590" y="1376"/>
                </a:lnTo>
                <a:lnTo>
                  <a:pt x="591" y="1373"/>
                </a:lnTo>
                <a:lnTo>
                  <a:pt x="591" y="1372"/>
                </a:lnTo>
                <a:lnTo>
                  <a:pt x="591" y="1371"/>
                </a:lnTo>
                <a:lnTo>
                  <a:pt x="591" y="1370"/>
                </a:lnTo>
                <a:lnTo>
                  <a:pt x="591" y="1368"/>
                </a:lnTo>
                <a:lnTo>
                  <a:pt x="591" y="1367"/>
                </a:lnTo>
                <a:lnTo>
                  <a:pt x="591" y="1366"/>
                </a:lnTo>
                <a:lnTo>
                  <a:pt x="592" y="1365"/>
                </a:lnTo>
                <a:lnTo>
                  <a:pt x="592" y="1364"/>
                </a:lnTo>
                <a:lnTo>
                  <a:pt x="593" y="1362"/>
                </a:lnTo>
                <a:lnTo>
                  <a:pt x="594" y="1359"/>
                </a:lnTo>
                <a:lnTo>
                  <a:pt x="595" y="1358"/>
                </a:lnTo>
                <a:lnTo>
                  <a:pt x="597" y="1356"/>
                </a:lnTo>
                <a:lnTo>
                  <a:pt x="598" y="1353"/>
                </a:lnTo>
                <a:lnTo>
                  <a:pt x="600" y="1350"/>
                </a:lnTo>
                <a:lnTo>
                  <a:pt x="601" y="1349"/>
                </a:lnTo>
                <a:lnTo>
                  <a:pt x="603" y="1346"/>
                </a:lnTo>
                <a:lnTo>
                  <a:pt x="605" y="1346"/>
                </a:lnTo>
                <a:lnTo>
                  <a:pt x="610" y="1339"/>
                </a:lnTo>
                <a:lnTo>
                  <a:pt x="612" y="1335"/>
                </a:lnTo>
                <a:lnTo>
                  <a:pt x="615" y="1334"/>
                </a:lnTo>
                <a:lnTo>
                  <a:pt x="616" y="1332"/>
                </a:lnTo>
                <a:lnTo>
                  <a:pt x="617" y="1331"/>
                </a:lnTo>
                <a:close/>
                <a:moveTo>
                  <a:pt x="327" y="1384"/>
                </a:moveTo>
                <a:lnTo>
                  <a:pt x="327" y="1382"/>
                </a:lnTo>
                <a:lnTo>
                  <a:pt x="327" y="1371"/>
                </a:lnTo>
                <a:lnTo>
                  <a:pt x="327" y="1368"/>
                </a:lnTo>
                <a:lnTo>
                  <a:pt x="326" y="1368"/>
                </a:lnTo>
                <a:lnTo>
                  <a:pt x="324" y="1368"/>
                </a:lnTo>
                <a:lnTo>
                  <a:pt x="316" y="1368"/>
                </a:lnTo>
                <a:lnTo>
                  <a:pt x="314" y="1368"/>
                </a:lnTo>
                <a:lnTo>
                  <a:pt x="314" y="1384"/>
                </a:lnTo>
                <a:lnTo>
                  <a:pt x="322" y="1384"/>
                </a:lnTo>
                <a:lnTo>
                  <a:pt x="327" y="1384"/>
                </a:lnTo>
                <a:close/>
                <a:moveTo>
                  <a:pt x="261" y="1326"/>
                </a:moveTo>
                <a:lnTo>
                  <a:pt x="256" y="1326"/>
                </a:lnTo>
                <a:lnTo>
                  <a:pt x="256" y="1334"/>
                </a:lnTo>
                <a:lnTo>
                  <a:pt x="262" y="1334"/>
                </a:lnTo>
                <a:lnTo>
                  <a:pt x="262" y="1326"/>
                </a:lnTo>
                <a:lnTo>
                  <a:pt x="261" y="1326"/>
                </a:lnTo>
                <a:close/>
                <a:moveTo>
                  <a:pt x="704" y="1195"/>
                </a:moveTo>
                <a:lnTo>
                  <a:pt x="703" y="1196"/>
                </a:lnTo>
                <a:lnTo>
                  <a:pt x="702" y="1196"/>
                </a:lnTo>
                <a:lnTo>
                  <a:pt x="701" y="1196"/>
                </a:lnTo>
                <a:lnTo>
                  <a:pt x="700" y="1197"/>
                </a:lnTo>
                <a:lnTo>
                  <a:pt x="698" y="1197"/>
                </a:lnTo>
                <a:lnTo>
                  <a:pt x="697" y="1197"/>
                </a:lnTo>
                <a:lnTo>
                  <a:pt x="697" y="1198"/>
                </a:lnTo>
                <a:lnTo>
                  <a:pt x="697" y="1200"/>
                </a:lnTo>
                <a:lnTo>
                  <a:pt x="697" y="1201"/>
                </a:lnTo>
                <a:lnTo>
                  <a:pt x="698" y="1204"/>
                </a:lnTo>
                <a:lnTo>
                  <a:pt x="698" y="1206"/>
                </a:lnTo>
                <a:lnTo>
                  <a:pt x="700" y="1209"/>
                </a:lnTo>
                <a:lnTo>
                  <a:pt x="700" y="1214"/>
                </a:lnTo>
                <a:lnTo>
                  <a:pt x="700" y="1215"/>
                </a:lnTo>
                <a:lnTo>
                  <a:pt x="701" y="1215"/>
                </a:lnTo>
                <a:lnTo>
                  <a:pt x="701" y="1216"/>
                </a:lnTo>
                <a:lnTo>
                  <a:pt x="701" y="1219"/>
                </a:lnTo>
                <a:lnTo>
                  <a:pt x="702" y="1225"/>
                </a:lnTo>
                <a:lnTo>
                  <a:pt x="702" y="1226"/>
                </a:lnTo>
                <a:lnTo>
                  <a:pt x="702" y="1228"/>
                </a:lnTo>
                <a:lnTo>
                  <a:pt x="703" y="1229"/>
                </a:lnTo>
                <a:lnTo>
                  <a:pt x="705" y="1229"/>
                </a:lnTo>
                <a:lnTo>
                  <a:pt x="706" y="1229"/>
                </a:lnTo>
                <a:lnTo>
                  <a:pt x="707" y="1229"/>
                </a:lnTo>
                <a:lnTo>
                  <a:pt x="707" y="1230"/>
                </a:lnTo>
                <a:lnTo>
                  <a:pt x="711" y="1230"/>
                </a:lnTo>
                <a:lnTo>
                  <a:pt x="714" y="1230"/>
                </a:lnTo>
                <a:lnTo>
                  <a:pt x="715" y="1230"/>
                </a:lnTo>
                <a:lnTo>
                  <a:pt x="715" y="1237"/>
                </a:lnTo>
                <a:lnTo>
                  <a:pt x="715" y="1242"/>
                </a:lnTo>
                <a:lnTo>
                  <a:pt x="715" y="1249"/>
                </a:lnTo>
                <a:lnTo>
                  <a:pt x="716" y="1249"/>
                </a:lnTo>
                <a:lnTo>
                  <a:pt x="718" y="1249"/>
                </a:lnTo>
                <a:lnTo>
                  <a:pt x="718" y="1256"/>
                </a:lnTo>
                <a:lnTo>
                  <a:pt x="718" y="1257"/>
                </a:lnTo>
                <a:lnTo>
                  <a:pt x="716" y="1259"/>
                </a:lnTo>
                <a:lnTo>
                  <a:pt x="718" y="1259"/>
                </a:lnTo>
                <a:lnTo>
                  <a:pt x="719" y="1259"/>
                </a:lnTo>
                <a:lnTo>
                  <a:pt x="721" y="1259"/>
                </a:lnTo>
                <a:lnTo>
                  <a:pt x="722" y="1259"/>
                </a:lnTo>
                <a:lnTo>
                  <a:pt x="723" y="1262"/>
                </a:lnTo>
                <a:lnTo>
                  <a:pt x="724" y="1263"/>
                </a:lnTo>
                <a:lnTo>
                  <a:pt x="727" y="1265"/>
                </a:lnTo>
                <a:lnTo>
                  <a:pt x="728" y="1265"/>
                </a:lnTo>
                <a:lnTo>
                  <a:pt x="728" y="1266"/>
                </a:lnTo>
                <a:lnTo>
                  <a:pt x="729" y="1266"/>
                </a:lnTo>
                <a:lnTo>
                  <a:pt x="735" y="1266"/>
                </a:lnTo>
                <a:lnTo>
                  <a:pt x="740" y="1266"/>
                </a:lnTo>
                <a:lnTo>
                  <a:pt x="745" y="1266"/>
                </a:lnTo>
                <a:lnTo>
                  <a:pt x="745" y="1268"/>
                </a:lnTo>
                <a:lnTo>
                  <a:pt x="746" y="1268"/>
                </a:lnTo>
                <a:lnTo>
                  <a:pt x="749" y="1268"/>
                </a:lnTo>
                <a:lnTo>
                  <a:pt x="755" y="1268"/>
                </a:lnTo>
                <a:lnTo>
                  <a:pt x="758" y="1268"/>
                </a:lnTo>
                <a:lnTo>
                  <a:pt x="765" y="1268"/>
                </a:lnTo>
                <a:lnTo>
                  <a:pt x="765" y="1271"/>
                </a:lnTo>
                <a:lnTo>
                  <a:pt x="764" y="1271"/>
                </a:lnTo>
                <a:lnTo>
                  <a:pt x="764" y="1279"/>
                </a:lnTo>
                <a:lnTo>
                  <a:pt x="764" y="1281"/>
                </a:lnTo>
                <a:lnTo>
                  <a:pt x="764" y="1286"/>
                </a:lnTo>
                <a:lnTo>
                  <a:pt x="765" y="1286"/>
                </a:lnTo>
                <a:lnTo>
                  <a:pt x="766" y="1286"/>
                </a:lnTo>
                <a:lnTo>
                  <a:pt x="770" y="1286"/>
                </a:lnTo>
                <a:lnTo>
                  <a:pt x="771" y="1286"/>
                </a:lnTo>
                <a:lnTo>
                  <a:pt x="772" y="1286"/>
                </a:lnTo>
                <a:lnTo>
                  <a:pt x="773" y="1286"/>
                </a:lnTo>
                <a:lnTo>
                  <a:pt x="775" y="1287"/>
                </a:lnTo>
                <a:lnTo>
                  <a:pt x="775" y="1280"/>
                </a:lnTo>
                <a:lnTo>
                  <a:pt x="776" y="1279"/>
                </a:lnTo>
                <a:lnTo>
                  <a:pt x="776" y="1271"/>
                </a:lnTo>
                <a:lnTo>
                  <a:pt x="776" y="1267"/>
                </a:lnTo>
                <a:lnTo>
                  <a:pt x="778" y="1265"/>
                </a:lnTo>
                <a:lnTo>
                  <a:pt x="778" y="1263"/>
                </a:lnTo>
                <a:lnTo>
                  <a:pt x="778" y="1262"/>
                </a:lnTo>
                <a:lnTo>
                  <a:pt x="778" y="1259"/>
                </a:lnTo>
                <a:lnTo>
                  <a:pt x="778" y="1258"/>
                </a:lnTo>
                <a:lnTo>
                  <a:pt x="779" y="1256"/>
                </a:lnTo>
                <a:lnTo>
                  <a:pt x="779" y="1255"/>
                </a:lnTo>
                <a:lnTo>
                  <a:pt x="779" y="1254"/>
                </a:lnTo>
                <a:lnTo>
                  <a:pt x="779" y="1251"/>
                </a:lnTo>
                <a:lnTo>
                  <a:pt x="779" y="1250"/>
                </a:lnTo>
                <a:lnTo>
                  <a:pt x="780" y="1249"/>
                </a:lnTo>
                <a:lnTo>
                  <a:pt x="780" y="1248"/>
                </a:lnTo>
                <a:lnTo>
                  <a:pt x="781" y="1247"/>
                </a:lnTo>
                <a:lnTo>
                  <a:pt x="781" y="1245"/>
                </a:lnTo>
                <a:lnTo>
                  <a:pt x="782" y="1243"/>
                </a:lnTo>
                <a:lnTo>
                  <a:pt x="785" y="1243"/>
                </a:lnTo>
                <a:lnTo>
                  <a:pt x="790" y="1243"/>
                </a:lnTo>
                <a:lnTo>
                  <a:pt x="796" y="1243"/>
                </a:lnTo>
                <a:lnTo>
                  <a:pt x="796" y="1242"/>
                </a:lnTo>
                <a:lnTo>
                  <a:pt x="796" y="1239"/>
                </a:lnTo>
                <a:lnTo>
                  <a:pt x="796" y="1237"/>
                </a:lnTo>
                <a:lnTo>
                  <a:pt x="796" y="1236"/>
                </a:lnTo>
                <a:lnTo>
                  <a:pt x="796" y="1234"/>
                </a:lnTo>
                <a:lnTo>
                  <a:pt x="791" y="1234"/>
                </a:lnTo>
                <a:lnTo>
                  <a:pt x="790" y="1234"/>
                </a:lnTo>
                <a:lnTo>
                  <a:pt x="789" y="1234"/>
                </a:lnTo>
                <a:lnTo>
                  <a:pt x="788" y="1234"/>
                </a:lnTo>
                <a:lnTo>
                  <a:pt x="787" y="1234"/>
                </a:lnTo>
                <a:lnTo>
                  <a:pt x="782" y="1234"/>
                </a:lnTo>
                <a:lnTo>
                  <a:pt x="782" y="1230"/>
                </a:lnTo>
                <a:lnTo>
                  <a:pt x="782" y="1228"/>
                </a:lnTo>
                <a:lnTo>
                  <a:pt x="782" y="1223"/>
                </a:lnTo>
                <a:lnTo>
                  <a:pt x="782" y="1219"/>
                </a:lnTo>
                <a:lnTo>
                  <a:pt x="784" y="1219"/>
                </a:lnTo>
                <a:lnTo>
                  <a:pt x="785" y="1219"/>
                </a:lnTo>
                <a:lnTo>
                  <a:pt x="787" y="1219"/>
                </a:lnTo>
                <a:lnTo>
                  <a:pt x="787" y="1216"/>
                </a:lnTo>
                <a:lnTo>
                  <a:pt x="782" y="1216"/>
                </a:lnTo>
                <a:lnTo>
                  <a:pt x="782" y="1211"/>
                </a:lnTo>
                <a:lnTo>
                  <a:pt x="787" y="1211"/>
                </a:lnTo>
                <a:lnTo>
                  <a:pt x="789" y="1211"/>
                </a:lnTo>
                <a:lnTo>
                  <a:pt x="790" y="1211"/>
                </a:lnTo>
                <a:lnTo>
                  <a:pt x="793" y="1211"/>
                </a:lnTo>
                <a:lnTo>
                  <a:pt x="795" y="1211"/>
                </a:lnTo>
                <a:lnTo>
                  <a:pt x="795" y="1209"/>
                </a:lnTo>
                <a:lnTo>
                  <a:pt x="795" y="1205"/>
                </a:lnTo>
                <a:lnTo>
                  <a:pt x="795" y="1203"/>
                </a:lnTo>
                <a:lnTo>
                  <a:pt x="792" y="1203"/>
                </a:lnTo>
                <a:lnTo>
                  <a:pt x="792" y="1201"/>
                </a:lnTo>
                <a:lnTo>
                  <a:pt x="792" y="1197"/>
                </a:lnTo>
                <a:lnTo>
                  <a:pt x="790" y="1197"/>
                </a:lnTo>
                <a:lnTo>
                  <a:pt x="790" y="1196"/>
                </a:lnTo>
                <a:lnTo>
                  <a:pt x="788" y="1196"/>
                </a:lnTo>
                <a:lnTo>
                  <a:pt x="784" y="1196"/>
                </a:lnTo>
                <a:lnTo>
                  <a:pt x="783" y="1196"/>
                </a:lnTo>
                <a:lnTo>
                  <a:pt x="782" y="1196"/>
                </a:lnTo>
                <a:lnTo>
                  <a:pt x="783" y="1196"/>
                </a:lnTo>
                <a:lnTo>
                  <a:pt x="781" y="1195"/>
                </a:lnTo>
                <a:lnTo>
                  <a:pt x="780" y="1194"/>
                </a:lnTo>
                <a:lnTo>
                  <a:pt x="785" y="1189"/>
                </a:lnTo>
                <a:lnTo>
                  <a:pt x="788" y="1187"/>
                </a:lnTo>
                <a:lnTo>
                  <a:pt x="792" y="1183"/>
                </a:lnTo>
                <a:lnTo>
                  <a:pt x="796" y="1180"/>
                </a:lnTo>
                <a:lnTo>
                  <a:pt x="799" y="1178"/>
                </a:lnTo>
                <a:lnTo>
                  <a:pt x="804" y="1173"/>
                </a:lnTo>
                <a:lnTo>
                  <a:pt x="805" y="1172"/>
                </a:lnTo>
                <a:lnTo>
                  <a:pt x="805" y="1171"/>
                </a:lnTo>
                <a:lnTo>
                  <a:pt x="804" y="1171"/>
                </a:lnTo>
                <a:lnTo>
                  <a:pt x="801" y="1169"/>
                </a:lnTo>
                <a:lnTo>
                  <a:pt x="798" y="1165"/>
                </a:lnTo>
                <a:lnTo>
                  <a:pt x="797" y="1164"/>
                </a:lnTo>
                <a:lnTo>
                  <a:pt x="795" y="1162"/>
                </a:lnTo>
                <a:lnTo>
                  <a:pt x="790" y="1157"/>
                </a:lnTo>
                <a:lnTo>
                  <a:pt x="790" y="1158"/>
                </a:lnTo>
                <a:lnTo>
                  <a:pt x="789" y="1158"/>
                </a:lnTo>
                <a:lnTo>
                  <a:pt x="776" y="1158"/>
                </a:lnTo>
                <a:lnTo>
                  <a:pt x="764" y="1158"/>
                </a:lnTo>
                <a:lnTo>
                  <a:pt x="763" y="1158"/>
                </a:lnTo>
                <a:lnTo>
                  <a:pt x="764" y="1158"/>
                </a:lnTo>
                <a:lnTo>
                  <a:pt x="764" y="1161"/>
                </a:lnTo>
                <a:lnTo>
                  <a:pt x="763" y="1178"/>
                </a:lnTo>
                <a:lnTo>
                  <a:pt x="750" y="1178"/>
                </a:lnTo>
                <a:lnTo>
                  <a:pt x="745" y="1178"/>
                </a:lnTo>
                <a:lnTo>
                  <a:pt x="745" y="1173"/>
                </a:lnTo>
                <a:lnTo>
                  <a:pt x="745" y="1167"/>
                </a:lnTo>
                <a:lnTo>
                  <a:pt x="745" y="1163"/>
                </a:lnTo>
                <a:lnTo>
                  <a:pt x="745" y="1158"/>
                </a:lnTo>
                <a:lnTo>
                  <a:pt x="745" y="1157"/>
                </a:lnTo>
                <a:lnTo>
                  <a:pt x="744" y="1156"/>
                </a:lnTo>
                <a:lnTo>
                  <a:pt x="744" y="1155"/>
                </a:lnTo>
                <a:lnTo>
                  <a:pt x="742" y="1154"/>
                </a:lnTo>
                <a:lnTo>
                  <a:pt x="739" y="1150"/>
                </a:lnTo>
                <a:lnTo>
                  <a:pt x="736" y="1148"/>
                </a:lnTo>
                <a:lnTo>
                  <a:pt x="731" y="1145"/>
                </a:lnTo>
                <a:lnTo>
                  <a:pt x="729" y="1142"/>
                </a:lnTo>
                <a:lnTo>
                  <a:pt x="731" y="1140"/>
                </a:lnTo>
                <a:lnTo>
                  <a:pt x="732" y="1139"/>
                </a:lnTo>
                <a:lnTo>
                  <a:pt x="732" y="1140"/>
                </a:lnTo>
                <a:lnTo>
                  <a:pt x="736" y="1140"/>
                </a:lnTo>
                <a:lnTo>
                  <a:pt x="740" y="1140"/>
                </a:lnTo>
                <a:lnTo>
                  <a:pt x="745" y="1140"/>
                </a:lnTo>
                <a:lnTo>
                  <a:pt x="750" y="1140"/>
                </a:lnTo>
                <a:lnTo>
                  <a:pt x="750" y="1138"/>
                </a:lnTo>
                <a:lnTo>
                  <a:pt x="750" y="1127"/>
                </a:lnTo>
                <a:lnTo>
                  <a:pt x="754" y="1128"/>
                </a:lnTo>
                <a:lnTo>
                  <a:pt x="756" y="1129"/>
                </a:lnTo>
                <a:lnTo>
                  <a:pt x="762" y="1131"/>
                </a:lnTo>
                <a:lnTo>
                  <a:pt x="764" y="1132"/>
                </a:lnTo>
                <a:lnTo>
                  <a:pt x="764" y="1131"/>
                </a:lnTo>
                <a:lnTo>
                  <a:pt x="765" y="1124"/>
                </a:lnTo>
                <a:lnTo>
                  <a:pt x="765" y="1123"/>
                </a:lnTo>
                <a:lnTo>
                  <a:pt x="765" y="1120"/>
                </a:lnTo>
                <a:lnTo>
                  <a:pt x="765" y="1117"/>
                </a:lnTo>
                <a:lnTo>
                  <a:pt x="765" y="1116"/>
                </a:lnTo>
                <a:lnTo>
                  <a:pt x="765" y="1114"/>
                </a:lnTo>
                <a:lnTo>
                  <a:pt x="766" y="1113"/>
                </a:lnTo>
                <a:lnTo>
                  <a:pt x="770" y="1109"/>
                </a:lnTo>
                <a:lnTo>
                  <a:pt x="771" y="1108"/>
                </a:lnTo>
                <a:lnTo>
                  <a:pt x="772" y="1107"/>
                </a:lnTo>
                <a:lnTo>
                  <a:pt x="772" y="1106"/>
                </a:lnTo>
                <a:lnTo>
                  <a:pt x="775" y="1104"/>
                </a:lnTo>
                <a:lnTo>
                  <a:pt x="776" y="1102"/>
                </a:lnTo>
                <a:lnTo>
                  <a:pt x="778" y="1100"/>
                </a:lnTo>
                <a:lnTo>
                  <a:pt x="781" y="1098"/>
                </a:lnTo>
                <a:lnTo>
                  <a:pt x="779" y="1097"/>
                </a:lnTo>
                <a:lnTo>
                  <a:pt x="776" y="1094"/>
                </a:lnTo>
                <a:lnTo>
                  <a:pt x="775" y="1092"/>
                </a:lnTo>
                <a:lnTo>
                  <a:pt x="775" y="1091"/>
                </a:lnTo>
                <a:lnTo>
                  <a:pt x="778" y="1090"/>
                </a:lnTo>
                <a:lnTo>
                  <a:pt x="778" y="1089"/>
                </a:lnTo>
                <a:lnTo>
                  <a:pt x="781" y="1087"/>
                </a:lnTo>
                <a:lnTo>
                  <a:pt x="784" y="1083"/>
                </a:lnTo>
                <a:lnTo>
                  <a:pt x="787" y="1080"/>
                </a:lnTo>
                <a:lnTo>
                  <a:pt x="785" y="1079"/>
                </a:lnTo>
                <a:lnTo>
                  <a:pt x="784" y="1078"/>
                </a:lnTo>
                <a:lnTo>
                  <a:pt x="782" y="1077"/>
                </a:lnTo>
                <a:lnTo>
                  <a:pt x="780" y="1075"/>
                </a:lnTo>
                <a:lnTo>
                  <a:pt x="779" y="1075"/>
                </a:lnTo>
                <a:lnTo>
                  <a:pt x="778" y="1075"/>
                </a:lnTo>
                <a:lnTo>
                  <a:pt x="775" y="1074"/>
                </a:lnTo>
                <a:lnTo>
                  <a:pt x="773" y="1074"/>
                </a:lnTo>
                <a:lnTo>
                  <a:pt x="771" y="1073"/>
                </a:lnTo>
                <a:lnTo>
                  <a:pt x="766" y="1071"/>
                </a:lnTo>
                <a:lnTo>
                  <a:pt x="762" y="1070"/>
                </a:lnTo>
                <a:lnTo>
                  <a:pt x="759" y="1070"/>
                </a:lnTo>
                <a:lnTo>
                  <a:pt x="756" y="1067"/>
                </a:lnTo>
                <a:lnTo>
                  <a:pt x="753" y="1067"/>
                </a:lnTo>
                <a:lnTo>
                  <a:pt x="752" y="1066"/>
                </a:lnTo>
                <a:lnTo>
                  <a:pt x="750" y="1066"/>
                </a:lnTo>
                <a:lnTo>
                  <a:pt x="747" y="1065"/>
                </a:lnTo>
                <a:lnTo>
                  <a:pt x="745" y="1064"/>
                </a:lnTo>
                <a:lnTo>
                  <a:pt x="741" y="1063"/>
                </a:lnTo>
                <a:lnTo>
                  <a:pt x="736" y="1062"/>
                </a:lnTo>
                <a:lnTo>
                  <a:pt x="732" y="1061"/>
                </a:lnTo>
                <a:lnTo>
                  <a:pt x="731" y="1060"/>
                </a:lnTo>
                <a:lnTo>
                  <a:pt x="728" y="1058"/>
                </a:lnTo>
                <a:lnTo>
                  <a:pt x="726" y="1058"/>
                </a:lnTo>
                <a:lnTo>
                  <a:pt x="723" y="1057"/>
                </a:lnTo>
                <a:lnTo>
                  <a:pt x="722" y="1057"/>
                </a:lnTo>
                <a:lnTo>
                  <a:pt x="722" y="1056"/>
                </a:lnTo>
                <a:lnTo>
                  <a:pt x="721" y="1056"/>
                </a:lnTo>
                <a:lnTo>
                  <a:pt x="720" y="1056"/>
                </a:lnTo>
                <a:lnTo>
                  <a:pt x="716" y="1055"/>
                </a:lnTo>
                <a:lnTo>
                  <a:pt x="715" y="1055"/>
                </a:lnTo>
                <a:lnTo>
                  <a:pt x="714" y="1054"/>
                </a:lnTo>
                <a:lnTo>
                  <a:pt x="714" y="1053"/>
                </a:lnTo>
                <a:lnTo>
                  <a:pt x="714" y="1047"/>
                </a:lnTo>
                <a:lnTo>
                  <a:pt x="714" y="1039"/>
                </a:lnTo>
                <a:lnTo>
                  <a:pt x="714" y="1037"/>
                </a:lnTo>
                <a:lnTo>
                  <a:pt x="714" y="1036"/>
                </a:lnTo>
                <a:lnTo>
                  <a:pt x="714" y="1035"/>
                </a:lnTo>
                <a:lnTo>
                  <a:pt x="714" y="1029"/>
                </a:lnTo>
                <a:lnTo>
                  <a:pt x="715" y="1016"/>
                </a:lnTo>
                <a:lnTo>
                  <a:pt x="715" y="1013"/>
                </a:lnTo>
                <a:lnTo>
                  <a:pt x="713" y="1013"/>
                </a:lnTo>
                <a:lnTo>
                  <a:pt x="705" y="1013"/>
                </a:lnTo>
                <a:lnTo>
                  <a:pt x="702" y="1013"/>
                </a:lnTo>
                <a:lnTo>
                  <a:pt x="686" y="1013"/>
                </a:lnTo>
                <a:lnTo>
                  <a:pt x="674" y="1013"/>
                </a:lnTo>
                <a:lnTo>
                  <a:pt x="670" y="1013"/>
                </a:lnTo>
                <a:lnTo>
                  <a:pt x="669" y="1013"/>
                </a:lnTo>
                <a:lnTo>
                  <a:pt x="667" y="1013"/>
                </a:lnTo>
                <a:lnTo>
                  <a:pt x="664" y="1013"/>
                </a:lnTo>
                <a:lnTo>
                  <a:pt x="643" y="1012"/>
                </a:lnTo>
                <a:lnTo>
                  <a:pt x="642" y="1012"/>
                </a:lnTo>
                <a:lnTo>
                  <a:pt x="635" y="1012"/>
                </a:lnTo>
                <a:lnTo>
                  <a:pt x="633" y="1012"/>
                </a:lnTo>
                <a:lnTo>
                  <a:pt x="632" y="1012"/>
                </a:lnTo>
                <a:lnTo>
                  <a:pt x="628" y="1012"/>
                </a:lnTo>
                <a:lnTo>
                  <a:pt x="623" y="1012"/>
                </a:lnTo>
                <a:lnTo>
                  <a:pt x="617" y="1012"/>
                </a:lnTo>
                <a:lnTo>
                  <a:pt x="610" y="1012"/>
                </a:lnTo>
                <a:lnTo>
                  <a:pt x="608" y="1012"/>
                </a:lnTo>
                <a:lnTo>
                  <a:pt x="601" y="1012"/>
                </a:lnTo>
                <a:lnTo>
                  <a:pt x="601" y="1011"/>
                </a:lnTo>
                <a:lnTo>
                  <a:pt x="601" y="1010"/>
                </a:lnTo>
                <a:lnTo>
                  <a:pt x="602" y="1007"/>
                </a:lnTo>
                <a:lnTo>
                  <a:pt x="603" y="1002"/>
                </a:lnTo>
                <a:lnTo>
                  <a:pt x="603" y="999"/>
                </a:lnTo>
                <a:lnTo>
                  <a:pt x="602" y="999"/>
                </a:lnTo>
                <a:lnTo>
                  <a:pt x="601" y="1000"/>
                </a:lnTo>
                <a:lnTo>
                  <a:pt x="599" y="999"/>
                </a:lnTo>
                <a:lnTo>
                  <a:pt x="598" y="999"/>
                </a:lnTo>
                <a:lnTo>
                  <a:pt x="598" y="1000"/>
                </a:lnTo>
                <a:lnTo>
                  <a:pt x="598" y="1002"/>
                </a:lnTo>
                <a:lnTo>
                  <a:pt x="597" y="1002"/>
                </a:lnTo>
                <a:lnTo>
                  <a:pt x="595" y="1002"/>
                </a:lnTo>
                <a:lnTo>
                  <a:pt x="594" y="1002"/>
                </a:lnTo>
                <a:lnTo>
                  <a:pt x="590" y="1002"/>
                </a:lnTo>
                <a:lnTo>
                  <a:pt x="589" y="1002"/>
                </a:lnTo>
                <a:lnTo>
                  <a:pt x="589" y="1000"/>
                </a:lnTo>
                <a:lnTo>
                  <a:pt x="588" y="1000"/>
                </a:lnTo>
                <a:lnTo>
                  <a:pt x="586" y="1000"/>
                </a:lnTo>
                <a:lnTo>
                  <a:pt x="588" y="1004"/>
                </a:lnTo>
                <a:lnTo>
                  <a:pt x="588" y="1005"/>
                </a:lnTo>
                <a:lnTo>
                  <a:pt x="586" y="1006"/>
                </a:lnTo>
                <a:lnTo>
                  <a:pt x="586" y="1007"/>
                </a:lnTo>
                <a:lnTo>
                  <a:pt x="585" y="1010"/>
                </a:lnTo>
                <a:lnTo>
                  <a:pt x="585" y="1011"/>
                </a:lnTo>
                <a:lnTo>
                  <a:pt x="584" y="1011"/>
                </a:lnTo>
                <a:lnTo>
                  <a:pt x="584" y="1012"/>
                </a:lnTo>
                <a:lnTo>
                  <a:pt x="583" y="1012"/>
                </a:lnTo>
                <a:lnTo>
                  <a:pt x="583" y="1013"/>
                </a:lnTo>
                <a:lnTo>
                  <a:pt x="582" y="1015"/>
                </a:lnTo>
                <a:lnTo>
                  <a:pt x="582" y="1016"/>
                </a:lnTo>
                <a:lnTo>
                  <a:pt x="582" y="1017"/>
                </a:lnTo>
                <a:lnTo>
                  <a:pt x="581" y="1017"/>
                </a:lnTo>
                <a:lnTo>
                  <a:pt x="581" y="1019"/>
                </a:lnTo>
                <a:lnTo>
                  <a:pt x="578" y="1020"/>
                </a:lnTo>
                <a:lnTo>
                  <a:pt x="577" y="1020"/>
                </a:lnTo>
                <a:lnTo>
                  <a:pt x="577" y="1021"/>
                </a:lnTo>
                <a:lnTo>
                  <a:pt x="578" y="1021"/>
                </a:lnTo>
                <a:lnTo>
                  <a:pt x="581" y="1023"/>
                </a:lnTo>
                <a:lnTo>
                  <a:pt x="580" y="1024"/>
                </a:lnTo>
                <a:lnTo>
                  <a:pt x="578" y="1025"/>
                </a:lnTo>
                <a:lnTo>
                  <a:pt x="580" y="1025"/>
                </a:lnTo>
                <a:lnTo>
                  <a:pt x="580" y="1027"/>
                </a:lnTo>
                <a:lnTo>
                  <a:pt x="581" y="1027"/>
                </a:lnTo>
                <a:lnTo>
                  <a:pt x="581" y="1028"/>
                </a:lnTo>
                <a:lnTo>
                  <a:pt x="582" y="1028"/>
                </a:lnTo>
                <a:lnTo>
                  <a:pt x="582" y="1029"/>
                </a:lnTo>
                <a:lnTo>
                  <a:pt x="582" y="1030"/>
                </a:lnTo>
                <a:lnTo>
                  <a:pt x="580" y="1030"/>
                </a:lnTo>
                <a:lnTo>
                  <a:pt x="581" y="1030"/>
                </a:lnTo>
                <a:lnTo>
                  <a:pt x="581" y="1031"/>
                </a:lnTo>
                <a:lnTo>
                  <a:pt x="581" y="1032"/>
                </a:lnTo>
                <a:lnTo>
                  <a:pt x="582" y="1033"/>
                </a:lnTo>
                <a:lnTo>
                  <a:pt x="584" y="1036"/>
                </a:lnTo>
                <a:lnTo>
                  <a:pt x="585" y="1035"/>
                </a:lnTo>
                <a:lnTo>
                  <a:pt x="585" y="1036"/>
                </a:lnTo>
                <a:lnTo>
                  <a:pt x="586" y="1038"/>
                </a:lnTo>
                <a:lnTo>
                  <a:pt x="588" y="1038"/>
                </a:lnTo>
                <a:lnTo>
                  <a:pt x="588" y="1039"/>
                </a:lnTo>
                <a:lnTo>
                  <a:pt x="586" y="1039"/>
                </a:lnTo>
                <a:lnTo>
                  <a:pt x="584" y="1039"/>
                </a:lnTo>
                <a:lnTo>
                  <a:pt x="583" y="1039"/>
                </a:lnTo>
                <a:lnTo>
                  <a:pt x="581" y="1039"/>
                </a:lnTo>
                <a:lnTo>
                  <a:pt x="581" y="1038"/>
                </a:lnTo>
                <a:lnTo>
                  <a:pt x="580" y="1037"/>
                </a:lnTo>
                <a:lnTo>
                  <a:pt x="578" y="1035"/>
                </a:lnTo>
                <a:lnTo>
                  <a:pt x="577" y="1033"/>
                </a:lnTo>
                <a:lnTo>
                  <a:pt x="576" y="1032"/>
                </a:lnTo>
                <a:lnTo>
                  <a:pt x="574" y="1033"/>
                </a:lnTo>
                <a:lnTo>
                  <a:pt x="573" y="1033"/>
                </a:lnTo>
                <a:lnTo>
                  <a:pt x="571" y="1032"/>
                </a:lnTo>
                <a:lnTo>
                  <a:pt x="569" y="1032"/>
                </a:lnTo>
                <a:lnTo>
                  <a:pt x="569" y="1031"/>
                </a:lnTo>
                <a:lnTo>
                  <a:pt x="569" y="1030"/>
                </a:lnTo>
                <a:lnTo>
                  <a:pt x="569" y="1029"/>
                </a:lnTo>
                <a:lnTo>
                  <a:pt x="568" y="1029"/>
                </a:lnTo>
                <a:lnTo>
                  <a:pt x="567" y="1029"/>
                </a:lnTo>
                <a:lnTo>
                  <a:pt x="567" y="1030"/>
                </a:lnTo>
                <a:lnTo>
                  <a:pt x="566" y="1030"/>
                </a:lnTo>
                <a:lnTo>
                  <a:pt x="565" y="1031"/>
                </a:lnTo>
                <a:lnTo>
                  <a:pt x="566" y="1031"/>
                </a:lnTo>
                <a:lnTo>
                  <a:pt x="566" y="1032"/>
                </a:lnTo>
                <a:lnTo>
                  <a:pt x="567" y="1032"/>
                </a:lnTo>
                <a:lnTo>
                  <a:pt x="567" y="1033"/>
                </a:lnTo>
                <a:lnTo>
                  <a:pt x="568" y="1035"/>
                </a:lnTo>
                <a:lnTo>
                  <a:pt x="568" y="1036"/>
                </a:lnTo>
                <a:lnTo>
                  <a:pt x="568" y="1038"/>
                </a:lnTo>
                <a:lnTo>
                  <a:pt x="567" y="1039"/>
                </a:lnTo>
                <a:lnTo>
                  <a:pt x="565" y="1040"/>
                </a:lnTo>
                <a:lnTo>
                  <a:pt x="565" y="1041"/>
                </a:lnTo>
                <a:lnTo>
                  <a:pt x="564" y="1041"/>
                </a:lnTo>
                <a:lnTo>
                  <a:pt x="564" y="1042"/>
                </a:lnTo>
                <a:lnTo>
                  <a:pt x="564" y="1044"/>
                </a:lnTo>
                <a:lnTo>
                  <a:pt x="560" y="1044"/>
                </a:lnTo>
                <a:lnTo>
                  <a:pt x="559" y="1044"/>
                </a:lnTo>
                <a:lnTo>
                  <a:pt x="557" y="1044"/>
                </a:lnTo>
                <a:lnTo>
                  <a:pt x="558" y="1046"/>
                </a:lnTo>
                <a:lnTo>
                  <a:pt x="558" y="1047"/>
                </a:lnTo>
                <a:lnTo>
                  <a:pt x="557" y="1047"/>
                </a:lnTo>
                <a:lnTo>
                  <a:pt x="557" y="1048"/>
                </a:lnTo>
                <a:lnTo>
                  <a:pt x="557" y="1049"/>
                </a:lnTo>
                <a:lnTo>
                  <a:pt x="557" y="1050"/>
                </a:lnTo>
                <a:lnTo>
                  <a:pt x="558" y="1052"/>
                </a:lnTo>
                <a:lnTo>
                  <a:pt x="558" y="1053"/>
                </a:lnTo>
                <a:lnTo>
                  <a:pt x="559" y="1055"/>
                </a:lnTo>
                <a:lnTo>
                  <a:pt x="559" y="1057"/>
                </a:lnTo>
                <a:lnTo>
                  <a:pt x="560" y="1058"/>
                </a:lnTo>
                <a:lnTo>
                  <a:pt x="562" y="1060"/>
                </a:lnTo>
                <a:lnTo>
                  <a:pt x="562" y="1061"/>
                </a:lnTo>
                <a:lnTo>
                  <a:pt x="563" y="1062"/>
                </a:lnTo>
                <a:lnTo>
                  <a:pt x="564" y="1063"/>
                </a:lnTo>
                <a:lnTo>
                  <a:pt x="565" y="1063"/>
                </a:lnTo>
                <a:lnTo>
                  <a:pt x="566" y="1063"/>
                </a:lnTo>
                <a:lnTo>
                  <a:pt x="567" y="1064"/>
                </a:lnTo>
                <a:lnTo>
                  <a:pt x="568" y="1064"/>
                </a:lnTo>
                <a:lnTo>
                  <a:pt x="569" y="1064"/>
                </a:lnTo>
                <a:lnTo>
                  <a:pt x="569" y="1065"/>
                </a:lnTo>
                <a:lnTo>
                  <a:pt x="571" y="1065"/>
                </a:lnTo>
                <a:lnTo>
                  <a:pt x="572" y="1066"/>
                </a:lnTo>
                <a:lnTo>
                  <a:pt x="572" y="1067"/>
                </a:lnTo>
                <a:lnTo>
                  <a:pt x="573" y="1069"/>
                </a:lnTo>
                <a:lnTo>
                  <a:pt x="575" y="1069"/>
                </a:lnTo>
                <a:lnTo>
                  <a:pt x="575" y="1070"/>
                </a:lnTo>
                <a:lnTo>
                  <a:pt x="575" y="1073"/>
                </a:lnTo>
                <a:lnTo>
                  <a:pt x="574" y="1073"/>
                </a:lnTo>
                <a:lnTo>
                  <a:pt x="573" y="1073"/>
                </a:lnTo>
                <a:lnTo>
                  <a:pt x="572" y="1073"/>
                </a:lnTo>
                <a:lnTo>
                  <a:pt x="571" y="1073"/>
                </a:lnTo>
                <a:lnTo>
                  <a:pt x="569" y="1073"/>
                </a:lnTo>
                <a:lnTo>
                  <a:pt x="569" y="1074"/>
                </a:lnTo>
                <a:lnTo>
                  <a:pt x="567" y="1071"/>
                </a:lnTo>
                <a:lnTo>
                  <a:pt x="566" y="1071"/>
                </a:lnTo>
                <a:lnTo>
                  <a:pt x="552" y="1084"/>
                </a:lnTo>
                <a:lnTo>
                  <a:pt x="552" y="1086"/>
                </a:lnTo>
                <a:lnTo>
                  <a:pt x="551" y="1102"/>
                </a:lnTo>
                <a:lnTo>
                  <a:pt x="551" y="1104"/>
                </a:lnTo>
                <a:lnTo>
                  <a:pt x="551" y="1114"/>
                </a:lnTo>
                <a:lnTo>
                  <a:pt x="551" y="1115"/>
                </a:lnTo>
                <a:lnTo>
                  <a:pt x="554" y="1115"/>
                </a:lnTo>
                <a:lnTo>
                  <a:pt x="559" y="1115"/>
                </a:lnTo>
                <a:lnTo>
                  <a:pt x="564" y="1115"/>
                </a:lnTo>
                <a:lnTo>
                  <a:pt x="567" y="1115"/>
                </a:lnTo>
                <a:lnTo>
                  <a:pt x="569" y="1115"/>
                </a:lnTo>
                <a:lnTo>
                  <a:pt x="588" y="1115"/>
                </a:lnTo>
                <a:lnTo>
                  <a:pt x="589" y="1115"/>
                </a:lnTo>
                <a:lnTo>
                  <a:pt x="590" y="1114"/>
                </a:lnTo>
                <a:lnTo>
                  <a:pt x="591" y="1114"/>
                </a:lnTo>
                <a:lnTo>
                  <a:pt x="593" y="1113"/>
                </a:lnTo>
                <a:lnTo>
                  <a:pt x="594" y="1113"/>
                </a:lnTo>
                <a:lnTo>
                  <a:pt x="594" y="1112"/>
                </a:lnTo>
                <a:lnTo>
                  <a:pt x="594" y="1107"/>
                </a:lnTo>
                <a:lnTo>
                  <a:pt x="594" y="1100"/>
                </a:lnTo>
                <a:lnTo>
                  <a:pt x="594" y="1099"/>
                </a:lnTo>
                <a:lnTo>
                  <a:pt x="594" y="1095"/>
                </a:lnTo>
                <a:lnTo>
                  <a:pt x="594" y="1090"/>
                </a:lnTo>
                <a:lnTo>
                  <a:pt x="594" y="1087"/>
                </a:lnTo>
                <a:lnTo>
                  <a:pt x="594" y="1084"/>
                </a:lnTo>
                <a:lnTo>
                  <a:pt x="594" y="1082"/>
                </a:lnTo>
                <a:lnTo>
                  <a:pt x="594" y="1079"/>
                </a:lnTo>
                <a:lnTo>
                  <a:pt x="595" y="1070"/>
                </a:lnTo>
                <a:lnTo>
                  <a:pt x="595" y="1066"/>
                </a:lnTo>
                <a:lnTo>
                  <a:pt x="600" y="1066"/>
                </a:lnTo>
                <a:lnTo>
                  <a:pt x="621" y="1064"/>
                </a:lnTo>
                <a:lnTo>
                  <a:pt x="623" y="1064"/>
                </a:lnTo>
                <a:lnTo>
                  <a:pt x="623" y="1065"/>
                </a:lnTo>
                <a:lnTo>
                  <a:pt x="624" y="1065"/>
                </a:lnTo>
                <a:lnTo>
                  <a:pt x="626" y="1065"/>
                </a:lnTo>
                <a:lnTo>
                  <a:pt x="633" y="1064"/>
                </a:lnTo>
                <a:lnTo>
                  <a:pt x="634" y="1064"/>
                </a:lnTo>
                <a:lnTo>
                  <a:pt x="633" y="1063"/>
                </a:lnTo>
                <a:lnTo>
                  <a:pt x="634" y="1063"/>
                </a:lnTo>
                <a:lnTo>
                  <a:pt x="638" y="1064"/>
                </a:lnTo>
                <a:lnTo>
                  <a:pt x="645" y="1065"/>
                </a:lnTo>
                <a:lnTo>
                  <a:pt x="646" y="1065"/>
                </a:lnTo>
                <a:lnTo>
                  <a:pt x="652" y="1066"/>
                </a:lnTo>
                <a:lnTo>
                  <a:pt x="657" y="1069"/>
                </a:lnTo>
                <a:lnTo>
                  <a:pt x="661" y="1070"/>
                </a:lnTo>
                <a:lnTo>
                  <a:pt x="662" y="1069"/>
                </a:lnTo>
                <a:lnTo>
                  <a:pt x="667" y="1070"/>
                </a:lnTo>
                <a:lnTo>
                  <a:pt x="667" y="1069"/>
                </a:lnTo>
                <a:lnTo>
                  <a:pt x="668" y="1070"/>
                </a:lnTo>
                <a:lnTo>
                  <a:pt x="671" y="1071"/>
                </a:lnTo>
                <a:lnTo>
                  <a:pt x="672" y="1071"/>
                </a:lnTo>
                <a:lnTo>
                  <a:pt x="674" y="1071"/>
                </a:lnTo>
                <a:lnTo>
                  <a:pt x="674" y="1072"/>
                </a:lnTo>
                <a:lnTo>
                  <a:pt x="675" y="1072"/>
                </a:lnTo>
                <a:lnTo>
                  <a:pt x="678" y="1075"/>
                </a:lnTo>
                <a:lnTo>
                  <a:pt x="679" y="1077"/>
                </a:lnTo>
                <a:lnTo>
                  <a:pt x="683" y="1079"/>
                </a:lnTo>
                <a:lnTo>
                  <a:pt x="689" y="1086"/>
                </a:lnTo>
                <a:lnTo>
                  <a:pt x="688" y="1087"/>
                </a:lnTo>
                <a:lnTo>
                  <a:pt x="698" y="1096"/>
                </a:lnTo>
                <a:lnTo>
                  <a:pt x="700" y="1096"/>
                </a:lnTo>
                <a:lnTo>
                  <a:pt x="700" y="1097"/>
                </a:lnTo>
                <a:lnTo>
                  <a:pt x="700" y="1098"/>
                </a:lnTo>
                <a:lnTo>
                  <a:pt x="700" y="1102"/>
                </a:lnTo>
                <a:lnTo>
                  <a:pt x="700" y="1107"/>
                </a:lnTo>
                <a:lnTo>
                  <a:pt x="700" y="1108"/>
                </a:lnTo>
                <a:lnTo>
                  <a:pt x="700" y="1109"/>
                </a:lnTo>
                <a:lnTo>
                  <a:pt x="700" y="1111"/>
                </a:lnTo>
                <a:lnTo>
                  <a:pt x="700" y="1112"/>
                </a:lnTo>
                <a:lnTo>
                  <a:pt x="698" y="1114"/>
                </a:lnTo>
                <a:lnTo>
                  <a:pt x="698" y="1115"/>
                </a:lnTo>
                <a:lnTo>
                  <a:pt x="698" y="1117"/>
                </a:lnTo>
                <a:lnTo>
                  <a:pt x="698" y="1119"/>
                </a:lnTo>
                <a:lnTo>
                  <a:pt x="700" y="1120"/>
                </a:lnTo>
                <a:lnTo>
                  <a:pt x="701" y="1120"/>
                </a:lnTo>
                <a:lnTo>
                  <a:pt x="703" y="1121"/>
                </a:lnTo>
                <a:lnTo>
                  <a:pt x="704" y="1121"/>
                </a:lnTo>
                <a:lnTo>
                  <a:pt x="706" y="1122"/>
                </a:lnTo>
                <a:lnTo>
                  <a:pt x="709" y="1122"/>
                </a:lnTo>
                <a:lnTo>
                  <a:pt x="712" y="1123"/>
                </a:lnTo>
                <a:lnTo>
                  <a:pt x="714" y="1124"/>
                </a:lnTo>
                <a:lnTo>
                  <a:pt x="716" y="1124"/>
                </a:lnTo>
                <a:lnTo>
                  <a:pt x="718" y="1125"/>
                </a:lnTo>
                <a:lnTo>
                  <a:pt x="718" y="1127"/>
                </a:lnTo>
                <a:lnTo>
                  <a:pt x="719" y="1127"/>
                </a:lnTo>
                <a:lnTo>
                  <a:pt x="719" y="1128"/>
                </a:lnTo>
                <a:lnTo>
                  <a:pt x="720" y="1129"/>
                </a:lnTo>
                <a:lnTo>
                  <a:pt x="720" y="1130"/>
                </a:lnTo>
                <a:lnTo>
                  <a:pt x="721" y="1130"/>
                </a:lnTo>
                <a:lnTo>
                  <a:pt x="721" y="1131"/>
                </a:lnTo>
                <a:lnTo>
                  <a:pt x="721" y="1132"/>
                </a:lnTo>
                <a:lnTo>
                  <a:pt x="721" y="1133"/>
                </a:lnTo>
                <a:lnTo>
                  <a:pt x="721" y="1134"/>
                </a:lnTo>
                <a:lnTo>
                  <a:pt x="722" y="1136"/>
                </a:lnTo>
                <a:lnTo>
                  <a:pt x="722" y="1137"/>
                </a:lnTo>
                <a:lnTo>
                  <a:pt x="722" y="1138"/>
                </a:lnTo>
                <a:lnTo>
                  <a:pt x="723" y="1138"/>
                </a:lnTo>
                <a:lnTo>
                  <a:pt x="726" y="1140"/>
                </a:lnTo>
                <a:lnTo>
                  <a:pt x="724" y="1141"/>
                </a:lnTo>
                <a:lnTo>
                  <a:pt x="713" y="1149"/>
                </a:lnTo>
                <a:lnTo>
                  <a:pt x="714" y="1149"/>
                </a:lnTo>
                <a:lnTo>
                  <a:pt x="714" y="1150"/>
                </a:lnTo>
                <a:lnTo>
                  <a:pt x="715" y="1150"/>
                </a:lnTo>
                <a:lnTo>
                  <a:pt x="716" y="1152"/>
                </a:lnTo>
                <a:lnTo>
                  <a:pt x="716" y="1153"/>
                </a:lnTo>
                <a:lnTo>
                  <a:pt x="718" y="1154"/>
                </a:lnTo>
                <a:lnTo>
                  <a:pt x="720" y="1155"/>
                </a:lnTo>
                <a:lnTo>
                  <a:pt x="722" y="1156"/>
                </a:lnTo>
                <a:lnTo>
                  <a:pt x="723" y="1157"/>
                </a:lnTo>
                <a:lnTo>
                  <a:pt x="724" y="1159"/>
                </a:lnTo>
                <a:lnTo>
                  <a:pt x="727" y="1165"/>
                </a:lnTo>
                <a:lnTo>
                  <a:pt x="727" y="1166"/>
                </a:lnTo>
                <a:lnTo>
                  <a:pt x="727" y="1167"/>
                </a:lnTo>
                <a:lnTo>
                  <a:pt x="727" y="1169"/>
                </a:lnTo>
                <a:lnTo>
                  <a:pt x="727" y="1170"/>
                </a:lnTo>
                <a:lnTo>
                  <a:pt x="727" y="1171"/>
                </a:lnTo>
                <a:lnTo>
                  <a:pt x="727" y="1172"/>
                </a:lnTo>
                <a:lnTo>
                  <a:pt x="726" y="1172"/>
                </a:lnTo>
                <a:lnTo>
                  <a:pt x="726" y="1173"/>
                </a:lnTo>
                <a:lnTo>
                  <a:pt x="726" y="1174"/>
                </a:lnTo>
                <a:lnTo>
                  <a:pt x="726" y="1175"/>
                </a:lnTo>
                <a:lnTo>
                  <a:pt x="724" y="1176"/>
                </a:lnTo>
                <a:lnTo>
                  <a:pt x="723" y="1178"/>
                </a:lnTo>
                <a:lnTo>
                  <a:pt x="722" y="1179"/>
                </a:lnTo>
                <a:lnTo>
                  <a:pt x="721" y="1181"/>
                </a:lnTo>
                <a:lnTo>
                  <a:pt x="720" y="1182"/>
                </a:lnTo>
                <a:lnTo>
                  <a:pt x="718" y="1184"/>
                </a:lnTo>
                <a:lnTo>
                  <a:pt x="716" y="1186"/>
                </a:lnTo>
                <a:lnTo>
                  <a:pt x="715" y="1187"/>
                </a:lnTo>
                <a:lnTo>
                  <a:pt x="714" y="1188"/>
                </a:lnTo>
                <a:lnTo>
                  <a:pt x="712" y="1190"/>
                </a:lnTo>
                <a:lnTo>
                  <a:pt x="712" y="1191"/>
                </a:lnTo>
                <a:lnTo>
                  <a:pt x="711" y="1191"/>
                </a:lnTo>
                <a:lnTo>
                  <a:pt x="711" y="1192"/>
                </a:lnTo>
                <a:lnTo>
                  <a:pt x="710" y="1192"/>
                </a:lnTo>
                <a:lnTo>
                  <a:pt x="709" y="1192"/>
                </a:lnTo>
                <a:lnTo>
                  <a:pt x="706" y="1192"/>
                </a:lnTo>
                <a:lnTo>
                  <a:pt x="706" y="1194"/>
                </a:lnTo>
                <a:lnTo>
                  <a:pt x="705" y="1194"/>
                </a:lnTo>
                <a:lnTo>
                  <a:pt x="704" y="1195"/>
                </a:lnTo>
                <a:close/>
                <a:moveTo>
                  <a:pt x="505" y="1036"/>
                </a:moveTo>
                <a:lnTo>
                  <a:pt x="505" y="1035"/>
                </a:lnTo>
                <a:lnTo>
                  <a:pt x="506" y="1032"/>
                </a:lnTo>
                <a:lnTo>
                  <a:pt x="512" y="1035"/>
                </a:lnTo>
                <a:lnTo>
                  <a:pt x="515" y="1035"/>
                </a:lnTo>
                <a:lnTo>
                  <a:pt x="515" y="1033"/>
                </a:lnTo>
                <a:lnTo>
                  <a:pt x="515" y="1032"/>
                </a:lnTo>
                <a:lnTo>
                  <a:pt x="514" y="1032"/>
                </a:lnTo>
                <a:lnTo>
                  <a:pt x="515" y="1032"/>
                </a:lnTo>
                <a:lnTo>
                  <a:pt x="515" y="1031"/>
                </a:lnTo>
                <a:lnTo>
                  <a:pt x="514" y="1029"/>
                </a:lnTo>
                <a:lnTo>
                  <a:pt x="515" y="1029"/>
                </a:lnTo>
                <a:lnTo>
                  <a:pt x="515" y="1027"/>
                </a:lnTo>
                <a:lnTo>
                  <a:pt x="516" y="1027"/>
                </a:lnTo>
                <a:lnTo>
                  <a:pt x="516" y="1025"/>
                </a:lnTo>
                <a:lnTo>
                  <a:pt x="516" y="1023"/>
                </a:lnTo>
                <a:lnTo>
                  <a:pt x="516" y="1019"/>
                </a:lnTo>
                <a:lnTo>
                  <a:pt x="517" y="1019"/>
                </a:lnTo>
                <a:lnTo>
                  <a:pt x="519" y="1019"/>
                </a:lnTo>
                <a:lnTo>
                  <a:pt x="519" y="1017"/>
                </a:lnTo>
                <a:lnTo>
                  <a:pt x="519" y="1016"/>
                </a:lnTo>
                <a:lnTo>
                  <a:pt x="519" y="1015"/>
                </a:lnTo>
                <a:lnTo>
                  <a:pt x="514" y="1016"/>
                </a:lnTo>
                <a:lnTo>
                  <a:pt x="511" y="1017"/>
                </a:lnTo>
                <a:lnTo>
                  <a:pt x="509" y="1017"/>
                </a:lnTo>
                <a:lnTo>
                  <a:pt x="508" y="1017"/>
                </a:lnTo>
                <a:lnTo>
                  <a:pt x="506" y="1017"/>
                </a:lnTo>
                <a:lnTo>
                  <a:pt x="502" y="1015"/>
                </a:lnTo>
                <a:lnTo>
                  <a:pt x="500" y="1015"/>
                </a:lnTo>
                <a:lnTo>
                  <a:pt x="494" y="1013"/>
                </a:lnTo>
                <a:lnTo>
                  <a:pt x="493" y="1012"/>
                </a:lnTo>
                <a:lnTo>
                  <a:pt x="489" y="1011"/>
                </a:lnTo>
                <a:lnTo>
                  <a:pt x="488" y="1010"/>
                </a:lnTo>
                <a:lnTo>
                  <a:pt x="488" y="1011"/>
                </a:lnTo>
                <a:lnTo>
                  <a:pt x="488" y="1012"/>
                </a:lnTo>
                <a:lnTo>
                  <a:pt x="487" y="1012"/>
                </a:lnTo>
                <a:lnTo>
                  <a:pt x="486" y="1020"/>
                </a:lnTo>
                <a:lnTo>
                  <a:pt x="485" y="1022"/>
                </a:lnTo>
                <a:lnTo>
                  <a:pt x="485" y="1023"/>
                </a:lnTo>
                <a:lnTo>
                  <a:pt x="485" y="1027"/>
                </a:lnTo>
                <a:lnTo>
                  <a:pt x="483" y="1028"/>
                </a:lnTo>
                <a:lnTo>
                  <a:pt x="486" y="1029"/>
                </a:lnTo>
                <a:lnTo>
                  <a:pt x="491" y="1029"/>
                </a:lnTo>
                <a:lnTo>
                  <a:pt x="494" y="1030"/>
                </a:lnTo>
                <a:lnTo>
                  <a:pt x="495" y="1031"/>
                </a:lnTo>
                <a:lnTo>
                  <a:pt x="495" y="1032"/>
                </a:lnTo>
                <a:lnTo>
                  <a:pt x="497" y="1033"/>
                </a:lnTo>
                <a:lnTo>
                  <a:pt x="500" y="1036"/>
                </a:lnTo>
                <a:lnTo>
                  <a:pt x="502" y="1036"/>
                </a:lnTo>
                <a:lnTo>
                  <a:pt x="505" y="1037"/>
                </a:lnTo>
                <a:lnTo>
                  <a:pt x="505" y="1036"/>
                </a:lnTo>
                <a:close/>
                <a:moveTo>
                  <a:pt x="985" y="986"/>
                </a:moveTo>
                <a:lnTo>
                  <a:pt x="990" y="995"/>
                </a:lnTo>
                <a:lnTo>
                  <a:pt x="990" y="996"/>
                </a:lnTo>
                <a:lnTo>
                  <a:pt x="990" y="997"/>
                </a:lnTo>
                <a:lnTo>
                  <a:pt x="990" y="998"/>
                </a:lnTo>
                <a:lnTo>
                  <a:pt x="989" y="999"/>
                </a:lnTo>
                <a:lnTo>
                  <a:pt x="989" y="1000"/>
                </a:lnTo>
                <a:lnTo>
                  <a:pt x="988" y="1002"/>
                </a:lnTo>
                <a:lnTo>
                  <a:pt x="987" y="1002"/>
                </a:lnTo>
                <a:lnTo>
                  <a:pt x="986" y="1002"/>
                </a:lnTo>
                <a:lnTo>
                  <a:pt x="985" y="1002"/>
                </a:lnTo>
                <a:lnTo>
                  <a:pt x="966" y="1002"/>
                </a:lnTo>
                <a:lnTo>
                  <a:pt x="956" y="1002"/>
                </a:lnTo>
                <a:lnTo>
                  <a:pt x="955" y="1002"/>
                </a:lnTo>
                <a:lnTo>
                  <a:pt x="939" y="1002"/>
                </a:lnTo>
                <a:lnTo>
                  <a:pt x="939" y="1003"/>
                </a:lnTo>
                <a:lnTo>
                  <a:pt x="955" y="1003"/>
                </a:lnTo>
                <a:lnTo>
                  <a:pt x="956" y="1003"/>
                </a:lnTo>
                <a:lnTo>
                  <a:pt x="973" y="1003"/>
                </a:lnTo>
                <a:lnTo>
                  <a:pt x="983" y="1003"/>
                </a:lnTo>
                <a:lnTo>
                  <a:pt x="985" y="1003"/>
                </a:lnTo>
                <a:lnTo>
                  <a:pt x="992" y="1003"/>
                </a:lnTo>
                <a:lnTo>
                  <a:pt x="994" y="1004"/>
                </a:lnTo>
                <a:lnTo>
                  <a:pt x="995" y="1004"/>
                </a:lnTo>
                <a:lnTo>
                  <a:pt x="996" y="1005"/>
                </a:lnTo>
                <a:lnTo>
                  <a:pt x="999" y="1010"/>
                </a:lnTo>
                <a:lnTo>
                  <a:pt x="1004" y="1016"/>
                </a:lnTo>
                <a:lnTo>
                  <a:pt x="1002" y="1019"/>
                </a:lnTo>
                <a:lnTo>
                  <a:pt x="1008" y="1028"/>
                </a:lnTo>
                <a:lnTo>
                  <a:pt x="1011" y="1031"/>
                </a:lnTo>
                <a:lnTo>
                  <a:pt x="1013" y="1031"/>
                </a:lnTo>
                <a:lnTo>
                  <a:pt x="1014" y="1031"/>
                </a:lnTo>
                <a:lnTo>
                  <a:pt x="1014" y="1032"/>
                </a:lnTo>
                <a:lnTo>
                  <a:pt x="1015" y="1032"/>
                </a:lnTo>
                <a:lnTo>
                  <a:pt x="1017" y="1033"/>
                </a:lnTo>
                <a:lnTo>
                  <a:pt x="1021" y="1036"/>
                </a:lnTo>
                <a:lnTo>
                  <a:pt x="1021" y="1033"/>
                </a:lnTo>
                <a:lnTo>
                  <a:pt x="1021" y="1030"/>
                </a:lnTo>
                <a:lnTo>
                  <a:pt x="1021" y="1029"/>
                </a:lnTo>
                <a:lnTo>
                  <a:pt x="1020" y="1028"/>
                </a:lnTo>
                <a:lnTo>
                  <a:pt x="1015" y="1021"/>
                </a:lnTo>
                <a:lnTo>
                  <a:pt x="1002" y="998"/>
                </a:lnTo>
                <a:lnTo>
                  <a:pt x="1000" y="998"/>
                </a:lnTo>
                <a:lnTo>
                  <a:pt x="999" y="995"/>
                </a:lnTo>
                <a:lnTo>
                  <a:pt x="994" y="987"/>
                </a:lnTo>
                <a:lnTo>
                  <a:pt x="991" y="983"/>
                </a:lnTo>
                <a:lnTo>
                  <a:pt x="989" y="981"/>
                </a:lnTo>
                <a:lnTo>
                  <a:pt x="976" y="965"/>
                </a:lnTo>
                <a:lnTo>
                  <a:pt x="965" y="953"/>
                </a:lnTo>
                <a:lnTo>
                  <a:pt x="960" y="945"/>
                </a:lnTo>
                <a:lnTo>
                  <a:pt x="957" y="941"/>
                </a:lnTo>
                <a:lnTo>
                  <a:pt x="957" y="937"/>
                </a:lnTo>
                <a:lnTo>
                  <a:pt x="957" y="930"/>
                </a:lnTo>
                <a:lnTo>
                  <a:pt x="957" y="923"/>
                </a:lnTo>
                <a:lnTo>
                  <a:pt x="957" y="921"/>
                </a:lnTo>
                <a:lnTo>
                  <a:pt x="957" y="920"/>
                </a:lnTo>
                <a:lnTo>
                  <a:pt x="957" y="918"/>
                </a:lnTo>
                <a:lnTo>
                  <a:pt x="957" y="916"/>
                </a:lnTo>
                <a:lnTo>
                  <a:pt x="957" y="915"/>
                </a:lnTo>
                <a:lnTo>
                  <a:pt x="957" y="914"/>
                </a:lnTo>
                <a:lnTo>
                  <a:pt x="957" y="907"/>
                </a:lnTo>
                <a:lnTo>
                  <a:pt x="957" y="904"/>
                </a:lnTo>
                <a:lnTo>
                  <a:pt x="957" y="902"/>
                </a:lnTo>
                <a:lnTo>
                  <a:pt x="957" y="897"/>
                </a:lnTo>
                <a:lnTo>
                  <a:pt x="957" y="896"/>
                </a:lnTo>
                <a:lnTo>
                  <a:pt x="964" y="896"/>
                </a:lnTo>
                <a:lnTo>
                  <a:pt x="971" y="896"/>
                </a:lnTo>
                <a:lnTo>
                  <a:pt x="990" y="896"/>
                </a:lnTo>
                <a:lnTo>
                  <a:pt x="991" y="896"/>
                </a:lnTo>
                <a:lnTo>
                  <a:pt x="992" y="896"/>
                </a:lnTo>
                <a:lnTo>
                  <a:pt x="992" y="886"/>
                </a:lnTo>
                <a:lnTo>
                  <a:pt x="992" y="868"/>
                </a:lnTo>
                <a:lnTo>
                  <a:pt x="992" y="861"/>
                </a:lnTo>
                <a:lnTo>
                  <a:pt x="991" y="861"/>
                </a:lnTo>
                <a:lnTo>
                  <a:pt x="990" y="861"/>
                </a:lnTo>
                <a:lnTo>
                  <a:pt x="990" y="860"/>
                </a:lnTo>
                <a:lnTo>
                  <a:pt x="990" y="857"/>
                </a:lnTo>
                <a:lnTo>
                  <a:pt x="990" y="849"/>
                </a:lnTo>
                <a:lnTo>
                  <a:pt x="988" y="849"/>
                </a:lnTo>
                <a:lnTo>
                  <a:pt x="985" y="849"/>
                </a:lnTo>
                <a:lnTo>
                  <a:pt x="983" y="848"/>
                </a:lnTo>
                <a:lnTo>
                  <a:pt x="983" y="847"/>
                </a:lnTo>
                <a:lnTo>
                  <a:pt x="983" y="836"/>
                </a:lnTo>
                <a:lnTo>
                  <a:pt x="981" y="836"/>
                </a:lnTo>
                <a:lnTo>
                  <a:pt x="979" y="836"/>
                </a:lnTo>
                <a:lnTo>
                  <a:pt x="976" y="836"/>
                </a:lnTo>
                <a:lnTo>
                  <a:pt x="973" y="836"/>
                </a:lnTo>
                <a:lnTo>
                  <a:pt x="972" y="836"/>
                </a:lnTo>
                <a:lnTo>
                  <a:pt x="971" y="836"/>
                </a:lnTo>
                <a:lnTo>
                  <a:pt x="970" y="836"/>
                </a:lnTo>
                <a:lnTo>
                  <a:pt x="959" y="835"/>
                </a:lnTo>
                <a:lnTo>
                  <a:pt x="957" y="835"/>
                </a:lnTo>
                <a:lnTo>
                  <a:pt x="957" y="832"/>
                </a:lnTo>
                <a:lnTo>
                  <a:pt x="959" y="830"/>
                </a:lnTo>
                <a:lnTo>
                  <a:pt x="959" y="829"/>
                </a:lnTo>
                <a:lnTo>
                  <a:pt x="959" y="827"/>
                </a:lnTo>
                <a:lnTo>
                  <a:pt x="959" y="826"/>
                </a:lnTo>
                <a:lnTo>
                  <a:pt x="959" y="824"/>
                </a:lnTo>
                <a:lnTo>
                  <a:pt x="959" y="813"/>
                </a:lnTo>
                <a:lnTo>
                  <a:pt x="959" y="809"/>
                </a:lnTo>
                <a:lnTo>
                  <a:pt x="959" y="807"/>
                </a:lnTo>
                <a:lnTo>
                  <a:pt x="959" y="804"/>
                </a:lnTo>
                <a:lnTo>
                  <a:pt x="959" y="798"/>
                </a:lnTo>
                <a:lnTo>
                  <a:pt x="959" y="795"/>
                </a:lnTo>
                <a:lnTo>
                  <a:pt x="959" y="794"/>
                </a:lnTo>
                <a:lnTo>
                  <a:pt x="959" y="793"/>
                </a:lnTo>
                <a:lnTo>
                  <a:pt x="959" y="789"/>
                </a:lnTo>
                <a:lnTo>
                  <a:pt x="959" y="782"/>
                </a:lnTo>
                <a:lnTo>
                  <a:pt x="957" y="781"/>
                </a:lnTo>
                <a:lnTo>
                  <a:pt x="957" y="779"/>
                </a:lnTo>
                <a:lnTo>
                  <a:pt x="957" y="776"/>
                </a:lnTo>
                <a:lnTo>
                  <a:pt x="957" y="774"/>
                </a:lnTo>
                <a:lnTo>
                  <a:pt x="957" y="769"/>
                </a:lnTo>
                <a:lnTo>
                  <a:pt x="957" y="764"/>
                </a:lnTo>
                <a:lnTo>
                  <a:pt x="957" y="760"/>
                </a:lnTo>
                <a:lnTo>
                  <a:pt x="957" y="755"/>
                </a:lnTo>
                <a:lnTo>
                  <a:pt x="957" y="753"/>
                </a:lnTo>
                <a:lnTo>
                  <a:pt x="957" y="752"/>
                </a:lnTo>
                <a:lnTo>
                  <a:pt x="957" y="746"/>
                </a:lnTo>
                <a:lnTo>
                  <a:pt x="957" y="744"/>
                </a:lnTo>
                <a:lnTo>
                  <a:pt x="957" y="742"/>
                </a:lnTo>
                <a:lnTo>
                  <a:pt x="957" y="739"/>
                </a:lnTo>
                <a:lnTo>
                  <a:pt x="957" y="738"/>
                </a:lnTo>
                <a:lnTo>
                  <a:pt x="957" y="737"/>
                </a:lnTo>
                <a:lnTo>
                  <a:pt x="957" y="736"/>
                </a:lnTo>
                <a:lnTo>
                  <a:pt x="956" y="735"/>
                </a:lnTo>
                <a:lnTo>
                  <a:pt x="956" y="734"/>
                </a:lnTo>
                <a:lnTo>
                  <a:pt x="954" y="728"/>
                </a:lnTo>
                <a:lnTo>
                  <a:pt x="953" y="726"/>
                </a:lnTo>
                <a:lnTo>
                  <a:pt x="953" y="724"/>
                </a:lnTo>
                <a:lnTo>
                  <a:pt x="947" y="724"/>
                </a:lnTo>
                <a:lnTo>
                  <a:pt x="944" y="727"/>
                </a:lnTo>
                <a:lnTo>
                  <a:pt x="942" y="728"/>
                </a:lnTo>
                <a:lnTo>
                  <a:pt x="939" y="728"/>
                </a:lnTo>
                <a:lnTo>
                  <a:pt x="936" y="728"/>
                </a:lnTo>
                <a:lnTo>
                  <a:pt x="935" y="728"/>
                </a:lnTo>
                <a:lnTo>
                  <a:pt x="930" y="728"/>
                </a:lnTo>
                <a:lnTo>
                  <a:pt x="920" y="728"/>
                </a:lnTo>
                <a:lnTo>
                  <a:pt x="920" y="727"/>
                </a:lnTo>
                <a:lnTo>
                  <a:pt x="920" y="724"/>
                </a:lnTo>
                <a:lnTo>
                  <a:pt x="912" y="724"/>
                </a:lnTo>
                <a:lnTo>
                  <a:pt x="911" y="724"/>
                </a:lnTo>
                <a:lnTo>
                  <a:pt x="902" y="724"/>
                </a:lnTo>
                <a:lnTo>
                  <a:pt x="900" y="723"/>
                </a:lnTo>
                <a:lnTo>
                  <a:pt x="899" y="724"/>
                </a:lnTo>
                <a:lnTo>
                  <a:pt x="895" y="726"/>
                </a:lnTo>
                <a:lnTo>
                  <a:pt x="892" y="728"/>
                </a:lnTo>
                <a:lnTo>
                  <a:pt x="890" y="729"/>
                </a:lnTo>
                <a:lnTo>
                  <a:pt x="888" y="729"/>
                </a:lnTo>
                <a:lnTo>
                  <a:pt x="883" y="729"/>
                </a:lnTo>
                <a:lnTo>
                  <a:pt x="883" y="727"/>
                </a:lnTo>
                <a:lnTo>
                  <a:pt x="869" y="727"/>
                </a:lnTo>
                <a:lnTo>
                  <a:pt x="851" y="727"/>
                </a:lnTo>
                <a:lnTo>
                  <a:pt x="842" y="727"/>
                </a:lnTo>
                <a:lnTo>
                  <a:pt x="799" y="727"/>
                </a:lnTo>
                <a:lnTo>
                  <a:pt x="797" y="727"/>
                </a:lnTo>
                <a:lnTo>
                  <a:pt x="796" y="727"/>
                </a:lnTo>
                <a:lnTo>
                  <a:pt x="795" y="727"/>
                </a:lnTo>
                <a:lnTo>
                  <a:pt x="791" y="727"/>
                </a:lnTo>
                <a:lnTo>
                  <a:pt x="771" y="727"/>
                </a:lnTo>
                <a:lnTo>
                  <a:pt x="771" y="729"/>
                </a:lnTo>
                <a:lnTo>
                  <a:pt x="772" y="731"/>
                </a:lnTo>
                <a:lnTo>
                  <a:pt x="772" y="735"/>
                </a:lnTo>
                <a:lnTo>
                  <a:pt x="774" y="739"/>
                </a:lnTo>
                <a:lnTo>
                  <a:pt x="775" y="744"/>
                </a:lnTo>
                <a:lnTo>
                  <a:pt x="776" y="748"/>
                </a:lnTo>
                <a:lnTo>
                  <a:pt x="776" y="749"/>
                </a:lnTo>
                <a:lnTo>
                  <a:pt x="778" y="749"/>
                </a:lnTo>
                <a:lnTo>
                  <a:pt x="778" y="755"/>
                </a:lnTo>
                <a:lnTo>
                  <a:pt x="776" y="759"/>
                </a:lnTo>
                <a:lnTo>
                  <a:pt x="776" y="761"/>
                </a:lnTo>
                <a:lnTo>
                  <a:pt x="776" y="762"/>
                </a:lnTo>
                <a:lnTo>
                  <a:pt x="778" y="776"/>
                </a:lnTo>
                <a:lnTo>
                  <a:pt x="778" y="779"/>
                </a:lnTo>
                <a:lnTo>
                  <a:pt x="778" y="782"/>
                </a:lnTo>
                <a:lnTo>
                  <a:pt x="778" y="786"/>
                </a:lnTo>
                <a:lnTo>
                  <a:pt x="778" y="790"/>
                </a:lnTo>
                <a:lnTo>
                  <a:pt x="778" y="798"/>
                </a:lnTo>
                <a:lnTo>
                  <a:pt x="778" y="799"/>
                </a:lnTo>
                <a:lnTo>
                  <a:pt x="778" y="802"/>
                </a:lnTo>
                <a:lnTo>
                  <a:pt x="774" y="802"/>
                </a:lnTo>
                <a:lnTo>
                  <a:pt x="774" y="798"/>
                </a:lnTo>
                <a:lnTo>
                  <a:pt x="769" y="798"/>
                </a:lnTo>
                <a:lnTo>
                  <a:pt x="766" y="798"/>
                </a:lnTo>
                <a:lnTo>
                  <a:pt x="763" y="798"/>
                </a:lnTo>
                <a:lnTo>
                  <a:pt x="754" y="798"/>
                </a:lnTo>
                <a:lnTo>
                  <a:pt x="753" y="801"/>
                </a:lnTo>
                <a:lnTo>
                  <a:pt x="753" y="810"/>
                </a:lnTo>
                <a:lnTo>
                  <a:pt x="753" y="811"/>
                </a:lnTo>
                <a:lnTo>
                  <a:pt x="745" y="811"/>
                </a:lnTo>
                <a:lnTo>
                  <a:pt x="745" y="819"/>
                </a:lnTo>
                <a:lnTo>
                  <a:pt x="749" y="819"/>
                </a:lnTo>
                <a:lnTo>
                  <a:pt x="749" y="820"/>
                </a:lnTo>
                <a:lnTo>
                  <a:pt x="749" y="822"/>
                </a:lnTo>
                <a:lnTo>
                  <a:pt x="749" y="823"/>
                </a:lnTo>
                <a:lnTo>
                  <a:pt x="749" y="824"/>
                </a:lnTo>
                <a:lnTo>
                  <a:pt x="749" y="826"/>
                </a:lnTo>
                <a:lnTo>
                  <a:pt x="749" y="830"/>
                </a:lnTo>
                <a:lnTo>
                  <a:pt x="771" y="831"/>
                </a:lnTo>
                <a:lnTo>
                  <a:pt x="772" y="831"/>
                </a:lnTo>
                <a:lnTo>
                  <a:pt x="778" y="831"/>
                </a:lnTo>
                <a:lnTo>
                  <a:pt x="778" y="836"/>
                </a:lnTo>
                <a:lnTo>
                  <a:pt x="778" y="840"/>
                </a:lnTo>
                <a:lnTo>
                  <a:pt x="778" y="845"/>
                </a:lnTo>
                <a:lnTo>
                  <a:pt x="778" y="848"/>
                </a:lnTo>
                <a:lnTo>
                  <a:pt x="779" y="848"/>
                </a:lnTo>
                <a:lnTo>
                  <a:pt x="781" y="857"/>
                </a:lnTo>
                <a:lnTo>
                  <a:pt x="781" y="861"/>
                </a:lnTo>
                <a:lnTo>
                  <a:pt x="781" y="863"/>
                </a:lnTo>
                <a:lnTo>
                  <a:pt x="782" y="863"/>
                </a:lnTo>
                <a:lnTo>
                  <a:pt x="782" y="864"/>
                </a:lnTo>
                <a:lnTo>
                  <a:pt x="783" y="868"/>
                </a:lnTo>
                <a:lnTo>
                  <a:pt x="784" y="871"/>
                </a:lnTo>
                <a:lnTo>
                  <a:pt x="785" y="874"/>
                </a:lnTo>
                <a:lnTo>
                  <a:pt x="785" y="878"/>
                </a:lnTo>
                <a:lnTo>
                  <a:pt x="787" y="880"/>
                </a:lnTo>
                <a:lnTo>
                  <a:pt x="787" y="881"/>
                </a:lnTo>
                <a:lnTo>
                  <a:pt x="788" y="882"/>
                </a:lnTo>
                <a:lnTo>
                  <a:pt x="789" y="885"/>
                </a:lnTo>
                <a:lnTo>
                  <a:pt x="790" y="887"/>
                </a:lnTo>
                <a:lnTo>
                  <a:pt x="795" y="895"/>
                </a:lnTo>
                <a:lnTo>
                  <a:pt x="797" y="895"/>
                </a:lnTo>
                <a:lnTo>
                  <a:pt x="798" y="895"/>
                </a:lnTo>
                <a:lnTo>
                  <a:pt x="805" y="895"/>
                </a:lnTo>
                <a:lnTo>
                  <a:pt x="808" y="895"/>
                </a:lnTo>
                <a:lnTo>
                  <a:pt x="811" y="895"/>
                </a:lnTo>
                <a:lnTo>
                  <a:pt x="815" y="895"/>
                </a:lnTo>
                <a:lnTo>
                  <a:pt x="817" y="895"/>
                </a:lnTo>
                <a:lnTo>
                  <a:pt x="819" y="895"/>
                </a:lnTo>
                <a:lnTo>
                  <a:pt x="823" y="895"/>
                </a:lnTo>
                <a:lnTo>
                  <a:pt x="828" y="895"/>
                </a:lnTo>
                <a:lnTo>
                  <a:pt x="832" y="895"/>
                </a:lnTo>
                <a:lnTo>
                  <a:pt x="834" y="895"/>
                </a:lnTo>
                <a:lnTo>
                  <a:pt x="836" y="895"/>
                </a:lnTo>
                <a:lnTo>
                  <a:pt x="841" y="895"/>
                </a:lnTo>
                <a:lnTo>
                  <a:pt x="848" y="895"/>
                </a:lnTo>
                <a:lnTo>
                  <a:pt x="851" y="895"/>
                </a:lnTo>
                <a:lnTo>
                  <a:pt x="853" y="896"/>
                </a:lnTo>
                <a:lnTo>
                  <a:pt x="853" y="904"/>
                </a:lnTo>
                <a:lnTo>
                  <a:pt x="854" y="904"/>
                </a:lnTo>
                <a:lnTo>
                  <a:pt x="858" y="904"/>
                </a:lnTo>
                <a:lnTo>
                  <a:pt x="858" y="896"/>
                </a:lnTo>
                <a:lnTo>
                  <a:pt x="862" y="896"/>
                </a:lnTo>
                <a:lnTo>
                  <a:pt x="866" y="896"/>
                </a:lnTo>
                <a:lnTo>
                  <a:pt x="869" y="896"/>
                </a:lnTo>
                <a:lnTo>
                  <a:pt x="871" y="896"/>
                </a:lnTo>
                <a:lnTo>
                  <a:pt x="886" y="896"/>
                </a:lnTo>
                <a:lnTo>
                  <a:pt x="890" y="896"/>
                </a:lnTo>
                <a:lnTo>
                  <a:pt x="891" y="896"/>
                </a:lnTo>
                <a:lnTo>
                  <a:pt x="892" y="896"/>
                </a:lnTo>
                <a:lnTo>
                  <a:pt x="893" y="896"/>
                </a:lnTo>
                <a:lnTo>
                  <a:pt x="894" y="896"/>
                </a:lnTo>
                <a:lnTo>
                  <a:pt x="895" y="896"/>
                </a:lnTo>
                <a:lnTo>
                  <a:pt x="895" y="895"/>
                </a:lnTo>
                <a:lnTo>
                  <a:pt x="896" y="895"/>
                </a:lnTo>
                <a:lnTo>
                  <a:pt x="901" y="896"/>
                </a:lnTo>
                <a:lnTo>
                  <a:pt x="918" y="896"/>
                </a:lnTo>
                <a:lnTo>
                  <a:pt x="922" y="896"/>
                </a:lnTo>
                <a:lnTo>
                  <a:pt x="928" y="904"/>
                </a:lnTo>
                <a:lnTo>
                  <a:pt x="934" y="912"/>
                </a:lnTo>
                <a:lnTo>
                  <a:pt x="938" y="918"/>
                </a:lnTo>
                <a:lnTo>
                  <a:pt x="937" y="918"/>
                </a:lnTo>
                <a:lnTo>
                  <a:pt x="938" y="920"/>
                </a:lnTo>
                <a:lnTo>
                  <a:pt x="939" y="920"/>
                </a:lnTo>
                <a:lnTo>
                  <a:pt x="940" y="922"/>
                </a:lnTo>
                <a:lnTo>
                  <a:pt x="946" y="930"/>
                </a:lnTo>
                <a:lnTo>
                  <a:pt x="956" y="944"/>
                </a:lnTo>
                <a:lnTo>
                  <a:pt x="959" y="947"/>
                </a:lnTo>
                <a:lnTo>
                  <a:pt x="965" y="956"/>
                </a:lnTo>
                <a:lnTo>
                  <a:pt x="972" y="966"/>
                </a:lnTo>
                <a:lnTo>
                  <a:pt x="973" y="969"/>
                </a:lnTo>
                <a:lnTo>
                  <a:pt x="976" y="971"/>
                </a:lnTo>
                <a:lnTo>
                  <a:pt x="980" y="978"/>
                </a:lnTo>
                <a:lnTo>
                  <a:pt x="985" y="986"/>
                </a:lnTo>
                <a:close/>
                <a:moveTo>
                  <a:pt x="680" y="756"/>
                </a:moveTo>
                <a:lnTo>
                  <a:pt x="679" y="748"/>
                </a:lnTo>
                <a:lnTo>
                  <a:pt x="676" y="748"/>
                </a:lnTo>
                <a:lnTo>
                  <a:pt x="672" y="748"/>
                </a:lnTo>
                <a:lnTo>
                  <a:pt x="672" y="757"/>
                </a:lnTo>
                <a:lnTo>
                  <a:pt x="680" y="757"/>
                </a:lnTo>
                <a:lnTo>
                  <a:pt x="680" y="756"/>
                </a:lnTo>
                <a:close/>
                <a:moveTo>
                  <a:pt x="652" y="736"/>
                </a:moveTo>
                <a:lnTo>
                  <a:pt x="652" y="720"/>
                </a:lnTo>
                <a:lnTo>
                  <a:pt x="652" y="719"/>
                </a:lnTo>
                <a:lnTo>
                  <a:pt x="649" y="719"/>
                </a:lnTo>
                <a:lnTo>
                  <a:pt x="647" y="719"/>
                </a:lnTo>
                <a:lnTo>
                  <a:pt x="646" y="719"/>
                </a:lnTo>
                <a:lnTo>
                  <a:pt x="646" y="718"/>
                </a:lnTo>
                <a:lnTo>
                  <a:pt x="646" y="717"/>
                </a:lnTo>
                <a:lnTo>
                  <a:pt x="645" y="717"/>
                </a:lnTo>
                <a:lnTo>
                  <a:pt x="642" y="709"/>
                </a:lnTo>
                <a:lnTo>
                  <a:pt x="642" y="715"/>
                </a:lnTo>
                <a:lnTo>
                  <a:pt x="642" y="735"/>
                </a:lnTo>
                <a:lnTo>
                  <a:pt x="646" y="735"/>
                </a:lnTo>
                <a:lnTo>
                  <a:pt x="647" y="735"/>
                </a:lnTo>
                <a:lnTo>
                  <a:pt x="647" y="736"/>
                </a:lnTo>
                <a:lnTo>
                  <a:pt x="647" y="739"/>
                </a:lnTo>
                <a:lnTo>
                  <a:pt x="647" y="748"/>
                </a:lnTo>
                <a:lnTo>
                  <a:pt x="651" y="748"/>
                </a:lnTo>
                <a:lnTo>
                  <a:pt x="652" y="736"/>
                </a:lnTo>
                <a:close/>
                <a:moveTo>
                  <a:pt x="755" y="717"/>
                </a:moveTo>
                <a:lnTo>
                  <a:pt x="767" y="717"/>
                </a:lnTo>
                <a:lnTo>
                  <a:pt x="766" y="713"/>
                </a:lnTo>
                <a:lnTo>
                  <a:pt x="766" y="712"/>
                </a:lnTo>
                <a:lnTo>
                  <a:pt x="764" y="707"/>
                </a:lnTo>
                <a:lnTo>
                  <a:pt x="763" y="703"/>
                </a:lnTo>
                <a:lnTo>
                  <a:pt x="762" y="701"/>
                </a:lnTo>
                <a:lnTo>
                  <a:pt x="761" y="697"/>
                </a:lnTo>
                <a:lnTo>
                  <a:pt x="758" y="692"/>
                </a:lnTo>
                <a:lnTo>
                  <a:pt x="757" y="688"/>
                </a:lnTo>
                <a:lnTo>
                  <a:pt x="755" y="685"/>
                </a:lnTo>
                <a:lnTo>
                  <a:pt x="752" y="677"/>
                </a:lnTo>
                <a:lnTo>
                  <a:pt x="750" y="673"/>
                </a:lnTo>
                <a:lnTo>
                  <a:pt x="749" y="670"/>
                </a:lnTo>
                <a:lnTo>
                  <a:pt x="718" y="670"/>
                </a:lnTo>
                <a:lnTo>
                  <a:pt x="718" y="685"/>
                </a:lnTo>
                <a:lnTo>
                  <a:pt x="713" y="685"/>
                </a:lnTo>
                <a:lnTo>
                  <a:pt x="713" y="706"/>
                </a:lnTo>
                <a:lnTo>
                  <a:pt x="713" y="715"/>
                </a:lnTo>
                <a:lnTo>
                  <a:pt x="718" y="715"/>
                </a:lnTo>
                <a:lnTo>
                  <a:pt x="718" y="717"/>
                </a:lnTo>
                <a:lnTo>
                  <a:pt x="721" y="717"/>
                </a:lnTo>
                <a:lnTo>
                  <a:pt x="722" y="717"/>
                </a:lnTo>
                <a:lnTo>
                  <a:pt x="755" y="717"/>
                </a:lnTo>
                <a:close/>
                <a:moveTo>
                  <a:pt x="833" y="673"/>
                </a:moveTo>
                <a:lnTo>
                  <a:pt x="836" y="678"/>
                </a:lnTo>
                <a:lnTo>
                  <a:pt x="836" y="677"/>
                </a:lnTo>
                <a:lnTo>
                  <a:pt x="836" y="676"/>
                </a:lnTo>
                <a:lnTo>
                  <a:pt x="836" y="667"/>
                </a:lnTo>
                <a:lnTo>
                  <a:pt x="836" y="664"/>
                </a:lnTo>
                <a:lnTo>
                  <a:pt x="836" y="663"/>
                </a:lnTo>
                <a:lnTo>
                  <a:pt x="836" y="662"/>
                </a:lnTo>
                <a:lnTo>
                  <a:pt x="836" y="660"/>
                </a:lnTo>
                <a:lnTo>
                  <a:pt x="836" y="651"/>
                </a:lnTo>
                <a:lnTo>
                  <a:pt x="836" y="648"/>
                </a:lnTo>
                <a:lnTo>
                  <a:pt x="836" y="644"/>
                </a:lnTo>
                <a:lnTo>
                  <a:pt x="810" y="643"/>
                </a:lnTo>
                <a:lnTo>
                  <a:pt x="810" y="644"/>
                </a:lnTo>
                <a:lnTo>
                  <a:pt x="809" y="648"/>
                </a:lnTo>
                <a:lnTo>
                  <a:pt x="809" y="650"/>
                </a:lnTo>
                <a:lnTo>
                  <a:pt x="809" y="652"/>
                </a:lnTo>
                <a:lnTo>
                  <a:pt x="807" y="652"/>
                </a:lnTo>
                <a:lnTo>
                  <a:pt x="805" y="652"/>
                </a:lnTo>
                <a:lnTo>
                  <a:pt x="798" y="652"/>
                </a:lnTo>
                <a:lnTo>
                  <a:pt x="798" y="654"/>
                </a:lnTo>
                <a:lnTo>
                  <a:pt x="798" y="673"/>
                </a:lnTo>
                <a:lnTo>
                  <a:pt x="822" y="673"/>
                </a:lnTo>
                <a:lnTo>
                  <a:pt x="823" y="673"/>
                </a:lnTo>
                <a:lnTo>
                  <a:pt x="824" y="673"/>
                </a:lnTo>
                <a:lnTo>
                  <a:pt x="833" y="673"/>
                </a:lnTo>
                <a:close/>
                <a:moveTo>
                  <a:pt x="830" y="692"/>
                </a:moveTo>
                <a:lnTo>
                  <a:pt x="826" y="693"/>
                </a:lnTo>
                <a:lnTo>
                  <a:pt x="825" y="693"/>
                </a:lnTo>
                <a:lnTo>
                  <a:pt x="824" y="693"/>
                </a:lnTo>
                <a:lnTo>
                  <a:pt x="823" y="693"/>
                </a:lnTo>
                <a:lnTo>
                  <a:pt x="822" y="693"/>
                </a:lnTo>
                <a:lnTo>
                  <a:pt x="817" y="694"/>
                </a:lnTo>
                <a:lnTo>
                  <a:pt x="814" y="695"/>
                </a:lnTo>
                <a:lnTo>
                  <a:pt x="809" y="695"/>
                </a:lnTo>
                <a:lnTo>
                  <a:pt x="809" y="696"/>
                </a:lnTo>
                <a:lnTo>
                  <a:pt x="807" y="696"/>
                </a:lnTo>
                <a:lnTo>
                  <a:pt x="806" y="696"/>
                </a:lnTo>
                <a:lnTo>
                  <a:pt x="811" y="702"/>
                </a:lnTo>
                <a:lnTo>
                  <a:pt x="813" y="702"/>
                </a:lnTo>
                <a:lnTo>
                  <a:pt x="817" y="706"/>
                </a:lnTo>
                <a:lnTo>
                  <a:pt x="817" y="710"/>
                </a:lnTo>
                <a:lnTo>
                  <a:pt x="817" y="713"/>
                </a:lnTo>
                <a:lnTo>
                  <a:pt x="818" y="713"/>
                </a:lnTo>
                <a:lnTo>
                  <a:pt x="841" y="713"/>
                </a:lnTo>
                <a:lnTo>
                  <a:pt x="842" y="713"/>
                </a:lnTo>
                <a:lnTo>
                  <a:pt x="842" y="710"/>
                </a:lnTo>
                <a:lnTo>
                  <a:pt x="842" y="705"/>
                </a:lnTo>
                <a:lnTo>
                  <a:pt x="842" y="702"/>
                </a:lnTo>
                <a:lnTo>
                  <a:pt x="842" y="698"/>
                </a:lnTo>
                <a:lnTo>
                  <a:pt x="842" y="693"/>
                </a:lnTo>
                <a:lnTo>
                  <a:pt x="842" y="689"/>
                </a:lnTo>
                <a:lnTo>
                  <a:pt x="840" y="689"/>
                </a:lnTo>
                <a:lnTo>
                  <a:pt x="838" y="690"/>
                </a:lnTo>
                <a:lnTo>
                  <a:pt x="836" y="690"/>
                </a:lnTo>
                <a:lnTo>
                  <a:pt x="833" y="690"/>
                </a:lnTo>
                <a:lnTo>
                  <a:pt x="830" y="692"/>
                </a:lnTo>
                <a:close/>
                <a:moveTo>
                  <a:pt x="1203" y="582"/>
                </a:moveTo>
                <a:lnTo>
                  <a:pt x="1204" y="575"/>
                </a:lnTo>
                <a:lnTo>
                  <a:pt x="1204" y="568"/>
                </a:lnTo>
                <a:lnTo>
                  <a:pt x="1204" y="567"/>
                </a:lnTo>
                <a:lnTo>
                  <a:pt x="1201" y="567"/>
                </a:lnTo>
                <a:lnTo>
                  <a:pt x="1201" y="556"/>
                </a:lnTo>
                <a:lnTo>
                  <a:pt x="1197" y="556"/>
                </a:lnTo>
                <a:lnTo>
                  <a:pt x="1197" y="559"/>
                </a:lnTo>
                <a:lnTo>
                  <a:pt x="1195" y="559"/>
                </a:lnTo>
                <a:lnTo>
                  <a:pt x="1195" y="556"/>
                </a:lnTo>
                <a:lnTo>
                  <a:pt x="1193" y="556"/>
                </a:lnTo>
                <a:lnTo>
                  <a:pt x="1193" y="560"/>
                </a:lnTo>
                <a:lnTo>
                  <a:pt x="1193" y="567"/>
                </a:lnTo>
                <a:lnTo>
                  <a:pt x="1197" y="567"/>
                </a:lnTo>
                <a:lnTo>
                  <a:pt x="1197" y="568"/>
                </a:lnTo>
                <a:lnTo>
                  <a:pt x="1197" y="584"/>
                </a:lnTo>
                <a:lnTo>
                  <a:pt x="1203" y="584"/>
                </a:lnTo>
                <a:lnTo>
                  <a:pt x="1203" y="582"/>
                </a:lnTo>
                <a:close/>
                <a:moveTo>
                  <a:pt x="1179" y="569"/>
                </a:moveTo>
                <a:lnTo>
                  <a:pt x="1178" y="568"/>
                </a:lnTo>
                <a:lnTo>
                  <a:pt x="1172" y="568"/>
                </a:lnTo>
                <a:lnTo>
                  <a:pt x="1172" y="569"/>
                </a:lnTo>
                <a:lnTo>
                  <a:pt x="1172" y="571"/>
                </a:lnTo>
                <a:lnTo>
                  <a:pt x="1171" y="575"/>
                </a:lnTo>
                <a:lnTo>
                  <a:pt x="1180" y="575"/>
                </a:lnTo>
                <a:lnTo>
                  <a:pt x="1182" y="575"/>
                </a:lnTo>
                <a:lnTo>
                  <a:pt x="1182" y="571"/>
                </a:lnTo>
                <a:lnTo>
                  <a:pt x="1180" y="571"/>
                </a:lnTo>
                <a:lnTo>
                  <a:pt x="1179" y="569"/>
                </a:lnTo>
                <a:close/>
                <a:moveTo>
                  <a:pt x="998" y="540"/>
                </a:moveTo>
                <a:lnTo>
                  <a:pt x="998" y="533"/>
                </a:lnTo>
                <a:lnTo>
                  <a:pt x="999" y="527"/>
                </a:lnTo>
                <a:lnTo>
                  <a:pt x="999" y="526"/>
                </a:lnTo>
                <a:lnTo>
                  <a:pt x="999" y="525"/>
                </a:lnTo>
                <a:lnTo>
                  <a:pt x="1000" y="525"/>
                </a:lnTo>
                <a:lnTo>
                  <a:pt x="1009" y="525"/>
                </a:lnTo>
                <a:lnTo>
                  <a:pt x="1023" y="525"/>
                </a:lnTo>
                <a:lnTo>
                  <a:pt x="1023" y="518"/>
                </a:lnTo>
                <a:lnTo>
                  <a:pt x="1031" y="518"/>
                </a:lnTo>
                <a:lnTo>
                  <a:pt x="1031" y="515"/>
                </a:lnTo>
                <a:lnTo>
                  <a:pt x="1031" y="509"/>
                </a:lnTo>
                <a:lnTo>
                  <a:pt x="1030" y="510"/>
                </a:lnTo>
                <a:lnTo>
                  <a:pt x="1015" y="509"/>
                </a:lnTo>
                <a:lnTo>
                  <a:pt x="1015" y="508"/>
                </a:lnTo>
                <a:lnTo>
                  <a:pt x="1008" y="508"/>
                </a:lnTo>
                <a:lnTo>
                  <a:pt x="1008" y="496"/>
                </a:lnTo>
                <a:lnTo>
                  <a:pt x="1015" y="496"/>
                </a:lnTo>
                <a:lnTo>
                  <a:pt x="1015" y="502"/>
                </a:lnTo>
                <a:lnTo>
                  <a:pt x="1023" y="503"/>
                </a:lnTo>
                <a:lnTo>
                  <a:pt x="1025" y="503"/>
                </a:lnTo>
                <a:lnTo>
                  <a:pt x="1031" y="503"/>
                </a:lnTo>
                <a:lnTo>
                  <a:pt x="1031" y="493"/>
                </a:lnTo>
                <a:lnTo>
                  <a:pt x="1031" y="480"/>
                </a:lnTo>
                <a:lnTo>
                  <a:pt x="1031" y="479"/>
                </a:lnTo>
                <a:lnTo>
                  <a:pt x="1031" y="478"/>
                </a:lnTo>
                <a:lnTo>
                  <a:pt x="1031" y="477"/>
                </a:lnTo>
                <a:lnTo>
                  <a:pt x="1032" y="477"/>
                </a:lnTo>
                <a:lnTo>
                  <a:pt x="1045" y="477"/>
                </a:lnTo>
                <a:lnTo>
                  <a:pt x="1066" y="477"/>
                </a:lnTo>
                <a:lnTo>
                  <a:pt x="1069" y="466"/>
                </a:lnTo>
                <a:lnTo>
                  <a:pt x="1071" y="462"/>
                </a:lnTo>
                <a:lnTo>
                  <a:pt x="1073" y="453"/>
                </a:lnTo>
                <a:lnTo>
                  <a:pt x="1074" y="444"/>
                </a:lnTo>
                <a:lnTo>
                  <a:pt x="1075" y="438"/>
                </a:lnTo>
                <a:lnTo>
                  <a:pt x="1075" y="420"/>
                </a:lnTo>
                <a:lnTo>
                  <a:pt x="1074" y="411"/>
                </a:lnTo>
                <a:lnTo>
                  <a:pt x="1074" y="406"/>
                </a:lnTo>
                <a:lnTo>
                  <a:pt x="1074" y="403"/>
                </a:lnTo>
                <a:lnTo>
                  <a:pt x="1074" y="395"/>
                </a:lnTo>
                <a:lnTo>
                  <a:pt x="1075" y="380"/>
                </a:lnTo>
                <a:lnTo>
                  <a:pt x="1075" y="369"/>
                </a:lnTo>
                <a:lnTo>
                  <a:pt x="1076" y="358"/>
                </a:lnTo>
                <a:lnTo>
                  <a:pt x="1077" y="352"/>
                </a:lnTo>
                <a:lnTo>
                  <a:pt x="1080" y="346"/>
                </a:lnTo>
                <a:lnTo>
                  <a:pt x="1080" y="344"/>
                </a:lnTo>
                <a:lnTo>
                  <a:pt x="1081" y="342"/>
                </a:lnTo>
                <a:lnTo>
                  <a:pt x="1078" y="343"/>
                </a:lnTo>
                <a:lnTo>
                  <a:pt x="1077" y="343"/>
                </a:lnTo>
                <a:lnTo>
                  <a:pt x="1075" y="343"/>
                </a:lnTo>
                <a:lnTo>
                  <a:pt x="1074" y="343"/>
                </a:lnTo>
                <a:lnTo>
                  <a:pt x="1069" y="343"/>
                </a:lnTo>
                <a:lnTo>
                  <a:pt x="1066" y="343"/>
                </a:lnTo>
                <a:lnTo>
                  <a:pt x="1065" y="343"/>
                </a:lnTo>
                <a:lnTo>
                  <a:pt x="1064" y="343"/>
                </a:lnTo>
                <a:lnTo>
                  <a:pt x="1064" y="342"/>
                </a:lnTo>
                <a:lnTo>
                  <a:pt x="1061" y="342"/>
                </a:lnTo>
                <a:lnTo>
                  <a:pt x="1057" y="342"/>
                </a:lnTo>
                <a:lnTo>
                  <a:pt x="1051" y="342"/>
                </a:lnTo>
                <a:lnTo>
                  <a:pt x="1051" y="341"/>
                </a:lnTo>
                <a:lnTo>
                  <a:pt x="1051" y="338"/>
                </a:lnTo>
                <a:lnTo>
                  <a:pt x="1043" y="289"/>
                </a:lnTo>
                <a:lnTo>
                  <a:pt x="1040" y="269"/>
                </a:lnTo>
                <a:lnTo>
                  <a:pt x="1039" y="262"/>
                </a:lnTo>
                <a:lnTo>
                  <a:pt x="1038" y="258"/>
                </a:lnTo>
                <a:lnTo>
                  <a:pt x="1038" y="254"/>
                </a:lnTo>
                <a:lnTo>
                  <a:pt x="1033" y="233"/>
                </a:lnTo>
                <a:lnTo>
                  <a:pt x="1032" y="227"/>
                </a:lnTo>
                <a:lnTo>
                  <a:pt x="1031" y="225"/>
                </a:lnTo>
                <a:lnTo>
                  <a:pt x="1028" y="233"/>
                </a:lnTo>
                <a:lnTo>
                  <a:pt x="1021" y="245"/>
                </a:lnTo>
                <a:lnTo>
                  <a:pt x="1017" y="252"/>
                </a:lnTo>
                <a:lnTo>
                  <a:pt x="1015" y="257"/>
                </a:lnTo>
                <a:lnTo>
                  <a:pt x="1015" y="258"/>
                </a:lnTo>
                <a:lnTo>
                  <a:pt x="1014" y="259"/>
                </a:lnTo>
                <a:lnTo>
                  <a:pt x="1013" y="261"/>
                </a:lnTo>
                <a:lnTo>
                  <a:pt x="1011" y="262"/>
                </a:lnTo>
                <a:lnTo>
                  <a:pt x="1011" y="263"/>
                </a:lnTo>
                <a:lnTo>
                  <a:pt x="1009" y="264"/>
                </a:lnTo>
                <a:lnTo>
                  <a:pt x="1008" y="267"/>
                </a:lnTo>
                <a:lnTo>
                  <a:pt x="1007" y="268"/>
                </a:lnTo>
                <a:lnTo>
                  <a:pt x="1004" y="271"/>
                </a:lnTo>
                <a:lnTo>
                  <a:pt x="1003" y="272"/>
                </a:lnTo>
                <a:lnTo>
                  <a:pt x="1002" y="274"/>
                </a:lnTo>
                <a:lnTo>
                  <a:pt x="999" y="276"/>
                </a:lnTo>
                <a:lnTo>
                  <a:pt x="998" y="277"/>
                </a:lnTo>
                <a:lnTo>
                  <a:pt x="995" y="282"/>
                </a:lnTo>
                <a:lnTo>
                  <a:pt x="994" y="282"/>
                </a:lnTo>
                <a:lnTo>
                  <a:pt x="992" y="282"/>
                </a:lnTo>
                <a:lnTo>
                  <a:pt x="991" y="282"/>
                </a:lnTo>
                <a:lnTo>
                  <a:pt x="987" y="286"/>
                </a:lnTo>
                <a:lnTo>
                  <a:pt x="985" y="286"/>
                </a:lnTo>
                <a:lnTo>
                  <a:pt x="978" y="286"/>
                </a:lnTo>
                <a:lnTo>
                  <a:pt x="970" y="286"/>
                </a:lnTo>
                <a:lnTo>
                  <a:pt x="960" y="286"/>
                </a:lnTo>
                <a:lnTo>
                  <a:pt x="959" y="286"/>
                </a:lnTo>
                <a:lnTo>
                  <a:pt x="959" y="287"/>
                </a:lnTo>
                <a:lnTo>
                  <a:pt x="956" y="287"/>
                </a:lnTo>
                <a:lnTo>
                  <a:pt x="931" y="287"/>
                </a:lnTo>
                <a:lnTo>
                  <a:pt x="926" y="287"/>
                </a:lnTo>
                <a:lnTo>
                  <a:pt x="926" y="286"/>
                </a:lnTo>
                <a:lnTo>
                  <a:pt x="926" y="282"/>
                </a:lnTo>
                <a:lnTo>
                  <a:pt x="926" y="280"/>
                </a:lnTo>
                <a:lnTo>
                  <a:pt x="919" y="282"/>
                </a:lnTo>
                <a:lnTo>
                  <a:pt x="918" y="282"/>
                </a:lnTo>
                <a:lnTo>
                  <a:pt x="917" y="282"/>
                </a:lnTo>
                <a:lnTo>
                  <a:pt x="913" y="282"/>
                </a:lnTo>
                <a:lnTo>
                  <a:pt x="910" y="282"/>
                </a:lnTo>
                <a:lnTo>
                  <a:pt x="902" y="280"/>
                </a:lnTo>
                <a:lnTo>
                  <a:pt x="894" y="280"/>
                </a:lnTo>
                <a:lnTo>
                  <a:pt x="887" y="280"/>
                </a:lnTo>
                <a:lnTo>
                  <a:pt x="886" y="280"/>
                </a:lnTo>
                <a:lnTo>
                  <a:pt x="886" y="282"/>
                </a:lnTo>
                <a:lnTo>
                  <a:pt x="886" y="286"/>
                </a:lnTo>
                <a:lnTo>
                  <a:pt x="886" y="304"/>
                </a:lnTo>
                <a:lnTo>
                  <a:pt x="885" y="341"/>
                </a:lnTo>
                <a:lnTo>
                  <a:pt x="884" y="352"/>
                </a:lnTo>
                <a:lnTo>
                  <a:pt x="878" y="352"/>
                </a:lnTo>
                <a:lnTo>
                  <a:pt x="873" y="352"/>
                </a:lnTo>
                <a:lnTo>
                  <a:pt x="868" y="352"/>
                </a:lnTo>
                <a:lnTo>
                  <a:pt x="868" y="355"/>
                </a:lnTo>
                <a:lnTo>
                  <a:pt x="868" y="374"/>
                </a:lnTo>
                <a:lnTo>
                  <a:pt x="867" y="378"/>
                </a:lnTo>
                <a:lnTo>
                  <a:pt x="867" y="393"/>
                </a:lnTo>
                <a:lnTo>
                  <a:pt x="867" y="417"/>
                </a:lnTo>
                <a:lnTo>
                  <a:pt x="885" y="417"/>
                </a:lnTo>
                <a:lnTo>
                  <a:pt x="884" y="459"/>
                </a:lnTo>
                <a:lnTo>
                  <a:pt x="875" y="459"/>
                </a:lnTo>
                <a:lnTo>
                  <a:pt x="868" y="459"/>
                </a:lnTo>
                <a:lnTo>
                  <a:pt x="867" y="459"/>
                </a:lnTo>
                <a:lnTo>
                  <a:pt x="859" y="459"/>
                </a:lnTo>
                <a:lnTo>
                  <a:pt x="856" y="459"/>
                </a:lnTo>
                <a:lnTo>
                  <a:pt x="841" y="458"/>
                </a:lnTo>
                <a:lnTo>
                  <a:pt x="839" y="458"/>
                </a:lnTo>
                <a:lnTo>
                  <a:pt x="838" y="492"/>
                </a:lnTo>
                <a:lnTo>
                  <a:pt x="859" y="492"/>
                </a:lnTo>
                <a:lnTo>
                  <a:pt x="867" y="493"/>
                </a:lnTo>
                <a:lnTo>
                  <a:pt x="871" y="493"/>
                </a:lnTo>
                <a:lnTo>
                  <a:pt x="873" y="493"/>
                </a:lnTo>
                <a:lnTo>
                  <a:pt x="874" y="493"/>
                </a:lnTo>
                <a:lnTo>
                  <a:pt x="890" y="493"/>
                </a:lnTo>
                <a:lnTo>
                  <a:pt x="891" y="493"/>
                </a:lnTo>
                <a:lnTo>
                  <a:pt x="890" y="496"/>
                </a:lnTo>
                <a:lnTo>
                  <a:pt x="890" y="500"/>
                </a:lnTo>
                <a:lnTo>
                  <a:pt x="890" y="530"/>
                </a:lnTo>
                <a:lnTo>
                  <a:pt x="894" y="530"/>
                </a:lnTo>
                <a:lnTo>
                  <a:pt x="895" y="525"/>
                </a:lnTo>
                <a:lnTo>
                  <a:pt x="910" y="525"/>
                </a:lnTo>
                <a:lnTo>
                  <a:pt x="912" y="525"/>
                </a:lnTo>
                <a:lnTo>
                  <a:pt x="912" y="530"/>
                </a:lnTo>
                <a:lnTo>
                  <a:pt x="917" y="530"/>
                </a:lnTo>
                <a:lnTo>
                  <a:pt x="917" y="533"/>
                </a:lnTo>
                <a:lnTo>
                  <a:pt x="917" y="538"/>
                </a:lnTo>
                <a:lnTo>
                  <a:pt x="912" y="538"/>
                </a:lnTo>
                <a:lnTo>
                  <a:pt x="912" y="543"/>
                </a:lnTo>
                <a:lnTo>
                  <a:pt x="917" y="543"/>
                </a:lnTo>
                <a:lnTo>
                  <a:pt x="917" y="540"/>
                </a:lnTo>
                <a:lnTo>
                  <a:pt x="926" y="542"/>
                </a:lnTo>
                <a:lnTo>
                  <a:pt x="934" y="542"/>
                </a:lnTo>
                <a:lnTo>
                  <a:pt x="934" y="540"/>
                </a:lnTo>
                <a:lnTo>
                  <a:pt x="935" y="540"/>
                </a:lnTo>
                <a:lnTo>
                  <a:pt x="935" y="552"/>
                </a:lnTo>
                <a:lnTo>
                  <a:pt x="935" y="555"/>
                </a:lnTo>
                <a:lnTo>
                  <a:pt x="945" y="555"/>
                </a:lnTo>
                <a:lnTo>
                  <a:pt x="954" y="555"/>
                </a:lnTo>
                <a:lnTo>
                  <a:pt x="966" y="555"/>
                </a:lnTo>
                <a:lnTo>
                  <a:pt x="969" y="555"/>
                </a:lnTo>
                <a:lnTo>
                  <a:pt x="971" y="555"/>
                </a:lnTo>
                <a:lnTo>
                  <a:pt x="972" y="555"/>
                </a:lnTo>
                <a:lnTo>
                  <a:pt x="977" y="555"/>
                </a:lnTo>
                <a:lnTo>
                  <a:pt x="980" y="556"/>
                </a:lnTo>
                <a:lnTo>
                  <a:pt x="985" y="556"/>
                </a:lnTo>
                <a:lnTo>
                  <a:pt x="988" y="556"/>
                </a:lnTo>
                <a:lnTo>
                  <a:pt x="990" y="556"/>
                </a:lnTo>
                <a:lnTo>
                  <a:pt x="998" y="556"/>
                </a:lnTo>
                <a:lnTo>
                  <a:pt x="998" y="554"/>
                </a:lnTo>
                <a:lnTo>
                  <a:pt x="998" y="550"/>
                </a:lnTo>
                <a:lnTo>
                  <a:pt x="998" y="540"/>
                </a:lnTo>
                <a:close/>
                <a:moveTo>
                  <a:pt x="802" y="370"/>
                </a:moveTo>
                <a:lnTo>
                  <a:pt x="806" y="370"/>
                </a:lnTo>
                <a:lnTo>
                  <a:pt x="807" y="370"/>
                </a:lnTo>
                <a:lnTo>
                  <a:pt x="807" y="363"/>
                </a:lnTo>
                <a:lnTo>
                  <a:pt x="802" y="363"/>
                </a:lnTo>
                <a:lnTo>
                  <a:pt x="802" y="370"/>
                </a:lnTo>
                <a:lnTo>
                  <a:pt x="799" y="370"/>
                </a:lnTo>
                <a:lnTo>
                  <a:pt x="797" y="370"/>
                </a:lnTo>
                <a:lnTo>
                  <a:pt x="797" y="377"/>
                </a:lnTo>
                <a:lnTo>
                  <a:pt x="802" y="377"/>
                </a:lnTo>
                <a:lnTo>
                  <a:pt x="802" y="370"/>
                </a:lnTo>
                <a:close/>
                <a:moveTo>
                  <a:pt x="779" y="370"/>
                </a:moveTo>
                <a:lnTo>
                  <a:pt x="779" y="363"/>
                </a:lnTo>
                <a:lnTo>
                  <a:pt x="778" y="363"/>
                </a:lnTo>
                <a:lnTo>
                  <a:pt x="774" y="363"/>
                </a:lnTo>
                <a:lnTo>
                  <a:pt x="773" y="363"/>
                </a:lnTo>
                <a:lnTo>
                  <a:pt x="773" y="367"/>
                </a:lnTo>
                <a:lnTo>
                  <a:pt x="773" y="370"/>
                </a:lnTo>
                <a:lnTo>
                  <a:pt x="773" y="375"/>
                </a:lnTo>
                <a:lnTo>
                  <a:pt x="773" y="377"/>
                </a:lnTo>
                <a:lnTo>
                  <a:pt x="774" y="377"/>
                </a:lnTo>
                <a:lnTo>
                  <a:pt x="779" y="377"/>
                </a:lnTo>
                <a:lnTo>
                  <a:pt x="779" y="370"/>
                </a:lnTo>
                <a:close/>
                <a:moveTo>
                  <a:pt x="789" y="370"/>
                </a:moveTo>
                <a:lnTo>
                  <a:pt x="792" y="370"/>
                </a:lnTo>
                <a:lnTo>
                  <a:pt x="792" y="363"/>
                </a:lnTo>
                <a:lnTo>
                  <a:pt x="783" y="363"/>
                </a:lnTo>
                <a:lnTo>
                  <a:pt x="783" y="370"/>
                </a:lnTo>
                <a:lnTo>
                  <a:pt x="785" y="370"/>
                </a:lnTo>
                <a:lnTo>
                  <a:pt x="789" y="370"/>
                </a:lnTo>
                <a:close/>
                <a:moveTo>
                  <a:pt x="1223" y="215"/>
                </a:moveTo>
                <a:lnTo>
                  <a:pt x="1219" y="224"/>
                </a:lnTo>
                <a:lnTo>
                  <a:pt x="1189" y="224"/>
                </a:lnTo>
                <a:lnTo>
                  <a:pt x="1189" y="246"/>
                </a:lnTo>
                <a:lnTo>
                  <a:pt x="1158" y="245"/>
                </a:lnTo>
                <a:lnTo>
                  <a:pt x="1158" y="251"/>
                </a:lnTo>
                <a:lnTo>
                  <a:pt x="1158" y="253"/>
                </a:lnTo>
                <a:lnTo>
                  <a:pt x="1158" y="254"/>
                </a:lnTo>
                <a:lnTo>
                  <a:pt x="1158" y="257"/>
                </a:lnTo>
                <a:lnTo>
                  <a:pt x="1158" y="258"/>
                </a:lnTo>
                <a:lnTo>
                  <a:pt x="1158" y="259"/>
                </a:lnTo>
                <a:lnTo>
                  <a:pt x="1158" y="260"/>
                </a:lnTo>
                <a:lnTo>
                  <a:pt x="1158" y="261"/>
                </a:lnTo>
                <a:lnTo>
                  <a:pt x="1158" y="262"/>
                </a:lnTo>
                <a:lnTo>
                  <a:pt x="1158" y="264"/>
                </a:lnTo>
                <a:lnTo>
                  <a:pt x="1158" y="268"/>
                </a:lnTo>
                <a:lnTo>
                  <a:pt x="1156" y="269"/>
                </a:lnTo>
                <a:lnTo>
                  <a:pt x="1153" y="269"/>
                </a:lnTo>
                <a:lnTo>
                  <a:pt x="1150" y="269"/>
                </a:lnTo>
                <a:lnTo>
                  <a:pt x="1150" y="271"/>
                </a:lnTo>
                <a:lnTo>
                  <a:pt x="1149" y="274"/>
                </a:lnTo>
                <a:lnTo>
                  <a:pt x="1149" y="275"/>
                </a:lnTo>
                <a:lnTo>
                  <a:pt x="1149" y="276"/>
                </a:lnTo>
                <a:lnTo>
                  <a:pt x="1149" y="278"/>
                </a:lnTo>
                <a:lnTo>
                  <a:pt x="1151" y="286"/>
                </a:lnTo>
                <a:lnTo>
                  <a:pt x="1151" y="292"/>
                </a:lnTo>
                <a:lnTo>
                  <a:pt x="1152" y="294"/>
                </a:lnTo>
                <a:lnTo>
                  <a:pt x="1155" y="294"/>
                </a:lnTo>
                <a:lnTo>
                  <a:pt x="1156" y="294"/>
                </a:lnTo>
                <a:lnTo>
                  <a:pt x="1158" y="294"/>
                </a:lnTo>
                <a:lnTo>
                  <a:pt x="1158" y="291"/>
                </a:lnTo>
                <a:lnTo>
                  <a:pt x="1158" y="289"/>
                </a:lnTo>
                <a:lnTo>
                  <a:pt x="1159" y="279"/>
                </a:lnTo>
                <a:lnTo>
                  <a:pt x="1160" y="276"/>
                </a:lnTo>
                <a:lnTo>
                  <a:pt x="1160" y="275"/>
                </a:lnTo>
                <a:lnTo>
                  <a:pt x="1171" y="275"/>
                </a:lnTo>
                <a:lnTo>
                  <a:pt x="1182" y="275"/>
                </a:lnTo>
                <a:lnTo>
                  <a:pt x="1210" y="276"/>
                </a:lnTo>
                <a:lnTo>
                  <a:pt x="1210" y="280"/>
                </a:lnTo>
                <a:lnTo>
                  <a:pt x="1210" y="316"/>
                </a:lnTo>
                <a:lnTo>
                  <a:pt x="1207" y="316"/>
                </a:lnTo>
                <a:lnTo>
                  <a:pt x="1199" y="316"/>
                </a:lnTo>
                <a:lnTo>
                  <a:pt x="1195" y="314"/>
                </a:lnTo>
                <a:lnTo>
                  <a:pt x="1192" y="314"/>
                </a:lnTo>
                <a:lnTo>
                  <a:pt x="1188" y="314"/>
                </a:lnTo>
                <a:lnTo>
                  <a:pt x="1188" y="317"/>
                </a:lnTo>
                <a:lnTo>
                  <a:pt x="1188" y="324"/>
                </a:lnTo>
                <a:lnTo>
                  <a:pt x="1188" y="325"/>
                </a:lnTo>
                <a:lnTo>
                  <a:pt x="1188" y="327"/>
                </a:lnTo>
                <a:lnTo>
                  <a:pt x="1188" y="328"/>
                </a:lnTo>
                <a:lnTo>
                  <a:pt x="1190" y="328"/>
                </a:lnTo>
                <a:lnTo>
                  <a:pt x="1194" y="328"/>
                </a:lnTo>
                <a:lnTo>
                  <a:pt x="1196" y="328"/>
                </a:lnTo>
                <a:lnTo>
                  <a:pt x="1198" y="328"/>
                </a:lnTo>
                <a:lnTo>
                  <a:pt x="1198" y="327"/>
                </a:lnTo>
                <a:lnTo>
                  <a:pt x="1198" y="325"/>
                </a:lnTo>
                <a:lnTo>
                  <a:pt x="1202" y="325"/>
                </a:lnTo>
                <a:lnTo>
                  <a:pt x="1218" y="325"/>
                </a:lnTo>
                <a:lnTo>
                  <a:pt x="1219" y="325"/>
                </a:lnTo>
                <a:lnTo>
                  <a:pt x="1219" y="316"/>
                </a:lnTo>
                <a:lnTo>
                  <a:pt x="1224" y="316"/>
                </a:lnTo>
                <a:lnTo>
                  <a:pt x="1225" y="316"/>
                </a:lnTo>
                <a:lnTo>
                  <a:pt x="1228" y="316"/>
                </a:lnTo>
                <a:lnTo>
                  <a:pt x="1228" y="324"/>
                </a:lnTo>
                <a:lnTo>
                  <a:pt x="1228" y="326"/>
                </a:lnTo>
                <a:lnTo>
                  <a:pt x="1230" y="326"/>
                </a:lnTo>
                <a:lnTo>
                  <a:pt x="1231" y="326"/>
                </a:lnTo>
                <a:lnTo>
                  <a:pt x="1231" y="322"/>
                </a:lnTo>
                <a:lnTo>
                  <a:pt x="1231" y="316"/>
                </a:lnTo>
                <a:lnTo>
                  <a:pt x="1237" y="316"/>
                </a:lnTo>
                <a:lnTo>
                  <a:pt x="1240" y="316"/>
                </a:lnTo>
                <a:lnTo>
                  <a:pt x="1240" y="312"/>
                </a:lnTo>
                <a:lnTo>
                  <a:pt x="1240" y="311"/>
                </a:lnTo>
                <a:lnTo>
                  <a:pt x="1240" y="310"/>
                </a:lnTo>
                <a:lnTo>
                  <a:pt x="1241" y="308"/>
                </a:lnTo>
                <a:lnTo>
                  <a:pt x="1242" y="307"/>
                </a:lnTo>
                <a:lnTo>
                  <a:pt x="1250" y="307"/>
                </a:lnTo>
                <a:lnTo>
                  <a:pt x="1251" y="307"/>
                </a:lnTo>
                <a:lnTo>
                  <a:pt x="1251" y="303"/>
                </a:lnTo>
                <a:lnTo>
                  <a:pt x="1251" y="274"/>
                </a:lnTo>
                <a:lnTo>
                  <a:pt x="1253" y="270"/>
                </a:lnTo>
                <a:lnTo>
                  <a:pt x="1253" y="264"/>
                </a:lnTo>
                <a:lnTo>
                  <a:pt x="1253" y="262"/>
                </a:lnTo>
                <a:lnTo>
                  <a:pt x="1253" y="260"/>
                </a:lnTo>
                <a:lnTo>
                  <a:pt x="1254" y="260"/>
                </a:lnTo>
                <a:lnTo>
                  <a:pt x="1262" y="260"/>
                </a:lnTo>
                <a:lnTo>
                  <a:pt x="1265" y="260"/>
                </a:lnTo>
                <a:lnTo>
                  <a:pt x="1265" y="259"/>
                </a:lnTo>
                <a:lnTo>
                  <a:pt x="1265" y="251"/>
                </a:lnTo>
                <a:lnTo>
                  <a:pt x="1265" y="250"/>
                </a:lnTo>
                <a:lnTo>
                  <a:pt x="1263" y="250"/>
                </a:lnTo>
                <a:lnTo>
                  <a:pt x="1254" y="250"/>
                </a:lnTo>
                <a:lnTo>
                  <a:pt x="1251" y="250"/>
                </a:lnTo>
                <a:lnTo>
                  <a:pt x="1246" y="243"/>
                </a:lnTo>
                <a:lnTo>
                  <a:pt x="1237" y="233"/>
                </a:lnTo>
                <a:lnTo>
                  <a:pt x="1232" y="226"/>
                </a:lnTo>
                <a:lnTo>
                  <a:pt x="1230" y="224"/>
                </a:lnTo>
                <a:lnTo>
                  <a:pt x="1233" y="212"/>
                </a:lnTo>
                <a:lnTo>
                  <a:pt x="1235" y="212"/>
                </a:lnTo>
                <a:lnTo>
                  <a:pt x="1239" y="210"/>
                </a:lnTo>
                <a:lnTo>
                  <a:pt x="1239" y="209"/>
                </a:lnTo>
                <a:lnTo>
                  <a:pt x="1238" y="209"/>
                </a:lnTo>
                <a:lnTo>
                  <a:pt x="1238" y="208"/>
                </a:lnTo>
                <a:lnTo>
                  <a:pt x="1238" y="207"/>
                </a:lnTo>
                <a:lnTo>
                  <a:pt x="1238" y="205"/>
                </a:lnTo>
                <a:lnTo>
                  <a:pt x="1238" y="204"/>
                </a:lnTo>
                <a:lnTo>
                  <a:pt x="1238" y="203"/>
                </a:lnTo>
                <a:lnTo>
                  <a:pt x="1237" y="204"/>
                </a:lnTo>
                <a:lnTo>
                  <a:pt x="1236" y="204"/>
                </a:lnTo>
                <a:lnTo>
                  <a:pt x="1235" y="210"/>
                </a:lnTo>
                <a:lnTo>
                  <a:pt x="1227" y="210"/>
                </a:lnTo>
                <a:lnTo>
                  <a:pt x="1224" y="210"/>
                </a:lnTo>
                <a:lnTo>
                  <a:pt x="1223" y="210"/>
                </a:lnTo>
                <a:lnTo>
                  <a:pt x="1223" y="215"/>
                </a:lnTo>
                <a:close/>
                <a:moveTo>
                  <a:pt x="1239" y="209"/>
                </a:moveTo>
                <a:lnTo>
                  <a:pt x="1240" y="210"/>
                </a:lnTo>
                <a:lnTo>
                  <a:pt x="1245" y="207"/>
                </a:lnTo>
                <a:lnTo>
                  <a:pt x="1254" y="207"/>
                </a:lnTo>
                <a:lnTo>
                  <a:pt x="1256" y="207"/>
                </a:lnTo>
                <a:lnTo>
                  <a:pt x="1256" y="205"/>
                </a:lnTo>
                <a:lnTo>
                  <a:pt x="1254" y="202"/>
                </a:lnTo>
                <a:lnTo>
                  <a:pt x="1257" y="201"/>
                </a:lnTo>
                <a:lnTo>
                  <a:pt x="1257" y="200"/>
                </a:lnTo>
                <a:lnTo>
                  <a:pt x="1257" y="199"/>
                </a:lnTo>
                <a:lnTo>
                  <a:pt x="1257" y="197"/>
                </a:lnTo>
                <a:lnTo>
                  <a:pt x="1257" y="196"/>
                </a:lnTo>
                <a:lnTo>
                  <a:pt x="1257" y="195"/>
                </a:lnTo>
                <a:lnTo>
                  <a:pt x="1257" y="194"/>
                </a:lnTo>
                <a:lnTo>
                  <a:pt x="1257" y="193"/>
                </a:lnTo>
                <a:lnTo>
                  <a:pt x="1257" y="192"/>
                </a:lnTo>
                <a:lnTo>
                  <a:pt x="1258" y="192"/>
                </a:lnTo>
                <a:lnTo>
                  <a:pt x="1259" y="191"/>
                </a:lnTo>
                <a:lnTo>
                  <a:pt x="1259" y="190"/>
                </a:lnTo>
                <a:lnTo>
                  <a:pt x="1259" y="188"/>
                </a:lnTo>
                <a:lnTo>
                  <a:pt x="1259" y="187"/>
                </a:lnTo>
                <a:lnTo>
                  <a:pt x="1261" y="187"/>
                </a:lnTo>
                <a:lnTo>
                  <a:pt x="1261" y="186"/>
                </a:lnTo>
                <a:lnTo>
                  <a:pt x="1261" y="185"/>
                </a:lnTo>
                <a:lnTo>
                  <a:pt x="1261" y="184"/>
                </a:lnTo>
                <a:lnTo>
                  <a:pt x="1261" y="183"/>
                </a:lnTo>
                <a:lnTo>
                  <a:pt x="1255" y="183"/>
                </a:lnTo>
                <a:lnTo>
                  <a:pt x="1255" y="187"/>
                </a:lnTo>
                <a:lnTo>
                  <a:pt x="1255" y="188"/>
                </a:lnTo>
                <a:lnTo>
                  <a:pt x="1254" y="188"/>
                </a:lnTo>
                <a:lnTo>
                  <a:pt x="1251" y="188"/>
                </a:lnTo>
                <a:lnTo>
                  <a:pt x="1250" y="188"/>
                </a:lnTo>
                <a:lnTo>
                  <a:pt x="1248" y="188"/>
                </a:lnTo>
                <a:lnTo>
                  <a:pt x="1248" y="190"/>
                </a:lnTo>
                <a:lnTo>
                  <a:pt x="1247" y="190"/>
                </a:lnTo>
                <a:lnTo>
                  <a:pt x="1247" y="191"/>
                </a:lnTo>
                <a:lnTo>
                  <a:pt x="1246" y="192"/>
                </a:lnTo>
                <a:lnTo>
                  <a:pt x="1246" y="193"/>
                </a:lnTo>
                <a:lnTo>
                  <a:pt x="1245" y="193"/>
                </a:lnTo>
                <a:lnTo>
                  <a:pt x="1245" y="194"/>
                </a:lnTo>
                <a:lnTo>
                  <a:pt x="1244" y="195"/>
                </a:lnTo>
                <a:lnTo>
                  <a:pt x="1244" y="196"/>
                </a:lnTo>
                <a:lnTo>
                  <a:pt x="1242" y="196"/>
                </a:lnTo>
                <a:lnTo>
                  <a:pt x="1241" y="197"/>
                </a:lnTo>
                <a:lnTo>
                  <a:pt x="1241" y="199"/>
                </a:lnTo>
                <a:lnTo>
                  <a:pt x="1240" y="200"/>
                </a:lnTo>
                <a:lnTo>
                  <a:pt x="1239" y="200"/>
                </a:lnTo>
                <a:lnTo>
                  <a:pt x="1239" y="201"/>
                </a:lnTo>
                <a:lnTo>
                  <a:pt x="1239" y="202"/>
                </a:lnTo>
                <a:lnTo>
                  <a:pt x="1238" y="202"/>
                </a:lnTo>
                <a:lnTo>
                  <a:pt x="1238" y="203"/>
                </a:lnTo>
                <a:lnTo>
                  <a:pt x="1238" y="204"/>
                </a:lnTo>
                <a:lnTo>
                  <a:pt x="1238" y="205"/>
                </a:lnTo>
                <a:lnTo>
                  <a:pt x="1238" y="207"/>
                </a:lnTo>
                <a:lnTo>
                  <a:pt x="1239" y="208"/>
                </a:lnTo>
                <a:lnTo>
                  <a:pt x="1239" y="209"/>
                </a:lnTo>
                <a:close/>
                <a:moveTo>
                  <a:pt x="1156" y="325"/>
                </a:moveTo>
                <a:lnTo>
                  <a:pt x="1156" y="313"/>
                </a:lnTo>
                <a:lnTo>
                  <a:pt x="1156" y="312"/>
                </a:lnTo>
                <a:lnTo>
                  <a:pt x="1156" y="307"/>
                </a:lnTo>
                <a:lnTo>
                  <a:pt x="1156" y="305"/>
                </a:lnTo>
                <a:lnTo>
                  <a:pt x="1156" y="296"/>
                </a:lnTo>
                <a:lnTo>
                  <a:pt x="1155" y="296"/>
                </a:lnTo>
                <a:lnTo>
                  <a:pt x="1153" y="296"/>
                </a:lnTo>
                <a:lnTo>
                  <a:pt x="1147" y="295"/>
                </a:lnTo>
                <a:lnTo>
                  <a:pt x="1143" y="295"/>
                </a:lnTo>
                <a:lnTo>
                  <a:pt x="1133" y="295"/>
                </a:lnTo>
                <a:lnTo>
                  <a:pt x="1125" y="294"/>
                </a:lnTo>
                <a:lnTo>
                  <a:pt x="1125" y="300"/>
                </a:lnTo>
                <a:lnTo>
                  <a:pt x="1125" y="303"/>
                </a:lnTo>
                <a:lnTo>
                  <a:pt x="1125" y="320"/>
                </a:lnTo>
                <a:lnTo>
                  <a:pt x="1125" y="325"/>
                </a:lnTo>
                <a:lnTo>
                  <a:pt x="1125" y="326"/>
                </a:lnTo>
                <a:lnTo>
                  <a:pt x="1129" y="326"/>
                </a:lnTo>
                <a:lnTo>
                  <a:pt x="1136" y="326"/>
                </a:lnTo>
                <a:lnTo>
                  <a:pt x="1140" y="327"/>
                </a:lnTo>
                <a:lnTo>
                  <a:pt x="1143" y="327"/>
                </a:lnTo>
                <a:lnTo>
                  <a:pt x="1155" y="327"/>
                </a:lnTo>
                <a:lnTo>
                  <a:pt x="1156" y="327"/>
                </a:lnTo>
                <a:lnTo>
                  <a:pt x="1156" y="326"/>
                </a:lnTo>
                <a:lnTo>
                  <a:pt x="1156" y="325"/>
                </a:lnTo>
                <a:close/>
                <a:moveTo>
                  <a:pt x="1125" y="300"/>
                </a:moveTo>
                <a:lnTo>
                  <a:pt x="1125" y="294"/>
                </a:lnTo>
                <a:lnTo>
                  <a:pt x="1125" y="280"/>
                </a:lnTo>
                <a:lnTo>
                  <a:pt x="1125" y="279"/>
                </a:lnTo>
                <a:lnTo>
                  <a:pt x="1126" y="278"/>
                </a:lnTo>
                <a:lnTo>
                  <a:pt x="1128" y="278"/>
                </a:lnTo>
                <a:lnTo>
                  <a:pt x="1128" y="277"/>
                </a:lnTo>
                <a:lnTo>
                  <a:pt x="1125" y="277"/>
                </a:lnTo>
                <a:lnTo>
                  <a:pt x="1125" y="271"/>
                </a:lnTo>
                <a:lnTo>
                  <a:pt x="1125" y="266"/>
                </a:lnTo>
                <a:lnTo>
                  <a:pt x="1125" y="262"/>
                </a:lnTo>
                <a:lnTo>
                  <a:pt x="1125" y="259"/>
                </a:lnTo>
                <a:lnTo>
                  <a:pt x="1119" y="259"/>
                </a:lnTo>
                <a:lnTo>
                  <a:pt x="1118" y="262"/>
                </a:lnTo>
                <a:lnTo>
                  <a:pt x="1116" y="267"/>
                </a:lnTo>
                <a:lnTo>
                  <a:pt x="1113" y="270"/>
                </a:lnTo>
                <a:lnTo>
                  <a:pt x="1113" y="271"/>
                </a:lnTo>
                <a:lnTo>
                  <a:pt x="1112" y="271"/>
                </a:lnTo>
                <a:lnTo>
                  <a:pt x="1112" y="274"/>
                </a:lnTo>
                <a:lnTo>
                  <a:pt x="1110" y="276"/>
                </a:lnTo>
                <a:lnTo>
                  <a:pt x="1109" y="279"/>
                </a:lnTo>
                <a:lnTo>
                  <a:pt x="1107" y="283"/>
                </a:lnTo>
                <a:lnTo>
                  <a:pt x="1106" y="284"/>
                </a:lnTo>
                <a:lnTo>
                  <a:pt x="1101" y="292"/>
                </a:lnTo>
                <a:lnTo>
                  <a:pt x="1097" y="300"/>
                </a:lnTo>
                <a:lnTo>
                  <a:pt x="1125" y="300"/>
                </a:lnTo>
                <a:close/>
                <a:moveTo>
                  <a:pt x="1141" y="268"/>
                </a:moveTo>
                <a:lnTo>
                  <a:pt x="1142" y="268"/>
                </a:lnTo>
                <a:lnTo>
                  <a:pt x="1143" y="268"/>
                </a:lnTo>
                <a:lnTo>
                  <a:pt x="1144" y="268"/>
                </a:lnTo>
                <a:lnTo>
                  <a:pt x="1147" y="268"/>
                </a:lnTo>
                <a:lnTo>
                  <a:pt x="1149" y="268"/>
                </a:lnTo>
                <a:lnTo>
                  <a:pt x="1149" y="267"/>
                </a:lnTo>
                <a:lnTo>
                  <a:pt x="1149" y="266"/>
                </a:lnTo>
                <a:lnTo>
                  <a:pt x="1149" y="264"/>
                </a:lnTo>
                <a:lnTo>
                  <a:pt x="1149" y="262"/>
                </a:lnTo>
                <a:lnTo>
                  <a:pt x="1149" y="261"/>
                </a:lnTo>
                <a:lnTo>
                  <a:pt x="1149" y="258"/>
                </a:lnTo>
                <a:lnTo>
                  <a:pt x="1149" y="255"/>
                </a:lnTo>
                <a:lnTo>
                  <a:pt x="1149" y="253"/>
                </a:lnTo>
                <a:lnTo>
                  <a:pt x="1153" y="253"/>
                </a:lnTo>
                <a:lnTo>
                  <a:pt x="1156" y="253"/>
                </a:lnTo>
                <a:lnTo>
                  <a:pt x="1156" y="251"/>
                </a:lnTo>
                <a:lnTo>
                  <a:pt x="1156" y="245"/>
                </a:lnTo>
                <a:lnTo>
                  <a:pt x="1133" y="245"/>
                </a:lnTo>
                <a:lnTo>
                  <a:pt x="1129" y="252"/>
                </a:lnTo>
                <a:lnTo>
                  <a:pt x="1128" y="253"/>
                </a:lnTo>
                <a:lnTo>
                  <a:pt x="1134" y="253"/>
                </a:lnTo>
                <a:lnTo>
                  <a:pt x="1135" y="253"/>
                </a:lnTo>
                <a:lnTo>
                  <a:pt x="1135" y="252"/>
                </a:lnTo>
                <a:lnTo>
                  <a:pt x="1135" y="251"/>
                </a:lnTo>
                <a:lnTo>
                  <a:pt x="1135" y="252"/>
                </a:lnTo>
                <a:lnTo>
                  <a:pt x="1135" y="253"/>
                </a:lnTo>
                <a:lnTo>
                  <a:pt x="1135" y="257"/>
                </a:lnTo>
                <a:lnTo>
                  <a:pt x="1135" y="258"/>
                </a:lnTo>
                <a:lnTo>
                  <a:pt x="1135" y="259"/>
                </a:lnTo>
                <a:lnTo>
                  <a:pt x="1136" y="259"/>
                </a:lnTo>
                <a:lnTo>
                  <a:pt x="1136" y="261"/>
                </a:lnTo>
                <a:lnTo>
                  <a:pt x="1137" y="262"/>
                </a:lnTo>
                <a:lnTo>
                  <a:pt x="1138" y="263"/>
                </a:lnTo>
                <a:lnTo>
                  <a:pt x="1138" y="264"/>
                </a:lnTo>
                <a:lnTo>
                  <a:pt x="1141" y="268"/>
                </a:lnTo>
                <a:close/>
                <a:moveTo>
                  <a:pt x="1141" y="268"/>
                </a:moveTo>
                <a:lnTo>
                  <a:pt x="1138" y="270"/>
                </a:lnTo>
                <a:lnTo>
                  <a:pt x="1134" y="270"/>
                </a:lnTo>
                <a:lnTo>
                  <a:pt x="1134" y="271"/>
                </a:lnTo>
                <a:lnTo>
                  <a:pt x="1134" y="277"/>
                </a:lnTo>
                <a:lnTo>
                  <a:pt x="1143" y="277"/>
                </a:lnTo>
                <a:lnTo>
                  <a:pt x="1143" y="272"/>
                </a:lnTo>
                <a:lnTo>
                  <a:pt x="1143" y="271"/>
                </a:lnTo>
                <a:lnTo>
                  <a:pt x="1143" y="270"/>
                </a:lnTo>
                <a:lnTo>
                  <a:pt x="1143" y="269"/>
                </a:lnTo>
                <a:lnTo>
                  <a:pt x="1142" y="269"/>
                </a:lnTo>
                <a:lnTo>
                  <a:pt x="1141" y="269"/>
                </a:lnTo>
                <a:lnTo>
                  <a:pt x="1141" y="268"/>
                </a:lnTo>
                <a:close/>
                <a:moveTo>
                  <a:pt x="1209" y="379"/>
                </a:moveTo>
                <a:lnTo>
                  <a:pt x="1212" y="379"/>
                </a:lnTo>
                <a:lnTo>
                  <a:pt x="1212" y="376"/>
                </a:lnTo>
                <a:lnTo>
                  <a:pt x="1212" y="363"/>
                </a:lnTo>
                <a:lnTo>
                  <a:pt x="1212" y="354"/>
                </a:lnTo>
                <a:lnTo>
                  <a:pt x="1212" y="353"/>
                </a:lnTo>
                <a:lnTo>
                  <a:pt x="1212" y="352"/>
                </a:lnTo>
                <a:lnTo>
                  <a:pt x="1212" y="350"/>
                </a:lnTo>
                <a:lnTo>
                  <a:pt x="1214" y="350"/>
                </a:lnTo>
                <a:lnTo>
                  <a:pt x="1219" y="350"/>
                </a:lnTo>
                <a:lnTo>
                  <a:pt x="1219" y="347"/>
                </a:lnTo>
                <a:lnTo>
                  <a:pt x="1219" y="345"/>
                </a:lnTo>
                <a:lnTo>
                  <a:pt x="1219" y="343"/>
                </a:lnTo>
                <a:lnTo>
                  <a:pt x="1214" y="343"/>
                </a:lnTo>
                <a:lnTo>
                  <a:pt x="1204" y="343"/>
                </a:lnTo>
                <a:lnTo>
                  <a:pt x="1203" y="343"/>
                </a:lnTo>
                <a:lnTo>
                  <a:pt x="1203" y="344"/>
                </a:lnTo>
                <a:lnTo>
                  <a:pt x="1203" y="350"/>
                </a:lnTo>
                <a:lnTo>
                  <a:pt x="1203" y="358"/>
                </a:lnTo>
                <a:lnTo>
                  <a:pt x="1203" y="359"/>
                </a:lnTo>
                <a:lnTo>
                  <a:pt x="1203" y="379"/>
                </a:lnTo>
                <a:lnTo>
                  <a:pt x="1207" y="379"/>
                </a:lnTo>
                <a:lnTo>
                  <a:pt x="1209" y="379"/>
                </a:lnTo>
                <a:close/>
                <a:moveTo>
                  <a:pt x="1092" y="497"/>
                </a:moveTo>
                <a:lnTo>
                  <a:pt x="1099" y="498"/>
                </a:lnTo>
                <a:lnTo>
                  <a:pt x="1099" y="497"/>
                </a:lnTo>
                <a:lnTo>
                  <a:pt x="1099" y="493"/>
                </a:lnTo>
                <a:lnTo>
                  <a:pt x="1097" y="493"/>
                </a:lnTo>
                <a:lnTo>
                  <a:pt x="1097" y="492"/>
                </a:lnTo>
                <a:lnTo>
                  <a:pt x="1097" y="491"/>
                </a:lnTo>
                <a:lnTo>
                  <a:pt x="1091" y="491"/>
                </a:lnTo>
                <a:lnTo>
                  <a:pt x="1091" y="497"/>
                </a:lnTo>
                <a:lnTo>
                  <a:pt x="1092" y="497"/>
                </a:lnTo>
                <a:close/>
                <a:moveTo>
                  <a:pt x="1149" y="493"/>
                </a:moveTo>
                <a:lnTo>
                  <a:pt x="1149" y="511"/>
                </a:lnTo>
                <a:lnTo>
                  <a:pt x="1155" y="511"/>
                </a:lnTo>
                <a:lnTo>
                  <a:pt x="1155" y="503"/>
                </a:lnTo>
                <a:lnTo>
                  <a:pt x="1155" y="496"/>
                </a:lnTo>
                <a:lnTo>
                  <a:pt x="1152" y="496"/>
                </a:lnTo>
                <a:lnTo>
                  <a:pt x="1153" y="493"/>
                </a:lnTo>
                <a:lnTo>
                  <a:pt x="1153" y="492"/>
                </a:lnTo>
                <a:lnTo>
                  <a:pt x="1149" y="492"/>
                </a:lnTo>
                <a:lnTo>
                  <a:pt x="1149" y="493"/>
                </a:lnTo>
                <a:close/>
                <a:moveTo>
                  <a:pt x="1061" y="154"/>
                </a:moveTo>
                <a:lnTo>
                  <a:pt x="1063" y="151"/>
                </a:lnTo>
                <a:lnTo>
                  <a:pt x="1063" y="150"/>
                </a:lnTo>
                <a:lnTo>
                  <a:pt x="1064" y="149"/>
                </a:lnTo>
                <a:lnTo>
                  <a:pt x="1065" y="146"/>
                </a:lnTo>
                <a:lnTo>
                  <a:pt x="1065" y="145"/>
                </a:lnTo>
                <a:lnTo>
                  <a:pt x="1068" y="138"/>
                </a:lnTo>
                <a:lnTo>
                  <a:pt x="1072" y="132"/>
                </a:lnTo>
                <a:lnTo>
                  <a:pt x="1074" y="127"/>
                </a:lnTo>
                <a:lnTo>
                  <a:pt x="1075" y="123"/>
                </a:lnTo>
                <a:lnTo>
                  <a:pt x="1076" y="119"/>
                </a:lnTo>
                <a:lnTo>
                  <a:pt x="1077" y="116"/>
                </a:lnTo>
                <a:lnTo>
                  <a:pt x="1077" y="111"/>
                </a:lnTo>
                <a:lnTo>
                  <a:pt x="1076" y="111"/>
                </a:lnTo>
                <a:lnTo>
                  <a:pt x="1055" y="111"/>
                </a:lnTo>
                <a:lnTo>
                  <a:pt x="1055" y="119"/>
                </a:lnTo>
                <a:lnTo>
                  <a:pt x="1055" y="121"/>
                </a:lnTo>
                <a:lnTo>
                  <a:pt x="1054" y="137"/>
                </a:lnTo>
                <a:lnTo>
                  <a:pt x="1054" y="138"/>
                </a:lnTo>
                <a:lnTo>
                  <a:pt x="1054" y="140"/>
                </a:lnTo>
                <a:lnTo>
                  <a:pt x="1054" y="142"/>
                </a:lnTo>
                <a:lnTo>
                  <a:pt x="1054" y="144"/>
                </a:lnTo>
                <a:lnTo>
                  <a:pt x="1054" y="146"/>
                </a:lnTo>
                <a:lnTo>
                  <a:pt x="1054" y="148"/>
                </a:lnTo>
                <a:lnTo>
                  <a:pt x="1051" y="148"/>
                </a:lnTo>
                <a:lnTo>
                  <a:pt x="1046" y="148"/>
                </a:lnTo>
                <a:lnTo>
                  <a:pt x="1046" y="153"/>
                </a:lnTo>
                <a:lnTo>
                  <a:pt x="1046" y="174"/>
                </a:lnTo>
                <a:lnTo>
                  <a:pt x="1051" y="172"/>
                </a:lnTo>
                <a:lnTo>
                  <a:pt x="1052" y="172"/>
                </a:lnTo>
                <a:lnTo>
                  <a:pt x="1061" y="154"/>
                </a:lnTo>
                <a:close/>
                <a:moveTo>
                  <a:pt x="1020" y="136"/>
                </a:moveTo>
                <a:lnTo>
                  <a:pt x="1018" y="136"/>
                </a:lnTo>
                <a:lnTo>
                  <a:pt x="1018" y="140"/>
                </a:lnTo>
                <a:lnTo>
                  <a:pt x="1018" y="148"/>
                </a:lnTo>
                <a:lnTo>
                  <a:pt x="1030" y="148"/>
                </a:lnTo>
                <a:lnTo>
                  <a:pt x="1030" y="138"/>
                </a:lnTo>
                <a:lnTo>
                  <a:pt x="1025" y="137"/>
                </a:lnTo>
                <a:lnTo>
                  <a:pt x="1022" y="137"/>
                </a:lnTo>
                <a:lnTo>
                  <a:pt x="1020" y="136"/>
                </a:lnTo>
                <a:close/>
                <a:moveTo>
                  <a:pt x="1111" y="62"/>
                </a:moveTo>
                <a:lnTo>
                  <a:pt x="1107" y="62"/>
                </a:lnTo>
                <a:lnTo>
                  <a:pt x="1107" y="67"/>
                </a:lnTo>
                <a:lnTo>
                  <a:pt x="1121" y="68"/>
                </a:lnTo>
                <a:lnTo>
                  <a:pt x="1121" y="67"/>
                </a:lnTo>
                <a:lnTo>
                  <a:pt x="1121" y="62"/>
                </a:lnTo>
                <a:lnTo>
                  <a:pt x="1111" y="62"/>
                </a:lnTo>
                <a:close/>
                <a:moveTo>
                  <a:pt x="1026" y="65"/>
                </a:moveTo>
                <a:lnTo>
                  <a:pt x="1026" y="57"/>
                </a:lnTo>
                <a:lnTo>
                  <a:pt x="1028" y="57"/>
                </a:lnTo>
                <a:lnTo>
                  <a:pt x="1029" y="57"/>
                </a:lnTo>
                <a:lnTo>
                  <a:pt x="1029" y="52"/>
                </a:lnTo>
                <a:lnTo>
                  <a:pt x="1029" y="49"/>
                </a:lnTo>
                <a:lnTo>
                  <a:pt x="1026" y="49"/>
                </a:lnTo>
                <a:lnTo>
                  <a:pt x="1025" y="49"/>
                </a:lnTo>
                <a:lnTo>
                  <a:pt x="1023" y="49"/>
                </a:lnTo>
                <a:lnTo>
                  <a:pt x="1022" y="63"/>
                </a:lnTo>
                <a:lnTo>
                  <a:pt x="1024" y="63"/>
                </a:lnTo>
                <a:lnTo>
                  <a:pt x="1025" y="63"/>
                </a:lnTo>
                <a:lnTo>
                  <a:pt x="1026" y="65"/>
                </a:lnTo>
                <a:close/>
                <a:moveTo>
                  <a:pt x="584" y="588"/>
                </a:moveTo>
                <a:lnTo>
                  <a:pt x="585" y="585"/>
                </a:lnTo>
                <a:lnTo>
                  <a:pt x="582" y="584"/>
                </a:lnTo>
                <a:lnTo>
                  <a:pt x="580" y="584"/>
                </a:lnTo>
                <a:lnTo>
                  <a:pt x="578" y="588"/>
                </a:lnTo>
                <a:lnTo>
                  <a:pt x="582" y="589"/>
                </a:lnTo>
                <a:lnTo>
                  <a:pt x="583" y="589"/>
                </a:lnTo>
                <a:lnTo>
                  <a:pt x="584" y="589"/>
                </a:lnTo>
                <a:lnTo>
                  <a:pt x="584" y="588"/>
                </a:lnTo>
                <a:close/>
                <a:moveTo>
                  <a:pt x="388" y="880"/>
                </a:moveTo>
                <a:lnTo>
                  <a:pt x="388" y="872"/>
                </a:lnTo>
                <a:lnTo>
                  <a:pt x="384" y="872"/>
                </a:lnTo>
                <a:lnTo>
                  <a:pt x="379" y="872"/>
                </a:lnTo>
                <a:lnTo>
                  <a:pt x="375" y="864"/>
                </a:lnTo>
                <a:lnTo>
                  <a:pt x="373" y="860"/>
                </a:lnTo>
                <a:lnTo>
                  <a:pt x="373" y="858"/>
                </a:lnTo>
                <a:lnTo>
                  <a:pt x="370" y="854"/>
                </a:lnTo>
                <a:lnTo>
                  <a:pt x="367" y="848"/>
                </a:lnTo>
                <a:lnTo>
                  <a:pt x="366" y="846"/>
                </a:lnTo>
                <a:lnTo>
                  <a:pt x="364" y="841"/>
                </a:lnTo>
                <a:lnTo>
                  <a:pt x="364" y="840"/>
                </a:lnTo>
                <a:lnTo>
                  <a:pt x="358" y="840"/>
                </a:lnTo>
                <a:lnTo>
                  <a:pt x="358" y="816"/>
                </a:lnTo>
                <a:lnTo>
                  <a:pt x="358" y="815"/>
                </a:lnTo>
                <a:lnTo>
                  <a:pt x="358" y="814"/>
                </a:lnTo>
                <a:lnTo>
                  <a:pt x="357" y="815"/>
                </a:lnTo>
                <a:lnTo>
                  <a:pt x="356" y="815"/>
                </a:lnTo>
                <a:lnTo>
                  <a:pt x="355" y="816"/>
                </a:lnTo>
                <a:lnTo>
                  <a:pt x="353" y="816"/>
                </a:lnTo>
                <a:lnTo>
                  <a:pt x="352" y="816"/>
                </a:lnTo>
                <a:lnTo>
                  <a:pt x="351" y="816"/>
                </a:lnTo>
                <a:lnTo>
                  <a:pt x="348" y="814"/>
                </a:lnTo>
                <a:lnTo>
                  <a:pt x="345" y="813"/>
                </a:lnTo>
                <a:lnTo>
                  <a:pt x="344" y="813"/>
                </a:lnTo>
                <a:lnTo>
                  <a:pt x="343" y="812"/>
                </a:lnTo>
                <a:lnTo>
                  <a:pt x="342" y="812"/>
                </a:lnTo>
                <a:lnTo>
                  <a:pt x="341" y="811"/>
                </a:lnTo>
                <a:lnTo>
                  <a:pt x="340" y="811"/>
                </a:lnTo>
                <a:lnTo>
                  <a:pt x="335" y="811"/>
                </a:lnTo>
                <a:lnTo>
                  <a:pt x="334" y="811"/>
                </a:lnTo>
                <a:lnTo>
                  <a:pt x="333" y="811"/>
                </a:lnTo>
                <a:lnTo>
                  <a:pt x="332" y="811"/>
                </a:lnTo>
                <a:lnTo>
                  <a:pt x="331" y="810"/>
                </a:lnTo>
                <a:lnTo>
                  <a:pt x="329" y="810"/>
                </a:lnTo>
                <a:lnTo>
                  <a:pt x="327" y="809"/>
                </a:lnTo>
                <a:lnTo>
                  <a:pt x="326" y="809"/>
                </a:lnTo>
                <a:lnTo>
                  <a:pt x="326" y="810"/>
                </a:lnTo>
                <a:lnTo>
                  <a:pt x="325" y="840"/>
                </a:lnTo>
                <a:lnTo>
                  <a:pt x="325" y="841"/>
                </a:lnTo>
                <a:lnTo>
                  <a:pt x="315" y="840"/>
                </a:lnTo>
                <a:lnTo>
                  <a:pt x="304" y="840"/>
                </a:lnTo>
                <a:lnTo>
                  <a:pt x="309" y="845"/>
                </a:lnTo>
                <a:lnTo>
                  <a:pt x="325" y="856"/>
                </a:lnTo>
                <a:lnTo>
                  <a:pt x="332" y="862"/>
                </a:lnTo>
                <a:lnTo>
                  <a:pt x="334" y="864"/>
                </a:lnTo>
                <a:lnTo>
                  <a:pt x="341" y="869"/>
                </a:lnTo>
                <a:lnTo>
                  <a:pt x="344" y="872"/>
                </a:lnTo>
                <a:lnTo>
                  <a:pt x="350" y="877"/>
                </a:lnTo>
                <a:lnTo>
                  <a:pt x="351" y="878"/>
                </a:lnTo>
                <a:lnTo>
                  <a:pt x="353" y="880"/>
                </a:lnTo>
                <a:lnTo>
                  <a:pt x="355" y="881"/>
                </a:lnTo>
                <a:lnTo>
                  <a:pt x="361" y="888"/>
                </a:lnTo>
                <a:lnTo>
                  <a:pt x="362" y="890"/>
                </a:lnTo>
                <a:lnTo>
                  <a:pt x="365" y="893"/>
                </a:lnTo>
                <a:lnTo>
                  <a:pt x="371" y="899"/>
                </a:lnTo>
                <a:lnTo>
                  <a:pt x="371" y="901"/>
                </a:lnTo>
                <a:lnTo>
                  <a:pt x="376" y="905"/>
                </a:lnTo>
                <a:lnTo>
                  <a:pt x="383" y="912"/>
                </a:lnTo>
                <a:lnTo>
                  <a:pt x="384" y="914"/>
                </a:lnTo>
                <a:lnTo>
                  <a:pt x="388" y="919"/>
                </a:lnTo>
                <a:lnTo>
                  <a:pt x="388" y="913"/>
                </a:lnTo>
                <a:lnTo>
                  <a:pt x="388" y="912"/>
                </a:lnTo>
                <a:lnTo>
                  <a:pt x="388" y="911"/>
                </a:lnTo>
                <a:lnTo>
                  <a:pt x="388" y="898"/>
                </a:lnTo>
                <a:lnTo>
                  <a:pt x="388" y="887"/>
                </a:lnTo>
                <a:lnTo>
                  <a:pt x="388" y="880"/>
                </a:lnTo>
                <a:close/>
                <a:moveTo>
                  <a:pt x="73" y="1447"/>
                </a:moveTo>
                <a:lnTo>
                  <a:pt x="49" y="1435"/>
                </a:lnTo>
                <a:lnTo>
                  <a:pt x="47" y="1441"/>
                </a:lnTo>
                <a:lnTo>
                  <a:pt x="48" y="1441"/>
                </a:lnTo>
                <a:lnTo>
                  <a:pt x="68" y="1455"/>
                </a:lnTo>
                <a:lnTo>
                  <a:pt x="73" y="1447"/>
                </a:lnTo>
                <a:close/>
                <a:moveTo>
                  <a:pt x="189" y="1462"/>
                </a:moveTo>
                <a:lnTo>
                  <a:pt x="189" y="1493"/>
                </a:lnTo>
                <a:lnTo>
                  <a:pt x="188" y="1513"/>
                </a:lnTo>
                <a:lnTo>
                  <a:pt x="189" y="1513"/>
                </a:lnTo>
                <a:lnTo>
                  <a:pt x="194" y="1514"/>
                </a:lnTo>
                <a:lnTo>
                  <a:pt x="196" y="1514"/>
                </a:lnTo>
                <a:lnTo>
                  <a:pt x="229" y="1514"/>
                </a:lnTo>
                <a:lnTo>
                  <a:pt x="229" y="1504"/>
                </a:lnTo>
                <a:lnTo>
                  <a:pt x="245" y="1504"/>
                </a:lnTo>
                <a:lnTo>
                  <a:pt x="258" y="1504"/>
                </a:lnTo>
                <a:lnTo>
                  <a:pt x="262" y="1504"/>
                </a:lnTo>
                <a:lnTo>
                  <a:pt x="262" y="1501"/>
                </a:lnTo>
                <a:lnTo>
                  <a:pt x="262" y="1498"/>
                </a:lnTo>
                <a:lnTo>
                  <a:pt x="262" y="1489"/>
                </a:lnTo>
                <a:lnTo>
                  <a:pt x="262" y="1482"/>
                </a:lnTo>
                <a:lnTo>
                  <a:pt x="262" y="1480"/>
                </a:lnTo>
                <a:lnTo>
                  <a:pt x="261" y="1480"/>
                </a:lnTo>
                <a:lnTo>
                  <a:pt x="261" y="1474"/>
                </a:lnTo>
                <a:lnTo>
                  <a:pt x="261" y="1470"/>
                </a:lnTo>
                <a:lnTo>
                  <a:pt x="262" y="1470"/>
                </a:lnTo>
                <a:lnTo>
                  <a:pt x="262" y="1466"/>
                </a:lnTo>
                <a:lnTo>
                  <a:pt x="261" y="1466"/>
                </a:lnTo>
                <a:lnTo>
                  <a:pt x="258" y="1466"/>
                </a:lnTo>
                <a:lnTo>
                  <a:pt x="258" y="1464"/>
                </a:lnTo>
                <a:lnTo>
                  <a:pt x="258" y="1462"/>
                </a:lnTo>
                <a:lnTo>
                  <a:pt x="255" y="1462"/>
                </a:lnTo>
                <a:lnTo>
                  <a:pt x="254" y="1462"/>
                </a:lnTo>
                <a:lnTo>
                  <a:pt x="247" y="1462"/>
                </a:lnTo>
                <a:lnTo>
                  <a:pt x="245" y="1462"/>
                </a:lnTo>
                <a:lnTo>
                  <a:pt x="239" y="1462"/>
                </a:lnTo>
                <a:lnTo>
                  <a:pt x="236" y="1462"/>
                </a:lnTo>
                <a:lnTo>
                  <a:pt x="234" y="1462"/>
                </a:lnTo>
                <a:lnTo>
                  <a:pt x="231" y="1462"/>
                </a:lnTo>
                <a:lnTo>
                  <a:pt x="230" y="1462"/>
                </a:lnTo>
                <a:lnTo>
                  <a:pt x="229" y="1462"/>
                </a:lnTo>
                <a:lnTo>
                  <a:pt x="226" y="1460"/>
                </a:lnTo>
                <a:lnTo>
                  <a:pt x="219" y="1460"/>
                </a:lnTo>
                <a:lnTo>
                  <a:pt x="202" y="1460"/>
                </a:lnTo>
                <a:lnTo>
                  <a:pt x="189" y="1460"/>
                </a:lnTo>
                <a:lnTo>
                  <a:pt x="189" y="1462"/>
                </a:lnTo>
                <a:close/>
                <a:moveTo>
                  <a:pt x="635" y="1951"/>
                </a:moveTo>
                <a:lnTo>
                  <a:pt x="635" y="1961"/>
                </a:lnTo>
                <a:lnTo>
                  <a:pt x="635" y="1984"/>
                </a:lnTo>
                <a:lnTo>
                  <a:pt x="635" y="1990"/>
                </a:lnTo>
                <a:lnTo>
                  <a:pt x="635" y="1994"/>
                </a:lnTo>
                <a:lnTo>
                  <a:pt x="635" y="1995"/>
                </a:lnTo>
                <a:lnTo>
                  <a:pt x="635" y="1996"/>
                </a:lnTo>
                <a:lnTo>
                  <a:pt x="640" y="1996"/>
                </a:lnTo>
                <a:lnTo>
                  <a:pt x="644" y="1995"/>
                </a:lnTo>
                <a:lnTo>
                  <a:pt x="644" y="1993"/>
                </a:lnTo>
                <a:lnTo>
                  <a:pt x="644" y="1990"/>
                </a:lnTo>
                <a:lnTo>
                  <a:pt x="644" y="1984"/>
                </a:lnTo>
                <a:lnTo>
                  <a:pt x="644" y="1961"/>
                </a:lnTo>
                <a:lnTo>
                  <a:pt x="644" y="1951"/>
                </a:lnTo>
                <a:lnTo>
                  <a:pt x="644" y="1949"/>
                </a:lnTo>
                <a:lnTo>
                  <a:pt x="644" y="1948"/>
                </a:lnTo>
                <a:lnTo>
                  <a:pt x="636" y="1948"/>
                </a:lnTo>
                <a:lnTo>
                  <a:pt x="635" y="1948"/>
                </a:lnTo>
                <a:lnTo>
                  <a:pt x="635" y="1951"/>
                </a:lnTo>
                <a:close/>
                <a:moveTo>
                  <a:pt x="755" y="2011"/>
                </a:moveTo>
                <a:lnTo>
                  <a:pt x="754" y="2011"/>
                </a:lnTo>
                <a:lnTo>
                  <a:pt x="753" y="2016"/>
                </a:lnTo>
                <a:lnTo>
                  <a:pt x="759" y="2016"/>
                </a:lnTo>
                <a:lnTo>
                  <a:pt x="762" y="2016"/>
                </a:lnTo>
                <a:lnTo>
                  <a:pt x="762" y="2011"/>
                </a:lnTo>
                <a:lnTo>
                  <a:pt x="781" y="2011"/>
                </a:lnTo>
                <a:lnTo>
                  <a:pt x="781" y="2002"/>
                </a:lnTo>
                <a:lnTo>
                  <a:pt x="781" y="1998"/>
                </a:lnTo>
                <a:lnTo>
                  <a:pt x="761" y="1998"/>
                </a:lnTo>
                <a:lnTo>
                  <a:pt x="761" y="1999"/>
                </a:lnTo>
                <a:lnTo>
                  <a:pt x="759" y="1999"/>
                </a:lnTo>
                <a:lnTo>
                  <a:pt x="759" y="2000"/>
                </a:lnTo>
                <a:lnTo>
                  <a:pt x="759" y="2001"/>
                </a:lnTo>
                <a:lnTo>
                  <a:pt x="758" y="2002"/>
                </a:lnTo>
                <a:lnTo>
                  <a:pt x="758" y="2003"/>
                </a:lnTo>
                <a:lnTo>
                  <a:pt x="757" y="2004"/>
                </a:lnTo>
                <a:lnTo>
                  <a:pt x="756" y="2006"/>
                </a:lnTo>
                <a:lnTo>
                  <a:pt x="756" y="2007"/>
                </a:lnTo>
                <a:lnTo>
                  <a:pt x="755" y="2007"/>
                </a:lnTo>
                <a:lnTo>
                  <a:pt x="755" y="2008"/>
                </a:lnTo>
                <a:lnTo>
                  <a:pt x="755" y="2009"/>
                </a:lnTo>
                <a:lnTo>
                  <a:pt x="755" y="2010"/>
                </a:lnTo>
                <a:lnTo>
                  <a:pt x="755" y="2011"/>
                </a:lnTo>
                <a:close/>
                <a:moveTo>
                  <a:pt x="701" y="2044"/>
                </a:moveTo>
                <a:lnTo>
                  <a:pt x="701" y="2052"/>
                </a:lnTo>
                <a:lnTo>
                  <a:pt x="702" y="2052"/>
                </a:lnTo>
                <a:lnTo>
                  <a:pt x="706" y="2052"/>
                </a:lnTo>
                <a:lnTo>
                  <a:pt x="709" y="2052"/>
                </a:lnTo>
                <a:lnTo>
                  <a:pt x="709" y="2046"/>
                </a:lnTo>
                <a:lnTo>
                  <a:pt x="709" y="2044"/>
                </a:lnTo>
                <a:lnTo>
                  <a:pt x="701" y="2044"/>
                </a:lnTo>
                <a:close/>
                <a:moveTo>
                  <a:pt x="752" y="2050"/>
                </a:moveTo>
                <a:lnTo>
                  <a:pt x="754" y="2050"/>
                </a:lnTo>
                <a:lnTo>
                  <a:pt x="754" y="2049"/>
                </a:lnTo>
                <a:lnTo>
                  <a:pt x="754" y="2046"/>
                </a:lnTo>
                <a:lnTo>
                  <a:pt x="754" y="2045"/>
                </a:lnTo>
                <a:lnTo>
                  <a:pt x="754" y="2043"/>
                </a:lnTo>
                <a:lnTo>
                  <a:pt x="752" y="2043"/>
                </a:lnTo>
                <a:lnTo>
                  <a:pt x="752" y="205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80" name="Freeform 27">
            <a:extLst>
              <a:ext uri="{FF2B5EF4-FFF2-40B4-BE49-F238E27FC236}">
                <a16:creationId xmlns:a16="http://schemas.microsoft.com/office/drawing/2014/main" id="{308C24CB-0F50-EDDA-1682-A06AAB580D1B}"/>
              </a:ext>
            </a:extLst>
          </p:cNvPr>
          <p:cNvSpPr>
            <a:spLocks noEditPoints="1"/>
          </p:cNvSpPr>
          <p:nvPr/>
        </p:nvSpPr>
        <p:spPr bwMode="auto">
          <a:xfrm>
            <a:off x="2639615" y="2668985"/>
            <a:ext cx="1162050" cy="1620838"/>
          </a:xfrm>
          <a:custGeom>
            <a:avLst/>
            <a:gdLst>
              <a:gd name="T0" fmla="*/ 653 w 732"/>
              <a:gd name="T1" fmla="*/ 29 h 1021"/>
              <a:gd name="T2" fmla="*/ 638 w 732"/>
              <a:gd name="T3" fmla="*/ 46 h 1021"/>
              <a:gd name="T4" fmla="*/ 637 w 732"/>
              <a:gd name="T5" fmla="*/ 150 h 1021"/>
              <a:gd name="T6" fmla="*/ 636 w 732"/>
              <a:gd name="T7" fmla="*/ 236 h 1021"/>
              <a:gd name="T8" fmla="*/ 700 w 732"/>
              <a:gd name="T9" fmla="*/ 236 h 1021"/>
              <a:gd name="T10" fmla="*/ 732 w 732"/>
              <a:gd name="T11" fmla="*/ 276 h 1021"/>
              <a:gd name="T12" fmla="*/ 706 w 732"/>
              <a:gd name="T13" fmla="*/ 322 h 1021"/>
              <a:gd name="T14" fmla="*/ 660 w 732"/>
              <a:gd name="T15" fmla="*/ 393 h 1021"/>
              <a:gd name="T16" fmla="*/ 657 w 732"/>
              <a:gd name="T17" fmla="*/ 493 h 1021"/>
              <a:gd name="T18" fmla="*/ 639 w 732"/>
              <a:gd name="T19" fmla="*/ 591 h 1021"/>
              <a:gd name="T20" fmla="*/ 659 w 732"/>
              <a:gd name="T21" fmla="*/ 625 h 1021"/>
              <a:gd name="T22" fmla="*/ 637 w 732"/>
              <a:gd name="T23" fmla="*/ 662 h 1021"/>
              <a:gd name="T24" fmla="*/ 635 w 732"/>
              <a:gd name="T25" fmla="*/ 744 h 1021"/>
              <a:gd name="T26" fmla="*/ 626 w 732"/>
              <a:gd name="T27" fmla="*/ 819 h 1021"/>
              <a:gd name="T28" fmla="*/ 582 w 732"/>
              <a:gd name="T29" fmla="*/ 913 h 1021"/>
              <a:gd name="T30" fmla="*/ 571 w 732"/>
              <a:gd name="T31" fmla="*/ 1010 h 1021"/>
              <a:gd name="T32" fmla="*/ 533 w 732"/>
              <a:gd name="T33" fmla="*/ 972 h 1021"/>
              <a:gd name="T34" fmla="*/ 437 w 732"/>
              <a:gd name="T35" fmla="*/ 927 h 1021"/>
              <a:gd name="T36" fmla="*/ 307 w 732"/>
              <a:gd name="T37" fmla="*/ 892 h 1021"/>
              <a:gd name="T38" fmla="*/ 206 w 732"/>
              <a:gd name="T39" fmla="*/ 921 h 1021"/>
              <a:gd name="T40" fmla="*/ 163 w 732"/>
              <a:gd name="T41" fmla="*/ 810 h 1021"/>
              <a:gd name="T42" fmla="*/ 147 w 732"/>
              <a:gd name="T43" fmla="*/ 756 h 1021"/>
              <a:gd name="T44" fmla="*/ 101 w 732"/>
              <a:gd name="T45" fmla="*/ 712 h 1021"/>
              <a:gd name="T46" fmla="*/ 84 w 732"/>
              <a:gd name="T47" fmla="*/ 695 h 1021"/>
              <a:gd name="T48" fmla="*/ 40 w 732"/>
              <a:gd name="T49" fmla="*/ 667 h 1021"/>
              <a:gd name="T50" fmla="*/ 2 w 732"/>
              <a:gd name="T51" fmla="*/ 642 h 1021"/>
              <a:gd name="T52" fmla="*/ 15 w 732"/>
              <a:gd name="T53" fmla="*/ 604 h 1021"/>
              <a:gd name="T54" fmla="*/ 6 w 732"/>
              <a:gd name="T55" fmla="*/ 576 h 1021"/>
              <a:gd name="T56" fmla="*/ 1 w 732"/>
              <a:gd name="T57" fmla="*/ 554 h 1021"/>
              <a:gd name="T58" fmla="*/ 25 w 732"/>
              <a:gd name="T59" fmla="*/ 539 h 1021"/>
              <a:gd name="T60" fmla="*/ 34 w 732"/>
              <a:gd name="T61" fmla="*/ 533 h 1021"/>
              <a:gd name="T62" fmla="*/ 55 w 732"/>
              <a:gd name="T63" fmla="*/ 532 h 1021"/>
              <a:gd name="T64" fmla="*/ 58 w 732"/>
              <a:gd name="T65" fmla="*/ 508 h 1021"/>
              <a:gd name="T66" fmla="*/ 65 w 732"/>
              <a:gd name="T67" fmla="*/ 489 h 1021"/>
              <a:gd name="T68" fmla="*/ 45 w 732"/>
              <a:gd name="T69" fmla="*/ 499 h 1021"/>
              <a:gd name="T70" fmla="*/ 47 w 732"/>
              <a:gd name="T71" fmla="*/ 486 h 1021"/>
              <a:gd name="T72" fmla="*/ 35 w 732"/>
              <a:gd name="T73" fmla="*/ 476 h 1021"/>
              <a:gd name="T74" fmla="*/ 38 w 732"/>
              <a:gd name="T75" fmla="*/ 475 h 1021"/>
              <a:gd name="T76" fmla="*/ 56 w 732"/>
              <a:gd name="T77" fmla="*/ 469 h 1021"/>
              <a:gd name="T78" fmla="*/ 52 w 732"/>
              <a:gd name="T79" fmla="*/ 445 h 1021"/>
              <a:gd name="T80" fmla="*/ 65 w 732"/>
              <a:gd name="T81" fmla="*/ 451 h 1021"/>
              <a:gd name="T82" fmla="*/ 78 w 732"/>
              <a:gd name="T83" fmla="*/ 434 h 1021"/>
              <a:gd name="T84" fmla="*/ 70 w 732"/>
              <a:gd name="T85" fmla="*/ 424 h 1021"/>
              <a:gd name="T86" fmla="*/ 57 w 732"/>
              <a:gd name="T87" fmla="*/ 401 h 1021"/>
              <a:gd name="T88" fmla="*/ 75 w 732"/>
              <a:gd name="T89" fmla="*/ 401 h 1021"/>
              <a:gd name="T90" fmla="*/ 84 w 732"/>
              <a:gd name="T91" fmla="*/ 409 h 1021"/>
              <a:gd name="T92" fmla="*/ 95 w 732"/>
              <a:gd name="T93" fmla="*/ 416 h 1021"/>
              <a:gd name="T94" fmla="*/ 119 w 732"/>
              <a:gd name="T95" fmla="*/ 397 h 1021"/>
              <a:gd name="T96" fmla="*/ 200 w 732"/>
              <a:gd name="T97" fmla="*/ 383 h 1021"/>
              <a:gd name="T98" fmla="*/ 264 w 732"/>
              <a:gd name="T99" fmla="*/ 273 h 1021"/>
              <a:gd name="T100" fmla="*/ 306 w 732"/>
              <a:gd name="T101" fmla="*/ 254 h 1021"/>
              <a:gd name="T102" fmla="*/ 302 w 732"/>
              <a:gd name="T103" fmla="*/ 219 h 1021"/>
              <a:gd name="T104" fmla="*/ 330 w 732"/>
              <a:gd name="T105" fmla="*/ 200 h 1021"/>
              <a:gd name="T106" fmla="*/ 435 w 732"/>
              <a:gd name="T107" fmla="*/ 121 h 1021"/>
              <a:gd name="T108" fmla="*/ 427 w 732"/>
              <a:gd name="T109" fmla="*/ 58 h 1021"/>
              <a:gd name="T110" fmla="*/ 631 w 732"/>
              <a:gd name="T111" fmla="*/ 1 h 1021"/>
              <a:gd name="T112" fmla="*/ 251 w 732"/>
              <a:gd name="T113" fmla="*/ 532 h 1021"/>
              <a:gd name="T114" fmla="*/ 259 w 732"/>
              <a:gd name="T115" fmla="*/ 592 h 1021"/>
              <a:gd name="T116" fmla="*/ 315 w 732"/>
              <a:gd name="T117" fmla="*/ 606 h 1021"/>
              <a:gd name="T118" fmla="*/ 335 w 732"/>
              <a:gd name="T119" fmla="*/ 491 h 1021"/>
              <a:gd name="T120" fmla="*/ 343 w 732"/>
              <a:gd name="T121" fmla="*/ 473 h 1021"/>
              <a:gd name="T122" fmla="*/ 335 w 732"/>
              <a:gd name="T123" fmla="*/ 422 h 1021"/>
              <a:gd name="T124" fmla="*/ 251 w 732"/>
              <a:gd name="T125" fmla="*/ 445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32" h="1021">
                <a:moveTo>
                  <a:pt x="655" y="7"/>
                </a:moveTo>
                <a:lnTo>
                  <a:pt x="656" y="10"/>
                </a:lnTo>
                <a:lnTo>
                  <a:pt x="660" y="14"/>
                </a:lnTo>
                <a:lnTo>
                  <a:pt x="660" y="16"/>
                </a:lnTo>
                <a:lnTo>
                  <a:pt x="659" y="16"/>
                </a:lnTo>
                <a:lnTo>
                  <a:pt x="657" y="16"/>
                </a:lnTo>
                <a:lnTo>
                  <a:pt x="657" y="15"/>
                </a:lnTo>
                <a:lnTo>
                  <a:pt x="656" y="15"/>
                </a:lnTo>
                <a:lnTo>
                  <a:pt x="656" y="13"/>
                </a:lnTo>
                <a:lnTo>
                  <a:pt x="655" y="12"/>
                </a:lnTo>
                <a:lnTo>
                  <a:pt x="654" y="10"/>
                </a:lnTo>
                <a:lnTo>
                  <a:pt x="654" y="9"/>
                </a:lnTo>
                <a:lnTo>
                  <a:pt x="653" y="9"/>
                </a:lnTo>
                <a:lnTo>
                  <a:pt x="652" y="9"/>
                </a:lnTo>
                <a:lnTo>
                  <a:pt x="651" y="9"/>
                </a:lnTo>
                <a:lnTo>
                  <a:pt x="651" y="10"/>
                </a:lnTo>
                <a:lnTo>
                  <a:pt x="649" y="10"/>
                </a:lnTo>
                <a:lnTo>
                  <a:pt x="649" y="12"/>
                </a:lnTo>
                <a:lnTo>
                  <a:pt x="648" y="14"/>
                </a:lnTo>
                <a:lnTo>
                  <a:pt x="647" y="15"/>
                </a:lnTo>
                <a:lnTo>
                  <a:pt x="646" y="16"/>
                </a:lnTo>
                <a:lnTo>
                  <a:pt x="646" y="17"/>
                </a:lnTo>
                <a:lnTo>
                  <a:pt x="647" y="18"/>
                </a:lnTo>
                <a:lnTo>
                  <a:pt x="647" y="20"/>
                </a:lnTo>
                <a:lnTo>
                  <a:pt x="648" y="21"/>
                </a:lnTo>
                <a:lnTo>
                  <a:pt x="649" y="22"/>
                </a:lnTo>
                <a:lnTo>
                  <a:pt x="651" y="24"/>
                </a:lnTo>
                <a:lnTo>
                  <a:pt x="652" y="25"/>
                </a:lnTo>
                <a:lnTo>
                  <a:pt x="652" y="26"/>
                </a:lnTo>
                <a:lnTo>
                  <a:pt x="653" y="26"/>
                </a:lnTo>
                <a:lnTo>
                  <a:pt x="653" y="28"/>
                </a:lnTo>
                <a:lnTo>
                  <a:pt x="653" y="29"/>
                </a:lnTo>
                <a:lnTo>
                  <a:pt x="653" y="30"/>
                </a:lnTo>
                <a:lnTo>
                  <a:pt x="652" y="31"/>
                </a:lnTo>
                <a:lnTo>
                  <a:pt x="651" y="31"/>
                </a:lnTo>
                <a:lnTo>
                  <a:pt x="649" y="32"/>
                </a:lnTo>
                <a:lnTo>
                  <a:pt x="648" y="32"/>
                </a:lnTo>
                <a:lnTo>
                  <a:pt x="647" y="32"/>
                </a:lnTo>
                <a:lnTo>
                  <a:pt x="647" y="33"/>
                </a:lnTo>
                <a:lnTo>
                  <a:pt x="646" y="33"/>
                </a:lnTo>
                <a:lnTo>
                  <a:pt x="646" y="34"/>
                </a:lnTo>
                <a:lnTo>
                  <a:pt x="647" y="35"/>
                </a:lnTo>
                <a:lnTo>
                  <a:pt x="647" y="37"/>
                </a:lnTo>
                <a:lnTo>
                  <a:pt x="648" y="37"/>
                </a:lnTo>
                <a:lnTo>
                  <a:pt x="648" y="38"/>
                </a:lnTo>
                <a:lnTo>
                  <a:pt x="648" y="39"/>
                </a:lnTo>
                <a:lnTo>
                  <a:pt x="648" y="40"/>
                </a:lnTo>
                <a:lnTo>
                  <a:pt x="648" y="41"/>
                </a:lnTo>
                <a:lnTo>
                  <a:pt x="647" y="42"/>
                </a:lnTo>
                <a:lnTo>
                  <a:pt x="646" y="41"/>
                </a:lnTo>
                <a:lnTo>
                  <a:pt x="645" y="41"/>
                </a:lnTo>
                <a:lnTo>
                  <a:pt x="644" y="41"/>
                </a:lnTo>
                <a:lnTo>
                  <a:pt x="643" y="40"/>
                </a:lnTo>
                <a:lnTo>
                  <a:pt x="642" y="40"/>
                </a:lnTo>
                <a:lnTo>
                  <a:pt x="640" y="40"/>
                </a:lnTo>
                <a:lnTo>
                  <a:pt x="639" y="39"/>
                </a:lnTo>
                <a:lnTo>
                  <a:pt x="638" y="39"/>
                </a:lnTo>
                <a:lnTo>
                  <a:pt x="637" y="39"/>
                </a:lnTo>
                <a:lnTo>
                  <a:pt x="637" y="40"/>
                </a:lnTo>
                <a:lnTo>
                  <a:pt x="637" y="41"/>
                </a:lnTo>
                <a:lnTo>
                  <a:pt x="637" y="42"/>
                </a:lnTo>
                <a:lnTo>
                  <a:pt x="638" y="43"/>
                </a:lnTo>
                <a:lnTo>
                  <a:pt x="638" y="45"/>
                </a:lnTo>
                <a:lnTo>
                  <a:pt x="638" y="46"/>
                </a:lnTo>
                <a:lnTo>
                  <a:pt x="638" y="47"/>
                </a:lnTo>
                <a:lnTo>
                  <a:pt x="638" y="49"/>
                </a:lnTo>
                <a:lnTo>
                  <a:pt x="638" y="50"/>
                </a:lnTo>
                <a:lnTo>
                  <a:pt x="639" y="51"/>
                </a:lnTo>
                <a:lnTo>
                  <a:pt x="639" y="52"/>
                </a:lnTo>
                <a:lnTo>
                  <a:pt x="639" y="54"/>
                </a:lnTo>
                <a:lnTo>
                  <a:pt x="639" y="56"/>
                </a:lnTo>
                <a:lnTo>
                  <a:pt x="639" y="57"/>
                </a:lnTo>
                <a:lnTo>
                  <a:pt x="639" y="58"/>
                </a:lnTo>
                <a:lnTo>
                  <a:pt x="638" y="59"/>
                </a:lnTo>
                <a:lnTo>
                  <a:pt x="638" y="63"/>
                </a:lnTo>
                <a:lnTo>
                  <a:pt x="638" y="65"/>
                </a:lnTo>
                <a:lnTo>
                  <a:pt x="637" y="67"/>
                </a:lnTo>
                <a:lnTo>
                  <a:pt x="637" y="77"/>
                </a:lnTo>
                <a:lnTo>
                  <a:pt x="637" y="83"/>
                </a:lnTo>
                <a:lnTo>
                  <a:pt x="637" y="84"/>
                </a:lnTo>
                <a:lnTo>
                  <a:pt x="637" y="91"/>
                </a:lnTo>
                <a:lnTo>
                  <a:pt x="638" y="92"/>
                </a:lnTo>
                <a:lnTo>
                  <a:pt x="637" y="95"/>
                </a:lnTo>
                <a:lnTo>
                  <a:pt x="637" y="102"/>
                </a:lnTo>
                <a:lnTo>
                  <a:pt x="637" y="108"/>
                </a:lnTo>
                <a:lnTo>
                  <a:pt x="637" y="116"/>
                </a:lnTo>
                <a:lnTo>
                  <a:pt x="637" y="120"/>
                </a:lnTo>
                <a:lnTo>
                  <a:pt x="637" y="123"/>
                </a:lnTo>
                <a:lnTo>
                  <a:pt x="637" y="124"/>
                </a:lnTo>
                <a:lnTo>
                  <a:pt x="637" y="127"/>
                </a:lnTo>
                <a:lnTo>
                  <a:pt x="637" y="138"/>
                </a:lnTo>
                <a:lnTo>
                  <a:pt x="637" y="141"/>
                </a:lnTo>
                <a:lnTo>
                  <a:pt x="637" y="142"/>
                </a:lnTo>
                <a:lnTo>
                  <a:pt x="637" y="147"/>
                </a:lnTo>
                <a:lnTo>
                  <a:pt x="637" y="149"/>
                </a:lnTo>
                <a:lnTo>
                  <a:pt x="637" y="150"/>
                </a:lnTo>
                <a:lnTo>
                  <a:pt x="637" y="152"/>
                </a:lnTo>
                <a:lnTo>
                  <a:pt x="637" y="154"/>
                </a:lnTo>
                <a:lnTo>
                  <a:pt x="637" y="155"/>
                </a:lnTo>
                <a:lnTo>
                  <a:pt x="637" y="156"/>
                </a:lnTo>
                <a:lnTo>
                  <a:pt x="637" y="157"/>
                </a:lnTo>
                <a:lnTo>
                  <a:pt x="637" y="160"/>
                </a:lnTo>
                <a:lnTo>
                  <a:pt x="637" y="164"/>
                </a:lnTo>
                <a:lnTo>
                  <a:pt x="637" y="166"/>
                </a:lnTo>
                <a:lnTo>
                  <a:pt x="637" y="169"/>
                </a:lnTo>
                <a:lnTo>
                  <a:pt x="637" y="174"/>
                </a:lnTo>
                <a:lnTo>
                  <a:pt x="637" y="176"/>
                </a:lnTo>
                <a:lnTo>
                  <a:pt x="637" y="177"/>
                </a:lnTo>
                <a:lnTo>
                  <a:pt x="637" y="181"/>
                </a:lnTo>
                <a:lnTo>
                  <a:pt x="637" y="184"/>
                </a:lnTo>
                <a:lnTo>
                  <a:pt x="637" y="187"/>
                </a:lnTo>
                <a:lnTo>
                  <a:pt x="637" y="188"/>
                </a:lnTo>
                <a:lnTo>
                  <a:pt x="637" y="192"/>
                </a:lnTo>
                <a:lnTo>
                  <a:pt x="638" y="192"/>
                </a:lnTo>
                <a:lnTo>
                  <a:pt x="639" y="192"/>
                </a:lnTo>
                <a:lnTo>
                  <a:pt x="640" y="192"/>
                </a:lnTo>
                <a:lnTo>
                  <a:pt x="640" y="193"/>
                </a:lnTo>
                <a:lnTo>
                  <a:pt x="640" y="194"/>
                </a:lnTo>
                <a:lnTo>
                  <a:pt x="640" y="198"/>
                </a:lnTo>
                <a:lnTo>
                  <a:pt x="639" y="207"/>
                </a:lnTo>
                <a:lnTo>
                  <a:pt x="638" y="217"/>
                </a:lnTo>
                <a:lnTo>
                  <a:pt x="637" y="222"/>
                </a:lnTo>
                <a:lnTo>
                  <a:pt x="637" y="227"/>
                </a:lnTo>
                <a:lnTo>
                  <a:pt x="637" y="231"/>
                </a:lnTo>
                <a:lnTo>
                  <a:pt x="636" y="232"/>
                </a:lnTo>
                <a:lnTo>
                  <a:pt x="636" y="233"/>
                </a:lnTo>
                <a:lnTo>
                  <a:pt x="636" y="234"/>
                </a:lnTo>
                <a:lnTo>
                  <a:pt x="636" y="236"/>
                </a:lnTo>
                <a:lnTo>
                  <a:pt x="636" y="238"/>
                </a:lnTo>
                <a:lnTo>
                  <a:pt x="636" y="239"/>
                </a:lnTo>
                <a:lnTo>
                  <a:pt x="636" y="240"/>
                </a:lnTo>
                <a:lnTo>
                  <a:pt x="636" y="241"/>
                </a:lnTo>
                <a:lnTo>
                  <a:pt x="637" y="240"/>
                </a:lnTo>
                <a:lnTo>
                  <a:pt x="638" y="240"/>
                </a:lnTo>
                <a:lnTo>
                  <a:pt x="643" y="240"/>
                </a:lnTo>
                <a:lnTo>
                  <a:pt x="644" y="239"/>
                </a:lnTo>
                <a:lnTo>
                  <a:pt x="645" y="236"/>
                </a:lnTo>
                <a:lnTo>
                  <a:pt x="647" y="235"/>
                </a:lnTo>
                <a:lnTo>
                  <a:pt x="648" y="235"/>
                </a:lnTo>
                <a:lnTo>
                  <a:pt x="648" y="234"/>
                </a:lnTo>
                <a:lnTo>
                  <a:pt x="651" y="234"/>
                </a:lnTo>
                <a:lnTo>
                  <a:pt x="653" y="234"/>
                </a:lnTo>
                <a:lnTo>
                  <a:pt x="654" y="234"/>
                </a:lnTo>
                <a:lnTo>
                  <a:pt x="655" y="234"/>
                </a:lnTo>
                <a:lnTo>
                  <a:pt x="657" y="234"/>
                </a:lnTo>
                <a:lnTo>
                  <a:pt x="660" y="234"/>
                </a:lnTo>
                <a:lnTo>
                  <a:pt x="662" y="234"/>
                </a:lnTo>
                <a:lnTo>
                  <a:pt x="668" y="235"/>
                </a:lnTo>
                <a:lnTo>
                  <a:pt x="670" y="234"/>
                </a:lnTo>
                <a:lnTo>
                  <a:pt x="671" y="234"/>
                </a:lnTo>
                <a:lnTo>
                  <a:pt x="672" y="235"/>
                </a:lnTo>
                <a:lnTo>
                  <a:pt x="674" y="235"/>
                </a:lnTo>
                <a:lnTo>
                  <a:pt x="682" y="235"/>
                </a:lnTo>
                <a:lnTo>
                  <a:pt x="685" y="235"/>
                </a:lnTo>
                <a:lnTo>
                  <a:pt x="691" y="235"/>
                </a:lnTo>
                <a:lnTo>
                  <a:pt x="692" y="235"/>
                </a:lnTo>
                <a:lnTo>
                  <a:pt x="695" y="235"/>
                </a:lnTo>
                <a:lnTo>
                  <a:pt x="699" y="235"/>
                </a:lnTo>
                <a:lnTo>
                  <a:pt x="700" y="235"/>
                </a:lnTo>
                <a:lnTo>
                  <a:pt x="700" y="236"/>
                </a:lnTo>
                <a:lnTo>
                  <a:pt x="700" y="244"/>
                </a:lnTo>
                <a:lnTo>
                  <a:pt x="700" y="246"/>
                </a:lnTo>
                <a:lnTo>
                  <a:pt x="700" y="247"/>
                </a:lnTo>
                <a:lnTo>
                  <a:pt x="700" y="248"/>
                </a:lnTo>
                <a:lnTo>
                  <a:pt x="703" y="248"/>
                </a:lnTo>
                <a:lnTo>
                  <a:pt x="705" y="248"/>
                </a:lnTo>
                <a:lnTo>
                  <a:pt x="709" y="248"/>
                </a:lnTo>
                <a:lnTo>
                  <a:pt x="718" y="248"/>
                </a:lnTo>
                <a:lnTo>
                  <a:pt x="722" y="248"/>
                </a:lnTo>
                <a:lnTo>
                  <a:pt x="723" y="248"/>
                </a:lnTo>
                <a:lnTo>
                  <a:pt x="724" y="248"/>
                </a:lnTo>
                <a:lnTo>
                  <a:pt x="725" y="248"/>
                </a:lnTo>
                <a:lnTo>
                  <a:pt x="728" y="248"/>
                </a:lnTo>
                <a:lnTo>
                  <a:pt x="729" y="248"/>
                </a:lnTo>
                <a:lnTo>
                  <a:pt x="730" y="248"/>
                </a:lnTo>
                <a:lnTo>
                  <a:pt x="731" y="248"/>
                </a:lnTo>
                <a:lnTo>
                  <a:pt x="732" y="248"/>
                </a:lnTo>
                <a:lnTo>
                  <a:pt x="732" y="250"/>
                </a:lnTo>
                <a:lnTo>
                  <a:pt x="732" y="251"/>
                </a:lnTo>
                <a:lnTo>
                  <a:pt x="732" y="252"/>
                </a:lnTo>
                <a:lnTo>
                  <a:pt x="731" y="254"/>
                </a:lnTo>
                <a:lnTo>
                  <a:pt x="731" y="255"/>
                </a:lnTo>
                <a:lnTo>
                  <a:pt x="731" y="256"/>
                </a:lnTo>
                <a:lnTo>
                  <a:pt x="731" y="257"/>
                </a:lnTo>
                <a:lnTo>
                  <a:pt x="731" y="258"/>
                </a:lnTo>
                <a:lnTo>
                  <a:pt x="731" y="260"/>
                </a:lnTo>
                <a:lnTo>
                  <a:pt x="732" y="261"/>
                </a:lnTo>
                <a:lnTo>
                  <a:pt x="732" y="264"/>
                </a:lnTo>
                <a:lnTo>
                  <a:pt x="732" y="265"/>
                </a:lnTo>
                <a:lnTo>
                  <a:pt x="732" y="266"/>
                </a:lnTo>
                <a:lnTo>
                  <a:pt x="732" y="267"/>
                </a:lnTo>
                <a:lnTo>
                  <a:pt x="732" y="276"/>
                </a:lnTo>
                <a:lnTo>
                  <a:pt x="732" y="280"/>
                </a:lnTo>
                <a:lnTo>
                  <a:pt x="730" y="280"/>
                </a:lnTo>
                <a:lnTo>
                  <a:pt x="725" y="280"/>
                </a:lnTo>
                <a:lnTo>
                  <a:pt x="721" y="280"/>
                </a:lnTo>
                <a:lnTo>
                  <a:pt x="721" y="281"/>
                </a:lnTo>
                <a:lnTo>
                  <a:pt x="721" y="282"/>
                </a:lnTo>
                <a:lnTo>
                  <a:pt x="721" y="283"/>
                </a:lnTo>
                <a:lnTo>
                  <a:pt x="721" y="285"/>
                </a:lnTo>
                <a:lnTo>
                  <a:pt x="721" y="292"/>
                </a:lnTo>
                <a:lnTo>
                  <a:pt x="721" y="294"/>
                </a:lnTo>
                <a:lnTo>
                  <a:pt x="721" y="296"/>
                </a:lnTo>
                <a:lnTo>
                  <a:pt x="721" y="298"/>
                </a:lnTo>
                <a:lnTo>
                  <a:pt x="721" y="299"/>
                </a:lnTo>
                <a:lnTo>
                  <a:pt x="721" y="300"/>
                </a:lnTo>
                <a:lnTo>
                  <a:pt x="721" y="301"/>
                </a:lnTo>
                <a:lnTo>
                  <a:pt x="721" y="303"/>
                </a:lnTo>
                <a:lnTo>
                  <a:pt x="721" y="305"/>
                </a:lnTo>
                <a:lnTo>
                  <a:pt x="721" y="307"/>
                </a:lnTo>
                <a:lnTo>
                  <a:pt x="721" y="308"/>
                </a:lnTo>
                <a:lnTo>
                  <a:pt x="721" y="309"/>
                </a:lnTo>
                <a:lnTo>
                  <a:pt x="721" y="310"/>
                </a:lnTo>
                <a:lnTo>
                  <a:pt x="720" y="310"/>
                </a:lnTo>
                <a:lnTo>
                  <a:pt x="720" y="311"/>
                </a:lnTo>
                <a:lnTo>
                  <a:pt x="720" y="313"/>
                </a:lnTo>
                <a:lnTo>
                  <a:pt x="720" y="314"/>
                </a:lnTo>
                <a:lnTo>
                  <a:pt x="720" y="316"/>
                </a:lnTo>
                <a:lnTo>
                  <a:pt x="720" y="318"/>
                </a:lnTo>
                <a:lnTo>
                  <a:pt x="720" y="322"/>
                </a:lnTo>
                <a:lnTo>
                  <a:pt x="717" y="322"/>
                </a:lnTo>
                <a:lnTo>
                  <a:pt x="711" y="322"/>
                </a:lnTo>
                <a:lnTo>
                  <a:pt x="707" y="322"/>
                </a:lnTo>
                <a:lnTo>
                  <a:pt x="706" y="322"/>
                </a:lnTo>
                <a:lnTo>
                  <a:pt x="705" y="322"/>
                </a:lnTo>
                <a:lnTo>
                  <a:pt x="701" y="322"/>
                </a:lnTo>
                <a:lnTo>
                  <a:pt x="700" y="322"/>
                </a:lnTo>
                <a:lnTo>
                  <a:pt x="700" y="323"/>
                </a:lnTo>
                <a:lnTo>
                  <a:pt x="700" y="325"/>
                </a:lnTo>
                <a:lnTo>
                  <a:pt x="700" y="328"/>
                </a:lnTo>
                <a:lnTo>
                  <a:pt x="700" y="331"/>
                </a:lnTo>
                <a:lnTo>
                  <a:pt x="700" y="340"/>
                </a:lnTo>
                <a:lnTo>
                  <a:pt x="700" y="344"/>
                </a:lnTo>
                <a:lnTo>
                  <a:pt x="700" y="346"/>
                </a:lnTo>
                <a:lnTo>
                  <a:pt x="700" y="347"/>
                </a:lnTo>
                <a:lnTo>
                  <a:pt x="700" y="351"/>
                </a:lnTo>
                <a:lnTo>
                  <a:pt x="700" y="352"/>
                </a:lnTo>
                <a:lnTo>
                  <a:pt x="699" y="352"/>
                </a:lnTo>
                <a:lnTo>
                  <a:pt x="696" y="353"/>
                </a:lnTo>
                <a:lnTo>
                  <a:pt x="694" y="353"/>
                </a:lnTo>
                <a:lnTo>
                  <a:pt x="690" y="353"/>
                </a:lnTo>
                <a:lnTo>
                  <a:pt x="687" y="355"/>
                </a:lnTo>
                <a:lnTo>
                  <a:pt x="687" y="358"/>
                </a:lnTo>
                <a:lnTo>
                  <a:pt x="687" y="359"/>
                </a:lnTo>
                <a:lnTo>
                  <a:pt x="687" y="365"/>
                </a:lnTo>
                <a:lnTo>
                  <a:pt x="685" y="365"/>
                </a:lnTo>
                <a:lnTo>
                  <a:pt x="680" y="364"/>
                </a:lnTo>
                <a:lnTo>
                  <a:pt x="675" y="364"/>
                </a:lnTo>
                <a:lnTo>
                  <a:pt x="674" y="364"/>
                </a:lnTo>
                <a:lnTo>
                  <a:pt x="670" y="364"/>
                </a:lnTo>
                <a:lnTo>
                  <a:pt x="665" y="364"/>
                </a:lnTo>
                <a:lnTo>
                  <a:pt x="664" y="364"/>
                </a:lnTo>
                <a:lnTo>
                  <a:pt x="661" y="364"/>
                </a:lnTo>
                <a:lnTo>
                  <a:pt x="660" y="364"/>
                </a:lnTo>
                <a:lnTo>
                  <a:pt x="660" y="373"/>
                </a:lnTo>
                <a:lnTo>
                  <a:pt x="660" y="393"/>
                </a:lnTo>
                <a:lnTo>
                  <a:pt x="660" y="394"/>
                </a:lnTo>
                <a:lnTo>
                  <a:pt x="660" y="395"/>
                </a:lnTo>
                <a:lnTo>
                  <a:pt x="662" y="395"/>
                </a:lnTo>
                <a:lnTo>
                  <a:pt x="665" y="395"/>
                </a:lnTo>
                <a:lnTo>
                  <a:pt x="670" y="395"/>
                </a:lnTo>
                <a:lnTo>
                  <a:pt x="680" y="395"/>
                </a:lnTo>
                <a:lnTo>
                  <a:pt x="681" y="397"/>
                </a:lnTo>
                <a:lnTo>
                  <a:pt x="690" y="397"/>
                </a:lnTo>
                <a:lnTo>
                  <a:pt x="697" y="397"/>
                </a:lnTo>
                <a:lnTo>
                  <a:pt x="699" y="397"/>
                </a:lnTo>
                <a:lnTo>
                  <a:pt x="699" y="400"/>
                </a:lnTo>
                <a:lnTo>
                  <a:pt x="699" y="406"/>
                </a:lnTo>
                <a:lnTo>
                  <a:pt x="699" y="407"/>
                </a:lnTo>
                <a:lnTo>
                  <a:pt x="699" y="428"/>
                </a:lnTo>
                <a:lnTo>
                  <a:pt x="697" y="428"/>
                </a:lnTo>
                <a:lnTo>
                  <a:pt x="694" y="428"/>
                </a:lnTo>
                <a:lnTo>
                  <a:pt x="694" y="442"/>
                </a:lnTo>
                <a:lnTo>
                  <a:pt x="694" y="448"/>
                </a:lnTo>
                <a:lnTo>
                  <a:pt x="694" y="449"/>
                </a:lnTo>
                <a:lnTo>
                  <a:pt x="694" y="453"/>
                </a:lnTo>
                <a:lnTo>
                  <a:pt x="694" y="457"/>
                </a:lnTo>
                <a:lnTo>
                  <a:pt x="694" y="466"/>
                </a:lnTo>
                <a:lnTo>
                  <a:pt x="694" y="467"/>
                </a:lnTo>
                <a:lnTo>
                  <a:pt x="694" y="492"/>
                </a:lnTo>
                <a:lnTo>
                  <a:pt x="694" y="493"/>
                </a:lnTo>
                <a:lnTo>
                  <a:pt x="690" y="493"/>
                </a:lnTo>
                <a:lnTo>
                  <a:pt x="687" y="493"/>
                </a:lnTo>
                <a:lnTo>
                  <a:pt x="681" y="493"/>
                </a:lnTo>
                <a:lnTo>
                  <a:pt x="677" y="493"/>
                </a:lnTo>
                <a:lnTo>
                  <a:pt x="671" y="493"/>
                </a:lnTo>
                <a:lnTo>
                  <a:pt x="661" y="493"/>
                </a:lnTo>
                <a:lnTo>
                  <a:pt x="657" y="493"/>
                </a:lnTo>
                <a:lnTo>
                  <a:pt x="651" y="493"/>
                </a:lnTo>
                <a:lnTo>
                  <a:pt x="645" y="493"/>
                </a:lnTo>
                <a:lnTo>
                  <a:pt x="643" y="493"/>
                </a:lnTo>
                <a:lnTo>
                  <a:pt x="643" y="494"/>
                </a:lnTo>
                <a:lnTo>
                  <a:pt x="643" y="497"/>
                </a:lnTo>
                <a:lnTo>
                  <a:pt x="642" y="499"/>
                </a:lnTo>
                <a:lnTo>
                  <a:pt x="640" y="500"/>
                </a:lnTo>
                <a:lnTo>
                  <a:pt x="640" y="502"/>
                </a:lnTo>
                <a:lnTo>
                  <a:pt x="639" y="505"/>
                </a:lnTo>
                <a:lnTo>
                  <a:pt x="639" y="506"/>
                </a:lnTo>
                <a:lnTo>
                  <a:pt x="639" y="507"/>
                </a:lnTo>
                <a:lnTo>
                  <a:pt x="639" y="512"/>
                </a:lnTo>
                <a:lnTo>
                  <a:pt x="639" y="516"/>
                </a:lnTo>
                <a:lnTo>
                  <a:pt x="639" y="520"/>
                </a:lnTo>
                <a:lnTo>
                  <a:pt x="639" y="534"/>
                </a:lnTo>
                <a:lnTo>
                  <a:pt x="639" y="537"/>
                </a:lnTo>
                <a:lnTo>
                  <a:pt x="639" y="541"/>
                </a:lnTo>
                <a:lnTo>
                  <a:pt x="639" y="544"/>
                </a:lnTo>
                <a:lnTo>
                  <a:pt x="640" y="547"/>
                </a:lnTo>
                <a:lnTo>
                  <a:pt x="640" y="551"/>
                </a:lnTo>
                <a:lnTo>
                  <a:pt x="640" y="554"/>
                </a:lnTo>
                <a:lnTo>
                  <a:pt x="640" y="557"/>
                </a:lnTo>
                <a:lnTo>
                  <a:pt x="640" y="558"/>
                </a:lnTo>
                <a:lnTo>
                  <a:pt x="640" y="560"/>
                </a:lnTo>
                <a:lnTo>
                  <a:pt x="640" y="561"/>
                </a:lnTo>
                <a:lnTo>
                  <a:pt x="640" y="562"/>
                </a:lnTo>
                <a:lnTo>
                  <a:pt x="640" y="567"/>
                </a:lnTo>
                <a:lnTo>
                  <a:pt x="639" y="572"/>
                </a:lnTo>
                <a:lnTo>
                  <a:pt x="639" y="573"/>
                </a:lnTo>
                <a:lnTo>
                  <a:pt x="639" y="575"/>
                </a:lnTo>
                <a:lnTo>
                  <a:pt x="639" y="578"/>
                </a:lnTo>
                <a:lnTo>
                  <a:pt x="639" y="591"/>
                </a:lnTo>
                <a:lnTo>
                  <a:pt x="639" y="592"/>
                </a:lnTo>
                <a:lnTo>
                  <a:pt x="639" y="593"/>
                </a:lnTo>
                <a:lnTo>
                  <a:pt x="640" y="595"/>
                </a:lnTo>
                <a:lnTo>
                  <a:pt x="642" y="597"/>
                </a:lnTo>
                <a:lnTo>
                  <a:pt x="642" y="600"/>
                </a:lnTo>
                <a:lnTo>
                  <a:pt x="643" y="600"/>
                </a:lnTo>
                <a:lnTo>
                  <a:pt x="643" y="601"/>
                </a:lnTo>
                <a:lnTo>
                  <a:pt x="643" y="602"/>
                </a:lnTo>
                <a:lnTo>
                  <a:pt x="643" y="604"/>
                </a:lnTo>
                <a:lnTo>
                  <a:pt x="643" y="608"/>
                </a:lnTo>
                <a:lnTo>
                  <a:pt x="643" y="609"/>
                </a:lnTo>
                <a:lnTo>
                  <a:pt x="643" y="610"/>
                </a:lnTo>
                <a:lnTo>
                  <a:pt x="644" y="611"/>
                </a:lnTo>
                <a:lnTo>
                  <a:pt x="644" y="612"/>
                </a:lnTo>
                <a:lnTo>
                  <a:pt x="645" y="614"/>
                </a:lnTo>
                <a:lnTo>
                  <a:pt x="646" y="615"/>
                </a:lnTo>
                <a:lnTo>
                  <a:pt x="647" y="615"/>
                </a:lnTo>
                <a:lnTo>
                  <a:pt x="648" y="616"/>
                </a:lnTo>
                <a:lnTo>
                  <a:pt x="649" y="616"/>
                </a:lnTo>
                <a:lnTo>
                  <a:pt x="652" y="617"/>
                </a:lnTo>
                <a:lnTo>
                  <a:pt x="656" y="618"/>
                </a:lnTo>
                <a:lnTo>
                  <a:pt x="657" y="618"/>
                </a:lnTo>
                <a:lnTo>
                  <a:pt x="662" y="619"/>
                </a:lnTo>
                <a:lnTo>
                  <a:pt x="664" y="619"/>
                </a:lnTo>
                <a:lnTo>
                  <a:pt x="664" y="620"/>
                </a:lnTo>
                <a:lnTo>
                  <a:pt x="664" y="621"/>
                </a:lnTo>
                <a:lnTo>
                  <a:pt x="664" y="623"/>
                </a:lnTo>
                <a:lnTo>
                  <a:pt x="664" y="624"/>
                </a:lnTo>
                <a:lnTo>
                  <a:pt x="662" y="624"/>
                </a:lnTo>
                <a:lnTo>
                  <a:pt x="661" y="624"/>
                </a:lnTo>
                <a:lnTo>
                  <a:pt x="660" y="624"/>
                </a:lnTo>
                <a:lnTo>
                  <a:pt x="659" y="625"/>
                </a:lnTo>
                <a:lnTo>
                  <a:pt x="656" y="625"/>
                </a:lnTo>
                <a:lnTo>
                  <a:pt x="654" y="626"/>
                </a:lnTo>
                <a:lnTo>
                  <a:pt x="653" y="626"/>
                </a:lnTo>
                <a:lnTo>
                  <a:pt x="652" y="627"/>
                </a:lnTo>
                <a:lnTo>
                  <a:pt x="651" y="628"/>
                </a:lnTo>
                <a:lnTo>
                  <a:pt x="649" y="629"/>
                </a:lnTo>
                <a:lnTo>
                  <a:pt x="649" y="631"/>
                </a:lnTo>
                <a:lnTo>
                  <a:pt x="648" y="632"/>
                </a:lnTo>
                <a:lnTo>
                  <a:pt x="648" y="633"/>
                </a:lnTo>
                <a:lnTo>
                  <a:pt x="647" y="636"/>
                </a:lnTo>
                <a:lnTo>
                  <a:pt x="647" y="637"/>
                </a:lnTo>
                <a:lnTo>
                  <a:pt x="647" y="639"/>
                </a:lnTo>
                <a:lnTo>
                  <a:pt x="647" y="640"/>
                </a:lnTo>
                <a:lnTo>
                  <a:pt x="646" y="641"/>
                </a:lnTo>
                <a:lnTo>
                  <a:pt x="646" y="642"/>
                </a:lnTo>
                <a:lnTo>
                  <a:pt x="645" y="643"/>
                </a:lnTo>
                <a:lnTo>
                  <a:pt x="644" y="644"/>
                </a:lnTo>
                <a:lnTo>
                  <a:pt x="643" y="646"/>
                </a:lnTo>
                <a:lnTo>
                  <a:pt x="642" y="648"/>
                </a:lnTo>
                <a:lnTo>
                  <a:pt x="640" y="649"/>
                </a:lnTo>
                <a:lnTo>
                  <a:pt x="640" y="651"/>
                </a:lnTo>
                <a:lnTo>
                  <a:pt x="639" y="652"/>
                </a:lnTo>
                <a:lnTo>
                  <a:pt x="639" y="654"/>
                </a:lnTo>
                <a:lnTo>
                  <a:pt x="639" y="656"/>
                </a:lnTo>
                <a:lnTo>
                  <a:pt x="639" y="657"/>
                </a:lnTo>
                <a:lnTo>
                  <a:pt x="639" y="658"/>
                </a:lnTo>
                <a:lnTo>
                  <a:pt x="639" y="659"/>
                </a:lnTo>
                <a:lnTo>
                  <a:pt x="639" y="660"/>
                </a:lnTo>
                <a:lnTo>
                  <a:pt x="639" y="661"/>
                </a:lnTo>
                <a:lnTo>
                  <a:pt x="639" y="662"/>
                </a:lnTo>
                <a:lnTo>
                  <a:pt x="638" y="662"/>
                </a:lnTo>
                <a:lnTo>
                  <a:pt x="637" y="662"/>
                </a:lnTo>
                <a:lnTo>
                  <a:pt x="636" y="662"/>
                </a:lnTo>
                <a:lnTo>
                  <a:pt x="635" y="662"/>
                </a:lnTo>
                <a:lnTo>
                  <a:pt x="635" y="664"/>
                </a:lnTo>
                <a:lnTo>
                  <a:pt x="635" y="667"/>
                </a:lnTo>
                <a:lnTo>
                  <a:pt x="635" y="673"/>
                </a:lnTo>
                <a:lnTo>
                  <a:pt x="635" y="681"/>
                </a:lnTo>
                <a:lnTo>
                  <a:pt x="635" y="685"/>
                </a:lnTo>
                <a:lnTo>
                  <a:pt x="635" y="686"/>
                </a:lnTo>
                <a:lnTo>
                  <a:pt x="635" y="690"/>
                </a:lnTo>
                <a:lnTo>
                  <a:pt x="635" y="691"/>
                </a:lnTo>
                <a:lnTo>
                  <a:pt x="635" y="692"/>
                </a:lnTo>
                <a:lnTo>
                  <a:pt x="635" y="694"/>
                </a:lnTo>
                <a:lnTo>
                  <a:pt x="636" y="696"/>
                </a:lnTo>
                <a:lnTo>
                  <a:pt x="637" y="702"/>
                </a:lnTo>
                <a:lnTo>
                  <a:pt x="637" y="704"/>
                </a:lnTo>
                <a:lnTo>
                  <a:pt x="637" y="707"/>
                </a:lnTo>
                <a:lnTo>
                  <a:pt x="637" y="710"/>
                </a:lnTo>
                <a:lnTo>
                  <a:pt x="637" y="715"/>
                </a:lnTo>
                <a:lnTo>
                  <a:pt x="637" y="718"/>
                </a:lnTo>
                <a:lnTo>
                  <a:pt x="638" y="721"/>
                </a:lnTo>
                <a:lnTo>
                  <a:pt x="638" y="725"/>
                </a:lnTo>
                <a:lnTo>
                  <a:pt x="638" y="728"/>
                </a:lnTo>
                <a:lnTo>
                  <a:pt x="638" y="731"/>
                </a:lnTo>
                <a:lnTo>
                  <a:pt x="638" y="732"/>
                </a:lnTo>
                <a:lnTo>
                  <a:pt x="638" y="735"/>
                </a:lnTo>
                <a:lnTo>
                  <a:pt x="638" y="736"/>
                </a:lnTo>
                <a:lnTo>
                  <a:pt x="638" y="737"/>
                </a:lnTo>
                <a:lnTo>
                  <a:pt x="638" y="738"/>
                </a:lnTo>
                <a:lnTo>
                  <a:pt x="637" y="741"/>
                </a:lnTo>
                <a:lnTo>
                  <a:pt x="636" y="742"/>
                </a:lnTo>
                <a:lnTo>
                  <a:pt x="635" y="743"/>
                </a:lnTo>
                <a:lnTo>
                  <a:pt x="635" y="744"/>
                </a:lnTo>
                <a:lnTo>
                  <a:pt x="634" y="745"/>
                </a:lnTo>
                <a:lnTo>
                  <a:pt x="634" y="746"/>
                </a:lnTo>
                <a:lnTo>
                  <a:pt x="634" y="748"/>
                </a:lnTo>
                <a:lnTo>
                  <a:pt x="632" y="748"/>
                </a:lnTo>
                <a:lnTo>
                  <a:pt x="632" y="749"/>
                </a:lnTo>
                <a:lnTo>
                  <a:pt x="632" y="750"/>
                </a:lnTo>
                <a:lnTo>
                  <a:pt x="634" y="752"/>
                </a:lnTo>
                <a:lnTo>
                  <a:pt x="634" y="754"/>
                </a:lnTo>
                <a:lnTo>
                  <a:pt x="634" y="758"/>
                </a:lnTo>
                <a:lnTo>
                  <a:pt x="635" y="759"/>
                </a:lnTo>
                <a:lnTo>
                  <a:pt x="635" y="760"/>
                </a:lnTo>
                <a:lnTo>
                  <a:pt x="635" y="762"/>
                </a:lnTo>
                <a:lnTo>
                  <a:pt x="635" y="765"/>
                </a:lnTo>
                <a:lnTo>
                  <a:pt x="634" y="767"/>
                </a:lnTo>
                <a:lnTo>
                  <a:pt x="634" y="770"/>
                </a:lnTo>
                <a:lnTo>
                  <a:pt x="634" y="771"/>
                </a:lnTo>
                <a:lnTo>
                  <a:pt x="634" y="775"/>
                </a:lnTo>
                <a:lnTo>
                  <a:pt x="634" y="779"/>
                </a:lnTo>
                <a:lnTo>
                  <a:pt x="632" y="783"/>
                </a:lnTo>
                <a:lnTo>
                  <a:pt x="631" y="792"/>
                </a:lnTo>
                <a:lnTo>
                  <a:pt x="630" y="794"/>
                </a:lnTo>
                <a:lnTo>
                  <a:pt x="630" y="796"/>
                </a:lnTo>
                <a:lnTo>
                  <a:pt x="629" y="800"/>
                </a:lnTo>
                <a:lnTo>
                  <a:pt x="628" y="802"/>
                </a:lnTo>
                <a:lnTo>
                  <a:pt x="628" y="804"/>
                </a:lnTo>
                <a:lnTo>
                  <a:pt x="627" y="805"/>
                </a:lnTo>
                <a:lnTo>
                  <a:pt x="627" y="808"/>
                </a:lnTo>
                <a:lnTo>
                  <a:pt x="627" y="810"/>
                </a:lnTo>
                <a:lnTo>
                  <a:pt x="627" y="811"/>
                </a:lnTo>
                <a:lnTo>
                  <a:pt x="627" y="813"/>
                </a:lnTo>
                <a:lnTo>
                  <a:pt x="627" y="815"/>
                </a:lnTo>
                <a:lnTo>
                  <a:pt x="626" y="819"/>
                </a:lnTo>
                <a:lnTo>
                  <a:pt x="625" y="820"/>
                </a:lnTo>
                <a:lnTo>
                  <a:pt x="623" y="823"/>
                </a:lnTo>
                <a:lnTo>
                  <a:pt x="621" y="826"/>
                </a:lnTo>
                <a:lnTo>
                  <a:pt x="620" y="828"/>
                </a:lnTo>
                <a:lnTo>
                  <a:pt x="611" y="843"/>
                </a:lnTo>
                <a:lnTo>
                  <a:pt x="610" y="844"/>
                </a:lnTo>
                <a:lnTo>
                  <a:pt x="609" y="845"/>
                </a:lnTo>
                <a:lnTo>
                  <a:pt x="608" y="848"/>
                </a:lnTo>
                <a:lnTo>
                  <a:pt x="606" y="849"/>
                </a:lnTo>
                <a:lnTo>
                  <a:pt x="603" y="854"/>
                </a:lnTo>
                <a:lnTo>
                  <a:pt x="599" y="860"/>
                </a:lnTo>
                <a:lnTo>
                  <a:pt x="596" y="863"/>
                </a:lnTo>
                <a:lnTo>
                  <a:pt x="594" y="867"/>
                </a:lnTo>
                <a:lnTo>
                  <a:pt x="593" y="869"/>
                </a:lnTo>
                <a:lnTo>
                  <a:pt x="593" y="870"/>
                </a:lnTo>
                <a:lnTo>
                  <a:pt x="591" y="874"/>
                </a:lnTo>
                <a:lnTo>
                  <a:pt x="591" y="875"/>
                </a:lnTo>
                <a:lnTo>
                  <a:pt x="590" y="875"/>
                </a:lnTo>
                <a:lnTo>
                  <a:pt x="590" y="876"/>
                </a:lnTo>
                <a:lnTo>
                  <a:pt x="588" y="878"/>
                </a:lnTo>
                <a:lnTo>
                  <a:pt x="587" y="882"/>
                </a:lnTo>
                <a:lnTo>
                  <a:pt x="585" y="888"/>
                </a:lnTo>
                <a:lnTo>
                  <a:pt x="585" y="892"/>
                </a:lnTo>
                <a:lnTo>
                  <a:pt x="584" y="895"/>
                </a:lnTo>
                <a:lnTo>
                  <a:pt x="584" y="900"/>
                </a:lnTo>
                <a:lnTo>
                  <a:pt x="583" y="902"/>
                </a:lnTo>
                <a:lnTo>
                  <a:pt x="583" y="903"/>
                </a:lnTo>
                <a:lnTo>
                  <a:pt x="583" y="908"/>
                </a:lnTo>
                <a:lnTo>
                  <a:pt x="583" y="910"/>
                </a:lnTo>
                <a:lnTo>
                  <a:pt x="583" y="912"/>
                </a:lnTo>
                <a:lnTo>
                  <a:pt x="583" y="913"/>
                </a:lnTo>
                <a:lnTo>
                  <a:pt x="582" y="913"/>
                </a:lnTo>
                <a:lnTo>
                  <a:pt x="582" y="915"/>
                </a:lnTo>
                <a:lnTo>
                  <a:pt x="582" y="916"/>
                </a:lnTo>
                <a:lnTo>
                  <a:pt x="580" y="919"/>
                </a:lnTo>
                <a:lnTo>
                  <a:pt x="580" y="920"/>
                </a:lnTo>
                <a:lnTo>
                  <a:pt x="579" y="920"/>
                </a:lnTo>
                <a:lnTo>
                  <a:pt x="579" y="924"/>
                </a:lnTo>
                <a:lnTo>
                  <a:pt x="579" y="925"/>
                </a:lnTo>
                <a:lnTo>
                  <a:pt x="580" y="930"/>
                </a:lnTo>
                <a:lnTo>
                  <a:pt x="582" y="933"/>
                </a:lnTo>
                <a:lnTo>
                  <a:pt x="582" y="934"/>
                </a:lnTo>
                <a:lnTo>
                  <a:pt x="582" y="937"/>
                </a:lnTo>
                <a:lnTo>
                  <a:pt x="582" y="944"/>
                </a:lnTo>
                <a:lnTo>
                  <a:pt x="580" y="947"/>
                </a:lnTo>
                <a:lnTo>
                  <a:pt x="580" y="952"/>
                </a:lnTo>
                <a:lnTo>
                  <a:pt x="580" y="961"/>
                </a:lnTo>
                <a:lnTo>
                  <a:pt x="580" y="970"/>
                </a:lnTo>
                <a:lnTo>
                  <a:pt x="580" y="972"/>
                </a:lnTo>
                <a:lnTo>
                  <a:pt x="579" y="976"/>
                </a:lnTo>
                <a:lnTo>
                  <a:pt x="579" y="977"/>
                </a:lnTo>
                <a:lnTo>
                  <a:pt x="579" y="980"/>
                </a:lnTo>
                <a:lnTo>
                  <a:pt x="579" y="985"/>
                </a:lnTo>
                <a:lnTo>
                  <a:pt x="579" y="993"/>
                </a:lnTo>
                <a:lnTo>
                  <a:pt x="578" y="1000"/>
                </a:lnTo>
                <a:lnTo>
                  <a:pt x="578" y="1008"/>
                </a:lnTo>
                <a:lnTo>
                  <a:pt x="577" y="1008"/>
                </a:lnTo>
                <a:lnTo>
                  <a:pt x="576" y="1008"/>
                </a:lnTo>
                <a:lnTo>
                  <a:pt x="575" y="1008"/>
                </a:lnTo>
                <a:lnTo>
                  <a:pt x="575" y="1009"/>
                </a:lnTo>
                <a:lnTo>
                  <a:pt x="574" y="1009"/>
                </a:lnTo>
                <a:lnTo>
                  <a:pt x="573" y="1009"/>
                </a:lnTo>
                <a:lnTo>
                  <a:pt x="573" y="1010"/>
                </a:lnTo>
                <a:lnTo>
                  <a:pt x="571" y="1010"/>
                </a:lnTo>
                <a:lnTo>
                  <a:pt x="570" y="1010"/>
                </a:lnTo>
                <a:lnTo>
                  <a:pt x="569" y="1010"/>
                </a:lnTo>
                <a:lnTo>
                  <a:pt x="568" y="1010"/>
                </a:lnTo>
                <a:lnTo>
                  <a:pt x="567" y="1010"/>
                </a:lnTo>
                <a:lnTo>
                  <a:pt x="567" y="1011"/>
                </a:lnTo>
                <a:lnTo>
                  <a:pt x="566" y="1011"/>
                </a:lnTo>
                <a:lnTo>
                  <a:pt x="565" y="1012"/>
                </a:lnTo>
                <a:lnTo>
                  <a:pt x="563" y="1012"/>
                </a:lnTo>
                <a:lnTo>
                  <a:pt x="563" y="1013"/>
                </a:lnTo>
                <a:lnTo>
                  <a:pt x="562" y="1013"/>
                </a:lnTo>
                <a:lnTo>
                  <a:pt x="561" y="1013"/>
                </a:lnTo>
                <a:lnTo>
                  <a:pt x="561" y="1014"/>
                </a:lnTo>
                <a:lnTo>
                  <a:pt x="560" y="1016"/>
                </a:lnTo>
                <a:lnTo>
                  <a:pt x="560" y="1017"/>
                </a:lnTo>
                <a:lnTo>
                  <a:pt x="560" y="1018"/>
                </a:lnTo>
                <a:lnTo>
                  <a:pt x="560" y="1019"/>
                </a:lnTo>
                <a:lnTo>
                  <a:pt x="561" y="1019"/>
                </a:lnTo>
                <a:lnTo>
                  <a:pt x="561" y="1020"/>
                </a:lnTo>
                <a:lnTo>
                  <a:pt x="561" y="1021"/>
                </a:lnTo>
                <a:lnTo>
                  <a:pt x="559" y="1019"/>
                </a:lnTo>
                <a:lnTo>
                  <a:pt x="559" y="1018"/>
                </a:lnTo>
                <a:lnTo>
                  <a:pt x="557" y="1014"/>
                </a:lnTo>
                <a:lnTo>
                  <a:pt x="556" y="1013"/>
                </a:lnTo>
                <a:lnTo>
                  <a:pt x="556" y="1012"/>
                </a:lnTo>
                <a:lnTo>
                  <a:pt x="551" y="1004"/>
                </a:lnTo>
                <a:lnTo>
                  <a:pt x="547" y="997"/>
                </a:lnTo>
                <a:lnTo>
                  <a:pt x="543" y="991"/>
                </a:lnTo>
                <a:lnTo>
                  <a:pt x="542" y="988"/>
                </a:lnTo>
                <a:lnTo>
                  <a:pt x="537" y="980"/>
                </a:lnTo>
                <a:lnTo>
                  <a:pt x="536" y="979"/>
                </a:lnTo>
                <a:lnTo>
                  <a:pt x="535" y="977"/>
                </a:lnTo>
                <a:lnTo>
                  <a:pt x="533" y="972"/>
                </a:lnTo>
                <a:lnTo>
                  <a:pt x="527" y="976"/>
                </a:lnTo>
                <a:lnTo>
                  <a:pt x="525" y="977"/>
                </a:lnTo>
                <a:lnTo>
                  <a:pt x="522" y="978"/>
                </a:lnTo>
                <a:lnTo>
                  <a:pt x="515" y="967"/>
                </a:lnTo>
                <a:lnTo>
                  <a:pt x="509" y="955"/>
                </a:lnTo>
                <a:lnTo>
                  <a:pt x="502" y="943"/>
                </a:lnTo>
                <a:lnTo>
                  <a:pt x="501" y="944"/>
                </a:lnTo>
                <a:lnTo>
                  <a:pt x="500" y="944"/>
                </a:lnTo>
                <a:lnTo>
                  <a:pt x="499" y="944"/>
                </a:lnTo>
                <a:lnTo>
                  <a:pt x="498" y="943"/>
                </a:lnTo>
                <a:lnTo>
                  <a:pt x="497" y="940"/>
                </a:lnTo>
                <a:lnTo>
                  <a:pt x="493" y="935"/>
                </a:lnTo>
                <a:lnTo>
                  <a:pt x="492" y="932"/>
                </a:lnTo>
                <a:lnTo>
                  <a:pt x="490" y="928"/>
                </a:lnTo>
                <a:lnTo>
                  <a:pt x="476" y="904"/>
                </a:lnTo>
                <a:lnTo>
                  <a:pt x="475" y="905"/>
                </a:lnTo>
                <a:lnTo>
                  <a:pt x="473" y="907"/>
                </a:lnTo>
                <a:lnTo>
                  <a:pt x="472" y="908"/>
                </a:lnTo>
                <a:lnTo>
                  <a:pt x="467" y="910"/>
                </a:lnTo>
                <a:lnTo>
                  <a:pt x="465" y="911"/>
                </a:lnTo>
                <a:lnTo>
                  <a:pt x="464" y="911"/>
                </a:lnTo>
                <a:lnTo>
                  <a:pt x="463" y="912"/>
                </a:lnTo>
                <a:lnTo>
                  <a:pt x="462" y="913"/>
                </a:lnTo>
                <a:lnTo>
                  <a:pt x="461" y="913"/>
                </a:lnTo>
                <a:lnTo>
                  <a:pt x="458" y="916"/>
                </a:lnTo>
                <a:lnTo>
                  <a:pt x="456" y="917"/>
                </a:lnTo>
                <a:lnTo>
                  <a:pt x="455" y="917"/>
                </a:lnTo>
                <a:lnTo>
                  <a:pt x="452" y="919"/>
                </a:lnTo>
                <a:lnTo>
                  <a:pt x="445" y="922"/>
                </a:lnTo>
                <a:lnTo>
                  <a:pt x="442" y="924"/>
                </a:lnTo>
                <a:lnTo>
                  <a:pt x="439" y="926"/>
                </a:lnTo>
                <a:lnTo>
                  <a:pt x="437" y="927"/>
                </a:lnTo>
                <a:lnTo>
                  <a:pt x="435" y="924"/>
                </a:lnTo>
                <a:lnTo>
                  <a:pt x="435" y="921"/>
                </a:lnTo>
                <a:lnTo>
                  <a:pt x="433" y="920"/>
                </a:lnTo>
                <a:lnTo>
                  <a:pt x="430" y="915"/>
                </a:lnTo>
                <a:lnTo>
                  <a:pt x="429" y="913"/>
                </a:lnTo>
                <a:lnTo>
                  <a:pt x="423" y="903"/>
                </a:lnTo>
                <a:lnTo>
                  <a:pt x="423" y="902"/>
                </a:lnTo>
                <a:lnTo>
                  <a:pt x="409" y="911"/>
                </a:lnTo>
                <a:lnTo>
                  <a:pt x="404" y="912"/>
                </a:lnTo>
                <a:lnTo>
                  <a:pt x="403" y="912"/>
                </a:lnTo>
                <a:lnTo>
                  <a:pt x="379" y="912"/>
                </a:lnTo>
                <a:lnTo>
                  <a:pt x="372" y="912"/>
                </a:lnTo>
                <a:lnTo>
                  <a:pt x="368" y="912"/>
                </a:lnTo>
                <a:lnTo>
                  <a:pt x="353" y="912"/>
                </a:lnTo>
                <a:lnTo>
                  <a:pt x="345" y="912"/>
                </a:lnTo>
                <a:lnTo>
                  <a:pt x="342" y="912"/>
                </a:lnTo>
                <a:lnTo>
                  <a:pt x="341" y="912"/>
                </a:lnTo>
                <a:lnTo>
                  <a:pt x="341" y="911"/>
                </a:lnTo>
                <a:lnTo>
                  <a:pt x="341" y="910"/>
                </a:lnTo>
                <a:lnTo>
                  <a:pt x="342" y="909"/>
                </a:lnTo>
                <a:lnTo>
                  <a:pt x="343" y="907"/>
                </a:lnTo>
                <a:lnTo>
                  <a:pt x="344" y="903"/>
                </a:lnTo>
                <a:lnTo>
                  <a:pt x="347" y="896"/>
                </a:lnTo>
                <a:lnTo>
                  <a:pt x="350" y="893"/>
                </a:lnTo>
                <a:lnTo>
                  <a:pt x="338" y="893"/>
                </a:lnTo>
                <a:lnTo>
                  <a:pt x="328" y="892"/>
                </a:lnTo>
                <a:lnTo>
                  <a:pt x="323" y="892"/>
                </a:lnTo>
                <a:lnTo>
                  <a:pt x="314" y="892"/>
                </a:lnTo>
                <a:lnTo>
                  <a:pt x="310" y="892"/>
                </a:lnTo>
                <a:lnTo>
                  <a:pt x="309" y="892"/>
                </a:lnTo>
                <a:lnTo>
                  <a:pt x="308" y="892"/>
                </a:lnTo>
                <a:lnTo>
                  <a:pt x="307" y="892"/>
                </a:lnTo>
                <a:lnTo>
                  <a:pt x="306" y="893"/>
                </a:lnTo>
                <a:lnTo>
                  <a:pt x="304" y="893"/>
                </a:lnTo>
                <a:lnTo>
                  <a:pt x="302" y="893"/>
                </a:lnTo>
                <a:lnTo>
                  <a:pt x="300" y="893"/>
                </a:lnTo>
                <a:lnTo>
                  <a:pt x="299" y="892"/>
                </a:lnTo>
                <a:lnTo>
                  <a:pt x="298" y="892"/>
                </a:lnTo>
                <a:lnTo>
                  <a:pt x="297" y="892"/>
                </a:lnTo>
                <a:lnTo>
                  <a:pt x="295" y="892"/>
                </a:lnTo>
                <a:lnTo>
                  <a:pt x="295" y="902"/>
                </a:lnTo>
                <a:lnTo>
                  <a:pt x="277" y="902"/>
                </a:lnTo>
                <a:lnTo>
                  <a:pt x="274" y="902"/>
                </a:lnTo>
                <a:lnTo>
                  <a:pt x="273" y="902"/>
                </a:lnTo>
                <a:lnTo>
                  <a:pt x="271" y="902"/>
                </a:lnTo>
                <a:lnTo>
                  <a:pt x="269" y="902"/>
                </a:lnTo>
                <a:lnTo>
                  <a:pt x="267" y="902"/>
                </a:lnTo>
                <a:lnTo>
                  <a:pt x="257" y="902"/>
                </a:lnTo>
                <a:lnTo>
                  <a:pt x="254" y="902"/>
                </a:lnTo>
                <a:lnTo>
                  <a:pt x="251" y="902"/>
                </a:lnTo>
                <a:lnTo>
                  <a:pt x="248" y="902"/>
                </a:lnTo>
                <a:lnTo>
                  <a:pt x="246" y="902"/>
                </a:lnTo>
                <a:lnTo>
                  <a:pt x="243" y="902"/>
                </a:lnTo>
                <a:lnTo>
                  <a:pt x="241" y="902"/>
                </a:lnTo>
                <a:lnTo>
                  <a:pt x="240" y="902"/>
                </a:lnTo>
                <a:lnTo>
                  <a:pt x="239" y="902"/>
                </a:lnTo>
                <a:lnTo>
                  <a:pt x="238" y="902"/>
                </a:lnTo>
                <a:lnTo>
                  <a:pt x="237" y="903"/>
                </a:lnTo>
                <a:lnTo>
                  <a:pt x="235" y="903"/>
                </a:lnTo>
                <a:lnTo>
                  <a:pt x="235" y="904"/>
                </a:lnTo>
                <a:lnTo>
                  <a:pt x="234" y="904"/>
                </a:lnTo>
                <a:lnTo>
                  <a:pt x="233" y="904"/>
                </a:lnTo>
                <a:lnTo>
                  <a:pt x="217" y="915"/>
                </a:lnTo>
                <a:lnTo>
                  <a:pt x="206" y="921"/>
                </a:lnTo>
                <a:lnTo>
                  <a:pt x="198" y="926"/>
                </a:lnTo>
                <a:lnTo>
                  <a:pt x="196" y="924"/>
                </a:lnTo>
                <a:lnTo>
                  <a:pt x="188" y="915"/>
                </a:lnTo>
                <a:lnTo>
                  <a:pt x="185" y="910"/>
                </a:lnTo>
                <a:lnTo>
                  <a:pt x="179" y="904"/>
                </a:lnTo>
                <a:lnTo>
                  <a:pt x="170" y="894"/>
                </a:lnTo>
                <a:lnTo>
                  <a:pt x="169" y="893"/>
                </a:lnTo>
                <a:lnTo>
                  <a:pt x="164" y="887"/>
                </a:lnTo>
                <a:lnTo>
                  <a:pt x="155" y="878"/>
                </a:lnTo>
                <a:lnTo>
                  <a:pt x="151" y="872"/>
                </a:lnTo>
                <a:lnTo>
                  <a:pt x="146" y="867"/>
                </a:lnTo>
                <a:lnTo>
                  <a:pt x="136" y="855"/>
                </a:lnTo>
                <a:lnTo>
                  <a:pt x="135" y="854"/>
                </a:lnTo>
                <a:lnTo>
                  <a:pt x="125" y="843"/>
                </a:lnTo>
                <a:lnTo>
                  <a:pt x="124" y="842"/>
                </a:lnTo>
                <a:lnTo>
                  <a:pt x="127" y="834"/>
                </a:lnTo>
                <a:lnTo>
                  <a:pt x="128" y="829"/>
                </a:lnTo>
                <a:lnTo>
                  <a:pt x="137" y="829"/>
                </a:lnTo>
                <a:lnTo>
                  <a:pt x="139" y="829"/>
                </a:lnTo>
                <a:lnTo>
                  <a:pt x="139" y="828"/>
                </a:lnTo>
                <a:lnTo>
                  <a:pt x="139" y="827"/>
                </a:lnTo>
                <a:lnTo>
                  <a:pt x="139" y="824"/>
                </a:lnTo>
                <a:lnTo>
                  <a:pt x="142" y="824"/>
                </a:lnTo>
                <a:lnTo>
                  <a:pt x="146" y="824"/>
                </a:lnTo>
                <a:lnTo>
                  <a:pt x="147" y="824"/>
                </a:lnTo>
                <a:lnTo>
                  <a:pt x="153" y="826"/>
                </a:lnTo>
                <a:lnTo>
                  <a:pt x="153" y="817"/>
                </a:lnTo>
                <a:lnTo>
                  <a:pt x="153" y="816"/>
                </a:lnTo>
                <a:lnTo>
                  <a:pt x="153" y="812"/>
                </a:lnTo>
                <a:lnTo>
                  <a:pt x="153" y="810"/>
                </a:lnTo>
                <a:lnTo>
                  <a:pt x="162" y="810"/>
                </a:lnTo>
                <a:lnTo>
                  <a:pt x="163" y="810"/>
                </a:lnTo>
                <a:lnTo>
                  <a:pt x="166" y="810"/>
                </a:lnTo>
                <a:lnTo>
                  <a:pt x="168" y="810"/>
                </a:lnTo>
                <a:lnTo>
                  <a:pt x="168" y="809"/>
                </a:lnTo>
                <a:lnTo>
                  <a:pt x="168" y="805"/>
                </a:lnTo>
                <a:lnTo>
                  <a:pt x="168" y="802"/>
                </a:lnTo>
                <a:lnTo>
                  <a:pt x="168" y="800"/>
                </a:lnTo>
                <a:lnTo>
                  <a:pt x="168" y="796"/>
                </a:lnTo>
                <a:lnTo>
                  <a:pt x="168" y="790"/>
                </a:lnTo>
                <a:lnTo>
                  <a:pt x="168" y="785"/>
                </a:lnTo>
                <a:lnTo>
                  <a:pt x="168" y="784"/>
                </a:lnTo>
                <a:lnTo>
                  <a:pt x="168" y="783"/>
                </a:lnTo>
                <a:lnTo>
                  <a:pt x="168" y="782"/>
                </a:lnTo>
                <a:lnTo>
                  <a:pt x="168" y="777"/>
                </a:lnTo>
                <a:lnTo>
                  <a:pt x="169" y="776"/>
                </a:lnTo>
                <a:lnTo>
                  <a:pt x="168" y="771"/>
                </a:lnTo>
                <a:lnTo>
                  <a:pt x="168" y="769"/>
                </a:lnTo>
                <a:lnTo>
                  <a:pt x="168" y="768"/>
                </a:lnTo>
                <a:lnTo>
                  <a:pt x="168" y="765"/>
                </a:lnTo>
                <a:lnTo>
                  <a:pt x="168" y="761"/>
                </a:lnTo>
                <a:lnTo>
                  <a:pt x="168" y="760"/>
                </a:lnTo>
                <a:lnTo>
                  <a:pt x="168" y="759"/>
                </a:lnTo>
                <a:lnTo>
                  <a:pt x="162" y="759"/>
                </a:lnTo>
                <a:lnTo>
                  <a:pt x="160" y="759"/>
                </a:lnTo>
                <a:lnTo>
                  <a:pt x="159" y="759"/>
                </a:lnTo>
                <a:lnTo>
                  <a:pt x="156" y="759"/>
                </a:lnTo>
                <a:lnTo>
                  <a:pt x="154" y="759"/>
                </a:lnTo>
                <a:lnTo>
                  <a:pt x="152" y="759"/>
                </a:lnTo>
                <a:lnTo>
                  <a:pt x="151" y="759"/>
                </a:lnTo>
                <a:lnTo>
                  <a:pt x="150" y="759"/>
                </a:lnTo>
                <a:lnTo>
                  <a:pt x="148" y="758"/>
                </a:lnTo>
                <a:lnTo>
                  <a:pt x="147" y="758"/>
                </a:lnTo>
                <a:lnTo>
                  <a:pt x="147" y="756"/>
                </a:lnTo>
                <a:lnTo>
                  <a:pt x="147" y="751"/>
                </a:lnTo>
                <a:lnTo>
                  <a:pt x="147" y="746"/>
                </a:lnTo>
                <a:lnTo>
                  <a:pt x="147" y="745"/>
                </a:lnTo>
                <a:lnTo>
                  <a:pt x="142" y="745"/>
                </a:lnTo>
                <a:lnTo>
                  <a:pt x="140" y="745"/>
                </a:lnTo>
                <a:lnTo>
                  <a:pt x="139" y="745"/>
                </a:lnTo>
                <a:lnTo>
                  <a:pt x="127" y="745"/>
                </a:lnTo>
                <a:lnTo>
                  <a:pt x="126" y="745"/>
                </a:lnTo>
                <a:lnTo>
                  <a:pt x="126" y="744"/>
                </a:lnTo>
                <a:lnTo>
                  <a:pt x="127" y="742"/>
                </a:lnTo>
                <a:lnTo>
                  <a:pt x="128" y="741"/>
                </a:lnTo>
                <a:lnTo>
                  <a:pt x="129" y="740"/>
                </a:lnTo>
                <a:lnTo>
                  <a:pt x="133" y="736"/>
                </a:lnTo>
                <a:lnTo>
                  <a:pt x="134" y="735"/>
                </a:lnTo>
                <a:lnTo>
                  <a:pt x="135" y="734"/>
                </a:lnTo>
                <a:lnTo>
                  <a:pt x="135" y="733"/>
                </a:lnTo>
                <a:lnTo>
                  <a:pt x="136" y="731"/>
                </a:lnTo>
                <a:lnTo>
                  <a:pt x="136" y="729"/>
                </a:lnTo>
                <a:lnTo>
                  <a:pt x="136" y="728"/>
                </a:lnTo>
                <a:lnTo>
                  <a:pt x="136" y="727"/>
                </a:lnTo>
                <a:lnTo>
                  <a:pt x="135" y="726"/>
                </a:lnTo>
                <a:lnTo>
                  <a:pt x="135" y="725"/>
                </a:lnTo>
                <a:lnTo>
                  <a:pt x="134" y="723"/>
                </a:lnTo>
                <a:lnTo>
                  <a:pt x="131" y="721"/>
                </a:lnTo>
                <a:lnTo>
                  <a:pt x="131" y="723"/>
                </a:lnTo>
                <a:lnTo>
                  <a:pt x="130" y="723"/>
                </a:lnTo>
                <a:lnTo>
                  <a:pt x="130" y="724"/>
                </a:lnTo>
                <a:lnTo>
                  <a:pt x="128" y="724"/>
                </a:lnTo>
                <a:lnTo>
                  <a:pt x="119" y="724"/>
                </a:lnTo>
                <a:lnTo>
                  <a:pt x="120" y="712"/>
                </a:lnTo>
                <a:lnTo>
                  <a:pt x="113" y="712"/>
                </a:lnTo>
                <a:lnTo>
                  <a:pt x="101" y="712"/>
                </a:lnTo>
                <a:lnTo>
                  <a:pt x="101" y="708"/>
                </a:lnTo>
                <a:lnTo>
                  <a:pt x="101" y="707"/>
                </a:lnTo>
                <a:lnTo>
                  <a:pt x="101" y="703"/>
                </a:lnTo>
                <a:lnTo>
                  <a:pt x="101" y="699"/>
                </a:lnTo>
                <a:lnTo>
                  <a:pt x="101" y="693"/>
                </a:lnTo>
                <a:lnTo>
                  <a:pt x="102" y="689"/>
                </a:lnTo>
                <a:lnTo>
                  <a:pt x="102" y="683"/>
                </a:lnTo>
                <a:lnTo>
                  <a:pt x="102" y="679"/>
                </a:lnTo>
                <a:lnTo>
                  <a:pt x="103" y="677"/>
                </a:lnTo>
                <a:lnTo>
                  <a:pt x="103" y="676"/>
                </a:lnTo>
                <a:lnTo>
                  <a:pt x="105" y="673"/>
                </a:lnTo>
                <a:lnTo>
                  <a:pt x="107" y="671"/>
                </a:lnTo>
                <a:lnTo>
                  <a:pt x="109" y="668"/>
                </a:lnTo>
                <a:lnTo>
                  <a:pt x="109" y="667"/>
                </a:lnTo>
                <a:lnTo>
                  <a:pt x="108" y="667"/>
                </a:lnTo>
                <a:lnTo>
                  <a:pt x="107" y="667"/>
                </a:lnTo>
                <a:lnTo>
                  <a:pt x="105" y="666"/>
                </a:lnTo>
                <a:lnTo>
                  <a:pt x="105" y="667"/>
                </a:lnTo>
                <a:lnTo>
                  <a:pt x="96" y="667"/>
                </a:lnTo>
                <a:lnTo>
                  <a:pt x="95" y="667"/>
                </a:lnTo>
                <a:lnTo>
                  <a:pt x="95" y="675"/>
                </a:lnTo>
                <a:lnTo>
                  <a:pt x="95" y="676"/>
                </a:lnTo>
                <a:lnTo>
                  <a:pt x="95" y="677"/>
                </a:lnTo>
                <a:lnTo>
                  <a:pt x="95" y="678"/>
                </a:lnTo>
                <a:lnTo>
                  <a:pt x="92" y="678"/>
                </a:lnTo>
                <a:lnTo>
                  <a:pt x="92" y="685"/>
                </a:lnTo>
                <a:lnTo>
                  <a:pt x="93" y="685"/>
                </a:lnTo>
                <a:lnTo>
                  <a:pt x="93" y="693"/>
                </a:lnTo>
                <a:lnTo>
                  <a:pt x="93" y="695"/>
                </a:lnTo>
                <a:lnTo>
                  <a:pt x="92" y="695"/>
                </a:lnTo>
                <a:lnTo>
                  <a:pt x="87" y="695"/>
                </a:lnTo>
                <a:lnTo>
                  <a:pt x="84" y="695"/>
                </a:lnTo>
                <a:lnTo>
                  <a:pt x="83" y="695"/>
                </a:lnTo>
                <a:lnTo>
                  <a:pt x="83" y="699"/>
                </a:lnTo>
                <a:lnTo>
                  <a:pt x="83" y="701"/>
                </a:lnTo>
                <a:lnTo>
                  <a:pt x="83" y="703"/>
                </a:lnTo>
                <a:lnTo>
                  <a:pt x="83" y="708"/>
                </a:lnTo>
                <a:lnTo>
                  <a:pt x="83" y="712"/>
                </a:lnTo>
                <a:lnTo>
                  <a:pt x="70" y="712"/>
                </a:lnTo>
                <a:lnTo>
                  <a:pt x="69" y="712"/>
                </a:lnTo>
                <a:lnTo>
                  <a:pt x="68" y="712"/>
                </a:lnTo>
                <a:lnTo>
                  <a:pt x="67" y="713"/>
                </a:lnTo>
                <a:lnTo>
                  <a:pt x="66" y="713"/>
                </a:lnTo>
                <a:lnTo>
                  <a:pt x="64" y="713"/>
                </a:lnTo>
                <a:lnTo>
                  <a:pt x="64" y="696"/>
                </a:lnTo>
                <a:lnTo>
                  <a:pt x="64" y="695"/>
                </a:lnTo>
                <a:lnTo>
                  <a:pt x="59" y="695"/>
                </a:lnTo>
                <a:lnTo>
                  <a:pt x="52" y="695"/>
                </a:lnTo>
                <a:lnTo>
                  <a:pt x="49" y="695"/>
                </a:lnTo>
                <a:lnTo>
                  <a:pt x="48" y="695"/>
                </a:lnTo>
                <a:lnTo>
                  <a:pt x="47" y="695"/>
                </a:lnTo>
                <a:lnTo>
                  <a:pt x="43" y="695"/>
                </a:lnTo>
                <a:lnTo>
                  <a:pt x="38" y="695"/>
                </a:lnTo>
                <a:lnTo>
                  <a:pt x="36" y="695"/>
                </a:lnTo>
                <a:lnTo>
                  <a:pt x="35" y="694"/>
                </a:lnTo>
                <a:lnTo>
                  <a:pt x="38" y="693"/>
                </a:lnTo>
                <a:lnTo>
                  <a:pt x="39" y="691"/>
                </a:lnTo>
                <a:lnTo>
                  <a:pt x="39" y="690"/>
                </a:lnTo>
                <a:lnTo>
                  <a:pt x="39" y="689"/>
                </a:lnTo>
                <a:lnTo>
                  <a:pt x="40" y="687"/>
                </a:lnTo>
                <a:lnTo>
                  <a:pt x="40" y="686"/>
                </a:lnTo>
                <a:lnTo>
                  <a:pt x="40" y="685"/>
                </a:lnTo>
                <a:lnTo>
                  <a:pt x="40" y="668"/>
                </a:lnTo>
                <a:lnTo>
                  <a:pt x="40" y="667"/>
                </a:lnTo>
                <a:lnTo>
                  <a:pt x="39" y="667"/>
                </a:lnTo>
                <a:lnTo>
                  <a:pt x="38" y="667"/>
                </a:lnTo>
                <a:lnTo>
                  <a:pt x="33" y="665"/>
                </a:lnTo>
                <a:lnTo>
                  <a:pt x="30" y="665"/>
                </a:lnTo>
                <a:lnTo>
                  <a:pt x="27" y="665"/>
                </a:lnTo>
                <a:lnTo>
                  <a:pt x="25" y="664"/>
                </a:lnTo>
                <a:lnTo>
                  <a:pt x="22" y="664"/>
                </a:lnTo>
                <a:lnTo>
                  <a:pt x="19" y="664"/>
                </a:lnTo>
                <a:lnTo>
                  <a:pt x="13" y="664"/>
                </a:lnTo>
                <a:lnTo>
                  <a:pt x="9" y="664"/>
                </a:lnTo>
                <a:lnTo>
                  <a:pt x="9" y="662"/>
                </a:lnTo>
                <a:lnTo>
                  <a:pt x="9" y="661"/>
                </a:lnTo>
                <a:lnTo>
                  <a:pt x="10" y="661"/>
                </a:lnTo>
                <a:lnTo>
                  <a:pt x="10" y="660"/>
                </a:lnTo>
                <a:lnTo>
                  <a:pt x="10" y="659"/>
                </a:lnTo>
                <a:lnTo>
                  <a:pt x="10" y="658"/>
                </a:lnTo>
                <a:lnTo>
                  <a:pt x="9" y="658"/>
                </a:lnTo>
                <a:lnTo>
                  <a:pt x="9" y="657"/>
                </a:lnTo>
                <a:lnTo>
                  <a:pt x="8" y="656"/>
                </a:lnTo>
                <a:lnTo>
                  <a:pt x="7" y="656"/>
                </a:lnTo>
                <a:lnTo>
                  <a:pt x="6" y="656"/>
                </a:lnTo>
                <a:lnTo>
                  <a:pt x="6" y="654"/>
                </a:lnTo>
                <a:lnTo>
                  <a:pt x="5" y="654"/>
                </a:lnTo>
                <a:lnTo>
                  <a:pt x="5" y="653"/>
                </a:lnTo>
                <a:lnTo>
                  <a:pt x="4" y="652"/>
                </a:lnTo>
                <a:lnTo>
                  <a:pt x="2" y="650"/>
                </a:lnTo>
                <a:lnTo>
                  <a:pt x="1" y="648"/>
                </a:lnTo>
                <a:lnTo>
                  <a:pt x="1" y="646"/>
                </a:lnTo>
                <a:lnTo>
                  <a:pt x="1" y="645"/>
                </a:lnTo>
                <a:lnTo>
                  <a:pt x="2" y="644"/>
                </a:lnTo>
                <a:lnTo>
                  <a:pt x="2" y="643"/>
                </a:lnTo>
                <a:lnTo>
                  <a:pt x="2" y="642"/>
                </a:lnTo>
                <a:lnTo>
                  <a:pt x="4" y="640"/>
                </a:lnTo>
                <a:lnTo>
                  <a:pt x="4" y="639"/>
                </a:lnTo>
                <a:lnTo>
                  <a:pt x="5" y="637"/>
                </a:lnTo>
                <a:lnTo>
                  <a:pt x="5" y="635"/>
                </a:lnTo>
                <a:lnTo>
                  <a:pt x="6" y="635"/>
                </a:lnTo>
                <a:lnTo>
                  <a:pt x="6" y="634"/>
                </a:lnTo>
                <a:lnTo>
                  <a:pt x="7" y="634"/>
                </a:lnTo>
                <a:lnTo>
                  <a:pt x="7" y="633"/>
                </a:lnTo>
                <a:lnTo>
                  <a:pt x="8" y="633"/>
                </a:lnTo>
                <a:lnTo>
                  <a:pt x="9" y="633"/>
                </a:lnTo>
                <a:lnTo>
                  <a:pt x="10" y="632"/>
                </a:lnTo>
                <a:lnTo>
                  <a:pt x="12" y="632"/>
                </a:lnTo>
                <a:lnTo>
                  <a:pt x="12" y="631"/>
                </a:lnTo>
                <a:lnTo>
                  <a:pt x="13" y="629"/>
                </a:lnTo>
                <a:lnTo>
                  <a:pt x="13" y="628"/>
                </a:lnTo>
                <a:lnTo>
                  <a:pt x="14" y="627"/>
                </a:lnTo>
                <a:lnTo>
                  <a:pt x="14" y="626"/>
                </a:lnTo>
                <a:lnTo>
                  <a:pt x="14" y="625"/>
                </a:lnTo>
                <a:lnTo>
                  <a:pt x="15" y="625"/>
                </a:lnTo>
                <a:lnTo>
                  <a:pt x="15" y="624"/>
                </a:lnTo>
                <a:lnTo>
                  <a:pt x="16" y="623"/>
                </a:lnTo>
                <a:lnTo>
                  <a:pt x="16" y="621"/>
                </a:lnTo>
                <a:lnTo>
                  <a:pt x="16" y="620"/>
                </a:lnTo>
                <a:lnTo>
                  <a:pt x="16" y="618"/>
                </a:lnTo>
                <a:lnTo>
                  <a:pt x="15" y="615"/>
                </a:lnTo>
                <a:lnTo>
                  <a:pt x="15" y="611"/>
                </a:lnTo>
                <a:lnTo>
                  <a:pt x="14" y="610"/>
                </a:lnTo>
                <a:lnTo>
                  <a:pt x="14" y="609"/>
                </a:lnTo>
                <a:lnTo>
                  <a:pt x="14" y="608"/>
                </a:lnTo>
                <a:lnTo>
                  <a:pt x="14" y="607"/>
                </a:lnTo>
                <a:lnTo>
                  <a:pt x="15" y="607"/>
                </a:lnTo>
                <a:lnTo>
                  <a:pt x="15" y="604"/>
                </a:lnTo>
                <a:lnTo>
                  <a:pt x="15" y="603"/>
                </a:lnTo>
                <a:lnTo>
                  <a:pt x="15" y="602"/>
                </a:lnTo>
                <a:lnTo>
                  <a:pt x="14" y="601"/>
                </a:lnTo>
                <a:lnTo>
                  <a:pt x="13" y="601"/>
                </a:lnTo>
                <a:lnTo>
                  <a:pt x="10" y="601"/>
                </a:lnTo>
                <a:lnTo>
                  <a:pt x="9" y="601"/>
                </a:lnTo>
                <a:lnTo>
                  <a:pt x="9" y="600"/>
                </a:lnTo>
                <a:lnTo>
                  <a:pt x="8" y="599"/>
                </a:lnTo>
                <a:lnTo>
                  <a:pt x="7" y="599"/>
                </a:lnTo>
                <a:lnTo>
                  <a:pt x="7" y="598"/>
                </a:lnTo>
                <a:lnTo>
                  <a:pt x="7" y="597"/>
                </a:lnTo>
                <a:lnTo>
                  <a:pt x="7" y="595"/>
                </a:lnTo>
                <a:lnTo>
                  <a:pt x="7" y="594"/>
                </a:lnTo>
                <a:lnTo>
                  <a:pt x="7" y="593"/>
                </a:lnTo>
                <a:lnTo>
                  <a:pt x="8" y="593"/>
                </a:lnTo>
                <a:lnTo>
                  <a:pt x="8" y="592"/>
                </a:lnTo>
                <a:lnTo>
                  <a:pt x="7" y="592"/>
                </a:lnTo>
                <a:lnTo>
                  <a:pt x="6" y="592"/>
                </a:lnTo>
                <a:lnTo>
                  <a:pt x="7" y="591"/>
                </a:lnTo>
                <a:lnTo>
                  <a:pt x="8" y="591"/>
                </a:lnTo>
                <a:lnTo>
                  <a:pt x="9" y="591"/>
                </a:lnTo>
                <a:lnTo>
                  <a:pt x="9" y="590"/>
                </a:lnTo>
                <a:lnTo>
                  <a:pt x="9" y="589"/>
                </a:lnTo>
                <a:lnTo>
                  <a:pt x="10" y="587"/>
                </a:lnTo>
                <a:lnTo>
                  <a:pt x="10" y="586"/>
                </a:lnTo>
                <a:lnTo>
                  <a:pt x="10" y="585"/>
                </a:lnTo>
                <a:lnTo>
                  <a:pt x="9" y="584"/>
                </a:lnTo>
                <a:lnTo>
                  <a:pt x="9" y="579"/>
                </a:lnTo>
                <a:lnTo>
                  <a:pt x="8" y="578"/>
                </a:lnTo>
                <a:lnTo>
                  <a:pt x="7" y="577"/>
                </a:lnTo>
                <a:lnTo>
                  <a:pt x="7" y="576"/>
                </a:lnTo>
                <a:lnTo>
                  <a:pt x="6" y="576"/>
                </a:lnTo>
                <a:lnTo>
                  <a:pt x="7" y="575"/>
                </a:lnTo>
                <a:lnTo>
                  <a:pt x="6" y="574"/>
                </a:lnTo>
                <a:lnTo>
                  <a:pt x="5" y="575"/>
                </a:lnTo>
                <a:lnTo>
                  <a:pt x="4" y="574"/>
                </a:lnTo>
                <a:lnTo>
                  <a:pt x="2" y="575"/>
                </a:lnTo>
                <a:lnTo>
                  <a:pt x="2" y="574"/>
                </a:lnTo>
                <a:lnTo>
                  <a:pt x="4" y="574"/>
                </a:lnTo>
                <a:lnTo>
                  <a:pt x="5" y="574"/>
                </a:lnTo>
                <a:lnTo>
                  <a:pt x="6" y="574"/>
                </a:lnTo>
                <a:lnTo>
                  <a:pt x="6" y="573"/>
                </a:lnTo>
                <a:lnTo>
                  <a:pt x="7" y="573"/>
                </a:lnTo>
                <a:lnTo>
                  <a:pt x="6" y="572"/>
                </a:lnTo>
                <a:lnTo>
                  <a:pt x="7" y="570"/>
                </a:lnTo>
                <a:lnTo>
                  <a:pt x="6" y="569"/>
                </a:lnTo>
                <a:lnTo>
                  <a:pt x="7" y="569"/>
                </a:lnTo>
                <a:lnTo>
                  <a:pt x="6" y="568"/>
                </a:lnTo>
                <a:lnTo>
                  <a:pt x="7" y="568"/>
                </a:lnTo>
                <a:lnTo>
                  <a:pt x="7" y="567"/>
                </a:lnTo>
                <a:lnTo>
                  <a:pt x="6" y="567"/>
                </a:lnTo>
                <a:lnTo>
                  <a:pt x="6" y="566"/>
                </a:lnTo>
                <a:lnTo>
                  <a:pt x="6" y="565"/>
                </a:lnTo>
                <a:lnTo>
                  <a:pt x="6" y="564"/>
                </a:lnTo>
                <a:lnTo>
                  <a:pt x="6" y="562"/>
                </a:lnTo>
                <a:lnTo>
                  <a:pt x="5" y="562"/>
                </a:lnTo>
                <a:lnTo>
                  <a:pt x="5" y="561"/>
                </a:lnTo>
                <a:lnTo>
                  <a:pt x="5" y="560"/>
                </a:lnTo>
                <a:lnTo>
                  <a:pt x="5" y="559"/>
                </a:lnTo>
                <a:lnTo>
                  <a:pt x="4" y="557"/>
                </a:lnTo>
                <a:lnTo>
                  <a:pt x="2" y="557"/>
                </a:lnTo>
                <a:lnTo>
                  <a:pt x="2" y="556"/>
                </a:lnTo>
                <a:lnTo>
                  <a:pt x="1" y="556"/>
                </a:lnTo>
                <a:lnTo>
                  <a:pt x="1" y="554"/>
                </a:lnTo>
                <a:lnTo>
                  <a:pt x="1" y="553"/>
                </a:lnTo>
                <a:lnTo>
                  <a:pt x="1" y="552"/>
                </a:lnTo>
                <a:lnTo>
                  <a:pt x="0" y="552"/>
                </a:lnTo>
                <a:lnTo>
                  <a:pt x="1" y="551"/>
                </a:lnTo>
                <a:lnTo>
                  <a:pt x="2" y="551"/>
                </a:lnTo>
                <a:lnTo>
                  <a:pt x="2" y="550"/>
                </a:lnTo>
                <a:lnTo>
                  <a:pt x="4" y="550"/>
                </a:lnTo>
                <a:lnTo>
                  <a:pt x="4" y="549"/>
                </a:lnTo>
                <a:lnTo>
                  <a:pt x="4" y="548"/>
                </a:lnTo>
                <a:lnTo>
                  <a:pt x="5" y="548"/>
                </a:lnTo>
                <a:lnTo>
                  <a:pt x="5" y="547"/>
                </a:lnTo>
                <a:lnTo>
                  <a:pt x="6" y="545"/>
                </a:lnTo>
                <a:lnTo>
                  <a:pt x="5" y="545"/>
                </a:lnTo>
                <a:lnTo>
                  <a:pt x="6" y="545"/>
                </a:lnTo>
                <a:lnTo>
                  <a:pt x="7" y="545"/>
                </a:lnTo>
                <a:lnTo>
                  <a:pt x="7" y="544"/>
                </a:lnTo>
                <a:lnTo>
                  <a:pt x="7" y="543"/>
                </a:lnTo>
                <a:lnTo>
                  <a:pt x="6" y="543"/>
                </a:lnTo>
                <a:lnTo>
                  <a:pt x="5" y="543"/>
                </a:lnTo>
                <a:lnTo>
                  <a:pt x="5" y="542"/>
                </a:lnTo>
                <a:lnTo>
                  <a:pt x="6" y="542"/>
                </a:lnTo>
                <a:lnTo>
                  <a:pt x="6" y="541"/>
                </a:lnTo>
                <a:lnTo>
                  <a:pt x="7" y="541"/>
                </a:lnTo>
                <a:lnTo>
                  <a:pt x="8" y="541"/>
                </a:lnTo>
                <a:lnTo>
                  <a:pt x="9" y="540"/>
                </a:lnTo>
                <a:lnTo>
                  <a:pt x="13" y="540"/>
                </a:lnTo>
                <a:lnTo>
                  <a:pt x="14" y="540"/>
                </a:lnTo>
                <a:lnTo>
                  <a:pt x="15" y="540"/>
                </a:lnTo>
                <a:lnTo>
                  <a:pt x="19" y="540"/>
                </a:lnTo>
                <a:lnTo>
                  <a:pt x="23" y="540"/>
                </a:lnTo>
                <a:lnTo>
                  <a:pt x="24" y="540"/>
                </a:lnTo>
                <a:lnTo>
                  <a:pt x="25" y="539"/>
                </a:lnTo>
                <a:lnTo>
                  <a:pt x="26" y="537"/>
                </a:lnTo>
                <a:lnTo>
                  <a:pt x="27" y="537"/>
                </a:lnTo>
                <a:lnTo>
                  <a:pt x="28" y="537"/>
                </a:lnTo>
                <a:lnTo>
                  <a:pt x="30" y="536"/>
                </a:lnTo>
                <a:lnTo>
                  <a:pt x="30" y="535"/>
                </a:lnTo>
                <a:lnTo>
                  <a:pt x="28" y="535"/>
                </a:lnTo>
                <a:lnTo>
                  <a:pt x="28" y="534"/>
                </a:lnTo>
                <a:lnTo>
                  <a:pt x="28" y="533"/>
                </a:lnTo>
                <a:lnTo>
                  <a:pt x="27" y="533"/>
                </a:lnTo>
                <a:lnTo>
                  <a:pt x="27" y="532"/>
                </a:lnTo>
                <a:lnTo>
                  <a:pt x="28" y="532"/>
                </a:lnTo>
                <a:lnTo>
                  <a:pt x="28" y="533"/>
                </a:lnTo>
                <a:lnTo>
                  <a:pt x="30" y="533"/>
                </a:lnTo>
                <a:lnTo>
                  <a:pt x="30" y="534"/>
                </a:lnTo>
                <a:lnTo>
                  <a:pt x="30" y="535"/>
                </a:lnTo>
                <a:lnTo>
                  <a:pt x="31" y="535"/>
                </a:lnTo>
                <a:lnTo>
                  <a:pt x="31" y="536"/>
                </a:lnTo>
                <a:lnTo>
                  <a:pt x="31" y="535"/>
                </a:lnTo>
                <a:lnTo>
                  <a:pt x="31" y="534"/>
                </a:lnTo>
                <a:lnTo>
                  <a:pt x="32" y="534"/>
                </a:lnTo>
                <a:lnTo>
                  <a:pt x="32" y="535"/>
                </a:lnTo>
                <a:lnTo>
                  <a:pt x="32" y="536"/>
                </a:lnTo>
                <a:lnTo>
                  <a:pt x="32" y="537"/>
                </a:lnTo>
                <a:lnTo>
                  <a:pt x="31" y="537"/>
                </a:lnTo>
                <a:lnTo>
                  <a:pt x="32" y="537"/>
                </a:lnTo>
                <a:lnTo>
                  <a:pt x="32" y="536"/>
                </a:lnTo>
                <a:lnTo>
                  <a:pt x="33" y="536"/>
                </a:lnTo>
                <a:lnTo>
                  <a:pt x="33" y="535"/>
                </a:lnTo>
                <a:lnTo>
                  <a:pt x="32" y="535"/>
                </a:lnTo>
                <a:lnTo>
                  <a:pt x="33" y="534"/>
                </a:lnTo>
                <a:lnTo>
                  <a:pt x="33" y="533"/>
                </a:lnTo>
                <a:lnTo>
                  <a:pt x="34" y="533"/>
                </a:lnTo>
                <a:lnTo>
                  <a:pt x="34" y="532"/>
                </a:lnTo>
                <a:lnTo>
                  <a:pt x="35" y="532"/>
                </a:lnTo>
                <a:lnTo>
                  <a:pt x="35" y="531"/>
                </a:lnTo>
                <a:lnTo>
                  <a:pt x="36" y="531"/>
                </a:lnTo>
                <a:lnTo>
                  <a:pt x="38" y="531"/>
                </a:lnTo>
                <a:lnTo>
                  <a:pt x="39" y="531"/>
                </a:lnTo>
                <a:lnTo>
                  <a:pt x="40" y="531"/>
                </a:lnTo>
                <a:lnTo>
                  <a:pt x="40" y="530"/>
                </a:lnTo>
                <a:lnTo>
                  <a:pt x="40" y="528"/>
                </a:lnTo>
                <a:lnTo>
                  <a:pt x="41" y="528"/>
                </a:lnTo>
                <a:lnTo>
                  <a:pt x="41" y="527"/>
                </a:lnTo>
                <a:lnTo>
                  <a:pt x="41" y="526"/>
                </a:lnTo>
                <a:lnTo>
                  <a:pt x="42" y="526"/>
                </a:lnTo>
                <a:lnTo>
                  <a:pt x="43" y="526"/>
                </a:lnTo>
                <a:lnTo>
                  <a:pt x="44" y="526"/>
                </a:lnTo>
                <a:lnTo>
                  <a:pt x="44" y="525"/>
                </a:lnTo>
                <a:lnTo>
                  <a:pt x="45" y="525"/>
                </a:lnTo>
                <a:lnTo>
                  <a:pt x="45" y="526"/>
                </a:lnTo>
                <a:lnTo>
                  <a:pt x="47" y="526"/>
                </a:lnTo>
                <a:lnTo>
                  <a:pt x="47" y="527"/>
                </a:lnTo>
                <a:lnTo>
                  <a:pt x="48" y="527"/>
                </a:lnTo>
                <a:lnTo>
                  <a:pt x="48" y="528"/>
                </a:lnTo>
                <a:lnTo>
                  <a:pt x="48" y="530"/>
                </a:lnTo>
                <a:lnTo>
                  <a:pt x="49" y="531"/>
                </a:lnTo>
                <a:lnTo>
                  <a:pt x="49" y="532"/>
                </a:lnTo>
                <a:lnTo>
                  <a:pt x="50" y="532"/>
                </a:lnTo>
                <a:lnTo>
                  <a:pt x="51" y="532"/>
                </a:lnTo>
                <a:lnTo>
                  <a:pt x="51" y="533"/>
                </a:lnTo>
                <a:lnTo>
                  <a:pt x="52" y="533"/>
                </a:lnTo>
                <a:lnTo>
                  <a:pt x="53" y="533"/>
                </a:lnTo>
                <a:lnTo>
                  <a:pt x="53" y="532"/>
                </a:lnTo>
                <a:lnTo>
                  <a:pt x="55" y="532"/>
                </a:lnTo>
                <a:lnTo>
                  <a:pt x="56" y="532"/>
                </a:lnTo>
                <a:lnTo>
                  <a:pt x="57" y="532"/>
                </a:lnTo>
                <a:lnTo>
                  <a:pt x="58" y="532"/>
                </a:lnTo>
                <a:lnTo>
                  <a:pt x="58" y="531"/>
                </a:lnTo>
                <a:lnTo>
                  <a:pt x="59" y="531"/>
                </a:lnTo>
                <a:lnTo>
                  <a:pt x="59" y="530"/>
                </a:lnTo>
                <a:lnTo>
                  <a:pt x="60" y="530"/>
                </a:lnTo>
                <a:lnTo>
                  <a:pt x="60" y="528"/>
                </a:lnTo>
                <a:lnTo>
                  <a:pt x="61" y="527"/>
                </a:lnTo>
                <a:lnTo>
                  <a:pt x="61" y="526"/>
                </a:lnTo>
                <a:lnTo>
                  <a:pt x="61" y="525"/>
                </a:lnTo>
                <a:lnTo>
                  <a:pt x="62" y="525"/>
                </a:lnTo>
                <a:lnTo>
                  <a:pt x="62" y="524"/>
                </a:lnTo>
                <a:lnTo>
                  <a:pt x="62" y="523"/>
                </a:lnTo>
                <a:lnTo>
                  <a:pt x="62" y="522"/>
                </a:lnTo>
                <a:lnTo>
                  <a:pt x="64" y="522"/>
                </a:lnTo>
                <a:lnTo>
                  <a:pt x="64" y="520"/>
                </a:lnTo>
                <a:lnTo>
                  <a:pt x="64" y="519"/>
                </a:lnTo>
                <a:lnTo>
                  <a:pt x="65" y="519"/>
                </a:lnTo>
                <a:lnTo>
                  <a:pt x="65" y="518"/>
                </a:lnTo>
                <a:lnTo>
                  <a:pt x="65" y="517"/>
                </a:lnTo>
                <a:lnTo>
                  <a:pt x="65" y="516"/>
                </a:lnTo>
                <a:lnTo>
                  <a:pt x="65" y="515"/>
                </a:lnTo>
                <a:lnTo>
                  <a:pt x="64" y="514"/>
                </a:lnTo>
                <a:lnTo>
                  <a:pt x="62" y="514"/>
                </a:lnTo>
                <a:lnTo>
                  <a:pt x="62" y="512"/>
                </a:lnTo>
                <a:lnTo>
                  <a:pt x="61" y="512"/>
                </a:lnTo>
                <a:lnTo>
                  <a:pt x="60" y="511"/>
                </a:lnTo>
                <a:lnTo>
                  <a:pt x="59" y="510"/>
                </a:lnTo>
                <a:lnTo>
                  <a:pt x="59" y="509"/>
                </a:lnTo>
                <a:lnTo>
                  <a:pt x="58" y="509"/>
                </a:lnTo>
                <a:lnTo>
                  <a:pt x="58" y="508"/>
                </a:lnTo>
                <a:lnTo>
                  <a:pt x="58" y="507"/>
                </a:lnTo>
                <a:lnTo>
                  <a:pt x="58" y="506"/>
                </a:lnTo>
                <a:lnTo>
                  <a:pt x="58" y="505"/>
                </a:lnTo>
                <a:lnTo>
                  <a:pt x="58" y="503"/>
                </a:lnTo>
                <a:lnTo>
                  <a:pt x="59" y="503"/>
                </a:lnTo>
                <a:lnTo>
                  <a:pt x="59" y="502"/>
                </a:lnTo>
                <a:lnTo>
                  <a:pt x="59" y="501"/>
                </a:lnTo>
                <a:lnTo>
                  <a:pt x="60" y="500"/>
                </a:lnTo>
                <a:lnTo>
                  <a:pt x="60" y="499"/>
                </a:lnTo>
                <a:lnTo>
                  <a:pt x="61" y="499"/>
                </a:lnTo>
                <a:lnTo>
                  <a:pt x="61" y="498"/>
                </a:lnTo>
                <a:lnTo>
                  <a:pt x="62" y="498"/>
                </a:lnTo>
                <a:lnTo>
                  <a:pt x="64" y="498"/>
                </a:lnTo>
                <a:lnTo>
                  <a:pt x="64" y="497"/>
                </a:lnTo>
                <a:lnTo>
                  <a:pt x="65" y="497"/>
                </a:lnTo>
                <a:lnTo>
                  <a:pt x="65" y="495"/>
                </a:lnTo>
                <a:lnTo>
                  <a:pt x="66" y="495"/>
                </a:lnTo>
                <a:lnTo>
                  <a:pt x="67" y="495"/>
                </a:lnTo>
                <a:lnTo>
                  <a:pt x="67" y="494"/>
                </a:lnTo>
                <a:lnTo>
                  <a:pt x="68" y="494"/>
                </a:lnTo>
                <a:lnTo>
                  <a:pt x="68" y="493"/>
                </a:lnTo>
                <a:lnTo>
                  <a:pt x="69" y="493"/>
                </a:lnTo>
                <a:lnTo>
                  <a:pt x="70" y="493"/>
                </a:lnTo>
                <a:lnTo>
                  <a:pt x="70" y="492"/>
                </a:lnTo>
                <a:lnTo>
                  <a:pt x="69" y="492"/>
                </a:lnTo>
                <a:lnTo>
                  <a:pt x="69" y="491"/>
                </a:lnTo>
                <a:lnTo>
                  <a:pt x="68" y="491"/>
                </a:lnTo>
                <a:lnTo>
                  <a:pt x="68" y="490"/>
                </a:lnTo>
                <a:lnTo>
                  <a:pt x="67" y="490"/>
                </a:lnTo>
                <a:lnTo>
                  <a:pt x="67" y="489"/>
                </a:lnTo>
                <a:lnTo>
                  <a:pt x="66" y="489"/>
                </a:lnTo>
                <a:lnTo>
                  <a:pt x="65" y="489"/>
                </a:lnTo>
                <a:lnTo>
                  <a:pt x="64" y="490"/>
                </a:lnTo>
                <a:lnTo>
                  <a:pt x="62" y="490"/>
                </a:lnTo>
                <a:lnTo>
                  <a:pt x="59" y="490"/>
                </a:lnTo>
                <a:lnTo>
                  <a:pt x="58" y="490"/>
                </a:lnTo>
                <a:lnTo>
                  <a:pt x="57" y="490"/>
                </a:lnTo>
                <a:lnTo>
                  <a:pt x="56" y="490"/>
                </a:lnTo>
                <a:lnTo>
                  <a:pt x="56" y="491"/>
                </a:lnTo>
                <a:lnTo>
                  <a:pt x="56" y="492"/>
                </a:lnTo>
                <a:lnTo>
                  <a:pt x="55" y="492"/>
                </a:lnTo>
                <a:lnTo>
                  <a:pt x="55" y="493"/>
                </a:lnTo>
                <a:lnTo>
                  <a:pt x="55" y="494"/>
                </a:lnTo>
                <a:lnTo>
                  <a:pt x="55" y="493"/>
                </a:lnTo>
                <a:lnTo>
                  <a:pt x="55" y="492"/>
                </a:lnTo>
                <a:lnTo>
                  <a:pt x="53" y="492"/>
                </a:lnTo>
                <a:lnTo>
                  <a:pt x="53" y="491"/>
                </a:lnTo>
                <a:lnTo>
                  <a:pt x="52" y="491"/>
                </a:lnTo>
                <a:lnTo>
                  <a:pt x="51" y="491"/>
                </a:lnTo>
                <a:lnTo>
                  <a:pt x="50" y="491"/>
                </a:lnTo>
                <a:lnTo>
                  <a:pt x="49" y="492"/>
                </a:lnTo>
                <a:lnTo>
                  <a:pt x="48" y="492"/>
                </a:lnTo>
                <a:lnTo>
                  <a:pt x="47" y="492"/>
                </a:lnTo>
                <a:lnTo>
                  <a:pt x="45" y="492"/>
                </a:lnTo>
                <a:lnTo>
                  <a:pt x="44" y="493"/>
                </a:lnTo>
                <a:lnTo>
                  <a:pt x="44" y="494"/>
                </a:lnTo>
                <a:lnTo>
                  <a:pt x="43" y="494"/>
                </a:lnTo>
                <a:lnTo>
                  <a:pt x="44" y="494"/>
                </a:lnTo>
                <a:lnTo>
                  <a:pt x="45" y="495"/>
                </a:lnTo>
                <a:lnTo>
                  <a:pt x="45" y="497"/>
                </a:lnTo>
                <a:lnTo>
                  <a:pt x="47" y="497"/>
                </a:lnTo>
                <a:lnTo>
                  <a:pt x="47" y="498"/>
                </a:lnTo>
                <a:lnTo>
                  <a:pt x="47" y="499"/>
                </a:lnTo>
                <a:lnTo>
                  <a:pt x="45" y="499"/>
                </a:lnTo>
                <a:lnTo>
                  <a:pt x="44" y="499"/>
                </a:lnTo>
                <a:lnTo>
                  <a:pt x="44" y="500"/>
                </a:lnTo>
                <a:lnTo>
                  <a:pt x="43" y="500"/>
                </a:lnTo>
                <a:lnTo>
                  <a:pt x="43" y="501"/>
                </a:lnTo>
                <a:lnTo>
                  <a:pt x="42" y="501"/>
                </a:lnTo>
                <a:lnTo>
                  <a:pt x="42" y="502"/>
                </a:lnTo>
                <a:lnTo>
                  <a:pt x="41" y="501"/>
                </a:lnTo>
                <a:lnTo>
                  <a:pt x="40" y="501"/>
                </a:lnTo>
                <a:lnTo>
                  <a:pt x="40" y="500"/>
                </a:lnTo>
                <a:lnTo>
                  <a:pt x="40" y="499"/>
                </a:lnTo>
                <a:lnTo>
                  <a:pt x="41" y="499"/>
                </a:lnTo>
                <a:lnTo>
                  <a:pt x="41" y="498"/>
                </a:lnTo>
                <a:lnTo>
                  <a:pt x="41" y="497"/>
                </a:lnTo>
                <a:lnTo>
                  <a:pt x="41" y="495"/>
                </a:lnTo>
                <a:lnTo>
                  <a:pt x="41" y="494"/>
                </a:lnTo>
                <a:lnTo>
                  <a:pt x="41" y="493"/>
                </a:lnTo>
                <a:lnTo>
                  <a:pt x="41" y="492"/>
                </a:lnTo>
                <a:lnTo>
                  <a:pt x="41" y="491"/>
                </a:lnTo>
                <a:lnTo>
                  <a:pt x="40" y="491"/>
                </a:lnTo>
                <a:lnTo>
                  <a:pt x="39" y="491"/>
                </a:lnTo>
                <a:lnTo>
                  <a:pt x="39" y="490"/>
                </a:lnTo>
                <a:lnTo>
                  <a:pt x="38" y="490"/>
                </a:lnTo>
                <a:lnTo>
                  <a:pt x="39" y="490"/>
                </a:lnTo>
                <a:lnTo>
                  <a:pt x="40" y="490"/>
                </a:lnTo>
                <a:lnTo>
                  <a:pt x="41" y="490"/>
                </a:lnTo>
                <a:lnTo>
                  <a:pt x="42" y="490"/>
                </a:lnTo>
                <a:lnTo>
                  <a:pt x="43" y="490"/>
                </a:lnTo>
                <a:lnTo>
                  <a:pt x="43" y="489"/>
                </a:lnTo>
                <a:lnTo>
                  <a:pt x="44" y="487"/>
                </a:lnTo>
                <a:lnTo>
                  <a:pt x="45" y="487"/>
                </a:lnTo>
                <a:lnTo>
                  <a:pt x="47" y="487"/>
                </a:lnTo>
                <a:lnTo>
                  <a:pt x="47" y="486"/>
                </a:lnTo>
                <a:lnTo>
                  <a:pt x="48" y="486"/>
                </a:lnTo>
                <a:lnTo>
                  <a:pt x="49" y="485"/>
                </a:lnTo>
                <a:lnTo>
                  <a:pt x="50" y="485"/>
                </a:lnTo>
                <a:lnTo>
                  <a:pt x="52" y="485"/>
                </a:lnTo>
                <a:lnTo>
                  <a:pt x="52" y="484"/>
                </a:lnTo>
                <a:lnTo>
                  <a:pt x="55" y="483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3" y="481"/>
                </a:lnTo>
                <a:lnTo>
                  <a:pt x="53" y="482"/>
                </a:lnTo>
                <a:lnTo>
                  <a:pt x="52" y="482"/>
                </a:lnTo>
                <a:lnTo>
                  <a:pt x="51" y="482"/>
                </a:lnTo>
                <a:lnTo>
                  <a:pt x="51" y="483"/>
                </a:lnTo>
                <a:lnTo>
                  <a:pt x="50" y="483"/>
                </a:lnTo>
                <a:lnTo>
                  <a:pt x="49" y="482"/>
                </a:lnTo>
                <a:lnTo>
                  <a:pt x="48" y="482"/>
                </a:lnTo>
                <a:lnTo>
                  <a:pt x="47" y="482"/>
                </a:lnTo>
                <a:lnTo>
                  <a:pt x="45" y="482"/>
                </a:lnTo>
                <a:lnTo>
                  <a:pt x="45" y="481"/>
                </a:lnTo>
                <a:lnTo>
                  <a:pt x="44" y="481"/>
                </a:lnTo>
                <a:lnTo>
                  <a:pt x="43" y="481"/>
                </a:lnTo>
                <a:lnTo>
                  <a:pt x="42" y="481"/>
                </a:lnTo>
                <a:lnTo>
                  <a:pt x="41" y="480"/>
                </a:lnTo>
                <a:lnTo>
                  <a:pt x="41" y="478"/>
                </a:lnTo>
                <a:lnTo>
                  <a:pt x="40" y="478"/>
                </a:lnTo>
                <a:lnTo>
                  <a:pt x="40" y="477"/>
                </a:lnTo>
                <a:lnTo>
                  <a:pt x="40" y="476"/>
                </a:lnTo>
                <a:lnTo>
                  <a:pt x="39" y="476"/>
                </a:lnTo>
                <a:lnTo>
                  <a:pt x="38" y="476"/>
                </a:lnTo>
                <a:lnTo>
                  <a:pt x="36" y="476"/>
                </a:lnTo>
                <a:lnTo>
                  <a:pt x="35" y="476"/>
                </a:lnTo>
                <a:lnTo>
                  <a:pt x="35" y="475"/>
                </a:lnTo>
                <a:lnTo>
                  <a:pt x="34" y="475"/>
                </a:lnTo>
                <a:lnTo>
                  <a:pt x="34" y="476"/>
                </a:lnTo>
                <a:lnTo>
                  <a:pt x="33" y="476"/>
                </a:lnTo>
                <a:lnTo>
                  <a:pt x="33" y="477"/>
                </a:lnTo>
                <a:lnTo>
                  <a:pt x="32" y="477"/>
                </a:lnTo>
                <a:lnTo>
                  <a:pt x="31" y="477"/>
                </a:lnTo>
                <a:lnTo>
                  <a:pt x="30" y="477"/>
                </a:lnTo>
                <a:lnTo>
                  <a:pt x="30" y="478"/>
                </a:lnTo>
                <a:lnTo>
                  <a:pt x="28" y="478"/>
                </a:lnTo>
                <a:lnTo>
                  <a:pt x="28" y="480"/>
                </a:lnTo>
                <a:lnTo>
                  <a:pt x="27" y="480"/>
                </a:lnTo>
                <a:lnTo>
                  <a:pt x="26" y="480"/>
                </a:lnTo>
                <a:lnTo>
                  <a:pt x="26" y="481"/>
                </a:lnTo>
                <a:lnTo>
                  <a:pt x="25" y="481"/>
                </a:lnTo>
                <a:lnTo>
                  <a:pt x="25" y="480"/>
                </a:lnTo>
                <a:lnTo>
                  <a:pt x="25" y="478"/>
                </a:lnTo>
                <a:lnTo>
                  <a:pt x="26" y="478"/>
                </a:lnTo>
                <a:lnTo>
                  <a:pt x="27" y="478"/>
                </a:lnTo>
                <a:lnTo>
                  <a:pt x="28" y="477"/>
                </a:lnTo>
                <a:lnTo>
                  <a:pt x="30" y="477"/>
                </a:lnTo>
                <a:lnTo>
                  <a:pt x="31" y="477"/>
                </a:lnTo>
                <a:lnTo>
                  <a:pt x="32" y="476"/>
                </a:lnTo>
                <a:lnTo>
                  <a:pt x="32" y="477"/>
                </a:lnTo>
                <a:lnTo>
                  <a:pt x="32" y="476"/>
                </a:lnTo>
                <a:lnTo>
                  <a:pt x="33" y="476"/>
                </a:lnTo>
                <a:lnTo>
                  <a:pt x="33" y="475"/>
                </a:lnTo>
                <a:lnTo>
                  <a:pt x="33" y="474"/>
                </a:lnTo>
                <a:lnTo>
                  <a:pt x="34" y="474"/>
                </a:lnTo>
                <a:lnTo>
                  <a:pt x="35" y="474"/>
                </a:lnTo>
                <a:lnTo>
                  <a:pt x="36" y="475"/>
                </a:lnTo>
                <a:lnTo>
                  <a:pt x="38" y="475"/>
                </a:lnTo>
                <a:lnTo>
                  <a:pt x="39" y="475"/>
                </a:lnTo>
                <a:lnTo>
                  <a:pt x="40" y="475"/>
                </a:lnTo>
                <a:lnTo>
                  <a:pt x="40" y="476"/>
                </a:lnTo>
                <a:lnTo>
                  <a:pt x="41" y="476"/>
                </a:lnTo>
                <a:lnTo>
                  <a:pt x="42" y="476"/>
                </a:lnTo>
                <a:lnTo>
                  <a:pt x="43" y="477"/>
                </a:lnTo>
                <a:lnTo>
                  <a:pt x="44" y="476"/>
                </a:lnTo>
                <a:lnTo>
                  <a:pt x="44" y="477"/>
                </a:lnTo>
                <a:lnTo>
                  <a:pt x="45" y="477"/>
                </a:lnTo>
                <a:lnTo>
                  <a:pt x="47" y="477"/>
                </a:lnTo>
                <a:lnTo>
                  <a:pt x="47" y="476"/>
                </a:lnTo>
                <a:lnTo>
                  <a:pt x="47" y="475"/>
                </a:lnTo>
                <a:lnTo>
                  <a:pt x="45" y="475"/>
                </a:lnTo>
                <a:lnTo>
                  <a:pt x="44" y="474"/>
                </a:lnTo>
                <a:lnTo>
                  <a:pt x="45" y="474"/>
                </a:lnTo>
                <a:lnTo>
                  <a:pt x="45" y="475"/>
                </a:lnTo>
                <a:lnTo>
                  <a:pt x="47" y="475"/>
                </a:lnTo>
                <a:lnTo>
                  <a:pt x="47" y="476"/>
                </a:lnTo>
                <a:lnTo>
                  <a:pt x="48" y="477"/>
                </a:lnTo>
                <a:lnTo>
                  <a:pt x="49" y="477"/>
                </a:lnTo>
                <a:lnTo>
                  <a:pt x="50" y="477"/>
                </a:lnTo>
                <a:lnTo>
                  <a:pt x="50" y="476"/>
                </a:lnTo>
                <a:lnTo>
                  <a:pt x="50" y="475"/>
                </a:lnTo>
                <a:lnTo>
                  <a:pt x="51" y="475"/>
                </a:lnTo>
                <a:lnTo>
                  <a:pt x="51" y="474"/>
                </a:lnTo>
                <a:lnTo>
                  <a:pt x="52" y="474"/>
                </a:lnTo>
                <a:lnTo>
                  <a:pt x="52" y="473"/>
                </a:lnTo>
                <a:lnTo>
                  <a:pt x="53" y="473"/>
                </a:lnTo>
                <a:lnTo>
                  <a:pt x="55" y="473"/>
                </a:lnTo>
                <a:lnTo>
                  <a:pt x="56" y="472"/>
                </a:lnTo>
                <a:lnTo>
                  <a:pt x="56" y="470"/>
                </a:lnTo>
                <a:lnTo>
                  <a:pt x="56" y="469"/>
                </a:lnTo>
                <a:lnTo>
                  <a:pt x="57" y="467"/>
                </a:lnTo>
                <a:lnTo>
                  <a:pt x="57" y="466"/>
                </a:lnTo>
                <a:lnTo>
                  <a:pt x="56" y="465"/>
                </a:lnTo>
                <a:lnTo>
                  <a:pt x="55" y="464"/>
                </a:lnTo>
                <a:lnTo>
                  <a:pt x="55" y="462"/>
                </a:lnTo>
                <a:lnTo>
                  <a:pt x="55" y="461"/>
                </a:lnTo>
                <a:lnTo>
                  <a:pt x="53" y="461"/>
                </a:lnTo>
                <a:lnTo>
                  <a:pt x="53" y="460"/>
                </a:lnTo>
                <a:lnTo>
                  <a:pt x="53" y="459"/>
                </a:lnTo>
                <a:lnTo>
                  <a:pt x="53" y="458"/>
                </a:lnTo>
                <a:lnTo>
                  <a:pt x="55" y="458"/>
                </a:lnTo>
                <a:lnTo>
                  <a:pt x="56" y="457"/>
                </a:lnTo>
                <a:lnTo>
                  <a:pt x="57" y="457"/>
                </a:lnTo>
                <a:lnTo>
                  <a:pt x="57" y="456"/>
                </a:lnTo>
                <a:lnTo>
                  <a:pt x="57" y="455"/>
                </a:lnTo>
                <a:lnTo>
                  <a:pt x="57" y="453"/>
                </a:lnTo>
                <a:lnTo>
                  <a:pt x="56" y="453"/>
                </a:lnTo>
                <a:lnTo>
                  <a:pt x="56" y="452"/>
                </a:lnTo>
                <a:lnTo>
                  <a:pt x="55" y="452"/>
                </a:lnTo>
                <a:lnTo>
                  <a:pt x="53" y="451"/>
                </a:lnTo>
                <a:lnTo>
                  <a:pt x="53" y="450"/>
                </a:lnTo>
                <a:lnTo>
                  <a:pt x="52" y="450"/>
                </a:lnTo>
                <a:lnTo>
                  <a:pt x="51" y="450"/>
                </a:lnTo>
                <a:lnTo>
                  <a:pt x="50" y="449"/>
                </a:lnTo>
                <a:lnTo>
                  <a:pt x="49" y="449"/>
                </a:lnTo>
                <a:lnTo>
                  <a:pt x="49" y="448"/>
                </a:lnTo>
                <a:lnTo>
                  <a:pt x="50" y="448"/>
                </a:lnTo>
                <a:lnTo>
                  <a:pt x="51" y="448"/>
                </a:lnTo>
                <a:lnTo>
                  <a:pt x="52" y="448"/>
                </a:lnTo>
                <a:lnTo>
                  <a:pt x="52" y="447"/>
                </a:lnTo>
                <a:lnTo>
                  <a:pt x="51" y="445"/>
                </a:lnTo>
                <a:lnTo>
                  <a:pt x="52" y="445"/>
                </a:lnTo>
                <a:lnTo>
                  <a:pt x="52" y="447"/>
                </a:lnTo>
                <a:lnTo>
                  <a:pt x="53" y="447"/>
                </a:lnTo>
                <a:lnTo>
                  <a:pt x="52" y="447"/>
                </a:lnTo>
                <a:lnTo>
                  <a:pt x="53" y="447"/>
                </a:lnTo>
                <a:lnTo>
                  <a:pt x="53" y="448"/>
                </a:lnTo>
                <a:lnTo>
                  <a:pt x="53" y="449"/>
                </a:lnTo>
                <a:lnTo>
                  <a:pt x="55" y="449"/>
                </a:lnTo>
                <a:lnTo>
                  <a:pt x="56" y="449"/>
                </a:lnTo>
                <a:lnTo>
                  <a:pt x="56" y="450"/>
                </a:lnTo>
                <a:lnTo>
                  <a:pt x="57" y="450"/>
                </a:lnTo>
                <a:lnTo>
                  <a:pt x="58" y="450"/>
                </a:lnTo>
                <a:lnTo>
                  <a:pt x="59" y="451"/>
                </a:lnTo>
                <a:lnTo>
                  <a:pt x="60" y="452"/>
                </a:lnTo>
                <a:lnTo>
                  <a:pt x="60" y="450"/>
                </a:lnTo>
                <a:lnTo>
                  <a:pt x="60" y="449"/>
                </a:lnTo>
                <a:lnTo>
                  <a:pt x="60" y="448"/>
                </a:lnTo>
                <a:lnTo>
                  <a:pt x="60" y="447"/>
                </a:lnTo>
                <a:lnTo>
                  <a:pt x="61" y="445"/>
                </a:lnTo>
                <a:lnTo>
                  <a:pt x="62" y="445"/>
                </a:lnTo>
                <a:lnTo>
                  <a:pt x="62" y="444"/>
                </a:lnTo>
                <a:lnTo>
                  <a:pt x="64" y="444"/>
                </a:lnTo>
                <a:lnTo>
                  <a:pt x="64" y="445"/>
                </a:lnTo>
                <a:lnTo>
                  <a:pt x="62" y="445"/>
                </a:lnTo>
                <a:lnTo>
                  <a:pt x="62" y="447"/>
                </a:lnTo>
                <a:lnTo>
                  <a:pt x="62" y="448"/>
                </a:lnTo>
                <a:lnTo>
                  <a:pt x="61" y="449"/>
                </a:lnTo>
                <a:lnTo>
                  <a:pt x="61" y="450"/>
                </a:lnTo>
                <a:lnTo>
                  <a:pt x="62" y="450"/>
                </a:lnTo>
                <a:lnTo>
                  <a:pt x="64" y="451"/>
                </a:lnTo>
                <a:lnTo>
                  <a:pt x="64" y="452"/>
                </a:lnTo>
                <a:lnTo>
                  <a:pt x="64" y="451"/>
                </a:lnTo>
                <a:lnTo>
                  <a:pt x="65" y="451"/>
                </a:lnTo>
                <a:lnTo>
                  <a:pt x="66" y="451"/>
                </a:lnTo>
                <a:lnTo>
                  <a:pt x="66" y="450"/>
                </a:lnTo>
                <a:lnTo>
                  <a:pt x="67" y="450"/>
                </a:lnTo>
                <a:lnTo>
                  <a:pt x="67" y="451"/>
                </a:lnTo>
                <a:lnTo>
                  <a:pt x="68" y="451"/>
                </a:lnTo>
                <a:lnTo>
                  <a:pt x="69" y="451"/>
                </a:lnTo>
                <a:lnTo>
                  <a:pt x="70" y="450"/>
                </a:lnTo>
                <a:lnTo>
                  <a:pt x="70" y="449"/>
                </a:lnTo>
                <a:lnTo>
                  <a:pt x="71" y="448"/>
                </a:lnTo>
                <a:lnTo>
                  <a:pt x="71" y="447"/>
                </a:lnTo>
                <a:lnTo>
                  <a:pt x="71" y="445"/>
                </a:lnTo>
                <a:lnTo>
                  <a:pt x="73" y="445"/>
                </a:lnTo>
                <a:lnTo>
                  <a:pt x="73" y="443"/>
                </a:lnTo>
                <a:lnTo>
                  <a:pt x="74" y="442"/>
                </a:lnTo>
                <a:lnTo>
                  <a:pt x="74" y="441"/>
                </a:lnTo>
                <a:lnTo>
                  <a:pt x="75" y="441"/>
                </a:lnTo>
                <a:lnTo>
                  <a:pt x="75" y="440"/>
                </a:lnTo>
                <a:lnTo>
                  <a:pt x="76" y="439"/>
                </a:lnTo>
                <a:lnTo>
                  <a:pt x="77" y="439"/>
                </a:lnTo>
                <a:lnTo>
                  <a:pt x="77" y="438"/>
                </a:lnTo>
                <a:lnTo>
                  <a:pt x="78" y="438"/>
                </a:lnTo>
                <a:lnTo>
                  <a:pt x="78" y="436"/>
                </a:lnTo>
                <a:lnTo>
                  <a:pt x="77" y="436"/>
                </a:lnTo>
                <a:lnTo>
                  <a:pt x="76" y="436"/>
                </a:lnTo>
                <a:lnTo>
                  <a:pt x="75" y="436"/>
                </a:lnTo>
                <a:lnTo>
                  <a:pt x="74" y="436"/>
                </a:lnTo>
                <a:lnTo>
                  <a:pt x="73" y="436"/>
                </a:lnTo>
                <a:lnTo>
                  <a:pt x="74" y="435"/>
                </a:lnTo>
                <a:lnTo>
                  <a:pt x="75" y="435"/>
                </a:lnTo>
                <a:lnTo>
                  <a:pt x="76" y="435"/>
                </a:lnTo>
                <a:lnTo>
                  <a:pt x="77" y="434"/>
                </a:lnTo>
                <a:lnTo>
                  <a:pt x="78" y="434"/>
                </a:lnTo>
                <a:lnTo>
                  <a:pt x="79" y="434"/>
                </a:lnTo>
                <a:lnTo>
                  <a:pt x="79" y="433"/>
                </a:lnTo>
                <a:lnTo>
                  <a:pt x="81" y="433"/>
                </a:lnTo>
                <a:lnTo>
                  <a:pt x="81" y="432"/>
                </a:lnTo>
                <a:lnTo>
                  <a:pt x="81" y="431"/>
                </a:lnTo>
                <a:lnTo>
                  <a:pt x="79" y="431"/>
                </a:lnTo>
                <a:lnTo>
                  <a:pt x="79" y="430"/>
                </a:lnTo>
                <a:lnTo>
                  <a:pt x="78" y="430"/>
                </a:lnTo>
                <a:lnTo>
                  <a:pt x="77" y="430"/>
                </a:lnTo>
                <a:lnTo>
                  <a:pt x="77" y="428"/>
                </a:lnTo>
                <a:lnTo>
                  <a:pt x="77" y="430"/>
                </a:lnTo>
                <a:lnTo>
                  <a:pt x="76" y="430"/>
                </a:lnTo>
                <a:lnTo>
                  <a:pt x="75" y="430"/>
                </a:lnTo>
                <a:lnTo>
                  <a:pt x="74" y="430"/>
                </a:lnTo>
                <a:lnTo>
                  <a:pt x="73" y="430"/>
                </a:lnTo>
                <a:lnTo>
                  <a:pt x="71" y="430"/>
                </a:lnTo>
                <a:lnTo>
                  <a:pt x="70" y="430"/>
                </a:lnTo>
                <a:lnTo>
                  <a:pt x="71" y="430"/>
                </a:lnTo>
                <a:lnTo>
                  <a:pt x="71" y="428"/>
                </a:lnTo>
                <a:lnTo>
                  <a:pt x="73" y="428"/>
                </a:lnTo>
                <a:lnTo>
                  <a:pt x="73" y="427"/>
                </a:lnTo>
                <a:lnTo>
                  <a:pt x="74" y="427"/>
                </a:lnTo>
                <a:lnTo>
                  <a:pt x="75" y="427"/>
                </a:lnTo>
                <a:lnTo>
                  <a:pt x="75" y="426"/>
                </a:lnTo>
                <a:lnTo>
                  <a:pt x="76" y="426"/>
                </a:lnTo>
                <a:lnTo>
                  <a:pt x="76" y="425"/>
                </a:lnTo>
                <a:lnTo>
                  <a:pt x="75" y="425"/>
                </a:lnTo>
                <a:lnTo>
                  <a:pt x="74" y="425"/>
                </a:lnTo>
                <a:lnTo>
                  <a:pt x="74" y="424"/>
                </a:lnTo>
                <a:lnTo>
                  <a:pt x="73" y="425"/>
                </a:lnTo>
                <a:lnTo>
                  <a:pt x="71" y="424"/>
                </a:lnTo>
                <a:lnTo>
                  <a:pt x="70" y="424"/>
                </a:lnTo>
                <a:lnTo>
                  <a:pt x="70" y="423"/>
                </a:lnTo>
                <a:lnTo>
                  <a:pt x="71" y="423"/>
                </a:lnTo>
                <a:lnTo>
                  <a:pt x="71" y="422"/>
                </a:lnTo>
                <a:lnTo>
                  <a:pt x="71" y="420"/>
                </a:lnTo>
                <a:lnTo>
                  <a:pt x="70" y="419"/>
                </a:lnTo>
                <a:lnTo>
                  <a:pt x="69" y="418"/>
                </a:lnTo>
                <a:lnTo>
                  <a:pt x="68" y="417"/>
                </a:lnTo>
                <a:lnTo>
                  <a:pt x="68" y="416"/>
                </a:lnTo>
                <a:lnTo>
                  <a:pt x="67" y="416"/>
                </a:lnTo>
                <a:lnTo>
                  <a:pt x="66" y="415"/>
                </a:lnTo>
                <a:lnTo>
                  <a:pt x="66" y="414"/>
                </a:lnTo>
                <a:lnTo>
                  <a:pt x="65" y="414"/>
                </a:lnTo>
                <a:lnTo>
                  <a:pt x="65" y="413"/>
                </a:lnTo>
                <a:lnTo>
                  <a:pt x="64" y="413"/>
                </a:lnTo>
                <a:lnTo>
                  <a:pt x="64" y="411"/>
                </a:lnTo>
                <a:lnTo>
                  <a:pt x="62" y="411"/>
                </a:lnTo>
                <a:lnTo>
                  <a:pt x="61" y="411"/>
                </a:lnTo>
                <a:lnTo>
                  <a:pt x="60" y="410"/>
                </a:lnTo>
                <a:lnTo>
                  <a:pt x="60" y="409"/>
                </a:lnTo>
                <a:lnTo>
                  <a:pt x="61" y="408"/>
                </a:lnTo>
                <a:lnTo>
                  <a:pt x="61" y="407"/>
                </a:lnTo>
                <a:lnTo>
                  <a:pt x="60" y="407"/>
                </a:lnTo>
                <a:lnTo>
                  <a:pt x="60" y="406"/>
                </a:lnTo>
                <a:lnTo>
                  <a:pt x="59" y="406"/>
                </a:lnTo>
                <a:lnTo>
                  <a:pt x="59" y="405"/>
                </a:lnTo>
                <a:lnTo>
                  <a:pt x="58" y="405"/>
                </a:lnTo>
                <a:lnTo>
                  <a:pt x="58" y="403"/>
                </a:lnTo>
                <a:lnTo>
                  <a:pt x="57" y="403"/>
                </a:lnTo>
                <a:lnTo>
                  <a:pt x="56" y="403"/>
                </a:lnTo>
                <a:lnTo>
                  <a:pt x="55" y="402"/>
                </a:lnTo>
                <a:lnTo>
                  <a:pt x="56" y="402"/>
                </a:lnTo>
                <a:lnTo>
                  <a:pt x="57" y="401"/>
                </a:lnTo>
                <a:lnTo>
                  <a:pt x="59" y="403"/>
                </a:lnTo>
                <a:lnTo>
                  <a:pt x="60" y="403"/>
                </a:lnTo>
                <a:lnTo>
                  <a:pt x="61" y="405"/>
                </a:lnTo>
                <a:lnTo>
                  <a:pt x="61" y="406"/>
                </a:lnTo>
                <a:lnTo>
                  <a:pt x="62" y="406"/>
                </a:lnTo>
                <a:lnTo>
                  <a:pt x="64" y="406"/>
                </a:lnTo>
                <a:lnTo>
                  <a:pt x="64" y="405"/>
                </a:lnTo>
                <a:lnTo>
                  <a:pt x="65" y="405"/>
                </a:lnTo>
                <a:lnTo>
                  <a:pt x="66" y="405"/>
                </a:lnTo>
                <a:lnTo>
                  <a:pt x="66" y="406"/>
                </a:lnTo>
                <a:lnTo>
                  <a:pt x="67" y="406"/>
                </a:lnTo>
                <a:lnTo>
                  <a:pt x="67" y="407"/>
                </a:lnTo>
                <a:lnTo>
                  <a:pt x="68" y="407"/>
                </a:lnTo>
                <a:lnTo>
                  <a:pt x="69" y="407"/>
                </a:lnTo>
                <a:lnTo>
                  <a:pt x="70" y="407"/>
                </a:lnTo>
                <a:lnTo>
                  <a:pt x="70" y="408"/>
                </a:lnTo>
                <a:lnTo>
                  <a:pt x="71" y="408"/>
                </a:lnTo>
                <a:lnTo>
                  <a:pt x="73" y="408"/>
                </a:lnTo>
                <a:lnTo>
                  <a:pt x="73" y="409"/>
                </a:lnTo>
                <a:lnTo>
                  <a:pt x="74" y="410"/>
                </a:lnTo>
                <a:lnTo>
                  <a:pt x="75" y="411"/>
                </a:lnTo>
                <a:lnTo>
                  <a:pt x="76" y="411"/>
                </a:lnTo>
                <a:lnTo>
                  <a:pt x="77" y="411"/>
                </a:lnTo>
                <a:lnTo>
                  <a:pt x="77" y="410"/>
                </a:lnTo>
                <a:lnTo>
                  <a:pt x="78" y="408"/>
                </a:lnTo>
                <a:lnTo>
                  <a:pt x="77" y="407"/>
                </a:lnTo>
                <a:lnTo>
                  <a:pt x="77" y="406"/>
                </a:lnTo>
                <a:lnTo>
                  <a:pt x="77" y="405"/>
                </a:lnTo>
                <a:lnTo>
                  <a:pt x="76" y="405"/>
                </a:lnTo>
                <a:lnTo>
                  <a:pt x="76" y="403"/>
                </a:lnTo>
                <a:lnTo>
                  <a:pt x="75" y="402"/>
                </a:lnTo>
                <a:lnTo>
                  <a:pt x="75" y="401"/>
                </a:lnTo>
                <a:lnTo>
                  <a:pt x="75" y="400"/>
                </a:lnTo>
                <a:lnTo>
                  <a:pt x="74" y="400"/>
                </a:lnTo>
                <a:lnTo>
                  <a:pt x="73" y="400"/>
                </a:lnTo>
                <a:lnTo>
                  <a:pt x="73" y="399"/>
                </a:lnTo>
                <a:lnTo>
                  <a:pt x="73" y="398"/>
                </a:lnTo>
                <a:lnTo>
                  <a:pt x="73" y="397"/>
                </a:lnTo>
                <a:lnTo>
                  <a:pt x="73" y="398"/>
                </a:lnTo>
                <a:lnTo>
                  <a:pt x="73" y="399"/>
                </a:lnTo>
                <a:lnTo>
                  <a:pt x="74" y="399"/>
                </a:lnTo>
                <a:lnTo>
                  <a:pt x="74" y="398"/>
                </a:lnTo>
                <a:lnTo>
                  <a:pt x="75" y="398"/>
                </a:lnTo>
                <a:lnTo>
                  <a:pt x="75" y="399"/>
                </a:lnTo>
                <a:lnTo>
                  <a:pt x="76" y="399"/>
                </a:lnTo>
                <a:lnTo>
                  <a:pt x="77" y="399"/>
                </a:lnTo>
                <a:lnTo>
                  <a:pt x="77" y="400"/>
                </a:lnTo>
                <a:lnTo>
                  <a:pt x="78" y="400"/>
                </a:lnTo>
                <a:lnTo>
                  <a:pt x="78" y="401"/>
                </a:lnTo>
                <a:lnTo>
                  <a:pt x="79" y="401"/>
                </a:lnTo>
                <a:lnTo>
                  <a:pt x="79" y="402"/>
                </a:lnTo>
                <a:lnTo>
                  <a:pt x="81" y="402"/>
                </a:lnTo>
                <a:lnTo>
                  <a:pt x="82" y="402"/>
                </a:lnTo>
                <a:lnTo>
                  <a:pt x="82" y="401"/>
                </a:lnTo>
                <a:lnTo>
                  <a:pt x="83" y="401"/>
                </a:lnTo>
                <a:lnTo>
                  <a:pt x="83" y="402"/>
                </a:lnTo>
                <a:lnTo>
                  <a:pt x="82" y="403"/>
                </a:lnTo>
                <a:lnTo>
                  <a:pt x="82" y="405"/>
                </a:lnTo>
                <a:lnTo>
                  <a:pt x="82" y="406"/>
                </a:lnTo>
                <a:lnTo>
                  <a:pt x="83" y="406"/>
                </a:lnTo>
                <a:lnTo>
                  <a:pt x="83" y="407"/>
                </a:lnTo>
                <a:lnTo>
                  <a:pt x="83" y="408"/>
                </a:lnTo>
                <a:lnTo>
                  <a:pt x="83" y="409"/>
                </a:lnTo>
                <a:lnTo>
                  <a:pt x="84" y="409"/>
                </a:lnTo>
                <a:lnTo>
                  <a:pt x="83" y="409"/>
                </a:lnTo>
                <a:lnTo>
                  <a:pt x="83" y="410"/>
                </a:lnTo>
                <a:lnTo>
                  <a:pt x="82" y="410"/>
                </a:lnTo>
                <a:lnTo>
                  <a:pt x="82" y="411"/>
                </a:lnTo>
                <a:lnTo>
                  <a:pt x="82" y="413"/>
                </a:lnTo>
                <a:lnTo>
                  <a:pt x="81" y="413"/>
                </a:lnTo>
                <a:lnTo>
                  <a:pt x="81" y="414"/>
                </a:lnTo>
                <a:lnTo>
                  <a:pt x="81" y="415"/>
                </a:lnTo>
                <a:lnTo>
                  <a:pt x="81" y="416"/>
                </a:lnTo>
                <a:lnTo>
                  <a:pt x="81" y="417"/>
                </a:lnTo>
                <a:lnTo>
                  <a:pt x="82" y="418"/>
                </a:lnTo>
                <a:lnTo>
                  <a:pt x="82" y="419"/>
                </a:lnTo>
                <a:lnTo>
                  <a:pt x="83" y="419"/>
                </a:lnTo>
                <a:lnTo>
                  <a:pt x="84" y="420"/>
                </a:lnTo>
                <a:lnTo>
                  <a:pt x="84" y="422"/>
                </a:lnTo>
                <a:lnTo>
                  <a:pt x="85" y="423"/>
                </a:lnTo>
                <a:lnTo>
                  <a:pt x="86" y="423"/>
                </a:lnTo>
                <a:lnTo>
                  <a:pt x="86" y="424"/>
                </a:lnTo>
                <a:lnTo>
                  <a:pt x="87" y="424"/>
                </a:lnTo>
                <a:lnTo>
                  <a:pt x="88" y="424"/>
                </a:lnTo>
                <a:lnTo>
                  <a:pt x="88" y="425"/>
                </a:lnTo>
                <a:lnTo>
                  <a:pt x="90" y="424"/>
                </a:lnTo>
                <a:lnTo>
                  <a:pt x="91" y="424"/>
                </a:lnTo>
                <a:lnTo>
                  <a:pt x="91" y="423"/>
                </a:lnTo>
                <a:lnTo>
                  <a:pt x="91" y="422"/>
                </a:lnTo>
                <a:lnTo>
                  <a:pt x="91" y="420"/>
                </a:lnTo>
                <a:lnTo>
                  <a:pt x="92" y="420"/>
                </a:lnTo>
                <a:lnTo>
                  <a:pt x="93" y="420"/>
                </a:lnTo>
                <a:lnTo>
                  <a:pt x="93" y="419"/>
                </a:lnTo>
                <a:lnTo>
                  <a:pt x="94" y="418"/>
                </a:lnTo>
                <a:lnTo>
                  <a:pt x="95" y="418"/>
                </a:lnTo>
                <a:lnTo>
                  <a:pt x="95" y="416"/>
                </a:lnTo>
                <a:lnTo>
                  <a:pt x="95" y="415"/>
                </a:lnTo>
                <a:lnTo>
                  <a:pt x="96" y="415"/>
                </a:lnTo>
                <a:lnTo>
                  <a:pt x="96" y="414"/>
                </a:lnTo>
                <a:lnTo>
                  <a:pt x="95" y="414"/>
                </a:lnTo>
                <a:lnTo>
                  <a:pt x="94" y="413"/>
                </a:lnTo>
                <a:lnTo>
                  <a:pt x="94" y="411"/>
                </a:lnTo>
                <a:lnTo>
                  <a:pt x="94" y="410"/>
                </a:lnTo>
                <a:lnTo>
                  <a:pt x="93" y="410"/>
                </a:lnTo>
                <a:lnTo>
                  <a:pt x="93" y="409"/>
                </a:lnTo>
                <a:lnTo>
                  <a:pt x="93" y="408"/>
                </a:lnTo>
                <a:lnTo>
                  <a:pt x="93" y="407"/>
                </a:lnTo>
                <a:lnTo>
                  <a:pt x="92" y="406"/>
                </a:lnTo>
                <a:lnTo>
                  <a:pt x="92" y="405"/>
                </a:lnTo>
                <a:lnTo>
                  <a:pt x="93" y="405"/>
                </a:lnTo>
                <a:lnTo>
                  <a:pt x="93" y="403"/>
                </a:lnTo>
                <a:lnTo>
                  <a:pt x="94" y="403"/>
                </a:lnTo>
                <a:lnTo>
                  <a:pt x="94" y="405"/>
                </a:lnTo>
                <a:lnTo>
                  <a:pt x="95" y="406"/>
                </a:lnTo>
                <a:lnTo>
                  <a:pt x="95" y="407"/>
                </a:lnTo>
                <a:lnTo>
                  <a:pt x="96" y="407"/>
                </a:lnTo>
                <a:lnTo>
                  <a:pt x="96" y="408"/>
                </a:lnTo>
                <a:lnTo>
                  <a:pt x="97" y="409"/>
                </a:lnTo>
                <a:lnTo>
                  <a:pt x="97" y="407"/>
                </a:lnTo>
                <a:lnTo>
                  <a:pt x="97" y="398"/>
                </a:lnTo>
                <a:lnTo>
                  <a:pt x="97" y="397"/>
                </a:lnTo>
                <a:lnTo>
                  <a:pt x="97" y="395"/>
                </a:lnTo>
                <a:lnTo>
                  <a:pt x="99" y="395"/>
                </a:lnTo>
                <a:lnTo>
                  <a:pt x="107" y="397"/>
                </a:lnTo>
                <a:lnTo>
                  <a:pt x="111" y="397"/>
                </a:lnTo>
                <a:lnTo>
                  <a:pt x="113" y="397"/>
                </a:lnTo>
                <a:lnTo>
                  <a:pt x="116" y="397"/>
                </a:lnTo>
                <a:lnTo>
                  <a:pt x="119" y="397"/>
                </a:lnTo>
                <a:lnTo>
                  <a:pt x="124" y="397"/>
                </a:lnTo>
                <a:lnTo>
                  <a:pt x="127" y="397"/>
                </a:lnTo>
                <a:lnTo>
                  <a:pt x="128" y="397"/>
                </a:lnTo>
                <a:lnTo>
                  <a:pt x="131" y="397"/>
                </a:lnTo>
                <a:lnTo>
                  <a:pt x="131" y="395"/>
                </a:lnTo>
                <a:lnTo>
                  <a:pt x="134" y="395"/>
                </a:lnTo>
                <a:lnTo>
                  <a:pt x="135" y="395"/>
                </a:lnTo>
                <a:lnTo>
                  <a:pt x="137" y="395"/>
                </a:lnTo>
                <a:lnTo>
                  <a:pt x="138" y="395"/>
                </a:lnTo>
                <a:lnTo>
                  <a:pt x="139" y="395"/>
                </a:lnTo>
                <a:lnTo>
                  <a:pt x="140" y="395"/>
                </a:lnTo>
                <a:lnTo>
                  <a:pt x="142" y="395"/>
                </a:lnTo>
                <a:lnTo>
                  <a:pt x="143" y="394"/>
                </a:lnTo>
                <a:lnTo>
                  <a:pt x="145" y="394"/>
                </a:lnTo>
                <a:lnTo>
                  <a:pt x="147" y="394"/>
                </a:lnTo>
                <a:lnTo>
                  <a:pt x="148" y="394"/>
                </a:lnTo>
                <a:lnTo>
                  <a:pt x="150" y="393"/>
                </a:lnTo>
                <a:lnTo>
                  <a:pt x="151" y="393"/>
                </a:lnTo>
                <a:lnTo>
                  <a:pt x="159" y="392"/>
                </a:lnTo>
                <a:lnTo>
                  <a:pt x="160" y="392"/>
                </a:lnTo>
                <a:lnTo>
                  <a:pt x="164" y="391"/>
                </a:lnTo>
                <a:lnTo>
                  <a:pt x="171" y="390"/>
                </a:lnTo>
                <a:lnTo>
                  <a:pt x="172" y="390"/>
                </a:lnTo>
                <a:lnTo>
                  <a:pt x="182" y="389"/>
                </a:lnTo>
                <a:lnTo>
                  <a:pt x="186" y="388"/>
                </a:lnTo>
                <a:lnTo>
                  <a:pt x="189" y="388"/>
                </a:lnTo>
                <a:lnTo>
                  <a:pt x="191" y="386"/>
                </a:lnTo>
                <a:lnTo>
                  <a:pt x="196" y="386"/>
                </a:lnTo>
                <a:lnTo>
                  <a:pt x="197" y="386"/>
                </a:lnTo>
                <a:lnTo>
                  <a:pt x="200" y="385"/>
                </a:lnTo>
                <a:lnTo>
                  <a:pt x="200" y="384"/>
                </a:lnTo>
                <a:lnTo>
                  <a:pt x="200" y="383"/>
                </a:lnTo>
                <a:lnTo>
                  <a:pt x="202" y="383"/>
                </a:lnTo>
                <a:lnTo>
                  <a:pt x="202" y="382"/>
                </a:lnTo>
                <a:lnTo>
                  <a:pt x="202" y="381"/>
                </a:lnTo>
                <a:lnTo>
                  <a:pt x="202" y="377"/>
                </a:lnTo>
                <a:lnTo>
                  <a:pt x="202" y="374"/>
                </a:lnTo>
                <a:lnTo>
                  <a:pt x="202" y="370"/>
                </a:lnTo>
                <a:lnTo>
                  <a:pt x="203" y="367"/>
                </a:lnTo>
                <a:lnTo>
                  <a:pt x="203" y="364"/>
                </a:lnTo>
                <a:lnTo>
                  <a:pt x="203" y="363"/>
                </a:lnTo>
                <a:lnTo>
                  <a:pt x="204" y="357"/>
                </a:lnTo>
                <a:lnTo>
                  <a:pt x="205" y="356"/>
                </a:lnTo>
                <a:lnTo>
                  <a:pt x="206" y="355"/>
                </a:lnTo>
                <a:lnTo>
                  <a:pt x="208" y="352"/>
                </a:lnTo>
                <a:lnTo>
                  <a:pt x="209" y="352"/>
                </a:lnTo>
                <a:lnTo>
                  <a:pt x="219" y="343"/>
                </a:lnTo>
                <a:lnTo>
                  <a:pt x="225" y="338"/>
                </a:lnTo>
                <a:lnTo>
                  <a:pt x="225" y="336"/>
                </a:lnTo>
                <a:lnTo>
                  <a:pt x="226" y="336"/>
                </a:lnTo>
                <a:lnTo>
                  <a:pt x="226" y="335"/>
                </a:lnTo>
                <a:lnTo>
                  <a:pt x="233" y="327"/>
                </a:lnTo>
                <a:lnTo>
                  <a:pt x="241" y="325"/>
                </a:lnTo>
                <a:lnTo>
                  <a:pt x="248" y="323"/>
                </a:lnTo>
                <a:lnTo>
                  <a:pt x="250" y="322"/>
                </a:lnTo>
                <a:lnTo>
                  <a:pt x="254" y="321"/>
                </a:lnTo>
                <a:lnTo>
                  <a:pt x="260" y="318"/>
                </a:lnTo>
                <a:lnTo>
                  <a:pt x="261" y="318"/>
                </a:lnTo>
                <a:lnTo>
                  <a:pt x="264" y="318"/>
                </a:lnTo>
                <a:lnTo>
                  <a:pt x="264" y="317"/>
                </a:lnTo>
                <a:lnTo>
                  <a:pt x="264" y="303"/>
                </a:lnTo>
                <a:lnTo>
                  <a:pt x="264" y="293"/>
                </a:lnTo>
                <a:lnTo>
                  <a:pt x="264" y="283"/>
                </a:lnTo>
                <a:lnTo>
                  <a:pt x="264" y="273"/>
                </a:lnTo>
                <a:lnTo>
                  <a:pt x="265" y="272"/>
                </a:lnTo>
                <a:lnTo>
                  <a:pt x="266" y="272"/>
                </a:lnTo>
                <a:lnTo>
                  <a:pt x="267" y="272"/>
                </a:lnTo>
                <a:lnTo>
                  <a:pt x="268" y="271"/>
                </a:lnTo>
                <a:lnTo>
                  <a:pt x="269" y="271"/>
                </a:lnTo>
                <a:lnTo>
                  <a:pt x="271" y="269"/>
                </a:lnTo>
                <a:lnTo>
                  <a:pt x="272" y="269"/>
                </a:lnTo>
                <a:lnTo>
                  <a:pt x="272" y="268"/>
                </a:lnTo>
                <a:lnTo>
                  <a:pt x="272" y="267"/>
                </a:lnTo>
                <a:lnTo>
                  <a:pt x="272" y="266"/>
                </a:lnTo>
                <a:lnTo>
                  <a:pt x="272" y="265"/>
                </a:lnTo>
                <a:lnTo>
                  <a:pt x="273" y="265"/>
                </a:lnTo>
                <a:lnTo>
                  <a:pt x="274" y="265"/>
                </a:lnTo>
                <a:lnTo>
                  <a:pt x="275" y="265"/>
                </a:lnTo>
                <a:lnTo>
                  <a:pt x="276" y="265"/>
                </a:lnTo>
                <a:lnTo>
                  <a:pt x="283" y="265"/>
                </a:lnTo>
                <a:lnTo>
                  <a:pt x="284" y="265"/>
                </a:lnTo>
                <a:lnTo>
                  <a:pt x="286" y="265"/>
                </a:lnTo>
                <a:lnTo>
                  <a:pt x="288" y="265"/>
                </a:lnTo>
                <a:lnTo>
                  <a:pt x="289" y="265"/>
                </a:lnTo>
                <a:lnTo>
                  <a:pt x="291" y="266"/>
                </a:lnTo>
                <a:lnTo>
                  <a:pt x="293" y="266"/>
                </a:lnTo>
                <a:lnTo>
                  <a:pt x="297" y="267"/>
                </a:lnTo>
                <a:lnTo>
                  <a:pt x="298" y="266"/>
                </a:lnTo>
                <a:lnTo>
                  <a:pt x="299" y="265"/>
                </a:lnTo>
                <a:lnTo>
                  <a:pt x="297" y="265"/>
                </a:lnTo>
                <a:lnTo>
                  <a:pt x="294" y="264"/>
                </a:lnTo>
                <a:lnTo>
                  <a:pt x="294" y="263"/>
                </a:lnTo>
                <a:lnTo>
                  <a:pt x="297" y="259"/>
                </a:lnTo>
                <a:lnTo>
                  <a:pt x="299" y="256"/>
                </a:lnTo>
                <a:lnTo>
                  <a:pt x="306" y="256"/>
                </a:lnTo>
                <a:lnTo>
                  <a:pt x="306" y="254"/>
                </a:lnTo>
                <a:lnTo>
                  <a:pt x="306" y="252"/>
                </a:lnTo>
                <a:lnTo>
                  <a:pt x="306" y="251"/>
                </a:lnTo>
                <a:lnTo>
                  <a:pt x="306" y="250"/>
                </a:lnTo>
                <a:lnTo>
                  <a:pt x="306" y="249"/>
                </a:lnTo>
                <a:lnTo>
                  <a:pt x="306" y="247"/>
                </a:lnTo>
                <a:lnTo>
                  <a:pt x="306" y="244"/>
                </a:lnTo>
                <a:lnTo>
                  <a:pt x="306" y="243"/>
                </a:lnTo>
                <a:lnTo>
                  <a:pt x="306" y="233"/>
                </a:lnTo>
                <a:lnTo>
                  <a:pt x="307" y="233"/>
                </a:lnTo>
                <a:lnTo>
                  <a:pt x="314" y="233"/>
                </a:lnTo>
                <a:lnTo>
                  <a:pt x="314" y="219"/>
                </a:lnTo>
                <a:lnTo>
                  <a:pt x="312" y="219"/>
                </a:lnTo>
                <a:lnTo>
                  <a:pt x="312" y="218"/>
                </a:lnTo>
                <a:lnTo>
                  <a:pt x="311" y="218"/>
                </a:lnTo>
                <a:lnTo>
                  <a:pt x="311" y="217"/>
                </a:lnTo>
                <a:lnTo>
                  <a:pt x="311" y="216"/>
                </a:lnTo>
                <a:lnTo>
                  <a:pt x="311" y="213"/>
                </a:lnTo>
                <a:lnTo>
                  <a:pt x="310" y="213"/>
                </a:lnTo>
                <a:lnTo>
                  <a:pt x="308" y="214"/>
                </a:lnTo>
                <a:lnTo>
                  <a:pt x="308" y="215"/>
                </a:lnTo>
                <a:lnTo>
                  <a:pt x="308" y="216"/>
                </a:lnTo>
                <a:lnTo>
                  <a:pt x="308" y="217"/>
                </a:lnTo>
                <a:lnTo>
                  <a:pt x="308" y="218"/>
                </a:lnTo>
                <a:lnTo>
                  <a:pt x="308" y="219"/>
                </a:lnTo>
                <a:lnTo>
                  <a:pt x="308" y="221"/>
                </a:lnTo>
                <a:lnTo>
                  <a:pt x="308" y="222"/>
                </a:lnTo>
                <a:lnTo>
                  <a:pt x="307" y="223"/>
                </a:lnTo>
                <a:lnTo>
                  <a:pt x="306" y="223"/>
                </a:lnTo>
                <a:lnTo>
                  <a:pt x="304" y="223"/>
                </a:lnTo>
                <a:lnTo>
                  <a:pt x="304" y="222"/>
                </a:lnTo>
                <a:lnTo>
                  <a:pt x="303" y="222"/>
                </a:lnTo>
                <a:lnTo>
                  <a:pt x="302" y="219"/>
                </a:lnTo>
                <a:lnTo>
                  <a:pt x="302" y="218"/>
                </a:lnTo>
                <a:lnTo>
                  <a:pt x="302" y="217"/>
                </a:lnTo>
                <a:lnTo>
                  <a:pt x="302" y="215"/>
                </a:lnTo>
                <a:lnTo>
                  <a:pt x="302" y="214"/>
                </a:lnTo>
                <a:lnTo>
                  <a:pt x="303" y="213"/>
                </a:lnTo>
                <a:lnTo>
                  <a:pt x="304" y="211"/>
                </a:lnTo>
                <a:lnTo>
                  <a:pt x="304" y="210"/>
                </a:lnTo>
                <a:lnTo>
                  <a:pt x="306" y="210"/>
                </a:lnTo>
                <a:lnTo>
                  <a:pt x="307" y="210"/>
                </a:lnTo>
                <a:lnTo>
                  <a:pt x="307" y="209"/>
                </a:lnTo>
                <a:lnTo>
                  <a:pt x="308" y="209"/>
                </a:lnTo>
                <a:lnTo>
                  <a:pt x="308" y="208"/>
                </a:lnTo>
                <a:lnTo>
                  <a:pt x="309" y="206"/>
                </a:lnTo>
                <a:lnTo>
                  <a:pt x="310" y="206"/>
                </a:lnTo>
                <a:lnTo>
                  <a:pt x="310" y="205"/>
                </a:lnTo>
                <a:lnTo>
                  <a:pt x="311" y="205"/>
                </a:lnTo>
                <a:lnTo>
                  <a:pt x="312" y="204"/>
                </a:lnTo>
                <a:lnTo>
                  <a:pt x="314" y="204"/>
                </a:lnTo>
                <a:lnTo>
                  <a:pt x="315" y="204"/>
                </a:lnTo>
                <a:lnTo>
                  <a:pt x="315" y="205"/>
                </a:lnTo>
                <a:lnTo>
                  <a:pt x="316" y="205"/>
                </a:lnTo>
                <a:lnTo>
                  <a:pt x="316" y="204"/>
                </a:lnTo>
                <a:lnTo>
                  <a:pt x="317" y="204"/>
                </a:lnTo>
                <a:lnTo>
                  <a:pt x="318" y="200"/>
                </a:lnTo>
                <a:lnTo>
                  <a:pt x="319" y="200"/>
                </a:lnTo>
                <a:lnTo>
                  <a:pt x="320" y="200"/>
                </a:lnTo>
                <a:lnTo>
                  <a:pt x="321" y="200"/>
                </a:lnTo>
                <a:lnTo>
                  <a:pt x="324" y="200"/>
                </a:lnTo>
                <a:lnTo>
                  <a:pt x="325" y="200"/>
                </a:lnTo>
                <a:lnTo>
                  <a:pt x="327" y="200"/>
                </a:lnTo>
                <a:lnTo>
                  <a:pt x="329" y="200"/>
                </a:lnTo>
                <a:lnTo>
                  <a:pt x="330" y="200"/>
                </a:lnTo>
                <a:lnTo>
                  <a:pt x="332" y="199"/>
                </a:lnTo>
                <a:lnTo>
                  <a:pt x="333" y="198"/>
                </a:lnTo>
                <a:lnTo>
                  <a:pt x="334" y="198"/>
                </a:lnTo>
                <a:lnTo>
                  <a:pt x="337" y="198"/>
                </a:lnTo>
                <a:lnTo>
                  <a:pt x="342" y="198"/>
                </a:lnTo>
                <a:lnTo>
                  <a:pt x="349" y="198"/>
                </a:lnTo>
                <a:lnTo>
                  <a:pt x="350" y="198"/>
                </a:lnTo>
                <a:lnTo>
                  <a:pt x="354" y="198"/>
                </a:lnTo>
                <a:lnTo>
                  <a:pt x="354" y="197"/>
                </a:lnTo>
                <a:lnTo>
                  <a:pt x="354" y="191"/>
                </a:lnTo>
                <a:lnTo>
                  <a:pt x="355" y="184"/>
                </a:lnTo>
                <a:lnTo>
                  <a:pt x="355" y="179"/>
                </a:lnTo>
                <a:lnTo>
                  <a:pt x="355" y="172"/>
                </a:lnTo>
                <a:lnTo>
                  <a:pt x="355" y="169"/>
                </a:lnTo>
                <a:lnTo>
                  <a:pt x="355" y="168"/>
                </a:lnTo>
                <a:lnTo>
                  <a:pt x="355" y="166"/>
                </a:lnTo>
                <a:lnTo>
                  <a:pt x="355" y="159"/>
                </a:lnTo>
                <a:lnTo>
                  <a:pt x="355" y="157"/>
                </a:lnTo>
                <a:lnTo>
                  <a:pt x="355" y="154"/>
                </a:lnTo>
                <a:lnTo>
                  <a:pt x="373" y="154"/>
                </a:lnTo>
                <a:lnTo>
                  <a:pt x="375" y="154"/>
                </a:lnTo>
                <a:lnTo>
                  <a:pt x="399" y="154"/>
                </a:lnTo>
                <a:lnTo>
                  <a:pt x="426" y="155"/>
                </a:lnTo>
                <a:lnTo>
                  <a:pt x="429" y="155"/>
                </a:lnTo>
                <a:lnTo>
                  <a:pt x="432" y="155"/>
                </a:lnTo>
                <a:lnTo>
                  <a:pt x="435" y="155"/>
                </a:lnTo>
                <a:lnTo>
                  <a:pt x="436" y="155"/>
                </a:lnTo>
                <a:lnTo>
                  <a:pt x="436" y="154"/>
                </a:lnTo>
                <a:lnTo>
                  <a:pt x="436" y="141"/>
                </a:lnTo>
                <a:lnTo>
                  <a:pt x="436" y="131"/>
                </a:lnTo>
                <a:lnTo>
                  <a:pt x="435" y="129"/>
                </a:lnTo>
                <a:lnTo>
                  <a:pt x="435" y="121"/>
                </a:lnTo>
                <a:lnTo>
                  <a:pt x="435" y="118"/>
                </a:lnTo>
                <a:lnTo>
                  <a:pt x="424" y="118"/>
                </a:lnTo>
                <a:lnTo>
                  <a:pt x="404" y="118"/>
                </a:lnTo>
                <a:lnTo>
                  <a:pt x="399" y="118"/>
                </a:lnTo>
                <a:lnTo>
                  <a:pt x="399" y="117"/>
                </a:lnTo>
                <a:lnTo>
                  <a:pt x="399" y="104"/>
                </a:lnTo>
                <a:lnTo>
                  <a:pt x="397" y="104"/>
                </a:lnTo>
                <a:lnTo>
                  <a:pt x="394" y="104"/>
                </a:lnTo>
                <a:lnTo>
                  <a:pt x="392" y="104"/>
                </a:lnTo>
                <a:lnTo>
                  <a:pt x="389" y="104"/>
                </a:lnTo>
                <a:lnTo>
                  <a:pt x="387" y="104"/>
                </a:lnTo>
                <a:lnTo>
                  <a:pt x="386" y="104"/>
                </a:lnTo>
                <a:lnTo>
                  <a:pt x="384" y="104"/>
                </a:lnTo>
                <a:lnTo>
                  <a:pt x="381" y="104"/>
                </a:lnTo>
                <a:lnTo>
                  <a:pt x="380" y="104"/>
                </a:lnTo>
                <a:lnTo>
                  <a:pt x="380" y="91"/>
                </a:lnTo>
                <a:lnTo>
                  <a:pt x="380" y="82"/>
                </a:lnTo>
                <a:lnTo>
                  <a:pt x="380" y="76"/>
                </a:lnTo>
                <a:lnTo>
                  <a:pt x="381" y="64"/>
                </a:lnTo>
                <a:lnTo>
                  <a:pt x="383" y="64"/>
                </a:lnTo>
                <a:lnTo>
                  <a:pt x="386" y="64"/>
                </a:lnTo>
                <a:lnTo>
                  <a:pt x="390" y="64"/>
                </a:lnTo>
                <a:lnTo>
                  <a:pt x="396" y="64"/>
                </a:lnTo>
                <a:lnTo>
                  <a:pt x="401" y="64"/>
                </a:lnTo>
                <a:lnTo>
                  <a:pt x="404" y="64"/>
                </a:lnTo>
                <a:lnTo>
                  <a:pt x="405" y="64"/>
                </a:lnTo>
                <a:lnTo>
                  <a:pt x="409" y="63"/>
                </a:lnTo>
                <a:lnTo>
                  <a:pt x="411" y="63"/>
                </a:lnTo>
                <a:lnTo>
                  <a:pt x="414" y="62"/>
                </a:lnTo>
                <a:lnTo>
                  <a:pt x="418" y="60"/>
                </a:lnTo>
                <a:lnTo>
                  <a:pt x="420" y="59"/>
                </a:lnTo>
                <a:lnTo>
                  <a:pt x="427" y="58"/>
                </a:lnTo>
                <a:lnTo>
                  <a:pt x="439" y="55"/>
                </a:lnTo>
                <a:lnTo>
                  <a:pt x="457" y="49"/>
                </a:lnTo>
                <a:lnTo>
                  <a:pt x="461" y="48"/>
                </a:lnTo>
                <a:lnTo>
                  <a:pt x="468" y="46"/>
                </a:lnTo>
                <a:lnTo>
                  <a:pt x="475" y="45"/>
                </a:lnTo>
                <a:lnTo>
                  <a:pt x="484" y="42"/>
                </a:lnTo>
                <a:lnTo>
                  <a:pt x="500" y="38"/>
                </a:lnTo>
                <a:lnTo>
                  <a:pt x="507" y="35"/>
                </a:lnTo>
                <a:lnTo>
                  <a:pt x="511" y="34"/>
                </a:lnTo>
                <a:lnTo>
                  <a:pt x="517" y="33"/>
                </a:lnTo>
                <a:lnTo>
                  <a:pt x="528" y="30"/>
                </a:lnTo>
                <a:lnTo>
                  <a:pt x="534" y="28"/>
                </a:lnTo>
                <a:lnTo>
                  <a:pt x="539" y="26"/>
                </a:lnTo>
                <a:lnTo>
                  <a:pt x="550" y="24"/>
                </a:lnTo>
                <a:lnTo>
                  <a:pt x="554" y="22"/>
                </a:lnTo>
                <a:lnTo>
                  <a:pt x="560" y="21"/>
                </a:lnTo>
                <a:lnTo>
                  <a:pt x="562" y="20"/>
                </a:lnTo>
                <a:lnTo>
                  <a:pt x="563" y="20"/>
                </a:lnTo>
                <a:lnTo>
                  <a:pt x="565" y="20"/>
                </a:lnTo>
                <a:lnTo>
                  <a:pt x="574" y="17"/>
                </a:lnTo>
                <a:lnTo>
                  <a:pt x="586" y="14"/>
                </a:lnTo>
                <a:lnTo>
                  <a:pt x="592" y="13"/>
                </a:lnTo>
                <a:lnTo>
                  <a:pt x="596" y="10"/>
                </a:lnTo>
                <a:lnTo>
                  <a:pt x="597" y="10"/>
                </a:lnTo>
                <a:lnTo>
                  <a:pt x="613" y="6"/>
                </a:lnTo>
                <a:lnTo>
                  <a:pt x="617" y="5"/>
                </a:lnTo>
                <a:lnTo>
                  <a:pt x="618" y="5"/>
                </a:lnTo>
                <a:lnTo>
                  <a:pt x="620" y="5"/>
                </a:lnTo>
                <a:lnTo>
                  <a:pt x="626" y="4"/>
                </a:lnTo>
                <a:lnTo>
                  <a:pt x="627" y="3"/>
                </a:lnTo>
                <a:lnTo>
                  <a:pt x="630" y="3"/>
                </a:lnTo>
                <a:lnTo>
                  <a:pt x="631" y="1"/>
                </a:lnTo>
                <a:lnTo>
                  <a:pt x="634" y="1"/>
                </a:lnTo>
                <a:lnTo>
                  <a:pt x="636" y="1"/>
                </a:lnTo>
                <a:lnTo>
                  <a:pt x="637" y="1"/>
                </a:lnTo>
                <a:lnTo>
                  <a:pt x="640" y="1"/>
                </a:lnTo>
                <a:lnTo>
                  <a:pt x="648" y="0"/>
                </a:lnTo>
                <a:lnTo>
                  <a:pt x="649" y="0"/>
                </a:lnTo>
                <a:lnTo>
                  <a:pt x="649" y="7"/>
                </a:lnTo>
                <a:lnTo>
                  <a:pt x="655" y="7"/>
                </a:lnTo>
                <a:close/>
                <a:moveTo>
                  <a:pt x="271" y="473"/>
                </a:moveTo>
                <a:lnTo>
                  <a:pt x="271" y="474"/>
                </a:lnTo>
                <a:lnTo>
                  <a:pt x="271" y="476"/>
                </a:lnTo>
                <a:lnTo>
                  <a:pt x="271" y="480"/>
                </a:lnTo>
                <a:lnTo>
                  <a:pt x="271" y="483"/>
                </a:lnTo>
                <a:lnTo>
                  <a:pt x="271" y="484"/>
                </a:lnTo>
                <a:lnTo>
                  <a:pt x="271" y="485"/>
                </a:lnTo>
                <a:lnTo>
                  <a:pt x="271" y="486"/>
                </a:lnTo>
                <a:lnTo>
                  <a:pt x="271" y="487"/>
                </a:lnTo>
                <a:lnTo>
                  <a:pt x="271" y="489"/>
                </a:lnTo>
                <a:lnTo>
                  <a:pt x="271" y="490"/>
                </a:lnTo>
                <a:lnTo>
                  <a:pt x="271" y="491"/>
                </a:lnTo>
                <a:lnTo>
                  <a:pt x="271" y="494"/>
                </a:lnTo>
                <a:lnTo>
                  <a:pt x="271" y="508"/>
                </a:lnTo>
                <a:lnTo>
                  <a:pt x="271" y="509"/>
                </a:lnTo>
                <a:lnTo>
                  <a:pt x="271" y="512"/>
                </a:lnTo>
                <a:lnTo>
                  <a:pt x="271" y="515"/>
                </a:lnTo>
                <a:lnTo>
                  <a:pt x="271" y="517"/>
                </a:lnTo>
                <a:lnTo>
                  <a:pt x="271" y="519"/>
                </a:lnTo>
                <a:lnTo>
                  <a:pt x="271" y="527"/>
                </a:lnTo>
                <a:lnTo>
                  <a:pt x="271" y="528"/>
                </a:lnTo>
                <a:lnTo>
                  <a:pt x="271" y="530"/>
                </a:lnTo>
                <a:lnTo>
                  <a:pt x="251" y="530"/>
                </a:lnTo>
                <a:lnTo>
                  <a:pt x="251" y="532"/>
                </a:lnTo>
                <a:lnTo>
                  <a:pt x="251" y="539"/>
                </a:lnTo>
                <a:lnTo>
                  <a:pt x="247" y="539"/>
                </a:lnTo>
                <a:lnTo>
                  <a:pt x="239" y="539"/>
                </a:lnTo>
                <a:lnTo>
                  <a:pt x="239" y="549"/>
                </a:lnTo>
                <a:lnTo>
                  <a:pt x="240" y="549"/>
                </a:lnTo>
                <a:lnTo>
                  <a:pt x="242" y="549"/>
                </a:lnTo>
                <a:lnTo>
                  <a:pt x="241" y="551"/>
                </a:lnTo>
                <a:lnTo>
                  <a:pt x="242" y="551"/>
                </a:lnTo>
                <a:lnTo>
                  <a:pt x="243" y="550"/>
                </a:lnTo>
                <a:lnTo>
                  <a:pt x="245" y="550"/>
                </a:lnTo>
                <a:lnTo>
                  <a:pt x="247" y="550"/>
                </a:lnTo>
                <a:lnTo>
                  <a:pt x="250" y="550"/>
                </a:lnTo>
                <a:lnTo>
                  <a:pt x="250" y="554"/>
                </a:lnTo>
                <a:lnTo>
                  <a:pt x="255" y="554"/>
                </a:lnTo>
                <a:lnTo>
                  <a:pt x="256" y="556"/>
                </a:lnTo>
                <a:lnTo>
                  <a:pt x="255" y="557"/>
                </a:lnTo>
                <a:lnTo>
                  <a:pt x="254" y="557"/>
                </a:lnTo>
                <a:lnTo>
                  <a:pt x="254" y="558"/>
                </a:lnTo>
                <a:lnTo>
                  <a:pt x="254" y="559"/>
                </a:lnTo>
                <a:lnTo>
                  <a:pt x="255" y="560"/>
                </a:lnTo>
                <a:lnTo>
                  <a:pt x="256" y="561"/>
                </a:lnTo>
                <a:lnTo>
                  <a:pt x="256" y="562"/>
                </a:lnTo>
                <a:lnTo>
                  <a:pt x="257" y="562"/>
                </a:lnTo>
                <a:lnTo>
                  <a:pt x="258" y="562"/>
                </a:lnTo>
                <a:lnTo>
                  <a:pt x="259" y="562"/>
                </a:lnTo>
                <a:lnTo>
                  <a:pt x="259" y="566"/>
                </a:lnTo>
                <a:lnTo>
                  <a:pt x="259" y="576"/>
                </a:lnTo>
                <a:lnTo>
                  <a:pt x="259" y="577"/>
                </a:lnTo>
                <a:lnTo>
                  <a:pt x="259" y="579"/>
                </a:lnTo>
                <a:lnTo>
                  <a:pt x="259" y="581"/>
                </a:lnTo>
                <a:lnTo>
                  <a:pt x="259" y="585"/>
                </a:lnTo>
                <a:lnTo>
                  <a:pt x="259" y="592"/>
                </a:lnTo>
                <a:lnTo>
                  <a:pt x="259" y="593"/>
                </a:lnTo>
                <a:lnTo>
                  <a:pt x="259" y="597"/>
                </a:lnTo>
                <a:lnTo>
                  <a:pt x="259" y="601"/>
                </a:lnTo>
                <a:lnTo>
                  <a:pt x="259" y="608"/>
                </a:lnTo>
                <a:lnTo>
                  <a:pt x="263" y="608"/>
                </a:lnTo>
                <a:lnTo>
                  <a:pt x="266" y="608"/>
                </a:lnTo>
                <a:lnTo>
                  <a:pt x="267" y="608"/>
                </a:lnTo>
                <a:lnTo>
                  <a:pt x="271" y="608"/>
                </a:lnTo>
                <a:lnTo>
                  <a:pt x="272" y="608"/>
                </a:lnTo>
                <a:lnTo>
                  <a:pt x="275" y="608"/>
                </a:lnTo>
                <a:lnTo>
                  <a:pt x="276" y="608"/>
                </a:lnTo>
                <a:lnTo>
                  <a:pt x="277" y="609"/>
                </a:lnTo>
                <a:lnTo>
                  <a:pt x="278" y="609"/>
                </a:lnTo>
                <a:lnTo>
                  <a:pt x="280" y="609"/>
                </a:lnTo>
                <a:lnTo>
                  <a:pt x="282" y="611"/>
                </a:lnTo>
                <a:lnTo>
                  <a:pt x="286" y="615"/>
                </a:lnTo>
                <a:lnTo>
                  <a:pt x="288" y="615"/>
                </a:lnTo>
                <a:lnTo>
                  <a:pt x="289" y="616"/>
                </a:lnTo>
                <a:lnTo>
                  <a:pt x="291" y="617"/>
                </a:lnTo>
                <a:lnTo>
                  <a:pt x="291" y="618"/>
                </a:lnTo>
                <a:lnTo>
                  <a:pt x="292" y="618"/>
                </a:lnTo>
                <a:lnTo>
                  <a:pt x="293" y="618"/>
                </a:lnTo>
                <a:lnTo>
                  <a:pt x="294" y="619"/>
                </a:lnTo>
                <a:lnTo>
                  <a:pt x="295" y="619"/>
                </a:lnTo>
                <a:lnTo>
                  <a:pt x="299" y="619"/>
                </a:lnTo>
                <a:lnTo>
                  <a:pt x="301" y="619"/>
                </a:lnTo>
                <a:lnTo>
                  <a:pt x="307" y="619"/>
                </a:lnTo>
                <a:lnTo>
                  <a:pt x="309" y="619"/>
                </a:lnTo>
                <a:lnTo>
                  <a:pt x="314" y="619"/>
                </a:lnTo>
                <a:lnTo>
                  <a:pt x="314" y="615"/>
                </a:lnTo>
                <a:lnTo>
                  <a:pt x="314" y="610"/>
                </a:lnTo>
                <a:lnTo>
                  <a:pt x="315" y="606"/>
                </a:lnTo>
                <a:lnTo>
                  <a:pt x="315" y="603"/>
                </a:lnTo>
                <a:lnTo>
                  <a:pt x="315" y="601"/>
                </a:lnTo>
                <a:lnTo>
                  <a:pt x="315" y="600"/>
                </a:lnTo>
                <a:lnTo>
                  <a:pt x="315" y="595"/>
                </a:lnTo>
                <a:lnTo>
                  <a:pt x="315" y="590"/>
                </a:lnTo>
                <a:lnTo>
                  <a:pt x="315" y="586"/>
                </a:lnTo>
                <a:lnTo>
                  <a:pt x="315" y="585"/>
                </a:lnTo>
                <a:lnTo>
                  <a:pt x="315" y="583"/>
                </a:lnTo>
                <a:lnTo>
                  <a:pt x="315" y="582"/>
                </a:lnTo>
                <a:lnTo>
                  <a:pt x="315" y="573"/>
                </a:lnTo>
                <a:lnTo>
                  <a:pt x="317" y="573"/>
                </a:lnTo>
                <a:lnTo>
                  <a:pt x="318" y="573"/>
                </a:lnTo>
                <a:lnTo>
                  <a:pt x="318" y="572"/>
                </a:lnTo>
                <a:lnTo>
                  <a:pt x="318" y="554"/>
                </a:lnTo>
                <a:lnTo>
                  <a:pt x="317" y="554"/>
                </a:lnTo>
                <a:lnTo>
                  <a:pt x="315" y="554"/>
                </a:lnTo>
                <a:lnTo>
                  <a:pt x="315" y="551"/>
                </a:lnTo>
                <a:lnTo>
                  <a:pt x="315" y="548"/>
                </a:lnTo>
                <a:lnTo>
                  <a:pt x="315" y="540"/>
                </a:lnTo>
                <a:lnTo>
                  <a:pt x="315" y="523"/>
                </a:lnTo>
                <a:lnTo>
                  <a:pt x="315" y="518"/>
                </a:lnTo>
                <a:lnTo>
                  <a:pt x="316" y="515"/>
                </a:lnTo>
                <a:lnTo>
                  <a:pt x="316" y="507"/>
                </a:lnTo>
                <a:lnTo>
                  <a:pt x="316" y="503"/>
                </a:lnTo>
                <a:lnTo>
                  <a:pt x="316" y="500"/>
                </a:lnTo>
                <a:lnTo>
                  <a:pt x="316" y="498"/>
                </a:lnTo>
                <a:lnTo>
                  <a:pt x="316" y="490"/>
                </a:lnTo>
                <a:lnTo>
                  <a:pt x="323" y="490"/>
                </a:lnTo>
                <a:lnTo>
                  <a:pt x="327" y="491"/>
                </a:lnTo>
                <a:lnTo>
                  <a:pt x="330" y="491"/>
                </a:lnTo>
                <a:lnTo>
                  <a:pt x="332" y="491"/>
                </a:lnTo>
                <a:lnTo>
                  <a:pt x="335" y="491"/>
                </a:lnTo>
                <a:lnTo>
                  <a:pt x="335" y="497"/>
                </a:lnTo>
                <a:lnTo>
                  <a:pt x="337" y="497"/>
                </a:lnTo>
                <a:lnTo>
                  <a:pt x="338" y="497"/>
                </a:lnTo>
                <a:lnTo>
                  <a:pt x="340" y="497"/>
                </a:lnTo>
                <a:lnTo>
                  <a:pt x="345" y="497"/>
                </a:lnTo>
                <a:lnTo>
                  <a:pt x="347" y="497"/>
                </a:lnTo>
                <a:lnTo>
                  <a:pt x="347" y="491"/>
                </a:lnTo>
                <a:lnTo>
                  <a:pt x="349" y="491"/>
                </a:lnTo>
                <a:lnTo>
                  <a:pt x="351" y="491"/>
                </a:lnTo>
                <a:lnTo>
                  <a:pt x="352" y="491"/>
                </a:lnTo>
                <a:lnTo>
                  <a:pt x="353" y="491"/>
                </a:lnTo>
                <a:lnTo>
                  <a:pt x="354" y="491"/>
                </a:lnTo>
                <a:lnTo>
                  <a:pt x="357" y="491"/>
                </a:lnTo>
                <a:lnTo>
                  <a:pt x="357" y="483"/>
                </a:lnTo>
                <a:lnTo>
                  <a:pt x="357" y="480"/>
                </a:lnTo>
                <a:lnTo>
                  <a:pt x="357" y="478"/>
                </a:lnTo>
                <a:lnTo>
                  <a:pt x="357" y="477"/>
                </a:lnTo>
                <a:lnTo>
                  <a:pt x="358" y="475"/>
                </a:lnTo>
                <a:lnTo>
                  <a:pt x="358" y="474"/>
                </a:lnTo>
                <a:lnTo>
                  <a:pt x="357" y="474"/>
                </a:lnTo>
                <a:lnTo>
                  <a:pt x="355" y="474"/>
                </a:lnTo>
                <a:lnTo>
                  <a:pt x="354" y="474"/>
                </a:lnTo>
                <a:lnTo>
                  <a:pt x="353" y="474"/>
                </a:lnTo>
                <a:lnTo>
                  <a:pt x="352" y="474"/>
                </a:lnTo>
                <a:lnTo>
                  <a:pt x="351" y="474"/>
                </a:lnTo>
                <a:lnTo>
                  <a:pt x="350" y="474"/>
                </a:lnTo>
                <a:lnTo>
                  <a:pt x="349" y="474"/>
                </a:lnTo>
                <a:lnTo>
                  <a:pt x="347" y="474"/>
                </a:lnTo>
                <a:lnTo>
                  <a:pt x="346" y="474"/>
                </a:lnTo>
                <a:lnTo>
                  <a:pt x="345" y="474"/>
                </a:lnTo>
                <a:lnTo>
                  <a:pt x="345" y="473"/>
                </a:lnTo>
                <a:lnTo>
                  <a:pt x="343" y="473"/>
                </a:lnTo>
                <a:lnTo>
                  <a:pt x="340" y="473"/>
                </a:lnTo>
                <a:lnTo>
                  <a:pt x="338" y="473"/>
                </a:lnTo>
                <a:lnTo>
                  <a:pt x="336" y="473"/>
                </a:lnTo>
                <a:lnTo>
                  <a:pt x="334" y="473"/>
                </a:lnTo>
                <a:lnTo>
                  <a:pt x="333" y="473"/>
                </a:lnTo>
                <a:lnTo>
                  <a:pt x="328" y="473"/>
                </a:lnTo>
                <a:lnTo>
                  <a:pt x="326" y="473"/>
                </a:lnTo>
                <a:lnTo>
                  <a:pt x="325" y="473"/>
                </a:lnTo>
                <a:lnTo>
                  <a:pt x="316" y="473"/>
                </a:lnTo>
                <a:lnTo>
                  <a:pt x="316" y="470"/>
                </a:lnTo>
                <a:lnTo>
                  <a:pt x="316" y="462"/>
                </a:lnTo>
                <a:lnTo>
                  <a:pt x="316" y="458"/>
                </a:lnTo>
                <a:lnTo>
                  <a:pt x="316" y="455"/>
                </a:lnTo>
                <a:lnTo>
                  <a:pt x="316" y="451"/>
                </a:lnTo>
                <a:lnTo>
                  <a:pt x="316" y="448"/>
                </a:lnTo>
                <a:lnTo>
                  <a:pt x="316" y="442"/>
                </a:lnTo>
                <a:lnTo>
                  <a:pt x="316" y="441"/>
                </a:lnTo>
                <a:lnTo>
                  <a:pt x="316" y="435"/>
                </a:lnTo>
                <a:lnTo>
                  <a:pt x="319" y="435"/>
                </a:lnTo>
                <a:lnTo>
                  <a:pt x="319" y="432"/>
                </a:lnTo>
                <a:lnTo>
                  <a:pt x="347" y="432"/>
                </a:lnTo>
                <a:lnTo>
                  <a:pt x="347" y="426"/>
                </a:lnTo>
                <a:lnTo>
                  <a:pt x="346" y="426"/>
                </a:lnTo>
                <a:lnTo>
                  <a:pt x="344" y="426"/>
                </a:lnTo>
                <a:lnTo>
                  <a:pt x="341" y="426"/>
                </a:lnTo>
                <a:lnTo>
                  <a:pt x="341" y="425"/>
                </a:lnTo>
                <a:lnTo>
                  <a:pt x="341" y="424"/>
                </a:lnTo>
                <a:lnTo>
                  <a:pt x="341" y="416"/>
                </a:lnTo>
                <a:lnTo>
                  <a:pt x="341" y="415"/>
                </a:lnTo>
                <a:lnTo>
                  <a:pt x="335" y="415"/>
                </a:lnTo>
                <a:lnTo>
                  <a:pt x="335" y="419"/>
                </a:lnTo>
                <a:lnTo>
                  <a:pt x="335" y="422"/>
                </a:lnTo>
                <a:lnTo>
                  <a:pt x="329" y="422"/>
                </a:lnTo>
                <a:lnTo>
                  <a:pt x="325" y="422"/>
                </a:lnTo>
                <a:lnTo>
                  <a:pt x="323" y="422"/>
                </a:lnTo>
                <a:lnTo>
                  <a:pt x="316" y="422"/>
                </a:lnTo>
                <a:lnTo>
                  <a:pt x="316" y="424"/>
                </a:lnTo>
                <a:lnTo>
                  <a:pt x="316" y="425"/>
                </a:lnTo>
                <a:lnTo>
                  <a:pt x="312" y="425"/>
                </a:lnTo>
                <a:lnTo>
                  <a:pt x="306" y="425"/>
                </a:lnTo>
                <a:lnTo>
                  <a:pt x="304" y="425"/>
                </a:lnTo>
                <a:lnTo>
                  <a:pt x="301" y="425"/>
                </a:lnTo>
                <a:lnTo>
                  <a:pt x="297" y="425"/>
                </a:lnTo>
                <a:lnTo>
                  <a:pt x="295" y="425"/>
                </a:lnTo>
                <a:lnTo>
                  <a:pt x="292" y="425"/>
                </a:lnTo>
                <a:lnTo>
                  <a:pt x="288" y="425"/>
                </a:lnTo>
                <a:lnTo>
                  <a:pt x="276" y="425"/>
                </a:lnTo>
                <a:lnTo>
                  <a:pt x="271" y="425"/>
                </a:lnTo>
                <a:lnTo>
                  <a:pt x="269" y="425"/>
                </a:lnTo>
                <a:lnTo>
                  <a:pt x="267" y="425"/>
                </a:lnTo>
                <a:lnTo>
                  <a:pt x="266" y="425"/>
                </a:lnTo>
                <a:lnTo>
                  <a:pt x="264" y="425"/>
                </a:lnTo>
                <a:lnTo>
                  <a:pt x="261" y="425"/>
                </a:lnTo>
                <a:lnTo>
                  <a:pt x="258" y="425"/>
                </a:lnTo>
                <a:lnTo>
                  <a:pt x="252" y="425"/>
                </a:lnTo>
                <a:lnTo>
                  <a:pt x="252" y="428"/>
                </a:lnTo>
                <a:lnTo>
                  <a:pt x="252" y="433"/>
                </a:lnTo>
                <a:lnTo>
                  <a:pt x="251" y="442"/>
                </a:lnTo>
                <a:lnTo>
                  <a:pt x="252" y="442"/>
                </a:lnTo>
                <a:lnTo>
                  <a:pt x="254" y="442"/>
                </a:lnTo>
                <a:lnTo>
                  <a:pt x="255" y="442"/>
                </a:lnTo>
                <a:lnTo>
                  <a:pt x="254" y="444"/>
                </a:lnTo>
                <a:lnTo>
                  <a:pt x="252" y="444"/>
                </a:lnTo>
                <a:lnTo>
                  <a:pt x="251" y="445"/>
                </a:lnTo>
                <a:lnTo>
                  <a:pt x="252" y="445"/>
                </a:lnTo>
                <a:lnTo>
                  <a:pt x="251" y="448"/>
                </a:lnTo>
                <a:lnTo>
                  <a:pt x="250" y="449"/>
                </a:lnTo>
                <a:lnTo>
                  <a:pt x="250" y="450"/>
                </a:lnTo>
                <a:lnTo>
                  <a:pt x="251" y="451"/>
                </a:lnTo>
                <a:lnTo>
                  <a:pt x="251" y="452"/>
                </a:lnTo>
                <a:lnTo>
                  <a:pt x="251" y="456"/>
                </a:lnTo>
                <a:lnTo>
                  <a:pt x="251" y="457"/>
                </a:lnTo>
                <a:lnTo>
                  <a:pt x="251" y="460"/>
                </a:lnTo>
                <a:lnTo>
                  <a:pt x="251" y="461"/>
                </a:lnTo>
                <a:lnTo>
                  <a:pt x="251" y="465"/>
                </a:lnTo>
                <a:lnTo>
                  <a:pt x="251" y="467"/>
                </a:lnTo>
                <a:lnTo>
                  <a:pt x="251" y="468"/>
                </a:lnTo>
                <a:lnTo>
                  <a:pt x="251" y="470"/>
                </a:lnTo>
                <a:lnTo>
                  <a:pt x="251" y="473"/>
                </a:lnTo>
                <a:lnTo>
                  <a:pt x="261" y="473"/>
                </a:lnTo>
                <a:lnTo>
                  <a:pt x="265" y="473"/>
                </a:lnTo>
                <a:lnTo>
                  <a:pt x="266" y="473"/>
                </a:lnTo>
                <a:lnTo>
                  <a:pt x="271" y="47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7" name="Freeform 261">
            <a:extLst>
              <a:ext uri="{FF2B5EF4-FFF2-40B4-BE49-F238E27FC236}">
                <a16:creationId xmlns:a16="http://schemas.microsoft.com/office/drawing/2014/main" id="{B05D5EFE-F487-5FAA-50D9-824896A5AA54}"/>
              </a:ext>
            </a:extLst>
          </p:cNvPr>
          <p:cNvSpPr>
            <a:spLocks noEditPoints="1"/>
          </p:cNvSpPr>
          <p:nvPr/>
        </p:nvSpPr>
        <p:spPr bwMode="auto">
          <a:xfrm>
            <a:off x="2915841" y="4085035"/>
            <a:ext cx="828675" cy="728663"/>
          </a:xfrm>
          <a:custGeom>
            <a:avLst/>
            <a:gdLst>
              <a:gd name="T0" fmla="*/ 386 w 522"/>
              <a:gd name="T1" fmla="*/ 125 h 459"/>
              <a:gd name="T2" fmla="*/ 395 w 522"/>
              <a:gd name="T3" fmla="*/ 118 h 459"/>
              <a:gd name="T4" fmla="*/ 403 w 522"/>
              <a:gd name="T5" fmla="*/ 122 h 459"/>
              <a:gd name="T6" fmla="*/ 405 w 522"/>
              <a:gd name="T7" fmla="*/ 132 h 459"/>
              <a:gd name="T8" fmla="*/ 462 w 522"/>
              <a:gd name="T9" fmla="*/ 126 h 459"/>
              <a:gd name="T10" fmla="*/ 468 w 522"/>
              <a:gd name="T11" fmla="*/ 136 h 459"/>
              <a:gd name="T12" fmla="*/ 482 w 522"/>
              <a:gd name="T13" fmla="*/ 166 h 459"/>
              <a:gd name="T14" fmla="*/ 492 w 522"/>
              <a:gd name="T15" fmla="*/ 183 h 459"/>
              <a:gd name="T16" fmla="*/ 498 w 522"/>
              <a:gd name="T17" fmla="*/ 197 h 459"/>
              <a:gd name="T18" fmla="*/ 506 w 522"/>
              <a:gd name="T19" fmla="*/ 233 h 459"/>
              <a:gd name="T20" fmla="*/ 515 w 522"/>
              <a:gd name="T21" fmla="*/ 239 h 459"/>
              <a:gd name="T22" fmla="*/ 521 w 522"/>
              <a:gd name="T23" fmla="*/ 252 h 459"/>
              <a:gd name="T24" fmla="*/ 513 w 522"/>
              <a:gd name="T25" fmla="*/ 258 h 459"/>
              <a:gd name="T26" fmla="*/ 503 w 522"/>
              <a:gd name="T27" fmla="*/ 262 h 459"/>
              <a:gd name="T28" fmla="*/ 497 w 522"/>
              <a:gd name="T29" fmla="*/ 268 h 459"/>
              <a:gd name="T30" fmla="*/ 491 w 522"/>
              <a:gd name="T31" fmla="*/ 279 h 459"/>
              <a:gd name="T32" fmla="*/ 492 w 522"/>
              <a:gd name="T33" fmla="*/ 291 h 459"/>
              <a:gd name="T34" fmla="*/ 500 w 522"/>
              <a:gd name="T35" fmla="*/ 296 h 459"/>
              <a:gd name="T36" fmla="*/ 490 w 522"/>
              <a:gd name="T37" fmla="*/ 304 h 459"/>
              <a:gd name="T38" fmla="*/ 470 w 522"/>
              <a:gd name="T39" fmla="*/ 302 h 459"/>
              <a:gd name="T40" fmla="*/ 451 w 522"/>
              <a:gd name="T41" fmla="*/ 306 h 459"/>
              <a:gd name="T42" fmla="*/ 440 w 522"/>
              <a:gd name="T43" fmla="*/ 319 h 459"/>
              <a:gd name="T44" fmla="*/ 455 w 522"/>
              <a:gd name="T45" fmla="*/ 313 h 459"/>
              <a:gd name="T46" fmla="*/ 395 w 522"/>
              <a:gd name="T47" fmla="*/ 393 h 459"/>
              <a:gd name="T48" fmla="*/ 411 w 522"/>
              <a:gd name="T49" fmla="*/ 427 h 459"/>
              <a:gd name="T50" fmla="*/ 435 w 522"/>
              <a:gd name="T51" fmla="*/ 445 h 459"/>
              <a:gd name="T52" fmla="*/ 423 w 522"/>
              <a:gd name="T53" fmla="*/ 444 h 459"/>
              <a:gd name="T54" fmla="*/ 374 w 522"/>
              <a:gd name="T55" fmla="*/ 447 h 459"/>
              <a:gd name="T56" fmla="*/ 336 w 522"/>
              <a:gd name="T57" fmla="*/ 421 h 459"/>
              <a:gd name="T58" fmla="*/ 268 w 522"/>
              <a:gd name="T59" fmla="*/ 390 h 459"/>
              <a:gd name="T60" fmla="*/ 237 w 522"/>
              <a:gd name="T61" fmla="*/ 409 h 459"/>
              <a:gd name="T62" fmla="*/ 184 w 522"/>
              <a:gd name="T63" fmla="*/ 389 h 459"/>
              <a:gd name="T64" fmla="*/ 169 w 522"/>
              <a:gd name="T65" fmla="*/ 421 h 459"/>
              <a:gd name="T66" fmla="*/ 150 w 522"/>
              <a:gd name="T67" fmla="*/ 403 h 459"/>
              <a:gd name="T68" fmla="*/ 138 w 522"/>
              <a:gd name="T69" fmla="*/ 381 h 459"/>
              <a:gd name="T70" fmla="*/ 117 w 522"/>
              <a:gd name="T71" fmla="*/ 343 h 459"/>
              <a:gd name="T72" fmla="*/ 69 w 522"/>
              <a:gd name="T73" fmla="*/ 298 h 459"/>
              <a:gd name="T74" fmla="*/ 51 w 522"/>
              <a:gd name="T75" fmla="*/ 291 h 459"/>
              <a:gd name="T76" fmla="*/ 41 w 522"/>
              <a:gd name="T77" fmla="*/ 281 h 459"/>
              <a:gd name="T78" fmla="*/ 45 w 522"/>
              <a:gd name="T79" fmla="*/ 272 h 459"/>
              <a:gd name="T80" fmla="*/ 46 w 522"/>
              <a:gd name="T81" fmla="*/ 263 h 459"/>
              <a:gd name="T82" fmla="*/ 42 w 522"/>
              <a:gd name="T83" fmla="*/ 252 h 459"/>
              <a:gd name="T84" fmla="*/ 50 w 522"/>
              <a:gd name="T85" fmla="*/ 245 h 459"/>
              <a:gd name="T86" fmla="*/ 50 w 522"/>
              <a:gd name="T87" fmla="*/ 235 h 459"/>
              <a:gd name="T88" fmla="*/ 59 w 522"/>
              <a:gd name="T89" fmla="*/ 234 h 459"/>
              <a:gd name="T90" fmla="*/ 34 w 522"/>
              <a:gd name="T91" fmla="*/ 185 h 459"/>
              <a:gd name="T92" fmla="*/ 14 w 522"/>
              <a:gd name="T93" fmla="*/ 135 h 459"/>
              <a:gd name="T94" fmla="*/ 2 w 522"/>
              <a:gd name="T95" fmla="*/ 91 h 459"/>
              <a:gd name="T96" fmla="*/ 6 w 522"/>
              <a:gd name="T97" fmla="*/ 33 h 459"/>
              <a:gd name="T98" fmla="*/ 11 w 522"/>
              <a:gd name="T99" fmla="*/ 18 h 459"/>
              <a:gd name="T100" fmla="*/ 65 w 522"/>
              <a:gd name="T101" fmla="*/ 10 h 459"/>
              <a:gd name="T102" fmla="*/ 99 w 522"/>
              <a:gd name="T103" fmla="*/ 10 h 459"/>
              <a:gd name="T104" fmla="*/ 133 w 522"/>
              <a:gd name="T105" fmla="*/ 0 h 459"/>
              <a:gd name="T106" fmla="*/ 168 w 522"/>
              <a:gd name="T107" fmla="*/ 17 h 459"/>
              <a:gd name="T108" fmla="*/ 235 w 522"/>
              <a:gd name="T109" fmla="*/ 19 h 459"/>
              <a:gd name="T110" fmla="*/ 278 w 522"/>
              <a:gd name="T111" fmla="*/ 27 h 459"/>
              <a:gd name="T112" fmla="*/ 301 w 522"/>
              <a:gd name="T113" fmla="*/ 13 h 459"/>
              <a:gd name="T114" fmla="*/ 341 w 522"/>
              <a:gd name="T115" fmla="*/ 75 h 459"/>
              <a:gd name="T116" fmla="*/ 382 w 522"/>
              <a:gd name="T117" fmla="*/ 12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22" h="459">
                <a:moveTo>
                  <a:pt x="385" y="127"/>
                </a:moveTo>
                <a:lnTo>
                  <a:pt x="385" y="128"/>
                </a:lnTo>
                <a:lnTo>
                  <a:pt x="385" y="129"/>
                </a:lnTo>
                <a:lnTo>
                  <a:pt x="385" y="130"/>
                </a:lnTo>
                <a:lnTo>
                  <a:pt x="386" y="130"/>
                </a:lnTo>
                <a:lnTo>
                  <a:pt x="387" y="130"/>
                </a:lnTo>
                <a:lnTo>
                  <a:pt x="387" y="129"/>
                </a:lnTo>
                <a:lnTo>
                  <a:pt x="387" y="128"/>
                </a:lnTo>
                <a:lnTo>
                  <a:pt x="387" y="127"/>
                </a:lnTo>
                <a:lnTo>
                  <a:pt x="386" y="127"/>
                </a:lnTo>
                <a:lnTo>
                  <a:pt x="386" y="126"/>
                </a:lnTo>
                <a:lnTo>
                  <a:pt x="386" y="125"/>
                </a:lnTo>
                <a:lnTo>
                  <a:pt x="386" y="124"/>
                </a:lnTo>
                <a:lnTo>
                  <a:pt x="387" y="122"/>
                </a:lnTo>
                <a:lnTo>
                  <a:pt x="387" y="121"/>
                </a:lnTo>
                <a:lnTo>
                  <a:pt x="388" y="121"/>
                </a:lnTo>
                <a:lnTo>
                  <a:pt x="389" y="121"/>
                </a:lnTo>
                <a:lnTo>
                  <a:pt x="389" y="120"/>
                </a:lnTo>
                <a:lnTo>
                  <a:pt x="391" y="120"/>
                </a:lnTo>
                <a:lnTo>
                  <a:pt x="392" y="119"/>
                </a:lnTo>
                <a:lnTo>
                  <a:pt x="393" y="119"/>
                </a:lnTo>
                <a:lnTo>
                  <a:pt x="393" y="118"/>
                </a:lnTo>
                <a:lnTo>
                  <a:pt x="394" y="118"/>
                </a:lnTo>
                <a:lnTo>
                  <a:pt x="395" y="118"/>
                </a:lnTo>
                <a:lnTo>
                  <a:pt x="396" y="118"/>
                </a:lnTo>
                <a:lnTo>
                  <a:pt x="397" y="118"/>
                </a:lnTo>
                <a:lnTo>
                  <a:pt x="399" y="118"/>
                </a:lnTo>
                <a:lnTo>
                  <a:pt x="399" y="117"/>
                </a:lnTo>
                <a:lnTo>
                  <a:pt x="400" y="117"/>
                </a:lnTo>
                <a:lnTo>
                  <a:pt x="401" y="117"/>
                </a:lnTo>
                <a:lnTo>
                  <a:pt x="401" y="116"/>
                </a:lnTo>
                <a:lnTo>
                  <a:pt x="402" y="116"/>
                </a:lnTo>
                <a:lnTo>
                  <a:pt x="403" y="116"/>
                </a:lnTo>
                <a:lnTo>
                  <a:pt x="403" y="117"/>
                </a:lnTo>
                <a:lnTo>
                  <a:pt x="403" y="121"/>
                </a:lnTo>
                <a:lnTo>
                  <a:pt x="403" y="122"/>
                </a:lnTo>
                <a:lnTo>
                  <a:pt x="403" y="126"/>
                </a:lnTo>
                <a:lnTo>
                  <a:pt x="403" y="127"/>
                </a:lnTo>
                <a:lnTo>
                  <a:pt x="403" y="128"/>
                </a:lnTo>
                <a:lnTo>
                  <a:pt x="403" y="129"/>
                </a:lnTo>
                <a:lnTo>
                  <a:pt x="403" y="130"/>
                </a:lnTo>
                <a:lnTo>
                  <a:pt x="403" y="132"/>
                </a:lnTo>
                <a:lnTo>
                  <a:pt x="403" y="133"/>
                </a:lnTo>
                <a:lnTo>
                  <a:pt x="402" y="133"/>
                </a:lnTo>
                <a:lnTo>
                  <a:pt x="402" y="134"/>
                </a:lnTo>
                <a:lnTo>
                  <a:pt x="403" y="134"/>
                </a:lnTo>
                <a:lnTo>
                  <a:pt x="404" y="133"/>
                </a:lnTo>
                <a:lnTo>
                  <a:pt x="405" y="132"/>
                </a:lnTo>
                <a:lnTo>
                  <a:pt x="406" y="132"/>
                </a:lnTo>
                <a:lnTo>
                  <a:pt x="409" y="130"/>
                </a:lnTo>
                <a:lnTo>
                  <a:pt x="419" y="125"/>
                </a:lnTo>
                <a:lnTo>
                  <a:pt x="422" y="122"/>
                </a:lnTo>
                <a:lnTo>
                  <a:pt x="449" y="107"/>
                </a:lnTo>
                <a:lnTo>
                  <a:pt x="451" y="107"/>
                </a:lnTo>
                <a:lnTo>
                  <a:pt x="457" y="119"/>
                </a:lnTo>
                <a:lnTo>
                  <a:pt x="458" y="120"/>
                </a:lnTo>
                <a:lnTo>
                  <a:pt x="458" y="121"/>
                </a:lnTo>
                <a:lnTo>
                  <a:pt x="460" y="124"/>
                </a:lnTo>
                <a:lnTo>
                  <a:pt x="461" y="124"/>
                </a:lnTo>
                <a:lnTo>
                  <a:pt x="462" y="126"/>
                </a:lnTo>
                <a:lnTo>
                  <a:pt x="462" y="128"/>
                </a:lnTo>
                <a:lnTo>
                  <a:pt x="463" y="129"/>
                </a:lnTo>
                <a:lnTo>
                  <a:pt x="464" y="130"/>
                </a:lnTo>
                <a:lnTo>
                  <a:pt x="463" y="130"/>
                </a:lnTo>
                <a:lnTo>
                  <a:pt x="462" y="132"/>
                </a:lnTo>
                <a:lnTo>
                  <a:pt x="464" y="137"/>
                </a:lnTo>
                <a:lnTo>
                  <a:pt x="465" y="138"/>
                </a:lnTo>
                <a:lnTo>
                  <a:pt x="466" y="137"/>
                </a:lnTo>
                <a:lnTo>
                  <a:pt x="466" y="136"/>
                </a:lnTo>
                <a:lnTo>
                  <a:pt x="468" y="136"/>
                </a:lnTo>
                <a:lnTo>
                  <a:pt x="466" y="136"/>
                </a:lnTo>
                <a:lnTo>
                  <a:pt x="468" y="136"/>
                </a:lnTo>
                <a:lnTo>
                  <a:pt x="468" y="137"/>
                </a:lnTo>
                <a:lnTo>
                  <a:pt x="469" y="137"/>
                </a:lnTo>
                <a:lnTo>
                  <a:pt x="469" y="138"/>
                </a:lnTo>
                <a:lnTo>
                  <a:pt x="475" y="151"/>
                </a:lnTo>
                <a:lnTo>
                  <a:pt x="475" y="152"/>
                </a:lnTo>
                <a:lnTo>
                  <a:pt x="479" y="157"/>
                </a:lnTo>
                <a:lnTo>
                  <a:pt x="479" y="158"/>
                </a:lnTo>
                <a:lnTo>
                  <a:pt x="480" y="159"/>
                </a:lnTo>
                <a:lnTo>
                  <a:pt x="481" y="161"/>
                </a:lnTo>
                <a:lnTo>
                  <a:pt x="481" y="162"/>
                </a:lnTo>
                <a:lnTo>
                  <a:pt x="482" y="164"/>
                </a:lnTo>
                <a:lnTo>
                  <a:pt x="482" y="166"/>
                </a:lnTo>
                <a:lnTo>
                  <a:pt x="483" y="167"/>
                </a:lnTo>
                <a:lnTo>
                  <a:pt x="486" y="170"/>
                </a:lnTo>
                <a:lnTo>
                  <a:pt x="487" y="172"/>
                </a:lnTo>
                <a:lnTo>
                  <a:pt x="489" y="177"/>
                </a:lnTo>
                <a:lnTo>
                  <a:pt x="489" y="178"/>
                </a:lnTo>
                <a:lnTo>
                  <a:pt x="490" y="178"/>
                </a:lnTo>
                <a:lnTo>
                  <a:pt x="490" y="179"/>
                </a:lnTo>
                <a:lnTo>
                  <a:pt x="490" y="180"/>
                </a:lnTo>
                <a:lnTo>
                  <a:pt x="491" y="180"/>
                </a:lnTo>
                <a:lnTo>
                  <a:pt x="491" y="182"/>
                </a:lnTo>
                <a:lnTo>
                  <a:pt x="492" y="182"/>
                </a:lnTo>
                <a:lnTo>
                  <a:pt x="492" y="183"/>
                </a:lnTo>
                <a:lnTo>
                  <a:pt x="494" y="184"/>
                </a:lnTo>
                <a:lnTo>
                  <a:pt x="495" y="184"/>
                </a:lnTo>
                <a:lnTo>
                  <a:pt x="496" y="186"/>
                </a:lnTo>
                <a:lnTo>
                  <a:pt x="497" y="186"/>
                </a:lnTo>
                <a:lnTo>
                  <a:pt x="497" y="188"/>
                </a:lnTo>
                <a:lnTo>
                  <a:pt x="497" y="189"/>
                </a:lnTo>
                <a:lnTo>
                  <a:pt x="498" y="189"/>
                </a:lnTo>
                <a:lnTo>
                  <a:pt x="498" y="191"/>
                </a:lnTo>
                <a:lnTo>
                  <a:pt x="498" y="192"/>
                </a:lnTo>
                <a:lnTo>
                  <a:pt x="498" y="193"/>
                </a:lnTo>
                <a:lnTo>
                  <a:pt x="498" y="194"/>
                </a:lnTo>
                <a:lnTo>
                  <a:pt x="498" y="197"/>
                </a:lnTo>
                <a:lnTo>
                  <a:pt x="498" y="200"/>
                </a:lnTo>
                <a:lnTo>
                  <a:pt x="498" y="231"/>
                </a:lnTo>
                <a:lnTo>
                  <a:pt x="498" y="233"/>
                </a:lnTo>
                <a:lnTo>
                  <a:pt x="499" y="233"/>
                </a:lnTo>
                <a:lnTo>
                  <a:pt x="499" y="235"/>
                </a:lnTo>
                <a:lnTo>
                  <a:pt x="500" y="235"/>
                </a:lnTo>
                <a:lnTo>
                  <a:pt x="501" y="235"/>
                </a:lnTo>
                <a:lnTo>
                  <a:pt x="501" y="234"/>
                </a:lnTo>
                <a:lnTo>
                  <a:pt x="503" y="234"/>
                </a:lnTo>
                <a:lnTo>
                  <a:pt x="504" y="234"/>
                </a:lnTo>
                <a:lnTo>
                  <a:pt x="505" y="233"/>
                </a:lnTo>
                <a:lnTo>
                  <a:pt x="506" y="233"/>
                </a:lnTo>
                <a:lnTo>
                  <a:pt x="507" y="234"/>
                </a:lnTo>
                <a:lnTo>
                  <a:pt x="508" y="234"/>
                </a:lnTo>
                <a:lnTo>
                  <a:pt x="509" y="235"/>
                </a:lnTo>
                <a:lnTo>
                  <a:pt x="511" y="235"/>
                </a:lnTo>
                <a:lnTo>
                  <a:pt x="512" y="236"/>
                </a:lnTo>
                <a:lnTo>
                  <a:pt x="513" y="236"/>
                </a:lnTo>
                <a:lnTo>
                  <a:pt x="513" y="235"/>
                </a:lnTo>
                <a:lnTo>
                  <a:pt x="514" y="235"/>
                </a:lnTo>
                <a:lnTo>
                  <a:pt x="514" y="237"/>
                </a:lnTo>
                <a:lnTo>
                  <a:pt x="515" y="237"/>
                </a:lnTo>
                <a:lnTo>
                  <a:pt x="515" y="238"/>
                </a:lnTo>
                <a:lnTo>
                  <a:pt x="515" y="239"/>
                </a:lnTo>
                <a:lnTo>
                  <a:pt x="515" y="241"/>
                </a:lnTo>
                <a:lnTo>
                  <a:pt x="515" y="242"/>
                </a:lnTo>
                <a:lnTo>
                  <a:pt x="516" y="242"/>
                </a:lnTo>
                <a:lnTo>
                  <a:pt x="516" y="243"/>
                </a:lnTo>
                <a:lnTo>
                  <a:pt x="516" y="244"/>
                </a:lnTo>
                <a:lnTo>
                  <a:pt x="517" y="244"/>
                </a:lnTo>
                <a:lnTo>
                  <a:pt x="520" y="246"/>
                </a:lnTo>
                <a:lnTo>
                  <a:pt x="522" y="247"/>
                </a:lnTo>
                <a:lnTo>
                  <a:pt x="522" y="249"/>
                </a:lnTo>
                <a:lnTo>
                  <a:pt x="522" y="250"/>
                </a:lnTo>
                <a:lnTo>
                  <a:pt x="521" y="251"/>
                </a:lnTo>
                <a:lnTo>
                  <a:pt x="521" y="252"/>
                </a:lnTo>
                <a:lnTo>
                  <a:pt x="521" y="253"/>
                </a:lnTo>
                <a:lnTo>
                  <a:pt x="520" y="253"/>
                </a:lnTo>
                <a:lnTo>
                  <a:pt x="520" y="254"/>
                </a:lnTo>
                <a:lnTo>
                  <a:pt x="518" y="254"/>
                </a:lnTo>
                <a:lnTo>
                  <a:pt x="518" y="255"/>
                </a:lnTo>
                <a:lnTo>
                  <a:pt x="517" y="255"/>
                </a:lnTo>
                <a:lnTo>
                  <a:pt x="517" y="256"/>
                </a:lnTo>
                <a:lnTo>
                  <a:pt x="516" y="256"/>
                </a:lnTo>
                <a:lnTo>
                  <a:pt x="515" y="256"/>
                </a:lnTo>
                <a:lnTo>
                  <a:pt x="514" y="256"/>
                </a:lnTo>
                <a:lnTo>
                  <a:pt x="514" y="258"/>
                </a:lnTo>
                <a:lnTo>
                  <a:pt x="513" y="258"/>
                </a:lnTo>
                <a:lnTo>
                  <a:pt x="512" y="258"/>
                </a:lnTo>
                <a:lnTo>
                  <a:pt x="512" y="259"/>
                </a:lnTo>
                <a:lnTo>
                  <a:pt x="511" y="259"/>
                </a:lnTo>
                <a:lnTo>
                  <a:pt x="511" y="260"/>
                </a:lnTo>
                <a:lnTo>
                  <a:pt x="509" y="260"/>
                </a:lnTo>
                <a:lnTo>
                  <a:pt x="508" y="260"/>
                </a:lnTo>
                <a:lnTo>
                  <a:pt x="507" y="260"/>
                </a:lnTo>
                <a:lnTo>
                  <a:pt x="507" y="261"/>
                </a:lnTo>
                <a:lnTo>
                  <a:pt x="506" y="261"/>
                </a:lnTo>
                <a:lnTo>
                  <a:pt x="505" y="262"/>
                </a:lnTo>
                <a:lnTo>
                  <a:pt x="504" y="262"/>
                </a:lnTo>
                <a:lnTo>
                  <a:pt x="503" y="262"/>
                </a:lnTo>
                <a:lnTo>
                  <a:pt x="503" y="263"/>
                </a:lnTo>
                <a:lnTo>
                  <a:pt x="501" y="263"/>
                </a:lnTo>
                <a:lnTo>
                  <a:pt x="500" y="263"/>
                </a:lnTo>
                <a:lnTo>
                  <a:pt x="500" y="264"/>
                </a:lnTo>
                <a:lnTo>
                  <a:pt x="500" y="263"/>
                </a:lnTo>
                <a:lnTo>
                  <a:pt x="500" y="264"/>
                </a:lnTo>
                <a:lnTo>
                  <a:pt x="499" y="264"/>
                </a:lnTo>
                <a:lnTo>
                  <a:pt x="499" y="266"/>
                </a:lnTo>
                <a:lnTo>
                  <a:pt x="498" y="266"/>
                </a:lnTo>
                <a:lnTo>
                  <a:pt x="498" y="267"/>
                </a:lnTo>
                <a:lnTo>
                  <a:pt x="497" y="267"/>
                </a:lnTo>
                <a:lnTo>
                  <a:pt x="497" y="268"/>
                </a:lnTo>
                <a:lnTo>
                  <a:pt x="496" y="268"/>
                </a:lnTo>
                <a:lnTo>
                  <a:pt x="496" y="269"/>
                </a:lnTo>
                <a:lnTo>
                  <a:pt x="495" y="269"/>
                </a:lnTo>
                <a:lnTo>
                  <a:pt x="495" y="270"/>
                </a:lnTo>
                <a:lnTo>
                  <a:pt x="495" y="271"/>
                </a:lnTo>
                <a:lnTo>
                  <a:pt x="495" y="272"/>
                </a:lnTo>
                <a:lnTo>
                  <a:pt x="495" y="274"/>
                </a:lnTo>
                <a:lnTo>
                  <a:pt x="495" y="275"/>
                </a:lnTo>
                <a:lnTo>
                  <a:pt x="495" y="276"/>
                </a:lnTo>
                <a:lnTo>
                  <a:pt x="494" y="277"/>
                </a:lnTo>
                <a:lnTo>
                  <a:pt x="492" y="278"/>
                </a:lnTo>
                <a:lnTo>
                  <a:pt x="491" y="279"/>
                </a:lnTo>
                <a:lnTo>
                  <a:pt x="491" y="280"/>
                </a:lnTo>
                <a:lnTo>
                  <a:pt x="491" y="281"/>
                </a:lnTo>
                <a:lnTo>
                  <a:pt x="490" y="281"/>
                </a:lnTo>
                <a:lnTo>
                  <a:pt x="490" y="283"/>
                </a:lnTo>
                <a:lnTo>
                  <a:pt x="491" y="284"/>
                </a:lnTo>
                <a:lnTo>
                  <a:pt x="491" y="285"/>
                </a:lnTo>
                <a:lnTo>
                  <a:pt x="491" y="286"/>
                </a:lnTo>
                <a:lnTo>
                  <a:pt x="491" y="287"/>
                </a:lnTo>
                <a:lnTo>
                  <a:pt x="491" y="288"/>
                </a:lnTo>
                <a:lnTo>
                  <a:pt x="491" y="289"/>
                </a:lnTo>
                <a:lnTo>
                  <a:pt x="491" y="291"/>
                </a:lnTo>
                <a:lnTo>
                  <a:pt x="492" y="291"/>
                </a:lnTo>
                <a:lnTo>
                  <a:pt x="494" y="291"/>
                </a:lnTo>
                <a:lnTo>
                  <a:pt x="495" y="291"/>
                </a:lnTo>
                <a:lnTo>
                  <a:pt x="496" y="291"/>
                </a:lnTo>
                <a:lnTo>
                  <a:pt x="496" y="292"/>
                </a:lnTo>
                <a:lnTo>
                  <a:pt x="497" y="292"/>
                </a:lnTo>
                <a:lnTo>
                  <a:pt x="497" y="293"/>
                </a:lnTo>
                <a:lnTo>
                  <a:pt x="498" y="293"/>
                </a:lnTo>
                <a:lnTo>
                  <a:pt x="499" y="293"/>
                </a:lnTo>
                <a:lnTo>
                  <a:pt x="499" y="294"/>
                </a:lnTo>
                <a:lnTo>
                  <a:pt x="499" y="295"/>
                </a:lnTo>
                <a:lnTo>
                  <a:pt x="499" y="296"/>
                </a:lnTo>
                <a:lnTo>
                  <a:pt x="500" y="296"/>
                </a:lnTo>
                <a:lnTo>
                  <a:pt x="500" y="297"/>
                </a:lnTo>
                <a:lnTo>
                  <a:pt x="500" y="298"/>
                </a:lnTo>
                <a:lnTo>
                  <a:pt x="500" y="300"/>
                </a:lnTo>
                <a:lnTo>
                  <a:pt x="500" y="301"/>
                </a:lnTo>
                <a:lnTo>
                  <a:pt x="499" y="301"/>
                </a:lnTo>
                <a:lnTo>
                  <a:pt x="498" y="301"/>
                </a:lnTo>
                <a:lnTo>
                  <a:pt x="498" y="302"/>
                </a:lnTo>
                <a:lnTo>
                  <a:pt x="497" y="302"/>
                </a:lnTo>
                <a:lnTo>
                  <a:pt x="497" y="303"/>
                </a:lnTo>
                <a:lnTo>
                  <a:pt x="495" y="303"/>
                </a:lnTo>
                <a:lnTo>
                  <a:pt x="492" y="303"/>
                </a:lnTo>
                <a:lnTo>
                  <a:pt x="490" y="304"/>
                </a:lnTo>
                <a:lnTo>
                  <a:pt x="489" y="304"/>
                </a:lnTo>
                <a:lnTo>
                  <a:pt x="488" y="304"/>
                </a:lnTo>
                <a:lnTo>
                  <a:pt x="487" y="303"/>
                </a:lnTo>
                <a:lnTo>
                  <a:pt x="486" y="303"/>
                </a:lnTo>
                <a:lnTo>
                  <a:pt x="485" y="303"/>
                </a:lnTo>
                <a:lnTo>
                  <a:pt x="485" y="304"/>
                </a:lnTo>
                <a:lnTo>
                  <a:pt x="485" y="305"/>
                </a:lnTo>
                <a:lnTo>
                  <a:pt x="485" y="306"/>
                </a:lnTo>
                <a:lnTo>
                  <a:pt x="483" y="306"/>
                </a:lnTo>
                <a:lnTo>
                  <a:pt x="480" y="305"/>
                </a:lnTo>
                <a:lnTo>
                  <a:pt x="474" y="303"/>
                </a:lnTo>
                <a:lnTo>
                  <a:pt x="470" y="302"/>
                </a:lnTo>
                <a:lnTo>
                  <a:pt x="469" y="302"/>
                </a:lnTo>
                <a:lnTo>
                  <a:pt x="465" y="301"/>
                </a:lnTo>
                <a:lnTo>
                  <a:pt x="464" y="301"/>
                </a:lnTo>
                <a:lnTo>
                  <a:pt x="464" y="300"/>
                </a:lnTo>
                <a:lnTo>
                  <a:pt x="463" y="300"/>
                </a:lnTo>
                <a:lnTo>
                  <a:pt x="462" y="300"/>
                </a:lnTo>
                <a:lnTo>
                  <a:pt x="461" y="300"/>
                </a:lnTo>
                <a:lnTo>
                  <a:pt x="457" y="302"/>
                </a:lnTo>
                <a:lnTo>
                  <a:pt x="456" y="303"/>
                </a:lnTo>
                <a:lnTo>
                  <a:pt x="453" y="305"/>
                </a:lnTo>
                <a:lnTo>
                  <a:pt x="452" y="305"/>
                </a:lnTo>
                <a:lnTo>
                  <a:pt x="451" y="306"/>
                </a:lnTo>
                <a:lnTo>
                  <a:pt x="449" y="308"/>
                </a:lnTo>
                <a:lnTo>
                  <a:pt x="446" y="310"/>
                </a:lnTo>
                <a:lnTo>
                  <a:pt x="445" y="311"/>
                </a:lnTo>
                <a:lnTo>
                  <a:pt x="445" y="312"/>
                </a:lnTo>
                <a:lnTo>
                  <a:pt x="443" y="313"/>
                </a:lnTo>
                <a:lnTo>
                  <a:pt x="442" y="313"/>
                </a:lnTo>
                <a:lnTo>
                  <a:pt x="440" y="312"/>
                </a:lnTo>
                <a:lnTo>
                  <a:pt x="439" y="311"/>
                </a:lnTo>
                <a:lnTo>
                  <a:pt x="439" y="310"/>
                </a:lnTo>
                <a:lnTo>
                  <a:pt x="439" y="311"/>
                </a:lnTo>
                <a:lnTo>
                  <a:pt x="439" y="316"/>
                </a:lnTo>
                <a:lnTo>
                  <a:pt x="440" y="319"/>
                </a:lnTo>
                <a:lnTo>
                  <a:pt x="440" y="323"/>
                </a:lnTo>
                <a:lnTo>
                  <a:pt x="442" y="322"/>
                </a:lnTo>
                <a:lnTo>
                  <a:pt x="443" y="318"/>
                </a:lnTo>
                <a:lnTo>
                  <a:pt x="445" y="317"/>
                </a:lnTo>
                <a:lnTo>
                  <a:pt x="446" y="317"/>
                </a:lnTo>
                <a:lnTo>
                  <a:pt x="448" y="317"/>
                </a:lnTo>
                <a:lnTo>
                  <a:pt x="448" y="316"/>
                </a:lnTo>
                <a:lnTo>
                  <a:pt x="449" y="316"/>
                </a:lnTo>
                <a:lnTo>
                  <a:pt x="451" y="313"/>
                </a:lnTo>
                <a:lnTo>
                  <a:pt x="456" y="311"/>
                </a:lnTo>
                <a:lnTo>
                  <a:pt x="456" y="312"/>
                </a:lnTo>
                <a:lnTo>
                  <a:pt x="455" y="313"/>
                </a:lnTo>
                <a:lnTo>
                  <a:pt x="455" y="314"/>
                </a:lnTo>
                <a:lnTo>
                  <a:pt x="454" y="316"/>
                </a:lnTo>
                <a:lnTo>
                  <a:pt x="454" y="317"/>
                </a:lnTo>
                <a:lnTo>
                  <a:pt x="453" y="319"/>
                </a:lnTo>
                <a:lnTo>
                  <a:pt x="453" y="320"/>
                </a:lnTo>
                <a:lnTo>
                  <a:pt x="452" y="325"/>
                </a:lnTo>
                <a:lnTo>
                  <a:pt x="452" y="329"/>
                </a:lnTo>
                <a:lnTo>
                  <a:pt x="452" y="331"/>
                </a:lnTo>
                <a:lnTo>
                  <a:pt x="439" y="331"/>
                </a:lnTo>
                <a:lnTo>
                  <a:pt x="396" y="353"/>
                </a:lnTo>
                <a:lnTo>
                  <a:pt x="395" y="387"/>
                </a:lnTo>
                <a:lnTo>
                  <a:pt x="395" y="393"/>
                </a:lnTo>
                <a:lnTo>
                  <a:pt x="395" y="395"/>
                </a:lnTo>
                <a:lnTo>
                  <a:pt x="395" y="398"/>
                </a:lnTo>
                <a:lnTo>
                  <a:pt x="396" y="405"/>
                </a:lnTo>
                <a:lnTo>
                  <a:pt x="397" y="410"/>
                </a:lnTo>
                <a:lnTo>
                  <a:pt x="399" y="410"/>
                </a:lnTo>
                <a:lnTo>
                  <a:pt x="399" y="411"/>
                </a:lnTo>
                <a:lnTo>
                  <a:pt x="400" y="414"/>
                </a:lnTo>
                <a:lnTo>
                  <a:pt x="401" y="417"/>
                </a:lnTo>
                <a:lnTo>
                  <a:pt x="402" y="419"/>
                </a:lnTo>
                <a:lnTo>
                  <a:pt x="405" y="421"/>
                </a:lnTo>
                <a:lnTo>
                  <a:pt x="410" y="426"/>
                </a:lnTo>
                <a:lnTo>
                  <a:pt x="411" y="427"/>
                </a:lnTo>
                <a:lnTo>
                  <a:pt x="413" y="429"/>
                </a:lnTo>
                <a:lnTo>
                  <a:pt x="417" y="431"/>
                </a:lnTo>
                <a:lnTo>
                  <a:pt x="418" y="433"/>
                </a:lnTo>
                <a:lnTo>
                  <a:pt x="419" y="433"/>
                </a:lnTo>
                <a:lnTo>
                  <a:pt x="419" y="431"/>
                </a:lnTo>
                <a:lnTo>
                  <a:pt x="420" y="431"/>
                </a:lnTo>
                <a:lnTo>
                  <a:pt x="420" y="434"/>
                </a:lnTo>
                <a:lnTo>
                  <a:pt x="421" y="434"/>
                </a:lnTo>
                <a:lnTo>
                  <a:pt x="421" y="435"/>
                </a:lnTo>
                <a:lnTo>
                  <a:pt x="422" y="436"/>
                </a:lnTo>
                <a:lnTo>
                  <a:pt x="425" y="437"/>
                </a:lnTo>
                <a:lnTo>
                  <a:pt x="435" y="445"/>
                </a:lnTo>
                <a:lnTo>
                  <a:pt x="436" y="446"/>
                </a:lnTo>
                <a:lnTo>
                  <a:pt x="445" y="451"/>
                </a:lnTo>
                <a:lnTo>
                  <a:pt x="444" y="453"/>
                </a:lnTo>
                <a:lnTo>
                  <a:pt x="445" y="454"/>
                </a:lnTo>
                <a:lnTo>
                  <a:pt x="444" y="454"/>
                </a:lnTo>
                <a:lnTo>
                  <a:pt x="444" y="455"/>
                </a:lnTo>
                <a:lnTo>
                  <a:pt x="445" y="456"/>
                </a:lnTo>
                <a:lnTo>
                  <a:pt x="445" y="458"/>
                </a:lnTo>
                <a:lnTo>
                  <a:pt x="444" y="459"/>
                </a:lnTo>
                <a:lnTo>
                  <a:pt x="426" y="446"/>
                </a:lnTo>
                <a:lnTo>
                  <a:pt x="425" y="445"/>
                </a:lnTo>
                <a:lnTo>
                  <a:pt x="423" y="444"/>
                </a:lnTo>
                <a:lnTo>
                  <a:pt x="422" y="444"/>
                </a:lnTo>
                <a:lnTo>
                  <a:pt x="421" y="443"/>
                </a:lnTo>
                <a:lnTo>
                  <a:pt x="421" y="444"/>
                </a:lnTo>
                <a:lnTo>
                  <a:pt x="420" y="444"/>
                </a:lnTo>
                <a:lnTo>
                  <a:pt x="419" y="444"/>
                </a:lnTo>
                <a:lnTo>
                  <a:pt x="387" y="444"/>
                </a:lnTo>
                <a:lnTo>
                  <a:pt x="383" y="444"/>
                </a:lnTo>
                <a:lnTo>
                  <a:pt x="382" y="444"/>
                </a:lnTo>
                <a:lnTo>
                  <a:pt x="376" y="446"/>
                </a:lnTo>
                <a:lnTo>
                  <a:pt x="376" y="447"/>
                </a:lnTo>
                <a:lnTo>
                  <a:pt x="375" y="447"/>
                </a:lnTo>
                <a:lnTo>
                  <a:pt x="374" y="447"/>
                </a:lnTo>
                <a:lnTo>
                  <a:pt x="374" y="446"/>
                </a:lnTo>
                <a:lnTo>
                  <a:pt x="374" y="445"/>
                </a:lnTo>
                <a:lnTo>
                  <a:pt x="373" y="444"/>
                </a:lnTo>
                <a:lnTo>
                  <a:pt x="371" y="443"/>
                </a:lnTo>
                <a:lnTo>
                  <a:pt x="368" y="435"/>
                </a:lnTo>
                <a:lnTo>
                  <a:pt x="361" y="425"/>
                </a:lnTo>
                <a:lnTo>
                  <a:pt x="353" y="411"/>
                </a:lnTo>
                <a:lnTo>
                  <a:pt x="352" y="412"/>
                </a:lnTo>
                <a:lnTo>
                  <a:pt x="343" y="418"/>
                </a:lnTo>
                <a:lnTo>
                  <a:pt x="342" y="418"/>
                </a:lnTo>
                <a:lnTo>
                  <a:pt x="340" y="419"/>
                </a:lnTo>
                <a:lnTo>
                  <a:pt x="336" y="421"/>
                </a:lnTo>
                <a:lnTo>
                  <a:pt x="325" y="427"/>
                </a:lnTo>
                <a:lnTo>
                  <a:pt x="324" y="427"/>
                </a:lnTo>
                <a:lnTo>
                  <a:pt x="323" y="425"/>
                </a:lnTo>
                <a:lnTo>
                  <a:pt x="314" y="409"/>
                </a:lnTo>
                <a:lnTo>
                  <a:pt x="308" y="400"/>
                </a:lnTo>
                <a:lnTo>
                  <a:pt x="299" y="385"/>
                </a:lnTo>
                <a:lnTo>
                  <a:pt x="294" y="376"/>
                </a:lnTo>
                <a:lnTo>
                  <a:pt x="291" y="378"/>
                </a:lnTo>
                <a:lnTo>
                  <a:pt x="289" y="379"/>
                </a:lnTo>
                <a:lnTo>
                  <a:pt x="272" y="389"/>
                </a:lnTo>
                <a:lnTo>
                  <a:pt x="270" y="390"/>
                </a:lnTo>
                <a:lnTo>
                  <a:pt x="268" y="390"/>
                </a:lnTo>
                <a:lnTo>
                  <a:pt x="263" y="393"/>
                </a:lnTo>
                <a:lnTo>
                  <a:pt x="258" y="396"/>
                </a:lnTo>
                <a:lnTo>
                  <a:pt x="248" y="402"/>
                </a:lnTo>
                <a:lnTo>
                  <a:pt x="245" y="403"/>
                </a:lnTo>
                <a:lnTo>
                  <a:pt x="245" y="404"/>
                </a:lnTo>
                <a:lnTo>
                  <a:pt x="242" y="405"/>
                </a:lnTo>
                <a:lnTo>
                  <a:pt x="241" y="405"/>
                </a:lnTo>
                <a:lnTo>
                  <a:pt x="241" y="406"/>
                </a:lnTo>
                <a:lnTo>
                  <a:pt x="240" y="406"/>
                </a:lnTo>
                <a:lnTo>
                  <a:pt x="240" y="408"/>
                </a:lnTo>
                <a:lnTo>
                  <a:pt x="239" y="408"/>
                </a:lnTo>
                <a:lnTo>
                  <a:pt x="237" y="409"/>
                </a:lnTo>
                <a:lnTo>
                  <a:pt x="233" y="411"/>
                </a:lnTo>
                <a:lnTo>
                  <a:pt x="230" y="413"/>
                </a:lnTo>
                <a:lnTo>
                  <a:pt x="229" y="413"/>
                </a:lnTo>
                <a:lnTo>
                  <a:pt x="222" y="418"/>
                </a:lnTo>
                <a:lnTo>
                  <a:pt x="220" y="419"/>
                </a:lnTo>
                <a:lnTo>
                  <a:pt x="219" y="419"/>
                </a:lnTo>
                <a:lnTo>
                  <a:pt x="219" y="417"/>
                </a:lnTo>
                <a:lnTo>
                  <a:pt x="214" y="410"/>
                </a:lnTo>
                <a:lnTo>
                  <a:pt x="204" y="392"/>
                </a:lnTo>
                <a:lnTo>
                  <a:pt x="185" y="387"/>
                </a:lnTo>
                <a:lnTo>
                  <a:pt x="184" y="388"/>
                </a:lnTo>
                <a:lnTo>
                  <a:pt x="184" y="389"/>
                </a:lnTo>
                <a:lnTo>
                  <a:pt x="183" y="392"/>
                </a:lnTo>
                <a:lnTo>
                  <a:pt x="181" y="398"/>
                </a:lnTo>
                <a:lnTo>
                  <a:pt x="180" y="400"/>
                </a:lnTo>
                <a:lnTo>
                  <a:pt x="179" y="402"/>
                </a:lnTo>
                <a:lnTo>
                  <a:pt x="177" y="405"/>
                </a:lnTo>
                <a:lnTo>
                  <a:pt x="177" y="406"/>
                </a:lnTo>
                <a:lnTo>
                  <a:pt x="176" y="408"/>
                </a:lnTo>
                <a:lnTo>
                  <a:pt x="173" y="412"/>
                </a:lnTo>
                <a:lnTo>
                  <a:pt x="171" y="415"/>
                </a:lnTo>
                <a:lnTo>
                  <a:pt x="168" y="419"/>
                </a:lnTo>
                <a:lnTo>
                  <a:pt x="168" y="420"/>
                </a:lnTo>
                <a:lnTo>
                  <a:pt x="169" y="421"/>
                </a:lnTo>
                <a:lnTo>
                  <a:pt x="172" y="425"/>
                </a:lnTo>
                <a:lnTo>
                  <a:pt x="170" y="427"/>
                </a:lnTo>
                <a:lnTo>
                  <a:pt x="167" y="429"/>
                </a:lnTo>
                <a:lnTo>
                  <a:pt x="166" y="429"/>
                </a:lnTo>
                <a:lnTo>
                  <a:pt x="164" y="428"/>
                </a:lnTo>
                <a:lnTo>
                  <a:pt x="164" y="426"/>
                </a:lnTo>
                <a:lnTo>
                  <a:pt x="163" y="425"/>
                </a:lnTo>
                <a:lnTo>
                  <a:pt x="161" y="421"/>
                </a:lnTo>
                <a:lnTo>
                  <a:pt x="161" y="420"/>
                </a:lnTo>
                <a:lnTo>
                  <a:pt x="152" y="408"/>
                </a:lnTo>
                <a:lnTo>
                  <a:pt x="151" y="405"/>
                </a:lnTo>
                <a:lnTo>
                  <a:pt x="150" y="403"/>
                </a:lnTo>
                <a:lnTo>
                  <a:pt x="147" y="400"/>
                </a:lnTo>
                <a:lnTo>
                  <a:pt x="145" y="396"/>
                </a:lnTo>
                <a:lnTo>
                  <a:pt x="145" y="395"/>
                </a:lnTo>
                <a:lnTo>
                  <a:pt x="145" y="394"/>
                </a:lnTo>
                <a:lnTo>
                  <a:pt x="145" y="393"/>
                </a:lnTo>
                <a:lnTo>
                  <a:pt x="145" y="392"/>
                </a:lnTo>
                <a:lnTo>
                  <a:pt x="144" y="392"/>
                </a:lnTo>
                <a:lnTo>
                  <a:pt x="144" y="390"/>
                </a:lnTo>
                <a:lnTo>
                  <a:pt x="141" y="384"/>
                </a:lnTo>
                <a:lnTo>
                  <a:pt x="140" y="384"/>
                </a:lnTo>
                <a:lnTo>
                  <a:pt x="140" y="383"/>
                </a:lnTo>
                <a:lnTo>
                  <a:pt x="138" y="381"/>
                </a:lnTo>
                <a:lnTo>
                  <a:pt x="137" y="379"/>
                </a:lnTo>
                <a:lnTo>
                  <a:pt x="136" y="376"/>
                </a:lnTo>
                <a:lnTo>
                  <a:pt x="134" y="372"/>
                </a:lnTo>
                <a:lnTo>
                  <a:pt x="134" y="371"/>
                </a:lnTo>
                <a:lnTo>
                  <a:pt x="132" y="369"/>
                </a:lnTo>
                <a:lnTo>
                  <a:pt x="129" y="364"/>
                </a:lnTo>
                <a:lnTo>
                  <a:pt x="127" y="361"/>
                </a:lnTo>
                <a:lnTo>
                  <a:pt x="125" y="356"/>
                </a:lnTo>
                <a:lnTo>
                  <a:pt x="121" y="351"/>
                </a:lnTo>
                <a:lnTo>
                  <a:pt x="120" y="348"/>
                </a:lnTo>
                <a:lnTo>
                  <a:pt x="118" y="344"/>
                </a:lnTo>
                <a:lnTo>
                  <a:pt x="117" y="343"/>
                </a:lnTo>
                <a:lnTo>
                  <a:pt x="116" y="339"/>
                </a:lnTo>
                <a:lnTo>
                  <a:pt x="115" y="338"/>
                </a:lnTo>
                <a:lnTo>
                  <a:pt x="116" y="337"/>
                </a:lnTo>
                <a:lnTo>
                  <a:pt x="115" y="337"/>
                </a:lnTo>
                <a:lnTo>
                  <a:pt x="114" y="335"/>
                </a:lnTo>
                <a:lnTo>
                  <a:pt x="102" y="342"/>
                </a:lnTo>
                <a:lnTo>
                  <a:pt x="89" y="350"/>
                </a:lnTo>
                <a:lnTo>
                  <a:pt x="65" y="309"/>
                </a:lnTo>
                <a:lnTo>
                  <a:pt x="67" y="304"/>
                </a:lnTo>
                <a:lnTo>
                  <a:pt x="68" y="303"/>
                </a:lnTo>
                <a:lnTo>
                  <a:pt x="68" y="302"/>
                </a:lnTo>
                <a:lnTo>
                  <a:pt x="69" y="298"/>
                </a:lnTo>
                <a:lnTo>
                  <a:pt x="69" y="297"/>
                </a:lnTo>
                <a:lnTo>
                  <a:pt x="69" y="296"/>
                </a:lnTo>
                <a:lnTo>
                  <a:pt x="71" y="296"/>
                </a:lnTo>
                <a:lnTo>
                  <a:pt x="71" y="295"/>
                </a:lnTo>
                <a:lnTo>
                  <a:pt x="71" y="294"/>
                </a:lnTo>
                <a:lnTo>
                  <a:pt x="72" y="292"/>
                </a:lnTo>
                <a:lnTo>
                  <a:pt x="73" y="291"/>
                </a:lnTo>
                <a:lnTo>
                  <a:pt x="68" y="291"/>
                </a:lnTo>
                <a:lnTo>
                  <a:pt x="61" y="291"/>
                </a:lnTo>
                <a:lnTo>
                  <a:pt x="58" y="291"/>
                </a:lnTo>
                <a:lnTo>
                  <a:pt x="52" y="291"/>
                </a:lnTo>
                <a:lnTo>
                  <a:pt x="51" y="291"/>
                </a:lnTo>
                <a:lnTo>
                  <a:pt x="50" y="291"/>
                </a:lnTo>
                <a:lnTo>
                  <a:pt x="43" y="291"/>
                </a:lnTo>
                <a:lnTo>
                  <a:pt x="38" y="289"/>
                </a:lnTo>
                <a:lnTo>
                  <a:pt x="38" y="288"/>
                </a:lnTo>
                <a:lnTo>
                  <a:pt x="39" y="288"/>
                </a:lnTo>
                <a:lnTo>
                  <a:pt x="39" y="287"/>
                </a:lnTo>
                <a:lnTo>
                  <a:pt x="40" y="285"/>
                </a:lnTo>
                <a:lnTo>
                  <a:pt x="41" y="284"/>
                </a:lnTo>
                <a:lnTo>
                  <a:pt x="41" y="283"/>
                </a:lnTo>
                <a:lnTo>
                  <a:pt x="42" y="283"/>
                </a:lnTo>
                <a:lnTo>
                  <a:pt x="41" y="283"/>
                </a:lnTo>
                <a:lnTo>
                  <a:pt x="41" y="281"/>
                </a:lnTo>
                <a:lnTo>
                  <a:pt x="40" y="281"/>
                </a:lnTo>
                <a:lnTo>
                  <a:pt x="40" y="280"/>
                </a:lnTo>
                <a:lnTo>
                  <a:pt x="40" y="279"/>
                </a:lnTo>
                <a:lnTo>
                  <a:pt x="41" y="279"/>
                </a:lnTo>
                <a:lnTo>
                  <a:pt x="41" y="278"/>
                </a:lnTo>
                <a:lnTo>
                  <a:pt x="42" y="278"/>
                </a:lnTo>
                <a:lnTo>
                  <a:pt x="42" y="277"/>
                </a:lnTo>
                <a:lnTo>
                  <a:pt x="43" y="277"/>
                </a:lnTo>
                <a:lnTo>
                  <a:pt x="43" y="276"/>
                </a:lnTo>
                <a:lnTo>
                  <a:pt x="45" y="275"/>
                </a:lnTo>
                <a:lnTo>
                  <a:pt x="45" y="274"/>
                </a:lnTo>
                <a:lnTo>
                  <a:pt x="45" y="272"/>
                </a:lnTo>
                <a:lnTo>
                  <a:pt x="46" y="271"/>
                </a:lnTo>
                <a:lnTo>
                  <a:pt x="46" y="270"/>
                </a:lnTo>
                <a:lnTo>
                  <a:pt x="46" y="269"/>
                </a:lnTo>
                <a:lnTo>
                  <a:pt x="46" y="268"/>
                </a:lnTo>
                <a:lnTo>
                  <a:pt x="47" y="268"/>
                </a:lnTo>
                <a:lnTo>
                  <a:pt x="47" y="267"/>
                </a:lnTo>
                <a:lnTo>
                  <a:pt x="48" y="267"/>
                </a:lnTo>
                <a:lnTo>
                  <a:pt x="48" y="266"/>
                </a:lnTo>
                <a:lnTo>
                  <a:pt x="48" y="264"/>
                </a:lnTo>
                <a:lnTo>
                  <a:pt x="48" y="263"/>
                </a:lnTo>
                <a:lnTo>
                  <a:pt x="47" y="262"/>
                </a:lnTo>
                <a:lnTo>
                  <a:pt x="46" y="263"/>
                </a:lnTo>
                <a:lnTo>
                  <a:pt x="45" y="263"/>
                </a:lnTo>
                <a:lnTo>
                  <a:pt x="43" y="262"/>
                </a:lnTo>
                <a:lnTo>
                  <a:pt x="45" y="262"/>
                </a:lnTo>
                <a:lnTo>
                  <a:pt x="45" y="261"/>
                </a:lnTo>
                <a:lnTo>
                  <a:pt x="45" y="260"/>
                </a:lnTo>
                <a:lnTo>
                  <a:pt x="43" y="259"/>
                </a:lnTo>
                <a:lnTo>
                  <a:pt x="43" y="258"/>
                </a:lnTo>
                <a:lnTo>
                  <a:pt x="42" y="256"/>
                </a:lnTo>
                <a:lnTo>
                  <a:pt x="42" y="255"/>
                </a:lnTo>
                <a:lnTo>
                  <a:pt x="42" y="254"/>
                </a:lnTo>
                <a:lnTo>
                  <a:pt x="42" y="253"/>
                </a:lnTo>
                <a:lnTo>
                  <a:pt x="42" y="252"/>
                </a:lnTo>
                <a:lnTo>
                  <a:pt x="43" y="252"/>
                </a:lnTo>
                <a:lnTo>
                  <a:pt x="45" y="252"/>
                </a:lnTo>
                <a:lnTo>
                  <a:pt x="46" y="252"/>
                </a:lnTo>
                <a:lnTo>
                  <a:pt x="46" y="251"/>
                </a:lnTo>
                <a:lnTo>
                  <a:pt x="46" y="250"/>
                </a:lnTo>
                <a:lnTo>
                  <a:pt x="46" y="249"/>
                </a:lnTo>
                <a:lnTo>
                  <a:pt x="47" y="249"/>
                </a:lnTo>
                <a:lnTo>
                  <a:pt x="47" y="247"/>
                </a:lnTo>
                <a:lnTo>
                  <a:pt x="48" y="247"/>
                </a:lnTo>
                <a:lnTo>
                  <a:pt x="49" y="246"/>
                </a:lnTo>
                <a:lnTo>
                  <a:pt x="49" y="245"/>
                </a:lnTo>
                <a:lnTo>
                  <a:pt x="50" y="245"/>
                </a:lnTo>
                <a:lnTo>
                  <a:pt x="50" y="244"/>
                </a:lnTo>
                <a:lnTo>
                  <a:pt x="50" y="243"/>
                </a:lnTo>
                <a:lnTo>
                  <a:pt x="49" y="242"/>
                </a:lnTo>
                <a:lnTo>
                  <a:pt x="49" y="241"/>
                </a:lnTo>
                <a:lnTo>
                  <a:pt x="49" y="239"/>
                </a:lnTo>
                <a:lnTo>
                  <a:pt x="50" y="239"/>
                </a:lnTo>
                <a:lnTo>
                  <a:pt x="51" y="239"/>
                </a:lnTo>
                <a:lnTo>
                  <a:pt x="51" y="238"/>
                </a:lnTo>
                <a:lnTo>
                  <a:pt x="51" y="237"/>
                </a:lnTo>
                <a:lnTo>
                  <a:pt x="50" y="237"/>
                </a:lnTo>
                <a:lnTo>
                  <a:pt x="50" y="236"/>
                </a:lnTo>
                <a:lnTo>
                  <a:pt x="50" y="235"/>
                </a:lnTo>
                <a:lnTo>
                  <a:pt x="50" y="234"/>
                </a:lnTo>
                <a:lnTo>
                  <a:pt x="51" y="234"/>
                </a:lnTo>
                <a:lnTo>
                  <a:pt x="51" y="233"/>
                </a:lnTo>
                <a:lnTo>
                  <a:pt x="52" y="233"/>
                </a:lnTo>
                <a:lnTo>
                  <a:pt x="54" y="233"/>
                </a:lnTo>
                <a:lnTo>
                  <a:pt x="55" y="233"/>
                </a:lnTo>
                <a:lnTo>
                  <a:pt x="55" y="234"/>
                </a:lnTo>
                <a:lnTo>
                  <a:pt x="56" y="234"/>
                </a:lnTo>
                <a:lnTo>
                  <a:pt x="57" y="234"/>
                </a:lnTo>
                <a:lnTo>
                  <a:pt x="58" y="233"/>
                </a:lnTo>
                <a:lnTo>
                  <a:pt x="59" y="233"/>
                </a:lnTo>
                <a:lnTo>
                  <a:pt x="59" y="234"/>
                </a:lnTo>
                <a:lnTo>
                  <a:pt x="59" y="235"/>
                </a:lnTo>
                <a:lnTo>
                  <a:pt x="60" y="236"/>
                </a:lnTo>
                <a:lnTo>
                  <a:pt x="61" y="236"/>
                </a:lnTo>
                <a:lnTo>
                  <a:pt x="61" y="235"/>
                </a:lnTo>
                <a:lnTo>
                  <a:pt x="63" y="235"/>
                </a:lnTo>
                <a:lnTo>
                  <a:pt x="61" y="233"/>
                </a:lnTo>
                <a:lnTo>
                  <a:pt x="57" y="226"/>
                </a:lnTo>
                <a:lnTo>
                  <a:pt x="57" y="225"/>
                </a:lnTo>
                <a:lnTo>
                  <a:pt x="49" y="211"/>
                </a:lnTo>
                <a:lnTo>
                  <a:pt x="48" y="210"/>
                </a:lnTo>
                <a:lnTo>
                  <a:pt x="42" y="199"/>
                </a:lnTo>
                <a:lnTo>
                  <a:pt x="34" y="185"/>
                </a:lnTo>
                <a:lnTo>
                  <a:pt x="33" y="183"/>
                </a:lnTo>
                <a:lnTo>
                  <a:pt x="31" y="178"/>
                </a:lnTo>
                <a:lnTo>
                  <a:pt x="29" y="175"/>
                </a:lnTo>
                <a:lnTo>
                  <a:pt x="28" y="172"/>
                </a:lnTo>
                <a:lnTo>
                  <a:pt x="17" y="155"/>
                </a:lnTo>
                <a:lnTo>
                  <a:pt x="25" y="151"/>
                </a:lnTo>
                <a:lnTo>
                  <a:pt x="26" y="151"/>
                </a:lnTo>
                <a:lnTo>
                  <a:pt x="28" y="150"/>
                </a:lnTo>
                <a:lnTo>
                  <a:pt x="26" y="147"/>
                </a:lnTo>
                <a:lnTo>
                  <a:pt x="22" y="144"/>
                </a:lnTo>
                <a:lnTo>
                  <a:pt x="17" y="138"/>
                </a:lnTo>
                <a:lnTo>
                  <a:pt x="14" y="135"/>
                </a:lnTo>
                <a:lnTo>
                  <a:pt x="12" y="133"/>
                </a:lnTo>
                <a:lnTo>
                  <a:pt x="11" y="130"/>
                </a:lnTo>
                <a:lnTo>
                  <a:pt x="9" y="129"/>
                </a:lnTo>
                <a:lnTo>
                  <a:pt x="9" y="128"/>
                </a:lnTo>
                <a:lnTo>
                  <a:pt x="8" y="127"/>
                </a:lnTo>
                <a:lnTo>
                  <a:pt x="8" y="125"/>
                </a:lnTo>
                <a:lnTo>
                  <a:pt x="7" y="122"/>
                </a:lnTo>
                <a:lnTo>
                  <a:pt x="7" y="119"/>
                </a:lnTo>
                <a:lnTo>
                  <a:pt x="6" y="116"/>
                </a:lnTo>
                <a:lnTo>
                  <a:pt x="5" y="107"/>
                </a:lnTo>
                <a:lnTo>
                  <a:pt x="2" y="93"/>
                </a:lnTo>
                <a:lnTo>
                  <a:pt x="2" y="91"/>
                </a:lnTo>
                <a:lnTo>
                  <a:pt x="2" y="87"/>
                </a:lnTo>
                <a:lnTo>
                  <a:pt x="2" y="86"/>
                </a:lnTo>
                <a:lnTo>
                  <a:pt x="2" y="85"/>
                </a:lnTo>
                <a:lnTo>
                  <a:pt x="3" y="71"/>
                </a:lnTo>
                <a:lnTo>
                  <a:pt x="4" y="68"/>
                </a:lnTo>
                <a:lnTo>
                  <a:pt x="4" y="67"/>
                </a:lnTo>
                <a:lnTo>
                  <a:pt x="4" y="62"/>
                </a:lnTo>
                <a:lnTo>
                  <a:pt x="4" y="59"/>
                </a:lnTo>
                <a:lnTo>
                  <a:pt x="5" y="50"/>
                </a:lnTo>
                <a:lnTo>
                  <a:pt x="5" y="46"/>
                </a:lnTo>
                <a:lnTo>
                  <a:pt x="5" y="45"/>
                </a:lnTo>
                <a:lnTo>
                  <a:pt x="6" y="33"/>
                </a:lnTo>
                <a:lnTo>
                  <a:pt x="6" y="30"/>
                </a:lnTo>
                <a:lnTo>
                  <a:pt x="6" y="29"/>
                </a:lnTo>
                <a:lnTo>
                  <a:pt x="6" y="27"/>
                </a:lnTo>
                <a:lnTo>
                  <a:pt x="5" y="26"/>
                </a:lnTo>
                <a:lnTo>
                  <a:pt x="5" y="24"/>
                </a:lnTo>
                <a:lnTo>
                  <a:pt x="4" y="24"/>
                </a:lnTo>
                <a:lnTo>
                  <a:pt x="4" y="23"/>
                </a:lnTo>
                <a:lnTo>
                  <a:pt x="3" y="20"/>
                </a:lnTo>
                <a:lnTo>
                  <a:pt x="0" y="19"/>
                </a:lnTo>
                <a:lnTo>
                  <a:pt x="2" y="19"/>
                </a:lnTo>
                <a:lnTo>
                  <a:pt x="9" y="18"/>
                </a:lnTo>
                <a:lnTo>
                  <a:pt x="11" y="18"/>
                </a:lnTo>
                <a:lnTo>
                  <a:pt x="14" y="23"/>
                </a:lnTo>
                <a:lnTo>
                  <a:pt x="22" y="32"/>
                </a:lnTo>
                <a:lnTo>
                  <a:pt x="24" y="34"/>
                </a:lnTo>
                <a:lnTo>
                  <a:pt x="32" y="29"/>
                </a:lnTo>
                <a:lnTo>
                  <a:pt x="43" y="23"/>
                </a:lnTo>
                <a:lnTo>
                  <a:pt x="59" y="12"/>
                </a:lnTo>
                <a:lnTo>
                  <a:pt x="60" y="12"/>
                </a:lnTo>
                <a:lnTo>
                  <a:pt x="61" y="12"/>
                </a:lnTo>
                <a:lnTo>
                  <a:pt x="61" y="11"/>
                </a:lnTo>
                <a:lnTo>
                  <a:pt x="63" y="11"/>
                </a:lnTo>
                <a:lnTo>
                  <a:pt x="64" y="10"/>
                </a:lnTo>
                <a:lnTo>
                  <a:pt x="65" y="10"/>
                </a:lnTo>
                <a:lnTo>
                  <a:pt x="66" y="10"/>
                </a:lnTo>
                <a:lnTo>
                  <a:pt x="67" y="10"/>
                </a:lnTo>
                <a:lnTo>
                  <a:pt x="69" y="10"/>
                </a:lnTo>
                <a:lnTo>
                  <a:pt x="72" y="10"/>
                </a:lnTo>
                <a:lnTo>
                  <a:pt x="74" y="10"/>
                </a:lnTo>
                <a:lnTo>
                  <a:pt x="77" y="10"/>
                </a:lnTo>
                <a:lnTo>
                  <a:pt x="80" y="10"/>
                </a:lnTo>
                <a:lnTo>
                  <a:pt x="83" y="10"/>
                </a:lnTo>
                <a:lnTo>
                  <a:pt x="93" y="10"/>
                </a:lnTo>
                <a:lnTo>
                  <a:pt x="95" y="10"/>
                </a:lnTo>
                <a:lnTo>
                  <a:pt x="97" y="10"/>
                </a:lnTo>
                <a:lnTo>
                  <a:pt x="99" y="10"/>
                </a:lnTo>
                <a:lnTo>
                  <a:pt x="100" y="10"/>
                </a:lnTo>
                <a:lnTo>
                  <a:pt x="103" y="10"/>
                </a:lnTo>
                <a:lnTo>
                  <a:pt x="121" y="10"/>
                </a:lnTo>
                <a:lnTo>
                  <a:pt x="121" y="0"/>
                </a:lnTo>
                <a:lnTo>
                  <a:pt x="123" y="0"/>
                </a:lnTo>
                <a:lnTo>
                  <a:pt x="124" y="0"/>
                </a:lnTo>
                <a:lnTo>
                  <a:pt x="125" y="0"/>
                </a:lnTo>
                <a:lnTo>
                  <a:pt x="126" y="1"/>
                </a:lnTo>
                <a:lnTo>
                  <a:pt x="128" y="1"/>
                </a:lnTo>
                <a:lnTo>
                  <a:pt x="130" y="1"/>
                </a:lnTo>
                <a:lnTo>
                  <a:pt x="132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40" y="0"/>
                </a:lnTo>
                <a:lnTo>
                  <a:pt x="149" y="0"/>
                </a:lnTo>
                <a:lnTo>
                  <a:pt x="154" y="0"/>
                </a:lnTo>
                <a:lnTo>
                  <a:pt x="164" y="1"/>
                </a:lnTo>
                <a:lnTo>
                  <a:pt x="176" y="1"/>
                </a:lnTo>
                <a:lnTo>
                  <a:pt x="173" y="4"/>
                </a:lnTo>
                <a:lnTo>
                  <a:pt x="170" y="11"/>
                </a:lnTo>
                <a:lnTo>
                  <a:pt x="169" y="15"/>
                </a:lnTo>
                <a:lnTo>
                  <a:pt x="168" y="17"/>
                </a:lnTo>
                <a:lnTo>
                  <a:pt x="167" y="18"/>
                </a:lnTo>
                <a:lnTo>
                  <a:pt x="167" y="19"/>
                </a:lnTo>
                <a:lnTo>
                  <a:pt x="167" y="20"/>
                </a:lnTo>
                <a:lnTo>
                  <a:pt x="168" y="20"/>
                </a:lnTo>
                <a:lnTo>
                  <a:pt x="171" y="20"/>
                </a:lnTo>
                <a:lnTo>
                  <a:pt x="179" y="20"/>
                </a:lnTo>
                <a:lnTo>
                  <a:pt x="194" y="20"/>
                </a:lnTo>
                <a:lnTo>
                  <a:pt x="198" y="20"/>
                </a:lnTo>
                <a:lnTo>
                  <a:pt x="205" y="20"/>
                </a:lnTo>
                <a:lnTo>
                  <a:pt x="229" y="20"/>
                </a:lnTo>
                <a:lnTo>
                  <a:pt x="230" y="20"/>
                </a:lnTo>
                <a:lnTo>
                  <a:pt x="235" y="19"/>
                </a:lnTo>
                <a:lnTo>
                  <a:pt x="249" y="10"/>
                </a:lnTo>
                <a:lnTo>
                  <a:pt x="249" y="11"/>
                </a:lnTo>
                <a:lnTo>
                  <a:pt x="255" y="21"/>
                </a:lnTo>
                <a:lnTo>
                  <a:pt x="256" y="23"/>
                </a:lnTo>
                <a:lnTo>
                  <a:pt x="259" y="28"/>
                </a:lnTo>
                <a:lnTo>
                  <a:pt x="261" y="29"/>
                </a:lnTo>
                <a:lnTo>
                  <a:pt x="261" y="32"/>
                </a:lnTo>
                <a:lnTo>
                  <a:pt x="263" y="35"/>
                </a:lnTo>
                <a:lnTo>
                  <a:pt x="265" y="34"/>
                </a:lnTo>
                <a:lnTo>
                  <a:pt x="268" y="32"/>
                </a:lnTo>
                <a:lnTo>
                  <a:pt x="271" y="30"/>
                </a:lnTo>
                <a:lnTo>
                  <a:pt x="278" y="27"/>
                </a:lnTo>
                <a:lnTo>
                  <a:pt x="281" y="25"/>
                </a:lnTo>
                <a:lnTo>
                  <a:pt x="282" y="25"/>
                </a:lnTo>
                <a:lnTo>
                  <a:pt x="284" y="24"/>
                </a:lnTo>
                <a:lnTo>
                  <a:pt x="287" y="21"/>
                </a:lnTo>
                <a:lnTo>
                  <a:pt x="288" y="21"/>
                </a:lnTo>
                <a:lnTo>
                  <a:pt x="289" y="20"/>
                </a:lnTo>
                <a:lnTo>
                  <a:pt x="290" y="19"/>
                </a:lnTo>
                <a:lnTo>
                  <a:pt x="291" y="19"/>
                </a:lnTo>
                <a:lnTo>
                  <a:pt x="293" y="18"/>
                </a:lnTo>
                <a:lnTo>
                  <a:pt x="298" y="16"/>
                </a:lnTo>
                <a:lnTo>
                  <a:pt x="299" y="15"/>
                </a:lnTo>
                <a:lnTo>
                  <a:pt x="301" y="13"/>
                </a:lnTo>
                <a:lnTo>
                  <a:pt x="302" y="12"/>
                </a:lnTo>
                <a:lnTo>
                  <a:pt x="316" y="36"/>
                </a:lnTo>
                <a:lnTo>
                  <a:pt x="318" y="40"/>
                </a:lnTo>
                <a:lnTo>
                  <a:pt x="319" y="43"/>
                </a:lnTo>
                <a:lnTo>
                  <a:pt x="323" y="48"/>
                </a:lnTo>
                <a:lnTo>
                  <a:pt x="324" y="51"/>
                </a:lnTo>
                <a:lnTo>
                  <a:pt x="325" y="52"/>
                </a:lnTo>
                <a:lnTo>
                  <a:pt x="326" y="52"/>
                </a:lnTo>
                <a:lnTo>
                  <a:pt x="327" y="52"/>
                </a:lnTo>
                <a:lnTo>
                  <a:pt x="328" y="51"/>
                </a:lnTo>
                <a:lnTo>
                  <a:pt x="335" y="63"/>
                </a:lnTo>
                <a:lnTo>
                  <a:pt x="341" y="75"/>
                </a:lnTo>
                <a:lnTo>
                  <a:pt x="348" y="86"/>
                </a:lnTo>
                <a:lnTo>
                  <a:pt x="351" y="85"/>
                </a:lnTo>
                <a:lnTo>
                  <a:pt x="353" y="84"/>
                </a:lnTo>
                <a:lnTo>
                  <a:pt x="359" y="80"/>
                </a:lnTo>
                <a:lnTo>
                  <a:pt x="361" y="85"/>
                </a:lnTo>
                <a:lnTo>
                  <a:pt x="362" y="87"/>
                </a:lnTo>
                <a:lnTo>
                  <a:pt x="363" y="88"/>
                </a:lnTo>
                <a:lnTo>
                  <a:pt x="368" y="96"/>
                </a:lnTo>
                <a:lnTo>
                  <a:pt x="369" y="99"/>
                </a:lnTo>
                <a:lnTo>
                  <a:pt x="373" y="105"/>
                </a:lnTo>
                <a:lnTo>
                  <a:pt x="377" y="112"/>
                </a:lnTo>
                <a:lnTo>
                  <a:pt x="382" y="120"/>
                </a:lnTo>
                <a:lnTo>
                  <a:pt x="382" y="121"/>
                </a:lnTo>
                <a:lnTo>
                  <a:pt x="383" y="122"/>
                </a:lnTo>
                <a:lnTo>
                  <a:pt x="385" y="126"/>
                </a:lnTo>
                <a:lnTo>
                  <a:pt x="385" y="127"/>
                </a:lnTo>
                <a:close/>
                <a:moveTo>
                  <a:pt x="90" y="319"/>
                </a:moveTo>
                <a:lnTo>
                  <a:pt x="91" y="321"/>
                </a:lnTo>
                <a:lnTo>
                  <a:pt x="98" y="318"/>
                </a:lnTo>
                <a:lnTo>
                  <a:pt x="97" y="316"/>
                </a:lnTo>
                <a:lnTo>
                  <a:pt x="90" y="31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BE2FA7AB-FE2C-CC1B-7868-92CEFFA9E9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31426" y="286151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8" name="肘形连接符 164">
            <a:extLst>
              <a:ext uri="{FF2B5EF4-FFF2-40B4-BE49-F238E27FC236}">
                <a16:creationId xmlns:a16="http://schemas.microsoft.com/office/drawing/2014/main" id="{66907A6D-2D98-5837-B75F-FE6279D34CCB}"/>
              </a:ext>
            </a:extLst>
          </p:cNvPr>
          <p:cNvCxnSpPr>
            <a:cxnSpLocks/>
            <a:stCxn id="12" idx="1"/>
            <a:endCxn id="5" idx="0"/>
          </p:cNvCxnSpPr>
          <p:nvPr/>
        </p:nvCxnSpPr>
        <p:spPr>
          <a:xfrm rot="10800000" flipV="1">
            <a:off x="2873635" y="2134791"/>
            <a:ext cx="1211723" cy="72672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FF51AEFA-64BD-DFD3-438F-8C2F1969E5FE}"/>
              </a:ext>
            </a:extLst>
          </p:cNvPr>
          <p:cNvSpPr/>
          <p:nvPr/>
        </p:nvSpPr>
        <p:spPr>
          <a:xfrm>
            <a:off x="4085357" y="197081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Fort Worth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1DAE6E9C-6767-C107-AB00-F83C169CBBD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79566" y="315952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43239D4A-C70E-667E-140C-EDB5ADED212E}"/>
              </a:ext>
            </a:extLst>
          </p:cNvPr>
          <p:cNvCxnSpPr>
            <a:cxnSpLocks/>
            <a:stCxn id="21" idx="1"/>
            <a:endCxn id="19" idx="0"/>
          </p:cNvCxnSpPr>
          <p:nvPr/>
        </p:nvCxnSpPr>
        <p:spPr>
          <a:xfrm rot="10800000" flipV="1">
            <a:off x="3521774" y="2945932"/>
            <a:ext cx="444992" cy="21358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4D162979-6609-A034-E19F-206F6D466A12}"/>
              </a:ext>
            </a:extLst>
          </p:cNvPr>
          <p:cNvSpPr/>
          <p:nvPr/>
        </p:nvSpPr>
        <p:spPr>
          <a:xfrm>
            <a:off x="3966766" y="278195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Arlington</a:t>
            </a:r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id="{26ED986D-E002-4EC1-F5F2-539CFE7EAD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22416" y="431522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1CDE3085-5970-8871-8E67-C3C2C522227B}"/>
              </a:ext>
            </a:extLst>
          </p:cNvPr>
          <p:cNvCxnSpPr>
            <a:cxnSpLocks/>
            <a:stCxn id="30" idx="1"/>
            <a:endCxn id="28" idx="0"/>
          </p:cNvCxnSpPr>
          <p:nvPr/>
        </p:nvCxnSpPr>
        <p:spPr>
          <a:xfrm rot="10800000" flipV="1">
            <a:off x="3464625" y="4085034"/>
            <a:ext cx="464327" cy="23018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圆角矩形 45">
            <a:extLst>
              <a:ext uri="{FF2B5EF4-FFF2-40B4-BE49-F238E27FC236}">
                <a16:creationId xmlns:a16="http://schemas.microsoft.com/office/drawing/2014/main" id="{8DDB9C07-6F63-9FEC-70DE-F60990733422}"/>
              </a:ext>
            </a:extLst>
          </p:cNvPr>
          <p:cNvSpPr/>
          <p:nvPr/>
        </p:nvSpPr>
        <p:spPr>
          <a:xfrm>
            <a:off x="3928951" y="392105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Mansfield</a:t>
            </a:r>
          </a:p>
        </p:txBody>
      </p:sp>
      <p:grpSp>
        <p:nvGrpSpPr>
          <p:cNvPr id="1857" name="Group 1856">
            <a:extLst>
              <a:ext uri="{FF2B5EF4-FFF2-40B4-BE49-F238E27FC236}">
                <a16:creationId xmlns:a16="http://schemas.microsoft.com/office/drawing/2014/main" id="{6E235E56-F306-65F4-674C-8FC0E4EBA818}"/>
              </a:ext>
            </a:extLst>
          </p:cNvPr>
          <p:cNvGrpSpPr/>
          <p:nvPr/>
        </p:nvGrpSpPr>
        <p:grpSpPr>
          <a:xfrm>
            <a:off x="5632961" y="1419622"/>
            <a:ext cx="3156571" cy="960926"/>
            <a:chOff x="5735909" y="1786533"/>
            <a:chExt cx="3156571" cy="96092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C32776-BC67-DA64-E2C2-3E8C22C2B305}"/>
                </a:ext>
              </a:extLst>
            </p:cNvPr>
            <p:cNvSpPr/>
            <p:nvPr/>
          </p:nvSpPr>
          <p:spPr>
            <a:xfrm>
              <a:off x="5735909" y="1786533"/>
              <a:ext cx="1356446" cy="320276"/>
            </a:xfrm>
            <a:custGeom>
              <a:avLst/>
              <a:gdLst>
                <a:gd name="csX0" fmla="*/ 74421 w 1584960"/>
                <a:gd name="csY0" fmla="*/ 0 h 446439"/>
                <a:gd name="csX1" fmla="*/ 1510539 w 1584960"/>
                <a:gd name="csY1" fmla="*/ 0 h 446439"/>
                <a:gd name="csX2" fmla="*/ 1584960 w 1584960"/>
                <a:gd name="csY2" fmla="*/ 74421 h 446439"/>
                <a:gd name="csX3" fmla="*/ 1584960 w 1584960"/>
                <a:gd name="csY3" fmla="*/ 446439 h 446439"/>
                <a:gd name="csX4" fmla="*/ 1584960 w 1584960"/>
                <a:gd name="csY4" fmla="*/ 446439 h 446439"/>
                <a:gd name="csX5" fmla="*/ 0 w 1584960"/>
                <a:gd name="csY5" fmla="*/ 446439 h 446439"/>
                <a:gd name="csX6" fmla="*/ 0 w 1584960"/>
                <a:gd name="csY6" fmla="*/ 446439 h 446439"/>
                <a:gd name="csX7" fmla="*/ 0 w 1584960"/>
                <a:gd name="csY7" fmla="*/ 74421 h 446439"/>
                <a:gd name="csX8" fmla="*/ 74421 w 1584960"/>
                <a:gd name="csY8" fmla="*/ 0 h 446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84960" h="446439">
                  <a:moveTo>
                    <a:pt x="74421" y="0"/>
                  </a:moveTo>
                  <a:lnTo>
                    <a:pt x="1510539" y="0"/>
                  </a:lnTo>
                  <a:cubicBezTo>
                    <a:pt x="1551641" y="0"/>
                    <a:pt x="1584960" y="33319"/>
                    <a:pt x="1584960" y="74421"/>
                  </a:cubicBezTo>
                  <a:lnTo>
                    <a:pt x="1584960" y="446439"/>
                  </a:lnTo>
                  <a:lnTo>
                    <a:pt x="1584960" y="446439"/>
                  </a:lnTo>
                  <a:lnTo>
                    <a:pt x="0" y="446439"/>
                  </a:lnTo>
                  <a:lnTo>
                    <a:pt x="0" y="446439"/>
                  </a:ln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612" tIns="65612" rIns="65612" bIns="43815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D9D20D3-BE11-EC93-E389-5D4EB2236D2F}"/>
                </a:ext>
              </a:extLst>
            </p:cNvPr>
            <p:cNvSpPr/>
            <p:nvPr/>
          </p:nvSpPr>
          <p:spPr>
            <a:xfrm>
              <a:off x="5735909" y="2106810"/>
              <a:ext cx="3156571" cy="640649"/>
            </a:xfrm>
            <a:custGeom>
              <a:avLst/>
              <a:gdLst>
                <a:gd name="csX0" fmla="*/ 0 w 6096000"/>
                <a:gd name="csY0" fmla="*/ 0 h 893013"/>
                <a:gd name="csX1" fmla="*/ 6096000 w 6096000"/>
                <a:gd name="csY1" fmla="*/ 0 h 893013"/>
                <a:gd name="csX2" fmla="*/ 6096000 w 6096000"/>
                <a:gd name="csY2" fmla="*/ 893013 h 893013"/>
                <a:gd name="csX3" fmla="*/ 0 w 6096000"/>
                <a:gd name="csY3" fmla="*/ 893013 h 893013"/>
                <a:gd name="csX4" fmla="*/ 0 w 6096000"/>
                <a:gd name="csY4" fmla="*/ 0 h 893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96000" h="893013">
                  <a:moveTo>
                    <a:pt x="0" y="0"/>
                  </a:moveTo>
                  <a:lnTo>
                    <a:pt x="6096000" y="0"/>
                  </a:lnTo>
                  <a:lnTo>
                    <a:pt x="6096000" y="893013"/>
                  </a:lnTo>
                  <a:lnTo>
                    <a:pt x="0" y="893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0" tIns="114300" rIns="114300" bIns="114300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zh-CN" altLang="en-US" sz="4700" kern="1200"/>
            </a:p>
          </p:txBody>
        </p:sp>
        <p:sp>
          <p:nvSpPr>
            <p:cNvPr id="53" name="Straight Connector 52">
              <a:extLst>
                <a:ext uri="{FF2B5EF4-FFF2-40B4-BE49-F238E27FC236}">
                  <a16:creationId xmlns:a16="http://schemas.microsoft.com/office/drawing/2014/main" id="{3BABDDEC-D05E-016E-F5C1-22B04F2B5AB7}"/>
                </a:ext>
              </a:extLst>
            </p:cNvPr>
            <p:cNvSpPr/>
            <p:nvPr/>
          </p:nvSpPr>
          <p:spPr>
            <a:xfrm>
              <a:off x="5735909" y="2106810"/>
              <a:ext cx="3156571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EBDDE86-3513-E04D-6E5E-30F4D2DEB951}"/>
                </a:ext>
              </a:extLst>
            </p:cNvPr>
            <p:cNvSpPr/>
            <p:nvPr/>
          </p:nvSpPr>
          <p:spPr>
            <a:xfrm>
              <a:off x="6899889" y="1786533"/>
              <a:ext cx="1992591" cy="320276"/>
            </a:xfrm>
            <a:custGeom>
              <a:avLst/>
              <a:gdLst>
                <a:gd name="csX0" fmla="*/ 0 w 4511040"/>
                <a:gd name="csY0" fmla="*/ 0 h 446439"/>
                <a:gd name="csX1" fmla="*/ 4511040 w 4511040"/>
                <a:gd name="csY1" fmla="*/ 0 h 446439"/>
                <a:gd name="csX2" fmla="*/ 4511040 w 4511040"/>
                <a:gd name="csY2" fmla="*/ 446439 h 446439"/>
                <a:gd name="csX3" fmla="*/ 0 w 4511040"/>
                <a:gd name="csY3" fmla="*/ 446439 h 446439"/>
                <a:gd name="csX4" fmla="*/ 0 w 4511040"/>
                <a:gd name="csY4" fmla="*/ 0 h 446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511040" h="446439">
                  <a:moveTo>
                    <a:pt x="0" y="0"/>
                  </a:moveTo>
                  <a:lnTo>
                    <a:pt x="4511040" y="0"/>
                  </a:lnTo>
                  <a:lnTo>
                    <a:pt x="4511040" y="446439"/>
                  </a:lnTo>
                  <a:lnTo>
                    <a:pt x="0" y="4464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7625" tIns="47625" rIns="47625" bIns="47625" numCol="1" spcCol="1270" anchor="b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500" kern="1200"/>
            </a:p>
          </p:txBody>
        </p:sp>
      </p:grpSp>
      <p:grpSp>
        <p:nvGrpSpPr>
          <p:cNvPr id="1858" name="Group 1857">
            <a:extLst>
              <a:ext uri="{FF2B5EF4-FFF2-40B4-BE49-F238E27FC236}">
                <a16:creationId xmlns:a16="http://schemas.microsoft.com/office/drawing/2014/main" id="{57A7BA21-E6DB-C336-B902-7054F780EA45}"/>
              </a:ext>
            </a:extLst>
          </p:cNvPr>
          <p:cNvGrpSpPr/>
          <p:nvPr/>
        </p:nvGrpSpPr>
        <p:grpSpPr>
          <a:xfrm>
            <a:off x="5632961" y="2518478"/>
            <a:ext cx="3156571" cy="960926"/>
            <a:chOff x="5735909" y="1786533"/>
            <a:chExt cx="3156571" cy="960926"/>
          </a:xfrm>
        </p:grpSpPr>
        <p:sp>
          <p:nvSpPr>
            <p:cNvPr id="1862" name="Freeform: Shape 1861">
              <a:extLst>
                <a:ext uri="{FF2B5EF4-FFF2-40B4-BE49-F238E27FC236}">
                  <a16:creationId xmlns:a16="http://schemas.microsoft.com/office/drawing/2014/main" id="{8AA36D6C-F0C7-8CD3-24CF-FF76BE82CA38}"/>
                </a:ext>
              </a:extLst>
            </p:cNvPr>
            <p:cNvSpPr/>
            <p:nvPr/>
          </p:nvSpPr>
          <p:spPr>
            <a:xfrm>
              <a:off x="5735909" y="1786533"/>
              <a:ext cx="1356446" cy="320276"/>
            </a:xfrm>
            <a:custGeom>
              <a:avLst/>
              <a:gdLst>
                <a:gd name="csX0" fmla="*/ 74421 w 1584960"/>
                <a:gd name="csY0" fmla="*/ 0 h 446439"/>
                <a:gd name="csX1" fmla="*/ 1510539 w 1584960"/>
                <a:gd name="csY1" fmla="*/ 0 h 446439"/>
                <a:gd name="csX2" fmla="*/ 1584960 w 1584960"/>
                <a:gd name="csY2" fmla="*/ 74421 h 446439"/>
                <a:gd name="csX3" fmla="*/ 1584960 w 1584960"/>
                <a:gd name="csY3" fmla="*/ 446439 h 446439"/>
                <a:gd name="csX4" fmla="*/ 1584960 w 1584960"/>
                <a:gd name="csY4" fmla="*/ 446439 h 446439"/>
                <a:gd name="csX5" fmla="*/ 0 w 1584960"/>
                <a:gd name="csY5" fmla="*/ 446439 h 446439"/>
                <a:gd name="csX6" fmla="*/ 0 w 1584960"/>
                <a:gd name="csY6" fmla="*/ 446439 h 446439"/>
                <a:gd name="csX7" fmla="*/ 0 w 1584960"/>
                <a:gd name="csY7" fmla="*/ 74421 h 446439"/>
                <a:gd name="csX8" fmla="*/ 74421 w 1584960"/>
                <a:gd name="csY8" fmla="*/ 0 h 446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84960" h="446439">
                  <a:moveTo>
                    <a:pt x="74421" y="0"/>
                  </a:moveTo>
                  <a:lnTo>
                    <a:pt x="1510539" y="0"/>
                  </a:lnTo>
                  <a:cubicBezTo>
                    <a:pt x="1551641" y="0"/>
                    <a:pt x="1584960" y="33319"/>
                    <a:pt x="1584960" y="74421"/>
                  </a:cubicBezTo>
                  <a:lnTo>
                    <a:pt x="1584960" y="446439"/>
                  </a:lnTo>
                  <a:lnTo>
                    <a:pt x="1584960" y="446439"/>
                  </a:lnTo>
                  <a:lnTo>
                    <a:pt x="0" y="446439"/>
                  </a:lnTo>
                  <a:lnTo>
                    <a:pt x="0" y="446439"/>
                  </a:ln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612" tIns="65612" rIns="65612" bIns="43815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/>
            </a:p>
          </p:txBody>
        </p:sp>
        <p:sp>
          <p:nvSpPr>
            <p:cNvPr id="1861" name="Freeform: Shape 1860">
              <a:extLst>
                <a:ext uri="{FF2B5EF4-FFF2-40B4-BE49-F238E27FC236}">
                  <a16:creationId xmlns:a16="http://schemas.microsoft.com/office/drawing/2014/main" id="{A0823C48-1579-5B3E-0190-83E70692D418}"/>
                </a:ext>
              </a:extLst>
            </p:cNvPr>
            <p:cNvSpPr/>
            <p:nvPr/>
          </p:nvSpPr>
          <p:spPr>
            <a:xfrm>
              <a:off x="6899889" y="1786533"/>
              <a:ext cx="1992591" cy="320276"/>
            </a:xfrm>
            <a:custGeom>
              <a:avLst/>
              <a:gdLst>
                <a:gd name="csX0" fmla="*/ 0 w 4511040"/>
                <a:gd name="csY0" fmla="*/ 0 h 446439"/>
                <a:gd name="csX1" fmla="*/ 4511040 w 4511040"/>
                <a:gd name="csY1" fmla="*/ 0 h 446439"/>
                <a:gd name="csX2" fmla="*/ 4511040 w 4511040"/>
                <a:gd name="csY2" fmla="*/ 446439 h 446439"/>
                <a:gd name="csX3" fmla="*/ 0 w 4511040"/>
                <a:gd name="csY3" fmla="*/ 446439 h 446439"/>
                <a:gd name="csX4" fmla="*/ 0 w 4511040"/>
                <a:gd name="csY4" fmla="*/ 0 h 446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511040" h="446439">
                  <a:moveTo>
                    <a:pt x="0" y="0"/>
                  </a:moveTo>
                  <a:lnTo>
                    <a:pt x="4511040" y="0"/>
                  </a:lnTo>
                  <a:lnTo>
                    <a:pt x="4511040" y="446439"/>
                  </a:lnTo>
                  <a:lnTo>
                    <a:pt x="0" y="4464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7625" tIns="47625" rIns="47625" bIns="47625" numCol="1" spcCol="1270" anchor="b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500" kern="1200"/>
            </a:p>
          </p:txBody>
        </p:sp>
        <p:sp>
          <p:nvSpPr>
            <p:cNvPr id="1859" name="Freeform: Shape 1858">
              <a:extLst>
                <a:ext uri="{FF2B5EF4-FFF2-40B4-BE49-F238E27FC236}">
                  <a16:creationId xmlns:a16="http://schemas.microsoft.com/office/drawing/2014/main" id="{1554A9E7-CA95-4815-CA5E-AD9C585A7079}"/>
                </a:ext>
              </a:extLst>
            </p:cNvPr>
            <p:cNvSpPr/>
            <p:nvPr/>
          </p:nvSpPr>
          <p:spPr>
            <a:xfrm>
              <a:off x="5735909" y="2106810"/>
              <a:ext cx="3156571" cy="640649"/>
            </a:xfrm>
            <a:custGeom>
              <a:avLst/>
              <a:gdLst>
                <a:gd name="csX0" fmla="*/ 0 w 6096000"/>
                <a:gd name="csY0" fmla="*/ 0 h 893013"/>
                <a:gd name="csX1" fmla="*/ 6096000 w 6096000"/>
                <a:gd name="csY1" fmla="*/ 0 h 893013"/>
                <a:gd name="csX2" fmla="*/ 6096000 w 6096000"/>
                <a:gd name="csY2" fmla="*/ 893013 h 893013"/>
                <a:gd name="csX3" fmla="*/ 0 w 6096000"/>
                <a:gd name="csY3" fmla="*/ 893013 h 893013"/>
                <a:gd name="csX4" fmla="*/ 0 w 6096000"/>
                <a:gd name="csY4" fmla="*/ 0 h 893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96000" h="893013">
                  <a:moveTo>
                    <a:pt x="0" y="0"/>
                  </a:moveTo>
                  <a:lnTo>
                    <a:pt x="6096000" y="0"/>
                  </a:lnTo>
                  <a:lnTo>
                    <a:pt x="6096000" y="893013"/>
                  </a:lnTo>
                  <a:lnTo>
                    <a:pt x="0" y="893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0" tIns="114300" rIns="114300" bIns="114300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zh-CN" altLang="en-US" sz="4700" kern="1200"/>
            </a:p>
          </p:txBody>
        </p:sp>
        <p:sp>
          <p:nvSpPr>
            <p:cNvPr id="1860" name="Straight Connector 1859">
              <a:extLst>
                <a:ext uri="{FF2B5EF4-FFF2-40B4-BE49-F238E27FC236}">
                  <a16:creationId xmlns:a16="http://schemas.microsoft.com/office/drawing/2014/main" id="{235A9684-E47E-7FF4-6370-8D3EA35BFBF1}"/>
                </a:ext>
              </a:extLst>
            </p:cNvPr>
            <p:cNvSpPr/>
            <p:nvPr/>
          </p:nvSpPr>
          <p:spPr>
            <a:xfrm>
              <a:off x="5735909" y="2106810"/>
              <a:ext cx="3156571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63" name="Group 1862">
            <a:extLst>
              <a:ext uri="{FF2B5EF4-FFF2-40B4-BE49-F238E27FC236}">
                <a16:creationId xmlns:a16="http://schemas.microsoft.com/office/drawing/2014/main" id="{D7421003-81F9-E5C9-A9A9-64659B0FAEA7}"/>
              </a:ext>
            </a:extLst>
          </p:cNvPr>
          <p:cNvGrpSpPr/>
          <p:nvPr/>
        </p:nvGrpSpPr>
        <p:grpSpPr>
          <a:xfrm>
            <a:off x="5632961" y="3628193"/>
            <a:ext cx="3156571" cy="960926"/>
            <a:chOff x="5735909" y="1786533"/>
            <a:chExt cx="3156571" cy="960926"/>
          </a:xfrm>
        </p:grpSpPr>
        <p:sp>
          <p:nvSpPr>
            <p:cNvPr id="1868" name="Freeform: Shape 1867">
              <a:extLst>
                <a:ext uri="{FF2B5EF4-FFF2-40B4-BE49-F238E27FC236}">
                  <a16:creationId xmlns:a16="http://schemas.microsoft.com/office/drawing/2014/main" id="{99B0D0C7-8062-E8BF-66B8-7EEC0E1FD18C}"/>
                </a:ext>
              </a:extLst>
            </p:cNvPr>
            <p:cNvSpPr/>
            <p:nvPr/>
          </p:nvSpPr>
          <p:spPr>
            <a:xfrm>
              <a:off x="5735909" y="1786533"/>
              <a:ext cx="1356446" cy="320276"/>
            </a:xfrm>
            <a:custGeom>
              <a:avLst/>
              <a:gdLst>
                <a:gd name="csX0" fmla="*/ 74421 w 1584960"/>
                <a:gd name="csY0" fmla="*/ 0 h 446439"/>
                <a:gd name="csX1" fmla="*/ 1510539 w 1584960"/>
                <a:gd name="csY1" fmla="*/ 0 h 446439"/>
                <a:gd name="csX2" fmla="*/ 1584960 w 1584960"/>
                <a:gd name="csY2" fmla="*/ 74421 h 446439"/>
                <a:gd name="csX3" fmla="*/ 1584960 w 1584960"/>
                <a:gd name="csY3" fmla="*/ 446439 h 446439"/>
                <a:gd name="csX4" fmla="*/ 1584960 w 1584960"/>
                <a:gd name="csY4" fmla="*/ 446439 h 446439"/>
                <a:gd name="csX5" fmla="*/ 0 w 1584960"/>
                <a:gd name="csY5" fmla="*/ 446439 h 446439"/>
                <a:gd name="csX6" fmla="*/ 0 w 1584960"/>
                <a:gd name="csY6" fmla="*/ 446439 h 446439"/>
                <a:gd name="csX7" fmla="*/ 0 w 1584960"/>
                <a:gd name="csY7" fmla="*/ 74421 h 446439"/>
                <a:gd name="csX8" fmla="*/ 74421 w 1584960"/>
                <a:gd name="csY8" fmla="*/ 0 h 446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84960" h="446439">
                  <a:moveTo>
                    <a:pt x="74421" y="0"/>
                  </a:moveTo>
                  <a:lnTo>
                    <a:pt x="1510539" y="0"/>
                  </a:lnTo>
                  <a:cubicBezTo>
                    <a:pt x="1551641" y="0"/>
                    <a:pt x="1584960" y="33319"/>
                    <a:pt x="1584960" y="74421"/>
                  </a:cubicBezTo>
                  <a:lnTo>
                    <a:pt x="1584960" y="446439"/>
                  </a:lnTo>
                  <a:lnTo>
                    <a:pt x="1584960" y="446439"/>
                  </a:lnTo>
                  <a:lnTo>
                    <a:pt x="0" y="446439"/>
                  </a:lnTo>
                  <a:lnTo>
                    <a:pt x="0" y="446439"/>
                  </a:ln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612" tIns="65612" rIns="65612" bIns="43815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/>
            </a:p>
          </p:txBody>
        </p:sp>
        <p:sp>
          <p:nvSpPr>
            <p:cNvPr id="1865" name="Freeform: Shape 1864">
              <a:extLst>
                <a:ext uri="{FF2B5EF4-FFF2-40B4-BE49-F238E27FC236}">
                  <a16:creationId xmlns:a16="http://schemas.microsoft.com/office/drawing/2014/main" id="{AD54AAFE-CF62-B3D6-929D-0A4A41F655C4}"/>
                </a:ext>
              </a:extLst>
            </p:cNvPr>
            <p:cNvSpPr/>
            <p:nvPr/>
          </p:nvSpPr>
          <p:spPr>
            <a:xfrm>
              <a:off x="5735909" y="2106810"/>
              <a:ext cx="3156571" cy="640649"/>
            </a:xfrm>
            <a:custGeom>
              <a:avLst/>
              <a:gdLst>
                <a:gd name="csX0" fmla="*/ 0 w 6096000"/>
                <a:gd name="csY0" fmla="*/ 0 h 893013"/>
                <a:gd name="csX1" fmla="*/ 6096000 w 6096000"/>
                <a:gd name="csY1" fmla="*/ 0 h 893013"/>
                <a:gd name="csX2" fmla="*/ 6096000 w 6096000"/>
                <a:gd name="csY2" fmla="*/ 893013 h 893013"/>
                <a:gd name="csX3" fmla="*/ 0 w 6096000"/>
                <a:gd name="csY3" fmla="*/ 893013 h 893013"/>
                <a:gd name="csX4" fmla="*/ 0 w 6096000"/>
                <a:gd name="csY4" fmla="*/ 0 h 8930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096000" h="893013">
                  <a:moveTo>
                    <a:pt x="0" y="0"/>
                  </a:moveTo>
                  <a:lnTo>
                    <a:pt x="6096000" y="0"/>
                  </a:lnTo>
                  <a:lnTo>
                    <a:pt x="6096000" y="893013"/>
                  </a:lnTo>
                  <a:lnTo>
                    <a:pt x="0" y="893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0" tIns="114300" rIns="114300" bIns="114300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zh-CN" altLang="en-US" sz="4700" kern="1200"/>
            </a:p>
          </p:txBody>
        </p:sp>
        <p:sp>
          <p:nvSpPr>
            <p:cNvPr id="1866" name="Straight Connector 1865">
              <a:extLst>
                <a:ext uri="{FF2B5EF4-FFF2-40B4-BE49-F238E27FC236}">
                  <a16:creationId xmlns:a16="http://schemas.microsoft.com/office/drawing/2014/main" id="{5BC4F42E-0673-B9AF-4ABC-60B91D7C171F}"/>
                </a:ext>
              </a:extLst>
            </p:cNvPr>
            <p:cNvSpPr/>
            <p:nvPr/>
          </p:nvSpPr>
          <p:spPr>
            <a:xfrm>
              <a:off x="5735909" y="2106810"/>
              <a:ext cx="3156571" cy="0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69" name="TextBox 1868">
            <a:extLst>
              <a:ext uri="{FF2B5EF4-FFF2-40B4-BE49-F238E27FC236}">
                <a16:creationId xmlns:a16="http://schemas.microsoft.com/office/drawing/2014/main" id="{1C31D380-6C0B-5D38-75EC-8B3E5291769F}"/>
              </a:ext>
            </a:extLst>
          </p:cNvPr>
          <p:cNvSpPr txBox="1"/>
          <p:nvPr/>
        </p:nvSpPr>
        <p:spPr>
          <a:xfrm>
            <a:off x="5744679" y="1787848"/>
            <a:ext cx="2904873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1870" name="TextBox 1869">
            <a:extLst>
              <a:ext uri="{FF2B5EF4-FFF2-40B4-BE49-F238E27FC236}">
                <a16:creationId xmlns:a16="http://schemas.microsoft.com/office/drawing/2014/main" id="{9502B568-F6B1-7462-E27D-F6C2829FEB27}"/>
              </a:ext>
            </a:extLst>
          </p:cNvPr>
          <p:cNvSpPr txBox="1"/>
          <p:nvPr/>
        </p:nvSpPr>
        <p:spPr>
          <a:xfrm>
            <a:off x="5744679" y="2896812"/>
            <a:ext cx="2904873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1871" name="TextBox 1870">
            <a:extLst>
              <a:ext uri="{FF2B5EF4-FFF2-40B4-BE49-F238E27FC236}">
                <a16:creationId xmlns:a16="http://schemas.microsoft.com/office/drawing/2014/main" id="{AD6EDBB9-9FB7-7CF9-C3EC-F4D8EC5E3F4A}"/>
              </a:ext>
            </a:extLst>
          </p:cNvPr>
          <p:cNvSpPr txBox="1"/>
          <p:nvPr/>
        </p:nvSpPr>
        <p:spPr>
          <a:xfrm>
            <a:off x="5744679" y="4007629"/>
            <a:ext cx="2904873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1872" name="Text Box 18">
            <a:extLst>
              <a:ext uri="{FF2B5EF4-FFF2-40B4-BE49-F238E27FC236}">
                <a16:creationId xmlns:a16="http://schemas.microsoft.com/office/drawing/2014/main" id="{7061C021-AB34-4395-B6C0-2B5EABF7D07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676612" y="1456649"/>
            <a:ext cx="126914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b="1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1873" name="Text Box 18">
            <a:extLst>
              <a:ext uri="{FF2B5EF4-FFF2-40B4-BE49-F238E27FC236}">
                <a16:creationId xmlns:a16="http://schemas.microsoft.com/office/drawing/2014/main" id="{D922438A-C467-F1D9-1F64-3FA05EBA8696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676612" y="2564509"/>
            <a:ext cx="126914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b="1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1874" name="Text Box 18">
            <a:extLst>
              <a:ext uri="{FF2B5EF4-FFF2-40B4-BE49-F238E27FC236}">
                <a16:creationId xmlns:a16="http://schemas.microsoft.com/office/drawing/2014/main" id="{B20BB723-C22E-0882-E9F5-7D488C7E6CC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676612" y="3668124"/>
            <a:ext cx="126914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b="1" dirty="0"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9056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4EFA-E711-5073-69EF-8BDE7A7EF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CDF6-FEB4-947A-D289-A8E8FB93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Bexar County: The Surging South</a:t>
            </a:r>
          </a:p>
        </p:txBody>
      </p:sp>
      <p:sp>
        <p:nvSpPr>
          <p:cNvPr id="1100" name="Freeform 8">
            <a:extLst>
              <a:ext uri="{FF2B5EF4-FFF2-40B4-BE49-F238E27FC236}">
                <a16:creationId xmlns:a16="http://schemas.microsoft.com/office/drawing/2014/main" id="{5F4EF724-5310-B0A7-67ED-C4055DD4BCB0}"/>
              </a:ext>
            </a:extLst>
          </p:cNvPr>
          <p:cNvSpPr>
            <a:spLocks/>
          </p:cNvSpPr>
          <p:nvPr/>
        </p:nvSpPr>
        <p:spPr bwMode="auto">
          <a:xfrm>
            <a:off x="976670" y="1203598"/>
            <a:ext cx="3257550" cy="3517900"/>
          </a:xfrm>
          <a:custGeom>
            <a:avLst/>
            <a:gdLst>
              <a:gd name="T0" fmla="*/ 1491 w 2052"/>
              <a:gd name="T1" fmla="*/ 634 h 2216"/>
              <a:gd name="T2" fmla="*/ 1527 w 2052"/>
              <a:gd name="T3" fmla="*/ 685 h 2216"/>
              <a:gd name="T4" fmla="*/ 1586 w 2052"/>
              <a:gd name="T5" fmla="*/ 720 h 2216"/>
              <a:gd name="T6" fmla="*/ 1646 w 2052"/>
              <a:gd name="T7" fmla="*/ 752 h 2216"/>
              <a:gd name="T8" fmla="*/ 1641 w 2052"/>
              <a:gd name="T9" fmla="*/ 714 h 2216"/>
              <a:gd name="T10" fmla="*/ 1685 w 2052"/>
              <a:gd name="T11" fmla="*/ 702 h 2216"/>
              <a:gd name="T12" fmla="*/ 1733 w 2052"/>
              <a:gd name="T13" fmla="*/ 726 h 2216"/>
              <a:gd name="T14" fmla="*/ 1737 w 2052"/>
              <a:gd name="T15" fmla="*/ 768 h 2216"/>
              <a:gd name="T16" fmla="*/ 1767 w 2052"/>
              <a:gd name="T17" fmla="*/ 817 h 2216"/>
              <a:gd name="T18" fmla="*/ 1809 w 2052"/>
              <a:gd name="T19" fmla="*/ 837 h 2216"/>
              <a:gd name="T20" fmla="*/ 1832 w 2052"/>
              <a:gd name="T21" fmla="*/ 871 h 2216"/>
              <a:gd name="T22" fmla="*/ 1848 w 2052"/>
              <a:gd name="T23" fmla="*/ 944 h 2216"/>
              <a:gd name="T24" fmla="*/ 1855 w 2052"/>
              <a:gd name="T25" fmla="*/ 906 h 2216"/>
              <a:gd name="T26" fmla="*/ 1898 w 2052"/>
              <a:gd name="T27" fmla="*/ 913 h 2216"/>
              <a:gd name="T28" fmla="*/ 1911 w 2052"/>
              <a:gd name="T29" fmla="*/ 971 h 2216"/>
              <a:gd name="T30" fmla="*/ 1958 w 2052"/>
              <a:gd name="T31" fmla="*/ 977 h 2216"/>
              <a:gd name="T32" fmla="*/ 1984 w 2052"/>
              <a:gd name="T33" fmla="*/ 950 h 2216"/>
              <a:gd name="T34" fmla="*/ 2010 w 2052"/>
              <a:gd name="T35" fmla="*/ 960 h 2216"/>
              <a:gd name="T36" fmla="*/ 2040 w 2052"/>
              <a:gd name="T37" fmla="*/ 995 h 2216"/>
              <a:gd name="T38" fmla="*/ 2036 w 2052"/>
              <a:gd name="T39" fmla="*/ 1065 h 2216"/>
              <a:gd name="T40" fmla="*/ 1983 w 2052"/>
              <a:gd name="T41" fmla="*/ 1111 h 2216"/>
              <a:gd name="T42" fmla="*/ 1740 w 2052"/>
              <a:gd name="T43" fmla="*/ 1453 h 2216"/>
              <a:gd name="T44" fmla="*/ 1528 w 2052"/>
              <a:gd name="T45" fmla="*/ 1749 h 2216"/>
              <a:gd name="T46" fmla="*/ 1216 w 2052"/>
              <a:gd name="T47" fmla="*/ 2180 h 2216"/>
              <a:gd name="T48" fmla="*/ 870 w 2052"/>
              <a:gd name="T49" fmla="*/ 2091 h 2216"/>
              <a:gd name="T50" fmla="*/ 632 w 2052"/>
              <a:gd name="T51" fmla="*/ 1998 h 2216"/>
              <a:gd name="T52" fmla="*/ 370 w 2052"/>
              <a:gd name="T53" fmla="*/ 1895 h 2216"/>
              <a:gd name="T54" fmla="*/ 38 w 2052"/>
              <a:gd name="T55" fmla="*/ 1764 h 2216"/>
              <a:gd name="T56" fmla="*/ 6 w 2052"/>
              <a:gd name="T57" fmla="*/ 1502 h 2216"/>
              <a:gd name="T58" fmla="*/ 2 w 2052"/>
              <a:gd name="T59" fmla="*/ 797 h 2216"/>
              <a:gd name="T60" fmla="*/ 1 w 2052"/>
              <a:gd name="T61" fmla="*/ 369 h 2216"/>
              <a:gd name="T62" fmla="*/ 131 w 2052"/>
              <a:gd name="T63" fmla="*/ 133 h 2216"/>
              <a:gd name="T64" fmla="*/ 196 w 2052"/>
              <a:gd name="T65" fmla="*/ 150 h 2216"/>
              <a:gd name="T66" fmla="*/ 243 w 2052"/>
              <a:gd name="T67" fmla="*/ 111 h 2216"/>
              <a:gd name="T68" fmla="*/ 313 w 2052"/>
              <a:gd name="T69" fmla="*/ 82 h 2216"/>
              <a:gd name="T70" fmla="*/ 391 w 2052"/>
              <a:gd name="T71" fmla="*/ 77 h 2216"/>
              <a:gd name="T72" fmla="*/ 426 w 2052"/>
              <a:gd name="T73" fmla="*/ 46 h 2216"/>
              <a:gd name="T74" fmla="*/ 470 w 2052"/>
              <a:gd name="T75" fmla="*/ 34 h 2216"/>
              <a:gd name="T76" fmla="*/ 537 w 2052"/>
              <a:gd name="T77" fmla="*/ 56 h 2216"/>
              <a:gd name="T78" fmla="*/ 593 w 2052"/>
              <a:gd name="T79" fmla="*/ 69 h 2216"/>
              <a:gd name="T80" fmla="*/ 636 w 2052"/>
              <a:gd name="T81" fmla="*/ 51 h 2216"/>
              <a:gd name="T82" fmla="*/ 683 w 2052"/>
              <a:gd name="T83" fmla="*/ 48 h 2216"/>
              <a:gd name="T84" fmla="*/ 736 w 2052"/>
              <a:gd name="T85" fmla="*/ 31 h 2216"/>
              <a:gd name="T86" fmla="*/ 785 w 2052"/>
              <a:gd name="T87" fmla="*/ 31 h 2216"/>
              <a:gd name="T88" fmla="*/ 835 w 2052"/>
              <a:gd name="T89" fmla="*/ 59 h 2216"/>
              <a:gd name="T90" fmla="*/ 912 w 2052"/>
              <a:gd name="T91" fmla="*/ 76 h 2216"/>
              <a:gd name="T92" fmla="*/ 986 w 2052"/>
              <a:gd name="T93" fmla="*/ 92 h 2216"/>
              <a:gd name="T94" fmla="*/ 1059 w 2052"/>
              <a:gd name="T95" fmla="*/ 90 h 2216"/>
              <a:gd name="T96" fmla="*/ 1083 w 2052"/>
              <a:gd name="T97" fmla="*/ 147 h 2216"/>
              <a:gd name="T98" fmla="*/ 1143 w 2052"/>
              <a:gd name="T99" fmla="*/ 110 h 2216"/>
              <a:gd name="T100" fmla="*/ 1177 w 2052"/>
              <a:gd name="T101" fmla="*/ 46 h 2216"/>
              <a:gd name="T102" fmla="*/ 1244 w 2052"/>
              <a:gd name="T103" fmla="*/ 92 h 2216"/>
              <a:gd name="T104" fmla="*/ 1288 w 2052"/>
              <a:gd name="T105" fmla="*/ 140 h 2216"/>
              <a:gd name="T106" fmla="*/ 1358 w 2052"/>
              <a:gd name="T107" fmla="*/ 110 h 2216"/>
              <a:gd name="T108" fmla="*/ 1379 w 2052"/>
              <a:gd name="T109" fmla="*/ 181 h 2216"/>
              <a:gd name="T110" fmla="*/ 1305 w 2052"/>
              <a:gd name="T111" fmla="*/ 189 h 2216"/>
              <a:gd name="T112" fmla="*/ 1275 w 2052"/>
              <a:gd name="T113" fmla="*/ 237 h 2216"/>
              <a:gd name="T114" fmla="*/ 1260 w 2052"/>
              <a:gd name="T115" fmla="*/ 297 h 2216"/>
              <a:gd name="T116" fmla="*/ 1332 w 2052"/>
              <a:gd name="T117" fmla="*/ 343 h 2216"/>
              <a:gd name="T118" fmla="*/ 1370 w 2052"/>
              <a:gd name="T119" fmla="*/ 418 h 2216"/>
              <a:gd name="T120" fmla="*/ 1371 w 2052"/>
              <a:gd name="T121" fmla="*/ 485 h 2216"/>
              <a:gd name="T122" fmla="*/ 1424 w 2052"/>
              <a:gd name="T123" fmla="*/ 532 h 2216"/>
              <a:gd name="T124" fmla="*/ 1474 w 2052"/>
              <a:gd name="T125" fmla="*/ 566 h 2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2" h="2216">
                <a:moveTo>
                  <a:pt x="1474" y="571"/>
                </a:moveTo>
                <a:lnTo>
                  <a:pt x="1474" y="573"/>
                </a:lnTo>
                <a:lnTo>
                  <a:pt x="1474" y="574"/>
                </a:lnTo>
                <a:lnTo>
                  <a:pt x="1474" y="577"/>
                </a:lnTo>
                <a:lnTo>
                  <a:pt x="1474" y="578"/>
                </a:lnTo>
                <a:lnTo>
                  <a:pt x="1473" y="579"/>
                </a:lnTo>
                <a:lnTo>
                  <a:pt x="1471" y="579"/>
                </a:lnTo>
                <a:lnTo>
                  <a:pt x="1471" y="580"/>
                </a:lnTo>
                <a:lnTo>
                  <a:pt x="1470" y="582"/>
                </a:lnTo>
                <a:lnTo>
                  <a:pt x="1470" y="584"/>
                </a:lnTo>
                <a:lnTo>
                  <a:pt x="1471" y="585"/>
                </a:lnTo>
                <a:lnTo>
                  <a:pt x="1471" y="586"/>
                </a:lnTo>
                <a:lnTo>
                  <a:pt x="1473" y="587"/>
                </a:lnTo>
                <a:lnTo>
                  <a:pt x="1474" y="588"/>
                </a:lnTo>
                <a:lnTo>
                  <a:pt x="1475" y="590"/>
                </a:lnTo>
                <a:lnTo>
                  <a:pt x="1476" y="590"/>
                </a:lnTo>
                <a:lnTo>
                  <a:pt x="1476" y="591"/>
                </a:lnTo>
                <a:lnTo>
                  <a:pt x="1477" y="591"/>
                </a:lnTo>
                <a:lnTo>
                  <a:pt x="1478" y="592"/>
                </a:lnTo>
                <a:lnTo>
                  <a:pt x="1479" y="592"/>
                </a:lnTo>
                <a:lnTo>
                  <a:pt x="1481" y="593"/>
                </a:lnTo>
                <a:lnTo>
                  <a:pt x="1482" y="594"/>
                </a:lnTo>
                <a:lnTo>
                  <a:pt x="1484" y="595"/>
                </a:lnTo>
                <a:lnTo>
                  <a:pt x="1485" y="596"/>
                </a:lnTo>
                <a:lnTo>
                  <a:pt x="1486" y="598"/>
                </a:lnTo>
                <a:lnTo>
                  <a:pt x="1487" y="599"/>
                </a:lnTo>
                <a:lnTo>
                  <a:pt x="1488" y="600"/>
                </a:lnTo>
                <a:lnTo>
                  <a:pt x="1490" y="600"/>
                </a:lnTo>
                <a:lnTo>
                  <a:pt x="1491" y="600"/>
                </a:lnTo>
                <a:lnTo>
                  <a:pt x="1492" y="601"/>
                </a:lnTo>
                <a:lnTo>
                  <a:pt x="1493" y="602"/>
                </a:lnTo>
                <a:lnTo>
                  <a:pt x="1493" y="603"/>
                </a:lnTo>
                <a:lnTo>
                  <a:pt x="1494" y="603"/>
                </a:lnTo>
                <a:lnTo>
                  <a:pt x="1494" y="604"/>
                </a:lnTo>
                <a:lnTo>
                  <a:pt x="1494" y="605"/>
                </a:lnTo>
                <a:lnTo>
                  <a:pt x="1495" y="605"/>
                </a:lnTo>
                <a:lnTo>
                  <a:pt x="1495" y="607"/>
                </a:lnTo>
                <a:lnTo>
                  <a:pt x="1495" y="608"/>
                </a:lnTo>
                <a:lnTo>
                  <a:pt x="1495" y="609"/>
                </a:lnTo>
                <a:lnTo>
                  <a:pt x="1495" y="610"/>
                </a:lnTo>
                <a:lnTo>
                  <a:pt x="1495" y="611"/>
                </a:lnTo>
                <a:lnTo>
                  <a:pt x="1495" y="612"/>
                </a:lnTo>
                <a:lnTo>
                  <a:pt x="1494" y="613"/>
                </a:lnTo>
                <a:lnTo>
                  <a:pt x="1493" y="616"/>
                </a:lnTo>
                <a:lnTo>
                  <a:pt x="1492" y="616"/>
                </a:lnTo>
                <a:lnTo>
                  <a:pt x="1491" y="618"/>
                </a:lnTo>
                <a:lnTo>
                  <a:pt x="1491" y="619"/>
                </a:lnTo>
                <a:lnTo>
                  <a:pt x="1491" y="620"/>
                </a:lnTo>
                <a:lnTo>
                  <a:pt x="1490" y="620"/>
                </a:lnTo>
                <a:lnTo>
                  <a:pt x="1490" y="622"/>
                </a:lnTo>
                <a:lnTo>
                  <a:pt x="1488" y="622"/>
                </a:lnTo>
                <a:lnTo>
                  <a:pt x="1488" y="624"/>
                </a:lnTo>
                <a:lnTo>
                  <a:pt x="1488" y="625"/>
                </a:lnTo>
                <a:lnTo>
                  <a:pt x="1488" y="626"/>
                </a:lnTo>
                <a:lnTo>
                  <a:pt x="1488" y="627"/>
                </a:lnTo>
                <a:lnTo>
                  <a:pt x="1488" y="628"/>
                </a:lnTo>
                <a:lnTo>
                  <a:pt x="1490" y="629"/>
                </a:lnTo>
                <a:lnTo>
                  <a:pt x="1490" y="632"/>
                </a:lnTo>
                <a:lnTo>
                  <a:pt x="1491" y="633"/>
                </a:lnTo>
                <a:lnTo>
                  <a:pt x="1491" y="634"/>
                </a:lnTo>
                <a:lnTo>
                  <a:pt x="1492" y="634"/>
                </a:lnTo>
                <a:lnTo>
                  <a:pt x="1493" y="635"/>
                </a:lnTo>
                <a:lnTo>
                  <a:pt x="1495" y="636"/>
                </a:lnTo>
                <a:lnTo>
                  <a:pt x="1496" y="637"/>
                </a:lnTo>
                <a:lnTo>
                  <a:pt x="1497" y="638"/>
                </a:lnTo>
                <a:lnTo>
                  <a:pt x="1497" y="640"/>
                </a:lnTo>
                <a:lnTo>
                  <a:pt x="1499" y="640"/>
                </a:lnTo>
                <a:lnTo>
                  <a:pt x="1499" y="641"/>
                </a:lnTo>
                <a:lnTo>
                  <a:pt x="1499" y="644"/>
                </a:lnTo>
                <a:lnTo>
                  <a:pt x="1499" y="645"/>
                </a:lnTo>
                <a:lnTo>
                  <a:pt x="1499" y="646"/>
                </a:lnTo>
                <a:lnTo>
                  <a:pt x="1497" y="647"/>
                </a:lnTo>
                <a:lnTo>
                  <a:pt x="1497" y="649"/>
                </a:lnTo>
                <a:lnTo>
                  <a:pt x="1497" y="650"/>
                </a:lnTo>
                <a:lnTo>
                  <a:pt x="1499" y="652"/>
                </a:lnTo>
                <a:lnTo>
                  <a:pt x="1499" y="653"/>
                </a:lnTo>
                <a:lnTo>
                  <a:pt x="1499" y="654"/>
                </a:lnTo>
                <a:lnTo>
                  <a:pt x="1499" y="655"/>
                </a:lnTo>
                <a:lnTo>
                  <a:pt x="1500" y="657"/>
                </a:lnTo>
                <a:lnTo>
                  <a:pt x="1500" y="658"/>
                </a:lnTo>
                <a:lnTo>
                  <a:pt x="1501" y="659"/>
                </a:lnTo>
                <a:lnTo>
                  <a:pt x="1501" y="660"/>
                </a:lnTo>
                <a:lnTo>
                  <a:pt x="1502" y="661"/>
                </a:lnTo>
                <a:lnTo>
                  <a:pt x="1503" y="662"/>
                </a:lnTo>
                <a:lnTo>
                  <a:pt x="1504" y="663"/>
                </a:lnTo>
                <a:lnTo>
                  <a:pt x="1505" y="665"/>
                </a:lnTo>
                <a:lnTo>
                  <a:pt x="1507" y="666"/>
                </a:lnTo>
                <a:lnTo>
                  <a:pt x="1508" y="668"/>
                </a:lnTo>
                <a:lnTo>
                  <a:pt x="1509" y="670"/>
                </a:lnTo>
                <a:lnTo>
                  <a:pt x="1510" y="671"/>
                </a:lnTo>
                <a:lnTo>
                  <a:pt x="1510" y="672"/>
                </a:lnTo>
                <a:lnTo>
                  <a:pt x="1511" y="675"/>
                </a:lnTo>
                <a:lnTo>
                  <a:pt x="1511" y="676"/>
                </a:lnTo>
                <a:lnTo>
                  <a:pt x="1511" y="677"/>
                </a:lnTo>
                <a:lnTo>
                  <a:pt x="1511" y="678"/>
                </a:lnTo>
                <a:lnTo>
                  <a:pt x="1511" y="679"/>
                </a:lnTo>
                <a:lnTo>
                  <a:pt x="1511" y="680"/>
                </a:lnTo>
                <a:lnTo>
                  <a:pt x="1511" y="683"/>
                </a:lnTo>
                <a:lnTo>
                  <a:pt x="1511" y="684"/>
                </a:lnTo>
                <a:lnTo>
                  <a:pt x="1511" y="685"/>
                </a:lnTo>
                <a:lnTo>
                  <a:pt x="1511" y="686"/>
                </a:lnTo>
                <a:lnTo>
                  <a:pt x="1512" y="686"/>
                </a:lnTo>
                <a:lnTo>
                  <a:pt x="1513" y="686"/>
                </a:lnTo>
                <a:lnTo>
                  <a:pt x="1513" y="687"/>
                </a:lnTo>
                <a:lnTo>
                  <a:pt x="1514" y="687"/>
                </a:lnTo>
                <a:lnTo>
                  <a:pt x="1516" y="686"/>
                </a:lnTo>
                <a:lnTo>
                  <a:pt x="1516" y="687"/>
                </a:lnTo>
                <a:lnTo>
                  <a:pt x="1517" y="687"/>
                </a:lnTo>
                <a:lnTo>
                  <a:pt x="1518" y="686"/>
                </a:lnTo>
                <a:lnTo>
                  <a:pt x="1519" y="686"/>
                </a:lnTo>
                <a:lnTo>
                  <a:pt x="1520" y="686"/>
                </a:lnTo>
                <a:lnTo>
                  <a:pt x="1520" y="685"/>
                </a:lnTo>
                <a:lnTo>
                  <a:pt x="1521" y="685"/>
                </a:lnTo>
                <a:lnTo>
                  <a:pt x="1522" y="685"/>
                </a:lnTo>
                <a:lnTo>
                  <a:pt x="1522" y="684"/>
                </a:lnTo>
                <a:lnTo>
                  <a:pt x="1522" y="685"/>
                </a:lnTo>
                <a:lnTo>
                  <a:pt x="1523" y="685"/>
                </a:lnTo>
                <a:lnTo>
                  <a:pt x="1525" y="685"/>
                </a:lnTo>
                <a:lnTo>
                  <a:pt x="1526" y="685"/>
                </a:lnTo>
                <a:lnTo>
                  <a:pt x="1527" y="685"/>
                </a:lnTo>
                <a:lnTo>
                  <a:pt x="1528" y="685"/>
                </a:lnTo>
                <a:lnTo>
                  <a:pt x="1529" y="686"/>
                </a:lnTo>
                <a:lnTo>
                  <a:pt x="1530" y="686"/>
                </a:lnTo>
                <a:lnTo>
                  <a:pt x="1531" y="686"/>
                </a:lnTo>
                <a:lnTo>
                  <a:pt x="1533" y="686"/>
                </a:lnTo>
                <a:lnTo>
                  <a:pt x="1533" y="687"/>
                </a:lnTo>
                <a:lnTo>
                  <a:pt x="1535" y="687"/>
                </a:lnTo>
                <a:lnTo>
                  <a:pt x="1535" y="688"/>
                </a:lnTo>
                <a:lnTo>
                  <a:pt x="1536" y="689"/>
                </a:lnTo>
                <a:lnTo>
                  <a:pt x="1537" y="689"/>
                </a:lnTo>
                <a:lnTo>
                  <a:pt x="1538" y="689"/>
                </a:lnTo>
                <a:lnTo>
                  <a:pt x="1539" y="691"/>
                </a:lnTo>
                <a:lnTo>
                  <a:pt x="1540" y="691"/>
                </a:lnTo>
                <a:lnTo>
                  <a:pt x="1542" y="691"/>
                </a:lnTo>
                <a:lnTo>
                  <a:pt x="1543" y="692"/>
                </a:lnTo>
                <a:lnTo>
                  <a:pt x="1544" y="693"/>
                </a:lnTo>
                <a:lnTo>
                  <a:pt x="1545" y="694"/>
                </a:lnTo>
                <a:lnTo>
                  <a:pt x="1546" y="695"/>
                </a:lnTo>
                <a:lnTo>
                  <a:pt x="1548" y="697"/>
                </a:lnTo>
                <a:lnTo>
                  <a:pt x="1548" y="699"/>
                </a:lnTo>
                <a:lnTo>
                  <a:pt x="1550" y="699"/>
                </a:lnTo>
                <a:lnTo>
                  <a:pt x="1550" y="700"/>
                </a:lnTo>
                <a:lnTo>
                  <a:pt x="1550" y="701"/>
                </a:lnTo>
                <a:lnTo>
                  <a:pt x="1550" y="702"/>
                </a:lnTo>
                <a:lnTo>
                  <a:pt x="1548" y="702"/>
                </a:lnTo>
                <a:lnTo>
                  <a:pt x="1548" y="703"/>
                </a:lnTo>
                <a:lnTo>
                  <a:pt x="1550" y="704"/>
                </a:lnTo>
                <a:lnTo>
                  <a:pt x="1550" y="705"/>
                </a:lnTo>
                <a:lnTo>
                  <a:pt x="1550" y="707"/>
                </a:lnTo>
                <a:lnTo>
                  <a:pt x="1550" y="708"/>
                </a:lnTo>
                <a:lnTo>
                  <a:pt x="1551" y="709"/>
                </a:lnTo>
                <a:lnTo>
                  <a:pt x="1551" y="710"/>
                </a:lnTo>
                <a:lnTo>
                  <a:pt x="1552" y="711"/>
                </a:lnTo>
                <a:lnTo>
                  <a:pt x="1553" y="711"/>
                </a:lnTo>
                <a:lnTo>
                  <a:pt x="1553" y="712"/>
                </a:lnTo>
                <a:lnTo>
                  <a:pt x="1554" y="713"/>
                </a:lnTo>
                <a:lnTo>
                  <a:pt x="1555" y="713"/>
                </a:lnTo>
                <a:lnTo>
                  <a:pt x="1556" y="714"/>
                </a:lnTo>
                <a:lnTo>
                  <a:pt x="1557" y="714"/>
                </a:lnTo>
                <a:lnTo>
                  <a:pt x="1559" y="714"/>
                </a:lnTo>
                <a:lnTo>
                  <a:pt x="1560" y="716"/>
                </a:lnTo>
                <a:lnTo>
                  <a:pt x="1561" y="716"/>
                </a:lnTo>
                <a:lnTo>
                  <a:pt x="1562" y="717"/>
                </a:lnTo>
                <a:lnTo>
                  <a:pt x="1564" y="718"/>
                </a:lnTo>
                <a:lnTo>
                  <a:pt x="1565" y="718"/>
                </a:lnTo>
                <a:lnTo>
                  <a:pt x="1568" y="719"/>
                </a:lnTo>
                <a:lnTo>
                  <a:pt x="1569" y="720"/>
                </a:lnTo>
                <a:lnTo>
                  <a:pt x="1570" y="720"/>
                </a:lnTo>
                <a:lnTo>
                  <a:pt x="1571" y="720"/>
                </a:lnTo>
                <a:lnTo>
                  <a:pt x="1572" y="720"/>
                </a:lnTo>
                <a:lnTo>
                  <a:pt x="1573" y="720"/>
                </a:lnTo>
                <a:lnTo>
                  <a:pt x="1574" y="720"/>
                </a:lnTo>
                <a:lnTo>
                  <a:pt x="1576" y="720"/>
                </a:lnTo>
                <a:lnTo>
                  <a:pt x="1577" y="720"/>
                </a:lnTo>
                <a:lnTo>
                  <a:pt x="1578" y="720"/>
                </a:lnTo>
                <a:lnTo>
                  <a:pt x="1580" y="719"/>
                </a:lnTo>
                <a:lnTo>
                  <a:pt x="1581" y="719"/>
                </a:lnTo>
                <a:lnTo>
                  <a:pt x="1582" y="719"/>
                </a:lnTo>
                <a:lnTo>
                  <a:pt x="1585" y="720"/>
                </a:lnTo>
                <a:lnTo>
                  <a:pt x="1586" y="720"/>
                </a:lnTo>
                <a:lnTo>
                  <a:pt x="1587" y="721"/>
                </a:lnTo>
                <a:lnTo>
                  <a:pt x="1588" y="721"/>
                </a:lnTo>
                <a:lnTo>
                  <a:pt x="1589" y="722"/>
                </a:lnTo>
                <a:lnTo>
                  <a:pt x="1590" y="724"/>
                </a:lnTo>
                <a:lnTo>
                  <a:pt x="1591" y="725"/>
                </a:lnTo>
                <a:lnTo>
                  <a:pt x="1592" y="727"/>
                </a:lnTo>
                <a:lnTo>
                  <a:pt x="1594" y="728"/>
                </a:lnTo>
                <a:lnTo>
                  <a:pt x="1594" y="729"/>
                </a:lnTo>
                <a:lnTo>
                  <a:pt x="1594" y="730"/>
                </a:lnTo>
                <a:lnTo>
                  <a:pt x="1594" y="733"/>
                </a:lnTo>
                <a:lnTo>
                  <a:pt x="1594" y="734"/>
                </a:lnTo>
                <a:lnTo>
                  <a:pt x="1594" y="735"/>
                </a:lnTo>
                <a:lnTo>
                  <a:pt x="1594" y="736"/>
                </a:lnTo>
                <a:lnTo>
                  <a:pt x="1595" y="738"/>
                </a:lnTo>
                <a:lnTo>
                  <a:pt x="1595" y="739"/>
                </a:lnTo>
                <a:lnTo>
                  <a:pt x="1596" y="739"/>
                </a:lnTo>
                <a:lnTo>
                  <a:pt x="1596" y="741"/>
                </a:lnTo>
                <a:lnTo>
                  <a:pt x="1597" y="741"/>
                </a:lnTo>
                <a:lnTo>
                  <a:pt x="1598" y="742"/>
                </a:lnTo>
                <a:lnTo>
                  <a:pt x="1599" y="742"/>
                </a:lnTo>
                <a:lnTo>
                  <a:pt x="1599" y="743"/>
                </a:lnTo>
                <a:lnTo>
                  <a:pt x="1600" y="743"/>
                </a:lnTo>
                <a:lnTo>
                  <a:pt x="1603" y="744"/>
                </a:lnTo>
                <a:lnTo>
                  <a:pt x="1604" y="744"/>
                </a:lnTo>
                <a:lnTo>
                  <a:pt x="1606" y="745"/>
                </a:lnTo>
                <a:lnTo>
                  <a:pt x="1607" y="745"/>
                </a:lnTo>
                <a:lnTo>
                  <a:pt x="1608" y="745"/>
                </a:lnTo>
                <a:lnTo>
                  <a:pt x="1609" y="745"/>
                </a:lnTo>
                <a:lnTo>
                  <a:pt x="1611" y="745"/>
                </a:lnTo>
                <a:lnTo>
                  <a:pt x="1612" y="745"/>
                </a:lnTo>
                <a:lnTo>
                  <a:pt x="1613" y="745"/>
                </a:lnTo>
                <a:lnTo>
                  <a:pt x="1614" y="746"/>
                </a:lnTo>
                <a:lnTo>
                  <a:pt x="1616" y="747"/>
                </a:lnTo>
                <a:lnTo>
                  <a:pt x="1619" y="747"/>
                </a:lnTo>
                <a:lnTo>
                  <a:pt x="1619" y="749"/>
                </a:lnTo>
                <a:lnTo>
                  <a:pt x="1620" y="749"/>
                </a:lnTo>
                <a:lnTo>
                  <a:pt x="1621" y="749"/>
                </a:lnTo>
                <a:lnTo>
                  <a:pt x="1622" y="750"/>
                </a:lnTo>
                <a:lnTo>
                  <a:pt x="1623" y="751"/>
                </a:lnTo>
                <a:lnTo>
                  <a:pt x="1625" y="752"/>
                </a:lnTo>
                <a:lnTo>
                  <a:pt x="1625" y="753"/>
                </a:lnTo>
                <a:lnTo>
                  <a:pt x="1626" y="753"/>
                </a:lnTo>
                <a:lnTo>
                  <a:pt x="1626" y="754"/>
                </a:lnTo>
                <a:lnTo>
                  <a:pt x="1628" y="754"/>
                </a:lnTo>
                <a:lnTo>
                  <a:pt x="1630" y="755"/>
                </a:lnTo>
                <a:lnTo>
                  <a:pt x="1631" y="755"/>
                </a:lnTo>
                <a:lnTo>
                  <a:pt x="1632" y="755"/>
                </a:lnTo>
                <a:lnTo>
                  <a:pt x="1633" y="755"/>
                </a:lnTo>
                <a:lnTo>
                  <a:pt x="1634" y="755"/>
                </a:lnTo>
                <a:lnTo>
                  <a:pt x="1635" y="755"/>
                </a:lnTo>
                <a:lnTo>
                  <a:pt x="1635" y="757"/>
                </a:lnTo>
                <a:lnTo>
                  <a:pt x="1637" y="757"/>
                </a:lnTo>
                <a:lnTo>
                  <a:pt x="1639" y="757"/>
                </a:lnTo>
                <a:lnTo>
                  <a:pt x="1640" y="757"/>
                </a:lnTo>
                <a:lnTo>
                  <a:pt x="1641" y="757"/>
                </a:lnTo>
                <a:lnTo>
                  <a:pt x="1642" y="757"/>
                </a:lnTo>
                <a:lnTo>
                  <a:pt x="1643" y="755"/>
                </a:lnTo>
                <a:lnTo>
                  <a:pt x="1645" y="754"/>
                </a:lnTo>
                <a:lnTo>
                  <a:pt x="1645" y="753"/>
                </a:lnTo>
                <a:lnTo>
                  <a:pt x="1646" y="752"/>
                </a:lnTo>
                <a:lnTo>
                  <a:pt x="1646" y="750"/>
                </a:lnTo>
                <a:lnTo>
                  <a:pt x="1647" y="749"/>
                </a:lnTo>
                <a:lnTo>
                  <a:pt x="1647" y="747"/>
                </a:lnTo>
                <a:lnTo>
                  <a:pt x="1646" y="746"/>
                </a:lnTo>
                <a:lnTo>
                  <a:pt x="1645" y="745"/>
                </a:lnTo>
                <a:lnTo>
                  <a:pt x="1643" y="744"/>
                </a:lnTo>
                <a:lnTo>
                  <a:pt x="1642" y="743"/>
                </a:lnTo>
                <a:lnTo>
                  <a:pt x="1641" y="743"/>
                </a:lnTo>
                <a:lnTo>
                  <a:pt x="1640" y="742"/>
                </a:lnTo>
                <a:lnTo>
                  <a:pt x="1639" y="741"/>
                </a:lnTo>
                <a:lnTo>
                  <a:pt x="1637" y="739"/>
                </a:lnTo>
                <a:lnTo>
                  <a:pt x="1635" y="739"/>
                </a:lnTo>
                <a:lnTo>
                  <a:pt x="1634" y="739"/>
                </a:lnTo>
                <a:lnTo>
                  <a:pt x="1634" y="738"/>
                </a:lnTo>
                <a:lnTo>
                  <a:pt x="1633" y="738"/>
                </a:lnTo>
                <a:lnTo>
                  <a:pt x="1632" y="739"/>
                </a:lnTo>
                <a:lnTo>
                  <a:pt x="1632" y="738"/>
                </a:lnTo>
                <a:lnTo>
                  <a:pt x="1631" y="738"/>
                </a:lnTo>
                <a:lnTo>
                  <a:pt x="1631" y="737"/>
                </a:lnTo>
                <a:lnTo>
                  <a:pt x="1630" y="737"/>
                </a:lnTo>
                <a:lnTo>
                  <a:pt x="1630" y="736"/>
                </a:lnTo>
                <a:lnTo>
                  <a:pt x="1629" y="735"/>
                </a:lnTo>
                <a:lnTo>
                  <a:pt x="1629" y="734"/>
                </a:lnTo>
                <a:lnTo>
                  <a:pt x="1628" y="734"/>
                </a:lnTo>
                <a:lnTo>
                  <a:pt x="1628" y="733"/>
                </a:lnTo>
                <a:lnTo>
                  <a:pt x="1626" y="730"/>
                </a:lnTo>
                <a:lnTo>
                  <a:pt x="1626" y="729"/>
                </a:lnTo>
                <a:lnTo>
                  <a:pt x="1626" y="727"/>
                </a:lnTo>
                <a:lnTo>
                  <a:pt x="1626" y="726"/>
                </a:lnTo>
                <a:lnTo>
                  <a:pt x="1625" y="726"/>
                </a:lnTo>
                <a:lnTo>
                  <a:pt x="1625" y="725"/>
                </a:lnTo>
                <a:lnTo>
                  <a:pt x="1625" y="724"/>
                </a:lnTo>
                <a:lnTo>
                  <a:pt x="1626" y="722"/>
                </a:lnTo>
                <a:lnTo>
                  <a:pt x="1626" y="721"/>
                </a:lnTo>
                <a:lnTo>
                  <a:pt x="1626" y="720"/>
                </a:lnTo>
                <a:lnTo>
                  <a:pt x="1626" y="719"/>
                </a:lnTo>
                <a:lnTo>
                  <a:pt x="1626" y="718"/>
                </a:lnTo>
                <a:lnTo>
                  <a:pt x="1626" y="717"/>
                </a:lnTo>
                <a:lnTo>
                  <a:pt x="1626" y="716"/>
                </a:lnTo>
                <a:lnTo>
                  <a:pt x="1628" y="714"/>
                </a:lnTo>
                <a:lnTo>
                  <a:pt x="1628" y="713"/>
                </a:lnTo>
                <a:lnTo>
                  <a:pt x="1628" y="712"/>
                </a:lnTo>
                <a:lnTo>
                  <a:pt x="1628" y="711"/>
                </a:lnTo>
                <a:lnTo>
                  <a:pt x="1629" y="710"/>
                </a:lnTo>
                <a:lnTo>
                  <a:pt x="1629" y="709"/>
                </a:lnTo>
                <a:lnTo>
                  <a:pt x="1630" y="708"/>
                </a:lnTo>
                <a:lnTo>
                  <a:pt x="1630" y="707"/>
                </a:lnTo>
                <a:lnTo>
                  <a:pt x="1631" y="707"/>
                </a:lnTo>
                <a:lnTo>
                  <a:pt x="1632" y="707"/>
                </a:lnTo>
                <a:lnTo>
                  <a:pt x="1633" y="707"/>
                </a:lnTo>
                <a:lnTo>
                  <a:pt x="1635" y="707"/>
                </a:lnTo>
                <a:lnTo>
                  <a:pt x="1637" y="707"/>
                </a:lnTo>
                <a:lnTo>
                  <a:pt x="1638" y="707"/>
                </a:lnTo>
                <a:lnTo>
                  <a:pt x="1639" y="708"/>
                </a:lnTo>
                <a:lnTo>
                  <a:pt x="1640" y="708"/>
                </a:lnTo>
                <a:lnTo>
                  <a:pt x="1641" y="709"/>
                </a:lnTo>
                <a:lnTo>
                  <a:pt x="1641" y="710"/>
                </a:lnTo>
                <a:lnTo>
                  <a:pt x="1642" y="712"/>
                </a:lnTo>
                <a:lnTo>
                  <a:pt x="1642" y="713"/>
                </a:lnTo>
                <a:lnTo>
                  <a:pt x="1641" y="714"/>
                </a:lnTo>
                <a:lnTo>
                  <a:pt x="1640" y="716"/>
                </a:lnTo>
                <a:lnTo>
                  <a:pt x="1639" y="716"/>
                </a:lnTo>
                <a:lnTo>
                  <a:pt x="1639" y="717"/>
                </a:lnTo>
                <a:lnTo>
                  <a:pt x="1640" y="717"/>
                </a:lnTo>
                <a:lnTo>
                  <a:pt x="1640" y="718"/>
                </a:lnTo>
                <a:lnTo>
                  <a:pt x="1640" y="719"/>
                </a:lnTo>
                <a:lnTo>
                  <a:pt x="1640" y="720"/>
                </a:lnTo>
                <a:lnTo>
                  <a:pt x="1641" y="720"/>
                </a:lnTo>
                <a:lnTo>
                  <a:pt x="1642" y="720"/>
                </a:lnTo>
                <a:lnTo>
                  <a:pt x="1642" y="721"/>
                </a:lnTo>
                <a:lnTo>
                  <a:pt x="1643" y="721"/>
                </a:lnTo>
                <a:lnTo>
                  <a:pt x="1643" y="722"/>
                </a:lnTo>
                <a:lnTo>
                  <a:pt x="1646" y="724"/>
                </a:lnTo>
                <a:lnTo>
                  <a:pt x="1647" y="724"/>
                </a:lnTo>
                <a:lnTo>
                  <a:pt x="1649" y="724"/>
                </a:lnTo>
                <a:lnTo>
                  <a:pt x="1650" y="725"/>
                </a:lnTo>
                <a:lnTo>
                  <a:pt x="1651" y="725"/>
                </a:lnTo>
                <a:lnTo>
                  <a:pt x="1652" y="725"/>
                </a:lnTo>
                <a:lnTo>
                  <a:pt x="1652" y="724"/>
                </a:lnTo>
                <a:lnTo>
                  <a:pt x="1654" y="724"/>
                </a:lnTo>
                <a:lnTo>
                  <a:pt x="1655" y="724"/>
                </a:lnTo>
                <a:lnTo>
                  <a:pt x="1655" y="722"/>
                </a:lnTo>
                <a:lnTo>
                  <a:pt x="1656" y="722"/>
                </a:lnTo>
                <a:lnTo>
                  <a:pt x="1657" y="721"/>
                </a:lnTo>
                <a:lnTo>
                  <a:pt x="1658" y="720"/>
                </a:lnTo>
                <a:lnTo>
                  <a:pt x="1658" y="719"/>
                </a:lnTo>
                <a:lnTo>
                  <a:pt x="1658" y="718"/>
                </a:lnTo>
                <a:lnTo>
                  <a:pt x="1658" y="717"/>
                </a:lnTo>
                <a:lnTo>
                  <a:pt x="1658" y="716"/>
                </a:lnTo>
                <a:lnTo>
                  <a:pt x="1658" y="710"/>
                </a:lnTo>
                <a:lnTo>
                  <a:pt x="1658" y="709"/>
                </a:lnTo>
                <a:lnTo>
                  <a:pt x="1659" y="707"/>
                </a:lnTo>
                <a:lnTo>
                  <a:pt x="1660" y="705"/>
                </a:lnTo>
                <a:lnTo>
                  <a:pt x="1661" y="704"/>
                </a:lnTo>
                <a:lnTo>
                  <a:pt x="1663" y="704"/>
                </a:lnTo>
                <a:lnTo>
                  <a:pt x="1664" y="704"/>
                </a:lnTo>
                <a:lnTo>
                  <a:pt x="1664" y="703"/>
                </a:lnTo>
                <a:lnTo>
                  <a:pt x="1665" y="704"/>
                </a:lnTo>
                <a:lnTo>
                  <a:pt x="1665" y="703"/>
                </a:lnTo>
                <a:lnTo>
                  <a:pt x="1666" y="703"/>
                </a:lnTo>
                <a:lnTo>
                  <a:pt x="1667" y="703"/>
                </a:lnTo>
                <a:lnTo>
                  <a:pt x="1668" y="702"/>
                </a:lnTo>
                <a:lnTo>
                  <a:pt x="1669" y="702"/>
                </a:lnTo>
                <a:lnTo>
                  <a:pt x="1671" y="701"/>
                </a:lnTo>
                <a:lnTo>
                  <a:pt x="1672" y="701"/>
                </a:lnTo>
                <a:lnTo>
                  <a:pt x="1673" y="701"/>
                </a:lnTo>
                <a:lnTo>
                  <a:pt x="1674" y="700"/>
                </a:lnTo>
                <a:lnTo>
                  <a:pt x="1675" y="700"/>
                </a:lnTo>
                <a:lnTo>
                  <a:pt x="1676" y="700"/>
                </a:lnTo>
                <a:lnTo>
                  <a:pt x="1677" y="701"/>
                </a:lnTo>
                <a:lnTo>
                  <a:pt x="1677" y="700"/>
                </a:lnTo>
                <a:lnTo>
                  <a:pt x="1678" y="700"/>
                </a:lnTo>
                <a:lnTo>
                  <a:pt x="1678" y="701"/>
                </a:lnTo>
                <a:lnTo>
                  <a:pt x="1680" y="701"/>
                </a:lnTo>
                <a:lnTo>
                  <a:pt x="1681" y="701"/>
                </a:lnTo>
                <a:lnTo>
                  <a:pt x="1681" y="702"/>
                </a:lnTo>
                <a:lnTo>
                  <a:pt x="1682" y="702"/>
                </a:lnTo>
                <a:lnTo>
                  <a:pt x="1683" y="702"/>
                </a:lnTo>
                <a:lnTo>
                  <a:pt x="1684" y="702"/>
                </a:lnTo>
                <a:lnTo>
                  <a:pt x="1685" y="702"/>
                </a:lnTo>
                <a:lnTo>
                  <a:pt x="1686" y="702"/>
                </a:lnTo>
                <a:lnTo>
                  <a:pt x="1686" y="701"/>
                </a:lnTo>
                <a:lnTo>
                  <a:pt x="1688" y="701"/>
                </a:lnTo>
                <a:lnTo>
                  <a:pt x="1688" y="702"/>
                </a:lnTo>
                <a:lnTo>
                  <a:pt x="1689" y="702"/>
                </a:lnTo>
                <a:lnTo>
                  <a:pt x="1690" y="702"/>
                </a:lnTo>
                <a:lnTo>
                  <a:pt x="1691" y="703"/>
                </a:lnTo>
                <a:lnTo>
                  <a:pt x="1692" y="703"/>
                </a:lnTo>
                <a:lnTo>
                  <a:pt x="1693" y="703"/>
                </a:lnTo>
                <a:lnTo>
                  <a:pt x="1694" y="703"/>
                </a:lnTo>
                <a:lnTo>
                  <a:pt x="1695" y="704"/>
                </a:lnTo>
                <a:lnTo>
                  <a:pt x="1697" y="704"/>
                </a:lnTo>
                <a:lnTo>
                  <a:pt x="1698" y="705"/>
                </a:lnTo>
                <a:lnTo>
                  <a:pt x="1699" y="705"/>
                </a:lnTo>
                <a:lnTo>
                  <a:pt x="1700" y="705"/>
                </a:lnTo>
                <a:lnTo>
                  <a:pt x="1700" y="707"/>
                </a:lnTo>
                <a:lnTo>
                  <a:pt x="1701" y="707"/>
                </a:lnTo>
                <a:lnTo>
                  <a:pt x="1703" y="708"/>
                </a:lnTo>
                <a:lnTo>
                  <a:pt x="1706" y="709"/>
                </a:lnTo>
                <a:lnTo>
                  <a:pt x="1707" y="710"/>
                </a:lnTo>
                <a:lnTo>
                  <a:pt x="1707" y="711"/>
                </a:lnTo>
                <a:lnTo>
                  <a:pt x="1707" y="712"/>
                </a:lnTo>
                <a:lnTo>
                  <a:pt x="1708" y="712"/>
                </a:lnTo>
                <a:lnTo>
                  <a:pt x="1708" y="713"/>
                </a:lnTo>
                <a:lnTo>
                  <a:pt x="1709" y="713"/>
                </a:lnTo>
                <a:lnTo>
                  <a:pt x="1709" y="716"/>
                </a:lnTo>
                <a:lnTo>
                  <a:pt x="1710" y="716"/>
                </a:lnTo>
                <a:lnTo>
                  <a:pt x="1710" y="717"/>
                </a:lnTo>
                <a:lnTo>
                  <a:pt x="1711" y="717"/>
                </a:lnTo>
                <a:lnTo>
                  <a:pt x="1711" y="718"/>
                </a:lnTo>
                <a:lnTo>
                  <a:pt x="1712" y="719"/>
                </a:lnTo>
                <a:lnTo>
                  <a:pt x="1712" y="721"/>
                </a:lnTo>
                <a:lnTo>
                  <a:pt x="1712" y="722"/>
                </a:lnTo>
                <a:lnTo>
                  <a:pt x="1712" y="724"/>
                </a:lnTo>
                <a:lnTo>
                  <a:pt x="1712" y="725"/>
                </a:lnTo>
                <a:lnTo>
                  <a:pt x="1712" y="726"/>
                </a:lnTo>
                <a:lnTo>
                  <a:pt x="1712" y="728"/>
                </a:lnTo>
                <a:lnTo>
                  <a:pt x="1714" y="730"/>
                </a:lnTo>
                <a:lnTo>
                  <a:pt x="1714" y="733"/>
                </a:lnTo>
                <a:lnTo>
                  <a:pt x="1714" y="734"/>
                </a:lnTo>
                <a:lnTo>
                  <a:pt x="1715" y="735"/>
                </a:lnTo>
                <a:lnTo>
                  <a:pt x="1716" y="735"/>
                </a:lnTo>
                <a:lnTo>
                  <a:pt x="1717" y="735"/>
                </a:lnTo>
                <a:lnTo>
                  <a:pt x="1720" y="735"/>
                </a:lnTo>
                <a:lnTo>
                  <a:pt x="1721" y="735"/>
                </a:lnTo>
                <a:lnTo>
                  <a:pt x="1723" y="734"/>
                </a:lnTo>
                <a:lnTo>
                  <a:pt x="1724" y="734"/>
                </a:lnTo>
                <a:lnTo>
                  <a:pt x="1724" y="733"/>
                </a:lnTo>
                <a:lnTo>
                  <a:pt x="1724" y="732"/>
                </a:lnTo>
                <a:lnTo>
                  <a:pt x="1724" y="730"/>
                </a:lnTo>
                <a:lnTo>
                  <a:pt x="1724" y="729"/>
                </a:lnTo>
                <a:lnTo>
                  <a:pt x="1724" y="728"/>
                </a:lnTo>
                <a:lnTo>
                  <a:pt x="1725" y="727"/>
                </a:lnTo>
                <a:lnTo>
                  <a:pt x="1725" y="726"/>
                </a:lnTo>
                <a:lnTo>
                  <a:pt x="1726" y="725"/>
                </a:lnTo>
                <a:lnTo>
                  <a:pt x="1727" y="725"/>
                </a:lnTo>
                <a:lnTo>
                  <a:pt x="1728" y="725"/>
                </a:lnTo>
                <a:lnTo>
                  <a:pt x="1729" y="725"/>
                </a:lnTo>
                <a:lnTo>
                  <a:pt x="1730" y="726"/>
                </a:lnTo>
                <a:lnTo>
                  <a:pt x="1733" y="726"/>
                </a:lnTo>
                <a:lnTo>
                  <a:pt x="1735" y="727"/>
                </a:lnTo>
                <a:lnTo>
                  <a:pt x="1736" y="727"/>
                </a:lnTo>
                <a:lnTo>
                  <a:pt x="1738" y="729"/>
                </a:lnTo>
                <a:lnTo>
                  <a:pt x="1740" y="732"/>
                </a:lnTo>
                <a:lnTo>
                  <a:pt x="1741" y="734"/>
                </a:lnTo>
                <a:lnTo>
                  <a:pt x="1741" y="736"/>
                </a:lnTo>
                <a:lnTo>
                  <a:pt x="1742" y="737"/>
                </a:lnTo>
                <a:lnTo>
                  <a:pt x="1742" y="738"/>
                </a:lnTo>
                <a:lnTo>
                  <a:pt x="1742" y="739"/>
                </a:lnTo>
                <a:lnTo>
                  <a:pt x="1742" y="741"/>
                </a:lnTo>
                <a:lnTo>
                  <a:pt x="1742" y="742"/>
                </a:lnTo>
                <a:lnTo>
                  <a:pt x="1741" y="742"/>
                </a:lnTo>
                <a:lnTo>
                  <a:pt x="1741" y="743"/>
                </a:lnTo>
                <a:lnTo>
                  <a:pt x="1740" y="743"/>
                </a:lnTo>
                <a:lnTo>
                  <a:pt x="1740" y="744"/>
                </a:lnTo>
                <a:lnTo>
                  <a:pt x="1740" y="745"/>
                </a:lnTo>
                <a:lnTo>
                  <a:pt x="1738" y="745"/>
                </a:lnTo>
                <a:lnTo>
                  <a:pt x="1737" y="745"/>
                </a:lnTo>
                <a:lnTo>
                  <a:pt x="1736" y="745"/>
                </a:lnTo>
                <a:lnTo>
                  <a:pt x="1735" y="745"/>
                </a:lnTo>
                <a:lnTo>
                  <a:pt x="1734" y="746"/>
                </a:lnTo>
                <a:lnTo>
                  <a:pt x="1733" y="746"/>
                </a:lnTo>
                <a:lnTo>
                  <a:pt x="1732" y="746"/>
                </a:lnTo>
                <a:lnTo>
                  <a:pt x="1730" y="746"/>
                </a:lnTo>
                <a:lnTo>
                  <a:pt x="1729" y="746"/>
                </a:lnTo>
                <a:lnTo>
                  <a:pt x="1728" y="745"/>
                </a:lnTo>
                <a:lnTo>
                  <a:pt x="1727" y="745"/>
                </a:lnTo>
                <a:lnTo>
                  <a:pt x="1724" y="745"/>
                </a:lnTo>
                <a:lnTo>
                  <a:pt x="1721" y="745"/>
                </a:lnTo>
                <a:lnTo>
                  <a:pt x="1720" y="745"/>
                </a:lnTo>
                <a:lnTo>
                  <a:pt x="1719" y="745"/>
                </a:lnTo>
                <a:lnTo>
                  <a:pt x="1718" y="746"/>
                </a:lnTo>
                <a:lnTo>
                  <a:pt x="1717" y="746"/>
                </a:lnTo>
                <a:lnTo>
                  <a:pt x="1716" y="747"/>
                </a:lnTo>
                <a:lnTo>
                  <a:pt x="1716" y="749"/>
                </a:lnTo>
                <a:lnTo>
                  <a:pt x="1716" y="751"/>
                </a:lnTo>
                <a:lnTo>
                  <a:pt x="1717" y="752"/>
                </a:lnTo>
                <a:lnTo>
                  <a:pt x="1717" y="753"/>
                </a:lnTo>
                <a:lnTo>
                  <a:pt x="1720" y="754"/>
                </a:lnTo>
                <a:lnTo>
                  <a:pt x="1721" y="755"/>
                </a:lnTo>
                <a:lnTo>
                  <a:pt x="1724" y="755"/>
                </a:lnTo>
                <a:lnTo>
                  <a:pt x="1725" y="755"/>
                </a:lnTo>
                <a:lnTo>
                  <a:pt x="1727" y="755"/>
                </a:lnTo>
                <a:lnTo>
                  <a:pt x="1728" y="757"/>
                </a:lnTo>
                <a:lnTo>
                  <a:pt x="1729" y="757"/>
                </a:lnTo>
                <a:lnTo>
                  <a:pt x="1730" y="757"/>
                </a:lnTo>
                <a:lnTo>
                  <a:pt x="1732" y="758"/>
                </a:lnTo>
                <a:lnTo>
                  <a:pt x="1733" y="759"/>
                </a:lnTo>
                <a:lnTo>
                  <a:pt x="1734" y="760"/>
                </a:lnTo>
                <a:lnTo>
                  <a:pt x="1735" y="760"/>
                </a:lnTo>
                <a:lnTo>
                  <a:pt x="1735" y="761"/>
                </a:lnTo>
                <a:lnTo>
                  <a:pt x="1736" y="762"/>
                </a:lnTo>
                <a:lnTo>
                  <a:pt x="1737" y="762"/>
                </a:lnTo>
                <a:lnTo>
                  <a:pt x="1737" y="763"/>
                </a:lnTo>
                <a:lnTo>
                  <a:pt x="1737" y="764"/>
                </a:lnTo>
                <a:lnTo>
                  <a:pt x="1738" y="764"/>
                </a:lnTo>
                <a:lnTo>
                  <a:pt x="1738" y="766"/>
                </a:lnTo>
                <a:lnTo>
                  <a:pt x="1737" y="767"/>
                </a:lnTo>
                <a:lnTo>
                  <a:pt x="1738" y="767"/>
                </a:lnTo>
                <a:lnTo>
                  <a:pt x="1737" y="768"/>
                </a:lnTo>
                <a:lnTo>
                  <a:pt x="1737" y="769"/>
                </a:lnTo>
                <a:lnTo>
                  <a:pt x="1737" y="770"/>
                </a:lnTo>
                <a:lnTo>
                  <a:pt x="1737" y="771"/>
                </a:lnTo>
                <a:lnTo>
                  <a:pt x="1737" y="772"/>
                </a:lnTo>
                <a:lnTo>
                  <a:pt x="1738" y="774"/>
                </a:lnTo>
                <a:lnTo>
                  <a:pt x="1737" y="775"/>
                </a:lnTo>
                <a:lnTo>
                  <a:pt x="1738" y="775"/>
                </a:lnTo>
                <a:lnTo>
                  <a:pt x="1738" y="776"/>
                </a:lnTo>
                <a:lnTo>
                  <a:pt x="1738" y="777"/>
                </a:lnTo>
                <a:lnTo>
                  <a:pt x="1738" y="778"/>
                </a:lnTo>
                <a:lnTo>
                  <a:pt x="1738" y="780"/>
                </a:lnTo>
                <a:lnTo>
                  <a:pt x="1740" y="783"/>
                </a:lnTo>
                <a:lnTo>
                  <a:pt x="1740" y="784"/>
                </a:lnTo>
                <a:lnTo>
                  <a:pt x="1741" y="786"/>
                </a:lnTo>
                <a:lnTo>
                  <a:pt x="1741" y="787"/>
                </a:lnTo>
                <a:lnTo>
                  <a:pt x="1741" y="788"/>
                </a:lnTo>
                <a:lnTo>
                  <a:pt x="1742" y="788"/>
                </a:lnTo>
                <a:lnTo>
                  <a:pt x="1742" y="789"/>
                </a:lnTo>
                <a:lnTo>
                  <a:pt x="1742" y="791"/>
                </a:lnTo>
                <a:lnTo>
                  <a:pt x="1742" y="792"/>
                </a:lnTo>
                <a:lnTo>
                  <a:pt x="1743" y="793"/>
                </a:lnTo>
                <a:lnTo>
                  <a:pt x="1744" y="793"/>
                </a:lnTo>
                <a:lnTo>
                  <a:pt x="1744" y="794"/>
                </a:lnTo>
                <a:lnTo>
                  <a:pt x="1745" y="795"/>
                </a:lnTo>
                <a:lnTo>
                  <a:pt x="1745" y="796"/>
                </a:lnTo>
                <a:lnTo>
                  <a:pt x="1746" y="797"/>
                </a:lnTo>
                <a:lnTo>
                  <a:pt x="1746" y="799"/>
                </a:lnTo>
                <a:lnTo>
                  <a:pt x="1747" y="800"/>
                </a:lnTo>
                <a:lnTo>
                  <a:pt x="1747" y="801"/>
                </a:lnTo>
                <a:lnTo>
                  <a:pt x="1747" y="802"/>
                </a:lnTo>
                <a:lnTo>
                  <a:pt x="1749" y="803"/>
                </a:lnTo>
                <a:lnTo>
                  <a:pt x="1749" y="804"/>
                </a:lnTo>
                <a:lnTo>
                  <a:pt x="1749" y="805"/>
                </a:lnTo>
                <a:lnTo>
                  <a:pt x="1749" y="808"/>
                </a:lnTo>
                <a:lnTo>
                  <a:pt x="1747" y="809"/>
                </a:lnTo>
                <a:lnTo>
                  <a:pt x="1746" y="810"/>
                </a:lnTo>
                <a:lnTo>
                  <a:pt x="1746" y="811"/>
                </a:lnTo>
                <a:lnTo>
                  <a:pt x="1746" y="812"/>
                </a:lnTo>
                <a:lnTo>
                  <a:pt x="1746" y="813"/>
                </a:lnTo>
                <a:lnTo>
                  <a:pt x="1747" y="813"/>
                </a:lnTo>
                <a:lnTo>
                  <a:pt x="1747" y="814"/>
                </a:lnTo>
                <a:lnTo>
                  <a:pt x="1749" y="816"/>
                </a:lnTo>
                <a:lnTo>
                  <a:pt x="1750" y="814"/>
                </a:lnTo>
                <a:lnTo>
                  <a:pt x="1751" y="814"/>
                </a:lnTo>
                <a:lnTo>
                  <a:pt x="1752" y="814"/>
                </a:lnTo>
                <a:lnTo>
                  <a:pt x="1753" y="814"/>
                </a:lnTo>
                <a:lnTo>
                  <a:pt x="1753" y="813"/>
                </a:lnTo>
                <a:lnTo>
                  <a:pt x="1754" y="813"/>
                </a:lnTo>
                <a:lnTo>
                  <a:pt x="1755" y="812"/>
                </a:lnTo>
                <a:lnTo>
                  <a:pt x="1757" y="812"/>
                </a:lnTo>
                <a:lnTo>
                  <a:pt x="1758" y="813"/>
                </a:lnTo>
                <a:lnTo>
                  <a:pt x="1759" y="813"/>
                </a:lnTo>
                <a:lnTo>
                  <a:pt x="1759" y="814"/>
                </a:lnTo>
                <a:lnTo>
                  <a:pt x="1760" y="814"/>
                </a:lnTo>
                <a:lnTo>
                  <a:pt x="1760" y="816"/>
                </a:lnTo>
                <a:lnTo>
                  <a:pt x="1761" y="817"/>
                </a:lnTo>
                <a:lnTo>
                  <a:pt x="1762" y="817"/>
                </a:lnTo>
                <a:lnTo>
                  <a:pt x="1763" y="817"/>
                </a:lnTo>
                <a:lnTo>
                  <a:pt x="1766" y="817"/>
                </a:lnTo>
                <a:lnTo>
                  <a:pt x="1767" y="817"/>
                </a:lnTo>
                <a:lnTo>
                  <a:pt x="1768" y="817"/>
                </a:lnTo>
                <a:lnTo>
                  <a:pt x="1769" y="816"/>
                </a:lnTo>
                <a:lnTo>
                  <a:pt x="1770" y="816"/>
                </a:lnTo>
                <a:lnTo>
                  <a:pt x="1771" y="816"/>
                </a:lnTo>
                <a:lnTo>
                  <a:pt x="1772" y="816"/>
                </a:lnTo>
                <a:lnTo>
                  <a:pt x="1773" y="816"/>
                </a:lnTo>
                <a:lnTo>
                  <a:pt x="1775" y="816"/>
                </a:lnTo>
                <a:lnTo>
                  <a:pt x="1777" y="817"/>
                </a:lnTo>
                <a:lnTo>
                  <a:pt x="1778" y="818"/>
                </a:lnTo>
                <a:lnTo>
                  <a:pt x="1779" y="818"/>
                </a:lnTo>
                <a:lnTo>
                  <a:pt x="1779" y="819"/>
                </a:lnTo>
                <a:lnTo>
                  <a:pt x="1780" y="819"/>
                </a:lnTo>
                <a:lnTo>
                  <a:pt x="1781" y="819"/>
                </a:lnTo>
                <a:lnTo>
                  <a:pt x="1783" y="819"/>
                </a:lnTo>
                <a:lnTo>
                  <a:pt x="1784" y="819"/>
                </a:lnTo>
                <a:lnTo>
                  <a:pt x="1785" y="819"/>
                </a:lnTo>
                <a:lnTo>
                  <a:pt x="1786" y="819"/>
                </a:lnTo>
                <a:lnTo>
                  <a:pt x="1787" y="819"/>
                </a:lnTo>
                <a:lnTo>
                  <a:pt x="1788" y="819"/>
                </a:lnTo>
                <a:lnTo>
                  <a:pt x="1789" y="819"/>
                </a:lnTo>
                <a:lnTo>
                  <a:pt x="1789" y="820"/>
                </a:lnTo>
                <a:lnTo>
                  <a:pt x="1790" y="820"/>
                </a:lnTo>
                <a:lnTo>
                  <a:pt x="1792" y="821"/>
                </a:lnTo>
                <a:lnTo>
                  <a:pt x="1792" y="822"/>
                </a:lnTo>
                <a:lnTo>
                  <a:pt x="1793" y="822"/>
                </a:lnTo>
                <a:lnTo>
                  <a:pt x="1793" y="824"/>
                </a:lnTo>
                <a:lnTo>
                  <a:pt x="1794" y="824"/>
                </a:lnTo>
                <a:lnTo>
                  <a:pt x="1794" y="825"/>
                </a:lnTo>
                <a:lnTo>
                  <a:pt x="1795" y="825"/>
                </a:lnTo>
                <a:lnTo>
                  <a:pt x="1795" y="826"/>
                </a:lnTo>
                <a:lnTo>
                  <a:pt x="1796" y="826"/>
                </a:lnTo>
                <a:lnTo>
                  <a:pt x="1797" y="826"/>
                </a:lnTo>
                <a:lnTo>
                  <a:pt x="1797" y="827"/>
                </a:lnTo>
                <a:lnTo>
                  <a:pt x="1798" y="827"/>
                </a:lnTo>
                <a:lnTo>
                  <a:pt x="1799" y="828"/>
                </a:lnTo>
                <a:lnTo>
                  <a:pt x="1799" y="829"/>
                </a:lnTo>
                <a:lnTo>
                  <a:pt x="1801" y="830"/>
                </a:lnTo>
                <a:lnTo>
                  <a:pt x="1799" y="830"/>
                </a:lnTo>
                <a:lnTo>
                  <a:pt x="1798" y="830"/>
                </a:lnTo>
                <a:lnTo>
                  <a:pt x="1798" y="831"/>
                </a:lnTo>
                <a:lnTo>
                  <a:pt x="1797" y="831"/>
                </a:lnTo>
                <a:lnTo>
                  <a:pt x="1797" y="833"/>
                </a:lnTo>
                <a:lnTo>
                  <a:pt x="1798" y="833"/>
                </a:lnTo>
                <a:lnTo>
                  <a:pt x="1797" y="834"/>
                </a:lnTo>
                <a:lnTo>
                  <a:pt x="1796" y="835"/>
                </a:lnTo>
                <a:lnTo>
                  <a:pt x="1797" y="836"/>
                </a:lnTo>
                <a:lnTo>
                  <a:pt x="1797" y="837"/>
                </a:lnTo>
                <a:lnTo>
                  <a:pt x="1798" y="837"/>
                </a:lnTo>
                <a:lnTo>
                  <a:pt x="1798" y="838"/>
                </a:lnTo>
                <a:lnTo>
                  <a:pt x="1799" y="838"/>
                </a:lnTo>
                <a:lnTo>
                  <a:pt x="1801" y="838"/>
                </a:lnTo>
                <a:lnTo>
                  <a:pt x="1802" y="838"/>
                </a:lnTo>
                <a:lnTo>
                  <a:pt x="1803" y="838"/>
                </a:lnTo>
                <a:lnTo>
                  <a:pt x="1804" y="838"/>
                </a:lnTo>
                <a:lnTo>
                  <a:pt x="1804" y="837"/>
                </a:lnTo>
                <a:lnTo>
                  <a:pt x="1805" y="836"/>
                </a:lnTo>
                <a:lnTo>
                  <a:pt x="1806" y="836"/>
                </a:lnTo>
                <a:lnTo>
                  <a:pt x="1807" y="836"/>
                </a:lnTo>
                <a:lnTo>
                  <a:pt x="1809" y="836"/>
                </a:lnTo>
                <a:lnTo>
                  <a:pt x="1809" y="837"/>
                </a:lnTo>
                <a:lnTo>
                  <a:pt x="1810" y="838"/>
                </a:lnTo>
                <a:lnTo>
                  <a:pt x="1811" y="838"/>
                </a:lnTo>
                <a:lnTo>
                  <a:pt x="1811" y="839"/>
                </a:lnTo>
                <a:lnTo>
                  <a:pt x="1812" y="839"/>
                </a:lnTo>
                <a:lnTo>
                  <a:pt x="1812" y="841"/>
                </a:lnTo>
                <a:lnTo>
                  <a:pt x="1813" y="841"/>
                </a:lnTo>
                <a:lnTo>
                  <a:pt x="1813" y="842"/>
                </a:lnTo>
                <a:lnTo>
                  <a:pt x="1813" y="843"/>
                </a:lnTo>
                <a:lnTo>
                  <a:pt x="1814" y="843"/>
                </a:lnTo>
                <a:lnTo>
                  <a:pt x="1814" y="844"/>
                </a:lnTo>
                <a:lnTo>
                  <a:pt x="1813" y="844"/>
                </a:lnTo>
                <a:lnTo>
                  <a:pt x="1813" y="845"/>
                </a:lnTo>
                <a:lnTo>
                  <a:pt x="1812" y="845"/>
                </a:lnTo>
                <a:lnTo>
                  <a:pt x="1811" y="846"/>
                </a:lnTo>
                <a:lnTo>
                  <a:pt x="1810" y="846"/>
                </a:lnTo>
                <a:lnTo>
                  <a:pt x="1807" y="847"/>
                </a:lnTo>
                <a:lnTo>
                  <a:pt x="1806" y="848"/>
                </a:lnTo>
                <a:lnTo>
                  <a:pt x="1805" y="848"/>
                </a:lnTo>
                <a:lnTo>
                  <a:pt x="1805" y="850"/>
                </a:lnTo>
                <a:lnTo>
                  <a:pt x="1805" y="851"/>
                </a:lnTo>
                <a:lnTo>
                  <a:pt x="1804" y="852"/>
                </a:lnTo>
                <a:lnTo>
                  <a:pt x="1804" y="853"/>
                </a:lnTo>
                <a:lnTo>
                  <a:pt x="1804" y="854"/>
                </a:lnTo>
                <a:lnTo>
                  <a:pt x="1803" y="855"/>
                </a:lnTo>
                <a:lnTo>
                  <a:pt x="1803" y="856"/>
                </a:lnTo>
                <a:lnTo>
                  <a:pt x="1803" y="858"/>
                </a:lnTo>
                <a:lnTo>
                  <a:pt x="1804" y="859"/>
                </a:lnTo>
                <a:lnTo>
                  <a:pt x="1804" y="860"/>
                </a:lnTo>
                <a:lnTo>
                  <a:pt x="1805" y="861"/>
                </a:lnTo>
                <a:lnTo>
                  <a:pt x="1806" y="862"/>
                </a:lnTo>
                <a:lnTo>
                  <a:pt x="1806" y="863"/>
                </a:lnTo>
                <a:lnTo>
                  <a:pt x="1807" y="863"/>
                </a:lnTo>
                <a:lnTo>
                  <a:pt x="1809" y="863"/>
                </a:lnTo>
                <a:lnTo>
                  <a:pt x="1810" y="863"/>
                </a:lnTo>
                <a:lnTo>
                  <a:pt x="1811" y="863"/>
                </a:lnTo>
                <a:lnTo>
                  <a:pt x="1810" y="863"/>
                </a:lnTo>
                <a:lnTo>
                  <a:pt x="1811" y="862"/>
                </a:lnTo>
                <a:lnTo>
                  <a:pt x="1812" y="862"/>
                </a:lnTo>
                <a:lnTo>
                  <a:pt x="1813" y="862"/>
                </a:lnTo>
                <a:lnTo>
                  <a:pt x="1814" y="862"/>
                </a:lnTo>
                <a:lnTo>
                  <a:pt x="1815" y="861"/>
                </a:lnTo>
                <a:lnTo>
                  <a:pt x="1816" y="861"/>
                </a:lnTo>
                <a:lnTo>
                  <a:pt x="1816" y="860"/>
                </a:lnTo>
                <a:lnTo>
                  <a:pt x="1818" y="859"/>
                </a:lnTo>
                <a:lnTo>
                  <a:pt x="1818" y="858"/>
                </a:lnTo>
                <a:lnTo>
                  <a:pt x="1819" y="858"/>
                </a:lnTo>
                <a:lnTo>
                  <a:pt x="1819" y="859"/>
                </a:lnTo>
                <a:lnTo>
                  <a:pt x="1821" y="860"/>
                </a:lnTo>
                <a:lnTo>
                  <a:pt x="1822" y="861"/>
                </a:lnTo>
                <a:lnTo>
                  <a:pt x="1827" y="861"/>
                </a:lnTo>
                <a:lnTo>
                  <a:pt x="1828" y="862"/>
                </a:lnTo>
                <a:lnTo>
                  <a:pt x="1831" y="863"/>
                </a:lnTo>
                <a:lnTo>
                  <a:pt x="1831" y="864"/>
                </a:lnTo>
                <a:lnTo>
                  <a:pt x="1832" y="866"/>
                </a:lnTo>
                <a:lnTo>
                  <a:pt x="1832" y="867"/>
                </a:lnTo>
                <a:lnTo>
                  <a:pt x="1831" y="868"/>
                </a:lnTo>
                <a:lnTo>
                  <a:pt x="1831" y="869"/>
                </a:lnTo>
                <a:lnTo>
                  <a:pt x="1831" y="870"/>
                </a:lnTo>
                <a:lnTo>
                  <a:pt x="1832" y="870"/>
                </a:lnTo>
                <a:lnTo>
                  <a:pt x="1832" y="871"/>
                </a:lnTo>
                <a:lnTo>
                  <a:pt x="1833" y="872"/>
                </a:lnTo>
                <a:lnTo>
                  <a:pt x="1833" y="873"/>
                </a:lnTo>
                <a:lnTo>
                  <a:pt x="1833" y="876"/>
                </a:lnTo>
                <a:lnTo>
                  <a:pt x="1835" y="876"/>
                </a:lnTo>
                <a:lnTo>
                  <a:pt x="1835" y="877"/>
                </a:lnTo>
                <a:lnTo>
                  <a:pt x="1837" y="880"/>
                </a:lnTo>
                <a:lnTo>
                  <a:pt x="1838" y="881"/>
                </a:lnTo>
                <a:lnTo>
                  <a:pt x="1839" y="883"/>
                </a:lnTo>
                <a:lnTo>
                  <a:pt x="1840" y="883"/>
                </a:lnTo>
                <a:lnTo>
                  <a:pt x="1840" y="884"/>
                </a:lnTo>
                <a:lnTo>
                  <a:pt x="1841" y="885"/>
                </a:lnTo>
                <a:lnTo>
                  <a:pt x="1842" y="886"/>
                </a:lnTo>
                <a:lnTo>
                  <a:pt x="1844" y="888"/>
                </a:lnTo>
                <a:lnTo>
                  <a:pt x="1845" y="889"/>
                </a:lnTo>
                <a:lnTo>
                  <a:pt x="1845" y="891"/>
                </a:lnTo>
                <a:lnTo>
                  <a:pt x="1845" y="892"/>
                </a:lnTo>
                <a:lnTo>
                  <a:pt x="1845" y="893"/>
                </a:lnTo>
                <a:lnTo>
                  <a:pt x="1844" y="894"/>
                </a:lnTo>
                <a:lnTo>
                  <a:pt x="1841" y="896"/>
                </a:lnTo>
                <a:lnTo>
                  <a:pt x="1840" y="896"/>
                </a:lnTo>
                <a:lnTo>
                  <a:pt x="1839" y="897"/>
                </a:lnTo>
                <a:lnTo>
                  <a:pt x="1839" y="898"/>
                </a:lnTo>
                <a:lnTo>
                  <a:pt x="1838" y="900"/>
                </a:lnTo>
                <a:lnTo>
                  <a:pt x="1838" y="901"/>
                </a:lnTo>
                <a:lnTo>
                  <a:pt x="1837" y="902"/>
                </a:lnTo>
                <a:lnTo>
                  <a:pt x="1836" y="902"/>
                </a:lnTo>
                <a:lnTo>
                  <a:pt x="1836" y="903"/>
                </a:lnTo>
                <a:lnTo>
                  <a:pt x="1836" y="904"/>
                </a:lnTo>
                <a:lnTo>
                  <a:pt x="1835" y="905"/>
                </a:lnTo>
                <a:lnTo>
                  <a:pt x="1835" y="908"/>
                </a:lnTo>
                <a:lnTo>
                  <a:pt x="1835" y="910"/>
                </a:lnTo>
                <a:lnTo>
                  <a:pt x="1833" y="911"/>
                </a:lnTo>
                <a:lnTo>
                  <a:pt x="1833" y="912"/>
                </a:lnTo>
                <a:lnTo>
                  <a:pt x="1833" y="913"/>
                </a:lnTo>
                <a:lnTo>
                  <a:pt x="1833" y="914"/>
                </a:lnTo>
                <a:lnTo>
                  <a:pt x="1833" y="916"/>
                </a:lnTo>
                <a:lnTo>
                  <a:pt x="1833" y="918"/>
                </a:lnTo>
                <a:lnTo>
                  <a:pt x="1833" y="919"/>
                </a:lnTo>
                <a:lnTo>
                  <a:pt x="1833" y="920"/>
                </a:lnTo>
                <a:lnTo>
                  <a:pt x="1835" y="921"/>
                </a:lnTo>
                <a:lnTo>
                  <a:pt x="1835" y="922"/>
                </a:lnTo>
                <a:lnTo>
                  <a:pt x="1835" y="923"/>
                </a:lnTo>
                <a:lnTo>
                  <a:pt x="1836" y="923"/>
                </a:lnTo>
                <a:lnTo>
                  <a:pt x="1837" y="925"/>
                </a:lnTo>
                <a:lnTo>
                  <a:pt x="1838" y="926"/>
                </a:lnTo>
                <a:lnTo>
                  <a:pt x="1838" y="927"/>
                </a:lnTo>
                <a:lnTo>
                  <a:pt x="1838" y="928"/>
                </a:lnTo>
                <a:lnTo>
                  <a:pt x="1838" y="929"/>
                </a:lnTo>
                <a:lnTo>
                  <a:pt x="1839" y="931"/>
                </a:lnTo>
                <a:lnTo>
                  <a:pt x="1839" y="933"/>
                </a:lnTo>
                <a:lnTo>
                  <a:pt x="1840" y="934"/>
                </a:lnTo>
                <a:lnTo>
                  <a:pt x="1841" y="935"/>
                </a:lnTo>
                <a:lnTo>
                  <a:pt x="1840" y="936"/>
                </a:lnTo>
                <a:lnTo>
                  <a:pt x="1841" y="936"/>
                </a:lnTo>
                <a:lnTo>
                  <a:pt x="1841" y="937"/>
                </a:lnTo>
                <a:lnTo>
                  <a:pt x="1842" y="937"/>
                </a:lnTo>
                <a:lnTo>
                  <a:pt x="1842" y="938"/>
                </a:lnTo>
                <a:lnTo>
                  <a:pt x="1846" y="940"/>
                </a:lnTo>
                <a:lnTo>
                  <a:pt x="1846" y="942"/>
                </a:lnTo>
                <a:lnTo>
                  <a:pt x="1848" y="944"/>
                </a:lnTo>
                <a:lnTo>
                  <a:pt x="1849" y="943"/>
                </a:lnTo>
                <a:lnTo>
                  <a:pt x="1849" y="944"/>
                </a:lnTo>
                <a:lnTo>
                  <a:pt x="1850" y="945"/>
                </a:lnTo>
                <a:lnTo>
                  <a:pt x="1852" y="945"/>
                </a:lnTo>
                <a:lnTo>
                  <a:pt x="1853" y="945"/>
                </a:lnTo>
                <a:lnTo>
                  <a:pt x="1853" y="946"/>
                </a:lnTo>
                <a:lnTo>
                  <a:pt x="1854" y="947"/>
                </a:lnTo>
                <a:lnTo>
                  <a:pt x="1855" y="947"/>
                </a:lnTo>
                <a:lnTo>
                  <a:pt x="1856" y="947"/>
                </a:lnTo>
                <a:lnTo>
                  <a:pt x="1859" y="947"/>
                </a:lnTo>
                <a:lnTo>
                  <a:pt x="1862" y="948"/>
                </a:lnTo>
                <a:lnTo>
                  <a:pt x="1863" y="948"/>
                </a:lnTo>
                <a:lnTo>
                  <a:pt x="1864" y="948"/>
                </a:lnTo>
                <a:lnTo>
                  <a:pt x="1865" y="948"/>
                </a:lnTo>
                <a:lnTo>
                  <a:pt x="1866" y="948"/>
                </a:lnTo>
                <a:lnTo>
                  <a:pt x="1868" y="950"/>
                </a:lnTo>
                <a:lnTo>
                  <a:pt x="1870" y="950"/>
                </a:lnTo>
                <a:lnTo>
                  <a:pt x="1871" y="948"/>
                </a:lnTo>
                <a:lnTo>
                  <a:pt x="1872" y="948"/>
                </a:lnTo>
                <a:lnTo>
                  <a:pt x="1872" y="947"/>
                </a:lnTo>
                <a:lnTo>
                  <a:pt x="1873" y="946"/>
                </a:lnTo>
                <a:lnTo>
                  <a:pt x="1872" y="944"/>
                </a:lnTo>
                <a:lnTo>
                  <a:pt x="1872" y="943"/>
                </a:lnTo>
                <a:lnTo>
                  <a:pt x="1871" y="940"/>
                </a:lnTo>
                <a:lnTo>
                  <a:pt x="1871" y="939"/>
                </a:lnTo>
                <a:lnTo>
                  <a:pt x="1868" y="938"/>
                </a:lnTo>
                <a:lnTo>
                  <a:pt x="1867" y="937"/>
                </a:lnTo>
                <a:lnTo>
                  <a:pt x="1866" y="935"/>
                </a:lnTo>
                <a:lnTo>
                  <a:pt x="1864" y="931"/>
                </a:lnTo>
                <a:lnTo>
                  <a:pt x="1864" y="930"/>
                </a:lnTo>
                <a:lnTo>
                  <a:pt x="1865" y="930"/>
                </a:lnTo>
                <a:lnTo>
                  <a:pt x="1865" y="929"/>
                </a:lnTo>
                <a:lnTo>
                  <a:pt x="1865" y="928"/>
                </a:lnTo>
                <a:lnTo>
                  <a:pt x="1866" y="927"/>
                </a:lnTo>
                <a:lnTo>
                  <a:pt x="1866" y="926"/>
                </a:lnTo>
                <a:lnTo>
                  <a:pt x="1865" y="925"/>
                </a:lnTo>
                <a:lnTo>
                  <a:pt x="1864" y="923"/>
                </a:lnTo>
                <a:lnTo>
                  <a:pt x="1864" y="922"/>
                </a:lnTo>
                <a:lnTo>
                  <a:pt x="1863" y="921"/>
                </a:lnTo>
                <a:lnTo>
                  <a:pt x="1862" y="920"/>
                </a:lnTo>
                <a:lnTo>
                  <a:pt x="1861" y="919"/>
                </a:lnTo>
                <a:lnTo>
                  <a:pt x="1859" y="919"/>
                </a:lnTo>
                <a:lnTo>
                  <a:pt x="1858" y="920"/>
                </a:lnTo>
                <a:lnTo>
                  <a:pt x="1856" y="920"/>
                </a:lnTo>
                <a:lnTo>
                  <a:pt x="1854" y="920"/>
                </a:lnTo>
                <a:lnTo>
                  <a:pt x="1853" y="921"/>
                </a:lnTo>
                <a:lnTo>
                  <a:pt x="1852" y="921"/>
                </a:lnTo>
                <a:lnTo>
                  <a:pt x="1850" y="921"/>
                </a:lnTo>
                <a:lnTo>
                  <a:pt x="1850" y="920"/>
                </a:lnTo>
                <a:lnTo>
                  <a:pt x="1849" y="919"/>
                </a:lnTo>
                <a:lnTo>
                  <a:pt x="1849" y="918"/>
                </a:lnTo>
                <a:lnTo>
                  <a:pt x="1849" y="917"/>
                </a:lnTo>
                <a:lnTo>
                  <a:pt x="1850" y="916"/>
                </a:lnTo>
                <a:lnTo>
                  <a:pt x="1850" y="914"/>
                </a:lnTo>
                <a:lnTo>
                  <a:pt x="1852" y="913"/>
                </a:lnTo>
                <a:lnTo>
                  <a:pt x="1852" y="912"/>
                </a:lnTo>
                <a:lnTo>
                  <a:pt x="1853" y="910"/>
                </a:lnTo>
                <a:lnTo>
                  <a:pt x="1853" y="909"/>
                </a:lnTo>
                <a:lnTo>
                  <a:pt x="1854" y="908"/>
                </a:lnTo>
                <a:lnTo>
                  <a:pt x="1855" y="906"/>
                </a:lnTo>
                <a:lnTo>
                  <a:pt x="1856" y="906"/>
                </a:lnTo>
                <a:lnTo>
                  <a:pt x="1857" y="905"/>
                </a:lnTo>
                <a:lnTo>
                  <a:pt x="1858" y="905"/>
                </a:lnTo>
                <a:lnTo>
                  <a:pt x="1859" y="904"/>
                </a:lnTo>
                <a:lnTo>
                  <a:pt x="1859" y="905"/>
                </a:lnTo>
                <a:lnTo>
                  <a:pt x="1861" y="905"/>
                </a:lnTo>
                <a:lnTo>
                  <a:pt x="1862" y="905"/>
                </a:lnTo>
                <a:lnTo>
                  <a:pt x="1863" y="905"/>
                </a:lnTo>
                <a:lnTo>
                  <a:pt x="1864" y="905"/>
                </a:lnTo>
                <a:lnTo>
                  <a:pt x="1865" y="904"/>
                </a:lnTo>
                <a:lnTo>
                  <a:pt x="1866" y="904"/>
                </a:lnTo>
                <a:lnTo>
                  <a:pt x="1867" y="904"/>
                </a:lnTo>
                <a:lnTo>
                  <a:pt x="1868" y="904"/>
                </a:lnTo>
                <a:lnTo>
                  <a:pt x="1870" y="904"/>
                </a:lnTo>
                <a:lnTo>
                  <a:pt x="1871" y="904"/>
                </a:lnTo>
                <a:lnTo>
                  <a:pt x="1872" y="905"/>
                </a:lnTo>
                <a:lnTo>
                  <a:pt x="1873" y="906"/>
                </a:lnTo>
                <a:lnTo>
                  <a:pt x="1874" y="906"/>
                </a:lnTo>
                <a:lnTo>
                  <a:pt x="1874" y="908"/>
                </a:lnTo>
                <a:lnTo>
                  <a:pt x="1875" y="908"/>
                </a:lnTo>
                <a:lnTo>
                  <a:pt x="1876" y="908"/>
                </a:lnTo>
                <a:lnTo>
                  <a:pt x="1878" y="908"/>
                </a:lnTo>
                <a:lnTo>
                  <a:pt x="1879" y="908"/>
                </a:lnTo>
                <a:lnTo>
                  <a:pt x="1880" y="908"/>
                </a:lnTo>
                <a:lnTo>
                  <a:pt x="1881" y="908"/>
                </a:lnTo>
                <a:lnTo>
                  <a:pt x="1882" y="908"/>
                </a:lnTo>
                <a:lnTo>
                  <a:pt x="1883" y="909"/>
                </a:lnTo>
                <a:lnTo>
                  <a:pt x="1883" y="911"/>
                </a:lnTo>
                <a:lnTo>
                  <a:pt x="1884" y="912"/>
                </a:lnTo>
                <a:lnTo>
                  <a:pt x="1883" y="913"/>
                </a:lnTo>
                <a:lnTo>
                  <a:pt x="1883" y="914"/>
                </a:lnTo>
                <a:lnTo>
                  <a:pt x="1884" y="914"/>
                </a:lnTo>
                <a:lnTo>
                  <a:pt x="1884" y="916"/>
                </a:lnTo>
                <a:lnTo>
                  <a:pt x="1885" y="916"/>
                </a:lnTo>
                <a:lnTo>
                  <a:pt x="1885" y="914"/>
                </a:lnTo>
                <a:lnTo>
                  <a:pt x="1887" y="914"/>
                </a:lnTo>
                <a:lnTo>
                  <a:pt x="1888" y="913"/>
                </a:lnTo>
                <a:lnTo>
                  <a:pt x="1888" y="912"/>
                </a:lnTo>
                <a:lnTo>
                  <a:pt x="1888" y="911"/>
                </a:lnTo>
                <a:lnTo>
                  <a:pt x="1888" y="910"/>
                </a:lnTo>
                <a:lnTo>
                  <a:pt x="1889" y="909"/>
                </a:lnTo>
                <a:lnTo>
                  <a:pt x="1889" y="908"/>
                </a:lnTo>
                <a:lnTo>
                  <a:pt x="1889" y="906"/>
                </a:lnTo>
                <a:lnTo>
                  <a:pt x="1890" y="905"/>
                </a:lnTo>
                <a:lnTo>
                  <a:pt x="1890" y="904"/>
                </a:lnTo>
                <a:lnTo>
                  <a:pt x="1891" y="904"/>
                </a:lnTo>
                <a:lnTo>
                  <a:pt x="1892" y="903"/>
                </a:lnTo>
                <a:lnTo>
                  <a:pt x="1893" y="903"/>
                </a:lnTo>
                <a:lnTo>
                  <a:pt x="1894" y="903"/>
                </a:lnTo>
                <a:lnTo>
                  <a:pt x="1894" y="904"/>
                </a:lnTo>
                <a:lnTo>
                  <a:pt x="1896" y="904"/>
                </a:lnTo>
                <a:lnTo>
                  <a:pt x="1896" y="905"/>
                </a:lnTo>
                <a:lnTo>
                  <a:pt x="1896" y="906"/>
                </a:lnTo>
                <a:lnTo>
                  <a:pt x="1897" y="906"/>
                </a:lnTo>
                <a:lnTo>
                  <a:pt x="1898" y="908"/>
                </a:lnTo>
                <a:lnTo>
                  <a:pt x="1898" y="909"/>
                </a:lnTo>
                <a:lnTo>
                  <a:pt x="1898" y="910"/>
                </a:lnTo>
                <a:lnTo>
                  <a:pt x="1898" y="911"/>
                </a:lnTo>
                <a:lnTo>
                  <a:pt x="1898" y="912"/>
                </a:lnTo>
                <a:lnTo>
                  <a:pt x="1898" y="913"/>
                </a:lnTo>
                <a:lnTo>
                  <a:pt x="1898" y="914"/>
                </a:lnTo>
                <a:lnTo>
                  <a:pt x="1898" y="916"/>
                </a:lnTo>
                <a:lnTo>
                  <a:pt x="1899" y="917"/>
                </a:lnTo>
                <a:lnTo>
                  <a:pt x="1899" y="918"/>
                </a:lnTo>
                <a:lnTo>
                  <a:pt x="1899" y="920"/>
                </a:lnTo>
                <a:lnTo>
                  <a:pt x="1899" y="921"/>
                </a:lnTo>
                <a:lnTo>
                  <a:pt x="1898" y="923"/>
                </a:lnTo>
                <a:lnTo>
                  <a:pt x="1898" y="925"/>
                </a:lnTo>
                <a:lnTo>
                  <a:pt x="1898" y="926"/>
                </a:lnTo>
                <a:lnTo>
                  <a:pt x="1899" y="927"/>
                </a:lnTo>
                <a:lnTo>
                  <a:pt x="1900" y="927"/>
                </a:lnTo>
                <a:lnTo>
                  <a:pt x="1901" y="928"/>
                </a:lnTo>
                <a:lnTo>
                  <a:pt x="1902" y="930"/>
                </a:lnTo>
                <a:lnTo>
                  <a:pt x="1902" y="931"/>
                </a:lnTo>
                <a:lnTo>
                  <a:pt x="1901" y="933"/>
                </a:lnTo>
                <a:lnTo>
                  <a:pt x="1901" y="934"/>
                </a:lnTo>
                <a:lnTo>
                  <a:pt x="1900" y="935"/>
                </a:lnTo>
                <a:lnTo>
                  <a:pt x="1900" y="936"/>
                </a:lnTo>
                <a:lnTo>
                  <a:pt x="1899" y="937"/>
                </a:lnTo>
                <a:lnTo>
                  <a:pt x="1899" y="938"/>
                </a:lnTo>
                <a:lnTo>
                  <a:pt x="1898" y="938"/>
                </a:lnTo>
                <a:lnTo>
                  <a:pt x="1898" y="939"/>
                </a:lnTo>
                <a:lnTo>
                  <a:pt x="1897" y="939"/>
                </a:lnTo>
                <a:lnTo>
                  <a:pt x="1897" y="940"/>
                </a:lnTo>
                <a:lnTo>
                  <a:pt x="1898" y="942"/>
                </a:lnTo>
                <a:lnTo>
                  <a:pt x="1898" y="943"/>
                </a:lnTo>
                <a:lnTo>
                  <a:pt x="1898" y="944"/>
                </a:lnTo>
                <a:lnTo>
                  <a:pt x="1898" y="945"/>
                </a:lnTo>
                <a:lnTo>
                  <a:pt x="1898" y="946"/>
                </a:lnTo>
                <a:lnTo>
                  <a:pt x="1898" y="947"/>
                </a:lnTo>
                <a:lnTo>
                  <a:pt x="1899" y="948"/>
                </a:lnTo>
                <a:lnTo>
                  <a:pt x="1899" y="950"/>
                </a:lnTo>
                <a:lnTo>
                  <a:pt x="1900" y="950"/>
                </a:lnTo>
                <a:lnTo>
                  <a:pt x="1900" y="951"/>
                </a:lnTo>
                <a:lnTo>
                  <a:pt x="1901" y="951"/>
                </a:lnTo>
                <a:lnTo>
                  <a:pt x="1901" y="952"/>
                </a:lnTo>
                <a:lnTo>
                  <a:pt x="1901" y="953"/>
                </a:lnTo>
                <a:lnTo>
                  <a:pt x="1902" y="954"/>
                </a:lnTo>
                <a:lnTo>
                  <a:pt x="1902" y="955"/>
                </a:lnTo>
                <a:lnTo>
                  <a:pt x="1902" y="956"/>
                </a:lnTo>
                <a:lnTo>
                  <a:pt x="1902" y="958"/>
                </a:lnTo>
                <a:lnTo>
                  <a:pt x="1902" y="959"/>
                </a:lnTo>
                <a:lnTo>
                  <a:pt x="1902" y="960"/>
                </a:lnTo>
                <a:lnTo>
                  <a:pt x="1902" y="961"/>
                </a:lnTo>
                <a:lnTo>
                  <a:pt x="1902" y="962"/>
                </a:lnTo>
                <a:lnTo>
                  <a:pt x="1902" y="963"/>
                </a:lnTo>
                <a:lnTo>
                  <a:pt x="1902" y="964"/>
                </a:lnTo>
                <a:lnTo>
                  <a:pt x="1902" y="965"/>
                </a:lnTo>
                <a:lnTo>
                  <a:pt x="1904" y="965"/>
                </a:lnTo>
                <a:lnTo>
                  <a:pt x="1904" y="967"/>
                </a:lnTo>
                <a:lnTo>
                  <a:pt x="1905" y="968"/>
                </a:lnTo>
                <a:lnTo>
                  <a:pt x="1906" y="968"/>
                </a:lnTo>
                <a:lnTo>
                  <a:pt x="1906" y="969"/>
                </a:lnTo>
                <a:lnTo>
                  <a:pt x="1907" y="969"/>
                </a:lnTo>
                <a:lnTo>
                  <a:pt x="1907" y="970"/>
                </a:lnTo>
                <a:lnTo>
                  <a:pt x="1908" y="970"/>
                </a:lnTo>
                <a:lnTo>
                  <a:pt x="1909" y="970"/>
                </a:lnTo>
                <a:lnTo>
                  <a:pt x="1909" y="971"/>
                </a:lnTo>
                <a:lnTo>
                  <a:pt x="1910" y="971"/>
                </a:lnTo>
                <a:lnTo>
                  <a:pt x="1911" y="971"/>
                </a:lnTo>
                <a:lnTo>
                  <a:pt x="1914" y="972"/>
                </a:lnTo>
                <a:lnTo>
                  <a:pt x="1915" y="972"/>
                </a:lnTo>
                <a:lnTo>
                  <a:pt x="1916" y="971"/>
                </a:lnTo>
                <a:lnTo>
                  <a:pt x="1917" y="971"/>
                </a:lnTo>
                <a:lnTo>
                  <a:pt x="1918" y="972"/>
                </a:lnTo>
                <a:lnTo>
                  <a:pt x="1919" y="972"/>
                </a:lnTo>
                <a:lnTo>
                  <a:pt x="1921" y="972"/>
                </a:lnTo>
                <a:lnTo>
                  <a:pt x="1921" y="971"/>
                </a:lnTo>
                <a:lnTo>
                  <a:pt x="1922" y="971"/>
                </a:lnTo>
                <a:lnTo>
                  <a:pt x="1923" y="971"/>
                </a:lnTo>
                <a:lnTo>
                  <a:pt x="1924" y="971"/>
                </a:lnTo>
                <a:lnTo>
                  <a:pt x="1925" y="971"/>
                </a:lnTo>
                <a:lnTo>
                  <a:pt x="1925" y="970"/>
                </a:lnTo>
                <a:lnTo>
                  <a:pt x="1925" y="969"/>
                </a:lnTo>
                <a:lnTo>
                  <a:pt x="1926" y="969"/>
                </a:lnTo>
                <a:lnTo>
                  <a:pt x="1927" y="969"/>
                </a:lnTo>
                <a:lnTo>
                  <a:pt x="1930" y="970"/>
                </a:lnTo>
                <a:lnTo>
                  <a:pt x="1931" y="970"/>
                </a:lnTo>
                <a:lnTo>
                  <a:pt x="1933" y="970"/>
                </a:lnTo>
                <a:lnTo>
                  <a:pt x="1934" y="971"/>
                </a:lnTo>
                <a:lnTo>
                  <a:pt x="1935" y="972"/>
                </a:lnTo>
                <a:lnTo>
                  <a:pt x="1936" y="972"/>
                </a:lnTo>
                <a:lnTo>
                  <a:pt x="1937" y="972"/>
                </a:lnTo>
                <a:lnTo>
                  <a:pt x="1939" y="972"/>
                </a:lnTo>
                <a:lnTo>
                  <a:pt x="1940" y="972"/>
                </a:lnTo>
                <a:lnTo>
                  <a:pt x="1941" y="971"/>
                </a:lnTo>
                <a:lnTo>
                  <a:pt x="1942" y="971"/>
                </a:lnTo>
                <a:lnTo>
                  <a:pt x="1944" y="970"/>
                </a:lnTo>
                <a:lnTo>
                  <a:pt x="1945" y="969"/>
                </a:lnTo>
                <a:lnTo>
                  <a:pt x="1947" y="968"/>
                </a:lnTo>
                <a:lnTo>
                  <a:pt x="1948" y="967"/>
                </a:lnTo>
                <a:lnTo>
                  <a:pt x="1948" y="965"/>
                </a:lnTo>
                <a:lnTo>
                  <a:pt x="1948" y="964"/>
                </a:lnTo>
                <a:lnTo>
                  <a:pt x="1949" y="963"/>
                </a:lnTo>
                <a:lnTo>
                  <a:pt x="1949" y="962"/>
                </a:lnTo>
                <a:lnTo>
                  <a:pt x="1950" y="962"/>
                </a:lnTo>
                <a:lnTo>
                  <a:pt x="1951" y="962"/>
                </a:lnTo>
                <a:lnTo>
                  <a:pt x="1951" y="963"/>
                </a:lnTo>
                <a:lnTo>
                  <a:pt x="1952" y="964"/>
                </a:lnTo>
                <a:lnTo>
                  <a:pt x="1952" y="965"/>
                </a:lnTo>
                <a:lnTo>
                  <a:pt x="1952" y="967"/>
                </a:lnTo>
                <a:lnTo>
                  <a:pt x="1952" y="968"/>
                </a:lnTo>
                <a:lnTo>
                  <a:pt x="1951" y="969"/>
                </a:lnTo>
                <a:lnTo>
                  <a:pt x="1951" y="970"/>
                </a:lnTo>
                <a:lnTo>
                  <a:pt x="1951" y="971"/>
                </a:lnTo>
                <a:lnTo>
                  <a:pt x="1951" y="972"/>
                </a:lnTo>
                <a:lnTo>
                  <a:pt x="1951" y="973"/>
                </a:lnTo>
                <a:lnTo>
                  <a:pt x="1951" y="975"/>
                </a:lnTo>
                <a:lnTo>
                  <a:pt x="1950" y="975"/>
                </a:lnTo>
                <a:lnTo>
                  <a:pt x="1950" y="976"/>
                </a:lnTo>
                <a:lnTo>
                  <a:pt x="1950" y="977"/>
                </a:lnTo>
                <a:lnTo>
                  <a:pt x="1950" y="978"/>
                </a:lnTo>
                <a:lnTo>
                  <a:pt x="1951" y="979"/>
                </a:lnTo>
                <a:lnTo>
                  <a:pt x="1952" y="979"/>
                </a:lnTo>
                <a:lnTo>
                  <a:pt x="1953" y="979"/>
                </a:lnTo>
                <a:lnTo>
                  <a:pt x="1954" y="979"/>
                </a:lnTo>
                <a:lnTo>
                  <a:pt x="1954" y="978"/>
                </a:lnTo>
                <a:lnTo>
                  <a:pt x="1956" y="978"/>
                </a:lnTo>
                <a:lnTo>
                  <a:pt x="1957" y="978"/>
                </a:lnTo>
                <a:lnTo>
                  <a:pt x="1958" y="977"/>
                </a:lnTo>
                <a:lnTo>
                  <a:pt x="1959" y="977"/>
                </a:lnTo>
                <a:lnTo>
                  <a:pt x="1960" y="976"/>
                </a:lnTo>
                <a:lnTo>
                  <a:pt x="1961" y="975"/>
                </a:lnTo>
                <a:lnTo>
                  <a:pt x="1962" y="975"/>
                </a:lnTo>
                <a:lnTo>
                  <a:pt x="1963" y="973"/>
                </a:lnTo>
                <a:lnTo>
                  <a:pt x="1965" y="972"/>
                </a:lnTo>
                <a:lnTo>
                  <a:pt x="1966" y="972"/>
                </a:lnTo>
                <a:lnTo>
                  <a:pt x="1967" y="971"/>
                </a:lnTo>
                <a:lnTo>
                  <a:pt x="1968" y="971"/>
                </a:lnTo>
                <a:lnTo>
                  <a:pt x="1969" y="971"/>
                </a:lnTo>
                <a:lnTo>
                  <a:pt x="1970" y="971"/>
                </a:lnTo>
                <a:lnTo>
                  <a:pt x="1970" y="970"/>
                </a:lnTo>
                <a:lnTo>
                  <a:pt x="1971" y="970"/>
                </a:lnTo>
                <a:lnTo>
                  <a:pt x="1973" y="969"/>
                </a:lnTo>
                <a:lnTo>
                  <a:pt x="1974" y="965"/>
                </a:lnTo>
                <a:lnTo>
                  <a:pt x="1974" y="963"/>
                </a:lnTo>
                <a:lnTo>
                  <a:pt x="1975" y="962"/>
                </a:lnTo>
                <a:lnTo>
                  <a:pt x="1975" y="960"/>
                </a:lnTo>
                <a:lnTo>
                  <a:pt x="1975" y="959"/>
                </a:lnTo>
                <a:lnTo>
                  <a:pt x="1975" y="958"/>
                </a:lnTo>
                <a:lnTo>
                  <a:pt x="1975" y="956"/>
                </a:lnTo>
                <a:lnTo>
                  <a:pt x="1974" y="956"/>
                </a:lnTo>
                <a:lnTo>
                  <a:pt x="1974" y="955"/>
                </a:lnTo>
                <a:lnTo>
                  <a:pt x="1973" y="955"/>
                </a:lnTo>
                <a:lnTo>
                  <a:pt x="1971" y="955"/>
                </a:lnTo>
                <a:lnTo>
                  <a:pt x="1970" y="955"/>
                </a:lnTo>
                <a:lnTo>
                  <a:pt x="1969" y="954"/>
                </a:lnTo>
                <a:lnTo>
                  <a:pt x="1969" y="952"/>
                </a:lnTo>
                <a:lnTo>
                  <a:pt x="1968" y="952"/>
                </a:lnTo>
                <a:lnTo>
                  <a:pt x="1969" y="951"/>
                </a:lnTo>
                <a:lnTo>
                  <a:pt x="1969" y="950"/>
                </a:lnTo>
                <a:lnTo>
                  <a:pt x="1970" y="950"/>
                </a:lnTo>
                <a:lnTo>
                  <a:pt x="1973" y="951"/>
                </a:lnTo>
                <a:lnTo>
                  <a:pt x="1974" y="951"/>
                </a:lnTo>
                <a:lnTo>
                  <a:pt x="1975" y="951"/>
                </a:lnTo>
                <a:lnTo>
                  <a:pt x="1975" y="950"/>
                </a:lnTo>
                <a:lnTo>
                  <a:pt x="1975" y="948"/>
                </a:lnTo>
                <a:lnTo>
                  <a:pt x="1975" y="947"/>
                </a:lnTo>
                <a:lnTo>
                  <a:pt x="1975" y="946"/>
                </a:lnTo>
                <a:lnTo>
                  <a:pt x="1974" y="946"/>
                </a:lnTo>
                <a:lnTo>
                  <a:pt x="1973" y="946"/>
                </a:lnTo>
                <a:lnTo>
                  <a:pt x="1973" y="945"/>
                </a:lnTo>
                <a:lnTo>
                  <a:pt x="1971" y="945"/>
                </a:lnTo>
                <a:lnTo>
                  <a:pt x="1971" y="944"/>
                </a:lnTo>
                <a:lnTo>
                  <a:pt x="1973" y="944"/>
                </a:lnTo>
                <a:lnTo>
                  <a:pt x="1973" y="943"/>
                </a:lnTo>
                <a:lnTo>
                  <a:pt x="1974" y="943"/>
                </a:lnTo>
                <a:lnTo>
                  <a:pt x="1974" y="942"/>
                </a:lnTo>
                <a:lnTo>
                  <a:pt x="1975" y="942"/>
                </a:lnTo>
                <a:lnTo>
                  <a:pt x="1977" y="942"/>
                </a:lnTo>
                <a:lnTo>
                  <a:pt x="1978" y="943"/>
                </a:lnTo>
                <a:lnTo>
                  <a:pt x="1980" y="943"/>
                </a:lnTo>
                <a:lnTo>
                  <a:pt x="1982" y="944"/>
                </a:lnTo>
                <a:lnTo>
                  <a:pt x="1983" y="944"/>
                </a:lnTo>
                <a:lnTo>
                  <a:pt x="1983" y="945"/>
                </a:lnTo>
                <a:lnTo>
                  <a:pt x="1984" y="945"/>
                </a:lnTo>
                <a:lnTo>
                  <a:pt x="1984" y="946"/>
                </a:lnTo>
                <a:lnTo>
                  <a:pt x="1984" y="947"/>
                </a:lnTo>
                <a:lnTo>
                  <a:pt x="1984" y="948"/>
                </a:lnTo>
                <a:lnTo>
                  <a:pt x="1984" y="950"/>
                </a:lnTo>
                <a:lnTo>
                  <a:pt x="1983" y="950"/>
                </a:lnTo>
                <a:lnTo>
                  <a:pt x="1982" y="950"/>
                </a:lnTo>
                <a:lnTo>
                  <a:pt x="1980" y="950"/>
                </a:lnTo>
                <a:lnTo>
                  <a:pt x="1980" y="951"/>
                </a:lnTo>
                <a:lnTo>
                  <a:pt x="1982" y="951"/>
                </a:lnTo>
                <a:lnTo>
                  <a:pt x="1982" y="952"/>
                </a:lnTo>
                <a:lnTo>
                  <a:pt x="1983" y="952"/>
                </a:lnTo>
                <a:lnTo>
                  <a:pt x="1983" y="953"/>
                </a:lnTo>
                <a:lnTo>
                  <a:pt x="1983" y="954"/>
                </a:lnTo>
                <a:lnTo>
                  <a:pt x="1984" y="954"/>
                </a:lnTo>
                <a:lnTo>
                  <a:pt x="1983" y="955"/>
                </a:lnTo>
                <a:lnTo>
                  <a:pt x="1984" y="955"/>
                </a:lnTo>
                <a:lnTo>
                  <a:pt x="1985" y="955"/>
                </a:lnTo>
                <a:lnTo>
                  <a:pt x="1986" y="954"/>
                </a:lnTo>
                <a:lnTo>
                  <a:pt x="1986" y="953"/>
                </a:lnTo>
                <a:lnTo>
                  <a:pt x="1987" y="953"/>
                </a:lnTo>
                <a:lnTo>
                  <a:pt x="1988" y="952"/>
                </a:lnTo>
                <a:lnTo>
                  <a:pt x="1990" y="952"/>
                </a:lnTo>
                <a:lnTo>
                  <a:pt x="1990" y="951"/>
                </a:lnTo>
                <a:lnTo>
                  <a:pt x="1991" y="950"/>
                </a:lnTo>
                <a:lnTo>
                  <a:pt x="1992" y="950"/>
                </a:lnTo>
                <a:lnTo>
                  <a:pt x="1993" y="950"/>
                </a:lnTo>
                <a:lnTo>
                  <a:pt x="1994" y="950"/>
                </a:lnTo>
                <a:lnTo>
                  <a:pt x="1995" y="950"/>
                </a:lnTo>
                <a:lnTo>
                  <a:pt x="1996" y="951"/>
                </a:lnTo>
                <a:lnTo>
                  <a:pt x="1996" y="952"/>
                </a:lnTo>
                <a:lnTo>
                  <a:pt x="1996" y="953"/>
                </a:lnTo>
                <a:lnTo>
                  <a:pt x="1996" y="954"/>
                </a:lnTo>
                <a:lnTo>
                  <a:pt x="1995" y="954"/>
                </a:lnTo>
                <a:lnTo>
                  <a:pt x="1995" y="955"/>
                </a:lnTo>
                <a:lnTo>
                  <a:pt x="1994" y="955"/>
                </a:lnTo>
                <a:lnTo>
                  <a:pt x="1992" y="955"/>
                </a:lnTo>
                <a:lnTo>
                  <a:pt x="1992" y="956"/>
                </a:lnTo>
                <a:lnTo>
                  <a:pt x="1991" y="958"/>
                </a:lnTo>
                <a:lnTo>
                  <a:pt x="1991" y="959"/>
                </a:lnTo>
                <a:lnTo>
                  <a:pt x="1991" y="960"/>
                </a:lnTo>
                <a:lnTo>
                  <a:pt x="1992" y="961"/>
                </a:lnTo>
                <a:lnTo>
                  <a:pt x="1992" y="962"/>
                </a:lnTo>
                <a:lnTo>
                  <a:pt x="1992" y="963"/>
                </a:lnTo>
                <a:lnTo>
                  <a:pt x="1993" y="964"/>
                </a:lnTo>
                <a:lnTo>
                  <a:pt x="1993" y="967"/>
                </a:lnTo>
                <a:lnTo>
                  <a:pt x="1994" y="967"/>
                </a:lnTo>
                <a:lnTo>
                  <a:pt x="1994" y="968"/>
                </a:lnTo>
                <a:lnTo>
                  <a:pt x="1995" y="968"/>
                </a:lnTo>
                <a:lnTo>
                  <a:pt x="1996" y="968"/>
                </a:lnTo>
                <a:lnTo>
                  <a:pt x="1997" y="968"/>
                </a:lnTo>
                <a:lnTo>
                  <a:pt x="1999" y="969"/>
                </a:lnTo>
                <a:lnTo>
                  <a:pt x="2000" y="968"/>
                </a:lnTo>
                <a:lnTo>
                  <a:pt x="2000" y="967"/>
                </a:lnTo>
                <a:lnTo>
                  <a:pt x="2001" y="967"/>
                </a:lnTo>
                <a:lnTo>
                  <a:pt x="2002" y="967"/>
                </a:lnTo>
                <a:lnTo>
                  <a:pt x="2002" y="965"/>
                </a:lnTo>
                <a:lnTo>
                  <a:pt x="2003" y="965"/>
                </a:lnTo>
                <a:lnTo>
                  <a:pt x="2004" y="965"/>
                </a:lnTo>
                <a:lnTo>
                  <a:pt x="2005" y="965"/>
                </a:lnTo>
                <a:lnTo>
                  <a:pt x="2005" y="964"/>
                </a:lnTo>
                <a:lnTo>
                  <a:pt x="2006" y="964"/>
                </a:lnTo>
                <a:lnTo>
                  <a:pt x="2009" y="961"/>
                </a:lnTo>
                <a:lnTo>
                  <a:pt x="2009" y="960"/>
                </a:lnTo>
                <a:lnTo>
                  <a:pt x="2010" y="960"/>
                </a:lnTo>
                <a:lnTo>
                  <a:pt x="2010" y="959"/>
                </a:lnTo>
                <a:lnTo>
                  <a:pt x="2011" y="959"/>
                </a:lnTo>
                <a:lnTo>
                  <a:pt x="2012" y="958"/>
                </a:lnTo>
                <a:lnTo>
                  <a:pt x="2013" y="956"/>
                </a:lnTo>
                <a:lnTo>
                  <a:pt x="2014" y="956"/>
                </a:lnTo>
                <a:lnTo>
                  <a:pt x="2016" y="956"/>
                </a:lnTo>
                <a:lnTo>
                  <a:pt x="2017" y="955"/>
                </a:lnTo>
                <a:lnTo>
                  <a:pt x="2018" y="955"/>
                </a:lnTo>
                <a:lnTo>
                  <a:pt x="2019" y="955"/>
                </a:lnTo>
                <a:lnTo>
                  <a:pt x="2020" y="955"/>
                </a:lnTo>
                <a:lnTo>
                  <a:pt x="2021" y="956"/>
                </a:lnTo>
                <a:lnTo>
                  <a:pt x="2022" y="956"/>
                </a:lnTo>
                <a:lnTo>
                  <a:pt x="2022" y="958"/>
                </a:lnTo>
                <a:lnTo>
                  <a:pt x="2023" y="958"/>
                </a:lnTo>
                <a:lnTo>
                  <a:pt x="2025" y="959"/>
                </a:lnTo>
                <a:lnTo>
                  <a:pt x="2025" y="960"/>
                </a:lnTo>
                <a:lnTo>
                  <a:pt x="2026" y="961"/>
                </a:lnTo>
                <a:lnTo>
                  <a:pt x="2026" y="962"/>
                </a:lnTo>
                <a:lnTo>
                  <a:pt x="2027" y="963"/>
                </a:lnTo>
                <a:lnTo>
                  <a:pt x="2027" y="964"/>
                </a:lnTo>
                <a:lnTo>
                  <a:pt x="2028" y="964"/>
                </a:lnTo>
                <a:lnTo>
                  <a:pt x="2029" y="965"/>
                </a:lnTo>
                <a:lnTo>
                  <a:pt x="2030" y="965"/>
                </a:lnTo>
                <a:lnTo>
                  <a:pt x="2030" y="967"/>
                </a:lnTo>
                <a:lnTo>
                  <a:pt x="2031" y="968"/>
                </a:lnTo>
                <a:lnTo>
                  <a:pt x="2032" y="969"/>
                </a:lnTo>
                <a:lnTo>
                  <a:pt x="2034" y="970"/>
                </a:lnTo>
                <a:lnTo>
                  <a:pt x="2035" y="971"/>
                </a:lnTo>
                <a:lnTo>
                  <a:pt x="2035" y="972"/>
                </a:lnTo>
                <a:lnTo>
                  <a:pt x="2035" y="973"/>
                </a:lnTo>
                <a:lnTo>
                  <a:pt x="2035" y="975"/>
                </a:lnTo>
                <a:lnTo>
                  <a:pt x="2034" y="976"/>
                </a:lnTo>
                <a:lnTo>
                  <a:pt x="2034" y="977"/>
                </a:lnTo>
                <a:lnTo>
                  <a:pt x="2032" y="977"/>
                </a:lnTo>
                <a:lnTo>
                  <a:pt x="2031" y="977"/>
                </a:lnTo>
                <a:lnTo>
                  <a:pt x="2030" y="976"/>
                </a:lnTo>
                <a:lnTo>
                  <a:pt x="2029" y="977"/>
                </a:lnTo>
                <a:lnTo>
                  <a:pt x="2028" y="977"/>
                </a:lnTo>
                <a:lnTo>
                  <a:pt x="2027" y="978"/>
                </a:lnTo>
                <a:lnTo>
                  <a:pt x="2027" y="979"/>
                </a:lnTo>
                <a:lnTo>
                  <a:pt x="2028" y="979"/>
                </a:lnTo>
                <a:lnTo>
                  <a:pt x="2028" y="980"/>
                </a:lnTo>
                <a:lnTo>
                  <a:pt x="2029" y="980"/>
                </a:lnTo>
                <a:lnTo>
                  <a:pt x="2029" y="981"/>
                </a:lnTo>
                <a:lnTo>
                  <a:pt x="2030" y="985"/>
                </a:lnTo>
                <a:lnTo>
                  <a:pt x="2031" y="986"/>
                </a:lnTo>
                <a:lnTo>
                  <a:pt x="2031" y="987"/>
                </a:lnTo>
                <a:lnTo>
                  <a:pt x="2034" y="988"/>
                </a:lnTo>
                <a:lnTo>
                  <a:pt x="2035" y="988"/>
                </a:lnTo>
                <a:lnTo>
                  <a:pt x="2036" y="988"/>
                </a:lnTo>
                <a:lnTo>
                  <a:pt x="2037" y="987"/>
                </a:lnTo>
                <a:lnTo>
                  <a:pt x="2038" y="987"/>
                </a:lnTo>
                <a:lnTo>
                  <a:pt x="2038" y="986"/>
                </a:lnTo>
                <a:lnTo>
                  <a:pt x="2039" y="987"/>
                </a:lnTo>
                <a:lnTo>
                  <a:pt x="2040" y="987"/>
                </a:lnTo>
                <a:lnTo>
                  <a:pt x="2040" y="988"/>
                </a:lnTo>
                <a:lnTo>
                  <a:pt x="2039" y="990"/>
                </a:lnTo>
                <a:lnTo>
                  <a:pt x="2039" y="993"/>
                </a:lnTo>
                <a:lnTo>
                  <a:pt x="2039" y="994"/>
                </a:lnTo>
                <a:lnTo>
                  <a:pt x="2040" y="995"/>
                </a:lnTo>
                <a:lnTo>
                  <a:pt x="2040" y="996"/>
                </a:lnTo>
                <a:lnTo>
                  <a:pt x="2045" y="1000"/>
                </a:lnTo>
                <a:lnTo>
                  <a:pt x="2046" y="1001"/>
                </a:lnTo>
                <a:lnTo>
                  <a:pt x="2047" y="1003"/>
                </a:lnTo>
                <a:lnTo>
                  <a:pt x="2048" y="1006"/>
                </a:lnTo>
                <a:lnTo>
                  <a:pt x="2048" y="1008"/>
                </a:lnTo>
                <a:lnTo>
                  <a:pt x="2049" y="1011"/>
                </a:lnTo>
                <a:lnTo>
                  <a:pt x="2049" y="1013"/>
                </a:lnTo>
                <a:lnTo>
                  <a:pt x="2049" y="1014"/>
                </a:lnTo>
                <a:lnTo>
                  <a:pt x="2051" y="1017"/>
                </a:lnTo>
                <a:lnTo>
                  <a:pt x="2051" y="1018"/>
                </a:lnTo>
                <a:lnTo>
                  <a:pt x="2052" y="1020"/>
                </a:lnTo>
                <a:lnTo>
                  <a:pt x="2051" y="1021"/>
                </a:lnTo>
                <a:lnTo>
                  <a:pt x="2051" y="1026"/>
                </a:lnTo>
                <a:lnTo>
                  <a:pt x="2051" y="1027"/>
                </a:lnTo>
                <a:lnTo>
                  <a:pt x="2051" y="1028"/>
                </a:lnTo>
                <a:lnTo>
                  <a:pt x="2051" y="1029"/>
                </a:lnTo>
                <a:lnTo>
                  <a:pt x="2049" y="1030"/>
                </a:lnTo>
                <a:lnTo>
                  <a:pt x="2049" y="1031"/>
                </a:lnTo>
                <a:lnTo>
                  <a:pt x="2048" y="1032"/>
                </a:lnTo>
                <a:lnTo>
                  <a:pt x="2047" y="1034"/>
                </a:lnTo>
                <a:lnTo>
                  <a:pt x="2046" y="1035"/>
                </a:lnTo>
                <a:lnTo>
                  <a:pt x="2044" y="1037"/>
                </a:lnTo>
                <a:lnTo>
                  <a:pt x="2044" y="1038"/>
                </a:lnTo>
                <a:lnTo>
                  <a:pt x="2043" y="1039"/>
                </a:lnTo>
                <a:lnTo>
                  <a:pt x="2043" y="1040"/>
                </a:lnTo>
                <a:lnTo>
                  <a:pt x="2042" y="1042"/>
                </a:lnTo>
                <a:lnTo>
                  <a:pt x="2040" y="1042"/>
                </a:lnTo>
                <a:lnTo>
                  <a:pt x="2039" y="1042"/>
                </a:lnTo>
                <a:lnTo>
                  <a:pt x="2035" y="1042"/>
                </a:lnTo>
                <a:lnTo>
                  <a:pt x="2034" y="1042"/>
                </a:lnTo>
                <a:lnTo>
                  <a:pt x="2031" y="1040"/>
                </a:lnTo>
                <a:lnTo>
                  <a:pt x="2030" y="1040"/>
                </a:lnTo>
                <a:lnTo>
                  <a:pt x="2029" y="1040"/>
                </a:lnTo>
                <a:lnTo>
                  <a:pt x="2027" y="1039"/>
                </a:lnTo>
                <a:lnTo>
                  <a:pt x="2026" y="1039"/>
                </a:lnTo>
                <a:lnTo>
                  <a:pt x="2025" y="1039"/>
                </a:lnTo>
                <a:lnTo>
                  <a:pt x="2023" y="1039"/>
                </a:lnTo>
                <a:lnTo>
                  <a:pt x="2023" y="1040"/>
                </a:lnTo>
                <a:lnTo>
                  <a:pt x="2022" y="1042"/>
                </a:lnTo>
                <a:lnTo>
                  <a:pt x="2021" y="1042"/>
                </a:lnTo>
                <a:lnTo>
                  <a:pt x="2021" y="1043"/>
                </a:lnTo>
                <a:lnTo>
                  <a:pt x="2021" y="1044"/>
                </a:lnTo>
                <a:lnTo>
                  <a:pt x="2021" y="1045"/>
                </a:lnTo>
                <a:lnTo>
                  <a:pt x="2021" y="1046"/>
                </a:lnTo>
                <a:lnTo>
                  <a:pt x="2021" y="1047"/>
                </a:lnTo>
                <a:lnTo>
                  <a:pt x="2022" y="1051"/>
                </a:lnTo>
                <a:lnTo>
                  <a:pt x="2022" y="1052"/>
                </a:lnTo>
                <a:lnTo>
                  <a:pt x="2023" y="1052"/>
                </a:lnTo>
                <a:lnTo>
                  <a:pt x="2025" y="1053"/>
                </a:lnTo>
                <a:lnTo>
                  <a:pt x="2026" y="1054"/>
                </a:lnTo>
                <a:lnTo>
                  <a:pt x="2027" y="1055"/>
                </a:lnTo>
                <a:lnTo>
                  <a:pt x="2028" y="1055"/>
                </a:lnTo>
                <a:lnTo>
                  <a:pt x="2029" y="1056"/>
                </a:lnTo>
                <a:lnTo>
                  <a:pt x="2030" y="1057"/>
                </a:lnTo>
                <a:lnTo>
                  <a:pt x="2030" y="1059"/>
                </a:lnTo>
                <a:lnTo>
                  <a:pt x="2031" y="1060"/>
                </a:lnTo>
                <a:lnTo>
                  <a:pt x="2034" y="1063"/>
                </a:lnTo>
                <a:lnTo>
                  <a:pt x="2035" y="1064"/>
                </a:lnTo>
                <a:lnTo>
                  <a:pt x="2036" y="1065"/>
                </a:lnTo>
                <a:lnTo>
                  <a:pt x="2037" y="1067"/>
                </a:lnTo>
                <a:lnTo>
                  <a:pt x="2038" y="1067"/>
                </a:lnTo>
                <a:lnTo>
                  <a:pt x="2039" y="1067"/>
                </a:lnTo>
                <a:lnTo>
                  <a:pt x="2040" y="1067"/>
                </a:lnTo>
                <a:lnTo>
                  <a:pt x="2040" y="1069"/>
                </a:lnTo>
                <a:lnTo>
                  <a:pt x="2040" y="1070"/>
                </a:lnTo>
                <a:lnTo>
                  <a:pt x="2039" y="1070"/>
                </a:lnTo>
                <a:lnTo>
                  <a:pt x="2038" y="1071"/>
                </a:lnTo>
                <a:lnTo>
                  <a:pt x="2037" y="1072"/>
                </a:lnTo>
                <a:lnTo>
                  <a:pt x="2037" y="1073"/>
                </a:lnTo>
                <a:lnTo>
                  <a:pt x="2037" y="1075"/>
                </a:lnTo>
                <a:lnTo>
                  <a:pt x="2038" y="1077"/>
                </a:lnTo>
                <a:lnTo>
                  <a:pt x="2040" y="1078"/>
                </a:lnTo>
                <a:lnTo>
                  <a:pt x="2039" y="1079"/>
                </a:lnTo>
                <a:lnTo>
                  <a:pt x="2038" y="1079"/>
                </a:lnTo>
                <a:lnTo>
                  <a:pt x="2038" y="1080"/>
                </a:lnTo>
                <a:lnTo>
                  <a:pt x="2037" y="1080"/>
                </a:lnTo>
                <a:lnTo>
                  <a:pt x="2035" y="1081"/>
                </a:lnTo>
                <a:lnTo>
                  <a:pt x="2034" y="1081"/>
                </a:lnTo>
                <a:lnTo>
                  <a:pt x="2032" y="1081"/>
                </a:lnTo>
                <a:lnTo>
                  <a:pt x="2031" y="1081"/>
                </a:lnTo>
                <a:lnTo>
                  <a:pt x="2030" y="1080"/>
                </a:lnTo>
                <a:lnTo>
                  <a:pt x="2028" y="1080"/>
                </a:lnTo>
                <a:lnTo>
                  <a:pt x="2027" y="1080"/>
                </a:lnTo>
                <a:lnTo>
                  <a:pt x="2027" y="1079"/>
                </a:lnTo>
                <a:lnTo>
                  <a:pt x="2027" y="1080"/>
                </a:lnTo>
                <a:lnTo>
                  <a:pt x="2026" y="1080"/>
                </a:lnTo>
                <a:lnTo>
                  <a:pt x="2023" y="1080"/>
                </a:lnTo>
                <a:lnTo>
                  <a:pt x="2022" y="1080"/>
                </a:lnTo>
                <a:lnTo>
                  <a:pt x="2022" y="1081"/>
                </a:lnTo>
                <a:lnTo>
                  <a:pt x="2019" y="1082"/>
                </a:lnTo>
                <a:lnTo>
                  <a:pt x="2018" y="1082"/>
                </a:lnTo>
                <a:lnTo>
                  <a:pt x="2017" y="1082"/>
                </a:lnTo>
                <a:lnTo>
                  <a:pt x="2017" y="1084"/>
                </a:lnTo>
                <a:lnTo>
                  <a:pt x="2016" y="1084"/>
                </a:lnTo>
                <a:lnTo>
                  <a:pt x="2016" y="1085"/>
                </a:lnTo>
                <a:lnTo>
                  <a:pt x="2016" y="1086"/>
                </a:lnTo>
                <a:lnTo>
                  <a:pt x="2014" y="1087"/>
                </a:lnTo>
                <a:lnTo>
                  <a:pt x="2013" y="1088"/>
                </a:lnTo>
                <a:lnTo>
                  <a:pt x="2012" y="1089"/>
                </a:lnTo>
                <a:lnTo>
                  <a:pt x="2011" y="1089"/>
                </a:lnTo>
                <a:lnTo>
                  <a:pt x="2010" y="1089"/>
                </a:lnTo>
                <a:lnTo>
                  <a:pt x="2010" y="1090"/>
                </a:lnTo>
                <a:lnTo>
                  <a:pt x="2009" y="1090"/>
                </a:lnTo>
                <a:lnTo>
                  <a:pt x="2009" y="1092"/>
                </a:lnTo>
                <a:lnTo>
                  <a:pt x="2008" y="1092"/>
                </a:lnTo>
                <a:lnTo>
                  <a:pt x="2006" y="1092"/>
                </a:lnTo>
                <a:lnTo>
                  <a:pt x="2005" y="1092"/>
                </a:lnTo>
                <a:lnTo>
                  <a:pt x="2004" y="1093"/>
                </a:lnTo>
                <a:lnTo>
                  <a:pt x="2003" y="1093"/>
                </a:lnTo>
                <a:lnTo>
                  <a:pt x="2003" y="1094"/>
                </a:lnTo>
                <a:lnTo>
                  <a:pt x="2002" y="1094"/>
                </a:lnTo>
                <a:lnTo>
                  <a:pt x="2001" y="1094"/>
                </a:lnTo>
                <a:lnTo>
                  <a:pt x="2001" y="1095"/>
                </a:lnTo>
                <a:lnTo>
                  <a:pt x="2000" y="1095"/>
                </a:lnTo>
                <a:lnTo>
                  <a:pt x="1999" y="1096"/>
                </a:lnTo>
                <a:lnTo>
                  <a:pt x="1991" y="1099"/>
                </a:lnTo>
                <a:lnTo>
                  <a:pt x="1988" y="1104"/>
                </a:lnTo>
                <a:lnTo>
                  <a:pt x="1984" y="1111"/>
                </a:lnTo>
                <a:lnTo>
                  <a:pt x="1983" y="1111"/>
                </a:lnTo>
                <a:lnTo>
                  <a:pt x="1979" y="1117"/>
                </a:lnTo>
                <a:lnTo>
                  <a:pt x="1977" y="1119"/>
                </a:lnTo>
                <a:lnTo>
                  <a:pt x="1962" y="1139"/>
                </a:lnTo>
                <a:lnTo>
                  <a:pt x="1961" y="1142"/>
                </a:lnTo>
                <a:lnTo>
                  <a:pt x="1960" y="1143"/>
                </a:lnTo>
                <a:lnTo>
                  <a:pt x="1942" y="1169"/>
                </a:lnTo>
                <a:lnTo>
                  <a:pt x="1941" y="1170"/>
                </a:lnTo>
                <a:lnTo>
                  <a:pt x="1928" y="1186"/>
                </a:lnTo>
                <a:lnTo>
                  <a:pt x="1923" y="1194"/>
                </a:lnTo>
                <a:lnTo>
                  <a:pt x="1922" y="1196"/>
                </a:lnTo>
                <a:lnTo>
                  <a:pt x="1919" y="1198"/>
                </a:lnTo>
                <a:lnTo>
                  <a:pt x="1919" y="1199"/>
                </a:lnTo>
                <a:lnTo>
                  <a:pt x="1918" y="1199"/>
                </a:lnTo>
                <a:lnTo>
                  <a:pt x="1918" y="1201"/>
                </a:lnTo>
                <a:lnTo>
                  <a:pt x="1918" y="1202"/>
                </a:lnTo>
                <a:lnTo>
                  <a:pt x="1917" y="1202"/>
                </a:lnTo>
                <a:lnTo>
                  <a:pt x="1915" y="1206"/>
                </a:lnTo>
                <a:lnTo>
                  <a:pt x="1913" y="1209"/>
                </a:lnTo>
                <a:lnTo>
                  <a:pt x="1910" y="1212"/>
                </a:lnTo>
                <a:lnTo>
                  <a:pt x="1908" y="1215"/>
                </a:lnTo>
                <a:lnTo>
                  <a:pt x="1905" y="1220"/>
                </a:lnTo>
                <a:lnTo>
                  <a:pt x="1902" y="1223"/>
                </a:lnTo>
                <a:lnTo>
                  <a:pt x="1900" y="1227"/>
                </a:lnTo>
                <a:lnTo>
                  <a:pt x="1894" y="1235"/>
                </a:lnTo>
                <a:lnTo>
                  <a:pt x="1888" y="1243"/>
                </a:lnTo>
                <a:lnTo>
                  <a:pt x="1888" y="1244"/>
                </a:lnTo>
                <a:lnTo>
                  <a:pt x="1878" y="1258"/>
                </a:lnTo>
                <a:lnTo>
                  <a:pt x="1876" y="1260"/>
                </a:lnTo>
                <a:lnTo>
                  <a:pt x="1870" y="1268"/>
                </a:lnTo>
                <a:lnTo>
                  <a:pt x="1870" y="1270"/>
                </a:lnTo>
                <a:lnTo>
                  <a:pt x="1866" y="1274"/>
                </a:lnTo>
                <a:lnTo>
                  <a:pt x="1863" y="1279"/>
                </a:lnTo>
                <a:lnTo>
                  <a:pt x="1857" y="1287"/>
                </a:lnTo>
                <a:lnTo>
                  <a:pt x="1855" y="1289"/>
                </a:lnTo>
                <a:lnTo>
                  <a:pt x="1855" y="1290"/>
                </a:lnTo>
                <a:lnTo>
                  <a:pt x="1854" y="1291"/>
                </a:lnTo>
                <a:lnTo>
                  <a:pt x="1850" y="1296"/>
                </a:lnTo>
                <a:lnTo>
                  <a:pt x="1844" y="1306"/>
                </a:lnTo>
                <a:lnTo>
                  <a:pt x="1842" y="1307"/>
                </a:lnTo>
                <a:lnTo>
                  <a:pt x="1841" y="1308"/>
                </a:lnTo>
                <a:lnTo>
                  <a:pt x="1840" y="1311"/>
                </a:lnTo>
                <a:lnTo>
                  <a:pt x="1839" y="1312"/>
                </a:lnTo>
                <a:lnTo>
                  <a:pt x="1839" y="1313"/>
                </a:lnTo>
                <a:lnTo>
                  <a:pt x="1838" y="1314"/>
                </a:lnTo>
                <a:lnTo>
                  <a:pt x="1832" y="1323"/>
                </a:lnTo>
                <a:lnTo>
                  <a:pt x="1812" y="1352"/>
                </a:lnTo>
                <a:lnTo>
                  <a:pt x="1811" y="1353"/>
                </a:lnTo>
                <a:lnTo>
                  <a:pt x="1801" y="1366"/>
                </a:lnTo>
                <a:lnTo>
                  <a:pt x="1798" y="1370"/>
                </a:lnTo>
                <a:lnTo>
                  <a:pt x="1798" y="1371"/>
                </a:lnTo>
                <a:lnTo>
                  <a:pt x="1792" y="1381"/>
                </a:lnTo>
                <a:lnTo>
                  <a:pt x="1790" y="1381"/>
                </a:lnTo>
                <a:lnTo>
                  <a:pt x="1790" y="1382"/>
                </a:lnTo>
                <a:lnTo>
                  <a:pt x="1788" y="1385"/>
                </a:lnTo>
                <a:lnTo>
                  <a:pt x="1788" y="1386"/>
                </a:lnTo>
                <a:lnTo>
                  <a:pt x="1786" y="1388"/>
                </a:lnTo>
                <a:lnTo>
                  <a:pt x="1773" y="1405"/>
                </a:lnTo>
                <a:lnTo>
                  <a:pt x="1770" y="1411"/>
                </a:lnTo>
                <a:lnTo>
                  <a:pt x="1741" y="1452"/>
                </a:lnTo>
                <a:lnTo>
                  <a:pt x="1740" y="1453"/>
                </a:lnTo>
                <a:lnTo>
                  <a:pt x="1738" y="1454"/>
                </a:lnTo>
                <a:lnTo>
                  <a:pt x="1733" y="1463"/>
                </a:lnTo>
                <a:lnTo>
                  <a:pt x="1726" y="1472"/>
                </a:lnTo>
                <a:lnTo>
                  <a:pt x="1725" y="1472"/>
                </a:lnTo>
                <a:lnTo>
                  <a:pt x="1725" y="1473"/>
                </a:lnTo>
                <a:lnTo>
                  <a:pt x="1720" y="1480"/>
                </a:lnTo>
                <a:lnTo>
                  <a:pt x="1719" y="1481"/>
                </a:lnTo>
                <a:lnTo>
                  <a:pt x="1715" y="1487"/>
                </a:lnTo>
                <a:lnTo>
                  <a:pt x="1715" y="1488"/>
                </a:lnTo>
                <a:lnTo>
                  <a:pt x="1703" y="1503"/>
                </a:lnTo>
                <a:lnTo>
                  <a:pt x="1700" y="1508"/>
                </a:lnTo>
                <a:lnTo>
                  <a:pt x="1692" y="1520"/>
                </a:lnTo>
                <a:lnTo>
                  <a:pt x="1691" y="1521"/>
                </a:lnTo>
                <a:lnTo>
                  <a:pt x="1684" y="1530"/>
                </a:lnTo>
                <a:lnTo>
                  <a:pt x="1677" y="1540"/>
                </a:lnTo>
                <a:lnTo>
                  <a:pt x="1675" y="1544"/>
                </a:lnTo>
                <a:lnTo>
                  <a:pt x="1659" y="1565"/>
                </a:lnTo>
                <a:lnTo>
                  <a:pt x="1658" y="1566"/>
                </a:lnTo>
                <a:lnTo>
                  <a:pt x="1657" y="1567"/>
                </a:lnTo>
                <a:lnTo>
                  <a:pt x="1657" y="1569"/>
                </a:lnTo>
                <a:lnTo>
                  <a:pt x="1656" y="1570"/>
                </a:lnTo>
                <a:lnTo>
                  <a:pt x="1656" y="1571"/>
                </a:lnTo>
                <a:lnTo>
                  <a:pt x="1655" y="1571"/>
                </a:lnTo>
                <a:lnTo>
                  <a:pt x="1655" y="1572"/>
                </a:lnTo>
                <a:lnTo>
                  <a:pt x="1646" y="1586"/>
                </a:lnTo>
                <a:lnTo>
                  <a:pt x="1645" y="1586"/>
                </a:lnTo>
                <a:lnTo>
                  <a:pt x="1645" y="1587"/>
                </a:lnTo>
                <a:lnTo>
                  <a:pt x="1642" y="1590"/>
                </a:lnTo>
                <a:lnTo>
                  <a:pt x="1639" y="1594"/>
                </a:lnTo>
                <a:lnTo>
                  <a:pt x="1639" y="1595"/>
                </a:lnTo>
                <a:lnTo>
                  <a:pt x="1632" y="1603"/>
                </a:lnTo>
                <a:lnTo>
                  <a:pt x="1632" y="1604"/>
                </a:lnTo>
                <a:lnTo>
                  <a:pt x="1625" y="1613"/>
                </a:lnTo>
                <a:lnTo>
                  <a:pt x="1623" y="1616"/>
                </a:lnTo>
                <a:lnTo>
                  <a:pt x="1609" y="1636"/>
                </a:lnTo>
                <a:lnTo>
                  <a:pt x="1605" y="1641"/>
                </a:lnTo>
                <a:lnTo>
                  <a:pt x="1604" y="1642"/>
                </a:lnTo>
                <a:lnTo>
                  <a:pt x="1603" y="1646"/>
                </a:lnTo>
                <a:lnTo>
                  <a:pt x="1600" y="1648"/>
                </a:lnTo>
                <a:lnTo>
                  <a:pt x="1600" y="1649"/>
                </a:lnTo>
                <a:lnTo>
                  <a:pt x="1588" y="1665"/>
                </a:lnTo>
                <a:lnTo>
                  <a:pt x="1588" y="1666"/>
                </a:lnTo>
                <a:lnTo>
                  <a:pt x="1587" y="1667"/>
                </a:lnTo>
                <a:lnTo>
                  <a:pt x="1583" y="1672"/>
                </a:lnTo>
                <a:lnTo>
                  <a:pt x="1571" y="1690"/>
                </a:lnTo>
                <a:lnTo>
                  <a:pt x="1568" y="1695"/>
                </a:lnTo>
                <a:lnTo>
                  <a:pt x="1566" y="1696"/>
                </a:lnTo>
                <a:lnTo>
                  <a:pt x="1566" y="1697"/>
                </a:lnTo>
                <a:lnTo>
                  <a:pt x="1564" y="1699"/>
                </a:lnTo>
                <a:lnTo>
                  <a:pt x="1563" y="1701"/>
                </a:lnTo>
                <a:lnTo>
                  <a:pt x="1562" y="1703"/>
                </a:lnTo>
                <a:lnTo>
                  <a:pt x="1556" y="1711"/>
                </a:lnTo>
                <a:lnTo>
                  <a:pt x="1545" y="1726"/>
                </a:lnTo>
                <a:lnTo>
                  <a:pt x="1545" y="1728"/>
                </a:lnTo>
                <a:lnTo>
                  <a:pt x="1534" y="1741"/>
                </a:lnTo>
                <a:lnTo>
                  <a:pt x="1534" y="1742"/>
                </a:lnTo>
                <a:lnTo>
                  <a:pt x="1531" y="1746"/>
                </a:lnTo>
                <a:lnTo>
                  <a:pt x="1529" y="1748"/>
                </a:lnTo>
                <a:lnTo>
                  <a:pt x="1529" y="1749"/>
                </a:lnTo>
                <a:lnTo>
                  <a:pt x="1528" y="1749"/>
                </a:lnTo>
                <a:lnTo>
                  <a:pt x="1528" y="1750"/>
                </a:lnTo>
                <a:lnTo>
                  <a:pt x="1527" y="1751"/>
                </a:lnTo>
                <a:lnTo>
                  <a:pt x="1519" y="1762"/>
                </a:lnTo>
                <a:lnTo>
                  <a:pt x="1517" y="1764"/>
                </a:lnTo>
                <a:lnTo>
                  <a:pt x="1512" y="1770"/>
                </a:lnTo>
                <a:lnTo>
                  <a:pt x="1505" y="1780"/>
                </a:lnTo>
                <a:lnTo>
                  <a:pt x="1505" y="1781"/>
                </a:lnTo>
                <a:lnTo>
                  <a:pt x="1504" y="1781"/>
                </a:lnTo>
                <a:lnTo>
                  <a:pt x="1503" y="1783"/>
                </a:lnTo>
                <a:lnTo>
                  <a:pt x="1502" y="1784"/>
                </a:lnTo>
                <a:lnTo>
                  <a:pt x="1501" y="1785"/>
                </a:lnTo>
                <a:lnTo>
                  <a:pt x="1497" y="1791"/>
                </a:lnTo>
                <a:lnTo>
                  <a:pt x="1493" y="1797"/>
                </a:lnTo>
                <a:lnTo>
                  <a:pt x="1493" y="1798"/>
                </a:lnTo>
                <a:lnTo>
                  <a:pt x="1487" y="1806"/>
                </a:lnTo>
                <a:lnTo>
                  <a:pt x="1478" y="1817"/>
                </a:lnTo>
                <a:lnTo>
                  <a:pt x="1476" y="1821"/>
                </a:lnTo>
                <a:lnTo>
                  <a:pt x="1467" y="1833"/>
                </a:lnTo>
                <a:lnTo>
                  <a:pt x="1448" y="1859"/>
                </a:lnTo>
                <a:lnTo>
                  <a:pt x="1438" y="1874"/>
                </a:lnTo>
                <a:lnTo>
                  <a:pt x="1436" y="1875"/>
                </a:lnTo>
                <a:lnTo>
                  <a:pt x="1434" y="1879"/>
                </a:lnTo>
                <a:lnTo>
                  <a:pt x="1426" y="1890"/>
                </a:lnTo>
                <a:lnTo>
                  <a:pt x="1425" y="1890"/>
                </a:lnTo>
                <a:lnTo>
                  <a:pt x="1424" y="1892"/>
                </a:lnTo>
                <a:lnTo>
                  <a:pt x="1417" y="1902"/>
                </a:lnTo>
                <a:lnTo>
                  <a:pt x="1416" y="1902"/>
                </a:lnTo>
                <a:lnTo>
                  <a:pt x="1393" y="1934"/>
                </a:lnTo>
                <a:lnTo>
                  <a:pt x="1389" y="1941"/>
                </a:lnTo>
                <a:lnTo>
                  <a:pt x="1388" y="1942"/>
                </a:lnTo>
                <a:lnTo>
                  <a:pt x="1384" y="1947"/>
                </a:lnTo>
                <a:lnTo>
                  <a:pt x="1382" y="1949"/>
                </a:lnTo>
                <a:lnTo>
                  <a:pt x="1382" y="1950"/>
                </a:lnTo>
                <a:lnTo>
                  <a:pt x="1379" y="1954"/>
                </a:lnTo>
                <a:lnTo>
                  <a:pt x="1372" y="1964"/>
                </a:lnTo>
                <a:lnTo>
                  <a:pt x="1353" y="1990"/>
                </a:lnTo>
                <a:lnTo>
                  <a:pt x="1348" y="1997"/>
                </a:lnTo>
                <a:lnTo>
                  <a:pt x="1345" y="2001"/>
                </a:lnTo>
                <a:lnTo>
                  <a:pt x="1343" y="2005"/>
                </a:lnTo>
                <a:lnTo>
                  <a:pt x="1327" y="2026"/>
                </a:lnTo>
                <a:lnTo>
                  <a:pt x="1324" y="2029"/>
                </a:lnTo>
                <a:lnTo>
                  <a:pt x="1323" y="2031"/>
                </a:lnTo>
                <a:lnTo>
                  <a:pt x="1321" y="2033"/>
                </a:lnTo>
                <a:lnTo>
                  <a:pt x="1315" y="2041"/>
                </a:lnTo>
                <a:lnTo>
                  <a:pt x="1307" y="2052"/>
                </a:lnTo>
                <a:lnTo>
                  <a:pt x="1305" y="2055"/>
                </a:lnTo>
                <a:lnTo>
                  <a:pt x="1295" y="2069"/>
                </a:lnTo>
                <a:lnTo>
                  <a:pt x="1290" y="2076"/>
                </a:lnTo>
                <a:lnTo>
                  <a:pt x="1283" y="2086"/>
                </a:lnTo>
                <a:lnTo>
                  <a:pt x="1281" y="2089"/>
                </a:lnTo>
                <a:lnTo>
                  <a:pt x="1269" y="2106"/>
                </a:lnTo>
                <a:lnTo>
                  <a:pt x="1264" y="2113"/>
                </a:lnTo>
                <a:lnTo>
                  <a:pt x="1263" y="2114"/>
                </a:lnTo>
                <a:lnTo>
                  <a:pt x="1257" y="2123"/>
                </a:lnTo>
                <a:lnTo>
                  <a:pt x="1255" y="2125"/>
                </a:lnTo>
                <a:lnTo>
                  <a:pt x="1254" y="2127"/>
                </a:lnTo>
                <a:lnTo>
                  <a:pt x="1253" y="2127"/>
                </a:lnTo>
                <a:lnTo>
                  <a:pt x="1253" y="2128"/>
                </a:lnTo>
                <a:lnTo>
                  <a:pt x="1224" y="2169"/>
                </a:lnTo>
                <a:lnTo>
                  <a:pt x="1216" y="2180"/>
                </a:lnTo>
                <a:lnTo>
                  <a:pt x="1214" y="2182"/>
                </a:lnTo>
                <a:lnTo>
                  <a:pt x="1189" y="2215"/>
                </a:lnTo>
                <a:lnTo>
                  <a:pt x="1188" y="2215"/>
                </a:lnTo>
                <a:lnTo>
                  <a:pt x="1188" y="2216"/>
                </a:lnTo>
                <a:lnTo>
                  <a:pt x="1177" y="2213"/>
                </a:lnTo>
                <a:lnTo>
                  <a:pt x="1172" y="2210"/>
                </a:lnTo>
                <a:lnTo>
                  <a:pt x="1171" y="2210"/>
                </a:lnTo>
                <a:lnTo>
                  <a:pt x="1167" y="2209"/>
                </a:lnTo>
                <a:lnTo>
                  <a:pt x="1167" y="2208"/>
                </a:lnTo>
                <a:lnTo>
                  <a:pt x="1155" y="2203"/>
                </a:lnTo>
                <a:lnTo>
                  <a:pt x="1131" y="2194"/>
                </a:lnTo>
                <a:lnTo>
                  <a:pt x="1128" y="2193"/>
                </a:lnTo>
                <a:lnTo>
                  <a:pt x="1117" y="2190"/>
                </a:lnTo>
                <a:lnTo>
                  <a:pt x="1117" y="2189"/>
                </a:lnTo>
                <a:lnTo>
                  <a:pt x="1116" y="2189"/>
                </a:lnTo>
                <a:lnTo>
                  <a:pt x="1108" y="2185"/>
                </a:lnTo>
                <a:lnTo>
                  <a:pt x="1103" y="2183"/>
                </a:lnTo>
                <a:lnTo>
                  <a:pt x="1096" y="2181"/>
                </a:lnTo>
                <a:lnTo>
                  <a:pt x="1094" y="2180"/>
                </a:lnTo>
                <a:lnTo>
                  <a:pt x="1091" y="2178"/>
                </a:lnTo>
                <a:lnTo>
                  <a:pt x="1088" y="2177"/>
                </a:lnTo>
                <a:lnTo>
                  <a:pt x="1086" y="2176"/>
                </a:lnTo>
                <a:lnTo>
                  <a:pt x="1064" y="2168"/>
                </a:lnTo>
                <a:lnTo>
                  <a:pt x="1043" y="2159"/>
                </a:lnTo>
                <a:lnTo>
                  <a:pt x="1013" y="2148"/>
                </a:lnTo>
                <a:lnTo>
                  <a:pt x="995" y="2141"/>
                </a:lnTo>
                <a:lnTo>
                  <a:pt x="990" y="2139"/>
                </a:lnTo>
                <a:lnTo>
                  <a:pt x="984" y="2136"/>
                </a:lnTo>
                <a:lnTo>
                  <a:pt x="965" y="2128"/>
                </a:lnTo>
                <a:lnTo>
                  <a:pt x="960" y="2126"/>
                </a:lnTo>
                <a:lnTo>
                  <a:pt x="959" y="2126"/>
                </a:lnTo>
                <a:lnTo>
                  <a:pt x="958" y="2126"/>
                </a:lnTo>
                <a:lnTo>
                  <a:pt x="930" y="2115"/>
                </a:lnTo>
                <a:lnTo>
                  <a:pt x="929" y="2115"/>
                </a:lnTo>
                <a:lnTo>
                  <a:pt x="925" y="2113"/>
                </a:lnTo>
                <a:lnTo>
                  <a:pt x="924" y="2113"/>
                </a:lnTo>
                <a:lnTo>
                  <a:pt x="923" y="2113"/>
                </a:lnTo>
                <a:lnTo>
                  <a:pt x="919" y="2110"/>
                </a:lnTo>
                <a:lnTo>
                  <a:pt x="917" y="2109"/>
                </a:lnTo>
                <a:lnTo>
                  <a:pt x="912" y="2108"/>
                </a:lnTo>
                <a:lnTo>
                  <a:pt x="910" y="2107"/>
                </a:lnTo>
                <a:lnTo>
                  <a:pt x="909" y="2107"/>
                </a:lnTo>
                <a:lnTo>
                  <a:pt x="907" y="2106"/>
                </a:lnTo>
                <a:lnTo>
                  <a:pt x="900" y="2103"/>
                </a:lnTo>
                <a:lnTo>
                  <a:pt x="898" y="2102"/>
                </a:lnTo>
                <a:lnTo>
                  <a:pt x="897" y="2102"/>
                </a:lnTo>
                <a:lnTo>
                  <a:pt x="895" y="2100"/>
                </a:lnTo>
                <a:lnTo>
                  <a:pt x="893" y="2100"/>
                </a:lnTo>
                <a:lnTo>
                  <a:pt x="892" y="2100"/>
                </a:lnTo>
                <a:lnTo>
                  <a:pt x="891" y="2099"/>
                </a:lnTo>
                <a:lnTo>
                  <a:pt x="889" y="2099"/>
                </a:lnTo>
                <a:lnTo>
                  <a:pt x="889" y="2098"/>
                </a:lnTo>
                <a:lnTo>
                  <a:pt x="886" y="2098"/>
                </a:lnTo>
                <a:lnTo>
                  <a:pt x="879" y="2094"/>
                </a:lnTo>
                <a:lnTo>
                  <a:pt x="877" y="2093"/>
                </a:lnTo>
                <a:lnTo>
                  <a:pt x="875" y="2093"/>
                </a:lnTo>
                <a:lnTo>
                  <a:pt x="872" y="2092"/>
                </a:lnTo>
                <a:lnTo>
                  <a:pt x="871" y="2092"/>
                </a:lnTo>
                <a:lnTo>
                  <a:pt x="871" y="2091"/>
                </a:lnTo>
                <a:lnTo>
                  <a:pt x="870" y="2091"/>
                </a:lnTo>
                <a:lnTo>
                  <a:pt x="865" y="2090"/>
                </a:lnTo>
                <a:lnTo>
                  <a:pt x="864" y="2089"/>
                </a:lnTo>
                <a:lnTo>
                  <a:pt x="862" y="2089"/>
                </a:lnTo>
                <a:lnTo>
                  <a:pt x="862" y="2088"/>
                </a:lnTo>
                <a:lnTo>
                  <a:pt x="861" y="2088"/>
                </a:lnTo>
                <a:lnTo>
                  <a:pt x="856" y="2085"/>
                </a:lnTo>
                <a:lnTo>
                  <a:pt x="848" y="2083"/>
                </a:lnTo>
                <a:lnTo>
                  <a:pt x="844" y="2081"/>
                </a:lnTo>
                <a:lnTo>
                  <a:pt x="843" y="2081"/>
                </a:lnTo>
                <a:lnTo>
                  <a:pt x="841" y="2080"/>
                </a:lnTo>
                <a:lnTo>
                  <a:pt x="840" y="2080"/>
                </a:lnTo>
                <a:lnTo>
                  <a:pt x="839" y="2080"/>
                </a:lnTo>
                <a:lnTo>
                  <a:pt x="839" y="2078"/>
                </a:lnTo>
                <a:lnTo>
                  <a:pt x="838" y="2078"/>
                </a:lnTo>
                <a:lnTo>
                  <a:pt x="836" y="2077"/>
                </a:lnTo>
                <a:lnTo>
                  <a:pt x="835" y="2077"/>
                </a:lnTo>
                <a:lnTo>
                  <a:pt x="834" y="2077"/>
                </a:lnTo>
                <a:lnTo>
                  <a:pt x="834" y="2076"/>
                </a:lnTo>
                <a:lnTo>
                  <a:pt x="832" y="2076"/>
                </a:lnTo>
                <a:lnTo>
                  <a:pt x="831" y="2076"/>
                </a:lnTo>
                <a:lnTo>
                  <a:pt x="829" y="2075"/>
                </a:lnTo>
                <a:lnTo>
                  <a:pt x="822" y="2073"/>
                </a:lnTo>
                <a:lnTo>
                  <a:pt x="820" y="2072"/>
                </a:lnTo>
                <a:lnTo>
                  <a:pt x="812" y="2068"/>
                </a:lnTo>
                <a:lnTo>
                  <a:pt x="789" y="2059"/>
                </a:lnTo>
                <a:lnTo>
                  <a:pt x="779" y="2056"/>
                </a:lnTo>
                <a:lnTo>
                  <a:pt x="778" y="2055"/>
                </a:lnTo>
                <a:lnTo>
                  <a:pt x="775" y="2054"/>
                </a:lnTo>
                <a:lnTo>
                  <a:pt x="774" y="2054"/>
                </a:lnTo>
                <a:lnTo>
                  <a:pt x="771" y="2052"/>
                </a:lnTo>
                <a:lnTo>
                  <a:pt x="770" y="2052"/>
                </a:lnTo>
                <a:lnTo>
                  <a:pt x="754" y="2046"/>
                </a:lnTo>
                <a:lnTo>
                  <a:pt x="745" y="2042"/>
                </a:lnTo>
                <a:lnTo>
                  <a:pt x="744" y="2042"/>
                </a:lnTo>
                <a:lnTo>
                  <a:pt x="742" y="2041"/>
                </a:lnTo>
                <a:lnTo>
                  <a:pt x="741" y="2040"/>
                </a:lnTo>
                <a:lnTo>
                  <a:pt x="735" y="2038"/>
                </a:lnTo>
                <a:lnTo>
                  <a:pt x="717" y="2031"/>
                </a:lnTo>
                <a:lnTo>
                  <a:pt x="712" y="2030"/>
                </a:lnTo>
                <a:lnTo>
                  <a:pt x="692" y="2021"/>
                </a:lnTo>
                <a:lnTo>
                  <a:pt x="691" y="2021"/>
                </a:lnTo>
                <a:lnTo>
                  <a:pt x="690" y="2021"/>
                </a:lnTo>
                <a:lnTo>
                  <a:pt x="689" y="2021"/>
                </a:lnTo>
                <a:lnTo>
                  <a:pt x="689" y="2019"/>
                </a:lnTo>
                <a:lnTo>
                  <a:pt x="688" y="2019"/>
                </a:lnTo>
                <a:lnTo>
                  <a:pt x="672" y="2014"/>
                </a:lnTo>
                <a:lnTo>
                  <a:pt x="672" y="2013"/>
                </a:lnTo>
                <a:lnTo>
                  <a:pt x="671" y="2013"/>
                </a:lnTo>
                <a:lnTo>
                  <a:pt x="664" y="2010"/>
                </a:lnTo>
                <a:lnTo>
                  <a:pt x="662" y="2009"/>
                </a:lnTo>
                <a:lnTo>
                  <a:pt x="658" y="2008"/>
                </a:lnTo>
                <a:lnTo>
                  <a:pt x="657" y="2008"/>
                </a:lnTo>
                <a:lnTo>
                  <a:pt x="657" y="2007"/>
                </a:lnTo>
                <a:lnTo>
                  <a:pt x="656" y="2007"/>
                </a:lnTo>
                <a:lnTo>
                  <a:pt x="655" y="2007"/>
                </a:lnTo>
                <a:lnTo>
                  <a:pt x="649" y="2005"/>
                </a:lnTo>
                <a:lnTo>
                  <a:pt x="649" y="2004"/>
                </a:lnTo>
                <a:lnTo>
                  <a:pt x="642" y="2001"/>
                </a:lnTo>
                <a:lnTo>
                  <a:pt x="640" y="2000"/>
                </a:lnTo>
                <a:lnTo>
                  <a:pt x="632" y="1998"/>
                </a:lnTo>
                <a:lnTo>
                  <a:pt x="630" y="1997"/>
                </a:lnTo>
                <a:lnTo>
                  <a:pt x="623" y="1994"/>
                </a:lnTo>
                <a:lnTo>
                  <a:pt x="615" y="1991"/>
                </a:lnTo>
                <a:lnTo>
                  <a:pt x="614" y="1990"/>
                </a:lnTo>
                <a:lnTo>
                  <a:pt x="613" y="1990"/>
                </a:lnTo>
                <a:lnTo>
                  <a:pt x="612" y="1990"/>
                </a:lnTo>
                <a:lnTo>
                  <a:pt x="610" y="1989"/>
                </a:lnTo>
                <a:lnTo>
                  <a:pt x="608" y="1989"/>
                </a:lnTo>
                <a:lnTo>
                  <a:pt x="608" y="1988"/>
                </a:lnTo>
                <a:lnTo>
                  <a:pt x="606" y="1988"/>
                </a:lnTo>
                <a:lnTo>
                  <a:pt x="604" y="1987"/>
                </a:lnTo>
                <a:lnTo>
                  <a:pt x="603" y="1987"/>
                </a:lnTo>
                <a:lnTo>
                  <a:pt x="597" y="1984"/>
                </a:lnTo>
                <a:lnTo>
                  <a:pt x="596" y="1983"/>
                </a:lnTo>
                <a:lnTo>
                  <a:pt x="595" y="1983"/>
                </a:lnTo>
                <a:lnTo>
                  <a:pt x="593" y="1982"/>
                </a:lnTo>
                <a:lnTo>
                  <a:pt x="591" y="1982"/>
                </a:lnTo>
                <a:lnTo>
                  <a:pt x="589" y="1981"/>
                </a:lnTo>
                <a:lnTo>
                  <a:pt x="580" y="1977"/>
                </a:lnTo>
                <a:lnTo>
                  <a:pt x="577" y="1975"/>
                </a:lnTo>
                <a:lnTo>
                  <a:pt x="575" y="1975"/>
                </a:lnTo>
                <a:lnTo>
                  <a:pt x="571" y="1974"/>
                </a:lnTo>
                <a:lnTo>
                  <a:pt x="562" y="1969"/>
                </a:lnTo>
                <a:lnTo>
                  <a:pt x="560" y="1968"/>
                </a:lnTo>
                <a:lnTo>
                  <a:pt x="551" y="1965"/>
                </a:lnTo>
                <a:lnTo>
                  <a:pt x="550" y="1965"/>
                </a:lnTo>
                <a:lnTo>
                  <a:pt x="538" y="1960"/>
                </a:lnTo>
                <a:lnTo>
                  <a:pt x="535" y="1959"/>
                </a:lnTo>
                <a:lnTo>
                  <a:pt x="521" y="1954"/>
                </a:lnTo>
                <a:lnTo>
                  <a:pt x="504" y="1947"/>
                </a:lnTo>
                <a:lnTo>
                  <a:pt x="503" y="1947"/>
                </a:lnTo>
                <a:lnTo>
                  <a:pt x="501" y="1946"/>
                </a:lnTo>
                <a:lnTo>
                  <a:pt x="500" y="1944"/>
                </a:lnTo>
                <a:lnTo>
                  <a:pt x="499" y="1944"/>
                </a:lnTo>
                <a:lnTo>
                  <a:pt x="494" y="1943"/>
                </a:lnTo>
                <a:lnTo>
                  <a:pt x="490" y="1941"/>
                </a:lnTo>
                <a:lnTo>
                  <a:pt x="476" y="1935"/>
                </a:lnTo>
                <a:lnTo>
                  <a:pt x="472" y="1934"/>
                </a:lnTo>
                <a:lnTo>
                  <a:pt x="468" y="1932"/>
                </a:lnTo>
                <a:lnTo>
                  <a:pt x="456" y="1927"/>
                </a:lnTo>
                <a:lnTo>
                  <a:pt x="451" y="1926"/>
                </a:lnTo>
                <a:lnTo>
                  <a:pt x="450" y="1925"/>
                </a:lnTo>
                <a:lnTo>
                  <a:pt x="443" y="1923"/>
                </a:lnTo>
                <a:lnTo>
                  <a:pt x="441" y="1922"/>
                </a:lnTo>
                <a:lnTo>
                  <a:pt x="440" y="1922"/>
                </a:lnTo>
                <a:lnTo>
                  <a:pt x="439" y="1922"/>
                </a:lnTo>
                <a:lnTo>
                  <a:pt x="439" y="1921"/>
                </a:lnTo>
                <a:lnTo>
                  <a:pt x="437" y="1921"/>
                </a:lnTo>
                <a:lnTo>
                  <a:pt x="437" y="1919"/>
                </a:lnTo>
                <a:lnTo>
                  <a:pt x="431" y="1918"/>
                </a:lnTo>
                <a:lnTo>
                  <a:pt x="429" y="1917"/>
                </a:lnTo>
                <a:lnTo>
                  <a:pt x="415" y="1912"/>
                </a:lnTo>
                <a:lnTo>
                  <a:pt x="410" y="1910"/>
                </a:lnTo>
                <a:lnTo>
                  <a:pt x="388" y="1901"/>
                </a:lnTo>
                <a:lnTo>
                  <a:pt x="387" y="1900"/>
                </a:lnTo>
                <a:lnTo>
                  <a:pt x="384" y="1899"/>
                </a:lnTo>
                <a:lnTo>
                  <a:pt x="383" y="1899"/>
                </a:lnTo>
                <a:lnTo>
                  <a:pt x="380" y="1898"/>
                </a:lnTo>
                <a:lnTo>
                  <a:pt x="373" y="1896"/>
                </a:lnTo>
                <a:lnTo>
                  <a:pt x="370" y="1895"/>
                </a:lnTo>
                <a:lnTo>
                  <a:pt x="366" y="1892"/>
                </a:lnTo>
                <a:lnTo>
                  <a:pt x="355" y="1888"/>
                </a:lnTo>
                <a:lnTo>
                  <a:pt x="351" y="1887"/>
                </a:lnTo>
                <a:lnTo>
                  <a:pt x="348" y="1885"/>
                </a:lnTo>
                <a:lnTo>
                  <a:pt x="345" y="1884"/>
                </a:lnTo>
                <a:lnTo>
                  <a:pt x="334" y="1880"/>
                </a:lnTo>
                <a:lnTo>
                  <a:pt x="330" y="1879"/>
                </a:lnTo>
                <a:lnTo>
                  <a:pt x="329" y="1879"/>
                </a:lnTo>
                <a:lnTo>
                  <a:pt x="329" y="1877"/>
                </a:lnTo>
                <a:lnTo>
                  <a:pt x="327" y="1877"/>
                </a:lnTo>
                <a:lnTo>
                  <a:pt x="326" y="1876"/>
                </a:lnTo>
                <a:lnTo>
                  <a:pt x="322" y="1875"/>
                </a:lnTo>
                <a:lnTo>
                  <a:pt x="321" y="1875"/>
                </a:lnTo>
                <a:lnTo>
                  <a:pt x="320" y="1874"/>
                </a:lnTo>
                <a:lnTo>
                  <a:pt x="318" y="1873"/>
                </a:lnTo>
                <a:lnTo>
                  <a:pt x="317" y="1873"/>
                </a:lnTo>
                <a:lnTo>
                  <a:pt x="314" y="1872"/>
                </a:lnTo>
                <a:lnTo>
                  <a:pt x="310" y="1871"/>
                </a:lnTo>
                <a:lnTo>
                  <a:pt x="304" y="1868"/>
                </a:lnTo>
                <a:lnTo>
                  <a:pt x="297" y="1866"/>
                </a:lnTo>
                <a:lnTo>
                  <a:pt x="288" y="1862"/>
                </a:lnTo>
                <a:lnTo>
                  <a:pt x="284" y="1860"/>
                </a:lnTo>
                <a:lnTo>
                  <a:pt x="283" y="1860"/>
                </a:lnTo>
                <a:lnTo>
                  <a:pt x="283" y="1859"/>
                </a:lnTo>
                <a:lnTo>
                  <a:pt x="279" y="1858"/>
                </a:lnTo>
                <a:lnTo>
                  <a:pt x="260" y="1850"/>
                </a:lnTo>
                <a:lnTo>
                  <a:pt x="241" y="1843"/>
                </a:lnTo>
                <a:lnTo>
                  <a:pt x="235" y="1841"/>
                </a:lnTo>
                <a:lnTo>
                  <a:pt x="234" y="1841"/>
                </a:lnTo>
                <a:lnTo>
                  <a:pt x="222" y="1835"/>
                </a:lnTo>
                <a:lnTo>
                  <a:pt x="213" y="1832"/>
                </a:lnTo>
                <a:lnTo>
                  <a:pt x="191" y="1824"/>
                </a:lnTo>
                <a:lnTo>
                  <a:pt x="177" y="1818"/>
                </a:lnTo>
                <a:lnTo>
                  <a:pt x="167" y="1815"/>
                </a:lnTo>
                <a:lnTo>
                  <a:pt x="137" y="1803"/>
                </a:lnTo>
                <a:lnTo>
                  <a:pt x="135" y="1801"/>
                </a:lnTo>
                <a:lnTo>
                  <a:pt x="132" y="1800"/>
                </a:lnTo>
                <a:lnTo>
                  <a:pt x="116" y="1795"/>
                </a:lnTo>
                <a:lnTo>
                  <a:pt x="112" y="1792"/>
                </a:lnTo>
                <a:lnTo>
                  <a:pt x="110" y="1792"/>
                </a:lnTo>
                <a:lnTo>
                  <a:pt x="103" y="1790"/>
                </a:lnTo>
                <a:lnTo>
                  <a:pt x="101" y="1789"/>
                </a:lnTo>
                <a:lnTo>
                  <a:pt x="94" y="1785"/>
                </a:lnTo>
                <a:lnTo>
                  <a:pt x="92" y="1785"/>
                </a:lnTo>
                <a:lnTo>
                  <a:pt x="90" y="1784"/>
                </a:lnTo>
                <a:lnTo>
                  <a:pt x="89" y="1783"/>
                </a:lnTo>
                <a:lnTo>
                  <a:pt x="88" y="1783"/>
                </a:lnTo>
                <a:lnTo>
                  <a:pt x="87" y="1783"/>
                </a:lnTo>
                <a:lnTo>
                  <a:pt x="85" y="1782"/>
                </a:lnTo>
                <a:lnTo>
                  <a:pt x="82" y="1781"/>
                </a:lnTo>
                <a:lnTo>
                  <a:pt x="81" y="1781"/>
                </a:lnTo>
                <a:lnTo>
                  <a:pt x="79" y="1780"/>
                </a:lnTo>
                <a:lnTo>
                  <a:pt x="78" y="1780"/>
                </a:lnTo>
                <a:lnTo>
                  <a:pt x="62" y="1773"/>
                </a:lnTo>
                <a:lnTo>
                  <a:pt x="54" y="1771"/>
                </a:lnTo>
                <a:lnTo>
                  <a:pt x="44" y="1766"/>
                </a:lnTo>
                <a:lnTo>
                  <a:pt x="43" y="1766"/>
                </a:lnTo>
                <a:lnTo>
                  <a:pt x="43" y="1765"/>
                </a:lnTo>
                <a:lnTo>
                  <a:pt x="41" y="1765"/>
                </a:lnTo>
                <a:lnTo>
                  <a:pt x="38" y="1764"/>
                </a:lnTo>
                <a:lnTo>
                  <a:pt x="20" y="1757"/>
                </a:lnTo>
                <a:lnTo>
                  <a:pt x="19" y="1756"/>
                </a:lnTo>
                <a:lnTo>
                  <a:pt x="15" y="1755"/>
                </a:lnTo>
                <a:lnTo>
                  <a:pt x="13" y="1754"/>
                </a:lnTo>
                <a:lnTo>
                  <a:pt x="12" y="1754"/>
                </a:lnTo>
                <a:lnTo>
                  <a:pt x="9" y="1753"/>
                </a:lnTo>
                <a:lnTo>
                  <a:pt x="8" y="1751"/>
                </a:lnTo>
                <a:lnTo>
                  <a:pt x="7" y="1751"/>
                </a:lnTo>
                <a:lnTo>
                  <a:pt x="6" y="1750"/>
                </a:lnTo>
                <a:lnTo>
                  <a:pt x="6" y="1749"/>
                </a:lnTo>
                <a:lnTo>
                  <a:pt x="6" y="1748"/>
                </a:lnTo>
                <a:lnTo>
                  <a:pt x="6" y="1739"/>
                </a:lnTo>
                <a:lnTo>
                  <a:pt x="6" y="1737"/>
                </a:lnTo>
                <a:lnTo>
                  <a:pt x="6" y="1733"/>
                </a:lnTo>
                <a:lnTo>
                  <a:pt x="6" y="1730"/>
                </a:lnTo>
                <a:lnTo>
                  <a:pt x="6" y="1725"/>
                </a:lnTo>
                <a:lnTo>
                  <a:pt x="6" y="1723"/>
                </a:lnTo>
                <a:lnTo>
                  <a:pt x="6" y="1722"/>
                </a:lnTo>
                <a:lnTo>
                  <a:pt x="6" y="1714"/>
                </a:lnTo>
                <a:lnTo>
                  <a:pt x="6" y="1712"/>
                </a:lnTo>
                <a:lnTo>
                  <a:pt x="6" y="1709"/>
                </a:lnTo>
                <a:lnTo>
                  <a:pt x="6" y="1706"/>
                </a:lnTo>
                <a:lnTo>
                  <a:pt x="6" y="1697"/>
                </a:lnTo>
                <a:lnTo>
                  <a:pt x="6" y="1686"/>
                </a:lnTo>
                <a:lnTo>
                  <a:pt x="6" y="1684"/>
                </a:lnTo>
                <a:lnTo>
                  <a:pt x="6" y="1673"/>
                </a:lnTo>
                <a:lnTo>
                  <a:pt x="6" y="1667"/>
                </a:lnTo>
                <a:lnTo>
                  <a:pt x="6" y="1654"/>
                </a:lnTo>
                <a:lnTo>
                  <a:pt x="4" y="1644"/>
                </a:lnTo>
                <a:lnTo>
                  <a:pt x="4" y="1642"/>
                </a:lnTo>
                <a:lnTo>
                  <a:pt x="4" y="1615"/>
                </a:lnTo>
                <a:lnTo>
                  <a:pt x="4" y="1614"/>
                </a:lnTo>
                <a:lnTo>
                  <a:pt x="4" y="1612"/>
                </a:lnTo>
                <a:lnTo>
                  <a:pt x="4" y="1601"/>
                </a:lnTo>
                <a:lnTo>
                  <a:pt x="4" y="1596"/>
                </a:lnTo>
                <a:lnTo>
                  <a:pt x="4" y="1595"/>
                </a:lnTo>
                <a:lnTo>
                  <a:pt x="4" y="1594"/>
                </a:lnTo>
                <a:lnTo>
                  <a:pt x="4" y="1592"/>
                </a:lnTo>
                <a:lnTo>
                  <a:pt x="4" y="1591"/>
                </a:lnTo>
                <a:lnTo>
                  <a:pt x="4" y="1580"/>
                </a:lnTo>
                <a:lnTo>
                  <a:pt x="4" y="1577"/>
                </a:lnTo>
                <a:lnTo>
                  <a:pt x="4" y="1575"/>
                </a:lnTo>
                <a:lnTo>
                  <a:pt x="4" y="1574"/>
                </a:lnTo>
                <a:lnTo>
                  <a:pt x="4" y="1573"/>
                </a:lnTo>
                <a:lnTo>
                  <a:pt x="4" y="1572"/>
                </a:lnTo>
                <a:lnTo>
                  <a:pt x="4" y="1571"/>
                </a:lnTo>
                <a:lnTo>
                  <a:pt x="4" y="1569"/>
                </a:lnTo>
                <a:lnTo>
                  <a:pt x="4" y="1558"/>
                </a:lnTo>
                <a:lnTo>
                  <a:pt x="4" y="1552"/>
                </a:lnTo>
                <a:lnTo>
                  <a:pt x="4" y="1548"/>
                </a:lnTo>
                <a:lnTo>
                  <a:pt x="4" y="1545"/>
                </a:lnTo>
                <a:lnTo>
                  <a:pt x="4" y="1539"/>
                </a:lnTo>
                <a:lnTo>
                  <a:pt x="4" y="1538"/>
                </a:lnTo>
                <a:lnTo>
                  <a:pt x="4" y="1537"/>
                </a:lnTo>
                <a:lnTo>
                  <a:pt x="4" y="1536"/>
                </a:lnTo>
                <a:lnTo>
                  <a:pt x="4" y="1534"/>
                </a:lnTo>
                <a:lnTo>
                  <a:pt x="4" y="1533"/>
                </a:lnTo>
                <a:lnTo>
                  <a:pt x="6" y="1507"/>
                </a:lnTo>
                <a:lnTo>
                  <a:pt x="6" y="1504"/>
                </a:lnTo>
                <a:lnTo>
                  <a:pt x="6" y="1502"/>
                </a:lnTo>
                <a:lnTo>
                  <a:pt x="6" y="1500"/>
                </a:lnTo>
                <a:lnTo>
                  <a:pt x="6" y="1499"/>
                </a:lnTo>
                <a:lnTo>
                  <a:pt x="6" y="1498"/>
                </a:lnTo>
                <a:lnTo>
                  <a:pt x="6" y="1497"/>
                </a:lnTo>
                <a:lnTo>
                  <a:pt x="6" y="1496"/>
                </a:lnTo>
                <a:lnTo>
                  <a:pt x="6" y="1472"/>
                </a:lnTo>
                <a:lnTo>
                  <a:pt x="6" y="1441"/>
                </a:lnTo>
                <a:lnTo>
                  <a:pt x="6" y="1438"/>
                </a:lnTo>
                <a:lnTo>
                  <a:pt x="6" y="1436"/>
                </a:lnTo>
                <a:lnTo>
                  <a:pt x="6" y="1387"/>
                </a:lnTo>
                <a:lnTo>
                  <a:pt x="6" y="1364"/>
                </a:lnTo>
                <a:lnTo>
                  <a:pt x="6" y="1357"/>
                </a:lnTo>
                <a:lnTo>
                  <a:pt x="6" y="1356"/>
                </a:lnTo>
                <a:lnTo>
                  <a:pt x="4" y="1337"/>
                </a:lnTo>
                <a:lnTo>
                  <a:pt x="4" y="1336"/>
                </a:lnTo>
                <a:lnTo>
                  <a:pt x="4" y="1324"/>
                </a:lnTo>
                <a:lnTo>
                  <a:pt x="4" y="1311"/>
                </a:lnTo>
                <a:lnTo>
                  <a:pt x="4" y="1310"/>
                </a:lnTo>
                <a:lnTo>
                  <a:pt x="4" y="1268"/>
                </a:lnTo>
                <a:lnTo>
                  <a:pt x="4" y="1260"/>
                </a:lnTo>
                <a:lnTo>
                  <a:pt x="4" y="1244"/>
                </a:lnTo>
                <a:lnTo>
                  <a:pt x="4" y="1239"/>
                </a:lnTo>
                <a:lnTo>
                  <a:pt x="4" y="1235"/>
                </a:lnTo>
                <a:lnTo>
                  <a:pt x="4" y="1231"/>
                </a:lnTo>
                <a:lnTo>
                  <a:pt x="4" y="1226"/>
                </a:lnTo>
                <a:lnTo>
                  <a:pt x="4" y="1221"/>
                </a:lnTo>
                <a:lnTo>
                  <a:pt x="4" y="1194"/>
                </a:lnTo>
                <a:lnTo>
                  <a:pt x="4" y="1177"/>
                </a:lnTo>
                <a:lnTo>
                  <a:pt x="4" y="1163"/>
                </a:lnTo>
                <a:lnTo>
                  <a:pt x="4" y="1148"/>
                </a:lnTo>
                <a:lnTo>
                  <a:pt x="4" y="1137"/>
                </a:lnTo>
                <a:lnTo>
                  <a:pt x="4" y="1127"/>
                </a:lnTo>
                <a:lnTo>
                  <a:pt x="4" y="1124"/>
                </a:lnTo>
                <a:lnTo>
                  <a:pt x="4" y="1115"/>
                </a:lnTo>
                <a:lnTo>
                  <a:pt x="4" y="1104"/>
                </a:lnTo>
                <a:lnTo>
                  <a:pt x="4" y="1076"/>
                </a:lnTo>
                <a:lnTo>
                  <a:pt x="4" y="1046"/>
                </a:lnTo>
                <a:lnTo>
                  <a:pt x="4" y="1037"/>
                </a:lnTo>
                <a:lnTo>
                  <a:pt x="3" y="1022"/>
                </a:lnTo>
                <a:lnTo>
                  <a:pt x="3" y="1015"/>
                </a:lnTo>
                <a:lnTo>
                  <a:pt x="3" y="996"/>
                </a:lnTo>
                <a:lnTo>
                  <a:pt x="3" y="993"/>
                </a:lnTo>
                <a:lnTo>
                  <a:pt x="3" y="986"/>
                </a:lnTo>
                <a:lnTo>
                  <a:pt x="3" y="984"/>
                </a:lnTo>
                <a:lnTo>
                  <a:pt x="3" y="983"/>
                </a:lnTo>
                <a:lnTo>
                  <a:pt x="3" y="981"/>
                </a:lnTo>
                <a:lnTo>
                  <a:pt x="3" y="978"/>
                </a:lnTo>
                <a:lnTo>
                  <a:pt x="3" y="977"/>
                </a:lnTo>
                <a:lnTo>
                  <a:pt x="3" y="976"/>
                </a:lnTo>
                <a:lnTo>
                  <a:pt x="3" y="975"/>
                </a:lnTo>
                <a:lnTo>
                  <a:pt x="3" y="970"/>
                </a:lnTo>
                <a:lnTo>
                  <a:pt x="3" y="965"/>
                </a:lnTo>
                <a:lnTo>
                  <a:pt x="3" y="956"/>
                </a:lnTo>
                <a:lnTo>
                  <a:pt x="3" y="954"/>
                </a:lnTo>
                <a:lnTo>
                  <a:pt x="3" y="895"/>
                </a:lnTo>
                <a:lnTo>
                  <a:pt x="3" y="893"/>
                </a:lnTo>
                <a:lnTo>
                  <a:pt x="3" y="879"/>
                </a:lnTo>
                <a:lnTo>
                  <a:pt x="2" y="818"/>
                </a:lnTo>
                <a:lnTo>
                  <a:pt x="2" y="799"/>
                </a:lnTo>
                <a:lnTo>
                  <a:pt x="2" y="797"/>
                </a:lnTo>
                <a:lnTo>
                  <a:pt x="2" y="776"/>
                </a:lnTo>
                <a:lnTo>
                  <a:pt x="2" y="774"/>
                </a:lnTo>
                <a:lnTo>
                  <a:pt x="2" y="772"/>
                </a:lnTo>
                <a:lnTo>
                  <a:pt x="2" y="771"/>
                </a:lnTo>
                <a:lnTo>
                  <a:pt x="2" y="768"/>
                </a:lnTo>
                <a:lnTo>
                  <a:pt x="2" y="766"/>
                </a:lnTo>
                <a:lnTo>
                  <a:pt x="2" y="759"/>
                </a:lnTo>
                <a:lnTo>
                  <a:pt x="2" y="746"/>
                </a:lnTo>
                <a:lnTo>
                  <a:pt x="2" y="736"/>
                </a:lnTo>
                <a:lnTo>
                  <a:pt x="2" y="735"/>
                </a:lnTo>
                <a:lnTo>
                  <a:pt x="2" y="732"/>
                </a:lnTo>
                <a:lnTo>
                  <a:pt x="2" y="730"/>
                </a:lnTo>
                <a:lnTo>
                  <a:pt x="2" y="725"/>
                </a:lnTo>
                <a:lnTo>
                  <a:pt x="2" y="709"/>
                </a:lnTo>
                <a:lnTo>
                  <a:pt x="2" y="702"/>
                </a:lnTo>
                <a:lnTo>
                  <a:pt x="2" y="686"/>
                </a:lnTo>
                <a:lnTo>
                  <a:pt x="2" y="682"/>
                </a:lnTo>
                <a:lnTo>
                  <a:pt x="2" y="680"/>
                </a:lnTo>
                <a:lnTo>
                  <a:pt x="2" y="675"/>
                </a:lnTo>
                <a:lnTo>
                  <a:pt x="2" y="674"/>
                </a:lnTo>
                <a:lnTo>
                  <a:pt x="2" y="671"/>
                </a:lnTo>
                <a:lnTo>
                  <a:pt x="2" y="670"/>
                </a:lnTo>
                <a:lnTo>
                  <a:pt x="2" y="669"/>
                </a:lnTo>
                <a:lnTo>
                  <a:pt x="2" y="665"/>
                </a:lnTo>
                <a:lnTo>
                  <a:pt x="2" y="663"/>
                </a:lnTo>
                <a:lnTo>
                  <a:pt x="2" y="654"/>
                </a:lnTo>
                <a:lnTo>
                  <a:pt x="2" y="653"/>
                </a:lnTo>
                <a:lnTo>
                  <a:pt x="2" y="649"/>
                </a:lnTo>
                <a:lnTo>
                  <a:pt x="2" y="647"/>
                </a:lnTo>
                <a:lnTo>
                  <a:pt x="2" y="637"/>
                </a:lnTo>
                <a:lnTo>
                  <a:pt x="2" y="621"/>
                </a:lnTo>
                <a:lnTo>
                  <a:pt x="2" y="618"/>
                </a:lnTo>
                <a:lnTo>
                  <a:pt x="2" y="616"/>
                </a:lnTo>
                <a:lnTo>
                  <a:pt x="2" y="615"/>
                </a:lnTo>
                <a:lnTo>
                  <a:pt x="2" y="610"/>
                </a:lnTo>
                <a:lnTo>
                  <a:pt x="2" y="607"/>
                </a:lnTo>
                <a:lnTo>
                  <a:pt x="2" y="598"/>
                </a:lnTo>
                <a:lnTo>
                  <a:pt x="2" y="592"/>
                </a:lnTo>
                <a:lnTo>
                  <a:pt x="2" y="582"/>
                </a:lnTo>
                <a:lnTo>
                  <a:pt x="2" y="561"/>
                </a:lnTo>
                <a:lnTo>
                  <a:pt x="2" y="535"/>
                </a:lnTo>
                <a:lnTo>
                  <a:pt x="2" y="533"/>
                </a:lnTo>
                <a:lnTo>
                  <a:pt x="1" y="520"/>
                </a:lnTo>
                <a:lnTo>
                  <a:pt x="1" y="504"/>
                </a:lnTo>
                <a:lnTo>
                  <a:pt x="1" y="498"/>
                </a:lnTo>
                <a:lnTo>
                  <a:pt x="1" y="494"/>
                </a:lnTo>
                <a:lnTo>
                  <a:pt x="1" y="466"/>
                </a:lnTo>
                <a:lnTo>
                  <a:pt x="1" y="446"/>
                </a:lnTo>
                <a:lnTo>
                  <a:pt x="1" y="445"/>
                </a:lnTo>
                <a:lnTo>
                  <a:pt x="1" y="444"/>
                </a:lnTo>
                <a:lnTo>
                  <a:pt x="1" y="440"/>
                </a:lnTo>
                <a:lnTo>
                  <a:pt x="1" y="438"/>
                </a:lnTo>
                <a:lnTo>
                  <a:pt x="1" y="437"/>
                </a:lnTo>
                <a:lnTo>
                  <a:pt x="1" y="436"/>
                </a:lnTo>
                <a:lnTo>
                  <a:pt x="2" y="419"/>
                </a:lnTo>
                <a:lnTo>
                  <a:pt x="2" y="407"/>
                </a:lnTo>
                <a:lnTo>
                  <a:pt x="2" y="404"/>
                </a:lnTo>
                <a:lnTo>
                  <a:pt x="2" y="399"/>
                </a:lnTo>
                <a:lnTo>
                  <a:pt x="1" y="371"/>
                </a:lnTo>
                <a:lnTo>
                  <a:pt x="1" y="369"/>
                </a:lnTo>
                <a:lnTo>
                  <a:pt x="0" y="322"/>
                </a:lnTo>
                <a:lnTo>
                  <a:pt x="0" y="320"/>
                </a:lnTo>
                <a:lnTo>
                  <a:pt x="0" y="294"/>
                </a:lnTo>
                <a:lnTo>
                  <a:pt x="0" y="292"/>
                </a:lnTo>
                <a:lnTo>
                  <a:pt x="0" y="289"/>
                </a:lnTo>
                <a:lnTo>
                  <a:pt x="0" y="287"/>
                </a:lnTo>
                <a:lnTo>
                  <a:pt x="0" y="270"/>
                </a:lnTo>
                <a:lnTo>
                  <a:pt x="0" y="259"/>
                </a:lnTo>
                <a:lnTo>
                  <a:pt x="0" y="241"/>
                </a:lnTo>
                <a:lnTo>
                  <a:pt x="3" y="235"/>
                </a:lnTo>
                <a:lnTo>
                  <a:pt x="11" y="226"/>
                </a:lnTo>
                <a:lnTo>
                  <a:pt x="18" y="217"/>
                </a:lnTo>
                <a:lnTo>
                  <a:pt x="19" y="216"/>
                </a:lnTo>
                <a:lnTo>
                  <a:pt x="42" y="189"/>
                </a:lnTo>
                <a:lnTo>
                  <a:pt x="46" y="184"/>
                </a:lnTo>
                <a:lnTo>
                  <a:pt x="81" y="140"/>
                </a:lnTo>
                <a:lnTo>
                  <a:pt x="82" y="140"/>
                </a:lnTo>
                <a:lnTo>
                  <a:pt x="84" y="140"/>
                </a:lnTo>
                <a:lnTo>
                  <a:pt x="85" y="140"/>
                </a:lnTo>
                <a:lnTo>
                  <a:pt x="86" y="140"/>
                </a:lnTo>
                <a:lnTo>
                  <a:pt x="87" y="140"/>
                </a:lnTo>
                <a:lnTo>
                  <a:pt x="87" y="139"/>
                </a:lnTo>
                <a:lnTo>
                  <a:pt x="88" y="139"/>
                </a:lnTo>
                <a:lnTo>
                  <a:pt x="90" y="140"/>
                </a:lnTo>
                <a:lnTo>
                  <a:pt x="92" y="140"/>
                </a:lnTo>
                <a:lnTo>
                  <a:pt x="93" y="141"/>
                </a:lnTo>
                <a:lnTo>
                  <a:pt x="94" y="141"/>
                </a:lnTo>
                <a:lnTo>
                  <a:pt x="95" y="141"/>
                </a:lnTo>
                <a:lnTo>
                  <a:pt x="95" y="140"/>
                </a:lnTo>
                <a:lnTo>
                  <a:pt x="96" y="140"/>
                </a:lnTo>
                <a:lnTo>
                  <a:pt x="97" y="139"/>
                </a:lnTo>
                <a:lnTo>
                  <a:pt x="98" y="139"/>
                </a:lnTo>
                <a:lnTo>
                  <a:pt x="99" y="139"/>
                </a:lnTo>
                <a:lnTo>
                  <a:pt x="101" y="139"/>
                </a:lnTo>
                <a:lnTo>
                  <a:pt x="104" y="139"/>
                </a:lnTo>
                <a:lnTo>
                  <a:pt x="104" y="138"/>
                </a:lnTo>
                <a:lnTo>
                  <a:pt x="105" y="136"/>
                </a:lnTo>
                <a:lnTo>
                  <a:pt x="106" y="135"/>
                </a:lnTo>
                <a:lnTo>
                  <a:pt x="107" y="135"/>
                </a:lnTo>
                <a:lnTo>
                  <a:pt x="108" y="135"/>
                </a:lnTo>
                <a:lnTo>
                  <a:pt x="111" y="135"/>
                </a:lnTo>
                <a:lnTo>
                  <a:pt x="112" y="135"/>
                </a:lnTo>
                <a:lnTo>
                  <a:pt x="114" y="136"/>
                </a:lnTo>
                <a:lnTo>
                  <a:pt x="115" y="136"/>
                </a:lnTo>
                <a:lnTo>
                  <a:pt x="115" y="138"/>
                </a:lnTo>
                <a:lnTo>
                  <a:pt x="115" y="139"/>
                </a:lnTo>
                <a:lnTo>
                  <a:pt x="116" y="140"/>
                </a:lnTo>
                <a:lnTo>
                  <a:pt x="116" y="141"/>
                </a:lnTo>
                <a:lnTo>
                  <a:pt x="118" y="141"/>
                </a:lnTo>
                <a:lnTo>
                  <a:pt x="119" y="141"/>
                </a:lnTo>
                <a:lnTo>
                  <a:pt x="120" y="141"/>
                </a:lnTo>
                <a:lnTo>
                  <a:pt x="122" y="139"/>
                </a:lnTo>
                <a:lnTo>
                  <a:pt x="123" y="138"/>
                </a:lnTo>
                <a:lnTo>
                  <a:pt x="123" y="136"/>
                </a:lnTo>
                <a:lnTo>
                  <a:pt x="124" y="136"/>
                </a:lnTo>
                <a:lnTo>
                  <a:pt x="127" y="136"/>
                </a:lnTo>
                <a:lnTo>
                  <a:pt x="128" y="135"/>
                </a:lnTo>
                <a:lnTo>
                  <a:pt x="129" y="134"/>
                </a:lnTo>
                <a:lnTo>
                  <a:pt x="130" y="133"/>
                </a:lnTo>
                <a:lnTo>
                  <a:pt x="131" y="133"/>
                </a:lnTo>
                <a:lnTo>
                  <a:pt x="133" y="133"/>
                </a:lnTo>
                <a:lnTo>
                  <a:pt x="135" y="133"/>
                </a:lnTo>
                <a:lnTo>
                  <a:pt x="136" y="133"/>
                </a:lnTo>
                <a:lnTo>
                  <a:pt x="137" y="133"/>
                </a:lnTo>
                <a:lnTo>
                  <a:pt x="138" y="132"/>
                </a:lnTo>
                <a:lnTo>
                  <a:pt x="139" y="132"/>
                </a:lnTo>
                <a:lnTo>
                  <a:pt x="140" y="132"/>
                </a:lnTo>
                <a:lnTo>
                  <a:pt x="140" y="133"/>
                </a:lnTo>
                <a:lnTo>
                  <a:pt x="140" y="134"/>
                </a:lnTo>
                <a:lnTo>
                  <a:pt x="141" y="134"/>
                </a:lnTo>
                <a:lnTo>
                  <a:pt x="141" y="135"/>
                </a:lnTo>
                <a:lnTo>
                  <a:pt x="142" y="135"/>
                </a:lnTo>
                <a:lnTo>
                  <a:pt x="142" y="134"/>
                </a:lnTo>
                <a:lnTo>
                  <a:pt x="144" y="134"/>
                </a:lnTo>
                <a:lnTo>
                  <a:pt x="144" y="133"/>
                </a:lnTo>
                <a:lnTo>
                  <a:pt x="145" y="133"/>
                </a:lnTo>
                <a:lnTo>
                  <a:pt x="146" y="133"/>
                </a:lnTo>
                <a:lnTo>
                  <a:pt x="147" y="133"/>
                </a:lnTo>
                <a:lnTo>
                  <a:pt x="148" y="133"/>
                </a:lnTo>
                <a:lnTo>
                  <a:pt x="148" y="134"/>
                </a:lnTo>
                <a:lnTo>
                  <a:pt x="149" y="134"/>
                </a:lnTo>
                <a:lnTo>
                  <a:pt x="150" y="134"/>
                </a:lnTo>
                <a:lnTo>
                  <a:pt x="153" y="134"/>
                </a:lnTo>
                <a:lnTo>
                  <a:pt x="154" y="134"/>
                </a:lnTo>
                <a:lnTo>
                  <a:pt x="155" y="135"/>
                </a:lnTo>
                <a:lnTo>
                  <a:pt x="156" y="135"/>
                </a:lnTo>
                <a:lnTo>
                  <a:pt x="157" y="135"/>
                </a:lnTo>
                <a:lnTo>
                  <a:pt x="158" y="135"/>
                </a:lnTo>
                <a:lnTo>
                  <a:pt x="159" y="135"/>
                </a:lnTo>
                <a:lnTo>
                  <a:pt x="159" y="136"/>
                </a:lnTo>
                <a:lnTo>
                  <a:pt x="161" y="138"/>
                </a:lnTo>
                <a:lnTo>
                  <a:pt x="162" y="139"/>
                </a:lnTo>
                <a:lnTo>
                  <a:pt x="163" y="139"/>
                </a:lnTo>
                <a:lnTo>
                  <a:pt x="164" y="139"/>
                </a:lnTo>
                <a:lnTo>
                  <a:pt x="164" y="138"/>
                </a:lnTo>
                <a:lnTo>
                  <a:pt x="165" y="138"/>
                </a:lnTo>
                <a:lnTo>
                  <a:pt x="166" y="136"/>
                </a:lnTo>
                <a:lnTo>
                  <a:pt x="167" y="136"/>
                </a:lnTo>
                <a:lnTo>
                  <a:pt x="168" y="136"/>
                </a:lnTo>
                <a:lnTo>
                  <a:pt x="173" y="138"/>
                </a:lnTo>
                <a:lnTo>
                  <a:pt x="174" y="138"/>
                </a:lnTo>
                <a:lnTo>
                  <a:pt x="174" y="139"/>
                </a:lnTo>
                <a:lnTo>
                  <a:pt x="175" y="139"/>
                </a:lnTo>
                <a:lnTo>
                  <a:pt x="177" y="141"/>
                </a:lnTo>
                <a:lnTo>
                  <a:pt x="181" y="143"/>
                </a:lnTo>
                <a:lnTo>
                  <a:pt x="182" y="144"/>
                </a:lnTo>
                <a:lnTo>
                  <a:pt x="184" y="145"/>
                </a:lnTo>
                <a:lnTo>
                  <a:pt x="184" y="147"/>
                </a:lnTo>
                <a:lnTo>
                  <a:pt x="184" y="148"/>
                </a:lnTo>
                <a:lnTo>
                  <a:pt x="184" y="149"/>
                </a:lnTo>
                <a:lnTo>
                  <a:pt x="184" y="150"/>
                </a:lnTo>
                <a:lnTo>
                  <a:pt x="185" y="151"/>
                </a:lnTo>
                <a:lnTo>
                  <a:pt x="185" y="152"/>
                </a:lnTo>
                <a:lnTo>
                  <a:pt x="187" y="152"/>
                </a:lnTo>
                <a:lnTo>
                  <a:pt x="188" y="152"/>
                </a:lnTo>
                <a:lnTo>
                  <a:pt x="188" y="151"/>
                </a:lnTo>
                <a:lnTo>
                  <a:pt x="189" y="151"/>
                </a:lnTo>
                <a:lnTo>
                  <a:pt x="190" y="151"/>
                </a:lnTo>
                <a:lnTo>
                  <a:pt x="194" y="150"/>
                </a:lnTo>
                <a:lnTo>
                  <a:pt x="196" y="150"/>
                </a:lnTo>
                <a:lnTo>
                  <a:pt x="197" y="150"/>
                </a:lnTo>
                <a:lnTo>
                  <a:pt x="199" y="150"/>
                </a:lnTo>
                <a:lnTo>
                  <a:pt x="200" y="151"/>
                </a:lnTo>
                <a:lnTo>
                  <a:pt x="201" y="151"/>
                </a:lnTo>
                <a:lnTo>
                  <a:pt x="202" y="151"/>
                </a:lnTo>
                <a:lnTo>
                  <a:pt x="202" y="152"/>
                </a:lnTo>
                <a:lnTo>
                  <a:pt x="204" y="151"/>
                </a:lnTo>
                <a:lnTo>
                  <a:pt x="205" y="151"/>
                </a:lnTo>
                <a:lnTo>
                  <a:pt x="206" y="150"/>
                </a:lnTo>
                <a:lnTo>
                  <a:pt x="208" y="148"/>
                </a:lnTo>
                <a:lnTo>
                  <a:pt x="209" y="147"/>
                </a:lnTo>
                <a:lnTo>
                  <a:pt x="210" y="145"/>
                </a:lnTo>
                <a:lnTo>
                  <a:pt x="210" y="144"/>
                </a:lnTo>
                <a:lnTo>
                  <a:pt x="210" y="143"/>
                </a:lnTo>
                <a:lnTo>
                  <a:pt x="210" y="142"/>
                </a:lnTo>
                <a:lnTo>
                  <a:pt x="211" y="142"/>
                </a:lnTo>
                <a:lnTo>
                  <a:pt x="211" y="141"/>
                </a:lnTo>
                <a:lnTo>
                  <a:pt x="211" y="140"/>
                </a:lnTo>
                <a:lnTo>
                  <a:pt x="211" y="139"/>
                </a:lnTo>
                <a:lnTo>
                  <a:pt x="213" y="139"/>
                </a:lnTo>
                <a:lnTo>
                  <a:pt x="214" y="136"/>
                </a:lnTo>
                <a:lnTo>
                  <a:pt x="215" y="135"/>
                </a:lnTo>
                <a:lnTo>
                  <a:pt x="216" y="134"/>
                </a:lnTo>
                <a:lnTo>
                  <a:pt x="217" y="134"/>
                </a:lnTo>
                <a:lnTo>
                  <a:pt x="218" y="134"/>
                </a:lnTo>
                <a:lnTo>
                  <a:pt x="220" y="134"/>
                </a:lnTo>
                <a:lnTo>
                  <a:pt x="226" y="133"/>
                </a:lnTo>
                <a:lnTo>
                  <a:pt x="227" y="133"/>
                </a:lnTo>
                <a:lnTo>
                  <a:pt x="231" y="132"/>
                </a:lnTo>
                <a:lnTo>
                  <a:pt x="231" y="131"/>
                </a:lnTo>
                <a:lnTo>
                  <a:pt x="231" y="130"/>
                </a:lnTo>
                <a:lnTo>
                  <a:pt x="231" y="128"/>
                </a:lnTo>
                <a:lnTo>
                  <a:pt x="230" y="127"/>
                </a:lnTo>
                <a:lnTo>
                  <a:pt x="228" y="126"/>
                </a:lnTo>
                <a:lnTo>
                  <a:pt x="226" y="122"/>
                </a:lnTo>
                <a:lnTo>
                  <a:pt x="226" y="120"/>
                </a:lnTo>
                <a:lnTo>
                  <a:pt x="225" y="119"/>
                </a:lnTo>
                <a:lnTo>
                  <a:pt x="222" y="116"/>
                </a:lnTo>
                <a:lnTo>
                  <a:pt x="220" y="115"/>
                </a:lnTo>
                <a:lnTo>
                  <a:pt x="219" y="114"/>
                </a:lnTo>
                <a:lnTo>
                  <a:pt x="217" y="114"/>
                </a:lnTo>
                <a:lnTo>
                  <a:pt x="216" y="113"/>
                </a:lnTo>
                <a:lnTo>
                  <a:pt x="215" y="110"/>
                </a:lnTo>
                <a:lnTo>
                  <a:pt x="215" y="109"/>
                </a:lnTo>
                <a:lnTo>
                  <a:pt x="215" y="108"/>
                </a:lnTo>
                <a:lnTo>
                  <a:pt x="215" y="107"/>
                </a:lnTo>
                <a:lnTo>
                  <a:pt x="216" y="107"/>
                </a:lnTo>
                <a:lnTo>
                  <a:pt x="217" y="107"/>
                </a:lnTo>
                <a:lnTo>
                  <a:pt x="218" y="107"/>
                </a:lnTo>
                <a:lnTo>
                  <a:pt x="220" y="107"/>
                </a:lnTo>
                <a:lnTo>
                  <a:pt x="223" y="108"/>
                </a:lnTo>
                <a:lnTo>
                  <a:pt x="225" y="108"/>
                </a:lnTo>
                <a:lnTo>
                  <a:pt x="228" y="110"/>
                </a:lnTo>
                <a:lnTo>
                  <a:pt x="233" y="111"/>
                </a:lnTo>
                <a:lnTo>
                  <a:pt x="237" y="113"/>
                </a:lnTo>
                <a:lnTo>
                  <a:pt x="239" y="113"/>
                </a:lnTo>
                <a:lnTo>
                  <a:pt x="240" y="114"/>
                </a:lnTo>
                <a:lnTo>
                  <a:pt x="241" y="113"/>
                </a:lnTo>
                <a:lnTo>
                  <a:pt x="242" y="113"/>
                </a:lnTo>
                <a:lnTo>
                  <a:pt x="243" y="111"/>
                </a:lnTo>
                <a:lnTo>
                  <a:pt x="243" y="110"/>
                </a:lnTo>
                <a:lnTo>
                  <a:pt x="243" y="109"/>
                </a:lnTo>
                <a:lnTo>
                  <a:pt x="244" y="108"/>
                </a:lnTo>
                <a:lnTo>
                  <a:pt x="245" y="107"/>
                </a:lnTo>
                <a:lnTo>
                  <a:pt x="246" y="107"/>
                </a:lnTo>
                <a:lnTo>
                  <a:pt x="248" y="107"/>
                </a:lnTo>
                <a:lnTo>
                  <a:pt x="249" y="107"/>
                </a:lnTo>
                <a:lnTo>
                  <a:pt x="249" y="108"/>
                </a:lnTo>
                <a:lnTo>
                  <a:pt x="250" y="108"/>
                </a:lnTo>
                <a:lnTo>
                  <a:pt x="252" y="109"/>
                </a:lnTo>
                <a:lnTo>
                  <a:pt x="254" y="113"/>
                </a:lnTo>
                <a:lnTo>
                  <a:pt x="256" y="114"/>
                </a:lnTo>
                <a:lnTo>
                  <a:pt x="256" y="115"/>
                </a:lnTo>
                <a:lnTo>
                  <a:pt x="258" y="117"/>
                </a:lnTo>
                <a:lnTo>
                  <a:pt x="260" y="118"/>
                </a:lnTo>
                <a:lnTo>
                  <a:pt x="262" y="120"/>
                </a:lnTo>
                <a:lnTo>
                  <a:pt x="263" y="120"/>
                </a:lnTo>
                <a:lnTo>
                  <a:pt x="263" y="122"/>
                </a:lnTo>
                <a:lnTo>
                  <a:pt x="265" y="122"/>
                </a:lnTo>
                <a:lnTo>
                  <a:pt x="266" y="122"/>
                </a:lnTo>
                <a:lnTo>
                  <a:pt x="268" y="120"/>
                </a:lnTo>
                <a:lnTo>
                  <a:pt x="269" y="120"/>
                </a:lnTo>
                <a:lnTo>
                  <a:pt x="270" y="119"/>
                </a:lnTo>
                <a:lnTo>
                  <a:pt x="271" y="119"/>
                </a:lnTo>
                <a:lnTo>
                  <a:pt x="274" y="117"/>
                </a:lnTo>
                <a:lnTo>
                  <a:pt x="278" y="113"/>
                </a:lnTo>
                <a:lnTo>
                  <a:pt x="278" y="111"/>
                </a:lnTo>
                <a:lnTo>
                  <a:pt x="280" y="108"/>
                </a:lnTo>
                <a:lnTo>
                  <a:pt x="283" y="106"/>
                </a:lnTo>
                <a:lnTo>
                  <a:pt x="285" y="102"/>
                </a:lnTo>
                <a:lnTo>
                  <a:pt x="286" y="101"/>
                </a:lnTo>
                <a:lnTo>
                  <a:pt x="287" y="101"/>
                </a:lnTo>
                <a:lnTo>
                  <a:pt x="294" y="98"/>
                </a:lnTo>
                <a:lnTo>
                  <a:pt x="297" y="96"/>
                </a:lnTo>
                <a:lnTo>
                  <a:pt x="299" y="96"/>
                </a:lnTo>
                <a:lnTo>
                  <a:pt x="300" y="96"/>
                </a:lnTo>
                <a:lnTo>
                  <a:pt x="301" y="94"/>
                </a:lnTo>
                <a:lnTo>
                  <a:pt x="303" y="94"/>
                </a:lnTo>
                <a:lnTo>
                  <a:pt x="305" y="94"/>
                </a:lnTo>
                <a:lnTo>
                  <a:pt x="305" y="96"/>
                </a:lnTo>
                <a:lnTo>
                  <a:pt x="306" y="96"/>
                </a:lnTo>
                <a:lnTo>
                  <a:pt x="308" y="96"/>
                </a:lnTo>
                <a:lnTo>
                  <a:pt x="309" y="97"/>
                </a:lnTo>
                <a:lnTo>
                  <a:pt x="311" y="98"/>
                </a:lnTo>
                <a:lnTo>
                  <a:pt x="312" y="98"/>
                </a:lnTo>
                <a:lnTo>
                  <a:pt x="313" y="98"/>
                </a:lnTo>
                <a:lnTo>
                  <a:pt x="314" y="98"/>
                </a:lnTo>
                <a:lnTo>
                  <a:pt x="315" y="97"/>
                </a:lnTo>
                <a:lnTo>
                  <a:pt x="317" y="97"/>
                </a:lnTo>
                <a:lnTo>
                  <a:pt x="317" y="96"/>
                </a:lnTo>
                <a:lnTo>
                  <a:pt x="317" y="93"/>
                </a:lnTo>
                <a:lnTo>
                  <a:pt x="315" y="91"/>
                </a:lnTo>
                <a:lnTo>
                  <a:pt x="315" y="90"/>
                </a:lnTo>
                <a:lnTo>
                  <a:pt x="314" y="90"/>
                </a:lnTo>
                <a:lnTo>
                  <a:pt x="314" y="89"/>
                </a:lnTo>
                <a:lnTo>
                  <a:pt x="313" y="86"/>
                </a:lnTo>
                <a:lnTo>
                  <a:pt x="313" y="85"/>
                </a:lnTo>
                <a:lnTo>
                  <a:pt x="313" y="84"/>
                </a:lnTo>
                <a:lnTo>
                  <a:pt x="313" y="83"/>
                </a:lnTo>
                <a:lnTo>
                  <a:pt x="313" y="82"/>
                </a:lnTo>
                <a:lnTo>
                  <a:pt x="314" y="81"/>
                </a:lnTo>
                <a:lnTo>
                  <a:pt x="315" y="80"/>
                </a:lnTo>
                <a:lnTo>
                  <a:pt x="317" y="80"/>
                </a:lnTo>
                <a:lnTo>
                  <a:pt x="318" y="80"/>
                </a:lnTo>
                <a:lnTo>
                  <a:pt x="319" y="81"/>
                </a:lnTo>
                <a:lnTo>
                  <a:pt x="320" y="81"/>
                </a:lnTo>
                <a:lnTo>
                  <a:pt x="327" y="83"/>
                </a:lnTo>
                <a:lnTo>
                  <a:pt x="331" y="85"/>
                </a:lnTo>
                <a:lnTo>
                  <a:pt x="332" y="85"/>
                </a:lnTo>
                <a:lnTo>
                  <a:pt x="335" y="86"/>
                </a:lnTo>
                <a:lnTo>
                  <a:pt x="336" y="86"/>
                </a:lnTo>
                <a:lnTo>
                  <a:pt x="337" y="86"/>
                </a:lnTo>
                <a:lnTo>
                  <a:pt x="337" y="88"/>
                </a:lnTo>
                <a:lnTo>
                  <a:pt x="338" y="88"/>
                </a:lnTo>
                <a:lnTo>
                  <a:pt x="339" y="88"/>
                </a:lnTo>
                <a:lnTo>
                  <a:pt x="340" y="88"/>
                </a:lnTo>
                <a:lnTo>
                  <a:pt x="341" y="88"/>
                </a:lnTo>
                <a:lnTo>
                  <a:pt x="341" y="86"/>
                </a:lnTo>
                <a:lnTo>
                  <a:pt x="343" y="86"/>
                </a:lnTo>
                <a:lnTo>
                  <a:pt x="343" y="85"/>
                </a:lnTo>
                <a:lnTo>
                  <a:pt x="344" y="84"/>
                </a:lnTo>
                <a:lnTo>
                  <a:pt x="345" y="83"/>
                </a:lnTo>
                <a:lnTo>
                  <a:pt x="345" y="82"/>
                </a:lnTo>
                <a:lnTo>
                  <a:pt x="347" y="80"/>
                </a:lnTo>
                <a:lnTo>
                  <a:pt x="348" y="78"/>
                </a:lnTo>
                <a:lnTo>
                  <a:pt x="349" y="78"/>
                </a:lnTo>
                <a:lnTo>
                  <a:pt x="349" y="77"/>
                </a:lnTo>
                <a:lnTo>
                  <a:pt x="351" y="77"/>
                </a:lnTo>
                <a:lnTo>
                  <a:pt x="351" y="76"/>
                </a:lnTo>
                <a:lnTo>
                  <a:pt x="352" y="76"/>
                </a:lnTo>
                <a:lnTo>
                  <a:pt x="353" y="76"/>
                </a:lnTo>
                <a:lnTo>
                  <a:pt x="354" y="75"/>
                </a:lnTo>
                <a:lnTo>
                  <a:pt x="355" y="75"/>
                </a:lnTo>
                <a:lnTo>
                  <a:pt x="356" y="75"/>
                </a:lnTo>
                <a:lnTo>
                  <a:pt x="356" y="74"/>
                </a:lnTo>
                <a:lnTo>
                  <a:pt x="357" y="74"/>
                </a:lnTo>
                <a:lnTo>
                  <a:pt x="358" y="74"/>
                </a:lnTo>
                <a:lnTo>
                  <a:pt x="361" y="74"/>
                </a:lnTo>
                <a:lnTo>
                  <a:pt x="362" y="73"/>
                </a:lnTo>
                <a:lnTo>
                  <a:pt x="365" y="73"/>
                </a:lnTo>
                <a:lnTo>
                  <a:pt x="368" y="73"/>
                </a:lnTo>
                <a:lnTo>
                  <a:pt x="369" y="74"/>
                </a:lnTo>
                <a:lnTo>
                  <a:pt x="370" y="75"/>
                </a:lnTo>
                <a:lnTo>
                  <a:pt x="371" y="75"/>
                </a:lnTo>
                <a:lnTo>
                  <a:pt x="372" y="77"/>
                </a:lnTo>
                <a:lnTo>
                  <a:pt x="373" y="77"/>
                </a:lnTo>
                <a:lnTo>
                  <a:pt x="374" y="77"/>
                </a:lnTo>
                <a:lnTo>
                  <a:pt x="374" y="78"/>
                </a:lnTo>
                <a:lnTo>
                  <a:pt x="378" y="78"/>
                </a:lnTo>
                <a:lnTo>
                  <a:pt x="380" y="78"/>
                </a:lnTo>
                <a:lnTo>
                  <a:pt x="381" y="78"/>
                </a:lnTo>
                <a:lnTo>
                  <a:pt x="383" y="80"/>
                </a:lnTo>
                <a:lnTo>
                  <a:pt x="384" y="80"/>
                </a:lnTo>
                <a:lnTo>
                  <a:pt x="386" y="81"/>
                </a:lnTo>
                <a:lnTo>
                  <a:pt x="387" y="81"/>
                </a:lnTo>
                <a:lnTo>
                  <a:pt x="388" y="81"/>
                </a:lnTo>
                <a:lnTo>
                  <a:pt x="389" y="80"/>
                </a:lnTo>
                <a:lnTo>
                  <a:pt x="390" y="78"/>
                </a:lnTo>
                <a:lnTo>
                  <a:pt x="390" y="77"/>
                </a:lnTo>
                <a:lnTo>
                  <a:pt x="391" y="77"/>
                </a:lnTo>
                <a:lnTo>
                  <a:pt x="391" y="76"/>
                </a:lnTo>
                <a:lnTo>
                  <a:pt x="392" y="76"/>
                </a:lnTo>
                <a:lnTo>
                  <a:pt x="392" y="75"/>
                </a:lnTo>
                <a:lnTo>
                  <a:pt x="392" y="74"/>
                </a:lnTo>
                <a:lnTo>
                  <a:pt x="394" y="72"/>
                </a:lnTo>
                <a:lnTo>
                  <a:pt x="394" y="71"/>
                </a:lnTo>
                <a:lnTo>
                  <a:pt x="392" y="69"/>
                </a:lnTo>
                <a:lnTo>
                  <a:pt x="392" y="68"/>
                </a:lnTo>
                <a:lnTo>
                  <a:pt x="392" y="67"/>
                </a:lnTo>
                <a:lnTo>
                  <a:pt x="394" y="67"/>
                </a:lnTo>
                <a:lnTo>
                  <a:pt x="394" y="66"/>
                </a:lnTo>
                <a:lnTo>
                  <a:pt x="394" y="65"/>
                </a:lnTo>
                <a:lnTo>
                  <a:pt x="395" y="64"/>
                </a:lnTo>
                <a:lnTo>
                  <a:pt x="396" y="63"/>
                </a:lnTo>
                <a:lnTo>
                  <a:pt x="397" y="63"/>
                </a:lnTo>
                <a:lnTo>
                  <a:pt x="399" y="61"/>
                </a:lnTo>
                <a:lnTo>
                  <a:pt x="400" y="61"/>
                </a:lnTo>
                <a:lnTo>
                  <a:pt x="401" y="60"/>
                </a:lnTo>
                <a:lnTo>
                  <a:pt x="404" y="60"/>
                </a:lnTo>
                <a:lnTo>
                  <a:pt x="405" y="59"/>
                </a:lnTo>
                <a:lnTo>
                  <a:pt x="407" y="59"/>
                </a:lnTo>
                <a:lnTo>
                  <a:pt x="408" y="59"/>
                </a:lnTo>
                <a:lnTo>
                  <a:pt x="410" y="59"/>
                </a:lnTo>
                <a:lnTo>
                  <a:pt x="412" y="59"/>
                </a:lnTo>
                <a:lnTo>
                  <a:pt x="414" y="60"/>
                </a:lnTo>
                <a:lnTo>
                  <a:pt x="416" y="61"/>
                </a:lnTo>
                <a:lnTo>
                  <a:pt x="417" y="63"/>
                </a:lnTo>
                <a:lnTo>
                  <a:pt x="420" y="64"/>
                </a:lnTo>
                <a:lnTo>
                  <a:pt x="421" y="65"/>
                </a:lnTo>
                <a:lnTo>
                  <a:pt x="423" y="65"/>
                </a:lnTo>
                <a:lnTo>
                  <a:pt x="423" y="66"/>
                </a:lnTo>
                <a:lnTo>
                  <a:pt x="424" y="66"/>
                </a:lnTo>
                <a:lnTo>
                  <a:pt x="424" y="67"/>
                </a:lnTo>
                <a:lnTo>
                  <a:pt x="425" y="67"/>
                </a:lnTo>
                <a:lnTo>
                  <a:pt x="426" y="67"/>
                </a:lnTo>
                <a:lnTo>
                  <a:pt x="427" y="67"/>
                </a:lnTo>
                <a:lnTo>
                  <a:pt x="429" y="67"/>
                </a:lnTo>
                <a:lnTo>
                  <a:pt x="430" y="67"/>
                </a:lnTo>
                <a:lnTo>
                  <a:pt x="431" y="66"/>
                </a:lnTo>
                <a:lnTo>
                  <a:pt x="432" y="66"/>
                </a:lnTo>
                <a:lnTo>
                  <a:pt x="433" y="66"/>
                </a:lnTo>
                <a:lnTo>
                  <a:pt x="435" y="66"/>
                </a:lnTo>
                <a:lnTo>
                  <a:pt x="435" y="65"/>
                </a:lnTo>
                <a:lnTo>
                  <a:pt x="437" y="65"/>
                </a:lnTo>
                <a:lnTo>
                  <a:pt x="437" y="64"/>
                </a:lnTo>
                <a:lnTo>
                  <a:pt x="437" y="63"/>
                </a:lnTo>
                <a:lnTo>
                  <a:pt x="437" y="61"/>
                </a:lnTo>
                <a:lnTo>
                  <a:pt x="435" y="60"/>
                </a:lnTo>
                <a:lnTo>
                  <a:pt x="435" y="59"/>
                </a:lnTo>
                <a:lnTo>
                  <a:pt x="434" y="59"/>
                </a:lnTo>
                <a:lnTo>
                  <a:pt x="434" y="58"/>
                </a:lnTo>
                <a:lnTo>
                  <a:pt x="431" y="56"/>
                </a:lnTo>
                <a:lnTo>
                  <a:pt x="425" y="53"/>
                </a:lnTo>
                <a:lnTo>
                  <a:pt x="425" y="52"/>
                </a:lnTo>
                <a:lnTo>
                  <a:pt x="425" y="51"/>
                </a:lnTo>
                <a:lnTo>
                  <a:pt x="424" y="50"/>
                </a:lnTo>
                <a:lnTo>
                  <a:pt x="424" y="49"/>
                </a:lnTo>
                <a:lnTo>
                  <a:pt x="425" y="49"/>
                </a:lnTo>
                <a:lnTo>
                  <a:pt x="425" y="47"/>
                </a:lnTo>
                <a:lnTo>
                  <a:pt x="426" y="46"/>
                </a:lnTo>
                <a:lnTo>
                  <a:pt x="427" y="44"/>
                </a:lnTo>
                <a:lnTo>
                  <a:pt x="427" y="43"/>
                </a:lnTo>
                <a:lnTo>
                  <a:pt x="429" y="43"/>
                </a:lnTo>
                <a:lnTo>
                  <a:pt x="429" y="42"/>
                </a:lnTo>
                <a:lnTo>
                  <a:pt x="430" y="42"/>
                </a:lnTo>
                <a:lnTo>
                  <a:pt x="430" y="41"/>
                </a:lnTo>
                <a:lnTo>
                  <a:pt x="432" y="40"/>
                </a:lnTo>
                <a:lnTo>
                  <a:pt x="432" y="39"/>
                </a:lnTo>
                <a:lnTo>
                  <a:pt x="433" y="39"/>
                </a:lnTo>
                <a:lnTo>
                  <a:pt x="434" y="39"/>
                </a:lnTo>
                <a:lnTo>
                  <a:pt x="435" y="40"/>
                </a:lnTo>
                <a:lnTo>
                  <a:pt x="437" y="40"/>
                </a:lnTo>
                <a:lnTo>
                  <a:pt x="438" y="40"/>
                </a:lnTo>
                <a:lnTo>
                  <a:pt x="439" y="40"/>
                </a:lnTo>
                <a:lnTo>
                  <a:pt x="440" y="40"/>
                </a:lnTo>
                <a:lnTo>
                  <a:pt x="441" y="40"/>
                </a:lnTo>
                <a:lnTo>
                  <a:pt x="441" y="41"/>
                </a:lnTo>
                <a:lnTo>
                  <a:pt x="441" y="42"/>
                </a:lnTo>
                <a:lnTo>
                  <a:pt x="442" y="43"/>
                </a:lnTo>
                <a:lnTo>
                  <a:pt x="443" y="43"/>
                </a:lnTo>
                <a:lnTo>
                  <a:pt x="444" y="44"/>
                </a:lnTo>
                <a:lnTo>
                  <a:pt x="446" y="44"/>
                </a:lnTo>
                <a:lnTo>
                  <a:pt x="447" y="44"/>
                </a:lnTo>
                <a:lnTo>
                  <a:pt x="448" y="44"/>
                </a:lnTo>
                <a:lnTo>
                  <a:pt x="450" y="43"/>
                </a:lnTo>
                <a:lnTo>
                  <a:pt x="452" y="42"/>
                </a:lnTo>
                <a:lnTo>
                  <a:pt x="453" y="42"/>
                </a:lnTo>
                <a:lnTo>
                  <a:pt x="455" y="42"/>
                </a:lnTo>
                <a:lnTo>
                  <a:pt x="457" y="41"/>
                </a:lnTo>
                <a:lnTo>
                  <a:pt x="457" y="40"/>
                </a:lnTo>
                <a:lnTo>
                  <a:pt x="458" y="39"/>
                </a:lnTo>
                <a:lnTo>
                  <a:pt x="458" y="38"/>
                </a:lnTo>
                <a:lnTo>
                  <a:pt x="458" y="36"/>
                </a:lnTo>
                <a:lnTo>
                  <a:pt x="457" y="34"/>
                </a:lnTo>
                <a:lnTo>
                  <a:pt x="456" y="33"/>
                </a:lnTo>
                <a:lnTo>
                  <a:pt x="456" y="32"/>
                </a:lnTo>
                <a:lnTo>
                  <a:pt x="456" y="31"/>
                </a:lnTo>
                <a:lnTo>
                  <a:pt x="456" y="30"/>
                </a:lnTo>
                <a:lnTo>
                  <a:pt x="456" y="27"/>
                </a:lnTo>
                <a:lnTo>
                  <a:pt x="457" y="26"/>
                </a:lnTo>
                <a:lnTo>
                  <a:pt x="457" y="25"/>
                </a:lnTo>
                <a:lnTo>
                  <a:pt x="458" y="25"/>
                </a:lnTo>
                <a:lnTo>
                  <a:pt x="458" y="24"/>
                </a:lnTo>
                <a:lnTo>
                  <a:pt x="459" y="24"/>
                </a:lnTo>
                <a:lnTo>
                  <a:pt x="460" y="24"/>
                </a:lnTo>
                <a:lnTo>
                  <a:pt x="461" y="23"/>
                </a:lnTo>
                <a:lnTo>
                  <a:pt x="463" y="23"/>
                </a:lnTo>
                <a:lnTo>
                  <a:pt x="464" y="23"/>
                </a:lnTo>
                <a:lnTo>
                  <a:pt x="465" y="24"/>
                </a:lnTo>
                <a:lnTo>
                  <a:pt x="466" y="25"/>
                </a:lnTo>
                <a:lnTo>
                  <a:pt x="467" y="25"/>
                </a:lnTo>
                <a:lnTo>
                  <a:pt x="467" y="26"/>
                </a:lnTo>
                <a:lnTo>
                  <a:pt x="468" y="27"/>
                </a:lnTo>
                <a:lnTo>
                  <a:pt x="469" y="28"/>
                </a:lnTo>
                <a:lnTo>
                  <a:pt x="469" y="30"/>
                </a:lnTo>
                <a:lnTo>
                  <a:pt x="469" y="31"/>
                </a:lnTo>
                <a:lnTo>
                  <a:pt x="469" y="32"/>
                </a:lnTo>
                <a:lnTo>
                  <a:pt x="469" y="33"/>
                </a:lnTo>
                <a:lnTo>
                  <a:pt x="470" y="33"/>
                </a:lnTo>
                <a:lnTo>
                  <a:pt x="470" y="34"/>
                </a:lnTo>
                <a:lnTo>
                  <a:pt x="470" y="35"/>
                </a:lnTo>
                <a:lnTo>
                  <a:pt x="472" y="35"/>
                </a:lnTo>
                <a:lnTo>
                  <a:pt x="472" y="36"/>
                </a:lnTo>
                <a:lnTo>
                  <a:pt x="472" y="38"/>
                </a:lnTo>
                <a:lnTo>
                  <a:pt x="475" y="40"/>
                </a:lnTo>
                <a:lnTo>
                  <a:pt x="476" y="41"/>
                </a:lnTo>
                <a:lnTo>
                  <a:pt x="478" y="43"/>
                </a:lnTo>
                <a:lnTo>
                  <a:pt x="478" y="44"/>
                </a:lnTo>
                <a:lnTo>
                  <a:pt x="478" y="46"/>
                </a:lnTo>
                <a:lnTo>
                  <a:pt x="478" y="47"/>
                </a:lnTo>
                <a:lnTo>
                  <a:pt x="477" y="48"/>
                </a:lnTo>
                <a:lnTo>
                  <a:pt x="477" y="49"/>
                </a:lnTo>
                <a:lnTo>
                  <a:pt x="476" y="50"/>
                </a:lnTo>
                <a:lnTo>
                  <a:pt x="476" y="52"/>
                </a:lnTo>
                <a:lnTo>
                  <a:pt x="477" y="52"/>
                </a:lnTo>
                <a:lnTo>
                  <a:pt x="477" y="53"/>
                </a:lnTo>
                <a:lnTo>
                  <a:pt x="477" y="55"/>
                </a:lnTo>
                <a:lnTo>
                  <a:pt x="477" y="56"/>
                </a:lnTo>
                <a:lnTo>
                  <a:pt x="476" y="57"/>
                </a:lnTo>
                <a:lnTo>
                  <a:pt x="476" y="59"/>
                </a:lnTo>
                <a:lnTo>
                  <a:pt x="478" y="63"/>
                </a:lnTo>
                <a:lnTo>
                  <a:pt x="478" y="64"/>
                </a:lnTo>
                <a:lnTo>
                  <a:pt x="479" y="65"/>
                </a:lnTo>
                <a:lnTo>
                  <a:pt x="479" y="66"/>
                </a:lnTo>
                <a:lnTo>
                  <a:pt x="481" y="67"/>
                </a:lnTo>
                <a:lnTo>
                  <a:pt x="483" y="68"/>
                </a:lnTo>
                <a:lnTo>
                  <a:pt x="484" y="69"/>
                </a:lnTo>
                <a:lnTo>
                  <a:pt x="485" y="69"/>
                </a:lnTo>
                <a:lnTo>
                  <a:pt x="487" y="71"/>
                </a:lnTo>
                <a:lnTo>
                  <a:pt x="492" y="71"/>
                </a:lnTo>
                <a:lnTo>
                  <a:pt x="494" y="71"/>
                </a:lnTo>
                <a:lnTo>
                  <a:pt x="495" y="69"/>
                </a:lnTo>
                <a:lnTo>
                  <a:pt x="496" y="69"/>
                </a:lnTo>
                <a:lnTo>
                  <a:pt x="498" y="69"/>
                </a:lnTo>
                <a:lnTo>
                  <a:pt x="499" y="69"/>
                </a:lnTo>
                <a:lnTo>
                  <a:pt x="500" y="68"/>
                </a:lnTo>
                <a:lnTo>
                  <a:pt x="501" y="68"/>
                </a:lnTo>
                <a:lnTo>
                  <a:pt x="506" y="68"/>
                </a:lnTo>
                <a:lnTo>
                  <a:pt x="507" y="67"/>
                </a:lnTo>
                <a:lnTo>
                  <a:pt x="510" y="67"/>
                </a:lnTo>
                <a:lnTo>
                  <a:pt x="510" y="66"/>
                </a:lnTo>
                <a:lnTo>
                  <a:pt x="513" y="66"/>
                </a:lnTo>
                <a:lnTo>
                  <a:pt x="515" y="65"/>
                </a:lnTo>
                <a:lnTo>
                  <a:pt x="516" y="65"/>
                </a:lnTo>
                <a:lnTo>
                  <a:pt x="517" y="65"/>
                </a:lnTo>
                <a:lnTo>
                  <a:pt x="517" y="64"/>
                </a:lnTo>
                <a:lnTo>
                  <a:pt x="518" y="64"/>
                </a:lnTo>
                <a:lnTo>
                  <a:pt x="519" y="63"/>
                </a:lnTo>
                <a:lnTo>
                  <a:pt x="520" y="63"/>
                </a:lnTo>
                <a:lnTo>
                  <a:pt x="522" y="60"/>
                </a:lnTo>
                <a:lnTo>
                  <a:pt x="524" y="60"/>
                </a:lnTo>
                <a:lnTo>
                  <a:pt x="525" y="59"/>
                </a:lnTo>
                <a:lnTo>
                  <a:pt x="526" y="59"/>
                </a:lnTo>
                <a:lnTo>
                  <a:pt x="526" y="58"/>
                </a:lnTo>
                <a:lnTo>
                  <a:pt x="527" y="58"/>
                </a:lnTo>
                <a:lnTo>
                  <a:pt x="527" y="57"/>
                </a:lnTo>
                <a:lnTo>
                  <a:pt x="528" y="57"/>
                </a:lnTo>
                <a:lnTo>
                  <a:pt x="530" y="57"/>
                </a:lnTo>
                <a:lnTo>
                  <a:pt x="533" y="56"/>
                </a:lnTo>
                <a:lnTo>
                  <a:pt x="537" y="56"/>
                </a:lnTo>
                <a:lnTo>
                  <a:pt x="538" y="57"/>
                </a:lnTo>
                <a:lnTo>
                  <a:pt x="539" y="57"/>
                </a:lnTo>
                <a:lnTo>
                  <a:pt x="541" y="56"/>
                </a:lnTo>
                <a:lnTo>
                  <a:pt x="541" y="57"/>
                </a:lnTo>
                <a:lnTo>
                  <a:pt x="542" y="57"/>
                </a:lnTo>
                <a:lnTo>
                  <a:pt x="544" y="57"/>
                </a:lnTo>
                <a:lnTo>
                  <a:pt x="545" y="58"/>
                </a:lnTo>
                <a:lnTo>
                  <a:pt x="547" y="58"/>
                </a:lnTo>
                <a:lnTo>
                  <a:pt x="548" y="58"/>
                </a:lnTo>
                <a:lnTo>
                  <a:pt x="551" y="58"/>
                </a:lnTo>
                <a:lnTo>
                  <a:pt x="552" y="58"/>
                </a:lnTo>
                <a:lnTo>
                  <a:pt x="553" y="58"/>
                </a:lnTo>
                <a:lnTo>
                  <a:pt x="554" y="57"/>
                </a:lnTo>
                <a:lnTo>
                  <a:pt x="555" y="57"/>
                </a:lnTo>
                <a:lnTo>
                  <a:pt x="556" y="57"/>
                </a:lnTo>
                <a:lnTo>
                  <a:pt x="560" y="57"/>
                </a:lnTo>
                <a:lnTo>
                  <a:pt x="561" y="57"/>
                </a:lnTo>
                <a:lnTo>
                  <a:pt x="561" y="58"/>
                </a:lnTo>
                <a:lnTo>
                  <a:pt x="562" y="59"/>
                </a:lnTo>
                <a:lnTo>
                  <a:pt x="563" y="60"/>
                </a:lnTo>
                <a:lnTo>
                  <a:pt x="564" y="61"/>
                </a:lnTo>
                <a:lnTo>
                  <a:pt x="564" y="63"/>
                </a:lnTo>
                <a:lnTo>
                  <a:pt x="564" y="64"/>
                </a:lnTo>
                <a:lnTo>
                  <a:pt x="563" y="67"/>
                </a:lnTo>
                <a:lnTo>
                  <a:pt x="563" y="68"/>
                </a:lnTo>
                <a:lnTo>
                  <a:pt x="563" y="69"/>
                </a:lnTo>
                <a:lnTo>
                  <a:pt x="563" y="71"/>
                </a:lnTo>
                <a:lnTo>
                  <a:pt x="562" y="71"/>
                </a:lnTo>
                <a:lnTo>
                  <a:pt x="562" y="72"/>
                </a:lnTo>
                <a:lnTo>
                  <a:pt x="562" y="73"/>
                </a:lnTo>
                <a:lnTo>
                  <a:pt x="563" y="74"/>
                </a:lnTo>
                <a:lnTo>
                  <a:pt x="564" y="75"/>
                </a:lnTo>
                <a:lnTo>
                  <a:pt x="565" y="75"/>
                </a:lnTo>
                <a:lnTo>
                  <a:pt x="567" y="76"/>
                </a:lnTo>
                <a:lnTo>
                  <a:pt x="569" y="77"/>
                </a:lnTo>
                <a:lnTo>
                  <a:pt x="569" y="78"/>
                </a:lnTo>
                <a:lnTo>
                  <a:pt x="570" y="78"/>
                </a:lnTo>
                <a:lnTo>
                  <a:pt x="571" y="80"/>
                </a:lnTo>
                <a:lnTo>
                  <a:pt x="572" y="80"/>
                </a:lnTo>
                <a:lnTo>
                  <a:pt x="573" y="78"/>
                </a:lnTo>
                <a:lnTo>
                  <a:pt x="575" y="78"/>
                </a:lnTo>
                <a:lnTo>
                  <a:pt x="575" y="77"/>
                </a:lnTo>
                <a:lnTo>
                  <a:pt x="576" y="77"/>
                </a:lnTo>
                <a:lnTo>
                  <a:pt x="577" y="77"/>
                </a:lnTo>
                <a:lnTo>
                  <a:pt x="577" y="76"/>
                </a:lnTo>
                <a:lnTo>
                  <a:pt x="577" y="75"/>
                </a:lnTo>
                <a:lnTo>
                  <a:pt x="577" y="74"/>
                </a:lnTo>
                <a:lnTo>
                  <a:pt x="577" y="73"/>
                </a:lnTo>
                <a:lnTo>
                  <a:pt x="578" y="72"/>
                </a:lnTo>
                <a:lnTo>
                  <a:pt x="578" y="71"/>
                </a:lnTo>
                <a:lnTo>
                  <a:pt x="579" y="71"/>
                </a:lnTo>
                <a:lnTo>
                  <a:pt x="580" y="71"/>
                </a:lnTo>
                <a:lnTo>
                  <a:pt x="582" y="72"/>
                </a:lnTo>
                <a:lnTo>
                  <a:pt x="582" y="71"/>
                </a:lnTo>
                <a:lnTo>
                  <a:pt x="584" y="71"/>
                </a:lnTo>
                <a:lnTo>
                  <a:pt x="585" y="71"/>
                </a:lnTo>
                <a:lnTo>
                  <a:pt x="588" y="69"/>
                </a:lnTo>
                <a:lnTo>
                  <a:pt x="590" y="69"/>
                </a:lnTo>
                <a:lnTo>
                  <a:pt x="591" y="69"/>
                </a:lnTo>
                <a:lnTo>
                  <a:pt x="593" y="69"/>
                </a:lnTo>
                <a:lnTo>
                  <a:pt x="594" y="71"/>
                </a:lnTo>
                <a:lnTo>
                  <a:pt x="595" y="71"/>
                </a:lnTo>
                <a:lnTo>
                  <a:pt x="596" y="71"/>
                </a:lnTo>
                <a:lnTo>
                  <a:pt x="597" y="71"/>
                </a:lnTo>
                <a:lnTo>
                  <a:pt x="599" y="72"/>
                </a:lnTo>
                <a:lnTo>
                  <a:pt x="601" y="72"/>
                </a:lnTo>
                <a:lnTo>
                  <a:pt x="602" y="72"/>
                </a:lnTo>
                <a:lnTo>
                  <a:pt x="603" y="72"/>
                </a:lnTo>
                <a:lnTo>
                  <a:pt x="604" y="72"/>
                </a:lnTo>
                <a:lnTo>
                  <a:pt x="606" y="71"/>
                </a:lnTo>
                <a:lnTo>
                  <a:pt x="607" y="71"/>
                </a:lnTo>
                <a:lnTo>
                  <a:pt x="610" y="69"/>
                </a:lnTo>
                <a:lnTo>
                  <a:pt x="611" y="69"/>
                </a:lnTo>
                <a:lnTo>
                  <a:pt x="612" y="67"/>
                </a:lnTo>
                <a:lnTo>
                  <a:pt x="613" y="67"/>
                </a:lnTo>
                <a:lnTo>
                  <a:pt x="613" y="66"/>
                </a:lnTo>
                <a:lnTo>
                  <a:pt x="614" y="64"/>
                </a:lnTo>
                <a:lnTo>
                  <a:pt x="614" y="63"/>
                </a:lnTo>
                <a:lnTo>
                  <a:pt x="614" y="61"/>
                </a:lnTo>
                <a:lnTo>
                  <a:pt x="614" y="60"/>
                </a:lnTo>
                <a:lnTo>
                  <a:pt x="613" y="59"/>
                </a:lnTo>
                <a:lnTo>
                  <a:pt x="612" y="57"/>
                </a:lnTo>
                <a:lnTo>
                  <a:pt x="611" y="55"/>
                </a:lnTo>
                <a:lnTo>
                  <a:pt x="610" y="52"/>
                </a:lnTo>
                <a:lnTo>
                  <a:pt x="608" y="52"/>
                </a:lnTo>
                <a:lnTo>
                  <a:pt x="607" y="52"/>
                </a:lnTo>
                <a:lnTo>
                  <a:pt x="607" y="51"/>
                </a:lnTo>
                <a:lnTo>
                  <a:pt x="605" y="50"/>
                </a:lnTo>
                <a:lnTo>
                  <a:pt x="603" y="49"/>
                </a:lnTo>
                <a:lnTo>
                  <a:pt x="603" y="48"/>
                </a:lnTo>
                <a:lnTo>
                  <a:pt x="602" y="48"/>
                </a:lnTo>
                <a:lnTo>
                  <a:pt x="601" y="48"/>
                </a:lnTo>
                <a:lnTo>
                  <a:pt x="601" y="47"/>
                </a:lnTo>
                <a:lnTo>
                  <a:pt x="601" y="46"/>
                </a:lnTo>
                <a:lnTo>
                  <a:pt x="602" y="42"/>
                </a:lnTo>
                <a:lnTo>
                  <a:pt x="602" y="41"/>
                </a:lnTo>
                <a:lnTo>
                  <a:pt x="603" y="40"/>
                </a:lnTo>
                <a:lnTo>
                  <a:pt x="604" y="39"/>
                </a:lnTo>
                <a:lnTo>
                  <a:pt x="605" y="38"/>
                </a:lnTo>
                <a:lnTo>
                  <a:pt x="607" y="38"/>
                </a:lnTo>
                <a:lnTo>
                  <a:pt x="608" y="36"/>
                </a:lnTo>
                <a:lnTo>
                  <a:pt x="611" y="36"/>
                </a:lnTo>
                <a:lnTo>
                  <a:pt x="612" y="36"/>
                </a:lnTo>
                <a:lnTo>
                  <a:pt x="613" y="36"/>
                </a:lnTo>
                <a:lnTo>
                  <a:pt x="614" y="38"/>
                </a:lnTo>
                <a:lnTo>
                  <a:pt x="615" y="39"/>
                </a:lnTo>
                <a:lnTo>
                  <a:pt x="616" y="40"/>
                </a:lnTo>
                <a:lnTo>
                  <a:pt x="617" y="40"/>
                </a:lnTo>
                <a:lnTo>
                  <a:pt x="617" y="41"/>
                </a:lnTo>
                <a:lnTo>
                  <a:pt x="619" y="42"/>
                </a:lnTo>
                <a:lnTo>
                  <a:pt x="620" y="43"/>
                </a:lnTo>
                <a:lnTo>
                  <a:pt x="621" y="43"/>
                </a:lnTo>
                <a:lnTo>
                  <a:pt x="621" y="44"/>
                </a:lnTo>
                <a:lnTo>
                  <a:pt x="622" y="46"/>
                </a:lnTo>
                <a:lnTo>
                  <a:pt x="623" y="46"/>
                </a:lnTo>
                <a:lnTo>
                  <a:pt x="628" y="48"/>
                </a:lnTo>
                <a:lnTo>
                  <a:pt x="631" y="50"/>
                </a:lnTo>
                <a:lnTo>
                  <a:pt x="633" y="51"/>
                </a:lnTo>
                <a:lnTo>
                  <a:pt x="634" y="51"/>
                </a:lnTo>
                <a:lnTo>
                  <a:pt x="636" y="51"/>
                </a:lnTo>
                <a:lnTo>
                  <a:pt x="636" y="50"/>
                </a:lnTo>
                <a:lnTo>
                  <a:pt x="637" y="49"/>
                </a:lnTo>
                <a:lnTo>
                  <a:pt x="637" y="48"/>
                </a:lnTo>
                <a:lnTo>
                  <a:pt x="638" y="48"/>
                </a:lnTo>
                <a:lnTo>
                  <a:pt x="639" y="47"/>
                </a:lnTo>
                <a:lnTo>
                  <a:pt x="640" y="47"/>
                </a:lnTo>
                <a:lnTo>
                  <a:pt x="640" y="46"/>
                </a:lnTo>
                <a:lnTo>
                  <a:pt x="641" y="46"/>
                </a:lnTo>
                <a:lnTo>
                  <a:pt x="645" y="44"/>
                </a:lnTo>
                <a:lnTo>
                  <a:pt x="646" y="44"/>
                </a:lnTo>
                <a:lnTo>
                  <a:pt x="647" y="44"/>
                </a:lnTo>
                <a:lnTo>
                  <a:pt x="648" y="44"/>
                </a:lnTo>
                <a:lnTo>
                  <a:pt x="650" y="47"/>
                </a:lnTo>
                <a:lnTo>
                  <a:pt x="651" y="48"/>
                </a:lnTo>
                <a:lnTo>
                  <a:pt x="651" y="49"/>
                </a:lnTo>
                <a:lnTo>
                  <a:pt x="651" y="51"/>
                </a:lnTo>
                <a:lnTo>
                  <a:pt x="653" y="52"/>
                </a:lnTo>
                <a:lnTo>
                  <a:pt x="653" y="53"/>
                </a:lnTo>
                <a:lnTo>
                  <a:pt x="653" y="55"/>
                </a:lnTo>
                <a:lnTo>
                  <a:pt x="653" y="56"/>
                </a:lnTo>
                <a:lnTo>
                  <a:pt x="653" y="57"/>
                </a:lnTo>
                <a:lnTo>
                  <a:pt x="654" y="58"/>
                </a:lnTo>
                <a:lnTo>
                  <a:pt x="654" y="59"/>
                </a:lnTo>
                <a:lnTo>
                  <a:pt x="654" y="60"/>
                </a:lnTo>
                <a:lnTo>
                  <a:pt x="654" y="61"/>
                </a:lnTo>
                <a:lnTo>
                  <a:pt x="654" y="63"/>
                </a:lnTo>
                <a:lnTo>
                  <a:pt x="655" y="64"/>
                </a:lnTo>
                <a:lnTo>
                  <a:pt x="656" y="64"/>
                </a:lnTo>
                <a:lnTo>
                  <a:pt x="657" y="64"/>
                </a:lnTo>
                <a:lnTo>
                  <a:pt x="658" y="66"/>
                </a:lnTo>
                <a:lnTo>
                  <a:pt x="659" y="66"/>
                </a:lnTo>
                <a:lnTo>
                  <a:pt x="662" y="67"/>
                </a:lnTo>
                <a:lnTo>
                  <a:pt x="664" y="67"/>
                </a:lnTo>
                <a:lnTo>
                  <a:pt x="665" y="67"/>
                </a:lnTo>
                <a:lnTo>
                  <a:pt x="666" y="67"/>
                </a:lnTo>
                <a:lnTo>
                  <a:pt x="667" y="67"/>
                </a:lnTo>
                <a:lnTo>
                  <a:pt x="667" y="66"/>
                </a:lnTo>
                <a:lnTo>
                  <a:pt x="667" y="65"/>
                </a:lnTo>
                <a:lnTo>
                  <a:pt x="667" y="64"/>
                </a:lnTo>
                <a:lnTo>
                  <a:pt x="667" y="63"/>
                </a:lnTo>
                <a:lnTo>
                  <a:pt x="668" y="63"/>
                </a:lnTo>
                <a:lnTo>
                  <a:pt x="670" y="61"/>
                </a:lnTo>
                <a:lnTo>
                  <a:pt x="671" y="60"/>
                </a:lnTo>
                <a:lnTo>
                  <a:pt x="673" y="60"/>
                </a:lnTo>
                <a:lnTo>
                  <a:pt x="674" y="60"/>
                </a:lnTo>
                <a:lnTo>
                  <a:pt x="675" y="60"/>
                </a:lnTo>
                <a:lnTo>
                  <a:pt x="676" y="59"/>
                </a:lnTo>
                <a:lnTo>
                  <a:pt x="677" y="58"/>
                </a:lnTo>
                <a:lnTo>
                  <a:pt x="677" y="57"/>
                </a:lnTo>
                <a:lnTo>
                  <a:pt x="677" y="56"/>
                </a:lnTo>
                <a:lnTo>
                  <a:pt x="676" y="53"/>
                </a:lnTo>
                <a:lnTo>
                  <a:pt x="676" y="52"/>
                </a:lnTo>
                <a:lnTo>
                  <a:pt x="676" y="51"/>
                </a:lnTo>
                <a:lnTo>
                  <a:pt x="679" y="51"/>
                </a:lnTo>
                <a:lnTo>
                  <a:pt x="679" y="50"/>
                </a:lnTo>
                <a:lnTo>
                  <a:pt x="680" y="50"/>
                </a:lnTo>
                <a:lnTo>
                  <a:pt x="680" y="49"/>
                </a:lnTo>
                <a:lnTo>
                  <a:pt x="681" y="49"/>
                </a:lnTo>
                <a:lnTo>
                  <a:pt x="682" y="48"/>
                </a:lnTo>
                <a:lnTo>
                  <a:pt x="683" y="48"/>
                </a:lnTo>
                <a:lnTo>
                  <a:pt x="684" y="47"/>
                </a:lnTo>
                <a:lnTo>
                  <a:pt x="685" y="46"/>
                </a:lnTo>
                <a:lnTo>
                  <a:pt x="685" y="44"/>
                </a:lnTo>
                <a:lnTo>
                  <a:pt x="685" y="43"/>
                </a:lnTo>
                <a:lnTo>
                  <a:pt x="685" y="42"/>
                </a:lnTo>
                <a:lnTo>
                  <a:pt x="686" y="41"/>
                </a:lnTo>
                <a:lnTo>
                  <a:pt x="686" y="40"/>
                </a:lnTo>
                <a:lnTo>
                  <a:pt x="688" y="39"/>
                </a:lnTo>
                <a:lnTo>
                  <a:pt x="688" y="36"/>
                </a:lnTo>
                <a:lnTo>
                  <a:pt x="689" y="36"/>
                </a:lnTo>
                <a:lnTo>
                  <a:pt x="690" y="35"/>
                </a:lnTo>
                <a:lnTo>
                  <a:pt x="691" y="36"/>
                </a:lnTo>
                <a:lnTo>
                  <a:pt x="692" y="36"/>
                </a:lnTo>
                <a:lnTo>
                  <a:pt x="693" y="36"/>
                </a:lnTo>
                <a:lnTo>
                  <a:pt x="693" y="38"/>
                </a:lnTo>
                <a:lnTo>
                  <a:pt x="697" y="38"/>
                </a:lnTo>
                <a:lnTo>
                  <a:pt x="698" y="38"/>
                </a:lnTo>
                <a:lnTo>
                  <a:pt x="698" y="39"/>
                </a:lnTo>
                <a:lnTo>
                  <a:pt x="699" y="39"/>
                </a:lnTo>
                <a:lnTo>
                  <a:pt x="700" y="39"/>
                </a:lnTo>
                <a:lnTo>
                  <a:pt x="700" y="40"/>
                </a:lnTo>
                <a:lnTo>
                  <a:pt x="701" y="40"/>
                </a:lnTo>
                <a:lnTo>
                  <a:pt x="703" y="41"/>
                </a:lnTo>
                <a:lnTo>
                  <a:pt x="703" y="42"/>
                </a:lnTo>
                <a:lnTo>
                  <a:pt x="705" y="42"/>
                </a:lnTo>
                <a:lnTo>
                  <a:pt x="706" y="42"/>
                </a:lnTo>
                <a:lnTo>
                  <a:pt x="707" y="43"/>
                </a:lnTo>
                <a:lnTo>
                  <a:pt x="707" y="42"/>
                </a:lnTo>
                <a:lnTo>
                  <a:pt x="708" y="42"/>
                </a:lnTo>
                <a:lnTo>
                  <a:pt x="709" y="41"/>
                </a:lnTo>
                <a:lnTo>
                  <a:pt x="708" y="40"/>
                </a:lnTo>
                <a:lnTo>
                  <a:pt x="708" y="39"/>
                </a:lnTo>
                <a:lnTo>
                  <a:pt x="709" y="38"/>
                </a:lnTo>
                <a:lnTo>
                  <a:pt x="709" y="36"/>
                </a:lnTo>
                <a:lnTo>
                  <a:pt x="710" y="36"/>
                </a:lnTo>
                <a:lnTo>
                  <a:pt x="710" y="35"/>
                </a:lnTo>
                <a:lnTo>
                  <a:pt x="710" y="34"/>
                </a:lnTo>
                <a:lnTo>
                  <a:pt x="711" y="33"/>
                </a:lnTo>
                <a:lnTo>
                  <a:pt x="712" y="32"/>
                </a:lnTo>
                <a:lnTo>
                  <a:pt x="712" y="30"/>
                </a:lnTo>
                <a:lnTo>
                  <a:pt x="714" y="30"/>
                </a:lnTo>
                <a:lnTo>
                  <a:pt x="714" y="28"/>
                </a:lnTo>
                <a:lnTo>
                  <a:pt x="715" y="28"/>
                </a:lnTo>
                <a:lnTo>
                  <a:pt x="716" y="27"/>
                </a:lnTo>
                <a:lnTo>
                  <a:pt x="717" y="27"/>
                </a:lnTo>
                <a:lnTo>
                  <a:pt x="719" y="28"/>
                </a:lnTo>
                <a:lnTo>
                  <a:pt x="722" y="28"/>
                </a:lnTo>
                <a:lnTo>
                  <a:pt x="723" y="28"/>
                </a:lnTo>
                <a:lnTo>
                  <a:pt x="724" y="28"/>
                </a:lnTo>
                <a:lnTo>
                  <a:pt x="724" y="30"/>
                </a:lnTo>
                <a:lnTo>
                  <a:pt x="725" y="31"/>
                </a:lnTo>
                <a:lnTo>
                  <a:pt x="725" y="32"/>
                </a:lnTo>
                <a:lnTo>
                  <a:pt x="726" y="32"/>
                </a:lnTo>
                <a:lnTo>
                  <a:pt x="728" y="32"/>
                </a:lnTo>
                <a:lnTo>
                  <a:pt x="731" y="31"/>
                </a:lnTo>
                <a:lnTo>
                  <a:pt x="732" y="31"/>
                </a:lnTo>
                <a:lnTo>
                  <a:pt x="733" y="31"/>
                </a:lnTo>
                <a:lnTo>
                  <a:pt x="734" y="32"/>
                </a:lnTo>
                <a:lnTo>
                  <a:pt x="735" y="32"/>
                </a:lnTo>
                <a:lnTo>
                  <a:pt x="736" y="31"/>
                </a:lnTo>
                <a:lnTo>
                  <a:pt x="737" y="30"/>
                </a:lnTo>
                <a:lnTo>
                  <a:pt x="739" y="30"/>
                </a:lnTo>
                <a:lnTo>
                  <a:pt x="739" y="28"/>
                </a:lnTo>
                <a:lnTo>
                  <a:pt x="740" y="28"/>
                </a:lnTo>
                <a:lnTo>
                  <a:pt x="741" y="27"/>
                </a:lnTo>
                <a:lnTo>
                  <a:pt x="742" y="26"/>
                </a:lnTo>
                <a:lnTo>
                  <a:pt x="743" y="25"/>
                </a:lnTo>
                <a:lnTo>
                  <a:pt x="744" y="24"/>
                </a:lnTo>
                <a:lnTo>
                  <a:pt x="745" y="23"/>
                </a:lnTo>
                <a:lnTo>
                  <a:pt x="745" y="22"/>
                </a:lnTo>
                <a:lnTo>
                  <a:pt x="748" y="19"/>
                </a:lnTo>
                <a:lnTo>
                  <a:pt x="748" y="18"/>
                </a:lnTo>
                <a:lnTo>
                  <a:pt x="748" y="17"/>
                </a:lnTo>
                <a:lnTo>
                  <a:pt x="748" y="16"/>
                </a:lnTo>
                <a:lnTo>
                  <a:pt x="748" y="15"/>
                </a:lnTo>
                <a:lnTo>
                  <a:pt x="748" y="14"/>
                </a:lnTo>
                <a:lnTo>
                  <a:pt x="746" y="13"/>
                </a:lnTo>
                <a:lnTo>
                  <a:pt x="746" y="11"/>
                </a:lnTo>
                <a:lnTo>
                  <a:pt x="748" y="9"/>
                </a:lnTo>
                <a:lnTo>
                  <a:pt x="748" y="8"/>
                </a:lnTo>
                <a:lnTo>
                  <a:pt x="748" y="7"/>
                </a:lnTo>
                <a:lnTo>
                  <a:pt x="749" y="6"/>
                </a:lnTo>
                <a:lnTo>
                  <a:pt x="749" y="5"/>
                </a:lnTo>
                <a:lnTo>
                  <a:pt x="750" y="5"/>
                </a:lnTo>
                <a:lnTo>
                  <a:pt x="752" y="2"/>
                </a:lnTo>
                <a:lnTo>
                  <a:pt x="753" y="2"/>
                </a:lnTo>
                <a:lnTo>
                  <a:pt x="754" y="1"/>
                </a:lnTo>
                <a:lnTo>
                  <a:pt x="760" y="0"/>
                </a:lnTo>
                <a:lnTo>
                  <a:pt x="761" y="0"/>
                </a:lnTo>
                <a:lnTo>
                  <a:pt x="763" y="0"/>
                </a:lnTo>
                <a:lnTo>
                  <a:pt x="765" y="1"/>
                </a:lnTo>
                <a:lnTo>
                  <a:pt x="766" y="1"/>
                </a:lnTo>
                <a:lnTo>
                  <a:pt x="768" y="2"/>
                </a:lnTo>
                <a:lnTo>
                  <a:pt x="769" y="2"/>
                </a:lnTo>
                <a:lnTo>
                  <a:pt x="770" y="4"/>
                </a:lnTo>
                <a:lnTo>
                  <a:pt x="770" y="5"/>
                </a:lnTo>
                <a:lnTo>
                  <a:pt x="771" y="7"/>
                </a:lnTo>
                <a:lnTo>
                  <a:pt x="771" y="8"/>
                </a:lnTo>
                <a:lnTo>
                  <a:pt x="772" y="9"/>
                </a:lnTo>
                <a:lnTo>
                  <a:pt x="772" y="11"/>
                </a:lnTo>
                <a:lnTo>
                  <a:pt x="772" y="13"/>
                </a:lnTo>
                <a:lnTo>
                  <a:pt x="771" y="14"/>
                </a:lnTo>
                <a:lnTo>
                  <a:pt x="771" y="15"/>
                </a:lnTo>
                <a:lnTo>
                  <a:pt x="770" y="16"/>
                </a:lnTo>
                <a:lnTo>
                  <a:pt x="770" y="17"/>
                </a:lnTo>
                <a:lnTo>
                  <a:pt x="770" y="18"/>
                </a:lnTo>
                <a:lnTo>
                  <a:pt x="769" y="19"/>
                </a:lnTo>
                <a:lnTo>
                  <a:pt x="769" y="21"/>
                </a:lnTo>
                <a:lnTo>
                  <a:pt x="769" y="22"/>
                </a:lnTo>
                <a:lnTo>
                  <a:pt x="771" y="24"/>
                </a:lnTo>
                <a:lnTo>
                  <a:pt x="771" y="25"/>
                </a:lnTo>
                <a:lnTo>
                  <a:pt x="772" y="25"/>
                </a:lnTo>
                <a:lnTo>
                  <a:pt x="775" y="26"/>
                </a:lnTo>
                <a:lnTo>
                  <a:pt x="776" y="26"/>
                </a:lnTo>
                <a:lnTo>
                  <a:pt x="777" y="27"/>
                </a:lnTo>
                <a:lnTo>
                  <a:pt x="779" y="28"/>
                </a:lnTo>
                <a:lnTo>
                  <a:pt x="780" y="30"/>
                </a:lnTo>
                <a:lnTo>
                  <a:pt x="781" y="30"/>
                </a:lnTo>
                <a:lnTo>
                  <a:pt x="784" y="31"/>
                </a:lnTo>
                <a:lnTo>
                  <a:pt x="785" y="31"/>
                </a:lnTo>
                <a:lnTo>
                  <a:pt x="786" y="31"/>
                </a:lnTo>
                <a:lnTo>
                  <a:pt x="788" y="31"/>
                </a:lnTo>
                <a:lnTo>
                  <a:pt x="791" y="31"/>
                </a:lnTo>
                <a:lnTo>
                  <a:pt x="792" y="31"/>
                </a:lnTo>
                <a:lnTo>
                  <a:pt x="794" y="31"/>
                </a:lnTo>
                <a:lnTo>
                  <a:pt x="795" y="30"/>
                </a:lnTo>
                <a:lnTo>
                  <a:pt x="797" y="30"/>
                </a:lnTo>
                <a:lnTo>
                  <a:pt x="798" y="28"/>
                </a:lnTo>
                <a:lnTo>
                  <a:pt x="800" y="28"/>
                </a:lnTo>
                <a:lnTo>
                  <a:pt x="802" y="27"/>
                </a:lnTo>
                <a:lnTo>
                  <a:pt x="803" y="27"/>
                </a:lnTo>
                <a:lnTo>
                  <a:pt x="805" y="26"/>
                </a:lnTo>
                <a:lnTo>
                  <a:pt x="806" y="26"/>
                </a:lnTo>
                <a:lnTo>
                  <a:pt x="808" y="26"/>
                </a:lnTo>
                <a:lnTo>
                  <a:pt x="809" y="27"/>
                </a:lnTo>
                <a:lnTo>
                  <a:pt x="811" y="28"/>
                </a:lnTo>
                <a:lnTo>
                  <a:pt x="811" y="30"/>
                </a:lnTo>
                <a:lnTo>
                  <a:pt x="811" y="31"/>
                </a:lnTo>
                <a:lnTo>
                  <a:pt x="812" y="33"/>
                </a:lnTo>
                <a:lnTo>
                  <a:pt x="812" y="35"/>
                </a:lnTo>
                <a:lnTo>
                  <a:pt x="812" y="36"/>
                </a:lnTo>
                <a:lnTo>
                  <a:pt x="811" y="36"/>
                </a:lnTo>
                <a:lnTo>
                  <a:pt x="811" y="40"/>
                </a:lnTo>
                <a:lnTo>
                  <a:pt x="811" y="41"/>
                </a:lnTo>
                <a:lnTo>
                  <a:pt x="811" y="43"/>
                </a:lnTo>
                <a:lnTo>
                  <a:pt x="811" y="44"/>
                </a:lnTo>
                <a:lnTo>
                  <a:pt x="810" y="46"/>
                </a:lnTo>
                <a:lnTo>
                  <a:pt x="810" y="47"/>
                </a:lnTo>
                <a:lnTo>
                  <a:pt x="811" y="48"/>
                </a:lnTo>
                <a:lnTo>
                  <a:pt x="812" y="49"/>
                </a:lnTo>
                <a:lnTo>
                  <a:pt x="813" y="49"/>
                </a:lnTo>
                <a:lnTo>
                  <a:pt x="817" y="51"/>
                </a:lnTo>
                <a:lnTo>
                  <a:pt x="819" y="52"/>
                </a:lnTo>
                <a:lnTo>
                  <a:pt x="820" y="53"/>
                </a:lnTo>
                <a:lnTo>
                  <a:pt x="821" y="55"/>
                </a:lnTo>
                <a:lnTo>
                  <a:pt x="822" y="55"/>
                </a:lnTo>
                <a:lnTo>
                  <a:pt x="826" y="56"/>
                </a:lnTo>
                <a:lnTo>
                  <a:pt x="827" y="57"/>
                </a:lnTo>
                <a:lnTo>
                  <a:pt x="828" y="58"/>
                </a:lnTo>
                <a:lnTo>
                  <a:pt x="828" y="59"/>
                </a:lnTo>
                <a:lnTo>
                  <a:pt x="828" y="61"/>
                </a:lnTo>
                <a:lnTo>
                  <a:pt x="828" y="63"/>
                </a:lnTo>
                <a:lnTo>
                  <a:pt x="828" y="64"/>
                </a:lnTo>
                <a:lnTo>
                  <a:pt x="828" y="65"/>
                </a:lnTo>
                <a:lnTo>
                  <a:pt x="829" y="66"/>
                </a:lnTo>
                <a:lnTo>
                  <a:pt x="829" y="67"/>
                </a:lnTo>
                <a:lnTo>
                  <a:pt x="830" y="68"/>
                </a:lnTo>
                <a:lnTo>
                  <a:pt x="831" y="69"/>
                </a:lnTo>
                <a:lnTo>
                  <a:pt x="832" y="69"/>
                </a:lnTo>
                <a:lnTo>
                  <a:pt x="834" y="69"/>
                </a:lnTo>
                <a:lnTo>
                  <a:pt x="835" y="69"/>
                </a:lnTo>
                <a:lnTo>
                  <a:pt x="836" y="69"/>
                </a:lnTo>
                <a:lnTo>
                  <a:pt x="836" y="68"/>
                </a:lnTo>
                <a:lnTo>
                  <a:pt x="836" y="67"/>
                </a:lnTo>
                <a:lnTo>
                  <a:pt x="836" y="66"/>
                </a:lnTo>
                <a:lnTo>
                  <a:pt x="835" y="64"/>
                </a:lnTo>
                <a:lnTo>
                  <a:pt x="835" y="63"/>
                </a:lnTo>
                <a:lnTo>
                  <a:pt x="834" y="60"/>
                </a:lnTo>
                <a:lnTo>
                  <a:pt x="834" y="59"/>
                </a:lnTo>
                <a:lnTo>
                  <a:pt x="835" y="59"/>
                </a:lnTo>
                <a:lnTo>
                  <a:pt x="835" y="58"/>
                </a:lnTo>
                <a:lnTo>
                  <a:pt x="836" y="58"/>
                </a:lnTo>
                <a:lnTo>
                  <a:pt x="836" y="57"/>
                </a:lnTo>
                <a:lnTo>
                  <a:pt x="837" y="57"/>
                </a:lnTo>
                <a:lnTo>
                  <a:pt x="837" y="56"/>
                </a:lnTo>
                <a:lnTo>
                  <a:pt x="838" y="55"/>
                </a:lnTo>
                <a:lnTo>
                  <a:pt x="839" y="55"/>
                </a:lnTo>
                <a:lnTo>
                  <a:pt x="840" y="55"/>
                </a:lnTo>
                <a:lnTo>
                  <a:pt x="840" y="53"/>
                </a:lnTo>
                <a:lnTo>
                  <a:pt x="843" y="53"/>
                </a:lnTo>
                <a:lnTo>
                  <a:pt x="844" y="53"/>
                </a:lnTo>
                <a:lnTo>
                  <a:pt x="847" y="53"/>
                </a:lnTo>
                <a:lnTo>
                  <a:pt x="848" y="53"/>
                </a:lnTo>
                <a:lnTo>
                  <a:pt x="849" y="53"/>
                </a:lnTo>
                <a:lnTo>
                  <a:pt x="852" y="55"/>
                </a:lnTo>
                <a:lnTo>
                  <a:pt x="853" y="55"/>
                </a:lnTo>
                <a:lnTo>
                  <a:pt x="854" y="55"/>
                </a:lnTo>
                <a:lnTo>
                  <a:pt x="855" y="56"/>
                </a:lnTo>
                <a:lnTo>
                  <a:pt x="856" y="56"/>
                </a:lnTo>
                <a:lnTo>
                  <a:pt x="858" y="57"/>
                </a:lnTo>
                <a:lnTo>
                  <a:pt x="860" y="58"/>
                </a:lnTo>
                <a:lnTo>
                  <a:pt x="861" y="58"/>
                </a:lnTo>
                <a:lnTo>
                  <a:pt x="862" y="59"/>
                </a:lnTo>
                <a:lnTo>
                  <a:pt x="863" y="59"/>
                </a:lnTo>
                <a:lnTo>
                  <a:pt x="863" y="60"/>
                </a:lnTo>
                <a:lnTo>
                  <a:pt x="864" y="60"/>
                </a:lnTo>
                <a:lnTo>
                  <a:pt x="865" y="60"/>
                </a:lnTo>
                <a:lnTo>
                  <a:pt x="866" y="60"/>
                </a:lnTo>
                <a:lnTo>
                  <a:pt x="867" y="61"/>
                </a:lnTo>
                <a:lnTo>
                  <a:pt x="869" y="61"/>
                </a:lnTo>
                <a:lnTo>
                  <a:pt x="870" y="61"/>
                </a:lnTo>
                <a:lnTo>
                  <a:pt x="871" y="61"/>
                </a:lnTo>
                <a:lnTo>
                  <a:pt x="873" y="63"/>
                </a:lnTo>
                <a:lnTo>
                  <a:pt x="874" y="63"/>
                </a:lnTo>
                <a:lnTo>
                  <a:pt x="875" y="64"/>
                </a:lnTo>
                <a:lnTo>
                  <a:pt x="877" y="65"/>
                </a:lnTo>
                <a:lnTo>
                  <a:pt x="879" y="65"/>
                </a:lnTo>
                <a:lnTo>
                  <a:pt x="880" y="66"/>
                </a:lnTo>
                <a:lnTo>
                  <a:pt x="882" y="67"/>
                </a:lnTo>
                <a:lnTo>
                  <a:pt x="883" y="67"/>
                </a:lnTo>
                <a:lnTo>
                  <a:pt x="883" y="68"/>
                </a:lnTo>
                <a:lnTo>
                  <a:pt x="884" y="68"/>
                </a:lnTo>
                <a:lnTo>
                  <a:pt x="886" y="68"/>
                </a:lnTo>
                <a:lnTo>
                  <a:pt x="888" y="69"/>
                </a:lnTo>
                <a:lnTo>
                  <a:pt x="889" y="71"/>
                </a:lnTo>
                <a:lnTo>
                  <a:pt x="889" y="72"/>
                </a:lnTo>
                <a:lnTo>
                  <a:pt x="890" y="72"/>
                </a:lnTo>
                <a:lnTo>
                  <a:pt x="891" y="72"/>
                </a:lnTo>
                <a:lnTo>
                  <a:pt x="892" y="72"/>
                </a:lnTo>
                <a:lnTo>
                  <a:pt x="893" y="73"/>
                </a:lnTo>
                <a:lnTo>
                  <a:pt x="895" y="73"/>
                </a:lnTo>
                <a:lnTo>
                  <a:pt x="896" y="73"/>
                </a:lnTo>
                <a:lnTo>
                  <a:pt x="897" y="74"/>
                </a:lnTo>
                <a:lnTo>
                  <a:pt x="898" y="75"/>
                </a:lnTo>
                <a:lnTo>
                  <a:pt x="900" y="76"/>
                </a:lnTo>
                <a:lnTo>
                  <a:pt x="901" y="76"/>
                </a:lnTo>
                <a:lnTo>
                  <a:pt x="904" y="77"/>
                </a:lnTo>
                <a:lnTo>
                  <a:pt x="908" y="77"/>
                </a:lnTo>
                <a:lnTo>
                  <a:pt x="909" y="77"/>
                </a:lnTo>
                <a:lnTo>
                  <a:pt x="912" y="76"/>
                </a:lnTo>
                <a:lnTo>
                  <a:pt x="913" y="76"/>
                </a:lnTo>
                <a:lnTo>
                  <a:pt x="914" y="76"/>
                </a:lnTo>
                <a:lnTo>
                  <a:pt x="915" y="76"/>
                </a:lnTo>
                <a:lnTo>
                  <a:pt x="917" y="76"/>
                </a:lnTo>
                <a:lnTo>
                  <a:pt x="918" y="76"/>
                </a:lnTo>
                <a:lnTo>
                  <a:pt x="919" y="76"/>
                </a:lnTo>
                <a:lnTo>
                  <a:pt x="921" y="76"/>
                </a:lnTo>
                <a:lnTo>
                  <a:pt x="922" y="76"/>
                </a:lnTo>
                <a:lnTo>
                  <a:pt x="923" y="77"/>
                </a:lnTo>
                <a:lnTo>
                  <a:pt x="925" y="78"/>
                </a:lnTo>
                <a:lnTo>
                  <a:pt x="927" y="80"/>
                </a:lnTo>
                <a:lnTo>
                  <a:pt x="929" y="80"/>
                </a:lnTo>
                <a:lnTo>
                  <a:pt x="930" y="81"/>
                </a:lnTo>
                <a:lnTo>
                  <a:pt x="931" y="81"/>
                </a:lnTo>
                <a:lnTo>
                  <a:pt x="932" y="81"/>
                </a:lnTo>
                <a:lnTo>
                  <a:pt x="933" y="82"/>
                </a:lnTo>
                <a:lnTo>
                  <a:pt x="933" y="83"/>
                </a:lnTo>
                <a:lnTo>
                  <a:pt x="933" y="84"/>
                </a:lnTo>
                <a:lnTo>
                  <a:pt x="934" y="85"/>
                </a:lnTo>
                <a:lnTo>
                  <a:pt x="935" y="85"/>
                </a:lnTo>
                <a:lnTo>
                  <a:pt x="936" y="85"/>
                </a:lnTo>
                <a:lnTo>
                  <a:pt x="936" y="86"/>
                </a:lnTo>
                <a:lnTo>
                  <a:pt x="938" y="86"/>
                </a:lnTo>
                <a:lnTo>
                  <a:pt x="939" y="86"/>
                </a:lnTo>
                <a:lnTo>
                  <a:pt x="940" y="86"/>
                </a:lnTo>
                <a:lnTo>
                  <a:pt x="941" y="88"/>
                </a:lnTo>
                <a:lnTo>
                  <a:pt x="942" y="88"/>
                </a:lnTo>
                <a:lnTo>
                  <a:pt x="944" y="86"/>
                </a:lnTo>
                <a:lnTo>
                  <a:pt x="946" y="86"/>
                </a:lnTo>
                <a:lnTo>
                  <a:pt x="948" y="85"/>
                </a:lnTo>
                <a:lnTo>
                  <a:pt x="949" y="85"/>
                </a:lnTo>
                <a:lnTo>
                  <a:pt x="950" y="85"/>
                </a:lnTo>
                <a:lnTo>
                  <a:pt x="951" y="85"/>
                </a:lnTo>
                <a:lnTo>
                  <a:pt x="952" y="85"/>
                </a:lnTo>
                <a:lnTo>
                  <a:pt x="955" y="85"/>
                </a:lnTo>
                <a:lnTo>
                  <a:pt x="956" y="85"/>
                </a:lnTo>
                <a:lnTo>
                  <a:pt x="957" y="86"/>
                </a:lnTo>
                <a:lnTo>
                  <a:pt x="959" y="86"/>
                </a:lnTo>
                <a:lnTo>
                  <a:pt x="961" y="86"/>
                </a:lnTo>
                <a:lnTo>
                  <a:pt x="962" y="86"/>
                </a:lnTo>
                <a:lnTo>
                  <a:pt x="962" y="88"/>
                </a:lnTo>
                <a:lnTo>
                  <a:pt x="964" y="88"/>
                </a:lnTo>
                <a:lnTo>
                  <a:pt x="965" y="88"/>
                </a:lnTo>
                <a:lnTo>
                  <a:pt x="966" y="88"/>
                </a:lnTo>
                <a:lnTo>
                  <a:pt x="968" y="88"/>
                </a:lnTo>
                <a:lnTo>
                  <a:pt x="969" y="88"/>
                </a:lnTo>
                <a:lnTo>
                  <a:pt x="970" y="88"/>
                </a:lnTo>
                <a:lnTo>
                  <a:pt x="972" y="88"/>
                </a:lnTo>
                <a:lnTo>
                  <a:pt x="973" y="89"/>
                </a:lnTo>
                <a:lnTo>
                  <a:pt x="974" y="89"/>
                </a:lnTo>
                <a:lnTo>
                  <a:pt x="975" y="90"/>
                </a:lnTo>
                <a:lnTo>
                  <a:pt x="975" y="91"/>
                </a:lnTo>
                <a:lnTo>
                  <a:pt x="976" y="92"/>
                </a:lnTo>
                <a:lnTo>
                  <a:pt x="977" y="92"/>
                </a:lnTo>
                <a:lnTo>
                  <a:pt x="978" y="93"/>
                </a:lnTo>
                <a:lnTo>
                  <a:pt x="981" y="93"/>
                </a:lnTo>
                <a:lnTo>
                  <a:pt x="982" y="93"/>
                </a:lnTo>
                <a:lnTo>
                  <a:pt x="983" y="93"/>
                </a:lnTo>
                <a:lnTo>
                  <a:pt x="985" y="92"/>
                </a:lnTo>
                <a:lnTo>
                  <a:pt x="986" y="92"/>
                </a:lnTo>
                <a:lnTo>
                  <a:pt x="987" y="91"/>
                </a:lnTo>
                <a:lnTo>
                  <a:pt x="988" y="91"/>
                </a:lnTo>
                <a:lnTo>
                  <a:pt x="991" y="89"/>
                </a:lnTo>
                <a:lnTo>
                  <a:pt x="992" y="88"/>
                </a:lnTo>
                <a:lnTo>
                  <a:pt x="993" y="86"/>
                </a:lnTo>
                <a:lnTo>
                  <a:pt x="996" y="84"/>
                </a:lnTo>
                <a:lnTo>
                  <a:pt x="1000" y="81"/>
                </a:lnTo>
                <a:lnTo>
                  <a:pt x="1001" y="81"/>
                </a:lnTo>
                <a:lnTo>
                  <a:pt x="1003" y="80"/>
                </a:lnTo>
                <a:lnTo>
                  <a:pt x="1004" y="80"/>
                </a:lnTo>
                <a:lnTo>
                  <a:pt x="1005" y="78"/>
                </a:lnTo>
                <a:lnTo>
                  <a:pt x="1008" y="78"/>
                </a:lnTo>
                <a:lnTo>
                  <a:pt x="1008" y="77"/>
                </a:lnTo>
                <a:lnTo>
                  <a:pt x="1009" y="77"/>
                </a:lnTo>
                <a:lnTo>
                  <a:pt x="1010" y="77"/>
                </a:lnTo>
                <a:lnTo>
                  <a:pt x="1011" y="76"/>
                </a:lnTo>
                <a:lnTo>
                  <a:pt x="1012" y="76"/>
                </a:lnTo>
                <a:lnTo>
                  <a:pt x="1013" y="76"/>
                </a:lnTo>
                <a:lnTo>
                  <a:pt x="1015" y="76"/>
                </a:lnTo>
                <a:lnTo>
                  <a:pt x="1016" y="77"/>
                </a:lnTo>
                <a:lnTo>
                  <a:pt x="1017" y="80"/>
                </a:lnTo>
                <a:lnTo>
                  <a:pt x="1017" y="81"/>
                </a:lnTo>
                <a:lnTo>
                  <a:pt x="1018" y="81"/>
                </a:lnTo>
                <a:lnTo>
                  <a:pt x="1018" y="82"/>
                </a:lnTo>
                <a:lnTo>
                  <a:pt x="1019" y="82"/>
                </a:lnTo>
                <a:lnTo>
                  <a:pt x="1019" y="83"/>
                </a:lnTo>
                <a:lnTo>
                  <a:pt x="1020" y="84"/>
                </a:lnTo>
                <a:lnTo>
                  <a:pt x="1020" y="85"/>
                </a:lnTo>
                <a:lnTo>
                  <a:pt x="1021" y="86"/>
                </a:lnTo>
                <a:lnTo>
                  <a:pt x="1022" y="89"/>
                </a:lnTo>
                <a:lnTo>
                  <a:pt x="1022" y="90"/>
                </a:lnTo>
                <a:lnTo>
                  <a:pt x="1022" y="91"/>
                </a:lnTo>
                <a:lnTo>
                  <a:pt x="1022" y="92"/>
                </a:lnTo>
                <a:lnTo>
                  <a:pt x="1024" y="92"/>
                </a:lnTo>
                <a:lnTo>
                  <a:pt x="1024" y="93"/>
                </a:lnTo>
                <a:lnTo>
                  <a:pt x="1025" y="93"/>
                </a:lnTo>
                <a:lnTo>
                  <a:pt x="1027" y="94"/>
                </a:lnTo>
                <a:lnTo>
                  <a:pt x="1028" y="96"/>
                </a:lnTo>
                <a:lnTo>
                  <a:pt x="1029" y="96"/>
                </a:lnTo>
                <a:lnTo>
                  <a:pt x="1030" y="97"/>
                </a:lnTo>
                <a:lnTo>
                  <a:pt x="1031" y="98"/>
                </a:lnTo>
                <a:lnTo>
                  <a:pt x="1031" y="99"/>
                </a:lnTo>
                <a:lnTo>
                  <a:pt x="1033" y="99"/>
                </a:lnTo>
                <a:lnTo>
                  <a:pt x="1034" y="99"/>
                </a:lnTo>
                <a:lnTo>
                  <a:pt x="1035" y="99"/>
                </a:lnTo>
                <a:lnTo>
                  <a:pt x="1035" y="100"/>
                </a:lnTo>
                <a:lnTo>
                  <a:pt x="1038" y="100"/>
                </a:lnTo>
                <a:lnTo>
                  <a:pt x="1039" y="100"/>
                </a:lnTo>
                <a:lnTo>
                  <a:pt x="1041" y="99"/>
                </a:lnTo>
                <a:lnTo>
                  <a:pt x="1042" y="99"/>
                </a:lnTo>
                <a:lnTo>
                  <a:pt x="1043" y="99"/>
                </a:lnTo>
                <a:lnTo>
                  <a:pt x="1044" y="99"/>
                </a:lnTo>
                <a:lnTo>
                  <a:pt x="1047" y="98"/>
                </a:lnTo>
                <a:lnTo>
                  <a:pt x="1048" y="98"/>
                </a:lnTo>
                <a:lnTo>
                  <a:pt x="1053" y="96"/>
                </a:lnTo>
                <a:lnTo>
                  <a:pt x="1053" y="94"/>
                </a:lnTo>
                <a:lnTo>
                  <a:pt x="1054" y="93"/>
                </a:lnTo>
                <a:lnTo>
                  <a:pt x="1055" y="92"/>
                </a:lnTo>
                <a:lnTo>
                  <a:pt x="1056" y="90"/>
                </a:lnTo>
                <a:lnTo>
                  <a:pt x="1059" y="90"/>
                </a:lnTo>
                <a:lnTo>
                  <a:pt x="1061" y="88"/>
                </a:lnTo>
                <a:lnTo>
                  <a:pt x="1062" y="88"/>
                </a:lnTo>
                <a:lnTo>
                  <a:pt x="1063" y="88"/>
                </a:lnTo>
                <a:lnTo>
                  <a:pt x="1064" y="86"/>
                </a:lnTo>
                <a:lnTo>
                  <a:pt x="1067" y="85"/>
                </a:lnTo>
                <a:lnTo>
                  <a:pt x="1068" y="85"/>
                </a:lnTo>
                <a:lnTo>
                  <a:pt x="1070" y="85"/>
                </a:lnTo>
                <a:lnTo>
                  <a:pt x="1071" y="85"/>
                </a:lnTo>
                <a:lnTo>
                  <a:pt x="1072" y="85"/>
                </a:lnTo>
                <a:lnTo>
                  <a:pt x="1073" y="85"/>
                </a:lnTo>
                <a:lnTo>
                  <a:pt x="1073" y="86"/>
                </a:lnTo>
                <a:lnTo>
                  <a:pt x="1074" y="86"/>
                </a:lnTo>
                <a:lnTo>
                  <a:pt x="1076" y="86"/>
                </a:lnTo>
                <a:lnTo>
                  <a:pt x="1079" y="90"/>
                </a:lnTo>
                <a:lnTo>
                  <a:pt x="1080" y="90"/>
                </a:lnTo>
                <a:lnTo>
                  <a:pt x="1080" y="91"/>
                </a:lnTo>
                <a:lnTo>
                  <a:pt x="1080" y="92"/>
                </a:lnTo>
                <a:lnTo>
                  <a:pt x="1080" y="93"/>
                </a:lnTo>
                <a:lnTo>
                  <a:pt x="1081" y="94"/>
                </a:lnTo>
                <a:lnTo>
                  <a:pt x="1082" y="96"/>
                </a:lnTo>
                <a:lnTo>
                  <a:pt x="1082" y="97"/>
                </a:lnTo>
                <a:lnTo>
                  <a:pt x="1082" y="98"/>
                </a:lnTo>
                <a:lnTo>
                  <a:pt x="1082" y="99"/>
                </a:lnTo>
                <a:lnTo>
                  <a:pt x="1082" y="100"/>
                </a:lnTo>
                <a:lnTo>
                  <a:pt x="1082" y="101"/>
                </a:lnTo>
                <a:lnTo>
                  <a:pt x="1081" y="103"/>
                </a:lnTo>
                <a:lnTo>
                  <a:pt x="1080" y="106"/>
                </a:lnTo>
                <a:lnTo>
                  <a:pt x="1080" y="108"/>
                </a:lnTo>
                <a:lnTo>
                  <a:pt x="1079" y="110"/>
                </a:lnTo>
                <a:lnTo>
                  <a:pt x="1079" y="111"/>
                </a:lnTo>
                <a:lnTo>
                  <a:pt x="1078" y="113"/>
                </a:lnTo>
                <a:lnTo>
                  <a:pt x="1078" y="115"/>
                </a:lnTo>
                <a:lnTo>
                  <a:pt x="1077" y="115"/>
                </a:lnTo>
                <a:lnTo>
                  <a:pt x="1077" y="116"/>
                </a:lnTo>
                <a:lnTo>
                  <a:pt x="1077" y="117"/>
                </a:lnTo>
                <a:lnTo>
                  <a:pt x="1077" y="118"/>
                </a:lnTo>
                <a:lnTo>
                  <a:pt x="1077" y="119"/>
                </a:lnTo>
                <a:lnTo>
                  <a:pt x="1077" y="120"/>
                </a:lnTo>
                <a:lnTo>
                  <a:pt x="1077" y="122"/>
                </a:lnTo>
                <a:lnTo>
                  <a:pt x="1077" y="123"/>
                </a:lnTo>
                <a:lnTo>
                  <a:pt x="1077" y="124"/>
                </a:lnTo>
                <a:lnTo>
                  <a:pt x="1077" y="125"/>
                </a:lnTo>
                <a:lnTo>
                  <a:pt x="1077" y="130"/>
                </a:lnTo>
                <a:lnTo>
                  <a:pt x="1077" y="131"/>
                </a:lnTo>
                <a:lnTo>
                  <a:pt x="1076" y="132"/>
                </a:lnTo>
                <a:lnTo>
                  <a:pt x="1077" y="133"/>
                </a:lnTo>
                <a:lnTo>
                  <a:pt x="1077" y="134"/>
                </a:lnTo>
                <a:lnTo>
                  <a:pt x="1077" y="135"/>
                </a:lnTo>
                <a:lnTo>
                  <a:pt x="1078" y="135"/>
                </a:lnTo>
                <a:lnTo>
                  <a:pt x="1078" y="136"/>
                </a:lnTo>
                <a:lnTo>
                  <a:pt x="1078" y="139"/>
                </a:lnTo>
                <a:lnTo>
                  <a:pt x="1078" y="140"/>
                </a:lnTo>
                <a:lnTo>
                  <a:pt x="1078" y="141"/>
                </a:lnTo>
                <a:lnTo>
                  <a:pt x="1079" y="141"/>
                </a:lnTo>
                <a:lnTo>
                  <a:pt x="1079" y="142"/>
                </a:lnTo>
                <a:lnTo>
                  <a:pt x="1079" y="143"/>
                </a:lnTo>
                <a:lnTo>
                  <a:pt x="1080" y="144"/>
                </a:lnTo>
                <a:lnTo>
                  <a:pt x="1081" y="145"/>
                </a:lnTo>
                <a:lnTo>
                  <a:pt x="1082" y="145"/>
                </a:lnTo>
                <a:lnTo>
                  <a:pt x="1083" y="147"/>
                </a:lnTo>
                <a:lnTo>
                  <a:pt x="1085" y="149"/>
                </a:lnTo>
                <a:lnTo>
                  <a:pt x="1086" y="151"/>
                </a:lnTo>
                <a:lnTo>
                  <a:pt x="1087" y="151"/>
                </a:lnTo>
                <a:lnTo>
                  <a:pt x="1087" y="152"/>
                </a:lnTo>
                <a:lnTo>
                  <a:pt x="1088" y="152"/>
                </a:lnTo>
                <a:lnTo>
                  <a:pt x="1094" y="155"/>
                </a:lnTo>
                <a:lnTo>
                  <a:pt x="1095" y="155"/>
                </a:lnTo>
                <a:lnTo>
                  <a:pt x="1096" y="155"/>
                </a:lnTo>
                <a:lnTo>
                  <a:pt x="1098" y="155"/>
                </a:lnTo>
                <a:lnTo>
                  <a:pt x="1105" y="153"/>
                </a:lnTo>
                <a:lnTo>
                  <a:pt x="1106" y="153"/>
                </a:lnTo>
                <a:lnTo>
                  <a:pt x="1108" y="153"/>
                </a:lnTo>
                <a:lnTo>
                  <a:pt x="1110" y="153"/>
                </a:lnTo>
                <a:lnTo>
                  <a:pt x="1112" y="153"/>
                </a:lnTo>
                <a:lnTo>
                  <a:pt x="1113" y="155"/>
                </a:lnTo>
                <a:lnTo>
                  <a:pt x="1117" y="155"/>
                </a:lnTo>
                <a:lnTo>
                  <a:pt x="1120" y="153"/>
                </a:lnTo>
                <a:lnTo>
                  <a:pt x="1124" y="151"/>
                </a:lnTo>
                <a:lnTo>
                  <a:pt x="1125" y="151"/>
                </a:lnTo>
                <a:lnTo>
                  <a:pt x="1126" y="151"/>
                </a:lnTo>
                <a:lnTo>
                  <a:pt x="1128" y="150"/>
                </a:lnTo>
                <a:lnTo>
                  <a:pt x="1129" y="149"/>
                </a:lnTo>
                <a:lnTo>
                  <a:pt x="1129" y="148"/>
                </a:lnTo>
                <a:lnTo>
                  <a:pt x="1129" y="145"/>
                </a:lnTo>
                <a:lnTo>
                  <a:pt x="1129" y="144"/>
                </a:lnTo>
                <a:lnTo>
                  <a:pt x="1129" y="143"/>
                </a:lnTo>
                <a:lnTo>
                  <a:pt x="1128" y="142"/>
                </a:lnTo>
                <a:lnTo>
                  <a:pt x="1126" y="140"/>
                </a:lnTo>
                <a:lnTo>
                  <a:pt x="1126" y="139"/>
                </a:lnTo>
                <a:lnTo>
                  <a:pt x="1125" y="139"/>
                </a:lnTo>
                <a:lnTo>
                  <a:pt x="1123" y="135"/>
                </a:lnTo>
                <a:lnTo>
                  <a:pt x="1122" y="132"/>
                </a:lnTo>
                <a:lnTo>
                  <a:pt x="1121" y="131"/>
                </a:lnTo>
                <a:lnTo>
                  <a:pt x="1120" y="130"/>
                </a:lnTo>
                <a:lnTo>
                  <a:pt x="1120" y="128"/>
                </a:lnTo>
                <a:lnTo>
                  <a:pt x="1120" y="127"/>
                </a:lnTo>
                <a:lnTo>
                  <a:pt x="1121" y="126"/>
                </a:lnTo>
                <a:lnTo>
                  <a:pt x="1122" y="125"/>
                </a:lnTo>
                <a:lnTo>
                  <a:pt x="1122" y="124"/>
                </a:lnTo>
                <a:lnTo>
                  <a:pt x="1123" y="124"/>
                </a:lnTo>
                <a:lnTo>
                  <a:pt x="1125" y="122"/>
                </a:lnTo>
                <a:lnTo>
                  <a:pt x="1126" y="120"/>
                </a:lnTo>
                <a:lnTo>
                  <a:pt x="1129" y="118"/>
                </a:lnTo>
                <a:lnTo>
                  <a:pt x="1130" y="118"/>
                </a:lnTo>
                <a:lnTo>
                  <a:pt x="1130" y="117"/>
                </a:lnTo>
                <a:lnTo>
                  <a:pt x="1131" y="117"/>
                </a:lnTo>
                <a:lnTo>
                  <a:pt x="1131" y="116"/>
                </a:lnTo>
                <a:lnTo>
                  <a:pt x="1132" y="116"/>
                </a:lnTo>
                <a:lnTo>
                  <a:pt x="1133" y="115"/>
                </a:lnTo>
                <a:lnTo>
                  <a:pt x="1134" y="115"/>
                </a:lnTo>
                <a:lnTo>
                  <a:pt x="1136" y="115"/>
                </a:lnTo>
                <a:lnTo>
                  <a:pt x="1137" y="114"/>
                </a:lnTo>
                <a:lnTo>
                  <a:pt x="1138" y="114"/>
                </a:lnTo>
                <a:lnTo>
                  <a:pt x="1139" y="113"/>
                </a:lnTo>
                <a:lnTo>
                  <a:pt x="1140" y="113"/>
                </a:lnTo>
                <a:lnTo>
                  <a:pt x="1141" y="113"/>
                </a:lnTo>
                <a:lnTo>
                  <a:pt x="1142" y="113"/>
                </a:lnTo>
                <a:lnTo>
                  <a:pt x="1142" y="111"/>
                </a:lnTo>
                <a:lnTo>
                  <a:pt x="1143" y="111"/>
                </a:lnTo>
                <a:lnTo>
                  <a:pt x="1143" y="110"/>
                </a:lnTo>
                <a:lnTo>
                  <a:pt x="1145" y="110"/>
                </a:lnTo>
                <a:lnTo>
                  <a:pt x="1146" y="110"/>
                </a:lnTo>
                <a:lnTo>
                  <a:pt x="1147" y="109"/>
                </a:lnTo>
                <a:lnTo>
                  <a:pt x="1148" y="109"/>
                </a:lnTo>
                <a:lnTo>
                  <a:pt x="1150" y="108"/>
                </a:lnTo>
                <a:lnTo>
                  <a:pt x="1152" y="108"/>
                </a:lnTo>
                <a:lnTo>
                  <a:pt x="1154" y="107"/>
                </a:lnTo>
                <a:lnTo>
                  <a:pt x="1156" y="106"/>
                </a:lnTo>
                <a:lnTo>
                  <a:pt x="1157" y="105"/>
                </a:lnTo>
                <a:lnTo>
                  <a:pt x="1158" y="103"/>
                </a:lnTo>
                <a:lnTo>
                  <a:pt x="1158" y="102"/>
                </a:lnTo>
                <a:lnTo>
                  <a:pt x="1158" y="101"/>
                </a:lnTo>
                <a:lnTo>
                  <a:pt x="1159" y="100"/>
                </a:lnTo>
                <a:lnTo>
                  <a:pt x="1159" y="99"/>
                </a:lnTo>
                <a:lnTo>
                  <a:pt x="1158" y="98"/>
                </a:lnTo>
                <a:lnTo>
                  <a:pt x="1158" y="96"/>
                </a:lnTo>
                <a:lnTo>
                  <a:pt x="1157" y="94"/>
                </a:lnTo>
                <a:lnTo>
                  <a:pt x="1156" y="94"/>
                </a:lnTo>
                <a:lnTo>
                  <a:pt x="1155" y="94"/>
                </a:lnTo>
                <a:lnTo>
                  <a:pt x="1154" y="94"/>
                </a:lnTo>
                <a:lnTo>
                  <a:pt x="1152" y="94"/>
                </a:lnTo>
                <a:lnTo>
                  <a:pt x="1151" y="94"/>
                </a:lnTo>
                <a:lnTo>
                  <a:pt x="1150" y="93"/>
                </a:lnTo>
                <a:lnTo>
                  <a:pt x="1148" y="92"/>
                </a:lnTo>
                <a:lnTo>
                  <a:pt x="1148" y="91"/>
                </a:lnTo>
                <a:lnTo>
                  <a:pt x="1147" y="91"/>
                </a:lnTo>
                <a:lnTo>
                  <a:pt x="1147" y="90"/>
                </a:lnTo>
                <a:lnTo>
                  <a:pt x="1147" y="88"/>
                </a:lnTo>
                <a:lnTo>
                  <a:pt x="1147" y="86"/>
                </a:lnTo>
                <a:lnTo>
                  <a:pt x="1147" y="85"/>
                </a:lnTo>
                <a:lnTo>
                  <a:pt x="1146" y="80"/>
                </a:lnTo>
                <a:lnTo>
                  <a:pt x="1145" y="77"/>
                </a:lnTo>
                <a:lnTo>
                  <a:pt x="1145" y="75"/>
                </a:lnTo>
                <a:lnTo>
                  <a:pt x="1145" y="73"/>
                </a:lnTo>
                <a:lnTo>
                  <a:pt x="1145" y="69"/>
                </a:lnTo>
                <a:lnTo>
                  <a:pt x="1146" y="66"/>
                </a:lnTo>
                <a:lnTo>
                  <a:pt x="1147" y="61"/>
                </a:lnTo>
                <a:lnTo>
                  <a:pt x="1147" y="59"/>
                </a:lnTo>
                <a:lnTo>
                  <a:pt x="1148" y="59"/>
                </a:lnTo>
                <a:lnTo>
                  <a:pt x="1148" y="58"/>
                </a:lnTo>
                <a:lnTo>
                  <a:pt x="1149" y="58"/>
                </a:lnTo>
                <a:lnTo>
                  <a:pt x="1149" y="57"/>
                </a:lnTo>
                <a:lnTo>
                  <a:pt x="1151" y="55"/>
                </a:lnTo>
                <a:lnTo>
                  <a:pt x="1152" y="55"/>
                </a:lnTo>
                <a:lnTo>
                  <a:pt x="1154" y="53"/>
                </a:lnTo>
                <a:lnTo>
                  <a:pt x="1155" y="52"/>
                </a:lnTo>
                <a:lnTo>
                  <a:pt x="1158" y="51"/>
                </a:lnTo>
                <a:lnTo>
                  <a:pt x="1159" y="50"/>
                </a:lnTo>
                <a:lnTo>
                  <a:pt x="1160" y="50"/>
                </a:lnTo>
                <a:lnTo>
                  <a:pt x="1160" y="49"/>
                </a:lnTo>
                <a:lnTo>
                  <a:pt x="1162" y="49"/>
                </a:lnTo>
                <a:lnTo>
                  <a:pt x="1164" y="48"/>
                </a:lnTo>
                <a:lnTo>
                  <a:pt x="1166" y="47"/>
                </a:lnTo>
                <a:lnTo>
                  <a:pt x="1167" y="47"/>
                </a:lnTo>
                <a:lnTo>
                  <a:pt x="1169" y="47"/>
                </a:lnTo>
                <a:lnTo>
                  <a:pt x="1171" y="47"/>
                </a:lnTo>
                <a:lnTo>
                  <a:pt x="1172" y="47"/>
                </a:lnTo>
                <a:lnTo>
                  <a:pt x="1173" y="48"/>
                </a:lnTo>
                <a:lnTo>
                  <a:pt x="1176" y="46"/>
                </a:lnTo>
                <a:lnTo>
                  <a:pt x="1177" y="46"/>
                </a:lnTo>
                <a:lnTo>
                  <a:pt x="1181" y="44"/>
                </a:lnTo>
                <a:lnTo>
                  <a:pt x="1184" y="43"/>
                </a:lnTo>
                <a:lnTo>
                  <a:pt x="1184" y="42"/>
                </a:lnTo>
                <a:lnTo>
                  <a:pt x="1185" y="42"/>
                </a:lnTo>
                <a:lnTo>
                  <a:pt x="1186" y="41"/>
                </a:lnTo>
                <a:lnTo>
                  <a:pt x="1189" y="41"/>
                </a:lnTo>
                <a:lnTo>
                  <a:pt x="1191" y="41"/>
                </a:lnTo>
                <a:lnTo>
                  <a:pt x="1193" y="41"/>
                </a:lnTo>
                <a:lnTo>
                  <a:pt x="1198" y="40"/>
                </a:lnTo>
                <a:lnTo>
                  <a:pt x="1199" y="41"/>
                </a:lnTo>
                <a:lnTo>
                  <a:pt x="1200" y="41"/>
                </a:lnTo>
                <a:lnTo>
                  <a:pt x="1201" y="43"/>
                </a:lnTo>
                <a:lnTo>
                  <a:pt x="1202" y="43"/>
                </a:lnTo>
                <a:lnTo>
                  <a:pt x="1202" y="46"/>
                </a:lnTo>
                <a:lnTo>
                  <a:pt x="1202" y="47"/>
                </a:lnTo>
                <a:lnTo>
                  <a:pt x="1203" y="48"/>
                </a:lnTo>
                <a:lnTo>
                  <a:pt x="1205" y="49"/>
                </a:lnTo>
                <a:lnTo>
                  <a:pt x="1205" y="50"/>
                </a:lnTo>
                <a:lnTo>
                  <a:pt x="1207" y="51"/>
                </a:lnTo>
                <a:lnTo>
                  <a:pt x="1208" y="53"/>
                </a:lnTo>
                <a:lnTo>
                  <a:pt x="1208" y="55"/>
                </a:lnTo>
                <a:lnTo>
                  <a:pt x="1209" y="55"/>
                </a:lnTo>
                <a:lnTo>
                  <a:pt x="1209" y="56"/>
                </a:lnTo>
                <a:lnTo>
                  <a:pt x="1211" y="57"/>
                </a:lnTo>
                <a:lnTo>
                  <a:pt x="1212" y="58"/>
                </a:lnTo>
                <a:lnTo>
                  <a:pt x="1214" y="59"/>
                </a:lnTo>
                <a:lnTo>
                  <a:pt x="1215" y="61"/>
                </a:lnTo>
                <a:lnTo>
                  <a:pt x="1215" y="63"/>
                </a:lnTo>
                <a:lnTo>
                  <a:pt x="1215" y="64"/>
                </a:lnTo>
                <a:lnTo>
                  <a:pt x="1215" y="66"/>
                </a:lnTo>
                <a:lnTo>
                  <a:pt x="1214" y="66"/>
                </a:lnTo>
                <a:lnTo>
                  <a:pt x="1214" y="67"/>
                </a:lnTo>
                <a:lnTo>
                  <a:pt x="1212" y="68"/>
                </a:lnTo>
                <a:lnTo>
                  <a:pt x="1211" y="69"/>
                </a:lnTo>
                <a:lnTo>
                  <a:pt x="1210" y="72"/>
                </a:lnTo>
                <a:lnTo>
                  <a:pt x="1210" y="73"/>
                </a:lnTo>
                <a:lnTo>
                  <a:pt x="1210" y="74"/>
                </a:lnTo>
                <a:lnTo>
                  <a:pt x="1210" y="76"/>
                </a:lnTo>
                <a:lnTo>
                  <a:pt x="1211" y="77"/>
                </a:lnTo>
                <a:lnTo>
                  <a:pt x="1212" y="78"/>
                </a:lnTo>
                <a:lnTo>
                  <a:pt x="1214" y="80"/>
                </a:lnTo>
                <a:lnTo>
                  <a:pt x="1217" y="80"/>
                </a:lnTo>
                <a:lnTo>
                  <a:pt x="1218" y="81"/>
                </a:lnTo>
                <a:lnTo>
                  <a:pt x="1218" y="80"/>
                </a:lnTo>
                <a:lnTo>
                  <a:pt x="1219" y="81"/>
                </a:lnTo>
                <a:lnTo>
                  <a:pt x="1223" y="81"/>
                </a:lnTo>
                <a:lnTo>
                  <a:pt x="1224" y="81"/>
                </a:lnTo>
                <a:lnTo>
                  <a:pt x="1226" y="82"/>
                </a:lnTo>
                <a:lnTo>
                  <a:pt x="1228" y="83"/>
                </a:lnTo>
                <a:lnTo>
                  <a:pt x="1233" y="83"/>
                </a:lnTo>
                <a:lnTo>
                  <a:pt x="1235" y="83"/>
                </a:lnTo>
                <a:lnTo>
                  <a:pt x="1236" y="83"/>
                </a:lnTo>
                <a:lnTo>
                  <a:pt x="1237" y="83"/>
                </a:lnTo>
                <a:lnTo>
                  <a:pt x="1237" y="84"/>
                </a:lnTo>
                <a:lnTo>
                  <a:pt x="1238" y="85"/>
                </a:lnTo>
                <a:lnTo>
                  <a:pt x="1241" y="88"/>
                </a:lnTo>
                <a:lnTo>
                  <a:pt x="1241" y="89"/>
                </a:lnTo>
                <a:lnTo>
                  <a:pt x="1242" y="90"/>
                </a:lnTo>
                <a:lnTo>
                  <a:pt x="1243" y="91"/>
                </a:lnTo>
                <a:lnTo>
                  <a:pt x="1244" y="92"/>
                </a:lnTo>
                <a:lnTo>
                  <a:pt x="1246" y="92"/>
                </a:lnTo>
                <a:lnTo>
                  <a:pt x="1248" y="92"/>
                </a:lnTo>
                <a:lnTo>
                  <a:pt x="1249" y="91"/>
                </a:lnTo>
                <a:lnTo>
                  <a:pt x="1250" y="91"/>
                </a:lnTo>
                <a:lnTo>
                  <a:pt x="1252" y="90"/>
                </a:lnTo>
                <a:lnTo>
                  <a:pt x="1253" y="89"/>
                </a:lnTo>
                <a:lnTo>
                  <a:pt x="1254" y="89"/>
                </a:lnTo>
                <a:lnTo>
                  <a:pt x="1255" y="88"/>
                </a:lnTo>
                <a:lnTo>
                  <a:pt x="1258" y="88"/>
                </a:lnTo>
                <a:lnTo>
                  <a:pt x="1259" y="88"/>
                </a:lnTo>
                <a:lnTo>
                  <a:pt x="1259" y="89"/>
                </a:lnTo>
                <a:lnTo>
                  <a:pt x="1260" y="89"/>
                </a:lnTo>
                <a:lnTo>
                  <a:pt x="1264" y="91"/>
                </a:lnTo>
                <a:lnTo>
                  <a:pt x="1266" y="92"/>
                </a:lnTo>
                <a:lnTo>
                  <a:pt x="1268" y="92"/>
                </a:lnTo>
                <a:lnTo>
                  <a:pt x="1270" y="93"/>
                </a:lnTo>
                <a:lnTo>
                  <a:pt x="1271" y="94"/>
                </a:lnTo>
                <a:lnTo>
                  <a:pt x="1274" y="94"/>
                </a:lnTo>
                <a:lnTo>
                  <a:pt x="1277" y="97"/>
                </a:lnTo>
                <a:lnTo>
                  <a:pt x="1278" y="97"/>
                </a:lnTo>
                <a:lnTo>
                  <a:pt x="1279" y="98"/>
                </a:lnTo>
                <a:lnTo>
                  <a:pt x="1280" y="99"/>
                </a:lnTo>
                <a:lnTo>
                  <a:pt x="1284" y="100"/>
                </a:lnTo>
                <a:lnTo>
                  <a:pt x="1286" y="102"/>
                </a:lnTo>
                <a:lnTo>
                  <a:pt x="1287" y="102"/>
                </a:lnTo>
                <a:lnTo>
                  <a:pt x="1287" y="103"/>
                </a:lnTo>
                <a:lnTo>
                  <a:pt x="1287" y="105"/>
                </a:lnTo>
                <a:lnTo>
                  <a:pt x="1288" y="105"/>
                </a:lnTo>
                <a:lnTo>
                  <a:pt x="1288" y="106"/>
                </a:lnTo>
                <a:lnTo>
                  <a:pt x="1288" y="107"/>
                </a:lnTo>
                <a:lnTo>
                  <a:pt x="1288" y="108"/>
                </a:lnTo>
                <a:lnTo>
                  <a:pt x="1288" y="109"/>
                </a:lnTo>
                <a:lnTo>
                  <a:pt x="1289" y="109"/>
                </a:lnTo>
                <a:lnTo>
                  <a:pt x="1288" y="109"/>
                </a:lnTo>
                <a:lnTo>
                  <a:pt x="1288" y="110"/>
                </a:lnTo>
                <a:lnTo>
                  <a:pt x="1289" y="111"/>
                </a:lnTo>
                <a:lnTo>
                  <a:pt x="1288" y="114"/>
                </a:lnTo>
                <a:lnTo>
                  <a:pt x="1288" y="115"/>
                </a:lnTo>
                <a:lnTo>
                  <a:pt x="1288" y="117"/>
                </a:lnTo>
                <a:lnTo>
                  <a:pt x="1288" y="119"/>
                </a:lnTo>
                <a:lnTo>
                  <a:pt x="1287" y="119"/>
                </a:lnTo>
                <a:lnTo>
                  <a:pt x="1287" y="120"/>
                </a:lnTo>
                <a:lnTo>
                  <a:pt x="1286" y="122"/>
                </a:lnTo>
                <a:lnTo>
                  <a:pt x="1285" y="122"/>
                </a:lnTo>
                <a:lnTo>
                  <a:pt x="1284" y="124"/>
                </a:lnTo>
                <a:lnTo>
                  <a:pt x="1283" y="126"/>
                </a:lnTo>
                <a:lnTo>
                  <a:pt x="1283" y="127"/>
                </a:lnTo>
                <a:lnTo>
                  <a:pt x="1281" y="127"/>
                </a:lnTo>
                <a:lnTo>
                  <a:pt x="1281" y="130"/>
                </a:lnTo>
                <a:lnTo>
                  <a:pt x="1281" y="131"/>
                </a:lnTo>
                <a:lnTo>
                  <a:pt x="1281" y="133"/>
                </a:lnTo>
                <a:lnTo>
                  <a:pt x="1281" y="134"/>
                </a:lnTo>
                <a:lnTo>
                  <a:pt x="1281" y="136"/>
                </a:lnTo>
                <a:lnTo>
                  <a:pt x="1281" y="138"/>
                </a:lnTo>
                <a:lnTo>
                  <a:pt x="1283" y="139"/>
                </a:lnTo>
                <a:lnTo>
                  <a:pt x="1283" y="140"/>
                </a:lnTo>
                <a:lnTo>
                  <a:pt x="1284" y="140"/>
                </a:lnTo>
                <a:lnTo>
                  <a:pt x="1285" y="140"/>
                </a:lnTo>
                <a:lnTo>
                  <a:pt x="1286" y="140"/>
                </a:lnTo>
                <a:lnTo>
                  <a:pt x="1288" y="140"/>
                </a:lnTo>
                <a:lnTo>
                  <a:pt x="1290" y="139"/>
                </a:lnTo>
                <a:lnTo>
                  <a:pt x="1293" y="139"/>
                </a:lnTo>
                <a:lnTo>
                  <a:pt x="1295" y="138"/>
                </a:lnTo>
                <a:lnTo>
                  <a:pt x="1297" y="138"/>
                </a:lnTo>
                <a:lnTo>
                  <a:pt x="1298" y="138"/>
                </a:lnTo>
                <a:lnTo>
                  <a:pt x="1303" y="134"/>
                </a:lnTo>
                <a:lnTo>
                  <a:pt x="1304" y="134"/>
                </a:lnTo>
                <a:lnTo>
                  <a:pt x="1304" y="133"/>
                </a:lnTo>
                <a:lnTo>
                  <a:pt x="1305" y="132"/>
                </a:lnTo>
                <a:lnTo>
                  <a:pt x="1306" y="132"/>
                </a:lnTo>
                <a:lnTo>
                  <a:pt x="1307" y="131"/>
                </a:lnTo>
                <a:lnTo>
                  <a:pt x="1310" y="130"/>
                </a:lnTo>
                <a:lnTo>
                  <a:pt x="1311" y="128"/>
                </a:lnTo>
                <a:lnTo>
                  <a:pt x="1312" y="128"/>
                </a:lnTo>
                <a:lnTo>
                  <a:pt x="1313" y="127"/>
                </a:lnTo>
                <a:lnTo>
                  <a:pt x="1315" y="125"/>
                </a:lnTo>
                <a:lnTo>
                  <a:pt x="1317" y="123"/>
                </a:lnTo>
                <a:lnTo>
                  <a:pt x="1318" y="122"/>
                </a:lnTo>
                <a:lnTo>
                  <a:pt x="1320" y="119"/>
                </a:lnTo>
                <a:lnTo>
                  <a:pt x="1321" y="118"/>
                </a:lnTo>
                <a:lnTo>
                  <a:pt x="1322" y="116"/>
                </a:lnTo>
                <a:lnTo>
                  <a:pt x="1323" y="116"/>
                </a:lnTo>
                <a:lnTo>
                  <a:pt x="1323" y="115"/>
                </a:lnTo>
                <a:lnTo>
                  <a:pt x="1329" y="109"/>
                </a:lnTo>
                <a:lnTo>
                  <a:pt x="1330" y="109"/>
                </a:lnTo>
                <a:lnTo>
                  <a:pt x="1330" y="108"/>
                </a:lnTo>
                <a:lnTo>
                  <a:pt x="1332" y="105"/>
                </a:lnTo>
                <a:lnTo>
                  <a:pt x="1332" y="102"/>
                </a:lnTo>
                <a:lnTo>
                  <a:pt x="1333" y="102"/>
                </a:lnTo>
                <a:lnTo>
                  <a:pt x="1333" y="101"/>
                </a:lnTo>
                <a:lnTo>
                  <a:pt x="1336" y="98"/>
                </a:lnTo>
                <a:lnTo>
                  <a:pt x="1337" y="97"/>
                </a:lnTo>
                <a:lnTo>
                  <a:pt x="1338" y="97"/>
                </a:lnTo>
                <a:lnTo>
                  <a:pt x="1338" y="96"/>
                </a:lnTo>
                <a:lnTo>
                  <a:pt x="1338" y="94"/>
                </a:lnTo>
                <a:lnTo>
                  <a:pt x="1339" y="93"/>
                </a:lnTo>
                <a:lnTo>
                  <a:pt x="1339" y="92"/>
                </a:lnTo>
                <a:lnTo>
                  <a:pt x="1340" y="91"/>
                </a:lnTo>
                <a:lnTo>
                  <a:pt x="1344" y="91"/>
                </a:lnTo>
                <a:lnTo>
                  <a:pt x="1345" y="90"/>
                </a:lnTo>
                <a:lnTo>
                  <a:pt x="1347" y="90"/>
                </a:lnTo>
                <a:lnTo>
                  <a:pt x="1348" y="90"/>
                </a:lnTo>
                <a:lnTo>
                  <a:pt x="1350" y="91"/>
                </a:lnTo>
                <a:lnTo>
                  <a:pt x="1352" y="91"/>
                </a:lnTo>
                <a:lnTo>
                  <a:pt x="1352" y="92"/>
                </a:lnTo>
                <a:lnTo>
                  <a:pt x="1352" y="94"/>
                </a:lnTo>
                <a:lnTo>
                  <a:pt x="1350" y="96"/>
                </a:lnTo>
                <a:lnTo>
                  <a:pt x="1350" y="97"/>
                </a:lnTo>
                <a:lnTo>
                  <a:pt x="1350" y="98"/>
                </a:lnTo>
                <a:lnTo>
                  <a:pt x="1350" y="99"/>
                </a:lnTo>
                <a:lnTo>
                  <a:pt x="1352" y="100"/>
                </a:lnTo>
                <a:lnTo>
                  <a:pt x="1352" y="101"/>
                </a:lnTo>
                <a:lnTo>
                  <a:pt x="1353" y="102"/>
                </a:lnTo>
                <a:lnTo>
                  <a:pt x="1354" y="103"/>
                </a:lnTo>
                <a:lnTo>
                  <a:pt x="1354" y="105"/>
                </a:lnTo>
                <a:lnTo>
                  <a:pt x="1355" y="106"/>
                </a:lnTo>
                <a:lnTo>
                  <a:pt x="1356" y="108"/>
                </a:lnTo>
                <a:lnTo>
                  <a:pt x="1357" y="109"/>
                </a:lnTo>
                <a:lnTo>
                  <a:pt x="1357" y="110"/>
                </a:lnTo>
                <a:lnTo>
                  <a:pt x="1358" y="110"/>
                </a:lnTo>
                <a:lnTo>
                  <a:pt x="1358" y="111"/>
                </a:lnTo>
                <a:lnTo>
                  <a:pt x="1358" y="113"/>
                </a:lnTo>
                <a:lnTo>
                  <a:pt x="1359" y="113"/>
                </a:lnTo>
                <a:lnTo>
                  <a:pt x="1361" y="114"/>
                </a:lnTo>
                <a:lnTo>
                  <a:pt x="1361" y="115"/>
                </a:lnTo>
                <a:lnTo>
                  <a:pt x="1362" y="115"/>
                </a:lnTo>
                <a:lnTo>
                  <a:pt x="1363" y="116"/>
                </a:lnTo>
                <a:lnTo>
                  <a:pt x="1364" y="116"/>
                </a:lnTo>
                <a:lnTo>
                  <a:pt x="1365" y="116"/>
                </a:lnTo>
                <a:lnTo>
                  <a:pt x="1366" y="116"/>
                </a:lnTo>
                <a:lnTo>
                  <a:pt x="1367" y="116"/>
                </a:lnTo>
                <a:lnTo>
                  <a:pt x="1369" y="117"/>
                </a:lnTo>
                <a:lnTo>
                  <a:pt x="1371" y="118"/>
                </a:lnTo>
                <a:lnTo>
                  <a:pt x="1372" y="118"/>
                </a:lnTo>
                <a:lnTo>
                  <a:pt x="1373" y="119"/>
                </a:lnTo>
                <a:lnTo>
                  <a:pt x="1375" y="122"/>
                </a:lnTo>
                <a:lnTo>
                  <a:pt x="1376" y="123"/>
                </a:lnTo>
                <a:lnTo>
                  <a:pt x="1376" y="124"/>
                </a:lnTo>
                <a:lnTo>
                  <a:pt x="1380" y="125"/>
                </a:lnTo>
                <a:lnTo>
                  <a:pt x="1381" y="126"/>
                </a:lnTo>
                <a:lnTo>
                  <a:pt x="1381" y="127"/>
                </a:lnTo>
                <a:lnTo>
                  <a:pt x="1383" y="128"/>
                </a:lnTo>
                <a:lnTo>
                  <a:pt x="1384" y="130"/>
                </a:lnTo>
                <a:lnTo>
                  <a:pt x="1386" y="130"/>
                </a:lnTo>
                <a:lnTo>
                  <a:pt x="1389" y="132"/>
                </a:lnTo>
                <a:lnTo>
                  <a:pt x="1391" y="133"/>
                </a:lnTo>
                <a:lnTo>
                  <a:pt x="1391" y="134"/>
                </a:lnTo>
                <a:lnTo>
                  <a:pt x="1392" y="134"/>
                </a:lnTo>
                <a:lnTo>
                  <a:pt x="1392" y="135"/>
                </a:lnTo>
                <a:lnTo>
                  <a:pt x="1393" y="139"/>
                </a:lnTo>
                <a:lnTo>
                  <a:pt x="1393" y="140"/>
                </a:lnTo>
                <a:lnTo>
                  <a:pt x="1393" y="141"/>
                </a:lnTo>
                <a:lnTo>
                  <a:pt x="1393" y="143"/>
                </a:lnTo>
                <a:lnTo>
                  <a:pt x="1393" y="144"/>
                </a:lnTo>
                <a:lnTo>
                  <a:pt x="1393" y="145"/>
                </a:lnTo>
                <a:lnTo>
                  <a:pt x="1393" y="147"/>
                </a:lnTo>
                <a:lnTo>
                  <a:pt x="1392" y="148"/>
                </a:lnTo>
                <a:lnTo>
                  <a:pt x="1391" y="150"/>
                </a:lnTo>
                <a:lnTo>
                  <a:pt x="1391" y="151"/>
                </a:lnTo>
                <a:lnTo>
                  <a:pt x="1390" y="151"/>
                </a:lnTo>
                <a:lnTo>
                  <a:pt x="1389" y="152"/>
                </a:lnTo>
                <a:lnTo>
                  <a:pt x="1388" y="152"/>
                </a:lnTo>
                <a:lnTo>
                  <a:pt x="1388" y="153"/>
                </a:lnTo>
                <a:lnTo>
                  <a:pt x="1387" y="155"/>
                </a:lnTo>
                <a:lnTo>
                  <a:pt x="1387" y="156"/>
                </a:lnTo>
                <a:lnTo>
                  <a:pt x="1387" y="158"/>
                </a:lnTo>
                <a:lnTo>
                  <a:pt x="1386" y="158"/>
                </a:lnTo>
                <a:lnTo>
                  <a:pt x="1386" y="159"/>
                </a:lnTo>
                <a:lnTo>
                  <a:pt x="1387" y="160"/>
                </a:lnTo>
                <a:lnTo>
                  <a:pt x="1387" y="161"/>
                </a:lnTo>
                <a:lnTo>
                  <a:pt x="1387" y="163"/>
                </a:lnTo>
                <a:lnTo>
                  <a:pt x="1387" y="165"/>
                </a:lnTo>
                <a:lnTo>
                  <a:pt x="1387" y="166"/>
                </a:lnTo>
                <a:lnTo>
                  <a:pt x="1387" y="167"/>
                </a:lnTo>
                <a:lnTo>
                  <a:pt x="1387" y="168"/>
                </a:lnTo>
                <a:lnTo>
                  <a:pt x="1384" y="174"/>
                </a:lnTo>
                <a:lnTo>
                  <a:pt x="1383" y="175"/>
                </a:lnTo>
                <a:lnTo>
                  <a:pt x="1382" y="177"/>
                </a:lnTo>
                <a:lnTo>
                  <a:pt x="1379" y="180"/>
                </a:lnTo>
                <a:lnTo>
                  <a:pt x="1379" y="181"/>
                </a:lnTo>
                <a:lnTo>
                  <a:pt x="1378" y="181"/>
                </a:lnTo>
                <a:lnTo>
                  <a:pt x="1376" y="182"/>
                </a:lnTo>
                <a:lnTo>
                  <a:pt x="1375" y="183"/>
                </a:lnTo>
                <a:lnTo>
                  <a:pt x="1374" y="183"/>
                </a:lnTo>
                <a:lnTo>
                  <a:pt x="1373" y="184"/>
                </a:lnTo>
                <a:lnTo>
                  <a:pt x="1373" y="183"/>
                </a:lnTo>
                <a:lnTo>
                  <a:pt x="1373" y="184"/>
                </a:lnTo>
                <a:lnTo>
                  <a:pt x="1372" y="184"/>
                </a:lnTo>
                <a:lnTo>
                  <a:pt x="1371" y="184"/>
                </a:lnTo>
                <a:lnTo>
                  <a:pt x="1370" y="184"/>
                </a:lnTo>
                <a:lnTo>
                  <a:pt x="1369" y="184"/>
                </a:lnTo>
                <a:lnTo>
                  <a:pt x="1367" y="184"/>
                </a:lnTo>
                <a:lnTo>
                  <a:pt x="1367" y="185"/>
                </a:lnTo>
                <a:lnTo>
                  <a:pt x="1367" y="184"/>
                </a:lnTo>
                <a:lnTo>
                  <a:pt x="1367" y="185"/>
                </a:lnTo>
                <a:lnTo>
                  <a:pt x="1366" y="185"/>
                </a:lnTo>
                <a:lnTo>
                  <a:pt x="1365" y="186"/>
                </a:lnTo>
                <a:lnTo>
                  <a:pt x="1362" y="189"/>
                </a:lnTo>
                <a:lnTo>
                  <a:pt x="1361" y="189"/>
                </a:lnTo>
                <a:lnTo>
                  <a:pt x="1359" y="190"/>
                </a:lnTo>
                <a:lnTo>
                  <a:pt x="1357" y="190"/>
                </a:lnTo>
                <a:lnTo>
                  <a:pt x="1357" y="191"/>
                </a:lnTo>
                <a:lnTo>
                  <a:pt x="1355" y="191"/>
                </a:lnTo>
                <a:lnTo>
                  <a:pt x="1354" y="192"/>
                </a:lnTo>
                <a:lnTo>
                  <a:pt x="1353" y="192"/>
                </a:lnTo>
                <a:lnTo>
                  <a:pt x="1352" y="192"/>
                </a:lnTo>
                <a:lnTo>
                  <a:pt x="1352" y="193"/>
                </a:lnTo>
                <a:lnTo>
                  <a:pt x="1350" y="193"/>
                </a:lnTo>
                <a:lnTo>
                  <a:pt x="1349" y="193"/>
                </a:lnTo>
                <a:lnTo>
                  <a:pt x="1348" y="193"/>
                </a:lnTo>
                <a:lnTo>
                  <a:pt x="1348" y="194"/>
                </a:lnTo>
                <a:lnTo>
                  <a:pt x="1347" y="194"/>
                </a:lnTo>
                <a:lnTo>
                  <a:pt x="1346" y="194"/>
                </a:lnTo>
                <a:lnTo>
                  <a:pt x="1345" y="194"/>
                </a:lnTo>
                <a:lnTo>
                  <a:pt x="1345" y="195"/>
                </a:lnTo>
                <a:lnTo>
                  <a:pt x="1341" y="195"/>
                </a:lnTo>
                <a:lnTo>
                  <a:pt x="1340" y="195"/>
                </a:lnTo>
                <a:lnTo>
                  <a:pt x="1339" y="195"/>
                </a:lnTo>
                <a:lnTo>
                  <a:pt x="1337" y="195"/>
                </a:lnTo>
                <a:lnTo>
                  <a:pt x="1336" y="195"/>
                </a:lnTo>
                <a:lnTo>
                  <a:pt x="1335" y="194"/>
                </a:lnTo>
                <a:lnTo>
                  <a:pt x="1333" y="194"/>
                </a:lnTo>
                <a:lnTo>
                  <a:pt x="1332" y="194"/>
                </a:lnTo>
                <a:lnTo>
                  <a:pt x="1331" y="193"/>
                </a:lnTo>
                <a:lnTo>
                  <a:pt x="1329" y="193"/>
                </a:lnTo>
                <a:lnTo>
                  <a:pt x="1328" y="192"/>
                </a:lnTo>
                <a:lnTo>
                  <a:pt x="1328" y="191"/>
                </a:lnTo>
                <a:lnTo>
                  <a:pt x="1326" y="190"/>
                </a:lnTo>
                <a:lnTo>
                  <a:pt x="1323" y="189"/>
                </a:lnTo>
                <a:lnTo>
                  <a:pt x="1322" y="189"/>
                </a:lnTo>
                <a:lnTo>
                  <a:pt x="1321" y="189"/>
                </a:lnTo>
                <a:lnTo>
                  <a:pt x="1319" y="188"/>
                </a:lnTo>
                <a:lnTo>
                  <a:pt x="1318" y="189"/>
                </a:lnTo>
                <a:lnTo>
                  <a:pt x="1317" y="189"/>
                </a:lnTo>
                <a:lnTo>
                  <a:pt x="1312" y="189"/>
                </a:lnTo>
                <a:lnTo>
                  <a:pt x="1310" y="189"/>
                </a:lnTo>
                <a:lnTo>
                  <a:pt x="1306" y="189"/>
                </a:lnTo>
                <a:lnTo>
                  <a:pt x="1306" y="190"/>
                </a:lnTo>
                <a:lnTo>
                  <a:pt x="1306" y="189"/>
                </a:lnTo>
                <a:lnTo>
                  <a:pt x="1305" y="189"/>
                </a:lnTo>
                <a:lnTo>
                  <a:pt x="1304" y="189"/>
                </a:lnTo>
                <a:lnTo>
                  <a:pt x="1304" y="190"/>
                </a:lnTo>
                <a:lnTo>
                  <a:pt x="1302" y="190"/>
                </a:lnTo>
                <a:lnTo>
                  <a:pt x="1301" y="191"/>
                </a:lnTo>
                <a:lnTo>
                  <a:pt x="1300" y="191"/>
                </a:lnTo>
                <a:lnTo>
                  <a:pt x="1298" y="192"/>
                </a:lnTo>
                <a:lnTo>
                  <a:pt x="1297" y="192"/>
                </a:lnTo>
                <a:lnTo>
                  <a:pt x="1297" y="191"/>
                </a:lnTo>
                <a:lnTo>
                  <a:pt x="1296" y="191"/>
                </a:lnTo>
                <a:lnTo>
                  <a:pt x="1296" y="192"/>
                </a:lnTo>
                <a:lnTo>
                  <a:pt x="1295" y="192"/>
                </a:lnTo>
                <a:lnTo>
                  <a:pt x="1295" y="191"/>
                </a:lnTo>
                <a:lnTo>
                  <a:pt x="1294" y="191"/>
                </a:lnTo>
                <a:lnTo>
                  <a:pt x="1292" y="191"/>
                </a:lnTo>
                <a:lnTo>
                  <a:pt x="1289" y="190"/>
                </a:lnTo>
                <a:lnTo>
                  <a:pt x="1288" y="189"/>
                </a:lnTo>
                <a:lnTo>
                  <a:pt x="1286" y="188"/>
                </a:lnTo>
                <a:lnTo>
                  <a:pt x="1285" y="188"/>
                </a:lnTo>
                <a:lnTo>
                  <a:pt x="1284" y="186"/>
                </a:lnTo>
                <a:lnTo>
                  <a:pt x="1281" y="188"/>
                </a:lnTo>
                <a:lnTo>
                  <a:pt x="1280" y="188"/>
                </a:lnTo>
                <a:lnTo>
                  <a:pt x="1279" y="188"/>
                </a:lnTo>
                <a:lnTo>
                  <a:pt x="1278" y="189"/>
                </a:lnTo>
                <a:lnTo>
                  <a:pt x="1277" y="189"/>
                </a:lnTo>
                <a:lnTo>
                  <a:pt x="1276" y="190"/>
                </a:lnTo>
                <a:lnTo>
                  <a:pt x="1276" y="191"/>
                </a:lnTo>
                <a:lnTo>
                  <a:pt x="1274" y="192"/>
                </a:lnTo>
                <a:lnTo>
                  <a:pt x="1271" y="193"/>
                </a:lnTo>
                <a:lnTo>
                  <a:pt x="1270" y="193"/>
                </a:lnTo>
                <a:lnTo>
                  <a:pt x="1270" y="194"/>
                </a:lnTo>
                <a:lnTo>
                  <a:pt x="1269" y="194"/>
                </a:lnTo>
                <a:lnTo>
                  <a:pt x="1268" y="195"/>
                </a:lnTo>
                <a:lnTo>
                  <a:pt x="1267" y="197"/>
                </a:lnTo>
                <a:lnTo>
                  <a:pt x="1267" y="198"/>
                </a:lnTo>
                <a:lnTo>
                  <a:pt x="1267" y="199"/>
                </a:lnTo>
                <a:lnTo>
                  <a:pt x="1267" y="200"/>
                </a:lnTo>
                <a:lnTo>
                  <a:pt x="1267" y="201"/>
                </a:lnTo>
                <a:lnTo>
                  <a:pt x="1266" y="201"/>
                </a:lnTo>
                <a:lnTo>
                  <a:pt x="1266" y="202"/>
                </a:lnTo>
                <a:lnTo>
                  <a:pt x="1266" y="203"/>
                </a:lnTo>
                <a:lnTo>
                  <a:pt x="1266" y="205"/>
                </a:lnTo>
                <a:lnTo>
                  <a:pt x="1266" y="206"/>
                </a:lnTo>
                <a:lnTo>
                  <a:pt x="1267" y="207"/>
                </a:lnTo>
                <a:lnTo>
                  <a:pt x="1267" y="208"/>
                </a:lnTo>
                <a:lnTo>
                  <a:pt x="1267" y="209"/>
                </a:lnTo>
                <a:lnTo>
                  <a:pt x="1267" y="210"/>
                </a:lnTo>
                <a:lnTo>
                  <a:pt x="1267" y="212"/>
                </a:lnTo>
                <a:lnTo>
                  <a:pt x="1267" y="214"/>
                </a:lnTo>
                <a:lnTo>
                  <a:pt x="1267" y="215"/>
                </a:lnTo>
                <a:lnTo>
                  <a:pt x="1266" y="219"/>
                </a:lnTo>
                <a:lnTo>
                  <a:pt x="1266" y="222"/>
                </a:lnTo>
                <a:lnTo>
                  <a:pt x="1267" y="224"/>
                </a:lnTo>
                <a:lnTo>
                  <a:pt x="1267" y="225"/>
                </a:lnTo>
                <a:lnTo>
                  <a:pt x="1268" y="226"/>
                </a:lnTo>
                <a:lnTo>
                  <a:pt x="1268" y="227"/>
                </a:lnTo>
                <a:lnTo>
                  <a:pt x="1269" y="230"/>
                </a:lnTo>
                <a:lnTo>
                  <a:pt x="1271" y="232"/>
                </a:lnTo>
                <a:lnTo>
                  <a:pt x="1274" y="235"/>
                </a:lnTo>
                <a:lnTo>
                  <a:pt x="1274" y="236"/>
                </a:lnTo>
                <a:lnTo>
                  <a:pt x="1275" y="237"/>
                </a:lnTo>
                <a:lnTo>
                  <a:pt x="1275" y="239"/>
                </a:lnTo>
                <a:lnTo>
                  <a:pt x="1276" y="240"/>
                </a:lnTo>
                <a:lnTo>
                  <a:pt x="1276" y="241"/>
                </a:lnTo>
                <a:lnTo>
                  <a:pt x="1276" y="242"/>
                </a:lnTo>
                <a:lnTo>
                  <a:pt x="1278" y="244"/>
                </a:lnTo>
                <a:lnTo>
                  <a:pt x="1278" y="247"/>
                </a:lnTo>
                <a:lnTo>
                  <a:pt x="1278" y="248"/>
                </a:lnTo>
                <a:lnTo>
                  <a:pt x="1279" y="248"/>
                </a:lnTo>
                <a:lnTo>
                  <a:pt x="1279" y="249"/>
                </a:lnTo>
                <a:lnTo>
                  <a:pt x="1279" y="250"/>
                </a:lnTo>
                <a:lnTo>
                  <a:pt x="1279" y="251"/>
                </a:lnTo>
                <a:lnTo>
                  <a:pt x="1279" y="253"/>
                </a:lnTo>
                <a:lnTo>
                  <a:pt x="1279" y="255"/>
                </a:lnTo>
                <a:lnTo>
                  <a:pt x="1279" y="257"/>
                </a:lnTo>
                <a:lnTo>
                  <a:pt x="1278" y="258"/>
                </a:lnTo>
                <a:lnTo>
                  <a:pt x="1278" y="260"/>
                </a:lnTo>
                <a:lnTo>
                  <a:pt x="1278" y="262"/>
                </a:lnTo>
                <a:lnTo>
                  <a:pt x="1278" y="264"/>
                </a:lnTo>
                <a:lnTo>
                  <a:pt x="1277" y="266"/>
                </a:lnTo>
                <a:lnTo>
                  <a:pt x="1277" y="267"/>
                </a:lnTo>
                <a:lnTo>
                  <a:pt x="1276" y="268"/>
                </a:lnTo>
                <a:lnTo>
                  <a:pt x="1276" y="269"/>
                </a:lnTo>
                <a:lnTo>
                  <a:pt x="1275" y="269"/>
                </a:lnTo>
                <a:lnTo>
                  <a:pt x="1274" y="270"/>
                </a:lnTo>
                <a:lnTo>
                  <a:pt x="1272" y="270"/>
                </a:lnTo>
                <a:lnTo>
                  <a:pt x="1271" y="270"/>
                </a:lnTo>
                <a:lnTo>
                  <a:pt x="1271" y="272"/>
                </a:lnTo>
                <a:lnTo>
                  <a:pt x="1270" y="272"/>
                </a:lnTo>
                <a:lnTo>
                  <a:pt x="1269" y="273"/>
                </a:lnTo>
                <a:lnTo>
                  <a:pt x="1268" y="274"/>
                </a:lnTo>
                <a:lnTo>
                  <a:pt x="1267" y="274"/>
                </a:lnTo>
                <a:lnTo>
                  <a:pt x="1267" y="275"/>
                </a:lnTo>
                <a:lnTo>
                  <a:pt x="1266" y="275"/>
                </a:lnTo>
                <a:lnTo>
                  <a:pt x="1264" y="275"/>
                </a:lnTo>
                <a:lnTo>
                  <a:pt x="1264" y="276"/>
                </a:lnTo>
                <a:lnTo>
                  <a:pt x="1263" y="276"/>
                </a:lnTo>
                <a:lnTo>
                  <a:pt x="1262" y="277"/>
                </a:lnTo>
                <a:lnTo>
                  <a:pt x="1261" y="278"/>
                </a:lnTo>
                <a:lnTo>
                  <a:pt x="1261" y="279"/>
                </a:lnTo>
                <a:lnTo>
                  <a:pt x="1260" y="279"/>
                </a:lnTo>
                <a:lnTo>
                  <a:pt x="1259" y="281"/>
                </a:lnTo>
                <a:lnTo>
                  <a:pt x="1258" y="282"/>
                </a:lnTo>
                <a:lnTo>
                  <a:pt x="1257" y="282"/>
                </a:lnTo>
                <a:lnTo>
                  <a:pt x="1257" y="283"/>
                </a:lnTo>
                <a:lnTo>
                  <a:pt x="1255" y="283"/>
                </a:lnTo>
                <a:lnTo>
                  <a:pt x="1255" y="284"/>
                </a:lnTo>
                <a:lnTo>
                  <a:pt x="1255" y="285"/>
                </a:lnTo>
                <a:lnTo>
                  <a:pt x="1255" y="286"/>
                </a:lnTo>
                <a:lnTo>
                  <a:pt x="1255" y="287"/>
                </a:lnTo>
                <a:lnTo>
                  <a:pt x="1255" y="289"/>
                </a:lnTo>
                <a:lnTo>
                  <a:pt x="1255" y="290"/>
                </a:lnTo>
                <a:lnTo>
                  <a:pt x="1255" y="291"/>
                </a:lnTo>
                <a:lnTo>
                  <a:pt x="1257" y="291"/>
                </a:lnTo>
                <a:lnTo>
                  <a:pt x="1257" y="292"/>
                </a:lnTo>
                <a:lnTo>
                  <a:pt x="1258" y="292"/>
                </a:lnTo>
                <a:lnTo>
                  <a:pt x="1259" y="293"/>
                </a:lnTo>
                <a:lnTo>
                  <a:pt x="1259" y="294"/>
                </a:lnTo>
                <a:lnTo>
                  <a:pt x="1259" y="295"/>
                </a:lnTo>
                <a:lnTo>
                  <a:pt x="1260" y="295"/>
                </a:lnTo>
                <a:lnTo>
                  <a:pt x="1260" y="297"/>
                </a:lnTo>
                <a:lnTo>
                  <a:pt x="1261" y="297"/>
                </a:lnTo>
                <a:lnTo>
                  <a:pt x="1262" y="297"/>
                </a:lnTo>
                <a:lnTo>
                  <a:pt x="1262" y="298"/>
                </a:lnTo>
                <a:lnTo>
                  <a:pt x="1263" y="298"/>
                </a:lnTo>
                <a:lnTo>
                  <a:pt x="1264" y="298"/>
                </a:lnTo>
                <a:lnTo>
                  <a:pt x="1264" y="299"/>
                </a:lnTo>
                <a:lnTo>
                  <a:pt x="1264" y="300"/>
                </a:lnTo>
                <a:lnTo>
                  <a:pt x="1266" y="306"/>
                </a:lnTo>
                <a:lnTo>
                  <a:pt x="1266" y="308"/>
                </a:lnTo>
                <a:lnTo>
                  <a:pt x="1267" y="310"/>
                </a:lnTo>
                <a:lnTo>
                  <a:pt x="1267" y="312"/>
                </a:lnTo>
                <a:lnTo>
                  <a:pt x="1267" y="317"/>
                </a:lnTo>
                <a:lnTo>
                  <a:pt x="1267" y="318"/>
                </a:lnTo>
                <a:lnTo>
                  <a:pt x="1268" y="318"/>
                </a:lnTo>
                <a:lnTo>
                  <a:pt x="1268" y="320"/>
                </a:lnTo>
                <a:lnTo>
                  <a:pt x="1269" y="323"/>
                </a:lnTo>
                <a:lnTo>
                  <a:pt x="1269" y="324"/>
                </a:lnTo>
                <a:lnTo>
                  <a:pt x="1269" y="326"/>
                </a:lnTo>
                <a:lnTo>
                  <a:pt x="1270" y="328"/>
                </a:lnTo>
                <a:lnTo>
                  <a:pt x="1271" y="334"/>
                </a:lnTo>
                <a:lnTo>
                  <a:pt x="1271" y="335"/>
                </a:lnTo>
                <a:lnTo>
                  <a:pt x="1271" y="336"/>
                </a:lnTo>
                <a:lnTo>
                  <a:pt x="1272" y="336"/>
                </a:lnTo>
                <a:lnTo>
                  <a:pt x="1275" y="337"/>
                </a:lnTo>
                <a:lnTo>
                  <a:pt x="1277" y="336"/>
                </a:lnTo>
                <a:lnTo>
                  <a:pt x="1279" y="336"/>
                </a:lnTo>
                <a:lnTo>
                  <a:pt x="1281" y="335"/>
                </a:lnTo>
                <a:lnTo>
                  <a:pt x="1284" y="335"/>
                </a:lnTo>
                <a:lnTo>
                  <a:pt x="1285" y="334"/>
                </a:lnTo>
                <a:lnTo>
                  <a:pt x="1288" y="333"/>
                </a:lnTo>
                <a:lnTo>
                  <a:pt x="1290" y="333"/>
                </a:lnTo>
                <a:lnTo>
                  <a:pt x="1293" y="332"/>
                </a:lnTo>
                <a:lnTo>
                  <a:pt x="1294" y="332"/>
                </a:lnTo>
                <a:lnTo>
                  <a:pt x="1295" y="332"/>
                </a:lnTo>
                <a:lnTo>
                  <a:pt x="1298" y="331"/>
                </a:lnTo>
                <a:lnTo>
                  <a:pt x="1300" y="329"/>
                </a:lnTo>
                <a:lnTo>
                  <a:pt x="1303" y="328"/>
                </a:lnTo>
                <a:lnTo>
                  <a:pt x="1304" y="327"/>
                </a:lnTo>
                <a:lnTo>
                  <a:pt x="1305" y="327"/>
                </a:lnTo>
                <a:lnTo>
                  <a:pt x="1307" y="326"/>
                </a:lnTo>
                <a:lnTo>
                  <a:pt x="1309" y="326"/>
                </a:lnTo>
                <a:lnTo>
                  <a:pt x="1310" y="325"/>
                </a:lnTo>
                <a:lnTo>
                  <a:pt x="1313" y="324"/>
                </a:lnTo>
                <a:lnTo>
                  <a:pt x="1314" y="324"/>
                </a:lnTo>
                <a:lnTo>
                  <a:pt x="1317" y="323"/>
                </a:lnTo>
                <a:lnTo>
                  <a:pt x="1318" y="324"/>
                </a:lnTo>
                <a:lnTo>
                  <a:pt x="1319" y="324"/>
                </a:lnTo>
                <a:lnTo>
                  <a:pt x="1320" y="325"/>
                </a:lnTo>
                <a:lnTo>
                  <a:pt x="1324" y="327"/>
                </a:lnTo>
                <a:lnTo>
                  <a:pt x="1326" y="327"/>
                </a:lnTo>
                <a:lnTo>
                  <a:pt x="1326" y="328"/>
                </a:lnTo>
                <a:lnTo>
                  <a:pt x="1327" y="329"/>
                </a:lnTo>
                <a:lnTo>
                  <a:pt x="1327" y="332"/>
                </a:lnTo>
                <a:lnTo>
                  <a:pt x="1328" y="333"/>
                </a:lnTo>
                <a:lnTo>
                  <a:pt x="1329" y="336"/>
                </a:lnTo>
                <a:lnTo>
                  <a:pt x="1329" y="337"/>
                </a:lnTo>
                <a:lnTo>
                  <a:pt x="1330" y="337"/>
                </a:lnTo>
                <a:lnTo>
                  <a:pt x="1331" y="341"/>
                </a:lnTo>
                <a:lnTo>
                  <a:pt x="1332" y="342"/>
                </a:lnTo>
                <a:lnTo>
                  <a:pt x="1332" y="343"/>
                </a:lnTo>
                <a:lnTo>
                  <a:pt x="1333" y="344"/>
                </a:lnTo>
                <a:lnTo>
                  <a:pt x="1335" y="345"/>
                </a:lnTo>
                <a:lnTo>
                  <a:pt x="1335" y="347"/>
                </a:lnTo>
                <a:lnTo>
                  <a:pt x="1336" y="348"/>
                </a:lnTo>
                <a:lnTo>
                  <a:pt x="1336" y="349"/>
                </a:lnTo>
                <a:lnTo>
                  <a:pt x="1337" y="349"/>
                </a:lnTo>
                <a:lnTo>
                  <a:pt x="1338" y="350"/>
                </a:lnTo>
                <a:lnTo>
                  <a:pt x="1338" y="351"/>
                </a:lnTo>
                <a:lnTo>
                  <a:pt x="1341" y="352"/>
                </a:lnTo>
                <a:lnTo>
                  <a:pt x="1344" y="353"/>
                </a:lnTo>
                <a:lnTo>
                  <a:pt x="1345" y="353"/>
                </a:lnTo>
                <a:lnTo>
                  <a:pt x="1346" y="353"/>
                </a:lnTo>
                <a:lnTo>
                  <a:pt x="1347" y="354"/>
                </a:lnTo>
                <a:lnTo>
                  <a:pt x="1350" y="356"/>
                </a:lnTo>
                <a:lnTo>
                  <a:pt x="1352" y="356"/>
                </a:lnTo>
                <a:lnTo>
                  <a:pt x="1355" y="357"/>
                </a:lnTo>
                <a:lnTo>
                  <a:pt x="1361" y="359"/>
                </a:lnTo>
                <a:lnTo>
                  <a:pt x="1363" y="359"/>
                </a:lnTo>
                <a:lnTo>
                  <a:pt x="1363" y="360"/>
                </a:lnTo>
                <a:lnTo>
                  <a:pt x="1365" y="360"/>
                </a:lnTo>
                <a:lnTo>
                  <a:pt x="1367" y="361"/>
                </a:lnTo>
                <a:lnTo>
                  <a:pt x="1369" y="361"/>
                </a:lnTo>
                <a:lnTo>
                  <a:pt x="1370" y="362"/>
                </a:lnTo>
                <a:lnTo>
                  <a:pt x="1372" y="364"/>
                </a:lnTo>
                <a:lnTo>
                  <a:pt x="1373" y="364"/>
                </a:lnTo>
                <a:lnTo>
                  <a:pt x="1374" y="365"/>
                </a:lnTo>
                <a:lnTo>
                  <a:pt x="1376" y="366"/>
                </a:lnTo>
                <a:lnTo>
                  <a:pt x="1378" y="366"/>
                </a:lnTo>
                <a:lnTo>
                  <a:pt x="1378" y="367"/>
                </a:lnTo>
                <a:lnTo>
                  <a:pt x="1379" y="368"/>
                </a:lnTo>
                <a:lnTo>
                  <a:pt x="1380" y="369"/>
                </a:lnTo>
                <a:lnTo>
                  <a:pt x="1380" y="371"/>
                </a:lnTo>
                <a:lnTo>
                  <a:pt x="1379" y="375"/>
                </a:lnTo>
                <a:lnTo>
                  <a:pt x="1378" y="377"/>
                </a:lnTo>
                <a:lnTo>
                  <a:pt x="1376" y="379"/>
                </a:lnTo>
                <a:lnTo>
                  <a:pt x="1374" y="383"/>
                </a:lnTo>
                <a:lnTo>
                  <a:pt x="1373" y="384"/>
                </a:lnTo>
                <a:lnTo>
                  <a:pt x="1372" y="386"/>
                </a:lnTo>
                <a:lnTo>
                  <a:pt x="1370" y="389"/>
                </a:lnTo>
                <a:lnTo>
                  <a:pt x="1370" y="390"/>
                </a:lnTo>
                <a:lnTo>
                  <a:pt x="1369" y="391"/>
                </a:lnTo>
                <a:lnTo>
                  <a:pt x="1367" y="394"/>
                </a:lnTo>
                <a:lnTo>
                  <a:pt x="1366" y="394"/>
                </a:lnTo>
                <a:lnTo>
                  <a:pt x="1365" y="396"/>
                </a:lnTo>
                <a:lnTo>
                  <a:pt x="1365" y="398"/>
                </a:lnTo>
                <a:lnTo>
                  <a:pt x="1365" y="399"/>
                </a:lnTo>
                <a:lnTo>
                  <a:pt x="1365" y="400"/>
                </a:lnTo>
                <a:lnTo>
                  <a:pt x="1365" y="401"/>
                </a:lnTo>
                <a:lnTo>
                  <a:pt x="1365" y="403"/>
                </a:lnTo>
                <a:lnTo>
                  <a:pt x="1365" y="404"/>
                </a:lnTo>
                <a:lnTo>
                  <a:pt x="1365" y="406"/>
                </a:lnTo>
                <a:lnTo>
                  <a:pt x="1365" y="407"/>
                </a:lnTo>
                <a:lnTo>
                  <a:pt x="1366" y="408"/>
                </a:lnTo>
                <a:lnTo>
                  <a:pt x="1366" y="410"/>
                </a:lnTo>
                <a:lnTo>
                  <a:pt x="1367" y="411"/>
                </a:lnTo>
                <a:lnTo>
                  <a:pt x="1369" y="414"/>
                </a:lnTo>
                <a:lnTo>
                  <a:pt x="1369" y="416"/>
                </a:lnTo>
                <a:lnTo>
                  <a:pt x="1370" y="416"/>
                </a:lnTo>
                <a:lnTo>
                  <a:pt x="1370" y="417"/>
                </a:lnTo>
                <a:lnTo>
                  <a:pt x="1370" y="418"/>
                </a:lnTo>
                <a:lnTo>
                  <a:pt x="1371" y="419"/>
                </a:lnTo>
                <a:lnTo>
                  <a:pt x="1371" y="420"/>
                </a:lnTo>
                <a:lnTo>
                  <a:pt x="1371" y="421"/>
                </a:lnTo>
                <a:lnTo>
                  <a:pt x="1372" y="421"/>
                </a:lnTo>
                <a:lnTo>
                  <a:pt x="1372" y="423"/>
                </a:lnTo>
                <a:lnTo>
                  <a:pt x="1373" y="424"/>
                </a:lnTo>
                <a:lnTo>
                  <a:pt x="1374" y="425"/>
                </a:lnTo>
                <a:lnTo>
                  <a:pt x="1374" y="426"/>
                </a:lnTo>
                <a:lnTo>
                  <a:pt x="1375" y="427"/>
                </a:lnTo>
                <a:lnTo>
                  <a:pt x="1375" y="428"/>
                </a:lnTo>
                <a:lnTo>
                  <a:pt x="1376" y="428"/>
                </a:lnTo>
                <a:lnTo>
                  <a:pt x="1376" y="429"/>
                </a:lnTo>
                <a:lnTo>
                  <a:pt x="1378" y="431"/>
                </a:lnTo>
                <a:lnTo>
                  <a:pt x="1378" y="432"/>
                </a:lnTo>
                <a:lnTo>
                  <a:pt x="1379" y="433"/>
                </a:lnTo>
                <a:lnTo>
                  <a:pt x="1379" y="434"/>
                </a:lnTo>
                <a:lnTo>
                  <a:pt x="1380" y="435"/>
                </a:lnTo>
                <a:lnTo>
                  <a:pt x="1380" y="436"/>
                </a:lnTo>
                <a:lnTo>
                  <a:pt x="1381" y="436"/>
                </a:lnTo>
                <a:lnTo>
                  <a:pt x="1383" y="441"/>
                </a:lnTo>
                <a:lnTo>
                  <a:pt x="1383" y="442"/>
                </a:lnTo>
                <a:lnTo>
                  <a:pt x="1384" y="442"/>
                </a:lnTo>
                <a:lnTo>
                  <a:pt x="1384" y="443"/>
                </a:lnTo>
                <a:lnTo>
                  <a:pt x="1384" y="444"/>
                </a:lnTo>
                <a:lnTo>
                  <a:pt x="1386" y="449"/>
                </a:lnTo>
                <a:lnTo>
                  <a:pt x="1386" y="450"/>
                </a:lnTo>
                <a:lnTo>
                  <a:pt x="1386" y="451"/>
                </a:lnTo>
                <a:lnTo>
                  <a:pt x="1386" y="452"/>
                </a:lnTo>
                <a:lnTo>
                  <a:pt x="1386" y="453"/>
                </a:lnTo>
                <a:lnTo>
                  <a:pt x="1386" y="454"/>
                </a:lnTo>
                <a:lnTo>
                  <a:pt x="1386" y="456"/>
                </a:lnTo>
                <a:lnTo>
                  <a:pt x="1386" y="457"/>
                </a:lnTo>
                <a:lnTo>
                  <a:pt x="1386" y="458"/>
                </a:lnTo>
                <a:lnTo>
                  <a:pt x="1384" y="458"/>
                </a:lnTo>
                <a:lnTo>
                  <a:pt x="1384" y="459"/>
                </a:lnTo>
                <a:lnTo>
                  <a:pt x="1383" y="460"/>
                </a:lnTo>
                <a:lnTo>
                  <a:pt x="1383" y="461"/>
                </a:lnTo>
                <a:lnTo>
                  <a:pt x="1382" y="462"/>
                </a:lnTo>
                <a:lnTo>
                  <a:pt x="1381" y="465"/>
                </a:lnTo>
                <a:lnTo>
                  <a:pt x="1381" y="466"/>
                </a:lnTo>
                <a:lnTo>
                  <a:pt x="1381" y="467"/>
                </a:lnTo>
                <a:lnTo>
                  <a:pt x="1381" y="468"/>
                </a:lnTo>
                <a:lnTo>
                  <a:pt x="1381" y="469"/>
                </a:lnTo>
                <a:lnTo>
                  <a:pt x="1381" y="470"/>
                </a:lnTo>
                <a:lnTo>
                  <a:pt x="1381" y="471"/>
                </a:lnTo>
                <a:lnTo>
                  <a:pt x="1381" y="473"/>
                </a:lnTo>
                <a:lnTo>
                  <a:pt x="1380" y="474"/>
                </a:lnTo>
                <a:lnTo>
                  <a:pt x="1380" y="475"/>
                </a:lnTo>
                <a:lnTo>
                  <a:pt x="1380" y="476"/>
                </a:lnTo>
                <a:lnTo>
                  <a:pt x="1380" y="477"/>
                </a:lnTo>
                <a:lnTo>
                  <a:pt x="1379" y="477"/>
                </a:lnTo>
                <a:lnTo>
                  <a:pt x="1378" y="478"/>
                </a:lnTo>
                <a:lnTo>
                  <a:pt x="1376" y="478"/>
                </a:lnTo>
                <a:lnTo>
                  <a:pt x="1376" y="479"/>
                </a:lnTo>
                <a:lnTo>
                  <a:pt x="1375" y="479"/>
                </a:lnTo>
                <a:lnTo>
                  <a:pt x="1373" y="481"/>
                </a:lnTo>
                <a:lnTo>
                  <a:pt x="1372" y="482"/>
                </a:lnTo>
                <a:lnTo>
                  <a:pt x="1371" y="483"/>
                </a:lnTo>
                <a:lnTo>
                  <a:pt x="1371" y="484"/>
                </a:lnTo>
                <a:lnTo>
                  <a:pt x="1371" y="485"/>
                </a:lnTo>
                <a:lnTo>
                  <a:pt x="1371" y="486"/>
                </a:lnTo>
                <a:lnTo>
                  <a:pt x="1371" y="487"/>
                </a:lnTo>
                <a:lnTo>
                  <a:pt x="1372" y="487"/>
                </a:lnTo>
                <a:lnTo>
                  <a:pt x="1372" y="488"/>
                </a:lnTo>
                <a:lnTo>
                  <a:pt x="1372" y="490"/>
                </a:lnTo>
                <a:lnTo>
                  <a:pt x="1372" y="491"/>
                </a:lnTo>
                <a:lnTo>
                  <a:pt x="1373" y="491"/>
                </a:lnTo>
                <a:lnTo>
                  <a:pt x="1374" y="491"/>
                </a:lnTo>
                <a:lnTo>
                  <a:pt x="1375" y="491"/>
                </a:lnTo>
                <a:lnTo>
                  <a:pt x="1376" y="492"/>
                </a:lnTo>
                <a:lnTo>
                  <a:pt x="1378" y="492"/>
                </a:lnTo>
                <a:lnTo>
                  <a:pt x="1379" y="492"/>
                </a:lnTo>
                <a:lnTo>
                  <a:pt x="1379" y="493"/>
                </a:lnTo>
                <a:lnTo>
                  <a:pt x="1381" y="493"/>
                </a:lnTo>
                <a:lnTo>
                  <a:pt x="1382" y="495"/>
                </a:lnTo>
                <a:lnTo>
                  <a:pt x="1382" y="496"/>
                </a:lnTo>
                <a:lnTo>
                  <a:pt x="1383" y="498"/>
                </a:lnTo>
                <a:lnTo>
                  <a:pt x="1384" y="500"/>
                </a:lnTo>
                <a:lnTo>
                  <a:pt x="1386" y="502"/>
                </a:lnTo>
                <a:lnTo>
                  <a:pt x="1388" y="504"/>
                </a:lnTo>
                <a:lnTo>
                  <a:pt x="1389" y="506"/>
                </a:lnTo>
                <a:lnTo>
                  <a:pt x="1389" y="507"/>
                </a:lnTo>
                <a:lnTo>
                  <a:pt x="1390" y="507"/>
                </a:lnTo>
                <a:lnTo>
                  <a:pt x="1390" y="508"/>
                </a:lnTo>
                <a:lnTo>
                  <a:pt x="1391" y="508"/>
                </a:lnTo>
                <a:lnTo>
                  <a:pt x="1392" y="509"/>
                </a:lnTo>
                <a:lnTo>
                  <a:pt x="1392" y="510"/>
                </a:lnTo>
                <a:lnTo>
                  <a:pt x="1393" y="510"/>
                </a:lnTo>
                <a:lnTo>
                  <a:pt x="1395" y="510"/>
                </a:lnTo>
                <a:lnTo>
                  <a:pt x="1396" y="510"/>
                </a:lnTo>
                <a:lnTo>
                  <a:pt x="1396" y="511"/>
                </a:lnTo>
                <a:lnTo>
                  <a:pt x="1397" y="512"/>
                </a:lnTo>
                <a:lnTo>
                  <a:pt x="1398" y="512"/>
                </a:lnTo>
                <a:lnTo>
                  <a:pt x="1399" y="512"/>
                </a:lnTo>
                <a:lnTo>
                  <a:pt x="1401" y="513"/>
                </a:lnTo>
                <a:lnTo>
                  <a:pt x="1402" y="513"/>
                </a:lnTo>
                <a:lnTo>
                  <a:pt x="1404" y="513"/>
                </a:lnTo>
                <a:lnTo>
                  <a:pt x="1405" y="513"/>
                </a:lnTo>
                <a:lnTo>
                  <a:pt x="1407" y="513"/>
                </a:lnTo>
                <a:lnTo>
                  <a:pt x="1408" y="513"/>
                </a:lnTo>
                <a:lnTo>
                  <a:pt x="1409" y="515"/>
                </a:lnTo>
                <a:lnTo>
                  <a:pt x="1410" y="515"/>
                </a:lnTo>
                <a:lnTo>
                  <a:pt x="1412" y="515"/>
                </a:lnTo>
                <a:lnTo>
                  <a:pt x="1413" y="515"/>
                </a:lnTo>
                <a:lnTo>
                  <a:pt x="1415" y="515"/>
                </a:lnTo>
                <a:lnTo>
                  <a:pt x="1416" y="515"/>
                </a:lnTo>
                <a:lnTo>
                  <a:pt x="1418" y="516"/>
                </a:lnTo>
                <a:lnTo>
                  <a:pt x="1419" y="516"/>
                </a:lnTo>
                <a:lnTo>
                  <a:pt x="1421" y="516"/>
                </a:lnTo>
                <a:lnTo>
                  <a:pt x="1422" y="517"/>
                </a:lnTo>
                <a:lnTo>
                  <a:pt x="1422" y="518"/>
                </a:lnTo>
                <a:lnTo>
                  <a:pt x="1422" y="520"/>
                </a:lnTo>
                <a:lnTo>
                  <a:pt x="1422" y="521"/>
                </a:lnTo>
                <a:lnTo>
                  <a:pt x="1422" y="523"/>
                </a:lnTo>
                <a:lnTo>
                  <a:pt x="1422" y="524"/>
                </a:lnTo>
                <a:lnTo>
                  <a:pt x="1422" y="525"/>
                </a:lnTo>
                <a:lnTo>
                  <a:pt x="1422" y="527"/>
                </a:lnTo>
                <a:lnTo>
                  <a:pt x="1423" y="530"/>
                </a:lnTo>
                <a:lnTo>
                  <a:pt x="1423" y="532"/>
                </a:lnTo>
                <a:lnTo>
                  <a:pt x="1424" y="532"/>
                </a:lnTo>
                <a:lnTo>
                  <a:pt x="1424" y="533"/>
                </a:lnTo>
                <a:lnTo>
                  <a:pt x="1425" y="533"/>
                </a:lnTo>
                <a:lnTo>
                  <a:pt x="1425" y="534"/>
                </a:lnTo>
                <a:lnTo>
                  <a:pt x="1426" y="534"/>
                </a:lnTo>
                <a:lnTo>
                  <a:pt x="1426" y="535"/>
                </a:lnTo>
                <a:lnTo>
                  <a:pt x="1427" y="536"/>
                </a:lnTo>
                <a:lnTo>
                  <a:pt x="1428" y="537"/>
                </a:lnTo>
                <a:lnTo>
                  <a:pt x="1428" y="538"/>
                </a:lnTo>
                <a:lnTo>
                  <a:pt x="1428" y="540"/>
                </a:lnTo>
                <a:lnTo>
                  <a:pt x="1430" y="540"/>
                </a:lnTo>
                <a:lnTo>
                  <a:pt x="1430" y="541"/>
                </a:lnTo>
                <a:lnTo>
                  <a:pt x="1431" y="541"/>
                </a:lnTo>
                <a:lnTo>
                  <a:pt x="1432" y="541"/>
                </a:lnTo>
                <a:lnTo>
                  <a:pt x="1432" y="542"/>
                </a:lnTo>
                <a:lnTo>
                  <a:pt x="1433" y="542"/>
                </a:lnTo>
                <a:lnTo>
                  <a:pt x="1434" y="542"/>
                </a:lnTo>
                <a:lnTo>
                  <a:pt x="1435" y="543"/>
                </a:lnTo>
                <a:lnTo>
                  <a:pt x="1436" y="543"/>
                </a:lnTo>
                <a:lnTo>
                  <a:pt x="1438" y="543"/>
                </a:lnTo>
                <a:lnTo>
                  <a:pt x="1439" y="543"/>
                </a:lnTo>
                <a:lnTo>
                  <a:pt x="1439" y="544"/>
                </a:lnTo>
                <a:lnTo>
                  <a:pt x="1440" y="544"/>
                </a:lnTo>
                <a:lnTo>
                  <a:pt x="1441" y="544"/>
                </a:lnTo>
                <a:lnTo>
                  <a:pt x="1442" y="544"/>
                </a:lnTo>
                <a:lnTo>
                  <a:pt x="1443" y="544"/>
                </a:lnTo>
                <a:lnTo>
                  <a:pt x="1444" y="545"/>
                </a:lnTo>
                <a:lnTo>
                  <a:pt x="1447" y="545"/>
                </a:lnTo>
                <a:lnTo>
                  <a:pt x="1449" y="545"/>
                </a:lnTo>
                <a:lnTo>
                  <a:pt x="1450" y="545"/>
                </a:lnTo>
                <a:lnTo>
                  <a:pt x="1451" y="545"/>
                </a:lnTo>
                <a:lnTo>
                  <a:pt x="1452" y="545"/>
                </a:lnTo>
                <a:lnTo>
                  <a:pt x="1453" y="545"/>
                </a:lnTo>
                <a:lnTo>
                  <a:pt x="1454" y="545"/>
                </a:lnTo>
                <a:lnTo>
                  <a:pt x="1456" y="544"/>
                </a:lnTo>
                <a:lnTo>
                  <a:pt x="1457" y="544"/>
                </a:lnTo>
                <a:lnTo>
                  <a:pt x="1458" y="544"/>
                </a:lnTo>
                <a:lnTo>
                  <a:pt x="1459" y="544"/>
                </a:lnTo>
                <a:lnTo>
                  <a:pt x="1461" y="543"/>
                </a:lnTo>
                <a:lnTo>
                  <a:pt x="1464" y="543"/>
                </a:lnTo>
                <a:lnTo>
                  <a:pt x="1465" y="543"/>
                </a:lnTo>
                <a:lnTo>
                  <a:pt x="1465" y="544"/>
                </a:lnTo>
                <a:lnTo>
                  <a:pt x="1466" y="544"/>
                </a:lnTo>
                <a:lnTo>
                  <a:pt x="1467" y="544"/>
                </a:lnTo>
                <a:lnTo>
                  <a:pt x="1468" y="545"/>
                </a:lnTo>
                <a:lnTo>
                  <a:pt x="1469" y="545"/>
                </a:lnTo>
                <a:lnTo>
                  <a:pt x="1470" y="546"/>
                </a:lnTo>
                <a:lnTo>
                  <a:pt x="1470" y="548"/>
                </a:lnTo>
                <a:lnTo>
                  <a:pt x="1471" y="548"/>
                </a:lnTo>
                <a:lnTo>
                  <a:pt x="1471" y="549"/>
                </a:lnTo>
                <a:lnTo>
                  <a:pt x="1471" y="550"/>
                </a:lnTo>
                <a:lnTo>
                  <a:pt x="1471" y="551"/>
                </a:lnTo>
                <a:lnTo>
                  <a:pt x="1473" y="553"/>
                </a:lnTo>
                <a:lnTo>
                  <a:pt x="1473" y="554"/>
                </a:lnTo>
                <a:lnTo>
                  <a:pt x="1473" y="555"/>
                </a:lnTo>
                <a:lnTo>
                  <a:pt x="1474" y="557"/>
                </a:lnTo>
                <a:lnTo>
                  <a:pt x="1474" y="558"/>
                </a:lnTo>
                <a:lnTo>
                  <a:pt x="1475" y="559"/>
                </a:lnTo>
                <a:lnTo>
                  <a:pt x="1474" y="561"/>
                </a:lnTo>
                <a:lnTo>
                  <a:pt x="1474" y="562"/>
                </a:lnTo>
                <a:lnTo>
                  <a:pt x="1474" y="566"/>
                </a:lnTo>
                <a:lnTo>
                  <a:pt x="1474" y="567"/>
                </a:lnTo>
                <a:lnTo>
                  <a:pt x="1474" y="569"/>
                </a:lnTo>
                <a:lnTo>
                  <a:pt x="1474" y="570"/>
                </a:lnTo>
                <a:lnTo>
                  <a:pt x="1474" y="571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44" name="Freeform 152">
            <a:extLst>
              <a:ext uri="{FF2B5EF4-FFF2-40B4-BE49-F238E27FC236}">
                <a16:creationId xmlns:a16="http://schemas.microsoft.com/office/drawing/2014/main" id="{6F4383DB-9128-816A-8972-A1188E4D1AEF}"/>
              </a:ext>
            </a:extLst>
          </p:cNvPr>
          <p:cNvSpPr>
            <a:spLocks noEditPoints="1"/>
          </p:cNvSpPr>
          <p:nvPr/>
        </p:nvSpPr>
        <p:spPr bwMode="auto">
          <a:xfrm>
            <a:off x="944920" y="1365523"/>
            <a:ext cx="2787650" cy="2971800"/>
          </a:xfrm>
          <a:custGeom>
            <a:avLst/>
            <a:gdLst>
              <a:gd name="T0" fmla="*/ 935 w 1756"/>
              <a:gd name="T1" fmla="*/ 1689 h 1872"/>
              <a:gd name="T2" fmla="*/ 876 w 1756"/>
              <a:gd name="T3" fmla="*/ 290 h 1872"/>
              <a:gd name="T4" fmla="*/ 1075 w 1756"/>
              <a:gd name="T5" fmla="*/ 217 h 1872"/>
              <a:gd name="T6" fmla="*/ 1090 w 1756"/>
              <a:gd name="T7" fmla="*/ 66 h 1872"/>
              <a:gd name="T8" fmla="*/ 1089 w 1756"/>
              <a:gd name="T9" fmla="*/ 231 h 1872"/>
              <a:gd name="T10" fmla="*/ 1382 w 1756"/>
              <a:gd name="T11" fmla="*/ 283 h 1872"/>
              <a:gd name="T12" fmla="*/ 1444 w 1756"/>
              <a:gd name="T13" fmla="*/ 465 h 1872"/>
              <a:gd name="T14" fmla="*/ 1340 w 1756"/>
              <a:gd name="T15" fmla="*/ 679 h 1872"/>
              <a:gd name="T16" fmla="*/ 1275 w 1756"/>
              <a:gd name="T17" fmla="*/ 804 h 1872"/>
              <a:gd name="T18" fmla="*/ 1377 w 1756"/>
              <a:gd name="T19" fmla="*/ 819 h 1872"/>
              <a:gd name="T20" fmla="*/ 1296 w 1756"/>
              <a:gd name="T21" fmla="*/ 898 h 1872"/>
              <a:gd name="T22" fmla="*/ 1497 w 1756"/>
              <a:gd name="T23" fmla="*/ 920 h 1872"/>
              <a:gd name="T24" fmla="*/ 1692 w 1756"/>
              <a:gd name="T25" fmla="*/ 858 h 1872"/>
              <a:gd name="T26" fmla="*/ 1579 w 1756"/>
              <a:gd name="T27" fmla="*/ 951 h 1872"/>
              <a:gd name="T28" fmla="*/ 1347 w 1756"/>
              <a:gd name="T29" fmla="*/ 1262 h 1872"/>
              <a:gd name="T30" fmla="*/ 1227 w 1756"/>
              <a:gd name="T31" fmla="*/ 1394 h 1872"/>
              <a:gd name="T32" fmla="*/ 1339 w 1756"/>
              <a:gd name="T33" fmla="*/ 1645 h 1872"/>
              <a:gd name="T34" fmla="*/ 1223 w 1756"/>
              <a:gd name="T35" fmla="*/ 1703 h 1872"/>
              <a:gd name="T36" fmla="*/ 1166 w 1756"/>
              <a:gd name="T37" fmla="*/ 1805 h 1872"/>
              <a:gd name="T38" fmla="*/ 1175 w 1756"/>
              <a:gd name="T39" fmla="*/ 1669 h 1872"/>
              <a:gd name="T40" fmla="*/ 1145 w 1756"/>
              <a:gd name="T41" fmla="*/ 1565 h 1872"/>
              <a:gd name="T42" fmla="*/ 1096 w 1756"/>
              <a:gd name="T43" fmla="*/ 1481 h 1872"/>
              <a:gd name="T44" fmla="*/ 1067 w 1756"/>
              <a:gd name="T45" fmla="*/ 1432 h 1872"/>
              <a:gd name="T46" fmla="*/ 1014 w 1756"/>
              <a:gd name="T47" fmla="*/ 1607 h 1872"/>
              <a:gd name="T48" fmla="*/ 902 w 1756"/>
              <a:gd name="T49" fmla="*/ 1627 h 1872"/>
              <a:gd name="T50" fmla="*/ 782 w 1756"/>
              <a:gd name="T51" fmla="*/ 1715 h 1872"/>
              <a:gd name="T52" fmla="*/ 643 w 1756"/>
              <a:gd name="T53" fmla="*/ 1619 h 1872"/>
              <a:gd name="T54" fmla="*/ 511 w 1756"/>
              <a:gd name="T55" fmla="*/ 1514 h 1872"/>
              <a:gd name="T56" fmla="*/ 464 w 1756"/>
              <a:gd name="T57" fmla="*/ 1161 h 1872"/>
              <a:gd name="T58" fmla="*/ 417 w 1756"/>
              <a:gd name="T59" fmla="*/ 1172 h 1872"/>
              <a:gd name="T60" fmla="*/ 347 w 1756"/>
              <a:gd name="T61" fmla="*/ 1044 h 1872"/>
              <a:gd name="T62" fmla="*/ 260 w 1756"/>
              <a:gd name="T63" fmla="*/ 890 h 1872"/>
              <a:gd name="T64" fmla="*/ 143 w 1756"/>
              <a:gd name="T65" fmla="*/ 656 h 1872"/>
              <a:gd name="T66" fmla="*/ 46 w 1756"/>
              <a:gd name="T67" fmla="*/ 617 h 1872"/>
              <a:gd name="T68" fmla="*/ 117 w 1756"/>
              <a:gd name="T69" fmla="*/ 493 h 1872"/>
              <a:gd name="T70" fmla="*/ 313 w 1756"/>
              <a:gd name="T71" fmla="*/ 524 h 1872"/>
              <a:gd name="T72" fmla="*/ 356 w 1756"/>
              <a:gd name="T73" fmla="*/ 707 h 1872"/>
              <a:gd name="T74" fmla="*/ 425 w 1756"/>
              <a:gd name="T75" fmla="*/ 587 h 1872"/>
              <a:gd name="T76" fmla="*/ 423 w 1756"/>
              <a:gd name="T77" fmla="*/ 522 h 1872"/>
              <a:gd name="T78" fmla="*/ 506 w 1756"/>
              <a:gd name="T79" fmla="*/ 307 h 1872"/>
              <a:gd name="T80" fmla="*/ 545 w 1756"/>
              <a:gd name="T81" fmla="*/ 87 h 1872"/>
              <a:gd name="T82" fmla="*/ 492 w 1756"/>
              <a:gd name="T83" fmla="*/ 396 h 1872"/>
              <a:gd name="T84" fmla="*/ 489 w 1756"/>
              <a:gd name="T85" fmla="*/ 424 h 1872"/>
              <a:gd name="T86" fmla="*/ 933 w 1756"/>
              <a:gd name="T87" fmla="*/ 455 h 1872"/>
              <a:gd name="T88" fmla="*/ 1005 w 1756"/>
              <a:gd name="T89" fmla="*/ 427 h 1872"/>
              <a:gd name="T90" fmla="*/ 812 w 1756"/>
              <a:gd name="T91" fmla="*/ 451 h 1872"/>
              <a:gd name="T92" fmla="*/ 470 w 1756"/>
              <a:gd name="T93" fmla="*/ 414 h 1872"/>
              <a:gd name="T94" fmla="*/ 877 w 1756"/>
              <a:gd name="T95" fmla="*/ 760 h 1872"/>
              <a:gd name="T96" fmla="*/ 548 w 1756"/>
              <a:gd name="T97" fmla="*/ 774 h 1872"/>
              <a:gd name="T98" fmla="*/ 628 w 1756"/>
              <a:gd name="T99" fmla="*/ 857 h 1872"/>
              <a:gd name="T100" fmla="*/ 780 w 1756"/>
              <a:gd name="T101" fmla="*/ 807 h 1872"/>
              <a:gd name="T102" fmla="*/ 992 w 1756"/>
              <a:gd name="T103" fmla="*/ 846 h 1872"/>
              <a:gd name="T104" fmla="*/ 1113 w 1756"/>
              <a:gd name="T105" fmla="*/ 895 h 1872"/>
              <a:gd name="T106" fmla="*/ 1053 w 1756"/>
              <a:gd name="T107" fmla="*/ 816 h 1872"/>
              <a:gd name="T108" fmla="*/ 994 w 1756"/>
              <a:gd name="T109" fmla="*/ 903 h 1872"/>
              <a:gd name="T110" fmla="*/ 601 w 1756"/>
              <a:gd name="T111" fmla="*/ 1220 h 1872"/>
              <a:gd name="T112" fmla="*/ 501 w 1756"/>
              <a:gd name="T113" fmla="*/ 1404 h 1872"/>
              <a:gd name="T114" fmla="*/ 553 w 1756"/>
              <a:gd name="T115" fmla="*/ 1536 h 1872"/>
              <a:gd name="T116" fmla="*/ 714 w 1756"/>
              <a:gd name="T117" fmla="*/ 1517 h 1872"/>
              <a:gd name="T118" fmla="*/ 614 w 1756"/>
              <a:gd name="T119" fmla="*/ 1572 h 1872"/>
              <a:gd name="T120" fmla="*/ 631 w 1756"/>
              <a:gd name="T121" fmla="*/ 1528 h 1872"/>
              <a:gd name="T122" fmla="*/ 1226 w 1756"/>
              <a:gd name="T123" fmla="*/ 1489 h 1872"/>
              <a:gd name="T124" fmla="*/ 1244 w 1756"/>
              <a:gd name="T125" fmla="*/ 154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56" h="1872">
                <a:moveTo>
                  <a:pt x="911" y="1737"/>
                </a:moveTo>
                <a:lnTo>
                  <a:pt x="917" y="1739"/>
                </a:lnTo>
                <a:lnTo>
                  <a:pt x="915" y="1744"/>
                </a:lnTo>
                <a:lnTo>
                  <a:pt x="909" y="1741"/>
                </a:lnTo>
                <a:lnTo>
                  <a:pt x="901" y="1738"/>
                </a:lnTo>
                <a:lnTo>
                  <a:pt x="902" y="1736"/>
                </a:lnTo>
                <a:lnTo>
                  <a:pt x="906" y="1737"/>
                </a:lnTo>
                <a:lnTo>
                  <a:pt x="907" y="1735"/>
                </a:lnTo>
                <a:lnTo>
                  <a:pt x="910" y="1736"/>
                </a:lnTo>
                <a:lnTo>
                  <a:pt x="911" y="1736"/>
                </a:lnTo>
                <a:lnTo>
                  <a:pt x="911" y="1737"/>
                </a:lnTo>
                <a:close/>
                <a:moveTo>
                  <a:pt x="1205" y="1710"/>
                </a:moveTo>
                <a:lnTo>
                  <a:pt x="1204" y="1713"/>
                </a:lnTo>
                <a:lnTo>
                  <a:pt x="1204" y="1712"/>
                </a:lnTo>
                <a:lnTo>
                  <a:pt x="1203" y="1712"/>
                </a:lnTo>
                <a:lnTo>
                  <a:pt x="1202" y="1712"/>
                </a:lnTo>
                <a:lnTo>
                  <a:pt x="1203" y="1710"/>
                </a:lnTo>
                <a:lnTo>
                  <a:pt x="1205" y="1710"/>
                </a:lnTo>
                <a:close/>
                <a:moveTo>
                  <a:pt x="920" y="1718"/>
                </a:moveTo>
                <a:lnTo>
                  <a:pt x="919" y="1718"/>
                </a:lnTo>
                <a:lnTo>
                  <a:pt x="918" y="1718"/>
                </a:lnTo>
                <a:lnTo>
                  <a:pt x="912" y="1715"/>
                </a:lnTo>
                <a:lnTo>
                  <a:pt x="912" y="1713"/>
                </a:lnTo>
                <a:lnTo>
                  <a:pt x="913" y="1712"/>
                </a:lnTo>
                <a:lnTo>
                  <a:pt x="917" y="1713"/>
                </a:lnTo>
                <a:lnTo>
                  <a:pt x="917" y="1714"/>
                </a:lnTo>
                <a:lnTo>
                  <a:pt x="918" y="1715"/>
                </a:lnTo>
                <a:lnTo>
                  <a:pt x="918" y="1716"/>
                </a:lnTo>
                <a:lnTo>
                  <a:pt x="919" y="1718"/>
                </a:lnTo>
                <a:lnTo>
                  <a:pt x="920" y="1718"/>
                </a:lnTo>
                <a:close/>
                <a:moveTo>
                  <a:pt x="861" y="1695"/>
                </a:moveTo>
                <a:lnTo>
                  <a:pt x="861" y="1699"/>
                </a:lnTo>
                <a:lnTo>
                  <a:pt x="857" y="1699"/>
                </a:lnTo>
                <a:lnTo>
                  <a:pt x="857" y="1695"/>
                </a:lnTo>
                <a:lnTo>
                  <a:pt x="861" y="1695"/>
                </a:lnTo>
                <a:close/>
                <a:moveTo>
                  <a:pt x="935" y="1689"/>
                </a:moveTo>
                <a:lnTo>
                  <a:pt x="935" y="1697"/>
                </a:lnTo>
                <a:lnTo>
                  <a:pt x="935" y="1701"/>
                </a:lnTo>
                <a:lnTo>
                  <a:pt x="935" y="1705"/>
                </a:lnTo>
                <a:lnTo>
                  <a:pt x="935" y="1712"/>
                </a:lnTo>
                <a:lnTo>
                  <a:pt x="935" y="1713"/>
                </a:lnTo>
                <a:lnTo>
                  <a:pt x="935" y="1714"/>
                </a:lnTo>
                <a:lnTo>
                  <a:pt x="934" y="1716"/>
                </a:lnTo>
                <a:lnTo>
                  <a:pt x="934" y="1719"/>
                </a:lnTo>
                <a:lnTo>
                  <a:pt x="934" y="1723"/>
                </a:lnTo>
                <a:lnTo>
                  <a:pt x="933" y="1726"/>
                </a:lnTo>
                <a:lnTo>
                  <a:pt x="933" y="1729"/>
                </a:lnTo>
                <a:lnTo>
                  <a:pt x="932" y="1735"/>
                </a:lnTo>
                <a:lnTo>
                  <a:pt x="929" y="1735"/>
                </a:lnTo>
                <a:lnTo>
                  <a:pt x="926" y="1735"/>
                </a:lnTo>
                <a:lnTo>
                  <a:pt x="919" y="1735"/>
                </a:lnTo>
                <a:lnTo>
                  <a:pt x="919" y="1733"/>
                </a:lnTo>
                <a:lnTo>
                  <a:pt x="920" y="1731"/>
                </a:lnTo>
                <a:lnTo>
                  <a:pt x="920" y="1730"/>
                </a:lnTo>
                <a:lnTo>
                  <a:pt x="921" y="1730"/>
                </a:lnTo>
                <a:lnTo>
                  <a:pt x="921" y="1728"/>
                </a:lnTo>
                <a:lnTo>
                  <a:pt x="923" y="1727"/>
                </a:lnTo>
                <a:lnTo>
                  <a:pt x="926" y="1720"/>
                </a:lnTo>
                <a:lnTo>
                  <a:pt x="925" y="1719"/>
                </a:lnTo>
                <a:lnTo>
                  <a:pt x="924" y="1719"/>
                </a:lnTo>
                <a:lnTo>
                  <a:pt x="921" y="1718"/>
                </a:lnTo>
                <a:lnTo>
                  <a:pt x="920" y="1718"/>
                </a:lnTo>
                <a:lnTo>
                  <a:pt x="920" y="1716"/>
                </a:lnTo>
                <a:lnTo>
                  <a:pt x="918" y="1715"/>
                </a:lnTo>
                <a:lnTo>
                  <a:pt x="919" y="1713"/>
                </a:lnTo>
                <a:lnTo>
                  <a:pt x="918" y="1713"/>
                </a:lnTo>
                <a:lnTo>
                  <a:pt x="912" y="1711"/>
                </a:lnTo>
                <a:lnTo>
                  <a:pt x="907" y="1707"/>
                </a:lnTo>
                <a:lnTo>
                  <a:pt x="903" y="1714"/>
                </a:lnTo>
                <a:lnTo>
                  <a:pt x="906" y="1714"/>
                </a:lnTo>
                <a:lnTo>
                  <a:pt x="913" y="1718"/>
                </a:lnTo>
                <a:lnTo>
                  <a:pt x="918" y="1720"/>
                </a:lnTo>
                <a:lnTo>
                  <a:pt x="919" y="1720"/>
                </a:lnTo>
                <a:lnTo>
                  <a:pt x="918" y="1722"/>
                </a:lnTo>
                <a:lnTo>
                  <a:pt x="915" y="1729"/>
                </a:lnTo>
                <a:lnTo>
                  <a:pt x="904" y="1724"/>
                </a:lnTo>
                <a:lnTo>
                  <a:pt x="902" y="1727"/>
                </a:lnTo>
                <a:lnTo>
                  <a:pt x="912" y="1732"/>
                </a:lnTo>
                <a:lnTo>
                  <a:pt x="913" y="1732"/>
                </a:lnTo>
                <a:lnTo>
                  <a:pt x="912" y="1733"/>
                </a:lnTo>
                <a:lnTo>
                  <a:pt x="911" y="1736"/>
                </a:lnTo>
                <a:lnTo>
                  <a:pt x="908" y="1735"/>
                </a:lnTo>
                <a:lnTo>
                  <a:pt x="909" y="1732"/>
                </a:lnTo>
                <a:lnTo>
                  <a:pt x="906" y="1731"/>
                </a:lnTo>
                <a:lnTo>
                  <a:pt x="904" y="1730"/>
                </a:lnTo>
                <a:lnTo>
                  <a:pt x="898" y="1727"/>
                </a:lnTo>
                <a:lnTo>
                  <a:pt x="894" y="1733"/>
                </a:lnTo>
                <a:lnTo>
                  <a:pt x="891" y="1741"/>
                </a:lnTo>
                <a:lnTo>
                  <a:pt x="893" y="1743"/>
                </a:lnTo>
                <a:lnTo>
                  <a:pt x="899" y="1745"/>
                </a:lnTo>
                <a:lnTo>
                  <a:pt x="898" y="1748"/>
                </a:lnTo>
                <a:lnTo>
                  <a:pt x="901" y="1750"/>
                </a:lnTo>
                <a:lnTo>
                  <a:pt x="904" y="1752"/>
                </a:lnTo>
                <a:lnTo>
                  <a:pt x="903" y="1753"/>
                </a:lnTo>
                <a:lnTo>
                  <a:pt x="903" y="1755"/>
                </a:lnTo>
                <a:lnTo>
                  <a:pt x="901" y="1758"/>
                </a:lnTo>
                <a:lnTo>
                  <a:pt x="899" y="1757"/>
                </a:lnTo>
                <a:lnTo>
                  <a:pt x="898" y="1756"/>
                </a:lnTo>
                <a:lnTo>
                  <a:pt x="895" y="1755"/>
                </a:lnTo>
                <a:lnTo>
                  <a:pt x="894" y="1755"/>
                </a:lnTo>
                <a:lnTo>
                  <a:pt x="894" y="1754"/>
                </a:lnTo>
                <a:lnTo>
                  <a:pt x="889" y="1750"/>
                </a:lnTo>
                <a:lnTo>
                  <a:pt x="887" y="1750"/>
                </a:lnTo>
                <a:lnTo>
                  <a:pt x="889" y="1747"/>
                </a:lnTo>
                <a:lnTo>
                  <a:pt x="889" y="1746"/>
                </a:lnTo>
                <a:lnTo>
                  <a:pt x="890" y="1744"/>
                </a:lnTo>
                <a:lnTo>
                  <a:pt x="890" y="1726"/>
                </a:lnTo>
                <a:lnTo>
                  <a:pt x="891" y="1719"/>
                </a:lnTo>
                <a:lnTo>
                  <a:pt x="891" y="1718"/>
                </a:lnTo>
                <a:lnTo>
                  <a:pt x="898" y="1686"/>
                </a:lnTo>
                <a:lnTo>
                  <a:pt x="899" y="1686"/>
                </a:lnTo>
                <a:lnTo>
                  <a:pt x="903" y="1687"/>
                </a:lnTo>
                <a:lnTo>
                  <a:pt x="906" y="1688"/>
                </a:lnTo>
                <a:lnTo>
                  <a:pt x="910" y="1688"/>
                </a:lnTo>
                <a:lnTo>
                  <a:pt x="915" y="1689"/>
                </a:lnTo>
                <a:lnTo>
                  <a:pt x="913" y="1691"/>
                </a:lnTo>
                <a:lnTo>
                  <a:pt x="918" y="1694"/>
                </a:lnTo>
                <a:lnTo>
                  <a:pt x="924" y="1696"/>
                </a:lnTo>
                <a:lnTo>
                  <a:pt x="925" y="1694"/>
                </a:lnTo>
                <a:lnTo>
                  <a:pt x="927" y="1689"/>
                </a:lnTo>
                <a:lnTo>
                  <a:pt x="928" y="1688"/>
                </a:lnTo>
                <a:lnTo>
                  <a:pt x="933" y="1690"/>
                </a:lnTo>
                <a:lnTo>
                  <a:pt x="933" y="1689"/>
                </a:lnTo>
                <a:lnTo>
                  <a:pt x="928" y="1687"/>
                </a:lnTo>
                <a:lnTo>
                  <a:pt x="933" y="1678"/>
                </a:lnTo>
                <a:lnTo>
                  <a:pt x="933" y="1677"/>
                </a:lnTo>
                <a:lnTo>
                  <a:pt x="930" y="1677"/>
                </a:lnTo>
                <a:lnTo>
                  <a:pt x="930" y="1676"/>
                </a:lnTo>
                <a:lnTo>
                  <a:pt x="933" y="1669"/>
                </a:lnTo>
                <a:lnTo>
                  <a:pt x="933" y="1668"/>
                </a:lnTo>
                <a:lnTo>
                  <a:pt x="936" y="1669"/>
                </a:lnTo>
                <a:lnTo>
                  <a:pt x="936" y="1670"/>
                </a:lnTo>
                <a:lnTo>
                  <a:pt x="936" y="1671"/>
                </a:lnTo>
                <a:lnTo>
                  <a:pt x="936" y="1672"/>
                </a:lnTo>
                <a:lnTo>
                  <a:pt x="935" y="1674"/>
                </a:lnTo>
                <a:lnTo>
                  <a:pt x="935" y="1677"/>
                </a:lnTo>
                <a:lnTo>
                  <a:pt x="935" y="1680"/>
                </a:lnTo>
                <a:lnTo>
                  <a:pt x="935" y="1683"/>
                </a:lnTo>
                <a:lnTo>
                  <a:pt x="935" y="1686"/>
                </a:lnTo>
                <a:lnTo>
                  <a:pt x="935" y="1689"/>
                </a:lnTo>
                <a:close/>
                <a:moveTo>
                  <a:pt x="928" y="1646"/>
                </a:moveTo>
                <a:lnTo>
                  <a:pt x="927" y="1652"/>
                </a:lnTo>
                <a:lnTo>
                  <a:pt x="926" y="1653"/>
                </a:lnTo>
                <a:lnTo>
                  <a:pt x="921" y="1653"/>
                </a:lnTo>
                <a:lnTo>
                  <a:pt x="920" y="1653"/>
                </a:lnTo>
                <a:lnTo>
                  <a:pt x="919" y="1653"/>
                </a:lnTo>
                <a:lnTo>
                  <a:pt x="918" y="1653"/>
                </a:lnTo>
                <a:lnTo>
                  <a:pt x="917" y="1653"/>
                </a:lnTo>
                <a:lnTo>
                  <a:pt x="915" y="1655"/>
                </a:lnTo>
                <a:lnTo>
                  <a:pt x="911" y="1656"/>
                </a:lnTo>
                <a:lnTo>
                  <a:pt x="910" y="1656"/>
                </a:lnTo>
                <a:lnTo>
                  <a:pt x="911" y="1656"/>
                </a:lnTo>
                <a:lnTo>
                  <a:pt x="913" y="1646"/>
                </a:lnTo>
                <a:lnTo>
                  <a:pt x="918" y="1647"/>
                </a:lnTo>
                <a:lnTo>
                  <a:pt x="919" y="1647"/>
                </a:lnTo>
                <a:lnTo>
                  <a:pt x="919" y="1646"/>
                </a:lnTo>
                <a:lnTo>
                  <a:pt x="920" y="1646"/>
                </a:lnTo>
                <a:lnTo>
                  <a:pt x="924" y="1647"/>
                </a:lnTo>
                <a:lnTo>
                  <a:pt x="925" y="1647"/>
                </a:lnTo>
                <a:lnTo>
                  <a:pt x="926" y="1645"/>
                </a:lnTo>
                <a:lnTo>
                  <a:pt x="928" y="1646"/>
                </a:lnTo>
                <a:close/>
                <a:moveTo>
                  <a:pt x="1053" y="1432"/>
                </a:moveTo>
                <a:lnTo>
                  <a:pt x="1051" y="1436"/>
                </a:lnTo>
                <a:lnTo>
                  <a:pt x="1049" y="1436"/>
                </a:lnTo>
                <a:lnTo>
                  <a:pt x="1049" y="1434"/>
                </a:lnTo>
                <a:lnTo>
                  <a:pt x="1049" y="1432"/>
                </a:lnTo>
                <a:lnTo>
                  <a:pt x="1051" y="1432"/>
                </a:lnTo>
                <a:lnTo>
                  <a:pt x="1053" y="1432"/>
                </a:lnTo>
                <a:close/>
                <a:moveTo>
                  <a:pt x="1515" y="948"/>
                </a:moveTo>
                <a:lnTo>
                  <a:pt x="1513" y="948"/>
                </a:lnTo>
                <a:lnTo>
                  <a:pt x="1513" y="946"/>
                </a:lnTo>
                <a:lnTo>
                  <a:pt x="1514" y="943"/>
                </a:lnTo>
                <a:lnTo>
                  <a:pt x="1515" y="944"/>
                </a:lnTo>
                <a:lnTo>
                  <a:pt x="1515" y="948"/>
                </a:lnTo>
                <a:close/>
                <a:moveTo>
                  <a:pt x="618" y="206"/>
                </a:moveTo>
                <a:lnTo>
                  <a:pt x="618" y="212"/>
                </a:lnTo>
                <a:lnTo>
                  <a:pt x="618" y="221"/>
                </a:lnTo>
                <a:lnTo>
                  <a:pt x="619" y="234"/>
                </a:lnTo>
                <a:lnTo>
                  <a:pt x="619" y="241"/>
                </a:lnTo>
                <a:lnTo>
                  <a:pt x="619" y="242"/>
                </a:lnTo>
                <a:lnTo>
                  <a:pt x="619" y="248"/>
                </a:lnTo>
                <a:lnTo>
                  <a:pt x="618" y="272"/>
                </a:lnTo>
                <a:lnTo>
                  <a:pt x="637" y="272"/>
                </a:lnTo>
                <a:lnTo>
                  <a:pt x="648" y="272"/>
                </a:lnTo>
                <a:lnTo>
                  <a:pt x="648" y="283"/>
                </a:lnTo>
                <a:lnTo>
                  <a:pt x="648" y="292"/>
                </a:lnTo>
                <a:lnTo>
                  <a:pt x="653" y="292"/>
                </a:lnTo>
                <a:lnTo>
                  <a:pt x="654" y="292"/>
                </a:lnTo>
                <a:lnTo>
                  <a:pt x="658" y="292"/>
                </a:lnTo>
                <a:lnTo>
                  <a:pt x="667" y="292"/>
                </a:lnTo>
                <a:lnTo>
                  <a:pt x="667" y="312"/>
                </a:lnTo>
                <a:lnTo>
                  <a:pt x="667" y="314"/>
                </a:lnTo>
                <a:lnTo>
                  <a:pt x="667" y="322"/>
                </a:lnTo>
                <a:lnTo>
                  <a:pt x="668" y="334"/>
                </a:lnTo>
                <a:lnTo>
                  <a:pt x="668" y="336"/>
                </a:lnTo>
                <a:lnTo>
                  <a:pt x="668" y="338"/>
                </a:lnTo>
                <a:lnTo>
                  <a:pt x="667" y="339"/>
                </a:lnTo>
                <a:lnTo>
                  <a:pt x="668" y="342"/>
                </a:lnTo>
                <a:lnTo>
                  <a:pt x="668" y="347"/>
                </a:lnTo>
                <a:lnTo>
                  <a:pt x="671" y="347"/>
                </a:lnTo>
                <a:lnTo>
                  <a:pt x="683" y="351"/>
                </a:lnTo>
                <a:lnTo>
                  <a:pt x="682" y="354"/>
                </a:lnTo>
                <a:lnTo>
                  <a:pt x="679" y="358"/>
                </a:lnTo>
                <a:lnTo>
                  <a:pt x="679" y="359"/>
                </a:lnTo>
                <a:lnTo>
                  <a:pt x="680" y="360"/>
                </a:lnTo>
                <a:lnTo>
                  <a:pt x="684" y="361"/>
                </a:lnTo>
                <a:lnTo>
                  <a:pt x="687" y="361"/>
                </a:lnTo>
                <a:lnTo>
                  <a:pt x="725" y="361"/>
                </a:lnTo>
                <a:lnTo>
                  <a:pt x="723" y="365"/>
                </a:lnTo>
                <a:lnTo>
                  <a:pt x="723" y="371"/>
                </a:lnTo>
                <a:lnTo>
                  <a:pt x="725" y="369"/>
                </a:lnTo>
                <a:lnTo>
                  <a:pt x="726" y="368"/>
                </a:lnTo>
                <a:lnTo>
                  <a:pt x="727" y="368"/>
                </a:lnTo>
                <a:lnTo>
                  <a:pt x="728" y="367"/>
                </a:lnTo>
                <a:lnTo>
                  <a:pt x="730" y="366"/>
                </a:lnTo>
                <a:lnTo>
                  <a:pt x="732" y="365"/>
                </a:lnTo>
                <a:lnTo>
                  <a:pt x="734" y="364"/>
                </a:lnTo>
                <a:lnTo>
                  <a:pt x="735" y="364"/>
                </a:lnTo>
                <a:lnTo>
                  <a:pt x="736" y="363"/>
                </a:lnTo>
                <a:lnTo>
                  <a:pt x="737" y="361"/>
                </a:lnTo>
                <a:lnTo>
                  <a:pt x="738" y="361"/>
                </a:lnTo>
                <a:lnTo>
                  <a:pt x="738" y="360"/>
                </a:lnTo>
                <a:lnTo>
                  <a:pt x="739" y="359"/>
                </a:lnTo>
                <a:lnTo>
                  <a:pt x="740" y="359"/>
                </a:lnTo>
                <a:lnTo>
                  <a:pt x="742" y="358"/>
                </a:lnTo>
                <a:lnTo>
                  <a:pt x="744" y="356"/>
                </a:lnTo>
                <a:lnTo>
                  <a:pt x="744" y="355"/>
                </a:lnTo>
                <a:lnTo>
                  <a:pt x="745" y="355"/>
                </a:lnTo>
                <a:lnTo>
                  <a:pt x="745" y="354"/>
                </a:lnTo>
                <a:lnTo>
                  <a:pt x="746" y="354"/>
                </a:lnTo>
                <a:lnTo>
                  <a:pt x="746" y="352"/>
                </a:lnTo>
                <a:lnTo>
                  <a:pt x="748" y="351"/>
                </a:lnTo>
                <a:lnTo>
                  <a:pt x="748" y="350"/>
                </a:lnTo>
                <a:lnTo>
                  <a:pt x="749" y="349"/>
                </a:lnTo>
                <a:lnTo>
                  <a:pt x="753" y="349"/>
                </a:lnTo>
                <a:lnTo>
                  <a:pt x="754" y="349"/>
                </a:lnTo>
                <a:lnTo>
                  <a:pt x="761" y="349"/>
                </a:lnTo>
                <a:lnTo>
                  <a:pt x="773" y="349"/>
                </a:lnTo>
                <a:lnTo>
                  <a:pt x="780" y="349"/>
                </a:lnTo>
                <a:lnTo>
                  <a:pt x="780" y="350"/>
                </a:lnTo>
                <a:lnTo>
                  <a:pt x="780" y="358"/>
                </a:lnTo>
                <a:lnTo>
                  <a:pt x="815" y="358"/>
                </a:lnTo>
                <a:lnTo>
                  <a:pt x="822" y="358"/>
                </a:lnTo>
                <a:lnTo>
                  <a:pt x="829" y="358"/>
                </a:lnTo>
                <a:lnTo>
                  <a:pt x="830" y="358"/>
                </a:lnTo>
                <a:lnTo>
                  <a:pt x="837" y="358"/>
                </a:lnTo>
                <a:lnTo>
                  <a:pt x="841" y="358"/>
                </a:lnTo>
                <a:lnTo>
                  <a:pt x="847" y="358"/>
                </a:lnTo>
                <a:lnTo>
                  <a:pt x="863" y="358"/>
                </a:lnTo>
                <a:lnTo>
                  <a:pt x="876" y="358"/>
                </a:lnTo>
                <a:lnTo>
                  <a:pt x="875" y="355"/>
                </a:lnTo>
                <a:lnTo>
                  <a:pt x="875" y="351"/>
                </a:lnTo>
                <a:lnTo>
                  <a:pt x="875" y="342"/>
                </a:lnTo>
                <a:lnTo>
                  <a:pt x="874" y="334"/>
                </a:lnTo>
                <a:lnTo>
                  <a:pt x="874" y="332"/>
                </a:lnTo>
                <a:lnTo>
                  <a:pt x="873" y="331"/>
                </a:lnTo>
                <a:lnTo>
                  <a:pt x="873" y="330"/>
                </a:lnTo>
                <a:lnTo>
                  <a:pt x="873" y="329"/>
                </a:lnTo>
                <a:lnTo>
                  <a:pt x="873" y="326"/>
                </a:lnTo>
                <a:lnTo>
                  <a:pt x="873" y="321"/>
                </a:lnTo>
                <a:lnTo>
                  <a:pt x="872" y="318"/>
                </a:lnTo>
                <a:lnTo>
                  <a:pt x="872" y="317"/>
                </a:lnTo>
                <a:lnTo>
                  <a:pt x="872" y="315"/>
                </a:lnTo>
                <a:lnTo>
                  <a:pt x="872" y="314"/>
                </a:lnTo>
                <a:lnTo>
                  <a:pt x="872" y="313"/>
                </a:lnTo>
                <a:lnTo>
                  <a:pt x="872" y="312"/>
                </a:lnTo>
                <a:lnTo>
                  <a:pt x="872" y="310"/>
                </a:lnTo>
                <a:lnTo>
                  <a:pt x="873" y="309"/>
                </a:lnTo>
                <a:lnTo>
                  <a:pt x="874" y="305"/>
                </a:lnTo>
                <a:lnTo>
                  <a:pt x="874" y="304"/>
                </a:lnTo>
                <a:lnTo>
                  <a:pt x="875" y="302"/>
                </a:lnTo>
                <a:lnTo>
                  <a:pt x="875" y="301"/>
                </a:lnTo>
                <a:lnTo>
                  <a:pt x="876" y="300"/>
                </a:lnTo>
                <a:lnTo>
                  <a:pt x="876" y="299"/>
                </a:lnTo>
                <a:lnTo>
                  <a:pt x="876" y="297"/>
                </a:lnTo>
                <a:lnTo>
                  <a:pt x="876" y="296"/>
                </a:lnTo>
                <a:lnTo>
                  <a:pt x="876" y="294"/>
                </a:lnTo>
                <a:lnTo>
                  <a:pt x="876" y="293"/>
                </a:lnTo>
                <a:lnTo>
                  <a:pt x="876" y="291"/>
                </a:lnTo>
                <a:lnTo>
                  <a:pt x="876" y="290"/>
                </a:lnTo>
                <a:lnTo>
                  <a:pt x="876" y="289"/>
                </a:lnTo>
                <a:lnTo>
                  <a:pt x="876" y="285"/>
                </a:lnTo>
                <a:lnTo>
                  <a:pt x="876" y="284"/>
                </a:lnTo>
                <a:lnTo>
                  <a:pt x="876" y="282"/>
                </a:lnTo>
                <a:lnTo>
                  <a:pt x="875" y="280"/>
                </a:lnTo>
                <a:lnTo>
                  <a:pt x="875" y="279"/>
                </a:lnTo>
                <a:lnTo>
                  <a:pt x="874" y="277"/>
                </a:lnTo>
                <a:lnTo>
                  <a:pt x="874" y="276"/>
                </a:lnTo>
                <a:lnTo>
                  <a:pt x="873" y="274"/>
                </a:lnTo>
                <a:lnTo>
                  <a:pt x="872" y="273"/>
                </a:lnTo>
                <a:lnTo>
                  <a:pt x="870" y="271"/>
                </a:lnTo>
                <a:lnTo>
                  <a:pt x="870" y="268"/>
                </a:lnTo>
                <a:lnTo>
                  <a:pt x="869" y="266"/>
                </a:lnTo>
                <a:lnTo>
                  <a:pt x="868" y="265"/>
                </a:lnTo>
                <a:lnTo>
                  <a:pt x="868" y="264"/>
                </a:lnTo>
                <a:lnTo>
                  <a:pt x="868" y="262"/>
                </a:lnTo>
                <a:lnTo>
                  <a:pt x="868" y="259"/>
                </a:lnTo>
                <a:lnTo>
                  <a:pt x="867" y="258"/>
                </a:lnTo>
                <a:lnTo>
                  <a:pt x="867" y="256"/>
                </a:lnTo>
                <a:lnTo>
                  <a:pt x="868" y="256"/>
                </a:lnTo>
                <a:lnTo>
                  <a:pt x="870" y="256"/>
                </a:lnTo>
                <a:lnTo>
                  <a:pt x="872" y="256"/>
                </a:lnTo>
                <a:lnTo>
                  <a:pt x="878" y="256"/>
                </a:lnTo>
                <a:lnTo>
                  <a:pt x="882" y="256"/>
                </a:lnTo>
                <a:lnTo>
                  <a:pt x="889" y="254"/>
                </a:lnTo>
                <a:lnTo>
                  <a:pt x="895" y="250"/>
                </a:lnTo>
                <a:lnTo>
                  <a:pt x="900" y="248"/>
                </a:lnTo>
                <a:lnTo>
                  <a:pt x="902" y="247"/>
                </a:lnTo>
                <a:lnTo>
                  <a:pt x="903" y="247"/>
                </a:lnTo>
                <a:lnTo>
                  <a:pt x="904" y="246"/>
                </a:lnTo>
                <a:lnTo>
                  <a:pt x="906" y="245"/>
                </a:lnTo>
                <a:lnTo>
                  <a:pt x="909" y="241"/>
                </a:lnTo>
                <a:lnTo>
                  <a:pt x="911" y="238"/>
                </a:lnTo>
                <a:lnTo>
                  <a:pt x="913" y="237"/>
                </a:lnTo>
                <a:lnTo>
                  <a:pt x="917" y="235"/>
                </a:lnTo>
                <a:lnTo>
                  <a:pt x="918" y="235"/>
                </a:lnTo>
                <a:lnTo>
                  <a:pt x="920" y="234"/>
                </a:lnTo>
                <a:lnTo>
                  <a:pt x="918" y="229"/>
                </a:lnTo>
                <a:lnTo>
                  <a:pt x="916" y="224"/>
                </a:lnTo>
                <a:lnTo>
                  <a:pt x="915" y="223"/>
                </a:lnTo>
                <a:lnTo>
                  <a:pt x="915" y="222"/>
                </a:lnTo>
                <a:lnTo>
                  <a:pt x="913" y="220"/>
                </a:lnTo>
                <a:lnTo>
                  <a:pt x="911" y="216"/>
                </a:lnTo>
                <a:lnTo>
                  <a:pt x="909" y="212"/>
                </a:lnTo>
                <a:lnTo>
                  <a:pt x="909" y="210"/>
                </a:lnTo>
                <a:lnTo>
                  <a:pt x="917" y="206"/>
                </a:lnTo>
                <a:lnTo>
                  <a:pt x="918" y="206"/>
                </a:lnTo>
                <a:lnTo>
                  <a:pt x="945" y="191"/>
                </a:lnTo>
                <a:lnTo>
                  <a:pt x="959" y="184"/>
                </a:lnTo>
                <a:lnTo>
                  <a:pt x="959" y="185"/>
                </a:lnTo>
                <a:lnTo>
                  <a:pt x="959" y="187"/>
                </a:lnTo>
                <a:lnTo>
                  <a:pt x="959" y="188"/>
                </a:lnTo>
                <a:lnTo>
                  <a:pt x="959" y="189"/>
                </a:lnTo>
                <a:lnTo>
                  <a:pt x="959" y="190"/>
                </a:lnTo>
                <a:lnTo>
                  <a:pt x="959" y="191"/>
                </a:lnTo>
                <a:lnTo>
                  <a:pt x="958" y="193"/>
                </a:lnTo>
                <a:lnTo>
                  <a:pt x="958" y="196"/>
                </a:lnTo>
                <a:lnTo>
                  <a:pt x="958" y="197"/>
                </a:lnTo>
                <a:lnTo>
                  <a:pt x="958" y="200"/>
                </a:lnTo>
                <a:lnTo>
                  <a:pt x="958" y="202"/>
                </a:lnTo>
                <a:lnTo>
                  <a:pt x="959" y="202"/>
                </a:lnTo>
                <a:lnTo>
                  <a:pt x="959" y="204"/>
                </a:lnTo>
                <a:lnTo>
                  <a:pt x="958" y="207"/>
                </a:lnTo>
                <a:lnTo>
                  <a:pt x="958" y="213"/>
                </a:lnTo>
                <a:lnTo>
                  <a:pt x="958" y="215"/>
                </a:lnTo>
                <a:lnTo>
                  <a:pt x="958" y="216"/>
                </a:lnTo>
                <a:lnTo>
                  <a:pt x="958" y="217"/>
                </a:lnTo>
                <a:lnTo>
                  <a:pt x="958" y="218"/>
                </a:lnTo>
                <a:lnTo>
                  <a:pt x="958" y="221"/>
                </a:lnTo>
                <a:lnTo>
                  <a:pt x="958" y="222"/>
                </a:lnTo>
                <a:lnTo>
                  <a:pt x="958" y="227"/>
                </a:lnTo>
                <a:lnTo>
                  <a:pt x="958" y="231"/>
                </a:lnTo>
                <a:lnTo>
                  <a:pt x="958" y="238"/>
                </a:lnTo>
                <a:lnTo>
                  <a:pt x="975" y="237"/>
                </a:lnTo>
                <a:lnTo>
                  <a:pt x="984" y="241"/>
                </a:lnTo>
                <a:lnTo>
                  <a:pt x="993" y="246"/>
                </a:lnTo>
                <a:lnTo>
                  <a:pt x="1007" y="252"/>
                </a:lnTo>
                <a:lnTo>
                  <a:pt x="1008" y="252"/>
                </a:lnTo>
                <a:lnTo>
                  <a:pt x="1008" y="254"/>
                </a:lnTo>
                <a:lnTo>
                  <a:pt x="1010" y="254"/>
                </a:lnTo>
                <a:lnTo>
                  <a:pt x="1011" y="254"/>
                </a:lnTo>
                <a:lnTo>
                  <a:pt x="1012" y="255"/>
                </a:lnTo>
                <a:lnTo>
                  <a:pt x="1019" y="256"/>
                </a:lnTo>
                <a:lnTo>
                  <a:pt x="1021" y="258"/>
                </a:lnTo>
                <a:lnTo>
                  <a:pt x="1023" y="262"/>
                </a:lnTo>
                <a:lnTo>
                  <a:pt x="1024" y="263"/>
                </a:lnTo>
                <a:lnTo>
                  <a:pt x="1025" y="257"/>
                </a:lnTo>
                <a:lnTo>
                  <a:pt x="1029" y="259"/>
                </a:lnTo>
                <a:lnTo>
                  <a:pt x="1032" y="263"/>
                </a:lnTo>
                <a:lnTo>
                  <a:pt x="1033" y="263"/>
                </a:lnTo>
                <a:lnTo>
                  <a:pt x="1033" y="264"/>
                </a:lnTo>
                <a:lnTo>
                  <a:pt x="1035" y="264"/>
                </a:lnTo>
                <a:lnTo>
                  <a:pt x="1036" y="265"/>
                </a:lnTo>
                <a:lnTo>
                  <a:pt x="1037" y="265"/>
                </a:lnTo>
                <a:lnTo>
                  <a:pt x="1038" y="266"/>
                </a:lnTo>
                <a:lnTo>
                  <a:pt x="1041" y="268"/>
                </a:lnTo>
                <a:lnTo>
                  <a:pt x="1042" y="269"/>
                </a:lnTo>
                <a:lnTo>
                  <a:pt x="1044" y="271"/>
                </a:lnTo>
                <a:lnTo>
                  <a:pt x="1045" y="272"/>
                </a:lnTo>
                <a:lnTo>
                  <a:pt x="1046" y="272"/>
                </a:lnTo>
                <a:lnTo>
                  <a:pt x="1048" y="273"/>
                </a:lnTo>
                <a:lnTo>
                  <a:pt x="1051" y="269"/>
                </a:lnTo>
                <a:lnTo>
                  <a:pt x="1056" y="264"/>
                </a:lnTo>
                <a:lnTo>
                  <a:pt x="1057" y="263"/>
                </a:lnTo>
                <a:lnTo>
                  <a:pt x="1057" y="262"/>
                </a:lnTo>
                <a:lnTo>
                  <a:pt x="1065" y="252"/>
                </a:lnTo>
                <a:lnTo>
                  <a:pt x="1066" y="252"/>
                </a:lnTo>
                <a:lnTo>
                  <a:pt x="1066" y="251"/>
                </a:lnTo>
                <a:lnTo>
                  <a:pt x="1067" y="250"/>
                </a:lnTo>
                <a:lnTo>
                  <a:pt x="1068" y="249"/>
                </a:lnTo>
                <a:lnTo>
                  <a:pt x="1070" y="248"/>
                </a:lnTo>
                <a:lnTo>
                  <a:pt x="1070" y="247"/>
                </a:lnTo>
                <a:lnTo>
                  <a:pt x="1071" y="247"/>
                </a:lnTo>
                <a:lnTo>
                  <a:pt x="1071" y="246"/>
                </a:lnTo>
                <a:lnTo>
                  <a:pt x="1072" y="245"/>
                </a:lnTo>
                <a:lnTo>
                  <a:pt x="1073" y="245"/>
                </a:lnTo>
                <a:lnTo>
                  <a:pt x="1073" y="243"/>
                </a:lnTo>
                <a:lnTo>
                  <a:pt x="1074" y="242"/>
                </a:lnTo>
                <a:lnTo>
                  <a:pt x="1074" y="241"/>
                </a:lnTo>
                <a:lnTo>
                  <a:pt x="1072" y="240"/>
                </a:lnTo>
                <a:lnTo>
                  <a:pt x="1072" y="239"/>
                </a:lnTo>
                <a:lnTo>
                  <a:pt x="1073" y="239"/>
                </a:lnTo>
                <a:lnTo>
                  <a:pt x="1072" y="238"/>
                </a:lnTo>
                <a:lnTo>
                  <a:pt x="1070" y="237"/>
                </a:lnTo>
                <a:lnTo>
                  <a:pt x="1070" y="235"/>
                </a:lnTo>
                <a:lnTo>
                  <a:pt x="1070" y="234"/>
                </a:lnTo>
                <a:lnTo>
                  <a:pt x="1070" y="232"/>
                </a:lnTo>
                <a:lnTo>
                  <a:pt x="1073" y="232"/>
                </a:lnTo>
                <a:lnTo>
                  <a:pt x="1075" y="232"/>
                </a:lnTo>
                <a:lnTo>
                  <a:pt x="1075" y="231"/>
                </a:lnTo>
                <a:lnTo>
                  <a:pt x="1075" y="227"/>
                </a:lnTo>
                <a:lnTo>
                  <a:pt x="1076" y="227"/>
                </a:lnTo>
                <a:lnTo>
                  <a:pt x="1075" y="225"/>
                </a:lnTo>
                <a:lnTo>
                  <a:pt x="1076" y="225"/>
                </a:lnTo>
                <a:lnTo>
                  <a:pt x="1076" y="224"/>
                </a:lnTo>
                <a:lnTo>
                  <a:pt x="1076" y="223"/>
                </a:lnTo>
                <a:lnTo>
                  <a:pt x="1076" y="222"/>
                </a:lnTo>
                <a:lnTo>
                  <a:pt x="1076" y="220"/>
                </a:lnTo>
                <a:lnTo>
                  <a:pt x="1075" y="218"/>
                </a:lnTo>
                <a:lnTo>
                  <a:pt x="1075" y="217"/>
                </a:lnTo>
                <a:lnTo>
                  <a:pt x="1075" y="216"/>
                </a:lnTo>
                <a:lnTo>
                  <a:pt x="1074" y="216"/>
                </a:lnTo>
                <a:lnTo>
                  <a:pt x="1074" y="215"/>
                </a:lnTo>
                <a:lnTo>
                  <a:pt x="1073" y="215"/>
                </a:lnTo>
                <a:lnTo>
                  <a:pt x="1072" y="214"/>
                </a:lnTo>
                <a:lnTo>
                  <a:pt x="1072" y="213"/>
                </a:lnTo>
                <a:lnTo>
                  <a:pt x="1072" y="212"/>
                </a:lnTo>
                <a:lnTo>
                  <a:pt x="1073" y="210"/>
                </a:lnTo>
                <a:lnTo>
                  <a:pt x="1072" y="210"/>
                </a:lnTo>
                <a:lnTo>
                  <a:pt x="1072" y="209"/>
                </a:lnTo>
                <a:lnTo>
                  <a:pt x="1071" y="209"/>
                </a:lnTo>
                <a:lnTo>
                  <a:pt x="1071" y="208"/>
                </a:lnTo>
                <a:lnTo>
                  <a:pt x="1072" y="208"/>
                </a:lnTo>
                <a:lnTo>
                  <a:pt x="1072" y="207"/>
                </a:lnTo>
                <a:lnTo>
                  <a:pt x="1072" y="206"/>
                </a:lnTo>
                <a:lnTo>
                  <a:pt x="1071" y="206"/>
                </a:lnTo>
                <a:lnTo>
                  <a:pt x="1071" y="205"/>
                </a:lnTo>
                <a:lnTo>
                  <a:pt x="1071" y="204"/>
                </a:lnTo>
                <a:lnTo>
                  <a:pt x="1070" y="202"/>
                </a:lnTo>
                <a:lnTo>
                  <a:pt x="1070" y="201"/>
                </a:lnTo>
                <a:lnTo>
                  <a:pt x="1070" y="200"/>
                </a:lnTo>
                <a:lnTo>
                  <a:pt x="1070" y="199"/>
                </a:lnTo>
                <a:lnTo>
                  <a:pt x="1070" y="198"/>
                </a:lnTo>
                <a:lnTo>
                  <a:pt x="1068" y="197"/>
                </a:lnTo>
                <a:lnTo>
                  <a:pt x="1068" y="196"/>
                </a:lnTo>
                <a:lnTo>
                  <a:pt x="1067" y="196"/>
                </a:lnTo>
                <a:lnTo>
                  <a:pt x="1067" y="195"/>
                </a:lnTo>
                <a:lnTo>
                  <a:pt x="1067" y="193"/>
                </a:lnTo>
                <a:lnTo>
                  <a:pt x="1066" y="192"/>
                </a:lnTo>
                <a:lnTo>
                  <a:pt x="1063" y="192"/>
                </a:lnTo>
                <a:lnTo>
                  <a:pt x="1062" y="192"/>
                </a:lnTo>
                <a:lnTo>
                  <a:pt x="1061" y="192"/>
                </a:lnTo>
                <a:lnTo>
                  <a:pt x="1061" y="191"/>
                </a:lnTo>
                <a:lnTo>
                  <a:pt x="1059" y="190"/>
                </a:lnTo>
                <a:lnTo>
                  <a:pt x="1057" y="190"/>
                </a:lnTo>
                <a:lnTo>
                  <a:pt x="1057" y="184"/>
                </a:lnTo>
                <a:lnTo>
                  <a:pt x="1057" y="182"/>
                </a:lnTo>
                <a:lnTo>
                  <a:pt x="1057" y="176"/>
                </a:lnTo>
                <a:lnTo>
                  <a:pt x="1057" y="175"/>
                </a:lnTo>
                <a:lnTo>
                  <a:pt x="1058" y="174"/>
                </a:lnTo>
                <a:lnTo>
                  <a:pt x="1061" y="172"/>
                </a:lnTo>
                <a:lnTo>
                  <a:pt x="1062" y="172"/>
                </a:lnTo>
                <a:lnTo>
                  <a:pt x="1064" y="171"/>
                </a:lnTo>
                <a:lnTo>
                  <a:pt x="1064" y="167"/>
                </a:lnTo>
                <a:lnTo>
                  <a:pt x="1065" y="160"/>
                </a:lnTo>
                <a:lnTo>
                  <a:pt x="1065" y="159"/>
                </a:lnTo>
                <a:lnTo>
                  <a:pt x="1065" y="158"/>
                </a:lnTo>
                <a:lnTo>
                  <a:pt x="1065" y="156"/>
                </a:lnTo>
                <a:lnTo>
                  <a:pt x="1066" y="156"/>
                </a:lnTo>
                <a:lnTo>
                  <a:pt x="1066" y="154"/>
                </a:lnTo>
                <a:lnTo>
                  <a:pt x="1066" y="153"/>
                </a:lnTo>
                <a:lnTo>
                  <a:pt x="1066" y="151"/>
                </a:lnTo>
                <a:lnTo>
                  <a:pt x="1066" y="150"/>
                </a:lnTo>
                <a:lnTo>
                  <a:pt x="1066" y="149"/>
                </a:lnTo>
                <a:lnTo>
                  <a:pt x="1066" y="148"/>
                </a:lnTo>
                <a:lnTo>
                  <a:pt x="1067" y="148"/>
                </a:lnTo>
                <a:lnTo>
                  <a:pt x="1067" y="147"/>
                </a:lnTo>
                <a:lnTo>
                  <a:pt x="1067" y="146"/>
                </a:lnTo>
                <a:lnTo>
                  <a:pt x="1067" y="145"/>
                </a:lnTo>
                <a:lnTo>
                  <a:pt x="1067" y="143"/>
                </a:lnTo>
                <a:lnTo>
                  <a:pt x="1067" y="142"/>
                </a:lnTo>
                <a:lnTo>
                  <a:pt x="1067" y="141"/>
                </a:lnTo>
                <a:lnTo>
                  <a:pt x="1067" y="140"/>
                </a:lnTo>
                <a:lnTo>
                  <a:pt x="1068" y="138"/>
                </a:lnTo>
                <a:lnTo>
                  <a:pt x="1068" y="135"/>
                </a:lnTo>
                <a:lnTo>
                  <a:pt x="1068" y="134"/>
                </a:lnTo>
                <a:lnTo>
                  <a:pt x="1068" y="131"/>
                </a:lnTo>
                <a:lnTo>
                  <a:pt x="1067" y="128"/>
                </a:lnTo>
                <a:lnTo>
                  <a:pt x="1066" y="126"/>
                </a:lnTo>
                <a:lnTo>
                  <a:pt x="1065" y="126"/>
                </a:lnTo>
                <a:lnTo>
                  <a:pt x="1064" y="126"/>
                </a:lnTo>
                <a:lnTo>
                  <a:pt x="1064" y="125"/>
                </a:lnTo>
                <a:lnTo>
                  <a:pt x="1064" y="122"/>
                </a:lnTo>
                <a:lnTo>
                  <a:pt x="1064" y="121"/>
                </a:lnTo>
                <a:lnTo>
                  <a:pt x="1065" y="121"/>
                </a:lnTo>
                <a:lnTo>
                  <a:pt x="1066" y="121"/>
                </a:lnTo>
                <a:lnTo>
                  <a:pt x="1067" y="121"/>
                </a:lnTo>
                <a:lnTo>
                  <a:pt x="1067" y="120"/>
                </a:lnTo>
                <a:lnTo>
                  <a:pt x="1067" y="117"/>
                </a:lnTo>
                <a:lnTo>
                  <a:pt x="1067" y="104"/>
                </a:lnTo>
                <a:lnTo>
                  <a:pt x="1067" y="103"/>
                </a:lnTo>
                <a:lnTo>
                  <a:pt x="1067" y="101"/>
                </a:lnTo>
                <a:lnTo>
                  <a:pt x="1065" y="98"/>
                </a:lnTo>
                <a:lnTo>
                  <a:pt x="1065" y="97"/>
                </a:lnTo>
                <a:lnTo>
                  <a:pt x="1066" y="97"/>
                </a:lnTo>
                <a:lnTo>
                  <a:pt x="1068" y="97"/>
                </a:lnTo>
                <a:lnTo>
                  <a:pt x="1068" y="96"/>
                </a:lnTo>
                <a:lnTo>
                  <a:pt x="1068" y="95"/>
                </a:lnTo>
                <a:lnTo>
                  <a:pt x="1068" y="92"/>
                </a:lnTo>
                <a:lnTo>
                  <a:pt x="1068" y="91"/>
                </a:lnTo>
                <a:lnTo>
                  <a:pt x="1068" y="90"/>
                </a:lnTo>
                <a:lnTo>
                  <a:pt x="1070" y="88"/>
                </a:lnTo>
                <a:lnTo>
                  <a:pt x="1074" y="89"/>
                </a:lnTo>
                <a:lnTo>
                  <a:pt x="1076" y="90"/>
                </a:lnTo>
                <a:lnTo>
                  <a:pt x="1077" y="88"/>
                </a:lnTo>
                <a:lnTo>
                  <a:pt x="1077" y="82"/>
                </a:lnTo>
                <a:lnTo>
                  <a:pt x="1077" y="81"/>
                </a:lnTo>
                <a:lnTo>
                  <a:pt x="1079" y="81"/>
                </a:lnTo>
                <a:lnTo>
                  <a:pt x="1079" y="80"/>
                </a:lnTo>
                <a:lnTo>
                  <a:pt x="1079" y="79"/>
                </a:lnTo>
                <a:lnTo>
                  <a:pt x="1079" y="78"/>
                </a:lnTo>
                <a:lnTo>
                  <a:pt x="1080" y="78"/>
                </a:lnTo>
                <a:lnTo>
                  <a:pt x="1080" y="76"/>
                </a:lnTo>
                <a:lnTo>
                  <a:pt x="1080" y="75"/>
                </a:lnTo>
                <a:lnTo>
                  <a:pt x="1080" y="74"/>
                </a:lnTo>
                <a:lnTo>
                  <a:pt x="1081" y="74"/>
                </a:lnTo>
                <a:lnTo>
                  <a:pt x="1080" y="74"/>
                </a:lnTo>
                <a:lnTo>
                  <a:pt x="1080" y="73"/>
                </a:lnTo>
                <a:lnTo>
                  <a:pt x="1080" y="72"/>
                </a:lnTo>
                <a:lnTo>
                  <a:pt x="1080" y="70"/>
                </a:lnTo>
                <a:lnTo>
                  <a:pt x="1081" y="68"/>
                </a:lnTo>
                <a:lnTo>
                  <a:pt x="1079" y="66"/>
                </a:lnTo>
                <a:lnTo>
                  <a:pt x="1077" y="63"/>
                </a:lnTo>
                <a:lnTo>
                  <a:pt x="1079" y="63"/>
                </a:lnTo>
                <a:lnTo>
                  <a:pt x="1083" y="63"/>
                </a:lnTo>
                <a:lnTo>
                  <a:pt x="1083" y="45"/>
                </a:lnTo>
                <a:lnTo>
                  <a:pt x="1085" y="45"/>
                </a:lnTo>
                <a:lnTo>
                  <a:pt x="1088" y="45"/>
                </a:lnTo>
                <a:lnTo>
                  <a:pt x="1089" y="45"/>
                </a:lnTo>
                <a:lnTo>
                  <a:pt x="1096" y="45"/>
                </a:lnTo>
                <a:lnTo>
                  <a:pt x="1097" y="45"/>
                </a:lnTo>
                <a:lnTo>
                  <a:pt x="1098" y="45"/>
                </a:lnTo>
                <a:lnTo>
                  <a:pt x="1099" y="45"/>
                </a:lnTo>
                <a:lnTo>
                  <a:pt x="1099" y="46"/>
                </a:lnTo>
                <a:lnTo>
                  <a:pt x="1100" y="46"/>
                </a:lnTo>
                <a:lnTo>
                  <a:pt x="1102" y="53"/>
                </a:lnTo>
                <a:lnTo>
                  <a:pt x="1102" y="54"/>
                </a:lnTo>
                <a:lnTo>
                  <a:pt x="1101" y="54"/>
                </a:lnTo>
                <a:lnTo>
                  <a:pt x="1099" y="53"/>
                </a:lnTo>
                <a:lnTo>
                  <a:pt x="1098" y="55"/>
                </a:lnTo>
                <a:lnTo>
                  <a:pt x="1097" y="57"/>
                </a:lnTo>
                <a:lnTo>
                  <a:pt x="1097" y="58"/>
                </a:lnTo>
                <a:lnTo>
                  <a:pt x="1096" y="59"/>
                </a:lnTo>
                <a:lnTo>
                  <a:pt x="1096" y="61"/>
                </a:lnTo>
                <a:lnTo>
                  <a:pt x="1094" y="62"/>
                </a:lnTo>
                <a:lnTo>
                  <a:pt x="1094" y="63"/>
                </a:lnTo>
                <a:lnTo>
                  <a:pt x="1093" y="63"/>
                </a:lnTo>
                <a:lnTo>
                  <a:pt x="1092" y="64"/>
                </a:lnTo>
                <a:lnTo>
                  <a:pt x="1090" y="65"/>
                </a:lnTo>
                <a:lnTo>
                  <a:pt x="1090" y="66"/>
                </a:lnTo>
                <a:lnTo>
                  <a:pt x="1091" y="66"/>
                </a:lnTo>
                <a:lnTo>
                  <a:pt x="1091" y="67"/>
                </a:lnTo>
                <a:lnTo>
                  <a:pt x="1091" y="72"/>
                </a:lnTo>
                <a:lnTo>
                  <a:pt x="1091" y="74"/>
                </a:lnTo>
                <a:lnTo>
                  <a:pt x="1091" y="76"/>
                </a:lnTo>
                <a:lnTo>
                  <a:pt x="1091" y="78"/>
                </a:lnTo>
                <a:lnTo>
                  <a:pt x="1091" y="79"/>
                </a:lnTo>
                <a:lnTo>
                  <a:pt x="1091" y="82"/>
                </a:lnTo>
                <a:lnTo>
                  <a:pt x="1091" y="84"/>
                </a:lnTo>
                <a:lnTo>
                  <a:pt x="1091" y="88"/>
                </a:lnTo>
                <a:lnTo>
                  <a:pt x="1091" y="89"/>
                </a:lnTo>
                <a:lnTo>
                  <a:pt x="1091" y="92"/>
                </a:lnTo>
                <a:lnTo>
                  <a:pt x="1090" y="92"/>
                </a:lnTo>
                <a:lnTo>
                  <a:pt x="1089" y="92"/>
                </a:lnTo>
                <a:lnTo>
                  <a:pt x="1087" y="92"/>
                </a:lnTo>
                <a:lnTo>
                  <a:pt x="1087" y="93"/>
                </a:lnTo>
                <a:lnTo>
                  <a:pt x="1087" y="95"/>
                </a:lnTo>
                <a:lnTo>
                  <a:pt x="1087" y="96"/>
                </a:lnTo>
                <a:lnTo>
                  <a:pt x="1087" y="97"/>
                </a:lnTo>
                <a:lnTo>
                  <a:pt x="1087" y="98"/>
                </a:lnTo>
                <a:lnTo>
                  <a:pt x="1087" y="99"/>
                </a:lnTo>
                <a:lnTo>
                  <a:pt x="1087" y="100"/>
                </a:lnTo>
                <a:lnTo>
                  <a:pt x="1087" y="101"/>
                </a:lnTo>
                <a:lnTo>
                  <a:pt x="1087" y="103"/>
                </a:lnTo>
                <a:lnTo>
                  <a:pt x="1087" y="104"/>
                </a:lnTo>
                <a:lnTo>
                  <a:pt x="1087" y="105"/>
                </a:lnTo>
                <a:lnTo>
                  <a:pt x="1087" y="106"/>
                </a:lnTo>
                <a:lnTo>
                  <a:pt x="1087" y="107"/>
                </a:lnTo>
                <a:lnTo>
                  <a:pt x="1087" y="108"/>
                </a:lnTo>
                <a:lnTo>
                  <a:pt x="1087" y="109"/>
                </a:lnTo>
                <a:lnTo>
                  <a:pt x="1087" y="110"/>
                </a:lnTo>
                <a:lnTo>
                  <a:pt x="1085" y="113"/>
                </a:lnTo>
                <a:lnTo>
                  <a:pt x="1085" y="114"/>
                </a:lnTo>
                <a:lnTo>
                  <a:pt x="1085" y="115"/>
                </a:lnTo>
                <a:lnTo>
                  <a:pt x="1085" y="116"/>
                </a:lnTo>
                <a:lnTo>
                  <a:pt x="1085" y="117"/>
                </a:lnTo>
                <a:lnTo>
                  <a:pt x="1085" y="118"/>
                </a:lnTo>
                <a:lnTo>
                  <a:pt x="1085" y="120"/>
                </a:lnTo>
                <a:lnTo>
                  <a:pt x="1085" y="121"/>
                </a:lnTo>
                <a:lnTo>
                  <a:pt x="1085" y="122"/>
                </a:lnTo>
                <a:lnTo>
                  <a:pt x="1085" y="123"/>
                </a:lnTo>
                <a:lnTo>
                  <a:pt x="1085" y="124"/>
                </a:lnTo>
                <a:lnTo>
                  <a:pt x="1087" y="124"/>
                </a:lnTo>
                <a:lnTo>
                  <a:pt x="1088" y="124"/>
                </a:lnTo>
                <a:lnTo>
                  <a:pt x="1089" y="124"/>
                </a:lnTo>
                <a:lnTo>
                  <a:pt x="1090" y="124"/>
                </a:lnTo>
                <a:lnTo>
                  <a:pt x="1091" y="124"/>
                </a:lnTo>
                <a:lnTo>
                  <a:pt x="1091" y="129"/>
                </a:lnTo>
                <a:lnTo>
                  <a:pt x="1091" y="130"/>
                </a:lnTo>
                <a:lnTo>
                  <a:pt x="1091" y="131"/>
                </a:lnTo>
                <a:lnTo>
                  <a:pt x="1090" y="131"/>
                </a:lnTo>
                <a:lnTo>
                  <a:pt x="1090" y="132"/>
                </a:lnTo>
                <a:lnTo>
                  <a:pt x="1089" y="133"/>
                </a:lnTo>
                <a:lnTo>
                  <a:pt x="1089" y="134"/>
                </a:lnTo>
                <a:lnTo>
                  <a:pt x="1088" y="134"/>
                </a:lnTo>
                <a:lnTo>
                  <a:pt x="1088" y="135"/>
                </a:lnTo>
                <a:lnTo>
                  <a:pt x="1087" y="137"/>
                </a:lnTo>
                <a:lnTo>
                  <a:pt x="1085" y="137"/>
                </a:lnTo>
                <a:lnTo>
                  <a:pt x="1084" y="138"/>
                </a:lnTo>
                <a:lnTo>
                  <a:pt x="1083" y="138"/>
                </a:lnTo>
                <a:lnTo>
                  <a:pt x="1084" y="139"/>
                </a:lnTo>
                <a:lnTo>
                  <a:pt x="1085" y="141"/>
                </a:lnTo>
                <a:lnTo>
                  <a:pt x="1087" y="142"/>
                </a:lnTo>
                <a:lnTo>
                  <a:pt x="1088" y="143"/>
                </a:lnTo>
                <a:lnTo>
                  <a:pt x="1089" y="143"/>
                </a:lnTo>
                <a:lnTo>
                  <a:pt x="1089" y="145"/>
                </a:lnTo>
                <a:lnTo>
                  <a:pt x="1091" y="146"/>
                </a:lnTo>
                <a:lnTo>
                  <a:pt x="1090" y="146"/>
                </a:lnTo>
                <a:lnTo>
                  <a:pt x="1090" y="147"/>
                </a:lnTo>
                <a:lnTo>
                  <a:pt x="1089" y="148"/>
                </a:lnTo>
                <a:lnTo>
                  <a:pt x="1089" y="149"/>
                </a:lnTo>
                <a:lnTo>
                  <a:pt x="1088" y="151"/>
                </a:lnTo>
                <a:lnTo>
                  <a:pt x="1087" y="150"/>
                </a:lnTo>
                <a:lnTo>
                  <a:pt x="1085" y="150"/>
                </a:lnTo>
                <a:lnTo>
                  <a:pt x="1084" y="150"/>
                </a:lnTo>
                <a:lnTo>
                  <a:pt x="1083" y="150"/>
                </a:lnTo>
                <a:lnTo>
                  <a:pt x="1083" y="151"/>
                </a:lnTo>
                <a:lnTo>
                  <a:pt x="1083" y="153"/>
                </a:lnTo>
                <a:lnTo>
                  <a:pt x="1083" y="154"/>
                </a:lnTo>
                <a:lnTo>
                  <a:pt x="1083" y="155"/>
                </a:lnTo>
                <a:lnTo>
                  <a:pt x="1083" y="156"/>
                </a:lnTo>
                <a:lnTo>
                  <a:pt x="1083" y="160"/>
                </a:lnTo>
                <a:lnTo>
                  <a:pt x="1083" y="162"/>
                </a:lnTo>
                <a:lnTo>
                  <a:pt x="1083" y="163"/>
                </a:lnTo>
                <a:lnTo>
                  <a:pt x="1083" y="164"/>
                </a:lnTo>
                <a:lnTo>
                  <a:pt x="1083" y="166"/>
                </a:lnTo>
                <a:lnTo>
                  <a:pt x="1087" y="166"/>
                </a:lnTo>
                <a:lnTo>
                  <a:pt x="1088" y="168"/>
                </a:lnTo>
                <a:lnTo>
                  <a:pt x="1089" y="170"/>
                </a:lnTo>
                <a:lnTo>
                  <a:pt x="1089" y="171"/>
                </a:lnTo>
                <a:lnTo>
                  <a:pt x="1089" y="172"/>
                </a:lnTo>
                <a:lnTo>
                  <a:pt x="1089" y="173"/>
                </a:lnTo>
                <a:lnTo>
                  <a:pt x="1089" y="174"/>
                </a:lnTo>
                <a:lnTo>
                  <a:pt x="1088" y="175"/>
                </a:lnTo>
                <a:lnTo>
                  <a:pt x="1087" y="175"/>
                </a:lnTo>
                <a:lnTo>
                  <a:pt x="1088" y="176"/>
                </a:lnTo>
                <a:lnTo>
                  <a:pt x="1088" y="179"/>
                </a:lnTo>
                <a:lnTo>
                  <a:pt x="1089" y="179"/>
                </a:lnTo>
                <a:lnTo>
                  <a:pt x="1090" y="180"/>
                </a:lnTo>
                <a:lnTo>
                  <a:pt x="1090" y="181"/>
                </a:lnTo>
                <a:lnTo>
                  <a:pt x="1091" y="181"/>
                </a:lnTo>
                <a:lnTo>
                  <a:pt x="1090" y="181"/>
                </a:lnTo>
                <a:lnTo>
                  <a:pt x="1087" y="181"/>
                </a:lnTo>
                <a:lnTo>
                  <a:pt x="1088" y="182"/>
                </a:lnTo>
                <a:lnTo>
                  <a:pt x="1089" y="183"/>
                </a:lnTo>
                <a:lnTo>
                  <a:pt x="1090" y="184"/>
                </a:lnTo>
                <a:lnTo>
                  <a:pt x="1092" y="184"/>
                </a:lnTo>
                <a:lnTo>
                  <a:pt x="1093" y="184"/>
                </a:lnTo>
                <a:lnTo>
                  <a:pt x="1093" y="185"/>
                </a:lnTo>
                <a:lnTo>
                  <a:pt x="1094" y="187"/>
                </a:lnTo>
                <a:lnTo>
                  <a:pt x="1097" y="190"/>
                </a:lnTo>
                <a:lnTo>
                  <a:pt x="1096" y="190"/>
                </a:lnTo>
                <a:lnTo>
                  <a:pt x="1089" y="190"/>
                </a:lnTo>
                <a:lnTo>
                  <a:pt x="1087" y="190"/>
                </a:lnTo>
                <a:lnTo>
                  <a:pt x="1081" y="190"/>
                </a:lnTo>
                <a:lnTo>
                  <a:pt x="1081" y="192"/>
                </a:lnTo>
                <a:lnTo>
                  <a:pt x="1082" y="193"/>
                </a:lnTo>
                <a:lnTo>
                  <a:pt x="1082" y="196"/>
                </a:lnTo>
                <a:lnTo>
                  <a:pt x="1083" y="198"/>
                </a:lnTo>
                <a:lnTo>
                  <a:pt x="1083" y="199"/>
                </a:lnTo>
                <a:lnTo>
                  <a:pt x="1083" y="200"/>
                </a:lnTo>
                <a:lnTo>
                  <a:pt x="1084" y="201"/>
                </a:lnTo>
                <a:lnTo>
                  <a:pt x="1084" y="202"/>
                </a:lnTo>
                <a:lnTo>
                  <a:pt x="1085" y="205"/>
                </a:lnTo>
                <a:lnTo>
                  <a:pt x="1085" y="206"/>
                </a:lnTo>
                <a:lnTo>
                  <a:pt x="1085" y="208"/>
                </a:lnTo>
                <a:lnTo>
                  <a:pt x="1087" y="209"/>
                </a:lnTo>
                <a:lnTo>
                  <a:pt x="1087" y="210"/>
                </a:lnTo>
                <a:lnTo>
                  <a:pt x="1087" y="212"/>
                </a:lnTo>
                <a:lnTo>
                  <a:pt x="1087" y="213"/>
                </a:lnTo>
                <a:lnTo>
                  <a:pt x="1088" y="218"/>
                </a:lnTo>
                <a:lnTo>
                  <a:pt x="1087" y="220"/>
                </a:lnTo>
                <a:lnTo>
                  <a:pt x="1087" y="223"/>
                </a:lnTo>
                <a:lnTo>
                  <a:pt x="1088" y="223"/>
                </a:lnTo>
                <a:lnTo>
                  <a:pt x="1090" y="223"/>
                </a:lnTo>
                <a:lnTo>
                  <a:pt x="1090" y="224"/>
                </a:lnTo>
                <a:lnTo>
                  <a:pt x="1090" y="225"/>
                </a:lnTo>
                <a:lnTo>
                  <a:pt x="1090" y="227"/>
                </a:lnTo>
                <a:lnTo>
                  <a:pt x="1090" y="230"/>
                </a:lnTo>
                <a:lnTo>
                  <a:pt x="1089" y="231"/>
                </a:lnTo>
                <a:lnTo>
                  <a:pt x="1089" y="232"/>
                </a:lnTo>
                <a:lnTo>
                  <a:pt x="1087" y="233"/>
                </a:lnTo>
                <a:lnTo>
                  <a:pt x="1088" y="239"/>
                </a:lnTo>
                <a:lnTo>
                  <a:pt x="1089" y="240"/>
                </a:lnTo>
                <a:lnTo>
                  <a:pt x="1091" y="240"/>
                </a:lnTo>
                <a:lnTo>
                  <a:pt x="1100" y="238"/>
                </a:lnTo>
                <a:lnTo>
                  <a:pt x="1103" y="238"/>
                </a:lnTo>
                <a:lnTo>
                  <a:pt x="1114" y="237"/>
                </a:lnTo>
                <a:lnTo>
                  <a:pt x="1119" y="235"/>
                </a:lnTo>
                <a:lnTo>
                  <a:pt x="1122" y="235"/>
                </a:lnTo>
                <a:lnTo>
                  <a:pt x="1124" y="234"/>
                </a:lnTo>
                <a:lnTo>
                  <a:pt x="1124" y="235"/>
                </a:lnTo>
                <a:lnTo>
                  <a:pt x="1124" y="237"/>
                </a:lnTo>
                <a:lnTo>
                  <a:pt x="1125" y="239"/>
                </a:lnTo>
                <a:lnTo>
                  <a:pt x="1125" y="240"/>
                </a:lnTo>
                <a:lnTo>
                  <a:pt x="1125" y="241"/>
                </a:lnTo>
                <a:lnTo>
                  <a:pt x="1126" y="242"/>
                </a:lnTo>
                <a:lnTo>
                  <a:pt x="1127" y="243"/>
                </a:lnTo>
                <a:lnTo>
                  <a:pt x="1128" y="245"/>
                </a:lnTo>
                <a:lnTo>
                  <a:pt x="1130" y="246"/>
                </a:lnTo>
                <a:lnTo>
                  <a:pt x="1130" y="247"/>
                </a:lnTo>
                <a:lnTo>
                  <a:pt x="1131" y="248"/>
                </a:lnTo>
                <a:lnTo>
                  <a:pt x="1134" y="256"/>
                </a:lnTo>
                <a:lnTo>
                  <a:pt x="1134" y="257"/>
                </a:lnTo>
                <a:lnTo>
                  <a:pt x="1135" y="257"/>
                </a:lnTo>
                <a:lnTo>
                  <a:pt x="1135" y="258"/>
                </a:lnTo>
                <a:lnTo>
                  <a:pt x="1136" y="259"/>
                </a:lnTo>
                <a:lnTo>
                  <a:pt x="1137" y="259"/>
                </a:lnTo>
                <a:lnTo>
                  <a:pt x="1139" y="260"/>
                </a:lnTo>
                <a:lnTo>
                  <a:pt x="1141" y="262"/>
                </a:lnTo>
                <a:lnTo>
                  <a:pt x="1144" y="264"/>
                </a:lnTo>
                <a:lnTo>
                  <a:pt x="1146" y="265"/>
                </a:lnTo>
                <a:lnTo>
                  <a:pt x="1148" y="266"/>
                </a:lnTo>
                <a:lnTo>
                  <a:pt x="1148" y="267"/>
                </a:lnTo>
                <a:lnTo>
                  <a:pt x="1149" y="269"/>
                </a:lnTo>
                <a:lnTo>
                  <a:pt x="1150" y="271"/>
                </a:lnTo>
                <a:lnTo>
                  <a:pt x="1151" y="273"/>
                </a:lnTo>
                <a:lnTo>
                  <a:pt x="1152" y="274"/>
                </a:lnTo>
                <a:lnTo>
                  <a:pt x="1152" y="275"/>
                </a:lnTo>
                <a:lnTo>
                  <a:pt x="1151" y="280"/>
                </a:lnTo>
                <a:lnTo>
                  <a:pt x="1151" y="281"/>
                </a:lnTo>
                <a:lnTo>
                  <a:pt x="1152" y="281"/>
                </a:lnTo>
                <a:lnTo>
                  <a:pt x="1152" y="282"/>
                </a:lnTo>
                <a:lnTo>
                  <a:pt x="1152" y="283"/>
                </a:lnTo>
                <a:lnTo>
                  <a:pt x="1152" y="284"/>
                </a:lnTo>
                <a:lnTo>
                  <a:pt x="1153" y="285"/>
                </a:lnTo>
                <a:lnTo>
                  <a:pt x="1153" y="288"/>
                </a:lnTo>
                <a:lnTo>
                  <a:pt x="1154" y="288"/>
                </a:lnTo>
                <a:lnTo>
                  <a:pt x="1154" y="289"/>
                </a:lnTo>
                <a:lnTo>
                  <a:pt x="1154" y="290"/>
                </a:lnTo>
                <a:lnTo>
                  <a:pt x="1154" y="291"/>
                </a:lnTo>
                <a:lnTo>
                  <a:pt x="1154" y="292"/>
                </a:lnTo>
                <a:lnTo>
                  <a:pt x="1156" y="293"/>
                </a:lnTo>
                <a:lnTo>
                  <a:pt x="1156" y="296"/>
                </a:lnTo>
                <a:lnTo>
                  <a:pt x="1156" y="299"/>
                </a:lnTo>
                <a:lnTo>
                  <a:pt x="1156" y="300"/>
                </a:lnTo>
                <a:lnTo>
                  <a:pt x="1156" y="302"/>
                </a:lnTo>
                <a:lnTo>
                  <a:pt x="1156" y="304"/>
                </a:lnTo>
                <a:lnTo>
                  <a:pt x="1156" y="305"/>
                </a:lnTo>
                <a:lnTo>
                  <a:pt x="1156" y="306"/>
                </a:lnTo>
                <a:lnTo>
                  <a:pt x="1156" y="307"/>
                </a:lnTo>
                <a:lnTo>
                  <a:pt x="1156" y="312"/>
                </a:lnTo>
                <a:lnTo>
                  <a:pt x="1156" y="313"/>
                </a:lnTo>
                <a:lnTo>
                  <a:pt x="1158" y="312"/>
                </a:lnTo>
                <a:lnTo>
                  <a:pt x="1160" y="312"/>
                </a:lnTo>
                <a:lnTo>
                  <a:pt x="1161" y="312"/>
                </a:lnTo>
                <a:lnTo>
                  <a:pt x="1163" y="312"/>
                </a:lnTo>
                <a:lnTo>
                  <a:pt x="1165" y="312"/>
                </a:lnTo>
                <a:lnTo>
                  <a:pt x="1166" y="312"/>
                </a:lnTo>
                <a:lnTo>
                  <a:pt x="1186" y="309"/>
                </a:lnTo>
                <a:lnTo>
                  <a:pt x="1188" y="309"/>
                </a:lnTo>
                <a:lnTo>
                  <a:pt x="1193" y="308"/>
                </a:lnTo>
                <a:lnTo>
                  <a:pt x="1195" y="308"/>
                </a:lnTo>
                <a:lnTo>
                  <a:pt x="1197" y="308"/>
                </a:lnTo>
                <a:lnTo>
                  <a:pt x="1199" y="308"/>
                </a:lnTo>
                <a:lnTo>
                  <a:pt x="1201" y="308"/>
                </a:lnTo>
                <a:lnTo>
                  <a:pt x="1203" y="307"/>
                </a:lnTo>
                <a:lnTo>
                  <a:pt x="1206" y="307"/>
                </a:lnTo>
                <a:lnTo>
                  <a:pt x="1209" y="307"/>
                </a:lnTo>
                <a:lnTo>
                  <a:pt x="1210" y="307"/>
                </a:lnTo>
                <a:lnTo>
                  <a:pt x="1211" y="307"/>
                </a:lnTo>
                <a:lnTo>
                  <a:pt x="1212" y="306"/>
                </a:lnTo>
                <a:lnTo>
                  <a:pt x="1212" y="308"/>
                </a:lnTo>
                <a:lnTo>
                  <a:pt x="1211" y="313"/>
                </a:lnTo>
                <a:lnTo>
                  <a:pt x="1210" y="316"/>
                </a:lnTo>
                <a:lnTo>
                  <a:pt x="1210" y="317"/>
                </a:lnTo>
                <a:lnTo>
                  <a:pt x="1210" y="318"/>
                </a:lnTo>
                <a:lnTo>
                  <a:pt x="1209" y="322"/>
                </a:lnTo>
                <a:lnTo>
                  <a:pt x="1208" y="332"/>
                </a:lnTo>
                <a:lnTo>
                  <a:pt x="1209" y="334"/>
                </a:lnTo>
                <a:lnTo>
                  <a:pt x="1220" y="355"/>
                </a:lnTo>
                <a:lnTo>
                  <a:pt x="1221" y="357"/>
                </a:lnTo>
                <a:lnTo>
                  <a:pt x="1222" y="358"/>
                </a:lnTo>
                <a:lnTo>
                  <a:pt x="1229" y="354"/>
                </a:lnTo>
                <a:lnTo>
                  <a:pt x="1234" y="351"/>
                </a:lnTo>
                <a:lnTo>
                  <a:pt x="1245" y="346"/>
                </a:lnTo>
                <a:lnTo>
                  <a:pt x="1246" y="344"/>
                </a:lnTo>
                <a:lnTo>
                  <a:pt x="1262" y="335"/>
                </a:lnTo>
                <a:lnTo>
                  <a:pt x="1265" y="333"/>
                </a:lnTo>
                <a:lnTo>
                  <a:pt x="1275" y="327"/>
                </a:lnTo>
                <a:lnTo>
                  <a:pt x="1287" y="321"/>
                </a:lnTo>
                <a:lnTo>
                  <a:pt x="1292" y="317"/>
                </a:lnTo>
                <a:lnTo>
                  <a:pt x="1294" y="319"/>
                </a:lnTo>
                <a:lnTo>
                  <a:pt x="1295" y="319"/>
                </a:lnTo>
                <a:lnTo>
                  <a:pt x="1296" y="319"/>
                </a:lnTo>
                <a:lnTo>
                  <a:pt x="1297" y="319"/>
                </a:lnTo>
                <a:lnTo>
                  <a:pt x="1298" y="318"/>
                </a:lnTo>
                <a:lnTo>
                  <a:pt x="1298" y="322"/>
                </a:lnTo>
                <a:lnTo>
                  <a:pt x="1300" y="327"/>
                </a:lnTo>
                <a:lnTo>
                  <a:pt x="1301" y="329"/>
                </a:lnTo>
                <a:lnTo>
                  <a:pt x="1300" y="329"/>
                </a:lnTo>
                <a:lnTo>
                  <a:pt x="1298" y="330"/>
                </a:lnTo>
                <a:lnTo>
                  <a:pt x="1297" y="330"/>
                </a:lnTo>
                <a:lnTo>
                  <a:pt x="1298" y="331"/>
                </a:lnTo>
                <a:lnTo>
                  <a:pt x="1298" y="332"/>
                </a:lnTo>
                <a:lnTo>
                  <a:pt x="1292" y="334"/>
                </a:lnTo>
                <a:lnTo>
                  <a:pt x="1291" y="343"/>
                </a:lnTo>
                <a:lnTo>
                  <a:pt x="1292" y="349"/>
                </a:lnTo>
                <a:lnTo>
                  <a:pt x="1299" y="344"/>
                </a:lnTo>
                <a:lnTo>
                  <a:pt x="1306" y="341"/>
                </a:lnTo>
                <a:lnTo>
                  <a:pt x="1307" y="342"/>
                </a:lnTo>
                <a:lnTo>
                  <a:pt x="1307" y="343"/>
                </a:lnTo>
                <a:lnTo>
                  <a:pt x="1308" y="346"/>
                </a:lnTo>
                <a:lnTo>
                  <a:pt x="1308" y="347"/>
                </a:lnTo>
                <a:lnTo>
                  <a:pt x="1309" y="348"/>
                </a:lnTo>
                <a:lnTo>
                  <a:pt x="1316" y="341"/>
                </a:lnTo>
                <a:lnTo>
                  <a:pt x="1318" y="339"/>
                </a:lnTo>
                <a:lnTo>
                  <a:pt x="1321" y="338"/>
                </a:lnTo>
                <a:lnTo>
                  <a:pt x="1340" y="318"/>
                </a:lnTo>
                <a:lnTo>
                  <a:pt x="1346" y="314"/>
                </a:lnTo>
                <a:lnTo>
                  <a:pt x="1321" y="297"/>
                </a:lnTo>
                <a:lnTo>
                  <a:pt x="1321" y="296"/>
                </a:lnTo>
                <a:lnTo>
                  <a:pt x="1329" y="301"/>
                </a:lnTo>
                <a:lnTo>
                  <a:pt x="1334" y="297"/>
                </a:lnTo>
                <a:lnTo>
                  <a:pt x="1335" y="296"/>
                </a:lnTo>
                <a:lnTo>
                  <a:pt x="1338" y="293"/>
                </a:lnTo>
                <a:lnTo>
                  <a:pt x="1356" y="280"/>
                </a:lnTo>
                <a:lnTo>
                  <a:pt x="1370" y="267"/>
                </a:lnTo>
                <a:lnTo>
                  <a:pt x="1377" y="277"/>
                </a:lnTo>
                <a:lnTo>
                  <a:pt x="1382" y="283"/>
                </a:lnTo>
                <a:lnTo>
                  <a:pt x="1384" y="288"/>
                </a:lnTo>
                <a:lnTo>
                  <a:pt x="1385" y="288"/>
                </a:lnTo>
                <a:lnTo>
                  <a:pt x="1385" y="289"/>
                </a:lnTo>
                <a:lnTo>
                  <a:pt x="1384" y="290"/>
                </a:lnTo>
                <a:lnTo>
                  <a:pt x="1383" y="291"/>
                </a:lnTo>
                <a:lnTo>
                  <a:pt x="1382" y="291"/>
                </a:lnTo>
                <a:lnTo>
                  <a:pt x="1382" y="292"/>
                </a:lnTo>
                <a:lnTo>
                  <a:pt x="1382" y="293"/>
                </a:lnTo>
                <a:lnTo>
                  <a:pt x="1384" y="294"/>
                </a:lnTo>
                <a:lnTo>
                  <a:pt x="1385" y="296"/>
                </a:lnTo>
                <a:lnTo>
                  <a:pt x="1385" y="294"/>
                </a:lnTo>
                <a:lnTo>
                  <a:pt x="1386" y="296"/>
                </a:lnTo>
                <a:lnTo>
                  <a:pt x="1386" y="299"/>
                </a:lnTo>
                <a:lnTo>
                  <a:pt x="1386" y="300"/>
                </a:lnTo>
                <a:lnTo>
                  <a:pt x="1385" y="302"/>
                </a:lnTo>
                <a:lnTo>
                  <a:pt x="1385" y="304"/>
                </a:lnTo>
                <a:lnTo>
                  <a:pt x="1385" y="305"/>
                </a:lnTo>
                <a:lnTo>
                  <a:pt x="1386" y="306"/>
                </a:lnTo>
                <a:lnTo>
                  <a:pt x="1386" y="308"/>
                </a:lnTo>
                <a:lnTo>
                  <a:pt x="1387" y="309"/>
                </a:lnTo>
                <a:lnTo>
                  <a:pt x="1389" y="312"/>
                </a:lnTo>
                <a:lnTo>
                  <a:pt x="1389" y="314"/>
                </a:lnTo>
                <a:lnTo>
                  <a:pt x="1390" y="314"/>
                </a:lnTo>
                <a:lnTo>
                  <a:pt x="1390" y="315"/>
                </a:lnTo>
                <a:lnTo>
                  <a:pt x="1390" y="316"/>
                </a:lnTo>
                <a:lnTo>
                  <a:pt x="1391" y="317"/>
                </a:lnTo>
                <a:lnTo>
                  <a:pt x="1391" y="318"/>
                </a:lnTo>
                <a:lnTo>
                  <a:pt x="1391" y="319"/>
                </a:lnTo>
                <a:lnTo>
                  <a:pt x="1392" y="319"/>
                </a:lnTo>
                <a:lnTo>
                  <a:pt x="1394" y="318"/>
                </a:lnTo>
                <a:lnTo>
                  <a:pt x="1394" y="319"/>
                </a:lnTo>
                <a:lnTo>
                  <a:pt x="1395" y="323"/>
                </a:lnTo>
                <a:lnTo>
                  <a:pt x="1396" y="324"/>
                </a:lnTo>
                <a:lnTo>
                  <a:pt x="1396" y="325"/>
                </a:lnTo>
                <a:lnTo>
                  <a:pt x="1395" y="325"/>
                </a:lnTo>
                <a:lnTo>
                  <a:pt x="1384" y="331"/>
                </a:lnTo>
                <a:lnTo>
                  <a:pt x="1368" y="339"/>
                </a:lnTo>
                <a:lnTo>
                  <a:pt x="1364" y="341"/>
                </a:lnTo>
                <a:lnTo>
                  <a:pt x="1361" y="338"/>
                </a:lnTo>
                <a:lnTo>
                  <a:pt x="1359" y="332"/>
                </a:lnTo>
                <a:lnTo>
                  <a:pt x="1357" y="333"/>
                </a:lnTo>
                <a:lnTo>
                  <a:pt x="1359" y="342"/>
                </a:lnTo>
                <a:lnTo>
                  <a:pt x="1364" y="355"/>
                </a:lnTo>
                <a:lnTo>
                  <a:pt x="1364" y="356"/>
                </a:lnTo>
                <a:lnTo>
                  <a:pt x="1364" y="357"/>
                </a:lnTo>
                <a:lnTo>
                  <a:pt x="1365" y="363"/>
                </a:lnTo>
                <a:lnTo>
                  <a:pt x="1365" y="364"/>
                </a:lnTo>
                <a:lnTo>
                  <a:pt x="1365" y="365"/>
                </a:lnTo>
                <a:lnTo>
                  <a:pt x="1365" y="367"/>
                </a:lnTo>
                <a:lnTo>
                  <a:pt x="1366" y="372"/>
                </a:lnTo>
                <a:lnTo>
                  <a:pt x="1367" y="379"/>
                </a:lnTo>
                <a:lnTo>
                  <a:pt x="1369" y="382"/>
                </a:lnTo>
                <a:lnTo>
                  <a:pt x="1373" y="386"/>
                </a:lnTo>
                <a:lnTo>
                  <a:pt x="1375" y="389"/>
                </a:lnTo>
                <a:lnTo>
                  <a:pt x="1374" y="390"/>
                </a:lnTo>
                <a:lnTo>
                  <a:pt x="1373" y="390"/>
                </a:lnTo>
                <a:lnTo>
                  <a:pt x="1367" y="393"/>
                </a:lnTo>
                <a:lnTo>
                  <a:pt x="1361" y="397"/>
                </a:lnTo>
                <a:lnTo>
                  <a:pt x="1360" y="398"/>
                </a:lnTo>
                <a:lnTo>
                  <a:pt x="1359" y="398"/>
                </a:lnTo>
                <a:lnTo>
                  <a:pt x="1358" y="398"/>
                </a:lnTo>
                <a:lnTo>
                  <a:pt x="1357" y="398"/>
                </a:lnTo>
                <a:lnTo>
                  <a:pt x="1356" y="397"/>
                </a:lnTo>
                <a:lnTo>
                  <a:pt x="1355" y="397"/>
                </a:lnTo>
                <a:lnTo>
                  <a:pt x="1353" y="396"/>
                </a:lnTo>
                <a:lnTo>
                  <a:pt x="1352" y="398"/>
                </a:lnTo>
                <a:lnTo>
                  <a:pt x="1351" y="398"/>
                </a:lnTo>
                <a:lnTo>
                  <a:pt x="1351" y="399"/>
                </a:lnTo>
                <a:lnTo>
                  <a:pt x="1350" y="399"/>
                </a:lnTo>
                <a:lnTo>
                  <a:pt x="1348" y="400"/>
                </a:lnTo>
                <a:lnTo>
                  <a:pt x="1347" y="401"/>
                </a:lnTo>
                <a:lnTo>
                  <a:pt x="1349" y="404"/>
                </a:lnTo>
                <a:lnTo>
                  <a:pt x="1357" y="414"/>
                </a:lnTo>
                <a:lnTo>
                  <a:pt x="1366" y="425"/>
                </a:lnTo>
                <a:lnTo>
                  <a:pt x="1372" y="423"/>
                </a:lnTo>
                <a:lnTo>
                  <a:pt x="1378" y="418"/>
                </a:lnTo>
                <a:lnTo>
                  <a:pt x="1383" y="424"/>
                </a:lnTo>
                <a:lnTo>
                  <a:pt x="1393" y="418"/>
                </a:lnTo>
                <a:lnTo>
                  <a:pt x="1402" y="431"/>
                </a:lnTo>
                <a:lnTo>
                  <a:pt x="1407" y="430"/>
                </a:lnTo>
                <a:lnTo>
                  <a:pt x="1408" y="430"/>
                </a:lnTo>
                <a:lnTo>
                  <a:pt x="1409" y="430"/>
                </a:lnTo>
                <a:lnTo>
                  <a:pt x="1425" y="426"/>
                </a:lnTo>
                <a:lnTo>
                  <a:pt x="1434" y="424"/>
                </a:lnTo>
                <a:lnTo>
                  <a:pt x="1442" y="422"/>
                </a:lnTo>
                <a:lnTo>
                  <a:pt x="1442" y="423"/>
                </a:lnTo>
                <a:lnTo>
                  <a:pt x="1442" y="425"/>
                </a:lnTo>
                <a:lnTo>
                  <a:pt x="1443" y="428"/>
                </a:lnTo>
                <a:lnTo>
                  <a:pt x="1443" y="430"/>
                </a:lnTo>
                <a:lnTo>
                  <a:pt x="1444" y="430"/>
                </a:lnTo>
                <a:lnTo>
                  <a:pt x="1444" y="431"/>
                </a:lnTo>
                <a:lnTo>
                  <a:pt x="1445" y="431"/>
                </a:lnTo>
                <a:lnTo>
                  <a:pt x="1445" y="432"/>
                </a:lnTo>
                <a:lnTo>
                  <a:pt x="1446" y="432"/>
                </a:lnTo>
                <a:lnTo>
                  <a:pt x="1446" y="433"/>
                </a:lnTo>
                <a:lnTo>
                  <a:pt x="1447" y="434"/>
                </a:lnTo>
                <a:lnTo>
                  <a:pt x="1448" y="435"/>
                </a:lnTo>
                <a:lnTo>
                  <a:pt x="1448" y="436"/>
                </a:lnTo>
                <a:lnTo>
                  <a:pt x="1448" y="438"/>
                </a:lnTo>
                <a:lnTo>
                  <a:pt x="1450" y="438"/>
                </a:lnTo>
                <a:lnTo>
                  <a:pt x="1450" y="439"/>
                </a:lnTo>
                <a:lnTo>
                  <a:pt x="1451" y="439"/>
                </a:lnTo>
                <a:lnTo>
                  <a:pt x="1452" y="439"/>
                </a:lnTo>
                <a:lnTo>
                  <a:pt x="1452" y="440"/>
                </a:lnTo>
                <a:lnTo>
                  <a:pt x="1453" y="440"/>
                </a:lnTo>
                <a:lnTo>
                  <a:pt x="1454" y="440"/>
                </a:lnTo>
                <a:lnTo>
                  <a:pt x="1455" y="441"/>
                </a:lnTo>
                <a:lnTo>
                  <a:pt x="1456" y="441"/>
                </a:lnTo>
                <a:lnTo>
                  <a:pt x="1458" y="441"/>
                </a:lnTo>
                <a:lnTo>
                  <a:pt x="1459" y="441"/>
                </a:lnTo>
                <a:lnTo>
                  <a:pt x="1459" y="442"/>
                </a:lnTo>
                <a:lnTo>
                  <a:pt x="1460" y="442"/>
                </a:lnTo>
                <a:lnTo>
                  <a:pt x="1461" y="442"/>
                </a:lnTo>
                <a:lnTo>
                  <a:pt x="1462" y="442"/>
                </a:lnTo>
                <a:lnTo>
                  <a:pt x="1463" y="442"/>
                </a:lnTo>
                <a:lnTo>
                  <a:pt x="1464" y="443"/>
                </a:lnTo>
                <a:lnTo>
                  <a:pt x="1467" y="443"/>
                </a:lnTo>
                <a:lnTo>
                  <a:pt x="1469" y="443"/>
                </a:lnTo>
                <a:lnTo>
                  <a:pt x="1470" y="443"/>
                </a:lnTo>
                <a:lnTo>
                  <a:pt x="1471" y="443"/>
                </a:lnTo>
                <a:lnTo>
                  <a:pt x="1472" y="443"/>
                </a:lnTo>
                <a:lnTo>
                  <a:pt x="1473" y="443"/>
                </a:lnTo>
                <a:lnTo>
                  <a:pt x="1474" y="443"/>
                </a:lnTo>
                <a:lnTo>
                  <a:pt x="1476" y="442"/>
                </a:lnTo>
                <a:lnTo>
                  <a:pt x="1477" y="442"/>
                </a:lnTo>
                <a:lnTo>
                  <a:pt x="1478" y="442"/>
                </a:lnTo>
                <a:lnTo>
                  <a:pt x="1479" y="442"/>
                </a:lnTo>
                <a:lnTo>
                  <a:pt x="1481" y="441"/>
                </a:lnTo>
                <a:lnTo>
                  <a:pt x="1484" y="441"/>
                </a:lnTo>
                <a:lnTo>
                  <a:pt x="1485" y="441"/>
                </a:lnTo>
                <a:lnTo>
                  <a:pt x="1485" y="442"/>
                </a:lnTo>
                <a:lnTo>
                  <a:pt x="1486" y="442"/>
                </a:lnTo>
                <a:lnTo>
                  <a:pt x="1487" y="442"/>
                </a:lnTo>
                <a:lnTo>
                  <a:pt x="1485" y="443"/>
                </a:lnTo>
                <a:lnTo>
                  <a:pt x="1484" y="444"/>
                </a:lnTo>
                <a:lnTo>
                  <a:pt x="1477" y="448"/>
                </a:lnTo>
                <a:lnTo>
                  <a:pt x="1471" y="451"/>
                </a:lnTo>
                <a:lnTo>
                  <a:pt x="1460" y="457"/>
                </a:lnTo>
                <a:lnTo>
                  <a:pt x="1448" y="463"/>
                </a:lnTo>
                <a:lnTo>
                  <a:pt x="1444" y="465"/>
                </a:lnTo>
                <a:lnTo>
                  <a:pt x="1441" y="467"/>
                </a:lnTo>
                <a:lnTo>
                  <a:pt x="1436" y="471"/>
                </a:lnTo>
                <a:lnTo>
                  <a:pt x="1418" y="485"/>
                </a:lnTo>
                <a:lnTo>
                  <a:pt x="1402" y="499"/>
                </a:lnTo>
                <a:lnTo>
                  <a:pt x="1402" y="500"/>
                </a:lnTo>
                <a:lnTo>
                  <a:pt x="1403" y="501"/>
                </a:lnTo>
                <a:lnTo>
                  <a:pt x="1404" y="503"/>
                </a:lnTo>
                <a:lnTo>
                  <a:pt x="1406" y="506"/>
                </a:lnTo>
                <a:lnTo>
                  <a:pt x="1407" y="507"/>
                </a:lnTo>
                <a:lnTo>
                  <a:pt x="1408" y="509"/>
                </a:lnTo>
                <a:lnTo>
                  <a:pt x="1411" y="514"/>
                </a:lnTo>
                <a:lnTo>
                  <a:pt x="1412" y="516"/>
                </a:lnTo>
                <a:lnTo>
                  <a:pt x="1412" y="517"/>
                </a:lnTo>
                <a:lnTo>
                  <a:pt x="1411" y="517"/>
                </a:lnTo>
                <a:lnTo>
                  <a:pt x="1410" y="518"/>
                </a:lnTo>
                <a:lnTo>
                  <a:pt x="1409" y="518"/>
                </a:lnTo>
                <a:lnTo>
                  <a:pt x="1408" y="519"/>
                </a:lnTo>
                <a:lnTo>
                  <a:pt x="1407" y="520"/>
                </a:lnTo>
                <a:lnTo>
                  <a:pt x="1402" y="523"/>
                </a:lnTo>
                <a:lnTo>
                  <a:pt x="1401" y="523"/>
                </a:lnTo>
                <a:lnTo>
                  <a:pt x="1400" y="524"/>
                </a:lnTo>
                <a:lnTo>
                  <a:pt x="1399" y="524"/>
                </a:lnTo>
                <a:lnTo>
                  <a:pt x="1398" y="525"/>
                </a:lnTo>
                <a:lnTo>
                  <a:pt x="1395" y="527"/>
                </a:lnTo>
                <a:lnTo>
                  <a:pt x="1394" y="527"/>
                </a:lnTo>
                <a:lnTo>
                  <a:pt x="1393" y="528"/>
                </a:lnTo>
                <a:lnTo>
                  <a:pt x="1393" y="530"/>
                </a:lnTo>
                <a:lnTo>
                  <a:pt x="1392" y="530"/>
                </a:lnTo>
                <a:lnTo>
                  <a:pt x="1392" y="531"/>
                </a:lnTo>
                <a:lnTo>
                  <a:pt x="1392" y="532"/>
                </a:lnTo>
                <a:lnTo>
                  <a:pt x="1391" y="535"/>
                </a:lnTo>
                <a:lnTo>
                  <a:pt x="1391" y="536"/>
                </a:lnTo>
                <a:lnTo>
                  <a:pt x="1391" y="539"/>
                </a:lnTo>
                <a:lnTo>
                  <a:pt x="1390" y="540"/>
                </a:lnTo>
                <a:lnTo>
                  <a:pt x="1389" y="542"/>
                </a:lnTo>
                <a:lnTo>
                  <a:pt x="1387" y="543"/>
                </a:lnTo>
                <a:lnTo>
                  <a:pt x="1386" y="544"/>
                </a:lnTo>
                <a:lnTo>
                  <a:pt x="1386" y="545"/>
                </a:lnTo>
                <a:lnTo>
                  <a:pt x="1385" y="547"/>
                </a:lnTo>
                <a:lnTo>
                  <a:pt x="1384" y="548"/>
                </a:lnTo>
                <a:lnTo>
                  <a:pt x="1382" y="549"/>
                </a:lnTo>
                <a:lnTo>
                  <a:pt x="1381" y="549"/>
                </a:lnTo>
                <a:lnTo>
                  <a:pt x="1378" y="550"/>
                </a:lnTo>
                <a:lnTo>
                  <a:pt x="1376" y="550"/>
                </a:lnTo>
                <a:lnTo>
                  <a:pt x="1368" y="552"/>
                </a:lnTo>
                <a:lnTo>
                  <a:pt x="1366" y="552"/>
                </a:lnTo>
                <a:lnTo>
                  <a:pt x="1360" y="553"/>
                </a:lnTo>
                <a:lnTo>
                  <a:pt x="1359" y="553"/>
                </a:lnTo>
                <a:lnTo>
                  <a:pt x="1361" y="559"/>
                </a:lnTo>
                <a:lnTo>
                  <a:pt x="1363" y="561"/>
                </a:lnTo>
                <a:lnTo>
                  <a:pt x="1365" y="565"/>
                </a:lnTo>
                <a:lnTo>
                  <a:pt x="1369" y="572"/>
                </a:lnTo>
                <a:lnTo>
                  <a:pt x="1369" y="573"/>
                </a:lnTo>
                <a:lnTo>
                  <a:pt x="1370" y="574"/>
                </a:lnTo>
                <a:lnTo>
                  <a:pt x="1370" y="576"/>
                </a:lnTo>
                <a:lnTo>
                  <a:pt x="1372" y="578"/>
                </a:lnTo>
                <a:lnTo>
                  <a:pt x="1372" y="580"/>
                </a:lnTo>
                <a:lnTo>
                  <a:pt x="1372" y="581"/>
                </a:lnTo>
                <a:lnTo>
                  <a:pt x="1372" y="582"/>
                </a:lnTo>
                <a:lnTo>
                  <a:pt x="1372" y="583"/>
                </a:lnTo>
                <a:lnTo>
                  <a:pt x="1373" y="584"/>
                </a:lnTo>
                <a:lnTo>
                  <a:pt x="1373" y="585"/>
                </a:lnTo>
                <a:lnTo>
                  <a:pt x="1378" y="597"/>
                </a:lnTo>
                <a:lnTo>
                  <a:pt x="1379" y="598"/>
                </a:lnTo>
                <a:lnTo>
                  <a:pt x="1381" y="600"/>
                </a:lnTo>
                <a:lnTo>
                  <a:pt x="1381" y="601"/>
                </a:lnTo>
                <a:lnTo>
                  <a:pt x="1382" y="602"/>
                </a:lnTo>
                <a:lnTo>
                  <a:pt x="1383" y="605"/>
                </a:lnTo>
                <a:lnTo>
                  <a:pt x="1384" y="606"/>
                </a:lnTo>
                <a:lnTo>
                  <a:pt x="1383" y="607"/>
                </a:lnTo>
                <a:lnTo>
                  <a:pt x="1382" y="608"/>
                </a:lnTo>
                <a:lnTo>
                  <a:pt x="1381" y="608"/>
                </a:lnTo>
                <a:lnTo>
                  <a:pt x="1378" y="609"/>
                </a:lnTo>
                <a:lnTo>
                  <a:pt x="1376" y="610"/>
                </a:lnTo>
                <a:lnTo>
                  <a:pt x="1374" y="611"/>
                </a:lnTo>
                <a:lnTo>
                  <a:pt x="1372" y="612"/>
                </a:lnTo>
                <a:lnTo>
                  <a:pt x="1370" y="612"/>
                </a:lnTo>
                <a:lnTo>
                  <a:pt x="1369" y="614"/>
                </a:lnTo>
                <a:lnTo>
                  <a:pt x="1368" y="614"/>
                </a:lnTo>
                <a:lnTo>
                  <a:pt x="1365" y="615"/>
                </a:lnTo>
                <a:lnTo>
                  <a:pt x="1363" y="616"/>
                </a:lnTo>
                <a:lnTo>
                  <a:pt x="1359" y="618"/>
                </a:lnTo>
                <a:lnTo>
                  <a:pt x="1358" y="619"/>
                </a:lnTo>
                <a:lnTo>
                  <a:pt x="1357" y="620"/>
                </a:lnTo>
                <a:lnTo>
                  <a:pt x="1355" y="622"/>
                </a:lnTo>
                <a:lnTo>
                  <a:pt x="1357" y="624"/>
                </a:lnTo>
                <a:lnTo>
                  <a:pt x="1356" y="625"/>
                </a:lnTo>
                <a:lnTo>
                  <a:pt x="1356" y="626"/>
                </a:lnTo>
                <a:lnTo>
                  <a:pt x="1357" y="626"/>
                </a:lnTo>
                <a:lnTo>
                  <a:pt x="1358" y="628"/>
                </a:lnTo>
                <a:lnTo>
                  <a:pt x="1357" y="630"/>
                </a:lnTo>
                <a:lnTo>
                  <a:pt x="1358" y="631"/>
                </a:lnTo>
                <a:lnTo>
                  <a:pt x="1358" y="632"/>
                </a:lnTo>
                <a:lnTo>
                  <a:pt x="1358" y="633"/>
                </a:lnTo>
                <a:lnTo>
                  <a:pt x="1357" y="636"/>
                </a:lnTo>
                <a:lnTo>
                  <a:pt x="1359" y="637"/>
                </a:lnTo>
                <a:lnTo>
                  <a:pt x="1360" y="637"/>
                </a:lnTo>
                <a:lnTo>
                  <a:pt x="1361" y="639"/>
                </a:lnTo>
                <a:lnTo>
                  <a:pt x="1363" y="640"/>
                </a:lnTo>
                <a:lnTo>
                  <a:pt x="1364" y="640"/>
                </a:lnTo>
                <a:lnTo>
                  <a:pt x="1364" y="641"/>
                </a:lnTo>
                <a:lnTo>
                  <a:pt x="1365" y="642"/>
                </a:lnTo>
                <a:lnTo>
                  <a:pt x="1365" y="643"/>
                </a:lnTo>
                <a:lnTo>
                  <a:pt x="1365" y="644"/>
                </a:lnTo>
                <a:lnTo>
                  <a:pt x="1364" y="644"/>
                </a:lnTo>
                <a:lnTo>
                  <a:pt x="1364" y="645"/>
                </a:lnTo>
                <a:lnTo>
                  <a:pt x="1363" y="645"/>
                </a:lnTo>
                <a:lnTo>
                  <a:pt x="1363" y="644"/>
                </a:lnTo>
                <a:lnTo>
                  <a:pt x="1361" y="644"/>
                </a:lnTo>
                <a:lnTo>
                  <a:pt x="1361" y="643"/>
                </a:lnTo>
                <a:lnTo>
                  <a:pt x="1360" y="643"/>
                </a:lnTo>
                <a:lnTo>
                  <a:pt x="1360" y="642"/>
                </a:lnTo>
                <a:lnTo>
                  <a:pt x="1359" y="642"/>
                </a:lnTo>
                <a:lnTo>
                  <a:pt x="1358" y="642"/>
                </a:lnTo>
                <a:lnTo>
                  <a:pt x="1359" y="643"/>
                </a:lnTo>
                <a:lnTo>
                  <a:pt x="1359" y="644"/>
                </a:lnTo>
                <a:lnTo>
                  <a:pt x="1359" y="645"/>
                </a:lnTo>
                <a:lnTo>
                  <a:pt x="1359" y="647"/>
                </a:lnTo>
                <a:lnTo>
                  <a:pt x="1359" y="648"/>
                </a:lnTo>
                <a:lnTo>
                  <a:pt x="1359" y="649"/>
                </a:lnTo>
                <a:lnTo>
                  <a:pt x="1359" y="650"/>
                </a:lnTo>
                <a:lnTo>
                  <a:pt x="1360" y="651"/>
                </a:lnTo>
                <a:lnTo>
                  <a:pt x="1360" y="652"/>
                </a:lnTo>
                <a:lnTo>
                  <a:pt x="1361" y="652"/>
                </a:lnTo>
                <a:lnTo>
                  <a:pt x="1363" y="652"/>
                </a:lnTo>
                <a:lnTo>
                  <a:pt x="1363" y="653"/>
                </a:lnTo>
                <a:lnTo>
                  <a:pt x="1351" y="661"/>
                </a:lnTo>
                <a:lnTo>
                  <a:pt x="1351" y="662"/>
                </a:lnTo>
                <a:lnTo>
                  <a:pt x="1350" y="662"/>
                </a:lnTo>
                <a:lnTo>
                  <a:pt x="1349" y="664"/>
                </a:lnTo>
                <a:lnTo>
                  <a:pt x="1344" y="666"/>
                </a:lnTo>
                <a:lnTo>
                  <a:pt x="1346" y="667"/>
                </a:lnTo>
                <a:lnTo>
                  <a:pt x="1347" y="668"/>
                </a:lnTo>
                <a:lnTo>
                  <a:pt x="1348" y="669"/>
                </a:lnTo>
                <a:lnTo>
                  <a:pt x="1348" y="670"/>
                </a:lnTo>
                <a:lnTo>
                  <a:pt x="1349" y="672"/>
                </a:lnTo>
                <a:lnTo>
                  <a:pt x="1348" y="672"/>
                </a:lnTo>
                <a:lnTo>
                  <a:pt x="1342" y="677"/>
                </a:lnTo>
                <a:lnTo>
                  <a:pt x="1341" y="678"/>
                </a:lnTo>
                <a:lnTo>
                  <a:pt x="1340" y="679"/>
                </a:lnTo>
                <a:lnTo>
                  <a:pt x="1338" y="682"/>
                </a:lnTo>
                <a:lnTo>
                  <a:pt x="1333" y="685"/>
                </a:lnTo>
                <a:lnTo>
                  <a:pt x="1331" y="687"/>
                </a:lnTo>
                <a:lnTo>
                  <a:pt x="1330" y="689"/>
                </a:lnTo>
                <a:lnTo>
                  <a:pt x="1329" y="689"/>
                </a:lnTo>
                <a:lnTo>
                  <a:pt x="1327" y="689"/>
                </a:lnTo>
                <a:lnTo>
                  <a:pt x="1321" y="689"/>
                </a:lnTo>
                <a:lnTo>
                  <a:pt x="1321" y="690"/>
                </a:lnTo>
                <a:lnTo>
                  <a:pt x="1321" y="693"/>
                </a:lnTo>
                <a:lnTo>
                  <a:pt x="1321" y="694"/>
                </a:lnTo>
                <a:lnTo>
                  <a:pt x="1321" y="695"/>
                </a:lnTo>
                <a:lnTo>
                  <a:pt x="1321" y="697"/>
                </a:lnTo>
                <a:lnTo>
                  <a:pt x="1321" y="698"/>
                </a:lnTo>
                <a:lnTo>
                  <a:pt x="1321" y="699"/>
                </a:lnTo>
                <a:lnTo>
                  <a:pt x="1321" y="701"/>
                </a:lnTo>
                <a:lnTo>
                  <a:pt x="1317" y="701"/>
                </a:lnTo>
                <a:lnTo>
                  <a:pt x="1310" y="702"/>
                </a:lnTo>
                <a:lnTo>
                  <a:pt x="1305" y="703"/>
                </a:lnTo>
                <a:lnTo>
                  <a:pt x="1303" y="703"/>
                </a:lnTo>
                <a:lnTo>
                  <a:pt x="1297" y="704"/>
                </a:lnTo>
                <a:lnTo>
                  <a:pt x="1294" y="704"/>
                </a:lnTo>
                <a:lnTo>
                  <a:pt x="1290" y="706"/>
                </a:lnTo>
                <a:lnTo>
                  <a:pt x="1289" y="706"/>
                </a:lnTo>
                <a:lnTo>
                  <a:pt x="1288" y="706"/>
                </a:lnTo>
                <a:lnTo>
                  <a:pt x="1287" y="706"/>
                </a:lnTo>
                <a:lnTo>
                  <a:pt x="1286" y="706"/>
                </a:lnTo>
                <a:lnTo>
                  <a:pt x="1286" y="707"/>
                </a:lnTo>
                <a:lnTo>
                  <a:pt x="1284" y="707"/>
                </a:lnTo>
                <a:lnTo>
                  <a:pt x="1284" y="708"/>
                </a:lnTo>
                <a:lnTo>
                  <a:pt x="1284" y="715"/>
                </a:lnTo>
                <a:lnTo>
                  <a:pt x="1283" y="715"/>
                </a:lnTo>
                <a:lnTo>
                  <a:pt x="1282" y="715"/>
                </a:lnTo>
                <a:lnTo>
                  <a:pt x="1280" y="715"/>
                </a:lnTo>
                <a:lnTo>
                  <a:pt x="1279" y="715"/>
                </a:lnTo>
                <a:lnTo>
                  <a:pt x="1271" y="715"/>
                </a:lnTo>
                <a:lnTo>
                  <a:pt x="1270" y="715"/>
                </a:lnTo>
                <a:lnTo>
                  <a:pt x="1269" y="715"/>
                </a:lnTo>
                <a:lnTo>
                  <a:pt x="1268" y="714"/>
                </a:lnTo>
                <a:lnTo>
                  <a:pt x="1266" y="714"/>
                </a:lnTo>
                <a:lnTo>
                  <a:pt x="1265" y="712"/>
                </a:lnTo>
                <a:lnTo>
                  <a:pt x="1261" y="711"/>
                </a:lnTo>
                <a:lnTo>
                  <a:pt x="1258" y="710"/>
                </a:lnTo>
                <a:lnTo>
                  <a:pt x="1257" y="711"/>
                </a:lnTo>
                <a:lnTo>
                  <a:pt x="1256" y="711"/>
                </a:lnTo>
                <a:lnTo>
                  <a:pt x="1256" y="712"/>
                </a:lnTo>
                <a:lnTo>
                  <a:pt x="1255" y="714"/>
                </a:lnTo>
                <a:lnTo>
                  <a:pt x="1254" y="714"/>
                </a:lnTo>
                <a:lnTo>
                  <a:pt x="1254" y="715"/>
                </a:lnTo>
                <a:lnTo>
                  <a:pt x="1255" y="716"/>
                </a:lnTo>
                <a:lnTo>
                  <a:pt x="1253" y="717"/>
                </a:lnTo>
                <a:lnTo>
                  <a:pt x="1252" y="719"/>
                </a:lnTo>
                <a:lnTo>
                  <a:pt x="1251" y="720"/>
                </a:lnTo>
                <a:lnTo>
                  <a:pt x="1249" y="722"/>
                </a:lnTo>
                <a:lnTo>
                  <a:pt x="1248" y="723"/>
                </a:lnTo>
                <a:lnTo>
                  <a:pt x="1248" y="724"/>
                </a:lnTo>
                <a:lnTo>
                  <a:pt x="1247" y="725"/>
                </a:lnTo>
                <a:lnTo>
                  <a:pt x="1246" y="727"/>
                </a:lnTo>
                <a:lnTo>
                  <a:pt x="1244" y="732"/>
                </a:lnTo>
                <a:lnTo>
                  <a:pt x="1244" y="733"/>
                </a:lnTo>
                <a:lnTo>
                  <a:pt x="1243" y="734"/>
                </a:lnTo>
                <a:lnTo>
                  <a:pt x="1243" y="735"/>
                </a:lnTo>
                <a:lnTo>
                  <a:pt x="1241" y="739"/>
                </a:lnTo>
                <a:lnTo>
                  <a:pt x="1241" y="741"/>
                </a:lnTo>
                <a:lnTo>
                  <a:pt x="1240" y="741"/>
                </a:lnTo>
                <a:lnTo>
                  <a:pt x="1240" y="743"/>
                </a:lnTo>
                <a:lnTo>
                  <a:pt x="1240" y="744"/>
                </a:lnTo>
                <a:lnTo>
                  <a:pt x="1240" y="745"/>
                </a:lnTo>
                <a:lnTo>
                  <a:pt x="1239" y="746"/>
                </a:lnTo>
                <a:lnTo>
                  <a:pt x="1239" y="749"/>
                </a:lnTo>
                <a:lnTo>
                  <a:pt x="1239" y="750"/>
                </a:lnTo>
                <a:lnTo>
                  <a:pt x="1239" y="752"/>
                </a:lnTo>
                <a:lnTo>
                  <a:pt x="1238" y="756"/>
                </a:lnTo>
                <a:lnTo>
                  <a:pt x="1238" y="757"/>
                </a:lnTo>
                <a:lnTo>
                  <a:pt x="1238" y="758"/>
                </a:lnTo>
                <a:lnTo>
                  <a:pt x="1237" y="759"/>
                </a:lnTo>
                <a:lnTo>
                  <a:pt x="1237" y="760"/>
                </a:lnTo>
                <a:lnTo>
                  <a:pt x="1237" y="761"/>
                </a:lnTo>
                <a:lnTo>
                  <a:pt x="1237" y="762"/>
                </a:lnTo>
                <a:lnTo>
                  <a:pt x="1237" y="764"/>
                </a:lnTo>
                <a:lnTo>
                  <a:pt x="1237" y="765"/>
                </a:lnTo>
                <a:lnTo>
                  <a:pt x="1236" y="766"/>
                </a:lnTo>
                <a:lnTo>
                  <a:pt x="1236" y="767"/>
                </a:lnTo>
                <a:lnTo>
                  <a:pt x="1236" y="768"/>
                </a:lnTo>
                <a:lnTo>
                  <a:pt x="1236" y="769"/>
                </a:lnTo>
                <a:lnTo>
                  <a:pt x="1236" y="770"/>
                </a:lnTo>
                <a:lnTo>
                  <a:pt x="1236" y="771"/>
                </a:lnTo>
                <a:lnTo>
                  <a:pt x="1235" y="771"/>
                </a:lnTo>
                <a:lnTo>
                  <a:pt x="1235" y="773"/>
                </a:lnTo>
                <a:lnTo>
                  <a:pt x="1235" y="774"/>
                </a:lnTo>
                <a:lnTo>
                  <a:pt x="1235" y="775"/>
                </a:lnTo>
                <a:lnTo>
                  <a:pt x="1235" y="776"/>
                </a:lnTo>
                <a:lnTo>
                  <a:pt x="1235" y="777"/>
                </a:lnTo>
                <a:lnTo>
                  <a:pt x="1234" y="778"/>
                </a:lnTo>
                <a:lnTo>
                  <a:pt x="1234" y="781"/>
                </a:lnTo>
                <a:lnTo>
                  <a:pt x="1234" y="782"/>
                </a:lnTo>
                <a:lnTo>
                  <a:pt x="1234" y="783"/>
                </a:lnTo>
                <a:lnTo>
                  <a:pt x="1234" y="784"/>
                </a:lnTo>
                <a:lnTo>
                  <a:pt x="1232" y="784"/>
                </a:lnTo>
                <a:lnTo>
                  <a:pt x="1232" y="785"/>
                </a:lnTo>
                <a:lnTo>
                  <a:pt x="1232" y="786"/>
                </a:lnTo>
                <a:lnTo>
                  <a:pt x="1232" y="787"/>
                </a:lnTo>
                <a:lnTo>
                  <a:pt x="1232" y="789"/>
                </a:lnTo>
                <a:lnTo>
                  <a:pt x="1232" y="790"/>
                </a:lnTo>
                <a:lnTo>
                  <a:pt x="1231" y="791"/>
                </a:lnTo>
                <a:lnTo>
                  <a:pt x="1231" y="792"/>
                </a:lnTo>
                <a:lnTo>
                  <a:pt x="1231" y="794"/>
                </a:lnTo>
                <a:lnTo>
                  <a:pt x="1231" y="796"/>
                </a:lnTo>
                <a:lnTo>
                  <a:pt x="1230" y="798"/>
                </a:lnTo>
                <a:lnTo>
                  <a:pt x="1230" y="799"/>
                </a:lnTo>
                <a:lnTo>
                  <a:pt x="1230" y="800"/>
                </a:lnTo>
                <a:lnTo>
                  <a:pt x="1230" y="801"/>
                </a:lnTo>
                <a:lnTo>
                  <a:pt x="1230" y="802"/>
                </a:lnTo>
                <a:lnTo>
                  <a:pt x="1230" y="803"/>
                </a:lnTo>
                <a:lnTo>
                  <a:pt x="1229" y="804"/>
                </a:lnTo>
                <a:lnTo>
                  <a:pt x="1230" y="804"/>
                </a:lnTo>
                <a:lnTo>
                  <a:pt x="1230" y="806"/>
                </a:lnTo>
                <a:lnTo>
                  <a:pt x="1232" y="806"/>
                </a:lnTo>
                <a:lnTo>
                  <a:pt x="1235" y="806"/>
                </a:lnTo>
                <a:lnTo>
                  <a:pt x="1240" y="806"/>
                </a:lnTo>
                <a:lnTo>
                  <a:pt x="1241" y="806"/>
                </a:lnTo>
                <a:lnTo>
                  <a:pt x="1243" y="806"/>
                </a:lnTo>
                <a:lnTo>
                  <a:pt x="1244" y="806"/>
                </a:lnTo>
                <a:lnTo>
                  <a:pt x="1245" y="806"/>
                </a:lnTo>
                <a:lnTo>
                  <a:pt x="1247" y="806"/>
                </a:lnTo>
                <a:lnTo>
                  <a:pt x="1249" y="806"/>
                </a:lnTo>
                <a:lnTo>
                  <a:pt x="1251" y="806"/>
                </a:lnTo>
                <a:lnTo>
                  <a:pt x="1251" y="804"/>
                </a:lnTo>
                <a:lnTo>
                  <a:pt x="1254" y="804"/>
                </a:lnTo>
                <a:lnTo>
                  <a:pt x="1256" y="804"/>
                </a:lnTo>
                <a:lnTo>
                  <a:pt x="1256" y="806"/>
                </a:lnTo>
                <a:lnTo>
                  <a:pt x="1258" y="806"/>
                </a:lnTo>
                <a:lnTo>
                  <a:pt x="1260" y="806"/>
                </a:lnTo>
                <a:lnTo>
                  <a:pt x="1261" y="806"/>
                </a:lnTo>
                <a:lnTo>
                  <a:pt x="1263" y="806"/>
                </a:lnTo>
                <a:lnTo>
                  <a:pt x="1264" y="806"/>
                </a:lnTo>
                <a:lnTo>
                  <a:pt x="1265" y="806"/>
                </a:lnTo>
                <a:lnTo>
                  <a:pt x="1266" y="806"/>
                </a:lnTo>
                <a:lnTo>
                  <a:pt x="1270" y="806"/>
                </a:lnTo>
                <a:lnTo>
                  <a:pt x="1275" y="806"/>
                </a:lnTo>
                <a:lnTo>
                  <a:pt x="1275" y="804"/>
                </a:lnTo>
                <a:lnTo>
                  <a:pt x="1275" y="803"/>
                </a:lnTo>
                <a:lnTo>
                  <a:pt x="1277" y="803"/>
                </a:lnTo>
                <a:lnTo>
                  <a:pt x="1277" y="802"/>
                </a:lnTo>
                <a:lnTo>
                  <a:pt x="1277" y="801"/>
                </a:lnTo>
                <a:lnTo>
                  <a:pt x="1278" y="801"/>
                </a:lnTo>
                <a:lnTo>
                  <a:pt x="1278" y="800"/>
                </a:lnTo>
                <a:lnTo>
                  <a:pt x="1277" y="800"/>
                </a:lnTo>
                <a:lnTo>
                  <a:pt x="1275" y="800"/>
                </a:lnTo>
                <a:lnTo>
                  <a:pt x="1275" y="799"/>
                </a:lnTo>
                <a:lnTo>
                  <a:pt x="1274" y="798"/>
                </a:lnTo>
                <a:lnTo>
                  <a:pt x="1273" y="798"/>
                </a:lnTo>
                <a:lnTo>
                  <a:pt x="1273" y="799"/>
                </a:lnTo>
                <a:lnTo>
                  <a:pt x="1272" y="799"/>
                </a:lnTo>
                <a:lnTo>
                  <a:pt x="1271" y="799"/>
                </a:lnTo>
                <a:lnTo>
                  <a:pt x="1270" y="799"/>
                </a:lnTo>
                <a:lnTo>
                  <a:pt x="1269" y="799"/>
                </a:lnTo>
                <a:lnTo>
                  <a:pt x="1268" y="799"/>
                </a:lnTo>
                <a:lnTo>
                  <a:pt x="1266" y="799"/>
                </a:lnTo>
                <a:lnTo>
                  <a:pt x="1265" y="799"/>
                </a:lnTo>
                <a:lnTo>
                  <a:pt x="1264" y="799"/>
                </a:lnTo>
                <a:lnTo>
                  <a:pt x="1263" y="799"/>
                </a:lnTo>
                <a:lnTo>
                  <a:pt x="1263" y="800"/>
                </a:lnTo>
                <a:lnTo>
                  <a:pt x="1257" y="800"/>
                </a:lnTo>
                <a:lnTo>
                  <a:pt x="1252" y="800"/>
                </a:lnTo>
                <a:lnTo>
                  <a:pt x="1251" y="800"/>
                </a:lnTo>
                <a:lnTo>
                  <a:pt x="1251" y="801"/>
                </a:lnTo>
                <a:lnTo>
                  <a:pt x="1249" y="801"/>
                </a:lnTo>
                <a:lnTo>
                  <a:pt x="1249" y="795"/>
                </a:lnTo>
                <a:lnTo>
                  <a:pt x="1245" y="795"/>
                </a:lnTo>
                <a:lnTo>
                  <a:pt x="1243" y="795"/>
                </a:lnTo>
                <a:lnTo>
                  <a:pt x="1243" y="783"/>
                </a:lnTo>
                <a:lnTo>
                  <a:pt x="1244" y="783"/>
                </a:lnTo>
                <a:lnTo>
                  <a:pt x="1244" y="782"/>
                </a:lnTo>
                <a:lnTo>
                  <a:pt x="1244" y="775"/>
                </a:lnTo>
                <a:lnTo>
                  <a:pt x="1245" y="775"/>
                </a:lnTo>
                <a:lnTo>
                  <a:pt x="1256" y="775"/>
                </a:lnTo>
                <a:lnTo>
                  <a:pt x="1256" y="774"/>
                </a:lnTo>
                <a:lnTo>
                  <a:pt x="1255" y="774"/>
                </a:lnTo>
                <a:lnTo>
                  <a:pt x="1255" y="766"/>
                </a:lnTo>
                <a:lnTo>
                  <a:pt x="1255" y="759"/>
                </a:lnTo>
                <a:lnTo>
                  <a:pt x="1256" y="759"/>
                </a:lnTo>
                <a:lnTo>
                  <a:pt x="1258" y="759"/>
                </a:lnTo>
                <a:lnTo>
                  <a:pt x="1265" y="758"/>
                </a:lnTo>
                <a:lnTo>
                  <a:pt x="1273" y="758"/>
                </a:lnTo>
                <a:lnTo>
                  <a:pt x="1283" y="758"/>
                </a:lnTo>
                <a:lnTo>
                  <a:pt x="1288" y="758"/>
                </a:lnTo>
                <a:lnTo>
                  <a:pt x="1295" y="758"/>
                </a:lnTo>
                <a:lnTo>
                  <a:pt x="1297" y="758"/>
                </a:lnTo>
                <a:lnTo>
                  <a:pt x="1298" y="758"/>
                </a:lnTo>
                <a:lnTo>
                  <a:pt x="1308" y="758"/>
                </a:lnTo>
                <a:lnTo>
                  <a:pt x="1312" y="758"/>
                </a:lnTo>
                <a:lnTo>
                  <a:pt x="1313" y="758"/>
                </a:lnTo>
                <a:lnTo>
                  <a:pt x="1314" y="758"/>
                </a:lnTo>
                <a:lnTo>
                  <a:pt x="1316" y="757"/>
                </a:lnTo>
                <a:lnTo>
                  <a:pt x="1322" y="754"/>
                </a:lnTo>
                <a:lnTo>
                  <a:pt x="1324" y="754"/>
                </a:lnTo>
                <a:lnTo>
                  <a:pt x="1325" y="753"/>
                </a:lnTo>
                <a:lnTo>
                  <a:pt x="1330" y="752"/>
                </a:lnTo>
                <a:lnTo>
                  <a:pt x="1331" y="752"/>
                </a:lnTo>
                <a:lnTo>
                  <a:pt x="1331" y="754"/>
                </a:lnTo>
                <a:lnTo>
                  <a:pt x="1330" y="756"/>
                </a:lnTo>
                <a:lnTo>
                  <a:pt x="1329" y="754"/>
                </a:lnTo>
                <a:lnTo>
                  <a:pt x="1329" y="756"/>
                </a:lnTo>
                <a:lnTo>
                  <a:pt x="1329" y="757"/>
                </a:lnTo>
                <a:lnTo>
                  <a:pt x="1327" y="757"/>
                </a:lnTo>
                <a:lnTo>
                  <a:pt x="1324" y="757"/>
                </a:lnTo>
                <a:lnTo>
                  <a:pt x="1324" y="758"/>
                </a:lnTo>
                <a:lnTo>
                  <a:pt x="1325" y="760"/>
                </a:lnTo>
                <a:lnTo>
                  <a:pt x="1324" y="760"/>
                </a:lnTo>
                <a:lnTo>
                  <a:pt x="1323" y="760"/>
                </a:lnTo>
                <a:lnTo>
                  <a:pt x="1323" y="761"/>
                </a:lnTo>
                <a:lnTo>
                  <a:pt x="1321" y="762"/>
                </a:lnTo>
                <a:lnTo>
                  <a:pt x="1318" y="765"/>
                </a:lnTo>
                <a:lnTo>
                  <a:pt x="1330" y="779"/>
                </a:lnTo>
                <a:lnTo>
                  <a:pt x="1331" y="782"/>
                </a:lnTo>
                <a:lnTo>
                  <a:pt x="1335" y="784"/>
                </a:lnTo>
                <a:lnTo>
                  <a:pt x="1350" y="787"/>
                </a:lnTo>
                <a:lnTo>
                  <a:pt x="1360" y="791"/>
                </a:lnTo>
                <a:lnTo>
                  <a:pt x="1361" y="791"/>
                </a:lnTo>
                <a:lnTo>
                  <a:pt x="1365" y="792"/>
                </a:lnTo>
                <a:lnTo>
                  <a:pt x="1368" y="793"/>
                </a:lnTo>
                <a:lnTo>
                  <a:pt x="1376" y="795"/>
                </a:lnTo>
                <a:lnTo>
                  <a:pt x="1377" y="796"/>
                </a:lnTo>
                <a:lnTo>
                  <a:pt x="1379" y="796"/>
                </a:lnTo>
                <a:lnTo>
                  <a:pt x="1381" y="796"/>
                </a:lnTo>
                <a:lnTo>
                  <a:pt x="1386" y="799"/>
                </a:lnTo>
                <a:lnTo>
                  <a:pt x="1391" y="794"/>
                </a:lnTo>
                <a:lnTo>
                  <a:pt x="1392" y="794"/>
                </a:lnTo>
                <a:lnTo>
                  <a:pt x="1393" y="792"/>
                </a:lnTo>
                <a:lnTo>
                  <a:pt x="1394" y="792"/>
                </a:lnTo>
                <a:lnTo>
                  <a:pt x="1395" y="791"/>
                </a:lnTo>
                <a:lnTo>
                  <a:pt x="1396" y="791"/>
                </a:lnTo>
                <a:lnTo>
                  <a:pt x="1396" y="790"/>
                </a:lnTo>
                <a:lnTo>
                  <a:pt x="1398" y="790"/>
                </a:lnTo>
                <a:lnTo>
                  <a:pt x="1398" y="789"/>
                </a:lnTo>
                <a:lnTo>
                  <a:pt x="1399" y="787"/>
                </a:lnTo>
                <a:lnTo>
                  <a:pt x="1400" y="786"/>
                </a:lnTo>
                <a:lnTo>
                  <a:pt x="1400" y="785"/>
                </a:lnTo>
                <a:lnTo>
                  <a:pt x="1401" y="784"/>
                </a:lnTo>
                <a:lnTo>
                  <a:pt x="1403" y="781"/>
                </a:lnTo>
                <a:lnTo>
                  <a:pt x="1408" y="775"/>
                </a:lnTo>
                <a:lnTo>
                  <a:pt x="1409" y="773"/>
                </a:lnTo>
                <a:lnTo>
                  <a:pt x="1411" y="769"/>
                </a:lnTo>
                <a:lnTo>
                  <a:pt x="1412" y="767"/>
                </a:lnTo>
                <a:lnTo>
                  <a:pt x="1413" y="766"/>
                </a:lnTo>
                <a:lnTo>
                  <a:pt x="1415" y="765"/>
                </a:lnTo>
                <a:lnTo>
                  <a:pt x="1416" y="764"/>
                </a:lnTo>
                <a:lnTo>
                  <a:pt x="1417" y="762"/>
                </a:lnTo>
                <a:lnTo>
                  <a:pt x="1418" y="761"/>
                </a:lnTo>
                <a:lnTo>
                  <a:pt x="1419" y="760"/>
                </a:lnTo>
                <a:lnTo>
                  <a:pt x="1419" y="761"/>
                </a:lnTo>
                <a:lnTo>
                  <a:pt x="1419" y="762"/>
                </a:lnTo>
                <a:lnTo>
                  <a:pt x="1420" y="762"/>
                </a:lnTo>
                <a:lnTo>
                  <a:pt x="1420" y="764"/>
                </a:lnTo>
                <a:lnTo>
                  <a:pt x="1421" y="765"/>
                </a:lnTo>
                <a:lnTo>
                  <a:pt x="1421" y="766"/>
                </a:lnTo>
                <a:lnTo>
                  <a:pt x="1419" y="767"/>
                </a:lnTo>
                <a:lnTo>
                  <a:pt x="1417" y="769"/>
                </a:lnTo>
                <a:lnTo>
                  <a:pt x="1416" y="771"/>
                </a:lnTo>
                <a:lnTo>
                  <a:pt x="1412" y="777"/>
                </a:lnTo>
                <a:lnTo>
                  <a:pt x="1410" y="781"/>
                </a:lnTo>
                <a:lnTo>
                  <a:pt x="1404" y="789"/>
                </a:lnTo>
                <a:lnTo>
                  <a:pt x="1402" y="791"/>
                </a:lnTo>
                <a:lnTo>
                  <a:pt x="1402" y="792"/>
                </a:lnTo>
                <a:lnTo>
                  <a:pt x="1400" y="793"/>
                </a:lnTo>
                <a:lnTo>
                  <a:pt x="1399" y="794"/>
                </a:lnTo>
                <a:lnTo>
                  <a:pt x="1396" y="796"/>
                </a:lnTo>
                <a:lnTo>
                  <a:pt x="1395" y="798"/>
                </a:lnTo>
                <a:lnTo>
                  <a:pt x="1394" y="799"/>
                </a:lnTo>
                <a:lnTo>
                  <a:pt x="1393" y="799"/>
                </a:lnTo>
                <a:lnTo>
                  <a:pt x="1393" y="800"/>
                </a:lnTo>
                <a:lnTo>
                  <a:pt x="1392" y="800"/>
                </a:lnTo>
                <a:lnTo>
                  <a:pt x="1384" y="807"/>
                </a:lnTo>
                <a:lnTo>
                  <a:pt x="1374" y="815"/>
                </a:lnTo>
                <a:lnTo>
                  <a:pt x="1374" y="816"/>
                </a:lnTo>
                <a:lnTo>
                  <a:pt x="1374" y="817"/>
                </a:lnTo>
                <a:lnTo>
                  <a:pt x="1374" y="818"/>
                </a:lnTo>
                <a:lnTo>
                  <a:pt x="1376" y="819"/>
                </a:lnTo>
                <a:lnTo>
                  <a:pt x="1377" y="818"/>
                </a:lnTo>
                <a:lnTo>
                  <a:pt x="1377" y="819"/>
                </a:lnTo>
                <a:lnTo>
                  <a:pt x="1379" y="819"/>
                </a:lnTo>
                <a:lnTo>
                  <a:pt x="1381" y="820"/>
                </a:lnTo>
                <a:lnTo>
                  <a:pt x="1382" y="820"/>
                </a:lnTo>
                <a:lnTo>
                  <a:pt x="1383" y="819"/>
                </a:lnTo>
                <a:lnTo>
                  <a:pt x="1383" y="818"/>
                </a:lnTo>
                <a:lnTo>
                  <a:pt x="1384" y="818"/>
                </a:lnTo>
                <a:lnTo>
                  <a:pt x="1384" y="817"/>
                </a:lnTo>
                <a:lnTo>
                  <a:pt x="1384" y="816"/>
                </a:lnTo>
                <a:lnTo>
                  <a:pt x="1383" y="816"/>
                </a:lnTo>
                <a:lnTo>
                  <a:pt x="1384" y="815"/>
                </a:lnTo>
                <a:lnTo>
                  <a:pt x="1384" y="814"/>
                </a:lnTo>
                <a:lnTo>
                  <a:pt x="1385" y="814"/>
                </a:lnTo>
                <a:lnTo>
                  <a:pt x="1386" y="812"/>
                </a:lnTo>
                <a:lnTo>
                  <a:pt x="1387" y="812"/>
                </a:lnTo>
                <a:lnTo>
                  <a:pt x="1389" y="812"/>
                </a:lnTo>
                <a:lnTo>
                  <a:pt x="1390" y="812"/>
                </a:lnTo>
                <a:lnTo>
                  <a:pt x="1391" y="812"/>
                </a:lnTo>
                <a:lnTo>
                  <a:pt x="1392" y="812"/>
                </a:lnTo>
                <a:lnTo>
                  <a:pt x="1393" y="812"/>
                </a:lnTo>
                <a:lnTo>
                  <a:pt x="1393" y="814"/>
                </a:lnTo>
                <a:lnTo>
                  <a:pt x="1394" y="814"/>
                </a:lnTo>
                <a:lnTo>
                  <a:pt x="1395" y="816"/>
                </a:lnTo>
                <a:lnTo>
                  <a:pt x="1395" y="817"/>
                </a:lnTo>
                <a:lnTo>
                  <a:pt x="1394" y="817"/>
                </a:lnTo>
                <a:lnTo>
                  <a:pt x="1394" y="818"/>
                </a:lnTo>
                <a:lnTo>
                  <a:pt x="1394" y="819"/>
                </a:lnTo>
                <a:lnTo>
                  <a:pt x="1393" y="819"/>
                </a:lnTo>
                <a:lnTo>
                  <a:pt x="1393" y="820"/>
                </a:lnTo>
                <a:lnTo>
                  <a:pt x="1392" y="820"/>
                </a:lnTo>
                <a:lnTo>
                  <a:pt x="1392" y="821"/>
                </a:lnTo>
                <a:lnTo>
                  <a:pt x="1393" y="823"/>
                </a:lnTo>
                <a:lnTo>
                  <a:pt x="1394" y="823"/>
                </a:lnTo>
                <a:lnTo>
                  <a:pt x="1394" y="824"/>
                </a:lnTo>
                <a:lnTo>
                  <a:pt x="1395" y="824"/>
                </a:lnTo>
                <a:lnTo>
                  <a:pt x="1396" y="825"/>
                </a:lnTo>
                <a:lnTo>
                  <a:pt x="1398" y="825"/>
                </a:lnTo>
                <a:lnTo>
                  <a:pt x="1399" y="826"/>
                </a:lnTo>
                <a:lnTo>
                  <a:pt x="1399" y="827"/>
                </a:lnTo>
                <a:lnTo>
                  <a:pt x="1398" y="828"/>
                </a:lnTo>
                <a:lnTo>
                  <a:pt x="1398" y="829"/>
                </a:lnTo>
                <a:lnTo>
                  <a:pt x="1395" y="829"/>
                </a:lnTo>
                <a:lnTo>
                  <a:pt x="1395" y="831"/>
                </a:lnTo>
                <a:lnTo>
                  <a:pt x="1395" y="832"/>
                </a:lnTo>
                <a:lnTo>
                  <a:pt x="1394" y="832"/>
                </a:lnTo>
                <a:lnTo>
                  <a:pt x="1395" y="833"/>
                </a:lnTo>
                <a:lnTo>
                  <a:pt x="1395" y="834"/>
                </a:lnTo>
                <a:lnTo>
                  <a:pt x="1396" y="834"/>
                </a:lnTo>
                <a:lnTo>
                  <a:pt x="1396" y="835"/>
                </a:lnTo>
                <a:lnTo>
                  <a:pt x="1398" y="835"/>
                </a:lnTo>
                <a:lnTo>
                  <a:pt x="1399" y="836"/>
                </a:lnTo>
                <a:lnTo>
                  <a:pt x="1399" y="837"/>
                </a:lnTo>
                <a:lnTo>
                  <a:pt x="1398" y="838"/>
                </a:lnTo>
                <a:lnTo>
                  <a:pt x="1396" y="838"/>
                </a:lnTo>
                <a:lnTo>
                  <a:pt x="1395" y="838"/>
                </a:lnTo>
                <a:lnTo>
                  <a:pt x="1394" y="838"/>
                </a:lnTo>
                <a:lnTo>
                  <a:pt x="1393" y="838"/>
                </a:lnTo>
                <a:lnTo>
                  <a:pt x="1392" y="838"/>
                </a:lnTo>
                <a:lnTo>
                  <a:pt x="1391" y="840"/>
                </a:lnTo>
                <a:lnTo>
                  <a:pt x="1391" y="841"/>
                </a:lnTo>
                <a:lnTo>
                  <a:pt x="1391" y="842"/>
                </a:lnTo>
                <a:lnTo>
                  <a:pt x="1389" y="842"/>
                </a:lnTo>
                <a:lnTo>
                  <a:pt x="1387" y="842"/>
                </a:lnTo>
                <a:lnTo>
                  <a:pt x="1386" y="843"/>
                </a:lnTo>
                <a:lnTo>
                  <a:pt x="1381" y="843"/>
                </a:lnTo>
                <a:lnTo>
                  <a:pt x="1379" y="844"/>
                </a:lnTo>
                <a:lnTo>
                  <a:pt x="1376" y="844"/>
                </a:lnTo>
                <a:lnTo>
                  <a:pt x="1375" y="844"/>
                </a:lnTo>
                <a:lnTo>
                  <a:pt x="1374" y="845"/>
                </a:lnTo>
                <a:lnTo>
                  <a:pt x="1373" y="845"/>
                </a:lnTo>
                <a:lnTo>
                  <a:pt x="1372" y="846"/>
                </a:lnTo>
                <a:lnTo>
                  <a:pt x="1370" y="846"/>
                </a:lnTo>
                <a:lnTo>
                  <a:pt x="1368" y="848"/>
                </a:lnTo>
                <a:lnTo>
                  <a:pt x="1367" y="849"/>
                </a:lnTo>
                <a:lnTo>
                  <a:pt x="1361" y="852"/>
                </a:lnTo>
                <a:lnTo>
                  <a:pt x="1357" y="854"/>
                </a:lnTo>
                <a:lnTo>
                  <a:pt x="1352" y="857"/>
                </a:lnTo>
                <a:lnTo>
                  <a:pt x="1355" y="861"/>
                </a:lnTo>
                <a:lnTo>
                  <a:pt x="1356" y="862"/>
                </a:lnTo>
                <a:lnTo>
                  <a:pt x="1356" y="863"/>
                </a:lnTo>
                <a:lnTo>
                  <a:pt x="1355" y="863"/>
                </a:lnTo>
                <a:lnTo>
                  <a:pt x="1353" y="865"/>
                </a:lnTo>
                <a:lnTo>
                  <a:pt x="1353" y="866"/>
                </a:lnTo>
                <a:lnTo>
                  <a:pt x="1352" y="866"/>
                </a:lnTo>
                <a:lnTo>
                  <a:pt x="1352" y="867"/>
                </a:lnTo>
                <a:lnTo>
                  <a:pt x="1351" y="867"/>
                </a:lnTo>
                <a:lnTo>
                  <a:pt x="1349" y="868"/>
                </a:lnTo>
                <a:lnTo>
                  <a:pt x="1349" y="869"/>
                </a:lnTo>
                <a:lnTo>
                  <a:pt x="1350" y="870"/>
                </a:lnTo>
                <a:lnTo>
                  <a:pt x="1350" y="871"/>
                </a:lnTo>
                <a:lnTo>
                  <a:pt x="1350" y="883"/>
                </a:lnTo>
                <a:lnTo>
                  <a:pt x="1350" y="888"/>
                </a:lnTo>
                <a:lnTo>
                  <a:pt x="1350" y="896"/>
                </a:lnTo>
                <a:lnTo>
                  <a:pt x="1350" y="904"/>
                </a:lnTo>
                <a:lnTo>
                  <a:pt x="1350" y="920"/>
                </a:lnTo>
                <a:lnTo>
                  <a:pt x="1349" y="920"/>
                </a:lnTo>
                <a:lnTo>
                  <a:pt x="1348" y="921"/>
                </a:lnTo>
                <a:lnTo>
                  <a:pt x="1338" y="925"/>
                </a:lnTo>
                <a:lnTo>
                  <a:pt x="1323" y="932"/>
                </a:lnTo>
                <a:lnTo>
                  <a:pt x="1322" y="932"/>
                </a:lnTo>
                <a:lnTo>
                  <a:pt x="1321" y="932"/>
                </a:lnTo>
                <a:lnTo>
                  <a:pt x="1320" y="932"/>
                </a:lnTo>
                <a:lnTo>
                  <a:pt x="1318" y="932"/>
                </a:lnTo>
                <a:lnTo>
                  <a:pt x="1313" y="932"/>
                </a:lnTo>
                <a:lnTo>
                  <a:pt x="1312" y="932"/>
                </a:lnTo>
                <a:lnTo>
                  <a:pt x="1312" y="933"/>
                </a:lnTo>
                <a:lnTo>
                  <a:pt x="1312" y="935"/>
                </a:lnTo>
                <a:lnTo>
                  <a:pt x="1312" y="936"/>
                </a:lnTo>
                <a:lnTo>
                  <a:pt x="1312" y="937"/>
                </a:lnTo>
                <a:lnTo>
                  <a:pt x="1312" y="938"/>
                </a:lnTo>
                <a:lnTo>
                  <a:pt x="1312" y="940"/>
                </a:lnTo>
                <a:lnTo>
                  <a:pt x="1312" y="941"/>
                </a:lnTo>
                <a:lnTo>
                  <a:pt x="1312" y="942"/>
                </a:lnTo>
                <a:lnTo>
                  <a:pt x="1312" y="943"/>
                </a:lnTo>
                <a:lnTo>
                  <a:pt x="1304" y="943"/>
                </a:lnTo>
                <a:lnTo>
                  <a:pt x="1304" y="933"/>
                </a:lnTo>
                <a:lnTo>
                  <a:pt x="1304" y="932"/>
                </a:lnTo>
                <a:lnTo>
                  <a:pt x="1303" y="932"/>
                </a:lnTo>
                <a:lnTo>
                  <a:pt x="1303" y="927"/>
                </a:lnTo>
                <a:lnTo>
                  <a:pt x="1303" y="916"/>
                </a:lnTo>
                <a:lnTo>
                  <a:pt x="1303" y="915"/>
                </a:lnTo>
                <a:lnTo>
                  <a:pt x="1303" y="913"/>
                </a:lnTo>
                <a:lnTo>
                  <a:pt x="1301" y="913"/>
                </a:lnTo>
                <a:lnTo>
                  <a:pt x="1300" y="913"/>
                </a:lnTo>
                <a:lnTo>
                  <a:pt x="1300" y="912"/>
                </a:lnTo>
                <a:lnTo>
                  <a:pt x="1299" y="912"/>
                </a:lnTo>
                <a:lnTo>
                  <a:pt x="1298" y="912"/>
                </a:lnTo>
                <a:lnTo>
                  <a:pt x="1297" y="912"/>
                </a:lnTo>
                <a:lnTo>
                  <a:pt x="1296" y="911"/>
                </a:lnTo>
                <a:lnTo>
                  <a:pt x="1295" y="910"/>
                </a:lnTo>
                <a:lnTo>
                  <a:pt x="1295" y="909"/>
                </a:lnTo>
                <a:lnTo>
                  <a:pt x="1295" y="908"/>
                </a:lnTo>
                <a:lnTo>
                  <a:pt x="1295" y="907"/>
                </a:lnTo>
                <a:lnTo>
                  <a:pt x="1295" y="906"/>
                </a:lnTo>
                <a:lnTo>
                  <a:pt x="1295" y="904"/>
                </a:lnTo>
                <a:lnTo>
                  <a:pt x="1295" y="903"/>
                </a:lnTo>
                <a:lnTo>
                  <a:pt x="1295" y="902"/>
                </a:lnTo>
                <a:lnTo>
                  <a:pt x="1295" y="901"/>
                </a:lnTo>
                <a:lnTo>
                  <a:pt x="1296" y="900"/>
                </a:lnTo>
                <a:lnTo>
                  <a:pt x="1296" y="899"/>
                </a:lnTo>
                <a:lnTo>
                  <a:pt x="1296" y="898"/>
                </a:lnTo>
                <a:lnTo>
                  <a:pt x="1296" y="895"/>
                </a:lnTo>
                <a:lnTo>
                  <a:pt x="1297" y="893"/>
                </a:lnTo>
                <a:lnTo>
                  <a:pt x="1297" y="891"/>
                </a:lnTo>
                <a:lnTo>
                  <a:pt x="1298" y="891"/>
                </a:lnTo>
                <a:lnTo>
                  <a:pt x="1298" y="890"/>
                </a:lnTo>
                <a:lnTo>
                  <a:pt x="1299" y="888"/>
                </a:lnTo>
                <a:lnTo>
                  <a:pt x="1303" y="886"/>
                </a:lnTo>
                <a:lnTo>
                  <a:pt x="1303" y="884"/>
                </a:lnTo>
                <a:lnTo>
                  <a:pt x="1303" y="883"/>
                </a:lnTo>
                <a:lnTo>
                  <a:pt x="1307" y="881"/>
                </a:lnTo>
                <a:lnTo>
                  <a:pt x="1307" y="879"/>
                </a:lnTo>
                <a:lnTo>
                  <a:pt x="1307" y="878"/>
                </a:lnTo>
                <a:lnTo>
                  <a:pt x="1306" y="879"/>
                </a:lnTo>
                <a:lnTo>
                  <a:pt x="1306" y="878"/>
                </a:lnTo>
                <a:lnTo>
                  <a:pt x="1306" y="874"/>
                </a:lnTo>
                <a:lnTo>
                  <a:pt x="1304" y="874"/>
                </a:lnTo>
                <a:lnTo>
                  <a:pt x="1304" y="870"/>
                </a:lnTo>
                <a:lnTo>
                  <a:pt x="1304" y="869"/>
                </a:lnTo>
                <a:lnTo>
                  <a:pt x="1304" y="868"/>
                </a:lnTo>
                <a:lnTo>
                  <a:pt x="1304" y="867"/>
                </a:lnTo>
                <a:lnTo>
                  <a:pt x="1304" y="866"/>
                </a:lnTo>
                <a:lnTo>
                  <a:pt x="1303" y="866"/>
                </a:lnTo>
                <a:lnTo>
                  <a:pt x="1303" y="865"/>
                </a:lnTo>
                <a:lnTo>
                  <a:pt x="1299" y="868"/>
                </a:lnTo>
                <a:lnTo>
                  <a:pt x="1296" y="870"/>
                </a:lnTo>
                <a:lnTo>
                  <a:pt x="1295" y="870"/>
                </a:lnTo>
                <a:lnTo>
                  <a:pt x="1286" y="877"/>
                </a:lnTo>
                <a:lnTo>
                  <a:pt x="1286" y="878"/>
                </a:lnTo>
                <a:lnTo>
                  <a:pt x="1260" y="898"/>
                </a:lnTo>
                <a:lnTo>
                  <a:pt x="1234" y="918"/>
                </a:lnTo>
                <a:lnTo>
                  <a:pt x="1234" y="919"/>
                </a:lnTo>
                <a:lnTo>
                  <a:pt x="1230" y="921"/>
                </a:lnTo>
                <a:lnTo>
                  <a:pt x="1230" y="925"/>
                </a:lnTo>
                <a:lnTo>
                  <a:pt x="1230" y="926"/>
                </a:lnTo>
                <a:lnTo>
                  <a:pt x="1229" y="935"/>
                </a:lnTo>
                <a:lnTo>
                  <a:pt x="1228" y="941"/>
                </a:lnTo>
                <a:lnTo>
                  <a:pt x="1227" y="943"/>
                </a:lnTo>
                <a:lnTo>
                  <a:pt x="1226" y="951"/>
                </a:lnTo>
                <a:lnTo>
                  <a:pt x="1226" y="954"/>
                </a:lnTo>
                <a:lnTo>
                  <a:pt x="1225" y="957"/>
                </a:lnTo>
                <a:lnTo>
                  <a:pt x="1225" y="961"/>
                </a:lnTo>
                <a:lnTo>
                  <a:pt x="1229" y="961"/>
                </a:lnTo>
                <a:lnTo>
                  <a:pt x="1236" y="961"/>
                </a:lnTo>
                <a:lnTo>
                  <a:pt x="1241" y="961"/>
                </a:lnTo>
                <a:lnTo>
                  <a:pt x="1243" y="958"/>
                </a:lnTo>
                <a:lnTo>
                  <a:pt x="1253" y="958"/>
                </a:lnTo>
                <a:lnTo>
                  <a:pt x="1253" y="960"/>
                </a:lnTo>
                <a:lnTo>
                  <a:pt x="1254" y="960"/>
                </a:lnTo>
                <a:lnTo>
                  <a:pt x="1256" y="960"/>
                </a:lnTo>
                <a:lnTo>
                  <a:pt x="1261" y="960"/>
                </a:lnTo>
                <a:lnTo>
                  <a:pt x="1262" y="960"/>
                </a:lnTo>
                <a:lnTo>
                  <a:pt x="1263" y="960"/>
                </a:lnTo>
                <a:lnTo>
                  <a:pt x="1265" y="960"/>
                </a:lnTo>
                <a:lnTo>
                  <a:pt x="1266" y="960"/>
                </a:lnTo>
                <a:lnTo>
                  <a:pt x="1268" y="960"/>
                </a:lnTo>
                <a:lnTo>
                  <a:pt x="1269" y="960"/>
                </a:lnTo>
                <a:lnTo>
                  <a:pt x="1269" y="961"/>
                </a:lnTo>
                <a:lnTo>
                  <a:pt x="1270" y="961"/>
                </a:lnTo>
                <a:lnTo>
                  <a:pt x="1271" y="962"/>
                </a:lnTo>
                <a:lnTo>
                  <a:pt x="1274" y="963"/>
                </a:lnTo>
                <a:lnTo>
                  <a:pt x="1275" y="963"/>
                </a:lnTo>
                <a:lnTo>
                  <a:pt x="1280" y="963"/>
                </a:lnTo>
                <a:lnTo>
                  <a:pt x="1284" y="963"/>
                </a:lnTo>
                <a:lnTo>
                  <a:pt x="1286" y="963"/>
                </a:lnTo>
                <a:lnTo>
                  <a:pt x="1304" y="963"/>
                </a:lnTo>
                <a:lnTo>
                  <a:pt x="1307" y="963"/>
                </a:lnTo>
                <a:lnTo>
                  <a:pt x="1308" y="963"/>
                </a:lnTo>
                <a:lnTo>
                  <a:pt x="1307" y="963"/>
                </a:lnTo>
                <a:lnTo>
                  <a:pt x="1306" y="962"/>
                </a:lnTo>
                <a:lnTo>
                  <a:pt x="1305" y="962"/>
                </a:lnTo>
                <a:lnTo>
                  <a:pt x="1305" y="961"/>
                </a:lnTo>
                <a:lnTo>
                  <a:pt x="1305" y="960"/>
                </a:lnTo>
                <a:lnTo>
                  <a:pt x="1305" y="959"/>
                </a:lnTo>
                <a:lnTo>
                  <a:pt x="1305" y="957"/>
                </a:lnTo>
                <a:lnTo>
                  <a:pt x="1305" y="954"/>
                </a:lnTo>
                <a:lnTo>
                  <a:pt x="1305" y="952"/>
                </a:lnTo>
                <a:lnTo>
                  <a:pt x="1305" y="951"/>
                </a:lnTo>
                <a:lnTo>
                  <a:pt x="1305" y="950"/>
                </a:lnTo>
                <a:lnTo>
                  <a:pt x="1305" y="949"/>
                </a:lnTo>
                <a:lnTo>
                  <a:pt x="1304" y="949"/>
                </a:lnTo>
                <a:lnTo>
                  <a:pt x="1312" y="949"/>
                </a:lnTo>
                <a:lnTo>
                  <a:pt x="1317" y="948"/>
                </a:lnTo>
                <a:lnTo>
                  <a:pt x="1320" y="948"/>
                </a:lnTo>
                <a:lnTo>
                  <a:pt x="1320" y="950"/>
                </a:lnTo>
                <a:lnTo>
                  <a:pt x="1320" y="952"/>
                </a:lnTo>
                <a:lnTo>
                  <a:pt x="1318" y="957"/>
                </a:lnTo>
                <a:lnTo>
                  <a:pt x="1320" y="957"/>
                </a:lnTo>
                <a:lnTo>
                  <a:pt x="1320" y="962"/>
                </a:lnTo>
                <a:lnTo>
                  <a:pt x="1329" y="962"/>
                </a:lnTo>
                <a:lnTo>
                  <a:pt x="1335" y="962"/>
                </a:lnTo>
                <a:lnTo>
                  <a:pt x="1346" y="962"/>
                </a:lnTo>
                <a:lnTo>
                  <a:pt x="1346" y="965"/>
                </a:lnTo>
                <a:lnTo>
                  <a:pt x="1346" y="968"/>
                </a:lnTo>
                <a:lnTo>
                  <a:pt x="1346" y="974"/>
                </a:lnTo>
                <a:lnTo>
                  <a:pt x="1350" y="973"/>
                </a:lnTo>
                <a:lnTo>
                  <a:pt x="1353" y="971"/>
                </a:lnTo>
                <a:lnTo>
                  <a:pt x="1355" y="971"/>
                </a:lnTo>
                <a:lnTo>
                  <a:pt x="1363" y="968"/>
                </a:lnTo>
                <a:lnTo>
                  <a:pt x="1390" y="958"/>
                </a:lnTo>
                <a:lnTo>
                  <a:pt x="1394" y="957"/>
                </a:lnTo>
                <a:lnTo>
                  <a:pt x="1395" y="957"/>
                </a:lnTo>
                <a:lnTo>
                  <a:pt x="1396" y="955"/>
                </a:lnTo>
                <a:lnTo>
                  <a:pt x="1408" y="952"/>
                </a:lnTo>
                <a:lnTo>
                  <a:pt x="1409" y="951"/>
                </a:lnTo>
                <a:lnTo>
                  <a:pt x="1410" y="951"/>
                </a:lnTo>
                <a:lnTo>
                  <a:pt x="1411" y="951"/>
                </a:lnTo>
                <a:lnTo>
                  <a:pt x="1413" y="950"/>
                </a:lnTo>
                <a:lnTo>
                  <a:pt x="1415" y="945"/>
                </a:lnTo>
                <a:lnTo>
                  <a:pt x="1421" y="920"/>
                </a:lnTo>
                <a:lnTo>
                  <a:pt x="1422" y="919"/>
                </a:lnTo>
                <a:lnTo>
                  <a:pt x="1422" y="918"/>
                </a:lnTo>
                <a:lnTo>
                  <a:pt x="1422" y="917"/>
                </a:lnTo>
                <a:lnTo>
                  <a:pt x="1424" y="915"/>
                </a:lnTo>
                <a:lnTo>
                  <a:pt x="1425" y="915"/>
                </a:lnTo>
                <a:lnTo>
                  <a:pt x="1434" y="917"/>
                </a:lnTo>
                <a:lnTo>
                  <a:pt x="1429" y="929"/>
                </a:lnTo>
                <a:lnTo>
                  <a:pt x="1426" y="944"/>
                </a:lnTo>
                <a:lnTo>
                  <a:pt x="1425" y="945"/>
                </a:lnTo>
                <a:lnTo>
                  <a:pt x="1427" y="945"/>
                </a:lnTo>
                <a:lnTo>
                  <a:pt x="1428" y="944"/>
                </a:lnTo>
                <a:lnTo>
                  <a:pt x="1434" y="942"/>
                </a:lnTo>
                <a:lnTo>
                  <a:pt x="1437" y="941"/>
                </a:lnTo>
                <a:lnTo>
                  <a:pt x="1446" y="937"/>
                </a:lnTo>
                <a:lnTo>
                  <a:pt x="1451" y="936"/>
                </a:lnTo>
                <a:lnTo>
                  <a:pt x="1452" y="936"/>
                </a:lnTo>
                <a:lnTo>
                  <a:pt x="1459" y="933"/>
                </a:lnTo>
                <a:lnTo>
                  <a:pt x="1464" y="930"/>
                </a:lnTo>
                <a:lnTo>
                  <a:pt x="1465" y="930"/>
                </a:lnTo>
                <a:lnTo>
                  <a:pt x="1473" y="928"/>
                </a:lnTo>
                <a:lnTo>
                  <a:pt x="1473" y="927"/>
                </a:lnTo>
                <a:lnTo>
                  <a:pt x="1474" y="927"/>
                </a:lnTo>
                <a:lnTo>
                  <a:pt x="1476" y="927"/>
                </a:lnTo>
                <a:lnTo>
                  <a:pt x="1478" y="926"/>
                </a:lnTo>
                <a:lnTo>
                  <a:pt x="1482" y="925"/>
                </a:lnTo>
                <a:lnTo>
                  <a:pt x="1488" y="924"/>
                </a:lnTo>
                <a:lnTo>
                  <a:pt x="1494" y="921"/>
                </a:lnTo>
                <a:lnTo>
                  <a:pt x="1495" y="921"/>
                </a:lnTo>
                <a:lnTo>
                  <a:pt x="1495" y="920"/>
                </a:lnTo>
                <a:lnTo>
                  <a:pt x="1496" y="920"/>
                </a:lnTo>
                <a:lnTo>
                  <a:pt x="1497" y="920"/>
                </a:lnTo>
                <a:lnTo>
                  <a:pt x="1501" y="921"/>
                </a:lnTo>
                <a:lnTo>
                  <a:pt x="1503" y="923"/>
                </a:lnTo>
                <a:lnTo>
                  <a:pt x="1503" y="920"/>
                </a:lnTo>
                <a:lnTo>
                  <a:pt x="1504" y="916"/>
                </a:lnTo>
                <a:lnTo>
                  <a:pt x="1508" y="901"/>
                </a:lnTo>
                <a:lnTo>
                  <a:pt x="1510" y="901"/>
                </a:lnTo>
                <a:lnTo>
                  <a:pt x="1511" y="901"/>
                </a:lnTo>
                <a:lnTo>
                  <a:pt x="1514" y="902"/>
                </a:lnTo>
                <a:lnTo>
                  <a:pt x="1517" y="903"/>
                </a:lnTo>
                <a:lnTo>
                  <a:pt x="1519" y="903"/>
                </a:lnTo>
                <a:lnTo>
                  <a:pt x="1521" y="904"/>
                </a:lnTo>
                <a:lnTo>
                  <a:pt x="1523" y="904"/>
                </a:lnTo>
                <a:lnTo>
                  <a:pt x="1527" y="906"/>
                </a:lnTo>
                <a:lnTo>
                  <a:pt x="1528" y="906"/>
                </a:lnTo>
                <a:lnTo>
                  <a:pt x="1534" y="908"/>
                </a:lnTo>
                <a:lnTo>
                  <a:pt x="1537" y="909"/>
                </a:lnTo>
                <a:lnTo>
                  <a:pt x="1537" y="908"/>
                </a:lnTo>
                <a:lnTo>
                  <a:pt x="1532" y="896"/>
                </a:lnTo>
                <a:lnTo>
                  <a:pt x="1532" y="894"/>
                </a:lnTo>
                <a:lnTo>
                  <a:pt x="1531" y="890"/>
                </a:lnTo>
                <a:lnTo>
                  <a:pt x="1529" y="878"/>
                </a:lnTo>
                <a:lnTo>
                  <a:pt x="1529" y="876"/>
                </a:lnTo>
                <a:lnTo>
                  <a:pt x="1529" y="874"/>
                </a:lnTo>
                <a:lnTo>
                  <a:pt x="1528" y="868"/>
                </a:lnTo>
                <a:lnTo>
                  <a:pt x="1527" y="863"/>
                </a:lnTo>
                <a:lnTo>
                  <a:pt x="1527" y="859"/>
                </a:lnTo>
                <a:lnTo>
                  <a:pt x="1528" y="854"/>
                </a:lnTo>
                <a:lnTo>
                  <a:pt x="1529" y="851"/>
                </a:lnTo>
                <a:lnTo>
                  <a:pt x="1530" y="850"/>
                </a:lnTo>
                <a:lnTo>
                  <a:pt x="1531" y="849"/>
                </a:lnTo>
                <a:lnTo>
                  <a:pt x="1533" y="845"/>
                </a:lnTo>
                <a:lnTo>
                  <a:pt x="1529" y="844"/>
                </a:lnTo>
                <a:lnTo>
                  <a:pt x="1530" y="840"/>
                </a:lnTo>
                <a:lnTo>
                  <a:pt x="1531" y="836"/>
                </a:lnTo>
                <a:lnTo>
                  <a:pt x="1539" y="838"/>
                </a:lnTo>
                <a:lnTo>
                  <a:pt x="1548" y="841"/>
                </a:lnTo>
                <a:lnTo>
                  <a:pt x="1550" y="842"/>
                </a:lnTo>
                <a:lnTo>
                  <a:pt x="1555" y="843"/>
                </a:lnTo>
                <a:lnTo>
                  <a:pt x="1555" y="842"/>
                </a:lnTo>
                <a:lnTo>
                  <a:pt x="1556" y="842"/>
                </a:lnTo>
                <a:lnTo>
                  <a:pt x="1557" y="841"/>
                </a:lnTo>
                <a:lnTo>
                  <a:pt x="1557" y="840"/>
                </a:lnTo>
                <a:lnTo>
                  <a:pt x="1559" y="840"/>
                </a:lnTo>
                <a:lnTo>
                  <a:pt x="1562" y="840"/>
                </a:lnTo>
                <a:lnTo>
                  <a:pt x="1563" y="838"/>
                </a:lnTo>
                <a:lnTo>
                  <a:pt x="1564" y="837"/>
                </a:lnTo>
                <a:lnTo>
                  <a:pt x="1565" y="837"/>
                </a:lnTo>
                <a:lnTo>
                  <a:pt x="1572" y="837"/>
                </a:lnTo>
                <a:lnTo>
                  <a:pt x="1572" y="838"/>
                </a:lnTo>
                <a:lnTo>
                  <a:pt x="1573" y="838"/>
                </a:lnTo>
                <a:lnTo>
                  <a:pt x="1574" y="834"/>
                </a:lnTo>
                <a:lnTo>
                  <a:pt x="1589" y="838"/>
                </a:lnTo>
                <a:lnTo>
                  <a:pt x="1593" y="840"/>
                </a:lnTo>
                <a:lnTo>
                  <a:pt x="1594" y="840"/>
                </a:lnTo>
                <a:lnTo>
                  <a:pt x="1594" y="841"/>
                </a:lnTo>
                <a:lnTo>
                  <a:pt x="1592" y="844"/>
                </a:lnTo>
                <a:lnTo>
                  <a:pt x="1591" y="846"/>
                </a:lnTo>
                <a:lnTo>
                  <a:pt x="1589" y="849"/>
                </a:lnTo>
                <a:lnTo>
                  <a:pt x="1584" y="858"/>
                </a:lnTo>
                <a:lnTo>
                  <a:pt x="1584" y="859"/>
                </a:lnTo>
                <a:lnTo>
                  <a:pt x="1583" y="860"/>
                </a:lnTo>
                <a:lnTo>
                  <a:pt x="1575" y="858"/>
                </a:lnTo>
                <a:lnTo>
                  <a:pt x="1571" y="857"/>
                </a:lnTo>
                <a:lnTo>
                  <a:pt x="1567" y="856"/>
                </a:lnTo>
                <a:lnTo>
                  <a:pt x="1560" y="853"/>
                </a:lnTo>
                <a:lnTo>
                  <a:pt x="1555" y="851"/>
                </a:lnTo>
                <a:lnTo>
                  <a:pt x="1554" y="851"/>
                </a:lnTo>
                <a:lnTo>
                  <a:pt x="1553" y="851"/>
                </a:lnTo>
                <a:lnTo>
                  <a:pt x="1549" y="850"/>
                </a:lnTo>
                <a:lnTo>
                  <a:pt x="1548" y="850"/>
                </a:lnTo>
                <a:lnTo>
                  <a:pt x="1548" y="851"/>
                </a:lnTo>
                <a:lnTo>
                  <a:pt x="1547" y="852"/>
                </a:lnTo>
                <a:lnTo>
                  <a:pt x="1546" y="858"/>
                </a:lnTo>
                <a:lnTo>
                  <a:pt x="1546" y="859"/>
                </a:lnTo>
                <a:lnTo>
                  <a:pt x="1545" y="860"/>
                </a:lnTo>
                <a:lnTo>
                  <a:pt x="1550" y="862"/>
                </a:lnTo>
                <a:lnTo>
                  <a:pt x="1555" y="863"/>
                </a:lnTo>
                <a:lnTo>
                  <a:pt x="1555" y="867"/>
                </a:lnTo>
                <a:lnTo>
                  <a:pt x="1554" y="868"/>
                </a:lnTo>
                <a:lnTo>
                  <a:pt x="1551" y="875"/>
                </a:lnTo>
                <a:lnTo>
                  <a:pt x="1551" y="876"/>
                </a:lnTo>
                <a:lnTo>
                  <a:pt x="1551" y="878"/>
                </a:lnTo>
                <a:lnTo>
                  <a:pt x="1550" y="881"/>
                </a:lnTo>
                <a:lnTo>
                  <a:pt x="1547" y="891"/>
                </a:lnTo>
                <a:lnTo>
                  <a:pt x="1547" y="892"/>
                </a:lnTo>
                <a:lnTo>
                  <a:pt x="1549" y="893"/>
                </a:lnTo>
                <a:lnTo>
                  <a:pt x="1558" y="895"/>
                </a:lnTo>
                <a:lnTo>
                  <a:pt x="1562" y="898"/>
                </a:lnTo>
                <a:lnTo>
                  <a:pt x="1565" y="899"/>
                </a:lnTo>
                <a:lnTo>
                  <a:pt x="1570" y="901"/>
                </a:lnTo>
                <a:lnTo>
                  <a:pt x="1571" y="902"/>
                </a:lnTo>
                <a:lnTo>
                  <a:pt x="1572" y="903"/>
                </a:lnTo>
                <a:lnTo>
                  <a:pt x="1574" y="903"/>
                </a:lnTo>
                <a:lnTo>
                  <a:pt x="1579" y="901"/>
                </a:lnTo>
                <a:lnTo>
                  <a:pt x="1580" y="901"/>
                </a:lnTo>
                <a:lnTo>
                  <a:pt x="1588" y="898"/>
                </a:lnTo>
                <a:lnTo>
                  <a:pt x="1598" y="894"/>
                </a:lnTo>
                <a:lnTo>
                  <a:pt x="1602" y="892"/>
                </a:lnTo>
                <a:lnTo>
                  <a:pt x="1612" y="888"/>
                </a:lnTo>
                <a:lnTo>
                  <a:pt x="1615" y="887"/>
                </a:lnTo>
                <a:lnTo>
                  <a:pt x="1618" y="886"/>
                </a:lnTo>
                <a:lnTo>
                  <a:pt x="1620" y="885"/>
                </a:lnTo>
                <a:lnTo>
                  <a:pt x="1623" y="884"/>
                </a:lnTo>
                <a:lnTo>
                  <a:pt x="1624" y="883"/>
                </a:lnTo>
                <a:lnTo>
                  <a:pt x="1625" y="883"/>
                </a:lnTo>
                <a:lnTo>
                  <a:pt x="1627" y="882"/>
                </a:lnTo>
                <a:lnTo>
                  <a:pt x="1629" y="882"/>
                </a:lnTo>
                <a:lnTo>
                  <a:pt x="1632" y="881"/>
                </a:lnTo>
                <a:lnTo>
                  <a:pt x="1633" y="881"/>
                </a:lnTo>
                <a:lnTo>
                  <a:pt x="1634" y="879"/>
                </a:lnTo>
                <a:lnTo>
                  <a:pt x="1635" y="879"/>
                </a:lnTo>
                <a:lnTo>
                  <a:pt x="1636" y="879"/>
                </a:lnTo>
                <a:lnTo>
                  <a:pt x="1639" y="878"/>
                </a:lnTo>
                <a:lnTo>
                  <a:pt x="1640" y="878"/>
                </a:lnTo>
                <a:lnTo>
                  <a:pt x="1642" y="877"/>
                </a:lnTo>
                <a:lnTo>
                  <a:pt x="1645" y="876"/>
                </a:lnTo>
                <a:lnTo>
                  <a:pt x="1653" y="874"/>
                </a:lnTo>
                <a:lnTo>
                  <a:pt x="1654" y="873"/>
                </a:lnTo>
                <a:lnTo>
                  <a:pt x="1655" y="873"/>
                </a:lnTo>
                <a:lnTo>
                  <a:pt x="1657" y="871"/>
                </a:lnTo>
                <a:lnTo>
                  <a:pt x="1658" y="871"/>
                </a:lnTo>
                <a:lnTo>
                  <a:pt x="1659" y="870"/>
                </a:lnTo>
                <a:lnTo>
                  <a:pt x="1661" y="869"/>
                </a:lnTo>
                <a:lnTo>
                  <a:pt x="1662" y="869"/>
                </a:lnTo>
                <a:lnTo>
                  <a:pt x="1663" y="869"/>
                </a:lnTo>
                <a:lnTo>
                  <a:pt x="1665" y="868"/>
                </a:lnTo>
                <a:lnTo>
                  <a:pt x="1667" y="868"/>
                </a:lnTo>
                <a:lnTo>
                  <a:pt x="1669" y="866"/>
                </a:lnTo>
                <a:lnTo>
                  <a:pt x="1670" y="866"/>
                </a:lnTo>
                <a:lnTo>
                  <a:pt x="1671" y="866"/>
                </a:lnTo>
                <a:lnTo>
                  <a:pt x="1674" y="865"/>
                </a:lnTo>
                <a:lnTo>
                  <a:pt x="1675" y="865"/>
                </a:lnTo>
                <a:lnTo>
                  <a:pt x="1676" y="865"/>
                </a:lnTo>
                <a:lnTo>
                  <a:pt x="1677" y="865"/>
                </a:lnTo>
                <a:lnTo>
                  <a:pt x="1678" y="863"/>
                </a:lnTo>
                <a:lnTo>
                  <a:pt x="1679" y="863"/>
                </a:lnTo>
                <a:lnTo>
                  <a:pt x="1680" y="862"/>
                </a:lnTo>
                <a:lnTo>
                  <a:pt x="1684" y="861"/>
                </a:lnTo>
                <a:lnTo>
                  <a:pt x="1689" y="859"/>
                </a:lnTo>
                <a:lnTo>
                  <a:pt x="1692" y="858"/>
                </a:lnTo>
                <a:lnTo>
                  <a:pt x="1700" y="856"/>
                </a:lnTo>
                <a:lnTo>
                  <a:pt x="1702" y="854"/>
                </a:lnTo>
                <a:lnTo>
                  <a:pt x="1705" y="853"/>
                </a:lnTo>
                <a:lnTo>
                  <a:pt x="1712" y="850"/>
                </a:lnTo>
                <a:lnTo>
                  <a:pt x="1713" y="850"/>
                </a:lnTo>
                <a:lnTo>
                  <a:pt x="1715" y="849"/>
                </a:lnTo>
                <a:lnTo>
                  <a:pt x="1717" y="849"/>
                </a:lnTo>
                <a:lnTo>
                  <a:pt x="1718" y="848"/>
                </a:lnTo>
                <a:lnTo>
                  <a:pt x="1719" y="846"/>
                </a:lnTo>
                <a:lnTo>
                  <a:pt x="1720" y="846"/>
                </a:lnTo>
                <a:lnTo>
                  <a:pt x="1721" y="845"/>
                </a:lnTo>
                <a:lnTo>
                  <a:pt x="1722" y="845"/>
                </a:lnTo>
                <a:lnTo>
                  <a:pt x="1723" y="844"/>
                </a:lnTo>
                <a:lnTo>
                  <a:pt x="1724" y="844"/>
                </a:lnTo>
                <a:lnTo>
                  <a:pt x="1726" y="844"/>
                </a:lnTo>
                <a:lnTo>
                  <a:pt x="1727" y="844"/>
                </a:lnTo>
                <a:lnTo>
                  <a:pt x="1727" y="843"/>
                </a:lnTo>
                <a:lnTo>
                  <a:pt x="1728" y="843"/>
                </a:lnTo>
                <a:lnTo>
                  <a:pt x="1730" y="843"/>
                </a:lnTo>
                <a:lnTo>
                  <a:pt x="1730" y="842"/>
                </a:lnTo>
                <a:lnTo>
                  <a:pt x="1735" y="841"/>
                </a:lnTo>
                <a:lnTo>
                  <a:pt x="1739" y="840"/>
                </a:lnTo>
                <a:lnTo>
                  <a:pt x="1741" y="838"/>
                </a:lnTo>
                <a:lnTo>
                  <a:pt x="1743" y="837"/>
                </a:lnTo>
                <a:lnTo>
                  <a:pt x="1746" y="836"/>
                </a:lnTo>
                <a:lnTo>
                  <a:pt x="1748" y="835"/>
                </a:lnTo>
                <a:lnTo>
                  <a:pt x="1752" y="834"/>
                </a:lnTo>
                <a:lnTo>
                  <a:pt x="1752" y="833"/>
                </a:lnTo>
                <a:lnTo>
                  <a:pt x="1752" y="832"/>
                </a:lnTo>
                <a:lnTo>
                  <a:pt x="1753" y="833"/>
                </a:lnTo>
                <a:lnTo>
                  <a:pt x="1753" y="834"/>
                </a:lnTo>
                <a:lnTo>
                  <a:pt x="1754" y="835"/>
                </a:lnTo>
                <a:lnTo>
                  <a:pt x="1754" y="836"/>
                </a:lnTo>
                <a:lnTo>
                  <a:pt x="1756" y="841"/>
                </a:lnTo>
                <a:lnTo>
                  <a:pt x="1756" y="842"/>
                </a:lnTo>
                <a:lnTo>
                  <a:pt x="1755" y="842"/>
                </a:lnTo>
                <a:lnTo>
                  <a:pt x="1749" y="844"/>
                </a:lnTo>
                <a:lnTo>
                  <a:pt x="1745" y="845"/>
                </a:lnTo>
                <a:lnTo>
                  <a:pt x="1739" y="848"/>
                </a:lnTo>
                <a:lnTo>
                  <a:pt x="1737" y="849"/>
                </a:lnTo>
                <a:lnTo>
                  <a:pt x="1734" y="850"/>
                </a:lnTo>
                <a:lnTo>
                  <a:pt x="1732" y="850"/>
                </a:lnTo>
                <a:lnTo>
                  <a:pt x="1731" y="851"/>
                </a:lnTo>
                <a:lnTo>
                  <a:pt x="1730" y="851"/>
                </a:lnTo>
                <a:lnTo>
                  <a:pt x="1729" y="852"/>
                </a:lnTo>
                <a:lnTo>
                  <a:pt x="1728" y="852"/>
                </a:lnTo>
                <a:lnTo>
                  <a:pt x="1726" y="853"/>
                </a:lnTo>
                <a:lnTo>
                  <a:pt x="1724" y="853"/>
                </a:lnTo>
                <a:lnTo>
                  <a:pt x="1724" y="854"/>
                </a:lnTo>
                <a:lnTo>
                  <a:pt x="1723" y="854"/>
                </a:lnTo>
                <a:lnTo>
                  <a:pt x="1722" y="854"/>
                </a:lnTo>
                <a:lnTo>
                  <a:pt x="1721" y="854"/>
                </a:lnTo>
                <a:lnTo>
                  <a:pt x="1721" y="856"/>
                </a:lnTo>
                <a:lnTo>
                  <a:pt x="1719" y="856"/>
                </a:lnTo>
                <a:lnTo>
                  <a:pt x="1718" y="856"/>
                </a:lnTo>
                <a:lnTo>
                  <a:pt x="1717" y="856"/>
                </a:lnTo>
                <a:lnTo>
                  <a:pt x="1717" y="857"/>
                </a:lnTo>
                <a:lnTo>
                  <a:pt x="1715" y="857"/>
                </a:lnTo>
                <a:lnTo>
                  <a:pt x="1709" y="859"/>
                </a:lnTo>
                <a:lnTo>
                  <a:pt x="1706" y="860"/>
                </a:lnTo>
                <a:lnTo>
                  <a:pt x="1705" y="860"/>
                </a:lnTo>
                <a:lnTo>
                  <a:pt x="1703" y="861"/>
                </a:lnTo>
                <a:lnTo>
                  <a:pt x="1701" y="862"/>
                </a:lnTo>
                <a:lnTo>
                  <a:pt x="1698" y="863"/>
                </a:lnTo>
                <a:lnTo>
                  <a:pt x="1695" y="865"/>
                </a:lnTo>
                <a:lnTo>
                  <a:pt x="1694" y="866"/>
                </a:lnTo>
                <a:lnTo>
                  <a:pt x="1693" y="866"/>
                </a:lnTo>
                <a:lnTo>
                  <a:pt x="1692" y="866"/>
                </a:lnTo>
                <a:lnTo>
                  <a:pt x="1688" y="867"/>
                </a:lnTo>
                <a:lnTo>
                  <a:pt x="1684" y="869"/>
                </a:lnTo>
                <a:lnTo>
                  <a:pt x="1683" y="869"/>
                </a:lnTo>
                <a:lnTo>
                  <a:pt x="1681" y="870"/>
                </a:lnTo>
                <a:lnTo>
                  <a:pt x="1680" y="870"/>
                </a:lnTo>
                <a:lnTo>
                  <a:pt x="1676" y="873"/>
                </a:lnTo>
                <a:lnTo>
                  <a:pt x="1671" y="875"/>
                </a:lnTo>
                <a:lnTo>
                  <a:pt x="1669" y="876"/>
                </a:lnTo>
                <a:lnTo>
                  <a:pt x="1663" y="878"/>
                </a:lnTo>
                <a:lnTo>
                  <a:pt x="1660" y="879"/>
                </a:lnTo>
                <a:lnTo>
                  <a:pt x="1659" y="881"/>
                </a:lnTo>
                <a:lnTo>
                  <a:pt x="1659" y="879"/>
                </a:lnTo>
                <a:lnTo>
                  <a:pt x="1658" y="879"/>
                </a:lnTo>
                <a:lnTo>
                  <a:pt x="1654" y="881"/>
                </a:lnTo>
                <a:lnTo>
                  <a:pt x="1653" y="881"/>
                </a:lnTo>
                <a:lnTo>
                  <a:pt x="1652" y="882"/>
                </a:lnTo>
                <a:lnTo>
                  <a:pt x="1649" y="882"/>
                </a:lnTo>
                <a:lnTo>
                  <a:pt x="1648" y="883"/>
                </a:lnTo>
                <a:lnTo>
                  <a:pt x="1646" y="883"/>
                </a:lnTo>
                <a:lnTo>
                  <a:pt x="1646" y="884"/>
                </a:lnTo>
                <a:lnTo>
                  <a:pt x="1645" y="886"/>
                </a:lnTo>
                <a:lnTo>
                  <a:pt x="1643" y="891"/>
                </a:lnTo>
                <a:lnTo>
                  <a:pt x="1642" y="892"/>
                </a:lnTo>
                <a:lnTo>
                  <a:pt x="1644" y="895"/>
                </a:lnTo>
                <a:lnTo>
                  <a:pt x="1646" y="899"/>
                </a:lnTo>
                <a:lnTo>
                  <a:pt x="1648" y="901"/>
                </a:lnTo>
                <a:lnTo>
                  <a:pt x="1645" y="906"/>
                </a:lnTo>
                <a:lnTo>
                  <a:pt x="1643" y="909"/>
                </a:lnTo>
                <a:lnTo>
                  <a:pt x="1641" y="912"/>
                </a:lnTo>
                <a:lnTo>
                  <a:pt x="1637" y="919"/>
                </a:lnTo>
                <a:lnTo>
                  <a:pt x="1629" y="932"/>
                </a:lnTo>
                <a:lnTo>
                  <a:pt x="1627" y="929"/>
                </a:lnTo>
                <a:lnTo>
                  <a:pt x="1625" y="928"/>
                </a:lnTo>
                <a:lnTo>
                  <a:pt x="1623" y="927"/>
                </a:lnTo>
                <a:lnTo>
                  <a:pt x="1628" y="918"/>
                </a:lnTo>
                <a:lnTo>
                  <a:pt x="1629" y="919"/>
                </a:lnTo>
                <a:lnTo>
                  <a:pt x="1634" y="912"/>
                </a:lnTo>
                <a:lnTo>
                  <a:pt x="1639" y="903"/>
                </a:lnTo>
                <a:lnTo>
                  <a:pt x="1639" y="902"/>
                </a:lnTo>
                <a:lnTo>
                  <a:pt x="1637" y="901"/>
                </a:lnTo>
                <a:lnTo>
                  <a:pt x="1633" y="892"/>
                </a:lnTo>
                <a:lnTo>
                  <a:pt x="1632" y="895"/>
                </a:lnTo>
                <a:lnTo>
                  <a:pt x="1631" y="898"/>
                </a:lnTo>
                <a:lnTo>
                  <a:pt x="1623" y="911"/>
                </a:lnTo>
                <a:lnTo>
                  <a:pt x="1627" y="913"/>
                </a:lnTo>
                <a:lnTo>
                  <a:pt x="1626" y="916"/>
                </a:lnTo>
                <a:lnTo>
                  <a:pt x="1622" y="925"/>
                </a:lnTo>
                <a:lnTo>
                  <a:pt x="1620" y="926"/>
                </a:lnTo>
                <a:lnTo>
                  <a:pt x="1618" y="930"/>
                </a:lnTo>
                <a:lnTo>
                  <a:pt x="1617" y="933"/>
                </a:lnTo>
                <a:lnTo>
                  <a:pt x="1624" y="936"/>
                </a:lnTo>
                <a:lnTo>
                  <a:pt x="1625" y="935"/>
                </a:lnTo>
                <a:lnTo>
                  <a:pt x="1627" y="936"/>
                </a:lnTo>
                <a:lnTo>
                  <a:pt x="1624" y="943"/>
                </a:lnTo>
                <a:lnTo>
                  <a:pt x="1618" y="952"/>
                </a:lnTo>
                <a:lnTo>
                  <a:pt x="1617" y="954"/>
                </a:lnTo>
                <a:lnTo>
                  <a:pt x="1616" y="955"/>
                </a:lnTo>
                <a:lnTo>
                  <a:pt x="1615" y="955"/>
                </a:lnTo>
                <a:lnTo>
                  <a:pt x="1614" y="955"/>
                </a:lnTo>
                <a:lnTo>
                  <a:pt x="1612" y="955"/>
                </a:lnTo>
                <a:lnTo>
                  <a:pt x="1603" y="950"/>
                </a:lnTo>
                <a:lnTo>
                  <a:pt x="1601" y="948"/>
                </a:lnTo>
                <a:lnTo>
                  <a:pt x="1600" y="948"/>
                </a:lnTo>
                <a:lnTo>
                  <a:pt x="1599" y="948"/>
                </a:lnTo>
                <a:lnTo>
                  <a:pt x="1598" y="948"/>
                </a:lnTo>
                <a:lnTo>
                  <a:pt x="1597" y="948"/>
                </a:lnTo>
                <a:lnTo>
                  <a:pt x="1596" y="949"/>
                </a:lnTo>
                <a:lnTo>
                  <a:pt x="1594" y="950"/>
                </a:lnTo>
                <a:lnTo>
                  <a:pt x="1593" y="951"/>
                </a:lnTo>
                <a:lnTo>
                  <a:pt x="1590" y="958"/>
                </a:lnTo>
                <a:lnTo>
                  <a:pt x="1583" y="953"/>
                </a:lnTo>
                <a:lnTo>
                  <a:pt x="1579" y="951"/>
                </a:lnTo>
                <a:lnTo>
                  <a:pt x="1581" y="946"/>
                </a:lnTo>
                <a:lnTo>
                  <a:pt x="1582" y="943"/>
                </a:lnTo>
                <a:lnTo>
                  <a:pt x="1579" y="941"/>
                </a:lnTo>
                <a:lnTo>
                  <a:pt x="1571" y="937"/>
                </a:lnTo>
                <a:lnTo>
                  <a:pt x="1557" y="928"/>
                </a:lnTo>
                <a:lnTo>
                  <a:pt x="1555" y="929"/>
                </a:lnTo>
                <a:lnTo>
                  <a:pt x="1556" y="934"/>
                </a:lnTo>
                <a:lnTo>
                  <a:pt x="1557" y="938"/>
                </a:lnTo>
                <a:lnTo>
                  <a:pt x="1555" y="937"/>
                </a:lnTo>
                <a:lnTo>
                  <a:pt x="1554" y="937"/>
                </a:lnTo>
                <a:lnTo>
                  <a:pt x="1554" y="938"/>
                </a:lnTo>
                <a:lnTo>
                  <a:pt x="1549" y="954"/>
                </a:lnTo>
                <a:lnTo>
                  <a:pt x="1549" y="955"/>
                </a:lnTo>
                <a:lnTo>
                  <a:pt x="1548" y="955"/>
                </a:lnTo>
                <a:lnTo>
                  <a:pt x="1547" y="957"/>
                </a:lnTo>
                <a:lnTo>
                  <a:pt x="1546" y="957"/>
                </a:lnTo>
                <a:lnTo>
                  <a:pt x="1539" y="954"/>
                </a:lnTo>
                <a:lnTo>
                  <a:pt x="1521" y="950"/>
                </a:lnTo>
                <a:lnTo>
                  <a:pt x="1521" y="949"/>
                </a:lnTo>
                <a:lnTo>
                  <a:pt x="1522" y="945"/>
                </a:lnTo>
                <a:lnTo>
                  <a:pt x="1522" y="942"/>
                </a:lnTo>
                <a:lnTo>
                  <a:pt x="1523" y="940"/>
                </a:lnTo>
                <a:lnTo>
                  <a:pt x="1527" y="929"/>
                </a:lnTo>
                <a:lnTo>
                  <a:pt x="1524" y="928"/>
                </a:lnTo>
                <a:lnTo>
                  <a:pt x="1523" y="928"/>
                </a:lnTo>
                <a:lnTo>
                  <a:pt x="1522" y="928"/>
                </a:lnTo>
                <a:lnTo>
                  <a:pt x="1515" y="930"/>
                </a:lnTo>
                <a:lnTo>
                  <a:pt x="1512" y="930"/>
                </a:lnTo>
                <a:lnTo>
                  <a:pt x="1506" y="933"/>
                </a:lnTo>
                <a:lnTo>
                  <a:pt x="1504" y="942"/>
                </a:lnTo>
                <a:lnTo>
                  <a:pt x="1503" y="942"/>
                </a:lnTo>
                <a:lnTo>
                  <a:pt x="1503" y="944"/>
                </a:lnTo>
                <a:lnTo>
                  <a:pt x="1495" y="942"/>
                </a:lnTo>
                <a:lnTo>
                  <a:pt x="1491" y="942"/>
                </a:lnTo>
                <a:lnTo>
                  <a:pt x="1486" y="940"/>
                </a:lnTo>
                <a:lnTo>
                  <a:pt x="1473" y="944"/>
                </a:lnTo>
                <a:lnTo>
                  <a:pt x="1470" y="953"/>
                </a:lnTo>
                <a:lnTo>
                  <a:pt x="1468" y="960"/>
                </a:lnTo>
                <a:lnTo>
                  <a:pt x="1464" y="973"/>
                </a:lnTo>
                <a:lnTo>
                  <a:pt x="1463" y="979"/>
                </a:lnTo>
                <a:lnTo>
                  <a:pt x="1462" y="982"/>
                </a:lnTo>
                <a:lnTo>
                  <a:pt x="1459" y="994"/>
                </a:lnTo>
                <a:lnTo>
                  <a:pt x="1459" y="995"/>
                </a:lnTo>
                <a:lnTo>
                  <a:pt x="1459" y="996"/>
                </a:lnTo>
                <a:lnTo>
                  <a:pt x="1458" y="996"/>
                </a:lnTo>
                <a:lnTo>
                  <a:pt x="1458" y="997"/>
                </a:lnTo>
                <a:lnTo>
                  <a:pt x="1456" y="997"/>
                </a:lnTo>
                <a:lnTo>
                  <a:pt x="1447" y="1004"/>
                </a:lnTo>
                <a:lnTo>
                  <a:pt x="1446" y="1005"/>
                </a:lnTo>
                <a:lnTo>
                  <a:pt x="1445" y="1005"/>
                </a:lnTo>
                <a:lnTo>
                  <a:pt x="1445" y="1007"/>
                </a:lnTo>
                <a:lnTo>
                  <a:pt x="1444" y="1007"/>
                </a:lnTo>
                <a:lnTo>
                  <a:pt x="1444" y="1008"/>
                </a:lnTo>
                <a:lnTo>
                  <a:pt x="1443" y="1009"/>
                </a:lnTo>
                <a:lnTo>
                  <a:pt x="1442" y="1010"/>
                </a:lnTo>
                <a:lnTo>
                  <a:pt x="1436" y="1020"/>
                </a:lnTo>
                <a:lnTo>
                  <a:pt x="1434" y="1022"/>
                </a:lnTo>
                <a:lnTo>
                  <a:pt x="1433" y="1025"/>
                </a:lnTo>
                <a:lnTo>
                  <a:pt x="1432" y="1026"/>
                </a:lnTo>
                <a:lnTo>
                  <a:pt x="1432" y="1027"/>
                </a:lnTo>
                <a:lnTo>
                  <a:pt x="1430" y="1028"/>
                </a:lnTo>
                <a:lnTo>
                  <a:pt x="1430" y="1029"/>
                </a:lnTo>
                <a:lnTo>
                  <a:pt x="1429" y="1035"/>
                </a:lnTo>
                <a:lnTo>
                  <a:pt x="1428" y="1036"/>
                </a:lnTo>
                <a:lnTo>
                  <a:pt x="1427" y="1044"/>
                </a:lnTo>
                <a:lnTo>
                  <a:pt x="1426" y="1045"/>
                </a:lnTo>
                <a:lnTo>
                  <a:pt x="1426" y="1046"/>
                </a:lnTo>
                <a:lnTo>
                  <a:pt x="1421" y="1067"/>
                </a:lnTo>
                <a:lnTo>
                  <a:pt x="1419" y="1071"/>
                </a:lnTo>
                <a:lnTo>
                  <a:pt x="1419" y="1072"/>
                </a:lnTo>
                <a:lnTo>
                  <a:pt x="1412" y="1072"/>
                </a:lnTo>
                <a:lnTo>
                  <a:pt x="1408" y="1072"/>
                </a:lnTo>
                <a:lnTo>
                  <a:pt x="1403" y="1074"/>
                </a:lnTo>
                <a:lnTo>
                  <a:pt x="1395" y="1074"/>
                </a:lnTo>
                <a:lnTo>
                  <a:pt x="1395" y="1072"/>
                </a:lnTo>
                <a:lnTo>
                  <a:pt x="1395" y="1069"/>
                </a:lnTo>
                <a:lnTo>
                  <a:pt x="1395" y="1063"/>
                </a:lnTo>
                <a:lnTo>
                  <a:pt x="1396" y="1059"/>
                </a:lnTo>
                <a:lnTo>
                  <a:pt x="1396" y="1052"/>
                </a:lnTo>
                <a:lnTo>
                  <a:pt x="1396" y="1047"/>
                </a:lnTo>
                <a:lnTo>
                  <a:pt x="1396" y="1043"/>
                </a:lnTo>
                <a:lnTo>
                  <a:pt x="1396" y="1042"/>
                </a:lnTo>
                <a:lnTo>
                  <a:pt x="1393" y="1042"/>
                </a:lnTo>
                <a:lnTo>
                  <a:pt x="1390" y="1042"/>
                </a:lnTo>
                <a:lnTo>
                  <a:pt x="1389" y="1042"/>
                </a:lnTo>
                <a:lnTo>
                  <a:pt x="1385" y="1042"/>
                </a:lnTo>
                <a:lnTo>
                  <a:pt x="1384" y="1042"/>
                </a:lnTo>
                <a:lnTo>
                  <a:pt x="1384" y="1052"/>
                </a:lnTo>
                <a:lnTo>
                  <a:pt x="1384" y="1063"/>
                </a:lnTo>
                <a:lnTo>
                  <a:pt x="1384" y="1072"/>
                </a:lnTo>
                <a:lnTo>
                  <a:pt x="1384" y="1075"/>
                </a:lnTo>
                <a:lnTo>
                  <a:pt x="1378" y="1075"/>
                </a:lnTo>
                <a:lnTo>
                  <a:pt x="1372" y="1075"/>
                </a:lnTo>
                <a:lnTo>
                  <a:pt x="1366" y="1076"/>
                </a:lnTo>
                <a:lnTo>
                  <a:pt x="1365" y="1076"/>
                </a:lnTo>
                <a:lnTo>
                  <a:pt x="1364" y="1075"/>
                </a:lnTo>
                <a:lnTo>
                  <a:pt x="1361" y="1075"/>
                </a:lnTo>
                <a:lnTo>
                  <a:pt x="1360" y="1075"/>
                </a:lnTo>
                <a:lnTo>
                  <a:pt x="1359" y="1075"/>
                </a:lnTo>
                <a:lnTo>
                  <a:pt x="1358" y="1074"/>
                </a:lnTo>
                <a:lnTo>
                  <a:pt x="1357" y="1072"/>
                </a:lnTo>
                <a:lnTo>
                  <a:pt x="1356" y="1072"/>
                </a:lnTo>
                <a:lnTo>
                  <a:pt x="1352" y="1070"/>
                </a:lnTo>
                <a:lnTo>
                  <a:pt x="1349" y="1067"/>
                </a:lnTo>
                <a:lnTo>
                  <a:pt x="1348" y="1066"/>
                </a:lnTo>
                <a:lnTo>
                  <a:pt x="1346" y="1065"/>
                </a:lnTo>
                <a:lnTo>
                  <a:pt x="1346" y="1074"/>
                </a:lnTo>
                <a:lnTo>
                  <a:pt x="1346" y="1078"/>
                </a:lnTo>
                <a:lnTo>
                  <a:pt x="1346" y="1086"/>
                </a:lnTo>
                <a:lnTo>
                  <a:pt x="1346" y="1087"/>
                </a:lnTo>
                <a:lnTo>
                  <a:pt x="1346" y="1092"/>
                </a:lnTo>
                <a:lnTo>
                  <a:pt x="1346" y="1097"/>
                </a:lnTo>
                <a:lnTo>
                  <a:pt x="1346" y="1105"/>
                </a:lnTo>
                <a:lnTo>
                  <a:pt x="1346" y="1122"/>
                </a:lnTo>
                <a:lnTo>
                  <a:pt x="1346" y="1124"/>
                </a:lnTo>
                <a:lnTo>
                  <a:pt x="1346" y="1132"/>
                </a:lnTo>
                <a:lnTo>
                  <a:pt x="1346" y="1143"/>
                </a:lnTo>
                <a:lnTo>
                  <a:pt x="1346" y="1156"/>
                </a:lnTo>
                <a:lnTo>
                  <a:pt x="1346" y="1158"/>
                </a:lnTo>
                <a:lnTo>
                  <a:pt x="1346" y="1162"/>
                </a:lnTo>
                <a:lnTo>
                  <a:pt x="1346" y="1163"/>
                </a:lnTo>
                <a:lnTo>
                  <a:pt x="1346" y="1164"/>
                </a:lnTo>
                <a:lnTo>
                  <a:pt x="1346" y="1166"/>
                </a:lnTo>
                <a:lnTo>
                  <a:pt x="1346" y="1167"/>
                </a:lnTo>
                <a:lnTo>
                  <a:pt x="1346" y="1169"/>
                </a:lnTo>
                <a:lnTo>
                  <a:pt x="1346" y="1175"/>
                </a:lnTo>
                <a:lnTo>
                  <a:pt x="1346" y="1184"/>
                </a:lnTo>
                <a:lnTo>
                  <a:pt x="1346" y="1201"/>
                </a:lnTo>
                <a:lnTo>
                  <a:pt x="1346" y="1206"/>
                </a:lnTo>
                <a:lnTo>
                  <a:pt x="1346" y="1209"/>
                </a:lnTo>
                <a:lnTo>
                  <a:pt x="1346" y="1216"/>
                </a:lnTo>
                <a:lnTo>
                  <a:pt x="1346" y="1224"/>
                </a:lnTo>
                <a:lnTo>
                  <a:pt x="1346" y="1234"/>
                </a:lnTo>
                <a:lnTo>
                  <a:pt x="1346" y="1239"/>
                </a:lnTo>
                <a:lnTo>
                  <a:pt x="1346" y="1242"/>
                </a:lnTo>
                <a:lnTo>
                  <a:pt x="1346" y="1245"/>
                </a:lnTo>
                <a:lnTo>
                  <a:pt x="1346" y="1260"/>
                </a:lnTo>
                <a:lnTo>
                  <a:pt x="1346" y="1261"/>
                </a:lnTo>
                <a:lnTo>
                  <a:pt x="1347" y="1261"/>
                </a:lnTo>
                <a:lnTo>
                  <a:pt x="1347" y="1262"/>
                </a:lnTo>
                <a:lnTo>
                  <a:pt x="1348" y="1262"/>
                </a:lnTo>
                <a:lnTo>
                  <a:pt x="1349" y="1263"/>
                </a:lnTo>
                <a:lnTo>
                  <a:pt x="1351" y="1263"/>
                </a:lnTo>
                <a:lnTo>
                  <a:pt x="1355" y="1266"/>
                </a:lnTo>
                <a:lnTo>
                  <a:pt x="1356" y="1267"/>
                </a:lnTo>
                <a:lnTo>
                  <a:pt x="1357" y="1268"/>
                </a:lnTo>
                <a:lnTo>
                  <a:pt x="1363" y="1268"/>
                </a:lnTo>
                <a:lnTo>
                  <a:pt x="1364" y="1269"/>
                </a:lnTo>
                <a:lnTo>
                  <a:pt x="1365" y="1269"/>
                </a:lnTo>
                <a:lnTo>
                  <a:pt x="1370" y="1271"/>
                </a:lnTo>
                <a:lnTo>
                  <a:pt x="1383" y="1273"/>
                </a:lnTo>
                <a:lnTo>
                  <a:pt x="1392" y="1276"/>
                </a:lnTo>
                <a:lnTo>
                  <a:pt x="1394" y="1277"/>
                </a:lnTo>
                <a:lnTo>
                  <a:pt x="1396" y="1277"/>
                </a:lnTo>
                <a:lnTo>
                  <a:pt x="1398" y="1277"/>
                </a:lnTo>
                <a:lnTo>
                  <a:pt x="1398" y="1278"/>
                </a:lnTo>
                <a:lnTo>
                  <a:pt x="1399" y="1278"/>
                </a:lnTo>
                <a:lnTo>
                  <a:pt x="1400" y="1278"/>
                </a:lnTo>
                <a:lnTo>
                  <a:pt x="1409" y="1280"/>
                </a:lnTo>
                <a:lnTo>
                  <a:pt x="1416" y="1281"/>
                </a:lnTo>
                <a:lnTo>
                  <a:pt x="1419" y="1283"/>
                </a:lnTo>
                <a:lnTo>
                  <a:pt x="1422" y="1284"/>
                </a:lnTo>
                <a:lnTo>
                  <a:pt x="1428" y="1285"/>
                </a:lnTo>
                <a:lnTo>
                  <a:pt x="1433" y="1286"/>
                </a:lnTo>
                <a:lnTo>
                  <a:pt x="1452" y="1291"/>
                </a:lnTo>
                <a:lnTo>
                  <a:pt x="1467" y="1294"/>
                </a:lnTo>
                <a:lnTo>
                  <a:pt x="1468" y="1294"/>
                </a:lnTo>
                <a:lnTo>
                  <a:pt x="1469" y="1294"/>
                </a:lnTo>
                <a:lnTo>
                  <a:pt x="1472" y="1295"/>
                </a:lnTo>
                <a:lnTo>
                  <a:pt x="1482" y="1298"/>
                </a:lnTo>
                <a:lnTo>
                  <a:pt x="1469" y="1295"/>
                </a:lnTo>
                <a:lnTo>
                  <a:pt x="1451" y="1291"/>
                </a:lnTo>
                <a:lnTo>
                  <a:pt x="1434" y="1286"/>
                </a:lnTo>
                <a:lnTo>
                  <a:pt x="1418" y="1283"/>
                </a:lnTo>
                <a:lnTo>
                  <a:pt x="1413" y="1283"/>
                </a:lnTo>
                <a:lnTo>
                  <a:pt x="1412" y="1281"/>
                </a:lnTo>
                <a:lnTo>
                  <a:pt x="1411" y="1281"/>
                </a:lnTo>
                <a:lnTo>
                  <a:pt x="1410" y="1281"/>
                </a:lnTo>
                <a:lnTo>
                  <a:pt x="1404" y="1280"/>
                </a:lnTo>
                <a:lnTo>
                  <a:pt x="1403" y="1280"/>
                </a:lnTo>
                <a:lnTo>
                  <a:pt x="1403" y="1279"/>
                </a:lnTo>
                <a:lnTo>
                  <a:pt x="1399" y="1278"/>
                </a:lnTo>
                <a:lnTo>
                  <a:pt x="1398" y="1278"/>
                </a:lnTo>
                <a:lnTo>
                  <a:pt x="1396" y="1278"/>
                </a:lnTo>
                <a:lnTo>
                  <a:pt x="1395" y="1278"/>
                </a:lnTo>
                <a:lnTo>
                  <a:pt x="1394" y="1278"/>
                </a:lnTo>
                <a:lnTo>
                  <a:pt x="1394" y="1277"/>
                </a:lnTo>
                <a:lnTo>
                  <a:pt x="1393" y="1277"/>
                </a:lnTo>
                <a:lnTo>
                  <a:pt x="1392" y="1277"/>
                </a:lnTo>
                <a:lnTo>
                  <a:pt x="1391" y="1277"/>
                </a:lnTo>
                <a:lnTo>
                  <a:pt x="1390" y="1277"/>
                </a:lnTo>
                <a:lnTo>
                  <a:pt x="1390" y="1276"/>
                </a:lnTo>
                <a:lnTo>
                  <a:pt x="1389" y="1276"/>
                </a:lnTo>
                <a:lnTo>
                  <a:pt x="1385" y="1275"/>
                </a:lnTo>
                <a:lnTo>
                  <a:pt x="1382" y="1275"/>
                </a:lnTo>
                <a:lnTo>
                  <a:pt x="1378" y="1273"/>
                </a:lnTo>
                <a:lnTo>
                  <a:pt x="1377" y="1272"/>
                </a:lnTo>
                <a:lnTo>
                  <a:pt x="1368" y="1271"/>
                </a:lnTo>
                <a:lnTo>
                  <a:pt x="1364" y="1270"/>
                </a:lnTo>
                <a:lnTo>
                  <a:pt x="1361" y="1269"/>
                </a:lnTo>
                <a:lnTo>
                  <a:pt x="1360" y="1269"/>
                </a:lnTo>
                <a:lnTo>
                  <a:pt x="1358" y="1268"/>
                </a:lnTo>
                <a:lnTo>
                  <a:pt x="1357" y="1268"/>
                </a:lnTo>
                <a:lnTo>
                  <a:pt x="1356" y="1268"/>
                </a:lnTo>
                <a:lnTo>
                  <a:pt x="1356" y="1267"/>
                </a:lnTo>
                <a:lnTo>
                  <a:pt x="1355" y="1267"/>
                </a:lnTo>
                <a:lnTo>
                  <a:pt x="1353" y="1266"/>
                </a:lnTo>
                <a:lnTo>
                  <a:pt x="1351" y="1266"/>
                </a:lnTo>
                <a:lnTo>
                  <a:pt x="1350" y="1264"/>
                </a:lnTo>
                <a:lnTo>
                  <a:pt x="1347" y="1262"/>
                </a:lnTo>
                <a:lnTo>
                  <a:pt x="1346" y="1262"/>
                </a:lnTo>
                <a:lnTo>
                  <a:pt x="1346" y="1261"/>
                </a:lnTo>
                <a:lnTo>
                  <a:pt x="1344" y="1261"/>
                </a:lnTo>
                <a:lnTo>
                  <a:pt x="1343" y="1261"/>
                </a:lnTo>
                <a:lnTo>
                  <a:pt x="1342" y="1261"/>
                </a:lnTo>
                <a:lnTo>
                  <a:pt x="1340" y="1260"/>
                </a:lnTo>
                <a:lnTo>
                  <a:pt x="1338" y="1260"/>
                </a:lnTo>
                <a:lnTo>
                  <a:pt x="1335" y="1260"/>
                </a:lnTo>
                <a:lnTo>
                  <a:pt x="1333" y="1259"/>
                </a:lnTo>
                <a:lnTo>
                  <a:pt x="1325" y="1258"/>
                </a:lnTo>
                <a:lnTo>
                  <a:pt x="1320" y="1258"/>
                </a:lnTo>
                <a:lnTo>
                  <a:pt x="1318" y="1256"/>
                </a:lnTo>
                <a:lnTo>
                  <a:pt x="1314" y="1255"/>
                </a:lnTo>
                <a:lnTo>
                  <a:pt x="1314" y="1256"/>
                </a:lnTo>
                <a:lnTo>
                  <a:pt x="1312" y="1255"/>
                </a:lnTo>
                <a:lnTo>
                  <a:pt x="1309" y="1255"/>
                </a:lnTo>
                <a:lnTo>
                  <a:pt x="1304" y="1253"/>
                </a:lnTo>
                <a:lnTo>
                  <a:pt x="1303" y="1253"/>
                </a:lnTo>
                <a:lnTo>
                  <a:pt x="1301" y="1253"/>
                </a:lnTo>
                <a:lnTo>
                  <a:pt x="1300" y="1253"/>
                </a:lnTo>
                <a:lnTo>
                  <a:pt x="1298" y="1252"/>
                </a:lnTo>
                <a:lnTo>
                  <a:pt x="1290" y="1248"/>
                </a:lnTo>
                <a:lnTo>
                  <a:pt x="1290" y="1275"/>
                </a:lnTo>
                <a:lnTo>
                  <a:pt x="1291" y="1275"/>
                </a:lnTo>
                <a:lnTo>
                  <a:pt x="1290" y="1280"/>
                </a:lnTo>
                <a:lnTo>
                  <a:pt x="1291" y="1284"/>
                </a:lnTo>
                <a:lnTo>
                  <a:pt x="1291" y="1288"/>
                </a:lnTo>
                <a:lnTo>
                  <a:pt x="1291" y="1301"/>
                </a:lnTo>
                <a:lnTo>
                  <a:pt x="1291" y="1309"/>
                </a:lnTo>
                <a:lnTo>
                  <a:pt x="1291" y="1314"/>
                </a:lnTo>
                <a:lnTo>
                  <a:pt x="1291" y="1320"/>
                </a:lnTo>
                <a:lnTo>
                  <a:pt x="1291" y="1326"/>
                </a:lnTo>
                <a:lnTo>
                  <a:pt x="1291" y="1327"/>
                </a:lnTo>
                <a:lnTo>
                  <a:pt x="1291" y="1331"/>
                </a:lnTo>
                <a:lnTo>
                  <a:pt x="1291" y="1333"/>
                </a:lnTo>
                <a:lnTo>
                  <a:pt x="1290" y="1333"/>
                </a:lnTo>
                <a:lnTo>
                  <a:pt x="1282" y="1333"/>
                </a:lnTo>
                <a:lnTo>
                  <a:pt x="1278" y="1333"/>
                </a:lnTo>
                <a:lnTo>
                  <a:pt x="1264" y="1333"/>
                </a:lnTo>
                <a:lnTo>
                  <a:pt x="1263" y="1333"/>
                </a:lnTo>
                <a:lnTo>
                  <a:pt x="1262" y="1333"/>
                </a:lnTo>
                <a:lnTo>
                  <a:pt x="1261" y="1333"/>
                </a:lnTo>
                <a:lnTo>
                  <a:pt x="1254" y="1333"/>
                </a:lnTo>
                <a:lnTo>
                  <a:pt x="1252" y="1333"/>
                </a:lnTo>
                <a:lnTo>
                  <a:pt x="1249" y="1333"/>
                </a:lnTo>
                <a:lnTo>
                  <a:pt x="1248" y="1333"/>
                </a:lnTo>
                <a:lnTo>
                  <a:pt x="1247" y="1333"/>
                </a:lnTo>
                <a:lnTo>
                  <a:pt x="1246" y="1333"/>
                </a:lnTo>
                <a:lnTo>
                  <a:pt x="1246" y="1335"/>
                </a:lnTo>
                <a:lnTo>
                  <a:pt x="1244" y="1335"/>
                </a:lnTo>
                <a:lnTo>
                  <a:pt x="1238" y="1343"/>
                </a:lnTo>
                <a:lnTo>
                  <a:pt x="1237" y="1344"/>
                </a:lnTo>
                <a:lnTo>
                  <a:pt x="1228" y="1358"/>
                </a:lnTo>
                <a:lnTo>
                  <a:pt x="1226" y="1359"/>
                </a:lnTo>
                <a:lnTo>
                  <a:pt x="1225" y="1360"/>
                </a:lnTo>
                <a:lnTo>
                  <a:pt x="1222" y="1361"/>
                </a:lnTo>
                <a:lnTo>
                  <a:pt x="1222" y="1362"/>
                </a:lnTo>
                <a:lnTo>
                  <a:pt x="1223" y="1367"/>
                </a:lnTo>
                <a:lnTo>
                  <a:pt x="1225" y="1368"/>
                </a:lnTo>
                <a:lnTo>
                  <a:pt x="1226" y="1373"/>
                </a:lnTo>
                <a:lnTo>
                  <a:pt x="1226" y="1376"/>
                </a:lnTo>
                <a:lnTo>
                  <a:pt x="1230" y="1377"/>
                </a:lnTo>
                <a:lnTo>
                  <a:pt x="1230" y="1378"/>
                </a:lnTo>
                <a:lnTo>
                  <a:pt x="1229" y="1379"/>
                </a:lnTo>
                <a:lnTo>
                  <a:pt x="1229" y="1380"/>
                </a:lnTo>
                <a:lnTo>
                  <a:pt x="1230" y="1387"/>
                </a:lnTo>
                <a:lnTo>
                  <a:pt x="1230" y="1393"/>
                </a:lnTo>
                <a:lnTo>
                  <a:pt x="1230" y="1394"/>
                </a:lnTo>
                <a:lnTo>
                  <a:pt x="1229" y="1394"/>
                </a:lnTo>
                <a:lnTo>
                  <a:pt x="1227" y="1394"/>
                </a:lnTo>
                <a:lnTo>
                  <a:pt x="1218" y="1396"/>
                </a:lnTo>
                <a:lnTo>
                  <a:pt x="1218" y="1397"/>
                </a:lnTo>
                <a:lnTo>
                  <a:pt x="1218" y="1398"/>
                </a:lnTo>
                <a:lnTo>
                  <a:pt x="1217" y="1400"/>
                </a:lnTo>
                <a:lnTo>
                  <a:pt x="1217" y="1401"/>
                </a:lnTo>
                <a:lnTo>
                  <a:pt x="1217" y="1402"/>
                </a:lnTo>
                <a:lnTo>
                  <a:pt x="1215" y="1403"/>
                </a:lnTo>
                <a:lnTo>
                  <a:pt x="1215" y="1404"/>
                </a:lnTo>
                <a:lnTo>
                  <a:pt x="1215" y="1405"/>
                </a:lnTo>
                <a:lnTo>
                  <a:pt x="1215" y="1406"/>
                </a:lnTo>
                <a:lnTo>
                  <a:pt x="1214" y="1406"/>
                </a:lnTo>
                <a:lnTo>
                  <a:pt x="1214" y="1407"/>
                </a:lnTo>
                <a:lnTo>
                  <a:pt x="1213" y="1409"/>
                </a:lnTo>
                <a:lnTo>
                  <a:pt x="1212" y="1409"/>
                </a:lnTo>
                <a:lnTo>
                  <a:pt x="1210" y="1409"/>
                </a:lnTo>
                <a:lnTo>
                  <a:pt x="1210" y="1410"/>
                </a:lnTo>
                <a:lnTo>
                  <a:pt x="1209" y="1410"/>
                </a:lnTo>
                <a:lnTo>
                  <a:pt x="1208" y="1410"/>
                </a:lnTo>
                <a:lnTo>
                  <a:pt x="1208" y="1411"/>
                </a:lnTo>
                <a:lnTo>
                  <a:pt x="1206" y="1411"/>
                </a:lnTo>
                <a:lnTo>
                  <a:pt x="1205" y="1411"/>
                </a:lnTo>
                <a:lnTo>
                  <a:pt x="1205" y="1412"/>
                </a:lnTo>
                <a:lnTo>
                  <a:pt x="1205" y="1413"/>
                </a:lnTo>
                <a:lnTo>
                  <a:pt x="1206" y="1415"/>
                </a:lnTo>
                <a:lnTo>
                  <a:pt x="1208" y="1418"/>
                </a:lnTo>
                <a:lnTo>
                  <a:pt x="1209" y="1420"/>
                </a:lnTo>
                <a:lnTo>
                  <a:pt x="1210" y="1421"/>
                </a:lnTo>
                <a:lnTo>
                  <a:pt x="1211" y="1423"/>
                </a:lnTo>
                <a:lnTo>
                  <a:pt x="1212" y="1426"/>
                </a:lnTo>
                <a:lnTo>
                  <a:pt x="1217" y="1428"/>
                </a:lnTo>
                <a:lnTo>
                  <a:pt x="1220" y="1430"/>
                </a:lnTo>
                <a:lnTo>
                  <a:pt x="1222" y="1431"/>
                </a:lnTo>
                <a:lnTo>
                  <a:pt x="1223" y="1432"/>
                </a:lnTo>
                <a:lnTo>
                  <a:pt x="1226" y="1432"/>
                </a:lnTo>
                <a:lnTo>
                  <a:pt x="1228" y="1434"/>
                </a:lnTo>
                <a:lnTo>
                  <a:pt x="1228" y="1435"/>
                </a:lnTo>
                <a:lnTo>
                  <a:pt x="1229" y="1435"/>
                </a:lnTo>
                <a:lnTo>
                  <a:pt x="1230" y="1435"/>
                </a:lnTo>
                <a:lnTo>
                  <a:pt x="1232" y="1437"/>
                </a:lnTo>
                <a:lnTo>
                  <a:pt x="1234" y="1437"/>
                </a:lnTo>
                <a:lnTo>
                  <a:pt x="1235" y="1437"/>
                </a:lnTo>
                <a:lnTo>
                  <a:pt x="1236" y="1438"/>
                </a:lnTo>
                <a:lnTo>
                  <a:pt x="1237" y="1439"/>
                </a:lnTo>
                <a:lnTo>
                  <a:pt x="1238" y="1439"/>
                </a:lnTo>
                <a:lnTo>
                  <a:pt x="1241" y="1442"/>
                </a:lnTo>
                <a:lnTo>
                  <a:pt x="1243" y="1442"/>
                </a:lnTo>
                <a:lnTo>
                  <a:pt x="1244" y="1443"/>
                </a:lnTo>
                <a:lnTo>
                  <a:pt x="1247" y="1445"/>
                </a:lnTo>
                <a:lnTo>
                  <a:pt x="1254" y="1447"/>
                </a:lnTo>
                <a:lnTo>
                  <a:pt x="1255" y="1448"/>
                </a:lnTo>
                <a:lnTo>
                  <a:pt x="1258" y="1451"/>
                </a:lnTo>
                <a:lnTo>
                  <a:pt x="1266" y="1455"/>
                </a:lnTo>
                <a:lnTo>
                  <a:pt x="1270" y="1457"/>
                </a:lnTo>
                <a:lnTo>
                  <a:pt x="1273" y="1460"/>
                </a:lnTo>
                <a:lnTo>
                  <a:pt x="1275" y="1462"/>
                </a:lnTo>
                <a:lnTo>
                  <a:pt x="1280" y="1464"/>
                </a:lnTo>
                <a:lnTo>
                  <a:pt x="1289" y="1470"/>
                </a:lnTo>
                <a:lnTo>
                  <a:pt x="1295" y="1473"/>
                </a:lnTo>
                <a:lnTo>
                  <a:pt x="1307" y="1481"/>
                </a:lnTo>
                <a:lnTo>
                  <a:pt x="1308" y="1481"/>
                </a:lnTo>
                <a:lnTo>
                  <a:pt x="1309" y="1481"/>
                </a:lnTo>
                <a:lnTo>
                  <a:pt x="1308" y="1482"/>
                </a:lnTo>
                <a:lnTo>
                  <a:pt x="1308" y="1484"/>
                </a:lnTo>
                <a:lnTo>
                  <a:pt x="1307" y="1485"/>
                </a:lnTo>
                <a:lnTo>
                  <a:pt x="1301" y="1480"/>
                </a:lnTo>
                <a:lnTo>
                  <a:pt x="1288" y="1472"/>
                </a:lnTo>
                <a:lnTo>
                  <a:pt x="1286" y="1475"/>
                </a:lnTo>
                <a:lnTo>
                  <a:pt x="1281" y="1480"/>
                </a:lnTo>
                <a:lnTo>
                  <a:pt x="1280" y="1482"/>
                </a:lnTo>
                <a:lnTo>
                  <a:pt x="1277" y="1487"/>
                </a:lnTo>
                <a:lnTo>
                  <a:pt x="1274" y="1490"/>
                </a:lnTo>
                <a:lnTo>
                  <a:pt x="1274" y="1492"/>
                </a:lnTo>
                <a:lnTo>
                  <a:pt x="1275" y="1493"/>
                </a:lnTo>
                <a:lnTo>
                  <a:pt x="1284" y="1504"/>
                </a:lnTo>
                <a:lnTo>
                  <a:pt x="1288" y="1510"/>
                </a:lnTo>
                <a:lnTo>
                  <a:pt x="1290" y="1512"/>
                </a:lnTo>
                <a:lnTo>
                  <a:pt x="1291" y="1514"/>
                </a:lnTo>
                <a:lnTo>
                  <a:pt x="1295" y="1519"/>
                </a:lnTo>
                <a:lnTo>
                  <a:pt x="1299" y="1527"/>
                </a:lnTo>
                <a:lnTo>
                  <a:pt x="1300" y="1527"/>
                </a:lnTo>
                <a:lnTo>
                  <a:pt x="1300" y="1528"/>
                </a:lnTo>
                <a:lnTo>
                  <a:pt x="1299" y="1529"/>
                </a:lnTo>
                <a:lnTo>
                  <a:pt x="1297" y="1530"/>
                </a:lnTo>
                <a:lnTo>
                  <a:pt x="1298" y="1532"/>
                </a:lnTo>
                <a:lnTo>
                  <a:pt x="1300" y="1535"/>
                </a:lnTo>
                <a:lnTo>
                  <a:pt x="1308" y="1543"/>
                </a:lnTo>
                <a:lnTo>
                  <a:pt x="1312" y="1545"/>
                </a:lnTo>
                <a:lnTo>
                  <a:pt x="1312" y="1546"/>
                </a:lnTo>
                <a:lnTo>
                  <a:pt x="1306" y="1552"/>
                </a:lnTo>
                <a:lnTo>
                  <a:pt x="1303" y="1555"/>
                </a:lnTo>
                <a:lnTo>
                  <a:pt x="1296" y="1562"/>
                </a:lnTo>
                <a:lnTo>
                  <a:pt x="1294" y="1564"/>
                </a:lnTo>
                <a:lnTo>
                  <a:pt x="1291" y="1565"/>
                </a:lnTo>
                <a:lnTo>
                  <a:pt x="1290" y="1568"/>
                </a:lnTo>
                <a:lnTo>
                  <a:pt x="1289" y="1568"/>
                </a:lnTo>
                <a:lnTo>
                  <a:pt x="1290" y="1569"/>
                </a:lnTo>
                <a:lnTo>
                  <a:pt x="1291" y="1569"/>
                </a:lnTo>
                <a:lnTo>
                  <a:pt x="1292" y="1570"/>
                </a:lnTo>
                <a:lnTo>
                  <a:pt x="1294" y="1569"/>
                </a:lnTo>
                <a:lnTo>
                  <a:pt x="1295" y="1569"/>
                </a:lnTo>
                <a:lnTo>
                  <a:pt x="1297" y="1565"/>
                </a:lnTo>
                <a:lnTo>
                  <a:pt x="1303" y="1560"/>
                </a:lnTo>
                <a:lnTo>
                  <a:pt x="1306" y="1556"/>
                </a:lnTo>
                <a:lnTo>
                  <a:pt x="1313" y="1551"/>
                </a:lnTo>
                <a:lnTo>
                  <a:pt x="1314" y="1548"/>
                </a:lnTo>
                <a:lnTo>
                  <a:pt x="1318" y="1545"/>
                </a:lnTo>
                <a:lnTo>
                  <a:pt x="1320" y="1547"/>
                </a:lnTo>
                <a:lnTo>
                  <a:pt x="1322" y="1549"/>
                </a:lnTo>
                <a:lnTo>
                  <a:pt x="1321" y="1549"/>
                </a:lnTo>
                <a:lnTo>
                  <a:pt x="1322" y="1549"/>
                </a:lnTo>
                <a:lnTo>
                  <a:pt x="1321" y="1549"/>
                </a:lnTo>
                <a:lnTo>
                  <a:pt x="1322" y="1551"/>
                </a:lnTo>
                <a:lnTo>
                  <a:pt x="1323" y="1552"/>
                </a:lnTo>
                <a:lnTo>
                  <a:pt x="1322" y="1553"/>
                </a:lnTo>
                <a:lnTo>
                  <a:pt x="1321" y="1553"/>
                </a:lnTo>
                <a:lnTo>
                  <a:pt x="1321" y="1554"/>
                </a:lnTo>
                <a:lnTo>
                  <a:pt x="1321" y="1555"/>
                </a:lnTo>
                <a:lnTo>
                  <a:pt x="1322" y="1554"/>
                </a:lnTo>
                <a:lnTo>
                  <a:pt x="1323" y="1553"/>
                </a:lnTo>
                <a:lnTo>
                  <a:pt x="1324" y="1553"/>
                </a:lnTo>
                <a:lnTo>
                  <a:pt x="1325" y="1555"/>
                </a:lnTo>
                <a:lnTo>
                  <a:pt x="1330" y="1561"/>
                </a:lnTo>
                <a:lnTo>
                  <a:pt x="1331" y="1563"/>
                </a:lnTo>
                <a:lnTo>
                  <a:pt x="1337" y="1571"/>
                </a:lnTo>
                <a:lnTo>
                  <a:pt x="1338" y="1572"/>
                </a:lnTo>
                <a:lnTo>
                  <a:pt x="1339" y="1574"/>
                </a:lnTo>
                <a:lnTo>
                  <a:pt x="1346" y="1584"/>
                </a:lnTo>
                <a:lnTo>
                  <a:pt x="1348" y="1587"/>
                </a:lnTo>
                <a:lnTo>
                  <a:pt x="1349" y="1588"/>
                </a:lnTo>
                <a:lnTo>
                  <a:pt x="1350" y="1590"/>
                </a:lnTo>
                <a:lnTo>
                  <a:pt x="1352" y="1593"/>
                </a:lnTo>
                <a:lnTo>
                  <a:pt x="1346" y="1618"/>
                </a:lnTo>
                <a:lnTo>
                  <a:pt x="1346" y="1619"/>
                </a:lnTo>
                <a:lnTo>
                  <a:pt x="1346" y="1620"/>
                </a:lnTo>
                <a:lnTo>
                  <a:pt x="1346" y="1632"/>
                </a:lnTo>
                <a:lnTo>
                  <a:pt x="1337" y="1632"/>
                </a:lnTo>
                <a:lnTo>
                  <a:pt x="1337" y="1635"/>
                </a:lnTo>
                <a:lnTo>
                  <a:pt x="1337" y="1644"/>
                </a:lnTo>
                <a:lnTo>
                  <a:pt x="1339" y="1644"/>
                </a:lnTo>
                <a:lnTo>
                  <a:pt x="1339" y="1645"/>
                </a:lnTo>
                <a:lnTo>
                  <a:pt x="1339" y="1653"/>
                </a:lnTo>
                <a:lnTo>
                  <a:pt x="1339" y="1657"/>
                </a:lnTo>
                <a:lnTo>
                  <a:pt x="1339" y="1660"/>
                </a:lnTo>
                <a:lnTo>
                  <a:pt x="1340" y="1660"/>
                </a:lnTo>
                <a:lnTo>
                  <a:pt x="1340" y="1661"/>
                </a:lnTo>
                <a:lnTo>
                  <a:pt x="1341" y="1664"/>
                </a:lnTo>
                <a:lnTo>
                  <a:pt x="1342" y="1668"/>
                </a:lnTo>
                <a:lnTo>
                  <a:pt x="1342" y="1669"/>
                </a:lnTo>
                <a:lnTo>
                  <a:pt x="1342" y="1670"/>
                </a:lnTo>
                <a:lnTo>
                  <a:pt x="1344" y="1671"/>
                </a:lnTo>
                <a:lnTo>
                  <a:pt x="1346" y="1672"/>
                </a:lnTo>
                <a:lnTo>
                  <a:pt x="1346" y="1674"/>
                </a:lnTo>
                <a:lnTo>
                  <a:pt x="1346" y="1676"/>
                </a:lnTo>
                <a:lnTo>
                  <a:pt x="1346" y="1677"/>
                </a:lnTo>
                <a:lnTo>
                  <a:pt x="1344" y="1678"/>
                </a:lnTo>
                <a:lnTo>
                  <a:pt x="1343" y="1679"/>
                </a:lnTo>
                <a:lnTo>
                  <a:pt x="1340" y="1679"/>
                </a:lnTo>
                <a:lnTo>
                  <a:pt x="1340" y="1681"/>
                </a:lnTo>
                <a:lnTo>
                  <a:pt x="1340" y="1682"/>
                </a:lnTo>
                <a:lnTo>
                  <a:pt x="1341" y="1682"/>
                </a:lnTo>
                <a:lnTo>
                  <a:pt x="1342" y="1683"/>
                </a:lnTo>
                <a:lnTo>
                  <a:pt x="1342" y="1687"/>
                </a:lnTo>
                <a:lnTo>
                  <a:pt x="1341" y="1688"/>
                </a:lnTo>
                <a:lnTo>
                  <a:pt x="1337" y="1688"/>
                </a:lnTo>
                <a:lnTo>
                  <a:pt x="1335" y="1689"/>
                </a:lnTo>
                <a:lnTo>
                  <a:pt x="1333" y="1689"/>
                </a:lnTo>
                <a:lnTo>
                  <a:pt x="1331" y="1691"/>
                </a:lnTo>
                <a:lnTo>
                  <a:pt x="1332" y="1693"/>
                </a:lnTo>
                <a:lnTo>
                  <a:pt x="1332" y="1694"/>
                </a:lnTo>
                <a:lnTo>
                  <a:pt x="1331" y="1694"/>
                </a:lnTo>
                <a:lnTo>
                  <a:pt x="1330" y="1694"/>
                </a:lnTo>
                <a:lnTo>
                  <a:pt x="1329" y="1694"/>
                </a:lnTo>
                <a:lnTo>
                  <a:pt x="1327" y="1694"/>
                </a:lnTo>
                <a:lnTo>
                  <a:pt x="1327" y="1693"/>
                </a:lnTo>
                <a:lnTo>
                  <a:pt x="1326" y="1694"/>
                </a:lnTo>
                <a:lnTo>
                  <a:pt x="1325" y="1694"/>
                </a:lnTo>
                <a:lnTo>
                  <a:pt x="1324" y="1694"/>
                </a:lnTo>
                <a:lnTo>
                  <a:pt x="1323" y="1694"/>
                </a:lnTo>
                <a:lnTo>
                  <a:pt x="1322" y="1694"/>
                </a:lnTo>
                <a:lnTo>
                  <a:pt x="1321" y="1694"/>
                </a:lnTo>
                <a:lnTo>
                  <a:pt x="1320" y="1695"/>
                </a:lnTo>
                <a:lnTo>
                  <a:pt x="1318" y="1695"/>
                </a:lnTo>
                <a:lnTo>
                  <a:pt x="1317" y="1695"/>
                </a:lnTo>
                <a:lnTo>
                  <a:pt x="1317" y="1696"/>
                </a:lnTo>
                <a:lnTo>
                  <a:pt x="1317" y="1697"/>
                </a:lnTo>
                <a:lnTo>
                  <a:pt x="1316" y="1698"/>
                </a:lnTo>
                <a:lnTo>
                  <a:pt x="1315" y="1698"/>
                </a:lnTo>
                <a:lnTo>
                  <a:pt x="1314" y="1698"/>
                </a:lnTo>
                <a:lnTo>
                  <a:pt x="1314" y="1697"/>
                </a:lnTo>
                <a:lnTo>
                  <a:pt x="1313" y="1697"/>
                </a:lnTo>
                <a:lnTo>
                  <a:pt x="1312" y="1697"/>
                </a:lnTo>
                <a:lnTo>
                  <a:pt x="1312" y="1696"/>
                </a:lnTo>
                <a:lnTo>
                  <a:pt x="1310" y="1696"/>
                </a:lnTo>
                <a:lnTo>
                  <a:pt x="1310" y="1695"/>
                </a:lnTo>
                <a:lnTo>
                  <a:pt x="1309" y="1695"/>
                </a:lnTo>
                <a:lnTo>
                  <a:pt x="1309" y="1696"/>
                </a:lnTo>
                <a:lnTo>
                  <a:pt x="1306" y="1696"/>
                </a:lnTo>
                <a:lnTo>
                  <a:pt x="1305" y="1696"/>
                </a:lnTo>
                <a:lnTo>
                  <a:pt x="1301" y="1696"/>
                </a:lnTo>
                <a:lnTo>
                  <a:pt x="1299" y="1696"/>
                </a:lnTo>
                <a:lnTo>
                  <a:pt x="1295" y="1697"/>
                </a:lnTo>
                <a:lnTo>
                  <a:pt x="1294" y="1698"/>
                </a:lnTo>
                <a:lnTo>
                  <a:pt x="1292" y="1699"/>
                </a:lnTo>
                <a:lnTo>
                  <a:pt x="1291" y="1701"/>
                </a:lnTo>
                <a:lnTo>
                  <a:pt x="1290" y="1702"/>
                </a:lnTo>
                <a:lnTo>
                  <a:pt x="1289" y="1703"/>
                </a:lnTo>
                <a:lnTo>
                  <a:pt x="1288" y="1703"/>
                </a:lnTo>
                <a:lnTo>
                  <a:pt x="1287" y="1704"/>
                </a:lnTo>
                <a:lnTo>
                  <a:pt x="1286" y="1704"/>
                </a:lnTo>
                <a:lnTo>
                  <a:pt x="1284" y="1704"/>
                </a:lnTo>
                <a:lnTo>
                  <a:pt x="1283" y="1703"/>
                </a:lnTo>
                <a:lnTo>
                  <a:pt x="1282" y="1703"/>
                </a:lnTo>
                <a:lnTo>
                  <a:pt x="1281" y="1703"/>
                </a:lnTo>
                <a:lnTo>
                  <a:pt x="1281" y="1704"/>
                </a:lnTo>
                <a:lnTo>
                  <a:pt x="1280" y="1704"/>
                </a:lnTo>
                <a:lnTo>
                  <a:pt x="1280" y="1706"/>
                </a:lnTo>
                <a:lnTo>
                  <a:pt x="1279" y="1707"/>
                </a:lnTo>
                <a:lnTo>
                  <a:pt x="1279" y="1708"/>
                </a:lnTo>
                <a:lnTo>
                  <a:pt x="1278" y="1710"/>
                </a:lnTo>
                <a:lnTo>
                  <a:pt x="1277" y="1711"/>
                </a:lnTo>
                <a:lnTo>
                  <a:pt x="1275" y="1711"/>
                </a:lnTo>
                <a:lnTo>
                  <a:pt x="1274" y="1711"/>
                </a:lnTo>
                <a:lnTo>
                  <a:pt x="1274" y="1710"/>
                </a:lnTo>
                <a:lnTo>
                  <a:pt x="1273" y="1710"/>
                </a:lnTo>
                <a:lnTo>
                  <a:pt x="1272" y="1710"/>
                </a:lnTo>
                <a:lnTo>
                  <a:pt x="1271" y="1710"/>
                </a:lnTo>
                <a:lnTo>
                  <a:pt x="1270" y="1708"/>
                </a:lnTo>
                <a:lnTo>
                  <a:pt x="1269" y="1708"/>
                </a:lnTo>
                <a:lnTo>
                  <a:pt x="1268" y="1707"/>
                </a:lnTo>
                <a:lnTo>
                  <a:pt x="1266" y="1706"/>
                </a:lnTo>
                <a:lnTo>
                  <a:pt x="1265" y="1705"/>
                </a:lnTo>
                <a:lnTo>
                  <a:pt x="1264" y="1704"/>
                </a:lnTo>
                <a:lnTo>
                  <a:pt x="1264" y="1703"/>
                </a:lnTo>
                <a:lnTo>
                  <a:pt x="1263" y="1703"/>
                </a:lnTo>
                <a:lnTo>
                  <a:pt x="1263" y="1702"/>
                </a:lnTo>
                <a:lnTo>
                  <a:pt x="1262" y="1702"/>
                </a:lnTo>
                <a:lnTo>
                  <a:pt x="1262" y="1701"/>
                </a:lnTo>
                <a:lnTo>
                  <a:pt x="1262" y="1699"/>
                </a:lnTo>
                <a:lnTo>
                  <a:pt x="1261" y="1699"/>
                </a:lnTo>
                <a:lnTo>
                  <a:pt x="1260" y="1699"/>
                </a:lnTo>
                <a:lnTo>
                  <a:pt x="1260" y="1698"/>
                </a:lnTo>
                <a:lnTo>
                  <a:pt x="1258" y="1698"/>
                </a:lnTo>
                <a:lnTo>
                  <a:pt x="1260" y="1695"/>
                </a:lnTo>
                <a:lnTo>
                  <a:pt x="1261" y="1690"/>
                </a:lnTo>
                <a:lnTo>
                  <a:pt x="1262" y="1689"/>
                </a:lnTo>
                <a:lnTo>
                  <a:pt x="1262" y="1688"/>
                </a:lnTo>
                <a:lnTo>
                  <a:pt x="1266" y="1679"/>
                </a:lnTo>
                <a:lnTo>
                  <a:pt x="1266" y="1677"/>
                </a:lnTo>
                <a:lnTo>
                  <a:pt x="1264" y="1676"/>
                </a:lnTo>
                <a:lnTo>
                  <a:pt x="1262" y="1673"/>
                </a:lnTo>
                <a:lnTo>
                  <a:pt x="1263" y="1671"/>
                </a:lnTo>
                <a:lnTo>
                  <a:pt x="1255" y="1668"/>
                </a:lnTo>
                <a:lnTo>
                  <a:pt x="1252" y="1674"/>
                </a:lnTo>
                <a:lnTo>
                  <a:pt x="1249" y="1680"/>
                </a:lnTo>
                <a:lnTo>
                  <a:pt x="1248" y="1680"/>
                </a:lnTo>
                <a:lnTo>
                  <a:pt x="1248" y="1679"/>
                </a:lnTo>
                <a:lnTo>
                  <a:pt x="1247" y="1679"/>
                </a:lnTo>
                <a:lnTo>
                  <a:pt x="1247" y="1677"/>
                </a:lnTo>
                <a:lnTo>
                  <a:pt x="1243" y="1674"/>
                </a:lnTo>
                <a:lnTo>
                  <a:pt x="1247" y="1664"/>
                </a:lnTo>
                <a:lnTo>
                  <a:pt x="1245" y="1663"/>
                </a:lnTo>
                <a:lnTo>
                  <a:pt x="1241" y="1662"/>
                </a:lnTo>
                <a:lnTo>
                  <a:pt x="1240" y="1664"/>
                </a:lnTo>
                <a:lnTo>
                  <a:pt x="1237" y="1671"/>
                </a:lnTo>
                <a:lnTo>
                  <a:pt x="1237" y="1672"/>
                </a:lnTo>
                <a:lnTo>
                  <a:pt x="1237" y="1673"/>
                </a:lnTo>
                <a:lnTo>
                  <a:pt x="1237" y="1674"/>
                </a:lnTo>
                <a:lnTo>
                  <a:pt x="1236" y="1673"/>
                </a:lnTo>
                <a:lnTo>
                  <a:pt x="1236" y="1674"/>
                </a:lnTo>
                <a:lnTo>
                  <a:pt x="1235" y="1674"/>
                </a:lnTo>
                <a:lnTo>
                  <a:pt x="1235" y="1676"/>
                </a:lnTo>
                <a:lnTo>
                  <a:pt x="1234" y="1677"/>
                </a:lnTo>
                <a:lnTo>
                  <a:pt x="1231" y="1681"/>
                </a:lnTo>
                <a:lnTo>
                  <a:pt x="1231" y="1682"/>
                </a:lnTo>
                <a:lnTo>
                  <a:pt x="1229" y="1686"/>
                </a:lnTo>
                <a:lnTo>
                  <a:pt x="1228" y="1688"/>
                </a:lnTo>
                <a:lnTo>
                  <a:pt x="1227" y="1690"/>
                </a:lnTo>
                <a:lnTo>
                  <a:pt x="1227" y="1691"/>
                </a:lnTo>
                <a:lnTo>
                  <a:pt x="1225" y="1698"/>
                </a:lnTo>
                <a:lnTo>
                  <a:pt x="1223" y="1703"/>
                </a:lnTo>
                <a:lnTo>
                  <a:pt x="1222" y="1704"/>
                </a:lnTo>
                <a:lnTo>
                  <a:pt x="1222" y="1705"/>
                </a:lnTo>
                <a:lnTo>
                  <a:pt x="1221" y="1707"/>
                </a:lnTo>
                <a:lnTo>
                  <a:pt x="1220" y="1708"/>
                </a:lnTo>
                <a:lnTo>
                  <a:pt x="1220" y="1710"/>
                </a:lnTo>
                <a:lnTo>
                  <a:pt x="1220" y="1711"/>
                </a:lnTo>
                <a:lnTo>
                  <a:pt x="1221" y="1712"/>
                </a:lnTo>
                <a:lnTo>
                  <a:pt x="1221" y="1713"/>
                </a:lnTo>
                <a:lnTo>
                  <a:pt x="1221" y="1714"/>
                </a:lnTo>
                <a:lnTo>
                  <a:pt x="1221" y="1715"/>
                </a:lnTo>
                <a:lnTo>
                  <a:pt x="1222" y="1715"/>
                </a:lnTo>
                <a:lnTo>
                  <a:pt x="1222" y="1716"/>
                </a:lnTo>
                <a:lnTo>
                  <a:pt x="1223" y="1716"/>
                </a:lnTo>
                <a:lnTo>
                  <a:pt x="1223" y="1718"/>
                </a:lnTo>
                <a:lnTo>
                  <a:pt x="1223" y="1719"/>
                </a:lnTo>
                <a:lnTo>
                  <a:pt x="1225" y="1719"/>
                </a:lnTo>
                <a:lnTo>
                  <a:pt x="1225" y="1720"/>
                </a:lnTo>
                <a:lnTo>
                  <a:pt x="1225" y="1721"/>
                </a:lnTo>
                <a:lnTo>
                  <a:pt x="1226" y="1722"/>
                </a:lnTo>
                <a:lnTo>
                  <a:pt x="1226" y="1723"/>
                </a:lnTo>
                <a:lnTo>
                  <a:pt x="1226" y="1724"/>
                </a:lnTo>
                <a:lnTo>
                  <a:pt x="1226" y="1726"/>
                </a:lnTo>
                <a:lnTo>
                  <a:pt x="1226" y="1727"/>
                </a:lnTo>
                <a:lnTo>
                  <a:pt x="1226" y="1728"/>
                </a:lnTo>
                <a:lnTo>
                  <a:pt x="1226" y="1729"/>
                </a:lnTo>
                <a:lnTo>
                  <a:pt x="1226" y="1731"/>
                </a:lnTo>
                <a:lnTo>
                  <a:pt x="1226" y="1732"/>
                </a:lnTo>
                <a:lnTo>
                  <a:pt x="1227" y="1735"/>
                </a:lnTo>
                <a:lnTo>
                  <a:pt x="1227" y="1736"/>
                </a:lnTo>
                <a:lnTo>
                  <a:pt x="1227" y="1737"/>
                </a:lnTo>
                <a:lnTo>
                  <a:pt x="1228" y="1739"/>
                </a:lnTo>
                <a:lnTo>
                  <a:pt x="1228" y="1740"/>
                </a:lnTo>
                <a:lnTo>
                  <a:pt x="1229" y="1740"/>
                </a:lnTo>
                <a:lnTo>
                  <a:pt x="1228" y="1741"/>
                </a:lnTo>
                <a:lnTo>
                  <a:pt x="1222" y="1750"/>
                </a:lnTo>
                <a:lnTo>
                  <a:pt x="1223" y="1756"/>
                </a:lnTo>
                <a:lnTo>
                  <a:pt x="1225" y="1758"/>
                </a:lnTo>
                <a:lnTo>
                  <a:pt x="1225" y="1760"/>
                </a:lnTo>
                <a:lnTo>
                  <a:pt x="1227" y="1758"/>
                </a:lnTo>
                <a:lnTo>
                  <a:pt x="1229" y="1758"/>
                </a:lnTo>
                <a:lnTo>
                  <a:pt x="1234" y="1756"/>
                </a:lnTo>
                <a:lnTo>
                  <a:pt x="1234" y="1755"/>
                </a:lnTo>
                <a:lnTo>
                  <a:pt x="1235" y="1755"/>
                </a:lnTo>
                <a:lnTo>
                  <a:pt x="1236" y="1755"/>
                </a:lnTo>
                <a:lnTo>
                  <a:pt x="1237" y="1755"/>
                </a:lnTo>
                <a:lnTo>
                  <a:pt x="1238" y="1756"/>
                </a:lnTo>
                <a:lnTo>
                  <a:pt x="1239" y="1757"/>
                </a:lnTo>
                <a:lnTo>
                  <a:pt x="1240" y="1757"/>
                </a:lnTo>
                <a:lnTo>
                  <a:pt x="1243" y="1756"/>
                </a:lnTo>
                <a:lnTo>
                  <a:pt x="1245" y="1756"/>
                </a:lnTo>
                <a:lnTo>
                  <a:pt x="1247" y="1755"/>
                </a:lnTo>
                <a:lnTo>
                  <a:pt x="1248" y="1755"/>
                </a:lnTo>
                <a:lnTo>
                  <a:pt x="1249" y="1755"/>
                </a:lnTo>
                <a:lnTo>
                  <a:pt x="1249" y="1754"/>
                </a:lnTo>
                <a:lnTo>
                  <a:pt x="1251" y="1754"/>
                </a:lnTo>
                <a:lnTo>
                  <a:pt x="1251" y="1753"/>
                </a:lnTo>
                <a:lnTo>
                  <a:pt x="1252" y="1754"/>
                </a:lnTo>
                <a:lnTo>
                  <a:pt x="1251" y="1754"/>
                </a:lnTo>
                <a:lnTo>
                  <a:pt x="1249" y="1756"/>
                </a:lnTo>
                <a:lnTo>
                  <a:pt x="1249" y="1757"/>
                </a:lnTo>
                <a:lnTo>
                  <a:pt x="1249" y="1758"/>
                </a:lnTo>
                <a:lnTo>
                  <a:pt x="1251" y="1758"/>
                </a:lnTo>
                <a:lnTo>
                  <a:pt x="1251" y="1761"/>
                </a:lnTo>
                <a:lnTo>
                  <a:pt x="1252" y="1761"/>
                </a:lnTo>
                <a:lnTo>
                  <a:pt x="1251" y="1762"/>
                </a:lnTo>
                <a:lnTo>
                  <a:pt x="1243" y="1768"/>
                </a:lnTo>
                <a:lnTo>
                  <a:pt x="1241" y="1769"/>
                </a:lnTo>
                <a:lnTo>
                  <a:pt x="1239" y="1770"/>
                </a:lnTo>
                <a:lnTo>
                  <a:pt x="1232" y="1775"/>
                </a:lnTo>
                <a:lnTo>
                  <a:pt x="1230" y="1777"/>
                </a:lnTo>
                <a:lnTo>
                  <a:pt x="1227" y="1779"/>
                </a:lnTo>
                <a:lnTo>
                  <a:pt x="1225" y="1781"/>
                </a:lnTo>
                <a:lnTo>
                  <a:pt x="1221" y="1783"/>
                </a:lnTo>
                <a:lnTo>
                  <a:pt x="1217" y="1787"/>
                </a:lnTo>
                <a:lnTo>
                  <a:pt x="1215" y="1788"/>
                </a:lnTo>
                <a:lnTo>
                  <a:pt x="1214" y="1788"/>
                </a:lnTo>
                <a:lnTo>
                  <a:pt x="1208" y="1794"/>
                </a:lnTo>
                <a:lnTo>
                  <a:pt x="1202" y="1798"/>
                </a:lnTo>
                <a:lnTo>
                  <a:pt x="1196" y="1802"/>
                </a:lnTo>
                <a:lnTo>
                  <a:pt x="1194" y="1803"/>
                </a:lnTo>
                <a:lnTo>
                  <a:pt x="1187" y="1798"/>
                </a:lnTo>
                <a:lnTo>
                  <a:pt x="1191" y="1795"/>
                </a:lnTo>
                <a:lnTo>
                  <a:pt x="1192" y="1795"/>
                </a:lnTo>
                <a:lnTo>
                  <a:pt x="1191" y="1794"/>
                </a:lnTo>
                <a:lnTo>
                  <a:pt x="1189" y="1793"/>
                </a:lnTo>
                <a:lnTo>
                  <a:pt x="1186" y="1790"/>
                </a:lnTo>
                <a:lnTo>
                  <a:pt x="1183" y="1793"/>
                </a:lnTo>
                <a:lnTo>
                  <a:pt x="1184" y="1794"/>
                </a:lnTo>
                <a:lnTo>
                  <a:pt x="1184" y="1795"/>
                </a:lnTo>
                <a:lnTo>
                  <a:pt x="1186" y="1810"/>
                </a:lnTo>
                <a:lnTo>
                  <a:pt x="1175" y="1817"/>
                </a:lnTo>
                <a:lnTo>
                  <a:pt x="1174" y="1821"/>
                </a:lnTo>
                <a:lnTo>
                  <a:pt x="1174" y="1823"/>
                </a:lnTo>
                <a:lnTo>
                  <a:pt x="1197" y="1805"/>
                </a:lnTo>
                <a:lnTo>
                  <a:pt x="1218" y="1790"/>
                </a:lnTo>
                <a:lnTo>
                  <a:pt x="1219" y="1791"/>
                </a:lnTo>
                <a:lnTo>
                  <a:pt x="1220" y="1791"/>
                </a:lnTo>
                <a:lnTo>
                  <a:pt x="1220" y="1793"/>
                </a:lnTo>
                <a:lnTo>
                  <a:pt x="1221" y="1794"/>
                </a:lnTo>
                <a:lnTo>
                  <a:pt x="1226" y="1799"/>
                </a:lnTo>
                <a:lnTo>
                  <a:pt x="1226" y="1800"/>
                </a:lnTo>
                <a:lnTo>
                  <a:pt x="1227" y="1800"/>
                </a:lnTo>
                <a:lnTo>
                  <a:pt x="1227" y="1802"/>
                </a:lnTo>
                <a:lnTo>
                  <a:pt x="1228" y="1803"/>
                </a:lnTo>
                <a:lnTo>
                  <a:pt x="1229" y="1803"/>
                </a:lnTo>
                <a:lnTo>
                  <a:pt x="1230" y="1804"/>
                </a:lnTo>
                <a:lnTo>
                  <a:pt x="1230" y="1805"/>
                </a:lnTo>
                <a:lnTo>
                  <a:pt x="1231" y="1806"/>
                </a:lnTo>
                <a:lnTo>
                  <a:pt x="1234" y="1807"/>
                </a:lnTo>
                <a:lnTo>
                  <a:pt x="1235" y="1810"/>
                </a:lnTo>
                <a:lnTo>
                  <a:pt x="1231" y="1812"/>
                </a:lnTo>
                <a:lnTo>
                  <a:pt x="1226" y="1816"/>
                </a:lnTo>
                <a:lnTo>
                  <a:pt x="1228" y="1819"/>
                </a:lnTo>
                <a:lnTo>
                  <a:pt x="1219" y="1824"/>
                </a:lnTo>
                <a:lnTo>
                  <a:pt x="1218" y="1822"/>
                </a:lnTo>
                <a:lnTo>
                  <a:pt x="1193" y="1841"/>
                </a:lnTo>
                <a:lnTo>
                  <a:pt x="1180" y="1850"/>
                </a:lnTo>
                <a:lnTo>
                  <a:pt x="1170" y="1860"/>
                </a:lnTo>
                <a:lnTo>
                  <a:pt x="1168" y="1861"/>
                </a:lnTo>
                <a:lnTo>
                  <a:pt x="1156" y="1870"/>
                </a:lnTo>
                <a:lnTo>
                  <a:pt x="1154" y="1871"/>
                </a:lnTo>
                <a:lnTo>
                  <a:pt x="1153" y="1872"/>
                </a:lnTo>
                <a:lnTo>
                  <a:pt x="1153" y="1871"/>
                </a:lnTo>
                <a:lnTo>
                  <a:pt x="1154" y="1866"/>
                </a:lnTo>
                <a:lnTo>
                  <a:pt x="1157" y="1861"/>
                </a:lnTo>
                <a:lnTo>
                  <a:pt x="1159" y="1852"/>
                </a:lnTo>
                <a:lnTo>
                  <a:pt x="1160" y="1850"/>
                </a:lnTo>
                <a:lnTo>
                  <a:pt x="1163" y="1840"/>
                </a:lnTo>
                <a:lnTo>
                  <a:pt x="1168" y="1827"/>
                </a:lnTo>
                <a:lnTo>
                  <a:pt x="1170" y="1824"/>
                </a:lnTo>
                <a:lnTo>
                  <a:pt x="1171" y="1824"/>
                </a:lnTo>
                <a:lnTo>
                  <a:pt x="1171" y="1823"/>
                </a:lnTo>
                <a:lnTo>
                  <a:pt x="1169" y="1823"/>
                </a:lnTo>
                <a:lnTo>
                  <a:pt x="1167" y="1823"/>
                </a:lnTo>
                <a:lnTo>
                  <a:pt x="1168" y="1819"/>
                </a:lnTo>
                <a:lnTo>
                  <a:pt x="1176" y="1798"/>
                </a:lnTo>
                <a:lnTo>
                  <a:pt x="1172" y="1800"/>
                </a:lnTo>
                <a:lnTo>
                  <a:pt x="1171" y="1802"/>
                </a:lnTo>
                <a:lnTo>
                  <a:pt x="1168" y="1804"/>
                </a:lnTo>
                <a:lnTo>
                  <a:pt x="1166" y="1805"/>
                </a:lnTo>
                <a:lnTo>
                  <a:pt x="1163" y="1807"/>
                </a:lnTo>
                <a:lnTo>
                  <a:pt x="1158" y="1812"/>
                </a:lnTo>
                <a:lnTo>
                  <a:pt x="1156" y="1813"/>
                </a:lnTo>
                <a:lnTo>
                  <a:pt x="1154" y="1814"/>
                </a:lnTo>
                <a:lnTo>
                  <a:pt x="1153" y="1814"/>
                </a:lnTo>
                <a:lnTo>
                  <a:pt x="1153" y="1813"/>
                </a:lnTo>
                <a:lnTo>
                  <a:pt x="1152" y="1811"/>
                </a:lnTo>
                <a:lnTo>
                  <a:pt x="1148" y="1814"/>
                </a:lnTo>
                <a:lnTo>
                  <a:pt x="1149" y="1816"/>
                </a:lnTo>
                <a:lnTo>
                  <a:pt x="1150" y="1817"/>
                </a:lnTo>
                <a:lnTo>
                  <a:pt x="1142" y="1823"/>
                </a:lnTo>
                <a:lnTo>
                  <a:pt x="1136" y="1828"/>
                </a:lnTo>
                <a:lnTo>
                  <a:pt x="1134" y="1830"/>
                </a:lnTo>
                <a:lnTo>
                  <a:pt x="1130" y="1833"/>
                </a:lnTo>
                <a:lnTo>
                  <a:pt x="1125" y="1837"/>
                </a:lnTo>
                <a:lnTo>
                  <a:pt x="1122" y="1839"/>
                </a:lnTo>
                <a:lnTo>
                  <a:pt x="1120" y="1840"/>
                </a:lnTo>
                <a:lnTo>
                  <a:pt x="1119" y="1839"/>
                </a:lnTo>
                <a:lnTo>
                  <a:pt x="1118" y="1838"/>
                </a:lnTo>
                <a:lnTo>
                  <a:pt x="1118" y="1837"/>
                </a:lnTo>
                <a:lnTo>
                  <a:pt x="1117" y="1836"/>
                </a:lnTo>
                <a:lnTo>
                  <a:pt x="1116" y="1835"/>
                </a:lnTo>
                <a:lnTo>
                  <a:pt x="1115" y="1836"/>
                </a:lnTo>
                <a:lnTo>
                  <a:pt x="1113" y="1838"/>
                </a:lnTo>
                <a:lnTo>
                  <a:pt x="1109" y="1839"/>
                </a:lnTo>
                <a:lnTo>
                  <a:pt x="1107" y="1841"/>
                </a:lnTo>
                <a:lnTo>
                  <a:pt x="1106" y="1842"/>
                </a:lnTo>
                <a:lnTo>
                  <a:pt x="1100" y="1846"/>
                </a:lnTo>
                <a:lnTo>
                  <a:pt x="1106" y="1833"/>
                </a:lnTo>
                <a:lnTo>
                  <a:pt x="1108" y="1829"/>
                </a:lnTo>
                <a:lnTo>
                  <a:pt x="1108" y="1827"/>
                </a:lnTo>
                <a:lnTo>
                  <a:pt x="1109" y="1827"/>
                </a:lnTo>
                <a:lnTo>
                  <a:pt x="1109" y="1825"/>
                </a:lnTo>
                <a:lnTo>
                  <a:pt x="1110" y="1824"/>
                </a:lnTo>
                <a:lnTo>
                  <a:pt x="1110" y="1822"/>
                </a:lnTo>
                <a:lnTo>
                  <a:pt x="1111" y="1821"/>
                </a:lnTo>
                <a:lnTo>
                  <a:pt x="1111" y="1820"/>
                </a:lnTo>
                <a:lnTo>
                  <a:pt x="1111" y="1819"/>
                </a:lnTo>
                <a:lnTo>
                  <a:pt x="1119" y="1822"/>
                </a:lnTo>
                <a:lnTo>
                  <a:pt x="1120" y="1822"/>
                </a:lnTo>
                <a:lnTo>
                  <a:pt x="1125" y="1813"/>
                </a:lnTo>
                <a:lnTo>
                  <a:pt x="1125" y="1812"/>
                </a:lnTo>
                <a:lnTo>
                  <a:pt x="1126" y="1812"/>
                </a:lnTo>
                <a:lnTo>
                  <a:pt x="1132" y="1814"/>
                </a:lnTo>
                <a:lnTo>
                  <a:pt x="1136" y="1816"/>
                </a:lnTo>
                <a:lnTo>
                  <a:pt x="1139" y="1817"/>
                </a:lnTo>
                <a:lnTo>
                  <a:pt x="1143" y="1814"/>
                </a:lnTo>
                <a:lnTo>
                  <a:pt x="1141" y="1811"/>
                </a:lnTo>
                <a:lnTo>
                  <a:pt x="1139" y="1808"/>
                </a:lnTo>
                <a:lnTo>
                  <a:pt x="1137" y="1806"/>
                </a:lnTo>
                <a:lnTo>
                  <a:pt x="1139" y="1805"/>
                </a:lnTo>
                <a:lnTo>
                  <a:pt x="1141" y="1804"/>
                </a:lnTo>
                <a:lnTo>
                  <a:pt x="1151" y="1796"/>
                </a:lnTo>
                <a:lnTo>
                  <a:pt x="1152" y="1795"/>
                </a:lnTo>
                <a:lnTo>
                  <a:pt x="1160" y="1789"/>
                </a:lnTo>
                <a:lnTo>
                  <a:pt x="1171" y="1781"/>
                </a:lnTo>
                <a:lnTo>
                  <a:pt x="1166" y="1780"/>
                </a:lnTo>
                <a:lnTo>
                  <a:pt x="1159" y="1779"/>
                </a:lnTo>
                <a:lnTo>
                  <a:pt x="1148" y="1795"/>
                </a:lnTo>
                <a:lnTo>
                  <a:pt x="1142" y="1794"/>
                </a:lnTo>
                <a:lnTo>
                  <a:pt x="1141" y="1794"/>
                </a:lnTo>
                <a:lnTo>
                  <a:pt x="1150" y="1778"/>
                </a:lnTo>
                <a:lnTo>
                  <a:pt x="1149" y="1778"/>
                </a:lnTo>
                <a:lnTo>
                  <a:pt x="1141" y="1777"/>
                </a:lnTo>
                <a:lnTo>
                  <a:pt x="1150" y="1754"/>
                </a:lnTo>
                <a:lnTo>
                  <a:pt x="1148" y="1754"/>
                </a:lnTo>
                <a:lnTo>
                  <a:pt x="1146" y="1754"/>
                </a:lnTo>
                <a:lnTo>
                  <a:pt x="1145" y="1758"/>
                </a:lnTo>
                <a:lnTo>
                  <a:pt x="1144" y="1760"/>
                </a:lnTo>
                <a:lnTo>
                  <a:pt x="1143" y="1762"/>
                </a:lnTo>
                <a:lnTo>
                  <a:pt x="1143" y="1763"/>
                </a:lnTo>
                <a:lnTo>
                  <a:pt x="1137" y="1763"/>
                </a:lnTo>
                <a:lnTo>
                  <a:pt x="1132" y="1775"/>
                </a:lnTo>
                <a:lnTo>
                  <a:pt x="1117" y="1773"/>
                </a:lnTo>
                <a:lnTo>
                  <a:pt x="1113" y="1772"/>
                </a:lnTo>
                <a:lnTo>
                  <a:pt x="1113" y="1771"/>
                </a:lnTo>
                <a:lnTo>
                  <a:pt x="1119" y="1756"/>
                </a:lnTo>
                <a:lnTo>
                  <a:pt x="1119" y="1757"/>
                </a:lnTo>
                <a:lnTo>
                  <a:pt x="1123" y="1760"/>
                </a:lnTo>
                <a:lnTo>
                  <a:pt x="1125" y="1761"/>
                </a:lnTo>
                <a:lnTo>
                  <a:pt x="1126" y="1760"/>
                </a:lnTo>
                <a:lnTo>
                  <a:pt x="1127" y="1760"/>
                </a:lnTo>
                <a:lnTo>
                  <a:pt x="1127" y="1757"/>
                </a:lnTo>
                <a:lnTo>
                  <a:pt x="1126" y="1757"/>
                </a:lnTo>
                <a:lnTo>
                  <a:pt x="1130" y="1752"/>
                </a:lnTo>
                <a:lnTo>
                  <a:pt x="1133" y="1752"/>
                </a:lnTo>
                <a:lnTo>
                  <a:pt x="1136" y="1753"/>
                </a:lnTo>
                <a:lnTo>
                  <a:pt x="1139" y="1753"/>
                </a:lnTo>
                <a:lnTo>
                  <a:pt x="1141" y="1753"/>
                </a:lnTo>
                <a:lnTo>
                  <a:pt x="1142" y="1753"/>
                </a:lnTo>
                <a:lnTo>
                  <a:pt x="1142" y="1752"/>
                </a:lnTo>
                <a:lnTo>
                  <a:pt x="1143" y="1749"/>
                </a:lnTo>
                <a:lnTo>
                  <a:pt x="1145" y="1744"/>
                </a:lnTo>
                <a:lnTo>
                  <a:pt x="1149" y="1738"/>
                </a:lnTo>
                <a:lnTo>
                  <a:pt x="1150" y="1736"/>
                </a:lnTo>
                <a:lnTo>
                  <a:pt x="1151" y="1733"/>
                </a:lnTo>
                <a:lnTo>
                  <a:pt x="1151" y="1731"/>
                </a:lnTo>
                <a:lnTo>
                  <a:pt x="1152" y="1730"/>
                </a:lnTo>
                <a:lnTo>
                  <a:pt x="1152" y="1729"/>
                </a:lnTo>
                <a:lnTo>
                  <a:pt x="1153" y="1728"/>
                </a:lnTo>
                <a:lnTo>
                  <a:pt x="1153" y="1727"/>
                </a:lnTo>
                <a:lnTo>
                  <a:pt x="1154" y="1726"/>
                </a:lnTo>
                <a:lnTo>
                  <a:pt x="1156" y="1723"/>
                </a:lnTo>
                <a:lnTo>
                  <a:pt x="1156" y="1722"/>
                </a:lnTo>
                <a:lnTo>
                  <a:pt x="1157" y="1721"/>
                </a:lnTo>
                <a:lnTo>
                  <a:pt x="1157" y="1720"/>
                </a:lnTo>
                <a:lnTo>
                  <a:pt x="1158" y="1719"/>
                </a:lnTo>
                <a:lnTo>
                  <a:pt x="1158" y="1718"/>
                </a:lnTo>
                <a:lnTo>
                  <a:pt x="1158" y="1716"/>
                </a:lnTo>
                <a:lnTo>
                  <a:pt x="1159" y="1716"/>
                </a:lnTo>
                <a:lnTo>
                  <a:pt x="1159" y="1715"/>
                </a:lnTo>
                <a:lnTo>
                  <a:pt x="1158" y="1715"/>
                </a:lnTo>
                <a:lnTo>
                  <a:pt x="1158" y="1714"/>
                </a:lnTo>
                <a:lnTo>
                  <a:pt x="1157" y="1714"/>
                </a:lnTo>
                <a:lnTo>
                  <a:pt x="1157" y="1713"/>
                </a:lnTo>
                <a:lnTo>
                  <a:pt x="1156" y="1713"/>
                </a:lnTo>
                <a:lnTo>
                  <a:pt x="1156" y="1712"/>
                </a:lnTo>
                <a:lnTo>
                  <a:pt x="1154" y="1712"/>
                </a:lnTo>
                <a:lnTo>
                  <a:pt x="1153" y="1712"/>
                </a:lnTo>
                <a:lnTo>
                  <a:pt x="1152" y="1711"/>
                </a:lnTo>
                <a:lnTo>
                  <a:pt x="1157" y="1697"/>
                </a:lnTo>
                <a:lnTo>
                  <a:pt x="1150" y="1695"/>
                </a:lnTo>
                <a:lnTo>
                  <a:pt x="1149" y="1699"/>
                </a:lnTo>
                <a:lnTo>
                  <a:pt x="1144" y="1698"/>
                </a:lnTo>
                <a:lnTo>
                  <a:pt x="1141" y="1697"/>
                </a:lnTo>
                <a:lnTo>
                  <a:pt x="1143" y="1693"/>
                </a:lnTo>
                <a:lnTo>
                  <a:pt x="1136" y="1690"/>
                </a:lnTo>
                <a:lnTo>
                  <a:pt x="1141" y="1673"/>
                </a:lnTo>
                <a:lnTo>
                  <a:pt x="1143" y="1674"/>
                </a:lnTo>
                <a:lnTo>
                  <a:pt x="1145" y="1676"/>
                </a:lnTo>
                <a:lnTo>
                  <a:pt x="1149" y="1676"/>
                </a:lnTo>
                <a:lnTo>
                  <a:pt x="1152" y="1677"/>
                </a:lnTo>
                <a:lnTo>
                  <a:pt x="1152" y="1678"/>
                </a:lnTo>
                <a:lnTo>
                  <a:pt x="1153" y="1674"/>
                </a:lnTo>
                <a:lnTo>
                  <a:pt x="1157" y="1664"/>
                </a:lnTo>
                <a:lnTo>
                  <a:pt x="1162" y="1665"/>
                </a:lnTo>
                <a:lnTo>
                  <a:pt x="1166" y="1666"/>
                </a:lnTo>
                <a:lnTo>
                  <a:pt x="1171" y="1669"/>
                </a:lnTo>
                <a:lnTo>
                  <a:pt x="1174" y="1670"/>
                </a:lnTo>
                <a:lnTo>
                  <a:pt x="1175" y="1669"/>
                </a:lnTo>
                <a:lnTo>
                  <a:pt x="1175" y="1670"/>
                </a:lnTo>
                <a:lnTo>
                  <a:pt x="1199" y="1678"/>
                </a:lnTo>
                <a:lnTo>
                  <a:pt x="1205" y="1679"/>
                </a:lnTo>
                <a:lnTo>
                  <a:pt x="1205" y="1680"/>
                </a:lnTo>
                <a:lnTo>
                  <a:pt x="1205" y="1679"/>
                </a:lnTo>
                <a:lnTo>
                  <a:pt x="1206" y="1678"/>
                </a:lnTo>
                <a:lnTo>
                  <a:pt x="1206" y="1677"/>
                </a:lnTo>
                <a:lnTo>
                  <a:pt x="1208" y="1676"/>
                </a:lnTo>
                <a:lnTo>
                  <a:pt x="1209" y="1676"/>
                </a:lnTo>
                <a:lnTo>
                  <a:pt x="1209" y="1674"/>
                </a:lnTo>
                <a:lnTo>
                  <a:pt x="1209" y="1673"/>
                </a:lnTo>
                <a:lnTo>
                  <a:pt x="1209" y="1672"/>
                </a:lnTo>
                <a:lnTo>
                  <a:pt x="1210" y="1671"/>
                </a:lnTo>
                <a:lnTo>
                  <a:pt x="1211" y="1668"/>
                </a:lnTo>
                <a:lnTo>
                  <a:pt x="1215" y="1661"/>
                </a:lnTo>
                <a:lnTo>
                  <a:pt x="1215" y="1660"/>
                </a:lnTo>
                <a:lnTo>
                  <a:pt x="1226" y="1643"/>
                </a:lnTo>
                <a:lnTo>
                  <a:pt x="1228" y="1638"/>
                </a:lnTo>
                <a:lnTo>
                  <a:pt x="1238" y="1621"/>
                </a:lnTo>
                <a:lnTo>
                  <a:pt x="1238" y="1620"/>
                </a:lnTo>
                <a:lnTo>
                  <a:pt x="1236" y="1620"/>
                </a:lnTo>
                <a:lnTo>
                  <a:pt x="1225" y="1613"/>
                </a:lnTo>
                <a:lnTo>
                  <a:pt x="1215" y="1629"/>
                </a:lnTo>
                <a:lnTo>
                  <a:pt x="1201" y="1655"/>
                </a:lnTo>
                <a:lnTo>
                  <a:pt x="1200" y="1657"/>
                </a:lnTo>
                <a:lnTo>
                  <a:pt x="1193" y="1653"/>
                </a:lnTo>
                <a:lnTo>
                  <a:pt x="1188" y="1658"/>
                </a:lnTo>
                <a:lnTo>
                  <a:pt x="1188" y="1660"/>
                </a:lnTo>
                <a:lnTo>
                  <a:pt x="1187" y="1660"/>
                </a:lnTo>
                <a:lnTo>
                  <a:pt x="1186" y="1660"/>
                </a:lnTo>
                <a:lnTo>
                  <a:pt x="1186" y="1658"/>
                </a:lnTo>
                <a:lnTo>
                  <a:pt x="1187" y="1656"/>
                </a:lnTo>
                <a:lnTo>
                  <a:pt x="1191" y="1652"/>
                </a:lnTo>
                <a:lnTo>
                  <a:pt x="1197" y="1640"/>
                </a:lnTo>
                <a:lnTo>
                  <a:pt x="1199" y="1638"/>
                </a:lnTo>
                <a:lnTo>
                  <a:pt x="1200" y="1638"/>
                </a:lnTo>
                <a:lnTo>
                  <a:pt x="1201" y="1637"/>
                </a:lnTo>
                <a:lnTo>
                  <a:pt x="1201" y="1636"/>
                </a:lnTo>
                <a:lnTo>
                  <a:pt x="1203" y="1632"/>
                </a:lnTo>
                <a:lnTo>
                  <a:pt x="1206" y="1628"/>
                </a:lnTo>
                <a:lnTo>
                  <a:pt x="1218" y="1611"/>
                </a:lnTo>
                <a:lnTo>
                  <a:pt x="1219" y="1609"/>
                </a:lnTo>
                <a:lnTo>
                  <a:pt x="1225" y="1598"/>
                </a:lnTo>
                <a:lnTo>
                  <a:pt x="1228" y="1593"/>
                </a:lnTo>
                <a:lnTo>
                  <a:pt x="1231" y="1589"/>
                </a:lnTo>
                <a:lnTo>
                  <a:pt x="1220" y="1581"/>
                </a:lnTo>
                <a:lnTo>
                  <a:pt x="1219" y="1580"/>
                </a:lnTo>
                <a:lnTo>
                  <a:pt x="1223" y="1573"/>
                </a:lnTo>
                <a:lnTo>
                  <a:pt x="1226" y="1571"/>
                </a:lnTo>
                <a:lnTo>
                  <a:pt x="1223" y="1570"/>
                </a:lnTo>
                <a:lnTo>
                  <a:pt x="1222" y="1569"/>
                </a:lnTo>
                <a:lnTo>
                  <a:pt x="1223" y="1568"/>
                </a:lnTo>
                <a:lnTo>
                  <a:pt x="1228" y="1561"/>
                </a:lnTo>
                <a:lnTo>
                  <a:pt x="1227" y="1561"/>
                </a:lnTo>
                <a:lnTo>
                  <a:pt x="1226" y="1560"/>
                </a:lnTo>
                <a:lnTo>
                  <a:pt x="1227" y="1557"/>
                </a:lnTo>
                <a:lnTo>
                  <a:pt x="1227" y="1559"/>
                </a:lnTo>
                <a:lnTo>
                  <a:pt x="1234" y="1563"/>
                </a:lnTo>
                <a:lnTo>
                  <a:pt x="1234" y="1561"/>
                </a:lnTo>
                <a:lnTo>
                  <a:pt x="1235" y="1556"/>
                </a:lnTo>
                <a:lnTo>
                  <a:pt x="1235" y="1554"/>
                </a:lnTo>
                <a:lnTo>
                  <a:pt x="1235" y="1549"/>
                </a:lnTo>
                <a:lnTo>
                  <a:pt x="1234" y="1548"/>
                </a:lnTo>
                <a:lnTo>
                  <a:pt x="1232" y="1549"/>
                </a:lnTo>
                <a:lnTo>
                  <a:pt x="1231" y="1549"/>
                </a:lnTo>
                <a:lnTo>
                  <a:pt x="1227" y="1546"/>
                </a:lnTo>
                <a:lnTo>
                  <a:pt x="1222" y="1552"/>
                </a:lnTo>
                <a:lnTo>
                  <a:pt x="1219" y="1549"/>
                </a:lnTo>
                <a:lnTo>
                  <a:pt x="1229" y="1536"/>
                </a:lnTo>
                <a:lnTo>
                  <a:pt x="1227" y="1534"/>
                </a:lnTo>
                <a:lnTo>
                  <a:pt x="1217" y="1527"/>
                </a:lnTo>
                <a:lnTo>
                  <a:pt x="1213" y="1524"/>
                </a:lnTo>
                <a:lnTo>
                  <a:pt x="1212" y="1523"/>
                </a:lnTo>
                <a:lnTo>
                  <a:pt x="1208" y="1520"/>
                </a:lnTo>
                <a:lnTo>
                  <a:pt x="1206" y="1519"/>
                </a:lnTo>
                <a:lnTo>
                  <a:pt x="1205" y="1519"/>
                </a:lnTo>
                <a:lnTo>
                  <a:pt x="1203" y="1519"/>
                </a:lnTo>
                <a:lnTo>
                  <a:pt x="1201" y="1521"/>
                </a:lnTo>
                <a:lnTo>
                  <a:pt x="1201" y="1522"/>
                </a:lnTo>
                <a:lnTo>
                  <a:pt x="1197" y="1526"/>
                </a:lnTo>
                <a:lnTo>
                  <a:pt x="1197" y="1527"/>
                </a:lnTo>
                <a:lnTo>
                  <a:pt x="1196" y="1528"/>
                </a:lnTo>
                <a:lnTo>
                  <a:pt x="1195" y="1529"/>
                </a:lnTo>
                <a:lnTo>
                  <a:pt x="1194" y="1531"/>
                </a:lnTo>
                <a:lnTo>
                  <a:pt x="1193" y="1534"/>
                </a:lnTo>
                <a:lnTo>
                  <a:pt x="1192" y="1535"/>
                </a:lnTo>
                <a:lnTo>
                  <a:pt x="1189" y="1538"/>
                </a:lnTo>
                <a:lnTo>
                  <a:pt x="1187" y="1540"/>
                </a:lnTo>
                <a:lnTo>
                  <a:pt x="1186" y="1543"/>
                </a:lnTo>
                <a:lnTo>
                  <a:pt x="1185" y="1544"/>
                </a:lnTo>
                <a:lnTo>
                  <a:pt x="1184" y="1545"/>
                </a:lnTo>
                <a:lnTo>
                  <a:pt x="1183" y="1547"/>
                </a:lnTo>
                <a:lnTo>
                  <a:pt x="1180" y="1551"/>
                </a:lnTo>
                <a:lnTo>
                  <a:pt x="1179" y="1552"/>
                </a:lnTo>
                <a:lnTo>
                  <a:pt x="1178" y="1553"/>
                </a:lnTo>
                <a:lnTo>
                  <a:pt x="1177" y="1555"/>
                </a:lnTo>
                <a:lnTo>
                  <a:pt x="1175" y="1557"/>
                </a:lnTo>
                <a:lnTo>
                  <a:pt x="1171" y="1561"/>
                </a:lnTo>
                <a:lnTo>
                  <a:pt x="1170" y="1563"/>
                </a:lnTo>
                <a:lnTo>
                  <a:pt x="1169" y="1565"/>
                </a:lnTo>
                <a:lnTo>
                  <a:pt x="1168" y="1566"/>
                </a:lnTo>
                <a:lnTo>
                  <a:pt x="1167" y="1568"/>
                </a:lnTo>
                <a:lnTo>
                  <a:pt x="1167" y="1569"/>
                </a:lnTo>
                <a:lnTo>
                  <a:pt x="1166" y="1570"/>
                </a:lnTo>
                <a:lnTo>
                  <a:pt x="1165" y="1572"/>
                </a:lnTo>
                <a:lnTo>
                  <a:pt x="1163" y="1573"/>
                </a:lnTo>
                <a:lnTo>
                  <a:pt x="1162" y="1574"/>
                </a:lnTo>
                <a:lnTo>
                  <a:pt x="1161" y="1577"/>
                </a:lnTo>
                <a:lnTo>
                  <a:pt x="1159" y="1580"/>
                </a:lnTo>
                <a:lnTo>
                  <a:pt x="1158" y="1581"/>
                </a:lnTo>
                <a:lnTo>
                  <a:pt x="1156" y="1584"/>
                </a:lnTo>
                <a:lnTo>
                  <a:pt x="1153" y="1586"/>
                </a:lnTo>
                <a:lnTo>
                  <a:pt x="1152" y="1586"/>
                </a:lnTo>
                <a:lnTo>
                  <a:pt x="1152" y="1585"/>
                </a:lnTo>
                <a:lnTo>
                  <a:pt x="1152" y="1584"/>
                </a:lnTo>
                <a:lnTo>
                  <a:pt x="1152" y="1582"/>
                </a:lnTo>
                <a:lnTo>
                  <a:pt x="1153" y="1582"/>
                </a:lnTo>
                <a:lnTo>
                  <a:pt x="1153" y="1581"/>
                </a:lnTo>
                <a:lnTo>
                  <a:pt x="1154" y="1581"/>
                </a:lnTo>
                <a:lnTo>
                  <a:pt x="1154" y="1580"/>
                </a:lnTo>
                <a:lnTo>
                  <a:pt x="1156" y="1580"/>
                </a:lnTo>
                <a:lnTo>
                  <a:pt x="1156" y="1579"/>
                </a:lnTo>
                <a:lnTo>
                  <a:pt x="1156" y="1578"/>
                </a:lnTo>
                <a:lnTo>
                  <a:pt x="1156" y="1577"/>
                </a:lnTo>
                <a:lnTo>
                  <a:pt x="1154" y="1577"/>
                </a:lnTo>
                <a:lnTo>
                  <a:pt x="1154" y="1576"/>
                </a:lnTo>
                <a:lnTo>
                  <a:pt x="1153" y="1576"/>
                </a:lnTo>
                <a:lnTo>
                  <a:pt x="1152" y="1576"/>
                </a:lnTo>
                <a:lnTo>
                  <a:pt x="1151" y="1577"/>
                </a:lnTo>
                <a:lnTo>
                  <a:pt x="1150" y="1577"/>
                </a:lnTo>
                <a:lnTo>
                  <a:pt x="1150" y="1576"/>
                </a:lnTo>
                <a:lnTo>
                  <a:pt x="1150" y="1573"/>
                </a:lnTo>
                <a:lnTo>
                  <a:pt x="1150" y="1572"/>
                </a:lnTo>
                <a:lnTo>
                  <a:pt x="1149" y="1572"/>
                </a:lnTo>
                <a:lnTo>
                  <a:pt x="1149" y="1571"/>
                </a:lnTo>
                <a:lnTo>
                  <a:pt x="1149" y="1570"/>
                </a:lnTo>
                <a:lnTo>
                  <a:pt x="1148" y="1569"/>
                </a:lnTo>
                <a:lnTo>
                  <a:pt x="1146" y="1568"/>
                </a:lnTo>
                <a:lnTo>
                  <a:pt x="1145" y="1566"/>
                </a:lnTo>
                <a:lnTo>
                  <a:pt x="1145" y="1565"/>
                </a:lnTo>
                <a:lnTo>
                  <a:pt x="1144" y="1565"/>
                </a:lnTo>
                <a:lnTo>
                  <a:pt x="1143" y="1564"/>
                </a:lnTo>
                <a:lnTo>
                  <a:pt x="1142" y="1564"/>
                </a:lnTo>
                <a:lnTo>
                  <a:pt x="1141" y="1564"/>
                </a:lnTo>
                <a:lnTo>
                  <a:pt x="1140" y="1563"/>
                </a:lnTo>
                <a:lnTo>
                  <a:pt x="1137" y="1563"/>
                </a:lnTo>
                <a:lnTo>
                  <a:pt x="1136" y="1563"/>
                </a:lnTo>
                <a:lnTo>
                  <a:pt x="1136" y="1564"/>
                </a:lnTo>
                <a:lnTo>
                  <a:pt x="1135" y="1564"/>
                </a:lnTo>
                <a:lnTo>
                  <a:pt x="1135" y="1565"/>
                </a:lnTo>
                <a:lnTo>
                  <a:pt x="1134" y="1565"/>
                </a:lnTo>
                <a:lnTo>
                  <a:pt x="1134" y="1564"/>
                </a:lnTo>
                <a:lnTo>
                  <a:pt x="1134" y="1563"/>
                </a:lnTo>
                <a:lnTo>
                  <a:pt x="1133" y="1563"/>
                </a:lnTo>
                <a:lnTo>
                  <a:pt x="1133" y="1562"/>
                </a:lnTo>
                <a:lnTo>
                  <a:pt x="1131" y="1560"/>
                </a:lnTo>
                <a:lnTo>
                  <a:pt x="1131" y="1559"/>
                </a:lnTo>
                <a:lnTo>
                  <a:pt x="1130" y="1557"/>
                </a:lnTo>
                <a:lnTo>
                  <a:pt x="1130" y="1556"/>
                </a:lnTo>
                <a:lnTo>
                  <a:pt x="1130" y="1555"/>
                </a:lnTo>
                <a:lnTo>
                  <a:pt x="1128" y="1555"/>
                </a:lnTo>
                <a:lnTo>
                  <a:pt x="1128" y="1554"/>
                </a:lnTo>
                <a:lnTo>
                  <a:pt x="1128" y="1553"/>
                </a:lnTo>
                <a:lnTo>
                  <a:pt x="1128" y="1552"/>
                </a:lnTo>
                <a:lnTo>
                  <a:pt x="1130" y="1551"/>
                </a:lnTo>
                <a:lnTo>
                  <a:pt x="1130" y="1549"/>
                </a:lnTo>
                <a:lnTo>
                  <a:pt x="1130" y="1548"/>
                </a:lnTo>
                <a:lnTo>
                  <a:pt x="1131" y="1548"/>
                </a:lnTo>
                <a:lnTo>
                  <a:pt x="1136" y="1540"/>
                </a:lnTo>
                <a:lnTo>
                  <a:pt x="1139" y="1537"/>
                </a:lnTo>
                <a:lnTo>
                  <a:pt x="1142" y="1532"/>
                </a:lnTo>
                <a:lnTo>
                  <a:pt x="1144" y="1529"/>
                </a:lnTo>
                <a:lnTo>
                  <a:pt x="1145" y="1528"/>
                </a:lnTo>
                <a:lnTo>
                  <a:pt x="1144" y="1528"/>
                </a:lnTo>
                <a:lnTo>
                  <a:pt x="1143" y="1527"/>
                </a:lnTo>
                <a:lnTo>
                  <a:pt x="1142" y="1526"/>
                </a:lnTo>
                <a:lnTo>
                  <a:pt x="1141" y="1526"/>
                </a:lnTo>
                <a:lnTo>
                  <a:pt x="1140" y="1524"/>
                </a:lnTo>
                <a:lnTo>
                  <a:pt x="1140" y="1523"/>
                </a:lnTo>
                <a:lnTo>
                  <a:pt x="1139" y="1523"/>
                </a:lnTo>
                <a:lnTo>
                  <a:pt x="1137" y="1522"/>
                </a:lnTo>
                <a:lnTo>
                  <a:pt x="1136" y="1521"/>
                </a:lnTo>
                <a:lnTo>
                  <a:pt x="1135" y="1521"/>
                </a:lnTo>
                <a:lnTo>
                  <a:pt x="1135" y="1520"/>
                </a:lnTo>
                <a:lnTo>
                  <a:pt x="1134" y="1520"/>
                </a:lnTo>
                <a:lnTo>
                  <a:pt x="1133" y="1521"/>
                </a:lnTo>
                <a:lnTo>
                  <a:pt x="1132" y="1522"/>
                </a:lnTo>
                <a:lnTo>
                  <a:pt x="1131" y="1523"/>
                </a:lnTo>
                <a:lnTo>
                  <a:pt x="1130" y="1524"/>
                </a:lnTo>
                <a:lnTo>
                  <a:pt x="1130" y="1526"/>
                </a:lnTo>
                <a:lnTo>
                  <a:pt x="1128" y="1527"/>
                </a:lnTo>
                <a:lnTo>
                  <a:pt x="1128" y="1528"/>
                </a:lnTo>
                <a:lnTo>
                  <a:pt x="1127" y="1528"/>
                </a:lnTo>
                <a:lnTo>
                  <a:pt x="1127" y="1529"/>
                </a:lnTo>
                <a:lnTo>
                  <a:pt x="1126" y="1529"/>
                </a:lnTo>
                <a:lnTo>
                  <a:pt x="1126" y="1530"/>
                </a:lnTo>
                <a:lnTo>
                  <a:pt x="1125" y="1530"/>
                </a:lnTo>
                <a:lnTo>
                  <a:pt x="1124" y="1531"/>
                </a:lnTo>
                <a:lnTo>
                  <a:pt x="1123" y="1531"/>
                </a:lnTo>
                <a:lnTo>
                  <a:pt x="1122" y="1532"/>
                </a:lnTo>
                <a:lnTo>
                  <a:pt x="1120" y="1532"/>
                </a:lnTo>
                <a:lnTo>
                  <a:pt x="1119" y="1531"/>
                </a:lnTo>
                <a:lnTo>
                  <a:pt x="1119" y="1530"/>
                </a:lnTo>
                <a:lnTo>
                  <a:pt x="1119" y="1529"/>
                </a:lnTo>
                <a:lnTo>
                  <a:pt x="1119" y="1528"/>
                </a:lnTo>
                <a:lnTo>
                  <a:pt x="1118" y="1528"/>
                </a:lnTo>
                <a:lnTo>
                  <a:pt x="1118" y="1527"/>
                </a:lnTo>
                <a:lnTo>
                  <a:pt x="1117" y="1527"/>
                </a:lnTo>
                <a:lnTo>
                  <a:pt x="1116" y="1526"/>
                </a:lnTo>
                <a:lnTo>
                  <a:pt x="1117" y="1524"/>
                </a:lnTo>
                <a:lnTo>
                  <a:pt x="1118" y="1524"/>
                </a:lnTo>
                <a:lnTo>
                  <a:pt x="1118" y="1523"/>
                </a:lnTo>
                <a:lnTo>
                  <a:pt x="1119" y="1522"/>
                </a:lnTo>
                <a:lnTo>
                  <a:pt x="1119" y="1521"/>
                </a:lnTo>
                <a:lnTo>
                  <a:pt x="1118" y="1520"/>
                </a:lnTo>
                <a:lnTo>
                  <a:pt x="1117" y="1520"/>
                </a:lnTo>
                <a:lnTo>
                  <a:pt x="1116" y="1521"/>
                </a:lnTo>
                <a:lnTo>
                  <a:pt x="1115" y="1521"/>
                </a:lnTo>
                <a:lnTo>
                  <a:pt x="1115" y="1520"/>
                </a:lnTo>
                <a:lnTo>
                  <a:pt x="1114" y="1520"/>
                </a:lnTo>
                <a:lnTo>
                  <a:pt x="1114" y="1518"/>
                </a:lnTo>
                <a:lnTo>
                  <a:pt x="1114" y="1517"/>
                </a:lnTo>
                <a:lnTo>
                  <a:pt x="1113" y="1517"/>
                </a:lnTo>
                <a:lnTo>
                  <a:pt x="1111" y="1515"/>
                </a:lnTo>
                <a:lnTo>
                  <a:pt x="1111" y="1517"/>
                </a:lnTo>
                <a:lnTo>
                  <a:pt x="1110" y="1517"/>
                </a:lnTo>
                <a:lnTo>
                  <a:pt x="1110" y="1515"/>
                </a:lnTo>
                <a:lnTo>
                  <a:pt x="1109" y="1513"/>
                </a:lnTo>
                <a:lnTo>
                  <a:pt x="1108" y="1513"/>
                </a:lnTo>
                <a:lnTo>
                  <a:pt x="1108" y="1512"/>
                </a:lnTo>
                <a:lnTo>
                  <a:pt x="1107" y="1512"/>
                </a:lnTo>
                <a:lnTo>
                  <a:pt x="1107" y="1511"/>
                </a:lnTo>
                <a:lnTo>
                  <a:pt x="1108" y="1511"/>
                </a:lnTo>
                <a:lnTo>
                  <a:pt x="1108" y="1510"/>
                </a:lnTo>
                <a:lnTo>
                  <a:pt x="1108" y="1509"/>
                </a:lnTo>
                <a:lnTo>
                  <a:pt x="1109" y="1509"/>
                </a:lnTo>
                <a:lnTo>
                  <a:pt x="1109" y="1507"/>
                </a:lnTo>
                <a:lnTo>
                  <a:pt x="1109" y="1506"/>
                </a:lnTo>
                <a:lnTo>
                  <a:pt x="1108" y="1506"/>
                </a:lnTo>
                <a:lnTo>
                  <a:pt x="1108" y="1505"/>
                </a:lnTo>
                <a:lnTo>
                  <a:pt x="1109" y="1505"/>
                </a:lnTo>
                <a:lnTo>
                  <a:pt x="1109" y="1504"/>
                </a:lnTo>
                <a:lnTo>
                  <a:pt x="1109" y="1503"/>
                </a:lnTo>
                <a:lnTo>
                  <a:pt x="1109" y="1502"/>
                </a:lnTo>
                <a:lnTo>
                  <a:pt x="1109" y="1501"/>
                </a:lnTo>
                <a:lnTo>
                  <a:pt x="1110" y="1501"/>
                </a:lnTo>
                <a:lnTo>
                  <a:pt x="1110" y="1499"/>
                </a:lnTo>
                <a:lnTo>
                  <a:pt x="1111" y="1499"/>
                </a:lnTo>
                <a:lnTo>
                  <a:pt x="1113" y="1499"/>
                </a:lnTo>
                <a:lnTo>
                  <a:pt x="1113" y="1498"/>
                </a:lnTo>
                <a:lnTo>
                  <a:pt x="1113" y="1497"/>
                </a:lnTo>
                <a:lnTo>
                  <a:pt x="1113" y="1496"/>
                </a:lnTo>
                <a:lnTo>
                  <a:pt x="1111" y="1496"/>
                </a:lnTo>
                <a:lnTo>
                  <a:pt x="1111" y="1495"/>
                </a:lnTo>
                <a:lnTo>
                  <a:pt x="1111" y="1494"/>
                </a:lnTo>
                <a:lnTo>
                  <a:pt x="1110" y="1494"/>
                </a:lnTo>
                <a:lnTo>
                  <a:pt x="1110" y="1493"/>
                </a:lnTo>
                <a:lnTo>
                  <a:pt x="1110" y="1492"/>
                </a:lnTo>
                <a:lnTo>
                  <a:pt x="1109" y="1492"/>
                </a:lnTo>
                <a:lnTo>
                  <a:pt x="1109" y="1490"/>
                </a:lnTo>
                <a:lnTo>
                  <a:pt x="1108" y="1490"/>
                </a:lnTo>
                <a:lnTo>
                  <a:pt x="1107" y="1490"/>
                </a:lnTo>
                <a:lnTo>
                  <a:pt x="1106" y="1489"/>
                </a:lnTo>
                <a:lnTo>
                  <a:pt x="1106" y="1488"/>
                </a:lnTo>
                <a:lnTo>
                  <a:pt x="1105" y="1488"/>
                </a:lnTo>
                <a:lnTo>
                  <a:pt x="1105" y="1487"/>
                </a:lnTo>
                <a:lnTo>
                  <a:pt x="1105" y="1486"/>
                </a:lnTo>
                <a:lnTo>
                  <a:pt x="1105" y="1485"/>
                </a:lnTo>
                <a:lnTo>
                  <a:pt x="1103" y="1485"/>
                </a:lnTo>
                <a:lnTo>
                  <a:pt x="1103" y="1484"/>
                </a:lnTo>
                <a:lnTo>
                  <a:pt x="1102" y="1485"/>
                </a:lnTo>
                <a:lnTo>
                  <a:pt x="1101" y="1485"/>
                </a:lnTo>
                <a:lnTo>
                  <a:pt x="1100" y="1485"/>
                </a:lnTo>
                <a:lnTo>
                  <a:pt x="1099" y="1485"/>
                </a:lnTo>
                <a:lnTo>
                  <a:pt x="1098" y="1485"/>
                </a:lnTo>
                <a:lnTo>
                  <a:pt x="1097" y="1485"/>
                </a:lnTo>
                <a:lnTo>
                  <a:pt x="1096" y="1485"/>
                </a:lnTo>
                <a:lnTo>
                  <a:pt x="1096" y="1484"/>
                </a:lnTo>
                <a:lnTo>
                  <a:pt x="1096" y="1482"/>
                </a:lnTo>
                <a:lnTo>
                  <a:pt x="1096" y="1481"/>
                </a:lnTo>
                <a:lnTo>
                  <a:pt x="1096" y="1480"/>
                </a:lnTo>
                <a:lnTo>
                  <a:pt x="1096" y="1479"/>
                </a:lnTo>
                <a:lnTo>
                  <a:pt x="1097" y="1479"/>
                </a:lnTo>
                <a:lnTo>
                  <a:pt x="1096" y="1478"/>
                </a:lnTo>
                <a:lnTo>
                  <a:pt x="1096" y="1477"/>
                </a:lnTo>
                <a:lnTo>
                  <a:pt x="1094" y="1477"/>
                </a:lnTo>
                <a:lnTo>
                  <a:pt x="1093" y="1476"/>
                </a:lnTo>
                <a:lnTo>
                  <a:pt x="1092" y="1476"/>
                </a:lnTo>
                <a:lnTo>
                  <a:pt x="1091" y="1476"/>
                </a:lnTo>
                <a:lnTo>
                  <a:pt x="1091" y="1475"/>
                </a:lnTo>
                <a:lnTo>
                  <a:pt x="1091" y="1473"/>
                </a:lnTo>
                <a:lnTo>
                  <a:pt x="1092" y="1473"/>
                </a:lnTo>
                <a:lnTo>
                  <a:pt x="1092" y="1472"/>
                </a:lnTo>
                <a:lnTo>
                  <a:pt x="1093" y="1471"/>
                </a:lnTo>
                <a:lnTo>
                  <a:pt x="1094" y="1471"/>
                </a:lnTo>
                <a:lnTo>
                  <a:pt x="1096" y="1471"/>
                </a:lnTo>
                <a:lnTo>
                  <a:pt x="1096" y="1472"/>
                </a:lnTo>
                <a:lnTo>
                  <a:pt x="1097" y="1472"/>
                </a:lnTo>
                <a:lnTo>
                  <a:pt x="1098" y="1470"/>
                </a:lnTo>
                <a:lnTo>
                  <a:pt x="1098" y="1469"/>
                </a:lnTo>
                <a:lnTo>
                  <a:pt x="1098" y="1468"/>
                </a:lnTo>
                <a:lnTo>
                  <a:pt x="1099" y="1468"/>
                </a:lnTo>
                <a:lnTo>
                  <a:pt x="1099" y="1467"/>
                </a:lnTo>
                <a:lnTo>
                  <a:pt x="1100" y="1467"/>
                </a:lnTo>
                <a:lnTo>
                  <a:pt x="1100" y="1465"/>
                </a:lnTo>
                <a:lnTo>
                  <a:pt x="1101" y="1465"/>
                </a:lnTo>
                <a:lnTo>
                  <a:pt x="1102" y="1464"/>
                </a:lnTo>
                <a:lnTo>
                  <a:pt x="1102" y="1463"/>
                </a:lnTo>
                <a:lnTo>
                  <a:pt x="1102" y="1462"/>
                </a:lnTo>
                <a:lnTo>
                  <a:pt x="1101" y="1462"/>
                </a:lnTo>
                <a:lnTo>
                  <a:pt x="1102" y="1462"/>
                </a:lnTo>
                <a:lnTo>
                  <a:pt x="1102" y="1461"/>
                </a:lnTo>
                <a:lnTo>
                  <a:pt x="1103" y="1461"/>
                </a:lnTo>
                <a:lnTo>
                  <a:pt x="1103" y="1460"/>
                </a:lnTo>
                <a:lnTo>
                  <a:pt x="1103" y="1461"/>
                </a:lnTo>
                <a:lnTo>
                  <a:pt x="1105" y="1461"/>
                </a:lnTo>
                <a:lnTo>
                  <a:pt x="1106" y="1460"/>
                </a:lnTo>
                <a:lnTo>
                  <a:pt x="1107" y="1460"/>
                </a:lnTo>
                <a:lnTo>
                  <a:pt x="1107" y="1459"/>
                </a:lnTo>
                <a:lnTo>
                  <a:pt x="1107" y="1457"/>
                </a:lnTo>
                <a:lnTo>
                  <a:pt x="1107" y="1456"/>
                </a:lnTo>
                <a:lnTo>
                  <a:pt x="1106" y="1456"/>
                </a:lnTo>
                <a:lnTo>
                  <a:pt x="1105" y="1455"/>
                </a:lnTo>
                <a:lnTo>
                  <a:pt x="1103" y="1455"/>
                </a:lnTo>
                <a:lnTo>
                  <a:pt x="1105" y="1455"/>
                </a:lnTo>
                <a:lnTo>
                  <a:pt x="1103" y="1454"/>
                </a:lnTo>
                <a:lnTo>
                  <a:pt x="1102" y="1454"/>
                </a:lnTo>
                <a:lnTo>
                  <a:pt x="1101" y="1454"/>
                </a:lnTo>
                <a:lnTo>
                  <a:pt x="1100" y="1454"/>
                </a:lnTo>
                <a:lnTo>
                  <a:pt x="1100" y="1453"/>
                </a:lnTo>
                <a:lnTo>
                  <a:pt x="1100" y="1452"/>
                </a:lnTo>
                <a:lnTo>
                  <a:pt x="1100" y="1451"/>
                </a:lnTo>
                <a:lnTo>
                  <a:pt x="1100" y="1450"/>
                </a:lnTo>
                <a:lnTo>
                  <a:pt x="1101" y="1448"/>
                </a:lnTo>
                <a:lnTo>
                  <a:pt x="1101" y="1447"/>
                </a:lnTo>
                <a:lnTo>
                  <a:pt x="1101" y="1446"/>
                </a:lnTo>
                <a:lnTo>
                  <a:pt x="1102" y="1445"/>
                </a:lnTo>
                <a:lnTo>
                  <a:pt x="1101" y="1445"/>
                </a:lnTo>
                <a:lnTo>
                  <a:pt x="1101" y="1444"/>
                </a:lnTo>
                <a:lnTo>
                  <a:pt x="1102" y="1444"/>
                </a:lnTo>
                <a:lnTo>
                  <a:pt x="1102" y="1443"/>
                </a:lnTo>
                <a:lnTo>
                  <a:pt x="1103" y="1443"/>
                </a:lnTo>
                <a:lnTo>
                  <a:pt x="1103" y="1444"/>
                </a:lnTo>
                <a:lnTo>
                  <a:pt x="1105" y="1444"/>
                </a:lnTo>
                <a:lnTo>
                  <a:pt x="1105" y="1443"/>
                </a:lnTo>
                <a:lnTo>
                  <a:pt x="1106" y="1443"/>
                </a:lnTo>
                <a:lnTo>
                  <a:pt x="1106" y="1442"/>
                </a:lnTo>
                <a:lnTo>
                  <a:pt x="1106" y="1440"/>
                </a:lnTo>
                <a:lnTo>
                  <a:pt x="1105" y="1440"/>
                </a:lnTo>
                <a:lnTo>
                  <a:pt x="1103" y="1440"/>
                </a:lnTo>
                <a:lnTo>
                  <a:pt x="1102" y="1440"/>
                </a:lnTo>
                <a:lnTo>
                  <a:pt x="1101" y="1440"/>
                </a:lnTo>
                <a:lnTo>
                  <a:pt x="1100" y="1440"/>
                </a:lnTo>
                <a:lnTo>
                  <a:pt x="1100" y="1439"/>
                </a:lnTo>
                <a:lnTo>
                  <a:pt x="1100" y="1438"/>
                </a:lnTo>
                <a:lnTo>
                  <a:pt x="1100" y="1437"/>
                </a:lnTo>
                <a:lnTo>
                  <a:pt x="1100" y="1436"/>
                </a:lnTo>
                <a:lnTo>
                  <a:pt x="1099" y="1436"/>
                </a:lnTo>
                <a:lnTo>
                  <a:pt x="1098" y="1437"/>
                </a:lnTo>
                <a:lnTo>
                  <a:pt x="1098" y="1438"/>
                </a:lnTo>
                <a:lnTo>
                  <a:pt x="1093" y="1445"/>
                </a:lnTo>
                <a:lnTo>
                  <a:pt x="1087" y="1453"/>
                </a:lnTo>
                <a:lnTo>
                  <a:pt x="1087" y="1454"/>
                </a:lnTo>
                <a:lnTo>
                  <a:pt x="1085" y="1454"/>
                </a:lnTo>
                <a:lnTo>
                  <a:pt x="1085" y="1452"/>
                </a:lnTo>
                <a:lnTo>
                  <a:pt x="1085" y="1451"/>
                </a:lnTo>
                <a:lnTo>
                  <a:pt x="1085" y="1450"/>
                </a:lnTo>
                <a:lnTo>
                  <a:pt x="1083" y="1450"/>
                </a:lnTo>
                <a:lnTo>
                  <a:pt x="1082" y="1450"/>
                </a:lnTo>
                <a:lnTo>
                  <a:pt x="1081" y="1450"/>
                </a:lnTo>
                <a:lnTo>
                  <a:pt x="1077" y="1450"/>
                </a:lnTo>
                <a:lnTo>
                  <a:pt x="1076" y="1450"/>
                </a:lnTo>
                <a:lnTo>
                  <a:pt x="1073" y="1450"/>
                </a:lnTo>
                <a:lnTo>
                  <a:pt x="1072" y="1448"/>
                </a:lnTo>
                <a:lnTo>
                  <a:pt x="1072" y="1447"/>
                </a:lnTo>
                <a:lnTo>
                  <a:pt x="1072" y="1446"/>
                </a:lnTo>
                <a:lnTo>
                  <a:pt x="1071" y="1445"/>
                </a:lnTo>
                <a:lnTo>
                  <a:pt x="1072" y="1445"/>
                </a:lnTo>
                <a:lnTo>
                  <a:pt x="1083" y="1445"/>
                </a:lnTo>
                <a:lnTo>
                  <a:pt x="1083" y="1444"/>
                </a:lnTo>
                <a:lnTo>
                  <a:pt x="1083" y="1443"/>
                </a:lnTo>
                <a:lnTo>
                  <a:pt x="1082" y="1443"/>
                </a:lnTo>
                <a:lnTo>
                  <a:pt x="1077" y="1443"/>
                </a:lnTo>
                <a:lnTo>
                  <a:pt x="1075" y="1443"/>
                </a:lnTo>
                <a:lnTo>
                  <a:pt x="1074" y="1443"/>
                </a:lnTo>
                <a:lnTo>
                  <a:pt x="1070" y="1443"/>
                </a:lnTo>
                <a:lnTo>
                  <a:pt x="1068" y="1443"/>
                </a:lnTo>
                <a:lnTo>
                  <a:pt x="1068" y="1442"/>
                </a:lnTo>
                <a:lnTo>
                  <a:pt x="1061" y="1442"/>
                </a:lnTo>
                <a:lnTo>
                  <a:pt x="1059" y="1442"/>
                </a:lnTo>
                <a:lnTo>
                  <a:pt x="1057" y="1442"/>
                </a:lnTo>
                <a:lnTo>
                  <a:pt x="1053" y="1442"/>
                </a:lnTo>
                <a:lnTo>
                  <a:pt x="1050" y="1442"/>
                </a:lnTo>
                <a:lnTo>
                  <a:pt x="1049" y="1442"/>
                </a:lnTo>
                <a:lnTo>
                  <a:pt x="1049" y="1440"/>
                </a:lnTo>
                <a:lnTo>
                  <a:pt x="1049" y="1439"/>
                </a:lnTo>
                <a:lnTo>
                  <a:pt x="1049" y="1438"/>
                </a:lnTo>
                <a:lnTo>
                  <a:pt x="1053" y="1438"/>
                </a:lnTo>
                <a:lnTo>
                  <a:pt x="1056" y="1438"/>
                </a:lnTo>
                <a:lnTo>
                  <a:pt x="1058" y="1438"/>
                </a:lnTo>
                <a:lnTo>
                  <a:pt x="1061" y="1438"/>
                </a:lnTo>
                <a:lnTo>
                  <a:pt x="1064" y="1438"/>
                </a:lnTo>
                <a:lnTo>
                  <a:pt x="1066" y="1438"/>
                </a:lnTo>
                <a:lnTo>
                  <a:pt x="1068" y="1438"/>
                </a:lnTo>
                <a:lnTo>
                  <a:pt x="1070" y="1438"/>
                </a:lnTo>
                <a:lnTo>
                  <a:pt x="1074" y="1438"/>
                </a:lnTo>
                <a:lnTo>
                  <a:pt x="1076" y="1438"/>
                </a:lnTo>
                <a:lnTo>
                  <a:pt x="1079" y="1438"/>
                </a:lnTo>
                <a:lnTo>
                  <a:pt x="1080" y="1438"/>
                </a:lnTo>
                <a:lnTo>
                  <a:pt x="1079" y="1438"/>
                </a:lnTo>
                <a:lnTo>
                  <a:pt x="1070" y="1438"/>
                </a:lnTo>
                <a:lnTo>
                  <a:pt x="1068" y="1438"/>
                </a:lnTo>
                <a:lnTo>
                  <a:pt x="1068" y="1437"/>
                </a:lnTo>
                <a:lnTo>
                  <a:pt x="1079" y="1437"/>
                </a:lnTo>
                <a:lnTo>
                  <a:pt x="1077" y="1437"/>
                </a:lnTo>
                <a:lnTo>
                  <a:pt x="1077" y="1436"/>
                </a:lnTo>
                <a:lnTo>
                  <a:pt x="1077" y="1435"/>
                </a:lnTo>
                <a:lnTo>
                  <a:pt x="1077" y="1434"/>
                </a:lnTo>
                <a:lnTo>
                  <a:pt x="1077" y="1432"/>
                </a:lnTo>
                <a:lnTo>
                  <a:pt x="1067" y="1432"/>
                </a:lnTo>
                <a:lnTo>
                  <a:pt x="1067" y="1434"/>
                </a:lnTo>
                <a:lnTo>
                  <a:pt x="1068" y="1435"/>
                </a:lnTo>
                <a:lnTo>
                  <a:pt x="1068" y="1436"/>
                </a:lnTo>
                <a:lnTo>
                  <a:pt x="1065" y="1436"/>
                </a:lnTo>
                <a:lnTo>
                  <a:pt x="1064" y="1436"/>
                </a:lnTo>
                <a:lnTo>
                  <a:pt x="1057" y="1436"/>
                </a:lnTo>
                <a:lnTo>
                  <a:pt x="1057" y="1432"/>
                </a:lnTo>
                <a:lnTo>
                  <a:pt x="1058" y="1432"/>
                </a:lnTo>
                <a:lnTo>
                  <a:pt x="1061" y="1432"/>
                </a:lnTo>
                <a:lnTo>
                  <a:pt x="1062" y="1432"/>
                </a:lnTo>
                <a:lnTo>
                  <a:pt x="1064" y="1432"/>
                </a:lnTo>
                <a:lnTo>
                  <a:pt x="1065" y="1432"/>
                </a:lnTo>
                <a:lnTo>
                  <a:pt x="1066" y="1432"/>
                </a:lnTo>
                <a:lnTo>
                  <a:pt x="1067" y="1432"/>
                </a:lnTo>
                <a:lnTo>
                  <a:pt x="1067" y="1431"/>
                </a:lnTo>
                <a:lnTo>
                  <a:pt x="1067" y="1430"/>
                </a:lnTo>
                <a:lnTo>
                  <a:pt x="1067" y="1429"/>
                </a:lnTo>
                <a:lnTo>
                  <a:pt x="1049" y="1429"/>
                </a:lnTo>
                <a:lnTo>
                  <a:pt x="1049" y="1428"/>
                </a:lnTo>
                <a:lnTo>
                  <a:pt x="1049" y="1423"/>
                </a:lnTo>
                <a:lnTo>
                  <a:pt x="1049" y="1418"/>
                </a:lnTo>
                <a:lnTo>
                  <a:pt x="1054" y="1418"/>
                </a:lnTo>
                <a:lnTo>
                  <a:pt x="1070" y="1418"/>
                </a:lnTo>
                <a:lnTo>
                  <a:pt x="1071" y="1415"/>
                </a:lnTo>
                <a:lnTo>
                  <a:pt x="1071" y="1414"/>
                </a:lnTo>
                <a:lnTo>
                  <a:pt x="1070" y="1414"/>
                </a:lnTo>
                <a:lnTo>
                  <a:pt x="1068" y="1414"/>
                </a:lnTo>
                <a:lnTo>
                  <a:pt x="1064" y="1414"/>
                </a:lnTo>
                <a:lnTo>
                  <a:pt x="1063" y="1414"/>
                </a:lnTo>
                <a:lnTo>
                  <a:pt x="1063" y="1417"/>
                </a:lnTo>
                <a:lnTo>
                  <a:pt x="1061" y="1417"/>
                </a:lnTo>
                <a:lnTo>
                  <a:pt x="1061" y="1414"/>
                </a:lnTo>
                <a:lnTo>
                  <a:pt x="1059" y="1414"/>
                </a:lnTo>
                <a:lnTo>
                  <a:pt x="1057" y="1414"/>
                </a:lnTo>
                <a:lnTo>
                  <a:pt x="1056" y="1414"/>
                </a:lnTo>
                <a:lnTo>
                  <a:pt x="1055" y="1414"/>
                </a:lnTo>
                <a:lnTo>
                  <a:pt x="1054" y="1414"/>
                </a:lnTo>
                <a:lnTo>
                  <a:pt x="1049" y="1414"/>
                </a:lnTo>
                <a:lnTo>
                  <a:pt x="1050" y="1412"/>
                </a:lnTo>
                <a:lnTo>
                  <a:pt x="1050" y="1410"/>
                </a:lnTo>
                <a:lnTo>
                  <a:pt x="1049" y="1409"/>
                </a:lnTo>
                <a:lnTo>
                  <a:pt x="1049" y="1407"/>
                </a:lnTo>
                <a:lnTo>
                  <a:pt x="1050" y="1407"/>
                </a:lnTo>
                <a:lnTo>
                  <a:pt x="1049" y="1407"/>
                </a:lnTo>
                <a:lnTo>
                  <a:pt x="1045" y="1407"/>
                </a:lnTo>
                <a:lnTo>
                  <a:pt x="1045" y="1412"/>
                </a:lnTo>
                <a:lnTo>
                  <a:pt x="1042" y="1412"/>
                </a:lnTo>
                <a:lnTo>
                  <a:pt x="1042" y="1407"/>
                </a:lnTo>
                <a:lnTo>
                  <a:pt x="1032" y="1407"/>
                </a:lnTo>
                <a:lnTo>
                  <a:pt x="1032" y="1409"/>
                </a:lnTo>
                <a:lnTo>
                  <a:pt x="1032" y="1410"/>
                </a:lnTo>
                <a:lnTo>
                  <a:pt x="1032" y="1411"/>
                </a:lnTo>
                <a:lnTo>
                  <a:pt x="1031" y="1411"/>
                </a:lnTo>
                <a:lnTo>
                  <a:pt x="1031" y="1412"/>
                </a:lnTo>
                <a:lnTo>
                  <a:pt x="1031" y="1413"/>
                </a:lnTo>
                <a:lnTo>
                  <a:pt x="1030" y="1413"/>
                </a:lnTo>
                <a:lnTo>
                  <a:pt x="1030" y="1414"/>
                </a:lnTo>
                <a:lnTo>
                  <a:pt x="1029" y="1414"/>
                </a:lnTo>
                <a:lnTo>
                  <a:pt x="1029" y="1415"/>
                </a:lnTo>
                <a:lnTo>
                  <a:pt x="1029" y="1417"/>
                </a:lnTo>
                <a:lnTo>
                  <a:pt x="1029" y="1418"/>
                </a:lnTo>
                <a:lnTo>
                  <a:pt x="1029" y="1419"/>
                </a:lnTo>
                <a:lnTo>
                  <a:pt x="1029" y="1420"/>
                </a:lnTo>
                <a:lnTo>
                  <a:pt x="1029" y="1421"/>
                </a:lnTo>
                <a:lnTo>
                  <a:pt x="1029" y="1422"/>
                </a:lnTo>
                <a:lnTo>
                  <a:pt x="1029" y="1423"/>
                </a:lnTo>
                <a:lnTo>
                  <a:pt x="1029" y="1425"/>
                </a:lnTo>
                <a:lnTo>
                  <a:pt x="1029" y="1426"/>
                </a:lnTo>
                <a:lnTo>
                  <a:pt x="1029" y="1427"/>
                </a:lnTo>
                <a:lnTo>
                  <a:pt x="1027" y="1427"/>
                </a:lnTo>
                <a:lnTo>
                  <a:pt x="1025" y="1427"/>
                </a:lnTo>
                <a:lnTo>
                  <a:pt x="1024" y="1427"/>
                </a:lnTo>
                <a:lnTo>
                  <a:pt x="1024" y="1428"/>
                </a:lnTo>
                <a:lnTo>
                  <a:pt x="1023" y="1429"/>
                </a:lnTo>
                <a:lnTo>
                  <a:pt x="1023" y="1431"/>
                </a:lnTo>
                <a:lnTo>
                  <a:pt x="1022" y="1432"/>
                </a:lnTo>
                <a:lnTo>
                  <a:pt x="1021" y="1436"/>
                </a:lnTo>
                <a:lnTo>
                  <a:pt x="1029" y="1436"/>
                </a:lnTo>
                <a:lnTo>
                  <a:pt x="1029" y="1442"/>
                </a:lnTo>
                <a:lnTo>
                  <a:pt x="1028" y="1442"/>
                </a:lnTo>
                <a:lnTo>
                  <a:pt x="1027" y="1442"/>
                </a:lnTo>
                <a:lnTo>
                  <a:pt x="1025" y="1442"/>
                </a:lnTo>
                <a:lnTo>
                  <a:pt x="1024" y="1442"/>
                </a:lnTo>
                <a:lnTo>
                  <a:pt x="1023" y="1442"/>
                </a:lnTo>
                <a:lnTo>
                  <a:pt x="1022" y="1442"/>
                </a:lnTo>
                <a:lnTo>
                  <a:pt x="1021" y="1442"/>
                </a:lnTo>
                <a:lnTo>
                  <a:pt x="1020" y="1442"/>
                </a:lnTo>
                <a:lnTo>
                  <a:pt x="1019" y="1442"/>
                </a:lnTo>
                <a:lnTo>
                  <a:pt x="1018" y="1442"/>
                </a:lnTo>
                <a:lnTo>
                  <a:pt x="1015" y="1442"/>
                </a:lnTo>
                <a:lnTo>
                  <a:pt x="1010" y="1444"/>
                </a:lnTo>
                <a:lnTo>
                  <a:pt x="1008" y="1444"/>
                </a:lnTo>
                <a:lnTo>
                  <a:pt x="1011" y="1452"/>
                </a:lnTo>
                <a:lnTo>
                  <a:pt x="1012" y="1456"/>
                </a:lnTo>
                <a:lnTo>
                  <a:pt x="1013" y="1457"/>
                </a:lnTo>
                <a:lnTo>
                  <a:pt x="1013" y="1459"/>
                </a:lnTo>
                <a:lnTo>
                  <a:pt x="1013" y="1460"/>
                </a:lnTo>
                <a:lnTo>
                  <a:pt x="1013" y="1461"/>
                </a:lnTo>
                <a:lnTo>
                  <a:pt x="1014" y="1462"/>
                </a:lnTo>
                <a:lnTo>
                  <a:pt x="1014" y="1463"/>
                </a:lnTo>
                <a:lnTo>
                  <a:pt x="1015" y="1469"/>
                </a:lnTo>
                <a:lnTo>
                  <a:pt x="1016" y="1470"/>
                </a:lnTo>
                <a:lnTo>
                  <a:pt x="1018" y="1476"/>
                </a:lnTo>
                <a:lnTo>
                  <a:pt x="1018" y="1477"/>
                </a:lnTo>
                <a:lnTo>
                  <a:pt x="1019" y="1478"/>
                </a:lnTo>
                <a:lnTo>
                  <a:pt x="1019" y="1481"/>
                </a:lnTo>
                <a:lnTo>
                  <a:pt x="1021" y="1487"/>
                </a:lnTo>
                <a:lnTo>
                  <a:pt x="1023" y="1497"/>
                </a:lnTo>
                <a:lnTo>
                  <a:pt x="1023" y="1498"/>
                </a:lnTo>
                <a:lnTo>
                  <a:pt x="1023" y="1499"/>
                </a:lnTo>
                <a:lnTo>
                  <a:pt x="1025" y="1512"/>
                </a:lnTo>
                <a:lnTo>
                  <a:pt x="1025" y="1513"/>
                </a:lnTo>
                <a:lnTo>
                  <a:pt x="1025" y="1514"/>
                </a:lnTo>
                <a:lnTo>
                  <a:pt x="1027" y="1518"/>
                </a:lnTo>
                <a:lnTo>
                  <a:pt x="1028" y="1520"/>
                </a:lnTo>
                <a:lnTo>
                  <a:pt x="1024" y="1520"/>
                </a:lnTo>
                <a:lnTo>
                  <a:pt x="1025" y="1522"/>
                </a:lnTo>
                <a:lnTo>
                  <a:pt x="1024" y="1522"/>
                </a:lnTo>
                <a:lnTo>
                  <a:pt x="1018" y="1522"/>
                </a:lnTo>
                <a:lnTo>
                  <a:pt x="1018" y="1523"/>
                </a:lnTo>
                <a:lnTo>
                  <a:pt x="1018" y="1546"/>
                </a:lnTo>
                <a:lnTo>
                  <a:pt x="1018" y="1548"/>
                </a:lnTo>
                <a:lnTo>
                  <a:pt x="1015" y="1548"/>
                </a:lnTo>
                <a:lnTo>
                  <a:pt x="1014" y="1548"/>
                </a:lnTo>
                <a:lnTo>
                  <a:pt x="1014" y="1555"/>
                </a:lnTo>
                <a:lnTo>
                  <a:pt x="1014" y="1559"/>
                </a:lnTo>
                <a:lnTo>
                  <a:pt x="1014" y="1561"/>
                </a:lnTo>
                <a:lnTo>
                  <a:pt x="1014" y="1565"/>
                </a:lnTo>
                <a:lnTo>
                  <a:pt x="1014" y="1566"/>
                </a:lnTo>
                <a:lnTo>
                  <a:pt x="1014" y="1568"/>
                </a:lnTo>
                <a:lnTo>
                  <a:pt x="1014" y="1571"/>
                </a:lnTo>
                <a:lnTo>
                  <a:pt x="1014" y="1573"/>
                </a:lnTo>
                <a:lnTo>
                  <a:pt x="1014" y="1574"/>
                </a:lnTo>
                <a:lnTo>
                  <a:pt x="1014" y="1582"/>
                </a:lnTo>
                <a:lnTo>
                  <a:pt x="1014" y="1586"/>
                </a:lnTo>
                <a:lnTo>
                  <a:pt x="1014" y="1589"/>
                </a:lnTo>
                <a:lnTo>
                  <a:pt x="1014" y="1591"/>
                </a:lnTo>
                <a:lnTo>
                  <a:pt x="1014" y="1594"/>
                </a:lnTo>
                <a:lnTo>
                  <a:pt x="1014" y="1599"/>
                </a:lnTo>
                <a:lnTo>
                  <a:pt x="1014" y="1607"/>
                </a:lnTo>
                <a:lnTo>
                  <a:pt x="1014" y="1615"/>
                </a:lnTo>
                <a:lnTo>
                  <a:pt x="1014" y="1619"/>
                </a:lnTo>
                <a:lnTo>
                  <a:pt x="1014" y="1623"/>
                </a:lnTo>
                <a:lnTo>
                  <a:pt x="1014" y="1627"/>
                </a:lnTo>
                <a:lnTo>
                  <a:pt x="1014" y="1628"/>
                </a:lnTo>
                <a:lnTo>
                  <a:pt x="1014" y="1629"/>
                </a:lnTo>
                <a:lnTo>
                  <a:pt x="1014" y="1632"/>
                </a:lnTo>
                <a:lnTo>
                  <a:pt x="1014" y="1636"/>
                </a:lnTo>
                <a:lnTo>
                  <a:pt x="1014" y="1637"/>
                </a:lnTo>
                <a:lnTo>
                  <a:pt x="1014" y="1638"/>
                </a:lnTo>
                <a:lnTo>
                  <a:pt x="1014" y="1644"/>
                </a:lnTo>
                <a:lnTo>
                  <a:pt x="1014" y="1648"/>
                </a:lnTo>
                <a:lnTo>
                  <a:pt x="1014" y="1649"/>
                </a:lnTo>
                <a:lnTo>
                  <a:pt x="1014" y="1651"/>
                </a:lnTo>
                <a:lnTo>
                  <a:pt x="1014" y="1652"/>
                </a:lnTo>
                <a:lnTo>
                  <a:pt x="1014" y="1653"/>
                </a:lnTo>
                <a:lnTo>
                  <a:pt x="1014" y="1654"/>
                </a:lnTo>
                <a:lnTo>
                  <a:pt x="1014" y="1655"/>
                </a:lnTo>
                <a:lnTo>
                  <a:pt x="1014" y="1656"/>
                </a:lnTo>
                <a:lnTo>
                  <a:pt x="1014" y="1657"/>
                </a:lnTo>
                <a:lnTo>
                  <a:pt x="1013" y="1660"/>
                </a:lnTo>
                <a:lnTo>
                  <a:pt x="1012" y="1660"/>
                </a:lnTo>
                <a:lnTo>
                  <a:pt x="1012" y="1658"/>
                </a:lnTo>
                <a:lnTo>
                  <a:pt x="1012" y="1657"/>
                </a:lnTo>
                <a:lnTo>
                  <a:pt x="1013" y="1655"/>
                </a:lnTo>
                <a:lnTo>
                  <a:pt x="1012" y="1655"/>
                </a:lnTo>
                <a:lnTo>
                  <a:pt x="1011" y="1655"/>
                </a:lnTo>
                <a:lnTo>
                  <a:pt x="1010" y="1655"/>
                </a:lnTo>
                <a:lnTo>
                  <a:pt x="1008" y="1655"/>
                </a:lnTo>
                <a:lnTo>
                  <a:pt x="1007" y="1655"/>
                </a:lnTo>
                <a:lnTo>
                  <a:pt x="1006" y="1654"/>
                </a:lnTo>
                <a:lnTo>
                  <a:pt x="1005" y="1654"/>
                </a:lnTo>
                <a:lnTo>
                  <a:pt x="1004" y="1654"/>
                </a:lnTo>
                <a:lnTo>
                  <a:pt x="1003" y="1654"/>
                </a:lnTo>
                <a:lnTo>
                  <a:pt x="1003" y="1653"/>
                </a:lnTo>
                <a:lnTo>
                  <a:pt x="1002" y="1653"/>
                </a:lnTo>
                <a:lnTo>
                  <a:pt x="1001" y="1653"/>
                </a:lnTo>
                <a:lnTo>
                  <a:pt x="1001" y="1652"/>
                </a:lnTo>
                <a:lnTo>
                  <a:pt x="999" y="1652"/>
                </a:lnTo>
                <a:lnTo>
                  <a:pt x="998" y="1652"/>
                </a:lnTo>
                <a:lnTo>
                  <a:pt x="998" y="1651"/>
                </a:lnTo>
                <a:lnTo>
                  <a:pt x="997" y="1649"/>
                </a:lnTo>
                <a:lnTo>
                  <a:pt x="996" y="1648"/>
                </a:lnTo>
                <a:lnTo>
                  <a:pt x="996" y="1647"/>
                </a:lnTo>
                <a:lnTo>
                  <a:pt x="995" y="1647"/>
                </a:lnTo>
                <a:lnTo>
                  <a:pt x="995" y="1646"/>
                </a:lnTo>
                <a:lnTo>
                  <a:pt x="994" y="1646"/>
                </a:lnTo>
                <a:lnTo>
                  <a:pt x="993" y="1645"/>
                </a:lnTo>
                <a:lnTo>
                  <a:pt x="992" y="1645"/>
                </a:lnTo>
                <a:lnTo>
                  <a:pt x="990" y="1645"/>
                </a:lnTo>
                <a:lnTo>
                  <a:pt x="989" y="1644"/>
                </a:lnTo>
                <a:lnTo>
                  <a:pt x="988" y="1644"/>
                </a:lnTo>
                <a:lnTo>
                  <a:pt x="988" y="1643"/>
                </a:lnTo>
                <a:lnTo>
                  <a:pt x="987" y="1643"/>
                </a:lnTo>
                <a:lnTo>
                  <a:pt x="986" y="1641"/>
                </a:lnTo>
                <a:lnTo>
                  <a:pt x="985" y="1641"/>
                </a:lnTo>
                <a:lnTo>
                  <a:pt x="984" y="1640"/>
                </a:lnTo>
                <a:lnTo>
                  <a:pt x="982" y="1639"/>
                </a:lnTo>
                <a:lnTo>
                  <a:pt x="981" y="1639"/>
                </a:lnTo>
                <a:lnTo>
                  <a:pt x="981" y="1638"/>
                </a:lnTo>
                <a:lnTo>
                  <a:pt x="980" y="1637"/>
                </a:lnTo>
                <a:lnTo>
                  <a:pt x="980" y="1636"/>
                </a:lnTo>
                <a:lnTo>
                  <a:pt x="979" y="1636"/>
                </a:lnTo>
                <a:lnTo>
                  <a:pt x="979" y="1635"/>
                </a:lnTo>
                <a:lnTo>
                  <a:pt x="979" y="1634"/>
                </a:lnTo>
                <a:lnTo>
                  <a:pt x="978" y="1632"/>
                </a:lnTo>
                <a:lnTo>
                  <a:pt x="977" y="1632"/>
                </a:lnTo>
                <a:lnTo>
                  <a:pt x="976" y="1632"/>
                </a:lnTo>
                <a:lnTo>
                  <a:pt x="975" y="1634"/>
                </a:lnTo>
                <a:lnTo>
                  <a:pt x="973" y="1634"/>
                </a:lnTo>
                <a:lnTo>
                  <a:pt x="972" y="1632"/>
                </a:lnTo>
                <a:lnTo>
                  <a:pt x="971" y="1632"/>
                </a:lnTo>
                <a:lnTo>
                  <a:pt x="970" y="1632"/>
                </a:lnTo>
                <a:lnTo>
                  <a:pt x="969" y="1632"/>
                </a:lnTo>
                <a:lnTo>
                  <a:pt x="968" y="1632"/>
                </a:lnTo>
                <a:lnTo>
                  <a:pt x="967" y="1632"/>
                </a:lnTo>
                <a:lnTo>
                  <a:pt x="966" y="1632"/>
                </a:lnTo>
                <a:lnTo>
                  <a:pt x="966" y="1631"/>
                </a:lnTo>
                <a:lnTo>
                  <a:pt x="964" y="1631"/>
                </a:lnTo>
                <a:lnTo>
                  <a:pt x="963" y="1631"/>
                </a:lnTo>
                <a:lnTo>
                  <a:pt x="963" y="1630"/>
                </a:lnTo>
                <a:lnTo>
                  <a:pt x="962" y="1630"/>
                </a:lnTo>
                <a:lnTo>
                  <a:pt x="961" y="1630"/>
                </a:lnTo>
                <a:lnTo>
                  <a:pt x="961" y="1629"/>
                </a:lnTo>
                <a:lnTo>
                  <a:pt x="960" y="1629"/>
                </a:lnTo>
                <a:lnTo>
                  <a:pt x="960" y="1628"/>
                </a:lnTo>
                <a:lnTo>
                  <a:pt x="959" y="1628"/>
                </a:lnTo>
                <a:lnTo>
                  <a:pt x="959" y="1627"/>
                </a:lnTo>
                <a:lnTo>
                  <a:pt x="958" y="1627"/>
                </a:lnTo>
                <a:lnTo>
                  <a:pt x="958" y="1626"/>
                </a:lnTo>
                <a:lnTo>
                  <a:pt x="956" y="1624"/>
                </a:lnTo>
                <a:lnTo>
                  <a:pt x="955" y="1626"/>
                </a:lnTo>
                <a:lnTo>
                  <a:pt x="953" y="1631"/>
                </a:lnTo>
                <a:lnTo>
                  <a:pt x="953" y="1632"/>
                </a:lnTo>
                <a:lnTo>
                  <a:pt x="952" y="1635"/>
                </a:lnTo>
                <a:lnTo>
                  <a:pt x="951" y="1636"/>
                </a:lnTo>
                <a:lnTo>
                  <a:pt x="950" y="1639"/>
                </a:lnTo>
                <a:lnTo>
                  <a:pt x="950" y="1640"/>
                </a:lnTo>
                <a:lnTo>
                  <a:pt x="949" y="1640"/>
                </a:lnTo>
                <a:lnTo>
                  <a:pt x="949" y="1641"/>
                </a:lnTo>
                <a:lnTo>
                  <a:pt x="947" y="1643"/>
                </a:lnTo>
                <a:lnTo>
                  <a:pt x="947" y="1644"/>
                </a:lnTo>
                <a:lnTo>
                  <a:pt x="938" y="1640"/>
                </a:lnTo>
                <a:lnTo>
                  <a:pt x="938" y="1638"/>
                </a:lnTo>
                <a:lnTo>
                  <a:pt x="939" y="1637"/>
                </a:lnTo>
                <a:lnTo>
                  <a:pt x="941" y="1635"/>
                </a:lnTo>
                <a:lnTo>
                  <a:pt x="944" y="1628"/>
                </a:lnTo>
                <a:lnTo>
                  <a:pt x="943" y="1628"/>
                </a:lnTo>
                <a:lnTo>
                  <a:pt x="941" y="1629"/>
                </a:lnTo>
                <a:lnTo>
                  <a:pt x="938" y="1630"/>
                </a:lnTo>
                <a:lnTo>
                  <a:pt x="937" y="1630"/>
                </a:lnTo>
                <a:lnTo>
                  <a:pt x="935" y="1631"/>
                </a:lnTo>
                <a:lnTo>
                  <a:pt x="934" y="1631"/>
                </a:lnTo>
                <a:lnTo>
                  <a:pt x="932" y="1631"/>
                </a:lnTo>
                <a:lnTo>
                  <a:pt x="930" y="1631"/>
                </a:lnTo>
                <a:lnTo>
                  <a:pt x="929" y="1631"/>
                </a:lnTo>
                <a:lnTo>
                  <a:pt x="928" y="1631"/>
                </a:lnTo>
                <a:lnTo>
                  <a:pt x="927" y="1630"/>
                </a:lnTo>
                <a:lnTo>
                  <a:pt x="926" y="1630"/>
                </a:lnTo>
                <a:lnTo>
                  <a:pt x="925" y="1630"/>
                </a:lnTo>
                <a:lnTo>
                  <a:pt x="925" y="1629"/>
                </a:lnTo>
                <a:lnTo>
                  <a:pt x="923" y="1628"/>
                </a:lnTo>
                <a:lnTo>
                  <a:pt x="921" y="1627"/>
                </a:lnTo>
                <a:lnTo>
                  <a:pt x="920" y="1627"/>
                </a:lnTo>
                <a:lnTo>
                  <a:pt x="920" y="1626"/>
                </a:lnTo>
                <a:lnTo>
                  <a:pt x="919" y="1626"/>
                </a:lnTo>
                <a:lnTo>
                  <a:pt x="918" y="1626"/>
                </a:lnTo>
                <a:lnTo>
                  <a:pt x="917" y="1627"/>
                </a:lnTo>
                <a:lnTo>
                  <a:pt x="916" y="1627"/>
                </a:lnTo>
                <a:lnTo>
                  <a:pt x="915" y="1627"/>
                </a:lnTo>
                <a:lnTo>
                  <a:pt x="912" y="1628"/>
                </a:lnTo>
                <a:lnTo>
                  <a:pt x="910" y="1628"/>
                </a:lnTo>
                <a:lnTo>
                  <a:pt x="909" y="1628"/>
                </a:lnTo>
                <a:lnTo>
                  <a:pt x="908" y="1628"/>
                </a:lnTo>
                <a:lnTo>
                  <a:pt x="907" y="1628"/>
                </a:lnTo>
                <a:lnTo>
                  <a:pt x="906" y="1628"/>
                </a:lnTo>
                <a:lnTo>
                  <a:pt x="904" y="1628"/>
                </a:lnTo>
                <a:lnTo>
                  <a:pt x="904" y="1627"/>
                </a:lnTo>
                <a:lnTo>
                  <a:pt x="903" y="1627"/>
                </a:lnTo>
                <a:lnTo>
                  <a:pt x="902" y="1627"/>
                </a:lnTo>
                <a:lnTo>
                  <a:pt x="901" y="1628"/>
                </a:lnTo>
                <a:lnTo>
                  <a:pt x="900" y="1629"/>
                </a:lnTo>
                <a:lnTo>
                  <a:pt x="899" y="1629"/>
                </a:lnTo>
                <a:lnTo>
                  <a:pt x="897" y="1630"/>
                </a:lnTo>
                <a:lnTo>
                  <a:pt x="895" y="1630"/>
                </a:lnTo>
                <a:lnTo>
                  <a:pt x="894" y="1630"/>
                </a:lnTo>
                <a:lnTo>
                  <a:pt x="893" y="1630"/>
                </a:lnTo>
                <a:lnTo>
                  <a:pt x="892" y="1630"/>
                </a:lnTo>
                <a:lnTo>
                  <a:pt x="891" y="1630"/>
                </a:lnTo>
                <a:lnTo>
                  <a:pt x="891" y="1646"/>
                </a:lnTo>
                <a:lnTo>
                  <a:pt x="891" y="1648"/>
                </a:lnTo>
                <a:lnTo>
                  <a:pt x="892" y="1649"/>
                </a:lnTo>
                <a:lnTo>
                  <a:pt x="892" y="1651"/>
                </a:lnTo>
                <a:lnTo>
                  <a:pt x="893" y="1653"/>
                </a:lnTo>
                <a:lnTo>
                  <a:pt x="894" y="1653"/>
                </a:lnTo>
                <a:lnTo>
                  <a:pt x="894" y="1654"/>
                </a:lnTo>
                <a:lnTo>
                  <a:pt x="902" y="1665"/>
                </a:lnTo>
                <a:lnTo>
                  <a:pt x="901" y="1672"/>
                </a:lnTo>
                <a:lnTo>
                  <a:pt x="900" y="1680"/>
                </a:lnTo>
                <a:lnTo>
                  <a:pt x="900" y="1682"/>
                </a:lnTo>
                <a:lnTo>
                  <a:pt x="900" y="1683"/>
                </a:lnTo>
                <a:lnTo>
                  <a:pt x="899" y="1685"/>
                </a:lnTo>
                <a:lnTo>
                  <a:pt x="899" y="1686"/>
                </a:lnTo>
                <a:lnTo>
                  <a:pt x="898" y="1686"/>
                </a:lnTo>
                <a:lnTo>
                  <a:pt x="898" y="1687"/>
                </a:lnTo>
                <a:lnTo>
                  <a:pt x="897" y="1687"/>
                </a:lnTo>
                <a:lnTo>
                  <a:pt x="897" y="1688"/>
                </a:lnTo>
                <a:lnTo>
                  <a:pt x="895" y="1688"/>
                </a:lnTo>
                <a:lnTo>
                  <a:pt x="894" y="1688"/>
                </a:lnTo>
                <a:lnTo>
                  <a:pt x="893" y="1689"/>
                </a:lnTo>
                <a:lnTo>
                  <a:pt x="892" y="1689"/>
                </a:lnTo>
                <a:lnTo>
                  <a:pt x="891" y="1689"/>
                </a:lnTo>
                <a:lnTo>
                  <a:pt x="891" y="1691"/>
                </a:lnTo>
                <a:lnTo>
                  <a:pt x="884" y="1691"/>
                </a:lnTo>
                <a:lnTo>
                  <a:pt x="878" y="1691"/>
                </a:lnTo>
                <a:lnTo>
                  <a:pt x="876" y="1691"/>
                </a:lnTo>
                <a:lnTo>
                  <a:pt x="873" y="1691"/>
                </a:lnTo>
                <a:lnTo>
                  <a:pt x="872" y="1689"/>
                </a:lnTo>
                <a:lnTo>
                  <a:pt x="872" y="1687"/>
                </a:lnTo>
                <a:lnTo>
                  <a:pt x="868" y="1687"/>
                </a:lnTo>
                <a:lnTo>
                  <a:pt x="854" y="1687"/>
                </a:lnTo>
                <a:lnTo>
                  <a:pt x="852" y="1688"/>
                </a:lnTo>
                <a:lnTo>
                  <a:pt x="852" y="1690"/>
                </a:lnTo>
                <a:lnTo>
                  <a:pt x="852" y="1695"/>
                </a:lnTo>
                <a:lnTo>
                  <a:pt x="852" y="1696"/>
                </a:lnTo>
                <a:lnTo>
                  <a:pt x="852" y="1699"/>
                </a:lnTo>
                <a:lnTo>
                  <a:pt x="852" y="1704"/>
                </a:lnTo>
                <a:lnTo>
                  <a:pt x="852" y="1710"/>
                </a:lnTo>
                <a:lnTo>
                  <a:pt x="852" y="1713"/>
                </a:lnTo>
                <a:lnTo>
                  <a:pt x="852" y="1716"/>
                </a:lnTo>
                <a:lnTo>
                  <a:pt x="863" y="1718"/>
                </a:lnTo>
                <a:lnTo>
                  <a:pt x="872" y="1718"/>
                </a:lnTo>
                <a:lnTo>
                  <a:pt x="872" y="1728"/>
                </a:lnTo>
                <a:lnTo>
                  <a:pt x="872" y="1738"/>
                </a:lnTo>
                <a:lnTo>
                  <a:pt x="852" y="1738"/>
                </a:lnTo>
                <a:lnTo>
                  <a:pt x="852" y="1758"/>
                </a:lnTo>
                <a:lnTo>
                  <a:pt x="852" y="1760"/>
                </a:lnTo>
                <a:lnTo>
                  <a:pt x="852" y="1766"/>
                </a:lnTo>
                <a:lnTo>
                  <a:pt x="852" y="1768"/>
                </a:lnTo>
                <a:lnTo>
                  <a:pt x="852" y="1769"/>
                </a:lnTo>
                <a:lnTo>
                  <a:pt x="850" y="1769"/>
                </a:lnTo>
                <a:lnTo>
                  <a:pt x="842" y="1766"/>
                </a:lnTo>
                <a:lnTo>
                  <a:pt x="838" y="1766"/>
                </a:lnTo>
                <a:lnTo>
                  <a:pt x="837" y="1766"/>
                </a:lnTo>
                <a:lnTo>
                  <a:pt x="831" y="1765"/>
                </a:lnTo>
                <a:lnTo>
                  <a:pt x="824" y="1764"/>
                </a:lnTo>
                <a:lnTo>
                  <a:pt x="820" y="1763"/>
                </a:lnTo>
                <a:lnTo>
                  <a:pt x="820" y="1756"/>
                </a:lnTo>
                <a:lnTo>
                  <a:pt x="820" y="1746"/>
                </a:lnTo>
                <a:lnTo>
                  <a:pt x="821" y="1739"/>
                </a:lnTo>
                <a:lnTo>
                  <a:pt x="821" y="1738"/>
                </a:lnTo>
                <a:lnTo>
                  <a:pt x="821" y="1735"/>
                </a:lnTo>
                <a:lnTo>
                  <a:pt x="821" y="1726"/>
                </a:lnTo>
                <a:lnTo>
                  <a:pt x="821" y="1716"/>
                </a:lnTo>
                <a:lnTo>
                  <a:pt x="821" y="1715"/>
                </a:lnTo>
                <a:lnTo>
                  <a:pt x="821" y="1698"/>
                </a:lnTo>
                <a:lnTo>
                  <a:pt x="821" y="1693"/>
                </a:lnTo>
                <a:lnTo>
                  <a:pt x="816" y="1694"/>
                </a:lnTo>
                <a:lnTo>
                  <a:pt x="815" y="1694"/>
                </a:lnTo>
                <a:lnTo>
                  <a:pt x="815" y="1695"/>
                </a:lnTo>
                <a:lnTo>
                  <a:pt x="809" y="1701"/>
                </a:lnTo>
                <a:lnTo>
                  <a:pt x="811" y="1703"/>
                </a:lnTo>
                <a:lnTo>
                  <a:pt x="811" y="1710"/>
                </a:lnTo>
                <a:lnTo>
                  <a:pt x="811" y="1716"/>
                </a:lnTo>
                <a:lnTo>
                  <a:pt x="809" y="1716"/>
                </a:lnTo>
                <a:lnTo>
                  <a:pt x="808" y="1716"/>
                </a:lnTo>
                <a:lnTo>
                  <a:pt x="807" y="1715"/>
                </a:lnTo>
                <a:lnTo>
                  <a:pt x="806" y="1715"/>
                </a:lnTo>
                <a:lnTo>
                  <a:pt x="799" y="1703"/>
                </a:lnTo>
                <a:lnTo>
                  <a:pt x="798" y="1702"/>
                </a:lnTo>
                <a:lnTo>
                  <a:pt x="798" y="1697"/>
                </a:lnTo>
                <a:lnTo>
                  <a:pt x="797" y="1697"/>
                </a:lnTo>
                <a:lnTo>
                  <a:pt x="797" y="1699"/>
                </a:lnTo>
                <a:lnTo>
                  <a:pt x="797" y="1708"/>
                </a:lnTo>
                <a:lnTo>
                  <a:pt x="798" y="1715"/>
                </a:lnTo>
                <a:lnTo>
                  <a:pt x="798" y="1728"/>
                </a:lnTo>
                <a:lnTo>
                  <a:pt x="798" y="1732"/>
                </a:lnTo>
                <a:lnTo>
                  <a:pt x="798" y="1736"/>
                </a:lnTo>
                <a:lnTo>
                  <a:pt x="798" y="1749"/>
                </a:lnTo>
                <a:lnTo>
                  <a:pt x="798" y="1752"/>
                </a:lnTo>
                <a:lnTo>
                  <a:pt x="798" y="1755"/>
                </a:lnTo>
                <a:lnTo>
                  <a:pt x="798" y="1758"/>
                </a:lnTo>
                <a:lnTo>
                  <a:pt x="797" y="1758"/>
                </a:lnTo>
                <a:lnTo>
                  <a:pt x="796" y="1757"/>
                </a:lnTo>
                <a:lnTo>
                  <a:pt x="795" y="1756"/>
                </a:lnTo>
                <a:lnTo>
                  <a:pt x="794" y="1756"/>
                </a:lnTo>
                <a:lnTo>
                  <a:pt x="792" y="1755"/>
                </a:lnTo>
                <a:lnTo>
                  <a:pt x="791" y="1755"/>
                </a:lnTo>
                <a:lnTo>
                  <a:pt x="790" y="1755"/>
                </a:lnTo>
                <a:lnTo>
                  <a:pt x="789" y="1754"/>
                </a:lnTo>
                <a:lnTo>
                  <a:pt x="789" y="1755"/>
                </a:lnTo>
                <a:lnTo>
                  <a:pt x="788" y="1755"/>
                </a:lnTo>
                <a:lnTo>
                  <a:pt x="787" y="1754"/>
                </a:lnTo>
                <a:lnTo>
                  <a:pt x="786" y="1754"/>
                </a:lnTo>
                <a:lnTo>
                  <a:pt x="785" y="1753"/>
                </a:lnTo>
                <a:lnTo>
                  <a:pt x="782" y="1752"/>
                </a:lnTo>
                <a:lnTo>
                  <a:pt x="780" y="1750"/>
                </a:lnTo>
                <a:lnTo>
                  <a:pt x="779" y="1749"/>
                </a:lnTo>
                <a:lnTo>
                  <a:pt x="777" y="1748"/>
                </a:lnTo>
                <a:lnTo>
                  <a:pt x="777" y="1747"/>
                </a:lnTo>
                <a:lnTo>
                  <a:pt x="775" y="1747"/>
                </a:lnTo>
                <a:lnTo>
                  <a:pt x="774" y="1746"/>
                </a:lnTo>
                <a:lnTo>
                  <a:pt x="773" y="1745"/>
                </a:lnTo>
                <a:lnTo>
                  <a:pt x="771" y="1744"/>
                </a:lnTo>
                <a:lnTo>
                  <a:pt x="770" y="1743"/>
                </a:lnTo>
                <a:lnTo>
                  <a:pt x="769" y="1741"/>
                </a:lnTo>
                <a:lnTo>
                  <a:pt x="769" y="1732"/>
                </a:lnTo>
                <a:lnTo>
                  <a:pt x="769" y="1731"/>
                </a:lnTo>
                <a:lnTo>
                  <a:pt x="769" y="1728"/>
                </a:lnTo>
                <a:lnTo>
                  <a:pt x="769" y="1723"/>
                </a:lnTo>
                <a:lnTo>
                  <a:pt x="769" y="1719"/>
                </a:lnTo>
                <a:lnTo>
                  <a:pt x="769" y="1716"/>
                </a:lnTo>
                <a:lnTo>
                  <a:pt x="769" y="1715"/>
                </a:lnTo>
                <a:lnTo>
                  <a:pt x="777" y="1715"/>
                </a:lnTo>
                <a:lnTo>
                  <a:pt x="777" y="1714"/>
                </a:lnTo>
                <a:lnTo>
                  <a:pt x="778" y="1714"/>
                </a:lnTo>
                <a:lnTo>
                  <a:pt x="780" y="1714"/>
                </a:lnTo>
                <a:lnTo>
                  <a:pt x="781" y="1714"/>
                </a:lnTo>
                <a:lnTo>
                  <a:pt x="782" y="1714"/>
                </a:lnTo>
                <a:lnTo>
                  <a:pt x="782" y="1715"/>
                </a:lnTo>
                <a:lnTo>
                  <a:pt x="790" y="1715"/>
                </a:lnTo>
                <a:lnTo>
                  <a:pt x="790" y="1712"/>
                </a:lnTo>
                <a:lnTo>
                  <a:pt x="789" y="1712"/>
                </a:lnTo>
                <a:lnTo>
                  <a:pt x="781" y="1712"/>
                </a:lnTo>
                <a:lnTo>
                  <a:pt x="777" y="1712"/>
                </a:lnTo>
                <a:lnTo>
                  <a:pt x="775" y="1712"/>
                </a:lnTo>
                <a:lnTo>
                  <a:pt x="769" y="1712"/>
                </a:lnTo>
                <a:lnTo>
                  <a:pt x="769" y="1704"/>
                </a:lnTo>
                <a:lnTo>
                  <a:pt x="769" y="1699"/>
                </a:lnTo>
                <a:lnTo>
                  <a:pt x="769" y="1689"/>
                </a:lnTo>
                <a:lnTo>
                  <a:pt x="769" y="1673"/>
                </a:lnTo>
                <a:lnTo>
                  <a:pt x="768" y="1673"/>
                </a:lnTo>
                <a:lnTo>
                  <a:pt x="766" y="1672"/>
                </a:lnTo>
                <a:lnTo>
                  <a:pt x="765" y="1672"/>
                </a:lnTo>
                <a:lnTo>
                  <a:pt x="764" y="1671"/>
                </a:lnTo>
                <a:lnTo>
                  <a:pt x="763" y="1670"/>
                </a:lnTo>
                <a:lnTo>
                  <a:pt x="762" y="1670"/>
                </a:lnTo>
                <a:lnTo>
                  <a:pt x="760" y="1669"/>
                </a:lnTo>
                <a:lnTo>
                  <a:pt x="760" y="1668"/>
                </a:lnTo>
                <a:lnTo>
                  <a:pt x="757" y="1666"/>
                </a:lnTo>
                <a:lnTo>
                  <a:pt x="756" y="1666"/>
                </a:lnTo>
                <a:lnTo>
                  <a:pt x="755" y="1665"/>
                </a:lnTo>
                <a:lnTo>
                  <a:pt x="753" y="1664"/>
                </a:lnTo>
                <a:lnTo>
                  <a:pt x="752" y="1663"/>
                </a:lnTo>
                <a:lnTo>
                  <a:pt x="751" y="1663"/>
                </a:lnTo>
                <a:lnTo>
                  <a:pt x="749" y="1663"/>
                </a:lnTo>
                <a:lnTo>
                  <a:pt x="748" y="1662"/>
                </a:lnTo>
                <a:lnTo>
                  <a:pt x="747" y="1662"/>
                </a:lnTo>
                <a:lnTo>
                  <a:pt x="746" y="1662"/>
                </a:lnTo>
                <a:lnTo>
                  <a:pt x="746" y="1661"/>
                </a:lnTo>
                <a:lnTo>
                  <a:pt x="745" y="1661"/>
                </a:lnTo>
                <a:lnTo>
                  <a:pt x="744" y="1661"/>
                </a:lnTo>
                <a:lnTo>
                  <a:pt x="743" y="1661"/>
                </a:lnTo>
                <a:lnTo>
                  <a:pt x="740" y="1660"/>
                </a:lnTo>
                <a:lnTo>
                  <a:pt x="738" y="1658"/>
                </a:lnTo>
                <a:lnTo>
                  <a:pt x="737" y="1657"/>
                </a:lnTo>
                <a:lnTo>
                  <a:pt x="736" y="1657"/>
                </a:lnTo>
                <a:lnTo>
                  <a:pt x="736" y="1656"/>
                </a:lnTo>
                <a:lnTo>
                  <a:pt x="735" y="1656"/>
                </a:lnTo>
                <a:lnTo>
                  <a:pt x="734" y="1654"/>
                </a:lnTo>
                <a:lnTo>
                  <a:pt x="734" y="1653"/>
                </a:lnTo>
                <a:lnTo>
                  <a:pt x="732" y="1653"/>
                </a:lnTo>
                <a:lnTo>
                  <a:pt x="732" y="1652"/>
                </a:lnTo>
                <a:lnTo>
                  <a:pt x="731" y="1651"/>
                </a:lnTo>
                <a:lnTo>
                  <a:pt x="730" y="1649"/>
                </a:lnTo>
                <a:lnTo>
                  <a:pt x="730" y="1648"/>
                </a:lnTo>
                <a:lnTo>
                  <a:pt x="729" y="1647"/>
                </a:lnTo>
                <a:lnTo>
                  <a:pt x="729" y="1646"/>
                </a:lnTo>
                <a:lnTo>
                  <a:pt x="729" y="1645"/>
                </a:lnTo>
                <a:lnTo>
                  <a:pt x="729" y="1644"/>
                </a:lnTo>
                <a:lnTo>
                  <a:pt x="728" y="1644"/>
                </a:lnTo>
                <a:lnTo>
                  <a:pt x="726" y="1645"/>
                </a:lnTo>
                <a:lnTo>
                  <a:pt x="723" y="1645"/>
                </a:lnTo>
                <a:lnTo>
                  <a:pt x="723" y="1646"/>
                </a:lnTo>
                <a:lnTo>
                  <a:pt x="722" y="1646"/>
                </a:lnTo>
                <a:lnTo>
                  <a:pt x="721" y="1646"/>
                </a:lnTo>
                <a:lnTo>
                  <a:pt x="720" y="1646"/>
                </a:lnTo>
                <a:lnTo>
                  <a:pt x="719" y="1647"/>
                </a:lnTo>
                <a:lnTo>
                  <a:pt x="718" y="1647"/>
                </a:lnTo>
                <a:lnTo>
                  <a:pt x="717" y="1647"/>
                </a:lnTo>
                <a:lnTo>
                  <a:pt x="716" y="1647"/>
                </a:lnTo>
                <a:lnTo>
                  <a:pt x="714" y="1647"/>
                </a:lnTo>
                <a:lnTo>
                  <a:pt x="713" y="1646"/>
                </a:lnTo>
                <a:lnTo>
                  <a:pt x="711" y="1646"/>
                </a:lnTo>
                <a:lnTo>
                  <a:pt x="710" y="1645"/>
                </a:lnTo>
                <a:lnTo>
                  <a:pt x="709" y="1645"/>
                </a:lnTo>
                <a:lnTo>
                  <a:pt x="709" y="1644"/>
                </a:lnTo>
                <a:lnTo>
                  <a:pt x="708" y="1644"/>
                </a:lnTo>
                <a:lnTo>
                  <a:pt x="706" y="1644"/>
                </a:lnTo>
                <a:lnTo>
                  <a:pt x="705" y="1644"/>
                </a:lnTo>
                <a:lnTo>
                  <a:pt x="703" y="1644"/>
                </a:lnTo>
                <a:lnTo>
                  <a:pt x="701" y="1643"/>
                </a:lnTo>
                <a:lnTo>
                  <a:pt x="700" y="1643"/>
                </a:lnTo>
                <a:lnTo>
                  <a:pt x="699" y="1641"/>
                </a:lnTo>
                <a:lnTo>
                  <a:pt x="696" y="1641"/>
                </a:lnTo>
                <a:lnTo>
                  <a:pt x="695" y="1640"/>
                </a:lnTo>
                <a:lnTo>
                  <a:pt x="695" y="1639"/>
                </a:lnTo>
                <a:lnTo>
                  <a:pt x="694" y="1638"/>
                </a:lnTo>
                <a:lnTo>
                  <a:pt x="693" y="1638"/>
                </a:lnTo>
                <a:lnTo>
                  <a:pt x="692" y="1637"/>
                </a:lnTo>
                <a:lnTo>
                  <a:pt x="692" y="1636"/>
                </a:lnTo>
                <a:lnTo>
                  <a:pt x="692" y="1635"/>
                </a:lnTo>
                <a:lnTo>
                  <a:pt x="691" y="1634"/>
                </a:lnTo>
                <a:lnTo>
                  <a:pt x="691" y="1632"/>
                </a:lnTo>
                <a:lnTo>
                  <a:pt x="690" y="1631"/>
                </a:lnTo>
                <a:lnTo>
                  <a:pt x="690" y="1629"/>
                </a:lnTo>
                <a:lnTo>
                  <a:pt x="690" y="1628"/>
                </a:lnTo>
                <a:lnTo>
                  <a:pt x="690" y="1627"/>
                </a:lnTo>
                <a:lnTo>
                  <a:pt x="690" y="1626"/>
                </a:lnTo>
                <a:lnTo>
                  <a:pt x="687" y="1629"/>
                </a:lnTo>
                <a:lnTo>
                  <a:pt x="683" y="1634"/>
                </a:lnTo>
                <a:lnTo>
                  <a:pt x="683" y="1635"/>
                </a:lnTo>
                <a:lnTo>
                  <a:pt x="683" y="1636"/>
                </a:lnTo>
                <a:lnTo>
                  <a:pt x="683" y="1637"/>
                </a:lnTo>
                <a:lnTo>
                  <a:pt x="682" y="1637"/>
                </a:lnTo>
                <a:lnTo>
                  <a:pt x="680" y="1637"/>
                </a:lnTo>
                <a:lnTo>
                  <a:pt x="679" y="1637"/>
                </a:lnTo>
                <a:lnTo>
                  <a:pt x="679" y="1638"/>
                </a:lnTo>
                <a:lnTo>
                  <a:pt x="678" y="1638"/>
                </a:lnTo>
                <a:lnTo>
                  <a:pt x="677" y="1639"/>
                </a:lnTo>
                <a:lnTo>
                  <a:pt x="676" y="1639"/>
                </a:lnTo>
                <a:lnTo>
                  <a:pt x="675" y="1639"/>
                </a:lnTo>
                <a:lnTo>
                  <a:pt x="674" y="1640"/>
                </a:lnTo>
                <a:lnTo>
                  <a:pt x="673" y="1640"/>
                </a:lnTo>
                <a:lnTo>
                  <a:pt x="671" y="1640"/>
                </a:lnTo>
                <a:lnTo>
                  <a:pt x="670" y="1640"/>
                </a:lnTo>
                <a:lnTo>
                  <a:pt x="669" y="1640"/>
                </a:lnTo>
                <a:lnTo>
                  <a:pt x="668" y="1640"/>
                </a:lnTo>
                <a:lnTo>
                  <a:pt x="667" y="1640"/>
                </a:lnTo>
                <a:lnTo>
                  <a:pt x="666" y="1640"/>
                </a:lnTo>
                <a:lnTo>
                  <a:pt x="666" y="1639"/>
                </a:lnTo>
                <a:lnTo>
                  <a:pt x="665" y="1639"/>
                </a:lnTo>
                <a:lnTo>
                  <a:pt x="663" y="1639"/>
                </a:lnTo>
                <a:lnTo>
                  <a:pt x="662" y="1638"/>
                </a:lnTo>
                <a:lnTo>
                  <a:pt x="661" y="1638"/>
                </a:lnTo>
                <a:lnTo>
                  <a:pt x="661" y="1637"/>
                </a:lnTo>
                <a:lnTo>
                  <a:pt x="660" y="1637"/>
                </a:lnTo>
                <a:lnTo>
                  <a:pt x="660" y="1636"/>
                </a:lnTo>
                <a:lnTo>
                  <a:pt x="659" y="1636"/>
                </a:lnTo>
                <a:lnTo>
                  <a:pt x="659" y="1635"/>
                </a:lnTo>
                <a:lnTo>
                  <a:pt x="658" y="1635"/>
                </a:lnTo>
                <a:lnTo>
                  <a:pt x="658" y="1634"/>
                </a:lnTo>
                <a:lnTo>
                  <a:pt x="654" y="1630"/>
                </a:lnTo>
                <a:lnTo>
                  <a:pt x="654" y="1629"/>
                </a:lnTo>
                <a:lnTo>
                  <a:pt x="653" y="1629"/>
                </a:lnTo>
                <a:lnTo>
                  <a:pt x="653" y="1628"/>
                </a:lnTo>
                <a:lnTo>
                  <a:pt x="652" y="1627"/>
                </a:lnTo>
                <a:lnTo>
                  <a:pt x="652" y="1626"/>
                </a:lnTo>
                <a:lnTo>
                  <a:pt x="652" y="1624"/>
                </a:lnTo>
                <a:lnTo>
                  <a:pt x="651" y="1624"/>
                </a:lnTo>
                <a:lnTo>
                  <a:pt x="651" y="1623"/>
                </a:lnTo>
                <a:lnTo>
                  <a:pt x="650" y="1623"/>
                </a:lnTo>
                <a:lnTo>
                  <a:pt x="649" y="1623"/>
                </a:lnTo>
                <a:lnTo>
                  <a:pt x="648" y="1622"/>
                </a:lnTo>
                <a:lnTo>
                  <a:pt x="647" y="1622"/>
                </a:lnTo>
                <a:lnTo>
                  <a:pt x="647" y="1621"/>
                </a:lnTo>
                <a:lnTo>
                  <a:pt x="645" y="1621"/>
                </a:lnTo>
                <a:lnTo>
                  <a:pt x="645" y="1620"/>
                </a:lnTo>
                <a:lnTo>
                  <a:pt x="644" y="1620"/>
                </a:lnTo>
                <a:lnTo>
                  <a:pt x="643" y="1619"/>
                </a:lnTo>
                <a:lnTo>
                  <a:pt x="642" y="1619"/>
                </a:lnTo>
                <a:lnTo>
                  <a:pt x="641" y="1619"/>
                </a:lnTo>
                <a:lnTo>
                  <a:pt x="641" y="1618"/>
                </a:lnTo>
                <a:lnTo>
                  <a:pt x="640" y="1618"/>
                </a:lnTo>
                <a:lnTo>
                  <a:pt x="639" y="1618"/>
                </a:lnTo>
                <a:lnTo>
                  <a:pt x="637" y="1618"/>
                </a:lnTo>
                <a:lnTo>
                  <a:pt x="636" y="1616"/>
                </a:lnTo>
                <a:lnTo>
                  <a:pt x="635" y="1616"/>
                </a:lnTo>
                <a:lnTo>
                  <a:pt x="634" y="1615"/>
                </a:lnTo>
                <a:lnTo>
                  <a:pt x="633" y="1615"/>
                </a:lnTo>
                <a:lnTo>
                  <a:pt x="633" y="1614"/>
                </a:lnTo>
                <a:lnTo>
                  <a:pt x="632" y="1614"/>
                </a:lnTo>
                <a:lnTo>
                  <a:pt x="632" y="1613"/>
                </a:lnTo>
                <a:lnTo>
                  <a:pt x="631" y="1613"/>
                </a:lnTo>
                <a:lnTo>
                  <a:pt x="631" y="1612"/>
                </a:lnTo>
                <a:lnTo>
                  <a:pt x="630" y="1611"/>
                </a:lnTo>
                <a:lnTo>
                  <a:pt x="628" y="1610"/>
                </a:lnTo>
                <a:lnTo>
                  <a:pt x="628" y="1607"/>
                </a:lnTo>
                <a:lnTo>
                  <a:pt x="627" y="1607"/>
                </a:lnTo>
                <a:lnTo>
                  <a:pt x="627" y="1606"/>
                </a:lnTo>
                <a:lnTo>
                  <a:pt x="626" y="1604"/>
                </a:lnTo>
                <a:lnTo>
                  <a:pt x="626" y="1603"/>
                </a:lnTo>
                <a:lnTo>
                  <a:pt x="625" y="1602"/>
                </a:lnTo>
                <a:lnTo>
                  <a:pt x="625" y="1645"/>
                </a:lnTo>
                <a:lnTo>
                  <a:pt x="616" y="1641"/>
                </a:lnTo>
                <a:lnTo>
                  <a:pt x="606" y="1637"/>
                </a:lnTo>
                <a:lnTo>
                  <a:pt x="596" y="1632"/>
                </a:lnTo>
                <a:lnTo>
                  <a:pt x="596" y="1601"/>
                </a:lnTo>
                <a:lnTo>
                  <a:pt x="593" y="1599"/>
                </a:lnTo>
                <a:lnTo>
                  <a:pt x="593" y="1598"/>
                </a:lnTo>
                <a:lnTo>
                  <a:pt x="592" y="1598"/>
                </a:lnTo>
                <a:lnTo>
                  <a:pt x="591" y="1597"/>
                </a:lnTo>
                <a:lnTo>
                  <a:pt x="590" y="1597"/>
                </a:lnTo>
                <a:lnTo>
                  <a:pt x="590" y="1596"/>
                </a:lnTo>
                <a:lnTo>
                  <a:pt x="589" y="1596"/>
                </a:lnTo>
                <a:lnTo>
                  <a:pt x="588" y="1596"/>
                </a:lnTo>
                <a:lnTo>
                  <a:pt x="588" y="1595"/>
                </a:lnTo>
                <a:lnTo>
                  <a:pt x="587" y="1595"/>
                </a:lnTo>
                <a:lnTo>
                  <a:pt x="587" y="1594"/>
                </a:lnTo>
                <a:lnTo>
                  <a:pt x="585" y="1593"/>
                </a:lnTo>
                <a:lnTo>
                  <a:pt x="585" y="1591"/>
                </a:lnTo>
                <a:lnTo>
                  <a:pt x="585" y="1590"/>
                </a:lnTo>
                <a:lnTo>
                  <a:pt x="587" y="1590"/>
                </a:lnTo>
                <a:lnTo>
                  <a:pt x="587" y="1574"/>
                </a:lnTo>
                <a:lnTo>
                  <a:pt x="585" y="1574"/>
                </a:lnTo>
                <a:lnTo>
                  <a:pt x="585" y="1569"/>
                </a:lnTo>
                <a:lnTo>
                  <a:pt x="583" y="1569"/>
                </a:lnTo>
                <a:lnTo>
                  <a:pt x="581" y="1568"/>
                </a:lnTo>
                <a:lnTo>
                  <a:pt x="578" y="1568"/>
                </a:lnTo>
                <a:lnTo>
                  <a:pt x="571" y="1568"/>
                </a:lnTo>
                <a:lnTo>
                  <a:pt x="571" y="1564"/>
                </a:lnTo>
                <a:lnTo>
                  <a:pt x="571" y="1563"/>
                </a:lnTo>
                <a:lnTo>
                  <a:pt x="575" y="1557"/>
                </a:lnTo>
                <a:lnTo>
                  <a:pt x="579" y="1553"/>
                </a:lnTo>
                <a:lnTo>
                  <a:pt x="580" y="1552"/>
                </a:lnTo>
                <a:lnTo>
                  <a:pt x="579" y="1552"/>
                </a:lnTo>
                <a:lnTo>
                  <a:pt x="578" y="1552"/>
                </a:lnTo>
                <a:lnTo>
                  <a:pt x="576" y="1552"/>
                </a:lnTo>
                <a:lnTo>
                  <a:pt x="575" y="1552"/>
                </a:lnTo>
                <a:lnTo>
                  <a:pt x="574" y="1552"/>
                </a:lnTo>
                <a:lnTo>
                  <a:pt x="573" y="1552"/>
                </a:lnTo>
                <a:lnTo>
                  <a:pt x="573" y="1551"/>
                </a:lnTo>
                <a:lnTo>
                  <a:pt x="572" y="1551"/>
                </a:lnTo>
                <a:lnTo>
                  <a:pt x="570" y="1551"/>
                </a:lnTo>
                <a:lnTo>
                  <a:pt x="568" y="1552"/>
                </a:lnTo>
                <a:lnTo>
                  <a:pt x="567" y="1552"/>
                </a:lnTo>
                <a:lnTo>
                  <a:pt x="566" y="1552"/>
                </a:lnTo>
                <a:lnTo>
                  <a:pt x="565" y="1552"/>
                </a:lnTo>
                <a:lnTo>
                  <a:pt x="564" y="1552"/>
                </a:lnTo>
                <a:lnTo>
                  <a:pt x="563" y="1552"/>
                </a:lnTo>
                <a:lnTo>
                  <a:pt x="562" y="1552"/>
                </a:lnTo>
                <a:lnTo>
                  <a:pt x="561" y="1552"/>
                </a:lnTo>
                <a:lnTo>
                  <a:pt x="559" y="1552"/>
                </a:lnTo>
                <a:lnTo>
                  <a:pt x="558" y="1551"/>
                </a:lnTo>
                <a:lnTo>
                  <a:pt x="557" y="1551"/>
                </a:lnTo>
                <a:lnTo>
                  <a:pt x="557" y="1552"/>
                </a:lnTo>
                <a:lnTo>
                  <a:pt x="556" y="1552"/>
                </a:lnTo>
                <a:lnTo>
                  <a:pt x="555" y="1552"/>
                </a:lnTo>
                <a:lnTo>
                  <a:pt x="555" y="1553"/>
                </a:lnTo>
                <a:lnTo>
                  <a:pt x="554" y="1553"/>
                </a:lnTo>
                <a:lnTo>
                  <a:pt x="553" y="1553"/>
                </a:lnTo>
                <a:lnTo>
                  <a:pt x="553" y="1552"/>
                </a:lnTo>
                <a:lnTo>
                  <a:pt x="554" y="1547"/>
                </a:lnTo>
                <a:lnTo>
                  <a:pt x="554" y="1537"/>
                </a:lnTo>
                <a:lnTo>
                  <a:pt x="554" y="1536"/>
                </a:lnTo>
                <a:lnTo>
                  <a:pt x="553" y="1536"/>
                </a:lnTo>
                <a:lnTo>
                  <a:pt x="553" y="1537"/>
                </a:lnTo>
                <a:lnTo>
                  <a:pt x="553" y="1538"/>
                </a:lnTo>
                <a:lnTo>
                  <a:pt x="553" y="1539"/>
                </a:lnTo>
                <a:lnTo>
                  <a:pt x="552" y="1539"/>
                </a:lnTo>
                <a:lnTo>
                  <a:pt x="552" y="1540"/>
                </a:lnTo>
                <a:lnTo>
                  <a:pt x="550" y="1540"/>
                </a:lnTo>
                <a:lnTo>
                  <a:pt x="550" y="1542"/>
                </a:lnTo>
                <a:lnTo>
                  <a:pt x="549" y="1542"/>
                </a:lnTo>
                <a:lnTo>
                  <a:pt x="548" y="1542"/>
                </a:lnTo>
                <a:lnTo>
                  <a:pt x="547" y="1542"/>
                </a:lnTo>
                <a:lnTo>
                  <a:pt x="546" y="1542"/>
                </a:lnTo>
                <a:lnTo>
                  <a:pt x="546" y="1540"/>
                </a:lnTo>
                <a:lnTo>
                  <a:pt x="545" y="1540"/>
                </a:lnTo>
                <a:lnTo>
                  <a:pt x="544" y="1540"/>
                </a:lnTo>
                <a:lnTo>
                  <a:pt x="542" y="1539"/>
                </a:lnTo>
                <a:lnTo>
                  <a:pt x="541" y="1539"/>
                </a:lnTo>
                <a:lnTo>
                  <a:pt x="541" y="1538"/>
                </a:lnTo>
                <a:lnTo>
                  <a:pt x="540" y="1538"/>
                </a:lnTo>
                <a:lnTo>
                  <a:pt x="540" y="1537"/>
                </a:lnTo>
                <a:lnTo>
                  <a:pt x="539" y="1537"/>
                </a:lnTo>
                <a:lnTo>
                  <a:pt x="539" y="1536"/>
                </a:lnTo>
                <a:lnTo>
                  <a:pt x="538" y="1535"/>
                </a:lnTo>
                <a:lnTo>
                  <a:pt x="538" y="1534"/>
                </a:lnTo>
                <a:lnTo>
                  <a:pt x="537" y="1534"/>
                </a:lnTo>
                <a:lnTo>
                  <a:pt x="537" y="1532"/>
                </a:lnTo>
                <a:lnTo>
                  <a:pt x="536" y="1531"/>
                </a:lnTo>
                <a:lnTo>
                  <a:pt x="536" y="1530"/>
                </a:lnTo>
                <a:lnTo>
                  <a:pt x="533" y="1529"/>
                </a:lnTo>
                <a:lnTo>
                  <a:pt x="532" y="1527"/>
                </a:lnTo>
                <a:lnTo>
                  <a:pt x="530" y="1526"/>
                </a:lnTo>
                <a:lnTo>
                  <a:pt x="529" y="1526"/>
                </a:lnTo>
                <a:lnTo>
                  <a:pt x="529" y="1524"/>
                </a:lnTo>
                <a:lnTo>
                  <a:pt x="527" y="1523"/>
                </a:lnTo>
                <a:lnTo>
                  <a:pt x="526" y="1522"/>
                </a:lnTo>
                <a:lnTo>
                  <a:pt x="523" y="1520"/>
                </a:lnTo>
                <a:lnTo>
                  <a:pt x="523" y="1519"/>
                </a:lnTo>
                <a:lnTo>
                  <a:pt x="521" y="1518"/>
                </a:lnTo>
                <a:lnTo>
                  <a:pt x="521" y="1517"/>
                </a:lnTo>
                <a:lnTo>
                  <a:pt x="520" y="1515"/>
                </a:lnTo>
                <a:lnTo>
                  <a:pt x="519" y="1514"/>
                </a:lnTo>
                <a:lnTo>
                  <a:pt x="519" y="1515"/>
                </a:lnTo>
                <a:lnTo>
                  <a:pt x="520" y="1517"/>
                </a:lnTo>
                <a:lnTo>
                  <a:pt x="520" y="1527"/>
                </a:lnTo>
                <a:lnTo>
                  <a:pt x="514" y="1524"/>
                </a:lnTo>
                <a:lnTo>
                  <a:pt x="514" y="1522"/>
                </a:lnTo>
                <a:lnTo>
                  <a:pt x="514" y="1521"/>
                </a:lnTo>
                <a:lnTo>
                  <a:pt x="514" y="1519"/>
                </a:lnTo>
                <a:lnTo>
                  <a:pt x="514" y="1517"/>
                </a:lnTo>
                <a:lnTo>
                  <a:pt x="514" y="1514"/>
                </a:lnTo>
                <a:lnTo>
                  <a:pt x="514" y="1513"/>
                </a:lnTo>
                <a:lnTo>
                  <a:pt x="514" y="1512"/>
                </a:lnTo>
                <a:lnTo>
                  <a:pt x="513" y="1512"/>
                </a:lnTo>
                <a:lnTo>
                  <a:pt x="512" y="1513"/>
                </a:lnTo>
                <a:lnTo>
                  <a:pt x="511" y="1514"/>
                </a:lnTo>
                <a:lnTo>
                  <a:pt x="510" y="1514"/>
                </a:lnTo>
                <a:lnTo>
                  <a:pt x="510" y="1515"/>
                </a:lnTo>
                <a:lnTo>
                  <a:pt x="509" y="1517"/>
                </a:lnTo>
                <a:lnTo>
                  <a:pt x="507" y="1517"/>
                </a:lnTo>
                <a:lnTo>
                  <a:pt x="506" y="1515"/>
                </a:lnTo>
                <a:lnTo>
                  <a:pt x="507" y="1514"/>
                </a:lnTo>
                <a:lnTo>
                  <a:pt x="510" y="1512"/>
                </a:lnTo>
                <a:lnTo>
                  <a:pt x="511" y="1511"/>
                </a:lnTo>
                <a:lnTo>
                  <a:pt x="512" y="1510"/>
                </a:lnTo>
                <a:lnTo>
                  <a:pt x="512" y="1509"/>
                </a:lnTo>
                <a:lnTo>
                  <a:pt x="513" y="1509"/>
                </a:lnTo>
                <a:lnTo>
                  <a:pt x="513" y="1507"/>
                </a:lnTo>
                <a:lnTo>
                  <a:pt x="514" y="1507"/>
                </a:lnTo>
                <a:lnTo>
                  <a:pt x="515" y="1506"/>
                </a:lnTo>
                <a:lnTo>
                  <a:pt x="516" y="1505"/>
                </a:lnTo>
                <a:lnTo>
                  <a:pt x="518" y="1505"/>
                </a:lnTo>
                <a:lnTo>
                  <a:pt x="519" y="1504"/>
                </a:lnTo>
                <a:lnTo>
                  <a:pt x="520" y="1503"/>
                </a:lnTo>
                <a:lnTo>
                  <a:pt x="520" y="1502"/>
                </a:lnTo>
                <a:lnTo>
                  <a:pt x="521" y="1502"/>
                </a:lnTo>
                <a:lnTo>
                  <a:pt x="522" y="1501"/>
                </a:lnTo>
                <a:lnTo>
                  <a:pt x="523" y="1499"/>
                </a:lnTo>
                <a:lnTo>
                  <a:pt x="526" y="1498"/>
                </a:lnTo>
                <a:lnTo>
                  <a:pt x="527" y="1497"/>
                </a:lnTo>
                <a:lnTo>
                  <a:pt x="530" y="1494"/>
                </a:lnTo>
                <a:lnTo>
                  <a:pt x="538" y="1488"/>
                </a:lnTo>
                <a:lnTo>
                  <a:pt x="537" y="1488"/>
                </a:lnTo>
                <a:lnTo>
                  <a:pt x="537" y="1487"/>
                </a:lnTo>
                <a:lnTo>
                  <a:pt x="535" y="1486"/>
                </a:lnTo>
                <a:lnTo>
                  <a:pt x="535" y="1485"/>
                </a:lnTo>
                <a:lnTo>
                  <a:pt x="533" y="1484"/>
                </a:lnTo>
                <a:lnTo>
                  <a:pt x="532" y="1484"/>
                </a:lnTo>
                <a:lnTo>
                  <a:pt x="532" y="1482"/>
                </a:lnTo>
                <a:lnTo>
                  <a:pt x="531" y="1482"/>
                </a:lnTo>
                <a:lnTo>
                  <a:pt x="531" y="1481"/>
                </a:lnTo>
                <a:lnTo>
                  <a:pt x="530" y="1480"/>
                </a:lnTo>
                <a:lnTo>
                  <a:pt x="529" y="1480"/>
                </a:lnTo>
                <a:lnTo>
                  <a:pt x="528" y="1479"/>
                </a:lnTo>
                <a:lnTo>
                  <a:pt x="526" y="1479"/>
                </a:lnTo>
                <a:lnTo>
                  <a:pt x="524" y="1478"/>
                </a:lnTo>
                <a:lnTo>
                  <a:pt x="523" y="1478"/>
                </a:lnTo>
                <a:lnTo>
                  <a:pt x="522" y="1478"/>
                </a:lnTo>
                <a:lnTo>
                  <a:pt x="521" y="1477"/>
                </a:lnTo>
                <a:lnTo>
                  <a:pt x="520" y="1477"/>
                </a:lnTo>
                <a:lnTo>
                  <a:pt x="519" y="1477"/>
                </a:lnTo>
                <a:lnTo>
                  <a:pt x="518" y="1476"/>
                </a:lnTo>
                <a:lnTo>
                  <a:pt x="515" y="1470"/>
                </a:lnTo>
                <a:lnTo>
                  <a:pt x="513" y="1464"/>
                </a:lnTo>
                <a:lnTo>
                  <a:pt x="512" y="1461"/>
                </a:lnTo>
                <a:lnTo>
                  <a:pt x="509" y="1453"/>
                </a:lnTo>
                <a:lnTo>
                  <a:pt x="503" y="1447"/>
                </a:lnTo>
                <a:lnTo>
                  <a:pt x="503" y="1446"/>
                </a:lnTo>
                <a:lnTo>
                  <a:pt x="501" y="1444"/>
                </a:lnTo>
                <a:lnTo>
                  <a:pt x="501" y="1443"/>
                </a:lnTo>
                <a:lnTo>
                  <a:pt x="496" y="1430"/>
                </a:lnTo>
                <a:lnTo>
                  <a:pt x="494" y="1426"/>
                </a:lnTo>
                <a:lnTo>
                  <a:pt x="490" y="1417"/>
                </a:lnTo>
                <a:lnTo>
                  <a:pt x="489" y="1415"/>
                </a:lnTo>
                <a:lnTo>
                  <a:pt x="488" y="1414"/>
                </a:lnTo>
                <a:lnTo>
                  <a:pt x="487" y="1413"/>
                </a:lnTo>
                <a:lnTo>
                  <a:pt x="485" y="1412"/>
                </a:lnTo>
                <a:lnTo>
                  <a:pt x="487" y="1410"/>
                </a:lnTo>
                <a:lnTo>
                  <a:pt x="486" y="1410"/>
                </a:lnTo>
                <a:lnTo>
                  <a:pt x="485" y="1411"/>
                </a:lnTo>
                <a:lnTo>
                  <a:pt x="484" y="1411"/>
                </a:lnTo>
                <a:lnTo>
                  <a:pt x="481" y="1412"/>
                </a:lnTo>
                <a:lnTo>
                  <a:pt x="480" y="1412"/>
                </a:lnTo>
                <a:lnTo>
                  <a:pt x="479" y="1412"/>
                </a:lnTo>
                <a:lnTo>
                  <a:pt x="477" y="1411"/>
                </a:lnTo>
                <a:lnTo>
                  <a:pt x="463" y="1404"/>
                </a:lnTo>
                <a:lnTo>
                  <a:pt x="442" y="1392"/>
                </a:lnTo>
                <a:lnTo>
                  <a:pt x="436" y="1389"/>
                </a:lnTo>
                <a:lnTo>
                  <a:pt x="429" y="1386"/>
                </a:lnTo>
                <a:lnTo>
                  <a:pt x="427" y="1385"/>
                </a:lnTo>
                <a:lnTo>
                  <a:pt x="426" y="1384"/>
                </a:lnTo>
                <a:lnTo>
                  <a:pt x="424" y="1384"/>
                </a:lnTo>
                <a:lnTo>
                  <a:pt x="423" y="1383"/>
                </a:lnTo>
                <a:lnTo>
                  <a:pt x="423" y="1321"/>
                </a:lnTo>
                <a:lnTo>
                  <a:pt x="430" y="1321"/>
                </a:lnTo>
                <a:lnTo>
                  <a:pt x="435" y="1321"/>
                </a:lnTo>
                <a:lnTo>
                  <a:pt x="441" y="1320"/>
                </a:lnTo>
                <a:lnTo>
                  <a:pt x="441" y="1319"/>
                </a:lnTo>
                <a:lnTo>
                  <a:pt x="443" y="1319"/>
                </a:lnTo>
                <a:lnTo>
                  <a:pt x="445" y="1318"/>
                </a:lnTo>
                <a:lnTo>
                  <a:pt x="450" y="1317"/>
                </a:lnTo>
                <a:lnTo>
                  <a:pt x="451" y="1317"/>
                </a:lnTo>
                <a:lnTo>
                  <a:pt x="453" y="1317"/>
                </a:lnTo>
                <a:lnTo>
                  <a:pt x="454" y="1317"/>
                </a:lnTo>
                <a:lnTo>
                  <a:pt x="455" y="1317"/>
                </a:lnTo>
                <a:lnTo>
                  <a:pt x="457" y="1317"/>
                </a:lnTo>
                <a:lnTo>
                  <a:pt x="458" y="1317"/>
                </a:lnTo>
                <a:lnTo>
                  <a:pt x="460" y="1317"/>
                </a:lnTo>
                <a:lnTo>
                  <a:pt x="462" y="1317"/>
                </a:lnTo>
                <a:lnTo>
                  <a:pt x="463" y="1317"/>
                </a:lnTo>
                <a:lnTo>
                  <a:pt x="466" y="1317"/>
                </a:lnTo>
                <a:lnTo>
                  <a:pt x="467" y="1317"/>
                </a:lnTo>
                <a:lnTo>
                  <a:pt x="468" y="1317"/>
                </a:lnTo>
                <a:lnTo>
                  <a:pt x="476" y="1318"/>
                </a:lnTo>
                <a:lnTo>
                  <a:pt x="477" y="1318"/>
                </a:lnTo>
                <a:lnTo>
                  <a:pt x="483" y="1318"/>
                </a:lnTo>
                <a:lnTo>
                  <a:pt x="496" y="1318"/>
                </a:lnTo>
                <a:lnTo>
                  <a:pt x="496" y="1312"/>
                </a:lnTo>
                <a:lnTo>
                  <a:pt x="496" y="1306"/>
                </a:lnTo>
                <a:lnTo>
                  <a:pt x="496" y="1300"/>
                </a:lnTo>
                <a:lnTo>
                  <a:pt x="496" y="1286"/>
                </a:lnTo>
                <a:lnTo>
                  <a:pt x="496" y="1271"/>
                </a:lnTo>
                <a:lnTo>
                  <a:pt x="496" y="1270"/>
                </a:lnTo>
                <a:lnTo>
                  <a:pt x="496" y="1260"/>
                </a:lnTo>
                <a:lnTo>
                  <a:pt x="496" y="1254"/>
                </a:lnTo>
                <a:lnTo>
                  <a:pt x="496" y="1252"/>
                </a:lnTo>
                <a:lnTo>
                  <a:pt x="505" y="1252"/>
                </a:lnTo>
                <a:lnTo>
                  <a:pt x="505" y="1251"/>
                </a:lnTo>
                <a:lnTo>
                  <a:pt x="505" y="1248"/>
                </a:lnTo>
                <a:lnTo>
                  <a:pt x="505" y="1247"/>
                </a:lnTo>
                <a:lnTo>
                  <a:pt x="505" y="1246"/>
                </a:lnTo>
                <a:lnTo>
                  <a:pt x="504" y="1246"/>
                </a:lnTo>
                <a:lnTo>
                  <a:pt x="503" y="1244"/>
                </a:lnTo>
                <a:lnTo>
                  <a:pt x="502" y="1241"/>
                </a:lnTo>
                <a:lnTo>
                  <a:pt x="501" y="1238"/>
                </a:lnTo>
                <a:lnTo>
                  <a:pt x="501" y="1237"/>
                </a:lnTo>
                <a:lnTo>
                  <a:pt x="499" y="1236"/>
                </a:lnTo>
                <a:lnTo>
                  <a:pt x="498" y="1233"/>
                </a:lnTo>
                <a:lnTo>
                  <a:pt x="495" y="1227"/>
                </a:lnTo>
                <a:lnTo>
                  <a:pt x="492" y="1219"/>
                </a:lnTo>
                <a:lnTo>
                  <a:pt x="489" y="1214"/>
                </a:lnTo>
                <a:lnTo>
                  <a:pt x="486" y="1205"/>
                </a:lnTo>
                <a:lnTo>
                  <a:pt x="485" y="1205"/>
                </a:lnTo>
                <a:lnTo>
                  <a:pt x="481" y="1196"/>
                </a:lnTo>
                <a:lnTo>
                  <a:pt x="480" y="1195"/>
                </a:lnTo>
                <a:lnTo>
                  <a:pt x="479" y="1194"/>
                </a:lnTo>
                <a:lnTo>
                  <a:pt x="478" y="1191"/>
                </a:lnTo>
                <a:lnTo>
                  <a:pt x="477" y="1188"/>
                </a:lnTo>
                <a:lnTo>
                  <a:pt x="473" y="1181"/>
                </a:lnTo>
                <a:lnTo>
                  <a:pt x="472" y="1179"/>
                </a:lnTo>
                <a:lnTo>
                  <a:pt x="470" y="1175"/>
                </a:lnTo>
                <a:lnTo>
                  <a:pt x="468" y="1169"/>
                </a:lnTo>
                <a:lnTo>
                  <a:pt x="467" y="1167"/>
                </a:lnTo>
                <a:lnTo>
                  <a:pt x="466" y="1163"/>
                </a:lnTo>
                <a:lnTo>
                  <a:pt x="464" y="1163"/>
                </a:lnTo>
                <a:lnTo>
                  <a:pt x="464" y="1161"/>
                </a:lnTo>
                <a:lnTo>
                  <a:pt x="463" y="1161"/>
                </a:lnTo>
                <a:lnTo>
                  <a:pt x="462" y="1161"/>
                </a:lnTo>
                <a:lnTo>
                  <a:pt x="459" y="1162"/>
                </a:lnTo>
                <a:lnTo>
                  <a:pt x="458" y="1162"/>
                </a:lnTo>
                <a:lnTo>
                  <a:pt x="458" y="1161"/>
                </a:lnTo>
                <a:lnTo>
                  <a:pt x="457" y="1161"/>
                </a:lnTo>
                <a:lnTo>
                  <a:pt x="457" y="1160"/>
                </a:lnTo>
                <a:lnTo>
                  <a:pt x="454" y="1161"/>
                </a:lnTo>
                <a:lnTo>
                  <a:pt x="452" y="1162"/>
                </a:lnTo>
                <a:lnTo>
                  <a:pt x="451" y="1163"/>
                </a:lnTo>
                <a:lnTo>
                  <a:pt x="451" y="1162"/>
                </a:lnTo>
                <a:lnTo>
                  <a:pt x="451" y="1163"/>
                </a:lnTo>
                <a:lnTo>
                  <a:pt x="450" y="1163"/>
                </a:lnTo>
                <a:lnTo>
                  <a:pt x="449" y="1164"/>
                </a:lnTo>
                <a:lnTo>
                  <a:pt x="447" y="1164"/>
                </a:lnTo>
                <a:lnTo>
                  <a:pt x="446" y="1164"/>
                </a:lnTo>
                <a:lnTo>
                  <a:pt x="446" y="1166"/>
                </a:lnTo>
                <a:lnTo>
                  <a:pt x="445" y="1166"/>
                </a:lnTo>
                <a:lnTo>
                  <a:pt x="443" y="1166"/>
                </a:lnTo>
                <a:lnTo>
                  <a:pt x="442" y="1167"/>
                </a:lnTo>
                <a:lnTo>
                  <a:pt x="437" y="1168"/>
                </a:lnTo>
                <a:lnTo>
                  <a:pt x="435" y="1169"/>
                </a:lnTo>
                <a:lnTo>
                  <a:pt x="426" y="1174"/>
                </a:lnTo>
                <a:lnTo>
                  <a:pt x="421" y="1176"/>
                </a:lnTo>
                <a:lnTo>
                  <a:pt x="418" y="1177"/>
                </a:lnTo>
                <a:lnTo>
                  <a:pt x="416" y="1178"/>
                </a:lnTo>
                <a:lnTo>
                  <a:pt x="411" y="1179"/>
                </a:lnTo>
                <a:lnTo>
                  <a:pt x="402" y="1181"/>
                </a:lnTo>
                <a:lnTo>
                  <a:pt x="400" y="1181"/>
                </a:lnTo>
                <a:lnTo>
                  <a:pt x="392" y="1184"/>
                </a:lnTo>
                <a:lnTo>
                  <a:pt x="380" y="1188"/>
                </a:lnTo>
                <a:lnTo>
                  <a:pt x="378" y="1188"/>
                </a:lnTo>
                <a:lnTo>
                  <a:pt x="377" y="1188"/>
                </a:lnTo>
                <a:lnTo>
                  <a:pt x="376" y="1189"/>
                </a:lnTo>
                <a:lnTo>
                  <a:pt x="375" y="1189"/>
                </a:lnTo>
                <a:lnTo>
                  <a:pt x="373" y="1191"/>
                </a:lnTo>
                <a:lnTo>
                  <a:pt x="372" y="1191"/>
                </a:lnTo>
                <a:lnTo>
                  <a:pt x="371" y="1191"/>
                </a:lnTo>
                <a:lnTo>
                  <a:pt x="366" y="1192"/>
                </a:lnTo>
                <a:lnTo>
                  <a:pt x="365" y="1193"/>
                </a:lnTo>
                <a:lnTo>
                  <a:pt x="364" y="1193"/>
                </a:lnTo>
                <a:lnTo>
                  <a:pt x="363" y="1194"/>
                </a:lnTo>
                <a:lnTo>
                  <a:pt x="358" y="1194"/>
                </a:lnTo>
                <a:lnTo>
                  <a:pt x="358" y="1195"/>
                </a:lnTo>
                <a:lnTo>
                  <a:pt x="356" y="1195"/>
                </a:lnTo>
                <a:lnTo>
                  <a:pt x="355" y="1196"/>
                </a:lnTo>
                <a:lnTo>
                  <a:pt x="354" y="1196"/>
                </a:lnTo>
                <a:lnTo>
                  <a:pt x="351" y="1196"/>
                </a:lnTo>
                <a:lnTo>
                  <a:pt x="349" y="1197"/>
                </a:lnTo>
                <a:lnTo>
                  <a:pt x="348" y="1197"/>
                </a:lnTo>
                <a:lnTo>
                  <a:pt x="343" y="1200"/>
                </a:lnTo>
                <a:lnTo>
                  <a:pt x="342" y="1200"/>
                </a:lnTo>
                <a:lnTo>
                  <a:pt x="342" y="1201"/>
                </a:lnTo>
                <a:lnTo>
                  <a:pt x="341" y="1201"/>
                </a:lnTo>
                <a:lnTo>
                  <a:pt x="341" y="1202"/>
                </a:lnTo>
                <a:lnTo>
                  <a:pt x="340" y="1202"/>
                </a:lnTo>
                <a:lnTo>
                  <a:pt x="340" y="1203"/>
                </a:lnTo>
                <a:lnTo>
                  <a:pt x="340" y="1204"/>
                </a:lnTo>
                <a:lnTo>
                  <a:pt x="339" y="1204"/>
                </a:lnTo>
                <a:lnTo>
                  <a:pt x="339" y="1205"/>
                </a:lnTo>
                <a:lnTo>
                  <a:pt x="339" y="1206"/>
                </a:lnTo>
                <a:lnTo>
                  <a:pt x="335" y="1208"/>
                </a:lnTo>
                <a:lnTo>
                  <a:pt x="332" y="1208"/>
                </a:lnTo>
                <a:lnTo>
                  <a:pt x="331" y="1208"/>
                </a:lnTo>
                <a:lnTo>
                  <a:pt x="330" y="1206"/>
                </a:lnTo>
                <a:lnTo>
                  <a:pt x="328" y="1204"/>
                </a:lnTo>
                <a:lnTo>
                  <a:pt x="326" y="1204"/>
                </a:lnTo>
                <a:lnTo>
                  <a:pt x="324" y="1204"/>
                </a:lnTo>
                <a:lnTo>
                  <a:pt x="321" y="1204"/>
                </a:lnTo>
                <a:lnTo>
                  <a:pt x="319" y="1204"/>
                </a:lnTo>
                <a:lnTo>
                  <a:pt x="316" y="1205"/>
                </a:lnTo>
                <a:lnTo>
                  <a:pt x="315" y="1206"/>
                </a:lnTo>
                <a:lnTo>
                  <a:pt x="314" y="1206"/>
                </a:lnTo>
                <a:lnTo>
                  <a:pt x="313" y="1206"/>
                </a:lnTo>
                <a:lnTo>
                  <a:pt x="311" y="1206"/>
                </a:lnTo>
                <a:lnTo>
                  <a:pt x="307" y="1208"/>
                </a:lnTo>
                <a:lnTo>
                  <a:pt x="306" y="1208"/>
                </a:lnTo>
                <a:lnTo>
                  <a:pt x="305" y="1209"/>
                </a:lnTo>
                <a:lnTo>
                  <a:pt x="302" y="1210"/>
                </a:lnTo>
                <a:lnTo>
                  <a:pt x="298" y="1210"/>
                </a:lnTo>
                <a:lnTo>
                  <a:pt x="297" y="1211"/>
                </a:lnTo>
                <a:lnTo>
                  <a:pt x="295" y="1211"/>
                </a:lnTo>
                <a:lnTo>
                  <a:pt x="292" y="1212"/>
                </a:lnTo>
                <a:lnTo>
                  <a:pt x="289" y="1212"/>
                </a:lnTo>
                <a:lnTo>
                  <a:pt x="287" y="1213"/>
                </a:lnTo>
                <a:lnTo>
                  <a:pt x="286" y="1213"/>
                </a:lnTo>
                <a:lnTo>
                  <a:pt x="282" y="1213"/>
                </a:lnTo>
                <a:lnTo>
                  <a:pt x="281" y="1214"/>
                </a:lnTo>
                <a:lnTo>
                  <a:pt x="278" y="1214"/>
                </a:lnTo>
                <a:lnTo>
                  <a:pt x="276" y="1214"/>
                </a:lnTo>
                <a:lnTo>
                  <a:pt x="273" y="1216"/>
                </a:lnTo>
                <a:lnTo>
                  <a:pt x="270" y="1216"/>
                </a:lnTo>
                <a:lnTo>
                  <a:pt x="266" y="1217"/>
                </a:lnTo>
                <a:lnTo>
                  <a:pt x="266" y="1216"/>
                </a:lnTo>
                <a:lnTo>
                  <a:pt x="265" y="1216"/>
                </a:lnTo>
                <a:lnTo>
                  <a:pt x="265" y="1213"/>
                </a:lnTo>
                <a:lnTo>
                  <a:pt x="265" y="1212"/>
                </a:lnTo>
                <a:lnTo>
                  <a:pt x="266" y="1212"/>
                </a:lnTo>
                <a:lnTo>
                  <a:pt x="281" y="1209"/>
                </a:lnTo>
                <a:lnTo>
                  <a:pt x="283" y="1209"/>
                </a:lnTo>
                <a:lnTo>
                  <a:pt x="286" y="1209"/>
                </a:lnTo>
                <a:lnTo>
                  <a:pt x="297" y="1205"/>
                </a:lnTo>
                <a:lnTo>
                  <a:pt x="306" y="1203"/>
                </a:lnTo>
                <a:lnTo>
                  <a:pt x="323" y="1199"/>
                </a:lnTo>
                <a:lnTo>
                  <a:pt x="325" y="1197"/>
                </a:lnTo>
                <a:lnTo>
                  <a:pt x="328" y="1195"/>
                </a:lnTo>
                <a:lnTo>
                  <a:pt x="329" y="1193"/>
                </a:lnTo>
                <a:lnTo>
                  <a:pt x="330" y="1191"/>
                </a:lnTo>
                <a:lnTo>
                  <a:pt x="333" y="1189"/>
                </a:lnTo>
                <a:lnTo>
                  <a:pt x="335" y="1189"/>
                </a:lnTo>
                <a:lnTo>
                  <a:pt x="338" y="1191"/>
                </a:lnTo>
                <a:lnTo>
                  <a:pt x="338" y="1192"/>
                </a:lnTo>
                <a:lnTo>
                  <a:pt x="339" y="1193"/>
                </a:lnTo>
                <a:lnTo>
                  <a:pt x="340" y="1193"/>
                </a:lnTo>
                <a:lnTo>
                  <a:pt x="341" y="1193"/>
                </a:lnTo>
                <a:lnTo>
                  <a:pt x="341" y="1194"/>
                </a:lnTo>
                <a:lnTo>
                  <a:pt x="342" y="1194"/>
                </a:lnTo>
                <a:lnTo>
                  <a:pt x="343" y="1194"/>
                </a:lnTo>
                <a:lnTo>
                  <a:pt x="345" y="1193"/>
                </a:lnTo>
                <a:lnTo>
                  <a:pt x="346" y="1193"/>
                </a:lnTo>
                <a:lnTo>
                  <a:pt x="348" y="1193"/>
                </a:lnTo>
                <a:lnTo>
                  <a:pt x="348" y="1192"/>
                </a:lnTo>
                <a:lnTo>
                  <a:pt x="350" y="1192"/>
                </a:lnTo>
                <a:lnTo>
                  <a:pt x="354" y="1191"/>
                </a:lnTo>
                <a:lnTo>
                  <a:pt x="355" y="1189"/>
                </a:lnTo>
                <a:lnTo>
                  <a:pt x="368" y="1186"/>
                </a:lnTo>
                <a:lnTo>
                  <a:pt x="369" y="1186"/>
                </a:lnTo>
                <a:lnTo>
                  <a:pt x="372" y="1185"/>
                </a:lnTo>
                <a:lnTo>
                  <a:pt x="374" y="1185"/>
                </a:lnTo>
                <a:lnTo>
                  <a:pt x="377" y="1184"/>
                </a:lnTo>
                <a:lnTo>
                  <a:pt x="381" y="1183"/>
                </a:lnTo>
                <a:lnTo>
                  <a:pt x="385" y="1181"/>
                </a:lnTo>
                <a:lnTo>
                  <a:pt x="388" y="1180"/>
                </a:lnTo>
                <a:lnTo>
                  <a:pt x="389" y="1180"/>
                </a:lnTo>
                <a:lnTo>
                  <a:pt x="391" y="1179"/>
                </a:lnTo>
                <a:lnTo>
                  <a:pt x="397" y="1178"/>
                </a:lnTo>
                <a:lnTo>
                  <a:pt x="401" y="1177"/>
                </a:lnTo>
                <a:lnTo>
                  <a:pt x="406" y="1176"/>
                </a:lnTo>
                <a:lnTo>
                  <a:pt x="412" y="1174"/>
                </a:lnTo>
                <a:lnTo>
                  <a:pt x="417" y="1172"/>
                </a:lnTo>
                <a:lnTo>
                  <a:pt x="424" y="1169"/>
                </a:lnTo>
                <a:lnTo>
                  <a:pt x="430" y="1167"/>
                </a:lnTo>
                <a:lnTo>
                  <a:pt x="432" y="1166"/>
                </a:lnTo>
                <a:lnTo>
                  <a:pt x="433" y="1166"/>
                </a:lnTo>
                <a:lnTo>
                  <a:pt x="434" y="1166"/>
                </a:lnTo>
                <a:lnTo>
                  <a:pt x="437" y="1163"/>
                </a:lnTo>
                <a:lnTo>
                  <a:pt x="440" y="1162"/>
                </a:lnTo>
                <a:lnTo>
                  <a:pt x="441" y="1162"/>
                </a:lnTo>
                <a:lnTo>
                  <a:pt x="441" y="1160"/>
                </a:lnTo>
                <a:lnTo>
                  <a:pt x="441" y="1159"/>
                </a:lnTo>
                <a:lnTo>
                  <a:pt x="442" y="1159"/>
                </a:lnTo>
                <a:lnTo>
                  <a:pt x="441" y="1158"/>
                </a:lnTo>
                <a:lnTo>
                  <a:pt x="441" y="1156"/>
                </a:lnTo>
                <a:lnTo>
                  <a:pt x="442" y="1156"/>
                </a:lnTo>
                <a:lnTo>
                  <a:pt x="442" y="1155"/>
                </a:lnTo>
                <a:lnTo>
                  <a:pt x="441" y="1154"/>
                </a:lnTo>
                <a:lnTo>
                  <a:pt x="440" y="1153"/>
                </a:lnTo>
                <a:lnTo>
                  <a:pt x="438" y="1152"/>
                </a:lnTo>
                <a:lnTo>
                  <a:pt x="437" y="1152"/>
                </a:lnTo>
                <a:lnTo>
                  <a:pt x="437" y="1151"/>
                </a:lnTo>
                <a:lnTo>
                  <a:pt x="436" y="1151"/>
                </a:lnTo>
                <a:lnTo>
                  <a:pt x="436" y="1150"/>
                </a:lnTo>
                <a:lnTo>
                  <a:pt x="436" y="1149"/>
                </a:lnTo>
                <a:lnTo>
                  <a:pt x="436" y="1147"/>
                </a:lnTo>
                <a:lnTo>
                  <a:pt x="436" y="1146"/>
                </a:lnTo>
                <a:lnTo>
                  <a:pt x="435" y="1146"/>
                </a:lnTo>
                <a:lnTo>
                  <a:pt x="435" y="1145"/>
                </a:lnTo>
                <a:lnTo>
                  <a:pt x="435" y="1144"/>
                </a:lnTo>
                <a:lnTo>
                  <a:pt x="435" y="1143"/>
                </a:lnTo>
                <a:lnTo>
                  <a:pt x="435" y="1142"/>
                </a:lnTo>
                <a:lnTo>
                  <a:pt x="434" y="1141"/>
                </a:lnTo>
                <a:lnTo>
                  <a:pt x="433" y="1141"/>
                </a:lnTo>
                <a:lnTo>
                  <a:pt x="433" y="1139"/>
                </a:lnTo>
                <a:lnTo>
                  <a:pt x="433" y="1141"/>
                </a:lnTo>
                <a:lnTo>
                  <a:pt x="432" y="1142"/>
                </a:lnTo>
                <a:lnTo>
                  <a:pt x="433" y="1142"/>
                </a:lnTo>
                <a:lnTo>
                  <a:pt x="433" y="1143"/>
                </a:lnTo>
                <a:lnTo>
                  <a:pt x="432" y="1143"/>
                </a:lnTo>
                <a:lnTo>
                  <a:pt x="432" y="1144"/>
                </a:lnTo>
                <a:lnTo>
                  <a:pt x="430" y="1144"/>
                </a:lnTo>
                <a:lnTo>
                  <a:pt x="430" y="1145"/>
                </a:lnTo>
                <a:lnTo>
                  <a:pt x="429" y="1145"/>
                </a:lnTo>
                <a:lnTo>
                  <a:pt x="428" y="1146"/>
                </a:lnTo>
                <a:lnTo>
                  <a:pt x="427" y="1146"/>
                </a:lnTo>
                <a:lnTo>
                  <a:pt x="426" y="1146"/>
                </a:lnTo>
                <a:lnTo>
                  <a:pt x="425" y="1146"/>
                </a:lnTo>
                <a:lnTo>
                  <a:pt x="424" y="1146"/>
                </a:lnTo>
                <a:lnTo>
                  <a:pt x="423" y="1146"/>
                </a:lnTo>
                <a:lnTo>
                  <a:pt x="421" y="1145"/>
                </a:lnTo>
                <a:lnTo>
                  <a:pt x="420" y="1145"/>
                </a:lnTo>
                <a:lnTo>
                  <a:pt x="420" y="1144"/>
                </a:lnTo>
                <a:lnTo>
                  <a:pt x="419" y="1144"/>
                </a:lnTo>
                <a:lnTo>
                  <a:pt x="418" y="1143"/>
                </a:lnTo>
                <a:lnTo>
                  <a:pt x="418" y="1142"/>
                </a:lnTo>
                <a:lnTo>
                  <a:pt x="418" y="1141"/>
                </a:lnTo>
                <a:lnTo>
                  <a:pt x="417" y="1141"/>
                </a:lnTo>
                <a:lnTo>
                  <a:pt x="416" y="1141"/>
                </a:lnTo>
                <a:lnTo>
                  <a:pt x="415" y="1141"/>
                </a:lnTo>
                <a:lnTo>
                  <a:pt x="414" y="1139"/>
                </a:lnTo>
                <a:lnTo>
                  <a:pt x="412" y="1139"/>
                </a:lnTo>
                <a:lnTo>
                  <a:pt x="411" y="1139"/>
                </a:lnTo>
                <a:lnTo>
                  <a:pt x="411" y="1138"/>
                </a:lnTo>
                <a:lnTo>
                  <a:pt x="411" y="1137"/>
                </a:lnTo>
                <a:lnTo>
                  <a:pt x="411" y="1136"/>
                </a:lnTo>
                <a:lnTo>
                  <a:pt x="412" y="1136"/>
                </a:lnTo>
                <a:lnTo>
                  <a:pt x="414" y="1136"/>
                </a:lnTo>
                <a:lnTo>
                  <a:pt x="414" y="1134"/>
                </a:lnTo>
                <a:lnTo>
                  <a:pt x="414" y="1133"/>
                </a:lnTo>
                <a:lnTo>
                  <a:pt x="414" y="1132"/>
                </a:lnTo>
                <a:lnTo>
                  <a:pt x="412" y="1128"/>
                </a:lnTo>
                <a:lnTo>
                  <a:pt x="412" y="1127"/>
                </a:lnTo>
                <a:lnTo>
                  <a:pt x="410" y="1126"/>
                </a:lnTo>
                <a:lnTo>
                  <a:pt x="408" y="1124"/>
                </a:lnTo>
                <a:lnTo>
                  <a:pt x="408" y="1122"/>
                </a:lnTo>
                <a:lnTo>
                  <a:pt x="407" y="1121"/>
                </a:lnTo>
                <a:lnTo>
                  <a:pt x="406" y="1121"/>
                </a:lnTo>
                <a:lnTo>
                  <a:pt x="407" y="1120"/>
                </a:lnTo>
                <a:lnTo>
                  <a:pt x="410" y="1120"/>
                </a:lnTo>
                <a:lnTo>
                  <a:pt x="411" y="1120"/>
                </a:lnTo>
                <a:lnTo>
                  <a:pt x="414" y="1118"/>
                </a:lnTo>
                <a:lnTo>
                  <a:pt x="414" y="1117"/>
                </a:lnTo>
                <a:lnTo>
                  <a:pt x="414" y="1116"/>
                </a:lnTo>
                <a:lnTo>
                  <a:pt x="412" y="1116"/>
                </a:lnTo>
                <a:lnTo>
                  <a:pt x="412" y="1114"/>
                </a:lnTo>
                <a:lnTo>
                  <a:pt x="411" y="1114"/>
                </a:lnTo>
                <a:lnTo>
                  <a:pt x="411" y="1113"/>
                </a:lnTo>
                <a:lnTo>
                  <a:pt x="410" y="1113"/>
                </a:lnTo>
                <a:lnTo>
                  <a:pt x="410" y="1112"/>
                </a:lnTo>
                <a:lnTo>
                  <a:pt x="409" y="1112"/>
                </a:lnTo>
                <a:lnTo>
                  <a:pt x="408" y="1111"/>
                </a:lnTo>
                <a:lnTo>
                  <a:pt x="407" y="1110"/>
                </a:lnTo>
                <a:lnTo>
                  <a:pt x="406" y="1109"/>
                </a:lnTo>
                <a:lnTo>
                  <a:pt x="406" y="1108"/>
                </a:lnTo>
                <a:lnTo>
                  <a:pt x="406" y="1104"/>
                </a:lnTo>
                <a:lnTo>
                  <a:pt x="403" y="1104"/>
                </a:lnTo>
                <a:lnTo>
                  <a:pt x="401" y="1104"/>
                </a:lnTo>
                <a:lnTo>
                  <a:pt x="401" y="1101"/>
                </a:lnTo>
                <a:lnTo>
                  <a:pt x="401" y="1100"/>
                </a:lnTo>
                <a:lnTo>
                  <a:pt x="401" y="1097"/>
                </a:lnTo>
                <a:lnTo>
                  <a:pt x="401" y="1096"/>
                </a:lnTo>
                <a:lnTo>
                  <a:pt x="401" y="1095"/>
                </a:lnTo>
                <a:lnTo>
                  <a:pt x="401" y="1094"/>
                </a:lnTo>
                <a:lnTo>
                  <a:pt x="401" y="1093"/>
                </a:lnTo>
                <a:lnTo>
                  <a:pt x="401" y="1092"/>
                </a:lnTo>
                <a:lnTo>
                  <a:pt x="401" y="1089"/>
                </a:lnTo>
                <a:lnTo>
                  <a:pt x="401" y="1088"/>
                </a:lnTo>
                <a:lnTo>
                  <a:pt x="401" y="1087"/>
                </a:lnTo>
                <a:lnTo>
                  <a:pt x="401" y="1086"/>
                </a:lnTo>
                <a:lnTo>
                  <a:pt x="402" y="1086"/>
                </a:lnTo>
                <a:lnTo>
                  <a:pt x="401" y="1080"/>
                </a:lnTo>
                <a:lnTo>
                  <a:pt x="401" y="1079"/>
                </a:lnTo>
                <a:lnTo>
                  <a:pt x="401" y="1078"/>
                </a:lnTo>
                <a:lnTo>
                  <a:pt x="401" y="1077"/>
                </a:lnTo>
                <a:lnTo>
                  <a:pt x="401" y="1076"/>
                </a:lnTo>
                <a:lnTo>
                  <a:pt x="394" y="1076"/>
                </a:lnTo>
                <a:lnTo>
                  <a:pt x="392" y="1076"/>
                </a:lnTo>
                <a:lnTo>
                  <a:pt x="389" y="1076"/>
                </a:lnTo>
                <a:lnTo>
                  <a:pt x="382" y="1076"/>
                </a:lnTo>
                <a:lnTo>
                  <a:pt x="381" y="1076"/>
                </a:lnTo>
                <a:lnTo>
                  <a:pt x="377" y="1076"/>
                </a:lnTo>
                <a:lnTo>
                  <a:pt x="376" y="1076"/>
                </a:lnTo>
                <a:lnTo>
                  <a:pt x="375" y="1076"/>
                </a:lnTo>
                <a:lnTo>
                  <a:pt x="372" y="1075"/>
                </a:lnTo>
                <a:lnTo>
                  <a:pt x="369" y="1075"/>
                </a:lnTo>
                <a:lnTo>
                  <a:pt x="367" y="1075"/>
                </a:lnTo>
                <a:lnTo>
                  <a:pt x="357" y="1075"/>
                </a:lnTo>
                <a:lnTo>
                  <a:pt x="355" y="1075"/>
                </a:lnTo>
                <a:lnTo>
                  <a:pt x="355" y="1067"/>
                </a:lnTo>
                <a:lnTo>
                  <a:pt x="355" y="1065"/>
                </a:lnTo>
                <a:lnTo>
                  <a:pt x="355" y="1063"/>
                </a:lnTo>
                <a:lnTo>
                  <a:pt x="355" y="1062"/>
                </a:lnTo>
                <a:lnTo>
                  <a:pt x="355" y="1060"/>
                </a:lnTo>
                <a:lnTo>
                  <a:pt x="356" y="1058"/>
                </a:lnTo>
                <a:lnTo>
                  <a:pt x="355" y="1058"/>
                </a:lnTo>
                <a:lnTo>
                  <a:pt x="355" y="1057"/>
                </a:lnTo>
                <a:lnTo>
                  <a:pt x="355" y="1052"/>
                </a:lnTo>
                <a:lnTo>
                  <a:pt x="355" y="1045"/>
                </a:lnTo>
                <a:lnTo>
                  <a:pt x="355" y="1044"/>
                </a:lnTo>
                <a:lnTo>
                  <a:pt x="354" y="1044"/>
                </a:lnTo>
                <a:lnTo>
                  <a:pt x="347" y="1044"/>
                </a:lnTo>
                <a:lnTo>
                  <a:pt x="346" y="1044"/>
                </a:lnTo>
                <a:lnTo>
                  <a:pt x="345" y="1044"/>
                </a:lnTo>
                <a:lnTo>
                  <a:pt x="342" y="1044"/>
                </a:lnTo>
                <a:lnTo>
                  <a:pt x="340" y="1044"/>
                </a:lnTo>
                <a:lnTo>
                  <a:pt x="338" y="1044"/>
                </a:lnTo>
                <a:lnTo>
                  <a:pt x="337" y="1044"/>
                </a:lnTo>
                <a:lnTo>
                  <a:pt x="334" y="1044"/>
                </a:lnTo>
                <a:lnTo>
                  <a:pt x="330" y="1044"/>
                </a:lnTo>
                <a:lnTo>
                  <a:pt x="328" y="1044"/>
                </a:lnTo>
                <a:lnTo>
                  <a:pt x="326" y="1044"/>
                </a:lnTo>
                <a:lnTo>
                  <a:pt x="324" y="1044"/>
                </a:lnTo>
                <a:lnTo>
                  <a:pt x="320" y="1044"/>
                </a:lnTo>
                <a:lnTo>
                  <a:pt x="319" y="1044"/>
                </a:lnTo>
                <a:lnTo>
                  <a:pt x="316" y="1044"/>
                </a:lnTo>
                <a:lnTo>
                  <a:pt x="314" y="1044"/>
                </a:lnTo>
                <a:lnTo>
                  <a:pt x="312" y="1044"/>
                </a:lnTo>
                <a:lnTo>
                  <a:pt x="306" y="1044"/>
                </a:lnTo>
                <a:lnTo>
                  <a:pt x="304" y="1044"/>
                </a:lnTo>
                <a:lnTo>
                  <a:pt x="292" y="1044"/>
                </a:lnTo>
                <a:lnTo>
                  <a:pt x="292" y="1032"/>
                </a:lnTo>
                <a:lnTo>
                  <a:pt x="291" y="1028"/>
                </a:lnTo>
                <a:lnTo>
                  <a:pt x="291" y="1025"/>
                </a:lnTo>
                <a:lnTo>
                  <a:pt x="286" y="1025"/>
                </a:lnTo>
                <a:lnTo>
                  <a:pt x="286" y="1020"/>
                </a:lnTo>
                <a:lnTo>
                  <a:pt x="287" y="1019"/>
                </a:lnTo>
                <a:lnTo>
                  <a:pt x="290" y="1018"/>
                </a:lnTo>
                <a:lnTo>
                  <a:pt x="290" y="1017"/>
                </a:lnTo>
                <a:lnTo>
                  <a:pt x="290" y="1016"/>
                </a:lnTo>
                <a:lnTo>
                  <a:pt x="290" y="1015"/>
                </a:lnTo>
                <a:lnTo>
                  <a:pt x="290" y="1013"/>
                </a:lnTo>
                <a:lnTo>
                  <a:pt x="290" y="1012"/>
                </a:lnTo>
                <a:lnTo>
                  <a:pt x="290" y="1010"/>
                </a:lnTo>
                <a:lnTo>
                  <a:pt x="290" y="1009"/>
                </a:lnTo>
                <a:lnTo>
                  <a:pt x="290" y="1008"/>
                </a:lnTo>
                <a:lnTo>
                  <a:pt x="290" y="1007"/>
                </a:lnTo>
                <a:lnTo>
                  <a:pt x="290" y="1005"/>
                </a:lnTo>
                <a:lnTo>
                  <a:pt x="292" y="1005"/>
                </a:lnTo>
                <a:lnTo>
                  <a:pt x="294" y="1005"/>
                </a:lnTo>
                <a:lnTo>
                  <a:pt x="296" y="1005"/>
                </a:lnTo>
                <a:lnTo>
                  <a:pt x="297" y="1005"/>
                </a:lnTo>
                <a:lnTo>
                  <a:pt x="298" y="1005"/>
                </a:lnTo>
                <a:lnTo>
                  <a:pt x="299" y="1005"/>
                </a:lnTo>
                <a:lnTo>
                  <a:pt x="300" y="1005"/>
                </a:lnTo>
                <a:lnTo>
                  <a:pt x="300" y="1004"/>
                </a:lnTo>
                <a:lnTo>
                  <a:pt x="300" y="1003"/>
                </a:lnTo>
                <a:lnTo>
                  <a:pt x="300" y="1002"/>
                </a:lnTo>
                <a:lnTo>
                  <a:pt x="300" y="1001"/>
                </a:lnTo>
                <a:lnTo>
                  <a:pt x="300" y="1000"/>
                </a:lnTo>
                <a:lnTo>
                  <a:pt x="302" y="999"/>
                </a:lnTo>
                <a:lnTo>
                  <a:pt x="302" y="996"/>
                </a:lnTo>
                <a:lnTo>
                  <a:pt x="302" y="995"/>
                </a:lnTo>
                <a:lnTo>
                  <a:pt x="302" y="994"/>
                </a:lnTo>
                <a:lnTo>
                  <a:pt x="302" y="993"/>
                </a:lnTo>
                <a:lnTo>
                  <a:pt x="302" y="992"/>
                </a:lnTo>
                <a:lnTo>
                  <a:pt x="302" y="991"/>
                </a:lnTo>
                <a:lnTo>
                  <a:pt x="302" y="986"/>
                </a:lnTo>
                <a:lnTo>
                  <a:pt x="302" y="985"/>
                </a:lnTo>
                <a:lnTo>
                  <a:pt x="302" y="984"/>
                </a:lnTo>
                <a:lnTo>
                  <a:pt x="300" y="979"/>
                </a:lnTo>
                <a:lnTo>
                  <a:pt x="300" y="978"/>
                </a:lnTo>
                <a:lnTo>
                  <a:pt x="300" y="977"/>
                </a:lnTo>
                <a:lnTo>
                  <a:pt x="300" y="976"/>
                </a:lnTo>
                <a:lnTo>
                  <a:pt x="300" y="975"/>
                </a:lnTo>
                <a:lnTo>
                  <a:pt x="300" y="974"/>
                </a:lnTo>
                <a:lnTo>
                  <a:pt x="300" y="973"/>
                </a:lnTo>
                <a:lnTo>
                  <a:pt x="300" y="971"/>
                </a:lnTo>
                <a:lnTo>
                  <a:pt x="299" y="971"/>
                </a:lnTo>
                <a:lnTo>
                  <a:pt x="298" y="971"/>
                </a:lnTo>
                <a:lnTo>
                  <a:pt x="297" y="971"/>
                </a:lnTo>
                <a:lnTo>
                  <a:pt x="296" y="971"/>
                </a:lnTo>
                <a:lnTo>
                  <a:pt x="296" y="973"/>
                </a:lnTo>
                <a:lnTo>
                  <a:pt x="292" y="973"/>
                </a:lnTo>
                <a:lnTo>
                  <a:pt x="291" y="973"/>
                </a:lnTo>
                <a:lnTo>
                  <a:pt x="290" y="973"/>
                </a:lnTo>
                <a:lnTo>
                  <a:pt x="288" y="973"/>
                </a:lnTo>
                <a:lnTo>
                  <a:pt x="286" y="973"/>
                </a:lnTo>
                <a:lnTo>
                  <a:pt x="285" y="973"/>
                </a:lnTo>
                <a:lnTo>
                  <a:pt x="285" y="971"/>
                </a:lnTo>
                <a:lnTo>
                  <a:pt x="285" y="970"/>
                </a:lnTo>
                <a:lnTo>
                  <a:pt x="283" y="970"/>
                </a:lnTo>
                <a:lnTo>
                  <a:pt x="282" y="969"/>
                </a:lnTo>
                <a:lnTo>
                  <a:pt x="282" y="968"/>
                </a:lnTo>
                <a:lnTo>
                  <a:pt x="282" y="967"/>
                </a:lnTo>
                <a:lnTo>
                  <a:pt x="282" y="966"/>
                </a:lnTo>
                <a:lnTo>
                  <a:pt x="282" y="965"/>
                </a:lnTo>
                <a:lnTo>
                  <a:pt x="281" y="965"/>
                </a:lnTo>
                <a:lnTo>
                  <a:pt x="279" y="965"/>
                </a:lnTo>
                <a:lnTo>
                  <a:pt x="279" y="966"/>
                </a:lnTo>
                <a:lnTo>
                  <a:pt x="279" y="965"/>
                </a:lnTo>
                <a:lnTo>
                  <a:pt x="279" y="963"/>
                </a:lnTo>
                <a:lnTo>
                  <a:pt x="279" y="962"/>
                </a:lnTo>
                <a:lnTo>
                  <a:pt x="279" y="959"/>
                </a:lnTo>
                <a:lnTo>
                  <a:pt x="279" y="958"/>
                </a:lnTo>
                <a:lnTo>
                  <a:pt x="283" y="953"/>
                </a:lnTo>
                <a:lnTo>
                  <a:pt x="285" y="951"/>
                </a:lnTo>
                <a:lnTo>
                  <a:pt x="286" y="950"/>
                </a:lnTo>
                <a:lnTo>
                  <a:pt x="287" y="949"/>
                </a:lnTo>
                <a:lnTo>
                  <a:pt x="288" y="949"/>
                </a:lnTo>
                <a:lnTo>
                  <a:pt x="290" y="946"/>
                </a:lnTo>
                <a:lnTo>
                  <a:pt x="290" y="945"/>
                </a:lnTo>
                <a:lnTo>
                  <a:pt x="291" y="944"/>
                </a:lnTo>
                <a:lnTo>
                  <a:pt x="291" y="924"/>
                </a:lnTo>
                <a:lnTo>
                  <a:pt x="291" y="919"/>
                </a:lnTo>
                <a:lnTo>
                  <a:pt x="291" y="915"/>
                </a:lnTo>
                <a:lnTo>
                  <a:pt x="291" y="911"/>
                </a:lnTo>
                <a:lnTo>
                  <a:pt x="291" y="910"/>
                </a:lnTo>
                <a:lnTo>
                  <a:pt x="291" y="904"/>
                </a:lnTo>
                <a:lnTo>
                  <a:pt x="292" y="903"/>
                </a:lnTo>
                <a:lnTo>
                  <a:pt x="291" y="903"/>
                </a:lnTo>
                <a:lnTo>
                  <a:pt x="290" y="904"/>
                </a:lnTo>
                <a:lnTo>
                  <a:pt x="289" y="904"/>
                </a:lnTo>
                <a:lnTo>
                  <a:pt x="288" y="904"/>
                </a:lnTo>
                <a:lnTo>
                  <a:pt x="287" y="904"/>
                </a:lnTo>
                <a:lnTo>
                  <a:pt x="285" y="906"/>
                </a:lnTo>
                <a:lnTo>
                  <a:pt x="282" y="906"/>
                </a:lnTo>
                <a:lnTo>
                  <a:pt x="279" y="907"/>
                </a:lnTo>
                <a:lnTo>
                  <a:pt x="269" y="910"/>
                </a:lnTo>
                <a:lnTo>
                  <a:pt x="268" y="910"/>
                </a:lnTo>
                <a:lnTo>
                  <a:pt x="264" y="911"/>
                </a:lnTo>
                <a:lnTo>
                  <a:pt x="263" y="911"/>
                </a:lnTo>
                <a:lnTo>
                  <a:pt x="262" y="911"/>
                </a:lnTo>
                <a:lnTo>
                  <a:pt x="261" y="912"/>
                </a:lnTo>
                <a:lnTo>
                  <a:pt x="261" y="911"/>
                </a:lnTo>
                <a:lnTo>
                  <a:pt x="261" y="909"/>
                </a:lnTo>
                <a:lnTo>
                  <a:pt x="260" y="906"/>
                </a:lnTo>
                <a:lnTo>
                  <a:pt x="259" y="904"/>
                </a:lnTo>
                <a:lnTo>
                  <a:pt x="257" y="904"/>
                </a:lnTo>
                <a:lnTo>
                  <a:pt x="256" y="904"/>
                </a:lnTo>
                <a:lnTo>
                  <a:pt x="256" y="903"/>
                </a:lnTo>
                <a:lnTo>
                  <a:pt x="255" y="903"/>
                </a:lnTo>
                <a:lnTo>
                  <a:pt x="257" y="902"/>
                </a:lnTo>
                <a:lnTo>
                  <a:pt x="259" y="902"/>
                </a:lnTo>
                <a:lnTo>
                  <a:pt x="260" y="902"/>
                </a:lnTo>
                <a:lnTo>
                  <a:pt x="259" y="899"/>
                </a:lnTo>
                <a:lnTo>
                  <a:pt x="259" y="896"/>
                </a:lnTo>
                <a:lnTo>
                  <a:pt x="259" y="895"/>
                </a:lnTo>
                <a:lnTo>
                  <a:pt x="259" y="894"/>
                </a:lnTo>
                <a:lnTo>
                  <a:pt x="259" y="893"/>
                </a:lnTo>
                <a:lnTo>
                  <a:pt x="257" y="890"/>
                </a:lnTo>
                <a:lnTo>
                  <a:pt x="260" y="890"/>
                </a:lnTo>
                <a:lnTo>
                  <a:pt x="260" y="885"/>
                </a:lnTo>
                <a:lnTo>
                  <a:pt x="260" y="884"/>
                </a:lnTo>
                <a:lnTo>
                  <a:pt x="260" y="881"/>
                </a:lnTo>
                <a:lnTo>
                  <a:pt x="259" y="878"/>
                </a:lnTo>
                <a:lnTo>
                  <a:pt x="260" y="878"/>
                </a:lnTo>
                <a:lnTo>
                  <a:pt x="266" y="876"/>
                </a:lnTo>
                <a:lnTo>
                  <a:pt x="269" y="876"/>
                </a:lnTo>
                <a:lnTo>
                  <a:pt x="269" y="875"/>
                </a:lnTo>
                <a:lnTo>
                  <a:pt x="279" y="873"/>
                </a:lnTo>
                <a:lnTo>
                  <a:pt x="280" y="871"/>
                </a:lnTo>
                <a:lnTo>
                  <a:pt x="281" y="871"/>
                </a:lnTo>
                <a:lnTo>
                  <a:pt x="281" y="846"/>
                </a:lnTo>
                <a:lnTo>
                  <a:pt x="282" y="848"/>
                </a:lnTo>
                <a:lnTo>
                  <a:pt x="295" y="853"/>
                </a:lnTo>
                <a:lnTo>
                  <a:pt x="295" y="850"/>
                </a:lnTo>
                <a:lnTo>
                  <a:pt x="296" y="845"/>
                </a:lnTo>
                <a:lnTo>
                  <a:pt x="297" y="844"/>
                </a:lnTo>
                <a:lnTo>
                  <a:pt x="297" y="843"/>
                </a:lnTo>
                <a:lnTo>
                  <a:pt x="297" y="842"/>
                </a:lnTo>
                <a:lnTo>
                  <a:pt x="295" y="841"/>
                </a:lnTo>
                <a:lnTo>
                  <a:pt x="294" y="841"/>
                </a:lnTo>
                <a:lnTo>
                  <a:pt x="295" y="837"/>
                </a:lnTo>
                <a:lnTo>
                  <a:pt x="300" y="826"/>
                </a:lnTo>
                <a:lnTo>
                  <a:pt x="300" y="825"/>
                </a:lnTo>
                <a:lnTo>
                  <a:pt x="306" y="812"/>
                </a:lnTo>
                <a:lnTo>
                  <a:pt x="308" y="808"/>
                </a:lnTo>
                <a:lnTo>
                  <a:pt x="306" y="807"/>
                </a:lnTo>
                <a:lnTo>
                  <a:pt x="305" y="807"/>
                </a:lnTo>
                <a:lnTo>
                  <a:pt x="303" y="804"/>
                </a:lnTo>
                <a:lnTo>
                  <a:pt x="300" y="803"/>
                </a:lnTo>
                <a:lnTo>
                  <a:pt x="299" y="803"/>
                </a:lnTo>
                <a:lnTo>
                  <a:pt x="297" y="802"/>
                </a:lnTo>
                <a:lnTo>
                  <a:pt x="296" y="802"/>
                </a:lnTo>
                <a:lnTo>
                  <a:pt x="290" y="800"/>
                </a:lnTo>
                <a:lnTo>
                  <a:pt x="280" y="795"/>
                </a:lnTo>
                <a:lnTo>
                  <a:pt x="279" y="794"/>
                </a:lnTo>
                <a:lnTo>
                  <a:pt x="279" y="795"/>
                </a:lnTo>
                <a:lnTo>
                  <a:pt x="279" y="798"/>
                </a:lnTo>
                <a:lnTo>
                  <a:pt x="278" y="799"/>
                </a:lnTo>
                <a:lnTo>
                  <a:pt x="278" y="800"/>
                </a:lnTo>
                <a:lnTo>
                  <a:pt x="278" y="801"/>
                </a:lnTo>
                <a:lnTo>
                  <a:pt x="279" y="802"/>
                </a:lnTo>
                <a:lnTo>
                  <a:pt x="279" y="803"/>
                </a:lnTo>
                <a:lnTo>
                  <a:pt x="279" y="804"/>
                </a:lnTo>
                <a:lnTo>
                  <a:pt x="278" y="806"/>
                </a:lnTo>
                <a:lnTo>
                  <a:pt x="277" y="808"/>
                </a:lnTo>
                <a:lnTo>
                  <a:pt x="276" y="809"/>
                </a:lnTo>
                <a:lnTo>
                  <a:pt x="273" y="811"/>
                </a:lnTo>
                <a:lnTo>
                  <a:pt x="271" y="810"/>
                </a:lnTo>
                <a:lnTo>
                  <a:pt x="264" y="807"/>
                </a:lnTo>
                <a:lnTo>
                  <a:pt x="264" y="806"/>
                </a:lnTo>
                <a:lnTo>
                  <a:pt x="266" y="800"/>
                </a:lnTo>
                <a:lnTo>
                  <a:pt x="268" y="798"/>
                </a:lnTo>
                <a:lnTo>
                  <a:pt x="271" y="792"/>
                </a:lnTo>
                <a:lnTo>
                  <a:pt x="270" y="791"/>
                </a:lnTo>
                <a:lnTo>
                  <a:pt x="271" y="791"/>
                </a:lnTo>
                <a:lnTo>
                  <a:pt x="269" y="790"/>
                </a:lnTo>
                <a:lnTo>
                  <a:pt x="265" y="789"/>
                </a:lnTo>
                <a:lnTo>
                  <a:pt x="264" y="787"/>
                </a:lnTo>
                <a:lnTo>
                  <a:pt x="263" y="787"/>
                </a:lnTo>
                <a:lnTo>
                  <a:pt x="260" y="786"/>
                </a:lnTo>
                <a:lnTo>
                  <a:pt x="255" y="784"/>
                </a:lnTo>
                <a:lnTo>
                  <a:pt x="254" y="784"/>
                </a:lnTo>
                <a:lnTo>
                  <a:pt x="253" y="784"/>
                </a:lnTo>
                <a:lnTo>
                  <a:pt x="251" y="783"/>
                </a:lnTo>
                <a:lnTo>
                  <a:pt x="243" y="778"/>
                </a:lnTo>
                <a:lnTo>
                  <a:pt x="240" y="777"/>
                </a:lnTo>
                <a:lnTo>
                  <a:pt x="238" y="776"/>
                </a:lnTo>
                <a:lnTo>
                  <a:pt x="231" y="774"/>
                </a:lnTo>
                <a:lnTo>
                  <a:pt x="230" y="773"/>
                </a:lnTo>
                <a:lnTo>
                  <a:pt x="224" y="770"/>
                </a:lnTo>
                <a:lnTo>
                  <a:pt x="220" y="768"/>
                </a:lnTo>
                <a:lnTo>
                  <a:pt x="212" y="765"/>
                </a:lnTo>
                <a:lnTo>
                  <a:pt x="211" y="765"/>
                </a:lnTo>
                <a:lnTo>
                  <a:pt x="209" y="764"/>
                </a:lnTo>
                <a:lnTo>
                  <a:pt x="203" y="760"/>
                </a:lnTo>
                <a:lnTo>
                  <a:pt x="191" y="756"/>
                </a:lnTo>
                <a:lnTo>
                  <a:pt x="187" y="753"/>
                </a:lnTo>
                <a:lnTo>
                  <a:pt x="184" y="752"/>
                </a:lnTo>
                <a:lnTo>
                  <a:pt x="178" y="749"/>
                </a:lnTo>
                <a:lnTo>
                  <a:pt x="177" y="749"/>
                </a:lnTo>
                <a:lnTo>
                  <a:pt x="174" y="748"/>
                </a:lnTo>
                <a:lnTo>
                  <a:pt x="166" y="744"/>
                </a:lnTo>
                <a:lnTo>
                  <a:pt x="162" y="742"/>
                </a:lnTo>
                <a:lnTo>
                  <a:pt x="155" y="739"/>
                </a:lnTo>
                <a:lnTo>
                  <a:pt x="151" y="737"/>
                </a:lnTo>
                <a:lnTo>
                  <a:pt x="148" y="735"/>
                </a:lnTo>
                <a:lnTo>
                  <a:pt x="147" y="735"/>
                </a:lnTo>
                <a:lnTo>
                  <a:pt x="147" y="734"/>
                </a:lnTo>
                <a:lnTo>
                  <a:pt x="148" y="731"/>
                </a:lnTo>
                <a:lnTo>
                  <a:pt x="150" y="732"/>
                </a:lnTo>
                <a:lnTo>
                  <a:pt x="150" y="731"/>
                </a:lnTo>
                <a:lnTo>
                  <a:pt x="151" y="731"/>
                </a:lnTo>
                <a:lnTo>
                  <a:pt x="152" y="731"/>
                </a:lnTo>
                <a:lnTo>
                  <a:pt x="153" y="732"/>
                </a:lnTo>
                <a:lnTo>
                  <a:pt x="155" y="732"/>
                </a:lnTo>
                <a:lnTo>
                  <a:pt x="156" y="732"/>
                </a:lnTo>
                <a:lnTo>
                  <a:pt x="156" y="733"/>
                </a:lnTo>
                <a:lnTo>
                  <a:pt x="157" y="733"/>
                </a:lnTo>
                <a:lnTo>
                  <a:pt x="158" y="733"/>
                </a:lnTo>
                <a:lnTo>
                  <a:pt x="158" y="734"/>
                </a:lnTo>
                <a:lnTo>
                  <a:pt x="159" y="734"/>
                </a:lnTo>
                <a:lnTo>
                  <a:pt x="160" y="734"/>
                </a:lnTo>
                <a:lnTo>
                  <a:pt x="160" y="735"/>
                </a:lnTo>
                <a:lnTo>
                  <a:pt x="161" y="735"/>
                </a:lnTo>
                <a:lnTo>
                  <a:pt x="162" y="735"/>
                </a:lnTo>
                <a:lnTo>
                  <a:pt x="164" y="736"/>
                </a:lnTo>
                <a:lnTo>
                  <a:pt x="165" y="735"/>
                </a:lnTo>
                <a:lnTo>
                  <a:pt x="166" y="732"/>
                </a:lnTo>
                <a:lnTo>
                  <a:pt x="167" y="731"/>
                </a:lnTo>
                <a:lnTo>
                  <a:pt x="168" y="726"/>
                </a:lnTo>
                <a:lnTo>
                  <a:pt x="170" y="723"/>
                </a:lnTo>
                <a:lnTo>
                  <a:pt x="170" y="722"/>
                </a:lnTo>
                <a:lnTo>
                  <a:pt x="173" y="717"/>
                </a:lnTo>
                <a:lnTo>
                  <a:pt x="175" y="712"/>
                </a:lnTo>
                <a:lnTo>
                  <a:pt x="176" y="710"/>
                </a:lnTo>
                <a:lnTo>
                  <a:pt x="176" y="709"/>
                </a:lnTo>
                <a:lnTo>
                  <a:pt x="179" y="702"/>
                </a:lnTo>
                <a:lnTo>
                  <a:pt x="184" y="693"/>
                </a:lnTo>
                <a:lnTo>
                  <a:pt x="186" y="687"/>
                </a:lnTo>
                <a:lnTo>
                  <a:pt x="186" y="686"/>
                </a:lnTo>
                <a:lnTo>
                  <a:pt x="193" y="673"/>
                </a:lnTo>
                <a:lnTo>
                  <a:pt x="184" y="668"/>
                </a:lnTo>
                <a:lnTo>
                  <a:pt x="181" y="664"/>
                </a:lnTo>
                <a:lnTo>
                  <a:pt x="174" y="659"/>
                </a:lnTo>
                <a:lnTo>
                  <a:pt x="173" y="657"/>
                </a:lnTo>
                <a:lnTo>
                  <a:pt x="171" y="657"/>
                </a:lnTo>
                <a:lnTo>
                  <a:pt x="170" y="656"/>
                </a:lnTo>
                <a:lnTo>
                  <a:pt x="169" y="655"/>
                </a:lnTo>
                <a:lnTo>
                  <a:pt x="168" y="653"/>
                </a:lnTo>
                <a:lnTo>
                  <a:pt x="168" y="652"/>
                </a:lnTo>
                <a:lnTo>
                  <a:pt x="167" y="652"/>
                </a:lnTo>
                <a:lnTo>
                  <a:pt x="166" y="652"/>
                </a:lnTo>
                <a:lnTo>
                  <a:pt x="167" y="651"/>
                </a:lnTo>
                <a:lnTo>
                  <a:pt x="164" y="649"/>
                </a:lnTo>
                <a:lnTo>
                  <a:pt x="159" y="644"/>
                </a:lnTo>
                <a:lnTo>
                  <a:pt x="150" y="640"/>
                </a:lnTo>
                <a:lnTo>
                  <a:pt x="147" y="648"/>
                </a:lnTo>
                <a:lnTo>
                  <a:pt x="147" y="649"/>
                </a:lnTo>
                <a:lnTo>
                  <a:pt x="143" y="656"/>
                </a:lnTo>
                <a:lnTo>
                  <a:pt x="143" y="658"/>
                </a:lnTo>
                <a:lnTo>
                  <a:pt x="142" y="669"/>
                </a:lnTo>
                <a:lnTo>
                  <a:pt x="142" y="670"/>
                </a:lnTo>
                <a:lnTo>
                  <a:pt x="141" y="670"/>
                </a:lnTo>
                <a:lnTo>
                  <a:pt x="138" y="668"/>
                </a:lnTo>
                <a:lnTo>
                  <a:pt x="123" y="661"/>
                </a:lnTo>
                <a:lnTo>
                  <a:pt x="123" y="662"/>
                </a:lnTo>
                <a:lnTo>
                  <a:pt x="117" y="675"/>
                </a:lnTo>
                <a:lnTo>
                  <a:pt x="114" y="683"/>
                </a:lnTo>
                <a:lnTo>
                  <a:pt x="112" y="682"/>
                </a:lnTo>
                <a:lnTo>
                  <a:pt x="115" y="674"/>
                </a:lnTo>
                <a:lnTo>
                  <a:pt x="121" y="661"/>
                </a:lnTo>
                <a:lnTo>
                  <a:pt x="121" y="660"/>
                </a:lnTo>
                <a:lnTo>
                  <a:pt x="92" y="648"/>
                </a:lnTo>
                <a:lnTo>
                  <a:pt x="89" y="645"/>
                </a:lnTo>
                <a:lnTo>
                  <a:pt x="88" y="648"/>
                </a:lnTo>
                <a:lnTo>
                  <a:pt x="87" y="650"/>
                </a:lnTo>
                <a:lnTo>
                  <a:pt x="83" y="649"/>
                </a:lnTo>
                <a:lnTo>
                  <a:pt x="79" y="649"/>
                </a:lnTo>
                <a:lnTo>
                  <a:pt x="73" y="648"/>
                </a:lnTo>
                <a:lnTo>
                  <a:pt x="72" y="648"/>
                </a:lnTo>
                <a:lnTo>
                  <a:pt x="67" y="649"/>
                </a:lnTo>
                <a:lnTo>
                  <a:pt x="62" y="650"/>
                </a:lnTo>
                <a:lnTo>
                  <a:pt x="62" y="649"/>
                </a:lnTo>
                <a:lnTo>
                  <a:pt x="58" y="649"/>
                </a:lnTo>
                <a:lnTo>
                  <a:pt x="58" y="658"/>
                </a:lnTo>
                <a:lnTo>
                  <a:pt x="58" y="659"/>
                </a:lnTo>
                <a:lnTo>
                  <a:pt x="58" y="660"/>
                </a:lnTo>
                <a:lnTo>
                  <a:pt x="58" y="664"/>
                </a:lnTo>
                <a:lnTo>
                  <a:pt x="54" y="683"/>
                </a:lnTo>
                <a:lnTo>
                  <a:pt x="54" y="684"/>
                </a:lnTo>
                <a:lnTo>
                  <a:pt x="54" y="685"/>
                </a:lnTo>
                <a:lnTo>
                  <a:pt x="50" y="684"/>
                </a:lnTo>
                <a:lnTo>
                  <a:pt x="46" y="683"/>
                </a:lnTo>
                <a:lnTo>
                  <a:pt x="46" y="684"/>
                </a:lnTo>
                <a:lnTo>
                  <a:pt x="45" y="686"/>
                </a:lnTo>
                <a:lnTo>
                  <a:pt x="44" y="689"/>
                </a:lnTo>
                <a:lnTo>
                  <a:pt x="44" y="690"/>
                </a:lnTo>
                <a:lnTo>
                  <a:pt x="44" y="691"/>
                </a:lnTo>
                <a:lnTo>
                  <a:pt x="45" y="692"/>
                </a:lnTo>
                <a:lnTo>
                  <a:pt x="46" y="693"/>
                </a:lnTo>
                <a:lnTo>
                  <a:pt x="59" y="706"/>
                </a:lnTo>
                <a:lnTo>
                  <a:pt x="61" y="706"/>
                </a:lnTo>
                <a:lnTo>
                  <a:pt x="62" y="706"/>
                </a:lnTo>
                <a:lnTo>
                  <a:pt x="62" y="707"/>
                </a:lnTo>
                <a:lnTo>
                  <a:pt x="62" y="708"/>
                </a:lnTo>
                <a:lnTo>
                  <a:pt x="61" y="709"/>
                </a:lnTo>
                <a:lnTo>
                  <a:pt x="58" y="714"/>
                </a:lnTo>
                <a:lnTo>
                  <a:pt x="57" y="717"/>
                </a:lnTo>
                <a:lnTo>
                  <a:pt x="56" y="719"/>
                </a:lnTo>
                <a:lnTo>
                  <a:pt x="56" y="722"/>
                </a:lnTo>
                <a:lnTo>
                  <a:pt x="54" y="725"/>
                </a:lnTo>
                <a:lnTo>
                  <a:pt x="55" y="725"/>
                </a:lnTo>
                <a:lnTo>
                  <a:pt x="54" y="724"/>
                </a:lnTo>
                <a:lnTo>
                  <a:pt x="55" y="723"/>
                </a:lnTo>
                <a:lnTo>
                  <a:pt x="55" y="722"/>
                </a:lnTo>
                <a:lnTo>
                  <a:pt x="56" y="719"/>
                </a:lnTo>
                <a:lnTo>
                  <a:pt x="56" y="718"/>
                </a:lnTo>
                <a:lnTo>
                  <a:pt x="57" y="717"/>
                </a:lnTo>
                <a:lnTo>
                  <a:pt x="57" y="716"/>
                </a:lnTo>
                <a:lnTo>
                  <a:pt x="58" y="715"/>
                </a:lnTo>
                <a:lnTo>
                  <a:pt x="58" y="714"/>
                </a:lnTo>
                <a:lnTo>
                  <a:pt x="59" y="712"/>
                </a:lnTo>
                <a:lnTo>
                  <a:pt x="59" y="711"/>
                </a:lnTo>
                <a:lnTo>
                  <a:pt x="61" y="710"/>
                </a:lnTo>
                <a:lnTo>
                  <a:pt x="61" y="709"/>
                </a:lnTo>
                <a:lnTo>
                  <a:pt x="61" y="708"/>
                </a:lnTo>
                <a:lnTo>
                  <a:pt x="61" y="707"/>
                </a:lnTo>
                <a:lnTo>
                  <a:pt x="59" y="706"/>
                </a:lnTo>
                <a:lnTo>
                  <a:pt x="58" y="704"/>
                </a:lnTo>
                <a:lnTo>
                  <a:pt x="56" y="702"/>
                </a:lnTo>
                <a:lnTo>
                  <a:pt x="54" y="701"/>
                </a:lnTo>
                <a:lnTo>
                  <a:pt x="52" y="699"/>
                </a:lnTo>
                <a:lnTo>
                  <a:pt x="49" y="697"/>
                </a:lnTo>
                <a:lnTo>
                  <a:pt x="46" y="693"/>
                </a:lnTo>
                <a:lnTo>
                  <a:pt x="45" y="692"/>
                </a:lnTo>
                <a:lnTo>
                  <a:pt x="44" y="691"/>
                </a:lnTo>
                <a:lnTo>
                  <a:pt x="43" y="690"/>
                </a:lnTo>
                <a:lnTo>
                  <a:pt x="44" y="687"/>
                </a:lnTo>
                <a:lnTo>
                  <a:pt x="44" y="686"/>
                </a:lnTo>
                <a:lnTo>
                  <a:pt x="44" y="685"/>
                </a:lnTo>
                <a:lnTo>
                  <a:pt x="45" y="685"/>
                </a:lnTo>
                <a:lnTo>
                  <a:pt x="45" y="684"/>
                </a:lnTo>
                <a:lnTo>
                  <a:pt x="46" y="683"/>
                </a:lnTo>
                <a:lnTo>
                  <a:pt x="45" y="682"/>
                </a:lnTo>
                <a:lnTo>
                  <a:pt x="44" y="681"/>
                </a:lnTo>
                <a:lnTo>
                  <a:pt x="43" y="679"/>
                </a:lnTo>
                <a:lnTo>
                  <a:pt x="41" y="678"/>
                </a:lnTo>
                <a:lnTo>
                  <a:pt x="40" y="677"/>
                </a:lnTo>
                <a:lnTo>
                  <a:pt x="39" y="676"/>
                </a:lnTo>
                <a:lnTo>
                  <a:pt x="38" y="675"/>
                </a:lnTo>
                <a:lnTo>
                  <a:pt x="37" y="674"/>
                </a:lnTo>
                <a:lnTo>
                  <a:pt x="36" y="673"/>
                </a:lnTo>
                <a:lnTo>
                  <a:pt x="28" y="666"/>
                </a:lnTo>
                <a:lnTo>
                  <a:pt x="27" y="666"/>
                </a:lnTo>
                <a:lnTo>
                  <a:pt x="27" y="665"/>
                </a:lnTo>
                <a:lnTo>
                  <a:pt x="27" y="666"/>
                </a:lnTo>
                <a:lnTo>
                  <a:pt x="26" y="666"/>
                </a:lnTo>
                <a:lnTo>
                  <a:pt x="27" y="666"/>
                </a:lnTo>
                <a:lnTo>
                  <a:pt x="27" y="667"/>
                </a:lnTo>
                <a:lnTo>
                  <a:pt x="26" y="667"/>
                </a:lnTo>
                <a:lnTo>
                  <a:pt x="26" y="668"/>
                </a:lnTo>
                <a:lnTo>
                  <a:pt x="26" y="669"/>
                </a:lnTo>
                <a:lnTo>
                  <a:pt x="26" y="670"/>
                </a:lnTo>
                <a:lnTo>
                  <a:pt x="24" y="672"/>
                </a:lnTo>
                <a:lnTo>
                  <a:pt x="23" y="673"/>
                </a:lnTo>
                <a:lnTo>
                  <a:pt x="23" y="674"/>
                </a:lnTo>
                <a:lnTo>
                  <a:pt x="22" y="674"/>
                </a:lnTo>
                <a:lnTo>
                  <a:pt x="17" y="681"/>
                </a:lnTo>
                <a:lnTo>
                  <a:pt x="11" y="686"/>
                </a:lnTo>
                <a:lnTo>
                  <a:pt x="10" y="687"/>
                </a:lnTo>
                <a:lnTo>
                  <a:pt x="10" y="686"/>
                </a:lnTo>
                <a:lnTo>
                  <a:pt x="10" y="685"/>
                </a:lnTo>
                <a:lnTo>
                  <a:pt x="9" y="681"/>
                </a:lnTo>
                <a:lnTo>
                  <a:pt x="9" y="678"/>
                </a:lnTo>
                <a:lnTo>
                  <a:pt x="7" y="666"/>
                </a:lnTo>
                <a:lnTo>
                  <a:pt x="6" y="662"/>
                </a:lnTo>
                <a:lnTo>
                  <a:pt x="6" y="660"/>
                </a:lnTo>
                <a:lnTo>
                  <a:pt x="6" y="659"/>
                </a:lnTo>
                <a:lnTo>
                  <a:pt x="6" y="657"/>
                </a:lnTo>
                <a:lnTo>
                  <a:pt x="6" y="656"/>
                </a:lnTo>
                <a:lnTo>
                  <a:pt x="7" y="655"/>
                </a:lnTo>
                <a:lnTo>
                  <a:pt x="9" y="652"/>
                </a:lnTo>
                <a:lnTo>
                  <a:pt x="10" y="650"/>
                </a:lnTo>
                <a:lnTo>
                  <a:pt x="11" y="647"/>
                </a:lnTo>
                <a:lnTo>
                  <a:pt x="13" y="643"/>
                </a:lnTo>
                <a:lnTo>
                  <a:pt x="17" y="639"/>
                </a:lnTo>
                <a:lnTo>
                  <a:pt x="20" y="636"/>
                </a:lnTo>
                <a:lnTo>
                  <a:pt x="21" y="634"/>
                </a:lnTo>
                <a:lnTo>
                  <a:pt x="22" y="634"/>
                </a:lnTo>
                <a:lnTo>
                  <a:pt x="22" y="633"/>
                </a:lnTo>
                <a:lnTo>
                  <a:pt x="27" y="631"/>
                </a:lnTo>
                <a:lnTo>
                  <a:pt x="28" y="631"/>
                </a:lnTo>
                <a:lnTo>
                  <a:pt x="29" y="631"/>
                </a:lnTo>
                <a:lnTo>
                  <a:pt x="30" y="628"/>
                </a:lnTo>
                <a:lnTo>
                  <a:pt x="33" y="626"/>
                </a:lnTo>
                <a:lnTo>
                  <a:pt x="36" y="625"/>
                </a:lnTo>
                <a:lnTo>
                  <a:pt x="39" y="622"/>
                </a:lnTo>
                <a:lnTo>
                  <a:pt x="40" y="620"/>
                </a:lnTo>
                <a:lnTo>
                  <a:pt x="46" y="617"/>
                </a:lnTo>
                <a:lnTo>
                  <a:pt x="46" y="616"/>
                </a:lnTo>
                <a:lnTo>
                  <a:pt x="46" y="612"/>
                </a:lnTo>
                <a:lnTo>
                  <a:pt x="46" y="611"/>
                </a:lnTo>
                <a:lnTo>
                  <a:pt x="46" y="610"/>
                </a:lnTo>
                <a:lnTo>
                  <a:pt x="47" y="609"/>
                </a:lnTo>
                <a:lnTo>
                  <a:pt x="52" y="602"/>
                </a:lnTo>
                <a:lnTo>
                  <a:pt x="53" y="599"/>
                </a:lnTo>
                <a:lnTo>
                  <a:pt x="57" y="589"/>
                </a:lnTo>
                <a:lnTo>
                  <a:pt x="58" y="585"/>
                </a:lnTo>
                <a:lnTo>
                  <a:pt x="63" y="574"/>
                </a:lnTo>
                <a:lnTo>
                  <a:pt x="63" y="572"/>
                </a:lnTo>
                <a:lnTo>
                  <a:pt x="64" y="570"/>
                </a:lnTo>
                <a:lnTo>
                  <a:pt x="63" y="570"/>
                </a:lnTo>
                <a:lnTo>
                  <a:pt x="49" y="567"/>
                </a:lnTo>
                <a:lnTo>
                  <a:pt x="41" y="566"/>
                </a:lnTo>
                <a:lnTo>
                  <a:pt x="41" y="583"/>
                </a:lnTo>
                <a:lnTo>
                  <a:pt x="39" y="582"/>
                </a:lnTo>
                <a:lnTo>
                  <a:pt x="38" y="581"/>
                </a:lnTo>
                <a:lnTo>
                  <a:pt x="36" y="582"/>
                </a:lnTo>
                <a:lnTo>
                  <a:pt x="31" y="582"/>
                </a:lnTo>
                <a:lnTo>
                  <a:pt x="29" y="583"/>
                </a:lnTo>
                <a:lnTo>
                  <a:pt x="26" y="583"/>
                </a:lnTo>
                <a:lnTo>
                  <a:pt x="22" y="584"/>
                </a:lnTo>
                <a:lnTo>
                  <a:pt x="19" y="584"/>
                </a:lnTo>
                <a:lnTo>
                  <a:pt x="15" y="584"/>
                </a:lnTo>
                <a:lnTo>
                  <a:pt x="12" y="584"/>
                </a:lnTo>
                <a:lnTo>
                  <a:pt x="7" y="583"/>
                </a:lnTo>
                <a:lnTo>
                  <a:pt x="1" y="583"/>
                </a:lnTo>
                <a:lnTo>
                  <a:pt x="0" y="583"/>
                </a:lnTo>
                <a:lnTo>
                  <a:pt x="0" y="581"/>
                </a:lnTo>
                <a:lnTo>
                  <a:pt x="0" y="580"/>
                </a:lnTo>
                <a:lnTo>
                  <a:pt x="2" y="572"/>
                </a:lnTo>
                <a:lnTo>
                  <a:pt x="1" y="570"/>
                </a:lnTo>
                <a:lnTo>
                  <a:pt x="2" y="568"/>
                </a:lnTo>
                <a:lnTo>
                  <a:pt x="3" y="566"/>
                </a:lnTo>
                <a:lnTo>
                  <a:pt x="3" y="564"/>
                </a:lnTo>
                <a:lnTo>
                  <a:pt x="2" y="563"/>
                </a:lnTo>
                <a:lnTo>
                  <a:pt x="2" y="561"/>
                </a:lnTo>
                <a:lnTo>
                  <a:pt x="1" y="560"/>
                </a:lnTo>
                <a:lnTo>
                  <a:pt x="1" y="555"/>
                </a:lnTo>
                <a:lnTo>
                  <a:pt x="1" y="550"/>
                </a:lnTo>
                <a:lnTo>
                  <a:pt x="2" y="550"/>
                </a:lnTo>
                <a:lnTo>
                  <a:pt x="2" y="548"/>
                </a:lnTo>
                <a:lnTo>
                  <a:pt x="2" y="545"/>
                </a:lnTo>
                <a:lnTo>
                  <a:pt x="9" y="545"/>
                </a:lnTo>
                <a:lnTo>
                  <a:pt x="13" y="545"/>
                </a:lnTo>
                <a:lnTo>
                  <a:pt x="19" y="545"/>
                </a:lnTo>
                <a:lnTo>
                  <a:pt x="22" y="547"/>
                </a:lnTo>
                <a:lnTo>
                  <a:pt x="23" y="547"/>
                </a:lnTo>
                <a:lnTo>
                  <a:pt x="29" y="547"/>
                </a:lnTo>
                <a:lnTo>
                  <a:pt x="35" y="547"/>
                </a:lnTo>
                <a:lnTo>
                  <a:pt x="41" y="549"/>
                </a:lnTo>
                <a:lnTo>
                  <a:pt x="45" y="551"/>
                </a:lnTo>
                <a:lnTo>
                  <a:pt x="46" y="552"/>
                </a:lnTo>
                <a:lnTo>
                  <a:pt x="48" y="555"/>
                </a:lnTo>
                <a:lnTo>
                  <a:pt x="50" y="555"/>
                </a:lnTo>
                <a:lnTo>
                  <a:pt x="54" y="556"/>
                </a:lnTo>
                <a:lnTo>
                  <a:pt x="63" y="564"/>
                </a:lnTo>
                <a:lnTo>
                  <a:pt x="65" y="565"/>
                </a:lnTo>
                <a:lnTo>
                  <a:pt x="66" y="566"/>
                </a:lnTo>
                <a:lnTo>
                  <a:pt x="67" y="564"/>
                </a:lnTo>
                <a:lnTo>
                  <a:pt x="69" y="560"/>
                </a:lnTo>
                <a:lnTo>
                  <a:pt x="71" y="556"/>
                </a:lnTo>
                <a:lnTo>
                  <a:pt x="71" y="555"/>
                </a:lnTo>
                <a:lnTo>
                  <a:pt x="71" y="553"/>
                </a:lnTo>
                <a:lnTo>
                  <a:pt x="72" y="551"/>
                </a:lnTo>
                <a:lnTo>
                  <a:pt x="72" y="550"/>
                </a:lnTo>
                <a:lnTo>
                  <a:pt x="73" y="550"/>
                </a:lnTo>
                <a:lnTo>
                  <a:pt x="74" y="544"/>
                </a:lnTo>
                <a:lnTo>
                  <a:pt x="75" y="544"/>
                </a:lnTo>
                <a:lnTo>
                  <a:pt x="75" y="542"/>
                </a:lnTo>
                <a:lnTo>
                  <a:pt x="76" y="540"/>
                </a:lnTo>
                <a:lnTo>
                  <a:pt x="78" y="535"/>
                </a:lnTo>
                <a:lnTo>
                  <a:pt x="79" y="532"/>
                </a:lnTo>
                <a:lnTo>
                  <a:pt x="78" y="532"/>
                </a:lnTo>
                <a:lnTo>
                  <a:pt x="76" y="532"/>
                </a:lnTo>
                <a:lnTo>
                  <a:pt x="74" y="531"/>
                </a:lnTo>
                <a:lnTo>
                  <a:pt x="65" y="527"/>
                </a:lnTo>
                <a:lnTo>
                  <a:pt x="64" y="531"/>
                </a:lnTo>
                <a:lnTo>
                  <a:pt x="63" y="533"/>
                </a:lnTo>
                <a:lnTo>
                  <a:pt x="63" y="534"/>
                </a:lnTo>
                <a:lnTo>
                  <a:pt x="56" y="531"/>
                </a:lnTo>
                <a:lnTo>
                  <a:pt x="55" y="531"/>
                </a:lnTo>
                <a:lnTo>
                  <a:pt x="41" y="524"/>
                </a:lnTo>
                <a:lnTo>
                  <a:pt x="41" y="520"/>
                </a:lnTo>
                <a:lnTo>
                  <a:pt x="41" y="517"/>
                </a:lnTo>
                <a:lnTo>
                  <a:pt x="41" y="514"/>
                </a:lnTo>
                <a:lnTo>
                  <a:pt x="41" y="502"/>
                </a:lnTo>
                <a:lnTo>
                  <a:pt x="40" y="476"/>
                </a:lnTo>
                <a:lnTo>
                  <a:pt x="40" y="474"/>
                </a:lnTo>
                <a:lnTo>
                  <a:pt x="40" y="472"/>
                </a:lnTo>
                <a:lnTo>
                  <a:pt x="40" y="471"/>
                </a:lnTo>
                <a:lnTo>
                  <a:pt x="40" y="469"/>
                </a:lnTo>
                <a:lnTo>
                  <a:pt x="41" y="466"/>
                </a:lnTo>
                <a:lnTo>
                  <a:pt x="41" y="465"/>
                </a:lnTo>
                <a:lnTo>
                  <a:pt x="47" y="467"/>
                </a:lnTo>
                <a:lnTo>
                  <a:pt x="53" y="468"/>
                </a:lnTo>
                <a:lnTo>
                  <a:pt x="54" y="469"/>
                </a:lnTo>
                <a:lnTo>
                  <a:pt x="59" y="468"/>
                </a:lnTo>
                <a:lnTo>
                  <a:pt x="67" y="468"/>
                </a:lnTo>
                <a:lnTo>
                  <a:pt x="72" y="467"/>
                </a:lnTo>
                <a:lnTo>
                  <a:pt x="73" y="467"/>
                </a:lnTo>
                <a:lnTo>
                  <a:pt x="81" y="480"/>
                </a:lnTo>
                <a:lnTo>
                  <a:pt x="90" y="492"/>
                </a:lnTo>
                <a:lnTo>
                  <a:pt x="87" y="499"/>
                </a:lnTo>
                <a:lnTo>
                  <a:pt x="87" y="501"/>
                </a:lnTo>
                <a:lnTo>
                  <a:pt x="87" y="502"/>
                </a:lnTo>
                <a:lnTo>
                  <a:pt x="86" y="506"/>
                </a:lnTo>
                <a:lnTo>
                  <a:pt x="83" y="510"/>
                </a:lnTo>
                <a:lnTo>
                  <a:pt x="83" y="511"/>
                </a:lnTo>
                <a:lnTo>
                  <a:pt x="82" y="514"/>
                </a:lnTo>
                <a:lnTo>
                  <a:pt x="81" y="518"/>
                </a:lnTo>
                <a:lnTo>
                  <a:pt x="81" y="522"/>
                </a:lnTo>
                <a:lnTo>
                  <a:pt x="80" y="523"/>
                </a:lnTo>
                <a:lnTo>
                  <a:pt x="80" y="525"/>
                </a:lnTo>
                <a:lnTo>
                  <a:pt x="80" y="526"/>
                </a:lnTo>
                <a:lnTo>
                  <a:pt x="81" y="526"/>
                </a:lnTo>
                <a:lnTo>
                  <a:pt x="84" y="527"/>
                </a:lnTo>
                <a:lnTo>
                  <a:pt x="89" y="528"/>
                </a:lnTo>
                <a:lnTo>
                  <a:pt x="90" y="530"/>
                </a:lnTo>
                <a:lnTo>
                  <a:pt x="96" y="531"/>
                </a:lnTo>
                <a:lnTo>
                  <a:pt x="98" y="526"/>
                </a:lnTo>
                <a:lnTo>
                  <a:pt x="98" y="525"/>
                </a:lnTo>
                <a:lnTo>
                  <a:pt x="99" y="524"/>
                </a:lnTo>
                <a:lnTo>
                  <a:pt x="99" y="523"/>
                </a:lnTo>
                <a:lnTo>
                  <a:pt x="101" y="524"/>
                </a:lnTo>
                <a:lnTo>
                  <a:pt x="104" y="525"/>
                </a:lnTo>
                <a:lnTo>
                  <a:pt x="106" y="525"/>
                </a:lnTo>
                <a:lnTo>
                  <a:pt x="107" y="526"/>
                </a:lnTo>
                <a:lnTo>
                  <a:pt x="109" y="527"/>
                </a:lnTo>
                <a:lnTo>
                  <a:pt x="110" y="531"/>
                </a:lnTo>
                <a:lnTo>
                  <a:pt x="112" y="533"/>
                </a:lnTo>
                <a:lnTo>
                  <a:pt x="113" y="533"/>
                </a:lnTo>
                <a:lnTo>
                  <a:pt x="117" y="533"/>
                </a:lnTo>
                <a:lnTo>
                  <a:pt x="117" y="530"/>
                </a:lnTo>
                <a:lnTo>
                  <a:pt x="117" y="526"/>
                </a:lnTo>
                <a:lnTo>
                  <a:pt x="117" y="524"/>
                </a:lnTo>
                <a:lnTo>
                  <a:pt x="117" y="520"/>
                </a:lnTo>
                <a:lnTo>
                  <a:pt x="117" y="519"/>
                </a:lnTo>
                <a:lnTo>
                  <a:pt x="117" y="493"/>
                </a:lnTo>
                <a:lnTo>
                  <a:pt x="117" y="461"/>
                </a:lnTo>
                <a:lnTo>
                  <a:pt x="115" y="458"/>
                </a:lnTo>
                <a:lnTo>
                  <a:pt x="119" y="455"/>
                </a:lnTo>
                <a:lnTo>
                  <a:pt x="134" y="446"/>
                </a:lnTo>
                <a:lnTo>
                  <a:pt x="145" y="438"/>
                </a:lnTo>
                <a:lnTo>
                  <a:pt x="155" y="432"/>
                </a:lnTo>
                <a:lnTo>
                  <a:pt x="165" y="440"/>
                </a:lnTo>
                <a:lnTo>
                  <a:pt x="166" y="441"/>
                </a:lnTo>
                <a:lnTo>
                  <a:pt x="168" y="443"/>
                </a:lnTo>
                <a:lnTo>
                  <a:pt x="169" y="444"/>
                </a:lnTo>
                <a:lnTo>
                  <a:pt x="170" y="443"/>
                </a:lnTo>
                <a:lnTo>
                  <a:pt x="174" y="440"/>
                </a:lnTo>
                <a:lnTo>
                  <a:pt x="182" y="432"/>
                </a:lnTo>
                <a:lnTo>
                  <a:pt x="181" y="431"/>
                </a:lnTo>
                <a:lnTo>
                  <a:pt x="178" y="428"/>
                </a:lnTo>
                <a:lnTo>
                  <a:pt x="181" y="426"/>
                </a:lnTo>
                <a:lnTo>
                  <a:pt x="182" y="425"/>
                </a:lnTo>
                <a:lnTo>
                  <a:pt x="193" y="411"/>
                </a:lnTo>
                <a:lnTo>
                  <a:pt x="192" y="411"/>
                </a:lnTo>
                <a:lnTo>
                  <a:pt x="202" y="400"/>
                </a:lnTo>
                <a:lnTo>
                  <a:pt x="205" y="397"/>
                </a:lnTo>
                <a:lnTo>
                  <a:pt x="213" y="407"/>
                </a:lnTo>
                <a:lnTo>
                  <a:pt x="214" y="409"/>
                </a:lnTo>
                <a:lnTo>
                  <a:pt x="214" y="410"/>
                </a:lnTo>
                <a:lnTo>
                  <a:pt x="216" y="413"/>
                </a:lnTo>
                <a:lnTo>
                  <a:pt x="217" y="414"/>
                </a:lnTo>
                <a:lnTo>
                  <a:pt x="217" y="415"/>
                </a:lnTo>
                <a:lnTo>
                  <a:pt x="217" y="416"/>
                </a:lnTo>
                <a:lnTo>
                  <a:pt x="218" y="417"/>
                </a:lnTo>
                <a:lnTo>
                  <a:pt x="219" y="418"/>
                </a:lnTo>
                <a:lnTo>
                  <a:pt x="219" y="421"/>
                </a:lnTo>
                <a:lnTo>
                  <a:pt x="220" y="422"/>
                </a:lnTo>
                <a:lnTo>
                  <a:pt x="222" y="424"/>
                </a:lnTo>
                <a:lnTo>
                  <a:pt x="224" y="425"/>
                </a:lnTo>
                <a:lnTo>
                  <a:pt x="225" y="427"/>
                </a:lnTo>
                <a:lnTo>
                  <a:pt x="226" y="428"/>
                </a:lnTo>
                <a:lnTo>
                  <a:pt x="219" y="432"/>
                </a:lnTo>
                <a:lnTo>
                  <a:pt x="226" y="446"/>
                </a:lnTo>
                <a:lnTo>
                  <a:pt x="234" y="439"/>
                </a:lnTo>
                <a:lnTo>
                  <a:pt x="235" y="438"/>
                </a:lnTo>
                <a:lnTo>
                  <a:pt x="236" y="439"/>
                </a:lnTo>
                <a:lnTo>
                  <a:pt x="237" y="439"/>
                </a:lnTo>
                <a:lnTo>
                  <a:pt x="237" y="440"/>
                </a:lnTo>
                <a:lnTo>
                  <a:pt x="238" y="440"/>
                </a:lnTo>
                <a:lnTo>
                  <a:pt x="239" y="440"/>
                </a:lnTo>
                <a:lnTo>
                  <a:pt x="239" y="441"/>
                </a:lnTo>
                <a:lnTo>
                  <a:pt x="240" y="441"/>
                </a:lnTo>
                <a:lnTo>
                  <a:pt x="242" y="441"/>
                </a:lnTo>
                <a:lnTo>
                  <a:pt x="243" y="441"/>
                </a:lnTo>
                <a:lnTo>
                  <a:pt x="244" y="441"/>
                </a:lnTo>
                <a:lnTo>
                  <a:pt x="245" y="441"/>
                </a:lnTo>
                <a:lnTo>
                  <a:pt x="246" y="441"/>
                </a:lnTo>
                <a:lnTo>
                  <a:pt x="246" y="440"/>
                </a:lnTo>
                <a:lnTo>
                  <a:pt x="248" y="440"/>
                </a:lnTo>
                <a:lnTo>
                  <a:pt x="253" y="439"/>
                </a:lnTo>
                <a:lnTo>
                  <a:pt x="255" y="439"/>
                </a:lnTo>
                <a:lnTo>
                  <a:pt x="256" y="439"/>
                </a:lnTo>
                <a:lnTo>
                  <a:pt x="257" y="439"/>
                </a:lnTo>
                <a:lnTo>
                  <a:pt x="260" y="439"/>
                </a:lnTo>
                <a:lnTo>
                  <a:pt x="261" y="438"/>
                </a:lnTo>
                <a:lnTo>
                  <a:pt x="263" y="436"/>
                </a:lnTo>
                <a:lnTo>
                  <a:pt x="265" y="435"/>
                </a:lnTo>
                <a:lnTo>
                  <a:pt x="265" y="436"/>
                </a:lnTo>
                <a:lnTo>
                  <a:pt x="266" y="435"/>
                </a:lnTo>
                <a:lnTo>
                  <a:pt x="268" y="435"/>
                </a:lnTo>
                <a:lnTo>
                  <a:pt x="269" y="435"/>
                </a:lnTo>
                <a:lnTo>
                  <a:pt x="270" y="435"/>
                </a:lnTo>
                <a:lnTo>
                  <a:pt x="271" y="435"/>
                </a:lnTo>
                <a:lnTo>
                  <a:pt x="272" y="435"/>
                </a:lnTo>
                <a:lnTo>
                  <a:pt x="273" y="436"/>
                </a:lnTo>
                <a:lnTo>
                  <a:pt x="274" y="438"/>
                </a:lnTo>
                <a:lnTo>
                  <a:pt x="273" y="440"/>
                </a:lnTo>
                <a:lnTo>
                  <a:pt x="270" y="444"/>
                </a:lnTo>
                <a:lnTo>
                  <a:pt x="269" y="447"/>
                </a:lnTo>
                <a:lnTo>
                  <a:pt x="270" y="448"/>
                </a:lnTo>
                <a:lnTo>
                  <a:pt x="271" y="450"/>
                </a:lnTo>
                <a:lnTo>
                  <a:pt x="272" y="452"/>
                </a:lnTo>
                <a:lnTo>
                  <a:pt x="277" y="457"/>
                </a:lnTo>
                <a:lnTo>
                  <a:pt x="277" y="458"/>
                </a:lnTo>
                <a:lnTo>
                  <a:pt x="277" y="459"/>
                </a:lnTo>
                <a:lnTo>
                  <a:pt x="278" y="463"/>
                </a:lnTo>
                <a:lnTo>
                  <a:pt x="279" y="464"/>
                </a:lnTo>
                <a:lnTo>
                  <a:pt x="279" y="465"/>
                </a:lnTo>
                <a:lnTo>
                  <a:pt x="280" y="465"/>
                </a:lnTo>
                <a:lnTo>
                  <a:pt x="281" y="469"/>
                </a:lnTo>
                <a:lnTo>
                  <a:pt x="280" y="472"/>
                </a:lnTo>
                <a:lnTo>
                  <a:pt x="280" y="473"/>
                </a:lnTo>
                <a:lnTo>
                  <a:pt x="279" y="475"/>
                </a:lnTo>
                <a:lnTo>
                  <a:pt x="280" y="476"/>
                </a:lnTo>
                <a:lnTo>
                  <a:pt x="280" y="477"/>
                </a:lnTo>
                <a:lnTo>
                  <a:pt x="277" y="482"/>
                </a:lnTo>
                <a:lnTo>
                  <a:pt x="278" y="482"/>
                </a:lnTo>
                <a:lnTo>
                  <a:pt x="279" y="483"/>
                </a:lnTo>
                <a:lnTo>
                  <a:pt x="280" y="483"/>
                </a:lnTo>
                <a:lnTo>
                  <a:pt x="280" y="481"/>
                </a:lnTo>
                <a:lnTo>
                  <a:pt x="281" y="478"/>
                </a:lnTo>
                <a:lnTo>
                  <a:pt x="281" y="480"/>
                </a:lnTo>
                <a:lnTo>
                  <a:pt x="282" y="481"/>
                </a:lnTo>
                <a:lnTo>
                  <a:pt x="282" y="482"/>
                </a:lnTo>
                <a:lnTo>
                  <a:pt x="287" y="491"/>
                </a:lnTo>
                <a:lnTo>
                  <a:pt x="288" y="492"/>
                </a:lnTo>
                <a:lnTo>
                  <a:pt x="289" y="492"/>
                </a:lnTo>
                <a:lnTo>
                  <a:pt x="290" y="492"/>
                </a:lnTo>
                <a:lnTo>
                  <a:pt x="297" y="493"/>
                </a:lnTo>
                <a:lnTo>
                  <a:pt x="298" y="493"/>
                </a:lnTo>
                <a:lnTo>
                  <a:pt x="299" y="493"/>
                </a:lnTo>
                <a:lnTo>
                  <a:pt x="304" y="493"/>
                </a:lnTo>
                <a:lnTo>
                  <a:pt x="307" y="497"/>
                </a:lnTo>
                <a:lnTo>
                  <a:pt x="308" y="499"/>
                </a:lnTo>
                <a:lnTo>
                  <a:pt x="307" y="500"/>
                </a:lnTo>
                <a:lnTo>
                  <a:pt x="307" y="501"/>
                </a:lnTo>
                <a:lnTo>
                  <a:pt x="307" y="502"/>
                </a:lnTo>
                <a:lnTo>
                  <a:pt x="306" y="505"/>
                </a:lnTo>
                <a:lnTo>
                  <a:pt x="307" y="506"/>
                </a:lnTo>
                <a:lnTo>
                  <a:pt x="306" y="507"/>
                </a:lnTo>
                <a:lnTo>
                  <a:pt x="306" y="509"/>
                </a:lnTo>
                <a:lnTo>
                  <a:pt x="305" y="510"/>
                </a:lnTo>
                <a:lnTo>
                  <a:pt x="305" y="511"/>
                </a:lnTo>
                <a:lnTo>
                  <a:pt x="305" y="514"/>
                </a:lnTo>
                <a:lnTo>
                  <a:pt x="307" y="518"/>
                </a:lnTo>
                <a:lnTo>
                  <a:pt x="308" y="519"/>
                </a:lnTo>
                <a:lnTo>
                  <a:pt x="308" y="520"/>
                </a:lnTo>
                <a:lnTo>
                  <a:pt x="309" y="520"/>
                </a:lnTo>
                <a:lnTo>
                  <a:pt x="312" y="520"/>
                </a:lnTo>
                <a:lnTo>
                  <a:pt x="322" y="522"/>
                </a:lnTo>
                <a:lnTo>
                  <a:pt x="325" y="522"/>
                </a:lnTo>
                <a:lnTo>
                  <a:pt x="326" y="522"/>
                </a:lnTo>
                <a:lnTo>
                  <a:pt x="328" y="522"/>
                </a:lnTo>
                <a:lnTo>
                  <a:pt x="330" y="535"/>
                </a:lnTo>
                <a:lnTo>
                  <a:pt x="330" y="536"/>
                </a:lnTo>
                <a:lnTo>
                  <a:pt x="331" y="538"/>
                </a:lnTo>
                <a:lnTo>
                  <a:pt x="330" y="538"/>
                </a:lnTo>
                <a:lnTo>
                  <a:pt x="328" y="534"/>
                </a:lnTo>
                <a:lnTo>
                  <a:pt x="326" y="534"/>
                </a:lnTo>
                <a:lnTo>
                  <a:pt x="326" y="533"/>
                </a:lnTo>
                <a:lnTo>
                  <a:pt x="323" y="528"/>
                </a:lnTo>
                <a:lnTo>
                  <a:pt x="322" y="527"/>
                </a:lnTo>
                <a:lnTo>
                  <a:pt x="320" y="526"/>
                </a:lnTo>
                <a:lnTo>
                  <a:pt x="314" y="525"/>
                </a:lnTo>
                <a:lnTo>
                  <a:pt x="313" y="524"/>
                </a:lnTo>
                <a:lnTo>
                  <a:pt x="306" y="526"/>
                </a:lnTo>
                <a:lnTo>
                  <a:pt x="297" y="524"/>
                </a:lnTo>
                <a:lnTo>
                  <a:pt x="297" y="523"/>
                </a:lnTo>
                <a:lnTo>
                  <a:pt x="296" y="523"/>
                </a:lnTo>
                <a:lnTo>
                  <a:pt x="295" y="524"/>
                </a:lnTo>
                <a:lnTo>
                  <a:pt x="294" y="524"/>
                </a:lnTo>
                <a:lnTo>
                  <a:pt x="291" y="525"/>
                </a:lnTo>
                <a:lnTo>
                  <a:pt x="290" y="526"/>
                </a:lnTo>
                <a:lnTo>
                  <a:pt x="289" y="528"/>
                </a:lnTo>
                <a:lnTo>
                  <a:pt x="288" y="530"/>
                </a:lnTo>
                <a:lnTo>
                  <a:pt x="288" y="531"/>
                </a:lnTo>
                <a:lnTo>
                  <a:pt x="288" y="534"/>
                </a:lnTo>
                <a:lnTo>
                  <a:pt x="287" y="539"/>
                </a:lnTo>
                <a:lnTo>
                  <a:pt x="287" y="545"/>
                </a:lnTo>
                <a:lnTo>
                  <a:pt x="287" y="548"/>
                </a:lnTo>
                <a:lnTo>
                  <a:pt x="287" y="552"/>
                </a:lnTo>
                <a:lnTo>
                  <a:pt x="286" y="556"/>
                </a:lnTo>
                <a:lnTo>
                  <a:pt x="286" y="558"/>
                </a:lnTo>
                <a:lnTo>
                  <a:pt x="280" y="572"/>
                </a:lnTo>
                <a:lnTo>
                  <a:pt x="277" y="580"/>
                </a:lnTo>
                <a:lnTo>
                  <a:pt x="273" y="587"/>
                </a:lnTo>
                <a:lnTo>
                  <a:pt x="271" y="591"/>
                </a:lnTo>
                <a:lnTo>
                  <a:pt x="271" y="592"/>
                </a:lnTo>
                <a:lnTo>
                  <a:pt x="270" y="595"/>
                </a:lnTo>
                <a:lnTo>
                  <a:pt x="265" y="605"/>
                </a:lnTo>
                <a:lnTo>
                  <a:pt x="265" y="606"/>
                </a:lnTo>
                <a:lnTo>
                  <a:pt x="263" y="606"/>
                </a:lnTo>
                <a:lnTo>
                  <a:pt x="262" y="605"/>
                </a:lnTo>
                <a:lnTo>
                  <a:pt x="261" y="605"/>
                </a:lnTo>
                <a:lnTo>
                  <a:pt x="259" y="603"/>
                </a:lnTo>
                <a:lnTo>
                  <a:pt x="256" y="602"/>
                </a:lnTo>
                <a:lnTo>
                  <a:pt x="255" y="602"/>
                </a:lnTo>
                <a:lnTo>
                  <a:pt x="252" y="601"/>
                </a:lnTo>
                <a:lnTo>
                  <a:pt x="250" y="600"/>
                </a:lnTo>
                <a:lnTo>
                  <a:pt x="250" y="599"/>
                </a:lnTo>
                <a:lnTo>
                  <a:pt x="250" y="600"/>
                </a:lnTo>
                <a:lnTo>
                  <a:pt x="240" y="600"/>
                </a:lnTo>
                <a:lnTo>
                  <a:pt x="224" y="602"/>
                </a:lnTo>
                <a:lnTo>
                  <a:pt x="222" y="603"/>
                </a:lnTo>
                <a:lnTo>
                  <a:pt x="218" y="617"/>
                </a:lnTo>
                <a:lnTo>
                  <a:pt x="212" y="627"/>
                </a:lnTo>
                <a:lnTo>
                  <a:pt x="211" y="632"/>
                </a:lnTo>
                <a:lnTo>
                  <a:pt x="208" y="640"/>
                </a:lnTo>
                <a:lnTo>
                  <a:pt x="200" y="658"/>
                </a:lnTo>
                <a:lnTo>
                  <a:pt x="197" y="661"/>
                </a:lnTo>
                <a:lnTo>
                  <a:pt x="196" y="665"/>
                </a:lnTo>
                <a:lnTo>
                  <a:pt x="196" y="666"/>
                </a:lnTo>
                <a:lnTo>
                  <a:pt x="195" y="667"/>
                </a:lnTo>
                <a:lnTo>
                  <a:pt x="195" y="668"/>
                </a:lnTo>
                <a:lnTo>
                  <a:pt x="195" y="669"/>
                </a:lnTo>
                <a:lnTo>
                  <a:pt x="193" y="673"/>
                </a:lnTo>
                <a:lnTo>
                  <a:pt x="187" y="685"/>
                </a:lnTo>
                <a:lnTo>
                  <a:pt x="187" y="687"/>
                </a:lnTo>
                <a:lnTo>
                  <a:pt x="184" y="693"/>
                </a:lnTo>
                <a:lnTo>
                  <a:pt x="181" y="702"/>
                </a:lnTo>
                <a:lnTo>
                  <a:pt x="176" y="710"/>
                </a:lnTo>
                <a:lnTo>
                  <a:pt x="174" y="717"/>
                </a:lnTo>
                <a:lnTo>
                  <a:pt x="169" y="727"/>
                </a:lnTo>
                <a:lnTo>
                  <a:pt x="165" y="737"/>
                </a:lnTo>
                <a:lnTo>
                  <a:pt x="170" y="741"/>
                </a:lnTo>
                <a:lnTo>
                  <a:pt x="173" y="742"/>
                </a:lnTo>
                <a:lnTo>
                  <a:pt x="176" y="743"/>
                </a:lnTo>
                <a:lnTo>
                  <a:pt x="178" y="744"/>
                </a:lnTo>
                <a:lnTo>
                  <a:pt x="181" y="745"/>
                </a:lnTo>
                <a:lnTo>
                  <a:pt x="182" y="745"/>
                </a:lnTo>
                <a:lnTo>
                  <a:pt x="184" y="746"/>
                </a:lnTo>
                <a:lnTo>
                  <a:pt x="186" y="748"/>
                </a:lnTo>
                <a:lnTo>
                  <a:pt x="188" y="749"/>
                </a:lnTo>
                <a:lnTo>
                  <a:pt x="191" y="750"/>
                </a:lnTo>
                <a:lnTo>
                  <a:pt x="192" y="751"/>
                </a:lnTo>
                <a:lnTo>
                  <a:pt x="193" y="751"/>
                </a:lnTo>
                <a:lnTo>
                  <a:pt x="196" y="752"/>
                </a:lnTo>
                <a:lnTo>
                  <a:pt x="199" y="753"/>
                </a:lnTo>
                <a:lnTo>
                  <a:pt x="201" y="754"/>
                </a:lnTo>
                <a:lnTo>
                  <a:pt x="203" y="756"/>
                </a:lnTo>
                <a:lnTo>
                  <a:pt x="205" y="757"/>
                </a:lnTo>
                <a:lnTo>
                  <a:pt x="208" y="758"/>
                </a:lnTo>
                <a:lnTo>
                  <a:pt x="212" y="760"/>
                </a:lnTo>
                <a:lnTo>
                  <a:pt x="214" y="760"/>
                </a:lnTo>
                <a:lnTo>
                  <a:pt x="216" y="761"/>
                </a:lnTo>
                <a:lnTo>
                  <a:pt x="218" y="762"/>
                </a:lnTo>
                <a:lnTo>
                  <a:pt x="219" y="762"/>
                </a:lnTo>
                <a:lnTo>
                  <a:pt x="226" y="766"/>
                </a:lnTo>
                <a:lnTo>
                  <a:pt x="233" y="769"/>
                </a:lnTo>
                <a:lnTo>
                  <a:pt x="236" y="770"/>
                </a:lnTo>
                <a:lnTo>
                  <a:pt x="237" y="770"/>
                </a:lnTo>
                <a:lnTo>
                  <a:pt x="237" y="769"/>
                </a:lnTo>
                <a:lnTo>
                  <a:pt x="238" y="769"/>
                </a:lnTo>
                <a:lnTo>
                  <a:pt x="239" y="769"/>
                </a:lnTo>
                <a:lnTo>
                  <a:pt x="239" y="770"/>
                </a:lnTo>
                <a:lnTo>
                  <a:pt x="242" y="771"/>
                </a:lnTo>
                <a:lnTo>
                  <a:pt x="244" y="773"/>
                </a:lnTo>
                <a:lnTo>
                  <a:pt x="247" y="773"/>
                </a:lnTo>
                <a:lnTo>
                  <a:pt x="248" y="773"/>
                </a:lnTo>
                <a:lnTo>
                  <a:pt x="251" y="774"/>
                </a:lnTo>
                <a:lnTo>
                  <a:pt x="253" y="774"/>
                </a:lnTo>
                <a:lnTo>
                  <a:pt x="254" y="775"/>
                </a:lnTo>
                <a:lnTo>
                  <a:pt x="253" y="777"/>
                </a:lnTo>
                <a:lnTo>
                  <a:pt x="253" y="778"/>
                </a:lnTo>
                <a:lnTo>
                  <a:pt x="255" y="779"/>
                </a:lnTo>
                <a:lnTo>
                  <a:pt x="257" y="775"/>
                </a:lnTo>
                <a:lnTo>
                  <a:pt x="259" y="776"/>
                </a:lnTo>
                <a:lnTo>
                  <a:pt x="262" y="778"/>
                </a:lnTo>
                <a:lnTo>
                  <a:pt x="265" y="783"/>
                </a:lnTo>
                <a:lnTo>
                  <a:pt x="268" y="785"/>
                </a:lnTo>
                <a:lnTo>
                  <a:pt x="269" y="782"/>
                </a:lnTo>
                <a:lnTo>
                  <a:pt x="271" y="777"/>
                </a:lnTo>
                <a:lnTo>
                  <a:pt x="272" y="775"/>
                </a:lnTo>
                <a:lnTo>
                  <a:pt x="272" y="774"/>
                </a:lnTo>
                <a:lnTo>
                  <a:pt x="277" y="776"/>
                </a:lnTo>
                <a:lnTo>
                  <a:pt x="278" y="774"/>
                </a:lnTo>
                <a:lnTo>
                  <a:pt x="280" y="768"/>
                </a:lnTo>
                <a:lnTo>
                  <a:pt x="294" y="775"/>
                </a:lnTo>
                <a:lnTo>
                  <a:pt x="305" y="779"/>
                </a:lnTo>
                <a:lnTo>
                  <a:pt x="306" y="779"/>
                </a:lnTo>
                <a:lnTo>
                  <a:pt x="306" y="778"/>
                </a:lnTo>
                <a:lnTo>
                  <a:pt x="307" y="776"/>
                </a:lnTo>
                <a:lnTo>
                  <a:pt x="311" y="768"/>
                </a:lnTo>
                <a:lnTo>
                  <a:pt x="326" y="775"/>
                </a:lnTo>
                <a:lnTo>
                  <a:pt x="326" y="774"/>
                </a:lnTo>
                <a:lnTo>
                  <a:pt x="329" y="769"/>
                </a:lnTo>
                <a:lnTo>
                  <a:pt x="331" y="766"/>
                </a:lnTo>
                <a:lnTo>
                  <a:pt x="331" y="765"/>
                </a:lnTo>
                <a:lnTo>
                  <a:pt x="333" y="759"/>
                </a:lnTo>
                <a:lnTo>
                  <a:pt x="334" y="757"/>
                </a:lnTo>
                <a:lnTo>
                  <a:pt x="335" y="754"/>
                </a:lnTo>
                <a:lnTo>
                  <a:pt x="337" y="753"/>
                </a:lnTo>
                <a:lnTo>
                  <a:pt x="337" y="751"/>
                </a:lnTo>
                <a:lnTo>
                  <a:pt x="338" y="750"/>
                </a:lnTo>
                <a:lnTo>
                  <a:pt x="338" y="749"/>
                </a:lnTo>
                <a:lnTo>
                  <a:pt x="343" y="737"/>
                </a:lnTo>
                <a:lnTo>
                  <a:pt x="350" y="722"/>
                </a:lnTo>
                <a:lnTo>
                  <a:pt x="351" y="717"/>
                </a:lnTo>
                <a:lnTo>
                  <a:pt x="354" y="714"/>
                </a:lnTo>
                <a:lnTo>
                  <a:pt x="354" y="711"/>
                </a:lnTo>
                <a:lnTo>
                  <a:pt x="355" y="710"/>
                </a:lnTo>
                <a:lnTo>
                  <a:pt x="355" y="709"/>
                </a:lnTo>
                <a:lnTo>
                  <a:pt x="355" y="708"/>
                </a:lnTo>
                <a:lnTo>
                  <a:pt x="356" y="708"/>
                </a:lnTo>
                <a:lnTo>
                  <a:pt x="356" y="707"/>
                </a:lnTo>
                <a:lnTo>
                  <a:pt x="358" y="704"/>
                </a:lnTo>
                <a:lnTo>
                  <a:pt x="359" y="702"/>
                </a:lnTo>
                <a:lnTo>
                  <a:pt x="368" y="692"/>
                </a:lnTo>
                <a:lnTo>
                  <a:pt x="371" y="690"/>
                </a:lnTo>
                <a:lnTo>
                  <a:pt x="371" y="689"/>
                </a:lnTo>
                <a:lnTo>
                  <a:pt x="372" y="687"/>
                </a:lnTo>
                <a:lnTo>
                  <a:pt x="372" y="686"/>
                </a:lnTo>
                <a:lnTo>
                  <a:pt x="373" y="686"/>
                </a:lnTo>
                <a:lnTo>
                  <a:pt x="373" y="685"/>
                </a:lnTo>
                <a:lnTo>
                  <a:pt x="373" y="684"/>
                </a:lnTo>
                <a:lnTo>
                  <a:pt x="374" y="683"/>
                </a:lnTo>
                <a:lnTo>
                  <a:pt x="374" y="682"/>
                </a:lnTo>
                <a:lnTo>
                  <a:pt x="375" y="679"/>
                </a:lnTo>
                <a:lnTo>
                  <a:pt x="375" y="676"/>
                </a:lnTo>
                <a:lnTo>
                  <a:pt x="375" y="674"/>
                </a:lnTo>
                <a:lnTo>
                  <a:pt x="376" y="673"/>
                </a:lnTo>
                <a:lnTo>
                  <a:pt x="377" y="670"/>
                </a:lnTo>
                <a:lnTo>
                  <a:pt x="378" y="667"/>
                </a:lnTo>
                <a:lnTo>
                  <a:pt x="378" y="665"/>
                </a:lnTo>
                <a:lnTo>
                  <a:pt x="377" y="664"/>
                </a:lnTo>
                <a:lnTo>
                  <a:pt x="371" y="660"/>
                </a:lnTo>
                <a:lnTo>
                  <a:pt x="367" y="659"/>
                </a:lnTo>
                <a:lnTo>
                  <a:pt x="365" y="658"/>
                </a:lnTo>
                <a:lnTo>
                  <a:pt x="364" y="658"/>
                </a:lnTo>
                <a:lnTo>
                  <a:pt x="361" y="657"/>
                </a:lnTo>
                <a:lnTo>
                  <a:pt x="359" y="656"/>
                </a:lnTo>
                <a:lnTo>
                  <a:pt x="358" y="656"/>
                </a:lnTo>
                <a:lnTo>
                  <a:pt x="350" y="651"/>
                </a:lnTo>
                <a:lnTo>
                  <a:pt x="347" y="650"/>
                </a:lnTo>
                <a:lnTo>
                  <a:pt x="345" y="649"/>
                </a:lnTo>
                <a:lnTo>
                  <a:pt x="343" y="648"/>
                </a:lnTo>
                <a:lnTo>
                  <a:pt x="342" y="648"/>
                </a:lnTo>
                <a:lnTo>
                  <a:pt x="341" y="648"/>
                </a:lnTo>
                <a:lnTo>
                  <a:pt x="340" y="648"/>
                </a:lnTo>
                <a:lnTo>
                  <a:pt x="339" y="648"/>
                </a:lnTo>
                <a:lnTo>
                  <a:pt x="338" y="648"/>
                </a:lnTo>
                <a:lnTo>
                  <a:pt x="337" y="648"/>
                </a:lnTo>
                <a:lnTo>
                  <a:pt x="334" y="648"/>
                </a:lnTo>
                <a:lnTo>
                  <a:pt x="333" y="649"/>
                </a:lnTo>
                <a:lnTo>
                  <a:pt x="332" y="649"/>
                </a:lnTo>
                <a:lnTo>
                  <a:pt x="333" y="648"/>
                </a:lnTo>
                <a:lnTo>
                  <a:pt x="333" y="645"/>
                </a:lnTo>
                <a:lnTo>
                  <a:pt x="334" y="645"/>
                </a:lnTo>
                <a:lnTo>
                  <a:pt x="334" y="644"/>
                </a:lnTo>
                <a:lnTo>
                  <a:pt x="332" y="643"/>
                </a:lnTo>
                <a:lnTo>
                  <a:pt x="335" y="636"/>
                </a:lnTo>
                <a:lnTo>
                  <a:pt x="337" y="633"/>
                </a:lnTo>
                <a:lnTo>
                  <a:pt x="337" y="632"/>
                </a:lnTo>
                <a:lnTo>
                  <a:pt x="338" y="632"/>
                </a:lnTo>
                <a:lnTo>
                  <a:pt x="338" y="631"/>
                </a:lnTo>
                <a:lnTo>
                  <a:pt x="339" y="630"/>
                </a:lnTo>
                <a:lnTo>
                  <a:pt x="340" y="626"/>
                </a:lnTo>
                <a:lnTo>
                  <a:pt x="341" y="624"/>
                </a:lnTo>
                <a:lnTo>
                  <a:pt x="341" y="623"/>
                </a:lnTo>
                <a:lnTo>
                  <a:pt x="346" y="623"/>
                </a:lnTo>
                <a:lnTo>
                  <a:pt x="347" y="623"/>
                </a:lnTo>
                <a:lnTo>
                  <a:pt x="350" y="623"/>
                </a:lnTo>
                <a:lnTo>
                  <a:pt x="351" y="623"/>
                </a:lnTo>
                <a:lnTo>
                  <a:pt x="356" y="625"/>
                </a:lnTo>
                <a:lnTo>
                  <a:pt x="366" y="636"/>
                </a:lnTo>
                <a:lnTo>
                  <a:pt x="366" y="637"/>
                </a:lnTo>
                <a:lnTo>
                  <a:pt x="368" y="640"/>
                </a:lnTo>
                <a:lnTo>
                  <a:pt x="368" y="641"/>
                </a:lnTo>
                <a:lnTo>
                  <a:pt x="367" y="642"/>
                </a:lnTo>
                <a:lnTo>
                  <a:pt x="367" y="643"/>
                </a:lnTo>
                <a:lnTo>
                  <a:pt x="366" y="643"/>
                </a:lnTo>
                <a:lnTo>
                  <a:pt x="365" y="644"/>
                </a:lnTo>
                <a:lnTo>
                  <a:pt x="364" y="644"/>
                </a:lnTo>
                <a:lnTo>
                  <a:pt x="363" y="645"/>
                </a:lnTo>
                <a:lnTo>
                  <a:pt x="361" y="645"/>
                </a:lnTo>
                <a:lnTo>
                  <a:pt x="361" y="647"/>
                </a:lnTo>
                <a:lnTo>
                  <a:pt x="361" y="648"/>
                </a:lnTo>
                <a:lnTo>
                  <a:pt x="363" y="648"/>
                </a:lnTo>
                <a:lnTo>
                  <a:pt x="361" y="649"/>
                </a:lnTo>
                <a:lnTo>
                  <a:pt x="369" y="652"/>
                </a:lnTo>
                <a:lnTo>
                  <a:pt x="371" y="652"/>
                </a:lnTo>
                <a:lnTo>
                  <a:pt x="372" y="653"/>
                </a:lnTo>
                <a:lnTo>
                  <a:pt x="373" y="653"/>
                </a:lnTo>
                <a:lnTo>
                  <a:pt x="374" y="651"/>
                </a:lnTo>
                <a:lnTo>
                  <a:pt x="375" y="650"/>
                </a:lnTo>
                <a:lnTo>
                  <a:pt x="377" y="647"/>
                </a:lnTo>
                <a:lnTo>
                  <a:pt x="376" y="647"/>
                </a:lnTo>
                <a:lnTo>
                  <a:pt x="377" y="644"/>
                </a:lnTo>
                <a:lnTo>
                  <a:pt x="378" y="643"/>
                </a:lnTo>
                <a:lnTo>
                  <a:pt x="380" y="643"/>
                </a:lnTo>
                <a:lnTo>
                  <a:pt x="381" y="644"/>
                </a:lnTo>
                <a:lnTo>
                  <a:pt x="382" y="644"/>
                </a:lnTo>
                <a:lnTo>
                  <a:pt x="384" y="645"/>
                </a:lnTo>
                <a:lnTo>
                  <a:pt x="386" y="641"/>
                </a:lnTo>
                <a:lnTo>
                  <a:pt x="388" y="640"/>
                </a:lnTo>
                <a:lnTo>
                  <a:pt x="388" y="637"/>
                </a:lnTo>
                <a:lnTo>
                  <a:pt x="389" y="636"/>
                </a:lnTo>
                <a:lnTo>
                  <a:pt x="390" y="633"/>
                </a:lnTo>
                <a:lnTo>
                  <a:pt x="391" y="632"/>
                </a:lnTo>
                <a:lnTo>
                  <a:pt x="391" y="631"/>
                </a:lnTo>
                <a:lnTo>
                  <a:pt x="392" y="627"/>
                </a:lnTo>
                <a:lnTo>
                  <a:pt x="393" y="625"/>
                </a:lnTo>
                <a:lnTo>
                  <a:pt x="393" y="624"/>
                </a:lnTo>
                <a:lnTo>
                  <a:pt x="393" y="623"/>
                </a:lnTo>
                <a:lnTo>
                  <a:pt x="393" y="622"/>
                </a:lnTo>
                <a:lnTo>
                  <a:pt x="393" y="620"/>
                </a:lnTo>
                <a:lnTo>
                  <a:pt x="392" y="620"/>
                </a:lnTo>
                <a:lnTo>
                  <a:pt x="393" y="619"/>
                </a:lnTo>
                <a:lnTo>
                  <a:pt x="397" y="617"/>
                </a:lnTo>
                <a:lnTo>
                  <a:pt x="399" y="616"/>
                </a:lnTo>
                <a:lnTo>
                  <a:pt x="400" y="617"/>
                </a:lnTo>
                <a:lnTo>
                  <a:pt x="401" y="617"/>
                </a:lnTo>
                <a:lnTo>
                  <a:pt x="402" y="617"/>
                </a:lnTo>
                <a:lnTo>
                  <a:pt x="402" y="618"/>
                </a:lnTo>
                <a:lnTo>
                  <a:pt x="403" y="618"/>
                </a:lnTo>
                <a:lnTo>
                  <a:pt x="404" y="618"/>
                </a:lnTo>
                <a:lnTo>
                  <a:pt x="404" y="619"/>
                </a:lnTo>
                <a:lnTo>
                  <a:pt x="406" y="619"/>
                </a:lnTo>
                <a:lnTo>
                  <a:pt x="407" y="619"/>
                </a:lnTo>
                <a:lnTo>
                  <a:pt x="408" y="619"/>
                </a:lnTo>
                <a:lnTo>
                  <a:pt x="409" y="619"/>
                </a:lnTo>
                <a:lnTo>
                  <a:pt x="410" y="619"/>
                </a:lnTo>
                <a:lnTo>
                  <a:pt x="411" y="619"/>
                </a:lnTo>
                <a:lnTo>
                  <a:pt x="412" y="619"/>
                </a:lnTo>
                <a:lnTo>
                  <a:pt x="414" y="619"/>
                </a:lnTo>
                <a:lnTo>
                  <a:pt x="415" y="619"/>
                </a:lnTo>
                <a:lnTo>
                  <a:pt x="416" y="619"/>
                </a:lnTo>
                <a:lnTo>
                  <a:pt x="418" y="619"/>
                </a:lnTo>
                <a:lnTo>
                  <a:pt x="420" y="614"/>
                </a:lnTo>
                <a:lnTo>
                  <a:pt x="421" y="610"/>
                </a:lnTo>
                <a:lnTo>
                  <a:pt x="423" y="608"/>
                </a:lnTo>
                <a:lnTo>
                  <a:pt x="424" y="606"/>
                </a:lnTo>
                <a:lnTo>
                  <a:pt x="423" y="606"/>
                </a:lnTo>
                <a:lnTo>
                  <a:pt x="423" y="605"/>
                </a:lnTo>
                <a:lnTo>
                  <a:pt x="424" y="603"/>
                </a:lnTo>
                <a:lnTo>
                  <a:pt x="425" y="602"/>
                </a:lnTo>
                <a:lnTo>
                  <a:pt x="425" y="601"/>
                </a:lnTo>
                <a:lnTo>
                  <a:pt x="426" y="601"/>
                </a:lnTo>
                <a:lnTo>
                  <a:pt x="425" y="601"/>
                </a:lnTo>
                <a:lnTo>
                  <a:pt x="423" y="599"/>
                </a:lnTo>
                <a:lnTo>
                  <a:pt x="420" y="597"/>
                </a:lnTo>
                <a:lnTo>
                  <a:pt x="419" y="595"/>
                </a:lnTo>
                <a:lnTo>
                  <a:pt x="420" y="593"/>
                </a:lnTo>
                <a:lnTo>
                  <a:pt x="424" y="590"/>
                </a:lnTo>
                <a:lnTo>
                  <a:pt x="425" y="587"/>
                </a:lnTo>
                <a:lnTo>
                  <a:pt x="426" y="589"/>
                </a:lnTo>
                <a:lnTo>
                  <a:pt x="425" y="589"/>
                </a:lnTo>
                <a:lnTo>
                  <a:pt x="425" y="590"/>
                </a:lnTo>
                <a:lnTo>
                  <a:pt x="426" y="590"/>
                </a:lnTo>
                <a:lnTo>
                  <a:pt x="427" y="591"/>
                </a:lnTo>
                <a:lnTo>
                  <a:pt x="429" y="587"/>
                </a:lnTo>
                <a:lnTo>
                  <a:pt x="430" y="585"/>
                </a:lnTo>
                <a:lnTo>
                  <a:pt x="430" y="584"/>
                </a:lnTo>
                <a:lnTo>
                  <a:pt x="432" y="583"/>
                </a:lnTo>
                <a:lnTo>
                  <a:pt x="433" y="582"/>
                </a:lnTo>
                <a:lnTo>
                  <a:pt x="434" y="581"/>
                </a:lnTo>
                <a:lnTo>
                  <a:pt x="434" y="580"/>
                </a:lnTo>
                <a:lnTo>
                  <a:pt x="435" y="578"/>
                </a:lnTo>
                <a:lnTo>
                  <a:pt x="436" y="578"/>
                </a:lnTo>
                <a:lnTo>
                  <a:pt x="437" y="578"/>
                </a:lnTo>
                <a:lnTo>
                  <a:pt x="438" y="578"/>
                </a:lnTo>
                <a:lnTo>
                  <a:pt x="440" y="578"/>
                </a:lnTo>
                <a:lnTo>
                  <a:pt x="441" y="578"/>
                </a:lnTo>
                <a:lnTo>
                  <a:pt x="442" y="578"/>
                </a:lnTo>
                <a:lnTo>
                  <a:pt x="443" y="578"/>
                </a:lnTo>
                <a:lnTo>
                  <a:pt x="444" y="578"/>
                </a:lnTo>
                <a:lnTo>
                  <a:pt x="445" y="578"/>
                </a:lnTo>
                <a:lnTo>
                  <a:pt x="446" y="578"/>
                </a:lnTo>
                <a:lnTo>
                  <a:pt x="446" y="576"/>
                </a:lnTo>
                <a:lnTo>
                  <a:pt x="446" y="575"/>
                </a:lnTo>
                <a:lnTo>
                  <a:pt x="446" y="573"/>
                </a:lnTo>
                <a:lnTo>
                  <a:pt x="446" y="569"/>
                </a:lnTo>
                <a:lnTo>
                  <a:pt x="446" y="567"/>
                </a:lnTo>
                <a:lnTo>
                  <a:pt x="446" y="566"/>
                </a:lnTo>
                <a:lnTo>
                  <a:pt x="446" y="565"/>
                </a:lnTo>
                <a:lnTo>
                  <a:pt x="446" y="564"/>
                </a:lnTo>
                <a:lnTo>
                  <a:pt x="446" y="563"/>
                </a:lnTo>
                <a:lnTo>
                  <a:pt x="446" y="561"/>
                </a:lnTo>
                <a:lnTo>
                  <a:pt x="446" y="560"/>
                </a:lnTo>
                <a:lnTo>
                  <a:pt x="446" y="559"/>
                </a:lnTo>
                <a:lnTo>
                  <a:pt x="446" y="558"/>
                </a:lnTo>
                <a:lnTo>
                  <a:pt x="446" y="557"/>
                </a:lnTo>
                <a:lnTo>
                  <a:pt x="446" y="555"/>
                </a:lnTo>
                <a:lnTo>
                  <a:pt x="444" y="555"/>
                </a:lnTo>
                <a:lnTo>
                  <a:pt x="443" y="555"/>
                </a:lnTo>
                <a:lnTo>
                  <a:pt x="441" y="555"/>
                </a:lnTo>
                <a:lnTo>
                  <a:pt x="440" y="555"/>
                </a:lnTo>
                <a:lnTo>
                  <a:pt x="438" y="555"/>
                </a:lnTo>
                <a:lnTo>
                  <a:pt x="432" y="555"/>
                </a:lnTo>
                <a:lnTo>
                  <a:pt x="428" y="555"/>
                </a:lnTo>
                <a:lnTo>
                  <a:pt x="426" y="555"/>
                </a:lnTo>
                <a:lnTo>
                  <a:pt x="419" y="555"/>
                </a:lnTo>
                <a:lnTo>
                  <a:pt x="417" y="555"/>
                </a:lnTo>
                <a:lnTo>
                  <a:pt x="416" y="555"/>
                </a:lnTo>
                <a:lnTo>
                  <a:pt x="415" y="555"/>
                </a:lnTo>
                <a:lnTo>
                  <a:pt x="414" y="555"/>
                </a:lnTo>
                <a:lnTo>
                  <a:pt x="412" y="556"/>
                </a:lnTo>
                <a:lnTo>
                  <a:pt x="411" y="556"/>
                </a:lnTo>
                <a:lnTo>
                  <a:pt x="410" y="557"/>
                </a:lnTo>
                <a:lnTo>
                  <a:pt x="409" y="557"/>
                </a:lnTo>
                <a:lnTo>
                  <a:pt x="409" y="558"/>
                </a:lnTo>
                <a:lnTo>
                  <a:pt x="408" y="558"/>
                </a:lnTo>
                <a:lnTo>
                  <a:pt x="407" y="553"/>
                </a:lnTo>
                <a:lnTo>
                  <a:pt x="407" y="552"/>
                </a:lnTo>
                <a:lnTo>
                  <a:pt x="407" y="550"/>
                </a:lnTo>
                <a:lnTo>
                  <a:pt x="406" y="551"/>
                </a:lnTo>
                <a:lnTo>
                  <a:pt x="404" y="552"/>
                </a:lnTo>
                <a:lnTo>
                  <a:pt x="403" y="552"/>
                </a:lnTo>
                <a:lnTo>
                  <a:pt x="403" y="553"/>
                </a:lnTo>
                <a:lnTo>
                  <a:pt x="402" y="555"/>
                </a:lnTo>
                <a:lnTo>
                  <a:pt x="401" y="555"/>
                </a:lnTo>
                <a:lnTo>
                  <a:pt x="401" y="556"/>
                </a:lnTo>
                <a:lnTo>
                  <a:pt x="400" y="558"/>
                </a:lnTo>
                <a:lnTo>
                  <a:pt x="399" y="559"/>
                </a:lnTo>
                <a:lnTo>
                  <a:pt x="399" y="560"/>
                </a:lnTo>
                <a:lnTo>
                  <a:pt x="398" y="561"/>
                </a:lnTo>
                <a:lnTo>
                  <a:pt x="398" y="563"/>
                </a:lnTo>
                <a:lnTo>
                  <a:pt x="397" y="564"/>
                </a:lnTo>
                <a:lnTo>
                  <a:pt x="397" y="565"/>
                </a:lnTo>
                <a:lnTo>
                  <a:pt x="395" y="566"/>
                </a:lnTo>
                <a:lnTo>
                  <a:pt x="395" y="568"/>
                </a:lnTo>
                <a:lnTo>
                  <a:pt x="394" y="568"/>
                </a:lnTo>
                <a:lnTo>
                  <a:pt x="394" y="569"/>
                </a:lnTo>
                <a:lnTo>
                  <a:pt x="393" y="569"/>
                </a:lnTo>
                <a:lnTo>
                  <a:pt x="393" y="568"/>
                </a:lnTo>
                <a:lnTo>
                  <a:pt x="392" y="568"/>
                </a:lnTo>
                <a:lnTo>
                  <a:pt x="391" y="568"/>
                </a:lnTo>
                <a:lnTo>
                  <a:pt x="391" y="567"/>
                </a:lnTo>
                <a:lnTo>
                  <a:pt x="392" y="567"/>
                </a:lnTo>
                <a:lnTo>
                  <a:pt x="392" y="565"/>
                </a:lnTo>
                <a:lnTo>
                  <a:pt x="392" y="564"/>
                </a:lnTo>
                <a:lnTo>
                  <a:pt x="393" y="563"/>
                </a:lnTo>
                <a:lnTo>
                  <a:pt x="393" y="561"/>
                </a:lnTo>
                <a:lnTo>
                  <a:pt x="393" y="560"/>
                </a:lnTo>
                <a:lnTo>
                  <a:pt x="394" y="559"/>
                </a:lnTo>
                <a:lnTo>
                  <a:pt x="394" y="558"/>
                </a:lnTo>
                <a:lnTo>
                  <a:pt x="394" y="557"/>
                </a:lnTo>
                <a:lnTo>
                  <a:pt x="394" y="556"/>
                </a:lnTo>
                <a:lnTo>
                  <a:pt x="395" y="556"/>
                </a:lnTo>
                <a:lnTo>
                  <a:pt x="395" y="555"/>
                </a:lnTo>
                <a:lnTo>
                  <a:pt x="395" y="553"/>
                </a:lnTo>
                <a:lnTo>
                  <a:pt x="395" y="552"/>
                </a:lnTo>
                <a:lnTo>
                  <a:pt x="397" y="551"/>
                </a:lnTo>
                <a:lnTo>
                  <a:pt x="397" y="550"/>
                </a:lnTo>
                <a:lnTo>
                  <a:pt x="397" y="549"/>
                </a:lnTo>
                <a:lnTo>
                  <a:pt x="397" y="548"/>
                </a:lnTo>
                <a:lnTo>
                  <a:pt x="398" y="548"/>
                </a:lnTo>
                <a:lnTo>
                  <a:pt x="398" y="547"/>
                </a:lnTo>
                <a:lnTo>
                  <a:pt x="398" y="545"/>
                </a:lnTo>
                <a:lnTo>
                  <a:pt x="398" y="544"/>
                </a:lnTo>
                <a:lnTo>
                  <a:pt x="399" y="543"/>
                </a:lnTo>
                <a:lnTo>
                  <a:pt x="399" y="542"/>
                </a:lnTo>
                <a:lnTo>
                  <a:pt x="400" y="540"/>
                </a:lnTo>
                <a:lnTo>
                  <a:pt x="400" y="539"/>
                </a:lnTo>
                <a:lnTo>
                  <a:pt x="400" y="538"/>
                </a:lnTo>
                <a:lnTo>
                  <a:pt x="401" y="536"/>
                </a:lnTo>
                <a:lnTo>
                  <a:pt x="402" y="536"/>
                </a:lnTo>
                <a:lnTo>
                  <a:pt x="403" y="536"/>
                </a:lnTo>
                <a:lnTo>
                  <a:pt x="404" y="536"/>
                </a:lnTo>
                <a:lnTo>
                  <a:pt x="406" y="538"/>
                </a:lnTo>
                <a:lnTo>
                  <a:pt x="407" y="538"/>
                </a:lnTo>
                <a:lnTo>
                  <a:pt x="408" y="536"/>
                </a:lnTo>
                <a:lnTo>
                  <a:pt x="408" y="535"/>
                </a:lnTo>
                <a:lnTo>
                  <a:pt x="409" y="533"/>
                </a:lnTo>
                <a:lnTo>
                  <a:pt x="409" y="532"/>
                </a:lnTo>
                <a:lnTo>
                  <a:pt x="411" y="533"/>
                </a:lnTo>
                <a:lnTo>
                  <a:pt x="412" y="534"/>
                </a:lnTo>
                <a:lnTo>
                  <a:pt x="412" y="533"/>
                </a:lnTo>
                <a:lnTo>
                  <a:pt x="414" y="532"/>
                </a:lnTo>
                <a:lnTo>
                  <a:pt x="415" y="532"/>
                </a:lnTo>
                <a:lnTo>
                  <a:pt x="416" y="532"/>
                </a:lnTo>
                <a:lnTo>
                  <a:pt x="418" y="532"/>
                </a:lnTo>
                <a:lnTo>
                  <a:pt x="419" y="532"/>
                </a:lnTo>
                <a:lnTo>
                  <a:pt x="420" y="532"/>
                </a:lnTo>
                <a:lnTo>
                  <a:pt x="421" y="532"/>
                </a:lnTo>
                <a:lnTo>
                  <a:pt x="423" y="532"/>
                </a:lnTo>
                <a:lnTo>
                  <a:pt x="423" y="531"/>
                </a:lnTo>
                <a:lnTo>
                  <a:pt x="423" y="530"/>
                </a:lnTo>
                <a:lnTo>
                  <a:pt x="423" y="528"/>
                </a:lnTo>
                <a:lnTo>
                  <a:pt x="423" y="527"/>
                </a:lnTo>
                <a:lnTo>
                  <a:pt x="423" y="526"/>
                </a:lnTo>
                <a:lnTo>
                  <a:pt x="423" y="525"/>
                </a:lnTo>
                <a:lnTo>
                  <a:pt x="423" y="524"/>
                </a:lnTo>
                <a:lnTo>
                  <a:pt x="423" y="523"/>
                </a:lnTo>
                <a:lnTo>
                  <a:pt x="423" y="522"/>
                </a:lnTo>
                <a:lnTo>
                  <a:pt x="423" y="520"/>
                </a:lnTo>
                <a:lnTo>
                  <a:pt x="424" y="520"/>
                </a:lnTo>
                <a:lnTo>
                  <a:pt x="425" y="520"/>
                </a:lnTo>
                <a:lnTo>
                  <a:pt x="426" y="520"/>
                </a:lnTo>
                <a:lnTo>
                  <a:pt x="426" y="519"/>
                </a:lnTo>
                <a:lnTo>
                  <a:pt x="426" y="518"/>
                </a:lnTo>
                <a:lnTo>
                  <a:pt x="426" y="517"/>
                </a:lnTo>
                <a:lnTo>
                  <a:pt x="426" y="515"/>
                </a:lnTo>
                <a:lnTo>
                  <a:pt x="426" y="514"/>
                </a:lnTo>
                <a:lnTo>
                  <a:pt x="426" y="513"/>
                </a:lnTo>
                <a:lnTo>
                  <a:pt x="426" y="511"/>
                </a:lnTo>
                <a:lnTo>
                  <a:pt x="426" y="510"/>
                </a:lnTo>
                <a:lnTo>
                  <a:pt x="426" y="507"/>
                </a:lnTo>
                <a:lnTo>
                  <a:pt x="426" y="505"/>
                </a:lnTo>
                <a:lnTo>
                  <a:pt x="426" y="502"/>
                </a:lnTo>
                <a:lnTo>
                  <a:pt x="426" y="501"/>
                </a:lnTo>
                <a:lnTo>
                  <a:pt x="426" y="498"/>
                </a:lnTo>
                <a:lnTo>
                  <a:pt x="426" y="497"/>
                </a:lnTo>
                <a:lnTo>
                  <a:pt x="426" y="496"/>
                </a:lnTo>
                <a:lnTo>
                  <a:pt x="426" y="493"/>
                </a:lnTo>
                <a:lnTo>
                  <a:pt x="426" y="490"/>
                </a:lnTo>
                <a:lnTo>
                  <a:pt x="426" y="489"/>
                </a:lnTo>
                <a:lnTo>
                  <a:pt x="426" y="488"/>
                </a:lnTo>
                <a:lnTo>
                  <a:pt x="425" y="486"/>
                </a:lnTo>
                <a:lnTo>
                  <a:pt x="424" y="485"/>
                </a:lnTo>
                <a:lnTo>
                  <a:pt x="419" y="482"/>
                </a:lnTo>
                <a:lnTo>
                  <a:pt x="416" y="480"/>
                </a:lnTo>
                <a:lnTo>
                  <a:pt x="416" y="478"/>
                </a:lnTo>
                <a:lnTo>
                  <a:pt x="414" y="477"/>
                </a:lnTo>
                <a:lnTo>
                  <a:pt x="412" y="476"/>
                </a:lnTo>
                <a:lnTo>
                  <a:pt x="410" y="475"/>
                </a:lnTo>
                <a:lnTo>
                  <a:pt x="408" y="473"/>
                </a:lnTo>
                <a:lnTo>
                  <a:pt x="407" y="472"/>
                </a:lnTo>
                <a:lnTo>
                  <a:pt x="403" y="469"/>
                </a:lnTo>
                <a:lnTo>
                  <a:pt x="399" y="466"/>
                </a:lnTo>
                <a:lnTo>
                  <a:pt x="398" y="464"/>
                </a:lnTo>
                <a:lnTo>
                  <a:pt x="395" y="463"/>
                </a:lnTo>
                <a:lnTo>
                  <a:pt x="394" y="461"/>
                </a:lnTo>
                <a:lnTo>
                  <a:pt x="394" y="458"/>
                </a:lnTo>
                <a:lnTo>
                  <a:pt x="394" y="457"/>
                </a:lnTo>
                <a:lnTo>
                  <a:pt x="394" y="451"/>
                </a:lnTo>
                <a:lnTo>
                  <a:pt x="394" y="446"/>
                </a:lnTo>
                <a:lnTo>
                  <a:pt x="395" y="446"/>
                </a:lnTo>
                <a:lnTo>
                  <a:pt x="397" y="446"/>
                </a:lnTo>
                <a:lnTo>
                  <a:pt x="398" y="446"/>
                </a:lnTo>
                <a:lnTo>
                  <a:pt x="399" y="446"/>
                </a:lnTo>
                <a:lnTo>
                  <a:pt x="402" y="446"/>
                </a:lnTo>
                <a:lnTo>
                  <a:pt x="403" y="446"/>
                </a:lnTo>
                <a:lnTo>
                  <a:pt x="406" y="442"/>
                </a:lnTo>
                <a:lnTo>
                  <a:pt x="407" y="442"/>
                </a:lnTo>
                <a:lnTo>
                  <a:pt x="409" y="440"/>
                </a:lnTo>
                <a:lnTo>
                  <a:pt x="409" y="439"/>
                </a:lnTo>
                <a:lnTo>
                  <a:pt x="410" y="438"/>
                </a:lnTo>
                <a:lnTo>
                  <a:pt x="412" y="435"/>
                </a:lnTo>
                <a:lnTo>
                  <a:pt x="414" y="433"/>
                </a:lnTo>
                <a:lnTo>
                  <a:pt x="415" y="432"/>
                </a:lnTo>
                <a:lnTo>
                  <a:pt x="416" y="430"/>
                </a:lnTo>
                <a:lnTo>
                  <a:pt x="417" y="427"/>
                </a:lnTo>
                <a:lnTo>
                  <a:pt x="418" y="423"/>
                </a:lnTo>
                <a:lnTo>
                  <a:pt x="418" y="422"/>
                </a:lnTo>
                <a:lnTo>
                  <a:pt x="419" y="419"/>
                </a:lnTo>
                <a:lnTo>
                  <a:pt x="419" y="408"/>
                </a:lnTo>
                <a:lnTo>
                  <a:pt x="421" y="408"/>
                </a:lnTo>
                <a:lnTo>
                  <a:pt x="423" y="408"/>
                </a:lnTo>
                <a:lnTo>
                  <a:pt x="423" y="385"/>
                </a:lnTo>
                <a:lnTo>
                  <a:pt x="426" y="385"/>
                </a:lnTo>
                <a:lnTo>
                  <a:pt x="428" y="385"/>
                </a:lnTo>
                <a:lnTo>
                  <a:pt x="428" y="382"/>
                </a:lnTo>
                <a:lnTo>
                  <a:pt x="428" y="380"/>
                </a:lnTo>
                <a:lnTo>
                  <a:pt x="428" y="379"/>
                </a:lnTo>
                <a:lnTo>
                  <a:pt x="429" y="379"/>
                </a:lnTo>
                <a:lnTo>
                  <a:pt x="437" y="379"/>
                </a:lnTo>
                <a:lnTo>
                  <a:pt x="444" y="379"/>
                </a:lnTo>
                <a:lnTo>
                  <a:pt x="450" y="379"/>
                </a:lnTo>
                <a:lnTo>
                  <a:pt x="451" y="379"/>
                </a:lnTo>
                <a:lnTo>
                  <a:pt x="453" y="379"/>
                </a:lnTo>
                <a:lnTo>
                  <a:pt x="454" y="379"/>
                </a:lnTo>
                <a:lnTo>
                  <a:pt x="455" y="379"/>
                </a:lnTo>
                <a:lnTo>
                  <a:pt x="458" y="379"/>
                </a:lnTo>
                <a:lnTo>
                  <a:pt x="460" y="379"/>
                </a:lnTo>
                <a:lnTo>
                  <a:pt x="461" y="379"/>
                </a:lnTo>
                <a:lnTo>
                  <a:pt x="472" y="380"/>
                </a:lnTo>
                <a:lnTo>
                  <a:pt x="473" y="380"/>
                </a:lnTo>
                <a:lnTo>
                  <a:pt x="476" y="380"/>
                </a:lnTo>
                <a:lnTo>
                  <a:pt x="481" y="380"/>
                </a:lnTo>
                <a:lnTo>
                  <a:pt x="483" y="380"/>
                </a:lnTo>
                <a:lnTo>
                  <a:pt x="494" y="380"/>
                </a:lnTo>
                <a:lnTo>
                  <a:pt x="496" y="377"/>
                </a:lnTo>
                <a:lnTo>
                  <a:pt x="499" y="374"/>
                </a:lnTo>
                <a:lnTo>
                  <a:pt x="502" y="372"/>
                </a:lnTo>
                <a:lnTo>
                  <a:pt x="503" y="371"/>
                </a:lnTo>
                <a:lnTo>
                  <a:pt x="502" y="369"/>
                </a:lnTo>
                <a:lnTo>
                  <a:pt x="497" y="366"/>
                </a:lnTo>
                <a:lnTo>
                  <a:pt x="495" y="366"/>
                </a:lnTo>
                <a:lnTo>
                  <a:pt x="494" y="365"/>
                </a:lnTo>
                <a:lnTo>
                  <a:pt x="493" y="364"/>
                </a:lnTo>
                <a:lnTo>
                  <a:pt x="493" y="363"/>
                </a:lnTo>
                <a:lnTo>
                  <a:pt x="492" y="363"/>
                </a:lnTo>
                <a:lnTo>
                  <a:pt x="490" y="360"/>
                </a:lnTo>
                <a:lnTo>
                  <a:pt x="489" y="359"/>
                </a:lnTo>
                <a:lnTo>
                  <a:pt x="488" y="359"/>
                </a:lnTo>
                <a:lnTo>
                  <a:pt x="488" y="358"/>
                </a:lnTo>
                <a:lnTo>
                  <a:pt x="487" y="358"/>
                </a:lnTo>
                <a:lnTo>
                  <a:pt x="484" y="357"/>
                </a:lnTo>
                <a:lnTo>
                  <a:pt x="484" y="356"/>
                </a:lnTo>
                <a:lnTo>
                  <a:pt x="483" y="356"/>
                </a:lnTo>
                <a:lnTo>
                  <a:pt x="483" y="355"/>
                </a:lnTo>
                <a:lnTo>
                  <a:pt x="481" y="354"/>
                </a:lnTo>
                <a:lnTo>
                  <a:pt x="480" y="352"/>
                </a:lnTo>
                <a:lnTo>
                  <a:pt x="479" y="350"/>
                </a:lnTo>
                <a:lnTo>
                  <a:pt x="480" y="349"/>
                </a:lnTo>
                <a:lnTo>
                  <a:pt x="483" y="346"/>
                </a:lnTo>
                <a:lnTo>
                  <a:pt x="484" y="346"/>
                </a:lnTo>
                <a:lnTo>
                  <a:pt x="483" y="344"/>
                </a:lnTo>
                <a:lnTo>
                  <a:pt x="481" y="342"/>
                </a:lnTo>
                <a:lnTo>
                  <a:pt x="481" y="335"/>
                </a:lnTo>
                <a:lnTo>
                  <a:pt x="481" y="333"/>
                </a:lnTo>
                <a:lnTo>
                  <a:pt x="481" y="332"/>
                </a:lnTo>
                <a:lnTo>
                  <a:pt x="483" y="332"/>
                </a:lnTo>
                <a:lnTo>
                  <a:pt x="484" y="332"/>
                </a:lnTo>
                <a:lnTo>
                  <a:pt x="487" y="329"/>
                </a:lnTo>
                <a:lnTo>
                  <a:pt x="488" y="327"/>
                </a:lnTo>
                <a:lnTo>
                  <a:pt x="488" y="326"/>
                </a:lnTo>
                <a:lnTo>
                  <a:pt x="489" y="326"/>
                </a:lnTo>
                <a:lnTo>
                  <a:pt x="496" y="323"/>
                </a:lnTo>
                <a:lnTo>
                  <a:pt x="497" y="323"/>
                </a:lnTo>
                <a:lnTo>
                  <a:pt x="498" y="319"/>
                </a:lnTo>
                <a:lnTo>
                  <a:pt x="498" y="318"/>
                </a:lnTo>
                <a:lnTo>
                  <a:pt x="497" y="318"/>
                </a:lnTo>
                <a:lnTo>
                  <a:pt x="496" y="316"/>
                </a:lnTo>
                <a:lnTo>
                  <a:pt x="495" y="315"/>
                </a:lnTo>
                <a:lnTo>
                  <a:pt x="495" y="314"/>
                </a:lnTo>
                <a:lnTo>
                  <a:pt x="495" y="313"/>
                </a:lnTo>
                <a:lnTo>
                  <a:pt x="496" y="313"/>
                </a:lnTo>
                <a:lnTo>
                  <a:pt x="498" y="310"/>
                </a:lnTo>
                <a:lnTo>
                  <a:pt x="502" y="308"/>
                </a:lnTo>
                <a:lnTo>
                  <a:pt x="503" y="308"/>
                </a:lnTo>
                <a:lnTo>
                  <a:pt x="504" y="308"/>
                </a:lnTo>
                <a:lnTo>
                  <a:pt x="505" y="308"/>
                </a:lnTo>
                <a:lnTo>
                  <a:pt x="506" y="307"/>
                </a:lnTo>
                <a:lnTo>
                  <a:pt x="509" y="304"/>
                </a:lnTo>
                <a:lnTo>
                  <a:pt x="510" y="304"/>
                </a:lnTo>
                <a:lnTo>
                  <a:pt x="511" y="301"/>
                </a:lnTo>
                <a:lnTo>
                  <a:pt x="513" y="300"/>
                </a:lnTo>
                <a:lnTo>
                  <a:pt x="514" y="299"/>
                </a:lnTo>
                <a:lnTo>
                  <a:pt x="521" y="292"/>
                </a:lnTo>
                <a:lnTo>
                  <a:pt x="522" y="291"/>
                </a:lnTo>
                <a:lnTo>
                  <a:pt x="523" y="291"/>
                </a:lnTo>
                <a:lnTo>
                  <a:pt x="526" y="291"/>
                </a:lnTo>
                <a:lnTo>
                  <a:pt x="527" y="291"/>
                </a:lnTo>
                <a:lnTo>
                  <a:pt x="529" y="291"/>
                </a:lnTo>
                <a:lnTo>
                  <a:pt x="535" y="291"/>
                </a:lnTo>
                <a:lnTo>
                  <a:pt x="535" y="289"/>
                </a:lnTo>
                <a:lnTo>
                  <a:pt x="535" y="287"/>
                </a:lnTo>
                <a:lnTo>
                  <a:pt x="535" y="283"/>
                </a:lnTo>
                <a:lnTo>
                  <a:pt x="535" y="281"/>
                </a:lnTo>
                <a:lnTo>
                  <a:pt x="535" y="277"/>
                </a:lnTo>
                <a:lnTo>
                  <a:pt x="535" y="273"/>
                </a:lnTo>
                <a:lnTo>
                  <a:pt x="535" y="272"/>
                </a:lnTo>
                <a:lnTo>
                  <a:pt x="535" y="271"/>
                </a:lnTo>
                <a:lnTo>
                  <a:pt x="535" y="269"/>
                </a:lnTo>
                <a:lnTo>
                  <a:pt x="535" y="267"/>
                </a:lnTo>
                <a:lnTo>
                  <a:pt x="535" y="266"/>
                </a:lnTo>
                <a:lnTo>
                  <a:pt x="535" y="265"/>
                </a:lnTo>
                <a:lnTo>
                  <a:pt x="535" y="264"/>
                </a:lnTo>
                <a:lnTo>
                  <a:pt x="535" y="263"/>
                </a:lnTo>
                <a:lnTo>
                  <a:pt x="535" y="262"/>
                </a:lnTo>
                <a:lnTo>
                  <a:pt x="535" y="260"/>
                </a:lnTo>
                <a:lnTo>
                  <a:pt x="535" y="259"/>
                </a:lnTo>
                <a:lnTo>
                  <a:pt x="535" y="258"/>
                </a:lnTo>
                <a:lnTo>
                  <a:pt x="535" y="257"/>
                </a:lnTo>
                <a:lnTo>
                  <a:pt x="535" y="256"/>
                </a:lnTo>
                <a:lnTo>
                  <a:pt x="533" y="256"/>
                </a:lnTo>
                <a:lnTo>
                  <a:pt x="531" y="256"/>
                </a:lnTo>
                <a:lnTo>
                  <a:pt x="530" y="255"/>
                </a:lnTo>
                <a:lnTo>
                  <a:pt x="530" y="254"/>
                </a:lnTo>
                <a:lnTo>
                  <a:pt x="530" y="252"/>
                </a:lnTo>
                <a:lnTo>
                  <a:pt x="530" y="251"/>
                </a:lnTo>
                <a:lnTo>
                  <a:pt x="531" y="250"/>
                </a:lnTo>
                <a:lnTo>
                  <a:pt x="532" y="250"/>
                </a:lnTo>
                <a:lnTo>
                  <a:pt x="535" y="249"/>
                </a:lnTo>
                <a:lnTo>
                  <a:pt x="536" y="249"/>
                </a:lnTo>
                <a:lnTo>
                  <a:pt x="536" y="250"/>
                </a:lnTo>
                <a:lnTo>
                  <a:pt x="535" y="243"/>
                </a:lnTo>
                <a:lnTo>
                  <a:pt x="532" y="238"/>
                </a:lnTo>
                <a:lnTo>
                  <a:pt x="531" y="238"/>
                </a:lnTo>
                <a:lnTo>
                  <a:pt x="531" y="237"/>
                </a:lnTo>
                <a:lnTo>
                  <a:pt x="531" y="235"/>
                </a:lnTo>
                <a:lnTo>
                  <a:pt x="531" y="234"/>
                </a:lnTo>
                <a:lnTo>
                  <a:pt x="530" y="234"/>
                </a:lnTo>
                <a:lnTo>
                  <a:pt x="528" y="233"/>
                </a:lnTo>
                <a:lnTo>
                  <a:pt x="529" y="231"/>
                </a:lnTo>
                <a:lnTo>
                  <a:pt x="529" y="229"/>
                </a:lnTo>
                <a:lnTo>
                  <a:pt x="528" y="229"/>
                </a:lnTo>
                <a:lnTo>
                  <a:pt x="526" y="229"/>
                </a:lnTo>
                <a:lnTo>
                  <a:pt x="524" y="229"/>
                </a:lnTo>
                <a:lnTo>
                  <a:pt x="524" y="223"/>
                </a:lnTo>
                <a:lnTo>
                  <a:pt x="523" y="223"/>
                </a:lnTo>
                <a:lnTo>
                  <a:pt x="522" y="223"/>
                </a:lnTo>
                <a:lnTo>
                  <a:pt x="516" y="225"/>
                </a:lnTo>
                <a:lnTo>
                  <a:pt x="515" y="225"/>
                </a:lnTo>
                <a:lnTo>
                  <a:pt x="514" y="225"/>
                </a:lnTo>
                <a:lnTo>
                  <a:pt x="513" y="225"/>
                </a:lnTo>
                <a:lnTo>
                  <a:pt x="512" y="225"/>
                </a:lnTo>
                <a:lnTo>
                  <a:pt x="511" y="225"/>
                </a:lnTo>
                <a:lnTo>
                  <a:pt x="510" y="224"/>
                </a:lnTo>
                <a:lnTo>
                  <a:pt x="509" y="223"/>
                </a:lnTo>
                <a:lnTo>
                  <a:pt x="507" y="223"/>
                </a:lnTo>
                <a:lnTo>
                  <a:pt x="507" y="222"/>
                </a:lnTo>
                <a:lnTo>
                  <a:pt x="509" y="220"/>
                </a:lnTo>
                <a:lnTo>
                  <a:pt x="506" y="218"/>
                </a:lnTo>
                <a:lnTo>
                  <a:pt x="505" y="218"/>
                </a:lnTo>
                <a:lnTo>
                  <a:pt x="504" y="218"/>
                </a:lnTo>
                <a:lnTo>
                  <a:pt x="503" y="217"/>
                </a:lnTo>
                <a:lnTo>
                  <a:pt x="502" y="216"/>
                </a:lnTo>
                <a:lnTo>
                  <a:pt x="502" y="215"/>
                </a:lnTo>
                <a:lnTo>
                  <a:pt x="502" y="213"/>
                </a:lnTo>
                <a:lnTo>
                  <a:pt x="502" y="205"/>
                </a:lnTo>
                <a:lnTo>
                  <a:pt x="502" y="204"/>
                </a:lnTo>
                <a:lnTo>
                  <a:pt x="502" y="202"/>
                </a:lnTo>
                <a:lnTo>
                  <a:pt x="502" y="187"/>
                </a:lnTo>
                <a:lnTo>
                  <a:pt x="512" y="187"/>
                </a:lnTo>
                <a:lnTo>
                  <a:pt x="514" y="187"/>
                </a:lnTo>
                <a:lnTo>
                  <a:pt x="518" y="187"/>
                </a:lnTo>
                <a:lnTo>
                  <a:pt x="520" y="187"/>
                </a:lnTo>
                <a:lnTo>
                  <a:pt x="523" y="187"/>
                </a:lnTo>
                <a:lnTo>
                  <a:pt x="526" y="190"/>
                </a:lnTo>
                <a:lnTo>
                  <a:pt x="527" y="193"/>
                </a:lnTo>
                <a:lnTo>
                  <a:pt x="528" y="195"/>
                </a:lnTo>
                <a:lnTo>
                  <a:pt x="529" y="198"/>
                </a:lnTo>
                <a:lnTo>
                  <a:pt x="530" y="199"/>
                </a:lnTo>
                <a:lnTo>
                  <a:pt x="531" y="202"/>
                </a:lnTo>
                <a:lnTo>
                  <a:pt x="531" y="204"/>
                </a:lnTo>
                <a:lnTo>
                  <a:pt x="532" y="205"/>
                </a:lnTo>
                <a:lnTo>
                  <a:pt x="533" y="209"/>
                </a:lnTo>
                <a:lnTo>
                  <a:pt x="535" y="209"/>
                </a:lnTo>
                <a:lnTo>
                  <a:pt x="536" y="209"/>
                </a:lnTo>
                <a:lnTo>
                  <a:pt x="538" y="209"/>
                </a:lnTo>
                <a:lnTo>
                  <a:pt x="539" y="210"/>
                </a:lnTo>
                <a:lnTo>
                  <a:pt x="540" y="210"/>
                </a:lnTo>
                <a:lnTo>
                  <a:pt x="541" y="210"/>
                </a:lnTo>
                <a:lnTo>
                  <a:pt x="542" y="210"/>
                </a:lnTo>
                <a:lnTo>
                  <a:pt x="542" y="209"/>
                </a:lnTo>
                <a:lnTo>
                  <a:pt x="546" y="206"/>
                </a:lnTo>
                <a:lnTo>
                  <a:pt x="547" y="205"/>
                </a:lnTo>
                <a:lnTo>
                  <a:pt x="548" y="202"/>
                </a:lnTo>
                <a:lnTo>
                  <a:pt x="548" y="199"/>
                </a:lnTo>
                <a:lnTo>
                  <a:pt x="548" y="198"/>
                </a:lnTo>
                <a:lnTo>
                  <a:pt x="550" y="197"/>
                </a:lnTo>
                <a:lnTo>
                  <a:pt x="550" y="196"/>
                </a:lnTo>
                <a:lnTo>
                  <a:pt x="552" y="196"/>
                </a:lnTo>
                <a:lnTo>
                  <a:pt x="554" y="193"/>
                </a:lnTo>
                <a:lnTo>
                  <a:pt x="555" y="192"/>
                </a:lnTo>
                <a:lnTo>
                  <a:pt x="556" y="191"/>
                </a:lnTo>
                <a:lnTo>
                  <a:pt x="556" y="190"/>
                </a:lnTo>
                <a:lnTo>
                  <a:pt x="557" y="188"/>
                </a:lnTo>
                <a:lnTo>
                  <a:pt x="558" y="187"/>
                </a:lnTo>
                <a:lnTo>
                  <a:pt x="559" y="187"/>
                </a:lnTo>
                <a:lnTo>
                  <a:pt x="552" y="187"/>
                </a:lnTo>
                <a:lnTo>
                  <a:pt x="546" y="187"/>
                </a:lnTo>
                <a:lnTo>
                  <a:pt x="542" y="187"/>
                </a:lnTo>
                <a:lnTo>
                  <a:pt x="540" y="187"/>
                </a:lnTo>
                <a:lnTo>
                  <a:pt x="540" y="180"/>
                </a:lnTo>
                <a:lnTo>
                  <a:pt x="540" y="179"/>
                </a:lnTo>
                <a:lnTo>
                  <a:pt x="540" y="177"/>
                </a:lnTo>
                <a:lnTo>
                  <a:pt x="540" y="176"/>
                </a:lnTo>
                <a:lnTo>
                  <a:pt x="540" y="171"/>
                </a:lnTo>
                <a:lnTo>
                  <a:pt x="540" y="160"/>
                </a:lnTo>
                <a:lnTo>
                  <a:pt x="540" y="146"/>
                </a:lnTo>
                <a:lnTo>
                  <a:pt x="540" y="140"/>
                </a:lnTo>
                <a:lnTo>
                  <a:pt x="540" y="137"/>
                </a:lnTo>
                <a:lnTo>
                  <a:pt x="540" y="133"/>
                </a:lnTo>
                <a:lnTo>
                  <a:pt x="540" y="122"/>
                </a:lnTo>
                <a:lnTo>
                  <a:pt x="540" y="109"/>
                </a:lnTo>
                <a:lnTo>
                  <a:pt x="540" y="108"/>
                </a:lnTo>
                <a:lnTo>
                  <a:pt x="541" y="104"/>
                </a:lnTo>
                <a:lnTo>
                  <a:pt x="542" y="96"/>
                </a:lnTo>
                <a:lnTo>
                  <a:pt x="544" y="95"/>
                </a:lnTo>
                <a:lnTo>
                  <a:pt x="545" y="88"/>
                </a:lnTo>
                <a:lnTo>
                  <a:pt x="545" y="87"/>
                </a:lnTo>
                <a:lnTo>
                  <a:pt x="545" y="86"/>
                </a:lnTo>
                <a:lnTo>
                  <a:pt x="545" y="84"/>
                </a:lnTo>
                <a:lnTo>
                  <a:pt x="546" y="83"/>
                </a:lnTo>
                <a:lnTo>
                  <a:pt x="549" y="78"/>
                </a:lnTo>
                <a:lnTo>
                  <a:pt x="549" y="76"/>
                </a:lnTo>
                <a:lnTo>
                  <a:pt x="550" y="75"/>
                </a:lnTo>
                <a:lnTo>
                  <a:pt x="550" y="74"/>
                </a:lnTo>
                <a:lnTo>
                  <a:pt x="550" y="72"/>
                </a:lnTo>
                <a:lnTo>
                  <a:pt x="550" y="70"/>
                </a:lnTo>
                <a:lnTo>
                  <a:pt x="552" y="66"/>
                </a:lnTo>
                <a:lnTo>
                  <a:pt x="552" y="65"/>
                </a:lnTo>
                <a:lnTo>
                  <a:pt x="552" y="64"/>
                </a:lnTo>
                <a:lnTo>
                  <a:pt x="552" y="63"/>
                </a:lnTo>
                <a:lnTo>
                  <a:pt x="554" y="58"/>
                </a:lnTo>
                <a:lnTo>
                  <a:pt x="555" y="58"/>
                </a:lnTo>
                <a:lnTo>
                  <a:pt x="555" y="57"/>
                </a:lnTo>
                <a:lnTo>
                  <a:pt x="555" y="56"/>
                </a:lnTo>
                <a:lnTo>
                  <a:pt x="556" y="56"/>
                </a:lnTo>
                <a:lnTo>
                  <a:pt x="557" y="54"/>
                </a:lnTo>
                <a:lnTo>
                  <a:pt x="561" y="49"/>
                </a:lnTo>
                <a:lnTo>
                  <a:pt x="562" y="48"/>
                </a:lnTo>
                <a:lnTo>
                  <a:pt x="563" y="48"/>
                </a:lnTo>
                <a:lnTo>
                  <a:pt x="563" y="47"/>
                </a:lnTo>
                <a:lnTo>
                  <a:pt x="563" y="46"/>
                </a:lnTo>
                <a:lnTo>
                  <a:pt x="564" y="45"/>
                </a:lnTo>
                <a:lnTo>
                  <a:pt x="564" y="43"/>
                </a:lnTo>
                <a:lnTo>
                  <a:pt x="564" y="42"/>
                </a:lnTo>
                <a:lnTo>
                  <a:pt x="564" y="41"/>
                </a:lnTo>
                <a:lnTo>
                  <a:pt x="564" y="39"/>
                </a:lnTo>
                <a:lnTo>
                  <a:pt x="564" y="37"/>
                </a:lnTo>
                <a:lnTo>
                  <a:pt x="564" y="36"/>
                </a:lnTo>
                <a:lnTo>
                  <a:pt x="564" y="33"/>
                </a:lnTo>
                <a:lnTo>
                  <a:pt x="564" y="32"/>
                </a:lnTo>
                <a:lnTo>
                  <a:pt x="564" y="25"/>
                </a:lnTo>
                <a:lnTo>
                  <a:pt x="564" y="23"/>
                </a:lnTo>
                <a:lnTo>
                  <a:pt x="564" y="16"/>
                </a:lnTo>
                <a:lnTo>
                  <a:pt x="564" y="8"/>
                </a:lnTo>
                <a:lnTo>
                  <a:pt x="564" y="0"/>
                </a:lnTo>
                <a:lnTo>
                  <a:pt x="566" y="0"/>
                </a:lnTo>
                <a:lnTo>
                  <a:pt x="568" y="0"/>
                </a:lnTo>
                <a:lnTo>
                  <a:pt x="574" y="0"/>
                </a:lnTo>
                <a:lnTo>
                  <a:pt x="574" y="24"/>
                </a:lnTo>
                <a:lnTo>
                  <a:pt x="574" y="26"/>
                </a:lnTo>
                <a:lnTo>
                  <a:pt x="574" y="30"/>
                </a:lnTo>
                <a:lnTo>
                  <a:pt x="573" y="33"/>
                </a:lnTo>
                <a:lnTo>
                  <a:pt x="573" y="34"/>
                </a:lnTo>
                <a:lnTo>
                  <a:pt x="574" y="42"/>
                </a:lnTo>
                <a:lnTo>
                  <a:pt x="573" y="45"/>
                </a:lnTo>
                <a:lnTo>
                  <a:pt x="573" y="47"/>
                </a:lnTo>
                <a:lnTo>
                  <a:pt x="573" y="48"/>
                </a:lnTo>
                <a:lnTo>
                  <a:pt x="572" y="50"/>
                </a:lnTo>
                <a:lnTo>
                  <a:pt x="571" y="53"/>
                </a:lnTo>
                <a:lnTo>
                  <a:pt x="570" y="54"/>
                </a:lnTo>
                <a:lnTo>
                  <a:pt x="570" y="55"/>
                </a:lnTo>
                <a:lnTo>
                  <a:pt x="568" y="56"/>
                </a:lnTo>
                <a:lnTo>
                  <a:pt x="566" y="59"/>
                </a:lnTo>
                <a:lnTo>
                  <a:pt x="563" y="62"/>
                </a:lnTo>
                <a:lnTo>
                  <a:pt x="561" y="67"/>
                </a:lnTo>
                <a:lnTo>
                  <a:pt x="561" y="70"/>
                </a:lnTo>
                <a:lnTo>
                  <a:pt x="561" y="73"/>
                </a:lnTo>
                <a:lnTo>
                  <a:pt x="561" y="75"/>
                </a:lnTo>
                <a:lnTo>
                  <a:pt x="559" y="78"/>
                </a:lnTo>
                <a:lnTo>
                  <a:pt x="559" y="79"/>
                </a:lnTo>
                <a:lnTo>
                  <a:pt x="558" y="80"/>
                </a:lnTo>
                <a:lnTo>
                  <a:pt x="557" y="82"/>
                </a:lnTo>
                <a:lnTo>
                  <a:pt x="556" y="84"/>
                </a:lnTo>
                <a:lnTo>
                  <a:pt x="554" y="88"/>
                </a:lnTo>
                <a:lnTo>
                  <a:pt x="554" y="89"/>
                </a:lnTo>
                <a:lnTo>
                  <a:pt x="553" y="98"/>
                </a:lnTo>
                <a:lnTo>
                  <a:pt x="552" y="100"/>
                </a:lnTo>
                <a:lnTo>
                  <a:pt x="552" y="104"/>
                </a:lnTo>
                <a:lnTo>
                  <a:pt x="550" y="107"/>
                </a:lnTo>
                <a:lnTo>
                  <a:pt x="550" y="110"/>
                </a:lnTo>
                <a:lnTo>
                  <a:pt x="550" y="117"/>
                </a:lnTo>
                <a:lnTo>
                  <a:pt x="550" y="118"/>
                </a:lnTo>
                <a:lnTo>
                  <a:pt x="550" y="121"/>
                </a:lnTo>
                <a:lnTo>
                  <a:pt x="550" y="133"/>
                </a:lnTo>
                <a:lnTo>
                  <a:pt x="550" y="139"/>
                </a:lnTo>
                <a:lnTo>
                  <a:pt x="550" y="141"/>
                </a:lnTo>
                <a:lnTo>
                  <a:pt x="550" y="145"/>
                </a:lnTo>
                <a:lnTo>
                  <a:pt x="550" y="146"/>
                </a:lnTo>
                <a:lnTo>
                  <a:pt x="550" y="150"/>
                </a:lnTo>
                <a:lnTo>
                  <a:pt x="550" y="151"/>
                </a:lnTo>
                <a:lnTo>
                  <a:pt x="550" y="154"/>
                </a:lnTo>
                <a:lnTo>
                  <a:pt x="550" y="164"/>
                </a:lnTo>
                <a:lnTo>
                  <a:pt x="550" y="173"/>
                </a:lnTo>
                <a:lnTo>
                  <a:pt x="550" y="174"/>
                </a:lnTo>
                <a:lnTo>
                  <a:pt x="550" y="175"/>
                </a:lnTo>
                <a:lnTo>
                  <a:pt x="550" y="176"/>
                </a:lnTo>
                <a:lnTo>
                  <a:pt x="552" y="176"/>
                </a:lnTo>
                <a:lnTo>
                  <a:pt x="554" y="176"/>
                </a:lnTo>
                <a:lnTo>
                  <a:pt x="564" y="176"/>
                </a:lnTo>
                <a:lnTo>
                  <a:pt x="568" y="176"/>
                </a:lnTo>
                <a:lnTo>
                  <a:pt x="570" y="176"/>
                </a:lnTo>
                <a:lnTo>
                  <a:pt x="576" y="176"/>
                </a:lnTo>
                <a:lnTo>
                  <a:pt x="579" y="176"/>
                </a:lnTo>
                <a:lnTo>
                  <a:pt x="584" y="176"/>
                </a:lnTo>
                <a:lnTo>
                  <a:pt x="597" y="176"/>
                </a:lnTo>
                <a:lnTo>
                  <a:pt x="597" y="177"/>
                </a:lnTo>
                <a:lnTo>
                  <a:pt x="597" y="180"/>
                </a:lnTo>
                <a:lnTo>
                  <a:pt x="597" y="190"/>
                </a:lnTo>
                <a:lnTo>
                  <a:pt x="597" y="195"/>
                </a:lnTo>
                <a:lnTo>
                  <a:pt x="597" y="206"/>
                </a:lnTo>
                <a:lnTo>
                  <a:pt x="601" y="206"/>
                </a:lnTo>
                <a:lnTo>
                  <a:pt x="607" y="206"/>
                </a:lnTo>
                <a:lnTo>
                  <a:pt x="618" y="206"/>
                </a:lnTo>
                <a:close/>
                <a:moveTo>
                  <a:pt x="553" y="336"/>
                </a:moveTo>
                <a:lnTo>
                  <a:pt x="555" y="336"/>
                </a:lnTo>
                <a:lnTo>
                  <a:pt x="555" y="334"/>
                </a:lnTo>
                <a:lnTo>
                  <a:pt x="555" y="333"/>
                </a:lnTo>
                <a:lnTo>
                  <a:pt x="556" y="332"/>
                </a:lnTo>
                <a:lnTo>
                  <a:pt x="554" y="332"/>
                </a:lnTo>
                <a:lnTo>
                  <a:pt x="552" y="332"/>
                </a:lnTo>
                <a:lnTo>
                  <a:pt x="550" y="336"/>
                </a:lnTo>
                <a:lnTo>
                  <a:pt x="553" y="336"/>
                </a:lnTo>
                <a:close/>
                <a:moveTo>
                  <a:pt x="497" y="379"/>
                </a:moveTo>
                <a:lnTo>
                  <a:pt x="494" y="381"/>
                </a:lnTo>
                <a:lnTo>
                  <a:pt x="493" y="381"/>
                </a:lnTo>
                <a:lnTo>
                  <a:pt x="493" y="382"/>
                </a:lnTo>
                <a:lnTo>
                  <a:pt x="492" y="382"/>
                </a:lnTo>
                <a:lnTo>
                  <a:pt x="492" y="383"/>
                </a:lnTo>
                <a:lnTo>
                  <a:pt x="490" y="383"/>
                </a:lnTo>
                <a:lnTo>
                  <a:pt x="490" y="384"/>
                </a:lnTo>
                <a:lnTo>
                  <a:pt x="489" y="384"/>
                </a:lnTo>
                <a:lnTo>
                  <a:pt x="488" y="385"/>
                </a:lnTo>
                <a:lnTo>
                  <a:pt x="487" y="386"/>
                </a:lnTo>
                <a:lnTo>
                  <a:pt x="487" y="388"/>
                </a:lnTo>
                <a:lnTo>
                  <a:pt x="486" y="388"/>
                </a:lnTo>
                <a:lnTo>
                  <a:pt x="486" y="389"/>
                </a:lnTo>
                <a:lnTo>
                  <a:pt x="485" y="389"/>
                </a:lnTo>
                <a:lnTo>
                  <a:pt x="485" y="390"/>
                </a:lnTo>
                <a:lnTo>
                  <a:pt x="484" y="390"/>
                </a:lnTo>
                <a:lnTo>
                  <a:pt x="485" y="390"/>
                </a:lnTo>
                <a:lnTo>
                  <a:pt x="485" y="391"/>
                </a:lnTo>
                <a:lnTo>
                  <a:pt x="486" y="391"/>
                </a:lnTo>
                <a:lnTo>
                  <a:pt x="487" y="392"/>
                </a:lnTo>
                <a:lnTo>
                  <a:pt x="488" y="392"/>
                </a:lnTo>
                <a:lnTo>
                  <a:pt x="489" y="393"/>
                </a:lnTo>
                <a:lnTo>
                  <a:pt x="490" y="394"/>
                </a:lnTo>
                <a:lnTo>
                  <a:pt x="492" y="396"/>
                </a:lnTo>
                <a:lnTo>
                  <a:pt x="493" y="396"/>
                </a:lnTo>
                <a:lnTo>
                  <a:pt x="493" y="397"/>
                </a:lnTo>
                <a:lnTo>
                  <a:pt x="494" y="398"/>
                </a:lnTo>
                <a:lnTo>
                  <a:pt x="495" y="399"/>
                </a:lnTo>
                <a:lnTo>
                  <a:pt x="496" y="399"/>
                </a:lnTo>
                <a:lnTo>
                  <a:pt x="497" y="400"/>
                </a:lnTo>
                <a:lnTo>
                  <a:pt x="498" y="400"/>
                </a:lnTo>
                <a:lnTo>
                  <a:pt x="498" y="401"/>
                </a:lnTo>
                <a:lnTo>
                  <a:pt x="498" y="402"/>
                </a:lnTo>
                <a:lnTo>
                  <a:pt x="498" y="404"/>
                </a:lnTo>
                <a:lnTo>
                  <a:pt x="499" y="405"/>
                </a:lnTo>
                <a:lnTo>
                  <a:pt x="499" y="406"/>
                </a:lnTo>
                <a:lnTo>
                  <a:pt x="501" y="406"/>
                </a:lnTo>
                <a:lnTo>
                  <a:pt x="501" y="407"/>
                </a:lnTo>
                <a:lnTo>
                  <a:pt x="501" y="408"/>
                </a:lnTo>
                <a:lnTo>
                  <a:pt x="502" y="409"/>
                </a:lnTo>
                <a:lnTo>
                  <a:pt x="503" y="409"/>
                </a:lnTo>
                <a:lnTo>
                  <a:pt x="504" y="410"/>
                </a:lnTo>
                <a:lnTo>
                  <a:pt x="505" y="411"/>
                </a:lnTo>
                <a:lnTo>
                  <a:pt x="505" y="413"/>
                </a:lnTo>
                <a:lnTo>
                  <a:pt x="505" y="414"/>
                </a:lnTo>
                <a:lnTo>
                  <a:pt x="505" y="415"/>
                </a:lnTo>
                <a:lnTo>
                  <a:pt x="505" y="416"/>
                </a:lnTo>
                <a:lnTo>
                  <a:pt x="504" y="416"/>
                </a:lnTo>
                <a:lnTo>
                  <a:pt x="505" y="417"/>
                </a:lnTo>
                <a:lnTo>
                  <a:pt x="506" y="418"/>
                </a:lnTo>
                <a:lnTo>
                  <a:pt x="506" y="419"/>
                </a:lnTo>
                <a:lnTo>
                  <a:pt x="509" y="419"/>
                </a:lnTo>
                <a:lnTo>
                  <a:pt x="510" y="419"/>
                </a:lnTo>
                <a:lnTo>
                  <a:pt x="511" y="419"/>
                </a:lnTo>
                <a:lnTo>
                  <a:pt x="511" y="413"/>
                </a:lnTo>
                <a:lnTo>
                  <a:pt x="511" y="408"/>
                </a:lnTo>
                <a:lnTo>
                  <a:pt x="511" y="407"/>
                </a:lnTo>
                <a:lnTo>
                  <a:pt x="511" y="405"/>
                </a:lnTo>
                <a:lnTo>
                  <a:pt x="511" y="404"/>
                </a:lnTo>
                <a:lnTo>
                  <a:pt x="511" y="402"/>
                </a:lnTo>
                <a:lnTo>
                  <a:pt x="511" y="401"/>
                </a:lnTo>
                <a:lnTo>
                  <a:pt x="511" y="398"/>
                </a:lnTo>
                <a:lnTo>
                  <a:pt x="511" y="390"/>
                </a:lnTo>
                <a:lnTo>
                  <a:pt x="512" y="390"/>
                </a:lnTo>
                <a:lnTo>
                  <a:pt x="509" y="388"/>
                </a:lnTo>
                <a:lnTo>
                  <a:pt x="506" y="385"/>
                </a:lnTo>
                <a:lnTo>
                  <a:pt x="502" y="380"/>
                </a:lnTo>
                <a:lnTo>
                  <a:pt x="499" y="379"/>
                </a:lnTo>
                <a:lnTo>
                  <a:pt x="498" y="379"/>
                </a:lnTo>
                <a:lnTo>
                  <a:pt x="497" y="379"/>
                </a:lnTo>
                <a:close/>
                <a:moveTo>
                  <a:pt x="485" y="393"/>
                </a:moveTo>
                <a:lnTo>
                  <a:pt x="484" y="392"/>
                </a:lnTo>
                <a:lnTo>
                  <a:pt x="484" y="393"/>
                </a:lnTo>
                <a:lnTo>
                  <a:pt x="484" y="394"/>
                </a:lnTo>
                <a:lnTo>
                  <a:pt x="484" y="396"/>
                </a:lnTo>
                <a:lnTo>
                  <a:pt x="485" y="397"/>
                </a:lnTo>
                <a:lnTo>
                  <a:pt x="485" y="398"/>
                </a:lnTo>
                <a:lnTo>
                  <a:pt x="486" y="398"/>
                </a:lnTo>
                <a:lnTo>
                  <a:pt x="486" y="399"/>
                </a:lnTo>
                <a:lnTo>
                  <a:pt x="487" y="399"/>
                </a:lnTo>
                <a:lnTo>
                  <a:pt x="487" y="400"/>
                </a:lnTo>
                <a:lnTo>
                  <a:pt x="487" y="401"/>
                </a:lnTo>
                <a:lnTo>
                  <a:pt x="488" y="401"/>
                </a:lnTo>
                <a:lnTo>
                  <a:pt x="488" y="402"/>
                </a:lnTo>
                <a:lnTo>
                  <a:pt x="488" y="404"/>
                </a:lnTo>
                <a:lnTo>
                  <a:pt x="488" y="405"/>
                </a:lnTo>
                <a:lnTo>
                  <a:pt x="488" y="406"/>
                </a:lnTo>
                <a:lnTo>
                  <a:pt x="488" y="407"/>
                </a:lnTo>
                <a:lnTo>
                  <a:pt x="488" y="408"/>
                </a:lnTo>
                <a:lnTo>
                  <a:pt x="488" y="409"/>
                </a:lnTo>
                <a:lnTo>
                  <a:pt x="488" y="410"/>
                </a:lnTo>
                <a:lnTo>
                  <a:pt x="489" y="410"/>
                </a:lnTo>
                <a:lnTo>
                  <a:pt x="489" y="411"/>
                </a:lnTo>
                <a:lnTo>
                  <a:pt x="490" y="411"/>
                </a:lnTo>
                <a:lnTo>
                  <a:pt x="490" y="413"/>
                </a:lnTo>
                <a:lnTo>
                  <a:pt x="492" y="414"/>
                </a:lnTo>
                <a:lnTo>
                  <a:pt x="492" y="415"/>
                </a:lnTo>
                <a:lnTo>
                  <a:pt x="492" y="416"/>
                </a:lnTo>
                <a:lnTo>
                  <a:pt x="492" y="417"/>
                </a:lnTo>
                <a:lnTo>
                  <a:pt x="492" y="418"/>
                </a:lnTo>
                <a:lnTo>
                  <a:pt x="492" y="419"/>
                </a:lnTo>
                <a:lnTo>
                  <a:pt x="492" y="421"/>
                </a:lnTo>
                <a:lnTo>
                  <a:pt x="492" y="422"/>
                </a:lnTo>
                <a:lnTo>
                  <a:pt x="492" y="423"/>
                </a:lnTo>
                <a:lnTo>
                  <a:pt x="493" y="423"/>
                </a:lnTo>
                <a:lnTo>
                  <a:pt x="494" y="422"/>
                </a:lnTo>
                <a:lnTo>
                  <a:pt x="494" y="421"/>
                </a:lnTo>
                <a:lnTo>
                  <a:pt x="496" y="421"/>
                </a:lnTo>
                <a:lnTo>
                  <a:pt x="497" y="421"/>
                </a:lnTo>
                <a:lnTo>
                  <a:pt x="498" y="421"/>
                </a:lnTo>
                <a:lnTo>
                  <a:pt x="499" y="419"/>
                </a:lnTo>
                <a:lnTo>
                  <a:pt x="501" y="419"/>
                </a:lnTo>
                <a:lnTo>
                  <a:pt x="503" y="419"/>
                </a:lnTo>
                <a:lnTo>
                  <a:pt x="503" y="418"/>
                </a:lnTo>
                <a:lnTo>
                  <a:pt x="503" y="417"/>
                </a:lnTo>
                <a:lnTo>
                  <a:pt x="502" y="416"/>
                </a:lnTo>
                <a:lnTo>
                  <a:pt x="502" y="415"/>
                </a:lnTo>
                <a:lnTo>
                  <a:pt x="502" y="414"/>
                </a:lnTo>
                <a:lnTo>
                  <a:pt x="501" y="413"/>
                </a:lnTo>
                <a:lnTo>
                  <a:pt x="501" y="411"/>
                </a:lnTo>
                <a:lnTo>
                  <a:pt x="499" y="410"/>
                </a:lnTo>
                <a:lnTo>
                  <a:pt x="498" y="410"/>
                </a:lnTo>
                <a:lnTo>
                  <a:pt x="498" y="409"/>
                </a:lnTo>
                <a:lnTo>
                  <a:pt x="497" y="409"/>
                </a:lnTo>
                <a:lnTo>
                  <a:pt x="496" y="408"/>
                </a:lnTo>
                <a:lnTo>
                  <a:pt x="496" y="407"/>
                </a:lnTo>
                <a:lnTo>
                  <a:pt x="496" y="406"/>
                </a:lnTo>
                <a:lnTo>
                  <a:pt x="496" y="405"/>
                </a:lnTo>
                <a:lnTo>
                  <a:pt x="496" y="404"/>
                </a:lnTo>
                <a:lnTo>
                  <a:pt x="496" y="402"/>
                </a:lnTo>
                <a:lnTo>
                  <a:pt x="495" y="402"/>
                </a:lnTo>
                <a:lnTo>
                  <a:pt x="495" y="401"/>
                </a:lnTo>
                <a:lnTo>
                  <a:pt x="494" y="401"/>
                </a:lnTo>
                <a:lnTo>
                  <a:pt x="493" y="401"/>
                </a:lnTo>
                <a:lnTo>
                  <a:pt x="493" y="400"/>
                </a:lnTo>
                <a:lnTo>
                  <a:pt x="492" y="400"/>
                </a:lnTo>
                <a:lnTo>
                  <a:pt x="492" y="399"/>
                </a:lnTo>
                <a:lnTo>
                  <a:pt x="490" y="399"/>
                </a:lnTo>
                <a:lnTo>
                  <a:pt x="490" y="398"/>
                </a:lnTo>
                <a:lnTo>
                  <a:pt x="489" y="398"/>
                </a:lnTo>
                <a:lnTo>
                  <a:pt x="489" y="397"/>
                </a:lnTo>
                <a:lnTo>
                  <a:pt x="488" y="397"/>
                </a:lnTo>
                <a:lnTo>
                  <a:pt x="487" y="396"/>
                </a:lnTo>
                <a:lnTo>
                  <a:pt x="487" y="394"/>
                </a:lnTo>
                <a:lnTo>
                  <a:pt x="485" y="393"/>
                </a:lnTo>
                <a:close/>
                <a:moveTo>
                  <a:pt x="490" y="416"/>
                </a:moveTo>
                <a:lnTo>
                  <a:pt x="489" y="417"/>
                </a:lnTo>
                <a:lnTo>
                  <a:pt x="488" y="417"/>
                </a:lnTo>
                <a:lnTo>
                  <a:pt x="487" y="417"/>
                </a:lnTo>
                <a:lnTo>
                  <a:pt x="487" y="418"/>
                </a:lnTo>
                <a:lnTo>
                  <a:pt x="486" y="418"/>
                </a:lnTo>
                <a:lnTo>
                  <a:pt x="485" y="418"/>
                </a:lnTo>
                <a:lnTo>
                  <a:pt x="485" y="419"/>
                </a:lnTo>
                <a:lnTo>
                  <a:pt x="484" y="419"/>
                </a:lnTo>
                <a:lnTo>
                  <a:pt x="483" y="419"/>
                </a:lnTo>
                <a:lnTo>
                  <a:pt x="484" y="422"/>
                </a:lnTo>
                <a:lnTo>
                  <a:pt x="481" y="424"/>
                </a:lnTo>
                <a:lnTo>
                  <a:pt x="480" y="424"/>
                </a:lnTo>
                <a:lnTo>
                  <a:pt x="478" y="424"/>
                </a:lnTo>
                <a:lnTo>
                  <a:pt x="478" y="426"/>
                </a:lnTo>
                <a:lnTo>
                  <a:pt x="481" y="425"/>
                </a:lnTo>
                <a:lnTo>
                  <a:pt x="483" y="425"/>
                </a:lnTo>
                <a:lnTo>
                  <a:pt x="484" y="424"/>
                </a:lnTo>
                <a:lnTo>
                  <a:pt x="489" y="424"/>
                </a:lnTo>
                <a:lnTo>
                  <a:pt x="492" y="423"/>
                </a:lnTo>
                <a:lnTo>
                  <a:pt x="490" y="423"/>
                </a:lnTo>
                <a:lnTo>
                  <a:pt x="490" y="422"/>
                </a:lnTo>
                <a:lnTo>
                  <a:pt x="490" y="421"/>
                </a:lnTo>
                <a:lnTo>
                  <a:pt x="490" y="419"/>
                </a:lnTo>
                <a:lnTo>
                  <a:pt x="490" y="418"/>
                </a:lnTo>
                <a:lnTo>
                  <a:pt x="490" y="417"/>
                </a:lnTo>
                <a:lnTo>
                  <a:pt x="490" y="416"/>
                </a:lnTo>
                <a:close/>
                <a:moveTo>
                  <a:pt x="492" y="425"/>
                </a:moveTo>
                <a:lnTo>
                  <a:pt x="488" y="425"/>
                </a:lnTo>
                <a:lnTo>
                  <a:pt x="487" y="426"/>
                </a:lnTo>
                <a:lnTo>
                  <a:pt x="486" y="427"/>
                </a:lnTo>
                <a:lnTo>
                  <a:pt x="485" y="427"/>
                </a:lnTo>
                <a:lnTo>
                  <a:pt x="483" y="427"/>
                </a:lnTo>
                <a:lnTo>
                  <a:pt x="481" y="427"/>
                </a:lnTo>
                <a:lnTo>
                  <a:pt x="480" y="428"/>
                </a:lnTo>
                <a:lnTo>
                  <a:pt x="479" y="428"/>
                </a:lnTo>
                <a:lnTo>
                  <a:pt x="478" y="428"/>
                </a:lnTo>
                <a:lnTo>
                  <a:pt x="477" y="430"/>
                </a:lnTo>
                <a:lnTo>
                  <a:pt x="476" y="430"/>
                </a:lnTo>
                <a:lnTo>
                  <a:pt x="475" y="430"/>
                </a:lnTo>
                <a:lnTo>
                  <a:pt x="475" y="428"/>
                </a:lnTo>
                <a:lnTo>
                  <a:pt x="473" y="428"/>
                </a:lnTo>
                <a:lnTo>
                  <a:pt x="473" y="430"/>
                </a:lnTo>
                <a:lnTo>
                  <a:pt x="472" y="430"/>
                </a:lnTo>
                <a:lnTo>
                  <a:pt x="472" y="431"/>
                </a:lnTo>
                <a:lnTo>
                  <a:pt x="471" y="432"/>
                </a:lnTo>
                <a:lnTo>
                  <a:pt x="471" y="433"/>
                </a:lnTo>
                <a:lnTo>
                  <a:pt x="470" y="434"/>
                </a:lnTo>
                <a:lnTo>
                  <a:pt x="469" y="435"/>
                </a:lnTo>
                <a:lnTo>
                  <a:pt x="466" y="436"/>
                </a:lnTo>
                <a:lnTo>
                  <a:pt x="464" y="439"/>
                </a:lnTo>
                <a:lnTo>
                  <a:pt x="462" y="442"/>
                </a:lnTo>
                <a:lnTo>
                  <a:pt x="467" y="444"/>
                </a:lnTo>
                <a:lnTo>
                  <a:pt x="469" y="444"/>
                </a:lnTo>
                <a:lnTo>
                  <a:pt x="470" y="446"/>
                </a:lnTo>
                <a:lnTo>
                  <a:pt x="471" y="446"/>
                </a:lnTo>
                <a:lnTo>
                  <a:pt x="471" y="447"/>
                </a:lnTo>
                <a:lnTo>
                  <a:pt x="471" y="448"/>
                </a:lnTo>
                <a:lnTo>
                  <a:pt x="472" y="449"/>
                </a:lnTo>
                <a:lnTo>
                  <a:pt x="471" y="450"/>
                </a:lnTo>
                <a:lnTo>
                  <a:pt x="468" y="453"/>
                </a:lnTo>
                <a:lnTo>
                  <a:pt x="458" y="463"/>
                </a:lnTo>
                <a:lnTo>
                  <a:pt x="454" y="467"/>
                </a:lnTo>
                <a:lnTo>
                  <a:pt x="453" y="468"/>
                </a:lnTo>
                <a:lnTo>
                  <a:pt x="452" y="468"/>
                </a:lnTo>
                <a:lnTo>
                  <a:pt x="452" y="471"/>
                </a:lnTo>
                <a:lnTo>
                  <a:pt x="445" y="474"/>
                </a:lnTo>
                <a:lnTo>
                  <a:pt x="444" y="473"/>
                </a:lnTo>
                <a:lnTo>
                  <a:pt x="442" y="475"/>
                </a:lnTo>
                <a:lnTo>
                  <a:pt x="447" y="476"/>
                </a:lnTo>
                <a:lnTo>
                  <a:pt x="450" y="477"/>
                </a:lnTo>
                <a:lnTo>
                  <a:pt x="452" y="477"/>
                </a:lnTo>
                <a:lnTo>
                  <a:pt x="453" y="477"/>
                </a:lnTo>
                <a:lnTo>
                  <a:pt x="457" y="480"/>
                </a:lnTo>
                <a:lnTo>
                  <a:pt x="460" y="484"/>
                </a:lnTo>
                <a:lnTo>
                  <a:pt x="461" y="484"/>
                </a:lnTo>
                <a:lnTo>
                  <a:pt x="470" y="481"/>
                </a:lnTo>
                <a:lnTo>
                  <a:pt x="470" y="480"/>
                </a:lnTo>
                <a:lnTo>
                  <a:pt x="471" y="480"/>
                </a:lnTo>
                <a:lnTo>
                  <a:pt x="472" y="478"/>
                </a:lnTo>
                <a:lnTo>
                  <a:pt x="475" y="478"/>
                </a:lnTo>
                <a:lnTo>
                  <a:pt x="476" y="477"/>
                </a:lnTo>
                <a:lnTo>
                  <a:pt x="477" y="477"/>
                </a:lnTo>
                <a:lnTo>
                  <a:pt x="477" y="476"/>
                </a:lnTo>
                <a:lnTo>
                  <a:pt x="477" y="474"/>
                </a:lnTo>
                <a:lnTo>
                  <a:pt x="477" y="473"/>
                </a:lnTo>
                <a:lnTo>
                  <a:pt x="477" y="472"/>
                </a:lnTo>
                <a:lnTo>
                  <a:pt x="478" y="469"/>
                </a:lnTo>
                <a:lnTo>
                  <a:pt x="478" y="467"/>
                </a:lnTo>
                <a:lnTo>
                  <a:pt x="478" y="466"/>
                </a:lnTo>
                <a:lnTo>
                  <a:pt x="479" y="464"/>
                </a:lnTo>
                <a:lnTo>
                  <a:pt x="479" y="463"/>
                </a:lnTo>
                <a:lnTo>
                  <a:pt x="480" y="461"/>
                </a:lnTo>
                <a:lnTo>
                  <a:pt x="480" y="460"/>
                </a:lnTo>
                <a:lnTo>
                  <a:pt x="481" y="459"/>
                </a:lnTo>
                <a:lnTo>
                  <a:pt x="481" y="458"/>
                </a:lnTo>
                <a:lnTo>
                  <a:pt x="480" y="458"/>
                </a:lnTo>
                <a:lnTo>
                  <a:pt x="480" y="459"/>
                </a:lnTo>
                <a:lnTo>
                  <a:pt x="479" y="459"/>
                </a:lnTo>
                <a:lnTo>
                  <a:pt x="477" y="466"/>
                </a:lnTo>
                <a:lnTo>
                  <a:pt x="475" y="465"/>
                </a:lnTo>
                <a:lnTo>
                  <a:pt x="473" y="465"/>
                </a:lnTo>
                <a:lnTo>
                  <a:pt x="472" y="464"/>
                </a:lnTo>
                <a:lnTo>
                  <a:pt x="471" y="464"/>
                </a:lnTo>
                <a:lnTo>
                  <a:pt x="471" y="463"/>
                </a:lnTo>
                <a:lnTo>
                  <a:pt x="472" y="463"/>
                </a:lnTo>
                <a:lnTo>
                  <a:pt x="472" y="461"/>
                </a:lnTo>
                <a:lnTo>
                  <a:pt x="472" y="460"/>
                </a:lnTo>
                <a:lnTo>
                  <a:pt x="472" y="459"/>
                </a:lnTo>
                <a:lnTo>
                  <a:pt x="470" y="457"/>
                </a:lnTo>
                <a:lnTo>
                  <a:pt x="470" y="456"/>
                </a:lnTo>
                <a:lnTo>
                  <a:pt x="469" y="456"/>
                </a:lnTo>
                <a:lnTo>
                  <a:pt x="469" y="455"/>
                </a:lnTo>
                <a:lnTo>
                  <a:pt x="468" y="455"/>
                </a:lnTo>
                <a:lnTo>
                  <a:pt x="469" y="455"/>
                </a:lnTo>
                <a:lnTo>
                  <a:pt x="473" y="449"/>
                </a:lnTo>
                <a:lnTo>
                  <a:pt x="477" y="446"/>
                </a:lnTo>
                <a:lnTo>
                  <a:pt x="479" y="444"/>
                </a:lnTo>
                <a:lnTo>
                  <a:pt x="480" y="443"/>
                </a:lnTo>
                <a:lnTo>
                  <a:pt x="484" y="441"/>
                </a:lnTo>
                <a:lnTo>
                  <a:pt x="484" y="440"/>
                </a:lnTo>
                <a:lnTo>
                  <a:pt x="484" y="439"/>
                </a:lnTo>
                <a:lnTo>
                  <a:pt x="484" y="438"/>
                </a:lnTo>
                <a:lnTo>
                  <a:pt x="485" y="436"/>
                </a:lnTo>
                <a:lnTo>
                  <a:pt x="485" y="435"/>
                </a:lnTo>
                <a:lnTo>
                  <a:pt x="488" y="431"/>
                </a:lnTo>
                <a:lnTo>
                  <a:pt x="489" y="431"/>
                </a:lnTo>
                <a:lnTo>
                  <a:pt x="488" y="430"/>
                </a:lnTo>
                <a:lnTo>
                  <a:pt x="489" y="430"/>
                </a:lnTo>
                <a:lnTo>
                  <a:pt x="490" y="428"/>
                </a:lnTo>
                <a:lnTo>
                  <a:pt x="490" y="427"/>
                </a:lnTo>
                <a:lnTo>
                  <a:pt x="492" y="427"/>
                </a:lnTo>
                <a:lnTo>
                  <a:pt x="492" y="426"/>
                </a:lnTo>
                <a:lnTo>
                  <a:pt x="492" y="425"/>
                </a:lnTo>
                <a:close/>
                <a:moveTo>
                  <a:pt x="945" y="441"/>
                </a:moveTo>
                <a:lnTo>
                  <a:pt x="945" y="442"/>
                </a:lnTo>
                <a:lnTo>
                  <a:pt x="945" y="443"/>
                </a:lnTo>
                <a:lnTo>
                  <a:pt x="944" y="443"/>
                </a:lnTo>
                <a:lnTo>
                  <a:pt x="944" y="444"/>
                </a:lnTo>
                <a:lnTo>
                  <a:pt x="943" y="446"/>
                </a:lnTo>
                <a:lnTo>
                  <a:pt x="943" y="447"/>
                </a:lnTo>
                <a:lnTo>
                  <a:pt x="942" y="447"/>
                </a:lnTo>
                <a:lnTo>
                  <a:pt x="942" y="448"/>
                </a:lnTo>
                <a:lnTo>
                  <a:pt x="941" y="448"/>
                </a:lnTo>
                <a:lnTo>
                  <a:pt x="939" y="449"/>
                </a:lnTo>
                <a:lnTo>
                  <a:pt x="938" y="449"/>
                </a:lnTo>
                <a:lnTo>
                  <a:pt x="937" y="449"/>
                </a:lnTo>
                <a:lnTo>
                  <a:pt x="937" y="450"/>
                </a:lnTo>
                <a:lnTo>
                  <a:pt x="936" y="450"/>
                </a:lnTo>
                <a:lnTo>
                  <a:pt x="935" y="450"/>
                </a:lnTo>
                <a:lnTo>
                  <a:pt x="934" y="450"/>
                </a:lnTo>
                <a:lnTo>
                  <a:pt x="933" y="450"/>
                </a:lnTo>
                <a:lnTo>
                  <a:pt x="932" y="450"/>
                </a:lnTo>
                <a:lnTo>
                  <a:pt x="930" y="449"/>
                </a:lnTo>
                <a:lnTo>
                  <a:pt x="930" y="450"/>
                </a:lnTo>
                <a:lnTo>
                  <a:pt x="929" y="451"/>
                </a:lnTo>
                <a:lnTo>
                  <a:pt x="926" y="455"/>
                </a:lnTo>
                <a:lnTo>
                  <a:pt x="927" y="455"/>
                </a:lnTo>
                <a:lnTo>
                  <a:pt x="933" y="455"/>
                </a:lnTo>
                <a:lnTo>
                  <a:pt x="933" y="456"/>
                </a:lnTo>
                <a:lnTo>
                  <a:pt x="932" y="463"/>
                </a:lnTo>
                <a:lnTo>
                  <a:pt x="927" y="463"/>
                </a:lnTo>
                <a:lnTo>
                  <a:pt x="927" y="465"/>
                </a:lnTo>
                <a:lnTo>
                  <a:pt x="927" y="466"/>
                </a:lnTo>
                <a:lnTo>
                  <a:pt x="927" y="467"/>
                </a:lnTo>
                <a:lnTo>
                  <a:pt x="927" y="468"/>
                </a:lnTo>
                <a:lnTo>
                  <a:pt x="927" y="469"/>
                </a:lnTo>
                <a:lnTo>
                  <a:pt x="927" y="471"/>
                </a:lnTo>
                <a:lnTo>
                  <a:pt x="926" y="471"/>
                </a:lnTo>
                <a:lnTo>
                  <a:pt x="926" y="472"/>
                </a:lnTo>
                <a:lnTo>
                  <a:pt x="926" y="473"/>
                </a:lnTo>
                <a:lnTo>
                  <a:pt x="926" y="474"/>
                </a:lnTo>
                <a:lnTo>
                  <a:pt x="926" y="475"/>
                </a:lnTo>
                <a:lnTo>
                  <a:pt x="926" y="476"/>
                </a:lnTo>
                <a:lnTo>
                  <a:pt x="926" y="477"/>
                </a:lnTo>
                <a:lnTo>
                  <a:pt x="926" y="478"/>
                </a:lnTo>
                <a:lnTo>
                  <a:pt x="926" y="480"/>
                </a:lnTo>
                <a:lnTo>
                  <a:pt x="926" y="481"/>
                </a:lnTo>
                <a:lnTo>
                  <a:pt x="926" y="482"/>
                </a:lnTo>
                <a:lnTo>
                  <a:pt x="925" y="484"/>
                </a:lnTo>
                <a:lnTo>
                  <a:pt x="925" y="485"/>
                </a:lnTo>
                <a:lnTo>
                  <a:pt x="925" y="486"/>
                </a:lnTo>
                <a:lnTo>
                  <a:pt x="925" y="488"/>
                </a:lnTo>
                <a:lnTo>
                  <a:pt x="925" y="489"/>
                </a:lnTo>
                <a:lnTo>
                  <a:pt x="926" y="489"/>
                </a:lnTo>
                <a:lnTo>
                  <a:pt x="927" y="489"/>
                </a:lnTo>
                <a:lnTo>
                  <a:pt x="928" y="489"/>
                </a:lnTo>
                <a:lnTo>
                  <a:pt x="929" y="489"/>
                </a:lnTo>
                <a:lnTo>
                  <a:pt x="930" y="489"/>
                </a:lnTo>
                <a:lnTo>
                  <a:pt x="930" y="490"/>
                </a:lnTo>
                <a:lnTo>
                  <a:pt x="932" y="490"/>
                </a:lnTo>
                <a:lnTo>
                  <a:pt x="932" y="491"/>
                </a:lnTo>
                <a:lnTo>
                  <a:pt x="933" y="491"/>
                </a:lnTo>
                <a:lnTo>
                  <a:pt x="934" y="491"/>
                </a:lnTo>
                <a:lnTo>
                  <a:pt x="934" y="492"/>
                </a:lnTo>
                <a:lnTo>
                  <a:pt x="934" y="493"/>
                </a:lnTo>
                <a:lnTo>
                  <a:pt x="934" y="494"/>
                </a:lnTo>
                <a:lnTo>
                  <a:pt x="934" y="496"/>
                </a:lnTo>
                <a:lnTo>
                  <a:pt x="934" y="497"/>
                </a:lnTo>
                <a:lnTo>
                  <a:pt x="933" y="497"/>
                </a:lnTo>
                <a:lnTo>
                  <a:pt x="932" y="497"/>
                </a:lnTo>
                <a:lnTo>
                  <a:pt x="930" y="497"/>
                </a:lnTo>
                <a:lnTo>
                  <a:pt x="929" y="497"/>
                </a:lnTo>
                <a:lnTo>
                  <a:pt x="928" y="497"/>
                </a:lnTo>
                <a:lnTo>
                  <a:pt x="928" y="498"/>
                </a:lnTo>
                <a:lnTo>
                  <a:pt x="928" y="499"/>
                </a:lnTo>
                <a:lnTo>
                  <a:pt x="928" y="500"/>
                </a:lnTo>
                <a:lnTo>
                  <a:pt x="928" y="501"/>
                </a:lnTo>
                <a:lnTo>
                  <a:pt x="927" y="502"/>
                </a:lnTo>
                <a:lnTo>
                  <a:pt x="927" y="503"/>
                </a:lnTo>
                <a:lnTo>
                  <a:pt x="926" y="503"/>
                </a:lnTo>
                <a:lnTo>
                  <a:pt x="926" y="505"/>
                </a:lnTo>
                <a:lnTo>
                  <a:pt x="925" y="505"/>
                </a:lnTo>
                <a:lnTo>
                  <a:pt x="925" y="506"/>
                </a:lnTo>
                <a:lnTo>
                  <a:pt x="924" y="506"/>
                </a:lnTo>
                <a:lnTo>
                  <a:pt x="924" y="507"/>
                </a:lnTo>
                <a:lnTo>
                  <a:pt x="924" y="508"/>
                </a:lnTo>
                <a:lnTo>
                  <a:pt x="923" y="508"/>
                </a:lnTo>
                <a:lnTo>
                  <a:pt x="923" y="509"/>
                </a:lnTo>
                <a:lnTo>
                  <a:pt x="920" y="511"/>
                </a:lnTo>
                <a:lnTo>
                  <a:pt x="920" y="515"/>
                </a:lnTo>
                <a:lnTo>
                  <a:pt x="921" y="515"/>
                </a:lnTo>
                <a:lnTo>
                  <a:pt x="923" y="516"/>
                </a:lnTo>
                <a:lnTo>
                  <a:pt x="925" y="518"/>
                </a:lnTo>
                <a:lnTo>
                  <a:pt x="926" y="519"/>
                </a:lnTo>
                <a:lnTo>
                  <a:pt x="928" y="522"/>
                </a:lnTo>
                <a:lnTo>
                  <a:pt x="930" y="523"/>
                </a:lnTo>
                <a:lnTo>
                  <a:pt x="932" y="524"/>
                </a:lnTo>
                <a:lnTo>
                  <a:pt x="933" y="525"/>
                </a:lnTo>
                <a:lnTo>
                  <a:pt x="934" y="526"/>
                </a:lnTo>
                <a:lnTo>
                  <a:pt x="936" y="528"/>
                </a:lnTo>
                <a:lnTo>
                  <a:pt x="938" y="530"/>
                </a:lnTo>
                <a:lnTo>
                  <a:pt x="946" y="538"/>
                </a:lnTo>
                <a:lnTo>
                  <a:pt x="959" y="549"/>
                </a:lnTo>
                <a:lnTo>
                  <a:pt x="961" y="550"/>
                </a:lnTo>
                <a:lnTo>
                  <a:pt x="966" y="555"/>
                </a:lnTo>
                <a:lnTo>
                  <a:pt x="971" y="559"/>
                </a:lnTo>
                <a:lnTo>
                  <a:pt x="972" y="560"/>
                </a:lnTo>
                <a:lnTo>
                  <a:pt x="977" y="565"/>
                </a:lnTo>
                <a:lnTo>
                  <a:pt x="978" y="565"/>
                </a:lnTo>
                <a:lnTo>
                  <a:pt x="979" y="566"/>
                </a:lnTo>
                <a:lnTo>
                  <a:pt x="979" y="567"/>
                </a:lnTo>
                <a:lnTo>
                  <a:pt x="980" y="565"/>
                </a:lnTo>
                <a:lnTo>
                  <a:pt x="981" y="567"/>
                </a:lnTo>
                <a:lnTo>
                  <a:pt x="982" y="564"/>
                </a:lnTo>
                <a:lnTo>
                  <a:pt x="985" y="565"/>
                </a:lnTo>
                <a:lnTo>
                  <a:pt x="985" y="564"/>
                </a:lnTo>
                <a:lnTo>
                  <a:pt x="986" y="564"/>
                </a:lnTo>
                <a:lnTo>
                  <a:pt x="987" y="559"/>
                </a:lnTo>
                <a:lnTo>
                  <a:pt x="988" y="556"/>
                </a:lnTo>
                <a:lnTo>
                  <a:pt x="992" y="544"/>
                </a:lnTo>
                <a:lnTo>
                  <a:pt x="993" y="544"/>
                </a:lnTo>
                <a:lnTo>
                  <a:pt x="993" y="543"/>
                </a:lnTo>
                <a:lnTo>
                  <a:pt x="996" y="532"/>
                </a:lnTo>
                <a:lnTo>
                  <a:pt x="996" y="530"/>
                </a:lnTo>
                <a:lnTo>
                  <a:pt x="999" y="519"/>
                </a:lnTo>
                <a:lnTo>
                  <a:pt x="1001" y="518"/>
                </a:lnTo>
                <a:lnTo>
                  <a:pt x="1001" y="517"/>
                </a:lnTo>
                <a:lnTo>
                  <a:pt x="1001" y="516"/>
                </a:lnTo>
                <a:lnTo>
                  <a:pt x="1002" y="515"/>
                </a:lnTo>
                <a:lnTo>
                  <a:pt x="1002" y="510"/>
                </a:lnTo>
                <a:lnTo>
                  <a:pt x="1004" y="506"/>
                </a:lnTo>
                <a:lnTo>
                  <a:pt x="1004" y="503"/>
                </a:lnTo>
                <a:lnTo>
                  <a:pt x="1004" y="502"/>
                </a:lnTo>
                <a:lnTo>
                  <a:pt x="1005" y="498"/>
                </a:lnTo>
                <a:lnTo>
                  <a:pt x="1006" y="494"/>
                </a:lnTo>
                <a:lnTo>
                  <a:pt x="1007" y="489"/>
                </a:lnTo>
                <a:lnTo>
                  <a:pt x="1008" y="484"/>
                </a:lnTo>
                <a:lnTo>
                  <a:pt x="1010" y="482"/>
                </a:lnTo>
                <a:lnTo>
                  <a:pt x="1010" y="480"/>
                </a:lnTo>
                <a:lnTo>
                  <a:pt x="1011" y="476"/>
                </a:lnTo>
                <a:lnTo>
                  <a:pt x="1011" y="475"/>
                </a:lnTo>
                <a:lnTo>
                  <a:pt x="1012" y="474"/>
                </a:lnTo>
                <a:lnTo>
                  <a:pt x="1012" y="471"/>
                </a:lnTo>
                <a:lnTo>
                  <a:pt x="1013" y="469"/>
                </a:lnTo>
                <a:lnTo>
                  <a:pt x="1014" y="461"/>
                </a:lnTo>
                <a:lnTo>
                  <a:pt x="1015" y="458"/>
                </a:lnTo>
                <a:lnTo>
                  <a:pt x="1016" y="456"/>
                </a:lnTo>
                <a:lnTo>
                  <a:pt x="1016" y="455"/>
                </a:lnTo>
                <a:lnTo>
                  <a:pt x="1016" y="453"/>
                </a:lnTo>
                <a:lnTo>
                  <a:pt x="1016" y="452"/>
                </a:lnTo>
                <a:lnTo>
                  <a:pt x="1018" y="451"/>
                </a:lnTo>
                <a:lnTo>
                  <a:pt x="1018" y="450"/>
                </a:lnTo>
                <a:lnTo>
                  <a:pt x="1018" y="448"/>
                </a:lnTo>
                <a:lnTo>
                  <a:pt x="1015" y="447"/>
                </a:lnTo>
                <a:lnTo>
                  <a:pt x="1014" y="447"/>
                </a:lnTo>
                <a:lnTo>
                  <a:pt x="1010" y="446"/>
                </a:lnTo>
                <a:lnTo>
                  <a:pt x="1007" y="446"/>
                </a:lnTo>
                <a:lnTo>
                  <a:pt x="1008" y="444"/>
                </a:lnTo>
                <a:lnTo>
                  <a:pt x="1010" y="440"/>
                </a:lnTo>
                <a:lnTo>
                  <a:pt x="1010" y="436"/>
                </a:lnTo>
                <a:lnTo>
                  <a:pt x="1011" y="435"/>
                </a:lnTo>
                <a:lnTo>
                  <a:pt x="1011" y="434"/>
                </a:lnTo>
                <a:lnTo>
                  <a:pt x="1011" y="433"/>
                </a:lnTo>
                <a:lnTo>
                  <a:pt x="1010" y="433"/>
                </a:lnTo>
                <a:lnTo>
                  <a:pt x="1005" y="433"/>
                </a:lnTo>
                <a:lnTo>
                  <a:pt x="1003" y="433"/>
                </a:lnTo>
                <a:lnTo>
                  <a:pt x="1004" y="431"/>
                </a:lnTo>
                <a:lnTo>
                  <a:pt x="1005" y="427"/>
                </a:lnTo>
                <a:lnTo>
                  <a:pt x="1005" y="425"/>
                </a:lnTo>
                <a:lnTo>
                  <a:pt x="1005" y="424"/>
                </a:lnTo>
                <a:lnTo>
                  <a:pt x="1004" y="424"/>
                </a:lnTo>
                <a:lnTo>
                  <a:pt x="1003" y="424"/>
                </a:lnTo>
                <a:lnTo>
                  <a:pt x="1002" y="423"/>
                </a:lnTo>
                <a:lnTo>
                  <a:pt x="1001" y="424"/>
                </a:lnTo>
                <a:lnTo>
                  <a:pt x="998" y="424"/>
                </a:lnTo>
                <a:lnTo>
                  <a:pt x="997" y="424"/>
                </a:lnTo>
                <a:lnTo>
                  <a:pt x="996" y="424"/>
                </a:lnTo>
                <a:lnTo>
                  <a:pt x="995" y="424"/>
                </a:lnTo>
                <a:lnTo>
                  <a:pt x="993" y="424"/>
                </a:lnTo>
                <a:lnTo>
                  <a:pt x="990" y="424"/>
                </a:lnTo>
                <a:lnTo>
                  <a:pt x="989" y="424"/>
                </a:lnTo>
                <a:lnTo>
                  <a:pt x="987" y="424"/>
                </a:lnTo>
                <a:lnTo>
                  <a:pt x="987" y="425"/>
                </a:lnTo>
                <a:lnTo>
                  <a:pt x="987" y="426"/>
                </a:lnTo>
                <a:lnTo>
                  <a:pt x="987" y="427"/>
                </a:lnTo>
                <a:lnTo>
                  <a:pt x="987" y="428"/>
                </a:lnTo>
                <a:lnTo>
                  <a:pt x="986" y="428"/>
                </a:lnTo>
                <a:lnTo>
                  <a:pt x="985" y="433"/>
                </a:lnTo>
                <a:lnTo>
                  <a:pt x="984" y="433"/>
                </a:lnTo>
                <a:lnTo>
                  <a:pt x="984" y="432"/>
                </a:lnTo>
                <a:lnTo>
                  <a:pt x="982" y="431"/>
                </a:lnTo>
                <a:lnTo>
                  <a:pt x="981" y="431"/>
                </a:lnTo>
                <a:lnTo>
                  <a:pt x="980" y="430"/>
                </a:lnTo>
                <a:lnTo>
                  <a:pt x="979" y="428"/>
                </a:lnTo>
                <a:lnTo>
                  <a:pt x="978" y="428"/>
                </a:lnTo>
                <a:lnTo>
                  <a:pt x="977" y="430"/>
                </a:lnTo>
                <a:lnTo>
                  <a:pt x="976" y="430"/>
                </a:lnTo>
                <a:lnTo>
                  <a:pt x="975" y="430"/>
                </a:lnTo>
                <a:lnTo>
                  <a:pt x="973" y="430"/>
                </a:lnTo>
                <a:lnTo>
                  <a:pt x="972" y="430"/>
                </a:lnTo>
                <a:lnTo>
                  <a:pt x="971" y="430"/>
                </a:lnTo>
                <a:lnTo>
                  <a:pt x="970" y="428"/>
                </a:lnTo>
                <a:lnTo>
                  <a:pt x="970" y="427"/>
                </a:lnTo>
                <a:lnTo>
                  <a:pt x="970" y="426"/>
                </a:lnTo>
                <a:lnTo>
                  <a:pt x="971" y="425"/>
                </a:lnTo>
                <a:lnTo>
                  <a:pt x="971" y="423"/>
                </a:lnTo>
                <a:lnTo>
                  <a:pt x="970" y="423"/>
                </a:lnTo>
                <a:lnTo>
                  <a:pt x="969" y="424"/>
                </a:lnTo>
                <a:lnTo>
                  <a:pt x="968" y="424"/>
                </a:lnTo>
                <a:lnTo>
                  <a:pt x="966" y="424"/>
                </a:lnTo>
                <a:lnTo>
                  <a:pt x="964" y="424"/>
                </a:lnTo>
                <a:lnTo>
                  <a:pt x="963" y="424"/>
                </a:lnTo>
                <a:lnTo>
                  <a:pt x="963" y="422"/>
                </a:lnTo>
                <a:lnTo>
                  <a:pt x="963" y="421"/>
                </a:lnTo>
                <a:lnTo>
                  <a:pt x="963" y="419"/>
                </a:lnTo>
                <a:lnTo>
                  <a:pt x="962" y="419"/>
                </a:lnTo>
                <a:lnTo>
                  <a:pt x="959" y="419"/>
                </a:lnTo>
                <a:lnTo>
                  <a:pt x="954" y="419"/>
                </a:lnTo>
                <a:lnTo>
                  <a:pt x="953" y="419"/>
                </a:lnTo>
                <a:lnTo>
                  <a:pt x="953" y="421"/>
                </a:lnTo>
                <a:lnTo>
                  <a:pt x="953" y="422"/>
                </a:lnTo>
                <a:lnTo>
                  <a:pt x="954" y="422"/>
                </a:lnTo>
                <a:lnTo>
                  <a:pt x="954" y="425"/>
                </a:lnTo>
                <a:lnTo>
                  <a:pt x="946" y="426"/>
                </a:lnTo>
                <a:lnTo>
                  <a:pt x="944" y="426"/>
                </a:lnTo>
                <a:lnTo>
                  <a:pt x="943" y="426"/>
                </a:lnTo>
                <a:lnTo>
                  <a:pt x="944" y="427"/>
                </a:lnTo>
                <a:lnTo>
                  <a:pt x="944" y="428"/>
                </a:lnTo>
                <a:lnTo>
                  <a:pt x="944" y="431"/>
                </a:lnTo>
                <a:lnTo>
                  <a:pt x="945" y="431"/>
                </a:lnTo>
                <a:lnTo>
                  <a:pt x="945" y="433"/>
                </a:lnTo>
                <a:lnTo>
                  <a:pt x="945" y="435"/>
                </a:lnTo>
                <a:lnTo>
                  <a:pt x="945" y="436"/>
                </a:lnTo>
                <a:lnTo>
                  <a:pt x="945" y="438"/>
                </a:lnTo>
                <a:lnTo>
                  <a:pt x="945" y="439"/>
                </a:lnTo>
                <a:lnTo>
                  <a:pt x="945" y="440"/>
                </a:lnTo>
                <a:lnTo>
                  <a:pt x="945" y="441"/>
                </a:lnTo>
                <a:close/>
                <a:moveTo>
                  <a:pt x="813" y="511"/>
                </a:moveTo>
                <a:lnTo>
                  <a:pt x="815" y="510"/>
                </a:lnTo>
                <a:lnTo>
                  <a:pt x="815" y="509"/>
                </a:lnTo>
                <a:lnTo>
                  <a:pt x="816" y="508"/>
                </a:lnTo>
                <a:lnTo>
                  <a:pt x="815" y="507"/>
                </a:lnTo>
                <a:lnTo>
                  <a:pt x="814" y="503"/>
                </a:lnTo>
                <a:lnTo>
                  <a:pt x="813" y="503"/>
                </a:lnTo>
                <a:lnTo>
                  <a:pt x="812" y="502"/>
                </a:lnTo>
                <a:lnTo>
                  <a:pt x="812" y="501"/>
                </a:lnTo>
                <a:lnTo>
                  <a:pt x="811" y="501"/>
                </a:lnTo>
                <a:lnTo>
                  <a:pt x="811" y="500"/>
                </a:lnTo>
                <a:lnTo>
                  <a:pt x="809" y="500"/>
                </a:lnTo>
                <a:lnTo>
                  <a:pt x="808" y="500"/>
                </a:lnTo>
                <a:lnTo>
                  <a:pt x="807" y="500"/>
                </a:lnTo>
                <a:lnTo>
                  <a:pt x="807" y="501"/>
                </a:lnTo>
                <a:lnTo>
                  <a:pt x="807" y="502"/>
                </a:lnTo>
                <a:lnTo>
                  <a:pt x="804" y="505"/>
                </a:lnTo>
                <a:lnTo>
                  <a:pt x="803" y="505"/>
                </a:lnTo>
                <a:lnTo>
                  <a:pt x="801" y="505"/>
                </a:lnTo>
                <a:lnTo>
                  <a:pt x="800" y="505"/>
                </a:lnTo>
                <a:lnTo>
                  <a:pt x="800" y="503"/>
                </a:lnTo>
                <a:lnTo>
                  <a:pt x="798" y="502"/>
                </a:lnTo>
                <a:lnTo>
                  <a:pt x="797" y="501"/>
                </a:lnTo>
                <a:lnTo>
                  <a:pt x="795" y="499"/>
                </a:lnTo>
                <a:lnTo>
                  <a:pt x="794" y="498"/>
                </a:lnTo>
                <a:lnTo>
                  <a:pt x="794" y="497"/>
                </a:lnTo>
                <a:lnTo>
                  <a:pt x="792" y="494"/>
                </a:lnTo>
                <a:lnTo>
                  <a:pt x="791" y="493"/>
                </a:lnTo>
                <a:lnTo>
                  <a:pt x="791" y="491"/>
                </a:lnTo>
                <a:lnTo>
                  <a:pt x="790" y="488"/>
                </a:lnTo>
                <a:lnTo>
                  <a:pt x="790" y="486"/>
                </a:lnTo>
                <a:lnTo>
                  <a:pt x="790" y="485"/>
                </a:lnTo>
                <a:lnTo>
                  <a:pt x="791" y="485"/>
                </a:lnTo>
                <a:lnTo>
                  <a:pt x="791" y="484"/>
                </a:lnTo>
                <a:lnTo>
                  <a:pt x="792" y="484"/>
                </a:lnTo>
                <a:lnTo>
                  <a:pt x="794" y="483"/>
                </a:lnTo>
                <a:lnTo>
                  <a:pt x="796" y="481"/>
                </a:lnTo>
                <a:lnTo>
                  <a:pt x="798" y="480"/>
                </a:lnTo>
                <a:lnTo>
                  <a:pt x="799" y="480"/>
                </a:lnTo>
                <a:lnTo>
                  <a:pt x="800" y="480"/>
                </a:lnTo>
                <a:lnTo>
                  <a:pt x="801" y="480"/>
                </a:lnTo>
                <a:lnTo>
                  <a:pt x="803" y="480"/>
                </a:lnTo>
                <a:lnTo>
                  <a:pt x="804" y="480"/>
                </a:lnTo>
                <a:lnTo>
                  <a:pt x="804" y="478"/>
                </a:lnTo>
                <a:lnTo>
                  <a:pt x="805" y="478"/>
                </a:lnTo>
                <a:lnTo>
                  <a:pt x="806" y="478"/>
                </a:lnTo>
                <a:lnTo>
                  <a:pt x="807" y="478"/>
                </a:lnTo>
                <a:lnTo>
                  <a:pt x="808" y="477"/>
                </a:lnTo>
                <a:lnTo>
                  <a:pt x="808" y="476"/>
                </a:lnTo>
                <a:lnTo>
                  <a:pt x="809" y="476"/>
                </a:lnTo>
                <a:lnTo>
                  <a:pt x="809" y="475"/>
                </a:lnTo>
                <a:lnTo>
                  <a:pt x="809" y="474"/>
                </a:lnTo>
                <a:lnTo>
                  <a:pt x="809" y="473"/>
                </a:lnTo>
                <a:lnTo>
                  <a:pt x="809" y="472"/>
                </a:lnTo>
                <a:lnTo>
                  <a:pt x="811" y="471"/>
                </a:lnTo>
                <a:lnTo>
                  <a:pt x="811" y="469"/>
                </a:lnTo>
                <a:lnTo>
                  <a:pt x="811" y="468"/>
                </a:lnTo>
                <a:lnTo>
                  <a:pt x="811" y="467"/>
                </a:lnTo>
                <a:lnTo>
                  <a:pt x="811" y="466"/>
                </a:lnTo>
                <a:lnTo>
                  <a:pt x="811" y="465"/>
                </a:lnTo>
                <a:lnTo>
                  <a:pt x="809" y="463"/>
                </a:lnTo>
                <a:lnTo>
                  <a:pt x="811" y="461"/>
                </a:lnTo>
                <a:lnTo>
                  <a:pt x="811" y="460"/>
                </a:lnTo>
                <a:lnTo>
                  <a:pt x="811" y="459"/>
                </a:lnTo>
                <a:lnTo>
                  <a:pt x="811" y="458"/>
                </a:lnTo>
                <a:lnTo>
                  <a:pt x="811" y="457"/>
                </a:lnTo>
                <a:lnTo>
                  <a:pt x="811" y="456"/>
                </a:lnTo>
                <a:lnTo>
                  <a:pt x="811" y="455"/>
                </a:lnTo>
                <a:lnTo>
                  <a:pt x="811" y="453"/>
                </a:lnTo>
                <a:lnTo>
                  <a:pt x="812" y="452"/>
                </a:lnTo>
                <a:lnTo>
                  <a:pt x="812" y="451"/>
                </a:lnTo>
                <a:lnTo>
                  <a:pt x="812" y="450"/>
                </a:lnTo>
                <a:lnTo>
                  <a:pt x="812" y="449"/>
                </a:lnTo>
                <a:lnTo>
                  <a:pt x="812" y="448"/>
                </a:lnTo>
                <a:lnTo>
                  <a:pt x="809" y="448"/>
                </a:lnTo>
                <a:lnTo>
                  <a:pt x="809" y="447"/>
                </a:lnTo>
                <a:lnTo>
                  <a:pt x="808" y="447"/>
                </a:lnTo>
                <a:lnTo>
                  <a:pt x="808" y="446"/>
                </a:lnTo>
                <a:lnTo>
                  <a:pt x="808" y="444"/>
                </a:lnTo>
                <a:lnTo>
                  <a:pt x="805" y="444"/>
                </a:lnTo>
                <a:lnTo>
                  <a:pt x="804" y="444"/>
                </a:lnTo>
                <a:lnTo>
                  <a:pt x="803" y="444"/>
                </a:lnTo>
                <a:lnTo>
                  <a:pt x="798" y="446"/>
                </a:lnTo>
                <a:lnTo>
                  <a:pt x="796" y="446"/>
                </a:lnTo>
                <a:lnTo>
                  <a:pt x="795" y="446"/>
                </a:lnTo>
                <a:lnTo>
                  <a:pt x="792" y="446"/>
                </a:lnTo>
                <a:lnTo>
                  <a:pt x="790" y="446"/>
                </a:lnTo>
                <a:lnTo>
                  <a:pt x="788" y="446"/>
                </a:lnTo>
                <a:lnTo>
                  <a:pt x="785" y="446"/>
                </a:lnTo>
                <a:lnTo>
                  <a:pt x="782" y="447"/>
                </a:lnTo>
                <a:lnTo>
                  <a:pt x="778" y="447"/>
                </a:lnTo>
                <a:lnTo>
                  <a:pt x="772" y="447"/>
                </a:lnTo>
                <a:lnTo>
                  <a:pt x="769" y="447"/>
                </a:lnTo>
                <a:lnTo>
                  <a:pt x="768" y="447"/>
                </a:lnTo>
                <a:lnTo>
                  <a:pt x="766" y="447"/>
                </a:lnTo>
                <a:lnTo>
                  <a:pt x="762" y="448"/>
                </a:lnTo>
                <a:lnTo>
                  <a:pt x="757" y="448"/>
                </a:lnTo>
                <a:lnTo>
                  <a:pt x="756" y="448"/>
                </a:lnTo>
                <a:lnTo>
                  <a:pt x="754" y="448"/>
                </a:lnTo>
                <a:lnTo>
                  <a:pt x="753" y="449"/>
                </a:lnTo>
                <a:lnTo>
                  <a:pt x="752" y="449"/>
                </a:lnTo>
                <a:lnTo>
                  <a:pt x="751" y="450"/>
                </a:lnTo>
                <a:lnTo>
                  <a:pt x="748" y="450"/>
                </a:lnTo>
                <a:lnTo>
                  <a:pt x="747" y="450"/>
                </a:lnTo>
                <a:lnTo>
                  <a:pt x="747" y="451"/>
                </a:lnTo>
                <a:lnTo>
                  <a:pt x="745" y="452"/>
                </a:lnTo>
                <a:lnTo>
                  <a:pt x="743" y="453"/>
                </a:lnTo>
                <a:lnTo>
                  <a:pt x="738" y="456"/>
                </a:lnTo>
                <a:lnTo>
                  <a:pt x="737" y="456"/>
                </a:lnTo>
                <a:lnTo>
                  <a:pt x="736" y="457"/>
                </a:lnTo>
                <a:lnTo>
                  <a:pt x="734" y="458"/>
                </a:lnTo>
                <a:lnTo>
                  <a:pt x="732" y="458"/>
                </a:lnTo>
                <a:lnTo>
                  <a:pt x="729" y="460"/>
                </a:lnTo>
                <a:lnTo>
                  <a:pt x="727" y="461"/>
                </a:lnTo>
                <a:lnTo>
                  <a:pt x="725" y="463"/>
                </a:lnTo>
                <a:lnTo>
                  <a:pt x="723" y="464"/>
                </a:lnTo>
                <a:lnTo>
                  <a:pt x="723" y="473"/>
                </a:lnTo>
                <a:lnTo>
                  <a:pt x="723" y="478"/>
                </a:lnTo>
                <a:lnTo>
                  <a:pt x="722" y="478"/>
                </a:lnTo>
                <a:lnTo>
                  <a:pt x="718" y="478"/>
                </a:lnTo>
                <a:lnTo>
                  <a:pt x="717" y="478"/>
                </a:lnTo>
                <a:lnTo>
                  <a:pt x="716" y="478"/>
                </a:lnTo>
                <a:lnTo>
                  <a:pt x="708" y="478"/>
                </a:lnTo>
                <a:lnTo>
                  <a:pt x="705" y="478"/>
                </a:lnTo>
                <a:lnTo>
                  <a:pt x="704" y="478"/>
                </a:lnTo>
                <a:lnTo>
                  <a:pt x="703" y="478"/>
                </a:lnTo>
                <a:lnTo>
                  <a:pt x="704" y="481"/>
                </a:lnTo>
                <a:lnTo>
                  <a:pt x="706" y="484"/>
                </a:lnTo>
                <a:lnTo>
                  <a:pt x="709" y="488"/>
                </a:lnTo>
                <a:lnTo>
                  <a:pt x="720" y="507"/>
                </a:lnTo>
                <a:lnTo>
                  <a:pt x="734" y="527"/>
                </a:lnTo>
                <a:lnTo>
                  <a:pt x="735" y="528"/>
                </a:lnTo>
                <a:lnTo>
                  <a:pt x="736" y="532"/>
                </a:lnTo>
                <a:lnTo>
                  <a:pt x="737" y="531"/>
                </a:lnTo>
                <a:lnTo>
                  <a:pt x="739" y="530"/>
                </a:lnTo>
                <a:lnTo>
                  <a:pt x="740" y="531"/>
                </a:lnTo>
                <a:lnTo>
                  <a:pt x="740" y="532"/>
                </a:lnTo>
                <a:lnTo>
                  <a:pt x="742" y="533"/>
                </a:lnTo>
                <a:lnTo>
                  <a:pt x="742" y="534"/>
                </a:lnTo>
                <a:lnTo>
                  <a:pt x="743" y="536"/>
                </a:lnTo>
                <a:lnTo>
                  <a:pt x="743" y="538"/>
                </a:lnTo>
                <a:lnTo>
                  <a:pt x="743" y="539"/>
                </a:lnTo>
                <a:lnTo>
                  <a:pt x="743" y="540"/>
                </a:lnTo>
                <a:lnTo>
                  <a:pt x="742" y="542"/>
                </a:lnTo>
                <a:lnTo>
                  <a:pt x="742" y="544"/>
                </a:lnTo>
                <a:lnTo>
                  <a:pt x="742" y="547"/>
                </a:lnTo>
                <a:lnTo>
                  <a:pt x="740" y="548"/>
                </a:lnTo>
                <a:lnTo>
                  <a:pt x="742" y="549"/>
                </a:lnTo>
                <a:lnTo>
                  <a:pt x="742" y="551"/>
                </a:lnTo>
                <a:lnTo>
                  <a:pt x="742" y="552"/>
                </a:lnTo>
                <a:lnTo>
                  <a:pt x="742" y="553"/>
                </a:lnTo>
                <a:lnTo>
                  <a:pt x="743" y="555"/>
                </a:lnTo>
                <a:lnTo>
                  <a:pt x="744" y="556"/>
                </a:lnTo>
                <a:lnTo>
                  <a:pt x="745" y="557"/>
                </a:lnTo>
                <a:lnTo>
                  <a:pt x="745" y="558"/>
                </a:lnTo>
                <a:lnTo>
                  <a:pt x="747" y="560"/>
                </a:lnTo>
                <a:lnTo>
                  <a:pt x="752" y="565"/>
                </a:lnTo>
                <a:lnTo>
                  <a:pt x="754" y="567"/>
                </a:lnTo>
                <a:lnTo>
                  <a:pt x="756" y="569"/>
                </a:lnTo>
                <a:lnTo>
                  <a:pt x="756" y="570"/>
                </a:lnTo>
                <a:lnTo>
                  <a:pt x="757" y="572"/>
                </a:lnTo>
                <a:lnTo>
                  <a:pt x="759" y="573"/>
                </a:lnTo>
                <a:lnTo>
                  <a:pt x="763" y="566"/>
                </a:lnTo>
                <a:lnTo>
                  <a:pt x="765" y="564"/>
                </a:lnTo>
                <a:lnTo>
                  <a:pt x="766" y="563"/>
                </a:lnTo>
                <a:lnTo>
                  <a:pt x="771" y="558"/>
                </a:lnTo>
                <a:lnTo>
                  <a:pt x="773" y="556"/>
                </a:lnTo>
                <a:lnTo>
                  <a:pt x="774" y="555"/>
                </a:lnTo>
                <a:lnTo>
                  <a:pt x="775" y="553"/>
                </a:lnTo>
                <a:lnTo>
                  <a:pt x="777" y="552"/>
                </a:lnTo>
                <a:lnTo>
                  <a:pt x="779" y="551"/>
                </a:lnTo>
                <a:lnTo>
                  <a:pt x="780" y="550"/>
                </a:lnTo>
                <a:lnTo>
                  <a:pt x="781" y="548"/>
                </a:lnTo>
                <a:lnTo>
                  <a:pt x="790" y="536"/>
                </a:lnTo>
                <a:lnTo>
                  <a:pt x="794" y="533"/>
                </a:lnTo>
                <a:lnTo>
                  <a:pt x="795" y="532"/>
                </a:lnTo>
                <a:lnTo>
                  <a:pt x="803" y="524"/>
                </a:lnTo>
                <a:lnTo>
                  <a:pt x="808" y="517"/>
                </a:lnTo>
                <a:lnTo>
                  <a:pt x="809" y="516"/>
                </a:lnTo>
                <a:lnTo>
                  <a:pt x="813" y="511"/>
                </a:lnTo>
                <a:close/>
                <a:moveTo>
                  <a:pt x="496" y="464"/>
                </a:moveTo>
                <a:lnTo>
                  <a:pt x="493" y="460"/>
                </a:lnTo>
                <a:lnTo>
                  <a:pt x="490" y="461"/>
                </a:lnTo>
                <a:lnTo>
                  <a:pt x="486" y="464"/>
                </a:lnTo>
                <a:lnTo>
                  <a:pt x="479" y="466"/>
                </a:lnTo>
                <a:lnTo>
                  <a:pt x="479" y="467"/>
                </a:lnTo>
                <a:lnTo>
                  <a:pt x="478" y="468"/>
                </a:lnTo>
                <a:lnTo>
                  <a:pt x="478" y="469"/>
                </a:lnTo>
                <a:lnTo>
                  <a:pt x="478" y="471"/>
                </a:lnTo>
                <a:lnTo>
                  <a:pt x="478" y="472"/>
                </a:lnTo>
                <a:lnTo>
                  <a:pt x="478" y="473"/>
                </a:lnTo>
                <a:lnTo>
                  <a:pt x="478" y="474"/>
                </a:lnTo>
                <a:lnTo>
                  <a:pt x="478" y="475"/>
                </a:lnTo>
                <a:lnTo>
                  <a:pt x="478" y="476"/>
                </a:lnTo>
                <a:lnTo>
                  <a:pt x="479" y="476"/>
                </a:lnTo>
                <a:lnTo>
                  <a:pt x="480" y="475"/>
                </a:lnTo>
                <a:lnTo>
                  <a:pt x="487" y="472"/>
                </a:lnTo>
                <a:lnTo>
                  <a:pt x="490" y="469"/>
                </a:lnTo>
                <a:lnTo>
                  <a:pt x="490" y="468"/>
                </a:lnTo>
                <a:lnTo>
                  <a:pt x="496" y="464"/>
                </a:lnTo>
                <a:close/>
                <a:moveTo>
                  <a:pt x="462" y="430"/>
                </a:moveTo>
                <a:lnTo>
                  <a:pt x="464" y="427"/>
                </a:lnTo>
                <a:lnTo>
                  <a:pt x="466" y="425"/>
                </a:lnTo>
                <a:lnTo>
                  <a:pt x="470" y="426"/>
                </a:lnTo>
                <a:lnTo>
                  <a:pt x="471" y="425"/>
                </a:lnTo>
                <a:lnTo>
                  <a:pt x="472" y="424"/>
                </a:lnTo>
                <a:lnTo>
                  <a:pt x="472" y="418"/>
                </a:lnTo>
                <a:lnTo>
                  <a:pt x="472" y="417"/>
                </a:lnTo>
                <a:lnTo>
                  <a:pt x="471" y="415"/>
                </a:lnTo>
                <a:lnTo>
                  <a:pt x="471" y="414"/>
                </a:lnTo>
                <a:lnTo>
                  <a:pt x="470" y="414"/>
                </a:lnTo>
                <a:lnTo>
                  <a:pt x="470" y="413"/>
                </a:lnTo>
                <a:lnTo>
                  <a:pt x="470" y="411"/>
                </a:lnTo>
                <a:lnTo>
                  <a:pt x="472" y="411"/>
                </a:lnTo>
                <a:lnTo>
                  <a:pt x="476" y="413"/>
                </a:lnTo>
                <a:lnTo>
                  <a:pt x="476" y="410"/>
                </a:lnTo>
                <a:lnTo>
                  <a:pt x="477" y="409"/>
                </a:lnTo>
                <a:lnTo>
                  <a:pt x="478" y="406"/>
                </a:lnTo>
                <a:lnTo>
                  <a:pt x="477" y="402"/>
                </a:lnTo>
                <a:lnTo>
                  <a:pt x="477" y="401"/>
                </a:lnTo>
                <a:lnTo>
                  <a:pt x="476" y="399"/>
                </a:lnTo>
                <a:lnTo>
                  <a:pt x="475" y="397"/>
                </a:lnTo>
                <a:lnTo>
                  <a:pt x="473" y="397"/>
                </a:lnTo>
                <a:lnTo>
                  <a:pt x="472" y="397"/>
                </a:lnTo>
                <a:lnTo>
                  <a:pt x="472" y="396"/>
                </a:lnTo>
                <a:lnTo>
                  <a:pt x="473" y="396"/>
                </a:lnTo>
                <a:lnTo>
                  <a:pt x="475" y="394"/>
                </a:lnTo>
                <a:lnTo>
                  <a:pt x="476" y="394"/>
                </a:lnTo>
                <a:lnTo>
                  <a:pt x="476" y="393"/>
                </a:lnTo>
                <a:lnTo>
                  <a:pt x="477" y="393"/>
                </a:lnTo>
                <a:lnTo>
                  <a:pt x="478" y="393"/>
                </a:lnTo>
                <a:lnTo>
                  <a:pt x="478" y="392"/>
                </a:lnTo>
                <a:lnTo>
                  <a:pt x="479" y="392"/>
                </a:lnTo>
                <a:lnTo>
                  <a:pt x="479" y="391"/>
                </a:lnTo>
                <a:lnTo>
                  <a:pt x="480" y="391"/>
                </a:lnTo>
                <a:lnTo>
                  <a:pt x="480" y="390"/>
                </a:lnTo>
                <a:lnTo>
                  <a:pt x="481" y="390"/>
                </a:lnTo>
                <a:lnTo>
                  <a:pt x="483" y="390"/>
                </a:lnTo>
                <a:lnTo>
                  <a:pt x="484" y="390"/>
                </a:lnTo>
                <a:lnTo>
                  <a:pt x="484" y="389"/>
                </a:lnTo>
                <a:lnTo>
                  <a:pt x="484" y="388"/>
                </a:lnTo>
                <a:lnTo>
                  <a:pt x="483" y="388"/>
                </a:lnTo>
                <a:lnTo>
                  <a:pt x="481" y="388"/>
                </a:lnTo>
                <a:lnTo>
                  <a:pt x="480" y="388"/>
                </a:lnTo>
                <a:lnTo>
                  <a:pt x="479" y="388"/>
                </a:lnTo>
                <a:lnTo>
                  <a:pt x="478" y="388"/>
                </a:lnTo>
                <a:lnTo>
                  <a:pt x="477" y="388"/>
                </a:lnTo>
                <a:lnTo>
                  <a:pt x="477" y="386"/>
                </a:lnTo>
                <a:lnTo>
                  <a:pt x="476" y="386"/>
                </a:lnTo>
                <a:lnTo>
                  <a:pt x="475" y="386"/>
                </a:lnTo>
                <a:lnTo>
                  <a:pt x="472" y="386"/>
                </a:lnTo>
                <a:lnTo>
                  <a:pt x="471" y="388"/>
                </a:lnTo>
                <a:lnTo>
                  <a:pt x="471" y="389"/>
                </a:lnTo>
                <a:lnTo>
                  <a:pt x="471" y="390"/>
                </a:lnTo>
                <a:lnTo>
                  <a:pt x="471" y="391"/>
                </a:lnTo>
                <a:lnTo>
                  <a:pt x="469" y="391"/>
                </a:lnTo>
                <a:lnTo>
                  <a:pt x="468" y="391"/>
                </a:lnTo>
                <a:lnTo>
                  <a:pt x="464" y="396"/>
                </a:lnTo>
                <a:lnTo>
                  <a:pt x="463" y="398"/>
                </a:lnTo>
                <a:lnTo>
                  <a:pt x="461" y="399"/>
                </a:lnTo>
                <a:lnTo>
                  <a:pt x="467" y="397"/>
                </a:lnTo>
                <a:lnTo>
                  <a:pt x="468" y="397"/>
                </a:lnTo>
                <a:lnTo>
                  <a:pt x="467" y="397"/>
                </a:lnTo>
                <a:lnTo>
                  <a:pt x="463" y="399"/>
                </a:lnTo>
                <a:lnTo>
                  <a:pt x="460" y="400"/>
                </a:lnTo>
                <a:lnTo>
                  <a:pt x="459" y="402"/>
                </a:lnTo>
                <a:lnTo>
                  <a:pt x="458" y="404"/>
                </a:lnTo>
                <a:lnTo>
                  <a:pt x="460" y="405"/>
                </a:lnTo>
                <a:lnTo>
                  <a:pt x="460" y="407"/>
                </a:lnTo>
                <a:lnTo>
                  <a:pt x="459" y="408"/>
                </a:lnTo>
                <a:lnTo>
                  <a:pt x="457" y="410"/>
                </a:lnTo>
                <a:lnTo>
                  <a:pt x="455" y="414"/>
                </a:lnTo>
                <a:lnTo>
                  <a:pt x="455" y="415"/>
                </a:lnTo>
                <a:lnTo>
                  <a:pt x="455" y="416"/>
                </a:lnTo>
                <a:lnTo>
                  <a:pt x="455" y="417"/>
                </a:lnTo>
                <a:lnTo>
                  <a:pt x="455" y="418"/>
                </a:lnTo>
                <a:lnTo>
                  <a:pt x="455" y="419"/>
                </a:lnTo>
                <a:lnTo>
                  <a:pt x="455" y="421"/>
                </a:lnTo>
                <a:lnTo>
                  <a:pt x="454" y="424"/>
                </a:lnTo>
                <a:lnTo>
                  <a:pt x="454" y="425"/>
                </a:lnTo>
                <a:lnTo>
                  <a:pt x="455" y="427"/>
                </a:lnTo>
                <a:lnTo>
                  <a:pt x="457" y="427"/>
                </a:lnTo>
                <a:lnTo>
                  <a:pt x="460" y="428"/>
                </a:lnTo>
                <a:lnTo>
                  <a:pt x="462" y="430"/>
                </a:lnTo>
                <a:close/>
                <a:moveTo>
                  <a:pt x="478" y="396"/>
                </a:moveTo>
                <a:lnTo>
                  <a:pt x="478" y="399"/>
                </a:lnTo>
                <a:lnTo>
                  <a:pt x="479" y="401"/>
                </a:lnTo>
                <a:lnTo>
                  <a:pt x="479" y="402"/>
                </a:lnTo>
                <a:lnTo>
                  <a:pt x="479" y="409"/>
                </a:lnTo>
                <a:lnTo>
                  <a:pt x="478" y="409"/>
                </a:lnTo>
                <a:lnTo>
                  <a:pt x="478" y="411"/>
                </a:lnTo>
                <a:lnTo>
                  <a:pt x="478" y="413"/>
                </a:lnTo>
                <a:lnTo>
                  <a:pt x="478" y="414"/>
                </a:lnTo>
                <a:lnTo>
                  <a:pt x="478" y="419"/>
                </a:lnTo>
                <a:lnTo>
                  <a:pt x="478" y="421"/>
                </a:lnTo>
                <a:lnTo>
                  <a:pt x="480" y="419"/>
                </a:lnTo>
                <a:lnTo>
                  <a:pt x="481" y="419"/>
                </a:lnTo>
                <a:lnTo>
                  <a:pt x="483" y="419"/>
                </a:lnTo>
                <a:lnTo>
                  <a:pt x="483" y="418"/>
                </a:lnTo>
                <a:lnTo>
                  <a:pt x="484" y="418"/>
                </a:lnTo>
                <a:lnTo>
                  <a:pt x="485" y="418"/>
                </a:lnTo>
                <a:lnTo>
                  <a:pt x="486" y="417"/>
                </a:lnTo>
                <a:lnTo>
                  <a:pt x="487" y="417"/>
                </a:lnTo>
                <a:lnTo>
                  <a:pt x="488" y="416"/>
                </a:lnTo>
                <a:lnTo>
                  <a:pt x="489" y="416"/>
                </a:lnTo>
                <a:lnTo>
                  <a:pt x="490" y="416"/>
                </a:lnTo>
                <a:lnTo>
                  <a:pt x="490" y="415"/>
                </a:lnTo>
                <a:lnTo>
                  <a:pt x="490" y="414"/>
                </a:lnTo>
                <a:lnTo>
                  <a:pt x="489" y="413"/>
                </a:lnTo>
                <a:lnTo>
                  <a:pt x="489" y="411"/>
                </a:lnTo>
                <a:lnTo>
                  <a:pt x="488" y="411"/>
                </a:lnTo>
                <a:lnTo>
                  <a:pt x="487" y="410"/>
                </a:lnTo>
                <a:lnTo>
                  <a:pt x="487" y="409"/>
                </a:lnTo>
                <a:lnTo>
                  <a:pt x="487" y="408"/>
                </a:lnTo>
                <a:lnTo>
                  <a:pt x="487" y="407"/>
                </a:lnTo>
                <a:lnTo>
                  <a:pt x="487" y="406"/>
                </a:lnTo>
                <a:lnTo>
                  <a:pt x="487" y="405"/>
                </a:lnTo>
                <a:lnTo>
                  <a:pt x="487" y="404"/>
                </a:lnTo>
                <a:lnTo>
                  <a:pt x="487" y="402"/>
                </a:lnTo>
                <a:lnTo>
                  <a:pt x="487" y="401"/>
                </a:lnTo>
                <a:lnTo>
                  <a:pt x="486" y="400"/>
                </a:lnTo>
                <a:lnTo>
                  <a:pt x="486" y="399"/>
                </a:lnTo>
                <a:lnTo>
                  <a:pt x="485" y="399"/>
                </a:lnTo>
                <a:lnTo>
                  <a:pt x="485" y="398"/>
                </a:lnTo>
                <a:lnTo>
                  <a:pt x="484" y="398"/>
                </a:lnTo>
                <a:lnTo>
                  <a:pt x="484" y="397"/>
                </a:lnTo>
                <a:lnTo>
                  <a:pt x="483" y="396"/>
                </a:lnTo>
                <a:lnTo>
                  <a:pt x="483" y="394"/>
                </a:lnTo>
                <a:lnTo>
                  <a:pt x="483" y="393"/>
                </a:lnTo>
                <a:lnTo>
                  <a:pt x="483" y="392"/>
                </a:lnTo>
                <a:lnTo>
                  <a:pt x="478" y="394"/>
                </a:lnTo>
                <a:lnTo>
                  <a:pt x="478" y="396"/>
                </a:lnTo>
                <a:close/>
                <a:moveTo>
                  <a:pt x="847" y="732"/>
                </a:moveTo>
                <a:lnTo>
                  <a:pt x="847" y="736"/>
                </a:lnTo>
                <a:lnTo>
                  <a:pt x="848" y="737"/>
                </a:lnTo>
                <a:lnTo>
                  <a:pt x="849" y="737"/>
                </a:lnTo>
                <a:lnTo>
                  <a:pt x="849" y="739"/>
                </a:lnTo>
                <a:lnTo>
                  <a:pt x="851" y="740"/>
                </a:lnTo>
                <a:lnTo>
                  <a:pt x="855" y="742"/>
                </a:lnTo>
                <a:lnTo>
                  <a:pt x="860" y="748"/>
                </a:lnTo>
                <a:lnTo>
                  <a:pt x="861" y="748"/>
                </a:lnTo>
                <a:lnTo>
                  <a:pt x="863" y="749"/>
                </a:lnTo>
                <a:lnTo>
                  <a:pt x="864" y="749"/>
                </a:lnTo>
                <a:lnTo>
                  <a:pt x="864" y="750"/>
                </a:lnTo>
                <a:lnTo>
                  <a:pt x="865" y="751"/>
                </a:lnTo>
                <a:lnTo>
                  <a:pt x="866" y="751"/>
                </a:lnTo>
                <a:lnTo>
                  <a:pt x="869" y="753"/>
                </a:lnTo>
                <a:lnTo>
                  <a:pt x="870" y="754"/>
                </a:lnTo>
                <a:lnTo>
                  <a:pt x="873" y="757"/>
                </a:lnTo>
                <a:lnTo>
                  <a:pt x="874" y="757"/>
                </a:lnTo>
                <a:lnTo>
                  <a:pt x="877" y="760"/>
                </a:lnTo>
                <a:lnTo>
                  <a:pt x="881" y="762"/>
                </a:lnTo>
                <a:lnTo>
                  <a:pt x="883" y="765"/>
                </a:lnTo>
                <a:lnTo>
                  <a:pt x="884" y="765"/>
                </a:lnTo>
                <a:lnTo>
                  <a:pt x="889" y="769"/>
                </a:lnTo>
                <a:lnTo>
                  <a:pt x="892" y="770"/>
                </a:lnTo>
                <a:lnTo>
                  <a:pt x="894" y="773"/>
                </a:lnTo>
                <a:lnTo>
                  <a:pt x="897" y="775"/>
                </a:lnTo>
                <a:lnTo>
                  <a:pt x="899" y="776"/>
                </a:lnTo>
                <a:lnTo>
                  <a:pt x="900" y="777"/>
                </a:lnTo>
                <a:lnTo>
                  <a:pt x="901" y="777"/>
                </a:lnTo>
                <a:lnTo>
                  <a:pt x="902" y="778"/>
                </a:lnTo>
                <a:lnTo>
                  <a:pt x="907" y="782"/>
                </a:lnTo>
                <a:lnTo>
                  <a:pt x="908" y="783"/>
                </a:lnTo>
                <a:lnTo>
                  <a:pt x="909" y="783"/>
                </a:lnTo>
                <a:lnTo>
                  <a:pt x="909" y="784"/>
                </a:lnTo>
                <a:lnTo>
                  <a:pt x="910" y="784"/>
                </a:lnTo>
                <a:lnTo>
                  <a:pt x="910" y="783"/>
                </a:lnTo>
                <a:lnTo>
                  <a:pt x="911" y="783"/>
                </a:lnTo>
                <a:lnTo>
                  <a:pt x="911" y="782"/>
                </a:lnTo>
                <a:lnTo>
                  <a:pt x="911" y="781"/>
                </a:lnTo>
                <a:lnTo>
                  <a:pt x="911" y="779"/>
                </a:lnTo>
                <a:lnTo>
                  <a:pt x="911" y="771"/>
                </a:lnTo>
                <a:lnTo>
                  <a:pt x="911" y="769"/>
                </a:lnTo>
                <a:lnTo>
                  <a:pt x="911" y="768"/>
                </a:lnTo>
                <a:lnTo>
                  <a:pt x="911" y="766"/>
                </a:lnTo>
                <a:lnTo>
                  <a:pt x="911" y="762"/>
                </a:lnTo>
                <a:lnTo>
                  <a:pt x="911" y="759"/>
                </a:lnTo>
                <a:lnTo>
                  <a:pt x="911" y="757"/>
                </a:lnTo>
                <a:lnTo>
                  <a:pt x="911" y="754"/>
                </a:lnTo>
                <a:lnTo>
                  <a:pt x="911" y="753"/>
                </a:lnTo>
                <a:lnTo>
                  <a:pt x="911" y="751"/>
                </a:lnTo>
                <a:lnTo>
                  <a:pt x="911" y="750"/>
                </a:lnTo>
                <a:lnTo>
                  <a:pt x="911" y="748"/>
                </a:lnTo>
                <a:lnTo>
                  <a:pt x="911" y="744"/>
                </a:lnTo>
                <a:lnTo>
                  <a:pt x="911" y="741"/>
                </a:lnTo>
                <a:lnTo>
                  <a:pt x="911" y="740"/>
                </a:lnTo>
                <a:lnTo>
                  <a:pt x="911" y="736"/>
                </a:lnTo>
                <a:lnTo>
                  <a:pt x="911" y="732"/>
                </a:lnTo>
                <a:lnTo>
                  <a:pt x="911" y="731"/>
                </a:lnTo>
                <a:lnTo>
                  <a:pt x="911" y="727"/>
                </a:lnTo>
                <a:lnTo>
                  <a:pt x="911" y="725"/>
                </a:lnTo>
                <a:lnTo>
                  <a:pt x="911" y="724"/>
                </a:lnTo>
                <a:lnTo>
                  <a:pt x="911" y="723"/>
                </a:lnTo>
                <a:lnTo>
                  <a:pt x="912" y="723"/>
                </a:lnTo>
                <a:lnTo>
                  <a:pt x="912" y="722"/>
                </a:lnTo>
                <a:lnTo>
                  <a:pt x="912" y="720"/>
                </a:lnTo>
                <a:lnTo>
                  <a:pt x="915" y="718"/>
                </a:lnTo>
                <a:lnTo>
                  <a:pt x="916" y="716"/>
                </a:lnTo>
                <a:lnTo>
                  <a:pt x="917" y="716"/>
                </a:lnTo>
                <a:lnTo>
                  <a:pt x="917" y="715"/>
                </a:lnTo>
                <a:lnTo>
                  <a:pt x="916" y="714"/>
                </a:lnTo>
                <a:lnTo>
                  <a:pt x="913" y="711"/>
                </a:lnTo>
                <a:lnTo>
                  <a:pt x="910" y="709"/>
                </a:lnTo>
                <a:lnTo>
                  <a:pt x="908" y="707"/>
                </a:lnTo>
                <a:lnTo>
                  <a:pt x="906" y="704"/>
                </a:lnTo>
                <a:lnTo>
                  <a:pt x="902" y="702"/>
                </a:lnTo>
                <a:lnTo>
                  <a:pt x="900" y="699"/>
                </a:lnTo>
                <a:lnTo>
                  <a:pt x="899" y="699"/>
                </a:lnTo>
                <a:lnTo>
                  <a:pt x="897" y="697"/>
                </a:lnTo>
                <a:lnTo>
                  <a:pt x="895" y="695"/>
                </a:lnTo>
                <a:lnTo>
                  <a:pt x="893" y="693"/>
                </a:lnTo>
                <a:lnTo>
                  <a:pt x="890" y="691"/>
                </a:lnTo>
                <a:lnTo>
                  <a:pt x="890" y="690"/>
                </a:lnTo>
                <a:lnTo>
                  <a:pt x="886" y="687"/>
                </a:lnTo>
                <a:lnTo>
                  <a:pt x="884" y="685"/>
                </a:lnTo>
                <a:lnTo>
                  <a:pt x="883" y="684"/>
                </a:lnTo>
                <a:lnTo>
                  <a:pt x="882" y="683"/>
                </a:lnTo>
                <a:lnTo>
                  <a:pt x="881" y="682"/>
                </a:lnTo>
                <a:lnTo>
                  <a:pt x="880" y="681"/>
                </a:lnTo>
                <a:lnTo>
                  <a:pt x="878" y="679"/>
                </a:lnTo>
                <a:lnTo>
                  <a:pt x="875" y="677"/>
                </a:lnTo>
                <a:lnTo>
                  <a:pt x="870" y="674"/>
                </a:lnTo>
                <a:lnTo>
                  <a:pt x="866" y="668"/>
                </a:lnTo>
                <a:lnTo>
                  <a:pt x="860" y="664"/>
                </a:lnTo>
                <a:lnTo>
                  <a:pt x="857" y="661"/>
                </a:lnTo>
                <a:lnTo>
                  <a:pt x="852" y="657"/>
                </a:lnTo>
                <a:lnTo>
                  <a:pt x="851" y="656"/>
                </a:lnTo>
                <a:lnTo>
                  <a:pt x="850" y="655"/>
                </a:lnTo>
                <a:lnTo>
                  <a:pt x="847" y="652"/>
                </a:lnTo>
                <a:lnTo>
                  <a:pt x="840" y="660"/>
                </a:lnTo>
                <a:lnTo>
                  <a:pt x="837" y="665"/>
                </a:lnTo>
                <a:lnTo>
                  <a:pt x="833" y="668"/>
                </a:lnTo>
                <a:lnTo>
                  <a:pt x="829" y="673"/>
                </a:lnTo>
                <a:lnTo>
                  <a:pt x="826" y="675"/>
                </a:lnTo>
                <a:lnTo>
                  <a:pt x="821" y="681"/>
                </a:lnTo>
                <a:lnTo>
                  <a:pt x="822" y="682"/>
                </a:lnTo>
                <a:lnTo>
                  <a:pt x="823" y="685"/>
                </a:lnTo>
                <a:lnTo>
                  <a:pt x="830" y="693"/>
                </a:lnTo>
                <a:lnTo>
                  <a:pt x="838" y="702"/>
                </a:lnTo>
                <a:lnTo>
                  <a:pt x="839" y="704"/>
                </a:lnTo>
                <a:lnTo>
                  <a:pt x="840" y="706"/>
                </a:lnTo>
                <a:lnTo>
                  <a:pt x="841" y="708"/>
                </a:lnTo>
                <a:lnTo>
                  <a:pt x="842" y="711"/>
                </a:lnTo>
                <a:lnTo>
                  <a:pt x="847" y="732"/>
                </a:lnTo>
                <a:close/>
                <a:moveTo>
                  <a:pt x="623" y="782"/>
                </a:moveTo>
                <a:lnTo>
                  <a:pt x="621" y="779"/>
                </a:lnTo>
                <a:lnTo>
                  <a:pt x="621" y="781"/>
                </a:lnTo>
                <a:lnTo>
                  <a:pt x="619" y="781"/>
                </a:lnTo>
                <a:lnTo>
                  <a:pt x="619" y="779"/>
                </a:lnTo>
                <a:lnTo>
                  <a:pt x="610" y="771"/>
                </a:lnTo>
                <a:lnTo>
                  <a:pt x="606" y="767"/>
                </a:lnTo>
                <a:lnTo>
                  <a:pt x="595" y="758"/>
                </a:lnTo>
                <a:lnTo>
                  <a:pt x="596" y="757"/>
                </a:lnTo>
                <a:lnTo>
                  <a:pt x="597" y="756"/>
                </a:lnTo>
                <a:lnTo>
                  <a:pt x="599" y="753"/>
                </a:lnTo>
                <a:lnTo>
                  <a:pt x="600" y="752"/>
                </a:lnTo>
                <a:lnTo>
                  <a:pt x="597" y="751"/>
                </a:lnTo>
                <a:lnTo>
                  <a:pt x="597" y="750"/>
                </a:lnTo>
                <a:lnTo>
                  <a:pt x="596" y="749"/>
                </a:lnTo>
                <a:lnTo>
                  <a:pt x="595" y="748"/>
                </a:lnTo>
                <a:lnTo>
                  <a:pt x="593" y="748"/>
                </a:lnTo>
                <a:lnTo>
                  <a:pt x="592" y="748"/>
                </a:lnTo>
                <a:lnTo>
                  <a:pt x="593" y="746"/>
                </a:lnTo>
                <a:lnTo>
                  <a:pt x="593" y="745"/>
                </a:lnTo>
                <a:lnTo>
                  <a:pt x="595" y="744"/>
                </a:lnTo>
                <a:lnTo>
                  <a:pt x="593" y="744"/>
                </a:lnTo>
                <a:lnTo>
                  <a:pt x="592" y="744"/>
                </a:lnTo>
                <a:lnTo>
                  <a:pt x="591" y="744"/>
                </a:lnTo>
                <a:lnTo>
                  <a:pt x="590" y="744"/>
                </a:lnTo>
                <a:lnTo>
                  <a:pt x="590" y="743"/>
                </a:lnTo>
                <a:lnTo>
                  <a:pt x="589" y="743"/>
                </a:lnTo>
                <a:lnTo>
                  <a:pt x="588" y="743"/>
                </a:lnTo>
                <a:lnTo>
                  <a:pt x="574" y="740"/>
                </a:lnTo>
                <a:lnTo>
                  <a:pt x="570" y="745"/>
                </a:lnTo>
                <a:lnTo>
                  <a:pt x="567" y="749"/>
                </a:lnTo>
                <a:lnTo>
                  <a:pt x="566" y="751"/>
                </a:lnTo>
                <a:lnTo>
                  <a:pt x="565" y="752"/>
                </a:lnTo>
                <a:lnTo>
                  <a:pt x="564" y="753"/>
                </a:lnTo>
                <a:lnTo>
                  <a:pt x="562" y="757"/>
                </a:lnTo>
                <a:lnTo>
                  <a:pt x="561" y="758"/>
                </a:lnTo>
                <a:lnTo>
                  <a:pt x="556" y="764"/>
                </a:lnTo>
                <a:lnTo>
                  <a:pt x="553" y="767"/>
                </a:lnTo>
                <a:lnTo>
                  <a:pt x="552" y="768"/>
                </a:lnTo>
                <a:lnTo>
                  <a:pt x="550" y="769"/>
                </a:lnTo>
                <a:lnTo>
                  <a:pt x="549" y="770"/>
                </a:lnTo>
                <a:lnTo>
                  <a:pt x="549" y="771"/>
                </a:lnTo>
                <a:lnTo>
                  <a:pt x="548" y="771"/>
                </a:lnTo>
                <a:lnTo>
                  <a:pt x="549" y="773"/>
                </a:lnTo>
                <a:lnTo>
                  <a:pt x="549" y="774"/>
                </a:lnTo>
                <a:lnTo>
                  <a:pt x="548" y="774"/>
                </a:lnTo>
                <a:lnTo>
                  <a:pt x="547" y="774"/>
                </a:lnTo>
                <a:lnTo>
                  <a:pt x="546" y="775"/>
                </a:lnTo>
                <a:lnTo>
                  <a:pt x="545" y="775"/>
                </a:lnTo>
                <a:lnTo>
                  <a:pt x="546" y="777"/>
                </a:lnTo>
                <a:lnTo>
                  <a:pt x="545" y="777"/>
                </a:lnTo>
                <a:lnTo>
                  <a:pt x="544" y="777"/>
                </a:lnTo>
                <a:lnTo>
                  <a:pt x="542" y="777"/>
                </a:lnTo>
                <a:lnTo>
                  <a:pt x="542" y="778"/>
                </a:lnTo>
                <a:lnTo>
                  <a:pt x="541" y="778"/>
                </a:lnTo>
                <a:lnTo>
                  <a:pt x="541" y="779"/>
                </a:lnTo>
                <a:lnTo>
                  <a:pt x="542" y="781"/>
                </a:lnTo>
                <a:lnTo>
                  <a:pt x="545" y="783"/>
                </a:lnTo>
                <a:lnTo>
                  <a:pt x="545" y="784"/>
                </a:lnTo>
                <a:lnTo>
                  <a:pt x="545" y="785"/>
                </a:lnTo>
                <a:lnTo>
                  <a:pt x="546" y="785"/>
                </a:lnTo>
                <a:lnTo>
                  <a:pt x="546" y="786"/>
                </a:lnTo>
                <a:lnTo>
                  <a:pt x="547" y="787"/>
                </a:lnTo>
                <a:lnTo>
                  <a:pt x="548" y="789"/>
                </a:lnTo>
                <a:lnTo>
                  <a:pt x="550" y="790"/>
                </a:lnTo>
                <a:lnTo>
                  <a:pt x="553" y="792"/>
                </a:lnTo>
                <a:lnTo>
                  <a:pt x="554" y="793"/>
                </a:lnTo>
                <a:lnTo>
                  <a:pt x="553" y="794"/>
                </a:lnTo>
                <a:lnTo>
                  <a:pt x="548" y="800"/>
                </a:lnTo>
                <a:lnTo>
                  <a:pt x="542" y="799"/>
                </a:lnTo>
                <a:lnTo>
                  <a:pt x="541" y="799"/>
                </a:lnTo>
                <a:lnTo>
                  <a:pt x="538" y="799"/>
                </a:lnTo>
                <a:lnTo>
                  <a:pt x="538" y="800"/>
                </a:lnTo>
                <a:lnTo>
                  <a:pt x="538" y="801"/>
                </a:lnTo>
                <a:lnTo>
                  <a:pt x="538" y="802"/>
                </a:lnTo>
                <a:lnTo>
                  <a:pt x="538" y="803"/>
                </a:lnTo>
                <a:lnTo>
                  <a:pt x="538" y="804"/>
                </a:lnTo>
                <a:lnTo>
                  <a:pt x="538" y="806"/>
                </a:lnTo>
                <a:lnTo>
                  <a:pt x="539" y="806"/>
                </a:lnTo>
                <a:lnTo>
                  <a:pt x="539" y="807"/>
                </a:lnTo>
                <a:lnTo>
                  <a:pt x="539" y="808"/>
                </a:lnTo>
                <a:lnTo>
                  <a:pt x="540" y="809"/>
                </a:lnTo>
                <a:lnTo>
                  <a:pt x="540" y="810"/>
                </a:lnTo>
                <a:lnTo>
                  <a:pt x="540" y="811"/>
                </a:lnTo>
                <a:lnTo>
                  <a:pt x="541" y="811"/>
                </a:lnTo>
                <a:lnTo>
                  <a:pt x="541" y="812"/>
                </a:lnTo>
                <a:lnTo>
                  <a:pt x="542" y="812"/>
                </a:lnTo>
                <a:lnTo>
                  <a:pt x="542" y="814"/>
                </a:lnTo>
                <a:lnTo>
                  <a:pt x="544" y="815"/>
                </a:lnTo>
                <a:lnTo>
                  <a:pt x="544" y="816"/>
                </a:lnTo>
                <a:lnTo>
                  <a:pt x="545" y="817"/>
                </a:lnTo>
                <a:lnTo>
                  <a:pt x="545" y="818"/>
                </a:lnTo>
                <a:lnTo>
                  <a:pt x="546" y="819"/>
                </a:lnTo>
                <a:lnTo>
                  <a:pt x="546" y="820"/>
                </a:lnTo>
                <a:lnTo>
                  <a:pt x="547" y="821"/>
                </a:lnTo>
                <a:lnTo>
                  <a:pt x="547" y="823"/>
                </a:lnTo>
                <a:lnTo>
                  <a:pt x="548" y="824"/>
                </a:lnTo>
                <a:lnTo>
                  <a:pt x="548" y="825"/>
                </a:lnTo>
                <a:lnTo>
                  <a:pt x="548" y="826"/>
                </a:lnTo>
                <a:lnTo>
                  <a:pt x="549" y="828"/>
                </a:lnTo>
                <a:lnTo>
                  <a:pt x="548" y="828"/>
                </a:lnTo>
                <a:lnTo>
                  <a:pt x="548" y="829"/>
                </a:lnTo>
                <a:lnTo>
                  <a:pt x="547" y="829"/>
                </a:lnTo>
                <a:lnTo>
                  <a:pt x="549" y="832"/>
                </a:lnTo>
                <a:lnTo>
                  <a:pt x="549" y="833"/>
                </a:lnTo>
                <a:lnTo>
                  <a:pt x="550" y="832"/>
                </a:lnTo>
                <a:lnTo>
                  <a:pt x="552" y="832"/>
                </a:lnTo>
                <a:lnTo>
                  <a:pt x="552" y="833"/>
                </a:lnTo>
                <a:lnTo>
                  <a:pt x="553" y="834"/>
                </a:lnTo>
                <a:lnTo>
                  <a:pt x="553" y="836"/>
                </a:lnTo>
                <a:lnTo>
                  <a:pt x="554" y="837"/>
                </a:lnTo>
                <a:lnTo>
                  <a:pt x="555" y="840"/>
                </a:lnTo>
                <a:lnTo>
                  <a:pt x="556" y="842"/>
                </a:lnTo>
                <a:lnTo>
                  <a:pt x="557" y="844"/>
                </a:lnTo>
                <a:lnTo>
                  <a:pt x="556" y="844"/>
                </a:lnTo>
                <a:lnTo>
                  <a:pt x="556" y="845"/>
                </a:lnTo>
                <a:lnTo>
                  <a:pt x="555" y="845"/>
                </a:lnTo>
                <a:lnTo>
                  <a:pt x="554" y="846"/>
                </a:lnTo>
                <a:lnTo>
                  <a:pt x="553" y="846"/>
                </a:lnTo>
                <a:lnTo>
                  <a:pt x="552" y="848"/>
                </a:lnTo>
                <a:lnTo>
                  <a:pt x="550" y="848"/>
                </a:lnTo>
                <a:lnTo>
                  <a:pt x="549" y="849"/>
                </a:lnTo>
                <a:lnTo>
                  <a:pt x="548" y="849"/>
                </a:lnTo>
                <a:lnTo>
                  <a:pt x="547" y="850"/>
                </a:lnTo>
                <a:lnTo>
                  <a:pt x="548" y="852"/>
                </a:lnTo>
                <a:lnTo>
                  <a:pt x="549" y="854"/>
                </a:lnTo>
                <a:lnTo>
                  <a:pt x="549" y="857"/>
                </a:lnTo>
                <a:lnTo>
                  <a:pt x="550" y="857"/>
                </a:lnTo>
                <a:lnTo>
                  <a:pt x="550" y="858"/>
                </a:lnTo>
                <a:lnTo>
                  <a:pt x="553" y="858"/>
                </a:lnTo>
                <a:lnTo>
                  <a:pt x="555" y="857"/>
                </a:lnTo>
                <a:lnTo>
                  <a:pt x="555" y="859"/>
                </a:lnTo>
                <a:lnTo>
                  <a:pt x="556" y="860"/>
                </a:lnTo>
                <a:lnTo>
                  <a:pt x="561" y="857"/>
                </a:lnTo>
                <a:lnTo>
                  <a:pt x="562" y="857"/>
                </a:lnTo>
                <a:lnTo>
                  <a:pt x="563" y="857"/>
                </a:lnTo>
                <a:lnTo>
                  <a:pt x="563" y="858"/>
                </a:lnTo>
                <a:lnTo>
                  <a:pt x="566" y="854"/>
                </a:lnTo>
                <a:lnTo>
                  <a:pt x="567" y="853"/>
                </a:lnTo>
                <a:lnTo>
                  <a:pt x="568" y="852"/>
                </a:lnTo>
                <a:lnTo>
                  <a:pt x="570" y="851"/>
                </a:lnTo>
                <a:lnTo>
                  <a:pt x="570" y="850"/>
                </a:lnTo>
                <a:lnTo>
                  <a:pt x="571" y="850"/>
                </a:lnTo>
                <a:lnTo>
                  <a:pt x="572" y="850"/>
                </a:lnTo>
                <a:lnTo>
                  <a:pt x="573" y="851"/>
                </a:lnTo>
                <a:lnTo>
                  <a:pt x="574" y="853"/>
                </a:lnTo>
                <a:lnTo>
                  <a:pt x="576" y="856"/>
                </a:lnTo>
                <a:lnTo>
                  <a:pt x="580" y="859"/>
                </a:lnTo>
                <a:lnTo>
                  <a:pt x="589" y="849"/>
                </a:lnTo>
                <a:lnTo>
                  <a:pt x="591" y="850"/>
                </a:lnTo>
                <a:lnTo>
                  <a:pt x="592" y="851"/>
                </a:lnTo>
                <a:lnTo>
                  <a:pt x="593" y="852"/>
                </a:lnTo>
                <a:lnTo>
                  <a:pt x="597" y="854"/>
                </a:lnTo>
                <a:lnTo>
                  <a:pt x="598" y="853"/>
                </a:lnTo>
                <a:lnTo>
                  <a:pt x="599" y="852"/>
                </a:lnTo>
                <a:lnTo>
                  <a:pt x="600" y="852"/>
                </a:lnTo>
                <a:lnTo>
                  <a:pt x="600" y="851"/>
                </a:lnTo>
                <a:lnTo>
                  <a:pt x="601" y="851"/>
                </a:lnTo>
                <a:lnTo>
                  <a:pt x="601" y="852"/>
                </a:lnTo>
                <a:lnTo>
                  <a:pt x="602" y="853"/>
                </a:lnTo>
                <a:lnTo>
                  <a:pt x="605" y="856"/>
                </a:lnTo>
                <a:lnTo>
                  <a:pt x="605" y="857"/>
                </a:lnTo>
                <a:lnTo>
                  <a:pt x="607" y="858"/>
                </a:lnTo>
                <a:lnTo>
                  <a:pt x="607" y="857"/>
                </a:lnTo>
                <a:lnTo>
                  <a:pt x="609" y="859"/>
                </a:lnTo>
                <a:lnTo>
                  <a:pt x="610" y="859"/>
                </a:lnTo>
                <a:lnTo>
                  <a:pt x="611" y="858"/>
                </a:lnTo>
                <a:lnTo>
                  <a:pt x="611" y="857"/>
                </a:lnTo>
                <a:lnTo>
                  <a:pt x="613" y="857"/>
                </a:lnTo>
                <a:lnTo>
                  <a:pt x="614" y="856"/>
                </a:lnTo>
                <a:lnTo>
                  <a:pt x="614" y="854"/>
                </a:lnTo>
                <a:lnTo>
                  <a:pt x="615" y="854"/>
                </a:lnTo>
                <a:lnTo>
                  <a:pt x="616" y="852"/>
                </a:lnTo>
                <a:lnTo>
                  <a:pt x="617" y="851"/>
                </a:lnTo>
                <a:lnTo>
                  <a:pt x="618" y="851"/>
                </a:lnTo>
                <a:lnTo>
                  <a:pt x="619" y="852"/>
                </a:lnTo>
                <a:lnTo>
                  <a:pt x="621" y="852"/>
                </a:lnTo>
                <a:lnTo>
                  <a:pt x="621" y="853"/>
                </a:lnTo>
                <a:lnTo>
                  <a:pt x="622" y="854"/>
                </a:lnTo>
                <a:lnTo>
                  <a:pt x="623" y="856"/>
                </a:lnTo>
                <a:lnTo>
                  <a:pt x="624" y="856"/>
                </a:lnTo>
                <a:lnTo>
                  <a:pt x="624" y="857"/>
                </a:lnTo>
                <a:lnTo>
                  <a:pt x="625" y="857"/>
                </a:lnTo>
                <a:lnTo>
                  <a:pt x="626" y="857"/>
                </a:lnTo>
                <a:lnTo>
                  <a:pt x="627" y="857"/>
                </a:lnTo>
                <a:lnTo>
                  <a:pt x="628" y="857"/>
                </a:lnTo>
                <a:lnTo>
                  <a:pt x="630" y="856"/>
                </a:lnTo>
                <a:lnTo>
                  <a:pt x="631" y="856"/>
                </a:lnTo>
                <a:lnTo>
                  <a:pt x="632" y="856"/>
                </a:lnTo>
                <a:lnTo>
                  <a:pt x="633" y="854"/>
                </a:lnTo>
                <a:lnTo>
                  <a:pt x="634" y="854"/>
                </a:lnTo>
                <a:lnTo>
                  <a:pt x="635" y="854"/>
                </a:lnTo>
                <a:lnTo>
                  <a:pt x="636" y="854"/>
                </a:lnTo>
                <a:lnTo>
                  <a:pt x="639" y="856"/>
                </a:lnTo>
                <a:lnTo>
                  <a:pt x="641" y="857"/>
                </a:lnTo>
                <a:lnTo>
                  <a:pt x="642" y="857"/>
                </a:lnTo>
                <a:lnTo>
                  <a:pt x="641" y="857"/>
                </a:lnTo>
                <a:lnTo>
                  <a:pt x="640" y="860"/>
                </a:lnTo>
                <a:lnTo>
                  <a:pt x="637" y="862"/>
                </a:lnTo>
                <a:lnTo>
                  <a:pt x="636" y="865"/>
                </a:lnTo>
                <a:lnTo>
                  <a:pt x="637" y="866"/>
                </a:lnTo>
                <a:lnTo>
                  <a:pt x="639" y="870"/>
                </a:lnTo>
                <a:lnTo>
                  <a:pt x="639" y="873"/>
                </a:lnTo>
                <a:lnTo>
                  <a:pt x="643" y="871"/>
                </a:lnTo>
                <a:lnTo>
                  <a:pt x="645" y="871"/>
                </a:lnTo>
                <a:lnTo>
                  <a:pt x="647" y="871"/>
                </a:lnTo>
                <a:lnTo>
                  <a:pt x="648" y="870"/>
                </a:lnTo>
                <a:lnTo>
                  <a:pt x="649" y="870"/>
                </a:lnTo>
                <a:lnTo>
                  <a:pt x="651" y="870"/>
                </a:lnTo>
                <a:lnTo>
                  <a:pt x="652" y="869"/>
                </a:lnTo>
                <a:lnTo>
                  <a:pt x="653" y="869"/>
                </a:lnTo>
                <a:lnTo>
                  <a:pt x="654" y="869"/>
                </a:lnTo>
                <a:lnTo>
                  <a:pt x="656" y="868"/>
                </a:lnTo>
                <a:lnTo>
                  <a:pt x="657" y="868"/>
                </a:lnTo>
                <a:lnTo>
                  <a:pt x="658" y="868"/>
                </a:lnTo>
                <a:lnTo>
                  <a:pt x="659" y="868"/>
                </a:lnTo>
                <a:lnTo>
                  <a:pt x="660" y="867"/>
                </a:lnTo>
                <a:lnTo>
                  <a:pt x="660" y="869"/>
                </a:lnTo>
                <a:lnTo>
                  <a:pt x="661" y="868"/>
                </a:lnTo>
                <a:lnTo>
                  <a:pt x="661" y="867"/>
                </a:lnTo>
                <a:lnTo>
                  <a:pt x="662" y="867"/>
                </a:lnTo>
                <a:lnTo>
                  <a:pt x="662" y="866"/>
                </a:lnTo>
                <a:lnTo>
                  <a:pt x="663" y="866"/>
                </a:lnTo>
                <a:lnTo>
                  <a:pt x="665" y="866"/>
                </a:lnTo>
                <a:lnTo>
                  <a:pt x="667" y="865"/>
                </a:lnTo>
                <a:lnTo>
                  <a:pt x="668" y="865"/>
                </a:lnTo>
                <a:lnTo>
                  <a:pt x="674" y="863"/>
                </a:lnTo>
                <a:lnTo>
                  <a:pt x="675" y="863"/>
                </a:lnTo>
                <a:lnTo>
                  <a:pt x="675" y="862"/>
                </a:lnTo>
                <a:lnTo>
                  <a:pt x="673" y="861"/>
                </a:lnTo>
                <a:lnTo>
                  <a:pt x="670" y="859"/>
                </a:lnTo>
                <a:lnTo>
                  <a:pt x="668" y="857"/>
                </a:lnTo>
                <a:lnTo>
                  <a:pt x="666" y="854"/>
                </a:lnTo>
                <a:lnTo>
                  <a:pt x="665" y="853"/>
                </a:lnTo>
                <a:lnTo>
                  <a:pt x="662" y="851"/>
                </a:lnTo>
                <a:lnTo>
                  <a:pt x="660" y="850"/>
                </a:lnTo>
                <a:lnTo>
                  <a:pt x="659" y="849"/>
                </a:lnTo>
                <a:lnTo>
                  <a:pt x="658" y="849"/>
                </a:lnTo>
                <a:lnTo>
                  <a:pt x="652" y="850"/>
                </a:lnTo>
                <a:lnTo>
                  <a:pt x="652" y="849"/>
                </a:lnTo>
                <a:lnTo>
                  <a:pt x="651" y="849"/>
                </a:lnTo>
                <a:lnTo>
                  <a:pt x="650" y="848"/>
                </a:lnTo>
                <a:lnTo>
                  <a:pt x="649" y="848"/>
                </a:lnTo>
                <a:lnTo>
                  <a:pt x="648" y="848"/>
                </a:lnTo>
                <a:lnTo>
                  <a:pt x="645" y="849"/>
                </a:lnTo>
                <a:lnTo>
                  <a:pt x="644" y="849"/>
                </a:lnTo>
                <a:lnTo>
                  <a:pt x="636" y="852"/>
                </a:lnTo>
                <a:lnTo>
                  <a:pt x="635" y="853"/>
                </a:lnTo>
                <a:lnTo>
                  <a:pt x="634" y="853"/>
                </a:lnTo>
                <a:lnTo>
                  <a:pt x="633" y="853"/>
                </a:lnTo>
                <a:lnTo>
                  <a:pt x="632" y="852"/>
                </a:lnTo>
                <a:lnTo>
                  <a:pt x="630" y="851"/>
                </a:lnTo>
                <a:lnTo>
                  <a:pt x="628" y="851"/>
                </a:lnTo>
                <a:lnTo>
                  <a:pt x="627" y="851"/>
                </a:lnTo>
                <a:lnTo>
                  <a:pt x="626" y="850"/>
                </a:lnTo>
                <a:lnTo>
                  <a:pt x="625" y="850"/>
                </a:lnTo>
                <a:lnTo>
                  <a:pt x="624" y="850"/>
                </a:lnTo>
                <a:lnTo>
                  <a:pt x="624" y="849"/>
                </a:lnTo>
                <a:lnTo>
                  <a:pt x="623" y="849"/>
                </a:lnTo>
                <a:lnTo>
                  <a:pt x="624" y="849"/>
                </a:lnTo>
                <a:lnTo>
                  <a:pt x="624" y="848"/>
                </a:lnTo>
                <a:lnTo>
                  <a:pt x="625" y="848"/>
                </a:lnTo>
                <a:lnTo>
                  <a:pt x="625" y="846"/>
                </a:lnTo>
                <a:lnTo>
                  <a:pt x="626" y="845"/>
                </a:lnTo>
                <a:lnTo>
                  <a:pt x="627" y="844"/>
                </a:lnTo>
                <a:lnTo>
                  <a:pt x="628" y="843"/>
                </a:lnTo>
                <a:lnTo>
                  <a:pt x="630" y="841"/>
                </a:lnTo>
                <a:lnTo>
                  <a:pt x="631" y="841"/>
                </a:lnTo>
                <a:lnTo>
                  <a:pt x="632" y="840"/>
                </a:lnTo>
                <a:lnTo>
                  <a:pt x="632" y="838"/>
                </a:lnTo>
                <a:lnTo>
                  <a:pt x="632" y="840"/>
                </a:lnTo>
                <a:lnTo>
                  <a:pt x="633" y="840"/>
                </a:lnTo>
                <a:lnTo>
                  <a:pt x="634" y="841"/>
                </a:lnTo>
                <a:lnTo>
                  <a:pt x="635" y="842"/>
                </a:lnTo>
                <a:lnTo>
                  <a:pt x="636" y="843"/>
                </a:lnTo>
                <a:lnTo>
                  <a:pt x="636" y="842"/>
                </a:lnTo>
                <a:lnTo>
                  <a:pt x="637" y="841"/>
                </a:lnTo>
                <a:lnTo>
                  <a:pt x="640" y="838"/>
                </a:lnTo>
                <a:lnTo>
                  <a:pt x="642" y="836"/>
                </a:lnTo>
                <a:lnTo>
                  <a:pt x="643" y="835"/>
                </a:lnTo>
                <a:lnTo>
                  <a:pt x="640" y="832"/>
                </a:lnTo>
                <a:lnTo>
                  <a:pt x="635" y="827"/>
                </a:lnTo>
                <a:lnTo>
                  <a:pt x="634" y="827"/>
                </a:lnTo>
                <a:lnTo>
                  <a:pt x="632" y="825"/>
                </a:lnTo>
                <a:lnTo>
                  <a:pt x="630" y="823"/>
                </a:lnTo>
                <a:lnTo>
                  <a:pt x="628" y="821"/>
                </a:lnTo>
                <a:lnTo>
                  <a:pt x="626" y="819"/>
                </a:lnTo>
                <a:lnTo>
                  <a:pt x="624" y="818"/>
                </a:lnTo>
                <a:lnTo>
                  <a:pt x="623" y="817"/>
                </a:lnTo>
                <a:lnTo>
                  <a:pt x="624" y="816"/>
                </a:lnTo>
                <a:lnTo>
                  <a:pt x="625" y="815"/>
                </a:lnTo>
                <a:lnTo>
                  <a:pt x="626" y="814"/>
                </a:lnTo>
                <a:lnTo>
                  <a:pt x="626" y="812"/>
                </a:lnTo>
                <a:lnTo>
                  <a:pt x="627" y="812"/>
                </a:lnTo>
                <a:lnTo>
                  <a:pt x="627" y="811"/>
                </a:lnTo>
                <a:lnTo>
                  <a:pt x="628" y="811"/>
                </a:lnTo>
                <a:lnTo>
                  <a:pt x="628" y="810"/>
                </a:lnTo>
                <a:lnTo>
                  <a:pt x="630" y="811"/>
                </a:lnTo>
                <a:lnTo>
                  <a:pt x="631" y="812"/>
                </a:lnTo>
                <a:lnTo>
                  <a:pt x="631" y="811"/>
                </a:lnTo>
                <a:lnTo>
                  <a:pt x="632" y="811"/>
                </a:lnTo>
                <a:lnTo>
                  <a:pt x="632" y="810"/>
                </a:lnTo>
                <a:lnTo>
                  <a:pt x="632" y="809"/>
                </a:lnTo>
                <a:lnTo>
                  <a:pt x="631" y="809"/>
                </a:lnTo>
                <a:lnTo>
                  <a:pt x="628" y="807"/>
                </a:lnTo>
                <a:lnTo>
                  <a:pt x="628" y="806"/>
                </a:lnTo>
                <a:lnTo>
                  <a:pt x="632" y="802"/>
                </a:lnTo>
                <a:lnTo>
                  <a:pt x="635" y="799"/>
                </a:lnTo>
                <a:lnTo>
                  <a:pt x="636" y="798"/>
                </a:lnTo>
                <a:lnTo>
                  <a:pt x="637" y="796"/>
                </a:lnTo>
                <a:lnTo>
                  <a:pt x="639" y="795"/>
                </a:lnTo>
                <a:lnTo>
                  <a:pt x="637" y="794"/>
                </a:lnTo>
                <a:lnTo>
                  <a:pt x="636" y="793"/>
                </a:lnTo>
                <a:lnTo>
                  <a:pt x="635" y="792"/>
                </a:lnTo>
                <a:lnTo>
                  <a:pt x="634" y="791"/>
                </a:lnTo>
                <a:lnTo>
                  <a:pt x="633" y="790"/>
                </a:lnTo>
                <a:lnTo>
                  <a:pt x="632" y="790"/>
                </a:lnTo>
                <a:lnTo>
                  <a:pt x="632" y="789"/>
                </a:lnTo>
                <a:lnTo>
                  <a:pt x="631" y="789"/>
                </a:lnTo>
                <a:lnTo>
                  <a:pt x="630" y="787"/>
                </a:lnTo>
                <a:lnTo>
                  <a:pt x="628" y="786"/>
                </a:lnTo>
                <a:lnTo>
                  <a:pt x="627" y="785"/>
                </a:lnTo>
                <a:lnTo>
                  <a:pt x="626" y="784"/>
                </a:lnTo>
                <a:lnTo>
                  <a:pt x="624" y="783"/>
                </a:lnTo>
                <a:lnTo>
                  <a:pt x="623" y="782"/>
                </a:lnTo>
                <a:close/>
                <a:moveTo>
                  <a:pt x="780" y="807"/>
                </a:moveTo>
                <a:lnTo>
                  <a:pt x="777" y="811"/>
                </a:lnTo>
                <a:lnTo>
                  <a:pt x="774" y="815"/>
                </a:lnTo>
                <a:lnTo>
                  <a:pt x="772" y="816"/>
                </a:lnTo>
                <a:lnTo>
                  <a:pt x="771" y="817"/>
                </a:lnTo>
                <a:lnTo>
                  <a:pt x="771" y="818"/>
                </a:lnTo>
                <a:lnTo>
                  <a:pt x="769" y="820"/>
                </a:lnTo>
                <a:lnTo>
                  <a:pt x="768" y="823"/>
                </a:lnTo>
                <a:lnTo>
                  <a:pt x="765" y="825"/>
                </a:lnTo>
                <a:lnTo>
                  <a:pt x="765" y="826"/>
                </a:lnTo>
                <a:lnTo>
                  <a:pt x="765" y="827"/>
                </a:lnTo>
                <a:lnTo>
                  <a:pt x="764" y="827"/>
                </a:lnTo>
                <a:lnTo>
                  <a:pt x="765" y="828"/>
                </a:lnTo>
                <a:lnTo>
                  <a:pt x="766" y="828"/>
                </a:lnTo>
                <a:lnTo>
                  <a:pt x="766" y="829"/>
                </a:lnTo>
                <a:lnTo>
                  <a:pt x="764" y="833"/>
                </a:lnTo>
                <a:lnTo>
                  <a:pt x="761" y="837"/>
                </a:lnTo>
                <a:lnTo>
                  <a:pt x="757" y="843"/>
                </a:lnTo>
                <a:lnTo>
                  <a:pt x="756" y="846"/>
                </a:lnTo>
                <a:lnTo>
                  <a:pt x="755" y="846"/>
                </a:lnTo>
                <a:lnTo>
                  <a:pt x="754" y="849"/>
                </a:lnTo>
                <a:lnTo>
                  <a:pt x="756" y="849"/>
                </a:lnTo>
                <a:lnTo>
                  <a:pt x="757" y="850"/>
                </a:lnTo>
                <a:lnTo>
                  <a:pt x="761" y="851"/>
                </a:lnTo>
                <a:lnTo>
                  <a:pt x="761" y="852"/>
                </a:lnTo>
                <a:lnTo>
                  <a:pt x="762" y="852"/>
                </a:lnTo>
                <a:lnTo>
                  <a:pt x="763" y="853"/>
                </a:lnTo>
                <a:lnTo>
                  <a:pt x="766" y="853"/>
                </a:lnTo>
                <a:lnTo>
                  <a:pt x="768" y="853"/>
                </a:lnTo>
                <a:lnTo>
                  <a:pt x="768" y="852"/>
                </a:lnTo>
                <a:lnTo>
                  <a:pt x="766" y="852"/>
                </a:lnTo>
                <a:lnTo>
                  <a:pt x="765" y="851"/>
                </a:lnTo>
                <a:lnTo>
                  <a:pt x="764" y="851"/>
                </a:lnTo>
                <a:lnTo>
                  <a:pt x="765" y="851"/>
                </a:lnTo>
                <a:lnTo>
                  <a:pt x="766" y="851"/>
                </a:lnTo>
                <a:lnTo>
                  <a:pt x="771" y="851"/>
                </a:lnTo>
                <a:lnTo>
                  <a:pt x="772" y="851"/>
                </a:lnTo>
                <a:lnTo>
                  <a:pt x="774" y="852"/>
                </a:lnTo>
                <a:lnTo>
                  <a:pt x="777" y="852"/>
                </a:lnTo>
                <a:lnTo>
                  <a:pt x="779" y="852"/>
                </a:lnTo>
                <a:lnTo>
                  <a:pt x="780" y="852"/>
                </a:lnTo>
                <a:lnTo>
                  <a:pt x="781" y="852"/>
                </a:lnTo>
                <a:lnTo>
                  <a:pt x="783" y="852"/>
                </a:lnTo>
                <a:lnTo>
                  <a:pt x="788" y="853"/>
                </a:lnTo>
                <a:lnTo>
                  <a:pt x="789" y="852"/>
                </a:lnTo>
                <a:lnTo>
                  <a:pt x="790" y="851"/>
                </a:lnTo>
                <a:lnTo>
                  <a:pt x="795" y="848"/>
                </a:lnTo>
                <a:lnTo>
                  <a:pt x="796" y="848"/>
                </a:lnTo>
                <a:lnTo>
                  <a:pt x="797" y="848"/>
                </a:lnTo>
                <a:lnTo>
                  <a:pt x="798" y="848"/>
                </a:lnTo>
                <a:lnTo>
                  <a:pt x="798" y="838"/>
                </a:lnTo>
                <a:lnTo>
                  <a:pt x="798" y="837"/>
                </a:lnTo>
                <a:lnTo>
                  <a:pt x="798" y="836"/>
                </a:lnTo>
                <a:lnTo>
                  <a:pt x="798" y="835"/>
                </a:lnTo>
                <a:lnTo>
                  <a:pt x="798" y="834"/>
                </a:lnTo>
                <a:lnTo>
                  <a:pt x="798" y="833"/>
                </a:lnTo>
                <a:lnTo>
                  <a:pt x="798" y="832"/>
                </a:lnTo>
                <a:lnTo>
                  <a:pt x="798" y="831"/>
                </a:lnTo>
                <a:lnTo>
                  <a:pt x="798" y="828"/>
                </a:lnTo>
                <a:lnTo>
                  <a:pt x="798" y="827"/>
                </a:lnTo>
                <a:lnTo>
                  <a:pt x="798" y="826"/>
                </a:lnTo>
                <a:lnTo>
                  <a:pt x="796" y="826"/>
                </a:lnTo>
                <a:lnTo>
                  <a:pt x="796" y="824"/>
                </a:lnTo>
                <a:lnTo>
                  <a:pt x="796" y="823"/>
                </a:lnTo>
                <a:lnTo>
                  <a:pt x="796" y="820"/>
                </a:lnTo>
                <a:lnTo>
                  <a:pt x="796" y="817"/>
                </a:lnTo>
                <a:lnTo>
                  <a:pt x="796" y="815"/>
                </a:lnTo>
                <a:lnTo>
                  <a:pt x="796" y="811"/>
                </a:lnTo>
                <a:lnTo>
                  <a:pt x="796" y="809"/>
                </a:lnTo>
                <a:lnTo>
                  <a:pt x="796" y="806"/>
                </a:lnTo>
                <a:lnTo>
                  <a:pt x="796" y="804"/>
                </a:lnTo>
                <a:lnTo>
                  <a:pt x="796" y="803"/>
                </a:lnTo>
                <a:lnTo>
                  <a:pt x="797" y="803"/>
                </a:lnTo>
                <a:lnTo>
                  <a:pt x="800" y="803"/>
                </a:lnTo>
                <a:lnTo>
                  <a:pt x="800" y="800"/>
                </a:lnTo>
                <a:lnTo>
                  <a:pt x="800" y="798"/>
                </a:lnTo>
                <a:lnTo>
                  <a:pt x="800" y="794"/>
                </a:lnTo>
                <a:lnTo>
                  <a:pt x="800" y="793"/>
                </a:lnTo>
                <a:lnTo>
                  <a:pt x="799" y="791"/>
                </a:lnTo>
                <a:lnTo>
                  <a:pt x="796" y="787"/>
                </a:lnTo>
                <a:lnTo>
                  <a:pt x="795" y="790"/>
                </a:lnTo>
                <a:lnTo>
                  <a:pt x="790" y="795"/>
                </a:lnTo>
                <a:lnTo>
                  <a:pt x="790" y="796"/>
                </a:lnTo>
                <a:lnTo>
                  <a:pt x="789" y="796"/>
                </a:lnTo>
                <a:lnTo>
                  <a:pt x="789" y="798"/>
                </a:lnTo>
                <a:lnTo>
                  <a:pt x="788" y="799"/>
                </a:lnTo>
                <a:lnTo>
                  <a:pt x="787" y="799"/>
                </a:lnTo>
                <a:lnTo>
                  <a:pt x="787" y="800"/>
                </a:lnTo>
                <a:lnTo>
                  <a:pt x="783" y="803"/>
                </a:lnTo>
                <a:lnTo>
                  <a:pt x="782" y="804"/>
                </a:lnTo>
                <a:lnTo>
                  <a:pt x="780" y="807"/>
                </a:lnTo>
                <a:close/>
                <a:moveTo>
                  <a:pt x="1031" y="809"/>
                </a:moveTo>
                <a:lnTo>
                  <a:pt x="1031" y="810"/>
                </a:lnTo>
                <a:lnTo>
                  <a:pt x="1027" y="810"/>
                </a:lnTo>
                <a:lnTo>
                  <a:pt x="1025" y="810"/>
                </a:lnTo>
                <a:lnTo>
                  <a:pt x="1025" y="811"/>
                </a:lnTo>
                <a:lnTo>
                  <a:pt x="1024" y="812"/>
                </a:lnTo>
                <a:lnTo>
                  <a:pt x="1023" y="815"/>
                </a:lnTo>
                <a:lnTo>
                  <a:pt x="1020" y="820"/>
                </a:lnTo>
                <a:lnTo>
                  <a:pt x="1020" y="821"/>
                </a:lnTo>
                <a:lnTo>
                  <a:pt x="1019" y="821"/>
                </a:lnTo>
                <a:lnTo>
                  <a:pt x="1019" y="824"/>
                </a:lnTo>
                <a:lnTo>
                  <a:pt x="1018" y="824"/>
                </a:lnTo>
                <a:lnTo>
                  <a:pt x="1014" y="824"/>
                </a:lnTo>
                <a:lnTo>
                  <a:pt x="1008" y="824"/>
                </a:lnTo>
                <a:lnTo>
                  <a:pt x="1007" y="824"/>
                </a:lnTo>
                <a:lnTo>
                  <a:pt x="1006" y="824"/>
                </a:lnTo>
                <a:lnTo>
                  <a:pt x="1005" y="824"/>
                </a:lnTo>
                <a:lnTo>
                  <a:pt x="1001" y="824"/>
                </a:lnTo>
                <a:lnTo>
                  <a:pt x="999" y="824"/>
                </a:lnTo>
                <a:lnTo>
                  <a:pt x="998" y="824"/>
                </a:lnTo>
                <a:lnTo>
                  <a:pt x="997" y="824"/>
                </a:lnTo>
                <a:lnTo>
                  <a:pt x="996" y="824"/>
                </a:lnTo>
                <a:lnTo>
                  <a:pt x="995" y="824"/>
                </a:lnTo>
                <a:lnTo>
                  <a:pt x="994" y="824"/>
                </a:lnTo>
                <a:lnTo>
                  <a:pt x="993" y="824"/>
                </a:lnTo>
                <a:lnTo>
                  <a:pt x="992" y="824"/>
                </a:lnTo>
                <a:lnTo>
                  <a:pt x="988" y="824"/>
                </a:lnTo>
                <a:lnTo>
                  <a:pt x="987" y="824"/>
                </a:lnTo>
                <a:lnTo>
                  <a:pt x="986" y="824"/>
                </a:lnTo>
                <a:lnTo>
                  <a:pt x="985" y="825"/>
                </a:lnTo>
                <a:lnTo>
                  <a:pt x="985" y="826"/>
                </a:lnTo>
                <a:lnTo>
                  <a:pt x="985" y="828"/>
                </a:lnTo>
                <a:lnTo>
                  <a:pt x="985" y="829"/>
                </a:lnTo>
                <a:lnTo>
                  <a:pt x="985" y="831"/>
                </a:lnTo>
                <a:lnTo>
                  <a:pt x="985" y="832"/>
                </a:lnTo>
                <a:lnTo>
                  <a:pt x="985" y="833"/>
                </a:lnTo>
                <a:lnTo>
                  <a:pt x="985" y="834"/>
                </a:lnTo>
                <a:lnTo>
                  <a:pt x="986" y="834"/>
                </a:lnTo>
                <a:lnTo>
                  <a:pt x="986" y="835"/>
                </a:lnTo>
                <a:lnTo>
                  <a:pt x="986" y="836"/>
                </a:lnTo>
                <a:lnTo>
                  <a:pt x="986" y="837"/>
                </a:lnTo>
                <a:lnTo>
                  <a:pt x="987" y="838"/>
                </a:lnTo>
                <a:lnTo>
                  <a:pt x="987" y="840"/>
                </a:lnTo>
                <a:lnTo>
                  <a:pt x="987" y="841"/>
                </a:lnTo>
                <a:lnTo>
                  <a:pt x="987" y="843"/>
                </a:lnTo>
                <a:lnTo>
                  <a:pt x="988" y="843"/>
                </a:lnTo>
                <a:lnTo>
                  <a:pt x="988" y="844"/>
                </a:lnTo>
                <a:lnTo>
                  <a:pt x="989" y="845"/>
                </a:lnTo>
                <a:lnTo>
                  <a:pt x="990" y="845"/>
                </a:lnTo>
                <a:lnTo>
                  <a:pt x="992" y="846"/>
                </a:lnTo>
                <a:lnTo>
                  <a:pt x="993" y="846"/>
                </a:lnTo>
                <a:lnTo>
                  <a:pt x="993" y="848"/>
                </a:lnTo>
                <a:lnTo>
                  <a:pt x="993" y="849"/>
                </a:lnTo>
                <a:lnTo>
                  <a:pt x="994" y="849"/>
                </a:lnTo>
                <a:lnTo>
                  <a:pt x="994" y="850"/>
                </a:lnTo>
                <a:lnTo>
                  <a:pt x="994" y="852"/>
                </a:lnTo>
                <a:lnTo>
                  <a:pt x="994" y="853"/>
                </a:lnTo>
                <a:lnTo>
                  <a:pt x="994" y="859"/>
                </a:lnTo>
                <a:lnTo>
                  <a:pt x="994" y="862"/>
                </a:lnTo>
                <a:lnTo>
                  <a:pt x="995" y="862"/>
                </a:lnTo>
                <a:lnTo>
                  <a:pt x="996" y="862"/>
                </a:lnTo>
                <a:lnTo>
                  <a:pt x="997" y="862"/>
                </a:lnTo>
                <a:lnTo>
                  <a:pt x="998" y="862"/>
                </a:lnTo>
                <a:lnTo>
                  <a:pt x="999" y="862"/>
                </a:lnTo>
                <a:lnTo>
                  <a:pt x="1001" y="862"/>
                </a:lnTo>
                <a:lnTo>
                  <a:pt x="1001" y="863"/>
                </a:lnTo>
                <a:lnTo>
                  <a:pt x="1002" y="863"/>
                </a:lnTo>
                <a:lnTo>
                  <a:pt x="1002" y="865"/>
                </a:lnTo>
                <a:lnTo>
                  <a:pt x="1003" y="865"/>
                </a:lnTo>
                <a:lnTo>
                  <a:pt x="1003" y="866"/>
                </a:lnTo>
                <a:lnTo>
                  <a:pt x="1004" y="866"/>
                </a:lnTo>
                <a:lnTo>
                  <a:pt x="1004" y="867"/>
                </a:lnTo>
                <a:lnTo>
                  <a:pt x="1004" y="868"/>
                </a:lnTo>
                <a:lnTo>
                  <a:pt x="1004" y="869"/>
                </a:lnTo>
                <a:lnTo>
                  <a:pt x="1004" y="870"/>
                </a:lnTo>
                <a:lnTo>
                  <a:pt x="1004" y="871"/>
                </a:lnTo>
                <a:lnTo>
                  <a:pt x="1005" y="871"/>
                </a:lnTo>
                <a:lnTo>
                  <a:pt x="1006" y="871"/>
                </a:lnTo>
                <a:lnTo>
                  <a:pt x="1006" y="873"/>
                </a:lnTo>
                <a:lnTo>
                  <a:pt x="1007" y="873"/>
                </a:lnTo>
                <a:lnTo>
                  <a:pt x="1007" y="874"/>
                </a:lnTo>
                <a:lnTo>
                  <a:pt x="1007" y="875"/>
                </a:lnTo>
                <a:lnTo>
                  <a:pt x="1008" y="875"/>
                </a:lnTo>
                <a:lnTo>
                  <a:pt x="1010" y="876"/>
                </a:lnTo>
                <a:lnTo>
                  <a:pt x="1010" y="877"/>
                </a:lnTo>
                <a:lnTo>
                  <a:pt x="1011" y="877"/>
                </a:lnTo>
                <a:lnTo>
                  <a:pt x="1011" y="878"/>
                </a:lnTo>
                <a:lnTo>
                  <a:pt x="1011" y="879"/>
                </a:lnTo>
                <a:lnTo>
                  <a:pt x="1011" y="881"/>
                </a:lnTo>
                <a:lnTo>
                  <a:pt x="1011" y="882"/>
                </a:lnTo>
                <a:lnTo>
                  <a:pt x="1011" y="883"/>
                </a:lnTo>
                <a:lnTo>
                  <a:pt x="1011" y="884"/>
                </a:lnTo>
                <a:lnTo>
                  <a:pt x="1011" y="885"/>
                </a:lnTo>
                <a:lnTo>
                  <a:pt x="1011" y="886"/>
                </a:lnTo>
                <a:lnTo>
                  <a:pt x="1012" y="886"/>
                </a:lnTo>
                <a:lnTo>
                  <a:pt x="1012" y="887"/>
                </a:lnTo>
                <a:lnTo>
                  <a:pt x="1013" y="888"/>
                </a:lnTo>
                <a:lnTo>
                  <a:pt x="1014" y="888"/>
                </a:lnTo>
                <a:lnTo>
                  <a:pt x="1015" y="888"/>
                </a:lnTo>
                <a:lnTo>
                  <a:pt x="1015" y="890"/>
                </a:lnTo>
                <a:lnTo>
                  <a:pt x="1016" y="890"/>
                </a:lnTo>
                <a:lnTo>
                  <a:pt x="1016" y="891"/>
                </a:lnTo>
                <a:lnTo>
                  <a:pt x="1018" y="891"/>
                </a:lnTo>
                <a:lnTo>
                  <a:pt x="1018" y="892"/>
                </a:lnTo>
                <a:lnTo>
                  <a:pt x="1019" y="892"/>
                </a:lnTo>
                <a:lnTo>
                  <a:pt x="1019" y="893"/>
                </a:lnTo>
                <a:lnTo>
                  <a:pt x="1020" y="893"/>
                </a:lnTo>
                <a:lnTo>
                  <a:pt x="1020" y="894"/>
                </a:lnTo>
                <a:lnTo>
                  <a:pt x="1021" y="895"/>
                </a:lnTo>
                <a:lnTo>
                  <a:pt x="1022" y="896"/>
                </a:lnTo>
                <a:lnTo>
                  <a:pt x="1022" y="895"/>
                </a:lnTo>
                <a:lnTo>
                  <a:pt x="1023" y="895"/>
                </a:lnTo>
                <a:lnTo>
                  <a:pt x="1023" y="896"/>
                </a:lnTo>
                <a:lnTo>
                  <a:pt x="1023" y="898"/>
                </a:lnTo>
                <a:lnTo>
                  <a:pt x="1024" y="898"/>
                </a:lnTo>
                <a:lnTo>
                  <a:pt x="1024" y="899"/>
                </a:lnTo>
                <a:lnTo>
                  <a:pt x="1024" y="900"/>
                </a:lnTo>
                <a:lnTo>
                  <a:pt x="1025" y="900"/>
                </a:lnTo>
                <a:lnTo>
                  <a:pt x="1025" y="901"/>
                </a:lnTo>
                <a:lnTo>
                  <a:pt x="1027" y="901"/>
                </a:lnTo>
                <a:lnTo>
                  <a:pt x="1028" y="902"/>
                </a:lnTo>
                <a:lnTo>
                  <a:pt x="1029" y="902"/>
                </a:lnTo>
                <a:lnTo>
                  <a:pt x="1029" y="903"/>
                </a:lnTo>
                <a:lnTo>
                  <a:pt x="1030" y="903"/>
                </a:lnTo>
                <a:lnTo>
                  <a:pt x="1040" y="903"/>
                </a:lnTo>
                <a:lnTo>
                  <a:pt x="1040" y="902"/>
                </a:lnTo>
                <a:lnTo>
                  <a:pt x="1041" y="902"/>
                </a:lnTo>
                <a:lnTo>
                  <a:pt x="1042" y="902"/>
                </a:lnTo>
                <a:lnTo>
                  <a:pt x="1044" y="902"/>
                </a:lnTo>
                <a:lnTo>
                  <a:pt x="1045" y="902"/>
                </a:lnTo>
                <a:lnTo>
                  <a:pt x="1046" y="902"/>
                </a:lnTo>
                <a:lnTo>
                  <a:pt x="1047" y="902"/>
                </a:lnTo>
                <a:lnTo>
                  <a:pt x="1048" y="902"/>
                </a:lnTo>
                <a:lnTo>
                  <a:pt x="1049" y="902"/>
                </a:lnTo>
                <a:lnTo>
                  <a:pt x="1050" y="902"/>
                </a:lnTo>
                <a:lnTo>
                  <a:pt x="1051" y="902"/>
                </a:lnTo>
                <a:lnTo>
                  <a:pt x="1053" y="902"/>
                </a:lnTo>
                <a:lnTo>
                  <a:pt x="1054" y="902"/>
                </a:lnTo>
                <a:lnTo>
                  <a:pt x="1055" y="902"/>
                </a:lnTo>
                <a:lnTo>
                  <a:pt x="1056" y="902"/>
                </a:lnTo>
                <a:lnTo>
                  <a:pt x="1057" y="902"/>
                </a:lnTo>
                <a:lnTo>
                  <a:pt x="1058" y="902"/>
                </a:lnTo>
                <a:lnTo>
                  <a:pt x="1059" y="902"/>
                </a:lnTo>
                <a:lnTo>
                  <a:pt x="1061" y="902"/>
                </a:lnTo>
                <a:lnTo>
                  <a:pt x="1062" y="902"/>
                </a:lnTo>
                <a:lnTo>
                  <a:pt x="1063" y="902"/>
                </a:lnTo>
                <a:lnTo>
                  <a:pt x="1064" y="902"/>
                </a:lnTo>
                <a:lnTo>
                  <a:pt x="1066" y="902"/>
                </a:lnTo>
                <a:lnTo>
                  <a:pt x="1067" y="902"/>
                </a:lnTo>
                <a:lnTo>
                  <a:pt x="1068" y="902"/>
                </a:lnTo>
                <a:lnTo>
                  <a:pt x="1070" y="902"/>
                </a:lnTo>
                <a:lnTo>
                  <a:pt x="1071" y="902"/>
                </a:lnTo>
                <a:lnTo>
                  <a:pt x="1072" y="902"/>
                </a:lnTo>
                <a:lnTo>
                  <a:pt x="1073" y="902"/>
                </a:lnTo>
                <a:lnTo>
                  <a:pt x="1074" y="902"/>
                </a:lnTo>
                <a:lnTo>
                  <a:pt x="1075" y="902"/>
                </a:lnTo>
                <a:lnTo>
                  <a:pt x="1076" y="902"/>
                </a:lnTo>
                <a:lnTo>
                  <a:pt x="1077" y="902"/>
                </a:lnTo>
                <a:lnTo>
                  <a:pt x="1079" y="902"/>
                </a:lnTo>
                <a:lnTo>
                  <a:pt x="1080" y="902"/>
                </a:lnTo>
                <a:lnTo>
                  <a:pt x="1081" y="902"/>
                </a:lnTo>
                <a:lnTo>
                  <a:pt x="1082" y="902"/>
                </a:lnTo>
                <a:lnTo>
                  <a:pt x="1084" y="901"/>
                </a:lnTo>
                <a:lnTo>
                  <a:pt x="1085" y="901"/>
                </a:lnTo>
                <a:lnTo>
                  <a:pt x="1087" y="901"/>
                </a:lnTo>
                <a:lnTo>
                  <a:pt x="1088" y="901"/>
                </a:lnTo>
                <a:lnTo>
                  <a:pt x="1089" y="901"/>
                </a:lnTo>
                <a:lnTo>
                  <a:pt x="1090" y="901"/>
                </a:lnTo>
                <a:lnTo>
                  <a:pt x="1091" y="901"/>
                </a:lnTo>
                <a:lnTo>
                  <a:pt x="1092" y="901"/>
                </a:lnTo>
                <a:lnTo>
                  <a:pt x="1093" y="901"/>
                </a:lnTo>
                <a:lnTo>
                  <a:pt x="1094" y="901"/>
                </a:lnTo>
                <a:lnTo>
                  <a:pt x="1096" y="901"/>
                </a:lnTo>
                <a:lnTo>
                  <a:pt x="1097" y="901"/>
                </a:lnTo>
                <a:lnTo>
                  <a:pt x="1098" y="900"/>
                </a:lnTo>
                <a:lnTo>
                  <a:pt x="1099" y="899"/>
                </a:lnTo>
                <a:lnTo>
                  <a:pt x="1100" y="899"/>
                </a:lnTo>
                <a:lnTo>
                  <a:pt x="1100" y="898"/>
                </a:lnTo>
                <a:lnTo>
                  <a:pt x="1101" y="896"/>
                </a:lnTo>
                <a:lnTo>
                  <a:pt x="1102" y="896"/>
                </a:lnTo>
                <a:lnTo>
                  <a:pt x="1103" y="896"/>
                </a:lnTo>
                <a:lnTo>
                  <a:pt x="1105" y="896"/>
                </a:lnTo>
                <a:lnTo>
                  <a:pt x="1106" y="896"/>
                </a:lnTo>
                <a:lnTo>
                  <a:pt x="1107" y="896"/>
                </a:lnTo>
                <a:lnTo>
                  <a:pt x="1108" y="896"/>
                </a:lnTo>
                <a:lnTo>
                  <a:pt x="1109" y="896"/>
                </a:lnTo>
                <a:lnTo>
                  <a:pt x="1110" y="896"/>
                </a:lnTo>
                <a:lnTo>
                  <a:pt x="1110" y="895"/>
                </a:lnTo>
                <a:lnTo>
                  <a:pt x="1111" y="895"/>
                </a:lnTo>
                <a:lnTo>
                  <a:pt x="1113" y="895"/>
                </a:lnTo>
                <a:lnTo>
                  <a:pt x="1113" y="894"/>
                </a:lnTo>
                <a:lnTo>
                  <a:pt x="1114" y="894"/>
                </a:lnTo>
                <a:lnTo>
                  <a:pt x="1115" y="894"/>
                </a:lnTo>
                <a:lnTo>
                  <a:pt x="1116" y="893"/>
                </a:lnTo>
                <a:lnTo>
                  <a:pt x="1117" y="893"/>
                </a:lnTo>
                <a:lnTo>
                  <a:pt x="1117" y="892"/>
                </a:lnTo>
                <a:lnTo>
                  <a:pt x="1118" y="890"/>
                </a:lnTo>
                <a:lnTo>
                  <a:pt x="1119" y="887"/>
                </a:lnTo>
                <a:lnTo>
                  <a:pt x="1119" y="886"/>
                </a:lnTo>
                <a:lnTo>
                  <a:pt x="1120" y="886"/>
                </a:lnTo>
                <a:lnTo>
                  <a:pt x="1120" y="885"/>
                </a:lnTo>
                <a:lnTo>
                  <a:pt x="1120" y="884"/>
                </a:lnTo>
                <a:lnTo>
                  <a:pt x="1122" y="884"/>
                </a:lnTo>
                <a:lnTo>
                  <a:pt x="1122" y="882"/>
                </a:lnTo>
                <a:lnTo>
                  <a:pt x="1123" y="881"/>
                </a:lnTo>
                <a:lnTo>
                  <a:pt x="1123" y="879"/>
                </a:lnTo>
                <a:lnTo>
                  <a:pt x="1123" y="878"/>
                </a:lnTo>
                <a:lnTo>
                  <a:pt x="1125" y="876"/>
                </a:lnTo>
                <a:lnTo>
                  <a:pt x="1125" y="875"/>
                </a:lnTo>
                <a:lnTo>
                  <a:pt x="1125" y="874"/>
                </a:lnTo>
                <a:lnTo>
                  <a:pt x="1126" y="874"/>
                </a:lnTo>
                <a:lnTo>
                  <a:pt x="1126" y="873"/>
                </a:lnTo>
                <a:lnTo>
                  <a:pt x="1127" y="871"/>
                </a:lnTo>
                <a:lnTo>
                  <a:pt x="1127" y="870"/>
                </a:lnTo>
                <a:lnTo>
                  <a:pt x="1128" y="869"/>
                </a:lnTo>
                <a:lnTo>
                  <a:pt x="1128" y="868"/>
                </a:lnTo>
                <a:lnTo>
                  <a:pt x="1128" y="867"/>
                </a:lnTo>
                <a:lnTo>
                  <a:pt x="1130" y="866"/>
                </a:lnTo>
                <a:lnTo>
                  <a:pt x="1131" y="863"/>
                </a:lnTo>
                <a:lnTo>
                  <a:pt x="1132" y="862"/>
                </a:lnTo>
                <a:lnTo>
                  <a:pt x="1132" y="861"/>
                </a:lnTo>
                <a:lnTo>
                  <a:pt x="1132" y="860"/>
                </a:lnTo>
                <a:lnTo>
                  <a:pt x="1133" y="860"/>
                </a:lnTo>
                <a:lnTo>
                  <a:pt x="1133" y="859"/>
                </a:lnTo>
                <a:lnTo>
                  <a:pt x="1133" y="858"/>
                </a:lnTo>
                <a:lnTo>
                  <a:pt x="1134" y="857"/>
                </a:lnTo>
                <a:lnTo>
                  <a:pt x="1134" y="856"/>
                </a:lnTo>
                <a:lnTo>
                  <a:pt x="1135" y="854"/>
                </a:lnTo>
                <a:lnTo>
                  <a:pt x="1135" y="853"/>
                </a:lnTo>
                <a:lnTo>
                  <a:pt x="1135" y="852"/>
                </a:lnTo>
                <a:lnTo>
                  <a:pt x="1136" y="852"/>
                </a:lnTo>
                <a:lnTo>
                  <a:pt x="1136" y="851"/>
                </a:lnTo>
                <a:lnTo>
                  <a:pt x="1136" y="850"/>
                </a:lnTo>
                <a:lnTo>
                  <a:pt x="1137" y="849"/>
                </a:lnTo>
                <a:lnTo>
                  <a:pt x="1137" y="848"/>
                </a:lnTo>
                <a:lnTo>
                  <a:pt x="1137" y="846"/>
                </a:lnTo>
                <a:lnTo>
                  <a:pt x="1136" y="846"/>
                </a:lnTo>
                <a:lnTo>
                  <a:pt x="1134" y="846"/>
                </a:lnTo>
                <a:lnTo>
                  <a:pt x="1133" y="846"/>
                </a:lnTo>
                <a:lnTo>
                  <a:pt x="1132" y="846"/>
                </a:lnTo>
                <a:lnTo>
                  <a:pt x="1131" y="846"/>
                </a:lnTo>
                <a:lnTo>
                  <a:pt x="1130" y="846"/>
                </a:lnTo>
                <a:lnTo>
                  <a:pt x="1128" y="846"/>
                </a:lnTo>
                <a:lnTo>
                  <a:pt x="1127" y="846"/>
                </a:lnTo>
                <a:lnTo>
                  <a:pt x="1126" y="846"/>
                </a:lnTo>
                <a:lnTo>
                  <a:pt x="1125" y="846"/>
                </a:lnTo>
                <a:lnTo>
                  <a:pt x="1124" y="846"/>
                </a:lnTo>
                <a:lnTo>
                  <a:pt x="1123" y="846"/>
                </a:lnTo>
                <a:lnTo>
                  <a:pt x="1122" y="846"/>
                </a:lnTo>
                <a:lnTo>
                  <a:pt x="1120" y="846"/>
                </a:lnTo>
                <a:lnTo>
                  <a:pt x="1119" y="846"/>
                </a:lnTo>
                <a:lnTo>
                  <a:pt x="1118" y="846"/>
                </a:lnTo>
                <a:lnTo>
                  <a:pt x="1117" y="846"/>
                </a:lnTo>
                <a:lnTo>
                  <a:pt x="1116" y="846"/>
                </a:lnTo>
                <a:lnTo>
                  <a:pt x="1115" y="846"/>
                </a:lnTo>
                <a:lnTo>
                  <a:pt x="1114" y="846"/>
                </a:lnTo>
                <a:lnTo>
                  <a:pt x="1113" y="846"/>
                </a:lnTo>
                <a:lnTo>
                  <a:pt x="1111" y="846"/>
                </a:lnTo>
                <a:lnTo>
                  <a:pt x="1110" y="846"/>
                </a:lnTo>
                <a:lnTo>
                  <a:pt x="1109" y="846"/>
                </a:lnTo>
                <a:lnTo>
                  <a:pt x="1108" y="846"/>
                </a:lnTo>
                <a:lnTo>
                  <a:pt x="1107" y="846"/>
                </a:lnTo>
                <a:lnTo>
                  <a:pt x="1106" y="846"/>
                </a:lnTo>
                <a:lnTo>
                  <a:pt x="1105" y="846"/>
                </a:lnTo>
                <a:lnTo>
                  <a:pt x="1103" y="846"/>
                </a:lnTo>
                <a:lnTo>
                  <a:pt x="1102" y="846"/>
                </a:lnTo>
                <a:lnTo>
                  <a:pt x="1101" y="846"/>
                </a:lnTo>
                <a:lnTo>
                  <a:pt x="1100" y="846"/>
                </a:lnTo>
                <a:lnTo>
                  <a:pt x="1099" y="846"/>
                </a:lnTo>
                <a:lnTo>
                  <a:pt x="1098" y="846"/>
                </a:lnTo>
                <a:lnTo>
                  <a:pt x="1097" y="846"/>
                </a:lnTo>
                <a:lnTo>
                  <a:pt x="1096" y="846"/>
                </a:lnTo>
                <a:lnTo>
                  <a:pt x="1094" y="846"/>
                </a:lnTo>
                <a:lnTo>
                  <a:pt x="1093" y="846"/>
                </a:lnTo>
                <a:lnTo>
                  <a:pt x="1092" y="846"/>
                </a:lnTo>
                <a:lnTo>
                  <a:pt x="1091" y="846"/>
                </a:lnTo>
                <a:lnTo>
                  <a:pt x="1090" y="846"/>
                </a:lnTo>
                <a:lnTo>
                  <a:pt x="1089" y="846"/>
                </a:lnTo>
                <a:lnTo>
                  <a:pt x="1088" y="846"/>
                </a:lnTo>
                <a:lnTo>
                  <a:pt x="1087" y="846"/>
                </a:lnTo>
                <a:lnTo>
                  <a:pt x="1085" y="846"/>
                </a:lnTo>
                <a:lnTo>
                  <a:pt x="1084" y="846"/>
                </a:lnTo>
                <a:lnTo>
                  <a:pt x="1083" y="846"/>
                </a:lnTo>
                <a:lnTo>
                  <a:pt x="1082" y="846"/>
                </a:lnTo>
                <a:lnTo>
                  <a:pt x="1081" y="846"/>
                </a:lnTo>
                <a:lnTo>
                  <a:pt x="1080" y="846"/>
                </a:lnTo>
                <a:lnTo>
                  <a:pt x="1079" y="846"/>
                </a:lnTo>
                <a:lnTo>
                  <a:pt x="1077" y="846"/>
                </a:lnTo>
                <a:lnTo>
                  <a:pt x="1076" y="846"/>
                </a:lnTo>
                <a:lnTo>
                  <a:pt x="1075" y="846"/>
                </a:lnTo>
                <a:lnTo>
                  <a:pt x="1074" y="846"/>
                </a:lnTo>
                <a:lnTo>
                  <a:pt x="1073" y="846"/>
                </a:lnTo>
                <a:lnTo>
                  <a:pt x="1072" y="846"/>
                </a:lnTo>
                <a:lnTo>
                  <a:pt x="1071" y="846"/>
                </a:lnTo>
                <a:lnTo>
                  <a:pt x="1070" y="846"/>
                </a:lnTo>
                <a:lnTo>
                  <a:pt x="1068" y="846"/>
                </a:lnTo>
                <a:lnTo>
                  <a:pt x="1067" y="846"/>
                </a:lnTo>
                <a:lnTo>
                  <a:pt x="1066" y="846"/>
                </a:lnTo>
                <a:lnTo>
                  <a:pt x="1065" y="846"/>
                </a:lnTo>
                <a:lnTo>
                  <a:pt x="1062" y="846"/>
                </a:lnTo>
                <a:lnTo>
                  <a:pt x="1059" y="846"/>
                </a:lnTo>
                <a:lnTo>
                  <a:pt x="1058" y="846"/>
                </a:lnTo>
                <a:lnTo>
                  <a:pt x="1057" y="846"/>
                </a:lnTo>
                <a:lnTo>
                  <a:pt x="1056" y="846"/>
                </a:lnTo>
                <a:lnTo>
                  <a:pt x="1054" y="848"/>
                </a:lnTo>
                <a:lnTo>
                  <a:pt x="1053" y="848"/>
                </a:lnTo>
                <a:lnTo>
                  <a:pt x="1053" y="846"/>
                </a:lnTo>
                <a:lnTo>
                  <a:pt x="1053" y="845"/>
                </a:lnTo>
                <a:lnTo>
                  <a:pt x="1053" y="844"/>
                </a:lnTo>
                <a:lnTo>
                  <a:pt x="1053" y="843"/>
                </a:lnTo>
                <a:lnTo>
                  <a:pt x="1053" y="842"/>
                </a:lnTo>
                <a:lnTo>
                  <a:pt x="1053" y="840"/>
                </a:lnTo>
                <a:lnTo>
                  <a:pt x="1053" y="838"/>
                </a:lnTo>
                <a:lnTo>
                  <a:pt x="1053" y="836"/>
                </a:lnTo>
                <a:lnTo>
                  <a:pt x="1053" y="835"/>
                </a:lnTo>
                <a:lnTo>
                  <a:pt x="1053" y="833"/>
                </a:lnTo>
                <a:lnTo>
                  <a:pt x="1053" y="831"/>
                </a:lnTo>
                <a:lnTo>
                  <a:pt x="1053" y="829"/>
                </a:lnTo>
                <a:lnTo>
                  <a:pt x="1053" y="828"/>
                </a:lnTo>
                <a:lnTo>
                  <a:pt x="1053" y="827"/>
                </a:lnTo>
                <a:lnTo>
                  <a:pt x="1053" y="826"/>
                </a:lnTo>
                <a:lnTo>
                  <a:pt x="1053" y="825"/>
                </a:lnTo>
                <a:lnTo>
                  <a:pt x="1053" y="824"/>
                </a:lnTo>
                <a:lnTo>
                  <a:pt x="1053" y="823"/>
                </a:lnTo>
                <a:lnTo>
                  <a:pt x="1053" y="821"/>
                </a:lnTo>
                <a:lnTo>
                  <a:pt x="1053" y="820"/>
                </a:lnTo>
                <a:lnTo>
                  <a:pt x="1053" y="819"/>
                </a:lnTo>
                <a:lnTo>
                  <a:pt x="1053" y="818"/>
                </a:lnTo>
                <a:lnTo>
                  <a:pt x="1053" y="817"/>
                </a:lnTo>
                <a:lnTo>
                  <a:pt x="1053" y="816"/>
                </a:lnTo>
                <a:lnTo>
                  <a:pt x="1053" y="815"/>
                </a:lnTo>
                <a:lnTo>
                  <a:pt x="1053" y="814"/>
                </a:lnTo>
                <a:lnTo>
                  <a:pt x="1053" y="812"/>
                </a:lnTo>
                <a:lnTo>
                  <a:pt x="1053" y="811"/>
                </a:lnTo>
                <a:lnTo>
                  <a:pt x="1053" y="810"/>
                </a:lnTo>
                <a:lnTo>
                  <a:pt x="1053" y="809"/>
                </a:lnTo>
                <a:lnTo>
                  <a:pt x="1053" y="808"/>
                </a:lnTo>
                <a:lnTo>
                  <a:pt x="1053" y="807"/>
                </a:lnTo>
                <a:lnTo>
                  <a:pt x="1042" y="807"/>
                </a:lnTo>
                <a:lnTo>
                  <a:pt x="1033" y="807"/>
                </a:lnTo>
                <a:lnTo>
                  <a:pt x="1031" y="807"/>
                </a:lnTo>
                <a:lnTo>
                  <a:pt x="1031" y="809"/>
                </a:lnTo>
                <a:close/>
                <a:moveTo>
                  <a:pt x="1001" y="896"/>
                </a:moveTo>
                <a:lnTo>
                  <a:pt x="999" y="894"/>
                </a:lnTo>
                <a:lnTo>
                  <a:pt x="997" y="892"/>
                </a:lnTo>
                <a:lnTo>
                  <a:pt x="996" y="892"/>
                </a:lnTo>
                <a:lnTo>
                  <a:pt x="995" y="891"/>
                </a:lnTo>
                <a:lnTo>
                  <a:pt x="995" y="890"/>
                </a:lnTo>
                <a:lnTo>
                  <a:pt x="995" y="888"/>
                </a:lnTo>
                <a:lnTo>
                  <a:pt x="995" y="887"/>
                </a:lnTo>
                <a:lnTo>
                  <a:pt x="994" y="887"/>
                </a:lnTo>
                <a:lnTo>
                  <a:pt x="992" y="887"/>
                </a:lnTo>
                <a:lnTo>
                  <a:pt x="990" y="887"/>
                </a:lnTo>
                <a:lnTo>
                  <a:pt x="988" y="888"/>
                </a:lnTo>
                <a:lnTo>
                  <a:pt x="987" y="890"/>
                </a:lnTo>
                <a:lnTo>
                  <a:pt x="986" y="890"/>
                </a:lnTo>
                <a:lnTo>
                  <a:pt x="985" y="890"/>
                </a:lnTo>
                <a:lnTo>
                  <a:pt x="984" y="890"/>
                </a:lnTo>
                <a:lnTo>
                  <a:pt x="982" y="890"/>
                </a:lnTo>
                <a:lnTo>
                  <a:pt x="981" y="890"/>
                </a:lnTo>
                <a:lnTo>
                  <a:pt x="980" y="890"/>
                </a:lnTo>
                <a:lnTo>
                  <a:pt x="979" y="891"/>
                </a:lnTo>
                <a:lnTo>
                  <a:pt x="978" y="891"/>
                </a:lnTo>
                <a:lnTo>
                  <a:pt x="978" y="892"/>
                </a:lnTo>
                <a:lnTo>
                  <a:pt x="977" y="892"/>
                </a:lnTo>
                <a:lnTo>
                  <a:pt x="976" y="893"/>
                </a:lnTo>
                <a:lnTo>
                  <a:pt x="975" y="893"/>
                </a:lnTo>
                <a:lnTo>
                  <a:pt x="975" y="894"/>
                </a:lnTo>
                <a:lnTo>
                  <a:pt x="973" y="894"/>
                </a:lnTo>
                <a:lnTo>
                  <a:pt x="973" y="893"/>
                </a:lnTo>
                <a:lnTo>
                  <a:pt x="973" y="892"/>
                </a:lnTo>
                <a:lnTo>
                  <a:pt x="972" y="892"/>
                </a:lnTo>
                <a:lnTo>
                  <a:pt x="972" y="891"/>
                </a:lnTo>
                <a:lnTo>
                  <a:pt x="973" y="888"/>
                </a:lnTo>
                <a:lnTo>
                  <a:pt x="973" y="887"/>
                </a:lnTo>
                <a:lnTo>
                  <a:pt x="973" y="885"/>
                </a:lnTo>
                <a:lnTo>
                  <a:pt x="975" y="884"/>
                </a:lnTo>
                <a:lnTo>
                  <a:pt x="975" y="883"/>
                </a:lnTo>
                <a:lnTo>
                  <a:pt x="975" y="882"/>
                </a:lnTo>
                <a:lnTo>
                  <a:pt x="975" y="881"/>
                </a:lnTo>
                <a:lnTo>
                  <a:pt x="975" y="879"/>
                </a:lnTo>
                <a:lnTo>
                  <a:pt x="976" y="878"/>
                </a:lnTo>
                <a:lnTo>
                  <a:pt x="977" y="878"/>
                </a:lnTo>
                <a:lnTo>
                  <a:pt x="978" y="878"/>
                </a:lnTo>
                <a:lnTo>
                  <a:pt x="979" y="877"/>
                </a:lnTo>
                <a:lnTo>
                  <a:pt x="980" y="876"/>
                </a:lnTo>
                <a:lnTo>
                  <a:pt x="980" y="875"/>
                </a:lnTo>
                <a:lnTo>
                  <a:pt x="981" y="875"/>
                </a:lnTo>
                <a:lnTo>
                  <a:pt x="981" y="874"/>
                </a:lnTo>
                <a:lnTo>
                  <a:pt x="981" y="873"/>
                </a:lnTo>
                <a:lnTo>
                  <a:pt x="980" y="873"/>
                </a:lnTo>
                <a:lnTo>
                  <a:pt x="981" y="871"/>
                </a:lnTo>
                <a:lnTo>
                  <a:pt x="982" y="871"/>
                </a:lnTo>
                <a:lnTo>
                  <a:pt x="982" y="870"/>
                </a:lnTo>
                <a:lnTo>
                  <a:pt x="984" y="869"/>
                </a:lnTo>
                <a:lnTo>
                  <a:pt x="984" y="868"/>
                </a:lnTo>
                <a:lnTo>
                  <a:pt x="984" y="867"/>
                </a:lnTo>
                <a:lnTo>
                  <a:pt x="982" y="867"/>
                </a:lnTo>
                <a:lnTo>
                  <a:pt x="981" y="866"/>
                </a:lnTo>
                <a:lnTo>
                  <a:pt x="981" y="865"/>
                </a:lnTo>
                <a:lnTo>
                  <a:pt x="981" y="863"/>
                </a:lnTo>
                <a:lnTo>
                  <a:pt x="982" y="863"/>
                </a:lnTo>
                <a:lnTo>
                  <a:pt x="984" y="863"/>
                </a:lnTo>
                <a:lnTo>
                  <a:pt x="984" y="862"/>
                </a:lnTo>
                <a:lnTo>
                  <a:pt x="982" y="861"/>
                </a:lnTo>
                <a:lnTo>
                  <a:pt x="982" y="860"/>
                </a:lnTo>
                <a:lnTo>
                  <a:pt x="984" y="860"/>
                </a:lnTo>
                <a:lnTo>
                  <a:pt x="984" y="859"/>
                </a:lnTo>
                <a:lnTo>
                  <a:pt x="985" y="859"/>
                </a:lnTo>
                <a:lnTo>
                  <a:pt x="985" y="858"/>
                </a:lnTo>
                <a:lnTo>
                  <a:pt x="985" y="857"/>
                </a:lnTo>
                <a:lnTo>
                  <a:pt x="984" y="857"/>
                </a:lnTo>
                <a:lnTo>
                  <a:pt x="982" y="857"/>
                </a:lnTo>
                <a:lnTo>
                  <a:pt x="982" y="856"/>
                </a:lnTo>
                <a:lnTo>
                  <a:pt x="984" y="856"/>
                </a:lnTo>
                <a:lnTo>
                  <a:pt x="984" y="854"/>
                </a:lnTo>
                <a:lnTo>
                  <a:pt x="981" y="853"/>
                </a:lnTo>
                <a:lnTo>
                  <a:pt x="979" y="853"/>
                </a:lnTo>
                <a:lnTo>
                  <a:pt x="978" y="853"/>
                </a:lnTo>
                <a:lnTo>
                  <a:pt x="978" y="852"/>
                </a:lnTo>
                <a:lnTo>
                  <a:pt x="977" y="852"/>
                </a:lnTo>
                <a:lnTo>
                  <a:pt x="976" y="852"/>
                </a:lnTo>
                <a:lnTo>
                  <a:pt x="973" y="853"/>
                </a:lnTo>
                <a:lnTo>
                  <a:pt x="972" y="853"/>
                </a:lnTo>
                <a:lnTo>
                  <a:pt x="971" y="853"/>
                </a:lnTo>
                <a:lnTo>
                  <a:pt x="970" y="853"/>
                </a:lnTo>
                <a:lnTo>
                  <a:pt x="968" y="851"/>
                </a:lnTo>
                <a:lnTo>
                  <a:pt x="967" y="851"/>
                </a:lnTo>
                <a:lnTo>
                  <a:pt x="966" y="850"/>
                </a:lnTo>
                <a:lnTo>
                  <a:pt x="964" y="849"/>
                </a:lnTo>
                <a:lnTo>
                  <a:pt x="963" y="849"/>
                </a:lnTo>
                <a:lnTo>
                  <a:pt x="962" y="848"/>
                </a:lnTo>
                <a:lnTo>
                  <a:pt x="962" y="849"/>
                </a:lnTo>
                <a:lnTo>
                  <a:pt x="960" y="851"/>
                </a:lnTo>
                <a:lnTo>
                  <a:pt x="959" y="854"/>
                </a:lnTo>
                <a:lnTo>
                  <a:pt x="958" y="857"/>
                </a:lnTo>
                <a:lnTo>
                  <a:pt x="956" y="859"/>
                </a:lnTo>
                <a:lnTo>
                  <a:pt x="956" y="860"/>
                </a:lnTo>
                <a:lnTo>
                  <a:pt x="955" y="860"/>
                </a:lnTo>
                <a:lnTo>
                  <a:pt x="955" y="861"/>
                </a:lnTo>
                <a:lnTo>
                  <a:pt x="955" y="862"/>
                </a:lnTo>
                <a:lnTo>
                  <a:pt x="955" y="863"/>
                </a:lnTo>
                <a:lnTo>
                  <a:pt x="955" y="865"/>
                </a:lnTo>
                <a:lnTo>
                  <a:pt x="954" y="867"/>
                </a:lnTo>
                <a:lnTo>
                  <a:pt x="954" y="869"/>
                </a:lnTo>
                <a:lnTo>
                  <a:pt x="954" y="871"/>
                </a:lnTo>
                <a:lnTo>
                  <a:pt x="954" y="874"/>
                </a:lnTo>
                <a:lnTo>
                  <a:pt x="954" y="877"/>
                </a:lnTo>
                <a:lnTo>
                  <a:pt x="954" y="879"/>
                </a:lnTo>
                <a:lnTo>
                  <a:pt x="954" y="882"/>
                </a:lnTo>
                <a:lnTo>
                  <a:pt x="954" y="884"/>
                </a:lnTo>
                <a:lnTo>
                  <a:pt x="954" y="886"/>
                </a:lnTo>
                <a:lnTo>
                  <a:pt x="954" y="892"/>
                </a:lnTo>
                <a:lnTo>
                  <a:pt x="954" y="893"/>
                </a:lnTo>
                <a:lnTo>
                  <a:pt x="954" y="895"/>
                </a:lnTo>
                <a:lnTo>
                  <a:pt x="954" y="899"/>
                </a:lnTo>
                <a:lnTo>
                  <a:pt x="954" y="903"/>
                </a:lnTo>
                <a:lnTo>
                  <a:pt x="956" y="903"/>
                </a:lnTo>
                <a:lnTo>
                  <a:pt x="958" y="903"/>
                </a:lnTo>
                <a:lnTo>
                  <a:pt x="959" y="903"/>
                </a:lnTo>
                <a:lnTo>
                  <a:pt x="960" y="903"/>
                </a:lnTo>
                <a:lnTo>
                  <a:pt x="963" y="903"/>
                </a:lnTo>
                <a:lnTo>
                  <a:pt x="968" y="903"/>
                </a:lnTo>
                <a:lnTo>
                  <a:pt x="969" y="903"/>
                </a:lnTo>
                <a:lnTo>
                  <a:pt x="970" y="903"/>
                </a:lnTo>
                <a:lnTo>
                  <a:pt x="972" y="903"/>
                </a:lnTo>
                <a:lnTo>
                  <a:pt x="976" y="903"/>
                </a:lnTo>
                <a:lnTo>
                  <a:pt x="980" y="903"/>
                </a:lnTo>
                <a:lnTo>
                  <a:pt x="987" y="903"/>
                </a:lnTo>
                <a:lnTo>
                  <a:pt x="994" y="903"/>
                </a:lnTo>
                <a:lnTo>
                  <a:pt x="998" y="903"/>
                </a:lnTo>
                <a:lnTo>
                  <a:pt x="1001" y="903"/>
                </a:lnTo>
                <a:lnTo>
                  <a:pt x="1001" y="901"/>
                </a:lnTo>
                <a:lnTo>
                  <a:pt x="1001" y="900"/>
                </a:lnTo>
                <a:lnTo>
                  <a:pt x="1001" y="899"/>
                </a:lnTo>
                <a:lnTo>
                  <a:pt x="1001" y="898"/>
                </a:lnTo>
                <a:lnTo>
                  <a:pt x="1001" y="896"/>
                </a:lnTo>
                <a:close/>
                <a:moveTo>
                  <a:pt x="257" y="488"/>
                </a:moveTo>
                <a:lnTo>
                  <a:pt x="257" y="485"/>
                </a:lnTo>
                <a:lnTo>
                  <a:pt x="255" y="484"/>
                </a:lnTo>
                <a:lnTo>
                  <a:pt x="251" y="484"/>
                </a:lnTo>
                <a:lnTo>
                  <a:pt x="251" y="481"/>
                </a:lnTo>
                <a:lnTo>
                  <a:pt x="248" y="480"/>
                </a:lnTo>
                <a:lnTo>
                  <a:pt x="243" y="478"/>
                </a:lnTo>
                <a:lnTo>
                  <a:pt x="237" y="482"/>
                </a:lnTo>
                <a:lnTo>
                  <a:pt x="236" y="481"/>
                </a:lnTo>
                <a:lnTo>
                  <a:pt x="227" y="488"/>
                </a:lnTo>
                <a:lnTo>
                  <a:pt x="227" y="489"/>
                </a:lnTo>
                <a:lnTo>
                  <a:pt x="228" y="491"/>
                </a:lnTo>
                <a:lnTo>
                  <a:pt x="231" y="496"/>
                </a:lnTo>
                <a:lnTo>
                  <a:pt x="234" y="499"/>
                </a:lnTo>
                <a:lnTo>
                  <a:pt x="237" y="498"/>
                </a:lnTo>
                <a:lnTo>
                  <a:pt x="254" y="490"/>
                </a:lnTo>
                <a:lnTo>
                  <a:pt x="255" y="490"/>
                </a:lnTo>
                <a:lnTo>
                  <a:pt x="256" y="489"/>
                </a:lnTo>
                <a:lnTo>
                  <a:pt x="257" y="488"/>
                </a:lnTo>
                <a:close/>
                <a:moveTo>
                  <a:pt x="269" y="477"/>
                </a:moveTo>
                <a:lnTo>
                  <a:pt x="271" y="477"/>
                </a:lnTo>
                <a:lnTo>
                  <a:pt x="273" y="476"/>
                </a:lnTo>
                <a:lnTo>
                  <a:pt x="276" y="469"/>
                </a:lnTo>
                <a:lnTo>
                  <a:pt x="270" y="459"/>
                </a:lnTo>
                <a:lnTo>
                  <a:pt x="269" y="456"/>
                </a:lnTo>
                <a:lnTo>
                  <a:pt x="266" y="457"/>
                </a:lnTo>
                <a:lnTo>
                  <a:pt x="262" y="458"/>
                </a:lnTo>
                <a:lnTo>
                  <a:pt x="262" y="459"/>
                </a:lnTo>
                <a:lnTo>
                  <a:pt x="262" y="460"/>
                </a:lnTo>
                <a:lnTo>
                  <a:pt x="262" y="461"/>
                </a:lnTo>
                <a:lnTo>
                  <a:pt x="262" y="463"/>
                </a:lnTo>
                <a:lnTo>
                  <a:pt x="262" y="464"/>
                </a:lnTo>
                <a:lnTo>
                  <a:pt x="262" y="465"/>
                </a:lnTo>
                <a:lnTo>
                  <a:pt x="264" y="472"/>
                </a:lnTo>
                <a:lnTo>
                  <a:pt x="264" y="473"/>
                </a:lnTo>
                <a:lnTo>
                  <a:pt x="265" y="474"/>
                </a:lnTo>
                <a:lnTo>
                  <a:pt x="266" y="475"/>
                </a:lnTo>
                <a:lnTo>
                  <a:pt x="268" y="475"/>
                </a:lnTo>
                <a:lnTo>
                  <a:pt x="268" y="476"/>
                </a:lnTo>
                <a:lnTo>
                  <a:pt x="269" y="476"/>
                </a:lnTo>
                <a:lnTo>
                  <a:pt x="269" y="477"/>
                </a:lnTo>
                <a:close/>
                <a:moveTo>
                  <a:pt x="235" y="469"/>
                </a:moveTo>
                <a:lnTo>
                  <a:pt x="235" y="468"/>
                </a:lnTo>
                <a:lnTo>
                  <a:pt x="231" y="471"/>
                </a:lnTo>
                <a:lnTo>
                  <a:pt x="231" y="472"/>
                </a:lnTo>
                <a:lnTo>
                  <a:pt x="233" y="475"/>
                </a:lnTo>
                <a:lnTo>
                  <a:pt x="235" y="477"/>
                </a:lnTo>
                <a:lnTo>
                  <a:pt x="239" y="475"/>
                </a:lnTo>
                <a:lnTo>
                  <a:pt x="236" y="471"/>
                </a:lnTo>
                <a:lnTo>
                  <a:pt x="235" y="469"/>
                </a:lnTo>
                <a:close/>
                <a:moveTo>
                  <a:pt x="604" y="1120"/>
                </a:moveTo>
                <a:lnTo>
                  <a:pt x="597" y="1124"/>
                </a:lnTo>
                <a:lnTo>
                  <a:pt x="591" y="1122"/>
                </a:lnTo>
                <a:lnTo>
                  <a:pt x="591" y="1124"/>
                </a:lnTo>
                <a:lnTo>
                  <a:pt x="589" y="1126"/>
                </a:lnTo>
                <a:lnTo>
                  <a:pt x="587" y="1129"/>
                </a:lnTo>
                <a:lnTo>
                  <a:pt x="583" y="1132"/>
                </a:lnTo>
                <a:lnTo>
                  <a:pt x="581" y="1130"/>
                </a:lnTo>
                <a:lnTo>
                  <a:pt x="578" y="1128"/>
                </a:lnTo>
                <a:lnTo>
                  <a:pt x="575" y="1127"/>
                </a:lnTo>
                <a:lnTo>
                  <a:pt x="571" y="1129"/>
                </a:lnTo>
                <a:lnTo>
                  <a:pt x="570" y="1130"/>
                </a:lnTo>
                <a:lnTo>
                  <a:pt x="566" y="1130"/>
                </a:lnTo>
                <a:lnTo>
                  <a:pt x="564" y="1130"/>
                </a:lnTo>
                <a:lnTo>
                  <a:pt x="561" y="1130"/>
                </a:lnTo>
                <a:lnTo>
                  <a:pt x="557" y="1129"/>
                </a:lnTo>
                <a:lnTo>
                  <a:pt x="554" y="1132"/>
                </a:lnTo>
                <a:lnTo>
                  <a:pt x="553" y="1133"/>
                </a:lnTo>
                <a:lnTo>
                  <a:pt x="553" y="1134"/>
                </a:lnTo>
                <a:lnTo>
                  <a:pt x="554" y="1136"/>
                </a:lnTo>
                <a:lnTo>
                  <a:pt x="555" y="1137"/>
                </a:lnTo>
                <a:lnTo>
                  <a:pt x="555" y="1139"/>
                </a:lnTo>
                <a:lnTo>
                  <a:pt x="549" y="1142"/>
                </a:lnTo>
                <a:lnTo>
                  <a:pt x="545" y="1144"/>
                </a:lnTo>
                <a:lnTo>
                  <a:pt x="539" y="1150"/>
                </a:lnTo>
                <a:lnTo>
                  <a:pt x="538" y="1150"/>
                </a:lnTo>
                <a:lnTo>
                  <a:pt x="538" y="1151"/>
                </a:lnTo>
                <a:lnTo>
                  <a:pt x="540" y="1156"/>
                </a:lnTo>
                <a:lnTo>
                  <a:pt x="529" y="1162"/>
                </a:lnTo>
                <a:lnTo>
                  <a:pt x="522" y="1147"/>
                </a:lnTo>
                <a:lnTo>
                  <a:pt x="521" y="1147"/>
                </a:lnTo>
                <a:lnTo>
                  <a:pt x="520" y="1146"/>
                </a:lnTo>
                <a:lnTo>
                  <a:pt x="515" y="1149"/>
                </a:lnTo>
                <a:lnTo>
                  <a:pt x="513" y="1150"/>
                </a:lnTo>
                <a:lnTo>
                  <a:pt x="512" y="1151"/>
                </a:lnTo>
                <a:lnTo>
                  <a:pt x="511" y="1151"/>
                </a:lnTo>
                <a:lnTo>
                  <a:pt x="510" y="1151"/>
                </a:lnTo>
                <a:lnTo>
                  <a:pt x="510" y="1152"/>
                </a:lnTo>
                <a:lnTo>
                  <a:pt x="510" y="1153"/>
                </a:lnTo>
                <a:lnTo>
                  <a:pt x="512" y="1158"/>
                </a:lnTo>
                <a:lnTo>
                  <a:pt x="518" y="1170"/>
                </a:lnTo>
                <a:lnTo>
                  <a:pt x="523" y="1180"/>
                </a:lnTo>
                <a:lnTo>
                  <a:pt x="524" y="1184"/>
                </a:lnTo>
                <a:lnTo>
                  <a:pt x="527" y="1189"/>
                </a:lnTo>
                <a:lnTo>
                  <a:pt x="528" y="1191"/>
                </a:lnTo>
                <a:lnTo>
                  <a:pt x="529" y="1193"/>
                </a:lnTo>
                <a:lnTo>
                  <a:pt x="530" y="1196"/>
                </a:lnTo>
                <a:lnTo>
                  <a:pt x="530" y="1197"/>
                </a:lnTo>
                <a:lnTo>
                  <a:pt x="532" y="1200"/>
                </a:lnTo>
                <a:lnTo>
                  <a:pt x="533" y="1202"/>
                </a:lnTo>
                <a:lnTo>
                  <a:pt x="537" y="1210"/>
                </a:lnTo>
                <a:lnTo>
                  <a:pt x="538" y="1211"/>
                </a:lnTo>
                <a:lnTo>
                  <a:pt x="541" y="1219"/>
                </a:lnTo>
                <a:lnTo>
                  <a:pt x="544" y="1224"/>
                </a:lnTo>
                <a:lnTo>
                  <a:pt x="545" y="1227"/>
                </a:lnTo>
                <a:lnTo>
                  <a:pt x="545" y="1228"/>
                </a:lnTo>
                <a:lnTo>
                  <a:pt x="546" y="1229"/>
                </a:lnTo>
                <a:lnTo>
                  <a:pt x="547" y="1233"/>
                </a:lnTo>
                <a:lnTo>
                  <a:pt x="549" y="1238"/>
                </a:lnTo>
                <a:lnTo>
                  <a:pt x="554" y="1247"/>
                </a:lnTo>
                <a:lnTo>
                  <a:pt x="554" y="1248"/>
                </a:lnTo>
                <a:lnTo>
                  <a:pt x="555" y="1250"/>
                </a:lnTo>
                <a:lnTo>
                  <a:pt x="556" y="1250"/>
                </a:lnTo>
                <a:lnTo>
                  <a:pt x="557" y="1250"/>
                </a:lnTo>
                <a:lnTo>
                  <a:pt x="558" y="1250"/>
                </a:lnTo>
                <a:lnTo>
                  <a:pt x="559" y="1250"/>
                </a:lnTo>
                <a:lnTo>
                  <a:pt x="565" y="1251"/>
                </a:lnTo>
                <a:lnTo>
                  <a:pt x="572" y="1252"/>
                </a:lnTo>
                <a:lnTo>
                  <a:pt x="573" y="1247"/>
                </a:lnTo>
                <a:lnTo>
                  <a:pt x="576" y="1239"/>
                </a:lnTo>
                <a:lnTo>
                  <a:pt x="579" y="1233"/>
                </a:lnTo>
                <a:lnTo>
                  <a:pt x="581" y="1228"/>
                </a:lnTo>
                <a:lnTo>
                  <a:pt x="581" y="1227"/>
                </a:lnTo>
                <a:lnTo>
                  <a:pt x="583" y="1222"/>
                </a:lnTo>
                <a:lnTo>
                  <a:pt x="587" y="1220"/>
                </a:lnTo>
                <a:lnTo>
                  <a:pt x="592" y="1218"/>
                </a:lnTo>
                <a:lnTo>
                  <a:pt x="592" y="1217"/>
                </a:lnTo>
                <a:lnTo>
                  <a:pt x="592" y="1216"/>
                </a:lnTo>
                <a:lnTo>
                  <a:pt x="593" y="1216"/>
                </a:lnTo>
                <a:lnTo>
                  <a:pt x="595" y="1216"/>
                </a:lnTo>
                <a:lnTo>
                  <a:pt x="598" y="1218"/>
                </a:lnTo>
                <a:lnTo>
                  <a:pt x="599" y="1219"/>
                </a:lnTo>
                <a:lnTo>
                  <a:pt x="601" y="1220"/>
                </a:lnTo>
                <a:lnTo>
                  <a:pt x="602" y="1220"/>
                </a:lnTo>
                <a:lnTo>
                  <a:pt x="605" y="1222"/>
                </a:lnTo>
                <a:lnTo>
                  <a:pt x="607" y="1224"/>
                </a:lnTo>
                <a:lnTo>
                  <a:pt x="610" y="1226"/>
                </a:lnTo>
                <a:lnTo>
                  <a:pt x="614" y="1228"/>
                </a:lnTo>
                <a:lnTo>
                  <a:pt x="618" y="1231"/>
                </a:lnTo>
                <a:lnTo>
                  <a:pt x="622" y="1234"/>
                </a:lnTo>
                <a:lnTo>
                  <a:pt x="623" y="1234"/>
                </a:lnTo>
                <a:lnTo>
                  <a:pt x="623" y="1235"/>
                </a:lnTo>
                <a:lnTo>
                  <a:pt x="624" y="1236"/>
                </a:lnTo>
                <a:lnTo>
                  <a:pt x="625" y="1236"/>
                </a:lnTo>
                <a:lnTo>
                  <a:pt x="626" y="1237"/>
                </a:lnTo>
                <a:lnTo>
                  <a:pt x="628" y="1238"/>
                </a:lnTo>
                <a:lnTo>
                  <a:pt x="631" y="1241"/>
                </a:lnTo>
                <a:lnTo>
                  <a:pt x="634" y="1242"/>
                </a:lnTo>
                <a:lnTo>
                  <a:pt x="636" y="1244"/>
                </a:lnTo>
                <a:lnTo>
                  <a:pt x="641" y="1246"/>
                </a:lnTo>
                <a:lnTo>
                  <a:pt x="642" y="1247"/>
                </a:lnTo>
                <a:lnTo>
                  <a:pt x="643" y="1247"/>
                </a:lnTo>
                <a:lnTo>
                  <a:pt x="643" y="1248"/>
                </a:lnTo>
                <a:lnTo>
                  <a:pt x="644" y="1248"/>
                </a:lnTo>
                <a:lnTo>
                  <a:pt x="645" y="1250"/>
                </a:lnTo>
                <a:lnTo>
                  <a:pt x="649" y="1251"/>
                </a:lnTo>
                <a:lnTo>
                  <a:pt x="650" y="1252"/>
                </a:lnTo>
                <a:lnTo>
                  <a:pt x="651" y="1252"/>
                </a:lnTo>
                <a:lnTo>
                  <a:pt x="652" y="1253"/>
                </a:lnTo>
                <a:lnTo>
                  <a:pt x="653" y="1253"/>
                </a:lnTo>
                <a:lnTo>
                  <a:pt x="654" y="1253"/>
                </a:lnTo>
                <a:lnTo>
                  <a:pt x="656" y="1253"/>
                </a:lnTo>
                <a:lnTo>
                  <a:pt x="657" y="1253"/>
                </a:lnTo>
                <a:lnTo>
                  <a:pt x="658" y="1253"/>
                </a:lnTo>
                <a:lnTo>
                  <a:pt x="659" y="1253"/>
                </a:lnTo>
                <a:lnTo>
                  <a:pt x="661" y="1254"/>
                </a:lnTo>
                <a:lnTo>
                  <a:pt x="665" y="1254"/>
                </a:lnTo>
                <a:lnTo>
                  <a:pt x="669" y="1254"/>
                </a:lnTo>
                <a:lnTo>
                  <a:pt x="675" y="1254"/>
                </a:lnTo>
                <a:lnTo>
                  <a:pt x="676" y="1254"/>
                </a:lnTo>
                <a:lnTo>
                  <a:pt x="676" y="1253"/>
                </a:lnTo>
                <a:lnTo>
                  <a:pt x="680" y="1253"/>
                </a:lnTo>
                <a:lnTo>
                  <a:pt x="682" y="1253"/>
                </a:lnTo>
                <a:lnTo>
                  <a:pt x="683" y="1253"/>
                </a:lnTo>
                <a:lnTo>
                  <a:pt x="685" y="1254"/>
                </a:lnTo>
                <a:lnTo>
                  <a:pt x="686" y="1254"/>
                </a:lnTo>
                <a:lnTo>
                  <a:pt x="687" y="1254"/>
                </a:lnTo>
                <a:lnTo>
                  <a:pt x="688" y="1254"/>
                </a:lnTo>
                <a:lnTo>
                  <a:pt x="690" y="1255"/>
                </a:lnTo>
                <a:lnTo>
                  <a:pt x="692" y="1256"/>
                </a:lnTo>
                <a:lnTo>
                  <a:pt x="693" y="1256"/>
                </a:lnTo>
                <a:lnTo>
                  <a:pt x="695" y="1258"/>
                </a:lnTo>
                <a:lnTo>
                  <a:pt x="696" y="1259"/>
                </a:lnTo>
                <a:lnTo>
                  <a:pt x="697" y="1259"/>
                </a:lnTo>
                <a:lnTo>
                  <a:pt x="709" y="1255"/>
                </a:lnTo>
                <a:lnTo>
                  <a:pt x="710" y="1255"/>
                </a:lnTo>
                <a:lnTo>
                  <a:pt x="706" y="1246"/>
                </a:lnTo>
                <a:lnTo>
                  <a:pt x="702" y="1234"/>
                </a:lnTo>
                <a:lnTo>
                  <a:pt x="682" y="1170"/>
                </a:lnTo>
                <a:lnTo>
                  <a:pt x="676" y="1170"/>
                </a:lnTo>
                <a:lnTo>
                  <a:pt x="675" y="1170"/>
                </a:lnTo>
                <a:lnTo>
                  <a:pt x="670" y="1170"/>
                </a:lnTo>
                <a:lnTo>
                  <a:pt x="670" y="1172"/>
                </a:lnTo>
                <a:lnTo>
                  <a:pt x="670" y="1174"/>
                </a:lnTo>
                <a:lnTo>
                  <a:pt x="669" y="1174"/>
                </a:lnTo>
                <a:lnTo>
                  <a:pt x="669" y="1172"/>
                </a:lnTo>
                <a:lnTo>
                  <a:pt x="669" y="1170"/>
                </a:lnTo>
                <a:lnTo>
                  <a:pt x="663" y="1170"/>
                </a:lnTo>
                <a:lnTo>
                  <a:pt x="657" y="1170"/>
                </a:lnTo>
                <a:lnTo>
                  <a:pt x="657" y="1174"/>
                </a:lnTo>
                <a:lnTo>
                  <a:pt x="633" y="1174"/>
                </a:lnTo>
                <a:lnTo>
                  <a:pt x="626" y="1174"/>
                </a:lnTo>
                <a:lnTo>
                  <a:pt x="626" y="1172"/>
                </a:lnTo>
                <a:lnTo>
                  <a:pt x="626" y="1160"/>
                </a:lnTo>
                <a:lnTo>
                  <a:pt x="626" y="1158"/>
                </a:lnTo>
                <a:lnTo>
                  <a:pt x="626" y="1143"/>
                </a:lnTo>
                <a:lnTo>
                  <a:pt x="625" y="1134"/>
                </a:lnTo>
                <a:lnTo>
                  <a:pt x="625" y="1133"/>
                </a:lnTo>
                <a:lnTo>
                  <a:pt x="621" y="1132"/>
                </a:lnTo>
                <a:lnTo>
                  <a:pt x="621" y="1130"/>
                </a:lnTo>
                <a:lnTo>
                  <a:pt x="619" y="1130"/>
                </a:lnTo>
                <a:lnTo>
                  <a:pt x="618" y="1130"/>
                </a:lnTo>
                <a:lnTo>
                  <a:pt x="618" y="1129"/>
                </a:lnTo>
                <a:lnTo>
                  <a:pt x="617" y="1129"/>
                </a:lnTo>
                <a:lnTo>
                  <a:pt x="617" y="1128"/>
                </a:lnTo>
                <a:lnTo>
                  <a:pt x="616" y="1128"/>
                </a:lnTo>
                <a:lnTo>
                  <a:pt x="616" y="1127"/>
                </a:lnTo>
                <a:lnTo>
                  <a:pt x="615" y="1127"/>
                </a:lnTo>
                <a:lnTo>
                  <a:pt x="614" y="1127"/>
                </a:lnTo>
                <a:lnTo>
                  <a:pt x="613" y="1127"/>
                </a:lnTo>
                <a:lnTo>
                  <a:pt x="611" y="1127"/>
                </a:lnTo>
                <a:lnTo>
                  <a:pt x="611" y="1126"/>
                </a:lnTo>
                <a:lnTo>
                  <a:pt x="610" y="1126"/>
                </a:lnTo>
                <a:lnTo>
                  <a:pt x="610" y="1125"/>
                </a:lnTo>
                <a:lnTo>
                  <a:pt x="610" y="1124"/>
                </a:lnTo>
                <a:lnTo>
                  <a:pt x="611" y="1124"/>
                </a:lnTo>
                <a:lnTo>
                  <a:pt x="611" y="1122"/>
                </a:lnTo>
                <a:lnTo>
                  <a:pt x="611" y="1121"/>
                </a:lnTo>
                <a:lnTo>
                  <a:pt x="611" y="1120"/>
                </a:lnTo>
                <a:lnTo>
                  <a:pt x="611" y="1119"/>
                </a:lnTo>
                <a:lnTo>
                  <a:pt x="613" y="1119"/>
                </a:lnTo>
                <a:lnTo>
                  <a:pt x="613" y="1118"/>
                </a:lnTo>
                <a:lnTo>
                  <a:pt x="613" y="1117"/>
                </a:lnTo>
                <a:lnTo>
                  <a:pt x="611" y="1117"/>
                </a:lnTo>
                <a:lnTo>
                  <a:pt x="609" y="1117"/>
                </a:lnTo>
                <a:lnTo>
                  <a:pt x="606" y="1119"/>
                </a:lnTo>
                <a:lnTo>
                  <a:pt x="604" y="1120"/>
                </a:lnTo>
                <a:close/>
                <a:moveTo>
                  <a:pt x="544" y="1390"/>
                </a:moveTo>
                <a:lnTo>
                  <a:pt x="544" y="1392"/>
                </a:lnTo>
                <a:lnTo>
                  <a:pt x="545" y="1392"/>
                </a:lnTo>
                <a:lnTo>
                  <a:pt x="550" y="1390"/>
                </a:lnTo>
                <a:lnTo>
                  <a:pt x="556" y="1390"/>
                </a:lnTo>
                <a:lnTo>
                  <a:pt x="564" y="1389"/>
                </a:lnTo>
                <a:lnTo>
                  <a:pt x="566" y="1388"/>
                </a:lnTo>
                <a:lnTo>
                  <a:pt x="564" y="1383"/>
                </a:lnTo>
                <a:lnTo>
                  <a:pt x="563" y="1384"/>
                </a:lnTo>
                <a:lnTo>
                  <a:pt x="562" y="1380"/>
                </a:lnTo>
                <a:lnTo>
                  <a:pt x="554" y="1383"/>
                </a:lnTo>
                <a:lnTo>
                  <a:pt x="553" y="1383"/>
                </a:lnTo>
                <a:lnTo>
                  <a:pt x="546" y="1365"/>
                </a:lnTo>
                <a:lnTo>
                  <a:pt x="546" y="1364"/>
                </a:lnTo>
                <a:lnTo>
                  <a:pt x="552" y="1360"/>
                </a:lnTo>
                <a:lnTo>
                  <a:pt x="550" y="1359"/>
                </a:lnTo>
                <a:lnTo>
                  <a:pt x="549" y="1358"/>
                </a:lnTo>
                <a:lnTo>
                  <a:pt x="536" y="1369"/>
                </a:lnTo>
                <a:lnTo>
                  <a:pt x="533" y="1371"/>
                </a:lnTo>
                <a:lnTo>
                  <a:pt x="529" y="1373"/>
                </a:lnTo>
                <a:lnTo>
                  <a:pt x="530" y="1375"/>
                </a:lnTo>
                <a:lnTo>
                  <a:pt x="533" y="1379"/>
                </a:lnTo>
                <a:lnTo>
                  <a:pt x="538" y="1384"/>
                </a:lnTo>
                <a:lnTo>
                  <a:pt x="540" y="1386"/>
                </a:lnTo>
                <a:lnTo>
                  <a:pt x="540" y="1387"/>
                </a:lnTo>
                <a:lnTo>
                  <a:pt x="544" y="1390"/>
                </a:lnTo>
                <a:close/>
                <a:moveTo>
                  <a:pt x="504" y="1396"/>
                </a:moveTo>
                <a:lnTo>
                  <a:pt x="509" y="1402"/>
                </a:lnTo>
                <a:lnTo>
                  <a:pt x="510" y="1401"/>
                </a:lnTo>
                <a:lnTo>
                  <a:pt x="513" y="1400"/>
                </a:lnTo>
                <a:lnTo>
                  <a:pt x="507" y="1393"/>
                </a:lnTo>
                <a:lnTo>
                  <a:pt x="504" y="1396"/>
                </a:lnTo>
                <a:close/>
                <a:moveTo>
                  <a:pt x="501" y="1398"/>
                </a:moveTo>
                <a:lnTo>
                  <a:pt x="499" y="1400"/>
                </a:lnTo>
                <a:lnTo>
                  <a:pt x="502" y="1403"/>
                </a:lnTo>
                <a:lnTo>
                  <a:pt x="501" y="1404"/>
                </a:lnTo>
                <a:lnTo>
                  <a:pt x="502" y="1405"/>
                </a:lnTo>
                <a:lnTo>
                  <a:pt x="505" y="1403"/>
                </a:lnTo>
                <a:lnTo>
                  <a:pt x="502" y="1398"/>
                </a:lnTo>
                <a:lnTo>
                  <a:pt x="501" y="1398"/>
                </a:lnTo>
                <a:close/>
                <a:moveTo>
                  <a:pt x="585" y="1415"/>
                </a:moveTo>
                <a:lnTo>
                  <a:pt x="584" y="1417"/>
                </a:lnTo>
                <a:lnTo>
                  <a:pt x="582" y="1418"/>
                </a:lnTo>
                <a:lnTo>
                  <a:pt x="584" y="1420"/>
                </a:lnTo>
                <a:lnTo>
                  <a:pt x="588" y="1418"/>
                </a:lnTo>
                <a:lnTo>
                  <a:pt x="585" y="1415"/>
                </a:lnTo>
                <a:close/>
                <a:moveTo>
                  <a:pt x="690" y="1427"/>
                </a:moveTo>
                <a:lnTo>
                  <a:pt x="669" y="1432"/>
                </a:lnTo>
                <a:lnTo>
                  <a:pt x="665" y="1432"/>
                </a:lnTo>
                <a:lnTo>
                  <a:pt x="661" y="1432"/>
                </a:lnTo>
                <a:lnTo>
                  <a:pt x="658" y="1432"/>
                </a:lnTo>
                <a:lnTo>
                  <a:pt x="656" y="1432"/>
                </a:lnTo>
                <a:lnTo>
                  <a:pt x="654" y="1432"/>
                </a:lnTo>
                <a:lnTo>
                  <a:pt x="652" y="1435"/>
                </a:lnTo>
                <a:lnTo>
                  <a:pt x="654" y="1436"/>
                </a:lnTo>
                <a:lnTo>
                  <a:pt x="665" y="1437"/>
                </a:lnTo>
                <a:lnTo>
                  <a:pt x="669" y="1438"/>
                </a:lnTo>
                <a:lnTo>
                  <a:pt x="679" y="1439"/>
                </a:lnTo>
                <a:lnTo>
                  <a:pt x="696" y="1443"/>
                </a:lnTo>
                <a:lnTo>
                  <a:pt x="710" y="1445"/>
                </a:lnTo>
                <a:lnTo>
                  <a:pt x="711" y="1445"/>
                </a:lnTo>
                <a:lnTo>
                  <a:pt x="713" y="1445"/>
                </a:lnTo>
                <a:lnTo>
                  <a:pt x="716" y="1434"/>
                </a:lnTo>
                <a:lnTo>
                  <a:pt x="716" y="1430"/>
                </a:lnTo>
                <a:lnTo>
                  <a:pt x="717" y="1420"/>
                </a:lnTo>
                <a:lnTo>
                  <a:pt x="708" y="1422"/>
                </a:lnTo>
                <a:lnTo>
                  <a:pt x="690" y="1427"/>
                </a:lnTo>
                <a:close/>
                <a:moveTo>
                  <a:pt x="650" y="1437"/>
                </a:moveTo>
                <a:lnTo>
                  <a:pt x="653" y="1432"/>
                </a:lnTo>
                <a:lnTo>
                  <a:pt x="651" y="1432"/>
                </a:lnTo>
                <a:lnTo>
                  <a:pt x="647" y="1431"/>
                </a:lnTo>
                <a:lnTo>
                  <a:pt x="645" y="1431"/>
                </a:lnTo>
                <a:lnTo>
                  <a:pt x="641" y="1431"/>
                </a:lnTo>
                <a:lnTo>
                  <a:pt x="634" y="1431"/>
                </a:lnTo>
                <a:lnTo>
                  <a:pt x="624" y="1431"/>
                </a:lnTo>
                <a:lnTo>
                  <a:pt x="622" y="1431"/>
                </a:lnTo>
                <a:lnTo>
                  <a:pt x="616" y="1431"/>
                </a:lnTo>
                <a:lnTo>
                  <a:pt x="610" y="1432"/>
                </a:lnTo>
                <a:lnTo>
                  <a:pt x="607" y="1434"/>
                </a:lnTo>
                <a:lnTo>
                  <a:pt x="605" y="1434"/>
                </a:lnTo>
                <a:lnTo>
                  <a:pt x="604" y="1434"/>
                </a:lnTo>
                <a:lnTo>
                  <a:pt x="604" y="1435"/>
                </a:lnTo>
                <a:lnTo>
                  <a:pt x="601" y="1446"/>
                </a:lnTo>
                <a:lnTo>
                  <a:pt x="600" y="1452"/>
                </a:lnTo>
                <a:lnTo>
                  <a:pt x="597" y="1467"/>
                </a:lnTo>
                <a:lnTo>
                  <a:pt x="597" y="1468"/>
                </a:lnTo>
                <a:lnTo>
                  <a:pt x="598" y="1469"/>
                </a:lnTo>
                <a:lnTo>
                  <a:pt x="598" y="1470"/>
                </a:lnTo>
                <a:lnTo>
                  <a:pt x="600" y="1472"/>
                </a:lnTo>
                <a:lnTo>
                  <a:pt x="601" y="1476"/>
                </a:lnTo>
                <a:lnTo>
                  <a:pt x="602" y="1476"/>
                </a:lnTo>
                <a:lnTo>
                  <a:pt x="606" y="1481"/>
                </a:lnTo>
                <a:lnTo>
                  <a:pt x="598" y="1487"/>
                </a:lnTo>
                <a:lnTo>
                  <a:pt x="596" y="1488"/>
                </a:lnTo>
                <a:lnTo>
                  <a:pt x="595" y="1489"/>
                </a:lnTo>
                <a:lnTo>
                  <a:pt x="593" y="1490"/>
                </a:lnTo>
                <a:lnTo>
                  <a:pt x="589" y="1486"/>
                </a:lnTo>
                <a:lnTo>
                  <a:pt x="588" y="1487"/>
                </a:lnTo>
                <a:lnTo>
                  <a:pt x="582" y="1490"/>
                </a:lnTo>
                <a:lnTo>
                  <a:pt x="578" y="1494"/>
                </a:lnTo>
                <a:lnTo>
                  <a:pt x="573" y="1497"/>
                </a:lnTo>
                <a:lnTo>
                  <a:pt x="572" y="1497"/>
                </a:lnTo>
                <a:lnTo>
                  <a:pt x="572" y="1496"/>
                </a:lnTo>
                <a:lnTo>
                  <a:pt x="570" y="1494"/>
                </a:lnTo>
                <a:lnTo>
                  <a:pt x="568" y="1493"/>
                </a:lnTo>
                <a:lnTo>
                  <a:pt x="571" y="1490"/>
                </a:lnTo>
                <a:lnTo>
                  <a:pt x="576" y="1487"/>
                </a:lnTo>
                <a:lnTo>
                  <a:pt x="578" y="1486"/>
                </a:lnTo>
                <a:lnTo>
                  <a:pt x="579" y="1485"/>
                </a:lnTo>
                <a:lnTo>
                  <a:pt x="583" y="1481"/>
                </a:lnTo>
                <a:lnTo>
                  <a:pt x="589" y="1478"/>
                </a:lnTo>
                <a:lnTo>
                  <a:pt x="587" y="1476"/>
                </a:lnTo>
                <a:lnTo>
                  <a:pt x="581" y="1479"/>
                </a:lnTo>
                <a:lnTo>
                  <a:pt x="578" y="1475"/>
                </a:lnTo>
                <a:lnTo>
                  <a:pt x="572" y="1479"/>
                </a:lnTo>
                <a:lnTo>
                  <a:pt x="575" y="1484"/>
                </a:lnTo>
                <a:lnTo>
                  <a:pt x="568" y="1488"/>
                </a:lnTo>
                <a:lnTo>
                  <a:pt x="566" y="1489"/>
                </a:lnTo>
                <a:lnTo>
                  <a:pt x="562" y="1493"/>
                </a:lnTo>
                <a:lnTo>
                  <a:pt x="558" y="1496"/>
                </a:lnTo>
                <a:lnTo>
                  <a:pt x="557" y="1496"/>
                </a:lnTo>
                <a:lnTo>
                  <a:pt x="554" y="1498"/>
                </a:lnTo>
                <a:lnTo>
                  <a:pt x="553" y="1494"/>
                </a:lnTo>
                <a:lnTo>
                  <a:pt x="553" y="1493"/>
                </a:lnTo>
                <a:lnTo>
                  <a:pt x="545" y="1498"/>
                </a:lnTo>
                <a:lnTo>
                  <a:pt x="544" y="1499"/>
                </a:lnTo>
                <a:lnTo>
                  <a:pt x="541" y="1501"/>
                </a:lnTo>
                <a:lnTo>
                  <a:pt x="540" y="1502"/>
                </a:lnTo>
                <a:lnTo>
                  <a:pt x="539" y="1503"/>
                </a:lnTo>
                <a:lnTo>
                  <a:pt x="538" y="1504"/>
                </a:lnTo>
                <a:lnTo>
                  <a:pt x="536" y="1505"/>
                </a:lnTo>
                <a:lnTo>
                  <a:pt x="533" y="1506"/>
                </a:lnTo>
                <a:lnTo>
                  <a:pt x="532" y="1509"/>
                </a:lnTo>
                <a:lnTo>
                  <a:pt x="531" y="1509"/>
                </a:lnTo>
                <a:lnTo>
                  <a:pt x="526" y="1512"/>
                </a:lnTo>
                <a:lnTo>
                  <a:pt x="524" y="1513"/>
                </a:lnTo>
                <a:lnTo>
                  <a:pt x="523" y="1514"/>
                </a:lnTo>
                <a:lnTo>
                  <a:pt x="522" y="1515"/>
                </a:lnTo>
                <a:lnTo>
                  <a:pt x="523" y="1517"/>
                </a:lnTo>
                <a:lnTo>
                  <a:pt x="523" y="1518"/>
                </a:lnTo>
                <a:lnTo>
                  <a:pt x="524" y="1518"/>
                </a:lnTo>
                <a:lnTo>
                  <a:pt x="524" y="1519"/>
                </a:lnTo>
                <a:lnTo>
                  <a:pt x="526" y="1519"/>
                </a:lnTo>
                <a:lnTo>
                  <a:pt x="532" y="1514"/>
                </a:lnTo>
                <a:lnTo>
                  <a:pt x="537" y="1511"/>
                </a:lnTo>
                <a:lnTo>
                  <a:pt x="544" y="1506"/>
                </a:lnTo>
                <a:lnTo>
                  <a:pt x="546" y="1504"/>
                </a:lnTo>
                <a:lnTo>
                  <a:pt x="548" y="1503"/>
                </a:lnTo>
                <a:lnTo>
                  <a:pt x="549" y="1505"/>
                </a:lnTo>
                <a:lnTo>
                  <a:pt x="550" y="1506"/>
                </a:lnTo>
                <a:lnTo>
                  <a:pt x="552" y="1509"/>
                </a:lnTo>
                <a:lnTo>
                  <a:pt x="552" y="1510"/>
                </a:lnTo>
                <a:lnTo>
                  <a:pt x="552" y="1511"/>
                </a:lnTo>
                <a:lnTo>
                  <a:pt x="550" y="1511"/>
                </a:lnTo>
                <a:lnTo>
                  <a:pt x="549" y="1512"/>
                </a:lnTo>
                <a:lnTo>
                  <a:pt x="552" y="1514"/>
                </a:lnTo>
                <a:lnTo>
                  <a:pt x="554" y="1518"/>
                </a:lnTo>
                <a:lnTo>
                  <a:pt x="555" y="1519"/>
                </a:lnTo>
                <a:lnTo>
                  <a:pt x="550" y="1521"/>
                </a:lnTo>
                <a:lnTo>
                  <a:pt x="546" y="1526"/>
                </a:lnTo>
                <a:lnTo>
                  <a:pt x="545" y="1526"/>
                </a:lnTo>
                <a:lnTo>
                  <a:pt x="539" y="1530"/>
                </a:lnTo>
                <a:lnTo>
                  <a:pt x="537" y="1531"/>
                </a:lnTo>
                <a:lnTo>
                  <a:pt x="538" y="1532"/>
                </a:lnTo>
                <a:lnTo>
                  <a:pt x="538" y="1535"/>
                </a:lnTo>
                <a:lnTo>
                  <a:pt x="540" y="1537"/>
                </a:lnTo>
                <a:lnTo>
                  <a:pt x="541" y="1538"/>
                </a:lnTo>
                <a:lnTo>
                  <a:pt x="544" y="1539"/>
                </a:lnTo>
                <a:lnTo>
                  <a:pt x="546" y="1539"/>
                </a:lnTo>
                <a:lnTo>
                  <a:pt x="547" y="1540"/>
                </a:lnTo>
                <a:lnTo>
                  <a:pt x="549" y="1540"/>
                </a:lnTo>
                <a:lnTo>
                  <a:pt x="550" y="1539"/>
                </a:lnTo>
                <a:lnTo>
                  <a:pt x="552" y="1538"/>
                </a:lnTo>
                <a:lnTo>
                  <a:pt x="552" y="1537"/>
                </a:lnTo>
                <a:lnTo>
                  <a:pt x="552" y="1536"/>
                </a:lnTo>
                <a:lnTo>
                  <a:pt x="553" y="1536"/>
                </a:lnTo>
                <a:lnTo>
                  <a:pt x="554" y="1535"/>
                </a:lnTo>
                <a:lnTo>
                  <a:pt x="555" y="1536"/>
                </a:lnTo>
                <a:lnTo>
                  <a:pt x="556" y="1536"/>
                </a:lnTo>
                <a:lnTo>
                  <a:pt x="557" y="1536"/>
                </a:lnTo>
                <a:lnTo>
                  <a:pt x="557" y="1537"/>
                </a:lnTo>
                <a:lnTo>
                  <a:pt x="558" y="1537"/>
                </a:lnTo>
                <a:lnTo>
                  <a:pt x="559" y="1537"/>
                </a:lnTo>
                <a:lnTo>
                  <a:pt x="561" y="1537"/>
                </a:lnTo>
                <a:lnTo>
                  <a:pt x="562" y="1537"/>
                </a:lnTo>
                <a:lnTo>
                  <a:pt x="563" y="1538"/>
                </a:lnTo>
                <a:lnTo>
                  <a:pt x="564" y="1538"/>
                </a:lnTo>
                <a:lnTo>
                  <a:pt x="565" y="1538"/>
                </a:lnTo>
                <a:lnTo>
                  <a:pt x="566" y="1538"/>
                </a:lnTo>
                <a:lnTo>
                  <a:pt x="566" y="1537"/>
                </a:lnTo>
                <a:lnTo>
                  <a:pt x="567" y="1537"/>
                </a:lnTo>
                <a:lnTo>
                  <a:pt x="568" y="1537"/>
                </a:lnTo>
                <a:lnTo>
                  <a:pt x="568" y="1536"/>
                </a:lnTo>
                <a:lnTo>
                  <a:pt x="570" y="1536"/>
                </a:lnTo>
                <a:lnTo>
                  <a:pt x="571" y="1536"/>
                </a:lnTo>
                <a:lnTo>
                  <a:pt x="572" y="1536"/>
                </a:lnTo>
                <a:lnTo>
                  <a:pt x="572" y="1537"/>
                </a:lnTo>
                <a:lnTo>
                  <a:pt x="573" y="1537"/>
                </a:lnTo>
                <a:lnTo>
                  <a:pt x="573" y="1538"/>
                </a:lnTo>
                <a:lnTo>
                  <a:pt x="574" y="1538"/>
                </a:lnTo>
                <a:lnTo>
                  <a:pt x="575" y="1538"/>
                </a:lnTo>
                <a:lnTo>
                  <a:pt x="576" y="1538"/>
                </a:lnTo>
                <a:lnTo>
                  <a:pt x="578" y="1538"/>
                </a:lnTo>
                <a:lnTo>
                  <a:pt x="578" y="1537"/>
                </a:lnTo>
                <a:lnTo>
                  <a:pt x="589" y="1515"/>
                </a:lnTo>
                <a:lnTo>
                  <a:pt x="589" y="1514"/>
                </a:lnTo>
                <a:lnTo>
                  <a:pt x="606" y="1484"/>
                </a:lnTo>
                <a:lnTo>
                  <a:pt x="606" y="1481"/>
                </a:lnTo>
                <a:lnTo>
                  <a:pt x="607" y="1482"/>
                </a:lnTo>
                <a:lnTo>
                  <a:pt x="611" y="1487"/>
                </a:lnTo>
                <a:lnTo>
                  <a:pt x="613" y="1488"/>
                </a:lnTo>
                <a:lnTo>
                  <a:pt x="614" y="1488"/>
                </a:lnTo>
                <a:lnTo>
                  <a:pt x="614" y="1486"/>
                </a:lnTo>
                <a:lnTo>
                  <a:pt x="615" y="1487"/>
                </a:lnTo>
                <a:lnTo>
                  <a:pt x="614" y="1488"/>
                </a:lnTo>
                <a:lnTo>
                  <a:pt x="614" y="1489"/>
                </a:lnTo>
                <a:lnTo>
                  <a:pt x="615" y="1490"/>
                </a:lnTo>
                <a:lnTo>
                  <a:pt x="616" y="1490"/>
                </a:lnTo>
                <a:lnTo>
                  <a:pt x="618" y="1486"/>
                </a:lnTo>
                <a:lnTo>
                  <a:pt x="619" y="1482"/>
                </a:lnTo>
                <a:lnTo>
                  <a:pt x="621" y="1482"/>
                </a:lnTo>
                <a:lnTo>
                  <a:pt x="616" y="1478"/>
                </a:lnTo>
                <a:lnTo>
                  <a:pt x="617" y="1475"/>
                </a:lnTo>
                <a:lnTo>
                  <a:pt x="618" y="1471"/>
                </a:lnTo>
                <a:lnTo>
                  <a:pt x="618" y="1470"/>
                </a:lnTo>
                <a:lnTo>
                  <a:pt x="619" y="1467"/>
                </a:lnTo>
                <a:lnTo>
                  <a:pt x="619" y="1464"/>
                </a:lnTo>
                <a:lnTo>
                  <a:pt x="631" y="1476"/>
                </a:lnTo>
                <a:lnTo>
                  <a:pt x="632" y="1477"/>
                </a:lnTo>
                <a:lnTo>
                  <a:pt x="632" y="1476"/>
                </a:lnTo>
                <a:lnTo>
                  <a:pt x="633" y="1475"/>
                </a:lnTo>
                <a:lnTo>
                  <a:pt x="633" y="1473"/>
                </a:lnTo>
                <a:lnTo>
                  <a:pt x="634" y="1472"/>
                </a:lnTo>
                <a:lnTo>
                  <a:pt x="635" y="1469"/>
                </a:lnTo>
                <a:lnTo>
                  <a:pt x="636" y="1467"/>
                </a:lnTo>
                <a:lnTo>
                  <a:pt x="637" y="1463"/>
                </a:lnTo>
                <a:lnTo>
                  <a:pt x="641" y="1459"/>
                </a:lnTo>
                <a:lnTo>
                  <a:pt x="644" y="1451"/>
                </a:lnTo>
                <a:lnTo>
                  <a:pt x="647" y="1446"/>
                </a:lnTo>
                <a:lnTo>
                  <a:pt x="647" y="1444"/>
                </a:lnTo>
                <a:lnTo>
                  <a:pt x="650" y="1437"/>
                </a:lnTo>
                <a:close/>
                <a:moveTo>
                  <a:pt x="631" y="1481"/>
                </a:moveTo>
                <a:lnTo>
                  <a:pt x="627" y="1487"/>
                </a:lnTo>
                <a:lnTo>
                  <a:pt x="628" y="1487"/>
                </a:lnTo>
                <a:lnTo>
                  <a:pt x="628" y="1488"/>
                </a:lnTo>
                <a:lnTo>
                  <a:pt x="656" y="1492"/>
                </a:lnTo>
                <a:lnTo>
                  <a:pt x="657" y="1488"/>
                </a:lnTo>
                <a:lnTo>
                  <a:pt x="658" y="1482"/>
                </a:lnTo>
                <a:lnTo>
                  <a:pt x="657" y="1482"/>
                </a:lnTo>
                <a:lnTo>
                  <a:pt x="633" y="1479"/>
                </a:lnTo>
                <a:lnTo>
                  <a:pt x="632" y="1478"/>
                </a:lnTo>
                <a:lnTo>
                  <a:pt x="631" y="1481"/>
                </a:lnTo>
                <a:close/>
                <a:moveTo>
                  <a:pt x="734" y="1489"/>
                </a:moveTo>
                <a:lnTo>
                  <a:pt x="735" y="1490"/>
                </a:lnTo>
                <a:lnTo>
                  <a:pt x="736" y="1493"/>
                </a:lnTo>
                <a:lnTo>
                  <a:pt x="738" y="1495"/>
                </a:lnTo>
                <a:lnTo>
                  <a:pt x="738" y="1496"/>
                </a:lnTo>
                <a:lnTo>
                  <a:pt x="738" y="1497"/>
                </a:lnTo>
                <a:lnTo>
                  <a:pt x="738" y="1498"/>
                </a:lnTo>
                <a:lnTo>
                  <a:pt x="739" y="1501"/>
                </a:lnTo>
                <a:lnTo>
                  <a:pt x="739" y="1502"/>
                </a:lnTo>
                <a:lnTo>
                  <a:pt x="738" y="1502"/>
                </a:lnTo>
                <a:lnTo>
                  <a:pt x="738" y="1503"/>
                </a:lnTo>
                <a:lnTo>
                  <a:pt x="738" y="1504"/>
                </a:lnTo>
                <a:lnTo>
                  <a:pt x="737" y="1504"/>
                </a:lnTo>
                <a:lnTo>
                  <a:pt x="737" y="1505"/>
                </a:lnTo>
                <a:lnTo>
                  <a:pt x="737" y="1506"/>
                </a:lnTo>
                <a:lnTo>
                  <a:pt x="736" y="1507"/>
                </a:lnTo>
                <a:lnTo>
                  <a:pt x="735" y="1507"/>
                </a:lnTo>
                <a:lnTo>
                  <a:pt x="735" y="1509"/>
                </a:lnTo>
                <a:lnTo>
                  <a:pt x="734" y="1509"/>
                </a:lnTo>
                <a:lnTo>
                  <a:pt x="732" y="1509"/>
                </a:lnTo>
                <a:lnTo>
                  <a:pt x="731" y="1507"/>
                </a:lnTo>
                <a:lnTo>
                  <a:pt x="731" y="1506"/>
                </a:lnTo>
                <a:lnTo>
                  <a:pt x="731" y="1505"/>
                </a:lnTo>
                <a:lnTo>
                  <a:pt x="731" y="1504"/>
                </a:lnTo>
                <a:lnTo>
                  <a:pt x="731" y="1503"/>
                </a:lnTo>
                <a:lnTo>
                  <a:pt x="730" y="1502"/>
                </a:lnTo>
                <a:lnTo>
                  <a:pt x="729" y="1502"/>
                </a:lnTo>
                <a:lnTo>
                  <a:pt x="728" y="1503"/>
                </a:lnTo>
                <a:lnTo>
                  <a:pt x="727" y="1504"/>
                </a:lnTo>
                <a:lnTo>
                  <a:pt x="727" y="1505"/>
                </a:lnTo>
                <a:lnTo>
                  <a:pt x="726" y="1506"/>
                </a:lnTo>
                <a:lnTo>
                  <a:pt x="725" y="1509"/>
                </a:lnTo>
                <a:lnTo>
                  <a:pt x="725" y="1510"/>
                </a:lnTo>
                <a:lnTo>
                  <a:pt x="723" y="1511"/>
                </a:lnTo>
                <a:lnTo>
                  <a:pt x="722" y="1512"/>
                </a:lnTo>
                <a:lnTo>
                  <a:pt x="723" y="1513"/>
                </a:lnTo>
                <a:lnTo>
                  <a:pt x="723" y="1514"/>
                </a:lnTo>
                <a:lnTo>
                  <a:pt x="725" y="1514"/>
                </a:lnTo>
                <a:lnTo>
                  <a:pt x="755" y="1520"/>
                </a:lnTo>
                <a:lnTo>
                  <a:pt x="756" y="1519"/>
                </a:lnTo>
                <a:lnTo>
                  <a:pt x="756" y="1518"/>
                </a:lnTo>
                <a:lnTo>
                  <a:pt x="756" y="1517"/>
                </a:lnTo>
                <a:lnTo>
                  <a:pt x="756" y="1515"/>
                </a:lnTo>
                <a:lnTo>
                  <a:pt x="756" y="1514"/>
                </a:lnTo>
                <a:lnTo>
                  <a:pt x="757" y="1509"/>
                </a:lnTo>
                <a:lnTo>
                  <a:pt x="759" y="1505"/>
                </a:lnTo>
                <a:lnTo>
                  <a:pt x="759" y="1501"/>
                </a:lnTo>
                <a:lnTo>
                  <a:pt x="760" y="1497"/>
                </a:lnTo>
                <a:lnTo>
                  <a:pt x="761" y="1486"/>
                </a:lnTo>
                <a:lnTo>
                  <a:pt x="751" y="1484"/>
                </a:lnTo>
                <a:lnTo>
                  <a:pt x="739" y="1482"/>
                </a:lnTo>
                <a:lnTo>
                  <a:pt x="731" y="1481"/>
                </a:lnTo>
                <a:lnTo>
                  <a:pt x="730" y="1480"/>
                </a:lnTo>
                <a:lnTo>
                  <a:pt x="730" y="1481"/>
                </a:lnTo>
                <a:lnTo>
                  <a:pt x="730" y="1482"/>
                </a:lnTo>
                <a:lnTo>
                  <a:pt x="731" y="1482"/>
                </a:lnTo>
                <a:lnTo>
                  <a:pt x="731" y="1484"/>
                </a:lnTo>
                <a:lnTo>
                  <a:pt x="731" y="1485"/>
                </a:lnTo>
                <a:lnTo>
                  <a:pt x="732" y="1485"/>
                </a:lnTo>
                <a:lnTo>
                  <a:pt x="732" y="1486"/>
                </a:lnTo>
                <a:lnTo>
                  <a:pt x="734" y="1487"/>
                </a:lnTo>
                <a:lnTo>
                  <a:pt x="734" y="1488"/>
                </a:lnTo>
                <a:lnTo>
                  <a:pt x="734" y="1489"/>
                </a:lnTo>
                <a:close/>
                <a:moveTo>
                  <a:pt x="714" y="1517"/>
                </a:moveTo>
                <a:lnTo>
                  <a:pt x="692" y="1513"/>
                </a:lnTo>
                <a:lnTo>
                  <a:pt x="690" y="1512"/>
                </a:lnTo>
                <a:lnTo>
                  <a:pt x="677" y="1511"/>
                </a:lnTo>
                <a:lnTo>
                  <a:pt x="653" y="1506"/>
                </a:lnTo>
                <a:lnTo>
                  <a:pt x="647" y="1505"/>
                </a:lnTo>
                <a:lnTo>
                  <a:pt x="645" y="1505"/>
                </a:lnTo>
                <a:lnTo>
                  <a:pt x="645" y="1509"/>
                </a:lnTo>
                <a:lnTo>
                  <a:pt x="647" y="1510"/>
                </a:lnTo>
                <a:lnTo>
                  <a:pt x="647" y="1511"/>
                </a:lnTo>
                <a:lnTo>
                  <a:pt x="647" y="1512"/>
                </a:lnTo>
                <a:lnTo>
                  <a:pt x="648" y="1512"/>
                </a:lnTo>
                <a:lnTo>
                  <a:pt x="675" y="1517"/>
                </a:lnTo>
                <a:lnTo>
                  <a:pt x="674" y="1523"/>
                </a:lnTo>
                <a:lnTo>
                  <a:pt x="674" y="1526"/>
                </a:lnTo>
                <a:lnTo>
                  <a:pt x="673" y="1531"/>
                </a:lnTo>
                <a:lnTo>
                  <a:pt x="673" y="1534"/>
                </a:lnTo>
                <a:lnTo>
                  <a:pt x="671" y="1537"/>
                </a:lnTo>
                <a:lnTo>
                  <a:pt x="676" y="1538"/>
                </a:lnTo>
                <a:lnTo>
                  <a:pt x="678" y="1538"/>
                </a:lnTo>
                <a:lnTo>
                  <a:pt x="679" y="1538"/>
                </a:lnTo>
                <a:lnTo>
                  <a:pt x="684" y="1539"/>
                </a:lnTo>
                <a:lnTo>
                  <a:pt x="687" y="1540"/>
                </a:lnTo>
                <a:lnTo>
                  <a:pt x="688" y="1540"/>
                </a:lnTo>
                <a:lnTo>
                  <a:pt x="690" y="1540"/>
                </a:lnTo>
                <a:lnTo>
                  <a:pt x="691" y="1540"/>
                </a:lnTo>
                <a:lnTo>
                  <a:pt x="694" y="1542"/>
                </a:lnTo>
                <a:lnTo>
                  <a:pt x="701" y="1543"/>
                </a:lnTo>
                <a:lnTo>
                  <a:pt x="710" y="1544"/>
                </a:lnTo>
                <a:lnTo>
                  <a:pt x="714" y="1545"/>
                </a:lnTo>
                <a:lnTo>
                  <a:pt x="716" y="1545"/>
                </a:lnTo>
                <a:lnTo>
                  <a:pt x="716" y="1544"/>
                </a:lnTo>
                <a:lnTo>
                  <a:pt x="717" y="1542"/>
                </a:lnTo>
                <a:lnTo>
                  <a:pt x="722" y="1527"/>
                </a:lnTo>
                <a:lnTo>
                  <a:pt x="725" y="1520"/>
                </a:lnTo>
                <a:lnTo>
                  <a:pt x="726" y="1519"/>
                </a:lnTo>
                <a:lnTo>
                  <a:pt x="725" y="1519"/>
                </a:lnTo>
                <a:lnTo>
                  <a:pt x="722" y="1518"/>
                </a:lnTo>
                <a:lnTo>
                  <a:pt x="714" y="1517"/>
                </a:lnTo>
                <a:close/>
                <a:moveTo>
                  <a:pt x="622" y="1534"/>
                </a:moveTo>
                <a:lnTo>
                  <a:pt x="622" y="1530"/>
                </a:lnTo>
                <a:lnTo>
                  <a:pt x="614" y="1544"/>
                </a:lnTo>
                <a:lnTo>
                  <a:pt x="608" y="1556"/>
                </a:lnTo>
                <a:lnTo>
                  <a:pt x="607" y="1556"/>
                </a:lnTo>
                <a:lnTo>
                  <a:pt x="600" y="1571"/>
                </a:lnTo>
                <a:lnTo>
                  <a:pt x="598" y="1570"/>
                </a:lnTo>
                <a:lnTo>
                  <a:pt x="597" y="1570"/>
                </a:lnTo>
                <a:lnTo>
                  <a:pt x="596" y="1571"/>
                </a:lnTo>
                <a:lnTo>
                  <a:pt x="595" y="1572"/>
                </a:lnTo>
                <a:lnTo>
                  <a:pt x="595" y="1574"/>
                </a:lnTo>
                <a:lnTo>
                  <a:pt x="595" y="1577"/>
                </a:lnTo>
                <a:lnTo>
                  <a:pt x="596" y="1578"/>
                </a:lnTo>
                <a:lnTo>
                  <a:pt x="596" y="1580"/>
                </a:lnTo>
                <a:lnTo>
                  <a:pt x="596" y="1582"/>
                </a:lnTo>
                <a:lnTo>
                  <a:pt x="596" y="1584"/>
                </a:lnTo>
                <a:lnTo>
                  <a:pt x="597" y="1585"/>
                </a:lnTo>
                <a:lnTo>
                  <a:pt x="597" y="1586"/>
                </a:lnTo>
                <a:lnTo>
                  <a:pt x="598" y="1587"/>
                </a:lnTo>
                <a:lnTo>
                  <a:pt x="599" y="1587"/>
                </a:lnTo>
                <a:lnTo>
                  <a:pt x="599" y="1588"/>
                </a:lnTo>
                <a:lnTo>
                  <a:pt x="600" y="1588"/>
                </a:lnTo>
                <a:lnTo>
                  <a:pt x="601" y="1588"/>
                </a:lnTo>
                <a:lnTo>
                  <a:pt x="602" y="1588"/>
                </a:lnTo>
                <a:lnTo>
                  <a:pt x="602" y="1589"/>
                </a:lnTo>
                <a:lnTo>
                  <a:pt x="604" y="1589"/>
                </a:lnTo>
                <a:lnTo>
                  <a:pt x="605" y="1589"/>
                </a:lnTo>
                <a:lnTo>
                  <a:pt x="606" y="1590"/>
                </a:lnTo>
                <a:lnTo>
                  <a:pt x="607" y="1590"/>
                </a:lnTo>
                <a:lnTo>
                  <a:pt x="608" y="1590"/>
                </a:lnTo>
                <a:lnTo>
                  <a:pt x="609" y="1590"/>
                </a:lnTo>
                <a:lnTo>
                  <a:pt x="610" y="1590"/>
                </a:lnTo>
                <a:lnTo>
                  <a:pt x="610" y="1589"/>
                </a:lnTo>
                <a:lnTo>
                  <a:pt x="611" y="1589"/>
                </a:lnTo>
                <a:lnTo>
                  <a:pt x="611" y="1588"/>
                </a:lnTo>
                <a:lnTo>
                  <a:pt x="613" y="1588"/>
                </a:lnTo>
                <a:lnTo>
                  <a:pt x="613" y="1587"/>
                </a:lnTo>
                <a:lnTo>
                  <a:pt x="614" y="1587"/>
                </a:lnTo>
                <a:lnTo>
                  <a:pt x="614" y="1586"/>
                </a:lnTo>
                <a:lnTo>
                  <a:pt x="615" y="1586"/>
                </a:lnTo>
                <a:lnTo>
                  <a:pt x="615" y="1585"/>
                </a:lnTo>
                <a:lnTo>
                  <a:pt x="615" y="1584"/>
                </a:lnTo>
                <a:lnTo>
                  <a:pt x="616" y="1582"/>
                </a:lnTo>
                <a:lnTo>
                  <a:pt x="617" y="1582"/>
                </a:lnTo>
                <a:lnTo>
                  <a:pt x="618" y="1582"/>
                </a:lnTo>
                <a:lnTo>
                  <a:pt x="619" y="1582"/>
                </a:lnTo>
                <a:lnTo>
                  <a:pt x="621" y="1582"/>
                </a:lnTo>
                <a:lnTo>
                  <a:pt x="622" y="1582"/>
                </a:lnTo>
                <a:lnTo>
                  <a:pt x="623" y="1582"/>
                </a:lnTo>
                <a:lnTo>
                  <a:pt x="624" y="1582"/>
                </a:lnTo>
                <a:lnTo>
                  <a:pt x="625" y="1582"/>
                </a:lnTo>
                <a:lnTo>
                  <a:pt x="626" y="1582"/>
                </a:lnTo>
                <a:lnTo>
                  <a:pt x="626" y="1584"/>
                </a:lnTo>
                <a:lnTo>
                  <a:pt x="626" y="1585"/>
                </a:lnTo>
                <a:lnTo>
                  <a:pt x="626" y="1586"/>
                </a:lnTo>
                <a:lnTo>
                  <a:pt x="625" y="1586"/>
                </a:lnTo>
                <a:lnTo>
                  <a:pt x="625" y="1587"/>
                </a:lnTo>
                <a:lnTo>
                  <a:pt x="625" y="1588"/>
                </a:lnTo>
                <a:lnTo>
                  <a:pt x="626" y="1589"/>
                </a:lnTo>
                <a:lnTo>
                  <a:pt x="627" y="1589"/>
                </a:lnTo>
                <a:lnTo>
                  <a:pt x="628" y="1589"/>
                </a:lnTo>
                <a:lnTo>
                  <a:pt x="630" y="1589"/>
                </a:lnTo>
                <a:lnTo>
                  <a:pt x="630" y="1588"/>
                </a:lnTo>
                <a:lnTo>
                  <a:pt x="631" y="1588"/>
                </a:lnTo>
                <a:lnTo>
                  <a:pt x="630" y="1588"/>
                </a:lnTo>
                <a:lnTo>
                  <a:pt x="630" y="1587"/>
                </a:lnTo>
                <a:lnTo>
                  <a:pt x="631" y="1587"/>
                </a:lnTo>
                <a:lnTo>
                  <a:pt x="631" y="1586"/>
                </a:lnTo>
                <a:lnTo>
                  <a:pt x="632" y="1586"/>
                </a:lnTo>
                <a:lnTo>
                  <a:pt x="633" y="1586"/>
                </a:lnTo>
                <a:lnTo>
                  <a:pt x="633" y="1585"/>
                </a:lnTo>
                <a:lnTo>
                  <a:pt x="634" y="1585"/>
                </a:lnTo>
                <a:lnTo>
                  <a:pt x="633" y="1585"/>
                </a:lnTo>
                <a:lnTo>
                  <a:pt x="632" y="1584"/>
                </a:lnTo>
                <a:lnTo>
                  <a:pt x="632" y="1582"/>
                </a:lnTo>
                <a:lnTo>
                  <a:pt x="631" y="1581"/>
                </a:lnTo>
                <a:lnTo>
                  <a:pt x="631" y="1579"/>
                </a:lnTo>
                <a:lnTo>
                  <a:pt x="631" y="1578"/>
                </a:lnTo>
                <a:lnTo>
                  <a:pt x="632" y="1577"/>
                </a:lnTo>
                <a:lnTo>
                  <a:pt x="631" y="1574"/>
                </a:lnTo>
                <a:lnTo>
                  <a:pt x="631" y="1573"/>
                </a:lnTo>
                <a:lnTo>
                  <a:pt x="631" y="1572"/>
                </a:lnTo>
                <a:lnTo>
                  <a:pt x="631" y="1570"/>
                </a:lnTo>
                <a:lnTo>
                  <a:pt x="632" y="1570"/>
                </a:lnTo>
                <a:lnTo>
                  <a:pt x="632" y="1569"/>
                </a:lnTo>
                <a:lnTo>
                  <a:pt x="633" y="1568"/>
                </a:lnTo>
                <a:lnTo>
                  <a:pt x="632" y="1566"/>
                </a:lnTo>
                <a:lnTo>
                  <a:pt x="632" y="1565"/>
                </a:lnTo>
                <a:lnTo>
                  <a:pt x="632" y="1564"/>
                </a:lnTo>
                <a:lnTo>
                  <a:pt x="632" y="1563"/>
                </a:lnTo>
                <a:lnTo>
                  <a:pt x="631" y="1563"/>
                </a:lnTo>
                <a:lnTo>
                  <a:pt x="631" y="1562"/>
                </a:lnTo>
                <a:lnTo>
                  <a:pt x="631" y="1561"/>
                </a:lnTo>
                <a:lnTo>
                  <a:pt x="625" y="1561"/>
                </a:lnTo>
                <a:lnTo>
                  <a:pt x="624" y="1561"/>
                </a:lnTo>
                <a:lnTo>
                  <a:pt x="624" y="1556"/>
                </a:lnTo>
                <a:lnTo>
                  <a:pt x="623" y="1556"/>
                </a:lnTo>
                <a:lnTo>
                  <a:pt x="621" y="1556"/>
                </a:lnTo>
                <a:lnTo>
                  <a:pt x="617" y="1556"/>
                </a:lnTo>
                <a:lnTo>
                  <a:pt x="616" y="1563"/>
                </a:lnTo>
                <a:lnTo>
                  <a:pt x="616" y="1564"/>
                </a:lnTo>
                <a:lnTo>
                  <a:pt x="614" y="1572"/>
                </a:lnTo>
                <a:lnTo>
                  <a:pt x="615" y="1572"/>
                </a:lnTo>
                <a:lnTo>
                  <a:pt x="616" y="1572"/>
                </a:lnTo>
                <a:lnTo>
                  <a:pt x="616" y="1576"/>
                </a:lnTo>
                <a:lnTo>
                  <a:pt x="614" y="1576"/>
                </a:lnTo>
                <a:lnTo>
                  <a:pt x="610" y="1576"/>
                </a:lnTo>
                <a:lnTo>
                  <a:pt x="608" y="1576"/>
                </a:lnTo>
                <a:lnTo>
                  <a:pt x="602" y="1576"/>
                </a:lnTo>
                <a:lnTo>
                  <a:pt x="600" y="1576"/>
                </a:lnTo>
                <a:lnTo>
                  <a:pt x="600" y="1574"/>
                </a:lnTo>
                <a:lnTo>
                  <a:pt x="604" y="1568"/>
                </a:lnTo>
                <a:lnTo>
                  <a:pt x="606" y="1563"/>
                </a:lnTo>
                <a:lnTo>
                  <a:pt x="609" y="1556"/>
                </a:lnTo>
                <a:lnTo>
                  <a:pt x="610" y="1555"/>
                </a:lnTo>
                <a:lnTo>
                  <a:pt x="615" y="1545"/>
                </a:lnTo>
                <a:lnTo>
                  <a:pt x="618" y="1540"/>
                </a:lnTo>
                <a:lnTo>
                  <a:pt x="618" y="1539"/>
                </a:lnTo>
                <a:lnTo>
                  <a:pt x="619" y="1537"/>
                </a:lnTo>
                <a:lnTo>
                  <a:pt x="622" y="1534"/>
                </a:lnTo>
                <a:close/>
                <a:moveTo>
                  <a:pt x="642" y="1554"/>
                </a:moveTo>
                <a:lnTo>
                  <a:pt x="642" y="1556"/>
                </a:lnTo>
                <a:lnTo>
                  <a:pt x="642" y="1559"/>
                </a:lnTo>
                <a:lnTo>
                  <a:pt x="644" y="1559"/>
                </a:lnTo>
                <a:lnTo>
                  <a:pt x="645" y="1559"/>
                </a:lnTo>
                <a:lnTo>
                  <a:pt x="645" y="1553"/>
                </a:lnTo>
                <a:lnTo>
                  <a:pt x="643" y="1553"/>
                </a:lnTo>
                <a:lnTo>
                  <a:pt x="642" y="1553"/>
                </a:lnTo>
                <a:lnTo>
                  <a:pt x="642" y="1554"/>
                </a:lnTo>
                <a:close/>
                <a:moveTo>
                  <a:pt x="645" y="1573"/>
                </a:moveTo>
                <a:lnTo>
                  <a:pt x="645" y="1605"/>
                </a:lnTo>
                <a:lnTo>
                  <a:pt x="645" y="1606"/>
                </a:lnTo>
                <a:lnTo>
                  <a:pt x="648" y="1607"/>
                </a:lnTo>
                <a:lnTo>
                  <a:pt x="649" y="1609"/>
                </a:lnTo>
                <a:lnTo>
                  <a:pt x="651" y="1607"/>
                </a:lnTo>
                <a:lnTo>
                  <a:pt x="652" y="1610"/>
                </a:lnTo>
                <a:lnTo>
                  <a:pt x="653" y="1611"/>
                </a:lnTo>
                <a:lnTo>
                  <a:pt x="653" y="1606"/>
                </a:lnTo>
                <a:lnTo>
                  <a:pt x="653" y="1574"/>
                </a:lnTo>
                <a:lnTo>
                  <a:pt x="653" y="1563"/>
                </a:lnTo>
                <a:lnTo>
                  <a:pt x="645" y="1561"/>
                </a:lnTo>
                <a:lnTo>
                  <a:pt x="645" y="1562"/>
                </a:lnTo>
                <a:lnTo>
                  <a:pt x="645" y="1573"/>
                </a:lnTo>
                <a:close/>
                <a:moveTo>
                  <a:pt x="602" y="1555"/>
                </a:moveTo>
                <a:lnTo>
                  <a:pt x="587" y="1554"/>
                </a:lnTo>
                <a:lnTo>
                  <a:pt x="585" y="1554"/>
                </a:lnTo>
                <a:lnTo>
                  <a:pt x="585" y="1555"/>
                </a:lnTo>
                <a:lnTo>
                  <a:pt x="585" y="1557"/>
                </a:lnTo>
                <a:lnTo>
                  <a:pt x="585" y="1559"/>
                </a:lnTo>
                <a:lnTo>
                  <a:pt x="585" y="1561"/>
                </a:lnTo>
                <a:lnTo>
                  <a:pt x="585" y="1564"/>
                </a:lnTo>
                <a:lnTo>
                  <a:pt x="585" y="1563"/>
                </a:lnTo>
                <a:lnTo>
                  <a:pt x="585" y="1568"/>
                </a:lnTo>
                <a:lnTo>
                  <a:pt x="587" y="1568"/>
                </a:lnTo>
                <a:lnTo>
                  <a:pt x="595" y="1568"/>
                </a:lnTo>
                <a:lnTo>
                  <a:pt x="597" y="1566"/>
                </a:lnTo>
                <a:lnTo>
                  <a:pt x="599" y="1565"/>
                </a:lnTo>
                <a:lnTo>
                  <a:pt x="600" y="1564"/>
                </a:lnTo>
                <a:lnTo>
                  <a:pt x="600" y="1563"/>
                </a:lnTo>
                <a:lnTo>
                  <a:pt x="601" y="1563"/>
                </a:lnTo>
                <a:lnTo>
                  <a:pt x="601" y="1562"/>
                </a:lnTo>
                <a:lnTo>
                  <a:pt x="601" y="1561"/>
                </a:lnTo>
                <a:lnTo>
                  <a:pt x="601" y="1560"/>
                </a:lnTo>
                <a:lnTo>
                  <a:pt x="602" y="1560"/>
                </a:lnTo>
                <a:lnTo>
                  <a:pt x="602" y="1559"/>
                </a:lnTo>
                <a:lnTo>
                  <a:pt x="602" y="1557"/>
                </a:lnTo>
                <a:lnTo>
                  <a:pt x="604" y="1556"/>
                </a:lnTo>
                <a:lnTo>
                  <a:pt x="604" y="1555"/>
                </a:lnTo>
                <a:lnTo>
                  <a:pt x="602" y="1555"/>
                </a:lnTo>
                <a:close/>
                <a:moveTo>
                  <a:pt x="604" y="1554"/>
                </a:moveTo>
                <a:lnTo>
                  <a:pt x="618" y="1527"/>
                </a:lnTo>
                <a:lnTo>
                  <a:pt x="621" y="1522"/>
                </a:lnTo>
                <a:lnTo>
                  <a:pt x="622" y="1522"/>
                </a:lnTo>
                <a:lnTo>
                  <a:pt x="622" y="1521"/>
                </a:lnTo>
                <a:lnTo>
                  <a:pt x="622" y="1518"/>
                </a:lnTo>
                <a:lnTo>
                  <a:pt x="621" y="1520"/>
                </a:lnTo>
                <a:lnTo>
                  <a:pt x="619" y="1521"/>
                </a:lnTo>
                <a:lnTo>
                  <a:pt x="618" y="1523"/>
                </a:lnTo>
                <a:lnTo>
                  <a:pt x="617" y="1524"/>
                </a:lnTo>
                <a:lnTo>
                  <a:pt x="617" y="1526"/>
                </a:lnTo>
                <a:lnTo>
                  <a:pt x="616" y="1527"/>
                </a:lnTo>
                <a:lnTo>
                  <a:pt x="616" y="1528"/>
                </a:lnTo>
                <a:lnTo>
                  <a:pt x="615" y="1528"/>
                </a:lnTo>
                <a:lnTo>
                  <a:pt x="615" y="1530"/>
                </a:lnTo>
                <a:lnTo>
                  <a:pt x="614" y="1531"/>
                </a:lnTo>
                <a:lnTo>
                  <a:pt x="614" y="1532"/>
                </a:lnTo>
                <a:lnTo>
                  <a:pt x="613" y="1532"/>
                </a:lnTo>
                <a:lnTo>
                  <a:pt x="613" y="1534"/>
                </a:lnTo>
                <a:lnTo>
                  <a:pt x="613" y="1535"/>
                </a:lnTo>
                <a:lnTo>
                  <a:pt x="611" y="1535"/>
                </a:lnTo>
                <a:lnTo>
                  <a:pt x="611" y="1536"/>
                </a:lnTo>
                <a:lnTo>
                  <a:pt x="610" y="1537"/>
                </a:lnTo>
                <a:lnTo>
                  <a:pt x="610" y="1538"/>
                </a:lnTo>
                <a:lnTo>
                  <a:pt x="606" y="1546"/>
                </a:lnTo>
                <a:lnTo>
                  <a:pt x="605" y="1547"/>
                </a:lnTo>
                <a:lnTo>
                  <a:pt x="602" y="1551"/>
                </a:lnTo>
                <a:lnTo>
                  <a:pt x="604" y="1551"/>
                </a:lnTo>
                <a:lnTo>
                  <a:pt x="604" y="1552"/>
                </a:lnTo>
                <a:lnTo>
                  <a:pt x="604" y="1553"/>
                </a:lnTo>
                <a:lnTo>
                  <a:pt x="604" y="1554"/>
                </a:lnTo>
                <a:close/>
                <a:moveTo>
                  <a:pt x="579" y="1538"/>
                </a:moveTo>
                <a:lnTo>
                  <a:pt x="578" y="1538"/>
                </a:lnTo>
                <a:lnTo>
                  <a:pt x="576" y="1538"/>
                </a:lnTo>
                <a:lnTo>
                  <a:pt x="576" y="1539"/>
                </a:lnTo>
                <a:lnTo>
                  <a:pt x="575" y="1539"/>
                </a:lnTo>
                <a:lnTo>
                  <a:pt x="574" y="1538"/>
                </a:lnTo>
                <a:lnTo>
                  <a:pt x="572" y="1538"/>
                </a:lnTo>
                <a:lnTo>
                  <a:pt x="572" y="1537"/>
                </a:lnTo>
                <a:lnTo>
                  <a:pt x="571" y="1537"/>
                </a:lnTo>
                <a:lnTo>
                  <a:pt x="571" y="1536"/>
                </a:lnTo>
                <a:lnTo>
                  <a:pt x="571" y="1539"/>
                </a:lnTo>
                <a:lnTo>
                  <a:pt x="574" y="1543"/>
                </a:lnTo>
                <a:lnTo>
                  <a:pt x="575" y="1543"/>
                </a:lnTo>
                <a:lnTo>
                  <a:pt x="576" y="1543"/>
                </a:lnTo>
                <a:lnTo>
                  <a:pt x="578" y="1542"/>
                </a:lnTo>
                <a:lnTo>
                  <a:pt x="579" y="1540"/>
                </a:lnTo>
                <a:lnTo>
                  <a:pt x="579" y="1539"/>
                </a:lnTo>
                <a:lnTo>
                  <a:pt x="579" y="1538"/>
                </a:lnTo>
                <a:close/>
                <a:moveTo>
                  <a:pt x="631" y="1509"/>
                </a:moveTo>
                <a:lnTo>
                  <a:pt x="632" y="1504"/>
                </a:lnTo>
                <a:lnTo>
                  <a:pt x="632" y="1503"/>
                </a:lnTo>
                <a:lnTo>
                  <a:pt x="631" y="1503"/>
                </a:lnTo>
                <a:lnTo>
                  <a:pt x="626" y="1502"/>
                </a:lnTo>
                <a:lnTo>
                  <a:pt x="622" y="1498"/>
                </a:lnTo>
                <a:lnTo>
                  <a:pt x="622" y="1504"/>
                </a:lnTo>
                <a:lnTo>
                  <a:pt x="622" y="1505"/>
                </a:lnTo>
                <a:lnTo>
                  <a:pt x="631" y="1505"/>
                </a:lnTo>
                <a:lnTo>
                  <a:pt x="631" y="1509"/>
                </a:lnTo>
                <a:lnTo>
                  <a:pt x="631" y="1510"/>
                </a:lnTo>
                <a:lnTo>
                  <a:pt x="631" y="1512"/>
                </a:lnTo>
                <a:lnTo>
                  <a:pt x="631" y="1514"/>
                </a:lnTo>
                <a:lnTo>
                  <a:pt x="631" y="1515"/>
                </a:lnTo>
                <a:lnTo>
                  <a:pt x="631" y="1518"/>
                </a:lnTo>
                <a:lnTo>
                  <a:pt x="622" y="1518"/>
                </a:lnTo>
                <a:lnTo>
                  <a:pt x="622" y="1522"/>
                </a:lnTo>
                <a:lnTo>
                  <a:pt x="626" y="1522"/>
                </a:lnTo>
                <a:lnTo>
                  <a:pt x="626" y="1527"/>
                </a:lnTo>
                <a:lnTo>
                  <a:pt x="622" y="1527"/>
                </a:lnTo>
                <a:lnTo>
                  <a:pt x="622" y="1530"/>
                </a:lnTo>
                <a:lnTo>
                  <a:pt x="623" y="1530"/>
                </a:lnTo>
                <a:lnTo>
                  <a:pt x="631" y="1530"/>
                </a:lnTo>
                <a:lnTo>
                  <a:pt x="631" y="1528"/>
                </a:lnTo>
                <a:lnTo>
                  <a:pt x="645" y="1528"/>
                </a:lnTo>
                <a:lnTo>
                  <a:pt x="645" y="1521"/>
                </a:lnTo>
                <a:lnTo>
                  <a:pt x="645" y="1517"/>
                </a:lnTo>
                <a:lnTo>
                  <a:pt x="645" y="1514"/>
                </a:lnTo>
                <a:lnTo>
                  <a:pt x="645" y="1511"/>
                </a:lnTo>
                <a:lnTo>
                  <a:pt x="645" y="1510"/>
                </a:lnTo>
                <a:lnTo>
                  <a:pt x="645" y="1509"/>
                </a:lnTo>
                <a:lnTo>
                  <a:pt x="644" y="1507"/>
                </a:lnTo>
                <a:lnTo>
                  <a:pt x="644" y="1506"/>
                </a:lnTo>
                <a:lnTo>
                  <a:pt x="643" y="1506"/>
                </a:lnTo>
                <a:lnTo>
                  <a:pt x="643" y="1505"/>
                </a:lnTo>
                <a:lnTo>
                  <a:pt x="642" y="1505"/>
                </a:lnTo>
                <a:lnTo>
                  <a:pt x="641" y="1505"/>
                </a:lnTo>
                <a:lnTo>
                  <a:pt x="641" y="1504"/>
                </a:lnTo>
                <a:lnTo>
                  <a:pt x="640" y="1504"/>
                </a:lnTo>
                <a:lnTo>
                  <a:pt x="635" y="1504"/>
                </a:lnTo>
                <a:lnTo>
                  <a:pt x="634" y="1509"/>
                </a:lnTo>
                <a:lnTo>
                  <a:pt x="633" y="1509"/>
                </a:lnTo>
                <a:lnTo>
                  <a:pt x="631" y="1509"/>
                </a:lnTo>
                <a:close/>
                <a:moveTo>
                  <a:pt x="781" y="1696"/>
                </a:moveTo>
                <a:lnTo>
                  <a:pt x="790" y="1696"/>
                </a:lnTo>
                <a:lnTo>
                  <a:pt x="790" y="1695"/>
                </a:lnTo>
                <a:lnTo>
                  <a:pt x="790" y="1694"/>
                </a:lnTo>
                <a:lnTo>
                  <a:pt x="782" y="1694"/>
                </a:lnTo>
                <a:lnTo>
                  <a:pt x="782" y="1693"/>
                </a:lnTo>
                <a:lnTo>
                  <a:pt x="785" y="1693"/>
                </a:lnTo>
                <a:lnTo>
                  <a:pt x="785" y="1690"/>
                </a:lnTo>
                <a:lnTo>
                  <a:pt x="781" y="1690"/>
                </a:lnTo>
                <a:lnTo>
                  <a:pt x="778" y="1690"/>
                </a:lnTo>
                <a:lnTo>
                  <a:pt x="778" y="1694"/>
                </a:lnTo>
                <a:lnTo>
                  <a:pt x="778" y="1696"/>
                </a:lnTo>
                <a:lnTo>
                  <a:pt x="781" y="1696"/>
                </a:lnTo>
                <a:close/>
                <a:moveTo>
                  <a:pt x="775" y="1729"/>
                </a:moveTo>
                <a:lnTo>
                  <a:pt x="790" y="1729"/>
                </a:lnTo>
                <a:lnTo>
                  <a:pt x="790" y="1728"/>
                </a:lnTo>
                <a:lnTo>
                  <a:pt x="790" y="1724"/>
                </a:lnTo>
                <a:lnTo>
                  <a:pt x="788" y="1724"/>
                </a:lnTo>
                <a:lnTo>
                  <a:pt x="781" y="1724"/>
                </a:lnTo>
                <a:lnTo>
                  <a:pt x="775" y="1723"/>
                </a:lnTo>
                <a:lnTo>
                  <a:pt x="775" y="1728"/>
                </a:lnTo>
                <a:lnTo>
                  <a:pt x="775" y="1729"/>
                </a:lnTo>
                <a:close/>
                <a:moveTo>
                  <a:pt x="1061" y="1423"/>
                </a:moveTo>
                <a:lnTo>
                  <a:pt x="1064" y="1423"/>
                </a:lnTo>
                <a:lnTo>
                  <a:pt x="1064" y="1420"/>
                </a:lnTo>
                <a:lnTo>
                  <a:pt x="1061" y="1420"/>
                </a:lnTo>
                <a:lnTo>
                  <a:pt x="1061" y="1423"/>
                </a:lnTo>
                <a:close/>
                <a:moveTo>
                  <a:pt x="1076" y="1428"/>
                </a:moveTo>
                <a:lnTo>
                  <a:pt x="1077" y="1428"/>
                </a:lnTo>
                <a:lnTo>
                  <a:pt x="1077" y="1427"/>
                </a:lnTo>
                <a:lnTo>
                  <a:pt x="1076" y="1426"/>
                </a:lnTo>
                <a:lnTo>
                  <a:pt x="1076" y="1425"/>
                </a:lnTo>
                <a:lnTo>
                  <a:pt x="1070" y="1425"/>
                </a:lnTo>
                <a:lnTo>
                  <a:pt x="1068" y="1425"/>
                </a:lnTo>
                <a:lnTo>
                  <a:pt x="1068" y="1427"/>
                </a:lnTo>
                <a:lnTo>
                  <a:pt x="1068" y="1428"/>
                </a:lnTo>
                <a:lnTo>
                  <a:pt x="1076" y="1428"/>
                </a:lnTo>
                <a:close/>
                <a:moveTo>
                  <a:pt x="1203" y="1437"/>
                </a:moveTo>
                <a:lnTo>
                  <a:pt x="1188" y="1444"/>
                </a:lnTo>
                <a:lnTo>
                  <a:pt x="1194" y="1448"/>
                </a:lnTo>
                <a:lnTo>
                  <a:pt x="1203" y="1454"/>
                </a:lnTo>
                <a:lnTo>
                  <a:pt x="1204" y="1455"/>
                </a:lnTo>
                <a:lnTo>
                  <a:pt x="1205" y="1454"/>
                </a:lnTo>
                <a:lnTo>
                  <a:pt x="1206" y="1453"/>
                </a:lnTo>
                <a:lnTo>
                  <a:pt x="1211" y="1446"/>
                </a:lnTo>
                <a:lnTo>
                  <a:pt x="1212" y="1445"/>
                </a:lnTo>
                <a:lnTo>
                  <a:pt x="1213" y="1445"/>
                </a:lnTo>
                <a:lnTo>
                  <a:pt x="1211" y="1442"/>
                </a:lnTo>
                <a:lnTo>
                  <a:pt x="1210" y="1440"/>
                </a:lnTo>
                <a:lnTo>
                  <a:pt x="1209" y="1439"/>
                </a:lnTo>
                <a:lnTo>
                  <a:pt x="1208" y="1438"/>
                </a:lnTo>
                <a:lnTo>
                  <a:pt x="1208" y="1437"/>
                </a:lnTo>
                <a:lnTo>
                  <a:pt x="1206" y="1437"/>
                </a:lnTo>
                <a:lnTo>
                  <a:pt x="1206" y="1436"/>
                </a:lnTo>
                <a:lnTo>
                  <a:pt x="1206" y="1435"/>
                </a:lnTo>
                <a:lnTo>
                  <a:pt x="1205" y="1436"/>
                </a:lnTo>
                <a:lnTo>
                  <a:pt x="1203" y="1437"/>
                </a:lnTo>
                <a:close/>
                <a:moveTo>
                  <a:pt x="1184" y="1469"/>
                </a:moveTo>
                <a:lnTo>
                  <a:pt x="1186" y="1471"/>
                </a:lnTo>
                <a:lnTo>
                  <a:pt x="1188" y="1472"/>
                </a:lnTo>
                <a:lnTo>
                  <a:pt x="1189" y="1472"/>
                </a:lnTo>
                <a:lnTo>
                  <a:pt x="1189" y="1471"/>
                </a:lnTo>
                <a:lnTo>
                  <a:pt x="1191" y="1471"/>
                </a:lnTo>
                <a:lnTo>
                  <a:pt x="1191" y="1470"/>
                </a:lnTo>
                <a:lnTo>
                  <a:pt x="1188" y="1468"/>
                </a:lnTo>
                <a:lnTo>
                  <a:pt x="1187" y="1468"/>
                </a:lnTo>
                <a:lnTo>
                  <a:pt x="1185" y="1467"/>
                </a:lnTo>
                <a:lnTo>
                  <a:pt x="1184" y="1465"/>
                </a:lnTo>
                <a:lnTo>
                  <a:pt x="1183" y="1464"/>
                </a:lnTo>
                <a:lnTo>
                  <a:pt x="1180" y="1462"/>
                </a:lnTo>
                <a:lnTo>
                  <a:pt x="1178" y="1464"/>
                </a:lnTo>
                <a:lnTo>
                  <a:pt x="1180" y="1467"/>
                </a:lnTo>
                <a:lnTo>
                  <a:pt x="1182" y="1468"/>
                </a:lnTo>
                <a:lnTo>
                  <a:pt x="1184" y="1469"/>
                </a:lnTo>
                <a:close/>
                <a:moveTo>
                  <a:pt x="1268" y="1470"/>
                </a:moveTo>
                <a:lnTo>
                  <a:pt x="1268" y="1471"/>
                </a:lnTo>
                <a:lnTo>
                  <a:pt x="1264" y="1473"/>
                </a:lnTo>
                <a:lnTo>
                  <a:pt x="1264" y="1475"/>
                </a:lnTo>
                <a:lnTo>
                  <a:pt x="1269" y="1479"/>
                </a:lnTo>
                <a:lnTo>
                  <a:pt x="1269" y="1480"/>
                </a:lnTo>
                <a:lnTo>
                  <a:pt x="1269" y="1479"/>
                </a:lnTo>
                <a:lnTo>
                  <a:pt x="1270" y="1479"/>
                </a:lnTo>
                <a:lnTo>
                  <a:pt x="1271" y="1472"/>
                </a:lnTo>
                <a:lnTo>
                  <a:pt x="1270" y="1472"/>
                </a:lnTo>
                <a:lnTo>
                  <a:pt x="1269" y="1471"/>
                </a:lnTo>
                <a:lnTo>
                  <a:pt x="1268" y="1471"/>
                </a:lnTo>
                <a:lnTo>
                  <a:pt x="1268" y="1470"/>
                </a:lnTo>
                <a:close/>
                <a:moveTo>
                  <a:pt x="1214" y="1480"/>
                </a:moveTo>
                <a:lnTo>
                  <a:pt x="1213" y="1480"/>
                </a:lnTo>
                <a:lnTo>
                  <a:pt x="1208" y="1488"/>
                </a:lnTo>
                <a:lnTo>
                  <a:pt x="1204" y="1494"/>
                </a:lnTo>
                <a:lnTo>
                  <a:pt x="1203" y="1494"/>
                </a:lnTo>
                <a:lnTo>
                  <a:pt x="1206" y="1496"/>
                </a:lnTo>
                <a:lnTo>
                  <a:pt x="1209" y="1493"/>
                </a:lnTo>
                <a:lnTo>
                  <a:pt x="1210" y="1493"/>
                </a:lnTo>
                <a:lnTo>
                  <a:pt x="1211" y="1494"/>
                </a:lnTo>
                <a:lnTo>
                  <a:pt x="1213" y="1492"/>
                </a:lnTo>
                <a:lnTo>
                  <a:pt x="1214" y="1488"/>
                </a:lnTo>
                <a:lnTo>
                  <a:pt x="1218" y="1484"/>
                </a:lnTo>
                <a:lnTo>
                  <a:pt x="1217" y="1482"/>
                </a:lnTo>
                <a:lnTo>
                  <a:pt x="1215" y="1481"/>
                </a:lnTo>
                <a:lnTo>
                  <a:pt x="1214" y="1480"/>
                </a:lnTo>
                <a:close/>
                <a:moveTo>
                  <a:pt x="1223" y="1487"/>
                </a:moveTo>
                <a:lnTo>
                  <a:pt x="1220" y="1490"/>
                </a:lnTo>
                <a:lnTo>
                  <a:pt x="1218" y="1489"/>
                </a:lnTo>
                <a:lnTo>
                  <a:pt x="1217" y="1488"/>
                </a:lnTo>
                <a:lnTo>
                  <a:pt x="1214" y="1493"/>
                </a:lnTo>
                <a:lnTo>
                  <a:pt x="1212" y="1495"/>
                </a:lnTo>
                <a:lnTo>
                  <a:pt x="1211" y="1496"/>
                </a:lnTo>
                <a:lnTo>
                  <a:pt x="1210" y="1498"/>
                </a:lnTo>
                <a:lnTo>
                  <a:pt x="1212" y="1501"/>
                </a:lnTo>
                <a:lnTo>
                  <a:pt x="1214" y="1498"/>
                </a:lnTo>
                <a:lnTo>
                  <a:pt x="1217" y="1499"/>
                </a:lnTo>
                <a:lnTo>
                  <a:pt x="1214" y="1502"/>
                </a:lnTo>
                <a:lnTo>
                  <a:pt x="1217" y="1504"/>
                </a:lnTo>
                <a:lnTo>
                  <a:pt x="1220" y="1506"/>
                </a:lnTo>
                <a:lnTo>
                  <a:pt x="1221" y="1507"/>
                </a:lnTo>
                <a:lnTo>
                  <a:pt x="1222" y="1506"/>
                </a:lnTo>
                <a:lnTo>
                  <a:pt x="1228" y="1498"/>
                </a:lnTo>
                <a:lnTo>
                  <a:pt x="1231" y="1493"/>
                </a:lnTo>
                <a:lnTo>
                  <a:pt x="1226" y="1489"/>
                </a:lnTo>
                <a:lnTo>
                  <a:pt x="1225" y="1488"/>
                </a:lnTo>
                <a:lnTo>
                  <a:pt x="1223" y="1487"/>
                </a:lnTo>
                <a:close/>
                <a:moveTo>
                  <a:pt x="1213" y="1502"/>
                </a:moveTo>
                <a:lnTo>
                  <a:pt x="1209" y="1498"/>
                </a:lnTo>
                <a:lnTo>
                  <a:pt x="1205" y="1496"/>
                </a:lnTo>
                <a:lnTo>
                  <a:pt x="1203" y="1495"/>
                </a:lnTo>
                <a:lnTo>
                  <a:pt x="1200" y="1499"/>
                </a:lnTo>
                <a:lnTo>
                  <a:pt x="1205" y="1503"/>
                </a:lnTo>
                <a:lnTo>
                  <a:pt x="1206" y="1503"/>
                </a:lnTo>
                <a:lnTo>
                  <a:pt x="1210" y="1506"/>
                </a:lnTo>
                <a:lnTo>
                  <a:pt x="1209" y="1509"/>
                </a:lnTo>
                <a:lnTo>
                  <a:pt x="1213" y="1509"/>
                </a:lnTo>
                <a:lnTo>
                  <a:pt x="1217" y="1509"/>
                </a:lnTo>
                <a:lnTo>
                  <a:pt x="1218" y="1509"/>
                </a:lnTo>
                <a:lnTo>
                  <a:pt x="1219" y="1509"/>
                </a:lnTo>
                <a:lnTo>
                  <a:pt x="1223" y="1510"/>
                </a:lnTo>
                <a:lnTo>
                  <a:pt x="1223" y="1509"/>
                </a:lnTo>
                <a:lnTo>
                  <a:pt x="1222" y="1509"/>
                </a:lnTo>
                <a:lnTo>
                  <a:pt x="1221" y="1507"/>
                </a:lnTo>
                <a:lnTo>
                  <a:pt x="1220" y="1506"/>
                </a:lnTo>
                <a:lnTo>
                  <a:pt x="1218" y="1505"/>
                </a:lnTo>
                <a:lnTo>
                  <a:pt x="1217" y="1504"/>
                </a:lnTo>
                <a:lnTo>
                  <a:pt x="1214" y="1503"/>
                </a:lnTo>
                <a:lnTo>
                  <a:pt x="1213" y="1502"/>
                </a:lnTo>
                <a:close/>
                <a:moveTo>
                  <a:pt x="1158" y="1509"/>
                </a:moveTo>
                <a:lnTo>
                  <a:pt x="1163" y="1502"/>
                </a:lnTo>
                <a:lnTo>
                  <a:pt x="1170" y="1493"/>
                </a:lnTo>
                <a:lnTo>
                  <a:pt x="1170" y="1492"/>
                </a:lnTo>
                <a:lnTo>
                  <a:pt x="1169" y="1490"/>
                </a:lnTo>
                <a:lnTo>
                  <a:pt x="1166" y="1486"/>
                </a:lnTo>
                <a:lnTo>
                  <a:pt x="1165" y="1486"/>
                </a:lnTo>
                <a:lnTo>
                  <a:pt x="1166" y="1486"/>
                </a:lnTo>
                <a:lnTo>
                  <a:pt x="1166" y="1487"/>
                </a:lnTo>
                <a:lnTo>
                  <a:pt x="1165" y="1487"/>
                </a:lnTo>
                <a:lnTo>
                  <a:pt x="1165" y="1488"/>
                </a:lnTo>
                <a:lnTo>
                  <a:pt x="1163" y="1488"/>
                </a:lnTo>
                <a:lnTo>
                  <a:pt x="1162" y="1488"/>
                </a:lnTo>
                <a:lnTo>
                  <a:pt x="1161" y="1488"/>
                </a:lnTo>
                <a:lnTo>
                  <a:pt x="1160" y="1489"/>
                </a:lnTo>
                <a:lnTo>
                  <a:pt x="1159" y="1490"/>
                </a:lnTo>
                <a:lnTo>
                  <a:pt x="1157" y="1492"/>
                </a:lnTo>
                <a:lnTo>
                  <a:pt x="1156" y="1492"/>
                </a:lnTo>
                <a:lnTo>
                  <a:pt x="1154" y="1492"/>
                </a:lnTo>
                <a:lnTo>
                  <a:pt x="1153" y="1492"/>
                </a:lnTo>
                <a:lnTo>
                  <a:pt x="1152" y="1492"/>
                </a:lnTo>
                <a:lnTo>
                  <a:pt x="1152" y="1493"/>
                </a:lnTo>
                <a:lnTo>
                  <a:pt x="1151" y="1493"/>
                </a:lnTo>
                <a:lnTo>
                  <a:pt x="1150" y="1493"/>
                </a:lnTo>
                <a:lnTo>
                  <a:pt x="1150" y="1494"/>
                </a:lnTo>
                <a:lnTo>
                  <a:pt x="1149" y="1495"/>
                </a:lnTo>
                <a:lnTo>
                  <a:pt x="1148" y="1495"/>
                </a:lnTo>
                <a:lnTo>
                  <a:pt x="1148" y="1496"/>
                </a:lnTo>
                <a:lnTo>
                  <a:pt x="1148" y="1497"/>
                </a:lnTo>
                <a:lnTo>
                  <a:pt x="1148" y="1498"/>
                </a:lnTo>
                <a:lnTo>
                  <a:pt x="1146" y="1498"/>
                </a:lnTo>
                <a:lnTo>
                  <a:pt x="1146" y="1499"/>
                </a:lnTo>
                <a:lnTo>
                  <a:pt x="1145" y="1499"/>
                </a:lnTo>
                <a:lnTo>
                  <a:pt x="1146" y="1501"/>
                </a:lnTo>
                <a:lnTo>
                  <a:pt x="1149" y="1502"/>
                </a:lnTo>
                <a:lnTo>
                  <a:pt x="1156" y="1507"/>
                </a:lnTo>
                <a:lnTo>
                  <a:pt x="1158" y="1509"/>
                </a:lnTo>
                <a:close/>
                <a:moveTo>
                  <a:pt x="1180" y="1499"/>
                </a:moveTo>
                <a:lnTo>
                  <a:pt x="1184" y="1502"/>
                </a:lnTo>
                <a:lnTo>
                  <a:pt x="1185" y="1502"/>
                </a:lnTo>
                <a:lnTo>
                  <a:pt x="1185" y="1501"/>
                </a:lnTo>
                <a:lnTo>
                  <a:pt x="1186" y="1499"/>
                </a:lnTo>
                <a:lnTo>
                  <a:pt x="1187" y="1498"/>
                </a:lnTo>
                <a:lnTo>
                  <a:pt x="1188" y="1497"/>
                </a:lnTo>
                <a:lnTo>
                  <a:pt x="1188" y="1496"/>
                </a:lnTo>
                <a:lnTo>
                  <a:pt x="1187" y="1496"/>
                </a:lnTo>
                <a:lnTo>
                  <a:pt x="1187" y="1495"/>
                </a:lnTo>
                <a:lnTo>
                  <a:pt x="1186" y="1495"/>
                </a:lnTo>
                <a:lnTo>
                  <a:pt x="1186" y="1494"/>
                </a:lnTo>
                <a:lnTo>
                  <a:pt x="1185" y="1494"/>
                </a:lnTo>
                <a:lnTo>
                  <a:pt x="1185" y="1493"/>
                </a:lnTo>
                <a:lnTo>
                  <a:pt x="1187" y="1490"/>
                </a:lnTo>
                <a:lnTo>
                  <a:pt x="1186" y="1489"/>
                </a:lnTo>
                <a:lnTo>
                  <a:pt x="1185" y="1490"/>
                </a:lnTo>
                <a:lnTo>
                  <a:pt x="1184" y="1492"/>
                </a:lnTo>
                <a:lnTo>
                  <a:pt x="1184" y="1493"/>
                </a:lnTo>
                <a:lnTo>
                  <a:pt x="1183" y="1492"/>
                </a:lnTo>
                <a:lnTo>
                  <a:pt x="1182" y="1490"/>
                </a:lnTo>
                <a:lnTo>
                  <a:pt x="1180" y="1490"/>
                </a:lnTo>
                <a:lnTo>
                  <a:pt x="1180" y="1489"/>
                </a:lnTo>
                <a:lnTo>
                  <a:pt x="1179" y="1489"/>
                </a:lnTo>
                <a:lnTo>
                  <a:pt x="1179" y="1488"/>
                </a:lnTo>
                <a:lnTo>
                  <a:pt x="1178" y="1488"/>
                </a:lnTo>
                <a:lnTo>
                  <a:pt x="1177" y="1488"/>
                </a:lnTo>
                <a:lnTo>
                  <a:pt x="1176" y="1489"/>
                </a:lnTo>
                <a:lnTo>
                  <a:pt x="1177" y="1489"/>
                </a:lnTo>
                <a:lnTo>
                  <a:pt x="1177" y="1490"/>
                </a:lnTo>
                <a:lnTo>
                  <a:pt x="1178" y="1490"/>
                </a:lnTo>
                <a:lnTo>
                  <a:pt x="1178" y="1492"/>
                </a:lnTo>
                <a:lnTo>
                  <a:pt x="1179" y="1492"/>
                </a:lnTo>
                <a:lnTo>
                  <a:pt x="1179" y="1493"/>
                </a:lnTo>
                <a:lnTo>
                  <a:pt x="1180" y="1493"/>
                </a:lnTo>
                <a:lnTo>
                  <a:pt x="1180" y="1494"/>
                </a:lnTo>
                <a:lnTo>
                  <a:pt x="1182" y="1494"/>
                </a:lnTo>
                <a:lnTo>
                  <a:pt x="1182" y="1495"/>
                </a:lnTo>
                <a:lnTo>
                  <a:pt x="1183" y="1495"/>
                </a:lnTo>
                <a:lnTo>
                  <a:pt x="1184" y="1495"/>
                </a:lnTo>
                <a:lnTo>
                  <a:pt x="1184" y="1496"/>
                </a:lnTo>
                <a:lnTo>
                  <a:pt x="1183" y="1497"/>
                </a:lnTo>
                <a:lnTo>
                  <a:pt x="1182" y="1498"/>
                </a:lnTo>
                <a:lnTo>
                  <a:pt x="1180" y="1499"/>
                </a:lnTo>
                <a:close/>
                <a:moveTo>
                  <a:pt x="1199" y="1484"/>
                </a:moveTo>
                <a:lnTo>
                  <a:pt x="1202" y="1479"/>
                </a:lnTo>
                <a:lnTo>
                  <a:pt x="1205" y="1473"/>
                </a:lnTo>
                <a:lnTo>
                  <a:pt x="1203" y="1472"/>
                </a:lnTo>
                <a:lnTo>
                  <a:pt x="1203" y="1473"/>
                </a:lnTo>
                <a:lnTo>
                  <a:pt x="1202" y="1475"/>
                </a:lnTo>
                <a:lnTo>
                  <a:pt x="1201" y="1476"/>
                </a:lnTo>
                <a:lnTo>
                  <a:pt x="1200" y="1477"/>
                </a:lnTo>
                <a:lnTo>
                  <a:pt x="1199" y="1477"/>
                </a:lnTo>
                <a:lnTo>
                  <a:pt x="1196" y="1479"/>
                </a:lnTo>
                <a:lnTo>
                  <a:pt x="1195" y="1480"/>
                </a:lnTo>
                <a:lnTo>
                  <a:pt x="1195" y="1481"/>
                </a:lnTo>
                <a:lnTo>
                  <a:pt x="1199" y="1484"/>
                </a:lnTo>
                <a:close/>
                <a:moveTo>
                  <a:pt x="1256" y="1542"/>
                </a:moveTo>
                <a:lnTo>
                  <a:pt x="1260" y="1544"/>
                </a:lnTo>
                <a:lnTo>
                  <a:pt x="1273" y="1527"/>
                </a:lnTo>
                <a:lnTo>
                  <a:pt x="1277" y="1522"/>
                </a:lnTo>
                <a:lnTo>
                  <a:pt x="1277" y="1521"/>
                </a:lnTo>
                <a:lnTo>
                  <a:pt x="1272" y="1520"/>
                </a:lnTo>
                <a:lnTo>
                  <a:pt x="1271" y="1520"/>
                </a:lnTo>
                <a:lnTo>
                  <a:pt x="1266" y="1520"/>
                </a:lnTo>
                <a:lnTo>
                  <a:pt x="1265" y="1520"/>
                </a:lnTo>
                <a:lnTo>
                  <a:pt x="1265" y="1521"/>
                </a:lnTo>
                <a:lnTo>
                  <a:pt x="1263" y="1524"/>
                </a:lnTo>
                <a:lnTo>
                  <a:pt x="1262" y="1524"/>
                </a:lnTo>
                <a:lnTo>
                  <a:pt x="1262" y="1526"/>
                </a:lnTo>
                <a:lnTo>
                  <a:pt x="1261" y="1527"/>
                </a:lnTo>
                <a:lnTo>
                  <a:pt x="1260" y="1528"/>
                </a:lnTo>
                <a:lnTo>
                  <a:pt x="1260" y="1529"/>
                </a:lnTo>
                <a:lnTo>
                  <a:pt x="1258" y="1529"/>
                </a:lnTo>
                <a:lnTo>
                  <a:pt x="1258" y="1530"/>
                </a:lnTo>
                <a:lnTo>
                  <a:pt x="1262" y="1532"/>
                </a:lnTo>
                <a:lnTo>
                  <a:pt x="1256" y="1542"/>
                </a:lnTo>
                <a:close/>
                <a:moveTo>
                  <a:pt x="1244" y="1546"/>
                </a:moveTo>
                <a:lnTo>
                  <a:pt x="1244" y="1548"/>
                </a:lnTo>
                <a:lnTo>
                  <a:pt x="1244" y="1551"/>
                </a:lnTo>
                <a:lnTo>
                  <a:pt x="1246" y="1551"/>
                </a:lnTo>
                <a:lnTo>
                  <a:pt x="1247" y="1551"/>
                </a:lnTo>
                <a:lnTo>
                  <a:pt x="1247" y="1553"/>
                </a:lnTo>
                <a:lnTo>
                  <a:pt x="1247" y="1554"/>
                </a:lnTo>
                <a:lnTo>
                  <a:pt x="1246" y="1556"/>
                </a:lnTo>
                <a:lnTo>
                  <a:pt x="1248" y="1559"/>
                </a:lnTo>
                <a:lnTo>
                  <a:pt x="1253" y="1552"/>
                </a:lnTo>
                <a:lnTo>
                  <a:pt x="1252" y="1552"/>
                </a:lnTo>
                <a:lnTo>
                  <a:pt x="1245" y="1546"/>
                </a:lnTo>
                <a:lnTo>
                  <a:pt x="1244" y="1546"/>
                </a:lnTo>
                <a:close/>
                <a:moveTo>
                  <a:pt x="1232" y="1632"/>
                </a:moveTo>
                <a:lnTo>
                  <a:pt x="1238" y="1635"/>
                </a:lnTo>
                <a:lnTo>
                  <a:pt x="1238" y="1634"/>
                </a:lnTo>
                <a:lnTo>
                  <a:pt x="1240" y="1635"/>
                </a:lnTo>
                <a:lnTo>
                  <a:pt x="1239" y="1636"/>
                </a:lnTo>
                <a:lnTo>
                  <a:pt x="1241" y="1636"/>
                </a:lnTo>
                <a:lnTo>
                  <a:pt x="1243" y="1637"/>
                </a:lnTo>
                <a:lnTo>
                  <a:pt x="1241" y="1622"/>
                </a:lnTo>
                <a:lnTo>
                  <a:pt x="1239" y="1621"/>
                </a:lnTo>
                <a:lnTo>
                  <a:pt x="1232" y="1632"/>
                </a:lnTo>
                <a:close/>
                <a:moveTo>
                  <a:pt x="1241" y="1639"/>
                </a:moveTo>
                <a:lnTo>
                  <a:pt x="1231" y="1635"/>
                </a:lnTo>
                <a:lnTo>
                  <a:pt x="1227" y="1643"/>
                </a:lnTo>
                <a:lnTo>
                  <a:pt x="1240" y="1649"/>
                </a:lnTo>
                <a:lnTo>
                  <a:pt x="1241" y="1648"/>
                </a:lnTo>
                <a:lnTo>
                  <a:pt x="1243" y="1646"/>
                </a:lnTo>
                <a:lnTo>
                  <a:pt x="1243" y="1644"/>
                </a:lnTo>
                <a:lnTo>
                  <a:pt x="1243" y="1643"/>
                </a:lnTo>
                <a:lnTo>
                  <a:pt x="1243" y="1641"/>
                </a:lnTo>
                <a:lnTo>
                  <a:pt x="1243" y="1640"/>
                </a:lnTo>
                <a:lnTo>
                  <a:pt x="1241" y="1639"/>
                </a:lnTo>
                <a:close/>
                <a:moveTo>
                  <a:pt x="1205" y="1704"/>
                </a:moveTo>
                <a:lnTo>
                  <a:pt x="1204" y="1705"/>
                </a:lnTo>
                <a:lnTo>
                  <a:pt x="1203" y="1705"/>
                </a:lnTo>
                <a:lnTo>
                  <a:pt x="1202" y="1706"/>
                </a:lnTo>
                <a:lnTo>
                  <a:pt x="1201" y="1706"/>
                </a:lnTo>
                <a:lnTo>
                  <a:pt x="1201" y="1707"/>
                </a:lnTo>
                <a:lnTo>
                  <a:pt x="1201" y="1711"/>
                </a:lnTo>
                <a:lnTo>
                  <a:pt x="1197" y="1711"/>
                </a:lnTo>
                <a:lnTo>
                  <a:pt x="1196" y="1711"/>
                </a:lnTo>
                <a:lnTo>
                  <a:pt x="1189" y="1712"/>
                </a:lnTo>
                <a:lnTo>
                  <a:pt x="1188" y="1712"/>
                </a:lnTo>
                <a:lnTo>
                  <a:pt x="1188" y="1715"/>
                </a:lnTo>
                <a:lnTo>
                  <a:pt x="1188" y="1716"/>
                </a:lnTo>
                <a:lnTo>
                  <a:pt x="1189" y="1716"/>
                </a:lnTo>
                <a:lnTo>
                  <a:pt x="1202" y="1719"/>
                </a:lnTo>
                <a:lnTo>
                  <a:pt x="1206" y="1719"/>
                </a:lnTo>
                <a:lnTo>
                  <a:pt x="1206" y="1721"/>
                </a:lnTo>
                <a:lnTo>
                  <a:pt x="1206" y="1722"/>
                </a:lnTo>
                <a:lnTo>
                  <a:pt x="1208" y="1723"/>
                </a:lnTo>
                <a:lnTo>
                  <a:pt x="1209" y="1720"/>
                </a:lnTo>
                <a:lnTo>
                  <a:pt x="1209" y="1719"/>
                </a:lnTo>
                <a:lnTo>
                  <a:pt x="1211" y="1713"/>
                </a:lnTo>
                <a:lnTo>
                  <a:pt x="1213" y="1710"/>
                </a:lnTo>
                <a:lnTo>
                  <a:pt x="1213" y="1708"/>
                </a:lnTo>
                <a:lnTo>
                  <a:pt x="1214" y="1706"/>
                </a:lnTo>
                <a:lnTo>
                  <a:pt x="1217" y="1701"/>
                </a:lnTo>
                <a:lnTo>
                  <a:pt x="1218" y="1698"/>
                </a:lnTo>
                <a:lnTo>
                  <a:pt x="1217" y="1697"/>
                </a:lnTo>
                <a:lnTo>
                  <a:pt x="1215" y="1697"/>
                </a:lnTo>
                <a:lnTo>
                  <a:pt x="1213" y="1698"/>
                </a:lnTo>
                <a:lnTo>
                  <a:pt x="1211" y="1699"/>
                </a:lnTo>
                <a:lnTo>
                  <a:pt x="1210" y="1701"/>
                </a:lnTo>
                <a:lnTo>
                  <a:pt x="1209" y="1702"/>
                </a:lnTo>
                <a:lnTo>
                  <a:pt x="1208" y="1702"/>
                </a:lnTo>
                <a:lnTo>
                  <a:pt x="1206" y="1703"/>
                </a:lnTo>
                <a:lnTo>
                  <a:pt x="1205" y="1704"/>
                </a:lnTo>
                <a:close/>
                <a:moveTo>
                  <a:pt x="1417" y="1050"/>
                </a:moveTo>
                <a:lnTo>
                  <a:pt x="1417" y="1049"/>
                </a:lnTo>
                <a:lnTo>
                  <a:pt x="1418" y="1049"/>
                </a:lnTo>
                <a:lnTo>
                  <a:pt x="1418" y="1047"/>
                </a:lnTo>
                <a:lnTo>
                  <a:pt x="1417" y="1046"/>
                </a:lnTo>
                <a:lnTo>
                  <a:pt x="1416" y="1046"/>
                </a:lnTo>
                <a:lnTo>
                  <a:pt x="1416" y="1045"/>
                </a:lnTo>
                <a:lnTo>
                  <a:pt x="1416" y="1046"/>
                </a:lnTo>
                <a:lnTo>
                  <a:pt x="1415" y="1046"/>
                </a:lnTo>
                <a:lnTo>
                  <a:pt x="1415" y="1047"/>
                </a:lnTo>
                <a:lnTo>
                  <a:pt x="1416" y="1047"/>
                </a:lnTo>
                <a:lnTo>
                  <a:pt x="1416" y="1049"/>
                </a:lnTo>
                <a:lnTo>
                  <a:pt x="1416" y="1050"/>
                </a:lnTo>
                <a:lnTo>
                  <a:pt x="1417" y="1050"/>
                </a:lnTo>
                <a:close/>
                <a:moveTo>
                  <a:pt x="1416" y="1061"/>
                </a:moveTo>
                <a:lnTo>
                  <a:pt x="1417" y="1061"/>
                </a:lnTo>
                <a:lnTo>
                  <a:pt x="1417" y="1060"/>
                </a:lnTo>
                <a:lnTo>
                  <a:pt x="1417" y="1059"/>
                </a:lnTo>
                <a:lnTo>
                  <a:pt x="1416" y="1060"/>
                </a:lnTo>
                <a:lnTo>
                  <a:pt x="1416" y="1061"/>
                </a:lnTo>
                <a:close/>
                <a:moveTo>
                  <a:pt x="1590" y="904"/>
                </a:moveTo>
                <a:lnTo>
                  <a:pt x="1589" y="904"/>
                </a:lnTo>
                <a:lnTo>
                  <a:pt x="1586" y="906"/>
                </a:lnTo>
                <a:lnTo>
                  <a:pt x="1584" y="907"/>
                </a:lnTo>
                <a:lnTo>
                  <a:pt x="1583" y="907"/>
                </a:lnTo>
                <a:lnTo>
                  <a:pt x="1582" y="907"/>
                </a:lnTo>
                <a:lnTo>
                  <a:pt x="1575" y="910"/>
                </a:lnTo>
                <a:lnTo>
                  <a:pt x="1576" y="910"/>
                </a:lnTo>
                <a:lnTo>
                  <a:pt x="1584" y="915"/>
                </a:lnTo>
                <a:lnTo>
                  <a:pt x="1590" y="90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182" name="Freeform 90">
            <a:extLst>
              <a:ext uri="{FF2B5EF4-FFF2-40B4-BE49-F238E27FC236}">
                <a16:creationId xmlns:a16="http://schemas.microsoft.com/office/drawing/2014/main" id="{87154DE8-143D-D166-9593-24DCE9C4FCA4}"/>
              </a:ext>
            </a:extLst>
          </p:cNvPr>
          <p:cNvSpPr>
            <a:spLocks/>
          </p:cNvSpPr>
          <p:nvPr/>
        </p:nvSpPr>
        <p:spPr bwMode="auto">
          <a:xfrm>
            <a:off x="3169007" y="2414860"/>
            <a:ext cx="344488" cy="381000"/>
          </a:xfrm>
          <a:custGeom>
            <a:avLst/>
            <a:gdLst>
              <a:gd name="T0" fmla="*/ 36 w 217"/>
              <a:gd name="T1" fmla="*/ 3 h 240"/>
              <a:gd name="T2" fmla="*/ 49 w 217"/>
              <a:gd name="T3" fmla="*/ 11 h 240"/>
              <a:gd name="T4" fmla="*/ 57 w 217"/>
              <a:gd name="T5" fmla="*/ 21 h 240"/>
              <a:gd name="T6" fmla="*/ 62 w 217"/>
              <a:gd name="T7" fmla="*/ 17 h 240"/>
              <a:gd name="T8" fmla="*/ 81 w 217"/>
              <a:gd name="T9" fmla="*/ 9 h 240"/>
              <a:gd name="T10" fmla="*/ 88 w 217"/>
              <a:gd name="T11" fmla="*/ 20 h 240"/>
              <a:gd name="T12" fmla="*/ 111 w 217"/>
              <a:gd name="T13" fmla="*/ 30 h 240"/>
              <a:gd name="T14" fmla="*/ 122 w 217"/>
              <a:gd name="T15" fmla="*/ 15 h 240"/>
              <a:gd name="T16" fmla="*/ 131 w 217"/>
              <a:gd name="T17" fmla="*/ 11 h 240"/>
              <a:gd name="T18" fmla="*/ 131 w 217"/>
              <a:gd name="T19" fmla="*/ 31 h 240"/>
              <a:gd name="T20" fmla="*/ 144 w 217"/>
              <a:gd name="T21" fmla="*/ 51 h 240"/>
              <a:gd name="T22" fmla="*/ 178 w 217"/>
              <a:gd name="T23" fmla="*/ 85 h 240"/>
              <a:gd name="T24" fmla="*/ 181 w 217"/>
              <a:gd name="T25" fmla="*/ 97 h 240"/>
              <a:gd name="T26" fmla="*/ 193 w 217"/>
              <a:gd name="T27" fmla="*/ 118 h 240"/>
              <a:gd name="T28" fmla="*/ 204 w 217"/>
              <a:gd name="T29" fmla="*/ 139 h 240"/>
              <a:gd name="T30" fmla="*/ 216 w 217"/>
              <a:gd name="T31" fmla="*/ 142 h 240"/>
              <a:gd name="T32" fmla="*/ 215 w 217"/>
              <a:gd name="T33" fmla="*/ 148 h 240"/>
              <a:gd name="T34" fmla="*/ 206 w 217"/>
              <a:gd name="T35" fmla="*/ 163 h 240"/>
              <a:gd name="T36" fmla="*/ 200 w 217"/>
              <a:gd name="T37" fmla="*/ 167 h 240"/>
              <a:gd name="T38" fmla="*/ 192 w 217"/>
              <a:gd name="T39" fmla="*/ 179 h 240"/>
              <a:gd name="T40" fmla="*/ 164 w 217"/>
              <a:gd name="T41" fmla="*/ 176 h 240"/>
              <a:gd name="T42" fmla="*/ 158 w 217"/>
              <a:gd name="T43" fmla="*/ 179 h 240"/>
              <a:gd name="T44" fmla="*/ 155 w 217"/>
              <a:gd name="T45" fmla="*/ 181 h 240"/>
              <a:gd name="T46" fmla="*/ 130 w 217"/>
              <a:gd name="T47" fmla="*/ 175 h 240"/>
              <a:gd name="T48" fmla="*/ 128 w 217"/>
              <a:gd name="T49" fmla="*/ 190 h 240"/>
              <a:gd name="T50" fmla="*/ 128 w 217"/>
              <a:gd name="T51" fmla="*/ 217 h 240"/>
              <a:gd name="T52" fmla="*/ 124 w 217"/>
              <a:gd name="T53" fmla="*/ 234 h 240"/>
              <a:gd name="T54" fmla="*/ 113 w 217"/>
              <a:gd name="T55" fmla="*/ 239 h 240"/>
              <a:gd name="T56" fmla="*/ 107 w 217"/>
              <a:gd name="T57" fmla="*/ 239 h 240"/>
              <a:gd name="T58" fmla="*/ 93 w 217"/>
              <a:gd name="T59" fmla="*/ 235 h 240"/>
              <a:gd name="T60" fmla="*/ 87 w 217"/>
              <a:gd name="T61" fmla="*/ 226 h 240"/>
              <a:gd name="T62" fmla="*/ 87 w 217"/>
              <a:gd name="T63" fmla="*/ 221 h 240"/>
              <a:gd name="T64" fmla="*/ 84 w 217"/>
              <a:gd name="T65" fmla="*/ 213 h 240"/>
              <a:gd name="T66" fmla="*/ 84 w 217"/>
              <a:gd name="T67" fmla="*/ 208 h 240"/>
              <a:gd name="T68" fmla="*/ 89 w 217"/>
              <a:gd name="T69" fmla="*/ 189 h 240"/>
              <a:gd name="T70" fmla="*/ 95 w 217"/>
              <a:gd name="T71" fmla="*/ 168 h 240"/>
              <a:gd name="T72" fmla="*/ 95 w 217"/>
              <a:gd name="T73" fmla="*/ 164 h 240"/>
              <a:gd name="T74" fmla="*/ 92 w 217"/>
              <a:gd name="T75" fmla="*/ 156 h 240"/>
              <a:gd name="T76" fmla="*/ 92 w 217"/>
              <a:gd name="T77" fmla="*/ 153 h 240"/>
              <a:gd name="T78" fmla="*/ 84 w 217"/>
              <a:gd name="T79" fmla="*/ 146 h 240"/>
              <a:gd name="T80" fmla="*/ 76 w 217"/>
              <a:gd name="T81" fmla="*/ 140 h 240"/>
              <a:gd name="T82" fmla="*/ 75 w 217"/>
              <a:gd name="T83" fmla="*/ 140 h 240"/>
              <a:gd name="T84" fmla="*/ 69 w 217"/>
              <a:gd name="T85" fmla="*/ 146 h 240"/>
              <a:gd name="T86" fmla="*/ 63 w 217"/>
              <a:gd name="T87" fmla="*/ 146 h 240"/>
              <a:gd name="T88" fmla="*/ 51 w 217"/>
              <a:gd name="T89" fmla="*/ 149 h 240"/>
              <a:gd name="T90" fmla="*/ 50 w 217"/>
              <a:gd name="T91" fmla="*/ 134 h 240"/>
              <a:gd name="T92" fmla="*/ 60 w 217"/>
              <a:gd name="T93" fmla="*/ 134 h 240"/>
              <a:gd name="T94" fmla="*/ 49 w 217"/>
              <a:gd name="T95" fmla="*/ 121 h 240"/>
              <a:gd name="T96" fmla="*/ 36 w 217"/>
              <a:gd name="T97" fmla="*/ 96 h 240"/>
              <a:gd name="T98" fmla="*/ 21 w 217"/>
              <a:gd name="T99" fmla="*/ 103 h 240"/>
              <a:gd name="T100" fmla="*/ 18 w 217"/>
              <a:gd name="T101" fmla="*/ 101 h 240"/>
              <a:gd name="T102" fmla="*/ 19 w 217"/>
              <a:gd name="T103" fmla="*/ 98 h 240"/>
              <a:gd name="T104" fmla="*/ 27 w 217"/>
              <a:gd name="T105" fmla="*/ 95 h 240"/>
              <a:gd name="T106" fmla="*/ 42 w 217"/>
              <a:gd name="T107" fmla="*/ 88 h 240"/>
              <a:gd name="T108" fmla="*/ 33 w 217"/>
              <a:gd name="T109" fmla="*/ 73 h 240"/>
              <a:gd name="T110" fmla="*/ 29 w 217"/>
              <a:gd name="T111" fmla="*/ 70 h 240"/>
              <a:gd name="T112" fmla="*/ 23 w 217"/>
              <a:gd name="T113" fmla="*/ 51 h 240"/>
              <a:gd name="T114" fmla="*/ 15 w 217"/>
              <a:gd name="T115" fmla="*/ 32 h 240"/>
              <a:gd name="T116" fmla="*/ 8 w 217"/>
              <a:gd name="T117" fmla="*/ 5 h 240"/>
              <a:gd name="T118" fmla="*/ 19 w 217"/>
              <a:gd name="T119" fmla="*/ 4 h 240"/>
              <a:gd name="T120" fmla="*/ 32 w 217"/>
              <a:gd name="T121" fmla="*/ 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7" h="240">
                <a:moveTo>
                  <a:pt x="33" y="0"/>
                </a:moveTo>
                <a:lnTo>
                  <a:pt x="34" y="0"/>
                </a:lnTo>
                <a:lnTo>
                  <a:pt x="34" y="1"/>
                </a:lnTo>
                <a:lnTo>
                  <a:pt x="35" y="1"/>
                </a:lnTo>
                <a:lnTo>
                  <a:pt x="35" y="1"/>
                </a:lnTo>
                <a:lnTo>
                  <a:pt x="36" y="3"/>
                </a:lnTo>
                <a:lnTo>
                  <a:pt x="36" y="3"/>
                </a:lnTo>
                <a:lnTo>
                  <a:pt x="37" y="3"/>
                </a:lnTo>
                <a:lnTo>
                  <a:pt x="41" y="5"/>
                </a:lnTo>
                <a:lnTo>
                  <a:pt x="43" y="6"/>
                </a:lnTo>
                <a:lnTo>
                  <a:pt x="45" y="8"/>
                </a:lnTo>
                <a:lnTo>
                  <a:pt x="47" y="9"/>
                </a:lnTo>
                <a:lnTo>
                  <a:pt x="49" y="11"/>
                </a:lnTo>
                <a:lnTo>
                  <a:pt x="49" y="11"/>
                </a:lnTo>
                <a:lnTo>
                  <a:pt x="49" y="12"/>
                </a:lnTo>
                <a:lnTo>
                  <a:pt x="52" y="16"/>
                </a:lnTo>
                <a:lnTo>
                  <a:pt x="53" y="18"/>
                </a:lnTo>
                <a:lnTo>
                  <a:pt x="53" y="18"/>
                </a:lnTo>
                <a:lnTo>
                  <a:pt x="54" y="18"/>
                </a:lnTo>
                <a:lnTo>
                  <a:pt x="54" y="20"/>
                </a:lnTo>
                <a:lnTo>
                  <a:pt x="57" y="21"/>
                </a:lnTo>
                <a:lnTo>
                  <a:pt x="58" y="21"/>
                </a:lnTo>
                <a:lnTo>
                  <a:pt x="58" y="21"/>
                </a:lnTo>
                <a:lnTo>
                  <a:pt x="59" y="20"/>
                </a:lnTo>
                <a:lnTo>
                  <a:pt x="60" y="18"/>
                </a:lnTo>
                <a:lnTo>
                  <a:pt x="61" y="17"/>
                </a:lnTo>
                <a:lnTo>
                  <a:pt x="61" y="17"/>
                </a:lnTo>
                <a:lnTo>
                  <a:pt x="62" y="17"/>
                </a:lnTo>
                <a:lnTo>
                  <a:pt x="67" y="14"/>
                </a:lnTo>
                <a:lnTo>
                  <a:pt x="72" y="11"/>
                </a:lnTo>
                <a:lnTo>
                  <a:pt x="73" y="11"/>
                </a:lnTo>
                <a:lnTo>
                  <a:pt x="80" y="7"/>
                </a:lnTo>
                <a:lnTo>
                  <a:pt x="80" y="7"/>
                </a:lnTo>
                <a:lnTo>
                  <a:pt x="81" y="9"/>
                </a:lnTo>
                <a:lnTo>
                  <a:pt x="81" y="9"/>
                </a:lnTo>
                <a:lnTo>
                  <a:pt x="83" y="11"/>
                </a:lnTo>
                <a:lnTo>
                  <a:pt x="83" y="11"/>
                </a:lnTo>
                <a:lnTo>
                  <a:pt x="84" y="14"/>
                </a:lnTo>
                <a:lnTo>
                  <a:pt x="84" y="14"/>
                </a:lnTo>
                <a:lnTo>
                  <a:pt x="87" y="18"/>
                </a:lnTo>
                <a:lnTo>
                  <a:pt x="87" y="20"/>
                </a:lnTo>
                <a:lnTo>
                  <a:pt x="88" y="20"/>
                </a:lnTo>
                <a:lnTo>
                  <a:pt x="88" y="21"/>
                </a:lnTo>
                <a:lnTo>
                  <a:pt x="88" y="22"/>
                </a:lnTo>
                <a:lnTo>
                  <a:pt x="95" y="32"/>
                </a:lnTo>
                <a:lnTo>
                  <a:pt x="98" y="39"/>
                </a:lnTo>
                <a:lnTo>
                  <a:pt x="101" y="42"/>
                </a:lnTo>
                <a:lnTo>
                  <a:pt x="102" y="42"/>
                </a:lnTo>
                <a:lnTo>
                  <a:pt x="111" y="30"/>
                </a:lnTo>
                <a:lnTo>
                  <a:pt x="115" y="24"/>
                </a:lnTo>
                <a:lnTo>
                  <a:pt x="116" y="23"/>
                </a:lnTo>
                <a:lnTo>
                  <a:pt x="119" y="18"/>
                </a:lnTo>
                <a:lnTo>
                  <a:pt x="120" y="17"/>
                </a:lnTo>
                <a:lnTo>
                  <a:pt x="121" y="16"/>
                </a:lnTo>
                <a:lnTo>
                  <a:pt x="121" y="15"/>
                </a:lnTo>
                <a:lnTo>
                  <a:pt x="122" y="15"/>
                </a:lnTo>
                <a:lnTo>
                  <a:pt x="122" y="16"/>
                </a:lnTo>
                <a:lnTo>
                  <a:pt x="122" y="16"/>
                </a:lnTo>
                <a:lnTo>
                  <a:pt x="124" y="14"/>
                </a:lnTo>
                <a:lnTo>
                  <a:pt x="127" y="11"/>
                </a:lnTo>
                <a:lnTo>
                  <a:pt x="129" y="7"/>
                </a:lnTo>
                <a:lnTo>
                  <a:pt x="129" y="7"/>
                </a:lnTo>
                <a:lnTo>
                  <a:pt x="131" y="11"/>
                </a:lnTo>
                <a:lnTo>
                  <a:pt x="131" y="12"/>
                </a:lnTo>
                <a:lnTo>
                  <a:pt x="131" y="13"/>
                </a:lnTo>
                <a:lnTo>
                  <a:pt x="130" y="22"/>
                </a:lnTo>
                <a:lnTo>
                  <a:pt x="129" y="24"/>
                </a:lnTo>
                <a:lnTo>
                  <a:pt x="129" y="26"/>
                </a:lnTo>
                <a:lnTo>
                  <a:pt x="131" y="30"/>
                </a:lnTo>
                <a:lnTo>
                  <a:pt x="131" y="31"/>
                </a:lnTo>
                <a:lnTo>
                  <a:pt x="132" y="33"/>
                </a:lnTo>
                <a:lnTo>
                  <a:pt x="138" y="43"/>
                </a:lnTo>
                <a:lnTo>
                  <a:pt x="140" y="47"/>
                </a:lnTo>
                <a:lnTo>
                  <a:pt x="141" y="48"/>
                </a:lnTo>
                <a:lnTo>
                  <a:pt x="141" y="49"/>
                </a:lnTo>
                <a:lnTo>
                  <a:pt x="142" y="50"/>
                </a:lnTo>
                <a:lnTo>
                  <a:pt x="144" y="51"/>
                </a:lnTo>
                <a:lnTo>
                  <a:pt x="148" y="59"/>
                </a:lnTo>
                <a:lnTo>
                  <a:pt x="158" y="79"/>
                </a:lnTo>
                <a:lnTo>
                  <a:pt x="159" y="80"/>
                </a:lnTo>
                <a:lnTo>
                  <a:pt x="159" y="81"/>
                </a:lnTo>
                <a:lnTo>
                  <a:pt x="162" y="81"/>
                </a:lnTo>
                <a:lnTo>
                  <a:pt x="174" y="80"/>
                </a:lnTo>
                <a:lnTo>
                  <a:pt x="178" y="85"/>
                </a:lnTo>
                <a:lnTo>
                  <a:pt x="176" y="85"/>
                </a:lnTo>
                <a:lnTo>
                  <a:pt x="176" y="85"/>
                </a:lnTo>
                <a:lnTo>
                  <a:pt x="178" y="88"/>
                </a:lnTo>
                <a:lnTo>
                  <a:pt x="179" y="89"/>
                </a:lnTo>
                <a:lnTo>
                  <a:pt x="183" y="96"/>
                </a:lnTo>
                <a:lnTo>
                  <a:pt x="182" y="97"/>
                </a:lnTo>
                <a:lnTo>
                  <a:pt x="181" y="97"/>
                </a:lnTo>
                <a:lnTo>
                  <a:pt x="185" y="105"/>
                </a:lnTo>
                <a:lnTo>
                  <a:pt x="185" y="105"/>
                </a:lnTo>
                <a:lnTo>
                  <a:pt x="182" y="107"/>
                </a:lnTo>
                <a:lnTo>
                  <a:pt x="181" y="107"/>
                </a:lnTo>
                <a:lnTo>
                  <a:pt x="172" y="113"/>
                </a:lnTo>
                <a:lnTo>
                  <a:pt x="184" y="116"/>
                </a:lnTo>
                <a:lnTo>
                  <a:pt x="193" y="118"/>
                </a:lnTo>
                <a:lnTo>
                  <a:pt x="191" y="128"/>
                </a:lnTo>
                <a:lnTo>
                  <a:pt x="189" y="135"/>
                </a:lnTo>
                <a:lnTo>
                  <a:pt x="191" y="135"/>
                </a:lnTo>
                <a:lnTo>
                  <a:pt x="195" y="137"/>
                </a:lnTo>
                <a:lnTo>
                  <a:pt x="196" y="137"/>
                </a:lnTo>
                <a:lnTo>
                  <a:pt x="202" y="139"/>
                </a:lnTo>
                <a:lnTo>
                  <a:pt x="204" y="139"/>
                </a:lnTo>
                <a:lnTo>
                  <a:pt x="204" y="140"/>
                </a:lnTo>
                <a:lnTo>
                  <a:pt x="213" y="142"/>
                </a:lnTo>
                <a:lnTo>
                  <a:pt x="215" y="142"/>
                </a:lnTo>
                <a:lnTo>
                  <a:pt x="215" y="142"/>
                </a:lnTo>
                <a:lnTo>
                  <a:pt x="216" y="142"/>
                </a:lnTo>
                <a:lnTo>
                  <a:pt x="216" y="142"/>
                </a:lnTo>
                <a:lnTo>
                  <a:pt x="216" y="142"/>
                </a:lnTo>
                <a:lnTo>
                  <a:pt x="217" y="143"/>
                </a:lnTo>
                <a:lnTo>
                  <a:pt x="217" y="143"/>
                </a:lnTo>
                <a:lnTo>
                  <a:pt x="217" y="143"/>
                </a:lnTo>
                <a:lnTo>
                  <a:pt x="217" y="145"/>
                </a:lnTo>
                <a:lnTo>
                  <a:pt x="216" y="146"/>
                </a:lnTo>
                <a:lnTo>
                  <a:pt x="215" y="148"/>
                </a:lnTo>
                <a:lnTo>
                  <a:pt x="215" y="148"/>
                </a:lnTo>
                <a:lnTo>
                  <a:pt x="214" y="149"/>
                </a:lnTo>
                <a:lnTo>
                  <a:pt x="211" y="154"/>
                </a:lnTo>
                <a:lnTo>
                  <a:pt x="210" y="155"/>
                </a:lnTo>
                <a:lnTo>
                  <a:pt x="208" y="158"/>
                </a:lnTo>
                <a:lnTo>
                  <a:pt x="207" y="160"/>
                </a:lnTo>
                <a:lnTo>
                  <a:pt x="207" y="162"/>
                </a:lnTo>
                <a:lnTo>
                  <a:pt x="206" y="163"/>
                </a:lnTo>
                <a:lnTo>
                  <a:pt x="206" y="163"/>
                </a:lnTo>
                <a:lnTo>
                  <a:pt x="206" y="163"/>
                </a:lnTo>
                <a:lnTo>
                  <a:pt x="205" y="164"/>
                </a:lnTo>
                <a:lnTo>
                  <a:pt x="204" y="165"/>
                </a:lnTo>
                <a:lnTo>
                  <a:pt x="201" y="167"/>
                </a:lnTo>
                <a:lnTo>
                  <a:pt x="201" y="167"/>
                </a:lnTo>
                <a:lnTo>
                  <a:pt x="200" y="167"/>
                </a:lnTo>
                <a:lnTo>
                  <a:pt x="200" y="168"/>
                </a:lnTo>
                <a:lnTo>
                  <a:pt x="199" y="168"/>
                </a:lnTo>
                <a:lnTo>
                  <a:pt x="197" y="174"/>
                </a:lnTo>
                <a:lnTo>
                  <a:pt x="196" y="175"/>
                </a:lnTo>
                <a:lnTo>
                  <a:pt x="193" y="179"/>
                </a:lnTo>
                <a:lnTo>
                  <a:pt x="193" y="179"/>
                </a:lnTo>
                <a:lnTo>
                  <a:pt x="192" y="179"/>
                </a:lnTo>
                <a:lnTo>
                  <a:pt x="188" y="177"/>
                </a:lnTo>
                <a:lnTo>
                  <a:pt x="173" y="173"/>
                </a:lnTo>
                <a:lnTo>
                  <a:pt x="172" y="177"/>
                </a:lnTo>
                <a:lnTo>
                  <a:pt x="172" y="177"/>
                </a:lnTo>
                <a:lnTo>
                  <a:pt x="171" y="177"/>
                </a:lnTo>
                <a:lnTo>
                  <a:pt x="171" y="176"/>
                </a:lnTo>
                <a:lnTo>
                  <a:pt x="164" y="176"/>
                </a:lnTo>
                <a:lnTo>
                  <a:pt x="164" y="176"/>
                </a:lnTo>
                <a:lnTo>
                  <a:pt x="163" y="176"/>
                </a:lnTo>
                <a:lnTo>
                  <a:pt x="162" y="177"/>
                </a:lnTo>
                <a:lnTo>
                  <a:pt x="161" y="179"/>
                </a:lnTo>
                <a:lnTo>
                  <a:pt x="158" y="179"/>
                </a:lnTo>
                <a:lnTo>
                  <a:pt x="158" y="179"/>
                </a:lnTo>
                <a:lnTo>
                  <a:pt x="158" y="179"/>
                </a:lnTo>
                <a:lnTo>
                  <a:pt x="158" y="179"/>
                </a:lnTo>
                <a:lnTo>
                  <a:pt x="156" y="179"/>
                </a:lnTo>
                <a:lnTo>
                  <a:pt x="156" y="179"/>
                </a:lnTo>
                <a:lnTo>
                  <a:pt x="156" y="180"/>
                </a:lnTo>
                <a:lnTo>
                  <a:pt x="156" y="180"/>
                </a:lnTo>
                <a:lnTo>
                  <a:pt x="155" y="181"/>
                </a:lnTo>
                <a:lnTo>
                  <a:pt x="155" y="181"/>
                </a:lnTo>
                <a:lnTo>
                  <a:pt x="154" y="181"/>
                </a:lnTo>
                <a:lnTo>
                  <a:pt x="154" y="182"/>
                </a:lnTo>
                <a:lnTo>
                  <a:pt x="154" y="182"/>
                </a:lnTo>
                <a:lnTo>
                  <a:pt x="149" y="181"/>
                </a:lnTo>
                <a:lnTo>
                  <a:pt x="147" y="180"/>
                </a:lnTo>
                <a:lnTo>
                  <a:pt x="138" y="177"/>
                </a:lnTo>
                <a:lnTo>
                  <a:pt x="130" y="175"/>
                </a:lnTo>
                <a:lnTo>
                  <a:pt x="129" y="179"/>
                </a:lnTo>
                <a:lnTo>
                  <a:pt x="128" y="183"/>
                </a:lnTo>
                <a:lnTo>
                  <a:pt x="132" y="184"/>
                </a:lnTo>
                <a:lnTo>
                  <a:pt x="130" y="188"/>
                </a:lnTo>
                <a:lnTo>
                  <a:pt x="129" y="189"/>
                </a:lnTo>
                <a:lnTo>
                  <a:pt x="129" y="189"/>
                </a:lnTo>
                <a:lnTo>
                  <a:pt x="128" y="190"/>
                </a:lnTo>
                <a:lnTo>
                  <a:pt x="127" y="193"/>
                </a:lnTo>
                <a:lnTo>
                  <a:pt x="126" y="198"/>
                </a:lnTo>
                <a:lnTo>
                  <a:pt x="126" y="202"/>
                </a:lnTo>
                <a:lnTo>
                  <a:pt x="127" y="207"/>
                </a:lnTo>
                <a:lnTo>
                  <a:pt x="128" y="213"/>
                </a:lnTo>
                <a:lnTo>
                  <a:pt x="128" y="215"/>
                </a:lnTo>
                <a:lnTo>
                  <a:pt x="128" y="217"/>
                </a:lnTo>
                <a:lnTo>
                  <a:pt x="130" y="229"/>
                </a:lnTo>
                <a:lnTo>
                  <a:pt x="131" y="233"/>
                </a:lnTo>
                <a:lnTo>
                  <a:pt x="131" y="233"/>
                </a:lnTo>
                <a:lnTo>
                  <a:pt x="129" y="233"/>
                </a:lnTo>
                <a:lnTo>
                  <a:pt x="128" y="233"/>
                </a:lnTo>
                <a:lnTo>
                  <a:pt x="126" y="233"/>
                </a:lnTo>
                <a:lnTo>
                  <a:pt x="124" y="234"/>
                </a:lnTo>
                <a:lnTo>
                  <a:pt x="122" y="235"/>
                </a:lnTo>
                <a:lnTo>
                  <a:pt x="120" y="237"/>
                </a:lnTo>
                <a:lnTo>
                  <a:pt x="119" y="237"/>
                </a:lnTo>
                <a:lnTo>
                  <a:pt x="116" y="238"/>
                </a:lnTo>
                <a:lnTo>
                  <a:pt x="116" y="239"/>
                </a:lnTo>
                <a:lnTo>
                  <a:pt x="114" y="239"/>
                </a:lnTo>
                <a:lnTo>
                  <a:pt x="113" y="239"/>
                </a:lnTo>
                <a:lnTo>
                  <a:pt x="113" y="240"/>
                </a:lnTo>
                <a:lnTo>
                  <a:pt x="113" y="240"/>
                </a:lnTo>
                <a:lnTo>
                  <a:pt x="111" y="240"/>
                </a:lnTo>
                <a:lnTo>
                  <a:pt x="110" y="240"/>
                </a:lnTo>
                <a:lnTo>
                  <a:pt x="110" y="240"/>
                </a:lnTo>
                <a:lnTo>
                  <a:pt x="109" y="240"/>
                </a:lnTo>
                <a:lnTo>
                  <a:pt x="107" y="239"/>
                </a:lnTo>
                <a:lnTo>
                  <a:pt x="107" y="240"/>
                </a:lnTo>
                <a:lnTo>
                  <a:pt x="106" y="240"/>
                </a:lnTo>
                <a:lnTo>
                  <a:pt x="106" y="239"/>
                </a:lnTo>
                <a:lnTo>
                  <a:pt x="103" y="239"/>
                </a:lnTo>
                <a:lnTo>
                  <a:pt x="100" y="238"/>
                </a:lnTo>
                <a:lnTo>
                  <a:pt x="100" y="238"/>
                </a:lnTo>
                <a:lnTo>
                  <a:pt x="93" y="235"/>
                </a:lnTo>
                <a:lnTo>
                  <a:pt x="90" y="235"/>
                </a:lnTo>
                <a:lnTo>
                  <a:pt x="86" y="233"/>
                </a:lnTo>
                <a:lnTo>
                  <a:pt x="87" y="229"/>
                </a:lnTo>
                <a:lnTo>
                  <a:pt x="87" y="229"/>
                </a:lnTo>
                <a:lnTo>
                  <a:pt x="87" y="227"/>
                </a:lnTo>
                <a:lnTo>
                  <a:pt x="87" y="227"/>
                </a:lnTo>
                <a:lnTo>
                  <a:pt x="87" y="226"/>
                </a:lnTo>
                <a:lnTo>
                  <a:pt x="87" y="226"/>
                </a:lnTo>
                <a:lnTo>
                  <a:pt x="87" y="225"/>
                </a:lnTo>
                <a:lnTo>
                  <a:pt x="87" y="224"/>
                </a:lnTo>
                <a:lnTo>
                  <a:pt x="87" y="224"/>
                </a:lnTo>
                <a:lnTo>
                  <a:pt x="87" y="223"/>
                </a:lnTo>
                <a:lnTo>
                  <a:pt x="87" y="222"/>
                </a:lnTo>
                <a:lnTo>
                  <a:pt x="87" y="221"/>
                </a:lnTo>
                <a:lnTo>
                  <a:pt x="87" y="220"/>
                </a:lnTo>
                <a:lnTo>
                  <a:pt x="87" y="220"/>
                </a:lnTo>
                <a:lnTo>
                  <a:pt x="86" y="218"/>
                </a:lnTo>
                <a:lnTo>
                  <a:pt x="85" y="216"/>
                </a:lnTo>
                <a:lnTo>
                  <a:pt x="85" y="215"/>
                </a:lnTo>
                <a:lnTo>
                  <a:pt x="85" y="215"/>
                </a:lnTo>
                <a:lnTo>
                  <a:pt x="84" y="213"/>
                </a:lnTo>
                <a:lnTo>
                  <a:pt x="84" y="213"/>
                </a:lnTo>
                <a:lnTo>
                  <a:pt x="84" y="213"/>
                </a:lnTo>
                <a:lnTo>
                  <a:pt x="84" y="212"/>
                </a:lnTo>
                <a:lnTo>
                  <a:pt x="84" y="210"/>
                </a:lnTo>
                <a:lnTo>
                  <a:pt x="84" y="210"/>
                </a:lnTo>
                <a:lnTo>
                  <a:pt x="84" y="209"/>
                </a:lnTo>
                <a:lnTo>
                  <a:pt x="84" y="208"/>
                </a:lnTo>
                <a:lnTo>
                  <a:pt x="84" y="208"/>
                </a:lnTo>
                <a:lnTo>
                  <a:pt x="85" y="206"/>
                </a:lnTo>
                <a:lnTo>
                  <a:pt x="85" y="204"/>
                </a:lnTo>
                <a:lnTo>
                  <a:pt x="88" y="192"/>
                </a:lnTo>
                <a:lnTo>
                  <a:pt x="89" y="190"/>
                </a:lnTo>
                <a:lnTo>
                  <a:pt x="89" y="190"/>
                </a:lnTo>
                <a:lnTo>
                  <a:pt x="89" y="189"/>
                </a:lnTo>
                <a:lnTo>
                  <a:pt x="92" y="182"/>
                </a:lnTo>
                <a:lnTo>
                  <a:pt x="94" y="173"/>
                </a:lnTo>
                <a:lnTo>
                  <a:pt x="95" y="171"/>
                </a:lnTo>
                <a:lnTo>
                  <a:pt x="95" y="171"/>
                </a:lnTo>
                <a:lnTo>
                  <a:pt x="95" y="170"/>
                </a:lnTo>
                <a:lnTo>
                  <a:pt x="95" y="168"/>
                </a:lnTo>
                <a:lnTo>
                  <a:pt x="95" y="168"/>
                </a:lnTo>
                <a:lnTo>
                  <a:pt x="95" y="167"/>
                </a:lnTo>
                <a:lnTo>
                  <a:pt x="95" y="167"/>
                </a:lnTo>
                <a:lnTo>
                  <a:pt x="95" y="167"/>
                </a:lnTo>
                <a:lnTo>
                  <a:pt x="95" y="166"/>
                </a:lnTo>
                <a:lnTo>
                  <a:pt x="95" y="166"/>
                </a:lnTo>
                <a:lnTo>
                  <a:pt x="95" y="165"/>
                </a:lnTo>
                <a:lnTo>
                  <a:pt x="95" y="164"/>
                </a:lnTo>
                <a:lnTo>
                  <a:pt x="95" y="164"/>
                </a:lnTo>
                <a:lnTo>
                  <a:pt x="94" y="162"/>
                </a:lnTo>
                <a:lnTo>
                  <a:pt x="93" y="160"/>
                </a:lnTo>
                <a:lnTo>
                  <a:pt x="93" y="158"/>
                </a:lnTo>
                <a:lnTo>
                  <a:pt x="93" y="157"/>
                </a:lnTo>
                <a:lnTo>
                  <a:pt x="93" y="157"/>
                </a:lnTo>
                <a:lnTo>
                  <a:pt x="92" y="156"/>
                </a:lnTo>
                <a:lnTo>
                  <a:pt x="92" y="155"/>
                </a:lnTo>
                <a:lnTo>
                  <a:pt x="92" y="155"/>
                </a:lnTo>
                <a:lnTo>
                  <a:pt x="93" y="154"/>
                </a:lnTo>
                <a:lnTo>
                  <a:pt x="93" y="153"/>
                </a:lnTo>
                <a:lnTo>
                  <a:pt x="92" y="153"/>
                </a:lnTo>
                <a:lnTo>
                  <a:pt x="92" y="153"/>
                </a:lnTo>
                <a:lnTo>
                  <a:pt x="92" y="153"/>
                </a:lnTo>
                <a:lnTo>
                  <a:pt x="89" y="153"/>
                </a:lnTo>
                <a:lnTo>
                  <a:pt x="89" y="153"/>
                </a:lnTo>
                <a:lnTo>
                  <a:pt x="88" y="151"/>
                </a:lnTo>
                <a:lnTo>
                  <a:pt x="87" y="150"/>
                </a:lnTo>
                <a:lnTo>
                  <a:pt x="87" y="150"/>
                </a:lnTo>
                <a:lnTo>
                  <a:pt x="85" y="148"/>
                </a:lnTo>
                <a:lnTo>
                  <a:pt x="84" y="146"/>
                </a:lnTo>
                <a:lnTo>
                  <a:pt x="83" y="146"/>
                </a:lnTo>
                <a:lnTo>
                  <a:pt x="81" y="145"/>
                </a:lnTo>
                <a:lnTo>
                  <a:pt x="81" y="143"/>
                </a:lnTo>
                <a:lnTo>
                  <a:pt x="80" y="143"/>
                </a:lnTo>
                <a:lnTo>
                  <a:pt x="78" y="141"/>
                </a:lnTo>
                <a:lnTo>
                  <a:pt x="76" y="139"/>
                </a:lnTo>
                <a:lnTo>
                  <a:pt x="76" y="140"/>
                </a:lnTo>
                <a:lnTo>
                  <a:pt x="76" y="140"/>
                </a:lnTo>
                <a:lnTo>
                  <a:pt x="76" y="140"/>
                </a:lnTo>
                <a:lnTo>
                  <a:pt x="75" y="140"/>
                </a:lnTo>
                <a:lnTo>
                  <a:pt x="75" y="140"/>
                </a:lnTo>
                <a:lnTo>
                  <a:pt x="75" y="140"/>
                </a:lnTo>
                <a:lnTo>
                  <a:pt x="75" y="140"/>
                </a:lnTo>
                <a:lnTo>
                  <a:pt x="75" y="140"/>
                </a:lnTo>
                <a:lnTo>
                  <a:pt x="75" y="140"/>
                </a:lnTo>
                <a:lnTo>
                  <a:pt x="69" y="143"/>
                </a:lnTo>
                <a:lnTo>
                  <a:pt x="69" y="143"/>
                </a:lnTo>
                <a:lnTo>
                  <a:pt x="69" y="143"/>
                </a:lnTo>
                <a:lnTo>
                  <a:pt x="69" y="143"/>
                </a:lnTo>
                <a:lnTo>
                  <a:pt x="70" y="145"/>
                </a:lnTo>
                <a:lnTo>
                  <a:pt x="69" y="146"/>
                </a:lnTo>
                <a:lnTo>
                  <a:pt x="69" y="146"/>
                </a:lnTo>
                <a:lnTo>
                  <a:pt x="68" y="147"/>
                </a:lnTo>
                <a:lnTo>
                  <a:pt x="68" y="148"/>
                </a:lnTo>
                <a:lnTo>
                  <a:pt x="68" y="148"/>
                </a:lnTo>
                <a:lnTo>
                  <a:pt x="68" y="148"/>
                </a:lnTo>
                <a:lnTo>
                  <a:pt x="67" y="148"/>
                </a:lnTo>
                <a:lnTo>
                  <a:pt x="63" y="146"/>
                </a:lnTo>
                <a:lnTo>
                  <a:pt x="62" y="147"/>
                </a:lnTo>
                <a:lnTo>
                  <a:pt x="62" y="148"/>
                </a:lnTo>
                <a:lnTo>
                  <a:pt x="55" y="154"/>
                </a:lnTo>
                <a:lnTo>
                  <a:pt x="53" y="148"/>
                </a:lnTo>
                <a:lnTo>
                  <a:pt x="52" y="149"/>
                </a:lnTo>
                <a:lnTo>
                  <a:pt x="51" y="149"/>
                </a:lnTo>
                <a:lnTo>
                  <a:pt x="51" y="149"/>
                </a:lnTo>
                <a:lnTo>
                  <a:pt x="51" y="149"/>
                </a:lnTo>
                <a:lnTo>
                  <a:pt x="50" y="147"/>
                </a:lnTo>
                <a:lnTo>
                  <a:pt x="49" y="143"/>
                </a:lnTo>
                <a:lnTo>
                  <a:pt x="47" y="143"/>
                </a:lnTo>
                <a:lnTo>
                  <a:pt x="49" y="138"/>
                </a:lnTo>
                <a:lnTo>
                  <a:pt x="50" y="135"/>
                </a:lnTo>
                <a:lnTo>
                  <a:pt x="50" y="134"/>
                </a:lnTo>
                <a:lnTo>
                  <a:pt x="52" y="134"/>
                </a:lnTo>
                <a:lnTo>
                  <a:pt x="52" y="134"/>
                </a:lnTo>
                <a:lnTo>
                  <a:pt x="57" y="137"/>
                </a:lnTo>
                <a:lnTo>
                  <a:pt x="57" y="135"/>
                </a:lnTo>
                <a:lnTo>
                  <a:pt x="58" y="134"/>
                </a:lnTo>
                <a:lnTo>
                  <a:pt x="60" y="134"/>
                </a:lnTo>
                <a:lnTo>
                  <a:pt x="60" y="134"/>
                </a:lnTo>
                <a:lnTo>
                  <a:pt x="61" y="131"/>
                </a:lnTo>
                <a:lnTo>
                  <a:pt x="62" y="125"/>
                </a:lnTo>
                <a:lnTo>
                  <a:pt x="62" y="125"/>
                </a:lnTo>
                <a:lnTo>
                  <a:pt x="61" y="124"/>
                </a:lnTo>
                <a:lnTo>
                  <a:pt x="54" y="123"/>
                </a:lnTo>
                <a:lnTo>
                  <a:pt x="51" y="122"/>
                </a:lnTo>
                <a:lnTo>
                  <a:pt x="49" y="121"/>
                </a:lnTo>
                <a:lnTo>
                  <a:pt x="34" y="117"/>
                </a:lnTo>
                <a:lnTo>
                  <a:pt x="36" y="108"/>
                </a:lnTo>
                <a:lnTo>
                  <a:pt x="36" y="108"/>
                </a:lnTo>
                <a:lnTo>
                  <a:pt x="41" y="104"/>
                </a:lnTo>
                <a:lnTo>
                  <a:pt x="41" y="97"/>
                </a:lnTo>
                <a:lnTo>
                  <a:pt x="42" y="93"/>
                </a:lnTo>
                <a:lnTo>
                  <a:pt x="36" y="96"/>
                </a:lnTo>
                <a:lnTo>
                  <a:pt x="29" y="98"/>
                </a:lnTo>
                <a:lnTo>
                  <a:pt x="28" y="99"/>
                </a:lnTo>
                <a:lnTo>
                  <a:pt x="27" y="99"/>
                </a:lnTo>
                <a:lnTo>
                  <a:pt x="26" y="100"/>
                </a:lnTo>
                <a:lnTo>
                  <a:pt x="25" y="101"/>
                </a:lnTo>
                <a:lnTo>
                  <a:pt x="24" y="101"/>
                </a:lnTo>
                <a:lnTo>
                  <a:pt x="21" y="103"/>
                </a:lnTo>
                <a:lnTo>
                  <a:pt x="20" y="104"/>
                </a:lnTo>
                <a:lnTo>
                  <a:pt x="20" y="104"/>
                </a:lnTo>
                <a:lnTo>
                  <a:pt x="20" y="104"/>
                </a:lnTo>
                <a:lnTo>
                  <a:pt x="20" y="104"/>
                </a:lnTo>
                <a:lnTo>
                  <a:pt x="19" y="103"/>
                </a:lnTo>
                <a:lnTo>
                  <a:pt x="19" y="101"/>
                </a:lnTo>
                <a:lnTo>
                  <a:pt x="18" y="101"/>
                </a:lnTo>
                <a:lnTo>
                  <a:pt x="18" y="100"/>
                </a:lnTo>
                <a:lnTo>
                  <a:pt x="18" y="100"/>
                </a:lnTo>
                <a:lnTo>
                  <a:pt x="18" y="100"/>
                </a:lnTo>
                <a:lnTo>
                  <a:pt x="18" y="99"/>
                </a:lnTo>
                <a:lnTo>
                  <a:pt x="18" y="99"/>
                </a:lnTo>
                <a:lnTo>
                  <a:pt x="18" y="99"/>
                </a:lnTo>
                <a:lnTo>
                  <a:pt x="19" y="98"/>
                </a:lnTo>
                <a:lnTo>
                  <a:pt x="20" y="98"/>
                </a:lnTo>
                <a:lnTo>
                  <a:pt x="21" y="97"/>
                </a:lnTo>
                <a:lnTo>
                  <a:pt x="23" y="97"/>
                </a:lnTo>
                <a:lnTo>
                  <a:pt x="24" y="96"/>
                </a:lnTo>
                <a:lnTo>
                  <a:pt x="25" y="96"/>
                </a:lnTo>
                <a:lnTo>
                  <a:pt x="25" y="95"/>
                </a:lnTo>
                <a:lnTo>
                  <a:pt x="27" y="95"/>
                </a:lnTo>
                <a:lnTo>
                  <a:pt x="28" y="93"/>
                </a:lnTo>
                <a:lnTo>
                  <a:pt x="33" y="92"/>
                </a:lnTo>
                <a:lnTo>
                  <a:pt x="35" y="91"/>
                </a:lnTo>
                <a:lnTo>
                  <a:pt x="37" y="90"/>
                </a:lnTo>
                <a:lnTo>
                  <a:pt x="38" y="90"/>
                </a:lnTo>
                <a:lnTo>
                  <a:pt x="41" y="89"/>
                </a:lnTo>
                <a:lnTo>
                  <a:pt x="42" y="88"/>
                </a:lnTo>
                <a:lnTo>
                  <a:pt x="43" y="88"/>
                </a:lnTo>
                <a:lnTo>
                  <a:pt x="43" y="88"/>
                </a:lnTo>
                <a:lnTo>
                  <a:pt x="44" y="88"/>
                </a:lnTo>
                <a:lnTo>
                  <a:pt x="44" y="87"/>
                </a:lnTo>
                <a:lnTo>
                  <a:pt x="42" y="83"/>
                </a:lnTo>
                <a:lnTo>
                  <a:pt x="35" y="75"/>
                </a:lnTo>
                <a:lnTo>
                  <a:pt x="33" y="73"/>
                </a:lnTo>
                <a:lnTo>
                  <a:pt x="33" y="73"/>
                </a:lnTo>
                <a:lnTo>
                  <a:pt x="33" y="72"/>
                </a:lnTo>
                <a:lnTo>
                  <a:pt x="32" y="71"/>
                </a:lnTo>
                <a:lnTo>
                  <a:pt x="31" y="71"/>
                </a:lnTo>
                <a:lnTo>
                  <a:pt x="31" y="71"/>
                </a:lnTo>
                <a:lnTo>
                  <a:pt x="31" y="70"/>
                </a:lnTo>
                <a:lnTo>
                  <a:pt x="29" y="70"/>
                </a:lnTo>
                <a:lnTo>
                  <a:pt x="24" y="67"/>
                </a:lnTo>
                <a:lnTo>
                  <a:pt x="21" y="67"/>
                </a:lnTo>
                <a:lnTo>
                  <a:pt x="20" y="66"/>
                </a:lnTo>
                <a:lnTo>
                  <a:pt x="19" y="66"/>
                </a:lnTo>
                <a:lnTo>
                  <a:pt x="23" y="54"/>
                </a:lnTo>
                <a:lnTo>
                  <a:pt x="23" y="53"/>
                </a:lnTo>
                <a:lnTo>
                  <a:pt x="23" y="51"/>
                </a:lnTo>
                <a:lnTo>
                  <a:pt x="24" y="51"/>
                </a:lnTo>
                <a:lnTo>
                  <a:pt x="25" y="49"/>
                </a:lnTo>
                <a:lnTo>
                  <a:pt x="21" y="42"/>
                </a:lnTo>
                <a:lnTo>
                  <a:pt x="19" y="40"/>
                </a:lnTo>
                <a:lnTo>
                  <a:pt x="15" y="33"/>
                </a:lnTo>
                <a:lnTo>
                  <a:pt x="15" y="33"/>
                </a:lnTo>
                <a:lnTo>
                  <a:pt x="15" y="32"/>
                </a:lnTo>
                <a:lnTo>
                  <a:pt x="15" y="32"/>
                </a:lnTo>
                <a:lnTo>
                  <a:pt x="0" y="9"/>
                </a:lnTo>
                <a:lnTo>
                  <a:pt x="0" y="9"/>
                </a:lnTo>
                <a:lnTo>
                  <a:pt x="1" y="8"/>
                </a:lnTo>
                <a:lnTo>
                  <a:pt x="5" y="7"/>
                </a:lnTo>
                <a:lnTo>
                  <a:pt x="7" y="5"/>
                </a:lnTo>
                <a:lnTo>
                  <a:pt x="8" y="5"/>
                </a:lnTo>
                <a:lnTo>
                  <a:pt x="15" y="0"/>
                </a:lnTo>
                <a:lnTo>
                  <a:pt x="15" y="0"/>
                </a:lnTo>
                <a:lnTo>
                  <a:pt x="16" y="1"/>
                </a:lnTo>
                <a:lnTo>
                  <a:pt x="17" y="1"/>
                </a:lnTo>
                <a:lnTo>
                  <a:pt x="17" y="3"/>
                </a:lnTo>
                <a:lnTo>
                  <a:pt x="18" y="4"/>
                </a:lnTo>
                <a:lnTo>
                  <a:pt x="19" y="4"/>
                </a:lnTo>
                <a:lnTo>
                  <a:pt x="20" y="5"/>
                </a:lnTo>
                <a:lnTo>
                  <a:pt x="21" y="5"/>
                </a:lnTo>
                <a:lnTo>
                  <a:pt x="24" y="5"/>
                </a:lnTo>
                <a:lnTo>
                  <a:pt x="24" y="5"/>
                </a:lnTo>
                <a:lnTo>
                  <a:pt x="26" y="5"/>
                </a:lnTo>
                <a:lnTo>
                  <a:pt x="29" y="3"/>
                </a:lnTo>
                <a:lnTo>
                  <a:pt x="32" y="1"/>
                </a:lnTo>
                <a:lnTo>
                  <a:pt x="33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04" name="Freeform 313">
            <a:extLst>
              <a:ext uri="{FF2B5EF4-FFF2-40B4-BE49-F238E27FC236}">
                <a16:creationId xmlns:a16="http://schemas.microsoft.com/office/drawing/2014/main" id="{C5783A90-0EFF-ACE2-B43C-08BF085E1FA5}"/>
              </a:ext>
            </a:extLst>
          </p:cNvPr>
          <p:cNvSpPr>
            <a:spLocks noEditPoints="1"/>
          </p:cNvSpPr>
          <p:nvPr/>
        </p:nvSpPr>
        <p:spPr bwMode="auto">
          <a:xfrm>
            <a:off x="3221395" y="2187848"/>
            <a:ext cx="273050" cy="293688"/>
          </a:xfrm>
          <a:custGeom>
            <a:avLst/>
            <a:gdLst>
              <a:gd name="T0" fmla="*/ 115 w 172"/>
              <a:gd name="T1" fmla="*/ 33 h 185"/>
              <a:gd name="T2" fmla="*/ 94 w 172"/>
              <a:gd name="T3" fmla="*/ 39 h 185"/>
              <a:gd name="T4" fmla="*/ 91 w 172"/>
              <a:gd name="T5" fmla="*/ 40 h 185"/>
              <a:gd name="T6" fmla="*/ 90 w 172"/>
              <a:gd name="T7" fmla="*/ 40 h 185"/>
              <a:gd name="T8" fmla="*/ 99 w 172"/>
              <a:gd name="T9" fmla="*/ 31 h 185"/>
              <a:gd name="T10" fmla="*/ 114 w 172"/>
              <a:gd name="T11" fmla="*/ 22 h 185"/>
              <a:gd name="T12" fmla="*/ 61 w 172"/>
              <a:gd name="T13" fmla="*/ 8 h 185"/>
              <a:gd name="T14" fmla="*/ 69 w 172"/>
              <a:gd name="T15" fmla="*/ 20 h 185"/>
              <a:gd name="T16" fmla="*/ 85 w 172"/>
              <a:gd name="T17" fmla="*/ 21 h 185"/>
              <a:gd name="T18" fmla="*/ 83 w 172"/>
              <a:gd name="T19" fmla="*/ 30 h 185"/>
              <a:gd name="T20" fmla="*/ 86 w 172"/>
              <a:gd name="T21" fmla="*/ 38 h 185"/>
              <a:gd name="T22" fmla="*/ 93 w 172"/>
              <a:gd name="T23" fmla="*/ 46 h 185"/>
              <a:gd name="T24" fmla="*/ 97 w 172"/>
              <a:gd name="T25" fmla="*/ 56 h 185"/>
              <a:gd name="T26" fmla="*/ 97 w 172"/>
              <a:gd name="T27" fmla="*/ 63 h 185"/>
              <a:gd name="T28" fmla="*/ 97 w 172"/>
              <a:gd name="T29" fmla="*/ 66 h 185"/>
              <a:gd name="T30" fmla="*/ 99 w 172"/>
              <a:gd name="T31" fmla="*/ 67 h 185"/>
              <a:gd name="T32" fmla="*/ 102 w 172"/>
              <a:gd name="T33" fmla="*/ 67 h 185"/>
              <a:gd name="T34" fmla="*/ 105 w 172"/>
              <a:gd name="T35" fmla="*/ 66 h 185"/>
              <a:gd name="T36" fmla="*/ 108 w 172"/>
              <a:gd name="T37" fmla="*/ 65 h 185"/>
              <a:gd name="T38" fmla="*/ 112 w 172"/>
              <a:gd name="T39" fmla="*/ 65 h 185"/>
              <a:gd name="T40" fmla="*/ 119 w 172"/>
              <a:gd name="T41" fmla="*/ 66 h 185"/>
              <a:gd name="T42" fmla="*/ 124 w 172"/>
              <a:gd name="T43" fmla="*/ 69 h 185"/>
              <a:gd name="T44" fmla="*/ 131 w 172"/>
              <a:gd name="T45" fmla="*/ 74 h 185"/>
              <a:gd name="T46" fmla="*/ 136 w 172"/>
              <a:gd name="T47" fmla="*/ 82 h 185"/>
              <a:gd name="T48" fmla="*/ 136 w 172"/>
              <a:gd name="T49" fmla="*/ 87 h 185"/>
              <a:gd name="T50" fmla="*/ 138 w 172"/>
              <a:gd name="T51" fmla="*/ 91 h 185"/>
              <a:gd name="T52" fmla="*/ 143 w 172"/>
              <a:gd name="T53" fmla="*/ 94 h 185"/>
              <a:gd name="T54" fmla="*/ 154 w 172"/>
              <a:gd name="T55" fmla="*/ 99 h 185"/>
              <a:gd name="T56" fmla="*/ 159 w 172"/>
              <a:gd name="T57" fmla="*/ 100 h 185"/>
              <a:gd name="T58" fmla="*/ 168 w 172"/>
              <a:gd name="T59" fmla="*/ 99 h 185"/>
              <a:gd name="T60" fmla="*/ 164 w 172"/>
              <a:gd name="T61" fmla="*/ 105 h 185"/>
              <a:gd name="T62" fmla="*/ 125 w 172"/>
              <a:gd name="T63" fmla="*/ 126 h 185"/>
              <a:gd name="T64" fmla="*/ 107 w 172"/>
              <a:gd name="T65" fmla="*/ 137 h 185"/>
              <a:gd name="T66" fmla="*/ 96 w 172"/>
              <a:gd name="T67" fmla="*/ 150 h 185"/>
              <a:gd name="T68" fmla="*/ 87 w 172"/>
              <a:gd name="T69" fmla="*/ 160 h 185"/>
              <a:gd name="T70" fmla="*/ 62 w 172"/>
              <a:gd name="T71" fmla="*/ 175 h 185"/>
              <a:gd name="T72" fmla="*/ 50 w 172"/>
              <a:gd name="T73" fmla="*/ 154 h 185"/>
              <a:gd name="T74" fmla="*/ 34 w 172"/>
              <a:gd name="T75" fmla="*/ 157 h 185"/>
              <a:gd name="T76" fmla="*/ 24 w 172"/>
              <a:gd name="T77" fmla="*/ 164 h 185"/>
              <a:gd name="T78" fmla="*/ 16 w 172"/>
              <a:gd name="T79" fmla="*/ 154 h 185"/>
              <a:gd name="T80" fmla="*/ 2 w 172"/>
              <a:gd name="T81" fmla="*/ 144 h 185"/>
              <a:gd name="T82" fmla="*/ 12 w 172"/>
              <a:gd name="T83" fmla="*/ 134 h 185"/>
              <a:gd name="T84" fmla="*/ 35 w 172"/>
              <a:gd name="T85" fmla="*/ 113 h 185"/>
              <a:gd name="T86" fmla="*/ 29 w 172"/>
              <a:gd name="T87" fmla="*/ 101 h 185"/>
              <a:gd name="T88" fmla="*/ 16 w 172"/>
              <a:gd name="T89" fmla="*/ 77 h 185"/>
              <a:gd name="T90" fmla="*/ 9 w 172"/>
              <a:gd name="T91" fmla="*/ 65 h 185"/>
              <a:gd name="T92" fmla="*/ 10 w 172"/>
              <a:gd name="T93" fmla="*/ 62 h 185"/>
              <a:gd name="T94" fmla="*/ 22 w 172"/>
              <a:gd name="T95" fmla="*/ 51 h 185"/>
              <a:gd name="T96" fmla="*/ 14 w 172"/>
              <a:gd name="T97" fmla="*/ 41 h 185"/>
              <a:gd name="T98" fmla="*/ 30 w 172"/>
              <a:gd name="T99" fmla="*/ 35 h 185"/>
              <a:gd name="T100" fmla="*/ 36 w 172"/>
              <a:gd name="T101" fmla="*/ 32 h 185"/>
              <a:gd name="T102" fmla="*/ 42 w 172"/>
              <a:gd name="T103" fmla="*/ 25 h 185"/>
              <a:gd name="T104" fmla="*/ 45 w 172"/>
              <a:gd name="T105" fmla="*/ 26 h 185"/>
              <a:gd name="T106" fmla="*/ 48 w 172"/>
              <a:gd name="T107" fmla="*/ 22 h 185"/>
              <a:gd name="T108" fmla="*/ 52 w 172"/>
              <a:gd name="T109" fmla="*/ 16 h 185"/>
              <a:gd name="T110" fmla="*/ 53 w 172"/>
              <a:gd name="T111" fmla="*/ 7 h 185"/>
              <a:gd name="T112" fmla="*/ 53 w 172"/>
              <a:gd name="T113" fmla="*/ 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2" h="185">
                <a:moveTo>
                  <a:pt x="115" y="24"/>
                </a:moveTo>
                <a:lnTo>
                  <a:pt x="119" y="31"/>
                </a:lnTo>
                <a:lnTo>
                  <a:pt x="120" y="31"/>
                </a:lnTo>
                <a:lnTo>
                  <a:pt x="117" y="32"/>
                </a:lnTo>
                <a:lnTo>
                  <a:pt x="117" y="32"/>
                </a:lnTo>
                <a:lnTo>
                  <a:pt x="116" y="33"/>
                </a:lnTo>
                <a:lnTo>
                  <a:pt x="115" y="33"/>
                </a:lnTo>
                <a:lnTo>
                  <a:pt x="115" y="33"/>
                </a:lnTo>
                <a:lnTo>
                  <a:pt x="115" y="33"/>
                </a:lnTo>
                <a:lnTo>
                  <a:pt x="113" y="30"/>
                </a:lnTo>
                <a:lnTo>
                  <a:pt x="106" y="33"/>
                </a:lnTo>
                <a:lnTo>
                  <a:pt x="94" y="40"/>
                </a:lnTo>
                <a:lnTo>
                  <a:pt x="94" y="40"/>
                </a:lnTo>
                <a:lnTo>
                  <a:pt x="94" y="39"/>
                </a:lnTo>
                <a:lnTo>
                  <a:pt x="94" y="39"/>
                </a:lnTo>
                <a:lnTo>
                  <a:pt x="94" y="39"/>
                </a:lnTo>
                <a:lnTo>
                  <a:pt x="93" y="38"/>
                </a:lnTo>
                <a:lnTo>
                  <a:pt x="93" y="38"/>
                </a:lnTo>
                <a:lnTo>
                  <a:pt x="91" y="39"/>
                </a:lnTo>
                <a:lnTo>
                  <a:pt x="91" y="39"/>
                </a:lnTo>
                <a:lnTo>
                  <a:pt x="90" y="39"/>
                </a:lnTo>
                <a:lnTo>
                  <a:pt x="90" y="39"/>
                </a:lnTo>
                <a:lnTo>
                  <a:pt x="90" y="40"/>
                </a:lnTo>
                <a:lnTo>
                  <a:pt x="91" y="40"/>
                </a:lnTo>
                <a:lnTo>
                  <a:pt x="91" y="41"/>
                </a:lnTo>
                <a:lnTo>
                  <a:pt x="91" y="41"/>
                </a:lnTo>
                <a:lnTo>
                  <a:pt x="91" y="41"/>
                </a:lnTo>
                <a:lnTo>
                  <a:pt x="91" y="41"/>
                </a:lnTo>
                <a:lnTo>
                  <a:pt x="91" y="41"/>
                </a:lnTo>
                <a:lnTo>
                  <a:pt x="91" y="41"/>
                </a:lnTo>
                <a:lnTo>
                  <a:pt x="90" y="40"/>
                </a:lnTo>
                <a:lnTo>
                  <a:pt x="90" y="40"/>
                </a:lnTo>
                <a:lnTo>
                  <a:pt x="90" y="39"/>
                </a:lnTo>
                <a:lnTo>
                  <a:pt x="90" y="38"/>
                </a:lnTo>
                <a:lnTo>
                  <a:pt x="90" y="38"/>
                </a:lnTo>
                <a:lnTo>
                  <a:pt x="90" y="37"/>
                </a:lnTo>
                <a:lnTo>
                  <a:pt x="89" y="37"/>
                </a:lnTo>
                <a:lnTo>
                  <a:pt x="90" y="37"/>
                </a:lnTo>
                <a:lnTo>
                  <a:pt x="91" y="35"/>
                </a:lnTo>
                <a:lnTo>
                  <a:pt x="99" y="31"/>
                </a:lnTo>
                <a:lnTo>
                  <a:pt x="103" y="29"/>
                </a:lnTo>
                <a:lnTo>
                  <a:pt x="104" y="29"/>
                </a:lnTo>
                <a:lnTo>
                  <a:pt x="106" y="27"/>
                </a:lnTo>
                <a:lnTo>
                  <a:pt x="111" y="25"/>
                </a:lnTo>
                <a:lnTo>
                  <a:pt x="113" y="23"/>
                </a:lnTo>
                <a:lnTo>
                  <a:pt x="113" y="23"/>
                </a:lnTo>
                <a:lnTo>
                  <a:pt x="114" y="23"/>
                </a:lnTo>
                <a:lnTo>
                  <a:pt x="114" y="22"/>
                </a:lnTo>
                <a:lnTo>
                  <a:pt x="114" y="23"/>
                </a:lnTo>
                <a:lnTo>
                  <a:pt x="115" y="24"/>
                </a:lnTo>
                <a:close/>
                <a:moveTo>
                  <a:pt x="56" y="0"/>
                </a:moveTo>
                <a:lnTo>
                  <a:pt x="57" y="5"/>
                </a:lnTo>
                <a:lnTo>
                  <a:pt x="59" y="5"/>
                </a:lnTo>
                <a:lnTo>
                  <a:pt x="59" y="5"/>
                </a:lnTo>
                <a:lnTo>
                  <a:pt x="60" y="7"/>
                </a:lnTo>
                <a:lnTo>
                  <a:pt x="61" y="8"/>
                </a:lnTo>
                <a:lnTo>
                  <a:pt x="61" y="9"/>
                </a:lnTo>
                <a:lnTo>
                  <a:pt x="62" y="10"/>
                </a:lnTo>
                <a:lnTo>
                  <a:pt x="62" y="12"/>
                </a:lnTo>
                <a:lnTo>
                  <a:pt x="63" y="15"/>
                </a:lnTo>
                <a:lnTo>
                  <a:pt x="64" y="17"/>
                </a:lnTo>
                <a:lnTo>
                  <a:pt x="64" y="18"/>
                </a:lnTo>
                <a:lnTo>
                  <a:pt x="68" y="18"/>
                </a:lnTo>
                <a:lnTo>
                  <a:pt x="69" y="20"/>
                </a:lnTo>
                <a:lnTo>
                  <a:pt x="69" y="20"/>
                </a:lnTo>
                <a:lnTo>
                  <a:pt x="70" y="21"/>
                </a:lnTo>
                <a:lnTo>
                  <a:pt x="70" y="22"/>
                </a:lnTo>
                <a:lnTo>
                  <a:pt x="73" y="25"/>
                </a:lnTo>
                <a:lnTo>
                  <a:pt x="83" y="20"/>
                </a:lnTo>
                <a:lnTo>
                  <a:pt x="83" y="20"/>
                </a:lnTo>
                <a:lnTo>
                  <a:pt x="85" y="20"/>
                </a:lnTo>
                <a:lnTo>
                  <a:pt x="85" y="21"/>
                </a:lnTo>
                <a:lnTo>
                  <a:pt x="85" y="21"/>
                </a:lnTo>
                <a:lnTo>
                  <a:pt x="85" y="24"/>
                </a:lnTo>
                <a:lnTo>
                  <a:pt x="85" y="25"/>
                </a:lnTo>
                <a:lnTo>
                  <a:pt x="85" y="25"/>
                </a:lnTo>
                <a:lnTo>
                  <a:pt x="85" y="26"/>
                </a:lnTo>
                <a:lnTo>
                  <a:pt x="83" y="27"/>
                </a:lnTo>
                <a:lnTo>
                  <a:pt x="83" y="29"/>
                </a:lnTo>
                <a:lnTo>
                  <a:pt x="83" y="30"/>
                </a:lnTo>
                <a:lnTo>
                  <a:pt x="85" y="32"/>
                </a:lnTo>
                <a:lnTo>
                  <a:pt x="85" y="33"/>
                </a:lnTo>
                <a:lnTo>
                  <a:pt x="85" y="34"/>
                </a:lnTo>
                <a:lnTo>
                  <a:pt x="85" y="34"/>
                </a:lnTo>
                <a:lnTo>
                  <a:pt x="85" y="35"/>
                </a:lnTo>
                <a:lnTo>
                  <a:pt x="85" y="35"/>
                </a:lnTo>
                <a:lnTo>
                  <a:pt x="86" y="37"/>
                </a:lnTo>
                <a:lnTo>
                  <a:pt x="86" y="38"/>
                </a:lnTo>
                <a:lnTo>
                  <a:pt x="86" y="38"/>
                </a:lnTo>
                <a:lnTo>
                  <a:pt x="87" y="39"/>
                </a:lnTo>
                <a:lnTo>
                  <a:pt x="87" y="40"/>
                </a:lnTo>
                <a:lnTo>
                  <a:pt x="88" y="41"/>
                </a:lnTo>
                <a:lnTo>
                  <a:pt x="89" y="42"/>
                </a:lnTo>
                <a:lnTo>
                  <a:pt x="90" y="43"/>
                </a:lnTo>
                <a:lnTo>
                  <a:pt x="91" y="45"/>
                </a:lnTo>
                <a:lnTo>
                  <a:pt x="93" y="46"/>
                </a:lnTo>
                <a:lnTo>
                  <a:pt x="93" y="46"/>
                </a:lnTo>
                <a:lnTo>
                  <a:pt x="93" y="46"/>
                </a:lnTo>
                <a:lnTo>
                  <a:pt x="94" y="48"/>
                </a:lnTo>
                <a:lnTo>
                  <a:pt x="95" y="50"/>
                </a:lnTo>
                <a:lnTo>
                  <a:pt x="96" y="51"/>
                </a:lnTo>
                <a:lnTo>
                  <a:pt x="96" y="52"/>
                </a:lnTo>
                <a:lnTo>
                  <a:pt x="97" y="55"/>
                </a:lnTo>
                <a:lnTo>
                  <a:pt x="97" y="56"/>
                </a:lnTo>
                <a:lnTo>
                  <a:pt x="97" y="56"/>
                </a:lnTo>
                <a:lnTo>
                  <a:pt x="97" y="57"/>
                </a:lnTo>
                <a:lnTo>
                  <a:pt x="97" y="57"/>
                </a:lnTo>
                <a:lnTo>
                  <a:pt x="97" y="58"/>
                </a:lnTo>
                <a:lnTo>
                  <a:pt x="97" y="59"/>
                </a:lnTo>
                <a:lnTo>
                  <a:pt x="97" y="60"/>
                </a:lnTo>
                <a:lnTo>
                  <a:pt x="97" y="60"/>
                </a:lnTo>
                <a:lnTo>
                  <a:pt x="97" y="63"/>
                </a:lnTo>
                <a:lnTo>
                  <a:pt x="97" y="63"/>
                </a:lnTo>
                <a:lnTo>
                  <a:pt x="97" y="64"/>
                </a:lnTo>
                <a:lnTo>
                  <a:pt x="97" y="64"/>
                </a:lnTo>
                <a:lnTo>
                  <a:pt x="97" y="64"/>
                </a:lnTo>
                <a:lnTo>
                  <a:pt x="97" y="65"/>
                </a:lnTo>
                <a:lnTo>
                  <a:pt x="97" y="65"/>
                </a:lnTo>
                <a:lnTo>
                  <a:pt x="97" y="66"/>
                </a:lnTo>
                <a:lnTo>
                  <a:pt x="97" y="66"/>
                </a:lnTo>
                <a:lnTo>
                  <a:pt x="98" y="66"/>
                </a:lnTo>
                <a:lnTo>
                  <a:pt x="98" y="66"/>
                </a:lnTo>
                <a:lnTo>
                  <a:pt x="98" y="66"/>
                </a:lnTo>
                <a:lnTo>
                  <a:pt x="98" y="66"/>
                </a:lnTo>
                <a:lnTo>
                  <a:pt x="99" y="66"/>
                </a:lnTo>
                <a:lnTo>
                  <a:pt x="99" y="66"/>
                </a:lnTo>
                <a:lnTo>
                  <a:pt x="99" y="67"/>
                </a:lnTo>
                <a:lnTo>
                  <a:pt x="99" y="67"/>
                </a:lnTo>
                <a:lnTo>
                  <a:pt x="99" y="67"/>
                </a:lnTo>
                <a:lnTo>
                  <a:pt x="100" y="67"/>
                </a:lnTo>
                <a:lnTo>
                  <a:pt x="100" y="67"/>
                </a:lnTo>
                <a:lnTo>
                  <a:pt x="100" y="67"/>
                </a:lnTo>
                <a:lnTo>
                  <a:pt x="102" y="66"/>
                </a:lnTo>
                <a:lnTo>
                  <a:pt x="102" y="66"/>
                </a:lnTo>
                <a:lnTo>
                  <a:pt x="102" y="66"/>
                </a:lnTo>
                <a:lnTo>
                  <a:pt x="102" y="67"/>
                </a:lnTo>
                <a:lnTo>
                  <a:pt x="103" y="67"/>
                </a:lnTo>
                <a:lnTo>
                  <a:pt x="103" y="67"/>
                </a:lnTo>
                <a:lnTo>
                  <a:pt x="103" y="67"/>
                </a:lnTo>
                <a:lnTo>
                  <a:pt x="103" y="67"/>
                </a:lnTo>
                <a:lnTo>
                  <a:pt x="103" y="67"/>
                </a:lnTo>
                <a:lnTo>
                  <a:pt x="104" y="66"/>
                </a:lnTo>
                <a:lnTo>
                  <a:pt x="104" y="66"/>
                </a:lnTo>
                <a:lnTo>
                  <a:pt x="105" y="66"/>
                </a:lnTo>
                <a:lnTo>
                  <a:pt x="105" y="66"/>
                </a:lnTo>
                <a:lnTo>
                  <a:pt x="106" y="66"/>
                </a:lnTo>
                <a:lnTo>
                  <a:pt x="106" y="65"/>
                </a:lnTo>
                <a:lnTo>
                  <a:pt x="107" y="65"/>
                </a:lnTo>
                <a:lnTo>
                  <a:pt x="107" y="65"/>
                </a:lnTo>
                <a:lnTo>
                  <a:pt x="107" y="65"/>
                </a:lnTo>
                <a:lnTo>
                  <a:pt x="107" y="65"/>
                </a:lnTo>
                <a:lnTo>
                  <a:pt x="108" y="65"/>
                </a:lnTo>
                <a:lnTo>
                  <a:pt x="108" y="64"/>
                </a:lnTo>
                <a:lnTo>
                  <a:pt x="108" y="64"/>
                </a:lnTo>
                <a:lnTo>
                  <a:pt x="108" y="64"/>
                </a:lnTo>
                <a:lnTo>
                  <a:pt x="108" y="65"/>
                </a:lnTo>
                <a:lnTo>
                  <a:pt x="109" y="65"/>
                </a:lnTo>
                <a:lnTo>
                  <a:pt x="111" y="65"/>
                </a:lnTo>
                <a:lnTo>
                  <a:pt x="111" y="65"/>
                </a:lnTo>
                <a:lnTo>
                  <a:pt x="112" y="65"/>
                </a:lnTo>
                <a:lnTo>
                  <a:pt x="113" y="65"/>
                </a:lnTo>
                <a:lnTo>
                  <a:pt x="114" y="65"/>
                </a:lnTo>
                <a:lnTo>
                  <a:pt x="115" y="66"/>
                </a:lnTo>
                <a:lnTo>
                  <a:pt x="116" y="66"/>
                </a:lnTo>
                <a:lnTo>
                  <a:pt x="117" y="66"/>
                </a:lnTo>
                <a:lnTo>
                  <a:pt x="117" y="66"/>
                </a:lnTo>
                <a:lnTo>
                  <a:pt x="119" y="66"/>
                </a:lnTo>
                <a:lnTo>
                  <a:pt x="119" y="66"/>
                </a:lnTo>
                <a:lnTo>
                  <a:pt x="119" y="67"/>
                </a:lnTo>
                <a:lnTo>
                  <a:pt x="121" y="67"/>
                </a:lnTo>
                <a:lnTo>
                  <a:pt x="121" y="67"/>
                </a:lnTo>
                <a:lnTo>
                  <a:pt x="121" y="67"/>
                </a:lnTo>
                <a:lnTo>
                  <a:pt x="121" y="68"/>
                </a:lnTo>
                <a:lnTo>
                  <a:pt x="122" y="69"/>
                </a:lnTo>
                <a:lnTo>
                  <a:pt x="123" y="69"/>
                </a:lnTo>
                <a:lnTo>
                  <a:pt x="124" y="69"/>
                </a:lnTo>
                <a:lnTo>
                  <a:pt x="125" y="71"/>
                </a:lnTo>
                <a:lnTo>
                  <a:pt x="126" y="71"/>
                </a:lnTo>
                <a:lnTo>
                  <a:pt x="126" y="71"/>
                </a:lnTo>
                <a:lnTo>
                  <a:pt x="128" y="71"/>
                </a:lnTo>
                <a:lnTo>
                  <a:pt x="129" y="72"/>
                </a:lnTo>
                <a:lnTo>
                  <a:pt x="129" y="72"/>
                </a:lnTo>
                <a:lnTo>
                  <a:pt x="130" y="73"/>
                </a:lnTo>
                <a:lnTo>
                  <a:pt x="131" y="74"/>
                </a:lnTo>
                <a:lnTo>
                  <a:pt x="132" y="75"/>
                </a:lnTo>
                <a:lnTo>
                  <a:pt x="134" y="77"/>
                </a:lnTo>
                <a:lnTo>
                  <a:pt x="134" y="79"/>
                </a:lnTo>
                <a:lnTo>
                  <a:pt x="136" y="79"/>
                </a:lnTo>
                <a:lnTo>
                  <a:pt x="136" y="80"/>
                </a:lnTo>
                <a:lnTo>
                  <a:pt x="136" y="81"/>
                </a:lnTo>
                <a:lnTo>
                  <a:pt x="136" y="81"/>
                </a:lnTo>
                <a:lnTo>
                  <a:pt x="136" y="82"/>
                </a:lnTo>
                <a:lnTo>
                  <a:pt x="136" y="82"/>
                </a:lnTo>
                <a:lnTo>
                  <a:pt x="134" y="82"/>
                </a:lnTo>
                <a:lnTo>
                  <a:pt x="134" y="82"/>
                </a:lnTo>
                <a:lnTo>
                  <a:pt x="134" y="83"/>
                </a:lnTo>
                <a:lnTo>
                  <a:pt x="134" y="83"/>
                </a:lnTo>
                <a:lnTo>
                  <a:pt x="136" y="84"/>
                </a:lnTo>
                <a:lnTo>
                  <a:pt x="136" y="85"/>
                </a:lnTo>
                <a:lnTo>
                  <a:pt x="136" y="87"/>
                </a:lnTo>
                <a:lnTo>
                  <a:pt x="136" y="88"/>
                </a:lnTo>
                <a:lnTo>
                  <a:pt x="136" y="88"/>
                </a:lnTo>
                <a:lnTo>
                  <a:pt x="137" y="89"/>
                </a:lnTo>
                <a:lnTo>
                  <a:pt x="137" y="89"/>
                </a:lnTo>
                <a:lnTo>
                  <a:pt x="137" y="90"/>
                </a:lnTo>
                <a:lnTo>
                  <a:pt x="138" y="91"/>
                </a:lnTo>
                <a:lnTo>
                  <a:pt x="138" y="91"/>
                </a:lnTo>
                <a:lnTo>
                  <a:pt x="138" y="91"/>
                </a:lnTo>
                <a:lnTo>
                  <a:pt x="139" y="91"/>
                </a:lnTo>
                <a:lnTo>
                  <a:pt x="139" y="92"/>
                </a:lnTo>
                <a:lnTo>
                  <a:pt x="140" y="93"/>
                </a:lnTo>
                <a:lnTo>
                  <a:pt x="140" y="93"/>
                </a:lnTo>
                <a:lnTo>
                  <a:pt x="140" y="93"/>
                </a:lnTo>
                <a:lnTo>
                  <a:pt x="141" y="93"/>
                </a:lnTo>
                <a:lnTo>
                  <a:pt x="142" y="94"/>
                </a:lnTo>
                <a:lnTo>
                  <a:pt x="143" y="94"/>
                </a:lnTo>
                <a:lnTo>
                  <a:pt x="145" y="94"/>
                </a:lnTo>
                <a:lnTo>
                  <a:pt x="146" y="96"/>
                </a:lnTo>
                <a:lnTo>
                  <a:pt x="147" y="96"/>
                </a:lnTo>
                <a:lnTo>
                  <a:pt x="148" y="97"/>
                </a:lnTo>
                <a:lnTo>
                  <a:pt x="150" y="98"/>
                </a:lnTo>
                <a:lnTo>
                  <a:pt x="150" y="98"/>
                </a:lnTo>
                <a:lnTo>
                  <a:pt x="151" y="98"/>
                </a:lnTo>
                <a:lnTo>
                  <a:pt x="154" y="99"/>
                </a:lnTo>
                <a:lnTo>
                  <a:pt x="155" y="100"/>
                </a:lnTo>
                <a:lnTo>
                  <a:pt x="156" y="100"/>
                </a:lnTo>
                <a:lnTo>
                  <a:pt x="156" y="100"/>
                </a:lnTo>
                <a:lnTo>
                  <a:pt x="156" y="100"/>
                </a:lnTo>
                <a:lnTo>
                  <a:pt x="156" y="100"/>
                </a:lnTo>
                <a:lnTo>
                  <a:pt x="157" y="100"/>
                </a:lnTo>
                <a:lnTo>
                  <a:pt x="158" y="100"/>
                </a:lnTo>
                <a:lnTo>
                  <a:pt x="159" y="100"/>
                </a:lnTo>
                <a:lnTo>
                  <a:pt x="160" y="100"/>
                </a:lnTo>
                <a:lnTo>
                  <a:pt x="162" y="100"/>
                </a:lnTo>
                <a:lnTo>
                  <a:pt x="163" y="100"/>
                </a:lnTo>
                <a:lnTo>
                  <a:pt x="163" y="100"/>
                </a:lnTo>
                <a:lnTo>
                  <a:pt x="164" y="100"/>
                </a:lnTo>
                <a:lnTo>
                  <a:pt x="166" y="99"/>
                </a:lnTo>
                <a:lnTo>
                  <a:pt x="167" y="99"/>
                </a:lnTo>
                <a:lnTo>
                  <a:pt x="168" y="99"/>
                </a:lnTo>
                <a:lnTo>
                  <a:pt x="171" y="100"/>
                </a:lnTo>
                <a:lnTo>
                  <a:pt x="171" y="100"/>
                </a:lnTo>
                <a:lnTo>
                  <a:pt x="171" y="100"/>
                </a:lnTo>
                <a:lnTo>
                  <a:pt x="172" y="100"/>
                </a:lnTo>
                <a:lnTo>
                  <a:pt x="172" y="100"/>
                </a:lnTo>
                <a:lnTo>
                  <a:pt x="172" y="100"/>
                </a:lnTo>
                <a:lnTo>
                  <a:pt x="171" y="101"/>
                </a:lnTo>
                <a:lnTo>
                  <a:pt x="164" y="105"/>
                </a:lnTo>
                <a:lnTo>
                  <a:pt x="162" y="106"/>
                </a:lnTo>
                <a:lnTo>
                  <a:pt x="145" y="115"/>
                </a:lnTo>
                <a:lnTo>
                  <a:pt x="146" y="116"/>
                </a:lnTo>
                <a:lnTo>
                  <a:pt x="143" y="117"/>
                </a:lnTo>
                <a:lnTo>
                  <a:pt x="140" y="118"/>
                </a:lnTo>
                <a:lnTo>
                  <a:pt x="133" y="122"/>
                </a:lnTo>
                <a:lnTo>
                  <a:pt x="129" y="125"/>
                </a:lnTo>
                <a:lnTo>
                  <a:pt x="125" y="126"/>
                </a:lnTo>
                <a:lnTo>
                  <a:pt x="121" y="129"/>
                </a:lnTo>
                <a:lnTo>
                  <a:pt x="119" y="130"/>
                </a:lnTo>
                <a:lnTo>
                  <a:pt x="116" y="131"/>
                </a:lnTo>
                <a:lnTo>
                  <a:pt x="113" y="133"/>
                </a:lnTo>
                <a:lnTo>
                  <a:pt x="111" y="134"/>
                </a:lnTo>
                <a:lnTo>
                  <a:pt x="111" y="134"/>
                </a:lnTo>
                <a:lnTo>
                  <a:pt x="108" y="135"/>
                </a:lnTo>
                <a:lnTo>
                  <a:pt x="107" y="137"/>
                </a:lnTo>
                <a:lnTo>
                  <a:pt x="105" y="138"/>
                </a:lnTo>
                <a:lnTo>
                  <a:pt x="103" y="140"/>
                </a:lnTo>
                <a:lnTo>
                  <a:pt x="102" y="142"/>
                </a:lnTo>
                <a:lnTo>
                  <a:pt x="100" y="144"/>
                </a:lnTo>
                <a:lnTo>
                  <a:pt x="99" y="146"/>
                </a:lnTo>
                <a:lnTo>
                  <a:pt x="97" y="148"/>
                </a:lnTo>
                <a:lnTo>
                  <a:pt x="97" y="149"/>
                </a:lnTo>
                <a:lnTo>
                  <a:pt x="96" y="150"/>
                </a:lnTo>
                <a:lnTo>
                  <a:pt x="94" y="154"/>
                </a:lnTo>
                <a:lnTo>
                  <a:pt x="91" y="157"/>
                </a:lnTo>
                <a:lnTo>
                  <a:pt x="89" y="159"/>
                </a:lnTo>
                <a:lnTo>
                  <a:pt x="89" y="159"/>
                </a:lnTo>
                <a:lnTo>
                  <a:pt x="89" y="158"/>
                </a:lnTo>
                <a:lnTo>
                  <a:pt x="88" y="158"/>
                </a:lnTo>
                <a:lnTo>
                  <a:pt x="88" y="159"/>
                </a:lnTo>
                <a:lnTo>
                  <a:pt x="87" y="160"/>
                </a:lnTo>
                <a:lnTo>
                  <a:pt x="86" y="161"/>
                </a:lnTo>
                <a:lnTo>
                  <a:pt x="83" y="166"/>
                </a:lnTo>
                <a:lnTo>
                  <a:pt x="82" y="167"/>
                </a:lnTo>
                <a:lnTo>
                  <a:pt x="78" y="173"/>
                </a:lnTo>
                <a:lnTo>
                  <a:pt x="69" y="185"/>
                </a:lnTo>
                <a:lnTo>
                  <a:pt x="68" y="185"/>
                </a:lnTo>
                <a:lnTo>
                  <a:pt x="65" y="182"/>
                </a:lnTo>
                <a:lnTo>
                  <a:pt x="62" y="175"/>
                </a:lnTo>
                <a:lnTo>
                  <a:pt x="55" y="165"/>
                </a:lnTo>
                <a:lnTo>
                  <a:pt x="55" y="164"/>
                </a:lnTo>
                <a:lnTo>
                  <a:pt x="55" y="163"/>
                </a:lnTo>
                <a:lnTo>
                  <a:pt x="54" y="163"/>
                </a:lnTo>
                <a:lnTo>
                  <a:pt x="54" y="161"/>
                </a:lnTo>
                <a:lnTo>
                  <a:pt x="51" y="157"/>
                </a:lnTo>
                <a:lnTo>
                  <a:pt x="51" y="157"/>
                </a:lnTo>
                <a:lnTo>
                  <a:pt x="50" y="154"/>
                </a:lnTo>
                <a:lnTo>
                  <a:pt x="50" y="154"/>
                </a:lnTo>
                <a:lnTo>
                  <a:pt x="48" y="152"/>
                </a:lnTo>
                <a:lnTo>
                  <a:pt x="48" y="152"/>
                </a:lnTo>
                <a:lnTo>
                  <a:pt x="47" y="150"/>
                </a:lnTo>
                <a:lnTo>
                  <a:pt x="47" y="150"/>
                </a:lnTo>
                <a:lnTo>
                  <a:pt x="40" y="154"/>
                </a:lnTo>
                <a:lnTo>
                  <a:pt x="39" y="154"/>
                </a:lnTo>
                <a:lnTo>
                  <a:pt x="34" y="157"/>
                </a:lnTo>
                <a:lnTo>
                  <a:pt x="29" y="160"/>
                </a:lnTo>
                <a:lnTo>
                  <a:pt x="28" y="160"/>
                </a:lnTo>
                <a:lnTo>
                  <a:pt x="28" y="160"/>
                </a:lnTo>
                <a:lnTo>
                  <a:pt x="27" y="161"/>
                </a:lnTo>
                <a:lnTo>
                  <a:pt x="26" y="163"/>
                </a:lnTo>
                <a:lnTo>
                  <a:pt x="25" y="164"/>
                </a:lnTo>
                <a:lnTo>
                  <a:pt x="25" y="164"/>
                </a:lnTo>
                <a:lnTo>
                  <a:pt x="24" y="164"/>
                </a:lnTo>
                <a:lnTo>
                  <a:pt x="21" y="163"/>
                </a:lnTo>
                <a:lnTo>
                  <a:pt x="21" y="161"/>
                </a:lnTo>
                <a:lnTo>
                  <a:pt x="20" y="161"/>
                </a:lnTo>
                <a:lnTo>
                  <a:pt x="20" y="161"/>
                </a:lnTo>
                <a:lnTo>
                  <a:pt x="19" y="159"/>
                </a:lnTo>
                <a:lnTo>
                  <a:pt x="16" y="155"/>
                </a:lnTo>
                <a:lnTo>
                  <a:pt x="16" y="154"/>
                </a:lnTo>
                <a:lnTo>
                  <a:pt x="16" y="154"/>
                </a:lnTo>
                <a:lnTo>
                  <a:pt x="14" y="152"/>
                </a:lnTo>
                <a:lnTo>
                  <a:pt x="12" y="151"/>
                </a:lnTo>
                <a:lnTo>
                  <a:pt x="10" y="149"/>
                </a:lnTo>
                <a:lnTo>
                  <a:pt x="8" y="148"/>
                </a:lnTo>
                <a:lnTo>
                  <a:pt x="4" y="146"/>
                </a:lnTo>
                <a:lnTo>
                  <a:pt x="3" y="146"/>
                </a:lnTo>
                <a:lnTo>
                  <a:pt x="3" y="146"/>
                </a:lnTo>
                <a:lnTo>
                  <a:pt x="2" y="144"/>
                </a:lnTo>
                <a:lnTo>
                  <a:pt x="2" y="144"/>
                </a:lnTo>
                <a:lnTo>
                  <a:pt x="1" y="144"/>
                </a:lnTo>
                <a:lnTo>
                  <a:pt x="1" y="143"/>
                </a:lnTo>
                <a:lnTo>
                  <a:pt x="0" y="143"/>
                </a:lnTo>
                <a:lnTo>
                  <a:pt x="3" y="141"/>
                </a:lnTo>
                <a:lnTo>
                  <a:pt x="12" y="135"/>
                </a:lnTo>
                <a:lnTo>
                  <a:pt x="12" y="134"/>
                </a:lnTo>
                <a:lnTo>
                  <a:pt x="12" y="134"/>
                </a:lnTo>
                <a:lnTo>
                  <a:pt x="10" y="130"/>
                </a:lnTo>
                <a:lnTo>
                  <a:pt x="10" y="129"/>
                </a:lnTo>
                <a:lnTo>
                  <a:pt x="9" y="127"/>
                </a:lnTo>
                <a:lnTo>
                  <a:pt x="10" y="126"/>
                </a:lnTo>
                <a:lnTo>
                  <a:pt x="12" y="126"/>
                </a:lnTo>
                <a:lnTo>
                  <a:pt x="13" y="125"/>
                </a:lnTo>
                <a:lnTo>
                  <a:pt x="30" y="115"/>
                </a:lnTo>
                <a:lnTo>
                  <a:pt x="35" y="113"/>
                </a:lnTo>
                <a:lnTo>
                  <a:pt x="35" y="113"/>
                </a:lnTo>
                <a:lnTo>
                  <a:pt x="36" y="113"/>
                </a:lnTo>
                <a:lnTo>
                  <a:pt x="35" y="112"/>
                </a:lnTo>
                <a:lnTo>
                  <a:pt x="35" y="110"/>
                </a:lnTo>
                <a:lnTo>
                  <a:pt x="34" y="108"/>
                </a:lnTo>
                <a:lnTo>
                  <a:pt x="31" y="105"/>
                </a:lnTo>
                <a:lnTo>
                  <a:pt x="30" y="102"/>
                </a:lnTo>
                <a:lnTo>
                  <a:pt x="29" y="101"/>
                </a:lnTo>
                <a:lnTo>
                  <a:pt x="28" y="98"/>
                </a:lnTo>
                <a:lnTo>
                  <a:pt x="26" y="94"/>
                </a:lnTo>
                <a:lnTo>
                  <a:pt x="24" y="91"/>
                </a:lnTo>
                <a:lnTo>
                  <a:pt x="22" y="89"/>
                </a:lnTo>
                <a:lnTo>
                  <a:pt x="20" y="87"/>
                </a:lnTo>
                <a:lnTo>
                  <a:pt x="19" y="83"/>
                </a:lnTo>
                <a:lnTo>
                  <a:pt x="17" y="79"/>
                </a:lnTo>
                <a:lnTo>
                  <a:pt x="16" y="77"/>
                </a:lnTo>
                <a:lnTo>
                  <a:pt x="14" y="76"/>
                </a:lnTo>
                <a:lnTo>
                  <a:pt x="14" y="76"/>
                </a:lnTo>
                <a:lnTo>
                  <a:pt x="12" y="72"/>
                </a:lnTo>
                <a:lnTo>
                  <a:pt x="11" y="69"/>
                </a:lnTo>
                <a:lnTo>
                  <a:pt x="11" y="69"/>
                </a:lnTo>
                <a:lnTo>
                  <a:pt x="10" y="67"/>
                </a:lnTo>
                <a:lnTo>
                  <a:pt x="9" y="66"/>
                </a:lnTo>
                <a:lnTo>
                  <a:pt x="9" y="65"/>
                </a:lnTo>
                <a:lnTo>
                  <a:pt x="8" y="64"/>
                </a:lnTo>
                <a:lnTo>
                  <a:pt x="7" y="63"/>
                </a:lnTo>
                <a:lnTo>
                  <a:pt x="8" y="63"/>
                </a:lnTo>
                <a:lnTo>
                  <a:pt x="8" y="63"/>
                </a:lnTo>
                <a:lnTo>
                  <a:pt x="9" y="63"/>
                </a:lnTo>
                <a:lnTo>
                  <a:pt x="9" y="62"/>
                </a:lnTo>
                <a:lnTo>
                  <a:pt x="10" y="62"/>
                </a:lnTo>
                <a:lnTo>
                  <a:pt x="10" y="62"/>
                </a:lnTo>
                <a:lnTo>
                  <a:pt x="16" y="58"/>
                </a:lnTo>
                <a:lnTo>
                  <a:pt x="17" y="58"/>
                </a:lnTo>
                <a:lnTo>
                  <a:pt x="24" y="54"/>
                </a:lnTo>
                <a:lnTo>
                  <a:pt x="24" y="52"/>
                </a:lnTo>
                <a:lnTo>
                  <a:pt x="24" y="52"/>
                </a:lnTo>
                <a:lnTo>
                  <a:pt x="22" y="51"/>
                </a:lnTo>
                <a:lnTo>
                  <a:pt x="22" y="51"/>
                </a:lnTo>
                <a:lnTo>
                  <a:pt x="22" y="51"/>
                </a:lnTo>
                <a:lnTo>
                  <a:pt x="21" y="50"/>
                </a:lnTo>
                <a:lnTo>
                  <a:pt x="21" y="50"/>
                </a:lnTo>
                <a:lnTo>
                  <a:pt x="19" y="47"/>
                </a:lnTo>
                <a:lnTo>
                  <a:pt x="18" y="45"/>
                </a:lnTo>
                <a:lnTo>
                  <a:pt x="17" y="42"/>
                </a:lnTo>
                <a:lnTo>
                  <a:pt x="16" y="42"/>
                </a:lnTo>
                <a:lnTo>
                  <a:pt x="14" y="42"/>
                </a:lnTo>
                <a:lnTo>
                  <a:pt x="14" y="41"/>
                </a:lnTo>
                <a:lnTo>
                  <a:pt x="14" y="41"/>
                </a:lnTo>
                <a:lnTo>
                  <a:pt x="14" y="41"/>
                </a:lnTo>
                <a:lnTo>
                  <a:pt x="16" y="41"/>
                </a:lnTo>
                <a:lnTo>
                  <a:pt x="26" y="34"/>
                </a:lnTo>
                <a:lnTo>
                  <a:pt x="27" y="34"/>
                </a:lnTo>
                <a:lnTo>
                  <a:pt x="28" y="35"/>
                </a:lnTo>
                <a:lnTo>
                  <a:pt x="29" y="37"/>
                </a:lnTo>
                <a:lnTo>
                  <a:pt x="30" y="35"/>
                </a:lnTo>
                <a:lnTo>
                  <a:pt x="31" y="35"/>
                </a:lnTo>
                <a:lnTo>
                  <a:pt x="33" y="35"/>
                </a:lnTo>
                <a:lnTo>
                  <a:pt x="33" y="35"/>
                </a:lnTo>
                <a:lnTo>
                  <a:pt x="31" y="33"/>
                </a:lnTo>
                <a:lnTo>
                  <a:pt x="34" y="31"/>
                </a:lnTo>
                <a:lnTo>
                  <a:pt x="34" y="31"/>
                </a:lnTo>
                <a:lnTo>
                  <a:pt x="36" y="32"/>
                </a:lnTo>
                <a:lnTo>
                  <a:pt x="36" y="32"/>
                </a:lnTo>
                <a:lnTo>
                  <a:pt x="36" y="32"/>
                </a:lnTo>
                <a:lnTo>
                  <a:pt x="37" y="32"/>
                </a:lnTo>
                <a:lnTo>
                  <a:pt x="38" y="31"/>
                </a:lnTo>
                <a:lnTo>
                  <a:pt x="39" y="30"/>
                </a:lnTo>
                <a:lnTo>
                  <a:pt x="40" y="27"/>
                </a:lnTo>
                <a:lnTo>
                  <a:pt x="40" y="26"/>
                </a:lnTo>
                <a:lnTo>
                  <a:pt x="42" y="26"/>
                </a:lnTo>
                <a:lnTo>
                  <a:pt x="42" y="25"/>
                </a:lnTo>
                <a:lnTo>
                  <a:pt x="42" y="25"/>
                </a:lnTo>
                <a:lnTo>
                  <a:pt x="42" y="25"/>
                </a:lnTo>
                <a:lnTo>
                  <a:pt x="43" y="25"/>
                </a:lnTo>
                <a:lnTo>
                  <a:pt x="43" y="25"/>
                </a:lnTo>
                <a:lnTo>
                  <a:pt x="44" y="25"/>
                </a:lnTo>
                <a:lnTo>
                  <a:pt x="44" y="25"/>
                </a:lnTo>
                <a:lnTo>
                  <a:pt x="45" y="26"/>
                </a:lnTo>
                <a:lnTo>
                  <a:pt x="45" y="26"/>
                </a:lnTo>
                <a:lnTo>
                  <a:pt x="46" y="25"/>
                </a:lnTo>
                <a:lnTo>
                  <a:pt x="46" y="24"/>
                </a:lnTo>
                <a:lnTo>
                  <a:pt x="47" y="23"/>
                </a:lnTo>
                <a:lnTo>
                  <a:pt x="47" y="22"/>
                </a:lnTo>
                <a:lnTo>
                  <a:pt x="47" y="22"/>
                </a:lnTo>
                <a:lnTo>
                  <a:pt x="47" y="22"/>
                </a:lnTo>
                <a:lnTo>
                  <a:pt x="48" y="22"/>
                </a:lnTo>
                <a:lnTo>
                  <a:pt x="48" y="22"/>
                </a:lnTo>
                <a:lnTo>
                  <a:pt x="48" y="20"/>
                </a:lnTo>
                <a:lnTo>
                  <a:pt x="48" y="20"/>
                </a:lnTo>
                <a:lnTo>
                  <a:pt x="48" y="20"/>
                </a:lnTo>
                <a:lnTo>
                  <a:pt x="48" y="20"/>
                </a:lnTo>
                <a:lnTo>
                  <a:pt x="51" y="20"/>
                </a:lnTo>
                <a:lnTo>
                  <a:pt x="51" y="20"/>
                </a:lnTo>
                <a:lnTo>
                  <a:pt x="50" y="17"/>
                </a:lnTo>
                <a:lnTo>
                  <a:pt x="52" y="16"/>
                </a:lnTo>
                <a:lnTo>
                  <a:pt x="53" y="15"/>
                </a:lnTo>
                <a:lnTo>
                  <a:pt x="55" y="14"/>
                </a:lnTo>
                <a:lnTo>
                  <a:pt x="56" y="14"/>
                </a:lnTo>
                <a:lnTo>
                  <a:pt x="56" y="13"/>
                </a:lnTo>
                <a:lnTo>
                  <a:pt x="56" y="12"/>
                </a:lnTo>
                <a:lnTo>
                  <a:pt x="55" y="10"/>
                </a:lnTo>
                <a:lnTo>
                  <a:pt x="54" y="8"/>
                </a:lnTo>
                <a:lnTo>
                  <a:pt x="53" y="7"/>
                </a:lnTo>
                <a:lnTo>
                  <a:pt x="53" y="6"/>
                </a:lnTo>
                <a:lnTo>
                  <a:pt x="52" y="5"/>
                </a:lnTo>
                <a:lnTo>
                  <a:pt x="53" y="5"/>
                </a:lnTo>
                <a:lnTo>
                  <a:pt x="54" y="5"/>
                </a:lnTo>
                <a:lnTo>
                  <a:pt x="54" y="4"/>
                </a:lnTo>
                <a:lnTo>
                  <a:pt x="52" y="2"/>
                </a:lnTo>
                <a:lnTo>
                  <a:pt x="52" y="1"/>
                </a:lnTo>
                <a:lnTo>
                  <a:pt x="53" y="1"/>
                </a:lnTo>
                <a:lnTo>
                  <a:pt x="54" y="1"/>
                </a:lnTo>
                <a:lnTo>
                  <a:pt x="55" y="0"/>
                </a:lnTo>
                <a:lnTo>
                  <a:pt x="56" y="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6256543E-3EB4-222B-D95B-476B626B8BF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9847" y="316906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8123E028-E37D-B5D6-D769-8960B90D5B7B}"/>
              </a:ext>
            </a:extLst>
          </p:cNvPr>
          <p:cNvCxnSpPr>
            <a:cxnSpLocks/>
            <a:stCxn id="8" idx="1"/>
            <a:endCxn id="3" idx="4"/>
          </p:cNvCxnSpPr>
          <p:nvPr/>
        </p:nvCxnSpPr>
        <p:spPr>
          <a:xfrm rot="10800000">
            <a:off x="2422056" y="3253482"/>
            <a:ext cx="1220817" cy="54892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661E609A-5A80-8AF0-EF65-0DDFB5D708C4}"/>
              </a:ext>
            </a:extLst>
          </p:cNvPr>
          <p:cNvSpPr/>
          <p:nvPr/>
        </p:nvSpPr>
        <p:spPr>
          <a:xfrm>
            <a:off x="3642872" y="363842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Antonio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2B51A504-9360-5EBE-EFE9-D501AE40F1F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49153" y="254992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6AF61B50-1918-DFCB-8B9C-A17DEF308E80}"/>
              </a:ext>
            </a:extLst>
          </p:cNvPr>
          <p:cNvCxnSpPr>
            <a:cxnSpLocks/>
            <a:stCxn id="19" idx="1"/>
            <a:endCxn id="14" idx="4"/>
          </p:cNvCxnSpPr>
          <p:nvPr/>
        </p:nvCxnSpPr>
        <p:spPr>
          <a:xfrm rot="10800000">
            <a:off x="3391361" y="2634337"/>
            <a:ext cx="977016" cy="38444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83077C7D-14FA-9D8F-E883-418B18DB98B4}"/>
              </a:ext>
            </a:extLst>
          </p:cNvPr>
          <p:cNvSpPr/>
          <p:nvPr/>
        </p:nvSpPr>
        <p:spPr>
          <a:xfrm>
            <a:off x="4368377" y="28548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Converse</a:t>
            </a:r>
          </a:p>
        </p:txBody>
      </p:sp>
      <p:sp>
        <p:nvSpPr>
          <p:cNvPr id="32" name="Oval 25">
            <a:extLst>
              <a:ext uri="{FF2B5EF4-FFF2-40B4-BE49-F238E27FC236}">
                <a16:creationId xmlns:a16="http://schemas.microsoft.com/office/drawing/2014/main" id="{C2D20D6C-A8D2-F60D-F74E-84676B3CB63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7878" y="227845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3" name="肘形连接符 164">
            <a:extLst>
              <a:ext uri="{FF2B5EF4-FFF2-40B4-BE49-F238E27FC236}">
                <a16:creationId xmlns:a16="http://schemas.microsoft.com/office/drawing/2014/main" id="{46A13298-B0C1-9DF6-BDE8-94389E4E9FEC}"/>
              </a:ext>
            </a:extLst>
          </p:cNvPr>
          <p:cNvCxnSpPr>
            <a:cxnSpLocks/>
            <a:stCxn id="34" idx="1"/>
            <a:endCxn id="32" idx="0"/>
          </p:cNvCxnSpPr>
          <p:nvPr/>
        </p:nvCxnSpPr>
        <p:spPr>
          <a:xfrm rot="10800000" flipV="1">
            <a:off x="3350086" y="2095457"/>
            <a:ext cx="285568" cy="18300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4" name="圆角矩形 45">
            <a:extLst>
              <a:ext uri="{FF2B5EF4-FFF2-40B4-BE49-F238E27FC236}">
                <a16:creationId xmlns:a16="http://schemas.microsoft.com/office/drawing/2014/main" id="{D4A4AFBC-D7E1-E237-77B8-DBFC32E31C3F}"/>
              </a:ext>
            </a:extLst>
          </p:cNvPr>
          <p:cNvSpPr/>
          <p:nvPr/>
        </p:nvSpPr>
        <p:spPr>
          <a:xfrm>
            <a:off x="3635654" y="193147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Universal City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1B1F2F-FEDA-54CF-E304-A5B6729E19B9}"/>
              </a:ext>
            </a:extLst>
          </p:cNvPr>
          <p:cNvGrpSpPr/>
          <p:nvPr/>
        </p:nvGrpSpPr>
        <p:grpSpPr>
          <a:xfrm>
            <a:off x="5328713" y="3567133"/>
            <a:ext cx="1032768" cy="917976"/>
            <a:chOff x="5679605" y="3817245"/>
            <a:chExt cx="1032768" cy="917976"/>
          </a:xfrm>
        </p:grpSpPr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C025665D-D67A-A927-66F6-6D08B4DE5D8D}"/>
                </a:ext>
              </a:extLst>
            </p:cNvPr>
            <p:cNvSpPr/>
            <p:nvPr/>
          </p:nvSpPr>
          <p:spPr>
            <a:xfrm rot="5400000">
              <a:off x="5885245" y="3611605"/>
              <a:ext cx="619421" cy="1030702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5085E65-1041-2468-7C64-4C70F8F4E902}"/>
                </a:ext>
              </a:extLst>
            </p:cNvPr>
            <p:cNvSpPr/>
            <p:nvPr/>
          </p:nvSpPr>
          <p:spPr>
            <a:xfrm>
              <a:off x="5781849" y="3919562"/>
              <a:ext cx="930524" cy="815659"/>
            </a:xfrm>
            <a:custGeom>
              <a:avLst/>
              <a:gdLst>
                <a:gd name="csX0" fmla="*/ 0 w 1711813"/>
                <a:gd name="csY0" fmla="*/ 0 h 1500505"/>
                <a:gd name="csX1" fmla="*/ 1711813 w 1711813"/>
                <a:gd name="csY1" fmla="*/ 0 h 1500505"/>
                <a:gd name="csX2" fmla="*/ 1711813 w 1711813"/>
                <a:gd name="csY2" fmla="*/ 1500505 h 1500505"/>
                <a:gd name="csX3" fmla="*/ 0 w 1711813"/>
                <a:gd name="csY3" fmla="*/ 1500505 h 1500505"/>
                <a:gd name="csX4" fmla="*/ 0 w 1711813"/>
                <a:gd name="csY4" fmla="*/ 0 h 15005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B996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8120" tIns="198120" rIns="198120" bIns="198120" numCol="1" spcCol="1270" anchor="t" anchorCtr="0">
              <a:noAutofit/>
            </a:bodyPr>
            <a:lstStyle/>
            <a:p>
              <a:pPr marL="0" lvl="0" indent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295D754-69A6-0184-F404-FC77327D9F38}"/>
              </a:ext>
            </a:extLst>
          </p:cNvPr>
          <p:cNvGrpSpPr/>
          <p:nvPr/>
        </p:nvGrpSpPr>
        <p:grpSpPr>
          <a:xfrm>
            <a:off x="6185910" y="2610453"/>
            <a:ext cx="1314714" cy="917977"/>
            <a:chOff x="6536802" y="3535363"/>
            <a:chExt cx="1314714" cy="917977"/>
          </a:xfrm>
        </p:grpSpPr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0AE129D-BD80-9451-67D7-AD6B1D1E95D2}"/>
                </a:ext>
              </a:extLst>
            </p:cNvPr>
            <p:cNvSpPr/>
            <p:nvPr/>
          </p:nvSpPr>
          <p:spPr>
            <a:xfrm>
              <a:off x="6536802" y="3535723"/>
              <a:ext cx="175570" cy="175570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5" name="L-Shape 44">
              <a:extLst>
                <a:ext uri="{FF2B5EF4-FFF2-40B4-BE49-F238E27FC236}">
                  <a16:creationId xmlns:a16="http://schemas.microsoft.com/office/drawing/2014/main" id="{BCF46634-E51E-0FAD-2D33-6862416176C7}"/>
                </a:ext>
              </a:extLst>
            </p:cNvPr>
            <p:cNvSpPr/>
            <p:nvPr/>
          </p:nvSpPr>
          <p:spPr>
            <a:xfrm rot="5400000">
              <a:off x="7024388" y="3329723"/>
              <a:ext cx="619421" cy="1030702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6AF02B-8A5A-7CED-575B-6563AE6CA918}"/>
                </a:ext>
              </a:extLst>
            </p:cNvPr>
            <p:cNvSpPr/>
            <p:nvPr/>
          </p:nvSpPr>
          <p:spPr>
            <a:xfrm>
              <a:off x="6920992" y="3637681"/>
              <a:ext cx="930524" cy="815659"/>
            </a:xfrm>
            <a:custGeom>
              <a:avLst/>
              <a:gdLst>
                <a:gd name="csX0" fmla="*/ 0 w 1711813"/>
                <a:gd name="csY0" fmla="*/ 0 h 1500505"/>
                <a:gd name="csX1" fmla="*/ 1711813 w 1711813"/>
                <a:gd name="csY1" fmla="*/ 0 h 1500505"/>
                <a:gd name="csX2" fmla="*/ 1711813 w 1711813"/>
                <a:gd name="csY2" fmla="*/ 1500505 h 1500505"/>
                <a:gd name="csX3" fmla="*/ 0 w 1711813"/>
                <a:gd name="csY3" fmla="*/ 1500505 h 1500505"/>
                <a:gd name="csX4" fmla="*/ 0 w 1711813"/>
                <a:gd name="csY4" fmla="*/ 0 h 15005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8120" tIns="198120" rIns="198120" bIns="198120" numCol="1" spcCol="1270" anchor="t" anchorCtr="0">
              <a:noAutofit/>
            </a:bodyPr>
            <a:lstStyle/>
            <a:p>
              <a:pPr marL="0" lvl="0" indent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E4D3325-CC69-A9D6-9E49-DBA662A50687}"/>
              </a:ext>
            </a:extLst>
          </p:cNvPr>
          <p:cNvGrpSpPr/>
          <p:nvPr/>
        </p:nvGrpSpPr>
        <p:grpSpPr>
          <a:xfrm>
            <a:off x="7325053" y="1653773"/>
            <a:ext cx="1314713" cy="917977"/>
            <a:chOff x="7675945" y="3253481"/>
            <a:chExt cx="1314713" cy="917977"/>
          </a:xfrm>
        </p:grpSpPr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C036147C-0C20-59D2-2179-9BC1FBF5550A}"/>
                </a:ext>
              </a:extLst>
            </p:cNvPr>
            <p:cNvSpPr/>
            <p:nvPr/>
          </p:nvSpPr>
          <p:spPr>
            <a:xfrm>
              <a:off x="7675945" y="3253841"/>
              <a:ext cx="175570" cy="175570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8" name="L-Shape 47">
              <a:extLst>
                <a:ext uri="{FF2B5EF4-FFF2-40B4-BE49-F238E27FC236}">
                  <a16:creationId xmlns:a16="http://schemas.microsoft.com/office/drawing/2014/main" id="{92EE4801-9863-DB7A-7BEC-BA7130F6EDB6}"/>
                </a:ext>
              </a:extLst>
            </p:cNvPr>
            <p:cNvSpPr/>
            <p:nvPr/>
          </p:nvSpPr>
          <p:spPr>
            <a:xfrm rot="5400000">
              <a:off x="8163531" y="3047841"/>
              <a:ext cx="619421" cy="1030702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65154FB-E718-3B6C-B413-6477E9A7AF48}"/>
                </a:ext>
              </a:extLst>
            </p:cNvPr>
            <p:cNvSpPr/>
            <p:nvPr/>
          </p:nvSpPr>
          <p:spPr>
            <a:xfrm>
              <a:off x="8060134" y="3355799"/>
              <a:ext cx="930524" cy="815659"/>
            </a:xfrm>
            <a:custGeom>
              <a:avLst/>
              <a:gdLst>
                <a:gd name="csX0" fmla="*/ 0 w 1711813"/>
                <a:gd name="csY0" fmla="*/ 0 h 1500505"/>
                <a:gd name="csX1" fmla="*/ 1711813 w 1711813"/>
                <a:gd name="csY1" fmla="*/ 0 h 1500505"/>
                <a:gd name="csX2" fmla="*/ 1711813 w 1711813"/>
                <a:gd name="csY2" fmla="*/ 1500505 h 1500505"/>
                <a:gd name="csX3" fmla="*/ 0 w 1711813"/>
                <a:gd name="csY3" fmla="*/ 1500505 h 1500505"/>
                <a:gd name="csX4" fmla="*/ 0 w 1711813"/>
                <a:gd name="csY4" fmla="*/ 0 h 15005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8120" tIns="198120" rIns="198120" bIns="198120" numCol="1" spcCol="1270" anchor="t" anchorCtr="0">
              <a:noAutofit/>
            </a:bodyPr>
            <a:lstStyle/>
            <a:p>
              <a:pPr marL="0" lvl="0" indent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200" kern="1200"/>
            </a:p>
          </p:txBody>
        </p:sp>
      </p:grpSp>
      <p:sp>
        <p:nvSpPr>
          <p:cNvPr id="53" name="Shape 2962">
            <a:extLst>
              <a:ext uri="{FF2B5EF4-FFF2-40B4-BE49-F238E27FC236}">
                <a16:creationId xmlns:a16="http://schemas.microsoft.com/office/drawing/2014/main" id="{4F1927DB-A3A7-7BA1-0460-CF56500523D3}"/>
              </a:ext>
            </a:extLst>
          </p:cNvPr>
          <p:cNvSpPr/>
          <p:nvPr/>
        </p:nvSpPr>
        <p:spPr>
          <a:xfrm>
            <a:off x="5633015" y="3802403"/>
            <a:ext cx="582828" cy="5828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3927"/>
                </a:moveTo>
                <a:cubicBezTo>
                  <a:pt x="13204" y="3927"/>
                  <a:pt x="12764" y="4367"/>
                  <a:pt x="12764" y="4909"/>
                </a:cubicBezTo>
                <a:cubicBezTo>
                  <a:pt x="12764" y="5451"/>
                  <a:pt x="13204" y="5891"/>
                  <a:pt x="13745" y="5891"/>
                </a:cubicBezTo>
                <a:cubicBezTo>
                  <a:pt x="14287" y="5891"/>
                  <a:pt x="14727" y="5451"/>
                  <a:pt x="14727" y="4909"/>
                </a:cubicBezTo>
                <a:cubicBezTo>
                  <a:pt x="14727" y="4367"/>
                  <a:pt x="14287" y="3927"/>
                  <a:pt x="13745" y="3927"/>
                </a:cubicBezTo>
                <a:moveTo>
                  <a:pt x="16691" y="7855"/>
                </a:moveTo>
                <a:cubicBezTo>
                  <a:pt x="16149" y="7855"/>
                  <a:pt x="15709" y="8295"/>
                  <a:pt x="15709" y="8836"/>
                </a:cubicBezTo>
                <a:cubicBezTo>
                  <a:pt x="15709" y="9378"/>
                  <a:pt x="16149" y="9818"/>
                  <a:pt x="16691" y="9818"/>
                </a:cubicBezTo>
                <a:cubicBezTo>
                  <a:pt x="17233" y="9818"/>
                  <a:pt x="17673" y="9378"/>
                  <a:pt x="17673" y="8836"/>
                </a:cubicBezTo>
                <a:cubicBezTo>
                  <a:pt x="17673" y="8295"/>
                  <a:pt x="17233" y="7855"/>
                  <a:pt x="16691" y="7855"/>
                </a:cubicBezTo>
                <a:moveTo>
                  <a:pt x="7855" y="4909"/>
                </a:moveTo>
                <a:cubicBezTo>
                  <a:pt x="7313" y="4909"/>
                  <a:pt x="6873" y="5349"/>
                  <a:pt x="6873" y="5891"/>
                </a:cubicBezTo>
                <a:cubicBezTo>
                  <a:pt x="6873" y="6433"/>
                  <a:pt x="7313" y="6873"/>
                  <a:pt x="7855" y="6873"/>
                </a:cubicBezTo>
                <a:cubicBezTo>
                  <a:pt x="8396" y="6873"/>
                  <a:pt x="8836" y="6433"/>
                  <a:pt x="8836" y="5891"/>
                </a:cubicBezTo>
                <a:cubicBezTo>
                  <a:pt x="8836" y="5349"/>
                  <a:pt x="8396" y="4909"/>
                  <a:pt x="7855" y="4909"/>
                </a:cubicBezTo>
                <a:moveTo>
                  <a:pt x="3927" y="7855"/>
                </a:moveTo>
                <a:cubicBezTo>
                  <a:pt x="3385" y="7855"/>
                  <a:pt x="2945" y="8295"/>
                  <a:pt x="2945" y="8836"/>
                </a:cubicBezTo>
                <a:cubicBezTo>
                  <a:pt x="2945" y="9378"/>
                  <a:pt x="3385" y="9818"/>
                  <a:pt x="3927" y="9818"/>
                </a:cubicBezTo>
                <a:cubicBezTo>
                  <a:pt x="4469" y="9818"/>
                  <a:pt x="4909" y="9378"/>
                  <a:pt x="4909" y="8836"/>
                </a:cubicBezTo>
                <a:cubicBezTo>
                  <a:pt x="4909" y="8295"/>
                  <a:pt x="4469" y="7855"/>
                  <a:pt x="3927" y="7855"/>
                </a:cubicBezTo>
                <a:moveTo>
                  <a:pt x="1008" y="10800"/>
                </a:moveTo>
                <a:cubicBezTo>
                  <a:pt x="1278" y="5878"/>
                  <a:pt x="5552" y="1964"/>
                  <a:pt x="10800" y="1964"/>
                </a:cubicBezTo>
                <a:cubicBezTo>
                  <a:pt x="16048" y="1964"/>
                  <a:pt x="20322" y="5878"/>
                  <a:pt x="20592" y="10800"/>
                </a:cubicBezTo>
                <a:cubicBezTo>
                  <a:pt x="20592" y="10800"/>
                  <a:pt x="1008" y="10800"/>
                  <a:pt x="1008" y="10800"/>
                </a:cubicBezTo>
                <a:close/>
                <a:moveTo>
                  <a:pt x="11291" y="1005"/>
                </a:move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005"/>
                </a:lnTo>
                <a:cubicBezTo>
                  <a:pt x="4574" y="1252"/>
                  <a:pt x="0" y="5756"/>
                  <a:pt x="0" y="11291"/>
                </a:cubicBezTo>
                <a:cubicBezTo>
                  <a:pt x="0" y="11562"/>
                  <a:pt x="220" y="11782"/>
                  <a:pt x="491" y="11782"/>
                </a:cubicBezTo>
                <a:lnTo>
                  <a:pt x="10309" y="11782"/>
                </a:lnTo>
                <a:lnTo>
                  <a:pt x="10309" y="18655"/>
                </a:lnTo>
                <a:cubicBezTo>
                  <a:pt x="10309" y="19739"/>
                  <a:pt x="9430" y="20618"/>
                  <a:pt x="8345" y="20618"/>
                </a:cubicBezTo>
                <a:cubicBezTo>
                  <a:pt x="7261" y="20618"/>
                  <a:pt x="6382" y="19739"/>
                  <a:pt x="6382" y="18655"/>
                </a:cubicBezTo>
                <a:cubicBezTo>
                  <a:pt x="6382" y="18383"/>
                  <a:pt x="6162" y="18164"/>
                  <a:pt x="5891" y="18164"/>
                </a:cubicBezTo>
                <a:cubicBezTo>
                  <a:pt x="5620" y="18164"/>
                  <a:pt x="5400" y="18383"/>
                  <a:pt x="5400" y="18655"/>
                </a:cubicBezTo>
                <a:cubicBezTo>
                  <a:pt x="5400" y="20281"/>
                  <a:pt x="6719" y="21600"/>
                  <a:pt x="8345" y="21600"/>
                </a:cubicBezTo>
                <a:cubicBezTo>
                  <a:pt x="9804" y="21600"/>
                  <a:pt x="11007" y="20537"/>
                  <a:pt x="11242" y="19145"/>
                </a:cubicBezTo>
                <a:lnTo>
                  <a:pt x="11291" y="19145"/>
                </a:lnTo>
                <a:lnTo>
                  <a:pt x="11291" y="11782"/>
                </a:lnTo>
                <a:lnTo>
                  <a:pt x="21109" y="11782"/>
                </a:lnTo>
                <a:cubicBezTo>
                  <a:pt x="21380" y="11782"/>
                  <a:pt x="21600" y="11562"/>
                  <a:pt x="21600" y="11291"/>
                </a:cubicBezTo>
                <a:cubicBezTo>
                  <a:pt x="21600" y="5756"/>
                  <a:pt x="17026" y="1252"/>
                  <a:pt x="11291" y="1005"/>
                </a:cubicBezTo>
                <a:moveTo>
                  <a:pt x="10800" y="6873"/>
                </a:moveTo>
                <a:cubicBezTo>
                  <a:pt x="10258" y="6873"/>
                  <a:pt x="9818" y="7313"/>
                  <a:pt x="9818" y="7855"/>
                </a:cubicBezTo>
                <a:cubicBezTo>
                  <a:pt x="9818" y="8396"/>
                  <a:pt x="10258" y="8836"/>
                  <a:pt x="10800" y="8836"/>
                </a:cubicBezTo>
                <a:cubicBezTo>
                  <a:pt x="11342" y="8836"/>
                  <a:pt x="11782" y="8396"/>
                  <a:pt x="11782" y="7855"/>
                </a:cubicBezTo>
                <a:cubicBezTo>
                  <a:pt x="11782" y="7313"/>
                  <a:pt x="11342" y="6873"/>
                  <a:pt x="10800" y="687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4" name="Shape 2941">
            <a:extLst>
              <a:ext uri="{FF2B5EF4-FFF2-40B4-BE49-F238E27FC236}">
                <a16:creationId xmlns:a16="http://schemas.microsoft.com/office/drawing/2014/main" id="{530F69E3-1306-413B-FDC4-5E7D97E664C6}"/>
              </a:ext>
            </a:extLst>
          </p:cNvPr>
          <p:cNvSpPr/>
          <p:nvPr/>
        </p:nvSpPr>
        <p:spPr>
          <a:xfrm>
            <a:off x="6740709" y="2813596"/>
            <a:ext cx="584344" cy="584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20593"/>
                </a:moveTo>
                <a:lnTo>
                  <a:pt x="11291" y="17648"/>
                </a:lnTo>
                <a:cubicBezTo>
                  <a:pt x="14694" y="17407"/>
                  <a:pt x="17408" y="14693"/>
                  <a:pt x="17649" y="11291"/>
                </a:cubicBezTo>
                <a:lnTo>
                  <a:pt x="20594" y="11291"/>
                </a:lnTo>
                <a:cubicBezTo>
                  <a:pt x="20345" y="16319"/>
                  <a:pt x="16320" y="20344"/>
                  <a:pt x="11291" y="20593"/>
                </a:cubicBezTo>
                <a:moveTo>
                  <a:pt x="11291" y="13205"/>
                </a:moveTo>
                <a:cubicBezTo>
                  <a:pt x="12252" y="13010"/>
                  <a:pt x="13005" y="12252"/>
                  <a:pt x="13201" y="11291"/>
                </a:cubicBezTo>
                <a:lnTo>
                  <a:pt x="16667" y="11291"/>
                </a:lnTo>
                <a:cubicBezTo>
                  <a:pt x="16431" y="14152"/>
                  <a:pt x="14152" y="16429"/>
                  <a:pt x="11291" y="16666"/>
                </a:cubicBezTo>
                <a:cubicBezTo>
                  <a:pt x="11291" y="16666"/>
                  <a:pt x="11291" y="13205"/>
                  <a:pt x="11291" y="13205"/>
                </a:cubicBezTo>
                <a:close/>
                <a:moveTo>
                  <a:pt x="11291" y="4934"/>
                </a:moveTo>
                <a:cubicBezTo>
                  <a:pt x="12233" y="5012"/>
                  <a:pt x="13111" y="5315"/>
                  <a:pt x="13875" y="5784"/>
                </a:cubicBezTo>
                <a:cubicBezTo>
                  <a:pt x="13793" y="5967"/>
                  <a:pt x="13745" y="6168"/>
                  <a:pt x="13745" y="6382"/>
                </a:cubicBezTo>
                <a:cubicBezTo>
                  <a:pt x="13745" y="7195"/>
                  <a:pt x="14405" y="7855"/>
                  <a:pt x="15218" y="7855"/>
                </a:cubicBezTo>
                <a:cubicBezTo>
                  <a:pt x="15432" y="7855"/>
                  <a:pt x="15633" y="7807"/>
                  <a:pt x="15816" y="7725"/>
                </a:cubicBezTo>
                <a:cubicBezTo>
                  <a:pt x="16286" y="8489"/>
                  <a:pt x="16589" y="9367"/>
                  <a:pt x="16667" y="10309"/>
                </a:cubicBezTo>
                <a:lnTo>
                  <a:pt x="13201" y="10309"/>
                </a:lnTo>
                <a:cubicBezTo>
                  <a:pt x="13005" y="9348"/>
                  <a:pt x="12252" y="8590"/>
                  <a:pt x="11291" y="8395"/>
                </a:cubicBezTo>
                <a:cubicBezTo>
                  <a:pt x="11291" y="8395"/>
                  <a:pt x="11291" y="4934"/>
                  <a:pt x="11291" y="4934"/>
                </a:cubicBezTo>
                <a:close/>
                <a:moveTo>
                  <a:pt x="11291" y="1007"/>
                </a:moveTo>
                <a:cubicBezTo>
                  <a:pt x="16320" y="1256"/>
                  <a:pt x="20345" y="5281"/>
                  <a:pt x="20594" y="10309"/>
                </a:cubicBezTo>
                <a:lnTo>
                  <a:pt x="17649" y="10309"/>
                </a:lnTo>
                <a:cubicBezTo>
                  <a:pt x="17563" y="9102"/>
                  <a:pt x="17162" y="7985"/>
                  <a:pt x="16534" y="7031"/>
                </a:cubicBezTo>
                <a:cubicBezTo>
                  <a:pt x="16631" y="6835"/>
                  <a:pt x="16691" y="6616"/>
                  <a:pt x="16691" y="6382"/>
                </a:cubicBezTo>
                <a:cubicBezTo>
                  <a:pt x="16691" y="5569"/>
                  <a:pt x="16032" y="4909"/>
                  <a:pt x="15218" y="4909"/>
                </a:cubicBezTo>
                <a:cubicBezTo>
                  <a:pt x="14984" y="4909"/>
                  <a:pt x="14765" y="4969"/>
                  <a:pt x="14568" y="5066"/>
                </a:cubicBezTo>
                <a:cubicBezTo>
                  <a:pt x="13614" y="4439"/>
                  <a:pt x="12498" y="4038"/>
                  <a:pt x="11291" y="3952"/>
                </a:cubicBezTo>
                <a:cubicBezTo>
                  <a:pt x="11291" y="3952"/>
                  <a:pt x="11291" y="1007"/>
                  <a:pt x="11291" y="1007"/>
                </a:cubicBezTo>
                <a:close/>
                <a:moveTo>
                  <a:pt x="10309" y="3949"/>
                </a:moveTo>
                <a:cubicBezTo>
                  <a:pt x="7225" y="4167"/>
                  <a:pt x="4703" y="6417"/>
                  <a:pt x="4078" y="9370"/>
                </a:cubicBezTo>
                <a:cubicBezTo>
                  <a:pt x="3590" y="9486"/>
                  <a:pt x="3196" y="9843"/>
                  <a:pt x="3030" y="10309"/>
                </a:cubicBezTo>
                <a:lnTo>
                  <a:pt x="1006" y="10309"/>
                </a:lnTo>
                <a:cubicBezTo>
                  <a:pt x="1255" y="5281"/>
                  <a:pt x="5280" y="1256"/>
                  <a:pt x="10309" y="1007"/>
                </a:cubicBezTo>
                <a:cubicBezTo>
                  <a:pt x="10309" y="1007"/>
                  <a:pt x="10309" y="3949"/>
                  <a:pt x="10309" y="3949"/>
                </a:cubicBezTo>
                <a:close/>
                <a:moveTo>
                  <a:pt x="10309" y="8395"/>
                </a:moveTo>
                <a:cubicBezTo>
                  <a:pt x="9348" y="8590"/>
                  <a:pt x="8595" y="9348"/>
                  <a:pt x="8399" y="10309"/>
                </a:cubicBezTo>
                <a:lnTo>
                  <a:pt x="5796" y="10309"/>
                </a:lnTo>
                <a:cubicBezTo>
                  <a:pt x="5666" y="9948"/>
                  <a:pt x="5405" y="9649"/>
                  <a:pt x="5062" y="9482"/>
                </a:cubicBezTo>
                <a:cubicBezTo>
                  <a:pt x="5626" y="7018"/>
                  <a:pt x="7730" y="5144"/>
                  <a:pt x="10309" y="4930"/>
                </a:cubicBezTo>
                <a:cubicBezTo>
                  <a:pt x="10309" y="4930"/>
                  <a:pt x="10309" y="8395"/>
                  <a:pt x="10309" y="8395"/>
                </a:cubicBezTo>
                <a:close/>
                <a:moveTo>
                  <a:pt x="10309" y="16670"/>
                </a:moveTo>
                <a:cubicBezTo>
                  <a:pt x="7730" y="16456"/>
                  <a:pt x="5626" y="14582"/>
                  <a:pt x="5062" y="12118"/>
                </a:cubicBezTo>
                <a:cubicBezTo>
                  <a:pt x="5405" y="11951"/>
                  <a:pt x="5666" y="11652"/>
                  <a:pt x="5796" y="11291"/>
                </a:cubicBezTo>
                <a:lnTo>
                  <a:pt x="8399" y="11291"/>
                </a:lnTo>
                <a:cubicBezTo>
                  <a:pt x="8595" y="12252"/>
                  <a:pt x="9348" y="13010"/>
                  <a:pt x="10309" y="13205"/>
                </a:cubicBezTo>
                <a:cubicBezTo>
                  <a:pt x="10309" y="13205"/>
                  <a:pt x="10309" y="16670"/>
                  <a:pt x="10309" y="16670"/>
                </a:cubicBezTo>
                <a:close/>
                <a:moveTo>
                  <a:pt x="10309" y="20593"/>
                </a:moveTo>
                <a:cubicBezTo>
                  <a:pt x="5280" y="20344"/>
                  <a:pt x="1255" y="16319"/>
                  <a:pt x="1006" y="11291"/>
                </a:cubicBezTo>
                <a:lnTo>
                  <a:pt x="3030" y="11291"/>
                </a:lnTo>
                <a:cubicBezTo>
                  <a:pt x="3196" y="11757"/>
                  <a:pt x="3590" y="12114"/>
                  <a:pt x="4078" y="12230"/>
                </a:cubicBezTo>
                <a:cubicBezTo>
                  <a:pt x="4703" y="15183"/>
                  <a:pt x="7225" y="17434"/>
                  <a:pt x="10309" y="17651"/>
                </a:cubicBezTo>
                <a:cubicBezTo>
                  <a:pt x="10309" y="17651"/>
                  <a:pt x="10309" y="20593"/>
                  <a:pt x="10309" y="20593"/>
                </a:cubicBezTo>
                <a:close/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5" name="Shape 2935">
            <a:extLst>
              <a:ext uri="{FF2B5EF4-FFF2-40B4-BE49-F238E27FC236}">
                <a16:creationId xmlns:a16="http://schemas.microsoft.com/office/drawing/2014/main" id="{A75BBD12-DE41-AA97-3378-F02FF92639D5}"/>
              </a:ext>
            </a:extLst>
          </p:cNvPr>
          <p:cNvSpPr/>
          <p:nvPr/>
        </p:nvSpPr>
        <p:spPr>
          <a:xfrm>
            <a:off x="7889369" y="1862114"/>
            <a:ext cx="619422" cy="6194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600" extrusionOk="0">
                <a:moveTo>
                  <a:pt x="6365" y="15409"/>
                </a:moveTo>
                <a:cubicBezTo>
                  <a:pt x="5782" y="14888"/>
                  <a:pt x="4858" y="14006"/>
                  <a:pt x="3935" y="12895"/>
                </a:cubicBezTo>
                <a:cubicBezTo>
                  <a:pt x="2587" y="11273"/>
                  <a:pt x="979" y="8835"/>
                  <a:pt x="979" y="6430"/>
                </a:cubicBezTo>
                <a:cubicBezTo>
                  <a:pt x="979" y="3427"/>
                  <a:pt x="3396" y="982"/>
                  <a:pt x="6366" y="982"/>
                </a:cubicBezTo>
                <a:cubicBezTo>
                  <a:pt x="9336" y="982"/>
                  <a:pt x="11752" y="3427"/>
                  <a:pt x="11752" y="6430"/>
                </a:cubicBezTo>
                <a:cubicBezTo>
                  <a:pt x="11752" y="10208"/>
                  <a:pt x="7888" y="14044"/>
                  <a:pt x="6365" y="15409"/>
                </a:cubicBezTo>
                <a:moveTo>
                  <a:pt x="6366" y="0"/>
                </a:moveTo>
                <a:cubicBezTo>
                  <a:pt x="2850" y="0"/>
                  <a:pt x="0" y="2879"/>
                  <a:pt x="0" y="6430"/>
                </a:cubicBezTo>
                <a:cubicBezTo>
                  <a:pt x="0" y="11655"/>
                  <a:pt x="6366" y="16701"/>
                  <a:pt x="6366" y="16701"/>
                </a:cubicBezTo>
                <a:cubicBezTo>
                  <a:pt x="6366" y="16701"/>
                  <a:pt x="12732" y="11655"/>
                  <a:pt x="12732" y="6430"/>
                </a:cubicBezTo>
                <a:cubicBezTo>
                  <a:pt x="12732" y="2879"/>
                  <a:pt x="9882" y="0"/>
                  <a:pt x="6366" y="0"/>
                </a:cubicBezTo>
                <a:moveTo>
                  <a:pt x="17357" y="19604"/>
                </a:moveTo>
                <a:cubicBezTo>
                  <a:pt x="17127" y="19764"/>
                  <a:pt x="16856" y="19909"/>
                  <a:pt x="16554" y="20033"/>
                </a:cubicBezTo>
                <a:cubicBezTo>
                  <a:pt x="16304" y="20137"/>
                  <a:pt x="16185" y="20424"/>
                  <a:pt x="16288" y="20675"/>
                </a:cubicBezTo>
                <a:cubicBezTo>
                  <a:pt x="16365" y="20865"/>
                  <a:pt x="16548" y="20979"/>
                  <a:pt x="16740" y="20979"/>
                </a:cubicBezTo>
                <a:cubicBezTo>
                  <a:pt x="16802" y="20979"/>
                  <a:pt x="16866" y="20967"/>
                  <a:pt x="16926" y="20942"/>
                </a:cubicBezTo>
                <a:cubicBezTo>
                  <a:pt x="17294" y="20790"/>
                  <a:pt x="17627" y="20611"/>
                  <a:pt x="17915" y="20411"/>
                </a:cubicBezTo>
                <a:cubicBezTo>
                  <a:pt x="18138" y="20256"/>
                  <a:pt x="18193" y="19950"/>
                  <a:pt x="18039" y="19727"/>
                </a:cubicBezTo>
                <a:cubicBezTo>
                  <a:pt x="17885" y="19505"/>
                  <a:pt x="17579" y="19449"/>
                  <a:pt x="17357" y="19604"/>
                </a:cubicBezTo>
                <a:moveTo>
                  <a:pt x="16249" y="13042"/>
                </a:moveTo>
                <a:cubicBezTo>
                  <a:pt x="16109" y="12790"/>
                  <a:pt x="16024" y="12529"/>
                  <a:pt x="15995" y="12265"/>
                </a:cubicBezTo>
                <a:cubicBezTo>
                  <a:pt x="15966" y="11995"/>
                  <a:pt x="15731" y="11801"/>
                  <a:pt x="15456" y="11829"/>
                </a:cubicBezTo>
                <a:cubicBezTo>
                  <a:pt x="15187" y="11859"/>
                  <a:pt x="14992" y="12100"/>
                  <a:pt x="15022" y="12370"/>
                </a:cubicBezTo>
                <a:cubicBezTo>
                  <a:pt x="15064" y="12767"/>
                  <a:pt x="15190" y="13154"/>
                  <a:pt x="15395" y="13522"/>
                </a:cubicBezTo>
                <a:cubicBezTo>
                  <a:pt x="15484" y="13682"/>
                  <a:pt x="15651" y="13773"/>
                  <a:pt x="15822" y="13773"/>
                </a:cubicBezTo>
                <a:cubicBezTo>
                  <a:pt x="15904" y="13773"/>
                  <a:pt x="15985" y="13753"/>
                  <a:pt x="16061" y="13710"/>
                </a:cubicBezTo>
                <a:cubicBezTo>
                  <a:pt x="16297" y="13578"/>
                  <a:pt x="16382" y="13279"/>
                  <a:pt x="16249" y="13042"/>
                </a:cubicBezTo>
                <a:moveTo>
                  <a:pt x="18249" y="15254"/>
                </a:moveTo>
                <a:cubicBezTo>
                  <a:pt x="18041" y="14981"/>
                  <a:pt x="17803" y="14708"/>
                  <a:pt x="17538" y="14439"/>
                </a:cubicBezTo>
                <a:cubicBezTo>
                  <a:pt x="17349" y="14246"/>
                  <a:pt x="17039" y="14244"/>
                  <a:pt x="16845" y="14434"/>
                </a:cubicBezTo>
                <a:cubicBezTo>
                  <a:pt x="16653" y="14624"/>
                  <a:pt x="16651" y="14935"/>
                  <a:pt x="16841" y="15129"/>
                </a:cubicBezTo>
                <a:cubicBezTo>
                  <a:pt x="17076" y="15368"/>
                  <a:pt x="17288" y="15612"/>
                  <a:pt x="17471" y="15851"/>
                </a:cubicBezTo>
                <a:cubicBezTo>
                  <a:pt x="17568" y="15977"/>
                  <a:pt x="17713" y="16043"/>
                  <a:pt x="17860" y="16043"/>
                </a:cubicBezTo>
                <a:cubicBezTo>
                  <a:pt x="17964" y="16043"/>
                  <a:pt x="18068" y="16011"/>
                  <a:pt x="18157" y="15942"/>
                </a:cubicBezTo>
                <a:cubicBezTo>
                  <a:pt x="18373" y="15777"/>
                  <a:pt x="18413" y="15469"/>
                  <a:pt x="18249" y="15254"/>
                </a:cubicBezTo>
                <a:moveTo>
                  <a:pt x="21476" y="5928"/>
                </a:moveTo>
                <a:cubicBezTo>
                  <a:pt x="21352" y="5687"/>
                  <a:pt x="21057" y="5592"/>
                  <a:pt x="20817" y="5717"/>
                </a:cubicBezTo>
                <a:cubicBezTo>
                  <a:pt x="20817" y="5717"/>
                  <a:pt x="20650" y="5803"/>
                  <a:pt x="20371" y="5962"/>
                </a:cubicBezTo>
                <a:cubicBezTo>
                  <a:pt x="20136" y="6096"/>
                  <a:pt x="20054" y="6396"/>
                  <a:pt x="20188" y="6632"/>
                </a:cubicBezTo>
                <a:cubicBezTo>
                  <a:pt x="20278" y="6791"/>
                  <a:pt x="20444" y="6880"/>
                  <a:pt x="20614" y="6880"/>
                </a:cubicBezTo>
                <a:cubicBezTo>
                  <a:pt x="20697" y="6880"/>
                  <a:pt x="20780" y="6859"/>
                  <a:pt x="20856" y="6815"/>
                </a:cubicBezTo>
                <a:cubicBezTo>
                  <a:pt x="21108" y="6672"/>
                  <a:pt x="21261" y="6592"/>
                  <a:pt x="21265" y="6590"/>
                </a:cubicBezTo>
                <a:cubicBezTo>
                  <a:pt x="21506" y="6466"/>
                  <a:pt x="21600" y="6170"/>
                  <a:pt x="21476" y="5928"/>
                </a:cubicBezTo>
                <a:moveTo>
                  <a:pt x="18659" y="16886"/>
                </a:moveTo>
                <a:cubicBezTo>
                  <a:pt x="18395" y="16941"/>
                  <a:pt x="18225" y="17201"/>
                  <a:pt x="18280" y="17467"/>
                </a:cubicBezTo>
                <a:cubicBezTo>
                  <a:pt x="18312" y="17625"/>
                  <a:pt x="18330" y="17781"/>
                  <a:pt x="18330" y="17929"/>
                </a:cubicBezTo>
                <a:cubicBezTo>
                  <a:pt x="18330" y="18050"/>
                  <a:pt x="18318" y="18171"/>
                  <a:pt x="18296" y="18287"/>
                </a:cubicBezTo>
                <a:cubicBezTo>
                  <a:pt x="18244" y="18554"/>
                  <a:pt x="18418" y="18811"/>
                  <a:pt x="18683" y="18862"/>
                </a:cubicBezTo>
                <a:cubicBezTo>
                  <a:pt x="18715" y="18869"/>
                  <a:pt x="18746" y="18871"/>
                  <a:pt x="18777" y="18871"/>
                </a:cubicBezTo>
                <a:cubicBezTo>
                  <a:pt x="19007" y="18871"/>
                  <a:pt x="19212" y="18708"/>
                  <a:pt x="19257" y="18473"/>
                </a:cubicBezTo>
                <a:cubicBezTo>
                  <a:pt x="19292" y="18296"/>
                  <a:pt x="19309" y="18114"/>
                  <a:pt x="19309" y="17929"/>
                </a:cubicBezTo>
                <a:cubicBezTo>
                  <a:pt x="19309" y="17715"/>
                  <a:pt x="19285" y="17492"/>
                  <a:pt x="19239" y="17267"/>
                </a:cubicBezTo>
                <a:cubicBezTo>
                  <a:pt x="19183" y="17001"/>
                  <a:pt x="18923" y="16832"/>
                  <a:pt x="18659" y="16886"/>
                </a:cubicBezTo>
                <a:moveTo>
                  <a:pt x="18590" y="7106"/>
                </a:moveTo>
                <a:cubicBezTo>
                  <a:pt x="18317" y="7303"/>
                  <a:pt x="18035" y="7518"/>
                  <a:pt x="17756" y="7745"/>
                </a:cubicBezTo>
                <a:cubicBezTo>
                  <a:pt x="17546" y="7917"/>
                  <a:pt x="17515" y="8226"/>
                  <a:pt x="17686" y="8436"/>
                </a:cubicBezTo>
                <a:cubicBezTo>
                  <a:pt x="17783" y="8556"/>
                  <a:pt x="17924" y="8617"/>
                  <a:pt x="18066" y="8617"/>
                </a:cubicBezTo>
                <a:cubicBezTo>
                  <a:pt x="18174" y="8617"/>
                  <a:pt x="18284" y="8581"/>
                  <a:pt x="18374" y="8507"/>
                </a:cubicBezTo>
                <a:cubicBezTo>
                  <a:pt x="18637" y="8292"/>
                  <a:pt x="18903" y="8090"/>
                  <a:pt x="19161" y="7905"/>
                </a:cubicBezTo>
                <a:cubicBezTo>
                  <a:pt x="19380" y="7747"/>
                  <a:pt x="19431" y="7440"/>
                  <a:pt x="19273" y="7220"/>
                </a:cubicBezTo>
                <a:cubicBezTo>
                  <a:pt x="19116" y="6999"/>
                  <a:pt x="18810" y="6949"/>
                  <a:pt x="18590" y="7106"/>
                </a:cubicBezTo>
                <a:moveTo>
                  <a:pt x="14704" y="20512"/>
                </a:moveTo>
                <a:cubicBezTo>
                  <a:pt x="14393" y="20556"/>
                  <a:pt x="14065" y="20590"/>
                  <a:pt x="13729" y="20611"/>
                </a:cubicBezTo>
                <a:cubicBezTo>
                  <a:pt x="13459" y="20629"/>
                  <a:pt x="13254" y="20863"/>
                  <a:pt x="13272" y="21134"/>
                </a:cubicBezTo>
                <a:cubicBezTo>
                  <a:pt x="13289" y="21394"/>
                  <a:pt x="13504" y="21593"/>
                  <a:pt x="13760" y="21593"/>
                </a:cubicBezTo>
                <a:cubicBezTo>
                  <a:pt x="13771" y="21593"/>
                  <a:pt x="13781" y="21592"/>
                  <a:pt x="13792" y="21592"/>
                </a:cubicBezTo>
                <a:cubicBezTo>
                  <a:pt x="14152" y="21568"/>
                  <a:pt x="14506" y="21533"/>
                  <a:pt x="14842" y="21485"/>
                </a:cubicBezTo>
                <a:cubicBezTo>
                  <a:pt x="15110" y="21447"/>
                  <a:pt x="15296" y="21198"/>
                  <a:pt x="15258" y="20929"/>
                </a:cubicBezTo>
                <a:cubicBezTo>
                  <a:pt x="15220" y="20661"/>
                  <a:pt x="14973" y="20472"/>
                  <a:pt x="14704" y="20512"/>
                </a:cubicBezTo>
                <a:moveTo>
                  <a:pt x="8893" y="20109"/>
                </a:moveTo>
                <a:cubicBezTo>
                  <a:pt x="8582" y="19997"/>
                  <a:pt x="8299" y="19866"/>
                  <a:pt x="8052" y="19721"/>
                </a:cubicBezTo>
                <a:cubicBezTo>
                  <a:pt x="7818" y="19582"/>
                  <a:pt x="7519" y="19663"/>
                  <a:pt x="7382" y="19896"/>
                </a:cubicBezTo>
                <a:cubicBezTo>
                  <a:pt x="7244" y="20130"/>
                  <a:pt x="7323" y="20432"/>
                  <a:pt x="7556" y="20568"/>
                </a:cubicBezTo>
                <a:cubicBezTo>
                  <a:pt x="7856" y="20744"/>
                  <a:pt x="8194" y="20901"/>
                  <a:pt x="8562" y="21034"/>
                </a:cubicBezTo>
                <a:cubicBezTo>
                  <a:pt x="8617" y="21053"/>
                  <a:pt x="8672" y="21062"/>
                  <a:pt x="8728" y="21062"/>
                </a:cubicBezTo>
                <a:cubicBezTo>
                  <a:pt x="8928" y="21062"/>
                  <a:pt x="9117" y="20938"/>
                  <a:pt x="9189" y="20737"/>
                </a:cubicBezTo>
                <a:cubicBezTo>
                  <a:pt x="9280" y="20482"/>
                  <a:pt x="9148" y="20200"/>
                  <a:pt x="8893" y="20109"/>
                </a:cubicBezTo>
                <a:moveTo>
                  <a:pt x="11751" y="20618"/>
                </a:moveTo>
                <a:cubicBezTo>
                  <a:pt x="11412" y="20600"/>
                  <a:pt x="11082" y="20572"/>
                  <a:pt x="10771" y="20533"/>
                </a:cubicBezTo>
                <a:cubicBezTo>
                  <a:pt x="10502" y="20493"/>
                  <a:pt x="10258" y="20690"/>
                  <a:pt x="10225" y="20959"/>
                </a:cubicBezTo>
                <a:cubicBezTo>
                  <a:pt x="10191" y="21229"/>
                  <a:pt x="10382" y="21474"/>
                  <a:pt x="10650" y="21507"/>
                </a:cubicBezTo>
                <a:cubicBezTo>
                  <a:pt x="10984" y="21549"/>
                  <a:pt x="11337" y="21580"/>
                  <a:pt x="11699" y="21600"/>
                </a:cubicBezTo>
                <a:cubicBezTo>
                  <a:pt x="11708" y="21600"/>
                  <a:pt x="11716" y="21600"/>
                  <a:pt x="11725" y="21600"/>
                </a:cubicBezTo>
                <a:cubicBezTo>
                  <a:pt x="11984" y="21600"/>
                  <a:pt x="12200" y="21397"/>
                  <a:pt x="12214" y="21135"/>
                </a:cubicBezTo>
                <a:cubicBezTo>
                  <a:pt x="12228" y="20863"/>
                  <a:pt x="12021" y="20632"/>
                  <a:pt x="11751" y="20618"/>
                </a:cubicBezTo>
                <a:moveTo>
                  <a:pt x="6840" y="18180"/>
                </a:moveTo>
                <a:cubicBezTo>
                  <a:pt x="6836" y="17912"/>
                  <a:pt x="6619" y="17696"/>
                  <a:pt x="6351" y="17696"/>
                </a:cubicBezTo>
                <a:cubicBezTo>
                  <a:pt x="6080" y="17696"/>
                  <a:pt x="5861" y="17916"/>
                  <a:pt x="5861" y="18188"/>
                </a:cubicBezTo>
                <a:cubicBezTo>
                  <a:pt x="5861" y="18234"/>
                  <a:pt x="5867" y="18484"/>
                  <a:pt x="5997" y="18834"/>
                </a:cubicBezTo>
                <a:cubicBezTo>
                  <a:pt x="6070" y="19033"/>
                  <a:pt x="6257" y="19155"/>
                  <a:pt x="6456" y="19155"/>
                </a:cubicBezTo>
                <a:cubicBezTo>
                  <a:pt x="6512" y="19155"/>
                  <a:pt x="6570" y="19145"/>
                  <a:pt x="6626" y="19124"/>
                </a:cubicBezTo>
                <a:cubicBezTo>
                  <a:pt x="6880" y="19030"/>
                  <a:pt x="7009" y="18748"/>
                  <a:pt x="6915" y="18493"/>
                </a:cubicBezTo>
                <a:cubicBezTo>
                  <a:pt x="6849" y="18314"/>
                  <a:pt x="6841" y="18191"/>
                  <a:pt x="6840" y="18180"/>
                </a:cubicBezTo>
                <a:moveTo>
                  <a:pt x="15760" y="10798"/>
                </a:moveTo>
                <a:cubicBezTo>
                  <a:pt x="15838" y="10844"/>
                  <a:pt x="15924" y="10866"/>
                  <a:pt x="16008" y="10866"/>
                </a:cubicBezTo>
                <a:cubicBezTo>
                  <a:pt x="16176" y="10866"/>
                  <a:pt x="16339" y="10780"/>
                  <a:pt x="16431" y="10625"/>
                </a:cubicBezTo>
                <a:cubicBezTo>
                  <a:pt x="16577" y="10376"/>
                  <a:pt x="16761" y="10120"/>
                  <a:pt x="16977" y="9861"/>
                </a:cubicBezTo>
                <a:cubicBezTo>
                  <a:pt x="17151" y="9653"/>
                  <a:pt x="17124" y="9343"/>
                  <a:pt x="16917" y="9169"/>
                </a:cubicBezTo>
                <a:cubicBezTo>
                  <a:pt x="16709" y="8994"/>
                  <a:pt x="16400" y="9022"/>
                  <a:pt x="16227" y="9230"/>
                </a:cubicBezTo>
                <a:cubicBezTo>
                  <a:pt x="15976" y="9529"/>
                  <a:pt x="15761" y="9832"/>
                  <a:pt x="15587" y="10125"/>
                </a:cubicBezTo>
                <a:cubicBezTo>
                  <a:pt x="15450" y="10359"/>
                  <a:pt x="15527" y="10659"/>
                  <a:pt x="15760" y="10798"/>
                </a:cubicBezTo>
                <a:moveTo>
                  <a:pt x="6366" y="8841"/>
                </a:moveTo>
                <a:cubicBezTo>
                  <a:pt x="5014" y="8841"/>
                  <a:pt x="3917" y="7741"/>
                  <a:pt x="3917" y="6384"/>
                </a:cubicBezTo>
                <a:cubicBezTo>
                  <a:pt x="3917" y="5027"/>
                  <a:pt x="5014" y="3927"/>
                  <a:pt x="6366" y="3927"/>
                </a:cubicBezTo>
                <a:cubicBezTo>
                  <a:pt x="7719" y="3927"/>
                  <a:pt x="8814" y="5027"/>
                  <a:pt x="8814" y="6384"/>
                </a:cubicBezTo>
                <a:cubicBezTo>
                  <a:pt x="8814" y="7741"/>
                  <a:pt x="7719" y="8841"/>
                  <a:pt x="6366" y="8841"/>
                </a:cubicBezTo>
                <a:moveTo>
                  <a:pt x="6366" y="2955"/>
                </a:moveTo>
                <a:cubicBezTo>
                  <a:pt x="4473" y="2955"/>
                  <a:pt x="2938" y="4494"/>
                  <a:pt x="2938" y="6392"/>
                </a:cubicBezTo>
                <a:cubicBezTo>
                  <a:pt x="2938" y="8291"/>
                  <a:pt x="4473" y="9831"/>
                  <a:pt x="6366" y="9831"/>
                </a:cubicBezTo>
                <a:cubicBezTo>
                  <a:pt x="8259" y="9831"/>
                  <a:pt x="9794" y="8291"/>
                  <a:pt x="9794" y="6392"/>
                </a:cubicBezTo>
                <a:cubicBezTo>
                  <a:pt x="9794" y="4494"/>
                  <a:pt x="8259" y="2955"/>
                  <a:pt x="6366" y="29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113683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5020</TotalTime>
  <Words>340</Words>
  <Application>Microsoft Office PowerPoint</Application>
  <PresentationFormat>On-screen Show (16:9)</PresentationFormat>
  <Paragraphs>36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Harris County: The Global Energy Heart</vt:lpstr>
      <vt:lpstr>Dallas County: The Financial Capital of the South</vt:lpstr>
      <vt:lpstr>Tarrant County: The Aerospace Frontier</vt:lpstr>
      <vt:lpstr>Bexar County: The Surging South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135</cp:revision>
  <dcterms:created xsi:type="dcterms:W3CDTF">2016-05-15T02:42:52Z</dcterms:created>
  <dcterms:modified xsi:type="dcterms:W3CDTF">2026-01-31T01:44:08Z</dcterms:modified>
</cp:coreProperties>
</file>